
<file path=[Content_Types].xml><?xml version="1.0" encoding="utf-8"?>
<Types xmlns="http://schemas.openxmlformats.org/package/2006/content-types">
  <Default Extension="emf" ContentType="image/x-emf"/>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701" r:id="rId1"/>
  </p:sldMasterIdLst>
  <p:notesMasterIdLst>
    <p:notesMasterId r:id="rId233"/>
  </p:notesMasterIdLst>
  <p:sldIdLst>
    <p:sldId id="256" r:id="rId2"/>
    <p:sldId id="1635" r:id="rId3"/>
    <p:sldId id="1638" r:id="rId4"/>
    <p:sldId id="1453" r:id="rId5"/>
    <p:sldId id="1619" r:id="rId6"/>
    <p:sldId id="1256" r:id="rId7"/>
    <p:sldId id="1264" r:id="rId8"/>
    <p:sldId id="363" r:id="rId9"/>
    <p:sldId id="1565" r:id="rId10"/>
    <p:sldId id="1566" r:id="rId11"/>
    <p:sldId id="1567" r:id="rId12"/>
    <p:sldId id="1568" r:id="rId13"/>
    <p:sldId id="1569" r:id="rId14"/>
    <p:sldId id="1570" r:id="rId15"/>
    <p:sldId id="1571" r:id="rId16"/>
    <p:sldId id="1575" r:id="rId17"/>
    <p:sldId id="1572" r:id="rId18"/>
    <p:sldId id="1573" r:id="rId19"/>
    <p:sldId id="1576" r:id="rId20"/>
    <p:sldId id="1577" r:id="rId21"/>
    <p:sldId id="1578" r:id="rId22"/>
    <p:sldId id="1563" r:id="rId23"/>
    <p:sldId id="1579" r:id="rId24"/>
    <p:sldId id="1273" r:id="rId25"/>
    <p:sldId id="1293" r:id="rId26"/>
    <p:sldId id="1281" r:id="rId27"/>
    <p:sldId id="1294" r:id="rId28"/>
    <p:sldId id="1295" r:id="rId29"/>
    <p:sldId id="1296" r:id="rId30"/>
    <p:sldId id="1311" r:id="rId31"/>
    <p:sldId id="1338" r:id="rId32"/>
    <p:sldId id="1337" r:id="rId33"/>
    <p:sldId id="1340" r:id="rId34"/>
    <p:sldId id="1355" r:id="rId35"/>
    <p:sldId id="1361" r:id="rId36"/>
    <p:sldId id="1362" r:id="rId37"/>
    <p:sldId id="1364" r:id="rId38"/>
    <p:sldId id="1344" r:id="rId39"/>
    <p:sldId id="1366" r:id="rId40"/>
    <p:sldId id="1345" r:id="rId41"/>
    <p:sldId id="1416" r:id="rId42"/>
    <p:sldId id="1580" r:id="rId43"/>
    <p:sldId id="1348" r:id="rId44"/>
    <p:sldId id="1349" r:id="rId45"/>
    <p:sldId id="1387" r:id="rId46"/>
    <p:sldId id="1392" r:id="rId47"/>
    <p:sldId id="1393" r:id="rId48"/>
    <p:sldId id="1402" r:id="rId49"/>
    <p:sldId id="1395" r:id="rId50"/>
    <p:sldId id="1396" r:id="rId51"/>
    <p:sldId id="1404" r:id="rId52"/>
    <p:sldId id="1405" r:id="rId53"/>
    <p:sldId id="1451" r:id="rId54"/>
    <p:sldId id="1397" r:id="rId55"/>
    <p:sldId id="1406" r:id="rId56"/>
    <p:sldId id="1590" r:id="rId57"/>
    <p:sldId id="1398" r:id="rId58"/>
    <p:sldId id="1401" r:id="rId59"/>
    <p:sldId id="1407" r:id="rId60"/>
    <p:sldId id="1386" r:id="rId61"/>
    <p:sldId id="1422" r:id="rId62"/>
    <p:sldId id="1408" r:id="rId63"/>
    <p:sldId id="1409" r:id="rId64"/>
    <p:sldId id="1412" r:id="rId65"/>
    <p:sldId id="1411" r:id="rId66"/>
    <p:sldId id="1415" r:id="rId67"/>
    <p:sldId id="1410" r:id="rId68"/>
    <p:sldId id="1257" r:id="rId69"/>
    <p:sldId id="1620" r:id="rId70"/>
    <p:sldId id="1427" r:id="rId71"/>
    <p:sldId id="1428" r:id="rId72"/>
    <p:sldId id="1431" r:id="rId73"/>
    <p:sldId id="1432" r:id="rId74"/>
    <p:sldId id="1435" r:id="rId75"/>
    <p:sldId id="1436" r:id="rId76"/>
    <p:sldId id="1438" r:id="rId77"/>
    <p:sldId id="1437" r:id="rId78"/>
    <p:sldId id="1440" r:id="rId79"/>
    <p:sldId id="1413" r:id="rId80"/>
    <p:sldId id="1592" r:id="rId81"/>
    <p:sldId id="1591" r:id="rId82"/>
    <p:sldId id="1621" r:id="rId83"/>
    <p:sldId id="1639" r:id="rId84"/>
    <p:sldId id="1622" r:id="rId85"/>
    <p:sldId id="1641" r:id="rId86"/>
    <p:sldId id="1642" r:id="rId87"/>
    <p:sldId id="1274" r:id="rId88"/>
    <p:sldId id="1308" r:id="rId89"/>
    <p:sldId id="1649" r:id="rId90"/>
    <p:sldId id="1583" r:id="rId91"/>
    <p:sldId id="1643" r:id="rId92"/>
    <p:sldId id="1584" r:id="rId93"/>
    <p:sldId id="1644" r:id="rId94"/>
    <p:sldId id="1585" r:id="rId95"/>
    <p:sldId id="1586" r:id="rId96"/>
    <p:sldId id="1588" r:id="rId97"/>
    <p:sldId id="1589" r:id="rId98"/>
    <p:sldId id="1645" r:id="rId99"/>
    <p:sldId id="1646" r:id="rId100"/>
    <p:sldId id="1594" r:id="rId101"/>
    <p:sldId id="1595" r:id="rId102"/>
    <p:sldId id="1600" r:id="rId103"/>
    <p:sldId id="1601" r:id="rId104"/>
    <p:sldId id="1602" r:id="rId105"/>
    <p:sldId id="1603" r:id="rId106"/>
    <p:sldId id="1604" r:id="rId107"/>
    <p:sldId id="1607" r:id="rId108"/>
    <p:sldId id="1608" r:id="rId109"/>
    <p:sldId id="1615" r:id="rId110"/>
    <p:sldId id="1605" r:id="rId111"/>
    <p:sldId id="1606" r:id="rId112"/>
    <p:sldId id="1425" r:id="rId113"/>
    <p:sldId id="1611" r:id="rId114"/>
    <p:sldId id="1647" r:id="rId115"/>
    <p:sldId id="1528" r:id="rId116"/>
    <p:sldId id="1503" r:id="rId117"/>
    <p:sldId id="1529" r:id="rId118"/>
    <p:sldId id="1263" r:id="rId119"/>
    <p:sldId id="1614" r:id="rId120"/>
    <p:sldId id="1640" r:id="rId121"/>
    <p:sldId id="1593" r:id="rId122"/>
    <p:sldId id="1272" r:id="rId123"/>
    <p:sldId id="1277" r:id="rId124"/>
    <p:sldId id="1279" r:id="rId125"/>
    <p:sldId id="1292" r:id="rId126"/>
    <p:sldId id="1304" r:id="rId127"/>
    <p:sldId id="1324" r:id="rId128"/>
    <p:sldId id="1327" r:id="rId129"/>
    <p:sldId id="1331" r:id="rId130"/>
    <p:sldId id="1332" r:id="rId131"/>
    <p:sldId id="1334" r:id="rId132"/>
    <p:sldId id="1333" r:id="rId133"/>
    <p:sldId id="1335" r:id="rId134"/>
    <p:sldId id="1336" r:id="rId135"/>
    <p:sldId id="1341" r:id="rId136"/>
    <p:sldId id="1360" r:id="rId137"/>
    <p:sldId id="1354" r:id="rId138"/>
    <p:sldId id="1346" r:id="rId139"/>
    <p:sldId id="1367" r:id="rId140"/>
    <p:sldId id="1368" r:id="rId141"/>
    <p:sldId id="1370" r:id="rId142"/>
    <p:sldId id="1371" r:id="rId143"/>
    <p:sldId id="1372" r:id="rId144"/>
    <p:sldId id="1373" r:id="rId145"/>
    <p:sldId id="1375" r:id="rId146"/>
    <p:sldId id="1376" r:id="rId147"/>
    <p:sldId id="1384" r:id="rId148"/>
    <p:sldId id="1377" r:id="rId149"/>
    <p:sldId id="1378" r:id="rId150"/>
    <p:sldId id="1379" r:id="rId151"/>
    <p:sldId id="1381" r:id="rId152"/>
    <p:sldId id="1382" r:id="rId153"/>
    <p:sldId id="1390" r:id="rId154"/>
    <p:sldId id="1388" r:id="rId155"/>
    <p:sldId id="1434" r:id="rId156"/>
    <p:sldId id="1426" r:id="rId157"/>
    <p:sldId id="1403" r:id="rId158"/>
    <p:sldId id="262" r:id="rId159"/>
    <p:sldId id="1259" r:id="rId160"/>
    <p:sldId id="1650" r:id="rId161"/>
    <p:sldId id="1446" r:id="rId162"/>
    <p:sldId id="1429" r:id="rId163"/>
    <p:sldId id="1447" r:id="rId164"/>
    <p:sldId id="1651" r:id="rId165"/>
    <p:sldId id="1448" r:id="rId166"/>
    <p:sldId id="1449" r:id="rId167"/>
    <p:sldId id="1652" r:id="rId168"/>
    <p:sldId id="1450" r:id="rId169"/>
    <p:sldId id="1653" r:id="rId170"/>
    <p:sldId id="1459" r:id="rId171"/>
    <p:sldId id="1654" r:id="rId172"/>
    <p:sldId id="1452" r:id="rId173"/>
    <p:sldId id="1455" r:id="rId174"/>
    <p:sldId id="1456" r:id="rId175"/>
    <p:sldId id="1458" r:id="rId176"/>
    <p:sldId id="1655" r:id="rId177"/>
    <p:sldId id="1461" r:id="rId178"/>
    <p:sldId id="1460" r:id="rId179"/>
    <p:sldId id="1656" r:id="rId180"/>
    <p:sldId id="1464" r:id="rId181"/>
    <p:sldId id="1479" r:id="rId182"/>
    <p:sldId id="1463" r:id="rId183"/>
    <p:sldId id="1462" r:id="rId184"/>
    <p:sldId id="1466" r:id="rId185"/>
    <p:sldId id="1467" r:id="rId186"/>
    <p:sldId id="1468" r:id="rId187"/>
    <p:sldId id="1469" r:id="rId188"/>
    <p:sldId id="1470" r:id="rId189"/>
    <p:sldId id="1472" r:id="rId190"/>
    <p:sldId id="1474" r:id="rId191"/>
    <p:sldId id="1475" r:id="rId192"/>
    <p:sldId id="1582" r:id="rId193"/>
    <p:sldId id="1477" r:id="rId194"/>
    <p:sldId id="1478" r:id="rId195"/>
    <p:sldId id="1657" r:id="rId196"/>
    <p:sldId id="1481" r:id="rId197"/>
    <p:sldId id="1482" r:id="rId198"/>
    <p:sldId id="1483" r:id="rId199"/>
    <p:sldId id="1484" r:id="rId200"/>
    <p:sldId id="1485" r:id="rId201"/>
    <p:sldId id="1486" r:id="rId202"/>
    <p:sldId id="1488" r:id="rId203"/>
    <p:sldId id="1658" r:id="rId204"/>
    <p:sldId id="1489" r:id="rId205"/>
    <p:sldId id="1490" r:id="rId206"/>
    <p:sldId id="1491" r:id="rId207"/>
    <p:sldId id="1492" r:id="rId208"/>
    <p:sldId id="1501" r:id="rId209"/>
    <p:sldId id="1659" r:id="rId210"/>
    <p:sldId id="1660" r:id="rId211"/>
    <p:sldId id="1661" r:id="rId212"/>
    <p:sldId id="1493" r:id="rId213"/>
    <p:sldId id="1487" r:id="rId214"/>
    <p:sldId id="1496" r:id="rId215"/>
    <p:sldId id="1498" r:id="rId216"/>
    <p:sldId id="1495" r:id="rId217"/>
    <p:sldId id="1500" r:id="rId218"/>
    <p:sldId id="1662" r:id="rId219"/>
    <p:sldId id="1433" r:id="rId220"/>
    <p:sldId id="1519" r:id="rId221"/>
    <p:sldId id="350" r:id="rId222"/>
    <p:sldId id="297" r:id="rId223"/>
    <p:sldId id="1465" r:id="rId224"/>
    <p:sldId id="1506" r:id="rId225"/>
    <p:sldId id="1508" r:id="rId226"/>
    <p:sldId id="1524" r:id="rId227"/>
    <p:sldId id="1507" r:id="rId228"/>
    <p:sldId id="1663" r:id="rId229"/>
    <p:sldId id="1525" r:id="rId230"/>
    <p:sldId id="1526" r:id="rId231"/>
    <p:sldId id="1527" r:id="rId23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08371"/>
    <a:srgbClr val="7EBC89"/>
    <a:srgbClr val="00809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6569"/>
    <p:restoredTop sz="94726"/>
  </p:normalViewPr>
  <p:slideViewPr>
    <p:cSldViewPr snapToGrid="0" snapToObjects="1">
      <p:cViewPr varScale="1">
        <p:scale>
          <a:sx n="116" d="100"/>
          <a:sy n="116" d="100"/>
        </p:scale>
        <p:origin x="1112" y="184"/>
      </p:cViewPr>
      <p:guideLst/>
    </p:cSldViewPr>
  </p:slideViewPr>
  <p:notesTextViewPr>
    <p:cViewPr>
      <p:scale>
        <a:sx n="1" d="1"/>
        <a:sy n="1" d="1"/>
      </p:scale>
      <p:origin x="0" y="0"/>
    </p:cViewPr>
  </p:notesTextViewPr>
  <p:sorterViewPr>
    <p:cViewPr>
      <p:scale>
        <a:sx n="1" d="1"/>
        <a:sy n="1" d="1"/>
      </p:scale>
      <p:origin x="0" y="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tableStyles" Target="tableStyles.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slide" Target="slides/slide219.xml"/><Relationship Id="rId225" Type="http://schemas.openxmlformats.org/officeDocument/2006/relationships/slide" Target="slides/slide224.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36" Type="http://schemas.openxmlformats.org/officeDocument/2006/relationships/theme" Target="theme/theme1.xml"/><Relationship Id="rId26" Type="http://schemas.openxmlformats.org/officeDocument/2006/relationships/slide" Target="slides/slide25.xml"/><Relationship Id="rId231" Type="http://schemas.openxmlformats.org/officeDocument/2006/relationships/slide" Target="slides/slide230.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notesMaster" Target="notesMasters/notesMaster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presProps" Target="presProps.xml"/><Relationship Id="rId2" Type="http://schemas.openxmlformats.org/officeDocument/2006/relationships/slide" Target="slides/slide1.xml"/><Relationship Id="rId29" Type="http://schemas.openxmlformats.org/officeDocument/2006/relationships/slide" Target="slides/slide28.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viewProps" Target="viewProps.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1401830-A665-114E-98D6-B728185FEA0B}" type="datetimeFigureOut">
              <a:rPr lang="en-GB" smtClean="0"/>
              <a:t>09/10/2026</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F5BF81A-3E81-274B-90A2-0A51F25FFEBC}" type="slidenum">
              <a:rPr lang="en-GB" smtClean="0"/>
              <a:t>‹#›</a:t>
            </a:fld>
            <a:endParaRPr lang="en-GB"/>
          </a:p>
        </p:txBody>
      </p:sp>
    </p:spTree>
    <p:extLst>
      <p:ext uri="{BB962C8B-B14F-4D97-AF65-F5344CB8AC3E}">
        <p14:creationId xmlns:p14="http://schemas.microsoft.com/office/powerpoint/2010/main" val="235744899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AD6B551E-9F22-4B6E-924D-4DC3CE728678}" type="slidenum">
              <a:rPr lang="de-DE" smtClean="0"/>
              <a:t>2</a:t>
            </a:fld>
            <a:endParaRPr lang="de-DE"/>
          </a:p>
        </p:txBody>
      </p:sp>
    </p:spTree>
    <p:extLst>
      <p:ext uri="{BB962C8B-B14F-4D97-AF65-F5344CB8AC3E}">
        <p14:creationId xmlns:p14="http://schemas.microsoft.com/office/powerpoint/2010/main" val="34279040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GB" dirty="0"/>
              <a:t>Argmax and sum not commutative</a:t>
            </a:r>
          </a:p>
        </p:txBody>
      </p:sp>
      <p:sp>
        <p:nvSpPr>
          <p:cNvPr id="4" name="Slide Number Placeholder 3"/>
          <p:cNvSpPr>
            <a:spLocks noGrp="1"/>
          </p:cNvSpPr>
          <p:nvPr>
            <p:ph type="sldNum" sz="quarter" idx="5"/>
          </p:nvPr>
        </p:nvSpPr>
        <p:spPr/>
        <p:txBody>
          <a:bodyPr/>
          <a:lstStyle/>
          <a:p>
            <a:fld id="{03DE8E53-9180-E843-8C12-9A661956B4E6}" type="slidenum">
              <a:rPr lang="en-US" smtClean="0"/>
              <a:t>4</a:t>
            </a:fld>
            <a:endParaRPr lang="en-US"/>
          </a:p>
        </p:txBody>
      </p:sp>
    </p:spTree>
    <p:extLst>
      <p:ext uri="{BB962C8B-B14F-4D97-AF65-F5344CB8AC3E}">
        <p14:creationId xmlns:p14="http://schemas.microsoft.com/office/powerpoint/2010/main" val="342475183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6</a:t>
            </a:fld>
            <a:endParaRPr lang="en-GB"/>
          </a:p>
        </p:txBody>
      </p:sp>
    </p:spTree>
    <p:extLst>
      <p:ext uri="{BB962C8B-B14F-4D97-AF65-F5344CB8AC3E}">
        <p14:creationId xmlns:p14="http://schemas.microsoft.com/office/powerpoint/2010/main" val="175089392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GB" dirty="0"/>
              <a:t>No probability queries (special case)</a:t>
            </a:r>
          </a:p>
          <a:p>
            <a:r>
              <a:rPr lang="en-GB" dirty="0"/>
              <a:t>No conjunctive queries</a:t>
            </a:r>
          </a:p>
        </p:txBody>
      </p:sp>
      <p:sp>
        <p:nvSpPr>
          <p:cNvPr id="4" name="Slide Number Placeholder 3"/>
          <p:cNvSpPr>
            <a:spLocks noGrp="1"/>
          </p:cNvSpPr>
          <p:nvPr>
            <p:ph type="sldNum" sz="quarter" idx="5"/>
          </p:nvPr>
        </p:nvSpPr>
        <p:spPr/>
        <p:txBody>
          <a:bodyPr/>
          <a:lstStyle/>
          <a:p>
            <a:fld id="{8F5BF81A-3E81-274B-90A2-0A51F25FFEBC}" type="slidenum">
              <a:rPr lang="en-GB" smtClean="0"/>
              <a:t>7</a:t>
            </a:fld>
            <a:endParaRPr lang="en-GB"/>
          </a:p>
        </p:txBody>
      </p:sp>
    </p:spTree>
    <p:extLst>
      <p:ext uri="{BB962C8B-B14F-4D97-AF65-F5344CB8AC3E}">
        <p14:creationId xmlns:p14="http://schemas.microsoft.com/office/powerpoint/2010/main" val="369881792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9</a:t>
            </a:fld>
            <a:endParaRPr lang="en-US"/>
          </a:p>
        </p:txBody>
      </p:sp>
    </p:spTree>
    <p:extLst>
      <p:ext uri="{BB962C8B-B14F-4D97-AF65-F5344CB8AC3E}">
        <p14:creationId xmlns:p14="http://schemas.microsoft.com/office/powerpoint/2010/main" val="21414096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10</a:t>
            </a:fld>
            <a:endParaRPr lang="en-US"/>
          </a:p>
        </p:txBody>
      </p:sp>
    </p:spTree>
    <p:extLst>
      <p:ext uri="{BB962C8B-B14F-4D97-AF65-F5344CB8AC3E}">
        <p14:creationId xmlns:p14="http://schemas.microsoft.com/office/powerpoint/2010/main" val="230976141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11</a:t>
            </a:fld>
            <a:endParaRPr lang="en-US"/>
          </a:p>
        </p:txBody>
      </p:sp>
    </p:spTree>
    <p:extLst>
      <p:ext uri="{BB962C8B-B14F-4D97-AF65-F5344CB8AC3E}">
        <p14:creationId xmlns:p14="http://schemas.microsoft.com/office/powerpoint/2010/main" val="71921873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GB" dirty="0"/>
              <a:t>Essentially sums out variables without a proper multiplication before (on chalk board)</a:t>
            </a:r>
          </a:p>
        </p:txBody>
      </p:sp>
      <p:sp>
        <p:nvSpPr>
          <p:cNvPr id="4" name="Slide Number Placeholder 3"/>
          <p:cNvSpPr>
            <a:spLocks noGrp="1"/>
          </p:cNvSpPr>
          <p:nvPr>
            <p:ph type="sldNum" sz="quarter" idx="5"/>
          </p:nvPr>
        </p:nvSpPr>
        <p:spPr/>
        <p:txBody>
          <a:bodyPr/>
          <a:lstStyle/>
          <a:p>
            <a:fld id="{03DE8E53-9180-E843-8C12-9A661956B4E6}" type="slidenum">
              <a:rPr lang="en-US" smtClean="0"/>
              <a:t>12</a:t>
            </a:fld>
            <a:endParaRPr lang="en-US"/>
          </a:p>
        </p:txBody>
      </p:sp>
    </p:spTree>
    <p:extLst>
      <p:ext uri="{BB962C8B-B14F-4D97-AF65-F5344CB8AC3E}">
        <p14:creationId xmlns:p14="http://schemas.microsoft.com/office/powerpoint/2010/main" val="21528148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13</a:t>
            </a:fld>
            <a:endParaRPr lang="en-US"/>
          </a:p>
        </p:txBody>
      </p:sp>
    </p:spTree>
    <p:extLst>
      <p:ext uri="{BB962C8B-B14F-4D97-AF65-F5344CB8AC3E}">
        <p14:creationId xmlns:p14="http://schemas.microsoft.com/office/powerpoint/2010/main" val="303709385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14</a:t>
            </a:fld>
            <a:endParaRPr lang="en-US"/>
          </a:p>
        </p:txBody>
      </p:sp>
    </p:spTree>
    <p:extLst>
      <p:ext uri="{BB962C8B-B14F-4D97-AF65-F5344CB8AC3E}">
        <p14:creationId xmlns:p14="http://schemas.microsoft.com/office/powerpoint/2010/main" val="198984825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15</a:t>
            </a:fld>
            <a:endParaRPr lang="en-US"/>
          </a:p>
        </p:txBody>
      </p:sp>
    </p:spTree>
    <p:extLst>
      <p:ext uri="{BB962C8B-B14F-4D97-AF65-F5344CB8AC3E}">
        <p14:creationId xmlns:p14="http://schemas.microsoft.com/office/powerpoint/2010/main" val="360017013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16</a:t>
            </a:fld>
            <a:endParaRPr lang="en-US"/>
          </a:p>
        </p:txBody>
      </p:sp>
    </p:spTree>
    <p:extLst>
      <p:ext uri="{BB962C8B-B14F-4D97-AF65-F5344CB8AC3E}">
        <p14:creationId xmlns:p14="http://schemas.microsoft.com/office/powerpoint/2010/main" val="293893973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17</a:t>
            </a:fld>
            <a:endParaRPr lang="en-US"/>
          </a:p>
        </p:txBody>
      </p:sp>
    </p:spTree>
    <p:extLst>
      <p:ext uri="{BB962C8B-B14F-4D97-AF65-F5344CB8AC3E}">
        <p14:creationId xmlns:p14="http://schemas.microsoft.com/office/powerpoint/2010/main" val="247188589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18</a:t>
            </a:fld>
            <a:endParaRPr lang="en-US"/>
          </a:p>
        </p:txBody>
      </p:sp>
    </p:spTree>
    <p:extLst>
      <p:ext uri="{BB962C8B-B14F-4D97-AF65-F5344CB8AC3E}">
        <p14:creationId xmlns:p14="http://schemas.microsoft.com/office/powerpoint/2010/main" val="128199590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19</a:t>
            </a:fld>
            <a:endParaRPr lang="en-US"/>
          </a:p>
        </p:txBody>
      </p:sp>
    </p:spTree>
    <p:extLst>
      <p:ext uri="{BB962C8B-B14F-4D97-AF65-F5344CB8AC3E}">
        <p14:creationId xmlns:p14="http://schemas.microsoft.com/office/powerpoint/2010/main" val="187512990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20</a:t>
            </a:fld>
            <a:endParaRPr lang="en-US"/>
          </a:p>
        </p:txBody>
      </p:sp>
    </p:spTree>
    <p:extLst>
      <p:ext uri="{BB962C8B-B14F-4D97-AF65-F5344CB8AC3E}">
        <p14:creationId xmlns:p14="http://schemas.microsoft.com/office/powerpoint/2010/main" val="41120567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21</a:t>
            </a:fld>
            <a:endParaRPr lang="en-US"/>
          </a:p>
        </p:txBody>
      </p:sp>
    </p:spTree>
    <p:extLst>
      <p:ext uri="{BB962C8B-B14F-4D97-AF65-F5344CB8AC3E}">
        <p14:creationId xmlns:p14="http://schemas.microsoft.com/office/powerpoint/2010/main" val="202007640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Also used in absorption, multiplication</a:t>
            </a:r>
          </a:p>
        </p:txBody>
      </p:sp>
      <p:sp>
        <p:nvSpPr>
          <p:cNvPr id="4" name="Slide Number Placeholder 3"/>
          <p:cNvSpPr>
            <a:spLocks noGrp="1"/>
          </p:cNvSpPr>
          <p:nvPr>
            <p:ph type="sldNum" sz="quarter" idx="5"/>
          </p:nvPr>
        </p:nvSpPr>
        <p:spPr/>
        <p:txBody>
          <a:bodyPr/>
          <a:lstStyle/>
          <a:p>
            <a:fld id="{8F5BF81A-3E81-274B-90A2-0A51F25FFEBC}" type="slidenum">
              <a:rPr lang="en-GB" smtClean="0"/>
              <a:t>24</a:t>
            </a:fld>
            <a:endParaRPr lang="en-GB"/>
          </a:p>
        </p:txBody>
      </p:sp>
    </p:spTree>
    <p:extLst>
      <p:ext uri="{BB962C8B-B14F-4D97-AF65-F5344CB8AC3E}">
        <p14:creationId xmlns:p14="http://schemas.microsoft.com/office/powerpoint/2010/main" val="231069762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27</a:t>
            </a:fld>
            <a:endParaRPr lang="en-GB"/>
          </a:p>
        </p:txBody>
      </p:sp>
    </p:spTree>
    <p:extLst>
      <p:ext uri="{BB962C8B-B14F-4D97-AF65-F5344CB8AC3E}">
        <p14:creationId xmlns:p14="http://schemas.microsoft.com/office/powerpoint/2010/main" val="229495978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28</a:t>
            </a:fld>
            <a:endParaRPr lang="en-GB"/>
          </a:p>
        </p:txBody>
      </p:sp>
    </p:spTree>
    <p:extLst>
      <p:ext uri="{BB962C8B-B14F-4D97-AF65-F5344CB8AC3E}">
        <p14:creationId xmlns:p14="http://schemas.microsoft.com/office/powerpoint/2010/main" val="257497940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Example on chalk board</a:t>
            </a:r>
          </a:p>
        </p:txBody>
      </p:sp>
      <p:sp>
        <p:nvSpPr>
          <p:cNvPr id="4" name="Slide Number Placeholder 3"/>
          <p:cNvSpPr>
            <a:spLocks noGrp="1"/>
          </p:cNvSpPr>
          <p:nvPr>
            <p:ph type="sldNum" sz="quarter" idx="5"/>
          </p:nvPr>
        </p:nvSpPr>
        <p:spPr/>
        <p:txBody>
          <a:bodyPr/>
          <a:lstStyle/>
          <a:p>
            <a:fld id="{8F5BF81A-3E81-274B-90A2-0A51F25FFEBC}" type="slidenum">
              <a:rPr lang="en-GB" smtClean="0"/>
              <a:t>37</a:t>
            </a:fld>
            <a:endParaRPr lang="en-GB"/>
          </a:p>
        </p:txBody>
      </p:sp>
    </p:spTree>
    <p:extLst>
      <p:ext uri="{BB962C8B-B14F-4D97-AF65-F5344CB8AC3E}">
        <p14:creationId xmlns:p14="http://schemas.microsoft.com/office/powerpoint/2010/main" val="382534448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44</a:t>
            </a:fld>
            <a:endParaRPr lang="en-GB"/>
          </a:p>
        </p:txBody>
      </p:sp>
    </p:spTree>
    <p:extLst>
      <p:ext uri="{BB962C8B-B14F-4D97-AF65-F5344CB8AC3E}">
        <p14:creationId xmlns:p14="http://schemas.microsoft.com/office/powerpoint/2010/main" val="31623344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47</a:t>
            </a:fld>
            <a:endParaRPr lang="en-GB"/>
          </a:p>
        </p:txBody>
      </p:sp>
    </p:spTree>
    <p:extLst>
      <p:ext uri="{BB962C8B-B14F-4D97-AF65-F5344CB8AC3E}">
        <p14:creationId xmlns:p14="http://schemas.microsoft.com/office/powerpoint/2010/main" val="157358264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GB" dirty="0"/>
              <a:t>If only lifted summing out and multiplication involved</a:t>
            </a:r>
          </a:p>
          <a:p>
            <a:pPr lvl="1"/>
            <a:r>
              <a:rPr lang="en-GB" dirty="0"/>
              <a:t>Cutset interpretation works as before</a:t>
            </a:r>
          </a:p>
          <a:p>
            <a:pPr lvl="1"/>
            <a:r>
              <a:rPr lang="en-GB" dirty="0"/>
              <a:t>	VE node: </a:t>
            </a:r>
            <a:r>
              <a:rPr lang="en-GB" dirty="0" err="1"/>
              <a:t>cutset</a:t>
            </a:r>
            <a:r>
              <a:rPr lang="en-GB" dirty="0"/>
              <a:t> holds the PRV eliminated in a representative summing out</a:t>
            </a:r>
          </a:p>
          <a:p>
            <a:pPr lvl="1"/>
            <a:r>
              <a:rPr lang="en-GB" dirty="0"/>
              <a:t>	DPG node above: </a:t>
            </a:r>
            <a:r>
              <a:rPr lang="en-GB" dirty="0" err="1"/>
              <a:t>cutset</a:t>
            </a:r>
            <a:r>
              <a:rPr lang="en-GB" dirty="0"/>
              <a:t> empty as no sum-out involved but exponentiation w.r.t. the logical variable of the DPG </a:t>
            </a:r>
          </a:p>
        </p:txBody>
      </p:sp>
      <p:sp>
        <p:nvSpPr>
          <p:cNvPr id="4" name="Slide Number Placeholder 3"/>
          <p:cNvSpPr>
            <a:spLocks noGrp="1"/>
          </p:cNvSpPr>
          <p:nvPr>
            <p:ph type="sldNum" sz="quarter" idx="5"/>
          </p:nvPr>
        </p:nvSpPr>
        <p:spPr/>
        <p:txBody>
          <a:bodyPr/>
          <a:lstStyle/>
          <a:p>
            <a:fld id="{8F5BF81A-3E81-274B-90A2-0A51F25FFEBC}" type="slidenum">
              <a:rPr lang="en-GB" smtClean="0"/>
              <a:t>50</a:t>
            </a:fld>
            <a:endParaRPr lang="en-GB"/>
          </a:p>
        </p:txBody>
      </p:sp>
    </p:spTree>
    <p:extLst>
      <p:ext uri="{BB962C8B-B14F-4D97-AF65-F5344CB8AC3E}">
        <p14:creationId xmlns:p14="http://schemas.microsoft.com/office/powerpoint/2010/main" val="8034570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GB" dirty="0"/>
              <a:t>If only lifted summing out and multiplication involved</a:t>
            </a:r>
          </a:p>
          <a:p>
            <a:pPr lvl="1"/>
            <a:r>
              <a:rPr lang="en-GB" dirty="0"/>
              <a:t>Cutset interpretation works as before</a:t>
            </a:r>
          </a:p>
          <a:p>
            <a:pPr lvl="1"/>
            <a:r>
              <a:rPr lang="en-GB" dirty="0"/>
              <a:t>	VE node: </a:t>
            </a:r>
            <a:r>
              <a:rPr lang="en-GB" dirty="0" err="1"/>
              <a:t>cutset</a:t>
            </a:r>
            <a:r>
              <a:rPr lang="en-GB" dirty="0"/>
              <a:t> holds the PRV eliminated in a representative summing out</a:t>
            </a:r>
          </a:p>
          <a:p>
            <a:pPr lvl="1"/>
            <a:r>
              <a:rPr lang="en-GB" dirty="0"/>
              <a:t>	DPG node above: </a:t>
            </a:r>
            <a:r>
              <a:rPr lang="en-GB" dirty="0" err="1"/>
              <a:t>cutset</a:t>
            </a:r>
            <a:r>
              <a:rPr lang="en-GB" dirty="0"/>
              <a:t> empty as no sum-out involved but exponentiation w.r.t. the logical variable of the DPG </a:t>
            </a:r>
          </a:p>
        </p:txBody>
      </p:sp>
      <p:sp>
        <p:nvSpPr>
          <p:cNvPr id="4" name="Slide Number Placeholder 3"/>
          <p:cNvSpPr>
            <a:spLocks noGrp="1"/>
          </p:cNvSpPr>
          <p:nvPr>
            <p:ph type="sldNum" sz="quarter" idx="5"/>
          </p:nvPr>
        </p:nvSpPr>
        <p:spPr/>
        <p:txBody>
          <a:bodyPr/>
          <a:lstStyle/>
          <a:p>
            <a:fld id="{8F5BF81A-3E81-274B-90A2-0A51F25FFEBC}" type="slidenum">
              <a:rPr lang="en-GB" smtClean="0"/>
              <a:t>51</a:t>
            </a:fld>
            <a:endParaRPr lang="en-GB"/>
          </a:p>
        </p:txBody>
      </p:sp>
    </p:spTree>
    <p:extLst>
      <p:ext uri="{BB962C8B-B14F-4D97-AF65-F5344CB8AC3E}">
        <p14:creationId xmlns:p14="http://schemas.microsoft.com/office/powerpoint/2010/main" val="335854876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53</a:t>
            </a:fld>
            <a:endParaRPr lang="en-GB"/>
          </a:p>
        </p:txBody>
      </p:sp>
    </p:spTree>
    <p:extLst>
      <p:ext uri="{BB962C8B-B14F-4D97-AF65-F5344CB8AC3E}">
        <p14:creationId xmlns:p14="http://schemas.microsoft.com/office/powerpoint/2010/main" val="206777989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Eliminate: identical calculations, possibly larger interim results, counting symmetries in result</a:t>
            </a:r>
          </a:p>
        </p:txBody>
      </p:sp>
      <p:sp>
        <p:nvSpPr>
          <p:cNvPr id="4" name="Slide Number Placeholder 3"/>
          <p:cNvSpPr>
            <a:spLocks noGrp="1"/>
          </p:cNvSpPr>
          <p:nvPr>
            <p:ph type="sldNum" sz="quarter" idx="5"/>
          </p:nvPr>
        </p:nvSpPr>
        <p:spPr/>
        <p:txBody>
          <a:bodyPr/>
          <a:lstStyle/>
          <a:p>
            <a:fld id="{8F5BF81A-3E81-274B-90A2-0A51F25FFEBC}" type="slidenum">
              <a:rPr lang="en-GB" smtClean="0"/>
              <a:t>71</a:t>
            </a:fld>
            <a:endParaRPr lang="en-GB"/>
          </a:p>
        </p:txBody>
      </p:sp>
    </p:spTree>
    <p:extLst>
      <p:ext uri="{BB962C8B-B14F-4D97-AF65-F5344CB8AC3E}">
        <p14:creationId xmlns:p14="http://schemas.microsoft.com/office/powerpoint/2010/main" val="384238866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03DE8E53-9180-E843-8C12-9A661956B4E6}" type="slidenum">
              <a:rPr lang="en-US" smtClean="0"/>
              <a:t>72</a:t>
            </a:fld>
            <a:endParaRPr lang="en-US"/>
          </a:p>
        </p:txBody>
      </p:sp>
    </p:spTree>
    <p:extLst>
      <p:ext uri="{BB962C8B-B14F-4D97-AF65-F5344CB8AC3E}">
        <p14:creationId xmlns:p14="http://schemas.microsoft.com/office/powerpoint/2010/main" val="139255120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Chalk board</a:t>
            </a:r>
          </a:p>
        </p:txBody>
      </p:sp>
      <p:sp>
        <p:nvSpPr>
          <p:cNvPr id="4" name="Slide Number Placeholder 3"/>
          <p:cNvSpPr>
            <a:spLocks noGrp="1"/>
          </p:cNvSpPr>
          <p:nvPr>
            <p:ph type="sldNum" sz="quarter" idx="5"/>
          </p:nvPr>
        </p:nvSpPr>
        <p:spPr/>
        <p:txBody>
          <a:bodyPr/>
          <a:lstStyle/>
          <a:p>
            <a:fld id="{8F5BF81A-3E81-274B-90A2-0A51F25FFEBC}" type="slidenum">
              <a:rPr lang="en-GB" smtClean="0"/>
              <a:t>75</a:t>
            </a:fld>
            <a:endParaRPr lang="en-GB"/>
          </a:p>
        </p:txBody>
      </p:sp>
    </p:spTree>
    <p:extLst>
      <p:ext uri="{BB962C8B-B14F-4D97-AF65-F5344CB8AC3E}">
        <p14:creationId xmlns:p14="http://schemas.microsoft.com/office/powerpoint/2010/main" val="158687265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Chalk board example</a:t>
            </a:r>
          </a:p>
        </p:txBody>
      </p:sp>
      <p:sp>
        <p:nvSpPr>
          <p:cNvPr id="4" name="Slide Number Placeholder 3"/>
          <p:cNvSpPr>
            <a:spLocks noGrp="1"/>
          </p:cNvSpPr>
          <p:nvPr>
            <p:ph type="sldNum" sz="quarter" idx="5"/>
          </p:nvPr>
        </p:nvSpPr>
        <p:spPr/>
        <p:txBody>
          <a:bodyPr/>
          <a:lstStyle/>
          <a:p>
            <a:fld id="{8F5BF81A-3E81-274B-90A2-0A51F25FFEBC}" type="slidenum">
              <a:rPr lang="en-GB" smtClean="0"/>
              <a:t>77</a:t>
            </a:fld>
            <a:endParaRPr lang="en-GB"/>
          </a:p>
        </p:txBody>
      </p:sp>
    </p:spTree>
    <p:extLst>
      <p:ext uri="{BB962C8B-B14F-4D97-AF65-F5344CB8AC3E}">
        <p14:creationId xmlns:p14="http://schemas.microsoft.com/office/powerpoint/2010/main" val="382620706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Chalk board example</a:t>
            </a:r>
          </a:p>
        </p:txBody>
      </p:sp>
      <p:sp>
        <p:nvSpPr>
          <p:cNvPr id="4" name="Slide Number Placeholder 3"/>
          <p:cNvSpPr>
            <a:spLocks noGrp="1"/>
          </p:cNvSpPr>
          <p:nvPr>
            <p:ph type="sldNum" sz="quarter" idx="5"/>
          </p:nvPr>
        </p:nvSpPr>
        <p:spPr/>
        <p:txBody>
          <a:bodyPr/>
          <a:lstStyle/>
          <a:p>
            <a:fld id="{8F5BF81A-3E81-274B-90A2-0A51F25FFEBC}" type="slidenum">
              <a:rPr lang="en-GB" smtClean="0"/>
              <a:t>78</a:t>
            </a:fld>
            <a:endParaRPr lang="en-GB"/>
          </a:p>
        </p:txBody>
      </p:sp>
    </p:spTree>
    <p:extLst>
      <p:ext uri="{BB962C8B-B14F-4D97-AF65-F5344CB8AC3E}">
        <p14:creationId xmlns:p14="http://schemas.microsoft.com/office/powerpoint/2010/main" val="155874348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mc:AlternateContent xmlns:mc="http://schemas.openxmlformats.org/markup-compatibility/2006" xmlns:a14="http://schemas.microsoft.com/office/drawing/2010/main">
        <mc:Choice Requires="a14">
          <p:sp>
            <p:nvSpPr>
              <p:cNvPr id="3" name="Notes Placeholder 2"/>
              <p:cNvSpPr>
                <a:spLocks noGrp="1"/>
              </p:cNvSpPr>
              <p:nvPr>
                <p:ph type="body" idx="1"/>
              </p:nvPr>
            </p:nvSpPr>
            <p:spPr/>
            <p:txBody>
              <a:bodyPr/>
              <a:lstStyle/>
              <a:p>
                <a:pPr marL="152920" marR="0" lvl="1" indent="-26802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dirty="0"/>
                  <a:t>Preconditions 1 + 3 fulfilled by construction</a:t>
                </a:r>
              </a:p>
              <a:p>
                <a:pPr marL="152920" marR="0" lvl="1" indent="-26802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dirty="0"/>
                  <a:t>When calculating </a:t>
                </a:r>
                <a14:m>
                  <m:oMath xmlns:m="http://schemas.openxmlformats.org/officeDocument/2006/math">
                    <m:sSub>
                      <m:sSubPr>
                        <m:ctrlPr>
                          <a:rPr lang="en-GB" i="1">
                            <a:solidFill>
                              <a:schemeClr val="tx1">
                                <a:lumMod val="60000"/>
                                <a:lumOff val="40000"/>
                              </a:schemeClr>
                            </a:solidFill>
                            <a:latin typeface="Cambria Math" panose="02040503050406030204" pitchFamily="18" charset="0"/>
                          </a:rPr>
                        </m:ctrlPr>
                      </m:sSubPr>
                      <m:e>
                        <m:r>
                          <a:rPr lang="en-GB" i="1">
                            <a:solidFill>
                              <a:schemeClr val="tx1">
                                <a:lumMod val="60000"/>
                                <a:lumOff val="40000"/>
                              </a:schemeClr>
                            </a:solidFill>
                            <a:latin typeface="Cambria Math" panose="02040503050406030204" pitchFamily="18" charset="0"/>
                          </a:rPr>
                          <m:t>𝑚</m:t>
                        </m:r>
                      </m:e>
                      <m:sub>
                        <m:r>
                          <a:rPr lang="en-GB" i="1">
                            <a:solidFill>
                              <a:schemeClr val="tx1">
                                <a:lumMod val="60000"/>
                                <a:lumOff val="40000"/>
                              </a:schemeClr>
                            </a:solidFill>
                            <a:latin typeface="Cambria Math" panose="02040503050406030204" pitchFamily="18" charset="0"/>
                          </a:rPr>
                          <m:t>23</m:t>
                        </m:r>
                      </m:sub>
                    </m:sSub>
                  </m:oMath>
                </a14:m>
                <a:r>
                  <a:rPr lang="en-GB" dirty="0"/>
                  <a:t>, one has to eliminate </a:t>
                </a:r>
                <a14:m>
                  <m:oMath xmlns:m="http://schemas.openxmlformats.org/officeDocument/2006/math">
                    <m:r>
                      <a:rPr lang="en-GB" i="1">
                        <a:latin typeface="Cambria Math" charset="0"/>
                      </a:rPr>
                      <m:t>𝑇𝑟𝑎𝑣𝑒𝑙</m:t>
                    </m:r>
                    <m:d>
                      <m:dPr>
                        <m:ctrlPr>
                          <a:rPr lang="en-GB" i="1">
                            <a:latin typeface="Cambria Math" panose="02040503050406030204" pitchFamily="18" charset="0"/>
                          </a:rPr>
                        </m:ctrlPr>
                      </m:dPr>
                      <m:e>
                        <m:r>
                          <a:rPr lang="en-GB" i="1">
                            <a:latin typeface="Cambria Math" charset="0"/>
                          </a:rPr>
                          <m:t>𝑋</m:t>
                        </m:r>
                      </m:e>
                    </m:d>
                  </m:oMath>
                </a14:m>
                <a:r>
                  <a:rPr lang="en-GB" dirty="0"/>
                  <a:t> </a:t>
                </a:r>
              </a:p>
              <a:p>
                <a:pPr marL="610120" lvl="2" indent="-268020">
                  <a:buFont typeface="Arial" panose="020B0604020202020204" pitchFamily="34" charset="0"/>
                  <a:buChar char="•"/>
                </a:pPr>
                <a:r>
                  <a:rPr lang="en-GB" dirty="0"/>
                  <a:t>But: does not contain both </a:t>
                </a:r>
                <a14:m>
                  <m:oMath xmlns:m="http://schemas.openxmlformats.org/officeDocument/2006/math">
                    <m:r>
                      <a:rPr lang="en-GB" i="1">
                        <a:latin typeface="Cambria Math" charset="0"/>
                      </a:rPr>
                      <m:t>𝑋</m:t>
                    </m:r>
                  </m:oMath>
                </a14:m>
                <a:r>
                  <a:rPr lang="en-GB" dirty="0"/>
                  <a:t> and </a:t>
                </a:r>
                <a14:m>
                  <m:oMath xmlns:m="http://schemas.openxmlformats.org/officeDocument/2006/math">
                    <m:r>
                      <a:rPr lang="en-GB" i="1">
                        <a:solidFill>
                          <a:schemeClr val="accent1"/>
                        </a:solidFill>
                        <a:latin typeface="Cambria Math" panose="02040503050406030204" pitchFamily="18" charset="0"/>
                      </a:rPr>
                      <m:t>𝐸</m:t>
                    </m:r>
                  </m:oMath>
                </a14:m>
                <a:r>
                  <a:rPr lang="en-GB" dirty="0"/>
                  <a:t>, count conversion does not apply (</a:t>
                </a:r>
                <a14:m>
                  <m:oMath xmlns:m="http://schemas.openxmlformats.org/officeDocument/2006/math">
                    <m:r>
                      <a:rPr lang="en-GB" i="1">
                        <a:solidFill>
                          <a:schemeClr val="accent1"/>
                        </a:solidFill>
                        <a:latin typeface="Cambria Math" panose="02040503050406030204" pitchFamily="18" charset="0"/>
                      </a:rPr>
                      <m:t>𝐸</m:t>
                    </m:r>
                  </m:oMath>
                </a14:m>
                <a:r>
                  <a:rPr lang="en-GB" dirty="0"/>
                  <a:t> occurs in two PRVs) ➝ </a:t>
                </a:r>
                <a:r>
                  <a:rPr lang="en-GB" dirty="0">
                    <a:solidFill>
                      <a:srgbClr val="FFC000"/>
                    </a:solidFill>
                  </a:rPr>
                  <a:t>ground</a:t>
                </a:r>
                <a:r>
                  <a:rPr lang="en-GB" dirty="0"/>
                  <a:t> </a:t>
                </a:r>
                <a14:m>
                  <m:oMath xmlns:m="http://schemas.openxmlformats.org/officeDocument/2006/math">
                    <m:r>
                      <a:rPr lang="en-GB" i="1">
                        <a:solidFill>
                          <a:schemeClr val="accent1"/>
                        </a:solidFill>
                        <a:latin typeface="Cambria Math" panose="02040503050406030204" pitchFamily="18" charset="0"/>
                      </a:rPr>
                      <m:t>𝐸</m:t>
                    </m:r>
                  </m:oMath>
                </a14:m>
                <a:endParaRPr lang="en-GB" dirty="0">
                  <a:solidFill>
                    <a:srgbClr val="FFC000"/>
                  </a:solidFill>
                </a:endParaRPr>
              </a:p>
              <a:p>
                <a:endParaRPr lang="en-DE" dirty="0"/>
              </a:p>
            </p:txBody>
          </p:sp>
        </mc:Choice>
        <mc:Fallback xmlns="">
          <p:sp>
            <p:nvSpPr>
              <p:cNvPr id="3" name="Notes Placeholder 2"/>
              <p:cNvSpPr>
                <a:spLocks noGrp="1"/>
              </p:cNvSpPr>
              <p:nvPr>
                <p:ph type="body" idx="1"/>
              </p:nvPr>
            </p:nvSpPr>
            <p:spPr/>
            <p:txBody>
              <a:bodyPr/>
              <a:lstStyle/>
              <a:p>
                <a:pPr marL="152920" marR="0" lvl="1" indent="-26802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dirty="0"/>
                  <a:t>Preconditions 1 + 3 fulfilled by construction</a:t>
                </a:r>
              </a:p>
              <a:p>
                <a:pPr marL="152920" marR="0" lvl="1" indent="-26802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dirty="0"/>
                  <a:t>When calculating </a:t>
                </a:r>
                <a:r>
                  <a:rPr lang="en-GB" i="0">
                    <a:solidFill>
                      <a:schemeClr val="tx1">
                        <a:lumMod val="60000"/>
                        <a:lumOff val="40000"/>
                      </a:schemeClr>
                    </a:solidFill>
                    <a:latin typeface="Cambria Math" panose="02040503050406030204" pitchFamily="18" charset="0"/>
                  </a:rPr>
                  <a:t>𝑚_23</a:t>
                </a:r>
                <a:r>
                  <a:rPr lang="en-GB" dirty="0"/>
                  <a:t>, one has to eliminate </a:t>
                </a:r>
                <a:r>
                  <a:rPr lang="en-GB" i="0">
                    <a:latin typeface="Cambria Math" charset="0"/>
                  </a:rPr>
                  <a:t>𝑇𝑟𝑎𝑣𝑒𝑙</a:t>
                </a:r>
                <a:r>
                  <a:rPr lang="en-GB" i="0">
                    <a:latin typeface="Cambria Math" panose="02040503050406030204" pitchFamily="18" charset="0"/>
                  </a:rPr>
                  <a:t>(</a:t>
                </a:r>
                <a:r>
                  <a:rPr lang="en-GB" i="0">
                    <a:latin typeface="Cambria Math" charset="0"/>
                  </a:rPr>
                  <a:t>𝑋</a:t>
                </a:r>
                <a:r>
                  <a:rPr lang="en-GB" i="0">
                    <a:latin typeface="Cambria Math" panose="02040503050406030204" pitchFamily="18" charset="0"/>
                  </a:rPr>
                  <a:t>)</a:t>
                </a:r>
                <a:r>
                  <a:rPr lang="en-GB" dirty="0"/>
                  <a:t> </a:t>
                </a:r>
              </a:p>
              <a:p>
                <a:pPr marL="610120" lvl="2" indent="-268020">
                  <a:buFont typeface="Arial" panose="020B0604020202020204" pitchFamily="34" charset="0"/>
                  <a:buChar char="•"/>
                </a:pPr>
                <a:r>
                  <a:rPr lang="en-GB" dirty="0"/>
                  <a:t>But: does not contain both </a:t>
                </a:r>
                <a:r>
                  <a:rPr lang="en-GB" i="0">
                    <a:latin typeface="Cambria Math" charset="0"/>
                  </a:rPr>
                  <a:t>𝑋</a:t>
                </a:r>
                <a:r>
                  <a:rPr lang="en-GB" dirty="0"/>
                  <a:t> and </a:t>
                </a:r>
                <a:r>
                  <a:rPr lang="en-GB" i="0">
                    <a:solidFill>
                      <a:schemeClr val="accent1"/>
                    </a:solidFill>
                    <a:latin typeface="Cambria Math" panose="02040503050406030204" pitchFamily="18" charset="0"/>
                  </a:rPr>
                  <a:t>𝐸</a:t>
                </a:r>
                <a:r>
                  <a:rPr lang="en-GB" dirty="0"/>
                  <a:t>, count conversion does not apply (</a:t>
                </a:r>
                <a:r>
                  <a:rPr lang="en-GB" i="0">
                    <a:solidFill>
                      <a:schemeClr val="accent1"/>
                    </a:solidFill>
                    <a:latin typeface="Cambria Math" panose="02040503050406030204" pitchFamily="18" charset="0"/>
                  </a:rPr>
                  <a:t>𝐸</a:t>
                </a:r>
                <a:r>
                  <a:rPr lang="en-GB" dirty="0"/>
                  <a:t> occurs in two PRVs) ➝ </a:t>
                </a:r>
                <a:r>
                  <a:rPr lang="en-GB" dirty="0">
                    <a:solidFill>
                      <a:srgbClr val="FFC000"/>
                    </a:solidFill>
                  </a:rPr>
                  <a:t>ground</a:t>
                </a:r>
                <a:r>
                  <a:rPr lang="en-GB" dirty="0"/>
                  <a:t> </a:t>
                </a:r>
                <a:r>
                  <a:rPr lang="en-GB" i="0">
                    <a:solidFill>
                      <a:schemeClr val="accent1"/>
                    </a:solidFill>
                    <a:latin typeface="Cambria Math" panose="02040503050406030204" pitchFamily="18" charset="0"/>
                  </a:rPr>
                  <a:t>𝐸</a:t>
                </a:r>
                <a:endParaRPr lang="en-GB" dirty="0">
                  <a:solidFill>
                    <a:srgbClr val="FFC000"/>
                  </a:solidFill>
                </a:endParaRPr>
              </a:p>
              <a:p>
                <a:endParaRPr lang="en-DE" dirty="0"/>
              </a:p>
            </p:txBody>
          </p:sp>
        </mc:Fallback>
      </mc:AlternateContent>
      <p:sp>
        <p:nvSpPr>
          <p:cNvPr id="4" name="Slide Number Placeholder 3"/>
          <p:cNvSpPr>
            <a:spLocks noGrp="1"/>
          </p:cNvSpPr>
          <p:nvPr>
            <p:ph type="sldNum" sz="quarter" idx="5"/>
          </p:nvPr>
        </p:nvSpPr>
        <p:spPr/>
        <p:txBody>
          <a:bodyPr/>
          <a:lstStyle/>
          <a:p>
            <a:fld id="{8F5BF81A-3E81-274B-90A2-0A51F25FFEBC}" type="slidenum">
              <a:rPr lang="en-GB" smtClean="0"/>
              <a:t>83</a:t>
            </a:fld>
            <a:endParaRPr lang="en-GB"/>
          </a:p>
        </p:txBody>
      </p:sp>
    </p:spTree>
    <p:extLst>
      <p:ext uri="{BB962C8B-B14F-4D97-AF65-F5344CB8AC3E}">
        <p14:creationId xmlns:p14="http://schemas.microsoft.com/office/powerpoint/2010/main" val="108516801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Compile time:</a:t>
            </a:r>
          </a:p>
          <a:p>
            <a:pPr marL="171450" indent="-171450">
              <a:buFontTx/>
              <a:buChar char="-"/>
            </a:pPr>
            <a:r>
              <a:rPr lang="en-GB" dirty="0"/>
              <a:t>LJT: jtree construction, evidence handling, message passing</a:t>
            </a:r>
          </a:p>
          <a:p>
            <a:pPr marL="171450" indent="-171450">
              <a:buFontTx/>
              <a:buChar char="-"/>
            </a:pPr>
            <a:r>
              <a:rPr lang="en-GB" dirty="0"/>
              <a:t>FOKC: circuit construction, conditioning, message pass for normalisation constant</a:t>
            </a:r>
          </a:p>
          <a:p>
            <a:pPr marL="0" indent="0">
              <a:buFontTx/>
              <a:buNone/>
            </a:pPr>
            <a:r>
              <a:rPr lang="en-GB" dirty="0"/>
              <a:t>QA time:</a:t>
            </a:r>
          </a:p>
          <a:p>
            <a:pPr marL="171450" indent="-171450">
              <a:buFontTx/>
              <a:buChar char="-"/>
            </a:pPr>
            <a:r>
              <a:rPr lang="en-GB" dirty="0"/>
              <a:t>LJT: LVE on cluster</a:t>
            </a:r>
          </a:p>
          <a:p>
            <a:pPr marL="171450" indent="-171450">
              <a:buFontTx/>
              <a:buChar char="-"/>
            </a:pPr>
            <a:r>
              <a:rPr lang="en-GB" dirty="0"/>
              <a:t>FOKC: query circuit construction, message pass (if query construction considered compile time, then compile time almost </a:t>
            </a:r>
            <a:r>
              <a:rPr lang="en-GB"/>
              <a:t>as indicated and minimal QA time)</a:t>
            </a:r>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115</a:t>
            </a:fld>
            <a:endParaRPr lang="en-GB"/>
          </a:p>
        </p:txBody>
      </p:sp>
    </p:spTree>
    <p:extLst>
      <p:ext uri="{BB962C8B-B14F-4D97-AF65-F5344CB8AC3E}">
        <p14:creationId xmlns:p14="http://schemas.microsoft.com/office/powerpoint/2010/main" val="317664784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I denoted that as #M|X on the chalk board</a:t>
            </a:r>
          </a:p>
        </p:txBody>
      </p:sp>
      <p:sp>
        <p:nvSpPr>
          <p:cNvPr id="4" name="Slide Number Placeholder 3"/>
          <p:cNvSpPr>
            <a:spLocks noGrp="1"/>
          </p:cNvSpPr>
          <p:nvPr>
            <p:ph type="sldNum" sz="quarter" idx="5"/>
          </p:nvPr>
        </p:nvSpPr>
        <p:spPr/>
        <p:txBody>
          <a:bodyPr/>
          <a:lstStyle/>
          <a:p>
            <a:fld id="{8F5BF81A-3E81-274B-90A2-0A51F25FFEBC}" type="slidenum">
              <a:rPr lang="en-GB" smtClean="0"/>
              <a:t>122</a:t>
            </a:fld>
            <a:endParaRPr lang="en-GB"/>
          </a:p>
        </p:txBody>
      </p:sp>
    </p:spTree>
    <p:extLst>
      <p:ext uri="{BB962C8B-B14F-4D97-AF65-F5344CB8AC3E}">
        <p14:creationId xmlns:p14="http://schemas.microsoft.com/office/powerpoint/2010/main" val="372676201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GB" dirty="0"/>
              <a:t>Argmax and sum not commutative</a:t>
            </a:r>
          </a:p>
        </p:txBody>
      </p:sp>
      <p:sp>
        <p:nvSpPr>
          <p:cNvPr id="4" name="Slide Number Placeholder 3"/>
          <p:cNvSpPr>
            <a:spLocks noGrp="1"/>
          </p:cNvSpPr>
          <p:nvPr>
            <p:ph type="sldNum" sz="quarter" idx="5"/>
          </p:nvPr>
        </p:nvSpPr>
        <p:spPr/>
        <p:txBody>
          <a:bodyPr/>
          <a:lstStyle/>
          <a:p>
            <a:fld id="{03DE8E53-9180-E843-8C12-9A661956B4E6}" type="slidenum">
              <a:rPr lang="en-US" smtClean="0"/>
              <a:t>126</a:t>
            </a:fld>
            <a:endParaRPr lang="en-US"/>
          </a:p>
        </p:txBody>
      </p:sp>
    </p:spTree>
    <p:extLst>
      <p:ext uri="{BB962C8B-B14F-4D97-AF65-F5344CB8AC3E}">
        <p14:creationId xmlns:p14="http://schemas.microsoft.com/office/powerpoint/2010/main" val="266611416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131</a:t>
            </a:fld>
            <a:endParaRPr lang="en-GB"/>
          </a:p>
        </p:txBody>
      </p:sp>
    </p:spTree>
    <p:extLst>
      <p:ext uri="{BB962C8B-B14F-4D97-AF65-F5344CB8AC3E}">
        <p14:creationId xmlns:p14="http://schemas.microsoft.com/office/powerpoint/2010/main" val="110920007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GB" dirty="0"/>
              <a:t>Only one logical variable can be counted at a time</a:t>
            </a:r>
          </a:p>
        </p:txBody>
      </p:sp>
      <p:sp>
        <p:nvSpPr>
          <p:cNvPr id="4" name="Slide Number Placeholder 3"/>
          <p:cNvSpPr>
            <a:spLocks noGrp="1"/>
          </p:cNvSpPr>
          <p:nvPr>
            <p:ph type="sldNum" sz="quarter" idx="5"/>
          </p:nvPr>
        </p:nvSpPr>
        <p:spPr/>
        <p:txBody>
          <a:bodyPr/>
          <a:lstStyle/>
          <a:p>
            <a:fld id="{8F5BF81A-3E81-274B-90A2-0A51F25FFEBC}" type="slidenum">
              <a:rPr lang="en-GB" smtClean="0"/>
              <a:t>135</a:t>
            </a:fld>
            <a:endParaRPr lang="en-GB"/>
          </a:p>
        </p:txBody>
      </p:sp>
    </p:spTree>
    <p:extLst>
      <p:ext uri="{BB962C8B-B14F-4D97-AF65-F5344CB8AC3E}">
        <p14:creationId xmlns:p14="http://schemas.microsoft.com/office/powerpoint/2010/main" val="24750030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136</a:t>
            </a:fld>
            <a:endParaRPr lang="en-GB"/>
          </a:p>
        </p:txBody>
      </p:sp>
    </p:spTree>
    <p:extLst>
      <p:ext uri="{BB962C8B-B14F-4D97-AF65-F5344CB8AC3E}">
        <p14:creationId xmlns:p14="http://schemas.microsoft.com/office/powerpoint/2010/main" val="123104073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168</a:t>
            </a:fld>
            <a:endParaRPr lang="en-GB"/>
          </a:p>
        </p:txBody>
      </p:sp>
    </p:spTree>
    <p:extLst>
      <p:ext uri="{BB962C8B-B14F-4D97-AF65-F5344CB8AC3E}">
        <p14:creationId xmlns:p14="http://schemas.microsoft.com/office/powerpoint/2010/main" val="180611454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170</a:t>
            </a:fld>
            <a:endParaRPr lang="en-GB"/>
          </a:p>
        </p:txBody>
      </p:sp>
    </p:spTree>
    <p:extLst>
      <p:ext uri="{BB962C8B-B14F-4D97-AF65-F5344CB8AC3E}">
        <p14:creationId xmlns:p14="http://schemas.microsoft.com/office/powerpoint/2010/main" val="328677882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Exchange C2 and C3 or put g0 in one of the other local models</a:t>
            </a:r>
          </a:p>
        </p:txBody>
      </p:sp>
      <p:sp>
        <p:nvSpPr>
          <p:cNvPr id="4" name="Slide Number Placeholder 3"/>
          <p:cNvSpPr>
            <a:spLocks noGrp="1"/>
          </p:cNvSpPr>
          <p:nvPr>
            <p:ph type="sldNum" sz="quarter" idx="5"/>
          </p:nvPr>
        </p:nvSpPr>
        <p:spPr/>
        <p:txBody>
          <a:bodyPr/>
          <a:lstStyle/>
          <a:p>
            <a:fld id="{8F5BF81A-3E81-274B-90A2-0A51F25FFEBC}" type="slidenum">
              <a:rPr lang="en-GB" smtClean="0"/>
              <a:t>173</a:t>
            </a:fld>
            <a:endParaRPr lang="en-GB"/>
          </a:p>
        </p:txBody>
      </p:sp>
    </p:spTree>
    <p:extLst>
      <p:ext uri="{BB962C8B-B14F-4D97-AF65-F5344CB8AC3E}">
        <p14:creationId xmlns:p14="http://schemas.microsoft.com/office/powerpoint/2010/main" val="24544447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179</a:t>
            </a:fld>
            <a:endParaRPr lang="en-GB"/>
          </a:p>
        </p:txBody>
      </p:sp>
    </p:spTree>
    <p:extLst>
      <p:ext uri="{BB962C8B-B14F-4D97-AF65-F5344CB8AC3E}">
        <p14:creationId xmlns:p14="http://schemas.microsoft.com/office/powerpoint/2010/main" val="92820120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182</a:t>
            </a:fld>
            <a:endParaRPr lang="en-GB"/>
          </a:p>
        </p:txBody>
      </p:sp>
    </p:spTree>
    <p:extLst>
      <p:ext uri="{BB962C8B-B14F-4D97-AF65-F5344CB8AC3E}">
        <p14:creationId xmlns:p14="http://schemas.microsoft.com/office/powerpoint/2010/main" val="166800824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F5BF81A-3E81-274B-90A2-0A51F25FFEBC}" type="slidenum">
              <a:rPr lang="en-GB" smtClean="0"/>
              <a:t>210</a:t>
            </a:fld>
            <a:endParaRPr lang="en-GB"/>
          </a:p>
        </p:txBody>
      </p:sp>
    </p:spTree>
    <p:extLst>
      <p:ext uri="{BB962C8B-B14F-4D97-AF65-F5344CB8AC3E}">
        <p14:creationId xmlns:p14="http://schemas.microsoft.com/office/powerpoint/2010/main" val="85501860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GB" dirty="0"/>
              <a:t>E.g., answer P(</a:t>
            </a:r>
            <a:r>
              <a:rPr lang="en-GB" noProof="0" dirty="0"/>
              <a:t>Travel</a:t>
            </a:r>
            <a:r>
              <a:rPr lang="en-GB" dirty="0" err="1"/>
              <a:t>.eve</a:t>
            </a:r>
            <a:r>
              <a:rPr lang="en-GB" dirty="0"/>
              <a:t>)</a:t>
            </a:r>
          </a:p>
        </p:txBody>
      </p:sp>
      <p:sp>
        <p:nvSpPr>
          <p:cNvPr id="4" name="Slide Number Placeholder 3"/>
          <p:cNvSpPr>
            <a:spLocks noGrp="1"/>
          </p:cNvSpPr>
          <p:nvPr>
            <p:ph type="sldNum" sz="quarter" idx="5"/>
          </p:nvPr>
        </p:nvSpPr>
        <p:spPr/>
        <p:txBody>
          <a:bodyPr/>
          <a:lstStyle/>
          <a:p>
            <a:fld id="{03DE8E53-9180-E843-8C12-9A661956B4E6}" type="slidenum">
              <a:rPr lang="en-US" smtClean="0"/>
              <a:t>221</a:t>
            </a:fld>
            <a:endParaRPr lang="en-US"/>
          </a:p>
        </p:txBody>
      </p:sp>
    </p:spTree>
    <p:extLst>
      <p:ext uri="{BB962C8B-B14F-4D97-AF65-F5344CB8AC3E}">
        <p14:creationId xmlns:p14="http://schemas.microsoft.com/office/powerpoint/2010/main" val="52163268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4.jpg"/><Relationship Id="rId1" Type="http://schemas.openxmlformats.org/officeDocument/2006/relationships/slideMaster" Target="../slideMasters/slideMaster1.xml"/><Relationship Id="rId4" Type="http://schemas.openxmlformats.org/officeDocument/2006/relationships/image" Target="../media/image3.emf"/></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el hell mit Türmchen">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58402" y="1962000"/>
            <a:ext cx="8544000" cy="1276350"/>
          </a:xfrm>
        </p:spPr>
        <p:txBody>
          <a:bodyPr anchor="b" anchorCtr="0"/>
          <a:lstStyle>
            <a:lvl1pPr marL="0" indent="0" algn="l">
              <a:lnSpc>
                <a:spcPct val="90000"/>
              </a:lnSpc>
              <a:buFont typeface="Arial" panose="020B0604020202020204" pitchFamily="34" charset="0"/>
              <a:buNone/>
              <a:defRPr sz="3596" b="1"/>
            </a:lvl1pPr>
          </a:lstStyle>
          <a:p>
            <a:r>
              <a:rPr lang="de-DE" dirty="0"/>
              <a:t>Titel der Präsentation auf zwei Zeilen einfügen</a:t>
            </a:r>
          </a:p>
        </p:txBody>
      </p:sp>
      <p:sp>
        <p:nvSpPr>
          <p:cNvPr id="3" name="Untertitel 2"/>
          <p:cNvSpPr>
            <a:spLocks noGrp="1"/>
          </p:cNvSpPr>
          <p:nvPr>
            <p:ph type="subTitle" idx="1" hasCustomPrompt="1"/>
          </p:nvPr>
        </p:nvSpPr>
        <p:spPr>
          <a:xfrm>
            <a:off x="358402" y="3240000"/>
            <a:ext cx="8544000" cy="900000"/>
          </a:xfrm>
        </p:spPr>
        <p:txBody>
          <a:bodyPr/>
          <a:lstStyle>
            <a:lvl1pPr marL="0" indent="0" algn="l">
              <a:lnSpc>
                <a:spcPct val="100000"/>
              </a:lnSpc>
              <a:spcBef>
                <a:spcPts val="0"/>
              </a:spcBef>
              <a:buFont typeface="Arial" panose="020B0604020202020204" pitchFamily="34" charset="0"/>
              <a:buNone/>
              <a:defRPr sz="1798" b="0">
                <a:solidFill>
                  <a:schemeClr val="bg2"/>
                </a:solidFill>
              </a:defRPr>
            </a:lvl1pPr>
            <a:lvl2pPr marL="0" indent="0" algn="l">
              <a:lnSpc>
                <a:spcPct val="100000"/>
              </a:lnSpc>
              <a:spcBef>
                <a:spcPts val="0"/>
              </a:spcBef>
              <a:buFont typeface="Arial" panose="020B0604020202020204" pitchFamily="34" charset="0"/>
              <a:buNone/>
              <a:defRPr sz="1798" b="0">
                <a:solidFill>
                  <a:schemeClr val="bg2"/>
                </a:solidFill>
              </a:defRPr>
            </a:lvl2pPr>
            <a:lvl3pPr marL="0" indent="0" algn="l">
              <a:lnSpc>
                <a:spcPct val="100000"/>
              </a:lnSpc>
              <a:spcBef>
                <a:spcPts val="0"/>
              </a:spcBef>
              <a:buFont typeface="Arial" panose="020B0604020202020204" pitchFamily="34" charset="0"/>
              <a:buNone/>
              <a:defRPr sz="1798" b="0">
                <a:solidFill>
                  <a:schemeClr val="bg2"/>
                </a:solidFill>
              </a:defRPr>
            </a:lvl3pPr>
            <a:lvl4pPr marL="0" indent="0" algn="l">
              <a:lnSpc>
                <a:spcPct val="100000"/>
              </a:lnSpc>
              <a:spcBef>
                <a:spcPts val="0"/>
              </a:spcBef>
              <a:buFont typeface="Arial" panose="020B0604020202020204" pitchFamily="34" charset="0"/>
              <a:buNone/>
              <a:defRPr sz="1798" b="0">
                <a:solidFill>
                  <a:schemeClr val="bg2"/>
                </a:solidFill>
              </a:defRPr>
            </a:lvl4pPr>
            <a:lvl5pPr marL="0" indent="0" algn="l">
              <a:lnSpc>
                <a:spcPct val="100000"/>
              </a:lnSpc>
              <a:spcBef>
                <a:spcPts val="0"/>
              </a:spcBef>
              <a:buFont typeface="Arial" panose="020B0604020202020204" pitchFamily="34" charset="0"/>
              <a:buNone/>
              <a:defRPr sz="1798" b="0">
                <a:solidFill>
                  <a:schemeClr val="bg2"/>
                </a:solidFill>
              </a:defRPr>
            </a:lvl5pPr>
            <a:lvl6pPr marL="0" indent="0" algn="l">
              <a:lnSpc>
                <a:spcPct val="100000"/>
              </a:lnSpc>
              <a:spcBef>
                <a:spcPts val="0"/>
              </a:spcBef>
              <a:buFont typeface="Arial" panose="020B0604020202020204" pitchFamily="34" charset="0"/>
              <a:buNone/>
              <a:defRPr sz="1798" b="0">
                <a:solidFill>
                  <a:schemeClr val="bg2"/>
                </a:solidFill>
              </a:defRPr>
            </a:lvl6pPr>
            <a:lvl7pPr marL="0" indent="0" algn="l">
              <a:lnSpc>
                <a:spcPct val="100000"/>
              </a:lnSpc>
              <a:spcBef>
                <a:spcPts val="0"/>
              </a:spcBef>
              <a:buFont typeface="Arial" panose="020B0604020202020204" pitchFamily="34" charset="0"/>
              <a:buNone/>
              <a:defRPr sz="1798" b="0">
                <a:solidFill>
                  <a:schemeClr val="bg2"/>
                </a:solidFill>
              </a:defRPr>
            </a:lvl7pPr>
            <a:lvl8pPr marL="0" indent="0" algn="l">
              <a:lnSpc>
                <a:spcPct val="100000"/>
              </a:lnSpc>
              <a:spcBef>
                <a:spcPts val="0"/>
              </a:spcBef>
              <a:buFont typeface="Arial" panose="020B0604020202020204" pitchFamily="34" charset="0"/>
              <a:buNone/>
              <a:defRPr sz="1798" b="0">
                <a:solidFill>
                  <a:schemeClr val="bg2"/>
                </a:solidFill>
              </a:defRPr>
            </a:lvl8pPr>
            <a:lvl9pPr marL="0" indent="0" algn="l">
              <a:lnSpc>
                <a:spcPct val="100000"/>
              </a:lnSpc>
              <a:spcBef>
                <a:spcPts val="0"/>
              </a:spcBef>
              <a:buFont typeface="Arial" panose="020B0604020202020204" pitchFamily="34" charset="0"/>
              <a:buNone/>
              <a:defRPr sz="1798"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p:nvSpPr>
        <p:spPr>
          <a:xfrm>
            <a:off x="0" y="5642640"/>
            <a:ext cx="12192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
        <p:nvSpPr>
          <p:cNvPr id="19" name="Vertikaler Textplatzhalter 2"/>
          <p:cNvSpPr>
            <a:spLocks noGrp="1"/>
          </p:cNvSpPr>
          <p:nvPr>
            <p:ph type="body" orient="vert" idx="13" hasCustomPrompt="1"/>
          </p:nvPr>
        </p:nvSpPr>
        <p:spPr>
          <a:xfrm>
            <a:off x="4800001" y="6069200"/>
            <a:ext cx="6913632" cy="468000"/>
          </a:xfrm>
        </p:spPr>
        <p:txBody>
          <a:bodyPr vert="horz" anchor="b" anchorCtr="0"/>
          <a:lstStyle>
            <a:lvl1pPr marL="0" indent="0" algn="r">
              <a:lnSpc>
                <a:spcPct val="100000"/>
              </a:lnSpc>
              <a:spcBef>
                <a:spcPts val="0"/>
              </a:spcBef>
              <a:buFont typeface="Arial" panose="020B0604020202020204" pitchFamily="34" charset="0"/>
              <a:buNone/>
              <a:defRPr sz="1399" b="0"/>
            </a:lvl1pPr>
            <a:lvl2pPr marL="0" indent="0" algn="r">
              <a:lnSpc>
                <a:spcPct val="100000"/>
              </a:lnSpc>
              <a:spcBef>
                <a:spcPts val="0"/>
              </a:spcBef>
              <a:buNone/>
              <a:defRPr sz="1399" b="0"/>
            </a:lvl2pPr>
            <a:lvl3pPr marL="0" indent="0" algn="r">
              <a:lnSpc>
                <a:spcPct val="100000"/>
              </a:lnSpc>
              <a:spcBef>
                <a:spcPts val="0"/>
              </a:spcBef>
              <a:buNone/>
              <a:defRPr sz="1399" b="0"/>
            </a:lvl3pPr>
            <a:lvl4pPr marL="0" indent="0" algn="r">
              <a:lnSpc>
                <a:spcPct val="100000"/>
              </a:lnSpc>
              <a:spcBef>
                <a:spcPts val="0"/>
              </a:spcBef>
              <a:buNone/>
              <a:defRPr sz="1399" b="0"/>
            </a:lvl4pPr>
            <a:lvl5pPr marL="0" indent="0" algn="r">
              <a:lnSpc>
                <a:spcPct val="100000"/>
              </a:lnSpc>
              <a:spcBef>
                <a:spcPts val="0"/>
              </a:spcBef>
              <a:buNone/>
              <a:defRPr sz="1399" b="0"/>
            </a:lvl5pPr>
            <a:lvl6pPr marL="0" indent="0" algn="r">
              <a:lnSpc>
                <a:spcPct val="100000"/>
              </a:lnSpc>
              <a:spcBef>
                <a:spcPts val="0"/>
              </a:spcBef>
              <a:buNone/>
              <a:defRPr sz="1399" b="0"/>
            </a:lvl6pPr>
            <a:lvl7pPr marL="0" indent="0" algn="r">
              <a:lnSpc>
                <a:spcPct val="100000"/>
              </a:lnSpc>
              <a:spcBef>
                <a:spcPts val="0"/>
              </a:spcBef>
              <a:buNone/>
              <a:defRPr sz="1399" b="0"/>
            </a:lvl7pPr>
            <a:lvl8pPr marL="0" indent="0" algn="r">
              <a:lnSpc>
                <a:spcPct val="100000"/>
              </a:lnSpc>
              <a:spcBef>
                <a:spcPts val="0"/>
              </a:spcBef>
              <a:buNone/>
              <a:defRPr sz="1399" b="0"/>
            </a:lvl8pPr>
            <a:lvl9pPr marL="0" indent="0" algn="r">
              <a:lnSpc>
                <a:spcPct val="100000"/>
              </a:lnSpc>
              <a:spcBef>
                <a:spcPts val="0"/>
              </a:spcBef>
              <a:buNone/>
              <a:defRPr sz="1399" b="0"/>
            </a:lvl9pPr>
          </a:lstStyle>
          <a:p>
            <a:pPr lvl="0"/>
            <a:r>
              <a:rPr lang="de-DE" dirty="0"/>
              <a:t>Freiraum für Sekundärlogo(s) / Name </a:t>
            </a:r>
            <a:br>
              <a:rPr lang="de-DE" dirty="0"/>
            </a:br>
            <a:r>
              <a:rPr lang="de-DE" dirty="0"/>
              <a:t>des Fachbereichs, Instituts oder SFBs</a:t>
            </a:r>
          </a:p>
        </p:txBody>
      </p:sp>
      <p:sp>
        <p:nvSpPr>
          <p:cNvPr id="33" name="Linie">
            <a:extLst>
              <a:ext uri="{FF2B5EF4-FFF2-40B4-BE49-F238E27FC236}">
                <a16:creationId xmlns:a16="http://schemas.microsoft.com/office/drawing/2014/main" id="{8ACF9709-FDEF-994C-B10A-21B8BF8EFD73}"/>
              </a:ext>
            </a:extLst>
          </p:cNvPr>
          <p:cNvSpPr/>
          <p:nvPr/>
        </p:nvSpPr>
        <p:spPr>
          <a:xfrm>
            <a:off x="0" y="5642640"/>
            <a:ext cx="12191301"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grpSp>
        <p:nvGrpSpPr>
          <p:cNvPr id="57" name="Türmchen">
            <a:extLst>
              <a:ext uri="{FF2B5EF4-FFF2-40B4-BE49-F238E27FC236}">
                <a16:creationId xmlns:a16="http://schemas.microsoft.com/office/drawing/2014/main" id="{C2786F34-A14B-7149-A1A4-26264A5B3225}"/>
              </a:ext>
            </a:extLst>
          </p:cNvPr>
          <p:cNvGrpSpPr>
            <a:grpSpLocks noChangeAspect="1"/>
          </p:cNvGrpSpPr>
          <p:nvPr/>
        </p:nvGrpSpPr>
        <p:grpSpPr bwMode="auto">
          <a:xfrm>
            <a:off x="8687276" y="1035715"/>
            <a:ext cx="3504724" cy="4606925"/>
            <a:chOff x="3550" y="652"/>
            <a:chExt cx="2210" cy="2902"/>
          </a:xfrm>
        </p:grpSpPr>
        <p:sp>
          <p:nvSpPr>
            <p:cNvPr id="58" name="Glocken">
              <a:extLst>
                <a:ext uri="{FF2B5EF4-FFF2-40B4-BE49-F238E27FC236}">
                  <a16:creationId xmlns:a16="http://schemas.microsoft.com/office/drawing/2014/main" id="{897961CD-E1C4-4F4A-AA14-A9A0813CD34A}"/>
                </a:ext>
              </a:extLst>
            </p:cNvPr>
            <p:cNvSpPr>
              <a:spLocks noEditPoints="1"/>
            </p:cNvSpPr>
            <p:nvPr/>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4D89AE"/>
            </a:solidFill>
            <a:ln w="9525">
              <a:noFill/>
              <a:round/>
              <a:headEnd/>
              <a:tailEnd/>
            </a:ln>
          </p:spPr>
          <p:txBody>
            <a:bodyPr vert="horz" wrap="square" lIns="91440" tIns="45720" rIns="91440" bIns="45720" numCol="1" anchor="t" anchorCtr="0" compatLnSpc="1">
              <a:prstTxWarp prst="textNoShape">
                <a:avLst/>
              </a:prstTxWarp>
            </a:bodyPr>
            <a:lstStyle/>
            <a:p>
              <a:endParaRPr lang="de-DE" sz="1798"/>
            </a:p>
          </p:txBody>
        </p:sp>
        <p:sp>
          <p:nvSpPr>
            <p:cNvPr id="59" name="Glocken innen">
              <a:extLst>
                <a:ext uri="{FF2B5EF4-FFF2-40B4-BE49-F238E27FC236}">
                  <a16:creationId xmlns:a16="http://schemas.microsoft.com/office/drawing/2014/main" id="{C8B100EB-0FE2-5448-BA66-AA7E5BDD4A1B}"/>
                </a:ext>
              </a:extLst>
            </p:cNvPr>
            <p:cNvSpPr>
              <a:spLocks noEditPoints="1"/>
            </p:cNvSpPr>
            <p:nvPr/>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3278A1"/>
            </a:solidFill>
            <a:ln w="9525">
              <a:noFill/>
              <a:round/>
              <a:headEnd/>
              <a:tailEnd/>
            </a:ln>
          </p:spPr>
          <p:txBody>
            <a:bodyPr vert="horz" wrap="square" lIns="91440" tIns="45720" rIns="91440" bIns="45720" numCol="1" anchor="t" anchorCtr="0" compatLnSpc="1">
              <a:prstTxWarp prst="textNoShape">
                <a:avLst/>
              </a:prstTxWarp>
            </a:bodyPr>
            <a:lstStyle/>
            <a:p>
              <a:endParaRPr lang="de-DE" sz="1798"/>
            </a:p>
          </p:txBody>
        </p:sp>
        <p:sp>
          <p:nvSpPr>
            <p:cNvPr id="60" name="Türmchen">
              <a:extLst>
                <a:ext uri="{FF2B5EF4-FFF2-40B4-BE49-F238E27FC236}">
                  <a16:creationId xmlns:a16="http://schemas.microsoft.com/office/drawing/2014/main" id="{EF9E2494-27ED-FD47-AA47-B55DC5A65969}"/>
                </a:ext>
              </a:extLst>
            </p:cNvPr>
            <p:cNvSpPr>
              <a:spLocks noEditPoints="1"/>
            </p:cNvSpPr>
            <p:nvPr/>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de-DE" sz="1798"/>
            </a:p>
          </p:txBody>
        </p:sp>
        <p:sp>
          <p:nvSpPr>
            <p:cNvPr id="61" name="Linien">
              <a:extLst>
                <a:ext uri="{FF2B5EF4-FFF2-40B4-BE49-F238E27FC236}">
                  <a16:creationId xmlns:a16="http://schemas.microsoft.com/office/drawing/2014/main" id="{275F8786-5C13-354C-B4A7-47655C5ED385}"/>
                </a:ext>
              </a:extLst>
            </p:cNvPr>
            <p:cNvSpPr>
              <a:spLocks noEditPoints="1"/>
            </p:cNvSpPr>
            <p:nvPr/>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de-DE" sz="1798"/>
            </a:p>
          </p:txBody>
        </p:sp>
      </p:grpSp>
      <p:grpSp>
        <p:nvGrpSpPr>
          <p:cNvPr id="73" name="Regieanweisungen">
            <a:extLst>
              <a:ext uri="{FF2B5EF4-FFF2-40B4-BE49-F238E27FC236}">
                <a16:creationId xmlns:a16="http://schemas.microsoft.com/office/drawing/2014/main" id="{3A23A438-E371-914B-A807-0E0A5D9BA265}"/>
              </a:ext>
            </a:extLst>
          </p:cNvPr>
          <p:cNvGrpSpPr/>
          <p:nvPr/>
        </p:nvGrpSpPr>
        <p:grpSpPr>
          <a:xfrm>
            <a:off x="-467513" y="-468000"/>
            <a:ext cx="13126327" cy="7776000"/>
            <a:chOff x="-468000" y="-468000"/>
            <a:chExt cx="13140000" cy="7776000"/>
          </a:xfrm>
        </p:grpSpPr>
        <p:cxnSp>
          <p:nvCxnSpPr>
            <p:cNvPr id="74" name="Linie">
              <a:extLst>
                <a:ext uri="{FF2B5EF4-FFF2-40B4-BE49-F238E27FC236}">
                  <a16:creationId xmlns:a16="http://schemas.microsoft.com/office/drawing/2014/main" id="{66A7282E-E6D2-A84D-9891-C685DDBC1096}"/>
                </a:ext>
              </a:extLst>
            </p:cNvPr>
            <p:cNvCxnSpPr/>
            <p:nvPr/>
          </p:nvCxnSpPr>
          <p:spPr>
            <a:xfrm>
              <a:off x="1231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Linie">
              <a:extLst>
                <a:ext uri="{FF2B5EF4-FFF2-40B4-BE49-F238E27FC236}">
                  <a16:creationId xmlns:a16="http://schemas.microsoft.com/office/drawing/2014/main" id="{C0DABCCF-2814-584B-9A9E-F2A36D2C3090}"/>
                </a:ext>
              </a:extLst>
            </p:cNvPr>
            <p:cNvCxnSpPr/>
            <p:nvPr/>
          </p:nvCxnSpPr>
          <p:spPr>
            <a:xfrm>
              <a:off x="1231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Linie">
              <a:extLst>
                <a:ext uri="{FF2B5EF4-FFF2-40B4-BE49-F238E27FC236}">
                  <a16:creationId xmlns:a16="http://schemas.microsoft.com/office/drawing/2014/main" id="{D3629D8F-6C40-8248-8619-674EAE2CCB08}"/>
                </a:ext>
              </a:extLst>
            </p:cNvPr>
            <p:cNvCxnSpPr/>
            <p:nvPr/>
          </p:nvCxnSpPr>
          <p:spPr>
            <a:xfrm>
              <a:off x="1184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Linie">
              <a:extLst>
                <a:ext uri="{FF2B5EF4-FFF2-40B4-BE49-F238E27FC236}">
                  <a16:creationId xmlns:a16="http://schemas.microsoft.com/office/drawing/2014/main" id="{C9DB8BEB-F5D8-154B-AB88-ABE9BF30F8E6}"/>
                </a:ext>
              </a:extLst>
            </p:cNvPr>
            <p:cNvCxnSpPr/>
            <p:nvPr/>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Linie">
              <a:extLst>
                <a:ext uri="{FF2B5EF4-FFF2-40B4-BE49-F238E27FC236}">
                  <a16:creationId xmlns:a16="http://schemas.microsoft.com/office/drawing/2014/main" id="{D16B4BFE-487A-344D-913F-8E929692C6C2}"/>
                </a:ext>
              </a:extLst>
            </p:cNvPr>
            <p:cNvCxnSpPr/>
            <p:nvPr/>
          </p:nvCxnSpPr>
          <p:spPr>
            <a:xfrm>
              <a:off x="1184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Linie">
              <a:extLst>
                <a:ext uri="{FF2B5EF4-FFF2-40B4-BE49-F238E27FC236}">
                  <a16:creationId xmlns:a16="http://schemas.microsoft.com/office/drawing/2014/main" id="{905B7DD5-57E2-DC4E-9121-9ECBF0008D7C}"/>
                </a:ext>
              </a:extLst>
            </p:cNvPr>
            <p:cNvCxnSpPr/>
            <p:nvPr/>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Linie">
              <a:extLst>
                <a:ext uri="{FF2B5EF4-FFF2-40B4-BE49-F238E27FC236}">
                  <a16:creationId xmlns:a16="http://schemas.microsoft.com/office/drawing/2014/main" id="{9B3ECF95-13DB-9D42-BAFD-31ABD4373FDA}"/>
                </a:ext>
              </a:extLst>
            </p:cNvPr>
            <p:cNvCxnSpPr/>
            <p:nvPr/>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Linie">
              <a:extLst>
                <a:ext uri="{FF2B5EF4-FFF2-40B4-BE49-F238E27FC236}">
                  <a16:creationId xmlns:a16="http://schemas.microsoft.com/office/drawing/2014/main" id="{6F8DE9E6-D343-104B-9839-5629A47B601A}"/>
                </a:ext>
              </a:extLst>
            </p:cNvPr>
            <p:cNvCxnSpPr/>
            <p:nvPr/>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Linie">
              <a:extLst>
                <a:ext uri="{FF2B5EF4-FFF2-40B4-BE49-F238E27FC236}">
                  <a16:creationId xmlns:a16="http://schemas.microsoft.com/office/drawing/2014/main" id="{6249EA10-9AD9-5546-9E11-04B977DD959F}"/>
                </a:ext>
              </a:extLst>
            </p:cNvPr>
            <p:cNvCxnSpPr/>
            <p:nvPr/>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Linie">
              <a:extLst>
                <a:ext uri="{FF2B5EF4-FFF2-40B4-BE49-F238E27FC236}">
                  <a16:creationId xmlns:a16="http://schemas.microsoft.com/office/drawing/2014/main" id="{BBE723E7-4F58-1641-9D96-3E75670DF995}"/>
                </a:ext>
              </a:extLst>
            </p:cNvPr>
            <p:cNvCxnSpPr/>
            <p:nvPr/>
          </p:nvCxnSpPr>
          <p:spPr>
            <a:xfrm>
              <a:off x="1231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 name="livng.knowledge">
            <a:extLst>
              <a:ext uri="{FF2B5EF4-FFF2-40B4-BE49-F238E27FC236}">
                <a16:creationId xmlns:a16="http://schemas.microsoft.com/office/drawing/2014/main" id="{B047EBDB-25E0-3349-8C4B-88673F3FCFC2}"/>
              </a:ext>
            </a:extLst>
          </p:cNvPr>
          <p:cNvSpPr>
            <a:spLocks noChangeAspect="1" noEditPoints="1"/>
          </p:cNvSpPr>
          <p:nvPr/>
        </p:nvSpPr>
        <p:spPr bwMode="auto">
          <a:xfrm>
            <a:off x="359625" y="6320880"/>
            <a:ext cx="1691678" cy="216000"/>
          </a:xfrm>
          <a:custGeom>
            <a:avLst/>
            <a:gdLst>
              <a:gd name="T0" fmla="*/ 0 w 4704"/>
              <a:gd name="T1" fmla="*/ 17 h 592"/>
              <a:gd name="T2" fmla="*/ 85 w 4704"/>
              <a:gd name="T3" fmla="*/ 421 h 592"/>
              <a:gd name="T4" fmla="*/ 1676 w 4704"/>
              <a:gd name="T5" fmla="*/ 413 h 592"/>
              <a:gd name="T6" fmla="*/ 1676 w 4704"/>
              <a:gd name="T7" fmla="*/ 413 h 592"/>
              <a:gd name="T8" fmla="*/ 4672 w 4704"/>
              <a:gd name="T9" fmla="*/ 393 h 592"/>
              <a:gd name="T10" fmla="*/ 4475 w 4704"/>
              <a:gd name="T11" fmla="*/ 183 h 592"/>
              <a:gd name="T12" fmla="*/ 4704 w 4704"/>
              <a:gd name="T13" fmla="*/ 328 h 592"/>
              <a:gd name="T14" fmla="*/ 4631 w 4704"/>
              <a:gd name="T15" fmla="*/ 276 h 592"/>
              <a:gd name="T16" fmla="*/ 4347 w 4704"/>
              <a:gd name="T17" fmla="*/ 252 h 592"/>
              <a:gd name="T18" fmla="*/ 4369 w 4704"/>
              <a:gd name="T19" fmla="*/ 486 h 592"/>
              <a:gd name="T20" fmla="*/ 4155 w 4704"/>
              <a:gd name="T21" fmla="*/ 470 h 592"/>
              <a:gd name="T22" fmla="*/ 4207 w 4704"/>
              <a:gd name="T23" fmla="*/ 444 h 592"/>
              <a:gd name="T24" fmla="*/ 4218 w 4704"/>
              <a:gd name="T25" fmla="*/ 140 h 592"/>
              <a:gd name="T26" fmla="*/ 4351 w 4704"/>
              <a:gd name="T27" fmla="*/ 199 h 592"/>
              <a:gd name="T28" fmla="*/ 4273 w 4704"/>
              <a:gd name="T29" fmla="*/ 248 h 592"/>
              <a:gd name="T30" fmla="*/ 3868 w 4704"/>
              <a:gd name="T31" fmla="*/ 477 h 592"/>
              <a:gd name="T32" fmla="*/ 3937 w 4704"/>
              <a:gd name="T33" fmla="*/ 118 h 592"/>
              <a:gd name="T34" fmla="*/ 4017 w 4704"/>
              <a:gd name="T35" fmla="*/ 470 h 592"/>
              <a:gd name="T36" fmla="*/ 3814 w 4704"/>
              <a:gd name="T37" fmla="*/ 311 h 592"/>
              <a:gd name="T38" fmla="*/ 3481 w 4704"/>
              <a:gd name="T39" fmla="*/ 328 h 592"/>
              <a:gd name="T40" fmla="*/ 3668 w 4704"/>
              <a:gd name="T41" fmla="*/ 435 h 592"/>
              <a:gd name="T42" fmla="*/ 3542 w 4704"/>
              <a:gd name="T43" fmla="*/ 140 h 592"/>
              <a:gd name="T44" fmla="*/ 3481 w 4704"/>
              <a:gd name="T45" fmla="*/ 328 h 592"/>
              <a:gd name="T46" fmla="*/ 3542 w 4704"/>
              <a:gd name="T47" fmla="*/ 193 h 592"/>
              <a:gd name="T48" fmla="*/ 3242 w 4704"/>
              <a:gd name="T49" fmla="*/ 17 h 592"/>
              <a:gd name="T50" fmla="*/ 3327 w 4704"/>
              <a:gd name="T51" fmla="*/ 421 h 592"/>
              <a:gd name="T52" fmla="*/ 3095 w 4704"/>
              <a:gd name="T53" fmla="*/ 471 h 592"/>
              <a:gd name="T54" fmla="*/ 2968 w 4704"/>
              <a:gd name="T55" fmla="*/ 235 h 592"/>
              <a:gd name="T56" fmla="*/ 2755 w 4704"/>
              <a:gd name="T57" fmla="*/ 152 h 592"/>
              <a:gd name="T58" fmla="*/ 2878 w 4704"/>
              <a:gd name="T59" fmla="*/ 383 h 592"/>
              <a:gd name="T60" fmla="*/ 3042 w 4704"/>
              <a:gd name="T61" fmla="*/ 293 h 592"/>
              <a:gd name="T62" fmla="*/ 3114 w 4704"/>
              <a:gd name="T63" fmla="*/ 148 h 592"/>
              <a:gd name="T64" fmla="*/ 2433 w 4704"/>
              <a:gd name="T65" fmla="*/ 309 h 592"/>
              <a:gd name="T66" fmla="*/ 2574 w 4704"/>
              <a:gd name="T67" fmla="*/ 193 h 592"/>
              <a:gd name="T68" fmla="*/ 2574 w 4704"/>
              <a:gd name="T69" fmla="*/ 193 h 592"/>
              <a:gd name="T70" fmla="*/ 2175 w 4704"/>
              <a:gd name="T71" fmla="*/ 236 h 592"/>
              <a:gd name="T72" fmla="*/ 2095 w 4704"/>
              <a:gd name="T73" fmla="*/ 157 h 592"/>
              <a:gd name="T74" fmla="*/ 2352 w 4704"/>
              <a:gd name="T75" fmla="*/ 229 h 592"/>
              <a:gd name="T76" fmla="*/ 1770 w 4704"/>
              <a:gd name="T77" fmla="*/ 95 h 592"/>
              <a:gd name="T78" fmla="*/ 1840 w 4704"/>
              <a:gd name="T79" fmla="*/ 470 h 592"/>
              <a:gd name="T80" fmla="*/ 1940 w 4704"/>
              <a:gd name="T81" fmla="*/ 148 h 592"/>
              <a:gd name="T82" fmla="*/ 1966 w 4704"/>
              <a:gd name="T83" fmla="*/ 470 h 592"/>
              <a:gd name="T84" fmla="*/ 1302 w 4704"/>
              <a:gd name="T85" fmla="*/ 351 h 592"/>
              <a:gd name="T86" fmla="*/ 1302 w 4704"/>
              <a:gd name="T87" fmla="*/ 592 h 592"/>
              <a:gd name="T88" fmla="*/ 1226 w 4704"/>
              <a:gd name="T89" fmla="*/ 492 h 592"/>
              <a:gd name="T90" fmla="*/ 1178 w 4704"/>
              <a:gd name="T91" fmla="*/ 395 h 592"/>
              <a:gd name="T92" fmla="*/ 1393 w 4704"/>
              <a:gd name="T93" fmla="*/ 157 h 592"/>
              <a:gd name="T94" fmla="*/ 1294 w 4704"/>
              <a:gd name="T95" fmla="*/ 193 h 592"/>
              <a:gd name="T96" fmla="*/ 1294 w 4704"/>
              <a:gd name="T97" fmla="*/ 193 h 592"/>
              <a:gd name="T98" fmla="*/ 908 w 4704"/>
              <a:gd name="T99" fmla="*/ 236 h 592"/>
              <a:gd name="T100" fmla="*/ 827 w 4704"/>
              <a:gd name="T101" fmla="*/ 157 h 592"/>
              <a:gd name="T102" fmla="*/ 1084 w 4704"/>
              <a:gd name="T103" fmla="*/ 229 h 592"/>
              <a:gd name="T104" fmla="*/ 657 w 4704"/>
              <a:gd name="T105" fmla="*/ 53 h 592"/>
              <a:gd name="T106" fmla="*/ 668 w 4704"/>
              <a:gd name="T107" fmla="*/ 470 h 592"/>
              <a:gd name="T108" fmla="*/ 668 w 4704"/>
              <a:gd name="T109" fmla="*/ 470 h 592"/>
              <a:gd name="T110" fmla="*/ 385 w 4704"/>
              <a:gd name="T111" fmla="*/ 140 h 592"/>
              <a:gd name="T112" fmla="*/ 481 w 4704"/>
              <a:gd name="T113" fmla="*/ 311 h 592"/>
              <a:gd name="T114" fmla="*/ 217 w 4704"/>
              <a:gd name="T115" fmla="*/ 100 h 592"/>
              <a:gd name="T116" fmla="*/ 217 w 4704"/>
              <a:gd name="T117" fmla="*/ 100 h 592"/>
              <a:gd name="T118" fmla="*/ 253 w 4704"/>
              <a:gd name="T119" fmla="*/ 47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04" h="592">
                <a:moveTo>
                  <a:pt x="77" y="477"/>
                </a:moveTo>
                <a:cubicBezTo>
                  <a:pt x="6" y="477"/>
                  <a:pt x="6" y="413"/>
                  <a:pt x="6" y="386"/>
                </a:cubicBezTo>
                <a:lnTo>
                  <a:pt x="6" y="111"/>
                </a:lnTo>
                <a:cubicBezTo>
                  <a:pt x="6" y="67"/>
                  <a:pt x="4" y="44"/>
                  <a:pt x="0" y="17"/>
                </a:cubicBezTo>
                <a:lnTo>
                  <a:pt x="72" y="1"/>
                </a:lnTo>
                <a:cubicBezTo>
                  <a:pt x="77" y="21"/>
                  <a:pt x="78" y="48"/>
                  <a:pt x="78" y="90"/>
                </a:cubicBezTo>
                <a:lnTo>
                  <a:pt x="78" y="363"/>
                </a:lnTo>
                <a:cubicBezTo>
                  <a:pt x="78" y="406"/>
                  <a:pt x="80" y="413"/>
                  <a:pt x="85" y="421"/>
                </a:cubicBezTo>
                <a:cubicBezTo>
                  <a:pt x="88" y="426"/>
                  <a:pt x="99" y="429"/>
                  <a:pt x="108" y="426"/>
                </a:cubicBezTo>
                <a:lnTo>
                  <a:pt x="119" y="469"/>
                </a:lnTo>
                <a:cubicBezTo>
                  <a:pt x="106" y="474"/>
                  <a:pt x="93" y="477"/>
                  <a:pt x="77" y="477"/>
                </a:cubicBezTo>
                <a:close/>
                <a:moveTo>
                  <a:pt x="1676" y="413"/>
                </a:moveTo>
                <a:cubicBezTo>
                  <a:pt x="1676" y="375"/>
                  <a:pt x="1644" y="344"/>
                  <a:pt x="1606" y="344"/>
                </a:cubicBezTo>
                <a:cubicBezTo>
                  <a:pt x="1568" y="344"/>
                  <a:pt x="1538" y="375"/>
                  <a:pt x="1538" y="413"/>
                </a:cubicBezTo>
                <a:cubicBezTo>
                  <a:pt x="1538" y="453"/>
                  <a:pt x="1569" y="485"/>
                  <a:pt x="1608" y="485"/>
                </a:cubicBezTo>
                <a:cubicBezTo>
                  <a:pt x="1644" y="485"/>
                  <a:pt x="1676" y="453"/>
                  <a:pt x="1676" y="413"/>
                </a:cubicBezTo>
                <a:close/>
                <a:moveTo>
                  <a:pt x="4512" y="328"/>
                </a:moveTo>
                <a:lnTo>
                  <a:pt x="4512" y="333"/>
                </a:lnTo>
                <a:cubicBezTo>
                  <a:pt x="4512" y="377"/>
                  <a:pt x="4528" y="424"/>
                  <a:pt x="4591" y="424"/>
                </a:cubicBezTo>
                <a:cubicBezTo>
                  <a:pt x="4621" y="424"/>
                  <a:pt x="4647" y="414"/>
                  <a:pt x="4672" y="393"/>
                </a:cubicBezTo>
                <a:lnTo>
                  <a:pt x="4699" y="435"/>
                </a:lnTo>
                <a:cubicBezTo>
                  <a:pt x="4665" y="464"/>
                  <a:pt x="4626" y="478"/>
                  <a:pt x="4583" y="478"/>
                </a:cubicBezTo>
                <a:cubicBezTo>
                  <a:pt x="4492" y="478"/>
                  <a:pt x="4435" y="412"/>
                  <a:pt x="4435" y="309"/>
                </a:cubicBezTo>
                <a:cubicBezTo>
                  <a:pt x="4435" y="253"/>
                  <a:pt x="4447" y="215"/>
                  <a:pt x="4475" y="183"/>
                </a:cubicBezTo>
                <a:cubicBezTo>
                  <a:pt x="4501" y="153"/>
                  <a:pt x="4533" y="140"/>
                  <a:pt x="4574" y="140"/>
                </a:cubicBezTo>
                <a:cubicBezTo>
                  <a:pt x="4605" y="140"/>
                  <a:pt x="4635" y="148"/>
                  <a:pt x="4662" y="173"/>
                </a:cubicBezTo>
                <a:cubicBezTo>
                  <a:pt x="4690" y="199"/>
                  <a:pt x="4704" y="238"/>
                  <a:pt x="4704" y="313"/>
                </a:cubicBezTo>
                <a:lnTo>
                  <a:pt x="4704" y="328"/>
                </a:lnTo>
                <a:lnTo>
                  <a:pt x="4512" y="328"/>
                </a:lnTo>
                <a:close/>
                <a:moveTo>
                  <a:pt x="4574" y="193"/>
                </a:moveTo>
                <a:cubicBezTo>
                  <a:pt x="4534" y="193"/>
                  <a:pt x="4513" y="224"/>
                  <a:pt x="4513" y="276"/>
                </a:cubicBezTo>
                <a:lnTo>
                  <a:pt x="4631" y="276"/>
                </a:lnTo>
                <a:cubicBezTo>
                  <a:pt x="4631" y="224"/>
                  <a:pt x="4609" y="193"/>
                  <a:pt x="4574" y="193"/>
                </a:cubicBezTo>
                <a:close/>
                <a:moveTo>
                  <a:pt x="4351" y="199"/>
                </a:moveTo>
                <a:cubicBezTo>
                  <a:pt x="4338" y="199"/>
                  <a:pt x="4328" y="197"/>
                  <a:pt x="4326" y="196"/>
                </a:cubicBezTo>
                <a:cubicBezTo>
                  <a:pt x="4328" y="198"/>
                  <a:pt x="4347" y="219"/>
                  <a:pt x="4347" y="252"/>
                </a:cubicBezTo>
                <a:cubicBezTo>
                  <a:pt x="4347" y="308"/>
                  <a:pt x="4301" y="351"/>
                  <a:pt x="4225" y="351"/>
                </a:cubicBezTo>
                <a:cubicBezTo>
                  <a:pt x="4202" y="359"/>
                  <a:pt x="4182" y="371"/>
                  <a:pt x="4182" y="381"/>
                </a:cubicBezTo>
                <a:cubicBezTo>
                  <a:pt x="4182" y="393"/>
                  <a:pt x="4186" y="394"/>
                  <a:pt x="4262" y="394"/>
                </a:cubicBezTo>
                <a:cubicBezTo>
                  <a:pt x="4314" y="394"/>
                  <a:pt x="4369" y="421"/>
                  <a:pt x="4369" y="486"/>
                </a:cubicBezTo>
                <a:cubicBezTo>
                  <a:pt x="4369" y="555"/>
                  <a:pt x="4312" y="592"/>
                  <a:pt x="4226" y="592"/>
                </a:cubicBezTo>
                <a:cubicBezTo>
                  <a:pt x="4142" y="592"/>
                  <a:pt x="4082" y="564"/>
                  <a:pt x="4082" y="504"/>
                </a:cubicBezTo>
                <a:cubicBezTo>
                  <a:pt x="4082" y="489"/>
                  <a:pt x="4088" y="470"/>
                  <a:pt x="4088" y="470"/>
                </a:cubicBezTo>
                <a:lnTo>
                  <a:pt x="4155" y="470"/>
                </a:lnTo>
                <a:cubicBezTo>
                  <a:pt x="4155" y="470"/>
                  <a:pt x="4149" y="482"/>
                  <a:pt x="4149" y="492"/>
                </a:cubicBezTo>
                <a:cubicBezTo>
                  <a:pt x="4149" y="522"/>
                  <a:pt x="4175" y="539"/>
                  <a:pt x="4220" y="539"/>
                </a:cubicBezTo>
                <a:cubicBezTo>
                  <a:pt x="4270" y="539"/>
                  <a:pt x="4296" y="519"/>
                  <a:pt x="4296" y="489"/>
                </a:cubicBezTo>
                <a:cubicBezTo>
                  <a:pt x="4296" y="454"/>
                  <a:pt x="4267" y="444"/>
                  <a:pt x="4207" y="444"/>
                </a:cubicBezTo>
                <a:cubicBezTo>
                  <a:pt x="4121" y="444"/>
                  <a:pt x="4102" y="427"/>
                  <a:pt x="4102" y="395"/>
                </a:cubicBezTo>
                <a:cubicBezTo>
                  <a:pt x="4102" y="363"/>
                  <a:pt x="4128" y="351"/>
                  <a:pt x="4163" y="340"/>
                </a:cubicBezTo>
                <a:cubicBezTo>
                  <a:pt x="4114" y="326"/>
                  <a:pt x="4090" y="295"/>
                  <a:pt x="4090" y="249"/>
                </a:cubicBezTo>
                <a:cubicBezTo>
                  <a:pt x="4090" y="183"/>
                  <a:pt x="4141" y="140"/>
                  <a:pt x="4218" y="140"/>
                </a:cubicBezTo>
                <a:cubicBezTo>
                  <a:pt x="4264" y="140"/>
                  <a:pt x="4290" y="157"/>
                  <a:pt x="4316" y="157"/>
                </a:cubicBezTo>
                <a:cubicBezTo>
                  <a:pt x="4337" y="157"/>
                  <a:pt x="4357" y="149"/>
                  <a:pt x="4375" y="134"/>
                </a:cubicBezTo>
                <a:lnTo>
                  <a:pt x="4407" y="178"/>
                </a:lnTo>
                <a:cubicBezTo>
                  <a:pt x="4389" y="193"/>
                  <a:pt x="4373" y="199"/>
                  <a:pt x="4351" y="199"/>
                </a:cubicBezTo>
                <a:close/>
                <a:moveTo>
                  <a:pt x="4218" y="193"/>
                </a:moveTo>
                <a:cubicBezTo>
                  <a:pt x="4182" y="193"/>
                  <a:pt x="4162" y="213"/>
                  <a:pt x="4162" y="249"/>
                </a:cubicBezTo>
                <a:cubicBezTo>
                  <a:pt x="4162" y="286"/>
                  <a:pt x="4183" y="303"/>
                  <a:pt x="4218" y="303"/>
                </a:cubicBezTo>
                <a:cubicBezTo>
                  <a:pt x="4254" y="303"/>
                  <a:pt x="4273" y="284"/>
                  <a:pt x="4273" y="248"/>
                </a:cubicBezTo>
                <a:cubicBezTo>
                  <a:pt x="4273" y="212"/>
                  <a:pt x="4254" y="193"/>
                  <a:pt x="4218" y="193"/>
                </a:cubicBezTo>
                <a:close/>
                <a:moveTo>
                  <a:pt x="3953" y="470"/>
                </a:moveTo>
                <a:cubicBezTo>
                  <a:pt x="3949" y="463"/>
                  <a:pt x="3949" y="458"/>
                  <a:pt x="3947" y="445"/>
                </a:cubicBezTo>
                <a:cubicBezTo>
                  <a:pt x="3925" y="466"/>
                  <a:pt x="3900" y="477"/>
                  <a:pt x="3868" y="477"/>
                </a:cubicBezTo>
                <a:cubicBezTo>
                  <a:pt x="3786" y="477"/>
                  <a:pt x="3736" y="412"/>
                  <a:pt x="3736" y="312"/>
                </a:cubicBezTo>
                <a:cubicBezTo>
                  <a:pt x="3736" y="211"/>
                  <a:pt x="3792" y="142"/>
                  <a:pt x="3870" y="142"/>
                </a:cubicBezTo>
                <a:cubicBezTo>
                  <a:pt x="3897" y="142"/>
                  <a:pt x="3920" y="151"/>
                  <a:pt x="3939" y="171"/>
                </a:cubicBezTo>
                <a:cubicBezTo>
                  <a:pt x="3939" y="171"/>
                  <a:pt x="3937" y="146"/>
                  <a:pt x="3937" y="118"/>
                </a:cubicBezTo>
                <a:lnTo>
                  <a:pt x="3937" y="1"/>
                </a:lnTo>
                <a:lnTo>
                  <a:pt x="4007" y="11"/>
                </a:lnTo>
                <a:lnTo>
                  <a:pt x="4007" y="358"/>
                </a:lnTo>
                <a:cubicBezTo>
                  <a:pt x="4007" y="421"/>
                  <a:pt x="4011" y="454"/>
                  <a:pt x="4017" y="470"/>
                </a:cubicBezTo>
                <a:lnTo>
                  <a:pt x="3953" y="470"/>
                </a:lnTo>
                <a:close/>
                <a:moveTo>
                  <a:pt x="3937" y="224"/>
                </a:moveTo>
                <a:cubicBezTo>
                  <a:pt x="3921" y="207"/>
                  <a:pt x="3902" y="198"/>
                  <a:pt x="3879" y="198"/>
                </a:cubicBezTo>
                <a:cubicBezTo>
                  <a:pt x="3834" y="198"/>
                  <a:pt x="3814" y="234"/>
                  <a:pt x="3814" y="311"/>
                </a:cubicBezTo>
                <a:cubicBezTo>
                  <a:pt x="3814" y="382"/>
                  <a:pt x="3828" y="418"/>
                  <a:pt x="3881" y="418"/>
                </a:cubicBezTo>
                <a:cubicBezTo>
                  <a:pt x="3907" y="418"/>
                  <a:pt x="3928" y="403"/>
                  <a:pt x="3937" y="387"/>
                </a:cubicBezTo>
                <a:lnTo>
                  <a:pt x="3937" y="224"/>
                </a:lnTo>
                <a:close/>
                <a:moveTo>
                  <a:pt x="3481" y="328"/>
                </a:moveTo>
                <a:lnTo>
                  <a:pt x="3481" y="333"/>
                </a:lnTo>
                <a:cubicBezTo>
                  <a:pt x="3481" y="377"/>
                  <a:pt x="3497" y="424"/>
                  <a:pt x="3560" y="424"/>
                </a:cubicBezTo>
                <a:cubicBezTo>
                  <a:pt x="3590" y="424"/>
                  <a:pt x="3616" y="414"/>
                  <a:pt x="3640" y="393"/>
                </a:cubicBezTo>
                <a:lnTo>
                  <a:pt x="3668" y="435"/>
                </a:lnTo>
                <a:cubicBezTo>
                  <a:pt x="3634" y="464"/>
                  <a:pt x="3595" y="478"/>
                  <a:pt x="3552" y="478"/>
                </a:cubicBezTo>
                <a:cubicBezTo>
                  <a:pt x="3461" y="478"/>
                  <a:pt x="3404" y="412"/>
                  <a:pt x="3404" y="309"/>
                </a:cubicBezTo>
                <a:cubicBezTo>
                  <a:pt x="3404" y="253"/>
                  <a:pt x="3416" y="215"/>
                  <a:pt x="3444" y="183"/>
                </a:cubicBezTo>
                <a:cubicBezTo>
                  <a:pt x="3470" y="153"/>
                  <a:pt x="3502" y="140"/>
                  <a:pt x="3542" y="140"/>
                </a:cubicBezTo>
                <a:cubicBezTo>
                  <a:pt x="3574" y="140"/>
                  <a:pt x="3603" y="148"/>
                  <a:pt x="3631" y="173"/>
                </a:cubicBezTo>
                <a:cubicBezTo>
                  <a:pt x="3659" y="199"/>
                  <a:pt x="3673" y="238"/>
                  <a:pt x="3673" y="313"/>
                </a:cubicBezTo>
                <a:lnTo>
                  <a:pt x="3673" y="328"/>
                </a:lnTo>
                <a:lnTo>
                  <a:pt x="3481" y="328"/>
                </a:lnTo>
                <a:close/>
                <a:moveTo>
                  <a:pt x="3542" y="193"/>
                </a:moveTo>
                <a:cubicBezTo>
                  <a:pt x="3503" y="193"/>
                  <a:pt x="3481" y="224"/>
                  <a:pt x="3481" y="276"/>
                </a:cubicBezTo>
                <a:lnTo>
                  <a:pt x="3600" y="276"/>
                </a:lnTo>
                <a:cubicBezTo>
                  <a:pt x="3600" y="224"/>
                  <a:pt x="3577" y="193"/>
                  <a:pt x="3542" y="193"/>
                </a:cubicBezTo>
                <a:close/>
                <a:moveTo>
                  <a:pt x="3319" y="477"/>
                </a:moveTo>
                <a:cubicBezTo>
                  <a:pt x="3249" y="477"/>
                  <a:pt x="3249" y="413"/>
                  <a:pt x="3249" y="386"/>
                </a:cubicBezTo>
                <a:lnTo>
                  <a:pt x="3249" y="111"/>
                </a:lnTo>
                <a:cubicBezTo>
                  <a:pt x="3249" y="67"/>
                  <a:pt x="3247" y="44"/>
                  <a:pt x="3242" y="17"/>
                </a:cubicBezTo>
                <a:lnTo>
                  <a:pt x="3314" y="1"/>
                </a:lnTo>
                <a:cubicBezTo>
                  <a:pt x="3319" y="21"/>
                  <a:pt x="3320" y="48"/>
                  <a:pt x="3320" y="90"/>
                </a:cubicBezTo>
                <a:lnTo>
                  <a:pt x="3320" y="363"/>
                </a:lnTo>
                <a:cubicBezTo>
                  <a:pt x="3320" y="406"/>
                  <a:pt x="3322" y="413"/>
                  <a:pt x="3327" y="421"/>
                </a:cubicBezTo>
                <a:cubicBezTo>
                  <a:pt x="3331" y="426"/>
                  <a:pt x="3342" y="429"/>
                  <a:pt x="3350" y="426"/>
                </a:cubicBezTo>
                <a:lnTo>
                  <a:pt x="3361" y="469"/>
                </a:lnTo>
                <a:cubicBezTo>
                  <a:pt x="3349" y="474"/>
                  <a:pt x="3335" y="477"/>
                  <a:pt x="3319" y="477"/>
                </a:cubicBezTo>
                <a:close/>
                <a:moveTo>
                  <a:pt x="3095" y="471"/>
                </a:moveTo>
                <a:lnTo>
                  <a:pt x="3030" y="471"/>
                </a:lnTo>
                <a:lnTo>
                  <a:pt x="2990" y="323"/>
                </a:lnTo>
                <a:cubicBezTo>
                  <a:pt x="2980" y="284"/>
                  <a:pt x="2969" y="235"/>
                  <a:pt x="2969" y="235"/>
                </a:cubicBezTo>
                <a:lnTo>
                  <a:pt x="2968" y="235"/>
                </a:lnTo>
                <a:cubicBezTo>
                  <a:pt x="2968" y="235"/>
                  <a:pt x="2963" y="267"/>
                  <a:pt x="2947" y="326"/>
                </a:cubicBezTo>
                <a:lnTo>
                  <a:pt x="2908" y="471"/>
                </a:lnTo>
                <a:lnTo>
                  <a:pt x="2843" y="471"/>
                </a:lnTo>
                <a:lnTo>
                  <a:pt x="2755" y="152"/>
                </a:lnTo>
                <a:lnTo>
                  <a:pt x="2824" y="143"/>
                </a:lnTo>
                <a:lnTo>
                  <a:pt x="2859" y="298"/>
                </a:lnTo>
                <a:cubicBezTo>
                  <a:pt x="2868" y="338"/>
                  <a:pt x="2876" y="383"/>
                  <a:pt x="2876" y="383"/>
                </a:cubicBezTo>
                <a:lnTo>
                  <a:pt x="2878" y="383"/>
                </a:lnTo>
                <a:cubicBezTo>
                  <a:pt x="2878" y="383"/>
                  <a:pt x="2884" y="341"/>
                  <a:pt x="2896" y="297"/>
                </a:cubicBezTo>
                <a:lnTo>
                  <a:pt x="2937" y="148"/>
                </a:lnTo>
                <a:lnTo>
                  <a:pt x="3006" y="148"/>
                </a:lnTo>
                <a:lnTo>
                  <a:pt x="3042" y="293"/>
                </a:lnTo>
                <a:cubicBezTo>
                  <a:pt x="3056" y="345"/>
                  <a:pt x="3063" y="384"/>
                  <a:pt x="3063" y="384"/>
                </a:cubicBezTo>
                <a:lnTo>
                  <a:pt x="3065" y="384"/>
                </a:lnTo>
                <a:cubicBezTo>
                  <a:pt x="3065" y="384"/>
                  <a:pt x="3072" y="335"/>
                  <a:pt x="3081" y="298"/>
                </a:cubicBezTo>
                <a:lnTo>
                  <a:pt x="3114" y="148"/>
                </a:lnTo>
                <a:lnTo>
                  <a:pt x="3186" y="148"/>
                </a:lnTo>
                <a:lnTo>
                  <a:pt x="3095" y="471"/>
                </a:lnTo>
                <a:close/>
                <a:moveTo>
                  <a:pt x="2575" y="478"/>
                </a:moveTo>
                <a:cubicBezTo>
                  <a:pt x="2487" y="478"/>
                  <a:pt x="2433" y="412"/>
                  <a:pt x="2433" y="309"/>
                </a:cubicBezTo>
                <a:cubicBezTo>
                  <a:pt x="2433" y="206"/>
                  <a:pt x="2488" y="140"/>
                  <a:pt x="2573" y="140"/>
                </a:cubicBezTo>
                <a:cubicBezTo>
                  <a:pt x="2665" y="140"/>
                  <a:pt x="2717" y="208"/>
                  <a:pt x="2717" y="310"/>
                </a:cubicBezTo>
                <a:cubicBezTo>
                  <a:pt x="2717" y="414"/>
                  <a:pt x="2662" y="478"/>
                  <a:pt x="2575" y="478"/>
                </a:cubicBezTo>
                <a:close/>
                <a:moveTo>
                  <a:pt x="2574" y="193"/>
                </a:moveTo>
                <a:cubicBezTo>
                  <a:pt x="2529" y="193"/>
                  <a:pt x="2510" y="226"/>
                  <a:pt x="2510" y="305"/>
                </a:cubicBezTo>
                <a:cubicBezTo>
                  <a:pt x="2510" y="398"/>
                  <a:pt x="2534" y="426"/>
                  <a:pt x="2576" y="426"/>
                </a:cubicBezTo>
                <a:cubicBezTo>
                  <a:pt x="2617" y="426"/>
                  <a:pt x="2640" y="392"/>
                  <a:pt x="2640" y="311"/>
                </a:cubicBezTo>
                <a:cubicBezTo>
                  <a:pt x="2640" y="220"/>
                  <a:pt x="2615" y="193"/>
                  <a:pt x="2574" y="193"/>
                </a:cubicBezTo>
                <a:close/>
                <a:moveTo>
                  <a:pt x="2283" y="470"/>
                </a:moveTo>
                <a:lnTo>
                  <a:pt x="2283" y="256"/>
                </a:lnTo>
                <a:cubicBezTo>
                  <a:pt x="2283" y="212"/>
                  <a:pt x="2273" y="200"/>
                  <a:pt x="2246" y="200"/>
                </a:cubicBezTo>
                <a:cubicBezTo>
                  <a:pt x="2226" y="200"/>
                  <a:pt x="2196" y="215"/>
                  <a:pt x="2175" y="236"/>
                </a:cubicBezTo>
                <a:lnTo>
                  <a:pt x="2175" y="470"/>
                </a:lnTo>
                <a:lnTo>
                  <a:pt x="2107" y="470"/>
                </a:lnTo>
                <a:lnTo>
                  <a:pt x="2107" y="233"/>
                </a:lnTo>
                <a:cubicBezTo>
                  <a:pt x="2107" y="199"/>
                  <a:pt x="2104" y="179"/>
                  <a:pt x="2095" y="157"/>
                </a:cubicBezTo>
                <a:lnTo>
                  <a:pt x="2158" y="139"/>
                </a:lnTo>
                <a:cubicBezTo>
                  <a:pt x="2166" y="153"/>
                  <a:pt x="2170" y="167"/>
                  <a:pt x="2170" y="185"/>
                </a:cubicBezTo>
                <a:cubicBezTo>
                  <a:pt x="2204" y="155"/>
                  <a:pt x="2234" y="140"/>
                  <a:pt x="2268" y="140"/>
                </a:cubicBezTo>
                <a:cubicBezTo>
                  <a:pt x="2318" y="140"/>
                  <a:pt x="2352" y="170"/>
                  <a:pt x="2352" y="229"/>
                </a:cubicBezTo>
                <a:lnTo>
                  <a:pt x="2352" y="470"/>
                </a:lnTo>
                <a:lnTo>
                  <a:pt x="2283" y="470"/>
                </a:lnTo>
                <a:close/>
                <a:moveTo>
                  <a:pt x="1770" y="470"/>
                </a:moveTo>
                <a:lnTo>
                  <a:pt x="1770" y="95"/>
                </a:lnTo>
                <a:cubicBezTo>
                  <a:pt x="1770" y="64"/>
                  <a:pt x="1768" y="42"/>
                  <a:pt x="1763" y="17"/>
                </a:cubicBezTo>
                <a:lnTo>
                  <a:pt x="1833" y="0"/>
                </a:lnTo>
                <a:cubicBezTo>
                  <a:pt x="1837" y="20"/>
                  <a:pt x="1840" y="52"/>
                  <a:pt x="1840" y="85"/>
                </a:cubicBezTo>
                <a:lnTo>
                  <a:pt x="1840" y="470"/>
                </a:lnTo>
                <a:lnTo>
                  <a:pt x="1770" y="470"/>
                </a:lnTo>
                <a:close/>
                <a:moveTo>
                  <a:pt x="1966" y="470"/>
                </a:moveTo>
                <a:lnTo>
                  <a:pt x="1845" y="288"/>
                </a:lnTo>
                <a:lnTo>
                  <a:pt x="1940" y="148"/>
                </a:lnTo>
                <a:lnTo>
                  <a:pt x="2025" y="148"/>
                </a:lnTo>
                <a:lnTo>
                  <a:pt x="1915" y="284"/>
                </a:lnTo>
                <a:lnTo>
                  <a:pt x="2051" y="470"/>
                </a:lnTo>
                <a:lnTo>
                  <a:pt x="1966" y="470"/>
                </a:lnTo>
                <a:close/>
                <a:moveTo>
                  <a:pt x="1428" y="199"/>
                </a:moveTo>
                <a:cubicBezTo>
                  <a:pt x="1415" y="199"/>
                  <a:pt x="1405" y="197"/>
                  <a:pt x="1403" y="196"/>
                </a:cubicBezTo>
                <a:cubicBezTo>
                  <a:pt x="1405" y="198"/>
                  <a:pt x="1424" y="219"/>
                  <a:pt x="1424" y="252"/>
                </a:cubicBezTo>
                <a:cubicBezTo>
                  <a:pt x="1424" y="308"/>
                  <a:pt x="1378" y="351"/>
                  <a:pt x="1302" y="351"/>
                </a:cubicBezTo>
                <a:cubicBezTo>
                  <a:pt x="1279" y="359"/>
                  <a:pt x="1259" y="371"/>
                  <a:pt x="1259" y="381"/>
                </a:cubicBezTo>
                <a:cubicBezTo>
                  <a:pt x="1259" y="393"/>
                  <a:pt x="1263" y="394"/>
                  <a:pt x="1339" y="394"/>
                </a:cubicBezTo>
                <a:cubicBezTo>
                  <a:pt x="1390" y="394"/>
                  <a:pt x="1446" y="421"/>
                  <a:pt x="1446" y="486"/>
                </a:cubicBezTo>
                <a:cubicBezTo>
                  <a:pt x="1446" y="555"/>
                  <a:pt x="1388" y="592"/>
                  <a:pt x="1302" y="592"/>
                </a:cubicBezTo>
                <a:cubicBezTo>
                  <a:pt x="1219" y="592"/>
                  <a:pt x="1159" y="564"/>
                  <a:pt x="1159" y="504"/>
                </a:cubicBezTo>
                <a:cubicBezTo>
                  <a:pt x="1159" y="489"/>
                  <a:pt x="1165" y="470"/>
                  <a:pt x="1165" y="470"/>
                </a:cubicBezTo>
                <a:lnTo>
                  <a:pt x="1231" y="470"/>
                </a:lnTo>
                <a:cubicBezTo>
                  <a:pt x="1231" y="470"/>
                  <a:pt x="1226" y="482"/>
                  <a:pt x="1226" y="492"/>
                </a:cubicBezTo>
                <a:cubicBezTo>
                  <a:pt x="1226" y="522"/>
                  <a:pt x="1252" y="539"/>
                  <a:pt x="1297" y="539"/>
                </a:cubicBezTo>
                <a:cubicBezTo>
                  <a:pt x="1346" y="539"/>
                  <a:pt x="1373" y="519"/>
                  <a:pt x="1373" y="489"/>
                </a:cubicBezTo>
                <a:cubicBezTo>
                  <a:pt x="1373" y="454"/>
                  <a:pt x="1344" y="444"/>
                  <a:pt x="1284" y="444"/>
                </a:cubicBezTo>
                <a:cubicBezTo>
                  <a:pt x="1198" y="444"/>
                  <a:pt x="1178" y="427"/>
                  <a:pt x="1178" y="395"/>
                </a:cubicBezTo>
                <a:cubicBezTo>
                  <a:pt x="1178" y="363"/>
                  <a:pt x="1205" y="351"/>
                  <a:pt x="1240" y="340"/>
                </a:cubicBezTo>
                <a:cubicBezTo>
                  <a:pt x="1191" y="326"/>
                  <a:pt x="1166" y="295"/>
                  <a:pt x="1166" y="249"/>
                </a:cubicBezTo>
                <a:cubicBezTo>
                  <a:pt x="1166" y="183"/>
                  <a:pt x="1218" y="140"/>
                  <a:pt x="1295" y="140"/>
                </a:cubicBezTo>
                <a:cubicBezTo>
                  <a:pt x="1341" y="140"/>
                  <a:pt x="1367" y="157"/>
                  <a:pt x="1393" y="157"/>
                </a:cubicBezTo>
                <a:cubicBezTo>
                  <a:pt x="1414" y="157"/>
                  <a:pt x="1434" y="149"/>
                  <a:pt x="1451" y="134"/>
                </a:cubicBezTo>
                <a:lnTo>
                  <a:pt x="1484" y="178"/>
                </a:lnTo>
                <a:cubicBezTo>
                  <a:pt x="1466" y="193"/>
                  <a:pt x="1449" y="199"/>
                  <a:pt x="1428" y="199"/>
                </a:cubicBezTo>
                <a:close/>
                <a:moveTo>
                  <a:pt x="1294" y="193"/>
                </a:moveTo>
                <a:cubicBezTo>
                  <a:pt x="1259" y="193"/>
                  <a:pt x="1239" y="213"/>
                  <a:pt x="1239" y="249"/>
                </a:cubicBezTo>
                <a:cubicBezTo>
                  <a:pt x="1239" y="286"/>
                  <a:pt x="1260" y="303"/>
                  <a:pt x="1294" y="303"/>
                </a:cubicBezTo>
                <a:cubicBezTo>
                  <a:pt x="1331" y="303"/>
                  <a:pt x="1350" y="284"/>
                  <a:pt x="1350" y="248"/>
                </a:cubicBezTo>
                <a:cubicBezTo>
                  <a:pt x="1350" y="212"/>
                  <a:pt x="1331" y="193"/>
                  <a:pt x="1294" y="193"/>
                </a:cubicBezTo>
                <a:close/>
                <a:moveTo>
                  <a:pt x="1015" y="470"/>
                </a:moveTo>
                <a:lnTo>
                  <a:pt x="1015" y="256"/>
                </a:lnTo>
                <a:cubicBezTo>
                  <a:pt x="1015" y="212"/>
                  <a:pt x="1005" y="200"/>
                  <a:pt x="978" y="200"/>
                </a:cubicBezTo>
                <a:cubicBezTo>
                  <a:pt x="958" y="200"/>
                  <a:pt x="929" y="215"/>
                  <a:pt x="908" y="236"/>
                </a:cubicBezTo>
                <a:lnTo>
                  <a:pt x="908" y="470"/>
                </a:lnTo>
                <a:lnTo>
                  <a:pt x="839" y="470"/>
                </a:lnTo>
                <a:lnTo>
                  <a:pt x="839" y="233"/>
                </a:lnTo>
                <a:cubicBezTo>
                  <a:pt x="839" y="199"/>
                  <a:pt x="836" y="179"/>
                  <a:pt x="827" y="157"/>
                </a:cubicBezTo>
                <a:lnTo>
                  <a:pt x="890" y="139"/>
                </a:lnTo>
                <a:cubicBezTo>
                  <a:pt x="898" y="153"/>
                  <a:pt x="902" y="167"/>
                  <a:pt x="902" y="185"/>
                </a:cubicBezTo>
                <a:cubicBezTo>
                  <a:pt x="936" y="155"/>
                  <a:pt x="966" y="140"/>
                  <a:pt x="1000" y="140"/>
                </a:cubicBezTo>
                <a:cubicBezTo>
                  <a:pt x="1050" y="140"/>
                  <a:pt x="1084" y="170"/>
                  <a:pt x="1084" y="229"/>
                </a:cubicBezTo>
                <a:lnTo>
                  <a:pt x="1084" y="470"/>
                </a:lnTo>
                <a:lnTo>
                  <a:pt x="1015" y="470"/>
                </a:lnTo>
                <a:close/>
                <a:moveTo>
                  <a:pt x="703" y="100"/>
                </a:moveTo>
                <a:cubicBezTo>
                  <a:pt x="677" y="100"/>
                  <a:pt x="657" y="79"/>
                  <a:pt x="657" y="53"/>
                </a:cubicBezTo>
                <a:cubicBezTo>
                  <a:pt x="657" y="27"/>
                  <a:pt x="678" y="6"/>
                  <a:pt x="704" y="6"/>
                </a:cubicBezTo>
                <a:cubicBezTo>
                  <a:pt x="729" y="6"/>
                  <a:pt x="750" y="27"/>
                  <a:pt x="750" y="53"/>
                </a:cubicBezTo>
                <a:cubicBezTo>
                  <a:pt x="750" y="79"/>
                  <a:pt x="729" y="100"/>
                  <a:pt x="703" y="100"/>
                </a:cubicBezTo>
                <a:close/>
                <a:moveTo>
                  <a:pt x="668" y="470"/>
                </a:moveTo>
                <a:lnTo>
                  <a:pt x="668" y="153"/>
                </a:lnTo>
                <a:lnTo>
                  <a:pt x="738" y="140"/>
                </a:lnTo>
                <a:lnTo>
                  <a:pt x="738" y="470"/>
                </a:lnTo>
                <a:lnTo>
                  <a:pt x="668" y="470"/>
                </a:lnTo>
                <a:close/>
                <a:moveTo>
                  <a:pt x="490" y="471"/>
                </a:moveTo>
                <a:lnTo>
                  <a:pt x="428" y="471"/>
                </a:lnTo>
                <a:lnTo>
                  <a:pt x="313" y="150"/>
                </a:lnTo>
                <a:lnTo>
                  <a:pt x="385" y="140"/>
                </a:lnTo>
                <a:lnTo>
                  <a:pt x="440" y="314"/>
                </a:lnTo>
                <a:cubicBezTo>
                  <a:pt x="451" y="347"/>
                  <a:pt x="460" y="386"/>
                  <a:pt x="460" y="386"/>
                </a:cubicBezTo>
                <a:lnTo>
                  <a:pt x="461" y="386"/>
                </a:lnTo>
                <a:cubicBezTo>
                  <a:pt x="461" y="386"/>
                  <a:pt x="468" y="347"/>
                  <a:pt x="481" y="311"/>
                </a:cubicBezTo>
                <a:lnTo>
                  <a:pt x="534" y="148"/>
                </a:lnTo>
                <a:lnTo>
                  <a:pt x="607" y="148"/>
                </a:lnTo>
                <a:lnTo>
                  <a:pt x="490" y="471"/>
                </a:lnTo>
                <a:close/>
                <a:moveTo>
                  <a:pt x="217" y="100"/>
                </a:moveTo>
                <a:cubicBezTo>
                  <a:pt x="192" y="100"/>
                  <a:pt x="172" y="79"/>
                  <a:pt x="172" y="53"/>
                </a:cubicBezTo>
                <a:cubicBezTo>
                  <a:pt x="172" y="27"/>
                  <a:pt x="192" y="6"/>
                  <a:pt x="218" y="6"/>
                </a:cubicBezTo>
                <a:cubicBezTo>
                  <a:pt x="243" y="6"/>
                  <a:pt x="264" y="27"/>
                  <a:pt x="264" y="53"/>
                </a:cubicBezTo>
                <a:cubicBezTo>
                  <a:pt x="264" y="79"/>
                  <a:pt x="243" y="100"/>
                  <a:pt x="217" y="100"/>
                </a:cubicBezTo>
                <a:close/>
                <a:moveTo>
                  <a:pt x="182" y="470"/>
                </a:moveTo>
                <a:lnTo>
                  <a:pt x="182" y="153"/>
                </a:lnTo>
                <a:lnTo>
                  <a:pt x="253" y="140"/>
                </a:lnTo>
                <a:lnTo>
                  <a:pt x="253" y="470"/>
                </a:lnTo>
                <a:lnTo>
                  <a:pt x="182" y="470"/>
                </a:lnTo>
                <a:close/>
              </a:path>
            </a:pathLst>
          </a:custGeom>
          <a:solidFill>
            <a:schemeClr val="tx1"/>
          </a:solidFill>
          <a:ln>
            <a:noFill/>
          </a:ln>
        </p:spPr>
        <p:txBody>
          <a:bodyPr vert="horz" wrap="square" lIns="91345" tIns="45672" rIns="91345" bIns="45672" numCol="1" anchor="t" anchorCtr="0" compatLnSpc="1">
            <a:prstTxWarp prst="textNoShape">
              <a:avLst/>
            </a:prstTxWarp>
          </a:bodyPr>
          <a:lstStyle/>
          <a:p>
            <a:endParaRPr lang="de-DE" sz="1798"/>
          </a:p>
        </p:txBody>
      </p:sp>
      <p:pic>
        <p:nvPicPr>
          <p:cNvPr id="4" name="Grafik 1">
            <a:extLst>
              <a:ext uri="{FF2B5EF4-FFF2-40B4-BE49-F238E27FC236}">
                <a16:creationId xmlns:a16="http://schemas.microsoft.com/office/drawing/2014/main" id="{EF30B318-F6E7-ED2A-610E-2E91ECB5532B}"/>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341312" y="276642"/>
            <a:ext cx="2909931" cy="813335"/>
          </a:xfrm>
          <a:prstGeom prst="rect">
            <a:avLst/>
          </a:prstGeom>
        </p:spPr>
      </p:pic>
    </p:spTree>
    <p:extLst>
      <p:ext uri="{BB962C8B-B14F-4D97-AF65-F5344CB8AC3E}">
        <p14:creationId xmlns:p14="http://schemas.microsoft.com/office/powerpoint/2010/main" val="4047154208"/>
      </p:ext>
    </p:extLst>
  </p:cSld>
  <p:clrMapOvr>
    <a:masterClrMapping/>
  </p:clrMapOvr>
  <p:extLst>
    <p:ext uri="{DCECCB84-F9BA-43D5-87BE-67443E8EF086}">
      <p15:sldGuideLst xmlns:p15="http://schemas.microsoft.com/office/powerpoint/2012/main">
        <p15:guide id="3" pos="226">
          <p15:clr>
            <a:srgbClr val="FBAE40"/>
          </p15:clr>
        </p15:guide>
        <p15:guide id="4" pos="5534">
          <p15:clr>
            <a:srgbClr val="FBAE40"/>
          </p15:clr>
        </p15:guide>
        <p15:guide id="7" pos="227">
          <p15:clr>
            <a:srgbClr val="FBAE40"/>
          </p15:clr>
        </p15:guide>
        <p15:guide id="8" pos="7461">
          <p15:clr>
            <a:srgbClr val="FBAE40"/>
          </p15:clr>
        </p15:guide>
        <p15:guide id="9" orient="horz" pos="1236">
          <p15:clr>
            <a:srgbClr val="FBAE40"/>
          </p15:clr>
        </p15:guide>
        <p15:guide id="10" orient="horz" pos="2040">
          <p15:clr>
            <a:srgbClr val="FBAE40"/>
          </p15:clr>
        </p15:guide>
        <p15:guide id="11" pos="301">
          <p15:clr>
            <a:srgbClr val="FBAE40"/>
          </p15:clr>
        </p15:guide>
        <p15:guide id="12" pos="7379">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p:cSld name="Titel hell">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59625" y="1962150"/>
            <a:ext cx="8544000" cy="1276350"/>
          </a:xfrm>
        </p:spPr>
        <p:txBody>
          <a:bodyPr anchor="b" anchorCtr="0"/>
          <a:lstStyle>
            <a:lvl1pPr marL="0" indent="0" algn="l">
              <a:lnSpc>
                <a:spcPct val="90000"/>
              </a:lnSpc>
              <a:buFont typeface="Arial" panose="020B0604020202020204" pitchFamily="34" charset="0"/>
              <a:buNone/>
              <a:defRPr sz="3596" b="1"/>
            </a:lvl1pPr>
          </a:lstStyle>
          <a:p>
            <a:r>
              <a:rPr lang="de-DE" dirty="0"/>
              <a:t>Titel der Präsentation auf zwei Zeilen einfügen</a:t>
            </a:r>
          </a:p>
        </p:txBody>
      </p:sp>
      <p:sp>
        <p:nvSpPr>
          <p:cNvPr id="3" name="Untertitel 2"/>
          <p:cNvSpPr>
            <a:spLocks noGrp="1"/>
          </p:cNvSpPr>
          <p:nvPr>
            <p:ph type="subTitle" idx="1" hasCustomPrompt="1"/>
          </p:nvPr>
        </p:nvSpPr>
        <p:spPr>
          <a:xfrm>
            <a:off x="359625" y="3238501"/>
            <a:ext cx="8544000" cy="900000"/>
          </a:xfrm>
        </p:spPr>
        <p:txBody>
          <a:bodyPr/>
          <a:lstStyle>
            <a:lvl1pPr marL="0" indent="0" algn="l">
              <a:lnSpc>
                <a:spcPct val="100000"/>
              </a:lnSpc>
              <a:spcBef>
                <a:spcPts val="0"/>
              </a:spcBef>
              <a:buFont typeface="Arial" panose="020B0604020202020204" pitchFamily="34" charset="0"/>
              <a:buNone/>
              <a:defRPr sz="1798" b="0">
                <a:solidFill>
                  <a:schemeClr val="bg2"/>
                </a:solidFill>
              </a:defRPr>
            </a:lvl1pPr>
            <a:lvl2pPr marL="0" indent="0" algn="l">
              <a:lnSpc>
                <a:spcPct val="100000"/>
              </a:lnSpc>
              <a:spcBef>
                <a:spcPts val="0"/>
              </a:spcBef>
              <a:buFont typeface="Arial" panose="020B0604020202020204" pitchFamily="34" charset="0"/>
              <a:buNone/>
              <a:defRPr sz="1798" b="0">
                <a:solidFill>
                  <a:schemeClr val="bg2"/>
                </a:solidFill>
              </a:defRPr>
            </a:lvl2pPr>
            <a:lvl3pPr marL="0" indent="0" algn="l">
              <a:lnSpc>
                <a:spcPct val="100000"/>
              </a:lnSpc>
              <a:spcBef>
                <a:spcPts val="0"/>
              </a:spcBef>
              <a:buFont typeface="Arial" panose="020B0604020202020204" pitchFamily="34" charset="0"/>
              <a:buNone/>
              <a:defRPr sz="1798" b="0">
                <a:solidFill>
                  <a:schemeClr val="bg2"/>
                </a:solidFill>
              </a:defRPr>
            </a:lvl3pPr>
            <a:lvl4pPr marL="0" indent="0" algn="l">
              <a:lnSpc>
                <a:spcPct val="100000"/>
              </a:lnSpc>
              <a:spcBef>
                <a:spcPts val="0"/>
              </a:spcBef>
              <a:buFont typeface="Arial" panose="020B0604020202020204" pitchFamily="34" charset="0"/>
              <a:buNone/>
              <a:defRPr sz="1798" b="0">
                <a:solidFill>
                  <a:schemeClr val="bg2"/>
                </a:solidFill>
              </a:defRPr>
            </a:lvl4pPr>
            <a:lvl5pPr marL="0" indent="0" algn="l">
              <a:lnSpc>
                <a:spcPct val="100000"/>
              </a:lnSpc>
              <a:spcBef>
                <a:spcPts val="0"/>
              </a:spcBef>
              <a:buFont typeface="Arial" panose="020B0604020202020204" pitchFamily="34" charset="0"/>
              <a:buNone/>
              <a:defRPr sz="1798" b="0">
                <a:solidFill>
                  <a:schemeClr val="bg2"/>
                </a:solidFill>
              </a:defRPr>
            </a:lvl5pPr>
            <a:lvl6pPr marL="0" indent="0" algn="l">
              <a:lnSpc>
                <a:spcPct val="100000"/>
              </a:lnSpc>
              <a:spcBef>
                <a:spcPts val="0"/>
              </a:spcBef>
              <a:buFont typeface="Arial" panose="020B0604020202020204" pitchFamily="34" charset="0"/>
              <a:buNone/>
              <a:defRPr sz="1798" b="0">
                <a:solidFill>
                  <a:schemeClr val="bg2"/>
                </a:solidFill>
              </a:defRPr>
            </a:lvl6pPr>
            <a:lvl7pPr marL="0" indent="0" algn="l">
              <a:lnSpc>
                <a:spcPct val="100000"/>
              </a:lnSpc>
              <a:spcBef>
                <a:spcPts val="0"/>
              </a:spcBef>
              <a:buFont typeface="Arial" panose="020B0604020202020204" pitchFamily="34" charset="0"/>
              <a:buNone/>
              <a:defRPr sz="1798" b="0">
                <a:solidFill>
                  <a:schemeClr val="bg2"/>
                </a:solidFill>
              </a:defRPr>
            </a:lvl7pPr>
            <a:lvl8pPr marL="0" indent="0" algn="l">
              <a:lnSpc>
                <a:spcPct val="100000"/>
              </a:lnSpc>
              <a:spcBef>
                <a:spcPts val="0"/>
              </a:spcBef>
              <a:buFont typeface="Arial" panose="020B0604020202020204" pitchFamily="34" charset="0"/>
              <a:buNone/>
              <a:defRPr sz="1798" b="0">
                <a:solidFill>
                  <a:schemeClr val="bg2"/>
                </a:solidFill>
              </a:defRPr>
            </a:lvl8pPr>
            <a:lvl9pPr marL="0" indent="0" algn="l">
              <a:lnSpc>
                <a:spcPct val="100000"/>
              </a:lnSpc>
              <a:spcBef>
                <a:spcPts val="0"/>
              </a:spcBef>
              <a:buFont typeface="Arial" panose="020B0604020202020204" pitchFamily="34" charset="0"/>
              <a:buNone/>
              <a:defRPr sz="1798"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p:nvSpPr>
        <p:spPr>
          <a:xfrm>
            <a:off x="0" y="5642640"/>
            <a:ext cx="12192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
        <p:nvSpPr>
          <p:cNvPr id="19" name="Vertikaler Textplatzhalter 2"/>
          <p:cNvSpPr>
            <a:spLocks noGrp="1"/>
          </p:cNvSpPr>
          <p:nvPr>
            <p:ph type="body" orient="vert" idx="13" hasCustomPrompt="1"/>
          </p:nvPr>
        </p:nvSpPr>
        <p:spPr>
          <a:xfrm>
            <a:off x="4800001" y="6069200"/>
            <a:ext cx="6913632" cy="468000"/>
          </a:xfrm>
        </p:spPr>
        <p:txBody>
          <a:bodyPr vert="horz" anchor="b" anchorCtr="0"/>
          <a:lstStyle>
            <a:lvl1pPr marL="0" indent="0" algn="r">
              <a:lnSpc>
                <a:spcPct val="100000"/>
              </a:lnSpc>
              <a:spcBef>
                <a:spcPts val="0"/>
              </a:spcBef>
              <a:buFont typeface="Arial" panose="020B0604020202020204" pitchFamily="34" charset="0"/>
              <a:buNone/>
              <a:defRPr sz="1399" b="0"/>
            </a:lvl1pPr>
            <a:lvl2pPr marL="0" indent="0" algn="r">
              <a:lnSpc>
                <a:spcPct val="100000"/>
              </a:lnSpc>
              <a:spcBef>
                <a:spcPts val="0"/>
              </a:spcBef>
              <a:buNone/>
              <a:defRPr sz="1399" b="0"/>
            </a:lvl2pPr>
            <a:lvl3pPr marL="0" indent="0" algn="r">
              <a:lnSpc>
                <a:spcPct val="100000"/>
              </a:lnSpc>
              <a:spcBef>
                <a:spcPts val="0"/>
              </a:spcBef>
              <a:buNone/>
              <a:defRPr sz="1399" b="0"/>
            </a:lvl3pPr>
            <a:lvl4pPr marL="0" indent="0" algn="r">
              <a:lnSpc>
                <a:spcPct val="100000"/>
              </a:lnSpc>
              <a:spcBef>
                <a:spcPts val="0"/>
              </a:spcBef>
              <a:buNone/>
              <a:defRPr sz="1399" b="0"/>
            </a:lvl4pPr>
            <a:lvl5pPr marL="0" indent="0" algn="r">
              <a:lnSpc>
                <a:spcPct val="100000"/>
              </a:lnSpc>
              <a:spcBef>
                <a:spcPts val="0"/>
              </a:spcBef>
              <a:buNone/>
              <a:defRPr sz="1399" b="0"/>
            </a:lvl5pPr>
            <a:lvl6pPr marL="0" indent="0" algn="r">
              <a:lnSpc>
                <a:spcPct val="100000"/>
              </a:lnSpc>
              <a:spcBef>
                <a:spcPts val="0"/>
              </a:spcBef>
              <a:buNone/>
              <a:defRPr sz="1399" b="0"/>
            </a:lvl6pPr>
            <a:lvl7pPr marL="0" indent="0" algn="r">
              <a:lnSpc>
                <a:spcPct val="100000"/>
              </a:lnSpc>
              <a:spcBef>
                <a:spcPts val="0"/>
              </a:spcBef>
              <a:buNone/>
              <a:defRPr sz="1399" b="0"/>
            </a:lvl7pPr>
            <a:lvl8pPr marL="0" indent="0" algn="r">
              <a:lnSpc>
                <a:spcPct val="100000"/>
              </a:lnSpc>
              <a:spcBef>
                <a:spcPts val="0"/>
              </a:spcBef>
              <a:buNone/>
              <a:defRPr sz="1399" b="0"/>
            </a:lvl8pPr>
            <a:lvl9pPr marL="0" indent="0" algn="r">
              <a:lnSpc>
                <a:spcPct val="100000"/>
              </a:lnSpc>
              <a:spcBef>
                <a:spcPts val="0"/>
              </a:spcBef>
              <a:buNone/>
              <a:defRPr sz="1399" b="0"/>
            </a:lvl9pPr>
          </a:lstStyle>
          <a:p>
            <a:pPr lvl="0"/>
            <a:r>
              <a:rPr lang="de-DE" dirty="0"/>
              <a:t>Freiraum für Sekundärlogo(s) / Name </a:t>
            </a:r>
            <a:br>
              <a:rPr lang="de-DE" dirty="0"/>
            </a:br>
            <a:r>
              <a:rPr lang="de-DE" dirty="0"/>
              <a:t>des Fachbereichs, Instituts oder SFBs</a:t>
            </a:r>
          </a:p>
        </p:txBody>
      </p:sp>
      <p:grpSp>
        <p:nvGrpSpPr>
          <p:cNvPr id="25" name="Regieanweisungen">
            <a:extLst>
              <a:ext uri="{FF2B5EF4-FFF2-40B4-BE49-F238E27FC236}">
                <a16:creationId xmlns:a16="http://schemas.microsoft.com/office/drawing/2014/main" id="{ED9FFC58-AD21-3E47-B1A8-93EE29275526}"/>
              </a:ext>
            </a:extLst>
          </p:cNvPr>
          <p:cNvGrpSpPr/>
          <p:nvPr/>
        </p:nvGrpSpPr>
        <p:grpSpPr>
          <a:xfrm>
            <a:off x="-467513" y="-468000"/>
            <a:ext cx="13126327" cy="7776000"/>
            <a:chOff x="-468000" y="-468000"/>
            <a:chExt cx="13140000" cy="7776000"/>
          </a:xfrm>
        </p:grpSpPr>
        <p:cxnSp>
          <p:nvCxnSpPr>
            <p:cNvPr id="26" name="Linie">
              <a:extLst>
                <a:ext uri="{FF2B5EF4-FFF2-40B4-BE49-F238E27FC236}">
                  <a16:creationId xmlns:a16="http://schemas.microsoft.com/office/drawing/2014/main" id="{B64ED526-E274-3147-A2AF-D81E318BDC76}"/>
                </a:ext>
              </a:extLst>
            </p:cNvPr>
            <p:cNvCxnSpPr/>
            <p:nvPr/>
          </p:nvCxnSpPr>
          <p:spPr>
            <a:xfrm>
              <a:off x="1231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Linie">
              <a:extLst>
                <a:ext uri="{FF2B5EF4-FFF2-40B4-BE49-F238E27FC236}">
                  <a16:creationId xmlns:a16="http://schemas.microsoft.com/office/drawing/2014/main" id="{635028BA-7335-574C-8E83-D802863F7E9D}"/>
                </a:ext>
              </a:extLst>
            </p:cNvPr>
            <p:cNvCxnSpPr/>
            <p:nvPr/>
          </p:nvCxnSpPr>
          <p:spPr>
            <a:xfrm>
              <a:off x="1231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Linie">
              <a:extLst>
                <a:ext uri="{FF2B5EF4-FFF2-40B4-BE49-F238E27FC236}">
                  <a16:creationId xmlns:a16="http://schemas.microsoft.com/office/drawing/2014/main" id="{21CD66BF-E308-3F4B-895B-FAA7C5FE3ECF}"/>
                </a:ext>
              </a:extLst>
            </p:cNvPr>
            <p:cNvCxnSpPr/>
            <p:nvPr/>
          </p:nvCxnSpPr>
          <p:spPr>
            <a:xfrm>
              <a:off x="1184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Linie">
              <a:extLst>
                <a:ext uri="{FF2B5EF4-FFF2-40B4-BE49-F238E27FC236}">
                  <a16:creationId xmlns:a16="http://schemas.microsoft.com/office/drawing/2014/main" id="{A699C338-927B-4942-9427-6060000D99F3}"/>
                </a:ext>
              </a:extLst>
            </p:cNvPr>
            <p:cNvCxnSpPr/>
            <p:nvPr/>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Linie">
              <a:extLst>
                <a:ext uri="{FF2B5EF4-FFF2-40B4-BE49-F238E27FC236}">
                  <a16:creationId xmlns:a16="http://schemas.microsoft.com/office/drawing/2014/main" id="{F475D903-336D-8E48-916C-726044DBD829}"/>
                </a:ext>
              </a:extLst>
            </p:cNvPr>
            <p:cNvCxnSpPr/>
            <p:nvPr/>
          </p:nvCxnSpPr>
          <p:spPr>
            <a:xfrm>
              <a:off x="1184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a:extLst>
                <a:ext uri="{FF2B5EF4-FFF2-40B4-BE49-F238E27FC236}">
                  <a16:creationId xmlns:a16="http://schemas.microsoft.com/office/drawing/2014/main" id="{F8683604-57DF-764E-800E-48A3E945DA0E}"/>
                </a:ext>
              </a:extLst>
            </p:cNvPr>
            <p:cNvCxnSpPr/>
            <p:nvPr/>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a:extLst>
                <a:ext uri="{FF2B5EF4-FFF2-40B4-BE49-F238E27FC236}">
                  <a16:creationId xmlns:a16="http://schemas.microsoft.com/office/drawing/2014/main" id="{616A30C2-8E95-384D-8B79-BA59DD2978B0}"/>
                </a:ext>
              </a:extLst>
            </p:cNvPr>
            <p:cNvCxnSpPr/>
            <p:nvPr/>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a:extLst>
                <a:ext uri="{FF2B5EF4-FFF2-40B4-BE49-F238E27FC236}">
                  <a16:creationId xmlns:a16="http://schemas.microsoft.com/office/drawing/2014/main" id="{65786F69-7926-CA45-84BD-1AAD5F33CF1B}"/>
                </a:ext>
              </a:extLst>
            </p:cNvPr>
            <p:cNvCxnSpPr/>
            <p:nvPr/>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a:extLst>
                <a:ext uri="{FF2B5EF4-FFF2-40B4-BE49-F238E27FC236}">
                  <a16:creationId xmlns:a16="http://schemas.microsoft.com/office/drawing/2014/main" id="{2CB29A9F-189F-B844-9FE4-D2371E12A0C9}"/>
                </a:ext>
              </a:extLst>
            </p:cNvPr>
            <p:cNvCxnSpPr/>
            <p:nvPr/>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Linie">
              <a:extLst>
                <a:ext uri="{FF2B5EF4-FFF2-40B4-BE49-F238E27FC236}">
                  <a16:creationId xmlns:a16="http://schemas.microsoft.com/office/drawing/2014/main" id="{B9F47B3E-58E2-BF45-AA62-F5377549D8EC}"/>
                </a:ext>
              </a:extLst>
            </p:cNvPr>
            <p:cNvCxnSpPr/>
            <p:nvPr/>
          </p:nvCxnSpPr>
          <p:spPr>
            <a:xfrm>
              <a:off x="1231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21" name="Picture 20">
            <a:extLst>
              <a:ext uri="{FF2B5EF4-FFF2-40B4-BE49-F238E27FC236}">
                <a16:creationId xmlns:a16="http://schemas.microsoft.com/office/drawing/2014/main" id="{6BB22276-F35F-A440-A378-D70B6EA72F85}"/>
              </a:ext>
            </a:extLst>
          </p:cNvPr>
          <p:cNvPicPr>
            <a:picLocks noChangeAspect="1"/>
          </p:cNvPicPr>
          <p:nvPr/>
        </p:nvPicPr>
        <p:blipFill>
          <a:blip r:embed="rId2"/>
          <a:stretch>
            <a:fillRect/>
          </a:stretch>
        </p:blipFill>
        <p:spPr>
          <a:xfrm>
            <a:off x="9624209" y="304199"/>
            <a:ext cx="2089425" cy="1045801"/>
          </a:xfrm>
          <a:prstGeom prst="rect">
            <a:avLst/>
          </a:prstGeom>
        </p:spPr>
      </p:pic>
      <p:sp>
        <p:nvSpPr>
          <p:cNvPr id="22" name="livng.knowledge">
            <a:extLst>
              <a:ext uri="{FF2B5EF4-FFF2-40B4-BE49-F238E27FC236}">
                <a16:creationId xmlns:a16="http://schemas.microsoft.com/office/drawing/2014/main" id="{6FCE89AB-3140-D748-8FFB-2BE1ED68AD44}"/>
              </a:ext>
            </a:extLst>
          </p:cNvPr>
          <p:cNvSpPr>
            <a:spLocks noChangeAspect="1" noEditPoints="1"/>
          </p:cNvSpPr>
          <p:nvPr/>
        </p:nvSpPr>
        <p:spPr bwMode="auto">
          <a:xfrm>
            <a:off x="359625" y="6320880"/>
            <a:ext cx="1691678" cy="216000"/>
          </a:xfrm>
          <a:custGeom>
            <a:avLst/>
            <a:gdLst>
              <a:gd name="T0" fmla="*/ 0 w 4704"/>
              <a:gd name="T1" fmla="*/ 17 h 592"/>
              <a:gd name="T2" fmla="*/ 85 w 4704"/>
              <a:gd name="T3" fmla="*/ 421 h 592"/>
              <a:gd name="T4" fmla="*/ 1676 w 4704"/>
              <a:gd name="T5" fmla="*/ 413 h 592"/>
              <a:gd name="T6" fmla="*/ 1676 w 4704"/>
              <a:gd name="T7" fmla="*/ 413 h 592"/>
              <a:gd name="T8" fmla="*/ 4672 w 4704"/>
              <a:gd name="T9" fmla="*/ 393 h 592"/>
              <a:gd name="T10" fmla="*/ 4475 w 4704"/>
              <a:gd name="T11" fmla="*/ 183 h 592"/>
              <a:gd name="T12" fmla="*/ 4704 w 4704"/>
              <a:gd name="T13" fmla="*/ 328 h 592"/>
              <a:gd name="T14" fmla="*/ 4631 w 4704"/>
              <a:gd name="T15" fmla="*/ 276 h 592"/>
              <a:gd name="T16" fmla="*/ 4347 w 4704"/>
              <a:gd name="T17" fmla="*/ 252 h 592"/>
              <a:gd name="T18" fmla="*/ 4369 w 4704"/>
              <a:gd name="T19" fmla="*/ 486 h 592"/>
              <a:gd name="T20" fmla="*/ 4155 w 4704"/>
              <a:gd name="T21" fmla="*/ 470 h 592"/>
              <a:gd name="T22" fmla="*/ 4207 w 4704"/>
              <a:gd name="T23" fmla="*/ 444 h 592"/>
              <a:gd name="T24" fmla="*/ 4218 w 4704"/>
              <a:gd name="T25" fmla="*/ 140 h 592"/>
              <a:gd name="T26" fmla="*/ 4351 w 4704"/>
              <a:gd name="T27" fmla="*/ 199 h 592"/>
              <a:gd name="T28" fmla="*/ 4273 w 4704"/>
              <a:gd name="T29" fmla="*/ 248 h 592"/>
              <a:gd name="T30" fmla="*/ 3868 w 4704"/>
              <a:gd name="T31" fmla="*/ 477 h 592"/>
              <a:gd name="T32" fmla="*/ 3937 w 4704"/>
              <a:gd name="T33" fmla="*/ 118 h 592"/>
              <a:gd name="T34" fmla="*/ 4017 w 4704"/>
              <a:gd name="T35" fmla="*/ 470 h 592"/>
              <a:gd name="T36" fmla="*/ 3814 w 4704"/>
              <a:gd name="T37" fmla="*/ 311 h 592"/>
              <a:gd name="T38" fmla="*/ 3481 w 4704"/>
              <a:gd name="T39" fmla="*/ 328 h 592"/>
              <a:gd name="T40" fmla="*/ 3668 w 4704"/>
              <a:gd name="T41" fmla="*/ 435 h 592"/>
              <a:gd name="T42" fmla="*/ 3542 w 4704"/>
              <a:gd name="T43" fmla="*/ 140 h 592"/>
              <a:gd name="T44" fmla="*/ 3481 w 4704"/>
              <a:gd name="T45" fmla="*/ 328 h 592"/>
              <a:gd name="T46" fmla="*/ 3542 w 4704"/>
              <a:gd name="T47" fmla="*/ 193 h 592"/>
              <a:gd name="T48" fmla="*/ 3242 w 4704"/>
              <a:gd name="T49" fmla="*/ 17 h 592"/>
              <a:gd name="T50" fmla="*/ 3327 w 4704"/>
              <a:gd name="T51" fmla="*/ 421 h 592"/>
              <a:gd name="T52" fmla="*/ 3095 w 4704"/>
              <a:gd name="T53" fmla="*/ 471 h 592"/>
              <a:gd name="T54" fmla="*/ 2968 w 4704"/>
              <a:gd name="T55" fmla="*/ 235 h 592"/>
              <a:gd name="T56" fmla="*/ 2755 w 4704"/>
              <a:gd name="T57" fmla="*/ 152 h 592"/>
              <a:gd name="T58" fmla="*/ 2878 w 4704"/>
              <a:gd name="T59" fmla="*/ 383 h 592"/>
              <a:gd name="T60" fmla="*/ 3042 w 4704"/>
              <a:gd name="T61" fmla="*/ 293 h 592"/>
              <a:gd name="T62" fmla="*/ 3114 w 4704"/>
              <a:gd name="T63" fmla="*/ 148 h 592"/>
              <a:gd name="T64" fmla="*/ 2433 w 4704"/>
              <a:gd name="T65" fmla="*/ 309 h 592"/>
              <a:gd name="T66" fmla="*/ 2574 w 4704"/>
              <a:gd name="T67" fmla="*/ 193 h 592"/>
              <a:gd name="T68" fmla="*/ 2574 w 4704"/>
              <a:gd name="T69" fmla="*/ 193 h 592"/>
              <a:gd name="T70" fmla="*/ 2175 w 4704"/>
              <a:gd name="T71" fmla="*/ 236 h 592"/>
              <a:gd name="T72" fmla="*/ 2095 w 4704"/>
              <a:gd name="T73" fmla="*/ 157 h 592"/>
              <a:gd name="T74" fmla="*/ 2352 w 4704"/>
              <a:gd name="T75" fmla="*/ 229 h 592"/>
              <a:gd name="T76" fmla="*/ 1770 w 4704"/>
              <a:gd name="T77" fmla="*/ 95 h 592"/>
              <a:gd name="T78" fmla="*/ 1840 w 4704"/>
              <a:gd name="T79" fmla="*/ 470 h 592"/>
              <a:gd name="T80" fmla="*/ 1940 w 4704"/>
              <a:gd name="T81" fmla="*/ 148 h 592"/>
              <a:gd name="T82" fmla="*/ 1966 w 4704"/>
              <a:gd name="T83" fmla="*/ 470 h 592"/>
              <a:gd name="T84" fmla="*/ 1302 w 4704"/>
              <a:gd name="T85" fmla="*/ 351 h 592"/>
              <a:gd name="T86" fmla="*/ 1302 w 4704"/>
              <a:gd name="T87" fmla="*/ 592 h 592"/>
              <a:gd name="T88" fmla="*/ 1226 w 4704"/>
              <a:gd name="T89" fmla="*/ 492 h 592"/>
              <a:gd name="T90" fmla="*/ 1178 w 4704"/>
              <a:gd name="T91" fmla="*/ 395 h 592"/>
              <a:gd name="T92" fmla="*/ 1393 w 4704"/>
              <a:gd name="T93" fmla="*/ 157 h 592"/>
              <a:gd name="T94" fmla="*/ 1294 w 4704"/>
              <a:gd name="T95" fmla="*/ 193 h 592"/>
              <a:gd name="T96" fmla="*/ 1294 w 4704"/>
              <a:gd name="T97" fmla="*/ 193 h 592"/>
              <a:gd name="T98" fmla="*/ 908 w 4704"/>
              <a:gd name="T99" fmla="*/ 236 h 592"/>
              <a:gd name="T100" fmla="*/ 827 w 4704"/>
              <a:gd name="T101" fmla="*/ 157 h 592"/>
              <a:gd name="T102" fmla="*/ 1084 w 4704"/>
              <a:gd name="T103" fmla="*/ 229 h 592"/>
              <a:gd name="T104" fmla="*/ 657 w 4704"/>
              <a:gd name="T105" fmla="*/ 53 h 592"/>
              <a:gd name="T106" fmla="*/ 668 w 4704"/>
              <a:gd name="T107" fmla="*/ 470 h 592"/>
              <a:gd name="T108" fmla="*/ 668 w 4704"/>
              <a:gd name="T109" fmla="*/ 470 h 592"/>
              <a:gd name="T110" fmla="*/ 385 w 4704"/>
              <a:gd name="T111" fmla="*/ 140 h 592"/>
              <a:gd name="T112" fmla="*/ 481 w 4704"/>
              <a:gd name="T113" fmla="*/ 311 h 592"/>
              <a:gd name="T114" fmla="*/ 217 w 4704"/>
              <a:gd name="T115" fmla="*/ 100 h 592"/>
              <a:gd name="T116" fmla="*/ 217 w 4704"/>
              <a:gd name="T117" fmla="*/ 100 h 592"/>
              <a:gd name="T118" fmla="*/ 253 w 4704"/>
              <a:gd name="T119" fmla="*/ 47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04" h="592">
                <a:moveTo>
                  <a:pt x="77" y="477"/>
                </a:moveTo>
                <a:cubicBezTo>
                  <a:pt x="6" y="477"/>
                  <a:pt x="6" y="413"/>
                  <a:pt x="6" y="386"/>
                </a:cubicBezTo>
                <a:lnTo>
                  <a:pt x="6" y="111"/>
                </a:lnTo>
                <a:cubicBezTo>
                  <a:pt x="6" y="67"/>
                  <a:pt x="4" y="44"/>
                  <a:pt x="0" y="17"/>
                </a:cubicBezTo>
                <a:lnTo>
                  <a:pt x="72" y="1"/>
                </a:lnTo>
                <a:cubicBezTo>
                  <a:pt x="77" y="21"/>
                  <a:pt x="78" y="48"/>
                  <a:pt x="78" y="90"/>
                </a:cubicBezTo>
                <a:lnTo>
                  <a:pt x="78" y="363"/>
                </a:lnTo>
                <a:cubicBezTo>
                  <a:pt x="78" y="406"/>
                  <a:pt x="80" y="413"/>
                  <a:pt x="85" y="421"/>
                </a:cubicBezTo>
                <a:cubicBezTo>
                  <a:pt x="88" y="426"/>
                  <a:pt x="99" y="429"/>
                  <a:pt x="108" y="426"/>
                </a:cubicBezTo>
                <a:lnTo>
                  <a:pt x="119" y="469"/>
                </a:lnTo>
                <a:cubicBezTo>
                  <a:pt x="106" y="474"/>
                  <a:pt x="93" y="477"/>
                  <a:pt x="77" y="477"/>
                </a:cubicBezTo>
                <a:close/>
                <a:moveTo>
                  <a:pt x="1676" y="413"/>
                </a:moveTo>
                <a:cubicBezTo>
                  <a:pt x="1676" y="375"/>
                  <a:pt x="1644" y="344"/>
                  <a:pt x="1606" y="344"/>
                </a:cubicBezTo>
                <a:cubicBezTo>
                  <a:pt x="1568" y="344"/>
                  <a:pt x="1538" y="375"/>
                  <a:pt x="1538" y="413"/>
                </a:cubicBezTo>
                <a:cubicBezTo>
                  <a:pt x="1538" y="453"/>
                  <a:pt x="1569" y="485"/>
                  <a:pt x="1608" y="485"/>
                </a:cubicBezTo>
                <a:cubicBezTo>
                  <a:pt x="1644" y="485"/>
                  <a:pt x="1676" y="453"/>
                  <a:pt x="1676" y="413"/>
                </a:cubicBezTo>
                <a:close/>
                <a:moveTo>
                  <a:pt x="4512" y="328"/>
                </a:moveTo>
                <a:lnTo>
                  <a:pt x="4512" y="333"/>
                </a:lnTo>
                <a:cubicBezTo>
                  <a:pt x="4512" y="377"/>
                  <a:pt x="4528" y="424"/>
                  <a:pt x="4591" y="424"/>
                </a:cubicBezTo>
                <a:cubicBezTo>
                  <a:pt x="4621" y="424"/>
                  <a:pt x="4647" y="414"/>
                  <a:pt x="4672" y="393"/>
                </a:cubicBezTo>
                <a:lnTo>
                  <a:pt x="4699" y="435"/>
                </a:lnTo>
                <a:cubicBezTo>
                  <a:pt x="4665" y="464"/>
                  <a:pt x="4626" y="478"/>
                  <a:pt x="4583" y="478"/>
                </a:cubicBezTo>
                <a:cubicBezTo>
                  <a:pt x="4492" y="478"/>
                  <a:pt x="4435" y="412"/>
                  <a:pt x="4435" y="309"/>
                </a:cubicBezTo>
                <a:cubicBezTo>
                  <a:pt x="4435" y="253"/>
                  <a:pt x="4447" y="215"/>
                  <a:pt x="4475" y="183"/>
                </a:cubicBezTo>
                <a:cubicBezTo>
                  <a:pt x="4501" y="153"/>
                  <a:pt x="4533" y="140"/>
                  <a:pt x="4574" y="140"/>
                </a:cubicBezTo>
                <a:cubicBezTo>
                  <a:pt x="4605" y="140"/>
                  <a:pt x="4635" y="148"/>
                  <a:pt x="4662" y="173"/>
                </a:cubicBezTo>
                <a:cubicBezTo>
                  <a:pt x="4690" y="199"/>
                  <a:pt x="4704" y="238"/>
                  <a:pt x="4704" y="313"/>
                </a:cubicBezTo>
                <a:lnTo>
                  <a:pt x="4704" y="328"/>
                </a:lnTo>
                <a:lnTo>
                  <a:pt x="4512" y="328"/>
                </a:lnTo>
                <a:close/>
                <a:moveTo>
                  <a:pt x="4574" y="193"/>
                </a:moveTo>
                <a:cubicBezTo>
                  <a:pt x="4534" y="193"/>
                  <a:pt x="4513" y="224"/>
                  <a:pt x="4513" y="276"/>
                </a:cubicBezTo>
                <a:lnTo>
                  <a:pt x="4631" y="276"/>
                </a:lnTo>
                <a:cubicBezTo>
                  <a:pt x="4631" y="224"/>
                  <a:pt x="4609" y="193"/>
                  <a:pt x="4574" y="193"/>
                </a:cubicBezTo>
                <a:close/>
                <a:moveTo>
                  <a:pt x="4351" y="199"/>
                </a:moveTo>
                <a:cubicBezTo>
                  <a:pt x="4338" y="199"/>
                  <a:pt x="4328" y="197"/>
                  <a:pt x="4326" y="196"/>
                </a:cubicBezTo>
                <a:cubicBezTo>
                  <a:pt x="4328" y="198"/>
                  <a:pt x="4347" y="219"/>
                  <a:pt x="4347" y="252"/>
                </a:cubicBezTo>
                <a:cubicBezTo>
                  <a:pt x="4347" y="308"/>
                  <a:pt x="4301" y="351"/>
                  <a:pt x="4225" y="351"/>
                </a:cubicBezTo>
                <a:cubicBezTo>
                  <a:pt x="4202" y="359"/>
                  <a:pt x="4182" y="371"/>
                  <a:pt x="4182" y="381"/>
                </a:cubicBezTo>
                <a:cubicBezTo>
                  <a:pt x="4182" y="393"/>
                  <a:pt x="4186" y="394"/>
                  <a:pt x="4262" y="394"/>
                </a:cubicBezTo>
                <a:cubicBezTo>
                  <a:pt x="4314" y="394"/>
                  <a:pt x="4369" y="421"/>
                  <a:pt x="4369" y="486"/>
                </a:cubicBezTo>
                <a:cubicBezTo>
                  <a:pt x="4369" y="555"/>
                  <a:pt x="4312" y="592"/>
                  <a:pt x="4226" y="592"/>
                </a:cubicBezTo>
                <a:cubicBezTo>
                  <a:pt x="4142" y="592"/>
                  <a:pt x="4082" y="564"/>
                  <a:pt x="4082" y="504"/>
                </a:cubicBezTo>
                <a:cubicBezTo>
                  <a:pt x="4082" y="489"/>
                  <a:pt x="4088" y="470"/>
                  <a:pt x="4088" y="470"/>
                </a:cubicBezTo>
                <a:lnTo>
                  <a:pt x="4155" y="470"/>
                </a:lnTo>
                <a:cubicBezTo>
                  <a:pt x="4155" y="470"/>
                  <a:pt x="4149" y="482"/>
                  <a:pt x="4149" y="492"/>
                </a:cubicBezTo>
                <a:cubicBezTo>
                  <a:pt x="4149" y="522"/>
                  <a:pt x="4175" y="539"/>
                  <a:pt x="4220" y="539"/>
                </a:cubicBezTo>
                <a:cubicBezTo>
                  <a:pt x="4270" y="539"/>
                  <a:pt x="4296" y="519"/>
                  <a:pt x="4296" y="489"/>
                </a:cubicBezTo>
                <a:cubicBezTo>
                  <a:pt x="4296" y="454"/>
                  <a:pt x="4267" y="444"/>
                  <a:pt x="4207" y="444"/>
                </a:cubicBezTo>
                <a:cubicBezTo>
                  <a:pt x="4121" y="444"/>
                  <a:pt x="4102" y="427"/>
                  <a:pt x="4102" y="395"/>
                </a:cubicBezTo>
                <a:cubicBezTo>
                  <a:pt x="4102" y="363"/>
                  <a:pt x="4128" y="351"/>
                  <a:pt x="4163" y="340"/>
                </a:cubicBezTo>
                <a:cubicBezTo>
                  <a:pt x="4114" y="326"/>
                  <a:pt x="4090" y="295"/>
                  <a:pt x="4090" y="249"/>
                </a:cubicBezTo>
                <a:cubicBezTo>
                  <a:pt x="4090" y="183"/>
                  <a:pt x="4141" y="140"/>
                  <a:pt x="4218" y="140"/>
                </a:cubicBezTo>
                <a:cubicBezTo>
                  <a:pt x="4264" y="140"/>
                  <a:pt x="4290" y="157"/>
                  <a:pt x="4316" y="157"/>
                </a:cubicBezTo>
                <a:cubicBezTo>
                  <a:pt x="4337" y="157"/>
                  <a:pt x="4357" y="149"/>
                  <a:pt x="4375" y="134"/>
                </a:cubicBezTo>
                <a:lnTo>
                  <a:pt x="4407" y="178"/>
                </a:lnTo>
                <a:cubicBezTo>
                  <a:pt x="4389" y="193"/>
                  <a:pt x="4373" y="199"/>
                  <a:pt x="4351" y="199"/>
                </a:cubicBezTo>
                <a:close/>
                <a:moveTo>
                  <a:pt x="4218" y="193"/>
                </a:moveTo>
                <a:cubicBezTo>
                  <a:pt x="4182" y="193"/>
                  <a:pt x="4162" y="213"/>
                  <a:pt x="4162" y="249"/>
                </a:cubicBezTo>
                <a:cubicBezTo>
                  <a:pt x="4162" y="286"/>
                  <a:pt x="4183" y="303"/>
                  <a:pt x="4218" y="303"/>
                </a:cubicBezTo>
                <a:cubicBezTo>
                  <a:pt x="4254" y="303"/>
                  <a:pt x="4273" y="284"/>
                  <a:pt x="4273" y="248"/>
                </a:cubicBezTo>
                <a:cubicBezTo>
                  <a:pt x="4273" y="212"/>
                  <a:pt x="4254" y="193"/>
                  <a:pt x="4218" y="193"/>
                </a:cubicBezTo>
                <a:close/>
                <a:moveTo>
                  <a:pt x="3953" y="470"/>
                </a:moveTo>
                <a:cubicBezTo>
                  <a:pt x="3949" y="463"/>
                  <a:pt x="3949" y="458"/>
                  <a:pt x="3947" y="445"/>
                </a:cubicBezTo>
                <a:cubicBezTo>
                  <a:pt x="3925" y="466"/>
                  <a:pt x="3900" y="477"/>
                  <a:pt x="3868" y="477"/>
                </a:cubicBezTo>
                <a:cubicBezTo>
                  <a:pt x="3786" y="477"/>
                  <a:pt x="3736" y="412"/>
                  <a:pt x="3736" y="312"/>
                </a:cubicBezTo>
                <a:cubicBezTo>
                  <a:pt x="3736" y="211"/>
                  <a:pt x="3792" y="142"/>
                  <a:pt x="3870" y="142"/>
                </a:cubicBezTo>
                <a:cubicBezTo>
                  <a:pt x="3897" y="142"/>
                  <a:pt x="3920" y="151"/>
                  <a:pt x="3939" y="171"/>
                </a:cubicBezTo>
                <a:cubicBezTo>
                  <a:pt x="3939" y="171"/>
                  <a:pt x="3937" y="146"/>
                  <a:pt x="3937" y="118"/>
                </a:cubicBezTo>
                <a:lnTo>
                  <a:pt x="3937" y="1"/>
                </a:lnTo>
                <a:lnTo>
                  <a:pt x="4007" y="11"/>
                </a:lnTo>
                <a:lnTo>
                  <a:pt x="4007" y="358"/>
                </a:lnTo>
                <a:cubicBezTo>
                  <a:pt x="4007" y="421"/>
                  <a:pt x="4011" y="454"/>
                  <a:pt x="4017" y="470"/>
                </a:cubicBezTo>
                <a:lnTo>
                  <a:pt x="3953" y="470"/>
                </a:lnTo>
                <a:close/>
                <a:moveTo>
                  <a:pt x="3937" y="224"/>
                </a:moveTo>
                <a:cubicBezTo>
                  <a:pt x="3921" y="207"/>
                  <a:pt x="3902" y="198"/>
                  <a:pt x="3879" y="198"/>
                </a:cubicBezTo>
                <a:cubicBezTo>
                  <a:pt x="3834" y="198"/>
                  <a:pt x="3814" y="234"/>
                  <a:pt x="3814" y="311"/>
                </a:cubicBezTo>
                <a:cubicBezTo>
                  <a:pt x="3814" y="382"/>
                  <a:pt x="3828" y="418"/>
                  <a:pt x="3881" y="418"/>
                </a:cubicBezTo>
                <a:cubicBezTo>
                  <a:pt x="3907" y="418"/>
                  <a:pt x="3928" y="403"/>
                  <a:pt x="3937" y="387"/>
                </a:cubicBezTo>
                <a:lnTo>
                  <a:pt x="3937" y="224"/>
                </a:lnTo>
                <a:close/>
                <a:moveTo>
                  <a:pt x="3481" y="328"/>
                </a:moveTo>
                <a:lnTo>
                  <a:pt x="3481" y="333"/>
                </a:lnTo>
                <a:cubicBezTo>
                  <a:pt x="3481" y="377"/>
                  <a:pt x="3497" y="424"/>
                  <a:pt x="3560" y="424"/>
                </a:cubicBezTo>
                <a:cubicBezTo>
                  <a:pt x="3590" y="424"/>
                  <a:pt x="3616" y="414"/>
                  <a:pt x="3640" y="393"/>
                </a:cubicBezTo>
                <a:lnTo>
                  <a:pt x="3668" y="435"/>
                </a:lnTo>
                <a:cubicBezTo>
                  <a:pt x="3634" y="464"/>
                  <a:pt x="3595" y="478"/>
                  <a:pt x="3552" y="478"/>
                </a:cubicBezTo>
                <a:cubicBezTo>
                  <a:pt x="3461" y="478"/>
                  <a:pt x="3404" y="412"/>
                  <a:pt x="3404" y="309"/>
                </a:cubicBezTo>
                <a:cubicBezTo>
                  <a:pt x="3404" y="253"/>
                  <a:pt x="3416" y="215"/>
                  <a:pt x="3444" y="183"/>
                </a:cubicBezTo>
                <a:cubicBezTo>
                  <a:pt x="3470" y="153"/>
                  <a:pt x="3502" y="140"/>
                  <a:pt x="3542" y="140"/>
                </a:cubicBezTo>
                <a:cubicBezTo>
                  <a:pt x="3574" y="140"/>
                  <a:pt x="3603" y="148"/>
                  <a:pt x="3631" y="173"/>
                </a:cubicBezTo>
                <a:cubicBezTo>
                  <a:pt x="3659" y="199"/>
                  <a:pt x="3673" y="238"/>
                  <a:pt x="3673" y="313"/>
                </a:cubicBezTo>
                <a:lnTo>
                  <a:pt x="3673" y="328"/>
                </a:lnTo>
                <a:lnTo>
                  <a:pt x="3481" y="328"/>
                </a:lnTo>
                <a:close/>
                <a:moveTo>
                  <a:pt x="3542" y="193"/>
                </a:moveTo>
                <a:cubicBezTo>
                  <a:pt x="3503" y="193"/>
                  <a:pt x="3481" y="224"/>
                  <a:pt x="3481" y="276"/>
                </a:cubicBezTo>
                <a:lnTo>
                  <a:pt x="3600" y="276"/>
                </a:lnTo>
                <a:cubicBezTo>
                  <a:pt x="3600" y="224"/>
                  <a:pt x="3577" y="193"/>
                  <a:pt x="3542" y="193"/>
                </a:cubicBezTo>
                <a:close/>
                <a:moveTo>
                  <a:pt x="3319" y="477"/>
                </a:moveTo>
                <a:cubicBezTo>
                  <a:pt x="3249" y="477"/>
                  <a:pt x="3249" y="413"/>
                  <a:pt x="3249" y="386"/>
                </a:cubicBezTo>
                <a:lnTo>
                  <a:pt x="3249" y="111"/>
                </a:lnTo>
                <a:cubicBezTo>
                  <a:pt x="3249" y="67"/>
                  <a:pt x="3247" y="44"/>
                  <a:pt x="3242" y="17"/>
                </a:cubicBezTo>
                <a:lnTo>
                  <a:pt x="3314" y="1"/>
                </a:lnTo>
                <a:cubicBezTo>
                  <a:pt x="3319" y="21"/>
                  <a:pt x="3320" y="48"/>
                  <a:pt x="3320" y="90"/>
                </a:cubicBezTo>
                <a:lnTo>
                  <a:pt x="3320" y="363"/>
                </a:lnTo>
                <a:cubicBezTo>
                  <a:pt x="3320" y="406"/>
                  <a:pt x="3322" y="413"/>
                  <a:pt x="3327" y="421"/>
                </a:cubicBezTo>
                <a:cubicBezTo>
                  <a:pt x="3331" y="426"/>
                  <a:pt x="3342" y="429"/>
                  <a:pt x="3350" y="426"/>
                </a:cubicBezTo>
                <a:lnTo>
                  <a:pt x="3361" y="469"/>
                </a:lnTo>
                <a:cubicBezTo>
                  <a:pt x="3349" y="474"/>
                  <a:pt x="3335" y="477"/>
                  <a:pt x="3319" y="477"/>
                </a:cubicBezTo>
                <a:close/>
                <a:moveTo>
                  <a:pt x="3095" y="471"/>
                </a:moveTo>
                <a:lnTo>
                  <a:pt x="3030" y="471"/>
                </a:lnTo>
                <a:lnTo>
                  <a:pt x="2990" y="323"/>
                </a:lnTo>
                <a:cubicBezTo>
                  <a:pt x="2980" y="284"/>
                  <a:pt x="2969" y="235"/>
                  <a:pt x="2969" y="235"/>
                </a:cubicBezTo>
                <a:lnTo>
                  <a:pt x="2968" y="235"/>
                </a:lnTo>
                <a:cubicBezTo>
                  <a:pt x="2968" y="235"/>
                  <a:pt x="2963" y="267"/>
                  <a:pt x="2947" y="326"/>
                </a:cubicBezTo>
                <a:lnTo>
                  <a:pt x="2908" y="471"/>
                </a:lnTo>
                <a:lnTo>
                  <a:pt x="2843" y="471"/>
                </a:lnTo>
                <a:lnTo>
                  <a:pt x="2755" y="152"/>
                </a:lnTo>
                <a:lnTo>
                  <a:pt x="2824" y="143"/>
                </a:lnTo>
                <a:lnTo>
                  <a:pt x="2859" y="298"/>
                </a:lnTo>
                <a:cubicBezTo>
                  <a:pt x="2868" y="338"/>
                  <a:pt x="2876" y="383"/>
                  <a:pt x="2876" y="383"/>
                </a:cubicBezTo>
                <a:lnTo>
                  <a:pt x="2878" y="383"/>
                </a:lnTo>
                <a:cubicBezTo>
                  <a:pt x="2878" y="383"/>
                  <a:pt x="2884" y="341"/>
                  <a:pt x="2896" y="297"/>
                </a:cubicBezTo>
                <a:lnTo>
                  <a:pt x="2937" y="148"/>
                </a:lnTo>
                <a:lnTo>
                  <a:pt x="3006" y="148"/>
                </a:lnTo>
                <a:lnTo>
                  <a:pt x="3042" y="293"/>
                </a:lnTo>
                <a:cubicBezTo>
                  <a:pt x="3056" y="345"/>
                  <a:pt x="3063" y="384"/>
                  <a:pt x="3063" y="384"/>
                </a:cubicBezTo>
                <a:lnTo>
                  <a:pt x="3065" y="384"/>
                </a:lnTo>
                <a:cubicBezTo>
                  <a:pt x="3065" y="384"/>
                  <a:pt x="3072" y="335"/>
                  <a:pt x="3081" y="298"/>
                </a:cubicBezTo>
                <a:lnTo>
                  <a:pt x="3114" y="148"/>
                </a:lnTo>
                <a:lnTo>
                  <a:pt x="3186" y="148"/>
                </a:lnTo>
                <a:lnTo>
                  <a:pt x="3095" y="471"/>
                </a:lnTo>
                <a:close/>
                <a:moveTo>
                  <a:pt x="2575" y="478"/>
                </a:moveTo>
                <a:cubicBezTo>
                  <a:pt x="2487" y="478"/>
                  <a:pt x="2433" y="412"/>
                  <a:pt x="2433" y="309"/>
                </a:cubicBezTo>
                <a:cubicBezTo>
                  <a:pt x="2433" y="206"/>
                  <a:pt x="2488" y="140"/>
                  <a:pt x="2573" y="140"/>
                </a:cubicBezTo>
                <a:cubicBezTo>
                  <a:pt x="2665" y="140"/>
                  <a:pt x="2717" y="208"/>
                  <a:pt x="2717" y="310"/>
                </a:cubicBezTo>
                <a:cubicBezTo>
                  <a:pt x="2717" y="414"/>
                  <a:pt x="2662" y="478"/>
                  <a:pt x="2575" y="478"/>
                </a:cubicBezTo>
                <a:close/>
                <a:moveTo>
                  <a:pt x="2574" y="193"/>
                </a:moveTo>
                <a:cubicBezTo>
                  <a:pt x="2529" y="193"/>
                  <a:pt x="2510" y="226"/>
                  <a:pt x="2510" y="305"/>
                </a:cubicBezTo>
                <a:cubicBezTo>
                  <a:pt x="2510" y="398"/>
                  <a:pt x="2534" y="426"/>
                  <a:pt x="2576" y="426"/>
                </a:cubicBezTo>
                <a:cubicBezTo>
                  <a:pt x="2617" y="426"/>
                  <a:pt x="2640" y="392"/>
                  <a:pt x="2640" y="311"/>
                </a:cubicBezTo>
                <a:cubicBezTo>
                  <a:pt x="2640" y="220"/>
                  <a:pt x="2615" y="193"/>
                  <a:pt x="2574" y="193"/>
                </a:cubicBezTo>
                <a:close/>
                <a:moveTo>
                  <a:pt x="2283" y="470"/>
                </a:moveTo>
                <a:lnTo>
                  <a:pt x="2283" y="256"/>
                </a:lnTo>
                <a:cubicBezTo>
                  <a:pt x="2283" y="212"/>
                  <a:pt x="2273" y="200"/>
                  <a:pt x="2246" y="200"/>
                </a:cubicBezTo>
                <a:cubicBezTo>
                  <a:pt x="2226" y="200"/>
                  <a:pt x="2196" y="215"/>
                  <a:pt x="2175" y="236"/>
                </a:cubicBezTo>
                <a:lnTo>
                  <a:pt x="2175" y="470"/>
                </a:lnTo>
                <a:lnTo>
                  <a:pt x="2107" y="470"/>
                </a:lnTo>
                <a:lnTo>
                  <a:pt x="2107" y="233"/>
                </a:lnTo>
                <a:cubicBezTo>
                  <a:pt x="2107" y="199"/>
                  <a:pt x="2104" y="179"/>
                  <a:pt x="2095" y="157"/>
                </a:cubicBezTo>
                <a:lnTo>
                  <a:pt x="2158" y="139"/>
                </a:lnTo>
                <a:cubicBezTo>
                  <a:pt x="2166" y="153"/>
                  <a:pt x="2170" y="167"/>
                  <a:pt x="2170" y="185"/>
                </a:cubicBezTo>
                <a:cubicBezTo>
                  <a:pt x="2204" y="155"/>
                  <a:pt x="2234" y="140"/>
                  <a:pt x="2268" y="140"/>
                </a:cubicBezTo>
                <a:cubicBezTo>
                  <a:pt x="2318" y="140"/>
                  <a:pt x="2352" y="170"/>
                  <a:pt x="2352" y="229"/>
                </a:cubicBezTo>
                <a:lnTo>
                  <a:pt x="2352" y="470"/>
                </a:lnTo>
                <a:lnTo>
                  <a:pt x="2283" y="470"/>
                </a:lnTo>
                <a:close/>
                <a:moveTo>
                  <a:pt x="1770" y="470"/>
                </a:moveTo>
                <a:lnTo>
                  <a:pt x="1770" y="95"/>
                </a:lnTo>
                <a:cubicBezTo>
                  <a:pt x="1770" y="64"/>
                  <a:pt x="1768" y="42"/>
                  <a:pt x="1763" y="17"/>
                </a:cubicBezTo>
                <a:lnTo>
                  <a:pt x="1833" y="0"/>
                </a:lnTo>
                <a:cubicBezTo>
                  <a:pt x="1837" y="20"/>
                  <a:pt x="1840" y="52"/>
                  <a:pt x="1840" y="85"/>
                </a:cubicBezTo>
                <a:lnTo>
                  <a:pt x="1840" y="470"/>
                </a:lnTo>
                <a:lnTo>
                  <a:pt x="1770" y="470"/>
                </a:lnTo>
                <a:close/>
                <a:moveTo>
                  <a:pt x="1966" y="470"/>
                </a:moveTo>
                <a:lnTo>
                  <a:pt x="1845" y="288"/>
                </a:lnTo>
                <a:lnTo>
                  <a:pt x="1940" y="148"/>
                </a:lnTo>
                <a:lnTo>
                  <a:pt x="2025" y="148"/>
                </a:lnTo>
                <a:lnTo>
                  <a:pt x="1915" y="284"/>
                </a:lnTo>
                <a:lnTo>
                  <a:pt x="2051" y="470"/>
                </a:lnTo>
                <a:lnTo>
                  <a:pt x="1966" y="470"/>
                </a:lnTo>
                <a:close/>
                <a:moveTo>
                  <a:pt x="1428" y="199"/>
                </a:moveTo>
                <a:cubicBezTo>
                  <a:pt x="1415" y="199"/>
                  <a:pt x="1405" y="197"/>
                  <a:pt x="1403" y="196"/>
                </a:cubicBezTo>
                <a:cubicBezTo>
                  <a:pt x="1405" y="198"/>
                  <a:pt x="1424" y="219"/>
                  <a:pt x="1424" y="252"/>
                </a:cubicBezTo>
                <a:cubicBezTo>
                  <a:pt x="1424" y="308"/>
                  <a:pt x="1378" y="351"/>
                  <a:pt x="1302" y="351"/>
                </a:cubicBezTo>
                <a:cubicBezTo>
                  <a:pt x="1279" y="359"/>
                  <a:pt x="1259" y="371"/>
                  <a:pt x="1259" y="381"/>
                </a:cubicBezTo>
                <a:cubicBezTo>
                  <a:pt x="1259" y="393"/>
                  <a:pt x="1263" y="394"/>
                  <a:pt x="1339" y="394"/>
                </a:cubicBezTo>
                <a:cubicBezTo>
                  <a:pt x="1390" y="394"/>
                  <a:pt x="1446" y="421"/>
                  <a:pt x="1446" y="486"/>
                </a:cubicBezTo>
                <a:cubicBezTo>
                  <a:pt x="1446" y="555"/>
                  <a:pt x="1388" y="592"/>
                  <a:pt x="1302" y="592"/>
                </a:cubicBezTo>
                <a:cubicBezTo>
                  <a:pt x="1219" y="592"/>
                  <a:pt x="1159" y="564"/>
                  <a:pt x="1159" y="504"/>
                </a:cubicBezTo>
                <a:cubicBezTo>
                  <a:pt x="1159" y="489"/>
                  <a:pt x="1165" y="470"/>
                  <a:pt x="1165" y="470"/>
                </a:cubicBezTo>
                <a:lnTo>
                  <a:pt x="1231" y="470"/>
                </a:lnTo>
                <a:cubicBezTo>
                  <a:pt x="1231" y="470"/>
                  <a:pt x="1226" y="482"/>
                  <a:pt x="1226" y="492"/>
                </a:cubicBezTo>
                <a:cubicBezTo>
                  <a:pt x="1226" y="522"/>
                  <a:pt x="1252" y="539"/>
                  <a:pt x="1297" y="539"/>
                </a:cubicBezTo>
                <a:cubicBezTo>
                  <a:pt x="1346" y="539"/>
                  <a:pt x="1373" y="519"/>
                  <a:pt x="1373" y="489"/>
                </a:cubicBezTo>
                <a:cubicBezTo>
                  <a:pt x="1373" y="454"/>
                  <a:pt x="1344" y="444"/>
                  <a:pt x="1284" y="444"/>
                </a:cubicBezTo>
                <a:cubicBezTo>
                  <a:pt x="1198" y="444"/>
                  <a:pt x="1178" y="427"/>
                  <a:pt x="1178" y="395"/>
                </a:cubicBezTo>
                <a:cubicBezTo>
                  <a:pt x="1178" y="363"/>
                  <a:pt x="1205" y="351"/>
                  <a:pt x="1240" y="340"/>
                </a:cubicBezTo>
                <a:cubicBezTo>
                  <a:pt x="1191" y="326"/>
                  <a:pt x="1166" y="295"/>
                  <a:pt x="1166" y="249"/>
                </a:cubicBezTo>
                <a:cubicBezTo>
                  <a:pt x="1166" y="183"/>
                  <a:pt x="1218" y="140"/>
                  <a:pt x="1295" y="140"/>
                </a:cubicBezTo>
                <a:cubicBezTo>
                  <a:pt x="1341" y="140"/>
                  <a:pt x="1367" y="157"/>
                  <a:pt x="1393" y="157"/>
                </a:cubicBezTo>
                <a:cubicBezTo>
                  <a:pt x="1414" y="157"/>
                  <a:pt x="1434" y="149"/>
                  <a:pt x="1451" y="134"/>
                </a:cubicBezTo>
                <a:lnTo>
                  <a:pt x="1484" y="178"/>
                </a:lnTo>
                <a:cubicBezTo>
                  <a:pt x="1466" y="193"/>
                  <a:pt x="1449" y="199"/>
                  <a:pt x="1428" y="199"/>
                </a:cubicBezTo>
                <a:close/>
                <a:moveTo>
                  <a:pt x="1294" y="193"/>
                </a:moveTo>
                <a:cubicBezTo>
                  <a:pt x="1259" y="193"/>
                  <a:pt x="1239" y="213"/>
                  <a:pt x="1239" y="249"/>
                </a:cubicBezTo>
                <a:cubicBezTo>
                  <a:pt x="1239" y="286"/>
                  <a:pt x="1260" y="303"/>
                  <a:pt x="1294" y="303"/>
                </a:cubicBezTo>
                <a:cubicBezTo>
                  <a:pt x="1331" y="303"/>
                  <a:pt x="1350" y="284"/>
                  <a:pt x="1350" y="248"/>
                </a:cubicBezTo>
                <a:cubicBezTo>
                  <a:pt x="1350" y="212"/>
                  <a:pt x="1331" y="193"/>
                  <a:pt x="1294" y="193"/>
                </a:cubicBezTo>
                <a:close/>
                <a:moveTo>
                  <a:pt x="1015" y="470"/>
                </a:moveTo>
                <a:lnTo>
                  <a:pt x="1015" y="256"/>
                </a:lnTo>
                <a:cubicBezTo>
                  <a:pt x="1015" y="212"/>
                  <a:pt x="1005" y="200"/>
                  <a:pt x="978" y="200"/>
                </a:cubicBezTo>
                <a:cubicBezTo>
                  <a:pt x="958" y="200"/>
                  <a:pt x="929" y="215"/>
                  <a:pt x="908" y="236"/>
                </a:cubicBezTo>
                <a:lnTo>
                  <a:pt x="908" y="470"/>
                </a:lnTo>
                <a:lnTo>
                  <a:pt x="839" y="470"/>
                </a:lnTo>
                <a:lnTo>
                  <a:pt x="839" y="233"/>
                </a:lnTo>
                <a:cubicBezTo>
                  <a:pt x="839" y="199"/>
                  <a:pt x="836" y="179"/>
                  <a:pt x="827" y="157"/>
                </a:cubicBezTo>
                <a:lnTo>
                  <a:pt x="890" y="139"/>
                </a:lnTo>
                <a:cubicBezTo>
                  <a:pt x="898" y="153"/>
                  <a:pt x="902" y="167"/>
                  <a:pt x="902" y="185"/>
                </a:cubicBezTo>
                <a:cubicBezTo>
                  <a:pt x="936" y="155"/>
                  <a:pt x="966" y="140"/>
                  <a:pt x="1000" y="140"/>
                </a:cubicBezTo>
                <a:cubicBezTo>
                  <a:pt x="1050" y="140"/>
                  <a:pt x="1084" y="170"/>
                  <a:pt x="1084" y="229"/>
                </a:cubicBezTo>
                <a:lnTo>
                  <a:pt x="1084" y="470"/>
                </a:lnTo>
                <a:lnTo>
                  <a:pt x="1015" y="470"/>
                </a:lnTo>
                <a:close/>
                <a:moveTo>
                  <a:pt x="703" y="100"/>
                </a:moveTo>
                <a:cubicBezTo>
                  <a:pt x="677" y="100"/>
                  <a:pt x="657" y="79"/>
                  <a:pt x="657" y="53"/>
                </a:cubicBezTo>
                <a:cubicBezTo>
                  <a:pt x="657" y="27"/>
                  <a:pt x="678" y="6"/>
                  <a:pt x="704" y="6"/>
                </a:cubicBezTo>
                <a:cubicBezTo>
                  <a:pt x="729" y="6"/>
                  <a:pt x="750" y="27"/>
                  <a:pt x="750" y="53"/>
                </a:cubicBezTo>
                <a:cubicBezTo>
                  <a:pt x="750" y="79"/>
                  <a:pt x="729" y="100"/>
                  <a:pt x="703" y="100"/>
                </a:cubicBezTo>
                <a:close/>
                <a:moveTo>
                  <a:pt x="668" y="470"/>
                </a:moveTo>
                <a:lnTo>
                  <a:pt x="668" y="153"/>
                </a:lnTo>
                <a:lnTo>
                  <a:pt x="738" y="140"/>
                </a:lnTo>
                <a:lnTo>
                  <a:pt x="738" y="470"/>
                </a:lnTo>
                <a:lnTo>
                  <a:pt x="668" y="470"/>
                </a:lnTo>
                <a:close/>
                <a:moveTo>
                  <a:pt x="490" y="471"/>
                </a:moveTo>
                <a:lnTo>
                  <a:pt x="428" y="471"/>
                </a:lnTo>
                <a:lnTo>
                  <a:pt x="313" y="150"/>
                </a:lnTo>
                <a:lnTo>
                  <a:pt x="385" y="140"/>
                </a:lnTo>
                <a:lnTo>
                  <a:pt x="440" y="314"/>
                </a:lnTo>
                <a:cubicBezTo>
                  <a:pt x="451" y="347"/>
                  <a:pt x="460" y="386"/>
                  <a:pt x="460" y="386"/>
                </a:cubicBezTo>
                <a:lnTo>
                  <a:pt x="461" y="386"/>
                </a:lnTo>
                <a:cubicBezTo>
                  <a:pt x="461" y="386"/>
                  <a:pt x="468" y="347"/>
                  <a:pt x="481" y="311"/>
                </a:cubicBezTo>
                <a:lnTo>
                  <a:pt x="534" y="148"/>
                </a:lnTo>
                <a:lnTo>
                  <a:pt x="607" y="148"/>
                </a:lnTo>
                <a:lnTo>
                  <a:pt x="490" y="471"/>
                </a:lnTo>
                <a:close/>
                <a:moveTo>
                  <a:pt x="217" y="100"/>
                </a:moveTo>
                <a:cubicBezTo>
                  <a:pt x="192" y="100"/>
                  <a:pt x="172" y="79"/>
                  <a:pt x="172" y="53"/>
                </a:cubicBezTo>
                <a:cubicBezTo>
                  <a:pt x="172" y="27"/>
                  <a:pt x="192" y="6"/>
                  <a:pt x="218" y="6"/>
                </a:cubicBezTo>
                <a:cubicBezTo>
                  <a:pt x="243" y="6"/>
                  <a:pt x="264" y="27"/>
                  <a:pt x="264" y="53"/>
                </a:cubicBezTo>
                <a:cubicBezTo>
                  <a:pt x="264" y="79"/>
                  <a:pt x="243" y="100"/>
                  <a:pt x="217" y="100"/>
                </a:cubicBezTo>
                <a:close/>
                <a:moveTo>
                  <a:pt x="182" y="470"/>
                </a:moveTo>
                <a:lnTo>
                  <a:pt x="182" y="153"/>
                </a:lnTo>
                <a:lnTo>
                  <a:pt x="253" y="140"/>
                </a:lnTo>
                <a:lnTo>
                  <a:pt x="253" y="470"/>
                </a:lnTo>
                <a:lnTo>
                  <a:pt x="182" y="470"/>
                </a:lnTo>
                <a:close/>
              </a:path>
            </a:pathLst>
          </a:custGeom>
          <a:solidFill>
            <a:schemeClr val="tx1"/>
          </a:solidFill>
          <a:ln>
            <a:noFill/>
          </a:ln>
        </p:spPr>
        <p:txBody>
          <a:bodyPr vert="horz" wrap="square" lIns="91345" tIns="45672" rIns="91345" bIns="45672" numCol="1" anchor="t" anchorCtr="0" compatLnSpc="1">
            <a:prstTxWarp prst="textNoShape">
              <a:avLst/>
            </a:prstTxWarp>
          </a:bodyPr>
          <a:lstStyle/>
          <a:p>
            <a:endParaRPr lang="de-DE" sz="1798"/>
          </a:p>
        </p:txBody>
      </p:sp>
      <p:pic>
        <p:nvPicPr>
          <p:cNvPr id="4" name="Grafik 1">
            <a:extLst>
              <a:ext uri="{FF2B5EF4-FFF2-40B4-BE49-F238E27FC236}">
                <a16:creationId xmlns:a16="http://schemas.microsoft.com/office/drawing/2014/main" id="{4FF0C5A2-C4EB-F182-2EE2-80EFF88099D2}"/>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41312" y="276642"/>
            <a:ext cx="2909931" cy="813335"/>
          </a:xfrm>
          <a:prstGeom prst="rect">
            <a:avLst/>
          </a:prstGeom>
        </p:spPr>
      </p:pic>
    </p:spTree>
    <p:extLst>
      <p:ext uri="{BB962C8B-B14F-4D97-AF65-F5344CB8AC3E}">
        <p14:creationId xmlns:p14="http://schemas.microsoft.com/office/powerpoint/2010/main" val="3641078615"/>
      </p:ext>
    </p:extLst>
  </p:cSld>
  <p:clrMapOvr>
    <a:masterClrMapping/>
  </p:clrMapOvr>
  <p:extLst>
    <p:ext uri="{DCECCB84-F9BA-43D5-87BE-67443E8EF086}">
      <p15:sldGuideLst xmlns:p15="http://schemas.microsoft.com/office/powerpoint/2012/main">
        <p15:guide id="3" pos="226">
          <p15:clr>
            <a:srgbClr val="FBAE40"/>
          </p15:clr>
        </p15:guide>
        <p15:guide id="4" pos="5534">
          <p15:clr>
            <a:srgbClr val="FBAE40"/>
          </p15:clr>
        </p15:guide>
        <p15:guide id="5" orient="horz" pos="1236">
          <p15:clr>
            <a:srgbClr val="FBAE40"/>
          </p15:clr>
        </p15:guide>
        <p15:guide id="6" orient="horz" pos="2040">
          <p15:clr>
            <a:srgbClr val="FBAE40"/>
          </p15:clr>
        </p15:guide>
        <p15:guide id="7" pos="301">
          <p15:clr>
            <a:srgbClr val="FBAE40"/>
          </p15:clr>
        </p15:guide>
        <p15:guide id="8" pos="737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p:cSld name="1_Titel hell">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59625" y="1962150"/>
            <a:ext cx="8544000" cy="1276350"/>
          </a:xfrm>
        </p:spPr>
        <p:txBody>
          <a:bodyPr anchor="b" anchorCtr="0"/>
          <a:lstStyle>
            <a:lvl1pPr marL="0" indent="0" algn="l">
              <a:lnSpc>
                <a:spcPct val="90000"/>
              </a:lnSpc>
              <a:buFont typeface="Arial" panose="020B0604020202020204" pitchFamily="34" charset="0"/>
              <a:buNone/>
              <a:defRPr sz="3596" b="1"/>
            </a:lvl1pPr>
          </a:lstStyle>
          <a:p>
            <a:r>
              <a:rPr lang="de-DE" dirty="0"/>
              <a:t>Titel der Präsentation auf zwei Zeilen einfügen</a:t>
            </a:r>
          </a:p>
        </p:txBody>
      </p:sp>
      <p:sp>
        <p:nvSpPr>
          <p:cNvPr id="3" name="Untertitel 2"/>
          <p:cNvSpPr>
            <a:spLocks noGrp="1"/>
          </p:cNvSpPr>
          <p:nvPr>
            <p:ph type="subTitle" idx="1" hasCustomPrompt="1"/>
          </p:nvPr>
        </p:nvSpPr>
        <p:spPr>
          <a:xfrm>
            <a:off x="359625" y="3238501"/>
            <a:ext cx="8544000" cy="900000"/>
          </a:xfrm>
        </p:spPr>
        <p:txBody>
          <a:bodyPr/>
          <a:lstStyle>
            <a:lvl1pPr marL="0" indent="0" algn="l">
              <a:lnSpc>
                <a:spcPct val="100000"/>
              </a:lnSpc>
              <a:spcBef>
                <a:spcPts val="0"/>
              </a:spcBef>
              <a:buFont typeface="Arial" panose="020B0604020202020204" pitchFamily="34" charset="0"/>
              <a:buNone/>
              <a:defRPr sz="1798" b="0">
                <a:solidFill>
                  <a:schemeClr val="bg2"/>
                </a:solidFill>
              </a:defRPr>
            </a:lvl1pPr>
            <a:lvl2pPr marL="0" indent="0" algn="l">
              <a:lnSpc>
                <a:spcPct val="100000"/>
              </a:lnSpc>
              <a:spcBef>
                <a:spcPts val="0"/>
              </a:spcBef>
              <a:buFont typeface="Arial" panose="020B0604020202020204" pitchFamily="34" charset="0"/>
              <a:buNone/>
              <a:defRPr sz="1798" b="0">
                <a:solidFill>
                  <a:schemeClr val="bg2"/>
                </a:solidFill>
              </a:defRPr>
            </a:lvl2pPr>
            <a:lvl3pPr marL="0" indent="0" algn="l">
              <a:lnSpc>
                <a:spcPct val="100000"/>
              </a:lnSpc>
              <a:spcBef>
                <a:spcPts val="0"/>
              </a:spcBef>
              <a:buFont typeface="Arial" panose="020B0604020202020204" pitchFamily="34" charset="0"/>
              <a:buNone/>
              <a:defRPr sz="1798" b="0">
                <a:solidFill>
                  <a:schemeClr val="bg2"/>
                </a:solidFill>
              </a:defRPr>
            </a:lvl3pPr>
            <a:lvl4pPr marL="0" indent="0" algn="l">
              <a:lnSpc>
                <a:spcPct val="100000"/>
              </a:lnSpc>
              <a:spcBef>
                <a:spcPts val="0"/>
              </a:spcBef>
              <a:buFont typeface="Arial" panose="020B0604020202020204" pitchFamily="34" charset="0"/>
              <a:buNone/>
              <a:defRPr sz="1798" b="0">
                <a:solidFill>
                  <a:schemeClr val="bg2"/>
                </a:solidFill>
              </a:defRPr>
            </a:lvl4pPr>
            <a:lvl5pPr marL="0" indent="0" algn="l">
              <a:lnSpc>
                <a:spcPct val="100000"/>
              </a:lnSpc>
              <a:spcBef>
                <a:spcPts val="0"/>
              </a:spcBef>
              <a:buFont typeface="Arial" panose="020B0604020202020204" pitchFamily="34" charset="0"/>
              <a:buNone/>
              <a:defRPr sz="1798" b="0">
                <a:solidFill>
                  <a:schemeClr val="bg2"/>
                </a:solidFill>
              </a:defRPr>
            </a:lvl5pPr>
            <a:lvl6pPr marL="0" indent="0" algn="l">
              <a:lnSpc>
                <a:spcPct val="100000"/>
              </a:lnSpc>
              <a:spcBef>
                <a:spcPts val="0"/>
              </a:spcBef>
              <a:buFont typeface="Arial" panose="020B0604020202020204" pitchFamily="34" charset="0"/>
              <a:buNone/>
              <a:defRPr sz="1798" b="0">
                <a:solidFill>
                  <a:schemeClr val="bg2"/>
                </a:solidFill>
              </a:defRPr>
            </a:lvl6pPr>
            <a:lvl7pPr marL="0" indent="0" algn="l">
              <a:lnSpc>
                <a:spcPct val="100000"/>
              </a:lnSpc>
              <a:spcBef>
                <a:spcPts val="0"/>
              </a:spcBef>
              <a:buFont typeface="Arial" panose="020B0604020202020204" pitchFamily="34" charset="0"/>
              <a:buNone/>
              <a:defRPr sz="1798" b="0">
                <a:solidFill>
                  <a:schemeClr val="bg2"/>
                </a:solidFill>
              </a:defRPr>
            </a:lvl7pPr>
            <a:lvl8pPr marL="0" indent="0" algn="l">
              <a:lnSpc>
                <a:spcPct val="100000"/>
              </a:lnSpc>
              <a:spcBef>
                <a:spcPts val="0"/>
              </a:spcBef>
              <a:buFont typeface="Arial" panose="020B0604020202020204" pitchFamily="34" charset="0"/>
              <a:buNone/>
              <a:defRPr sz="1798" b="0">
                <a:solidFill>
                  <a:schemeClr val="bg2"/>
                </a:solidFill>
              </a:defRPr>
            </a:lvl8pPr>
            <a:lvl9pPr marL="0" indent="0" algn="l">
              <a:lnSpc>
                <a:spcPct val="100000"/>
              </a:lnSpc>
              <a:spcBef>
                <a:spcPts val="0"/>
              </a:spcBef>
              <a:buFont typeface="Arial" panose="020B0604020202020204" pitchFamily="34" charset="0"/>
              <a:buNone/>
              <a:defRPr sz="1798"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12" name="Linie"/>
          <p:cNvSpPr/>
          <p:nvPr/>
        </p:nvSpPr>
        <p:spPr>
          <a:xfrm>
            <a:off x="0" y="5642640"/>
            <a:ext cx="12192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
        <p:nvSpPr>
          <p:cNvPr id="19" name="Vertikaler Textplatzhalter 2"/>
          <p:cNvSpPr>
            <a:spLocks noGrp="1"/>
          </p:cNvSpPr>
          <p:nvPr>
            <p:ph type="body" orient="vert" idx="13" hasCustomPrompt="1"/>
          </p:nvPr>
        </p:nvSpPr>
        <p:spPr>
          <a:xfrm>
            <a:off x="4800001" y="6069200"/>
            <a:ext cx="6913632" cy="468000"/>
          </a:xfrm>
        </p:spPr>
        <p:txBody>
          <a:bodyPr vert="horz" anchor="b" anchorCtr="0"/>
          <a:lstStyle>
            <a:lvl1pPr marL="0" indent="0" algn="r">
              <a:lnSpc>
                <a:spcPct val="100000"/>
              </a:lnSpc>
              <a:spcBef>
                <a:spcPts val="0"/>
              </a:spcBef>
              <a:buFont typeface="Arial" panose="020B0604020202020204" pitchFamily="34" charset="0"/>
              <a:buNone/>
              <a:defRPr sz="1399" b="0"/>
            </a:lvl1pPr>
            <a:lvl2pPr marL="0" indent="0" algn="r">
              <a:lnSpc>
                <a:spcPct val="100000"/>
              </a:lnSpc>
              <a:spcBef>
                <a:spcPts val="0"/>
              </a:spcBef>
              <a:buNone/>
              <a:defRPr sz="1399" b="0"/>
            </a:lvl2pPr>
            <a:lvl3pPr marL="0" indent="0" algn="r">
              <a:lnSpc>
                <a:spcPct val="100000"/>
              </a:lnSpc>
              <a:spcBef>
                <a:spcPts val="0"/>
              </a:spcBef>
              <a:buNone/>
              <a:defRPr sz="1399" b="0"/>
            </a:lvl3pPr>
            <a:lvl4pPr marL="0" indent="0" algn="r">
              <a:lnSpc>
                <a:spcPct val="100000"/>
              </a:lnSpc>
              <a:spcBef>
                <a:spcPts val="0"/>
              </a:spcBef>
              <a:buNone/>
              <a:defRPr sz="1399" b="0"/>
            </a:lvl4pPr>
            <a:lvl5pPr marL="0" indent="0" algn="r">
              <a:lnSpc>
                <a:spcPct val="100000"/>
              </a:lnSpc>
              <a:spcBef>
                <a:spcPts val="0"/>
              </a:spcBef>
              <a:buNone/>
              <a:defRPr sz="1399" b="0"/>
            </a:lvl5pPr>
            <a:lvl6pPr marL="0" indent="0" algn="r">
              <a:lnSpc>
                <a:spcPct val="100000"/>
              </a:lnSpc>
              <a:spcBef>
                <a:spcPts val="0"/>
              </a:spcBef>
              <a:buNone/>
              <a:defRPr sz="1399" b="0"/>
            </a:lvl6pPr>
            <a:lvl7pPr marL="0" indent="0" algn="r">
              <a:lnSpc>
                <a:spcPct val="100000"/>
              </a:lnSpc>
              <a:spcBef>
                <a:spcPts val="0"/>
              </a:spcBef>
              <a:buNone/>
              <a:defRPr sz="1399" b="0"/>
            </a:lvl7pPr>
            <a:lvl8pPr marL="0" indent="0" algn="r">
              <a:lnSpc>
                <a:spcPct val="100000"/>
              </a:lnSpc>
              <a:spcBef>
                <a:spcPts val="0"/>
              </a:spcBef>
              <a:buNone/>
              <a:defRPr sz="1399" b="0"/>
            </a:lvl8pPr>
            <a:lvl9pPr marL="0" indent="0" algn="r">
              <a:lnSpc>
                <a:spcPct val="100000"/>
              </a:lnSpc>
              <a:spcBef>
                <a:spcPts val="0"/>
              </a:spcBef>
              <a:buNone/>
              <a:defRPr sz="1399" b="0"/>
            </a:lvl9pPr>
          </a:lstStyle>
          <a:p>
            <a:pPr lvl="0"/>
            <a:r>
              <a:rPr lang="de-DE" dirty="0"/>
              <a:t>Freiraum für Sekundärlogo(s) / Name </a:t>
            </a:r>
            <a:br>
              <a:rPr lang="de-DE" dirty="0"/>
            </a:br>
            <a:r>
              <a:rPr lang="de-DE" dirty="0"/>
              <a:t>des Fachbereichs, Instituts oder SFBs</a:t>
            </a:r>
          </a:p>
        </p:txBody>
      </p:sp>
      <p:grpSp>
        <p:nvGrpSpPr>
          <p:cNvPr id="25" name="Regieanweisungen">
            <a:extLst>
              <a:ext uri="{FF2B5EF4-FFF2-40B4-BE49-F238E27FC236}">
                <a16:creationId xmlns:a16="http://schemas.microsoft.com/office/drawing/2014/main" id="{ED9FFC58-AD21-3E47-B1A8-93EE29275526}"/>
              </a:ext>
            </a:extLst>
          </p:cNvPr>
          <p:cNvGrpSpPr/>
          <p:nvPr/>
        </p:nvGrpSpPr>
        <p:grpSpPr>
          <a:xfrm>
            <a:off x="-467513" y="-468000"/>
            <a:ext cx="13126327" cy="7776000"/>
            <a:chOff x="-468000" y="-468000"/>
            <a:chExt cx="13140000" cy="7776000"/>
          </a:xfrm>
        </p:grpSpPr>
        <p:cxnSp>
          <p:nvCxnSpPr>
            <p:cNvPr id="26" name="Linie">
              <a:extLst>
                <a:ext uri="{FF2B5EF4-FFF2-40B4-BE49-F238E27FC236}">
                  <a16:creationId xmlns:a16="http://schemas.microsoft.com/office/drawing/2014/main" id="{B64ED526-E274-3147-A2AF-D81E318BDC76}"/>
                </a:ext>
              </a:extLst>
            </p:cNvPr>
            <p:cNvCxnSpPr/>
            <p:nvPr/>
          </p:nvCxnSpPr>
          <p:spPr>
            <a:xfrm>
              <a:off x="1231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Linie">
              <a:extLst>
                <a:ext uri="{FF2B5EF4-FFF2-40B4-BE49-F238E27FC236}">
                  <a16:creationId xmlns:a16="http://schemas.microsoft.com/office/drawing/2014/main" id="{635028BA-7335-574C-8E83-D802863F7E9D}"/>
                </a:ext>
              </a:extLst>
            </p:cNvPr>
            <p:cNvCxnSpPr/>
            <p:nvPr/>
          </p:nvCxnSpPr>
          <p:spPr>
            <a:xfrm>
              <a:off x="1231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Linie">
              <a:extLst>
                <a:ext uri="{FF2B5EF4-FFF2-40B4-BE49-F238E27FC236}">
                  <a16:creationId xmlns:a16="http://schemas.microsoft.com/office/drawing/2014/main" id="{21CD66BF-E308-3F4B-895B-FAA7C5FE3ECF}"/>
                </a:ext>
              </a:extLst>
            </p:cNvPr>
            <p:cNvCxnSpPr/>
            <p:nvPr/>
          </p:nvCxnSpPr>
          <p:spPr>
            <a:xfrm>
              <a:off x="1184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Linie">
              <a:extLst>
                <a:ext uri="{FF2B5EF4-FFF2-40B4-BE49-F238E27FC236}">
                  <a16:creationId xmlns:a16="http://schemas.microsoft.com/office/drawing/2014/main" id="{A699C338-927B-4942-9427-6060000D99F3}"/>
                </a:ext>
              </a:extLst>
            </p:cNvPr>
            <p:cNvCxnSpPr/>
            <p:nvPr/>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Linie">
              <a:extLst>
                <a:ext uri="{FF2B5EF4-FFF2-40B4-BE49-F238E27FC236}">
                  <a16:creationId xmlns:a16="http://schemas.microsoft.com/office/drawing/2014/main" id="{F475D903-336D-8E48-916C-726044DBD829}"/>
                </a:ext>
              </a:extLst>
            </p:cNvPr>
            <p:cNvCxnSpPr/>
            <p:nvPr/>
          </p:nvCxnSpPr>
          <p:spPr>
            <a:xfrm>
              <a:off x="1184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a:extLst>
                <a:ext uri="{FF2B5EF4-FFF2-40B4-BE49-F238E27FC236}">
                  <a16:creationId xmlns:a16="http://schemas.microsoft.com/office/drawing/2014/main" id="{F8683604-57DF-764E-800E-48A3E945DA0E}"/>
                </a:ext>
              </a:extLst>
            </p:cNvPr>
            <p:cNvCxnSpPr/>
            <p:nvPr/>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a:extLst>
                <a:ext uri="{FF2B5EF4-FFF2-40B4-BE49-F238E27FC236}">
                  <a16:creationId xmlns:a16="http://schemas.microsoft.com/office/drawing/2014/main" id="{616A30C2-8E95-384D-8B79-BA59DD2978B0}"/>
                </a:ext>
              </a:extLst>
            </p:cNvPr>
            <p:cNvCxnSpPr/>
            <p:nvPr/>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a:extLst>
                <a:ext uri="{FF2B5EF4-FFF2-40B4-BE49-F238E27FC236}">
                  <a16:creationId xmlns:a16="http://schemas.microsoft.com/office/drawing/2014/main" id="{65786F69-7926-CA45-84BD-1AAD5F33CF1B}"/>
                </a:ext>
              </a:extLst>
            </p:cNvPr>
            <p:cNvCxnSpPr/>
            <p:nvPr/>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a:extLst>
                <a:ext uri="{FF2B5EF4-FFF2-40B4-BE49-F238E27FC236}">
                  <a16:creationId xmlns:a16="http://schemas.microsoft.com/office/drawing/2014/main" id="{2CB29A9F-189F-B844-9FE4-D2371E12A0C9}"/>
                </a:ext>
              </a:extLst>
            </p:cNvPr>
            <p:cNvCxnSpPr/>
            <p:nvPr/>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Linie">
              <a:extLst>
                <a:ext uri="{FF2B5EF4-FFF2-40B4-BE49-F238E27FC236}">
                  <a16:creationId xmlns:a16="http://schemas.microsoft.com/office/drawing/2014/main" id="{B9F47B3E-58E2-BF45-AA62-F5377549D8EC}"/>
                </a:ext>
              </a:extLst>
            </p:cNvPr>
            <p:cNvCxnSpPr/>
            <p:nvPr/>
          </p:nvCxnSpPr>
          <p:spPr>
            <a:xfrm>
              <a:off x="1231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 name="livng.knowledge">
            <a:extLst>
              <a:ext uri="{FF2B5EF4-FFF2-40B4-BE49-F238E27FC236}">
                <a16:creationId xmlns:a16="http://schemas.microsoft.com/office/drawing/2014/main" id="{6FCE89AB-3140-D748-8FFB-2BE1ED68AD44}"/>
              </a:ext>
            </a:extLst>
          </p:cNvPr>
          <p:cNvSpPr>
            <a:spLocks noChangeAspect="1" noEditPoints="1"/>
          </p:cNvSpPr>
          <p:nvPr/>
        </p:nvSpPr>
        <p:spPr bwMode="auto">
          <a:xfrm>
            <a:off x="359625" y="6320880"/>
            <a:ext cx="1691678" cy="216000"/>
          </a:xfrm>
          <a:custGeom>
            <a:avLst/>
            <a:gdLst>
              <a:gd name="T0" fmla="*/ 0 w 4704"/>
              <a:gd name="T1" fmla="*/ 17 h 592"/>
              <a:gd name="T2" fmla="*/ 85 w 4704"/>
              <a:gd name="T3" fmla="*/ 421 h 592"/>
              <a:gd name="T4" fmla="*/ 1676 w 4704"/>
              <a:gd name="T5" fmla="*/ 413 h 592"/>
              <a:gd name="T6" fmla="*/ 1676 w 4704"/>
              <a:gd name="T7" fmla="*/ 413 h 592"/>
              <a:gd name="T8" fmla="*/ 4672 w 4704"/>
              <a:gd name="T9" fmla="*/ 393 h 592"/>
              <a:gd name="T10" fmla="*/ 4475 w 4704"/>
              <a:gd name="T11" fmla="*/ 183 h 592"/>
              <a:gd name="T12" fmla="*/ 4704 w 4704"/>
              <a:gd name="T13" fmla="*/ 328 h 592"/>
              <a:gd name="T14" fmla="*/ 4631 w 4704"/>
              <a:gd name="T15" fmla="*/ 276 h 592"/>
              <a:gd name="T16" fmla="*/ 4347 w 4704"/>
              <a:gd name="T17" fmla="*/ 252 h 592"/>
              <a:gd name="T18" fmla="*/ 4369 w 4704"/>
              <a:gd name="T19" fmla="*/ 486 h 592"/>
              <a:gd name="T20" fmla="*/ 4155 w 4704"/>
              <a:gd name="T21" fmla="*/ 470 h 592"/>
              <a:gd name="T22" fmla="*/ 4207 w 4704"/>
              <a:gd name="T23" fmla="*/ 444 h 592"/>
              <a:gd name="T24" fmla="*/ 4218 w 4704"/>
              <a:gd name="T25" fmla="*/ 140 h 592"/>
              <a:gd name="T26" fmla="*/ 4351 w 4704"/>
              <a:gd name="T27" fmla="*/ 199 h 592"/>
              <a:gd name="T28" fmla="*/ 4273 w 4704"/>
              <a:gd name="T29" fmla="*/ 248 h 592"/>
              <a:gd name="T30" fmla="*/ 3868 w 4704"/>
              <a:gd name="T31" fmla="*/ 477 h 592"/>
              <a:gd name="T32" fmla="*/ 3937 w 4704"/>
              <a:gd name="T33" fmla="*/ 118 h 592"/>
              <a:gd name="T34" fmla="*/ 4017 w 4704"/>
              <a:gd name="T35" fmla="*/ 470 h 592"/>
              <a:gd name="T36" fmla="*/ 3814 w 4704"/>
              <a:gd name="T37" fmla="*/ 311 h 592"/>
              <a:gd name="T38" fmla="*/ 3481 w 4704"/>
              <a:gd name="T39" fmla="*/ 328 h 592"/>
              <a:gd name="T40" fmla="*/ 3668 w 4704"/>
              <a:gd name="T41" fmla="*/ 435 h 592"/>
              <a:gd name="T42" fmla="*/ 3542 w 4704"/>
              <a:gd name="T43" fmla="*/ 140 h 592"/>
              <a:gd name="T44" fmla="*/ 3481 w 4704"/>
              <a:gd name="T45" fmla="*/ 328 h 592"/>
              <a:gd name="T46" fmla="*/ 3542 w 4704"/>
              <a:gd name="T47" fmla="*/ 193 h 592"/>
              <a:gd name="T48" fmla="*/ 3242 w 4704"/>
              <a:gd name="T49" fmla="*/ 17 h 592"/>
              <a:gd name="T50" fmla="*/ 3327 w 4704"/>
              <a:gd name="T51" fmla="*/ 421 h 592"/>
              <a:gd name="T52" fmla="*/ 3095 w 4704"/>
              <a:gd name="T53" fmla="*/ 471 h 592"/>
              <a:gd name="T54" fmla="*/ 2968 w 4704"/>
              <a:gd name="T55" fmla="*/ 235 h 592"/>
              <a:gd name="T56" fmla="*/ 2755 w 4704"/>
              <a:gd name="T57" fmla="*/ 152 h 592"/>
              <a:gd name="T58" fmla="*/ 2878 w 4704"/>
              <a:gd name="T59" fmla="*/ 383 h 592"/>
              <a:gd name="T60" fmla="*/ 3042 w 4704"/>
              <a:gd name="T61" fmla="*/ 293 h 592"/>
              <a:gd name="T62" fmla="*/ 3114 w 4704"/>
              <a:gd name="T63" fmla="*/ 148 h 592"/>
              <a:gd name="T64" fmla="*/ 2433 w 4704"/>
              <a:gd name="T65" fmla="*/ 309 h 592"/>
              <a:gd name="T66" fmla="*/ 2574 w 4704"/>
              <a:gd name="T67" fmla="*/ 193 h 592"/>
              <a:gd name="T68" fmla="*/ 2574 w 4704"/>
              <a:gd name="T69" fmla="*/ 193 h 592"/>
              <a:gd name="T70" fmla="*/ 2175 w 4704"/>
              <a:gd name="T71" fmla="*/ 236 h 592"/>
              <a:gd name="T72" fmla="*/ 2095 w 4704"/>
              <a:gd name="T73" fmla="*/ 157 h 592"/>
              <a:gd name="T74" fmla="*/ 2352 w 4704"/>
              <a:gd name="T75" fmla="*/ 229 h 592"/>
              <a:gd name="T76" fmla="*/ 1770 w 4704"/>
              <a:gd name="T77" fmla="*/ 95 h 592"/>
              <a:gd name="T78" fmla="*/ 1840 w 4704"/>
              <a:gd name="T79" fmla="*/ 470 h 592"/>
              <a:gd name="T80" fmla="*/ 1940 w 4704"/>
              <a:gd name="T81" fmla="*/ 148 h 592"/>
              <a:gd name="T82" fmla="*/ 1966 w 4704"/>
              <a:gd name="T83" fmla="*/ 470 h 592"/>
              <a:gd name="T84" fmla="*/ 1302 w 4704"/>
              <a:gd name="T85" fmla="*/ 351 h 592"/>
              <a:gd name="T86" fmla="*/ 1302 w 4704"/>
              <a:gd name="T87" fmla="*/ 592 h 592"/>
              <a:gd name="T88" fmla="*/ 1226 w 4704"/>
              <a:gd name="T89" fmla="*/ 492 h 592"/>
              <a:gd name="T90" fmla="*/ 1178 w 4704"/>
              <a:gd name="T91" fmla="*/ 395 h 592"/>
              <a:gd name="T92" fmla="*/ 1393 w 4704"/>
              <a:gd name="T93" fmla="*/ 157 h 592"/>
              <a:gd name="T94" fmla="*/ 1294 w 4704"/>
              <a:gd name="T95" fmla="*/ 193 h 592"/>
              <a:gd name="T96" fmla="*/ 1294 w 4704"/>
              <a:gd name="T97" fmla="*/ 193 h 592"/>
              <a:gd name="T98" fmla="*/ 908 w 4704"/>
              <a:gd name="T99" fmla="*/ 236 h 592"/>
              <a:gd name="T100" fmla="*/ 827 w 4704"/>
              <a:gd name="T101" fmla="*/ 157 h 592"/>
              <a:gd name="T102" fmla="*/ 1084 w 4704"/>
              <a:gd name="T103" fmla="*/ 229 h 592"/>
              <a:gd name="T104" fmla="*/ 657 w 4704"/>
              <a:gd name="T105" fmla="*/ 53 h 592"/>
              <a:gd name="T106" fmla="*/ 668 w 4704"/>
              <a:gd name="T107" fmla="*/ 470 h 592"/>
              <a:gd name="T108" fmla="*/ 668 w 4704"/>
              <a:gd name="T109" fmla="*/ 470 h 592"/>
              <a:gd name="T110" fmla="*/ 385 w 4704"/>
              <a:gd name="T111" fmla="*/ 140 h 592"/>
              <a:gd name="T112" fmla="*/ 481 w 4704"/>
              <a:gd name="T113" fmla="*/ 311 h 592"/>
              <a:gd name="T114" fmla="*/ 217 w 4704"/>
              <a:gd name="T115" fmla="*/ 100 h 592"/>
              <a:gd name="T116" fmla="*/ 217 w 4704"/>
              <a:gd name="T117" fmla="*/ 100 h 592"/>
              <a:gd name="T118" fmla="*/ 253 w 4704"/>
              <a:gd name="T119" fmla="*/ 47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04" h="592">
                <a:moveTo>
                  <a:pt x="77" y="477"/>
                </a:moveTo>
                <a:cubicBezTo>
                  <a:pt x="6" y="477"/>
                  <a:pt x="6" y="413"/>
                  <a:pt x="6" y="386"/>
                </a:cubicBezTo>
                <a:lnTo>
                  <a:pt x="6" y="111"/>
                </a:lnTo>
                <a:cubicBezTo>
                  <a:pt x="6" y="67"/>
                  <a:pt x="4" y="44"/>
                  <a:pt x="0" y="17"/>
                </a:cubicBezTo>
                <a:lnTo>
                  <a:pt x="72" y="1"/>
                </a:lnTo>
                <a:cubicBezTo>
                  <a:pt x="77" y="21"/>
                  <a:pt x="78" y="48"/>
                  <a:pt x="78" y="90"/>
                </a:cubicBezTo>
                <a:lnTo>
                  <a:pt x="78" y="363"/>
                </a:lnTo>
                <a:cubicBezTo>
                  <a:pt x="78" y="406"/>
                  <a:pt x="80" y="413"/>
                  <a:pt x="85" y="421"/>
                </a:cubicBezTo>
                <a:cubicBezTo>
                  <a:pt x="88" y="426"/>
                  <a:pt x="99" y="429"/>
                  <a:pt x="108" y="426"/>
                </a:cubicBezTo>
                <a:lnTo>
                  <a:pt x="119" y="469"/>
                </a:lnTo>
                <a:cubicBezTo>
                  <a:pt x="106" y="474"/>
                  <a:pt x="93" y="477"/>
                  <a:pt x="77" y="477"/>
                </a:cubicBezTo>
                <a:close/>
                <a:moveTo>
                  <a:pt x="1676" y="413"/>
                </a:moveTo>
                <a:cubicBezTo>
                  <a:pt x="1676" y="375"/>
                  <a:pt x="1644" y="344"/>
                  <a:pt x="1606" y="344"/>
                </a:cubicBezTo>
                <a:cubicBezTo>
                  <a:pt x="1568" y="344"/>
                  <a:pt x="1538" y="375"/>
                  <a:pt x="1538" y="413"/>
                </a:cubicBezTo>
                <a:cubicBezTo>
                  <a:pt x="1538" y="453"/>
                  <a:pt x="1569" y="485"/>
                  <a:pt x="1608" y="485"/>
                </a:cubicBezTo>
                <a:cubicBezTo>
                  <a:pt x="1644" y="485"/>
                  <a:pt x="1676" y="453"/>
                  <a:pt x="1676" y="413"/>
                </a:cubicBezTo>
                <a:close/>
                <a:moveTo>
                  <a:pt x="4512" y="328"/>
                </a:moveTo>
                <a:lnTo>
                  <a:pt x="4512" y="333"/>
                </a:lnTo>
                <a:cubicBezTo>
                  <a:pt x="4512" y="377"/>
                  <a:pt x="4528" y="424"/>
                  <a:pt x="4591" y="424"/>
                </a:cubicBezTo>
                <a:cubicBezTo>
                  <a:pt x="4621" y="424"/>
                  <a:pt x="4647" y="414"/>
                  <a:pt x="4672" y="393"/>
                </a:cubicBezTo>
                <a:lnTo>
                  <a:pt x="4699" y="435"/>
                </a:lnTo>
                <a:cubicBezTo>
                  <a:pt x="4665" y="464"/>
                  <a:pt x="4626" y="478"/>
                  <a:pt x="4583" y="478"/>
                </a:cubicBezTo>
                <a:cubicBezTo>
                  <a:pt x="4492" y="478"/>
                  <a:pt x="4435" y="412"/>
                  <a:pt x="4435" y="309"/>
                </a:cubicBezTo>
                <a:cubicBezTo>
                  <a:pt x="4435" y="253"/>
                  <a:pt x="4447" y="215"/>
                  <a:pt x="4475" y="183"/>
                </a:cubicBezTo>
                <a:cubicBezTo>
                  <a:pt x="4501" y="153"/>
                  <a:pt x="4533" y="140"/>
                  <a:pt x="4574" y="140"/>
                </a:cubicBezTo>
                <a:cubicBezTo>
                  <a:pt x="4605" y="140"/>
                  <a:pt x="4635" y="148"/>
                  <a:pt x="4662" y="173"/>
                </a:cubicBezTo>
                <a:cubicBezTo>
                  <a:pt x="4690" y="199"/>
                  <a:pt x="4704" y="238"/>
                  <a:pt x="4704" y="313"/>
                </a:cubicBezTo>
                <a:lnTo>
                  <a:pt x="4704" y="328"/>
                </a:lnTo>
                <a:lnTo>
                  <a:pt x="4512" y="328"/>
                </a:lnTo>
                <a:close/>
                <a:moveTo>
                  <a:pt x="4574" y="193"/>
                </a:moveTo>
                <a:cubicBezTo>
                  <a:pt x="4534" y="193"/>
                  <a:pt x="4513" y="224"/>
                  <a:pt x="4513" y="276"/>
                </a:cubicBezTo>
                <a:lnTo>
                  <a:pt x="4631" y="276"/>
                </a:lnTo>
                <a:cubicBezTo>
                  <a:pt x="4631" y="224"/>
                  <a:pt x="4609" y="193"/>
                  <a:pt x="4574" y="193"/>
                </a:cubicBezTo>
                <a:close/>
                <a:moveTo>
                  <a:pt x="4351" y="199"/>
                </a:moveTo>
                <a:cubicBezTo>
                  <a:pt x="4338" y="199"/>
                  <a:pt x="4328" y="197"/>
                  <a:pt x="4326" y="196"/>
                </a:cubicBezTo>
                <a:cubicBezTo>
                  <a:pt x="4328" y="198"/>
                  <a:pt x="4347" y="219"/>
                  <a:pt x="4347" y="252"/>
                </a:cubicBezTo>
                <a:cubicBezTo>
                  <a:pt x="4347" y="308"/>
                  <a:pt x="4301" y="351"/>
                  <a:pt x="4225" y="351"/>
                </a:cubicBezTo>
                <a:cubicBezTo>
                  <a:pt x="4202" y="359"/>
                  <a:pt x="4182" y="371"/>
                  <a:pt x="4182" y="381"/>
                </a:cubicBezTo>
                <a:cubicBezTo>
                  <a:pt x="4182" y="393"/>
                  <a:pt x="4186" y="394"/>
                  <a:pt x="4262" y="394"/>
                </a:cubicBezTo>
                <a:cubicBezTo>
                  <a:pt x="4314" y="394"/>
                  <a:pt x="4369" y="421"/>
                  <a:pt x="4369" y="486"/>
                </a:cubicBezTo>
                <a:cubicBezTo>
                  <a:pt x="4369" y="555"/>
                  <a:pt x="4312" y="592"/>
                  <a:pt x="4226" y="592"/>
                </a:cubicBezTo>
                <a:cubicBezTo>
                  <a:pt x="4142" y="592"/>
                  <a:pt x="4082" y="564"/>
                  <a:pt x="4082" y="504"/>
                </a:cubicBezTo>
                <a:cubicBezTo>
                  <a:pt x="4082" y="489"/>
                  <a:pt x="4088" y="470"/>
                  <a:pt x="4088" y="470"/>
                </a:cubicBezTo>
                <a:lnTo>
                  <a:pt x="4155" y="470"/>
                </a:lnTo>
                <a:cubicBezTo>
                  <a:pt x="4155" y="470"/>
                  <a:pt x="4149" y="482"/>
                  <a:pt x="4149" y="492"/>
                </a:cubicBezTo>
                <a:cubicBezTo>
                  <a:pt x="4149" y="522"/>
                  <a:pt x="4175" y="539"/>
                  <a:pt x="4220" y="539"/>
                </a:cubicBezTo>
                <a:cubicBezTo>
                  <a:pt x="4270" y="539"/>
                  <a:pt x="4296" y="519"/>
                  <a:pt x="4296" y="489"/>
                </a:cubicBezTo>
                <a:cubicBezTo>
                  <a:pt x="4296" y="454"/>
                  <a:pt x="4267" y="444"/>
                  <a:pt x="4207" y="444"/>
                </a:cubicBezTo>
                <a:cubicBezTo>
                  <a:pt x="4121" y="444"/>
                  <a:pt x="4102" y="427"/>
                  <a:pt x="4102" y="395"/>
                </a:cubicBezTo>
                <a:cubicBezTo>
                  <a:pt x="4102" y="363"/>
                  <a:pt x="4128" y="351"/>
                  <a:pt x="4163" y="340"/>
                </a:cubicBezTo>
                <a:cubicBezTo>
                  <a:pt x="4114" y="326"/>
                  <a:pt x="4090" y="295"/>
                  <a:pt x="4090" y="249"/>
                </a:cubicBezTo>
                <a:cubicBezTo>
                  <a:pt x="4090" y="183"/>
                  <a:pt x="4141" y="140"/>
                  <a:pt x="4218" y="140"/>
                </a:cubicBezTo>
                <a:cubicBezTo>
                  <a:pt x="4264" y="140"/>
                  <a:pt x="4290" y="157"/>
                  <a:pt x="4316" y="157"/>
                </a:cubicBezTo>
                <a:cubicBezTo>
                  <a:pt x="4337" y="157"/>
                  <a:pt x="4357" y="149"/>
                  <a:pt x="4375" y="134"/>
                </a:cubicBezTo>
                <a:lnTo>
                  <a:pt x="4407" y="178"/>
                </a:lnTo>
                <a:cubicBezTo>
                  <a:pt x="4389" y="193"/>
                  <a:pt x="4373" y="199"/>
                  <a:pt x="4351" y="199"/>
                </a:cubicBezTo>
                <a:close/>
                <a:moveTo>
                  <a:pt x="4218" y="193"/>
                </a:moveTo>
                <a:cubicBezTo>
                  <a:pt x="4182" y="193"/>
                  <a:pt x="4162" y="213"/>
                  <a:pt x="4162" y="249"/>
                </a:cubicBezTo>
                <a:cubicBezTo>
                  <a:pt x="4162" y="286"/>
                  <a:pt x="4183" y="303"/>
                  <a:pt x="4218" y="303"/>
                </a:cubicBezTo>
                <a:cubicBezTo>
                  <a:pt x="4254" y="303"/>
                  <a:pt x="4273" y="284"/>
                  <a:pt x="4273" y="248"/>
                </a:cubicBezTo>
                <a:cubicBezTo>
                  <a:pt x="4273" y="212"/>
                  <a:pt x="4254" y="193"/>
                  <a:pt x="4218" y="193"/>
                </a:cubicBezTo>
                <a:close/>
                <a:moveTo>
                  <a:pt x="3953" y="470"/>
                </a:moveTo>
                <a:cubicBezTo>
                  <a:pt x="3949" y="463"/>
                  <a:pt x="3949" y="458"/>
                  <a:pt x="3947" y="445"/>
                </a:cubicBezTo>
                <a:cubicBezTo>
                  <a:pt x="3925" y="466"/>
                  <a:pt x="3900" y="477"/>
                  <a:pt x="3868" y="477"/>
                </a:cubicBezTo>
                <a:cubicBezTo>
                  <a:pt x="3786" y="477"/>
                  <a:pt x="3736" y="412"/>
                  <a:pt x="3736" y="312"/>
                </a:cubicBezTo>
                <a:cubicBezTo>
                  <a:pt x="3736" y="211"/>
                  <a:pt x="3792" y="142"/>
                  <a:pt x="3870" y="142"/>
                </a:cubicBezTo>
                <a:cubicBezTo>
                  <a:pt x="3897" y="142"/>
                  <a:pt x="3920" y="151"/>
                  <a:pt x="3939" y="171"/>
                </a:cubicBezTo>
                <a:cubicBezTo>
                  <a:pt x="3939" y="171"/>
                  <a:pt x="3937" y="146"/>
                  <a:pt x="3937" y="118"/>
                </a:cubicBezTo>
                <a:lnTo>
                  <a:pt x="3937" y="1"/>
                </a:lnTo>
                <a:lnTo>
                  <a:pt x="4007" y="11"/>
                </a:lnTo>
                <a:lnTo>
                  <a:pt x="4007" y="358"/>
                </a:lnTo>
                <a:cubicBezTo>
                  <a:pt x="4007" y="421"/>
                  <a:pt x="4011" y="454"/>
                  <a:pt x="4017" y="470"/>
                </a:cubicBezTo>
                <a:lnTo>
                  <a:pt x="3953" y="470"/>
                </a:lnTo>
                <a:close/>
                <a:moveTo>
                  <a:pt x="3937" y="224"/>
                </a:moveTo>
                <a:cubicBezTo>
                  <a:pt x="3921" y="207"/>
                  <a:pt x="3902" y="198"/>
                  <a:pt x="3879" y="198"/>
                </a:cubicBezTo>
                <a:cubicBezTo>
                  <a:pt x="3834" y="198"/>
                  <a:pt x="3814" y="234"/>
                  <a:pt x="3814" y="311"/>
                </a:cubicBezTo>
                <a:cubicBezTo>
                  <a:pt x="3814" y="382"/>
                  <a:pt x="3828" y="418"/>
                  <a:pt x="3881" y="418"/>
                </a:cubicBezTo>
                <a:cubicBezTo>
                  <a:pt x="3907" y="418"/>
                  <a:pt x="3928" y="403"/>
                  <a:pt x="3937" y="387"/>
                </a:cubicBezTo>
                <a:lnTo>
                  <a:pt x="3937" y="224"/>
                </a:lnTo>
                <a:close/>
                <a:moveTo>
                  <a:pt x="3481" y="328"/>
                </a:moveTo>
                <a:lnTo>
                  <a:pt x="3481" y="333"/>
                </a:lnTo>
                <a:cubicBezTo>
                  <a:pt x="3481" y="377"/>
                  <a:pt x="3497" y="424"/>
                  <a:pt x="3560" y="424"/>
                </a:cubicBezTo>
                <a:cubicBezTo>
                  <a:pt x="3590" y="424"/>
                  <a:pt x="3616" y="414"/>
                  <a:pt x="3640" y="393"/>
                </a:cubicBezTo>
                <a:lnTo>
                  <a:pt x="3668" y="435"/>
                </a:lnTo>
                <a:cubicBezTo>
                  <a:pt x="3634" y="464"/>
                  <a:pt x="3595" y="478"/>
                  <a:pt x="3552" y="478"/>
                </a:cubicBezTo>
                <a:cubicBezTo>
                  <a:pt x="3461" y="478"/>
                  <a:pt x="3404" y="412"/>
                  <a:pt x="3404" y="309"/>
                </a:cubicBezTo>
                <a:cubicBezTo>
                  <a:pt x="3404" y="253"/>
                  <a:pt x="3416" y="215"/>
                  <a:pt x="3444" y="183"/>
                </a:cubicBezTo>
                <a:cubicBezTo>
                  <a:pt x="3470" y="153"/>
                  <a:pt x="3502" y="140"/>
                  <a:pt x="3542" y="140"/>
                </a:cubicBezTo>
                <a:cubicBezTo>
                  <a:pt x="3574" y="140"/>
                  <a:pt x="3603" y="148"/>
                  <a:pt x="3631" y="173"/>
                </a:cubicBezTo>
                <a:cubicBezTo>
                  <a:pt x="3659" y="199"/>
                  <a:pt x="3673" y="238"/>
                  <a:pt x="3673" y="313"/>
                </a:cubicBezTo>
                <a:lnTo>
                  <a:pt x="3673" y="328"/>
                </a:lnTo>
                <a:lnTo>
                  <a:pt x="3481" y="328"/>
                </a:lnTo>
                <a:close/>
                <a:moveTo>
                  <a:pt x="3542" y="193"/>
                </a:moveTo>
                <a:cubicBezTo>
                  <a:pt x="3503" y="193"/>
                  <a:pt x="3481" y="224"/>
                  <a:pt x="3481" y="276"/>
                </a:cubicBezTo>
                <a:lnTo>
                  <a:pt x="3600" y="276"/>
                </a:lnTo>
                <a:cubicBezTo>
                  <a:pt x="3600" y="224"/>
                  <a:pt x="3577" y="193"/>
                  <a:pt x="3542" y="193"/>
                </a:cubicBezTo>
                <a:close/>
                <a:moveTo>
                  <a:pt x="3319" y="477"/>
                </a:moveTo>
                <a:cubicBezTo>
                  <a:pt x="3249" y="477"/>
                  <a:pt x="3249" y="413"/>
                  <a:pt x="3249" y="386"/>
                </a:cubicBezTo>
                <a:lnTo>
                  <a:pt x="3249" y="111"/>
                </a:lnTo>
                <a:cubicBezTo>
                  <a:pt x="3249" y="67"/>
                  <a:pt x="3247" y="44"/>
                  <a:pt x="3242" y="17"/>
                </a:cubicBezTo>
                <a:lnTo>
                  <a:pt x="3314" y="1"/>
                </a:lnTo>
                <a:cubicBezTo>
                  <a:pt x="3319" y="21"/>
                  <a:pt x="3320" y="48"/>
                  <a:pt x="3320" y="90"/>
                </a:cubicBezTo>
                <a:lnTo>
                  <a:pt x="3320" y="363"/>
                </a:lnTo>
                <a:cubicBezTo>
                  <a:pt x="3320" y="406"/>
                  <a:pt x="3322" y="413"/>
                  <a:pt x="3327" y="421"/>
                </a:cubicBezTo>
                <a:cubicBezTo>
                  <a:pt x="3331" y="426"/>
                  <a:pt x="3342" y="429"/>
                  <a:pt x="3350" y="426"/>
                </a:cubicBezTo>
                <a:lnTo>
                  <a:pt x="3361" y="469"/>
                </a:lnTo>
                <a:cubicBezTo>
                  <a:pt x="3349" y="474"/>
                  <a:pt x="3335" y="477"/>
                  <a:pt x="3319" y="477"/>
                </a:cubicBezTo>
                <a:close/>
                <a:moveTo>
                  <a:pt x="3095" y="471"/>
                </a:moveTo>
                <a:lnTo>
                  <a:pt x="3030" y="471"/>
                </a:lnTo>
                <a:lnTo>
                  <a:pt x="2990" y="323"/>
                </a:lnTo>
                <a:cubicBezTo>
                  <a:pt x="2980" y="284"/>
                  <a:pt x="2969" y="235"/>
                  <a:pt x="2969" y="235"/>
                </a:cubicBezTo>
                <a:lnTo>
                  <a:pt x="2968" y="235"/>
                </a:lnTo>
                <a:cubicBezTo>
                  <a:pt x="2968" y="235"/>
                  <a:pt x="2963" y="267"/>
                  <a:pt x="2947" y="326"/>
                </a:cubicBezTo>
                <a:lnTo>
                  <a:pt x="2908" y="471"/>
                </a:lnTo>
                <a:lnTo>
                  <a:pt x="2843" y="471"/>
                </a:lnTo>
                <a:lnTo>
                  <a:pt x="2755" y="152"/>
                </a:lnTo>
                <a:lnTo>
                  <a:pt x="2824" y="143"/>
                </a:lnTo>
                <a:lnTo>
                  <a:pt x="2859" y="298"/>
                </a:lnTo>
                <a:cubicBezTo>
                  <a:pt x="2868" y="338"/>
                  <a:pt x="2876" y="383"/>
                  <a:pt x="2876" y="383"/>
                </a:cubicBezTo>
                <a:lnTo>
                  <a:pt x="2878" y="383"/>
                </a:lnTo>
                <a:cubicBezTo>
                  <a:pt x="2878" y="383"/>
                  <a:pt x="2884" y="341"/>
                  <a:pt x="2896" y="297"/>
                </a:cubicBezTo>
                <a:lnTo>
                  <a:pt x="2937" y="148"/>
                </a:lnTo>
                <a:lnTo>
                  <a:pt x="3006" y="148"/>
                </a:lnTo>
                <a:lnTo>
                  <a:pt x="3042" y="293"/>
                </a:lnTo>
                <a:cubicBezTo>
                  <a:pt x="3056" y="345"/>
                  <a:pt x="3063" y="384"/>
                  <a:pt x="3063" y="384"/>
                </a:cubicBezTo>
                <a:lnTo>
                  <a:pt x="3065" y="384"/>
                </a:lnTo>
                <a:cubicBezTo>
                  <a:pt x="3065" y="384"/>
                  <a:pt x="3072" y="335"/>
                  <a:pt x="3081" y="298"/>
                </a:cubicBezTo>
                <a:lnTo>
                  <a:pt x="3114" y="148"/>
                </a:lnTo>
                <a:lnTo>
                  <a:pt x="3186" y="148"/>
                </a:lnTo>
                <a:lnTo>
                  <a:pt x="3095" y="471"/>
                </a:lnTo>
                <a:close/>
                <a:moveTo>
                  <a:pt x="2575" y="478"/>
                </a:moveTo>
                <a:cubicBezTo>
                  <a:pt x="2487" y="478"/>
                  <a:pt x="2433" y="412"/>
                  <a:pt x="2433" y="309"/>
                </a:cubicBezTo>
                <a:cubicBezTo>
                  <a:pt x="2433" y="206"/>
                  <a:pt x="2488" y="140"/>
                  <a:pt x="2573" y="140"/>
                </a:cubicBezTo>
                <a:cubicBezTo>
                  <a:pt x="2665" y="140"/>
                  <a:pt x="2717" y="208"/>
                  <a:pt x="2717" y="310"/>
                </a:cubicBezTo>
                <a:cubicBezTo>
                  <a:pt x="2717" y="414"/>
                  <a:pt x="2662" y="478"/>
                  <a:pt x="2575" y="478"/>
                </a:cubicBezTo>
                <a:close/>
                <a:moveTo>
                  <a:pt x="2574" y="193"/>
                </a:moveTo>
                <a:cubicBezTo>
                  <a:pt x="2529" y="193"/>
                  <a:pt x="2510" y="226"/>
                  <a:pt x="2510" y="305"/>
                </a:cubicBezTo>
                <a:cubicBezTo>
                  <a:pt x="2510" y="398"/>
                  <a:pt x="2534" y="426"/>
                  <a:pt x="2576" y="426"/>
                </a:cubicBezTo>
                <a:cubicBezTo>
                  <a:pt x="2617" y="426"/>
                  <a:pt x="2640" y="392"/>
                  <a:pt x="2640" y="311"/>
                </a:cubicBezTo>
                <a:cubicBezTo>
                  <a:pt x="2640" y="220"/>
                  <a:pt x="2615" y="193"/>
                  <a:pt x="2574" y="193"/>
                </a:cubicBezTo>
                <a:close/>
                <a:moveTo>
                  <a:pt x="2283" y="470"/>
                </a:moveTo>
                <a:lnTo>
                  <a:pt x="2283" y="256"/>
                </a:lnTo>
                <a:cubicBezTo>
                  <a:pt x="2283" y="212"/>
                  <a:pt x="2273" y="200"/>
                  <a:pt x="2246" y="200"/>
                </a:cubicBezTo>
                <a:cubicBezTo>
                  <a:pt x="2226" y="200"/>
                  <a:pt x="2196" y="215"/>
                  <a:pt x="2175" y="236"/>
                </a:cubicBezTo>
                <a:lnTo>
                  <a:pt x="2175" y="470"/>
                </a:lnTo>
                <a:lnTo>
                  <a:pt x="2107" y="470"/>
                </a:lnTo>
                <a:lnTo>
                  <a:pt x="2107" y="233"/>
                </a:lnTo>
                <a:cubicBezTo>
                  <a:pt x="2107" y="199"/>
                  <a:pt x="2104" y="179"/>
                  <a:pt x="2095" y="157"/>
                </a:cubicBezTo>
                <a:lnTo>
                  <a:pt x="2158" y="139"/>
                </a:lnTo>
                <a:cubicBezTo>
                  <a:pt x="2166" y="153"/>
                  <a:pt x="2170" y="167"/>
                  <a:pt x="2170" y="185"/>
                </a:cubicBezTo>
                <a:cubicBezTo>
                  <a:pt x="2204" y="155"/>
                  <a:pt x="2234" y="140"/>
                  <a:pt x="2268" y="140"/>
                </a:cubicBezTo>
                <a:cubicBezTo>
                  <a:pt x="2318" y="140"/>
                  <a:pt x="2352" y="170"/>
                  <a:pt x="2352" y="229"/>
                </a:cubicBezTo>
                <a:lnTo>
                  <a:pt x="2352" y="470"/>
                </a:lnTo>
                <a:lnTo>
                  <a:pt x="2283" y="470"/>
                </a:lnTo>
                <a:close/>
                <a:moveTo>
                  <a:pt x="1770" y="470"/>
                </a:moveTo>
                <a:lnTo>
                  <a:pt x="1770" y="95"/>
                </a:lnTo>
                <a:cubicBezTo>
                  <a:pt x="1770" y="64"/>
                  <a:pt x="1768" y="42"/>
                  <a:pt x="1763" y="17"/>
                </a:cubicBezTo>
                <a:lnTo>
                  <a:pt x="1833" y="0"/>
                </a:lnTo>
                <a:cubicBezTo>
                  <a:pt x="1837" y="20"/>
                  <a:pt x="1840" y="52"/>
                  <a:pt x="1840" y="85"/>
                </a:cubicBezTo>
                <a:lnTo>
                  <a:pt x="1840" y="470"/>
                </a:lnTo>
                <a:lnTo>
                  <a:pt x="1770" y="470"/>
                </a:lnTo>
                <a:close/>
                <a:moveTo>
                  <a:pt x="1966" y="470"/>
                </a:moveTo>
                <a:lnTo>
                  <a:pt x="1845" y="288"/>
                </a:lnTo>
                <a:lnTo>
                  <a:pt x="1940" y="148"/>
                </a:lnTo>
                <a:lnTo>
                  <a:pt x="2025" y="148"/>
                </a:lnTo>
                <a:lnTo>
                  <a:pt x="1915" y="284"/>
                </a:lnTo>
                <a:lnTo>
                  <a:pt x="2051" y="470"/>
                </a:lnTo>
                <a:lnTo>
                  <a:pt x="1966" y="470"/>
                </a:lnTo>
                <a:close/>
                <a:moveTo>
                  <a:pt x="1428" y="199"/>
                </a:moveTo>
                <a:cubicBezTo>
                  <a:pt x="1415" y="199"/>
                  <a:pt x="1405" y="197"/>
                  <a:pt x="1403" y="196"/>
                </a:cubicBezTo>
                <a:cubicBezTo>
                  <a:pt x="1405" y="198"/>
                  <a:pt x="1424" y="219"/>
                  <a:pt x="1424" y="252"/>
                </a:cubicBezTo>
                <a:cubicBezTo>
                  <a:pt x="1424" y="308"/>
                  <a:pt x="1378" y="351"/>
                  <a:pt x="1302" y="351"/>
                </a:cubicBezTo>
                <a:cubicBezTo>
                  <a:pt x="1279" y="359"/>
                  <a:pt x="1259" y="371"/>
                  <a:pt x="1259" y="381"/>
                </a:cubicBezTo>
                <a:cubicBezTo>
                  <a:pt x="1259" y="393"/>
                  <a:pt x="1263" y="394"/>
                  <a:pt x="1339" y="394"/>
                </a:cubicBezTo>
                <a:cubicBezTo>
                  <a:pt x="1390" y="394"/>
                  <a:pt x="1446" y="421"/>
                  <a:pt x="1446" y="486"/>
                </a:cubicBezTo>
                <a:cubicBezTo>
                  <a:pt x="1446" y="555"/>
                  <a:pt x="1388" y="592"/>
                  <a:pt x="1302" y="592"/>
                </a:cubicBezTo>
                <a:cubicBezTo>
                  <a:pt x="1219" y="592"/>
                  <a:pt x="1159" y="564"/>
                  <a:pt x="1159" y="504"/>
                </a:cubicBezTo>
                <a:cubicBezTo>
                  <a:pt x="1159" y="489"/>
                  <a:pt x="1165" y="470"/>
                  <a:pt x="1165" y="470"/>
                </a:cubicBezTo>
                <a:lnTo>
                  <a:pt x="1231" y="470"/>
                </a:lnTo>
                <a:cubicBezTo>
                  <a:pt x="1231" y="470"/>
                  <a:pt x="1226" y="482"/>
                  <a:pt x="1226" y="492"/>
                </a:cubicBezTo>
                <a:cubicBezTo>
                  <a:pt x="1226" y="522"/>
                  <a:pt x="1252" y="539"/>
                  <a:pt x="1297" y="539"/>
                </a:cubicBezTo>
                <a:cubicBezTo>
                  <a:pt x="1346" y="539"/>
                  <a:pt x="1373" y="519"/>
                  <a:pt x="1373" y="489"/>
                </a:cubicBezTo>
                <a:cubicBezTo>
                  <a:pt x="1373" y="454"/>
                  <a:pt x="1344" y="444"/>
                  <a:pt x="1284" y="444"/>
                </a:cubicBezTo>
                <a:cubicBezTo>
                  <a:pt x="1198" y="444"/>
                  <a:pt x="1178" y="427"/>
                  <a:pt x="1178" y="395"/>
                </a:cubicBezTo>
                <a:cubicBezTo>
                  <a:pt x="1178" y="363"/>
                  <a:pt x="1205" y="351"/>
                  <a:pt x="1240" y="340"/>
                </a:cubicBezTo>
                <a:cubicBezTo>
                  <a:pt x="1191" y="326"/>
                  <a:pt x="1166" y="295"/>
                  <a:pt x="1166" y="249"/>
                </a:cubicBezTo>
                <a:cubicBezTo>
                  <a:pt x="1166" y="183"/>
                  <a:pt x="1218" y="140"/>
                  <a:pt x="1295" y="140"/>
                </a:cubicBezTo>
                <a:cubicBezTo>
                  <a:pt x="1341" y="140"/>
                  <a:pt x="1367" y="157"/>
                  <a:pt x="1393" y="157"/>
                </a:cubicBezTo>
                <a:cubicBezTo>
                  <a:pt x="1414" y="157"/>
                  <a:pt x="1434" y="149"/>
                  <a:pt x="1451" y="134"/>
                </a:cubicBezTo>
                <a:lnTo>
                  <a:pt x="1484" y="178"/>
                </a:lnTo>
                <a:cubicBezTo>
                  <a:pt x="1466" y="193"/>
                  <a:pt x="1449" y="199"/>
                  <a:pt x="1428" y="199"/>
                </a:cubicBezTo>
                <a:close/>
                <a:moveTo>
                  <a:pt x="1294" y="193"/>
                </a:moveTo>
                <a:cubicBezTo>
                  <a:pt x="1259" y="193"/>
                  <a:pt x="1239" y="213"/>
                  <a:pt x="1239" y="249"/>
                </a:cubicBezTo>
                <a:cubicBezTo>
                  <a:pt x="1239" y="286"/>
                  <a:pt x="1260" y="303"/>
                  <a:pt x="1294" y="303"/>
                </a:cubicBezTo>
                <a:cubicBezTo>
                  <a:pt x="1331" y="303"/>
                  <a:pt x="1350" y="284"/>
                  <a:pt x="1350" y="248"/>
                </a:cubicBezTo>
                <a:cubicBezTo>
                  <a:pt x="1350" y="212"/>
                  <a:pt x="1331" y="193"/>
                  <a:pt x="1294" y="193"/>
                </a:cubicBezTo>
                <a:close/>
                <a:moveTo>
                  <a:pt x="1015" y="470"/>
                </a:moveTo>
                <a:lnTo>
                  <a:pt x="1015" y="256"/>
                </a:lnTo>
                <a:cubicBezTo>
                  <a:pt x="1015" y="212"/>
                  <a:pt x="1005" y="200"/>
                  <a:pt x="978" y="200"/>
                </a:cubicBezTo>
                <a:cubicBezTo>
                  <a:pt x="958" y="200"/>
                  <a:pt x="929" y="215"/>
                  <a:pt x="908" y="236"/>
                </a:cubicBezTo>
                <a:lnTo>
                  <a:pt x="908" y="470"/>
                </a:lnTo>
                <a:lnTo>
                  <a:pt x="839" y="470"/>
                </a:lnTo>
                <a:lnTo>
                  <a:pt x="839" y="233"/>
                </a:lnTo>
                <a:cubicBezTo>
                  <a:pt x="839" y="199"/>
                  <a:pt x="836" y="179"/>
                  <a:pt x="827" y="157"/>
                </a:cubicBezTo>
                <a:lnTo>
                  <a:pt x="890" y="139"/>
                </a:lnTo>
                <a:cubicBezTo>
                  <a:pt x="898" y="153"/>
                  <a:pt x="902" y="167"/>
                  <a:pt x="902" y="185"/>
                </a:cubicBezTo>
                <a:cubicBezTo>
                  <a:pt x="936" y="155"/>
                  <a:pt x="966" y="140"/>
                  <a:pt x="1000" y="140"/>
                </a:cubicBezTo>
                <a:cubicBezTo>
                  <a:pt x="1050" y="140"/>
                  <a:pt x="1084" y="170"/>
                  <a:pt x="1084" y="229"/>
                </a:cubicBezTo>
                <a:lnTo>
                  <a:pt x="1084" y="470"/>
                </a:lnTo>
                <a:lnTo>
                  <a:pt x="1015" y="470"/>
                </a:lnTo>
                <a:close/>
                <a:moveTo>
                  <a:pt x="703" y="100"/>
                </a:moveTo>
                <a:cubicBezTo>
                  <a:pt x="677" y="100"/>
                  <a:pt x="657" y="79"/>
                  <a:pt x="657" y="53"/>
                </a:cubicBezTo>
                <a:cubicBezTo>
                  <a:pt x="657" y="27"/>
                  <a:pt x="678" y="6"/>
                  <a:pt x="704" y="6"/>
                </a:cubicBezTo>
                <a:cubicBezTo>
                  <a:pt x="729" y="6"/>
                  <a:pt x="750" y="27"/>
                  <a:pt x="750" y="53"/>
                </a:cubicBezTo>
                <a:cubicBezTo>
                  <a:pt x="750" y="79"/>
                  <a:pt x="729" y="100"/>
                  <a:pt x="703" y="100"/>
                </a:cubicBezTo>
                <a:close/>
                <a:moveTo>
                  <a:pt x="668" y="470"/>
                </a:moveTo>
                <a:lnTo>
                  <a:pt x="668" y="153"/>
                </a:lnTo>
                <a:lnTo>
                  <a:pt x="738" y="140"/>
                </a:lnTo>
                <a:lnTo>
                  <a:pt x="738" y="470"/>
                </a:lnTo>
                <a:lnTo>
                  <a:pt x="668" y="470"/>
                </a:lnTo>
                <a:close/>
                <a:moveTo>
                  <a:pt x="490" y="471"/>
                </a:moveTo>
                <a:lnTo>
                  <a:pt x="428" y="471"/>
                </a:lnTo>
                <a:lnTo>
                  <a:pt x="313" y="150"/>
                </a:lnTo>
                <a:lnTo>
                  <a:pt x="385" y="140"/>
                </a:lnTo>
                <a:lnTo>
                  <a:pt x="440" y="314"/>
                </a:lnTo>
                <a:cubicBezTo>
                  <a:pt x="451" y="347"/>
                  <a:pt x="460" y="386"/>
                  <a:pt x="460" y="386"/>
                </a:cubicBezTo>
                <a:lnTo>
                  <a:pt x="461" y="386"/>
                </a:lnTo>
                <a:cubicBezTo>
                  <a:pt x="461" y="386"/>
                  <a:pt x="468" y="347"/>
                  <a:pt x="481" y="311"/>
                </a:cubicBezTo>
                <a:lnTo>
                  <a:pt x="534" y="148"/>
                </a:lnTo>
                <a:lnTo>
                  <a:pt x="607" y="148"/>
                </a:lnTo>
                <a:lnTo>
                  <a:pt x="490" y="471"/>
                </a:lnTo>
                <a:close/>
                <a:moveTo>
                  <a:pt x="217" y="100"/>
                </a:moveTo>
                <a:cubicBezTo>
                  <a:pt x="192" y="100"/>
                  <a:pt x="172" y="79"/>
                  <a:pt x="172" y="53"/>
                </a:cubicBezTo>
                <a:cubicBezTo>
                  <a:pt x="172" y="27"/>
                  <a:pt x="192" y="6"/>
                  <a:pt x="218" y="6"/>
                </a:cubicBezTo>
                <a:cubicBezTo>
                  <a:pt x="243" y="6"/>
                  <a:pt x="264" y="27"/>
                  <a:pt x="264" y="53"/>
                </a:cubicBezTo>
                <a:cubicBezTo>
                  <a:pt x="264" y="79"/>
                  <a:pt x="243" y="100"/>
                  <a:pt x="217" y="100"/>
                </a:cubicBezTo>
                <a:close/>
                <a:moveTo>
                  <a:pt x="182" y="470"/>
                </a:moveTo>
                <a:lnTo>
                  <a:pt x="182" y="153"/>
                </a:lnTo>
                <a:lnTo>
                  <a:pt x="253" y="140"/>
                </a:lnTo>
                <a:lnTo>
                  <a:pt x="253" y="470"/>
                </a:lnTo>
                <a:lnTo>
                  <a:pt x="182" y="470"/>
                </a:lnTo>
                <a:close/>
              </a:path>
            </a:pathLst>
          </a:custGeom>
          <a:solidFill>
            <a:schemeClr val="tx1"/>
          </a:solidFill>
          <a:ln>
            <a:noFill/>
          </a:ln>
        </p:spPr>
        <p:txBody>
          <a:bodyPr vert="horz" wrap="square" lIns="91345" tIns="45672" rIns="91345" bIns="45672" numCol="1" anchor="t" anchorCtr="0" compatLnSpc="1">
            <a:prstTxWarp prst="textNoShape">
              <a:avLst/>
            </a:prstTxWarp>
          </a:bodyPr>
          <a:lstStyle/>
          <a:p>
            <a:endParaRPr lang="de-DE" sz="1798"/>
          </a:p>
        </p:txBody>
      </p:sp>
      <p:pic>
        <p:nvPicPr>
          <p:cNvPr id="4" name="Grafik 1">
            <a:extLst>
              <a:ext uri="{FF2B5EF4-FFF2-40B4-BE49-F238E27FC236}">
                <a16:creationId xmlns:a16="http://schemas.microsoft.com/office/drawing/2014/main" id="{166DFA8A-0A60-6E57-3E6D-1B298569BE1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341312" y="276642"/>
            <a:ext cx="2909931" cy="813335"/>
          </a:xfrm>
          <a:prstGeom prst="rect">
            <a:avLst/>
          </a:prstGeom>
        </p:spPr>
      </p:pic>
    </p:spTree>
    <p:extLst>
      <p:ext uri="{BB962C8B-B14F-4D97-AF65-F5344CB8AC3E}">
        <p14:creationId xmlns:p14="http://schemas.microsoft.com/office/powerpoint/2010/main" val="403763037"/>
      </p:ext>
    </p:extLst>
  </p:cSld>
  <p:clrMapOvr>
    <a:masterClrMapping/>
  </p:clrMapOvr>
  <p:extLst>
    <p:ext uri="{DCECCB84-F9BA-43D5-87BE-67443E8EF086}">
      <p15:sldGuideLst xmlns:p15="http://schemas.microsoft.com/office/powerpoint/2012/main">
        <p15:guide id="3" pos="226">
          <p15:clr>
            <a:srgbClr val="FBAE40"/>
          </p15:clr>
        </p15:guide>
        <p15:guide id="4" pos="5534">
          <p15:clr>
            <a:srgbClr val="FBAE40"/>
          </p15:clr>
        </p15:guide>
        <p15:guide id="5" orient="horz" pos="1236">
          <p15:clr>
            <a:srgbClr val="FBAE40"/>
          </p15:clr>
        </p15:guide>
        <p15:guide id="6" orient="horz" pos="2040">
          <p15:clr>
            <a:srgbClr val="FBAE40"/>
          </p15:clr>
        </p15:guide>
        <p15:guide id="7" pos="301">
          <p15:clr>
            <a:srgbClr val="FBAE40"/>
          </p15:clr>
        </p15:guide>
        <p15:guide id="8" pos="7379">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p:cSld name="Titel blau mit Türmchen">
    <p:spTree>
      <p:nvGrpSpPr>
        <p:cNvPr id="1" name=""/>
        <p:cNvGrpSpPr/>
        <p:nvPr/>
      </p:nvGrpSpPr>
      <p:grpSpPr>
        <a:xfrm>
          <a:off x="0" y="0"/>
          <a:ext cx="0" cy="0"/>
          <a:chOff x="0" y="0"/>
          <a:chExt cx="0" cy="0"/>
        </a:xfrm>
      </p:grpSpPr>
      <p:sp>
        <p:nvSpPr>
          <p:cNvPr id="13" name="Fläche"/>
          <p:cNvSpPr/>
          <p:nvPr/>
        </p:nvSpPr>
        <p:spPr>
          <a:xfrm>
            <a:off x="0" y="0"/>
            <a:ext cx="12192000" cy="567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grpSp>
        <p:nvGrpSpPr>
          <p:cNvPr id="15" name="Türmchen"/>
          <p:cNvGrpSpPr>
            <a:grpSpLocks noChangeAspect="1"/>
          </p:cNvGrpSpPr>
          <p:nvPr/>
        </p:nvGrpSpPr>
        <p:grpSpPr bwMode="auto">
          <a:xfrm>
            <a:off x="7513324" y="1035716"/>
            <a:ext cx="4677833" cy="4606925"/>
            <a:chOff x="3550" y="652"/>
            <a:chExt cx="2210" cy="2902"/>
          </a:xfrm>
        </p:grpSpPr>
        <p:sp>
          <p:nvSpPr>
            <p:cNvPr id="16" name="Glocken"/>
            <p:cNvSpPr>
              <a:spLocks noEditPoints="1"/>
            </p:cNvSpPr>
            <p:nvPr/>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9ABCD1"/>
            </a:solidFill>
            <a:ln w="9525">
              <a:noFill/>
              <a:round/>
              <a:headEnd/>
              <a:tailEnd/>
            </a:ln>
          </p:spPr>
          <p:txBody>
            <a:bodyPr vert="horz" wrap="square" lIns="91440" tIns="45720" rIns="91440" bIns="45720" numCol="1" anchor="t" anchorCtr="0" compatLnSpc="1">
              <a:prstTxWarp prst="textNoShape">
                <a:avLst/>
              </a:prstTxWarp>
            </a:bodyPr>
            <a:lstStyle/>
            <a:p>
              <a:endParaRPr lang="de-DE" sz="1798"/>
            </a:p>
          </p:txBody>
        </p:sp>
        <p:sp>
          <p:nvSpPr>
            <p:cNvPr id="20" name="Glocken innen"/>
            <p:cNvSpPr>
              <a:spLocks noEditPoints="1"/>
            </p:cNvSpPr>
            <p:nvPr/>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679AB9"/>
            </a:solidFill>
            <a:ln w="9525">
              <a:noFill/>
              <a:round/>
              <a:headEnd/>
              <a:tailEnd/>
            </a:ln>
          </p:spPr>
          <p:txBody>
            <a:bodyPr vert="horz" wrap="square" lIns="91440" tIns="45720" rIns="91440" bIns="45720" numCol="1" anchor="t" anchorCtr="0" compatLnSpc="1">
              <a:prstTxWarp prst="textNoShape">
                <a:avLst/>
              </a:prstTxWarp>
            </a:bodyPr>
            <a:lstStyle/>
            <a:p>
              <a:endParaRPr lang="de-DE" sz="1798"/>
            </a:p>
          </p:txBody>
        </p:sp>
        <p:sp>
          <p:nvSpPr>
            <p:cNvPr id="24" name="Türmchen"/>
            <p:cNvSpPr>
              <a:spLocks noEditPoints="1"/>
            </p:cNvSpPr>
            <p:nvPr/>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de-DE" sz="1798"/>
            </a:p>
          </p:txBody>
        </p:sp>
        <p:sp>
          <p:nvSpPr>
            <p:cNvPr id="25" name="Linien"/>
            <p:cNvSpPr>
              <a:spLocks noEditPoints="1"/>
            </p:cNvSpPr>
            <p:nvPr/>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de-DE" sz="1798"/>
            </a:p>
          </p:txBody>
        </p:sp>
      </p:grpSp>
      <p:sp>
        <p:nvSpPr>
          <p:cNvPr id="2" name="Titel 1"/>
          <p:cNvSpPr>
            <a:spLocks noGrp="1"/>
          </p:cNvSpPr>
          <p:nvPr>
            <p:ph type="ctrTitle" hasCustomPrompt="1"/>
          </p:nvPr>
        </p:nvSpPr>
        <p:spPr>
          <a:xfrm>
            <a:off x="480000" y="1962150"/>
            <a:ext cx="8544000" cy="1276350"/>
          </a:xfrm>
        </p:spPr>
        <p:txBody>
          <a:bodyPr anchor="t" anchorCtr="0"/>
          <a:lstStyle>
            <a:lvl1pPr marL="0" indent="0" algn="l">
              <a:lnSpc>
                <a:spcPct val="90000"/>
              </a:lnSpc>
              <a:buFont typeface="Arial" panose="020B0604020202020204" pitchFamily="34" charset="0"/>
              <a:buNone/>
              <a:defRPr sz="3596"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480000" y="3238501"/>
            <a:ext cx="8544000" cy="900000"/>
          </a:xfrm>
        </p:spPr>
        <p:txBody>
          <a:bodyPr/>
          <a:lstStyle>
            <a:lvl1pPr marL="0" indent="0" algn="l">
              <a:lnSpc>
                <a:spcPct val="100000"/>
              </a:lnSpc>
              <a:spcBef>
                <a:spcPts val="0"/>
              </a:spcBef>
              <a:buFont typeface="Arial" panose="020B0604020202020204" pitchFamily="34" charset="0"/>
              <a:buNone/>
              <a:defRPr sz="1798" b="0">
                <a:solidFill>
                  <a:schemeClr val="bg1"/>
                </a:solidFill>
              </a:defRPr>
            </a:lvl1pPr>
            <a:lvl2pPr marL="0" indent="0" algn="l">
              <a:lnSpc>
                <a:spcPct val="100000"/>
              </a:lnSpc>
              <a:spcBef>
                <a:spcPts val="0"/>
              </a:spcBef>
              <a:buFont typeface="Arial" panose="020B0604020202020204" pitchFamily="34" charset="0"/>
              <a:buNone/>
              <a:defRPr sz="1798" b="0">
                <a:solidFill>
                  <a:schemeClr val="bg1"/>
                </a:solidFill>
              </a:defRPr>
            </a:lvl2pPr>
            <a:lvl3pPr marL="0" indent="0" algn="l">
              <a:lnSpc>
                <a:spcPct val="100000"/>
              </a:lnSpc>
              <a:spcBef>
                <a:spcPts val="0"/>
              </a:spcBef>
              <a:buFont typeface="Arial" panose="020B0604020202020204" pitchFamily="34" charset="0"/>
              <a:buNone/>
              <a:defRPr sz="1798" b="0">
                <a:solidFill>
                  <a:schemeClr val="bg1"/>
                </a:solidFill>
              </a:defRPr>
            </a:lvl3pPr>
            <a:lvl4pPr marL="0" indent="0" algn="l">
              <a:lnSpc>
                <a:spcPct val="100000"/>
              </a:lnSpc>
              <a:spcBef>
                <a:spcPts val="0"/>
              </a:spcBef>
              <a:buFont typeface="Arial" panose="020B0604020202020204" pitchFamily="34" charset="0"/>
              <a:buNone/>
              <a:defRPr sz="1798" b="0">
                <a:solidFill>
                  <a:schemeClr val="bg1"/>
                </a:solidFill>
              </a:defRPr>
            </a:lvl4pPr>
            <a:lvl5pPr marL="0" indent="0" algn="l">
              <a:lnSpc>
                <a:spcPct val="100000"/>
              </a:lnSpc>
              <a:spcBef>
                <a:spcPts val="0"/>
              </a:spcBef>
              <a:buFont typeface="Arial" panose="020B0604020202020204" pitchFamily="34" charset="0"/>
              <a:buNone/>
              <a:defRPr sz="1798" b="0">
                <a:solidFill>
                  <a:schemeClr val="bg1"/>
                </a:solidFill>
              </a:defRPr>
            </a:lvl5pPr>
            <a:lvl6pPr marL="0" indent="0" algn="l">
              <a:lnSpc>
                <a:spcPct val="100000"/>
              </a:lnSpc>
              <a:spcBef>
                <a:spcPts val="0"/>
              </a:spcBef>
              <a:buFont typeface="Arial" panose="020B0604020202020204" pitchFamily="34" charset="0"/>
              <a:buNone/>
              <a:defRPr sz="1798" b="0">
                <a:solidFill>
                  <a:schemeClr val="bg1"/>
                </a:solidFill>
              </a:defRPr>
            </a:lvl6pPr>
            <a:lvl7pPr marL="0" indent="0" algn="l">
              <a:lnSpc>
                <a:spcPct val="100000"/>
              </a:lnSpc>
              <a:spcBef>
                <a:spcPts val="0"/>
              </a:spcBef>
              <a:buFont typeface="Arial" panose="020B0604020202020204" pitchFamily="34" charset="0"/>
              <a:buNone/>
              <a:defRPr sz="1798" b="0">
                <a:solidFill>
                  <a:schemeClr val="bg1"/>
                </a:solidFill>
              </a:defRPr>
            </a:lvl7pPr>
            <a:lvl8pPr marL="0" indent="0" algn="l">
              <a:lnSpc>
                <a:spcPct val="100000"/>
              </a:lnSpc>
              <a:spcBef>
                <a:spcPts val="0"/>
              </a:spcBef>
              <a:buFont typeface="Arial" panose="020B0604020202020204" pitchFamily="34" charset="0"/>
              <a:buNone/>
              <a:defRPr sz="1798" b="0">
                <a:solidFill>
                  <a:schemeClr val="bg1"/>
                </a:solidFill>
              </a:defRPr>
            </a:lvl8pPr>
            <a:lvl9pPr marL="0" indent="0" algn="l">
              <a:lnSpc>
                <a:spcPct val="100000"/>
              </a:lnSpc>
              <a:spcBef>
                <a:spcPts val="0"/>
              </a:spcBef>
              <a:buFont typeface="Arial" panose="020B0604020202020204" pitchFamily="34" charset="0"/>
              <a:buNone/>
              <a:defRPr sz="1798"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10" name="Logo"/>
          <p:cNvSpPr>
            <a:spLocks noChangeAspect="1" noEditPoints="1"/>
          </p:cNvSpPr>
          <p:nvPr/>
        </p:nvSpPr>
        <p:spPr bwMode="auto">
          <a:xfrm>
            <a:off x="480000" y="304199"/>
            <a:ext cx="36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345" tIns="45672" rIns="91345" bIns="45672" numCol="1" anchor="t" anchorCtr="0" compatLnSpc="1">
            <a:prstTxWarp prst="textNoShape">
              <a:avLst/>
            </a:prstTxWarp>
          </a:bodyPr>
          <a:lstStyle/>
          <a:p>
            <a:endParaRPr lang="de-DE" sz="1798" dirty="0"/>
          </a:p>
        </p:txBody>
      </p:sp>
      <p:sp>
        <p:nvSpPr>
          <p:cNvPr id="12" name="Linie"/>
          <p:cNvSpPr/>
          <p:nvPr/>
        </p:nvSpPr>
        <p:spPr>
          <a:xfrm>
            <a:off x="0" y="5642640"/>
            <a:ext cx="12192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
        <p:nvSpPr>
          <p:cNvPr id="59" name="Vertikaler Textplatzhalter 2"/>
          <p:cNvSpPr>
            <a:spLocks noGrp="1"/>
          </p:cNvSpPr>
          <p:nvPr>
            <p:ph type="body" orient="vert" idx="13" hasCustomPrompt="1"/>
          </p:nvPr>
        </p:nvSpPr>
        <p:spPr>
          <a:xfrm>
            <a:off x="4800001" y="6069200"/>
            <a:ext cx="6913632" cy="468000"/>
          </a:xfrm>
        </p:spPr>
        <p:txBody>
          <a:bodyPr vert="horz" anchor="b" anchorCtr="0"/>
          <a:lstStyle>
            <a:lvl1pPr marL="0" indent="0" algn="r">
              <a:lnSpc>
                <a:spcPct val="100000"/>
              </a:lnSpc>
              <a:spcBef>
                <a:spcPts val="0"/>
              </a:spcBef>
              <a:buFont typeface="Arial" panose="020B0604020202020204" pitchFamily="34" charset="0"/>
              <a:buNone/>
              <a:defRPr sz="1399" b="0"/>
            </a:lvl1pPr>
            <a:lvl2pPr marL="0" indent="0" algn="r">
              <a:lnSpc>
                <a:spcPct val="100000"/>
              </a:lnSpc>
              <a:spcBef>
                <a:spcPts val="0"/>
              </a:spcBef>
              <a:buNone/>
              <a:defRPr sz="1399" b="0"/>
            </a:lvl2pPr>
            <a:lvl3pPr marL="0" indent="0" algn="r">
              <a:lnSpc>
                <a:spcPct val="100000"/>
              </a:lnSpc>
              <a:spcBef>
                <a:spcPts val="0"/>
              </a:spcBef>
              <a:buNone/>
              <a:defRPr sz="1399" b="0"/>
            </a:lvl3pPr>
            <a:lvl4pPr marL="0" indent="0" algn="r">
              <a:lnSpc>
                <a:spcPct val="100000"/>
              </a:lnSpc>
              <a:spcBef>
                <a:spcPts val="0"/>
              </a:spcBef>
              <a:buNone/>
              <a:defRPr sz="1399" b="0"/>
            </a:lvl4pPr>
            <a:lvl5pPr marL="0" indent="0" algn="r">
              <a:lnSpc>
                <a:spcPct val="100000"/>
              </a:lnSpc>
              <a:spcBef>
                <a:spcPts val="0"/>
              </a:spcBef>
              <a:buNone/>
              <a:defRPr sz="1399" b="0"/>
            </a:lvl5pPr>
            <a:lvl6pPr marL="0" indent="0" algn="r">
              <a:lnSpc>
                <a:spcPct val="100000"/>
              </a:lnSpc>
              <a:spcBef>
                <a:spcPts val="0"/>
              </a:spcBef>
              <a:buNone/>
              <a:defRPr sz="1399" b="0"/>
            </a:lvl6pPr>
            <a:lvl7pPr marL="0" indent="0" algn="r">
              <a:lnSpc>
                <a:spcPct val="100000"/>
              </a:lnSpc>
              <a:spcBef>
                <a:spcPts val="0"/>
              </a:spcBef>
              <a:buNone/>
              <a:defRPr sz="1399" b="0"/>
            </a:lvl7pPr>
            <a:lvl8pPr marL="0" indent="0" algn="r">
              <a:lnSpc>
                <a:spcPct val="100000"/>
              </a:lnSpc>
              <a:spcBef>
                <a:spcPts val="0"/>
              </a:spcBef>
              <a:buNone/>
              <a:defRPr sz="1399" b="0"/>
            </a:lvl8pPr>
            <a:lvl9pPr marL="0" indent="0" algn="r">
              <a:lnSpc>
                <a:spcPct val="100000"/>
              </a:lnSpc>
              <a:spcBef>
                <a:spcPts val="0"/>
              </a:spcBef>
              <a:buNone/>
              <a:defRPr sz="1399" b="0"/>
            </a:lvl9pPr>
          </a:lstStyle>
          <a:p>
            <a:pPr lvl="0"/>
            <a:r>
              <a:rPr lang="de-DE" dirty="0"/>
              <a:t>Freiraum für Sekundärlogo(s) / Name </a:t>
            </a:r>
            <a:br>
              <a:rPr lang="de-DE" dirty="0"/>
            </a:br>
            <a:r>
              <a:rPr lang="de-DE" dirty="0"/>
              <a:t>des Fachbereichs, Instituts oder SFBs</a:t>
            </a:r>
          </a:p>
        </p:txBody>
      </p:sp>
      <p:sp>
        <p:nvSpPr>
          <p:cNvPr id="26" name="Fläche">
            <a:extLst>
              <a:ext uri="{FF2B5EF4-FFF2-40B4-BE49-F238E27FC236}">
                <a16:creationId xmlns:a16="http://schemas.microsoft.com/office/drawing/2014/main" id="{A0C1A4B1-F77B-CE43-BDE2-3A29F198B73A}"/>
              </a:ext>
            </a:extLst>
          </p:cNvPr>
          <p:cNvSpPr/>
          <p:nvPr/>
        </p:nvSpPr>
        <p:spPr>
          <a:xfrm>
            <a:off x="0" y="0"/>
            <a:ext cx="12192000" cy="567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
        <p:nvSpPr>
          <p:cNvPr id="27" name="Linie">
            <a:extLst>
              <a:ext uri="{FF2B5EF4-FFF2-40B4-BE49-F238E27FC236}">
                <a16:creationId xmlns:a16="http://schemas.microsoft.com/office/drawing/2014/main" id="{004499F2-1FF9-CC44-99DB-D9FE23B62C2B}"/>
              </a:ext>
            </a:extLst>
          </p:cNvPr>
          <p:cNvSpPr/>
          <p:nvPr/>
        </p:nvSpPr>
        <p:spPr>
          <a:xfrm>
            <a:off x="0" y="5642640"/>
            <a:ext cx="12192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grpSp>
        <p:nvGrpSpPr>
          <p:cNvPr id="51" name="Türmchen">
            <a:extLst>
              <a:ext uri="{FF2B5EF4-FFF2-40B4-BE49-F238E27FC236}">
                <a16:creationId xmlns:a16="http://schemas.microsoft.com/office/drawing/2014/main" id="{CC994A96-87B1-FE4C-AC7E-79256B8AA1F8}"/>
              </a:ext>
            </a:extLst>
          </p:cNvPr>
          <p:cNvGrpSpPr>
            <a:grpSpLocks noChangeAspect="1"/>
          </p:cNvGrpSpPr>
          <p:nvPr/>
        </p:nvGrpSpPr>
        <p:grpSpPr bwMode="auto">
          <a:xfrm>
            <a:off x="8687276" y="1035715"/>
            <a:ext cx="3504724" cy="4606925"/>
            <a:chOff x="3550" y="652"/>
            <a:chExt cx="2210" cy="2902"/>
          </a:xfrm>
        </p:grpSpPr>
        <p:sp>
          <p:nvSpPr>
            <p:cNvPr id="52" name="Glocken">
              <a:extLst>
                <a:ext uri="{FF2B5EF4-FFF2-40B4-BE49-F238E27FC236}">
                  <a16:creationId xmlns:a16="http://schemas.microsoft.com/office/drawing/2014/main" id="{E325FA85-F261-8844-B4AC-72DA27F184FB}"/>
                </a:ext>
              </a:extLst>
            </p:cNvPr>
            <p:cNvSpPr>
              <a:spLocks noEditPoints="1"/>
            </p:cNvSpPr>
            <p:nvPr/>
          </p:nvSpPr>
          <p:spPr bwMode="auto">
            <a:xfrm>
              <a:off x="4760" y="2242"/>
              <a:ext cx="378" cy="599"/>
            </a:xfrm>
            <a:custGeom>
              <a:avLst/>
              <a:gdLst>
                <a:gd name="T0" fmla="*/ 110 w 1666"/>
                <a:gd name="T1" fmla="*/ 1564 h 2641"/>
                <a:gd name="T2" fmla="*/ 391 w 1666"/>
                <a:gd name="T3" fmla="*/ 1092 h 2641"/>
                <a:gd name="T4" fmla="*/ 673 w 1666"/>
                <a:gd name="T5" fmla="*/ 1564 h 2641"/>
                <a:gd name="T6" fmla="*/ 833 w 1666"/>
                <a:gd name="T7" fmla="*/ 2223 h 2641"/>
                <a:gd name="T8" fmla="*/ 754 w 1666"/>
                <a:gd name="T9" fmla="*/ 2641 h 2641"/>
                <a:gd name="T10" fmla="*/ 378 w 1666"/>
                <a:gd name="T11" fmla="*/ 2543 h 2641"/>
                <a:gd name="T12" fmla="*/ 160 w 1666"/>
                <a:gd name="T13" fmla="*/ 2106 h 2641"/>
                <a:gd name="T14" fmla="*/ 595 w 1666"/>
                <a:gd name="T15" fmla="*/ 2106 h 2641"/>
                <a:gd name="T16" fmla="*/ 682 w 1666"/>
                <a:gd name="T17" fmla="*/ 1919 h 2641"/>
                <a:gd name="T18" fmla="*/ 984 w 1666"/>
                <a:gd name="T19" fmla="*/ 1919 h 2641"/>
                <a:gd name="T20" fmla="*/ 1071 w 1666"/>
                <a:gd name="T21" fmla="*/ 2106 h 2641"/>
                <a:gd name="T22" fmla="*/ 1506 w 1666"/>
                <a:gd name="T23" fmla="*/ 2106 h 2641"/>
                <a:gd name="T24" fmla="*/ 1288 w 1666"/>
                <a:gd name="T25" fmla="*/ 2543 h 2641"/>
                <a:gd name="T26" fmla="*/ 912 w 1666"/>
                <a:gd name="T27" fmla="*/ 2641 h 2641"/>
                <a:gd name="T28" fmla="*/ 833 w 1666"/>
                <a:gd name="T29" fmla="*/ 2223 h 2641"/>
                <a:gd name="T30" fmla="*/ 700 w 1666"/>
                <a:gd name="T31" fmla="*/ 1776 h 2641"/>
                <a:gd name="T32" fmla="*/ 833 w 1666"/>
                <a:gd name="T33" fmla="*/ 1553 h 2641"/>
                <a:gd name="T34" fmla="*/ 966 w 1666"/>
                <a:gd name="T35" fmla="*/ 1776 h 2641"/>
                <a:gd name="T36" fmla="*/ 833 w 1666"/>
                <a:gd name="T37" fmla="*/ 360 h 2641"/>
                <a:gd name="T38" fmla="*/ 733 w 1666"/>
                <a:gd name="T39" fmla="*/ 158 h 2641"/>
                <a:gd name="T40" fmla="*/ 934 w 1666"/>
                <a:gd name="T41" fmla="*/ 158 h 2641"/>
                <a:gd name="T42" fmla="*/ 833 w 1666"/>
                <a:gd name="T43" fmla="*/ 360 h 2641"/>
                <a:gd name="T44" fmla="*/ 601 w 1666"/>
                <a:gd name="T45" fmla="*/ 1331 h 2641"/>
                <a:gd name="T46" fmla="*/ 833 w 1666"/>
                <a:gd name="T47" fmla="*/ 942 h 2641"/>
                <a:gd name="T48" fmla="*/ 1065 w 1666"/>
                <a:gd name="T49" fmla="*/ 1331 h 2641"/>
                <a:gd name="T50" fmla="*/ 376 w 1666"/>
                <a:gd name="T51" fmla="*/ 534 h 2641"/>
                <a:gd name="T52" fmla="*/ 159 w 1666"/>
                <a:gd name="T53" fmla="*/ 97 h 2641"/>
                <a:gd name="T54" fmla="*/ 594 w 1666"/>
                <a:gd name="T55" fmla="*/ 97 h 2641"/>
                <a:gd name="T56" fmla="*/ 376 w 1666"/>
                <a:gd name="T57" fmla="*/ 534 h 2641"/>
                <a:gd name="T58" fmla="*/ 913 w 1666"/>
                <a:gd name="T59" fmla="*/ 632 h 2641"/>
                <a:gd name="T60" fmla="*/ 1290 w 1666"/>
                <a:gd name="T61" fmla="*/ 0 h 2641"/>
                <a:gd name="T62" fmla="*/ 1666 w 1666"/>
                <a:gd name="T63" fmla="*/ 632 h 2641"/>
                <a:gd name="T64" fmla="*/ 1275 w 1666"/>
                <a:gd name="T65" fmla="*/ 1491 h 2641"/>
                <a:gd name="T66" fmla="*/ 1112 w 1666"/>
                <a:gd name="T67" fmla="*/ 1164 h 2641"/>
                <a:gd name="T68" fmla="*/ 1437 w 1666"/>
                <a:gd name="T69" fmla="*/ 1164 h 2641"/>
                <a:gd name="T70" fmla="*/ 1275 w 1666"/>
                <a:gd name="T71" fmla="*/ 149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6" h="2641">
                  <a:moveTo>
                    <a:pt x="391" y="1491"/>
                  </a:moveTo>
                  <a:cubicBezTo>
                    <a:pt x="341" y="1491"/>
                    <a:pt x="220" y="1492"/>
                    <a:pt x="110" y="1564"/>
                  </a:cubicBezTo>
                  <a:cubicBezTo>
                    <a:pt x="210" y="1483"/>
                    <a:pt x="229" y="1380"/>
                    <a:pt x="229" y="1164"/>
                  </a:cubicBezTo>
                  <a:cubicBezTo>
                    <a:pt x="229" y="1164"/>
                    <a:pt x="257" y="1092"/>
                    <a:pt x="391" y="1092"/>
                  </a:cubicBezTo>
                  <a:cubicBezTo>
                    <a:pt x="526" y="1092"/>
                    <a:pt x="554" y="1164"/>
                    <a:pt x="554" y="1164"/>
                  </a:cubicBezTo>
                  <a:cubicBezTo>
                    <a:pt x="554" y="1380"/>
                    <a:pt x="573" y="1483"/>
                    <a:pt x="673" y="1564"/>
                  </a:cubicBezTo>
                  <a:cubicBezTo>
                    <a:pt x="563" y="1492"/>
                    <a:pt x="442" y="1491"/>
                    <a:pt x="391" y="1491"/>
                  </a:cubicBezTo>
                  <a:close/>
                  <a:moveTo>
                    <a:pt x="833" y="2223"/>
                  </a:moveTo>
                  <a:cubicBezTo>
                    <a:pt x="791" y="2223"/>
                    <a:pt x="693" y="2224"/>
                    <a:pt x="600" y="2275"/>
                  </a:cubicBezTo>
                  <a:cubicBezTo>
                    <a:pt x="611" y="2453"/>
                    <a:pt x="649" y="2556"/>
                    <a:pt x="754" y="2641"/>
                  </a:cubicBezTo>
                  <a:cubicBezTo>
                    <a:pt x="607" y="2545"/>
                    <a:pt x="445" y="2543"/>
                    <a:pt x="378" y="2543"/>
                  </a:cubicBezTo>
                  <a:lnTo>
                    <a:pt x="378" y="2543"/>
                  </a:lnTo>
                  <a:cubicBezTo>
                    <a:pt x="311" y="2543"/>
                    <a:pt x="147" y="2545"/>
                    <a:pt x="1" y="2641"/>
                  </a:cubicBezTo>
                  <a:cubicBezTo>
                    <a:pt x="135" y="2532"/>
                    <a:pt x="160" y="2394"/>
                    <a:pt x="160" y="2106"/>
                  </a:cubicBezTo>
                  <a:cubicBezTo>
                    <a:pt x="160" y="2106"/>
                    <a:pt x="198" y="2009"/>
                    <a:pt x="378" y="2009"/>
                  </a:cubicBezTo>
                  <a:cubicBezTo>
                    <a:pt x="557" y="2009"/>
                    <a:pt x="595" y="2106"/>
                    <a:pt x="595" y="2106"/>
                  </a:cubicBezTo>
                  <a:cubicBezTo>
                    <a:pt x="595" y="2165"/>
                    <a:pt x="596" y="2218"/>
                    <a:pt x="599" y="2266"/>
                  </a:cubicBezTo>
                  <a:cubicBezTo>
                    <a:pt x="668" y="2194"/>
                    <a:pt x="682" y="2098"/>
                    <a:pt x="682" y="1919"/>
                  </a:cubicBezTo>
                  <a:cubicBezTo>
                    <a:pt x="682" y="1919"/>
                    <a:pt x="708" y="1853"/>
                    <a:pt x="833" y="1853"/>
                  </a:cubicBezTo>
                  <a:cubicBezTo>
                    <a:pt x="958" y="1853"/>
                    <a:pt x="984" y="1919"/>
                    <a:pt x="984" y="1919"/>
                  </a:cubicBezTo>
                  <a:cubicBezTo>
                    <a:pt x="984" y="2098"/>
                    <a:pt x="998" y="2194"/>
                    <a:pt x="1067" y="2266"/>
                  </a:cubicBezTo>
                  <a:cubicBezTo>
                    <a:pt x="1070" y="2218"/>
                    <a:pt x="1071" y="2165"/>
                    <a:pt x="1071" y="2106"/>
                  </a:cubicBezTo>
                  <a:cubicBezTo>
                    <a:pt x="1071" y="2106"/>
                    <a:pt x="1108" y="2009"/>
                    <a:pt x="1288" y="2009"/>
                  </a:cubicBezTo>
                  <a:cubicBezTo>
                    <a:pt x="1468" y="2009"/>
                    <a:pt x="1506" y="2106"/>
                    <a:pt x="1506" y="2106"/>
                  </a:cubicBezTo>
                  <a:cubicBezTo>
                    <a:pt x="1506" y="2394"/>
                    <a:pt x="1531" y="2532"/>
                    <a:pt x="1664" y="2641"/>
                  </a:cubicBezTo>
                  <a:cubicBezTo>
                    <a:pt x="1518" y="2545"/>
                    <a:pt x="1355" y="2543"/>
                    <a:pt x="1288" y="2543"/>
                  </a:cubicBezTo>
                  <a:lnTo>
                    <a:pt x="1288" y="2543"/>
                  </a:lnTo>
                  <a:cubicBezTo>
                    <a:pt x="1221" y="2543"/>
                    <a:pt x="1058" y="2545"/>
                    <a:pt x="912" y="2641"/>
                  </a:cubicBezTo>
                  <a:cubicBezTo>
                    <a:pt x="1016" y="2556"/>
                    <a:pt x="1055" y="2453"/>
                    <a:pt x="1066" y="2275"/>
                  </a:cubicBezTo>
                  <a:cubicBezTo>
                    <a:pt x="973" y="2224"/>
                    <a:pt x="875" y="2223"/>
                    <a:pt x="833" y="2223"/>
                  </a:cubicBezTo>
                  <a:close/>
                  <a:moveTo>
                    <a:pt x="833" y="1741"/>
                  </a:moveTo>
                  <a:cubicBezTo>
                    <a:pt x="810" y="1741"/>
                    <a:pt x="752" y="1742"/>
                    <a:pt x="700" y="1776"/>
                  </a:cubicBezTo>
                  <a:cubicBezTo>
                    <a:pt x="748" y="1737"/>
                    <a:pt x="757" y="1689"/>
                    <a:pt x="757" y="1587"/>
                  </a:cubicBezTo>
                  <a:cubicBezTo>
                    <a:pt x="757" y="1587"/>
                    <a:pt x="770" y="1553"/>
                    <a:pt x="833" y="1553"/>
                  </a:cubicBezTo>
                  <a:cubicBezTo>
                    <a:pt x="897" y="1553"/>
                    <a:pt x="910" y="1587"/>
                    <a:pt x="910" y="1587"/>
                  </a:cubicBezTo>
                  <a:cubicBezTo>
                    <a:pt x="910" y="1689"/>
                    <a:pt x="919" y="1737"/>
                    <a:pt x="966" y="1776"/>
                  </a:cubicBezTo>
                  <a:cubicBezTo>
                    <a:pt x="914" y="1742"/>
                    <a:pt x="857" y="1741"/>
                    <a:pt x="833" y="1741"/>
                  </a:cubicBezTo>
                  <a:close/>
                  <a:moveTo>
                    <a:pt x="833" y="360"/>
                  </a:moveTo>
                  <a:cubicBezTo>
                    <a:pt x="802" y="360"/>
                    <a:pt x="727" y="361"/>
                    <a:pt x="659" y="405"/>
                  </a:cubicBezTo>
                  <a:cubicBezTo>
                    <a:pt x="721" y="355"/>
                    <a:pt x="733" y="291"/>
                    <a:pt x="733" y="158"/>
                  </a:cubicBezTo>
                  <a:cubicBezTo>
                    <a:pt x="733" y="158"/>
                    <a:pt x="750" y="113"/>
                    <a:pt x="833" y="113"/>
                  </a:cubicBezTo>
                  <a:cubicBezTo>
                    <a:pt x="916" y="113"/>
                    <a:pt x="934" y="158"/>
                    <a:pt x="934" y="158"/>
                  </a:cubicBezTo>
                  <a:cubicBezTo>
                    <a:pt x="934" y="291"/>
                    <a:pt x="945" y="355"/>
                    <a:pt x="1007" y="405"/>
                  </a:cubicBezTo>
                  <a:cubicBezTo>
                    <a:pt x="939" y="361"/>
                    <a:pt x="864" y="360"/>
                    <a:pt x="833" y="360"/>
                  </a:cubicBezTo>
                  <a:close/>
                  <a:moveTo>
                    <a:pt x="833" y="1271"/>
                  </a:moveTo>
                  <a:cubicBezTo>
                    <a:pt x="792" y="1271"/>
                    <a:pt x="691" y="1272"/>
                    <a:pt x="601" y="1331"/>
                  </a:cubicBezTo>
                  <a:cubicBezTo>
                    <a:pt x="684" y="1264"/>
                    <a:pt x="699" y="1179"/>
                    <a:pt x="699" y="1001"/>
                  </a:cubicBezTo>
                  <a:cubicBezTo>
                    <a:pt x="699" y="1001"/>
                    <a:pt x="722" y="942"/>
                    <a:pt x="833" y="942"/>
                  </a:cubicBezTo>
                  <a:cubicBezTo>
                    <a:pt x="944" y="942"/>
                    <a:pt x="967" y="1001"/>
                    <a:pt x="967" y="1001"/>
                  </a:cubicBezTo>
                  <a:cubicBezTo>
                    <a:pt x="967" y="1179"/>
                    <a:pt x="982" y="1264"/>
                    <a:pt x="1065" y="1331"/>
                  </a:cubicBezTo>
                  <a:cubicBezTo>
                    <a:pt x="975" y="1272"/>
                    <a:pt x="874" y="1271"/>
                    <a:pt x="833" y="1271"/>
                  </a:cubicBezTo>
                  <a:close/>
                  <a:moveTo>
                    <a:pt x="376" y="534"/>
                  </a:moveTo>
                  <a:cubicBezTo>
                    <a:pt x="309" y="534"/>
                    <a:pt x="146" y="536"/>
                    <a:pt x="0" y="632"/>
                  </a:cubicBezTo>
                  <a:cubicBezTo>
                    <a:pt x="134" y="523"/>
                    <a:pt x="159" y="385"/>
                    <a:pt x="159" y="97"/>
                  </a:cubicBezTo>
                  <a:cubicBezTo>
                    <a:pt x="159" y="97"/>
                    <a:pt x="196" y="0"/>
                    <a:pt x="376" y="0"/>
                  </a:cubicBezTo>
                  <a:cubicBezTo>
                    <a:pt x="556" y="0"/>
                    <a:pt x="594" y="97"/>
                    <a:pt x="594" y="97"/>
                  </a:cubicBezTo>
                  <a:cubicBezTo>
                    <a:pt x="594" y="385"/>
                    <a:pt x="619" y="523"/>
                    <a:pt x="752" y="632"/>
                  </a:cubicBezTo>
                  <a:cubicBezTo>
                    <a:pt x="606" y="536"/>
                    <a:pt x="443" y="534"/>
                    <a:pt x="376" y="534"/>
                  </a:cubicBezTo>
                  <a:close/>
                  <a:moveTo>
                    <a:pt x="1290" y="534"/>
                  </a:moveTo>
                  <a:cubicBezTo>
                    <a:pt x="1223" y="534"/>
                    <a:pt x="1060" y="536"/>
                    <a:pt x="913" y="632"/>
                  </a:cubicBezTo>
                  <a:cubicBezTo>
                    <a:pt x="1047" y="523"/>
                    <a:pt x="1072" y="385"/>
                    <a:pt x="1072" y="97"/>
                  </a:cubicBezTo>
                  <a:cubicBezTo>
                    <a:pt x="1072" y="97"/>
                    <a:pt x="1110" y="0"/>
                    <a:pt x="1290" y="0"/>
                  </a:cubicBezTo>
                  <a:cubicBezTo>
                    <a:pt x="1469" y="0"/>
                    <a:pt x="1507" y="97"/>
                    <a:pt x="1507" y="97"/>
                  </a:cubicBezTo>
                  <a:cubicBezTo>
                    <a:pt x="1507" y="385"/>
                    <a:pt x="1532" y="523"/>
                    <a:pt x="1666" y="632"/>
                  </a:cubicBezTo>
                  <a:cubicBezTo>
                    <a:pt x="1520" y="536"/>
                    <a:pt x="1357" y="534"/>
                    <a:pt x="1290" y="534"/>
                  </a:cubicBezTo>
                  <a:close/>
                  <a:moveTo>
                    <a:pt x="1275" y="1491"/>
                  </a:moveTo>
                  <a:cubicBezTo>
                    <a:pt x="1225" y="1491"/>
                    <a:pt x="1103" y="1492"/>
                    <a:pt x="993" y="1564"/>
                  </a:cubicBezTo>
                  <a:cubicBezTo>
                    <a:pt x="1093" y="1483"/>
                    <a:pt x="1112" y="1380"/>
                    <a:pt x="1112" y="1164"/>
                  </a:cubicBezTo>
                  <a:cubicBezTo>
                    <a:pt x="1112" y="1164"/>
                    <a:pt x="1140" y="1092"/>
                    <a:pt x="1275" y="1092"/>
                  </a:cubicBezTo>
                  <a:cubicBezTo>
                    <a:pt x="1409" y="1092"/>
                    <a:pt x="1437" y="1164"/>
                    <a:pt x="1437" y="1164"/>
                  </a:cubicBezTo>
                  <a:cubicBezTo>
                    <a:pt x="1437" y="1380"/>
                    <a:pt x="1456" y="1483"/>
                    <a:pt x="1556" y="1564"/>
                  </a:cubicBezTo>
                  <a:cubicBezTo>
                    <a:pt x="1446" y="1492"/>
                    <a:pt x="1325" y="1491"/>
                    <a:pt x="1275" y="1491"/>
                  </a:cubicBezTo>
                  <a:close/>
                </a:path>
              </a:pathLst>
            </a:custGeom>
            <a:solidFill>
              <a:srgbClr val="9ABCD1"/>
            </a:solidFill>
            <a:ln w="9525">
              <a:noFill/>
              <a:round/>
              <a:headEnd/>
              <a:tailEnd/>
            </a:ln>
          </p:spPr>
          <p:txBody>
            <a:bodyPr vert="horz" wrap="square" lIns="91440" tIns="45720" rIns="91440" bIns="45720" numCol="1" anchor="t" anchorCtr="0" compatLnSpc="1">
              <a:prstTxWarp prst="textNoShape">
                <a:avLst/>
              </a:prstTxWarp>
            </a:bodyPr>
            <a:lstStyle/>
            <a:p>
              <a:endParaRPr lang="de-DE" sz="1798"/>
            </a:p>
          </p:txBody>
        </p:sp>
        <p:sp>
          <p:nvSpPr>
            <p:cNvPr id="53" name="Glocken innen">
              <a:extLst>
                <a:ext uri="{FF2B5EF4-FFF2-40B4-BE49-F238E27FC236}">
                  <a16:creationId xmlns:a16="http://schemas.microsoft.com/office/drawing/2014/main" id="{F9788BDF-D72D-4942-828D-954B33880A37}"/>
                </a:ext>
              </a:extLst>
            </p:cNvPr>
            <p:cNvSpPr>
              <a:spLocks noEditPoints="1"/>
            </p:cNvSpPr>
            <p:nvPr/>
          </p:nvSpPr>
          <p:spPr bwMode="auto">
            <a:xfrm>
              <a:off x="4752" y="2323"/>
              <a:ext cx="394" cy="568"/>
            </a:xfrm>
            <a:custGeom>
              <a:avLst/>
              <a:gdLst>
                <a:gd name="T0" fmla="*/ 701 w 1735"/>
                <a:gd name="T1" fmla="*/ 449 h 2505"/>
                <a:gd name="T2" fmla="*/ 121 w 1735"/>
                <a:gd name="T3" fmla="*/ 448 h 2505"/>
                <a:gd name="T4" fmla="*/ 121 w 1735"/>
                <a:gd name="T5" fmla="*/ 221 h 2505"/>
                <a:gd name="T6" fmla="*/ 699 w 1735"/>
                <a:gd name="T7" fmla="*/ 221 h 2505"/>
                <a:gd name="T8" fmla="*/ 1153 w 1735"/>
                <a:gd name="T9" fmla="*/ 1977 h 2505"/>
                <a:gd name="T10" fmla="*/ 867 w 1735"/>
                <a:gd name="T11" fmla="*/ 2087 h 2505"/>
                <a:gd name="T12" fmla="*/ 582 w 1735"/>
                <a:gd name="T13" fmla="*/ 1975 h 2505"/>
                <a:gd name="T14" fmla="*/ 867 w 1735"/>
                <a:gd name="T15" fmla="*/ 1863 h 2505"/>
                <a:gd name="T16" fmla="*/ 1153 w 1735"/>
                <a:gd name="T17" fmla="*/ 1977 h 2505"/>
                <a:gd name="T18" fmla="*/ 643 w 1735"/>
                <a:gd name="T19" fmla="*/ 1337 h 2505"/>
                <a:gd name="T20" fmla="*/ 209 w 1735"/>
                <a:gd name="T21" fmla="*/ 1337 h 2505"/>
                <a:gd name="T22" fmla="*/ 209 w 1735"/>
                <a:gd name="T23" fmla="*/ 1166 h 2505"/>
                <a:gd name="T24" fmla="*/ 642 w 1735"/>
                <a:gd name="T25" fmla="*/ 1167 h 2505"/>
                <a:gd name="T26" fmla="*/ 1013 w 1735"/>
                <a:gd name="T27" fmla="*/ 1439 h 2505"/>
                <a:gd name="T28" fmla="*/ 867 w 1735"/>
                <a:gd name="T29" fmla="*/ 1496 h 2505"/>
                <a:gd name="T30" fmla="*/ 722 w 1735"/>
                <a:gd name="T31" fmla="*/ 1438 h 2505"/>
                <a:gd name="T32" fmla="*/ 867 w 1735"/>
                <a:gd name="T33" fmla="*/ 1381 h 2505"/>
                <a:gd name="T34" fmla="*/ 1013 w 1735"/>
                <a:gd name="T35" fmla="*/ 1439 h 2505"/>
                <a:gd name="T36" fmla="*/ 702 w 1735"/>
                <a:gd name="T37" fmla="*/ 2459 h 2505"/>
                <a:gd name="T38" fmla="*/ 122 w 1735"/>
                <a:gd name="T39" fmla="*/ 2458 h 2505"/>
                <a:gd name="T40" fmla="*/ 122 w 1735"/>
                <a:gd name="T41" fmla="*/ 2229 h 2505"/>
                <a:gd name="T42" fmla="*/ 701 w 1735"/>
                <a:gd name="T43" fmla="*/ 2230 h 2505"/>
                <a:gd name="T44" fmla="*/ 1735 w 1735"/>
                <a:gd name="T45" fmla="*/ 2346 h 2505"/>
                <a:gd name="T46" fmla="*/ 1322 w 1735"/>
                <a:gd name="T47" fmla="*/ 2505 h 2505"/>
                <a:gd name="T48" fmla="*/ 911 w 1735"/>
                <a:gd name="T49" fmla="*/ 2343 h 2505"/>
                <a:gd name="T50" fmla="*/ 1322 w 1735"/>
                <a:gd name="T51" fmla="*/ 2182 h 2505"/>
                <a:gd name="T52" fmla="*/ 1735 w 1735"/>
                <a:gd name="T53" fmla="*/ 2346 h 2505"/>
                <a:gd name="T54" fmla="*/ 1526 w 1735"/>
                <a:gd name="T55" fmla="*/ 1337 h 2505"/>
                <a:gd name="T56" fmla="*/ 1092 w 1735"/>
                <a:gd name="T57" fmla="*/ 1337 h 2505"/>
                <a:gd name="T58" fmla="*/ 1092 w 1735"/>
                <a:gd name="T59" fmla="*/ 1166 h 2505"/>
                <a:gd name="T60" fmla="*/ 1525 w 1735"/>
                <a:gd name="T61" fmla="*/ 1167 h 2505"/>
                <a:gd name="T62" fmla="*/ 1121 w 1735"/>
                <a:gd name="T63" fmla="*/ 1011 h 2505"/>
                <a:gd name="T64" fmla="*/ 867 w 1735"/>
                <a:gd name="T65" fmla="*/ 1109 h 2505"/>
                <a:gd name="T66" fmla="*/ 614 w 1735"/>
                <a:gd name="T67" fmla="*/ 1010 h 2505"/>
                <a:gd name="T68" fmla="*/ 867 w 1735"/>
                <a:gd name="T69" fmla="*/ 911 h 2505"/>
                <a:gd name="T70" fmla="*/ 1121 w 1735"/>
                <a:gd name="T71" fmla="*/ 1011 h 2505"/>
                <a:gd name="T72" fmla="*/ 1002 w 1735"/>
                <a:gd name="T73" fmla="*/ 128 h 2505"/>
                <a:gd name="T74" fmla="*/ 733 w 1735"/>
                <a:gd name="T75" fmla="*/ 128 h 2505"/>
                <a:gd name="T76" fmla="*/ 733 w 1735"/>
                <a:gd name="T77" fmla="*/ 21 h 2505"/>
                <a:gd name="T78" fmla="*/ 1001 w 1735"/>
                <a:gd name="T79" fmla="*/ 22 h 2505"/>
                <a:gd name="T80" fmla="*/ 1735 w 1735"/>
                <a:gd name="T81" fmla="*/ 337 h 2505"/>
                <a:gd name="T82" fmla="*/ 1324 w 1735"/>
                <a:gd name="T83" fmla="*/ 495 h 2505"/>
                <a:gd name="T84" fmla="*/ 913 w 1735"/>
                <a:gd name="T85" fmla="*/ 334 h 2505"/>
                <a:gd name="T86" fmla="*/ 1324 w 1735"/>
                <a:gd name="T87" fmla="*/ 174 h 2505"/>
                <a:gd name="T88" fmla="*/ 1735 w 1735"/>
                <a:gd name="T89" fmla="*/ 337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5" h="2505">
                  <a:moveTo>
                    <a:pt x="821" y="337"/>
                  </a:moveTo>
                  <a:cubicBezTo>
                    <a:pt x="821" y="381"/>
                    <a:pt x="775" y="420"/>
                    <a:pt x="701" y="449"/>
                  </a:cubicBezTo>
                  <a:cubicBezTo>
                    <a:pt x="626" y="478"/>
                    <a:pt x="524" y="495"/>
                    <a:pt x="410" y="495"/>
                  </a:cubicBezTo>
                  <a:cubicBezTo>
                    <a:pt x="297" y="495"/>
                    <a:pt x="195" y="477"/>
                    <a:pt x="121" y="448"/>
                  </a:cubicBezTo>
                  <a:cubicBezTo>
                    <a:pt x="46" y="419"/>
                    <a:pt x="0" y="378"/>
                    <a:pt x="0" y="334"/>
                  </a:cubicBezTo>
                  <a:cubicBezTo>
                    <a:pt x="0" y="290"/>
                    <a:pt x="46" y="250"/>
                    <a:pt x="121" y="221"/>
                  </a:cubicBezTo>
                  <a:cubicBezTo>
                    <a:pt x="195" y="192"/>
                    <a:pt x="297" y="174"/>
                    <a:pt x="410" y="174"/>
                  </a:cubicBezTo>
                  <a:cubicBezTo>
                    <a:pt x="523" y="174"/>
                    <a:pt x="625" y="192"/>
                    <a:pt x="699" y="221"/>
                  </a:cubicBezTo>
                  <a:cubicBezTo>
                    <a:pt x="775" y="251"/>
                    <a:pt x="821" y="292"/>
                    <a:pt x="821" y="337"/>
                  </a:cubicBezTo>
                  <a:close/>
                  <a:moveTo>
                    <a:pt x="1153" y="1977"/>
                  </a:moveTo>
                  <a:cubicBezTo>
                    <a:pt x="1153" y="2007"/>
                    <a:pt x="1121" y="2035"/>
                    <a:pt x="1069" y="2055"/>
                  </a:cubicBezTo>
                  <a:cubicBezTo>
                    <a:pt x="1017" y="2075"/>
                    <a:pt x="946" y="2087"/>
                    <a:pt x="867" y="2087"/>
                  </a:cubicBezTo>
                  <a:cubicBezTo>
                    <a:pt x="788" y="2087"/>
                    <a:pt x="717" y="2075"/>
                    <a:pt x="666" y="2055"/>
                  </a:cubicBezTo>
                  <a:cubicBezTo>
                    <a:pt x="614" y="2034"/>
                    <a:pt x="582" y="2006"/>
                    <a:pt x="582" y="1975"/>
                  </a:cubicBezTo>
                  <a:cubicBezTo>
                    <a:pt x="582" y="1944"/>
                    <a:pt x="614" y="1916"/>
                    <a:pt x="666" y="1896"/>
                  </a:cubicBezTo>
                  <a:cubicBezTo>
                    <a:pt x="717" y="1876"/>
                    <a:pt x="788" y="1863"/>
                    <a:pt x="867" y="1863"/>
                  </a:cubicBezTo>
                  <a:cubicBezTo>
                    <a:pt x="946" y="1863"/>
                    <a:pt x="1017" y="1876"/>
                    <a:pt x="1068" y="1896"/>
                  </a:cubicBezTo>
                  <a:cubicBezTo>
                    <a:pt x="1121" y="1917"/>
                    <a:pt x="1153" y="1946"/>
                    <a:pt x="1153" y="1977"/>
                  </a:cubicBezTo>
                  <a:close/>
                  <a:moveTo>
                    <a:pt x="733" y="1253"/>
                  </a:moveTo>
                  <a:cubicBezTo>
                    <a:pt x="733" y="1286"/>
                    <a:pt x="699" y="1316"/>
                    <a:pt x="643" y="1337"/>
                  </a:cubicBezTo>
                  <a:cubicBezTo>
                    <a:pt x="587" y="1358"/>
                    <a:pt x="510" y="1372"/>
                    <a:pt x="425" y="1372"/>
                  </a:cubicBezTo>
                  <a:cubicBezTo>
                    <a:pt x="341" y="1372"/>
                    <a:pt x="264" y="1358"/>
                    <a:pt x="209" y="1337"/>
                  </a:cubicBezTo>
                  <a:cubicBezTo>
                    <a:pt x="153" y="1315"/>
                    <a:pt x="119" y="1284"/>
                    <a:pt x="119" y="1251"/>
                  </a:cubicBezTo>
                  <a:cubicBezTo>
                    <a:pt x="119" y="1218"/>
                    <a:pt x="153" y="1188"/>
                    <a:pt x="209" y="1166"/>
                  </a:cubicBezTo>
                  <a:cubicBezTo>
                    <a:pt x="264" y="1144"/>
                    <a:pt x="341" y="1131"/>
                    <a:pt x="425" y="1131"/>
                  </a:cubicBezTo>
                  <a:cubicBezTo>
                    <a:pt x="510" y="1131"/>
                    <a:pt x="586" y="1145"/>
                    <a:pt x="642" y="1167"/>
                  </a:cubicBezTo>
                  <a:cubicBezTo>
                    <a:pt x="698" y="1189"/>
                    <a:pt x="733" y="1219"/>
                    <a:pt x="733" y="1253"/>
                  </a:cubicBezTo>
                  <a:close/>
                  <a:moveTo>
                    <a:pt x="1013" y="1439"/>
                  </a:moveTo>
                  <a:cubicBezTo>
                    <a:pt x="1013" y="1455"/>
                    <a:pt x="997" y="1469"/>
                    <a:pt x="970" y="1479"/>
                  </a:cubicBezTo>
                  <a:cubicBezTo>
                    <a:pt x="944" y="1489"/>
                    <a:pt x="907" y="1496"/>
                    <a:pt x="867" y="1496"/>
                  </a:cubicBezTo>
                  <a:cubicBezTo>
                    <a:pt x="827" y="1496"/>
                    <a:pt x="791" y="1489"/>
                    <a:pt x="765" y="1479"/>
                  </a:cubicBezTo>
                  <a:cubicBezTo>
                    <a:pt x="738" y="1469"/>
                    <a:pt x="722" y="1454"/>
                    <a:pt x="722" y="1438"/>
                  </a:cubicBezTo>
                  <a:cubicBezTo>
                    <a:pt x="722" y="1422"/>
                    <a:pt x="738" y="1408"/>
                    <a:pt x="765" y="1398"/>
                  </a:cubicBezTo>
                  <a:cubicBezTo>
                    <a:pt x="791" y="1387"/>
                    <a:pt x="827" y="1381"/>
                    <a:pt x="867" y="1381"/>
                  </a:cubicBezTo>
                  <a:cubicBezTo>
                    <a:pt x="907" y="1381"/>
                    <a:pt x="943" y="1388"/>
                    <a:pt x="969" y="1398"/>
                  </a:cubicBezTo>
                  <a:cubicBezTo>
                    <a:pt x="996" y="1408"/>
                    <a:pt x="1013" y="1423"/>
                    <a:pt x="1013" y="1439"/>
                  </a:cubicBezTo>
                  <a:close/>
                  <a:moveTo>
                    <a:pt x="824" y="2346"/>
                  </a:moveTo>
                  <a:cubicBezTo>
                    <a:pt x="824" y="2390"/>
                    <a:pt x="778" y="2430"/>
                    <a:pt x="702" y="2459"/>
                  </a:cubicBezTo>
                  <a:cubicBezTo>
                    <a:pt x="628" y="2488"/>
                    <a:pt x="525" y="2505"/>
                    <a:pt x="412" y="2505"/>
                  </a:cubicBezTo>
                  <a:cubicBezTo>
                    <a:pt x="298" y="2505"/>
                    <a:pt x="196" y="2487"/>
                    <a:pt x="122" y="2458"/>
                  </a:cubicBezTo>
                  <a:cubicBezTo>
                    <a:pt x="47" y="2429"/>
                    <a:pt x="0" y="2388"/>
                    <a:pt x="0" y="2343"/>
                  </a:cubicBezTo>
                  <a:cubicBezTo>
                    <a:pt x="0" y="2299"/>
                    <a:pt x="47" y="2258"/>
                    <a:pt x="122" y="2229"/>
                  </a:cubicBezTo>
                  <a:cubicBezTo>
                    <a:pt x="196" y="2200"/>
                    <a:pt x="298" y="2182"/>
                    <a:pt x="412" y="2182"/>
                  </a:cubicBezTo>
                  <a:cubicBezTo>
                    <a:pt x="525" y="2182"/>
                    <a:pt x="627" y="2200"/>
                    <a:pt x="701" y="2230"/>
                  </a:cubicBezTo>
                  <a:cubicBezTo>
                    <a:pt x="777" y="2259"/>
                    <a:pt x="824" y="2301"/>
                    <a:pt x="824" y="2346"/>
                  </a:cubicBezTo>
                  <a:close/>
                  <a:moveTo>
                    <a:pt x="1735" y="2346"/>
                  </a:moveTo>
                  <a:cubicBezTo>
                    <a:pt x="1735" y="2390"/>
                    <a:pt x="1688" y="2430"/>
                    <a:pt x="1613" y="2459"/>
                  </a:cubicBezTo>
                  <a:cubicBezTo>
                    <a:pt x="1539" y="2488"/>
                    <a:pt x="1436" y="2505"/>
                    <a:pt x="1322" y="2505"/>
                  </a:cubicBezTo>
                  <a:cubicBezTo>
                    <a:pt x="1209" y="2505"/>
                    <a:pt x="1107" y="2487"/>
                    <a:pt x="1033" y="2458"/>
                  </a:cubicBezTo>
                  <a:cubicBezTo>
                    <a:pt x="957" y="2429"/>
                    <a:pt x="911" y="2388"/>
                    <a:pt x="911" y="2343"/>
                  </a:cubicBezTo>
                  <a:cubicBezTo>
                    <a:pt x="911" y="2299"/>
                    <a:pt x="957" y="2258"/>
                    <a:pt x="1032" y="2229"/>
                  </a:cubicBezTo>
                  <a:cubicBezTo>
                    <a:pt x="1106" y="2200"/>
                    <a:pt x="1209" y="2182"/>
                    <a:pt x="1322" y="2182"/>
                  </a:cubicBezTo>
                  <a:cubicBezTo>
                    <a:pt x="1435" y="2182"/>
                    <a:pt x="1538" y="2200"/>
                    <a:pt x="1612" y="2230"/>
                  </a:cubicBezTo>
                  <a:cubicBezTo>
                    <a:pt x="1688" y="2259"/>
                    <a:pt x="1735" y="2301"/>
                    <a:pt x="1735" y="2346"/>
                  </a:cubicBezTo>
                  <a:close/>
                  <a:moveTo>
                    <a:pt x="1616" y="1253"/>
                  </a:moveTo>
                  <a:cubicBezTo>
                    <a:pt x="1616" y="1286"/>
                    <a:pt x="1582" y="1316"/>
                    <a:pt x="1526" y="1337"/>
                  </a:cubicBezTo>
                  <a:cubicBezTo>
                    <a:pt x="1470" y="1358"/>
                    <a:pt x="1394" y="1372"/>
                    <a:pt x="1309" y="1372"/>
                  </a:cubicBezTo>
                  <a:cubicBezTo>
                    <a:pt x="1224" y="1372"/>
                    <a:pt x="1148" y="1358"/>
                    <a:pt x="1092" y="1337"/>
                  </a:cubicBezTo>
                  <a:cubicBezTo>
                    <a:pt x="1036" y="1315"/>
                    <a:pt x="1002" y="1284"/>
                    <a:pt x="1002" y="1251"/>
                  </a:cubicBezTo>
                  <a:cubicBezTo>
                    <a:pt x="1002" y="1218"/>
                    <a:pt x="1036" y="1188"/>
                    <a:pt x="1092" y="1166"/>
                  </a:cubicBezTo>
                  <a:cubicBezTo>
                    <a:pt x="1147" y="1144"/>
                    <a:pt x="1224" y="1131"/>
                    <a:pt x="1309" y="1131"/>
                  </a:cubicBezTo>
                  <a:cubicBezTo>
                    <a:pt x="1393" y="1131"/>
                    <a:pt x="1469" y="1145"/>
                    <a:pt x="1525" y="1167"/>
                  </a:cubicBezTo>
                  <a:cubicBezTo>
                    <a:pt x="1581" y="1189"/>
                    <a:pt x="1616" y="1219"/>
                    <a:pt x="1616" y="1253"/>
                  </a:cubicBezTo>
                  <a:close/>
                  <a:moveTo>
                    <a:pt x="1121" y="1011"/>
                  </a:moveTo>
                  <a:cubicBezTo>
                    <a:pt x="1121" y="1038"/>
                    <a:pt x="1092" y="1063"/>
                    <a:pt x="1046" y="1081"/>
                  </a:cubicBezTo>
                  <a:cubicBezTo>
                    <a:pt x="1000" y="1098"/>
                    <a:pt x="937" y="1109"/>
                    <a:pt x="867" y="1109"/>
                  </a:cubicBezTo>
                  <a:cubicBezTo>
                    <a:pt x="797" y="1109"/>
                    <a:pt x="734" y="1098"/>
                    <a:pt x="689" y="1080"/>
                  </a:cubicBezTo>
                  <a:cubicBezTo>
                    <a:pt x="643" y="1062"/>
                    <a:pt x="614" y="1037"/>
                    <a:pt x="614" y="1010"/>
                  </a:cubicBezTo>
                  <a:cubicBezTo>
                    <a:pt x="614" y="982"/>
                    <a:pt x="642" y="957"/>
                    <a:pt x="689" y="939"/>
                  </a:cubicBezTo>
                  <a:cubicBezTo>
                    <a:pt x="734" y="922"/>
                    <a:pt x="797" y="911"/>
                    <a:pt x="867" y="911"/>
                  </a:cubicBezTo>
                  <a:cubicBezTo>
                    <a:pt x="937" y="911"/>
                    <a:pt x="1000" y="922"/>
                    <a:pt x="1045" y="940"/>
                  </a:cubicBezTo>
                  <a:cubicBezTo>
                    <a:pt x="1092" y="958"/>
                    <a:pt x="1121" y="984"/>
                    <a:pt x="1121" y="1011"/>
                  </a:cubicBezTo>
                  <a:close/>
                  <a:moveTo>
                    <a:pt x="1058" y="76"/>
                  </a:moveTo>
                  <a:cubicBezTo>
                    <a:pt x="1058" y="96"/>
                    <a:pt x="1036" y="115"/>
                    <a:pt x="1002" y="128"/>
                  </a:cubicBezTo>
                  <a:cubicBezTo>
                    <a:pt x="967" y="141"/>
                    <a:pt x="920" y="150"/>
                    <a:pt x="867" y="150"/>
                  </a:cubicBezTo>
                  <a:cubicBezTo>
                    <a:pt x="815" y="150"/>
                    <a:pt x="767" y="141"/>
                    <a:pt x="733" y="128"/>
                  </a:cubicBezTo>
                  <a:cubicBezTo>
                    <a:pt x="698" y="114"/>
                    <a:pt x="677" y="95"/>
                    <a:pt x="677" y="74"/>
                  </a:cubicBezTo>
                  <a:cubicBezTo>
                    <a:pt x="677" y="54"/>
                    <a:pt x="698" y="35"/>
                    <a:pt x="733" y="21"/>
                  </a:cubicBezTo>
                  <a:cubicBezTo>
                    <a:pt x="767" y="8"/>
                    <a:pt x="815" y="0"/>
                    <a:pt x="867" y="0"/>
                  </a:cubicBezTo>
                  <a:cubicBezTo>
                    <a:pt x="919" y="0"/>
                    <a:pt x="967" y="8"/>
                    <a:pt x="1001" y="22"/>
                  </a:cubicBezTo>
                  <a:cubicBezTo>
                    <a:pt x="1036" y="36"/>
                    <a:pt x="1058" y="55"/>
                    <a:pt x="1058" y="76"/>
                  </a:cubicBezTo>
                  <a:close/>
                  <a:moveTo>
                    <a:pt x="1735" y="337"/>
                  </a:moveTo>
                  <a:cubicBezTo>
                    <a:pt x="1735" y="381"/>
                    <a:pt x="1689" y="420"/>
                    <a:pt x="1614" y="449"/>
                  </a:cubicBezTo>
                  <a:cubicBezTo>
                    <a:pt x="1540" y="478"/>
                    <a:pt x="1437" y="495"/>
                    <a:pt x="1324" y="495"/>
                  </a:cubicBezTo>
                  <a:cubicBezTo>
                    <a:pt x="1210" y="495"/>
                    <a:pt x="1108" y="477"/>
                    <a:pt x="1034" y="448"/>
                  </a:cubicBezTo>
                  <a:cubicBezTo>
                    <a:pt x="960" y="419"/>
                    <a:pt x="913" y="378"/>
                    <a:pt x="913" y="334"/>
                  </a:cubicBezTo>
                  <a:cubicBezTo>
                    <a:pt x="913" y="290"/>
                    <a:pt x="959" y="250"/>
                    <a:pt x="1034" y="221"/>
                  </a:cubicBezTo>
                  <a:cubicBezTo>
                    <a:pt x="1108" y="192"/>
                    <a:pt x="1210" y="174"/>
                    <a:pt x="1324" y="174"/>
                  </a:cubicBezTo>
                  <a:cubicBezTo>
                    <a:pt x="1437" y="174"/>
                    <a:pt x="1539" y="192"/>
                    <a:pt x="1613" y="221"/>
                  </a:cubicBezTo>
                  <a:cubicBezTo>
                    <a:pt x="1688" y="251"/>
                    <a:pt x="1735" y="292"/>
                    <a:pt x="1735" y="337"/>
                  </a:cubicBezTo>
                  <a:close/>
                </a:path>
              </a:pathLst>
            </a:custGeom>
            <a:solidFill>
              <a:srgbClr val="679AB9"/>
            </a:solidFill>
            <a:ln w="9525">
              <a:noFill/>
              <a:round/>
              <a:headEnd/>
              <a:tailEnd/>
            </a:ln>
          </p:spPr>
          <p:txBody>
            <a:bodyPr vert="horz" wrap="square" lIns="91440" tIns="45720" rIns="91440" bIns="45720" numCol="1" anchor="t" anchorCtr="0" compatLnSpc="1">
              <a:prstTxWarp prst="textNoShape">
                <a:avLst/>
              </a:prstTxWarp>
            </a:bodyPr>
            <a:lstStyle/>
            <a:p>
              <a:endParaRPr lang="de-DE" sz="1798"/>
            </a:p>
          </p:txBody>
        </p:sp>
        <p:sp>
          <p:nvSpPr>
            <p:cNvPr id="55" name="Türmchen">
              <a:extLst>
                <a:ext uri="{FF2B5EF4-FFF2-40B4-BE49-F238E27FC236}">
                  <a16:creationId xmlns:a16="http://schemas.microsoft.com/office/drawing/2014/main" id="{1663F8F8-D044-1F4B-978F-47C077DB9949}"/>
                </a:ext>
              </a:extLst>
            </p:cNvPr>
            <p:cNvSpPr>
              <a:spLocks noEditPoints="1"/>
            </p:cNvSpPr>
            <p:nvPr/>
          </p:nvSpPr>
          <p:spPr bwMode="auto">
            <a:xfrm>
              <a:off x="3550" y="652"/>
              <a:ext cx="2210" cy="2902"/>
            </a:xfrm>
            <a:custGeom>
              <a:avLst/>
              <a:gdLst>
                <a:gd name="T0" fmla="*/ 5533 w 9745"/>
                <a:gd name="T1" fmla="*/ 9734 h 12800"/>
                <a:gd name="T2" fmla="*/ 6802 w 9745"/>
                <a:gd name="T3" fmla="*/ 9015 h 12800"/>
                <a:gd name="T4" fmla="*/ 5928 w 9745"/>
                <a:gd name="T5" fmla="*/ 7113 h 12800"/>
                <a:gd name="T6" fmla="*/ 6028 w 9745"/>
                <a:gd name="T7" fmla="*/ 8142 h 12800"/>
                <a:gd name="T8" fmla="*/ 6306 w 9745"/>
                <a:gd name="T9" fmla="*/ 8142 h 12800"/>
                <a:gd name="T10" fmla="*/ 6802 w 9745"/>
                <a:gd name="T11" fmla="*/ 7927 h 12800"/>
                <a:gd name="T12" fmla="*/ 6554 w 9745"/>
                <a:gd name="T13" fmla="*/ 6972 h 12800"/>
                <a:gd name="T14" fmla="*/ 6192 w 9745"/>
                <a:gd name="T15" fmla="*/ 802 h 12800"/>
                <a:gd name="T16" fmla="*/ 6134 w 9745"/>
                <a:gd name="T17" fmla="*/ 1080 h 12800"/>
                <a:gd name="T18" fmla="*/ 5850 w 9745"/>
                <a:gd name="T19" fmla="*/ 965 h 12800"/>
                <a:gd name="T20" fmla="*/ 5805 w 9745"/>
                <a:gd name="T21" fmla="*/ 641 h 12800"/>
                <a:gd name="T22" fmla="*/ 5585 w 9745"/>
                <a:gd name="T23" fmla="*/ 806 h 12800"/>
                <a:gd name="T24" fmla="*/ 5658 w 9745"/>
                <a:gd name="T25" fmla="*/ 1077 h 12800"/>
                <a:gd name="T26" fmla="*/ 5861 w 9745"/>
                <a:gd name="T27" fmla="*/ 1309 h 12800"/>
                <a:gd name="T28" fmla="*/ 5987 w 9745"/>
                <a:gd name="T29" fmla="*/ 2976 h 12800"/>
                <a:gd name="T30" fmla="*/ 6067 w 9745"/>
                <a:gd name="T31" fmla="*/ 3592 h 12800"/>
                <a:gd name="T32" fmla="*/ 5923 w 9745"/>
                <a:gd name="T33" fmla="*/ 4034 h 12800"/>
                <a:gd name="T34" fmla="*/ 4917 w 9745"/>
                <a:gd name="T35" fmla="*/ 5382 h 12800"/>
                <a:gd name="T36" fmla="*/ 4012 w 9745"/>
                <a:gd name="T37" fmla="*/ 6687 h 12800"/>
                <a:gd name="T38" fmla="*/ 4589 w 9745"/>
                <a:gd name="T39" fmla="*/ 8242 h 12800"/>
                <a:gd name="T40" fmla="*/ 4504 w 9745"/>
                <a:gd name="T41" fmla="*/ 10745 h 12800"/>
                <a:gd name="T42" fmla="*/ 0 w 9745"/>
                <a:gd name="T43" fmla="*/ 12800 h 12800"/>
                <a:gd name="T44" fmla="*/ 8065 w 9745"/>
                <a:gd name="T45" fmla="*/ 11069 h 12800"/>
                <a:gd name="T46" fmla="*/ 7802 w 9745"/>
                <a:gd name="T47" fmla="*/ 8366 h 12800"/>
                <a:gd name="T48" fmla="*/ 8154 w 9745"/>
                <a:gd name="T49" fmla="*/ 7161 h 12800"/>
                <a:gd name="T50" fmla="*/ 7723 w 9745"/>
                <a:gd name="T51" fmla="*/ 5759 h 12800"/>
                <a:gd name="T52" fmla="*/ 6436 w 9745"/>
                <a:gd name="T53" fmla="*/ 4207 h 12800"/>
                <a:gd name="T54" fmla="*/ 6228 w 9745"/>
                <a:gd name="T55" fmla="*/ 3673 h 12800"/>
                <a:gd name="T56" fmla="*/ 6236 w 9745"/>
                <a:gd name="T57" fmla="*/ 2850 h 12800"/>
                <a:gd name="T58" fmla="*/ 6470 w 9745"/>
                <a:gd name="T59" fmla="*/ 2554 h 12800"/>
                <a:gd name="T60" fmla="*/ 6408 w 9745"/>
                <a:gd name="T61" fmla="*/ 2285 h 12800"/>
                <a:gd name="T62" fmla="*/ 6621 w 9745"/>
                <a:gd name="T63" fmla="*/ 2320 h 12800"/>
                <a:gd name="T64" fmla="*/ 6866 w 9745"/>
                <a:gd name="T65" fmla="*/ 2173 h 12800"/>
                <a:gd name="T66" fmla="*/ 6754 w 9745"/>
                <a:gd name="T67" fmla="*/ 1290 h 12800"/>
                <a:gd name="T68" fmla="*/ 6837 w 9745"/>
                <a:gd name="T69" fmla="*/ 710 h 12800"/>
                <a:gd name="T70" fmla="*/ 6934 w 9745"/>
                <a:gd name="T71" fmla="*/ 315 h 12800"/>
                <a:gd name="T72" fmla="*/ 6768 w 9745"/>
                <a:gd name="T73" fmla="*/ 248 h 12800"/>
                <a:gd name="T74" fmla="*/ 6594 w 9745"/>
                <a:gd name="T75" fmla="*/ 2143 h 12800"/>
                <a:gd name="T76" fmla="*/ 6672 w 9745"/>
                <a:gd name="T77" fmla="*/ 2052 h 12800"/>
                <a:gd name="T78" fmla="*/ 6635 w 9745"/>
                <a:gd name="T79" fmla="*/ 2123 h 12800"/>
                <a:gd name="T80" fmla="*/ 6536 w 9745"/>
                <a:gd name="T81" fmla="*/ 2085 h 12800"/>
                <a:gd name="T82" fmla="*/ 6594 w 9745"/>
                <a:gd name="T83" fmla="*/ 1941 h 12800"/>
                <a:gd name="T84" fmla="*/ 6487 w 9745"/>
                <a:gd name="T85" fmla="*/ 2048 h 12800"/>
                <a:gd name="T86" fmla="*/ 6530 w 9745"/>
                <a:gd name="T87" fmla="*/ 1916 h 12800"/>
                <a:gd name="T88" fmla="*/ 6504 w 9745"/>
                <a:gd name="T89" fmla="*/ 2040 h 12800"/>
                <a:gd name="T90" fmla="*/ 6495 w 9745"/>
                <a:gd name="T91" fmla="*/ 1853 h 12800"/>
                <a:gd name="T92" fmla="*/ 6487 w 9745"/>
                <a:gd name="T93" fmla="*/ 1613 h 12800"/>
                <a:gd name="T94" fmla="*/ 6520 w 9745"/>
                <a:gd name="T95" fmla="*/ 1633 h 12800"/>
                <a:gd name="T96" fmla="*/ 6303 w 9745"/>
                <a:gd name="T97" fmla="*/ 1639 h 12800"/>
                <a:gd name="T98" fmla="*/ 6292 w 9745"/>
                <a:gd name="T99" fmla="*/ 1469 h 12800"/>
                <a:gd name="T100" fmla="*/ 6433 w 9745"/>
                <a:gd name="T101" fmla="*/ 1689 h 12800"/>
                <a:gd name="T102" fmla="*/ 6227 w 9745"/>
                <a:gd name="T103" fmla="*/ 1052 h 12800"/>
                <a:gd name="T104" fmla="*/ 6263 w 9745"/>
                <a:gd name="T105" fmla="*/ 983 h 12800"/>
                <a:gd name="T106" fmla="*/ 6263 w 9745"/>
                <a:gd name="T107" fmla="*/ 1064 h 12800"/>
                <a:gd name="T108" fmla="*/ 6346 w 9745"/>
                <a:gd name="T109" fmla="*/ 8560 h 1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45" h="12800">
                  <a:moveTo>
                    <a:pt x="6802" y="9734"/>
                  </a:moveTo>
                  <a:lnTo>
                    <a:pt x="6802" y="9734"/>
                  </a:lnTo>
                  <a:lnTo>
                    <a:pt x="6802" y="9734"/>
                  </a:lnTo>
                  <a:cubicBezTo>
                    <a:pt x="6595" y="9706"/>
                    <a:pt x="6262" y="9698"/>
                    <a:pt x="6167" y="9698"/>
                  </a:cubicBezTo>
                  <a:lnTo>
                    <a:pt x="6167" y="9698"/>
                  </a:lnTo>
                  <a:cubicBezTo>
                    <a:pt x="6072" y="9698"/>
                    <a:pt x="5739" y="9706"/>
                    <a:pt x="5533" y="9734"/>
                  </a:cubicBezTo>
                  <a:lnTo>
                    <a:pt x="5533" y="9734"/>
                  </a:lnTo>
                  <a:lnTo>
                    <a:pt x="5533" y="9072"/>
                  </a:lnTo>
                  <a:lnTo>
                    <a:pt x="6011" y="9072"/>
                  </a:lnTo>
                  <a:cubicBezTo>
                    <a:pt x="6013" y="9054"/>
                    <a:pt x="6014" y="9035"/>
                    <a:pt x="6015" y="9015"/>
                  </a:cubicBezTo>
                  <a:lnTo>
                    <a:pt x="5533" y="9015"/>
                  </a:lnTo>
                  <a:lnTo>
                    <a:pt x="5533" y="8924"/>
                  </a:lnTo>
                  <a:lnTo>
                    <a:pt x="6802" y="8924"/>
                  </a:lnTo>
                  <a:lnTo>
                    <a:pt x="6802" y="9015"/>
                  </a:lnTo>
                  <a:lnTo>
                    <a:pt x="6319" y="9015"/>
                  </a:lnTo>
                  <a:cubicBezTo>
                    <a:pt x="6320" y="9035"/>
                    <a:pt x="6321" y="9054"/>
                    <a:pt x="6323" y="9072"/>
                  </a:cubicBezTo>
                  <a:lnTo>
                    <a:pt x="6802" y="9072"/>
                  </a:lnTo>
                  <a:lnTo>
                    <a:pt x="6802" y="9734"/>
                  </a:lnTo>
                  <a:close/>
                  <a:moveTo>
                    <a:pt x="6406" y="7151"/>
                  </a:moveTo>
                  <a:lnTo>
                    <a:pt x="5928" y="7151"/>
                  </a:lnTo>
                  <a:cubicBezTo>
                    <a:pt x="5928" y="7139"/>
                    <a:pt x="5928" y="7126"/>
                    <a:pt x="5928" y="7113"/>
                  </a:cubicBezTo>
                  <a:lnTo>
                    <a:pt x="6406" y="7113"/>
                  </a:lnTo>
                  <a:cubicBezTo>
                    <a:pt x="6406" y="7126"/>
                    <a:pt x="6406" y="7139"/>
                    <a:pt x="6406" y="7151"/>
                  </a:cubicBezTo>
                  <a:close/>
                  <a:moveTo>
                    <a:pt x="6802" y="8142"/>
                  </a:moveTo>
                  <a:lnTo>
                    <a:pt x="6802" y="8848"/>
                  </a:lnTo>
                  <a:lnTo>
                    <a:pt x="5533" y="8848"/>
                  </a:lnTo>
                  <a:lnTo>
                    <a:pt x="5533" y="8142"/>
                  </a:lnTo>
                  <a:lnTo>
                    <a:pt x="6028" y="8142"/>
                  </a:lnTo>
                  <a:cubicBezTo>
                    <a:pt x="6030" y="8125"/>
                    <a:pt x="6031" y="8106"/>
                    <a:pt x="6032" y="8085"/>
                  </a:cubicBezTo>
                  <a:lnTo>
                    <a:pt x="5533" y="8085"/>
                  </a:lnTo>
                  <a:lnTo>
                    <a:pt x="5533" y="8003"/>
                  </a:lnTo>
                  <a:lnTo>
                    <a:pt x="6802" y="8003"/>
                  </a:lnTo>
                  <a:lnTo>
                    <a:pt x="6802" y="8085"/>
                  </a:lnTo>
                  <a:lnTo>
                    <a:pt x="6302" y="8085"/>
                  </a:lnTo>
                  <a:cubicBezTo>
                    <a:pt x="6303" y="8106"/>
                    <a:pt x="6304" y="8125"/>
                    <a:pt x="6306" y="8142"/>
                  </a:cubicBezTo>
                  <a:lnTo>
                    <a:pt x="6802" y="8142"/>
                  </a:lnTo>
                  <a:moveTo>
                    <a:pt x="5533" y="7927"/>
                  </a:moveTo>
                  <a:lnTo>
                    <a:pt x="5533" y="7431"/>
                  </a:lnTo>
                  <a:cubicBezTo>
                    <a:pt x="5533" y="7309"/>
                    <a:pt x="5661" y="7184"/>
                    <a:pt x="5741" y="7049"/>
                  </a:cubicBezTo>
                  <a:lnTo>
                    <a:pt x="6593" y="7049"/>
                  </a:lnTo>
                  <a:cubicBezTo>
                    <a:pt x="6674" y="7184"/>
                    <a:pt x="6802" y="7309"/>
                    <a:pt x="6802" y="7431"/>
                  </a:cubicBezTo>
                  <a:lnTo>
                    <a:pt x="6802" y="7927"/>
                  </a:lnTo>
                  <a:lnTo>
                    <a:pt x="5533" y="7927"/>
                  </a:lnTo>
                  <a:close/>
                  <a:moveTo>
                    <a:pt x="5780" y="6972"/>
                  </a:moveTo>
                  <a:cubicBezTo>
                    <a:pt x="5796" y="6934"/>
                    <a:pt x="5806" y="6895"/>
                    <a:pt x="5806" y="6854"/>
                  </a:cubicBezTo>
                  <a:cubicBezTo>
                    <a:pt x="5806" y="6854"/>
                    <a:pt x="6057" y="6834"/>
                    <a:pt x="6167" y="6834"/>
                  </a:cubicBezTo>
                  <a:lnTo>
                    <a:pt x="6167" y="6834"/>
                  </a:lnTo>
                  <a:cubicBezTo>
                    <a:pt x="6278" y="6834"/>
                    <a:pt x="6529" y="6854"/>
                    <a:pt x="6529" y="6854"/>
                  </a:cubicBezTo>
                  <a:cubicBezTo>
                    <a:pt x="6529" y="6895"/>
                    <a:pt x="6538" y="6934"/>
                    <a:pt x="6554" y="6972"/>
                  </a:cubicBezTo>
                  <a:lnTo>
                    <a:pt x="5780" y="6972"/>
                  </a:lnTo>
                  <a:close/>
                  <a:moveTo>
                    <a:pt x="6770" y="0"/>
                  </a:moveTo>
                  <a:lnTo>
                    <a:pt x="6770" y="0"/>
                  </a:lnTo>
                  <a:cubicBezTo>
                    <a:pt x="6740" y="91"/>
                    <a:pt x="6687" y="194"/>
                    <a:pt x="6629" y="310"/>
                  </a:cubicBezTo>
                  <a:cubicBezTo>
                    <a:pt x="6571" y="425"/>
                    <a:pt x="6518" y="487"/>
                    <a:pt x="6484" y="547"/>
                  </a:cubicBezTo>
                  <a:cubicBezTo>
                    <a:pt x="6419" y="609"/>
                    <a:pt x="6342" y="758"/>
                    <a:pt x="6332" y="805"/>
                  </a:cubicBezTo>
                  <a:cubicBezTo>
                    <a:pt x="6309" y="795"/>
                    <a:pt x="6199" y="795"/>
                    <a:pt x="6192" y="802"/>
                  </a:cubicBezTo>
                  <a:cubicBezTo>
                    <a:pt x="6108" y="802"/>
                    <a:pt x="6112" y="888"/>
                    <a:pt x="6112" y="888"/>
                  </a:cubicBezTo>
                  <a:cubicBezTo>
                    <a:pt x="6112" y="888"/>
                    <a:pt x="6105" y="897"/>
                    <a:pt x="6098" y="916"/>
                  </a:cubicBezTo>
                  <a:cubicBezTo>
                    <a:pt x="6091" y="935"/>
                    <a:pt x="6097" y="988"/>
                    <a:pt x="6097" y="1006"/>
                  </a:cubicBezTo>
                  <a:lnTo>
                    <a:pt x="6090" y="1019"/>
                  </a:lnTo>
                  <a:lnTo>
                    <a:pt x="6104" y="1027"/>
                  </a:lnTo>
                  <a:cubicBezTo>
                    <a:pt x="6104" y="1027"/>
                    <a:pt x="6106" y="1061"/>
                    <a:pt x="6114" y="1068"/>
                  </a:cubicBezTo>
                  <a:cubicBezTo>
                    <a:pt x="6122" y="1076"/>
                    <a:pt x="6134" y="1080"/>
                    <a:pt x="6134" y="1080"/>
                  </a:cubicBezTo>
                  <a:lnTo>
                    <a:pt x="6135" y="1098"/>
                  </a:lnTo>
                  <a:cubicBezTo>
                    <a:pt x="6135" y="1098"/>
                    <a:pt x="6121" y="1136"/>
                    <a:pt x="6105" y="1148"/>
                  </a:cubicBezTo>
                  <a:cubicBezTo>
                    <a:pt x="6023" y="1143"/>
                    <a:pt x="5976" y="1181"/>
                    <a:pt x="5954" y="1213"/>
                  </a:cubicBezTo>
                  <a:cubicBezTo>
                    <a:pt x="5954" y="1213"/>
                    <a:pt x="5905" y="1208"/>
                    <a:pt x="5887" y="1209"/>
                  </a:cubicBezTo>
                  <a:cubicBezTo>
                    <a:pt x="5875" y="1191"/>
                    <a:pt x="5830" y="1072"/>
                    <a:pt x="5810" y="1056"/>
                  </a:cubicBezTo>
                  <a:cubicBezTo>
                    <a:pt x="5816" y="1047"/>
                    <a:pt x="5815" y="1021"/>
                    <a:pt x="5808" y="1010"/>
                  </a:cubicBezTo>
                  <a:cubicBezTo>
                    <a:pt x="5838" y="997"/>
                    <a:pt x="5850" y="965"/>
                    <a:pt x="5850" y="965"/>
                  </a:cubicBezTo>
                  <a:lnTo>
                    <a:pt x="5841" y="954"/>
                  </a:lnTo>
                  <a:cubicBezTo>
                    <a:pt x="5841" y="954"/>
                    <a:pt x="5861" y="947"/>
                    <a:pt x="5857" y="926"/>
                  </a:cubicBezTo>
                  <a:cubicBezTo>
                    <a:pt x="5903" y="928"/>
                    <a:pt x="5880" y="854"/>
                    <a:pt x="5881" y="843"/>
                  </a:cubicBezTo>
                  <a:cubicBezTo>
                    <a:pt x="5899" y="829"/>
                    <a:pt x="5896" y="777"/>
                    <a:pt x="5896" y="777"/>
                  </a:cubicBezTo>
                  <a:cubicBezTo>
                    <a:pt x="5896" y="777"/>
                    <a:pt x="5883" y="776"/>
                    <a:pt x="5886" y="741"/>
                  </a:cubicBezTo>
                  <a:cubicBezTo>
                    <a:pt x="5889" y="706"/>
                    <a:pt x="5868" y="687"/>
                    <a:pt x="5856" y="681"/>
                  </a:cubicBezTo>
                  <a:cubicBezTo>
                    <a:pt x="5849" y="664"/>
                    <a:pt x="5815" y="642"/>
                    <a:pt x="5805" y="641"/>
                  </a:cubicBezTo>
                  <a:cubicBezTo>
                    <a:pt x="5785" y="626"/>
                    <a:pt x="5743" y="633"/>
                    <a:pt x="5743" y="646"/>
                  </a:cubicBezTo>
                  <a:cubicBezTo>
                    <a:pt x="5730" y="644"/>
                    <a:pt x="5718" y="658"/>
                    <a:pt x="5718" y="658"/>
                  </a:cubicBezTo>
                  <a:cubicBezTo>
                    <a:pt x="5718" y="658"/>
                    <a:pt x="5693" y="652"/>
                    <a:pt x="5683" y="672"/>
                  </a:cubicBezTo>
                  <a:cubicBezTo>
                    <a:pt x="5662" y="685"/>
                    <a:pt x="5637" y="737"/>
                    <a:pt x="5637" y="737"/>
                  </a:cubicBezTo>
                  <a:cubicBezTo>
                    <a:pt x="5637" y="737"/>
                    <a:pt x="5629" y="727"/>
                    <a:pt x="5620" y="738"/>
                  </a:cubicBezTo>
                  <a:cubicBezTo>
                    <a:pt x="5611" y="750"/>
                    <a:pt x="5613" y="802"/>
                    <a:pt x="5613" y="802"/>
                  </a:cubicBezTo>
                  <a:cubicBezTo>
                    <a:pt x="5613" y="802"/>
                    <a:pt x="5593" y="790"/>
                    <a:pt x="5585" y="806"/>
                  </a:cubicBezTo>
                  <a:cubicBezTo>
                    <a:pt x="5577" y="822"/>
                    <a:pt x="5591" y="881"/>
                    <a:pt x="5591" y="881"/>
                  </a:cubicBezTo>
                  <a:cubicBezTo>
                    <a:pt x="5591" y="881"/>
                    <a:pt x="5572" y="875"/>
                    <a:pt x="5572" y="897"/>
                  </a:cubicBezTo>
                  <a:cubicBezTo>
                    <a:pt x="5572" y="918"/>
                    <a:pt x="5585" y="963"/>
                    <a:pt x="5585" y="963"/>
                  </a:cubicBezTo>
                  <a:cubicBezTo>
                    <a:pt x="5585" y="963"/>
                    <a:pt x="5573" y="954"/>
                    <a:pt x="5573" y="971"/>
                  </a:cubicBezTo>
                  <a:cubicBezTo>
                    <a:pt x="5573" y="988"/>
                    <a:pt x="5613" y="1040"/>
                    <a:pt x="5613" y="1040"/>
                  </a:cubicBezTo>
                  <a:cubicBezTo>
                    <a:pt x="5613" y="1040"/>
                    <a:pt x="5595" y="1055"/>
                    <a:pt x="5596" y="1071"/>
                  </a:cubicBezTo>
                  <a:cubicBezTo>
                    <a:pt x="5613" y="1081"/>
                    <a:pt x="5640" y="1083"/>
                    <a:pt x="5658" y="1077"/>
                  </a:cubicBezTo>
                  <a:cubicBezTo>
                    <a:pt x="5651" y="1084"/>
                    <a:pt x="5652" y="1098"/>
                    <a:pt x="5652" y="1098"/>
                  </a:cubicBezTo>
                  <a:cubicBezTo>
                    <a:pt x="5652" y="1098"/>
                    <a:pt x="5667" y="1112"/>
                    <a:pt x="5691" y="1105"/>
                  </a:cubicBezTo>
                  <a:cubicBezTo>
                    <a:pt x="5714" y="1098"/>
                    <a:pt x="5733" y="1069"/>
                    <a:pt x="5733" y="1069"/>
                  </a:cubicBezTo>
                  <a:cubicBezTo>
                    <a:pt x="5733" y="1069"/>
                    <a:pt x="5753" y="1081"/>
                    <a:pt x="5759" y="1100"/>
                  </a:cubicBezTo>
                  <a:cubicBezTo>
                    <a:pt x="5766" y="1118"/>
                    <a:pt x="5775" y="1159"/>
                    <a:pt x="5784" y="1200"/>
                  </a:cubicBezTo>
                  <a:cubicBezTo>
                    <a:pt x="5793" y="1241"/>
                    <a:pt x="5804" y="1292"/>
                    <a:pt x="5817" y="1304"/>
                  </a:cubicBezTo>
                  <a:cubicBezTo>
                    <a:pt x="5830" y="1316"/>
                    <a:pt x="5847" y="1304"/>
                    <a:pt x="5861" y="1309"/>
                  </a:cubicBezTo>
                  <a:cubicBezTo>
                    <a:pt x="5875" y="1314"/>
                    <a:pt x="5894" y="1331"/>
                    <a:pt x="5955" y="1325"/>
                  </a:cubicBezTo>
                  <a:cubicBezTo>
                    <a:pt x="5955" y="1472"/>
                    <a:pt x="6015" y="1558"/>
                    <a:pt x="6046" y="1604"/>
                  </a:cubicBezTo>
                  <a:cubicBezTo>
                    <a:pt x="6076" y="1651"/>
                    <a:pt x="6109" y="1719"/>
                    <a:pt x="6109" y="1805"/>
                  </a:cubicBezTo>
                  <a:cubicBezTo>
                    <a:pt x="6109" y="1891"/>
                    <a:pt x="6113" y="2052"/>
                    <a:pt x="6107" y="2129"/>
                  </a:cubicBezTo>
                  <a:cubicBezTo>
                    <a:pt x="6101" y="2205"/>
                    <a:pt x="6070" y="2296"/>
                    <a:pt x="6070" y="2359"/>
                  </a:cubicBezTo>
                  <a:cubicBezTo>
                    <a:pt x="6070" y="2423"/>
                    <a:pt x="6098" y="2584"/>
                    <a:pt x="6098" y="2786"/>
                  </a:cubicBezTo>
                  <a:cubicBezTo>
                    <a:pt x="6072" y="2819"/>
                    <a:pt x="5987" y="2969"/>
                    <a:pt x="5987" y="2976"/>
                  </a:cubicBezTo>
                  <a:cubicBezTo>
                    <a:pt x="5987" y="2984"/>
                    <a:pt x="5993" y="2998"/>
                    <a:pt x="6027" y="2998"/>
                  </a:cubicBezTo>
                  <a:cubicBezTo>
                    <a:pt x="6062" y="2998"/>
                    <a:pt x="6091" y="2956"/>
                    <a:pt x="6091" y="2956"/>
                  </a:cubicBezTo>
                  <a:lnTo>
                    <a:pt x="6100" y="2967"/>
                  </a:lnTo>
                  <a:cubicBezTo>
                    <a:pt x="6100" y="2967"/>
                    <a:pt x="6099" y="2978"/>
                    <a:pt x="6099" y="2989"/>
                  </a:cubicBezTo>
                  <a:cubicBezTo>
                    <a:pt x="6073" y="2989"/>
                    <a:pt x="6081" y="3025"/>
                    <a:pt x="6081" y="3036"/>
                  </a:cubicBezTo>
                  <a:cubicBezTo>
                    <a:pt x="6050" y="3046"/>
                    <a:pt x="5868" y="3129"/>
                    <a:pt x="5868" y="3301"/>
                  </a:cubicBezTo>
                  <a:cubicBezTo>
                    <a:pt x="5868" y="3472"/>
                    <a:pt x="5974" y="3546"/>
                    <a:pt x="6067" y="3592"/>
                  </a:cubicBezTo>
                  <a:cubicBezTo>
                    <a:pt x="6067" y="3592"/>
                    <a:pt x="6061" y="3598"/>
                    <a:pt x="6061" y="3620"/>
                  </a:cubicBezTo>
                  <a:cubicBezTo>
                    <a:pt x="6061" y="3643"/>
                    <a:pt x="6115" y="3662"/>
                    <a:pt x="6106" y="3673"/>
                  </a:cubicBezTo>
                  <a:cubicBezTo>
                    <a:pt x="6096" y="3687"/>
                    <a:pt x="6104" y="3719"/>
                    <a:pt x="6089" y="3745"/>
                  </a:cubicBezTo>
                  <a:cubicBezTo>
                    <a:pt x="6075" y="3771"/>
                    <a:pt x="6041" y="3796"/>
                    <a:pt x="6041" y="3817"/>
                  </a:cubicBezTo>
                  <a:cubicBezTo>
                    <a:pt x="6041" y="3837"/>
                    <a:pt x="6070" y="3864"/>
                    <a:pt x="6070" y="3864"/>
                  </a:cubicBezTo>
                  <a:cubicBezTo>
                    <a:pt x="6070" y="3864"/>
                    <a:pt x="6065" y="3902"/>
                    <a:pt x="6065" y="3923"/>
                  </a:cubicBezTo>
                  <a:cubicBezTo>
                    <a:pt x="5970" y="3941"/>
                    <a:pt x="5923" y="3993"/>
                    <a:pt x="5923" y="4034"/>
                  </a:cubicBezTo>
                  <a:cubicBezTo>
                    <a:pt x="5923" y="4075"/>
                    <a:pt x="5966" y="4097"/>
                    <a:pt x="5966" y="4097"/>
                  </a:cubicBezTo>
                  <a:cubicBezTo>
                    <a:pt x="5966" y="4097"/>
                    <a:pt x="5899" y="4141"/>
                    <a:pt x="5899" y="4207"/>
                  </a:cubicBezTo>
                  <a:cubicBezTo>
                    <a:pt x="5899" y="4274"/>
                    <a:pt x="5956" y="4286"/>
                    <a:pt x="5956" y="4318"/>
                  </a:cubicBezTo>
                  <a:cubicBezTo>
                    <a:pt x="5956" y="4350"/>
                    <a:pt x="5892" y="4413"/>
                    <a:pt x="5882" y="4416"/>
                  </a:cubicBezTo>
                  <a:cubicBezTo>
                    <a:pt x="5662" y="4455"/>
                    <a:pt x="5451" y="4589"/>
                    <a:pt x="5346" y="4676"/>
                  </a:cubicBezTo>
                  <a:cubicBezTo>
                    <a:pt x="5241" y="4764"/>
                    <a:pt x="5142" y="4879"/>
                    <a:pt x="5054" y="5033"/>
                  </a:cubicBezTo>
                  <a:cubicBezTo>
                    <a:pt x="4966" y="5187"/>
                    <a:pt x="4930" y="5324"/>
                    <a:pt x="4917" y="5382"/>
                  </a:cubicBezTo>
                  <a:cubicBezTo>
                    <a:pt x="4884" y="5399"/>
                    <a:pt x="4762" y="5467"/>
                    <a:pt x="4704" y="5530"/>
                  </a:cubicBezTo>
                  <a:cubicBezTo>
                    <a:pt x="4646" y="5592"/>
                    <a:pt x="4611" y="5667"/>
                    <a:pt x="4611" y="5759"/>
                  </a:cubicBezTo>
                  <a:cubicBezTo>
                    <a:pt x="4611" y="5850"/>
                    <a:pt x="4667" y="5902"/>
                    <a:pt x="4692" y="5929"/>
                  </a:cubicBezTo>
                  <a:cubicBezTo>
                    <a:pt x="4717" y="5957"/>
                    <a:pt x="4720" y="5995"/>
                    <a:pt x="4743" y="6027"/>
                  </a:cubicBezTo>
                  <a:cubicBezTo>
                    <a:pt x="4767" y="6059"/>
                    <a:pt x="4823" y="6124"/>
                    <a:pt x="4872" y="6151"/>
                  </a:cubicBezTo>
                  <a:cubicBezTo>
                    <a:pt x="4726" y="6185"/>
                    <a:pt x="4572" y="6248"/>
                    <a:pt x="4341" y="6366"/>
                  </a:cubicBezTo>
                  <a:cubicBezTo>
                    <a:pt x="4110" y="6483"/>
                    <a:pt x="4040" y="6621"/>
                    <a:pt x="4012" y="6687"/>
                  </a:cubicBezTo>
                  <a:cubicBezTo>
                    <a:pt x="3983" y="6753"/>
                    <a:pt x="3971" y="6851"/>
                    <a:pt x="4019" y="6963"/>
                  </a:cubicBezTo>
                  <a:cubicBezTo>
                    <a:pt x="4067" y="7075"/>
                    <a:pt x="4156" y="7112"/>
                    <a:pt x="4180" y="7161"/>
                  </a:cubicBezTo>
                  <a:cubicBezTo>
                    <a:pt x="4205" y="7210"/>
                    <a:pt x="4245" y="7272"/>
                    <a:pt x="4290" y="7314"/>
                  </a:cubicBezTo>
                  <a:cubicBezTo>
                    <a:pt x="4334" y="7356"/>
                    <a:pt x="4390" y="7391"/>
                    <a:pt x="4446" y="7433"/>
                  </a:cubicBezTo>
                  <a:cubicBezTo>
                    <a:pt x="4446" y="7469"/>
                    <a:pt x="4488" y="7528"/>
                    <a:pt x="4488" y="7573"/>
                  </a:cubicBezTo>
                  <a:cubicBezTo>
                    <a:pt x="4488" y="7893"/>
                    <a:pt x="4593" y="8033"/>
                    <a:pt x="4591" y="8159"/>
                  </a:cubicBezTo>
                  <a:cubicBezTo>
                    <a:pt x="4591" y="8201"/>
                    <a:pt x="4589" y="8242"/>
                    <a:pt x="4589" y="8242"/>
                  </a:cubicBezTo>
                  <a:lnTo>
                    <a:pt x="4533" y="8249"/>
                  </a:lnTo>
                  <a:lnTo>
                    <a:pt x="4533" y="8366"/>
                  </a:lnTo>
                  <a:lnTo>
                    <a:pt x="4586" y="8448"/>
                  </a:lnTo>
                  <a:cubicBezTo>
                    <a:pt x="4586" y="8448"/>
                    <a:pt x="4586" y="9991"/>
                    <a:pt x="4586" y="10046"/>
                  </a:cubicBezTo>
                  <a:cubicBezTo>
                    <a:pt x="4460" y="10143"/>
                    <a:pt x="4417" y="10254"/>
                    <a:pt x="4417" y="10319"/>
                  </a:cubicBezTo>
                  <a:cubicBezTo>
                    <a:pt x="4417" y="10385"/>
                    <a:pt x="4442" y="10455"/>
                    <a:pt x="4504" y="10505"/>
                  </a:cubicBezTo>
                  <a:cubicBezTo>
                    <a:pt x="4504" y="10505"/>
                    <a:pt x="4504" y="10694"/>
                    <a:pt x="4504" y="10745"/>
                  </a:cubicBezTo>
                  <a:cubicBezTo>
                    <a:pt x="4344" y="10832"/>
                    <a:pt x="4269" y="10966"/>
                    <a:pt x="4269" y="11016"/>
                  </a:cubicBezTo>
                  <a:lnTo>
                    <a:pt x="4269" y="11069"/>
                  </a:lnTo>
                  <a:cubicBezTo>
                    <a:pt x="4200" y="11155"/>
                    <a:pt x="4163" y="11224"/>
                    <a:pt x="4163" y="11352"/>
                  </a:cubicBezTo>
                  <a:cubicBezTo>
                    <a:pt x="4163" y="11480"/>
                    <a:pt x="4245" y="11564"/>
                    <a:pt x="4320" y="11612"/>
                  </a:cubicBezTo>
                  <a:cubicBezTo>
                    <a:pt x="4320" y="11612"/>
                    <a:pt x="4312" y="11751"/>
                    <a:pt x="4309" y="11854"/>
                  </a:cubicBezTo>
                  <a:cubicBezTo>
                    <a:pt x="3097" y="12013"/>
                    <a:pt x="2128" y="12302"/>
                    <a:pt x="0" y="12800"/>
                  </a:cubicBezTo>
                  <a:lnTo>
                    <a:pt x="0" y="12800"/>
                  </a:lnTo>
                  <a:lnTo>
                    <a:pt x="9743" y="12800"/>
                  </a:lnTo>
                  <a:cubicBezTo>
                    <a:pt x="9743" y="12661"/>
                    <a:pt x="9745" y="12518"/>
                    <a:pt x="9745" y="12408"/>
                  </a:cubicBezTo>
                  <a:cubicBezTo>
                    <a:pt x="9745" y="12299"/>
                    <a:pt x="9743" y="12224"/>
                    <a:pt x="9737" y="12223"/>
                  </a:cubicBezTo>
                  <a:cubicBezTo>
                    <a:pt x="9260" y="12124"/>
                    <a:pt x="8801" y="11955"/>
                    <a:pt x="8025" y="11854"/>
                  </a:cubicBezTo>
                  <a:cubicBezTo>
                    <a:pt x="8023" y="11751"/>
                    <a:pt x="8015" y="11612"/>
                    <a:pt x="8015" y="11612"/>
                  </a:cubicBezTo>
                  <a:cubicBezTo>
                    <a:pt x="8090" y="11564"/>
                    <a:pt x="8172" y="11480"/>
                    <a:pt x="8172" y="11352"/>
                  </a:cubicBezTo>
                  <a:cubicBezTo>
                    <a:pt x="8172" y="11224"/>
                    <a:pt x="8134" y="11155"/>
                    <a:pt x="8065" y="11069"/>
                  </a:cubicBezTo>
                  <a:lnTo>
                    <a:pt x="8065" y="11016"/>
                  </a:lnTo>
                  <a:cubicBezTo>
                    <a:pt x="8065" y="10966"/>
                    <a:pt x="7990" y="10832"/>
                    <a:pt x="7830" y="10745"/>
                  </a:cubicBezTo>
                  <a:cubicBezTo>
                    <a:pt x="7830" y="10694"/>
                    <a:pt x="7830" y="10505"/>
                    <a:pt x="7830" y="10505"/>
                  </a:cubicBezTo>
                  <a:cubicBezTo>
                    <a:pt x="7893" y="10455"/>
                    <a:pt x="7918" y="10385"/>
                    <a:pt x="7918" y="10319"/>
                  </a:cubicBezTo>
                  <a:cubicBezTo>
                    <a:pt x="7918" y="10254"/>
                    <a:pt x="7875" y="10143"/>
                    <a:pt x="7749" y="10046"/>
                  </a:cubicBezTo>
                  <a:cubicBezTo>
                    <a:pt x="7749" y="9991"/>
                    <a:pt x="7749" y="8448"/>
                    <a:pt x="7749" y="8448"/>
                  </a:cubicBezTo>
                  <a:lnTo>
                    <a:pt x="7802" y="8366"/>
                  </a:lnTo>
                  <a:lnTo>
                    <a:pt x="7802" y="8249"/>
                  </a:lnTo>
                  <a:lnTo>
                    <a:pt x="7745" y="8242"/>
                  </a:lnTo>
                  <a:cubicBezTo>
                    <a:pt x="7745" y="8242"/>
                    <a:pt x="7744" y="8201"/>
                    <a:pt x="7744" y="8159"/>
                  </a:cubicBezTo>
                  <a:cubicBezTo>
                    <a:pt x="7742" y="8033"/>
                    <a:pt x="7846" y="7893"/>
                    <a:pt x="7846" y="7573"/>
                  </a:cubicBezTo>
                  <a:cubicBezTo>
                    <a:pt x="7846" y="7528"/>
                    <a:pt x="7888" y="7469"/>
                    <a:pt x="7888" y="7433"/>
                  </a:cubicBezTo>
                  <a:cubicBezTo>
                    <a:pt x="7945" y="7391"/>
                    <a:pt x="8000" y="7356"/>
                    <a:pt x="8045" y="7314"/>
                  </a:cubicBezTo>
                  <a:cubicBezTo>
                    <a:pt x="8090" y="7272"/>
                    <a:pt x="8130" y="7210"/>
                    <a:pt x="8154" y="7161"/>
                  </a:cubicBezTo>
                  <a:cubicBezTo>
                    <a:pt x="8179" y="7112"/>
                    <a:pt x="8267" y="7075"/>
                    <a:pt x="8315" y="6963"/>
                  </a:cubicBezTo>
                  <a:cubicBezTo>
                    <a:pt x="8363" y="6851"/>
                    <a:pt x="8351" y="6753"/>
                    <a:pt x="8323" y="6687"/>
                  </a:cubicBezTo>
                  <a:cubicBezTo>
                    <a:pt x="8294" y="6621"/>
                    <a:pt x="8224" y="6483"/>
                    <a:pt x="7994" y="6366"/>
                  </a:cubicBezTo>
                  <a:cubicBezTo>
                    <a:pt x="7763" y="6248"/>
                    <a:pt x="7609" y="6185"/>
                    <a:pt x="7463" y="6151"/>
                  </a:cubicBezTo>
                  <a:cubicBezTo>
                    <a:pt x="7512" y="6124"/>
                    <a:pt x="7568" y="6059"/>
                    <a:pt x="7591" y="6027"/>
                  </a:cubicBezTo>
                  <a:cubicBezTo>
                    <a:pt x="7615" y="5995"/>
                    <a:pt x="7617" y="5957"/>
                    <a:pt x="7643" y="5929"/>
                  </a:cubicBezTo>
                  <a:cubicBezTo>
                    <a:pt x="7668" y="5902"/>
                    <a:pt x="7723" y="5850"/>
                    <a:pt x="7723" y="5759"/>
                  </a:cubicBezTo>
                  <a:cubicBezTo>
                    <a:pt x="7723" y="5667"/>
                    <a:pt x="7689" y="5592"/>
                    <a:pt x="7631" y="5530"/>
                  </a:cubicBezTo>
                  <a:cubicBezTo>
                    <a:pt x="7573" y="5467"/>
                    <a:pt x="7451" y="5399"/>
                    <a:pt x="7418" y="5382"/>
                  </a:cubicBezTo>
                  <a:cubicBezTo>
                    <a:pt x="7404" y="5324"/>
                    <a:pt x="7368" y="5187"/>
                    <a:pt x="7281" y="5033"/>
                  </a:cubicBezTo>
                  <a:cubicBezTo>
                    <a:pt x="7193" y="4879"/>
                    <a:pt x="7094" y="4764"/>
                    <a:pt x="6989" y="4676"/>
                  </a:cubicBezTo>
                  <a:cubicBezTo>
                    <a:pt x="6883" y="4589"/>
                    <a:pt x="6673" y="4455"/>
                    <a:pt x="6452" y="4416"/>
                  </a:cubicBezTo>
                  <a:cubicBezTo>
                    <a:pt x="6442" y="4413"/>
                    <a:pt x="6379" y="4350"/>
                    <a:pt x="6379" y="4318"/>
                  </a:cubicBezTo>
                  <a:cubicBezTo>
                    <a:pt x="6379" y="4286"/>
                    <a:pt x="6436" y="4274"/>
                    <a:pt x="6436" y="4207"/>
                  </a:cubicBezTo>
                  <a:cubicBezTo>
                    <a:pt x="6436" y="4141"/>
                    <a:pt x="6369" y="4097"/>
                    <a:pt x="6369" y="4097"/>
                  </a:cubicBezTo>
                  <a:cubicBezTo>
                    <a:pt x="6369" y="4097"/>
                    <a:pt x="6412" y="4075"/>
                    <a:pt x="6412" y="4034"/>
                  </a:cubicBezTo>
                  <a:cubicBezTo>
                    <a:pt x="6412" y="3993"/>
                    <a:pt x="6365" y="3941"/>
                    <a:pt x="6270" y="3923"/>
                  </a:cubicBezTo>
                  <a:cubicBezTo>
                    <a:pt x="6270" y="3902"/>
                    <a:pt x="6265" y="3864"/>
                    <a:pt x="6265" y="3864"/>
                  </a:cubicBezTo>
                  <a:cubicBezTo>
                    <a:pt x="6265" y="3864"/>
                    <a:pt x="6294" y="3837"/>
                    <a:pt x="6294" y="3817"/>
                  </a:cubicBezTo>
                  <a:cubicBezTo>
                    <a:pt x="6294" y="3796"/>
                    <a:pt x="6260" y="3771"/>
                    <a:pt x="6245" y="3745"/>
                  </a:cubicBezTo>
                  <a:cubicBezTo>
                    <a:pt x="6231" y="3719"/>
                    <a:pt x="6239" y="3687"/>
                    <a:pt x="6228" y="3673"/>
                  </a:cubicBezTo>
                  <a:cubicBezTo>
                    <a:pt x="6220" y="3662"/>
                    <a:pt x="6274" y="3643"/>
                    <a:pt x="6274" y="3620"/>
                  </a:cubicBezTo>
                  <a:cubicBezTo>
                    <a:pt x="6274" y="3598"/>
                    <a:pt x="6268" y="3592"/>
                    <a:pt x="6268" y="3592"/>
                  </a:cubicBezTo>
                  <a:cubicBezTo>
                    <a:pt x="6361" y="3546"/>
                    <a:pt x="6467" y="3472"/>
                    <a:pt x="6467" y="3301"/>
                  </a:cubicBezTo>
                  <a:cubicBezTo>
                    <a:pt x="6467" y="3129"/>
                    <a:pt x="6285" y="3046"/>
                    <a:pt x="6254" y="3036"/>
                  </a:cubicBezTo>
                  <a:cubicBezTo>
                    <a:pt x="6254" y="3025"/>
                    <a:pt x="6262" y="2989"/>
                    <a:pt x="6235" y="2989"/>
                  </a:cubicBezTo>
                  <a:cubicBezTo>
                    <a:pt x="6235" y="2989"/>
                    <a:pt x="6230" y="2939"/>
                    <a:pt x="6230" y="2924"/>
                  </a:cubicBezTo>
                  <a:cubicBezTo>
                    <a:pt x="6246" y="2914"/>
                    <a:pt x="6231" y="2864"/>
                    <a:pt x="6236" y="2850"/>
                  </a:cubicBezTo>
                  <a:cubicBezTo>
                    <a:pt x="6240" y="2835"/>
                    <a:pt x="6230" y="2806"/>
                    <a:pt x="6226" y="2782"/>
                  </a:cubicBezTo>
                  <a:cubicBezTo>
                    <a:pt x="6223" y="2759"/>
                    <a:pt x="6213" y="2689"/>
                    <a:pt x="6228" y="2642"/>
                  </a:cubicBezTo>
                  <a:cubicBezTo>
                    <a:pt x="6244" y="2595"/>
                    <a:pt x="6243" y="2494"/>
                    <a:pt x="6241" y="2460"/>
                  </a:cubicBezTo>
                  <a:cubicBezTo>
                    <a:pt x="6238" y="2427"/>
                    <a:pt x="6217" y="2374"/>
                    <a:pt x="6219" y="2336"/>
                  </a:cubicBezTo>
                  <a:cubicBezTo>
                    <a:pt x="6250" y="2338"/>
                    <a:pt x="6315" y="2382"/>
                    <a:pt x="6347" y="2403"/>
                  </a:cubicBezTo>
                  <a:cubicBezTo>
                    <a:pt x="6380" y="2424"/>
                    <a:pt x="6434" y="2459"/>
                    <a:pt x="6451" y="2483"/>
                  </a:cubicBezTo>
                  <a:cubicBezTo>
                    <a:pt x="6467" y="2506"/>
                    <a:pt x="6458" y="2539"/>
                    <a:pt x="6470" y="2554"/>
                  </a:cubicBezTo>
                  <a:cubicBezTo>
                    <a:pt x="6481" y="2570"/>
                    <a:pt x="6494" y="2584"/>
                    <a:pt x="6499" y="2605"/>
                  </a:cubicBezTo>
                  <a:cubicBezTo>
                    <a:pt x="6503" y="2626"/>
                    <a:pt x="6500" y="2663"/>
                    <a:pt x="6517" y="2663"/>
                  </a:cubicBezTo>
                  <a:cubicBezTo>
                    <a:pt x="6534" y="2663"/>
                    <a:pt x="6547" y="2630"/>
                    <a:pt x="6547" y="2578"/>
                  </a:cubicBezTo>
                  <a:cubicBezTo>
                    <a:pt x="6547" y="2526"/>
                    <a:pt x="6526" y="2504"/>
                    <a:pt x="6526" y="2443"/>
                  </a:cubicBezTo>
                  <a:cubicBezTo>
                    <a:pt x="6526" y="2427"/>
                    <a:pt x="6544" y="2406"/>
                    <a:pt x="6539" y="2383"/>
                  </a:cubicBezTo>
                  <a:cubicBezTo>
                    <a:pt x="6535" y="2359"/>
                    <a:pt x="6492" y="2366"/>
                    <a:pt x="6475" y="2368"/>
                  </a:cubicBezTo>
                  <a:cubicBezTo>
                    <a:pt x="6458" y="2370"/>
                    <a:pt x="6439" y="2345"/>
                    <a:pt x="6408" y="2285"/>
                  </a:cubicBezTo>
                  <a:cubicBezTo>
                    <a:pt x="6376" y="2226"/>
                    <a:pt x="6337" y="2204"/>
                    <a:pt x="6275" y="2204"/>
                  </a:cubicBezTo>
                  <a:cubicBezTo>
                    <a:pt x="6275" y="2204"/>
                    <a:pt x="6280" y="2089"/>
                    <a:pt x="6278" y="2052"/>
                  </a:cubicBezTo>
                  <a:cubicBezTo>
                    <a:pt x="6290" y="2060"/>
                    <a:pt x="6339" y="2063"/>
                    <a:pt x="6366" y="2066"/>
                  </a:cubicBezTo>
                  <a:cubicBezTo>
                    <a:pt x="6393" y="2070"/>
                    <a:pt x="6443" y="2083"/>
                    <a:pt x="6493" y="2112"/>
                  </a:cubicBezTo>
                  <a:cubicBezTo>
                    <a:pt x="6544" y="2141"/>
                    <a:pt x="6601" y="2198"/>
                    <a:pt x="6598" y="2209"/>
                  </a:cubicBezTo>
                  <a:cubicBezTo>
                    <a:pt x="6594" y="2220"/>
                    <a:pt x="6580" y="2235"/>
                    <a:pt x="6580" y="2246"/>
                  </a:cubicBezTo>
                  <a:cubicBezTo>
                    <a:pt x="6580" y="2257"/>
                    <a:pt x="6599" y="2292"/>
                    <a:pt x="6621" y="2320"/>
                  </a:cubicBezTo>
                  <a:cubicBezTo>
                    <a:pt x="6644" y="2348"/>
                    <a:pt x="6679" y="2369"/>
                    <a:pt x="6697" y="2369"/>
                  </a:cubicBezTo>
                  <a:cubicBezTo>
                    <a:pt x="6715" y="2369"/>
                    <a:pt x="6730" y="2382"/>
                    <a:pt x="6761" y="2409"/>
                  </a:cubicBezTo>
                  <a:cubicBezTo>
                    <a:pt x="6793" y="2436"/>
                    <a:pt x="6827" y="2468"/>
                    <a:pt x="6833" y="2478"/>
                  </a:cubicBezTo>
                  <a:cubicBezTo>
                    <a:pt x="6840" y="2488"/>
                    <a:pt x="6862" y="2497"/>
                    <a:pt x="6865" y="2474"/>
                  </a:cubicBezTo>
                  <a:cubicBezTo>
                    <a:pt x="6867" y="2450"/>
                    <a:pt x="6865" y="2364"/>
                    <a:pt x="6866" y="2335"/>
                  </a:cubicBezTo>
                  <a:cubicBezTo>
                    <a:pt x="6945" y="2337"/>
                    <a:pt x="6989" y="2317"/>
                    <a:pt x="6979" y="2301"/>
                  </a:cubicBezTo>
                  <a:cubicBezTo>
                    <a:pt x="6969" y="2285"/>
                    <a:pt x="6884" y="2190"/>
                    <a:pt x="6866" y="2173"/>
                  </a:cubicBezTo>
                  <a:cubicBezTo>
                    <a:pt x="6848" y="2156"/>
                    <a:pt x="6830" y="2162"/>
                    <a:pt x="6811" y="2159"/>
                  </a:cubicBezTo>
                  <a:cubicBezTo>
                    <a:pt x="6792" y="2157"/>
                    <a:pt x="6756" y="2102"/>
                    <a:pt x="6756" y="2102"/>
                  </a:cubicBezTo>
                  <a:cubicBezTo>
                    <a:pt x="6756" y="2102"/>
                    <a:pt x="6780" y="2081"/>
                    <a:pt x="6777" y="2064"/>
                  </a:cubicBezTo>
                  <a:cubicBezTo>
                    <a:pt x="6760" y="1974"/>
                    <a:pt x="6671" y="1883"/>
                    <a:pt x="6571" y="1824"/>
                  </a:cubicBezTo>
                  <a:cubicBezTo>
                    <a:pt x="6672" y="1782"/>
                    <a:pt x="6699" y="1669"/>
                    <a:pt x="6699" y="1634"/>
                  </a:cubicBezTo>
                  <a:cubicBezTo>
                    <a:pt x="6699" y="1599"/>
                    <a:pt x="6710" y="1574"/>
                    <a:pt x="6731" y="1514"/>
                  </a:cubicBezTo>
                  <a:cubicBezTo>
                    <a:pt x="6752" y="1455"/>
                    <a:pt x="6770" y="1361"/>
                    <a:pt x="6754" y="1290"/>
                  </a:cubicBezTo>
                  <a:cubicBezTo>
                    <a:pt x="6737" y="1218"/>
                    <a:pt x="6688" y="1190"/>
                    <a:pt x="6647" y="1174"/>
                  </a:cubicBezTo>
                  <a:cubicBezTo>
                    <a:pt x="6654" y="1164"/>
                    <a:pt x="6654" y="1141"/>
                    <a:pt x="6641" y="1138"/>
                  </a:cubicBezTo>
                  <a:cubicBezTo>
                    <a:pt x="6690" y="1104"/>
                    <a:pt x="6690" y="1064"/>
                    <a:pt x="6666" y="1059"/>
                  </a:cubicBezTo>
                  <a:cubicBezTo>
                    <a:pt x="6731" y="1000"/>
                    <a:pt x="6713" y="971"/>
                    <a:pt x="6703" y="966"/>
                  </a:cubicBezTo>
                  <a:cubicBezTo>
                    <a:pt x="6712" y="962"/>
                    <a:pt x="6736" y="937"/>
                    <a:pt x="6746" y="914"/>
                  </a:cubicBezTo>
                  <a:cubicBezTo>
                    <a:pt x="6756" y="890"/>
                    <a:pt x="6746" y="865"/>
                    <a:pt x="6750" y="848"/>
                  </a:cubicBezTo>
                  <a:cubicBezTo>
                    <a:pt x="6798" y="806"/>
                    <a:pt x="6839" y="717"/>
                    <a:pt x="6837" y="710"/>
                  </a:cubicBezTo>
                  <a:cubicBezTo>
                    <a:pt x="6871" y="680"/>
                    <a:pt x="6871" y="625"/>
                    <a:pt x="6868" y="628"/>
                  </a:cubicBezTo>
                  <a:cubicBezTo>
                    <a:pt x="6865" y="632"/>
                    <a:pt x="6853" y="630"/>
                    <a:pt x="6848" y="630"/>
                  </a:cubicBezTo>
                  <a:cubicBezTo>
                    <a:pt x="6887" y="581"/>
                    <a:pt x="6890" y="534"/>
                    <a:pt x="6903" y="521"/>
                  </a:cubicBezTo>
                  <a:cubicBezTo>
                    <a:pt x="6915" y="507"/>
                    <a:pt x="6916" y="479"/>
                    <a:pt x="6911" y="484"/>
                  </a:cubicBezTo>
                  <a:cubicBezTo>
                    <a:pt x="6905" y="488"/>
                    <a:pt x="6898" y="488"/>
                    <a:pt x="6896" y="468"/>
                  </a:cubicBezTo>
                  <a:cubicBezTo>
                    <a:pt x="6945" y="412"/>
                    <a:pt x="6963" y="330"/>
                    <a:pt x="6957" y="307"/>
                  </a:cubicBezTo>
                  <a:cubicBezTo>
                    <a:pt x="6957" y="307"/>
                    <a:pt x="6935" y="320"/>
                    <a:pt x="6934" y="315"/>
                  </a:cubicBezTo>
                  <a:cubicBezTo>
                    <a:pt x="7000" y="224"/>
                    <a:pt x="6980" y="167"/>
                    <a:pt x="6980" y="167"/>
                  </a:cubicBezTo>
                  <a:cubicBezTo>
                    <a:pt x="6980" y="167"/>
                    <a:pt x="6971" y="174"/>
                    <a:pt x="6966" y="179"/>
                  </a:cubicBezTo>
                  <a:cubicBezTo>
                    <a:pt x="6966" y="179"/>
                    <a:pt x="6985" y="95"/>
                    <a:pt x="6977" y="46"/>
                  </a:cubicBezTo>
                  <a:cubicBezTo>
                    <a:pt x="6944" y="136"/>
                    <a:pt x="6819" y="343"/>
                    <a:pt x="6768" y="406"/>
                  </a:cubicBezTo>
                  <a:cubicBezTo>
                    <a:pt x="6775" y="375"/>
                    <a:pt x="6759" y="349"/>
                    <a:pt x="6759" y="349"/>
                  </a:cubicBezTo>
                  <a:cubicBezTo>
                    <a:pt x="6785" y="321"/>
                    <a:pt x="6793" y="265"/>
                    <a:pt x="6784" y="242"/>
                  </a:cubicBezTo>
                  <a:cubicBezTo>
                    <a:pt x="6778" y="248"/>
                    <a:pt x="6768" y="248"/>
                    <a:pt x="6768" y="248"/>
                  </a:cubicBezTo>
                  <a:cubicBezTo>
                    <a:pt x="6804" y="193"/>
                    <a:pt x="6802" y="123"/>
                    <a:pt x="6793" y="100"/>
                  </a:cubicBezTo>
                  <a:cubicBezTo>
                    <a:pt x="6791" y="109"/>
                    <a:pt x="6779" y="123"/>
                    <a:pt x="6779" y="123"/>
                  </a:cubicBezTo>
                  <a:cubicBezTo>
                    <a:pt x="6779" y="123"/>
                    <a:pt x="6782" y="30"/>
                    <a:pt x="6770" y="0"/>
                  </a:cubicBezTo>
                  <a:close/>
                  <a:moveTo>
                    <a:pt x="6636" y="2176"/>
                  </a:moveTo>
                  <a:lnTo>
                    <a:pt x="6636" y="2176"/>
                  </a:lnTo>
                  <a:cubicBezTo>
                    <a:pt x="6630" y="2176"/>
                    <a:pt x="6625" y="2174"/>
                    <a:pt x="6621" y="2171"/>
                  </a:cubicBezTo>
                  <a:cubicBezTo>
                    <a:pt x="6613" y="2163"/>
                    <a:pt x="6602" y="2152"/>
                    <a:pt x="6594" y="2143"/>
                  </a:cubicBezTo>
                  <a:cubicBezTo>
                    <a:pt x="6589" y="2138"/>
                    <a:pt x="6585" y="2134"/>
                    <a:pt x="6582" y="2131"/>
                  </a:cubicBezTo>
                  <a:cubicBezTo>
                    <a:pt x="6577" y="2126"/>
                    <a:pt x="6569" y="2114"/>
                    <a:pt x="6582" y="2099"/>
                  </a:cubicBezTo>
                  <a:cubicBezTo>
                    <a:pt x="6592" y="2087"/>
                    <a:pt x="6614" y="2085"/>
                    <a:pt x="6631" y="2083"/>
                  </a:cubicBezTo>
                  <a:lnTo>
                    <a:pt x="6636" y="2083"/>
                  </a:lnTo>
                  <a:cubicBezTo>
                    <a:pt x="6649" y="2082"/>
                    <a:pt x="6666" y="2081"/>
                    <a:pt x="6676" y="2072"/>
                  </a:cubicBezTo>
                  <a:cubicBezTo>
                    <a:pt x="6679" y="2069"/>
                    <a:pt x="6682" y="2061"/>
                    <a:pt x="6680" y="2057"/>
                  </a:cubicBezTo>
                  <a:cubicBezTo>
                    <a:pt x="6680" y="2055"/>
                    <a:pt x="6678" y="2052"/>
                    <a:pt x="6672" y="2052"/>
                  </a:cubicBezTo>
                  <a:cubicBezTo>
                    <a:pt x="6654" y="2050"/>
                    <a:pt x="6651" y="2038"/>
                    <a:pt x="6650" y="2035"/>
                  </a:cubicBezTo>
                  <a:cubicBezTo>
                    <a:pt x="6649" y="2026"/>
                    <a:pt x="6654" y="2018"/>
                    <a:pt x="6663" y="2014"/>
                  </a:cubicBezTo>
                  <a:cubicBezTo>
                    <a:pt x="6668" y="2012"/>
                    <a:pt x="6674" y="2011"/>
                    <a:pt x="6681" y="2011"/>
                  </a:cubicBezTo>
                  <a:cubicBezTo>
                    <a:pt x="6694" y="2011"/>
                    <a:pt x="6705" y="2015"/>
                    <a:pt x="6711" y="2023"/>
                  </a:cubicBezTo>
                  <a:cubicBezTo>
                    <a:pt x="6733" y="2050"/>
                    <a:pt x="6722" y="2086"/>
                    <a:pt x="6705" y="2102"/>
                  </a:cubicBezTo>
                  <a:cubicBezTo>
                    <a:pt x="6686" y="2119"/>
                    <a:pt x="6662" y="2121"/>
                    <a:pt x="6644" y="2122"/>
                  </a:cubicBezTo>
                  <a:cubicBezTo>
                    <a:pt x="6641" y="2123"/>
                    <a:pt x="6638" y="2123"/>
                    <a:pt x="6635" y="2123"/>
                  </a:cubicBezTo>
                  <a:cubicBezTo>
                    <a:pt x="6638" y="2126"/>
                    <a:pt x="6640" y="2129"/>
                    <a:pt x="6643" y="2131"/>
                  </a:cubicBezTo>
                  <a:cubicBezTo>
                    <a:pt x="6647" y="2136"/>
                    <a:pt x="6651" y="2140"/>
                    <a:pt x="6652" y="2141"/>
                  </a:cubicBezTo>
                  <a:cubicBezTo>
                    <a:pt x="6658" y="2147"/>
                    <a:pt x="6659" y="2155"/>
                    <a:pt x="6656" y="2162"/>
                  </a:cubicBezTo>
                  <a:cubicBezTo>
                    <a:pt x="6653" y="2171"/>
                    <a:pt x="6644" y="2176"/>
                    <a:pt x="6636" y="2176"/>
                  </a:cubicBezTo>
                  <a:close/>
                  <a:moveTo>
                    <a:pt x="6555" y="2097"/>
                  </a:moveTo>
                  <a:lnTo>
                    <a:pt x="6555" y="2097"/>
                  </a:lnTo>
                  <a:cubicBezTo>
                    <a:pt x="6546" y="2097"/>
                    <a:pt x="6539" y="2092"/>
                    <a:pt x="6536" y="2085"/>
                  </a:cubicBezTo>
                  <a:cubicBezTo>
                    <a:pt x="6534" y="2081"/>
                    <a:pt x="6532" y="2073"/>
                    <a:pt x="6541" y="2062"/>
                  </a:cubicBezTo>
                  <a:cubicBezTo>
                    <a:pt x="6550" y="2052"/>
                    <a:pt x="6570" y="2029"/>
                    <a:pt x="6586" y="2010"/>
                  </a:cubicBezTo>
                  <a:cubicBezTo>
                    <a:pt x="6599" y="1995"/>
                    <a:pt x="6610" y="1982"/>
                    <a:pt x="6613" y="1979"/>
                  </a:cubicBezTo>
                  <a:cubicBezTo>
                    <a:pt x="6615" y="1977"/>
                    <a:pt x="6614" y="1976"/>
                    <a:pt x="6613" y="1975"/>
                  </a:cubicBezTo>
                  <a:cubicBezTo>
                    <a:pt x="6610" y="1972"/>
                    <a:pt x="6608" y="1970"/>
                    <a:pt x="6605" y="1968"/>
                  </a:cubicBezTo>
                  <a:cubicBezTo>
                    <a:pt x="6603" y="1966"/>
                    <a:pt x="6601" y="1965"/>
                    <a:pt x="6599" y="1963"/>
                  </a:cubicBezTo>
                  <a:cubicBezTo>
                    <a:pt x="6593" y="1957"/>
                    <a:pt x="6591" y="1949"/>
                    <a:pt x="6594" y="1941"/>
                  </a:cubicBezTo>
                  <a:cubicBezTo>
                    <a:pt x="6598" y="1933"/>
                    <a:pt x="6605" y="1927"/>
                    <a:pt x="6613" y="1927"/>
                  </a:cubicBezTo>
                  <a:cubicBezTo>
                    <a:pt x="6617" y="1927"/>
                    <a:pt x="6621" y="1928"/>
                    <a:pt x="6624" y="1931"/>
                  </a:cubicBezTo>
                  <a:cubicBezTo>
                    <a:pt x="6634" y="1940"/>
                    <a:pt x="6646" y="1951"/>
                    <a:pt x="6653" y="1958"/>
                  </a:cubicBezTo>
                  <a:cubicBezTo>
                    <a:pt x="6663" y="1968"/>
                    <a:pt x="6662" y="1981"/>
                    <a:pt x="6652" y="1994"/>
                  </a:cubicBezTo>
                  <a:cubicBezTo>
                    <a:pt x="6634" y="2016"/>
                    <a:pt x="6578" y="2081"/>
                    <a:pt x="6571" y="2090"/>
                  </a:cubicBezTo>
                  <a:cubicBezTo>
                    <a:pt x="6567" y="2094"/>
                    <a:pt x="6561" y="2097"/>
                    <a:pt x="6555" y="2097"/>
                  </a:cubicBezTo>
                  <a:close/>
                  <a:moveTo>
                    <a:pt x="6487" y="2048"/>
                  </a:moveTo>
                  <a:lnTo>
                    <a:pt x="6487" y="2048"/>
                  </a:lnTo>
                  <a:cubicBezTo>
                    <a:pt x="6479" y="2048"/>
                    <a:pt x="6472" y="2044"/>
                    <a:pt x="6468" y="2037"/>
                  </a:cubicBezTo>
                  <a:cubicBezTo>
                    <a:pt x="6466" y="2033"/>
                    <a:pt x="6464" y="2025"/>
                    <a:pt x="6473" y="2014"/>
                  </a:cubicBezTo>
                  <a:cubicBezTo>
                    <a:pt x="6481" y="2003"/>
                    <a:pt x="6500" y="1978"/>
                    <a:pt x="6515" y="1957"/>
                  </a:cubicBezTo>
                  <a:cubicBezTo>
                    <a:pt x="6526" y="1942"/>
                    <a:pt x="6535" y="1930"/>
                    <a:pt x="6538" y="1926"/>
                  </a:cubicBezTo>
                  <a:cubicBezTo>
                    <a:pt x="6539" y="1924"/>
                    <a:pt x="6539" y="1923"/>
                    <a:pt x="6538" y="1922"/>
                  </a:cubicBezTo>
                  <a:cubicBezTo>
                    <a:pt x="6535" y="1919"/>
                    <a:pt x="6532" y="1918"/>
                    <a:pt x="6530" y="1916"/>
                  </a:cubicBezTo>
                  <a:cubicBezTo>
                    <a:pt x="6528" y="1914"/>
                    <a:pt x="6526" y="1913"/>
                    <a:pt x="6523" y="1911"/>
                  </a:cubicBezTo>
                  <a:cubicBezTo>
                    <a:pt x="6517" y="1905"/>
                    <a:pt x="6514" y="1897"/>
                    <a:pt x="6517" y="1889"/>
                  </a:cubicBezTo>
                  <a:cubicBezTo>
                    <a:pt x="6520" y="1880"/>
                    <a:pt x="6528" y="1874"/>
                    <a:pt x="6536" y="1874"/>
                  </a:cubicBezTo>
                  <a:cubicBezTo>
                    <a:pt x="6539" y="1874"/>
                    <a:pt x="6543" y="1876"/>
                    <a:pt x="6545" y="1878"/>
                  </a:cubicBezTo>
                  <a:cubicBezTo>
                    <a:pt x="6557" y="1886"/>
                    <a:pt x="6569" y="1896"/>
                    <a:pt x="6576" y="1902"/>
                  </a:cubicBezTo>
                  <a:cubicBezTo>
                    <a:pt x="6587" y="1911"/>
                    <a:pt x="6587" y="1925"/>
                    <a:pt x="6578" y="1938"/>
                  </a:cubicBezTo>
                  <a:cubicBezTo>
                    <a:pt x="6562" y="1961"/>
                    <a:pt x="6511" y="2030"/>
                    <a:pt x="6504" y="2040"/>
                  </a:cubicBezTo>
                  <a:cubicBezTo>
                    <a:pt x="6500" y="2045"/>
                    <a:pt x="6494" y="2048"/>
                    <a:pt x="6487" y="2048"/>
                  </a:cubicBezTo>
                  <a:close/>
                  <a:moveTo>
                    <a:pt x="6416" y="2013"/>
                  </a:moveTo>
                  <a:lnTo>
                    <a:pt x="6416" y="2013"/>
                  </a:lnTo>
                  <a:cubicBezTo>
                    <a:pt x="6410" y="2013"/>
                    <a:pt x="6405" y="2010"/>
                    <a:pt x="6402" y="2004"/>
                  </a:cubicBezTo>
                  <a:cubicBezTo>
                    <a:pt x="6398" y="1998"/>
                    <a:pt x="6399" y="1989"/>
                    <a:pt x="6405" y="1981"/>
                  </a:cubicBezTo>
                  <a:cubicBezTo>
                    <a:pt x="6414" y="1966"/>
                    <a:pt x="6468" y="1880"/>
                    <a:pt x="6476" y="1865"/>
                  </a:cubicBezTo>
                  <a:cubicBezTo>
                    <a:pt x="6480" y="1857"/>
                    <a:pt x="6488" y="1853"/>
                    <a:pt x="6495" y="1853"/>
                  </a:cubicBezTo>
                  <a:cubicBezTo>
                    <a:pt x="6501" y="1853"/>
                    <a:pt x="6507" y="1856"/>
                    <a:pt x="6510" y="1860"/>
                  </a:cubicBezTo>
                  <a:cubicBezTo>
                    <a:pt x="6512" y="1865"/>
                    <a:pt x="6514" y="1874"/>
                    <a:pt x="6506" y="1888"/>
                  </a:cubicBezTo>
                  <a:cubicBezTo>
                    <a:pt x="6496" y="1906"/>
                    <a:pt x="6444" y="1988"/>
                    <a:pt x="6436" y="2001"/>
                  </a:cubicBezTo>
                  <a:cubicBezTo>
                    <a:pt x="6431" y="2008"/>
                    <a:pt x="6424" y="2013"/>
                    <a:pt x="6416" y="2013"/>
                  </a:cubicBezTo>
                  <a:close/>
                  <a:moveTo>
                    <a:pt x="6500" y="1652"/>
                  </a:moveTo>
                  <a:lnTo>
                    <a:pt x="6500" y="1652"/>
                  </a:lnTo>
                  <a:cubicBezTo>
                    <a:pt x="6489" y="1652"/>
                    <a:pt x="6487" y="1639"/>
                    <a:pt x="6487" y="1613"/>
                  </a:cubicBezTo>
                  <a:cubicBezTo>
                    <a:pt x="6487" y="1594"/>
                    <a:pt x="6486" y="1440"/>
                    <a:pt x="6486" y="1440"/>
                  </a:cubicBezTo>
                  <a:lnTo>
                    <a:pt x="6486" y="1433"/>
                  </a:lnTo>
                  <a:lnTo>
                    <a:pt x="6493" y="1432"/>
                  </a:lnTo>
                  <a:cubicBezTo>
                    <a:pt x="6497" y="1432"/>
                    <a:pt x="6502" y="1431"/>
                    <a:pt x="6508" y="1431"/>
                  </a:cubicBezTo>
                  <a:cubicBezTo>
                    <a:pt x="6536" y="1431"/>
                    <a:pt x="6554" y="1444"/>
                    <a:pt x="6559" y="1467"/>
                  </a:cubicBezTo>
                  <a:cubicBezTo>
                    <a:pt x="6563" y="1489"/>
                    <a:pt x="6563" y="1547"/>
                    <a:pt x="6560" y="1570"/>
                  </a:cubicBezTo>
                  <a:cubicBezTo>
                    <a:pt x="6557" y="1588"/>
                    <a:pt x="6539" y="1610"/>
                    <a:pt x="6520" y="1633"/>
                  </a:cubicBezTo>
                  <a:cubicBezTo>
                    <a:pt x="6516" y="1638"/>
                    <a:pt x="6512" y="1643"/>
                    <a:pt x="6510" y="1646"/>
                  </a:cubicBezTo>
                  <a:cubicBezTo>
                    <a:pt x="6509" y="1647"/>
                    <a:pt x="6506" y="1652"/>
                    <a:pt x="6500" y="1652"/>
                  </a:cubicBezTo>
                  <a:close/>
                  <a:moveTo>
                    <a:pt x="6378" y="1711"/>
                  </a:moveTo>
                  <a:lnTo>
                    <a:pt x="6378" y="1711"/>
                  </a:lnTo>
                  <a:cubicBezTo>
                    <a:pt x="6373" y="1711"/>
                    <a:pt x="6368" y="1710"/>
                    <a:pt x="6364" y="1710"/>
                  </a:cubicBezTo>
                  <a:lnTo>
                    <a:pt x="6360" y="1710"/>
                  </a:lnTo>
                  <a:cubicBezTo>
                    <a:pt x="6353" y="1710"/>
                    <a:pt x="6345" y="1703"/>
                    <a:pt x="6303" y="1639"/>
                  </a:cubicBezTo>
                  <a:lnTo>
                    <a:pt x="6297" y="1629"/>
                  </a:lnTo>
                  <a:cubicBezTo>
                    <a:pt x="6294" y="1626"/>
                    <a:pt x="6291" y="1623"/>
                    <a:pt x="6289" y="1620"/>
                  </a:cubicBezTo>
                  <a:cubicBezTo>
                    <a:pt x="6282" y="1612"/>
                    <a:pt x="6276" y="1606"/>
                    <a:pt x="6276" y="1598"/>
                  </a:cubicBezTo>
                  <a:cubicBezTo>
                    <a:pt x="6276" y="1596"/>
                    <a:pt x="6276" y="1588"/>
                    <a:pt x="6278" y="1576"/>
                  </a:cubicBezTo>
                  <a:cubicBezTo>
                    <a:pt x="6281" y="1549"/>
                    <a:pt x="6286" y="1499"/>
                    <a:pt x="6284" y="1478"/>
                  </a:cubicBezTo>
                  <a:lnTo>
                    <a:pt x="6284" y="1469"/>
                  </a:lnTo>
                  <a:lnTo>
                    <a:pt x="6292" y="1469"/>
                  </a:lnTo>
                  <a:cubicBezTo>
                    <a:pt x="6297" y="1469"/>
                    <a:pt x="6303" y="1470"/>
                    <a:pt x="6310" y="1470"/>
                  </a:cubicBezTo>
                  <a:cubicBezTo>
                    <a:pt x="6318" y="1470"/>
                    <a:pt x="6327" y="1471"/>
                    <a:pt x="6335" y="1471"/>
                  </a:cubicBezTo>
                  <a:cubicBezTo>
                    <a:pt x="6362" y="1471"/>
                    <a:pt x="6380" y="1467"/>
                    <a:pt x="6389" y="1460"/>
                  </a:cubicBezTo>
                  <a:lnTo>
                    <a:pt x="6398" y="1453"/>
                  </a:lnTo>
                  <a:lnTo>
                    <a:pt x="6401" y="1464"/>
                  </a:lnTo>
                  <a:cubicBezTo>
                    <a:pt x="6421" y="1527"/>
                    <a:pt x="6439" y="1597"/>
                    <a:pt x="6433" y="1687"/>
                  </a:cubicBezTo>
                  <a:lnTo>
                    <a:pt x="6433" y="1689"/>
                  </a:lnTo>
                  <a:lnTo>
                    <a:pt x="6431" y="1691"/>
                  </a:lnTo>
                  <a:cubicBezTo>
                    <a:pt x="6420" y="1704"/>
                    <a:pt x="6402" y="1711"/>
                    <a:pt x="6378" y="1711"/>
                  </a:cubicBezTo>
                  <a:close/>
                  <a:moveTo>
                    <a:pt x="6259" y="1065"/>
                  </a:moveTo>
                  <a:lnTo>
                    <a:pt x="6259" y="1065"/>
                  </a:lnTo>
                  <a:lnTo>
                    <a:pt x="6256" y="1061"/>
                  </a:lnTo>
                  <a:cubicBezTo>
                    <a:pt x="6256" y="1061"/>
                    <a:pt x="6248" y="1052"/>
                    <a:pt x="6237" y="1052"/>
                  </a:cubicBezTo>
                  <a:lnTo>
                    <a:pt x="6227" y="1052"/>
                  </a:lnTo>
                  <a:lnTo>
                    <a:pt x="6230" y="1042"/>
                  </a:lnTo>
                  <a:cubicBezTo>
                    <a:pt x="6232" y="1036"/>
                    <a:pt x="6229" y="1021"/>
                    <a:pt x="6226" y="1013"/>
                  </a:cubicBezTo>
                  <a:lnTo>
                    <a:pt x="6224" y="1007"/>
                  </a:lnTo>
                  <a:lnTo>
                    <a:pt x="6229" y="1004"/>
                  </a:lnTo>
                  <a:cubicBezTo>
                    <a:pt x="6230" y="1004"/>
                    <a:pt x="6248" y="993"/>
                    <a:pt x="6259" y="984"/>
                  </a:cubicBezTo>
                  <a:lnTo>
                    <a:pt x="6261" y="983"/>
                  </a:lnTo>
                  <a:lnTo>
                    <a:pt x="6263" y="983"/>
                  </a:lnTo>
                  <a:cubicBezTo>
                    <a:pt x="6277" y="983"/>
                    <a:pt x="6296" y="984"/>
                    <a:pt x="6296" y="984"/>
                  </a:cubicBezTo>
                  <a:lnTo>
                    <a:pt x="6306" y="985"/>
                  </a:lnTo>
                  <a:lnTo>
                    <a:pt x="6303" y="994"/>
                  </a:lnTo>
                  <a:cubicBezTo>
                    <a:pt x="6297" y="1012"/>
                    <a:pt x="6293" y="1038"/>
                    <a:pt x="6293" y="1053"/>
                  </a:cubicBezTo>
                  <a:lnTo>
                    <a:pt x="6293" y="1059"/>
                  </a:lnTo>
                  <a:lnTo>
                    <a:pt x="6287" y="1060"/>
                  </a:lnTo>
                  <a:lnTo>
                    <a:pt x="6263" y="1064"/>
                  </a:lnTo>
                  <a:lnTo>
                    <a:pt x="6259" y="1065"/>
                  </a:lnTo>
                  <a:close/>
                  <a:moveTo>
                    <a:pt x="6315" y="8586"/>
                  </a:moveTo>
                  <a:lnTo>
                    <a:pt x="6018" y="8586"/>
                  </a:lnTo>
                  <a:cubicBezTo>
                    <a:pt x="6011" y="8578"/>
                    <a:pt x="6002" y="8570"/>
                    <a:pt x="5992" y="8563"/>
                  </a:cubicBezTo>
                  <a:cubicBezTo>
                    <a:pt x="5986" y="8558"/>
                    <a:pt x="5981" y="8553"/>
                    <a:pt x="5976" y="8548"/>
                  </a:cubicBezTo>
                  <a:lnTo>
                    <a:pt x="6358" y="8548"/>
                  </a:lnTo>
                  <a:cubicBezTo>
                    <a:pt x="6354" y="8552"/>
                    <a:pt x="6350" y="8556"/>
                    <a:pt x="6346" y="8560"/>
                  </a:cubicBezTo>
                  <a:cubicBezTo>
                    <a:pt x="6333" y="8568"/>
                    <a:pt x="6323" y="8577"/>
                    <a:pt x="6315" y="858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de-DE" sz="1798"/>
            </a:p>
          </p:txBody>
        </p:sp>
        <p:sp>
          <p:nvSpPr>
            <p:cNvPr id="56" name="Linien">
              <a:extLst>
                <a:ext uri="{FF2B5EF4-FFF2-40B4-BE49-F238E27FC236}">
                  <a16:creationId xmlns:a16="http://schemas.microsoft.com/office/drawing/2014/main" id="{B0D2A84D-FA8B-8243-AFF2-1AA693CB60D8}"/>
                </a:ext>
              </a:extLst>
            </p:cNvPr>
            <p:cNvSpPr>
              <a:spLocks noEditPoints="1"/>
            </p:cNvSpPr>
            <p:nvPr/>
          </p:nvSpPr>
          <p:spPr bwMode="auto">
            <a:xfrm>
              <a:off x="4472" y="1331"/>
              <a:ext cx="953" cy="2057"/>
            </a:xfrm>
            <a:custGeom>
              <a:avLst/>
              <a:gdLst>
                <a:gd name="T0" fmla="*/ 2201 w 4200"/>
                <a:gd name="T1" fmla="*/ 19 h 9073"/>
                <a:gd name="T2" fmla="*/ 2000 w 4200"/>
                <a:gd name="T3" fmla="*/ 48 h 9073"/>
                <a:gd name="T4" fmla="*/ 104 w 4200"/>
                <a:gd name="T5" fmla="*/ 3877 h 9073"/>
                <a:gd name="T6" fmla="*/ 4068 w 4200"/>
                <a:gd name="T7" fmla="*/ 3933 h 9073"/>
                <a:gd name="T8" fmla="*/ 75 w 4200"/>
                <a:gd name="T9" fmla="*/ 3877 h 9073"/>
                <a:gd name="T10" fmla="*/ 4123 w 4200"/>
                <a:gd name="T11" fmla="*/ 4076 h 9073"/>
                <a:gd name="T12" fmla="*/ 4079 w 4200"/>
                <a:gd name="T13" fmla="*/ 4185 h 9073"/>
                <a:gd name="T14" fmla="*/ 122 w 4200"/>
                <a:gd name="T15" fmla="*/ 4185 h 9073"/>
                <a:gd name="T16" fmla="*/ 1985 w 4200"/>
                <a:gd name="T17" fmla="*/ 629 h 9073"/>
                <a:gd name="T18" fmla="*/ 2220 w 4200"/>
                <a:gd name="T19" fmla="*/ 624 h 9073"/>
                <a:gd name="T20" fmla="*/ 2176 w 4200"/>
                <a:gd name="T21" fmla="*/ 719 h 9073"/>
                <a:gd name="T22" fmla="*/ 2016 w 4200"/>
                <a:gd name="T23" fmla="*/ 691 h 9073"/>
                <a:gd name="T24" fmla="*/ 2206 w 4200"/>
                <a:gd name="T25" fmla="*/ 931 h 9073"/>
                <a:gd name="T26" fmla="*/ 1978 w 4200"/>
                <a:gd name="T27" fmla="*/ 927 h 9073"/>
                <a:gd name="T28" fmla="*/ 2216 w 4200"/>
                <a:gd name="T29" fmla="*/ 928 h 9073"/>
                <a:gd name="T30" fmla="*/ 1885 w 4200"/>
                <a:gd name="T31" fmla="*/ 1108 h 9073"/>
                <a:gd name="T32" fmla="*/ 2330 w 4200"/>
                <a:gd name="T33" fmla="*/ 1106 h 9073"/>
                <a:gd name="T34" fmla="*/ 1854 w 4200"/>
                <a:gd name="T35" fmla="*/ 1327 h 9073"/>
                <a:gd name="T36" fmla="*/ 2309 w 4200"/>
                <a:gd name="T37" fmla="*/ 1341 h 9073"/>
                <a:gd name="T38" fmla="*/ 779 w 4200"/>
                <a:gd name="T39" fmla="*/ 2424 h 9073"/>
                <a:gd name="T40" fmla="*/ 3424 w 4200"/>
                <a:gd name="T41" fmla="*/ 2394 h 9073"/>
                <a:gd name="T42" fmla="*/ 786 w 4200"/>
                <a:gd name="T43" fmla="*/ 2422 h 9073"/>
                <a:gd name="T44" fmla="*/ 3613 w 4200"/>
                <a:gd name="T45" fmla="*/ 3010 h 9073"/>
                <a:gd name="T46" fmla="*/ 588 w 4200"/>
                <a:gd name="T47" fmla="*/ 3010 h 9073"/>
                <a:gd name="T48" fmla="*/ 2100 w 4200"/>
                <a:gd name="T49" fmla="*/ 2398 h 9073"/>
                <a:gd name="T50" fmla="*/ 3462 w 4200"/>
                <a:gd name="T51" fmla="*/ 3174 h 9073"/>
                <a:gd name="T52" fmla="*/ 743 w 4200"/>
                <a:gd name="T53" fmla="*/ 3173 h 9073"/>
                <a:gd name="T54" fmla="*/ 2100 w 4200"/>
                <a:gd name="T55" fmla="*/ 2952 h 9073"/>
                <a:gd name="T56" fmla="*/ 126 w 4200"/>
                <a:gd name="T57" fmla="*/ 8115 h 9073"/>
                <a:gd name="T58" fmla="*/ 1122 w 4200"/>
                <a:gd name="T59" fmla="*/ 7573 h 9073"/>
                <a:gd name="T60" fmla="*/ 1131 w 4200"/>
                <a:gd name="T61" fmla="*/ 7543 h 9073"/>
                <a:gd name="T62" fmla="*/ 2858 w 4200"/>
                <a:gd name="T63" fmla="*/ 7387 h 9073"/>
                <a:gd name="T64" fmla="*/ 3843 w 4200"/>
                <a:gd name="T65" fmla="*/ 7789 h 9073"/>
                <a:gd name="T66" fmla="*/ 4085 w 4200"/>
                <a:gd name="T67" fmla="*/ 8091 h 9073"/>
                <a:gd name="T68" fmla="*/ 3089 w 4200"/>
                <a:gd name="T69" fmla="*/ 7706 h 9073"/>
                <a:gd name="T70" fmla="*/ 2100 w 4200"/>
                <a:gd name="T71" fmla="*/ 7035 h 9073"/>
                <a:gd name="T72" fmla="*/ 1112 w 4200"/>
                <a:gd name="T73" fmla="*/ 7706 h 9073"/>
                <a:gd name="T74" fmla="*/ 2098 w 4200"/>
                <a:gd name="T75" fmla="*/ 7662 h 9073"/>
                <a:gd name="T76" fmla="*/ 2098 w 4200"/>
                <a:gd name="T77" fmla="*/ 7662 h 9073"/>
                <a:gd name="T78" fmla="*/ 1764 w 4200"/>
                <a:gd name="T79" fmla="*/ 7953 h 9073"/>
                <a:gd name="T80" fmla="*/ 4186 w 4200"/>
                <a:gd name="T81" fmla="*/ 8397 h 9073"/>
                <a:gd name="T82" fmla="*/ 3011 w 4200"/>
                <a:gd name="T83" fmla="*/ 7554 h 9073"/>
                <a:gd name="T84" fmla="*/ 1459 w 4200"/>
                <a:gd name="T85" fmla="*/ 7547 h 9073"/>
                <a:gd name="T86" fmla="*/ 1093 w 4200"/>
                <a:gd name="T87" fmla="*/ 7846 h 9073"/>
                <a:gd name="T88" fmla="*/ 1081 w 4200"/>
                <a:gd name="T89" fmla="*/ 7818 h 9073"/>
                <a:gd name="T90" fmla="*/ 2762 w 4200"/>
                <a:gd name="T91" fmla="*/ 7525 h 9073"/>
                <a:gd name="T92" fmla="*/ 4186 w 4200"/>
                <a:gd name="T93" fmla="*/ 8397 h 9073"/>
                <a:gd name="T94" fmla="*/ 2713 w 4200"/>
                <a:gd name="T95" fmla="*/ 7958 h 9073"/>
                <a:gd name="T96" fmla="*/ 2102 w 4200"/>
                <a:gd name="T97" fmla="*/ 8540 h 9073"/>
                <a:gd name="T98" fmla="*/ 2831 w 4200"/>
                <a:gd name="T99" fmla="*/ 7809 h 9073"/>
                <a:gd name="T100" fmla="*/ 1462 w 4200"/>
                <a:gd name="T101" fmla="*/ 7958 h 9073"/>
                <a:gd name="T102" fmla="*/ 913 w 4200"/>
                <a:gd name="T103" fmla="*/ 9067 h 9073"/>
                <a:gd name="T104" fmla="*/ 701 w 4200"/>
                <a:gd name="T105" fmla="*/ 8759 h 9073"/>
                <a:gd name="T106" fmla="*/ 179 w 4200"/>
                <a:gd name="T107" fmla="*/ 8657 h 9073"/>
                <a:gd name="T108" fmla="*/ 1321 w 4200"/>
                <a:gd name="T109" fmla="*/ 7775 h 9073"/>
                <a:gd name="T110" fmla="*/ 2878 w 4200"/>
                <a:gd name="T111" fmla="*/ 7780 h 9073"/>
                <a:gd name="T112" fmla="*/ 4021 w 4200"/>
                <a:gd name="T113" fmla="*/ 8656 h 9073"/>
                <a:gd name="T114" fmla="*/ 3498 w 4200"/>
                <a:gd name="T115" fmla="*/ 8760 h 9073"/>
                <a:gd name="T116" fmla="*/ 3286 w 4200"/>
                <a:gd name="T117" fmla="*/ 9067 h 9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00" h="9073">
                  <a:moveTo>
                    <a:pt x="2000" y="48"/>
                  </a:moveTo>
                  <a:cubicBezTo>
                    <a:pt x="1994" y="48"/>
                    <a:pt x="1988" y="44"/>
                    <a:pt x="1986" y="38"/>
                  </a:cubicBezTo>
                  <a:cubicBezTo>
                    <a:pt x="1984" y="30"/>
                    <a:pt x="1988" y="22"/>
                    <a:pt x="1996" y="19"/>
                  </a:cubicBezTo>
                  <a:cubicBezTo>
                    <a:pt x="2045" y="3"/>
                    <a:pt x="2155" y="0"/>
                    <a:pt x="2201" y="19"/>
                  </a:cubicBezTo>
                  <a:cubicBezTo>
                    <a:pt x="2208" y="22"/>
                    <a:pt x="2211" y="30"/>
                    <a:pt x="2208" y="38"/>
                  </a:cubicBezTo>
                  <a:cubicBezTo>
                    <a:pt x="2205" y="45"/>
                    <a:pt x="2197" y="48"/>
                    <a:pt x="2190" y="45"/>
                  </a:cubicBezTo>
                  <a:cubicBezTo>
                    <a:pt x="2152" y="30"/>
                    <a:pt x="2047" y="33"/>
                    <a:pt x="2004" y="47"/>
                  </a:cubicBezTo>
                  <a:cubicBezTo>
                    <a:pt x="2003" y="47"/>
                    <a:pt x="2001" y="48"/>
                    <a:pt x="2000" y="48"/>
                  </a:cubicBezTo>
                  <a:close/>
                  <a:moveTo>
                    <a:pt x="4096" y="3985"/>
                  </a:moveTo>
                  <a:lnTo>
                    <a:pt x="4096" y="3877"/>
                  </a:lnTo>
                  <a:cubicBezTo>
                    <a:pt x="4096" y="3684"/>
                    <a:pt x="3522" y="3221"/>
                    <a:pt x="2100" y="3221"/>
                  </a:cubicBezTo>
                  <a:cubicBezTo>
                    <a:pt x="679" y="3221"/>
                    <a:pt x="104" y="3684"/>
                    <a:pt x="104" y="3877"/>
                  </a:cubicBezTo>
                  <a:lnTo>
                    <a:pt x="104" y="3985"/>
                  </a:lnTo>
                  <a:cubicBezTo>
                    <a:pt x="112" y="3968"/>
                    <a:pt x="121" y="3951"/>
                    <a:pt x="132" y="3933"/>
                  </a:cubicBezTo>
                  <a:cubicBezTo>
                    <a:pt x="317" y="3639"/>
                    <a:pt x="931" y="3324"/>
                    <a:pt x="2100" y="3324"/>
                  </a:cubicBezTo>
                  <a:cubicBezTo>
                    <a:pt x="3270" y="3324"/>
                    <a:pt x="3884" y="3639"/>
                    <a:pt x="4068" y="3933"/>
                  </a:cubicBezTo>
                  <a:cubicBezTo>
                    <a:pt x="4079" y="3951"/>
                    <a:pt x="4089" y="3968"/>
                    <a:pt x="4096" y="3985"/>
                  </a:cubicBezTo>
                  <a:close/>
                  <a:moveTo>
                    <a:pt x="78" y="4076"/>
                  </a:moveTo>
                  <a:cubicBezTo>
                    <a:pt x="76" y="4074"/>
                    <a:pt x="75" y="4071"/>
                    <a:pt x="75" y="4068"/>
                  </a:cubicBezTo>
                  <a:lnTo>
                    <a:pt x="75" y="3877"/>
                  </a:lnTo>
                  <a:cubicBezTo>
                    <a:pt x="75" y="3646"/>
                    <a:pt x="687" y="3192"/>
                    <a:pt x="2100" y="3192"/>
                  </a:cubicBezTo>
                  <a:cubicBezTo>
                    <a:pt x="3514" y="3192"/>
                    <a:pt x="4125" y="3646"/>
                    <a:pt x="4125" y="3877"/>
                  </a:cubicBezTo>
                  <a:lnTo>
                    <a:pt x="4125" y="4068"/>
                  </a:lnTo>
                  <a:cubicBezTo>
                    <a:pt x="4125" y="4071"/>
                    <a:pt x="4124" y="4074"/>
                    <a:pt x="4123" y="4076"/>
                  </a:cubicBezTo>
                  <a:cubicBezTo>
                    <a:pt x="4128" y="4120"/>
                    <a:pt x="4122" y="4161"/>
                    <a:pt x="4105" y="4198"/>
                  </a:cubicBezTo>
                  <a:cubicBezTo>
                    <a:pt x="4102" y="4203"/>
                    <a:pt x="4097" y="4206"/>
                    <a:pt x="4092" y="4206"/>
                  </a:cubicBezTo>
                  <a:cubicBezTo>
                    <a:pt x="4089" y="4206"/>
                    <a:pt x="4087" y="4205"/>
                    <a:pt x="4085" y="4204"/>
                  </a:cubicBezTo>
                  <a:cubicBezTo>
                    <a:pt x="4078" y="4201"/>
                    <a:pt x="4075" y="4192"/>
                    <a:pt x="4079" y="4185"/>
                  </a:cubicBezTo>
                  <a:cubicBezTo>
                    <a:pt x="4110" y="4119"/>
                    <a:pt x="4098" y="4035"/>
                    <a:pt x="4044" y="3949"/>
                  </a:cubicBezTo>
                  <a:cubicBezTo>
                    <a:pt x="3872" y="3674"/>
                    <a:pt x="3260" y="3353"/>
                    <a:pt x="2100" y="3353"/>
                  </a:cubicBezTo>
                  <a:cubicBezTo>
                    <a:pt x="941" y="3353"/>
                    <a:pt x="329" y="3674"/>
                    <a:pt x="157" y="3949"/>
                  </a:cubicBezTo>
                  <a:cubicBezTo>
                    <a:pt x="103" y="4035"/>
                    <a:pt x="90" y="4119"/>
                    <a:pt x="122" y="4185"/>
                  </a:cubicBezTo>
                  <a:cubicBezTo>
                    <a:pt x="126" y="4192"/>
                    <a:pt x="123" y="4201"/>
                    <a:pt x="115" y="4204"/>
                  </a:cubicBezTo>
                  <a:cubicBezTo>
                    <a:pt x="108" y="4208"/>
                    <a:pt x="100" y="4205"/>
                    <a:pt x="96" y="4198"/>
                  </a:cubicBezTo>
                  <a:cubicBezTo>
                    <a:pt x="78" y="4161"/>
                    <a:pt x="72" y="4120"/>
                    <a:pt x="78" y="4076"/>
                  </a:cubicBezTo>
                  <a:close/>
                  <a:moveTo>
                    <a:pt x="1985" y="629"/>
                  </a:moveTo>
                  <a:cubicBezTo>
                    <a:pt x="1981" y="629"/>
                    <a:pt x="1978" y="627"/>
                    <a:pt x="1975" y="624"/>
                  </a:cubicBezTo>
                  <a:cubicBezTo>
                    <a:pt x="1969" y="619"/>
                    <a:pt x="1969" y="610"/>
                    <a:pt x="1975" y="604"/>
                  </a:cubicBezTo>
                  <a:cubicBezTo>
                    <a:pt x="2022" y="559"/>
                    <a:pt x="2173" y="559"/>
                    <a:pt x="2220" y="604"/>
                  </a:cubicBezTo>
                  <a:cubicBezTo>
                    <a:pt x="2226" y="610"/>
                    <a:pt x="2226" y="619"/>
                    <a:pt x="2220" y="624"/>
                  </a:cubicBezTo>
                  <a:cubicBezTo>
                    <a:pt x="2215" y="630"/>
                    <a:pt x="2206" y="630"/>
                    <a:pt x="2200" y="625"/>
                  </a:cubicBezTo>
                  <a:cubicBezTo>
                    <a:pt x="2164" y="590"/>
                    <a:pt x="2031" y="590"/>
                    <a:pt x="1995" y="625"/>
                  </a:cubicBezTo>
                  <a:cubicBezTo>
                    <a:pt x="1992" y="627"/>
                    <a:pt x="1989" y="629"/>
                    <a:pt x="1985" y="629"/>
                  </a:cubicBezTo>
                  <a:close/>
                  <a:moveTo>
                    <a:pt x="2176" y="719"/>
                  </a:moveTo>
                  <a:cubicBezTo>
                    <a:pt x="2173" y="719"/>
                    <a:pt x="2169" y="717"/>
                    <a:pt x="2166" y="715"/>
                  </a:cubicBezTo>
                  <a:cubicBezTo>
                    <a:pt x="2148" y="697"/>
                    <a:pt x="2057" y="692"/>
                    <a:pt x="2036" y="712"/>
                  </a:cubicBezTo>
                  <a:cubicBezTo>
                    <a:pt x="2030" y="718"/>
                    <a:pt x="2021" y="718"/>
                    <a:pt x="2016" y="712"/>
                  </a:cubicBezTo>
                  <a:cubicBezTo>
                    <a:pt x="2010" y="706"/>
                    <a:pt x="2010" y="697"/>
                    <a:pt x="2016" y="691"/>
                  </a:cubicBezTo>
                  <a:cubicBezTo>
                    <a:pt x="2048" y="661"/>
                    <a:pt x="2158" y="667"/>
                    <a:pt x="2186" y="694"/>
                  </a:cubicBezTo>
                  <a:cubicBezTo>
                    <a:pt x="2192" y="700"/>
                    <a:pt x="2192" y="709"/>
                    <a:pt x="2187" y="714"/>
                  </a:cubicBezTo>
                  <a:cubicBezTo>
                    <a:pt x="2184" y="717"/>
                    <a:pt x="2180" y="719"/>
                    <a:pt x="2176" y="719"/>
                  </a:cubicBezTo>
                  <a:close/>
                  <a:moveTo>
                    <a:pt x="2206" y="931"/>
                  </a:moveTo>
                  <a:cubicBezTo>
                    <a:pt x="2202" y="931"/>
                    <a:pt x="2198" y="930"/>
                    <a:pt x="2196" y="926"/>
                  </a:cubicBezTo>
                  <a:cubicBezTo>
                    <a:pt x="2185" y="914"/>
                    <a:pt x="2153" y="906"/>
                    <a:pt x="2113" y="904"/>
                  </a:cubicBezTo>
                  <a:cubicBezTo>
                    <a:pt x="2063" y="902"/>
                    <a:pt x="2015" y="912"/>
                    <a:pt x="1999" y="927"/>
                  </a:cubicBezTo>
                  <a:cubicBezTo>
                    <a:pt x="1993" y="933"/>
                    <a:pt x="1984" y="933"/>
                    <a:pt x="1978" y="927"/>
                  </a:cubicBezTo>
                  <a:cubicBezTo>
                    <a:pt x="1973" y="921"/>
                    <a:pt x="1973" y="912"/>
                    <a:pt x="1979" y="907"/>
                  </a:cubicBezTo>
                  <a:cubicBezTo>
                    <a:pt x="2006" y="880"/>
                    <a:pt x="2069" y="873"/>
                    <a:pt x="2114" y="875"/>
                  </a:cubicBezTo>
                  <a:cubicBezTo>
                    <a:pt x="2138" y="876"/>
                    <a:pt x="2194" y="881"/>
                    <a:pt x="2217" y="907"/>
                  </a:cubicBezTo>
                  <a:cubicBezTo>
                    <a:pt x="2223" y="913"/>
                    <a:pt x="2222" y="922"/>
                    <a:pt x="2216" y="928"/>
                  </a:cubicBezTo>
                  <a:cubicBezTo>
                    <a:pt x="2213" y="930"/>
                    <a:pt x="2210" y="931"/>
                    <a:pt x="2206" y="931"/>
                  </a:cubicBezTo>
                  <a:close/>
                  <a:moveTo>
                    <a:pt x="2319" y="1111"/>
                  </a:moveTo>
                  <a:cubicBezTo>
                    <a:pt x="2316" y="1111"/>
                    <a:pt x="2313" y="1110"/>
                    <a:pt x="2310" y="1108"/>
                  </a:cubicBezTo>
                  <a:cubicBezTo>
                    <a:pt x="2239" y="1054"/>
                    <a:pt x="1957" y="1054"/>
                    <a:pt x="1885" y="1108"/>
                  </a:cubicBezTo>
                  <a:cubicBezTo>
                    <a:pt x="1879" y="1113"/>
                    <a:pt x="1870" y="1112"/>
                    <a:pt x="1865" y="1106"/>
                  </a:cubicBezTo>
                  <a:cubicBezTo>
                    <a:pt x="1860" y="1099"/>
                    <a:pt x="1861" y="1090"/>
                    <a:pt x="1868" y="1085"/>
                  </a:cubicBezTo>
                  <a:cubicBezTo>
                    <a:pt x="1950" y="1023"/>
                    <a:pt x="2246" y="1023"/>
                    <a:pt x="2328" y="1085"/>
                  </a:cubicBezTo>
                  <a:cubicBezTo>
                    <a:pt x="2334" y="1090"/>
                    <a:pt x="2335" y="1099"/>
                    <a:pt x="2330" y="1106"/>
                  </a:cubicBezTo>
                  <a:cubicBezTo>
                    <a:pt x="2327" y="1109"/>
                    <a:pt x="2323" y="1111"/>
                    <a:pt x="2319" y="1111"/>
                  </a:cubicBezTo>
                  <a:close/>
                  <a:moveTo>
                    <a:pt x="1865" y="1351"/>
                  </a:moveTo>
                  <a:cubicBezTo>
                    <a:pt x="1861" y="1351"/>
                    <a:pt x="1858" y="1350"/>
                    <a:pt x="1855" y="1348"/>
                  </a:cubicBezTo>
                  <a:cubicBezTo>
                    <a:pt x="1849" y="1342"/>
                    <a:pt x="1849" y="1333"/>
                    <a:pt x="1854" y="1327"/>
                  </a:cubicBezTo>
                  <a:cubicBezTo>
                    <a:pt x="1900" y="1277"/>
                    <a:pt x="2020" y="1258"/>
                    <a:pt x="2119" y="1260"/>
                  </a:cubicBezTo>
                  <a:cubicBezTo>
                    <a:pt x="2221" y="1262"/>
                    <a:pt x="2300" y="1285"/>
                    <a:pt x="2332" y="1323"/>
                  </a:cubicBezTo>
                  <a:cubicBezTo>
                    <a:pt x="2337" y="1329"/>
                    <a:pt x="2336" y="1338"/>
                    <a:pt x="2330" y="1343"/>
                  </a:cubicBezTo>
                  <a:cubicBezTo>
                    <a:pt x="2324" y="1348"/>
                    <a:pt x="2314" y="1347"/>
                    <a:pt x="2309" y="1341"/>
                  </a:cubicBezTo>
                  <a:cubicBezTo>
                    <a:pt x="2284" y="1311"/>
                    <a:pt x="2211" y="1290"/>
                    <a:pt x="2119" y="1288"/>
                  </a:cubicBezTo>
                  <a:cubicBezTo>
                    <a:pt x="2009" y="1286"/>
                    <a:pt x="1909" y="1310"/>
                    <a:pt x="1876" y="1347"/>
                  </a:cubicBezTo>
                  <a:cubicBezTo>
                    <a:pt x="1873" y="1350"/>
                    <a:pt x="1869" y="1351"/>
                    <a:pt x="1865" y="1351"/>
                  </a:cubicBezTo>
                  <a:close/>
                  <a:moveTo>
                    <a:pt x="779" y="2424"/>
                  </a:moveTo>
                  <a:cubicBezTo>
                    <a:pt x="774" y="2424"/>
                    <a:pt x="769" y="2422"/>
                    <a:pt x="766" y="2417"/>
                  </a:cubicBezTo>
                  <a:cubicBezTo>
                    <a:pt x="762" y="2410"/>
                    <a:pt x="765" y="2401"/>
                    <a:pt x="772" y="2397"/>
                  </a:cubicBezTo>
                  <a:cubicBezTo>
                    <a:pt x="1053" y="2237"/>
                    <a:pt x="1549" y="2141"/>
                    <a:pt x="2100" y="2141"/>
                  </a:cubicBezTo>
                  <a:cubicBezTo>
                    <a:pt x="2651" y="2141"/>
                    <a:pt x="3145" y="2236"/>
                    <a:pt x="3424" y="2394"/>
                  </a:cubicBezTo>
                  <a:cubicBezTo>
                    <a:pt x="3431" y="2398"/>
                    <a:pt x="3433" y="2407"/>
                    <a:pt x="3429" y="2414"/>
                  </a:cubicBezTo>
                  <a:cubicBezTo>
                    <a:pt x="3425" y="2421"/>
                    <a:pt x="3416" y="2423"/>
                    <a:pt x="3410" y="2420"/>
                  </a:cubicBezTo>
                  <a:cubicBezTo>
                    <a:pt x="3135" y="2263"/>
                    <a:pt x="2646" y="2170"/>
                    <a:pt x="2100" y="2170"/>
                  </a:cubicBezTo>
                  <a:cubicBezTo>
                    <a:pt x="1554" y="2170"/>
                    <a:pt x="1063" y="2264"/>
                    <a:pt x="786" y="2422"/>
                  </a:cubicBezTo>
                  <a:cubicBezTo>
                    <a:pt x="784" y="2424"/>
                    <a:pt x="781" y="2424"/>
                    <a:pt x="779" y="2424"/>
                  </a:cubicBezTo>
                  <a:close/>
                  <a:moveTo>
                    <a:pt x="3626" y="3030"/>
                  </a:moveTo>
                  <a:cubicBezTo>
                    <a:pt x="3624" y="3030"/>
                    <a:pt x="3623" y="3030"/>
                    <a:pt x="3621" y="3029"/>
                  </a:cubicBezTo>
                  <a:cubicBezTo>
                    <a:pt x="3613" y="3026"/>
                    <a:pt x="3610" y="3018"/>
                    <a:pt x="3613" y="3010"/>
                  </a:cubicBezTo>
                  <a:cubicBezTo>
                    <a:pt x="3629" y="2968"/>
                    <a:pt x="3619" y="2921"/>
                    <a:pt x="3583" y="2870"/>
                  </a:cubicBezTo>
                  <a:cubicBezTo>
                    <a:pt x="3432" y="2650"/>
                    <a:pt x="2874" y="2427"/>
                    <a:pt x="2100" y="2427"/>
                  </a:cubicBezTo>
                  <a:cubicBezTo>
                    <a:pt x="1327" y="2427"/>
                    <a:pt x="769" y="2650"/>
                    <a:pt x="617" y="2870"/>
                  </a:cubicBezTo>
                  <a:cubicBezTo>
                    <a:pt x="582" y="2921"/>
                    <a:pt x="572" y="2968"/>
                    <a:pt x="588" y="3010"/>
                  </a:cubicBezTo>
                  <a:cubicBezTo>
                    <a:pt x="591" y="3018"/>
                    <a:pt x="587" y="3026"/>
                    <a:pt x="580" y="3029"/>
                  </a:cubicBezTo>
                  <a:cubicBezTo>
                    <a:pt x="572" y="3032"/>
                    <a:pt x="564" y="3028"/>
                    <a:pt x="561" y="3021"/>
                  </a:cubicBezTo>
                  <a:cubicBezTo>
                    <a:pt x="542" y="2970"/>
                    <a:pt x="553" y="2912"/>
                    <a:pt x="594" y="2853"/>
                  </a:cubicBezTo>
                  <a:cubicBezTo>
                    <a:pt x="750" y="2627"/>
                    <a:pt x="1317" y="2398"/>
                    <a:pt x="2100" y="2398"/>
                  </a:cubicBezTo>
                  <a:cubicBezTo>
                    <a:pt x="2884" y="2398"/>
                    <a:pt x="3451" y="2627"/>
                    <a:pt x="3607" y="2853"/>
                  </a:cubicBezTo>
                  <a:cubicBezTo>
                    <a:pt x="3648" y="2912"/>
                    <a:pt x="3659" y="2970"/>
                    <a:pt x="3639" y="3021"/>
                  </a:cubicBezTo>
                  <a:cubicBezTo>
                    <a:pt x="3637" y="3026"/>
                    <a:pt x="3632" y="3030"/>
                    <a:pt x="3626" y="3030"/>
                  </a:cubicBezTo>
                  <a:close/>
                  <a:moveTo>
                    <a:pt x="3462" y="3174"/>
                  </a:moveTo>
                  <a:cubicBezTo>
                    <a:pt x="3461" y="3174"/>
                    <a:pt x="3459" y="3174"/>
                    <a:pt x="3458" y="3173"/>
                  </a:cubicBezTo>
                  <a:cubicBezTo>
                    <a:pt x="3006" y="3044"/>
                    <a:pt x="2562" y="2981"/>
                    <a:pt x="2100" y="2981"/>
                  </a:cubicBezTo>
                  <a:lnTo>
                    <a:pt x="2094" y="2981"/>
                  </a:lnTo>
                  <a:cubicBezTo>
                    <a:pt x="1637" y="2981"/>
                    <a:pt x="1195" y="3044"/>
                    <a:pt x="743" y="3173"/>
                  </a:cubicBezTo>
                  <a:cubicBezTo>
                    <a:pt x="735" y="3175"/>
                    <a:pt x="727" y="3171"/>
                    <a:pt x="725" y="3163"/>
                  </a:cubicBezTo>
                  <a:cubicBezTo>
                    <a:pt x="723" y="3156"/>
                    <a:pt x="727" y="3148"/>
                    <a:pt x="735" y="3146"/>
                  </a:cubicBezTo>
                  <a:cubicBezTo>
                    <a:pt x="1189" y="3016"/>
                    <a:pt x="1634" y="2952"/>
                    <a:pt x="2094" y="2952"/>
                  </a:cubicBezTo>
                  <a:lnTo>
                    <a:pt x="2100" y="2952"/>
                  </a:lnTo>
                  <a:cubicBezTo>
                    <a:pt x="2565" y="2952"/>
                    <a:pt x="3011" y="3016"/>
                    <a:pt x="3466" y="3146"/>
                  </a:cubicBezTo>
                  <a:cubicBezTo>
                    <a:pt x="3474" y="3148"/>
                    <a:pt x="3478" y="3156"/>
                    <a:pt x="3476" y="3163"/>
                  </a:cubicBezTo>
                  <a:cubicBezTo>
                    <a:pt x="3474" y="3170"/>
                    <a:pt x="3468" y="3174"/>
                    <a:pt x="3462" y="3174"/>
                  </a:cubicBezTo>
                  <a:close/>
                  <a:moveTo>
                    <a:pt x="126" y="8115"/>
                  </a:moveTo>
                  <a:cubicBezTo>
                    <a:pt x="122" y="8115"/>
                    <a:pt x="118" y="8114"/>
                    <a:pt x="116" y="8111"/>
                  </a:cubicBezTo>
                  <a:cubicBezTo>
                    <a:pt x="110" y="8105"/>
                    <a:pt x="110" y="8096"/>
                    <a:pt x="116" y="8091"/>
                  </a:cubicBezTo>
                  <a:cubicBezTo>
                    <a:pt x="322" y="7894"/>
                    <a:pt x="640" y="7760"/>
                    <a:pt x="1090" y="7681"/>
                  </a:cubicBezTo>
                  <a:lnTo>
                    <a:pt x="1122" y="7573"/>
                  </a:lnTo>
                  <a:cubicBezTo>
                    <a:pt x="998" y="7586"/>
                    <a:pt x="652" y="7648"/>
                    <a:pt x="378" y="7788"/>
                  </a:cubicBezTo>
                  <a:cubicBezTo>
                    <a:pt x="371" y="7792"/>
                    <a:pt x="362" y="7789"/>
                    <a:pt x="359" y="7782"/>
                  </a:cubicBezTo>
                  <a:cubicBezTo>
                    <a:pt x="355" y="7775"/>
                    <a:pt x="358" y="7766"/>
                    <a:pt x="365" y="7762"/>
                  </a:cubicBezTo>
                  <a:cubicBezTo>
                    <a:pt x="652" y="7615"/>
                    <a:pt x="1016" y="7554"/>
                    <a:pt x="1131" y="7543"/>
                  </a:cubicBezTo>
                  <a:lnTo>
                    <a:pt x="1177" y="7387"/>
                  </a:lnTo>
                  <a:lnTo>
                    <a:pt x="1343" y="7387"/>
                  </a:lnTo>
                  <a:cubicBezTo>
                    <a:pt x="1380" y="7337"/>
                    <a:pt x="1637" y="7006"/>
                    <a:pt x="2100" y="7006"/>
                  </a:cubicBezTo>
                  <a:cubicBezTo>
                    <a:pt x="2564" y="7006"/>
                    <a:pt x="2821" y="7337"/>
                    <a:pt x="2858" y="7387"/>
                  </a:cubicBezTo>
                  <a:lnTo>
                    <a:pt x="3024" y="7387"/>
                  </a:lnTo>
                  <a:lnTo>
                    <a:pt x="3070" y="7543"/>
                  </a:lnTo>
                  <a:cubicBezTo>
                    <a:pt x="3186" y="7555"/>
                    <a:pt x="3550" y="7618"/>
                    <a:pt x="3837" y="7769"/>
                  </a:cubicBezTo>
                  <a:cubicBezTo>
                    <a:pt x="3844" y="7773"/>
                    <a:pt x="3847" y="7782"/>
                    <a:pt x="3843" y="7789"/>
                  </a:cubicBezTo>
                  <a:cubicBezTo>
                    <a:pt x="3839" y="7796"/>
                    <a:pt x="3831" y="7799"/>
                    <a:pt x="3824" y="7795"/>
                  </a:cubicBezTo>
                  <a:cubicBezTo>
                    <a:pt x="3550" y="7650"/>
                    <a:pt x="3204" y="7587"/>
                    <a:pt x="3079" y="7573"/>
                  </a:cubicBezTo>
                  <a:lnTo>
                    <a:pt x="3111" y="7681"/>
                  </a:lnTo>
                  <a:cubicBezTo>
                    <a:pt x="3560" y="7760"/>
                    <a:pt x="3879" y="7894"/>
                    <a:pt x="4085" y="8091"/>
                  </a:cubicBezTo>
                  <a:cubicBezTo>
                    <a:pt x="4090" y="8096"/>
                    <a:pt x="4091" y="8105"/>
                    <a:pt x="4085" y="8111"/>
                  </a:cubicBezTo>
                  <a:cubicBezTo>
                    <a:pt x="4080" y="8117"/>
                    <a:pt x="4071" y="8117"/>
                    <a:pt x="4065" y="8111"/>
                  </a:cubicBezTo>
                  <a:cubicBezTo>
                    <a:pt x="3865" y="7920"/>
                    <a:pt x="3539" y="7784"/>
                    <a:pt x="3097" y="7708"/>
                  </a:cubicBezTo>
                  <a:lnTo>
                    <a:pt x="3089" y="7706"/>
                  </a:lnTo>
                  <a:lnTo>
                    <a:pt x="3002" y="7416"/>
                  </a:lnTo>
                  <a:lnTo>
                    <a:pt x="2842" y="7416"/>
                  </a:lnTo>
                  <a:lnTo>
                    <a:pt x="2838" y="7410"/>
                  </a:lnTo>
                  <a:cubicBezTo>
                    <a:pt x="2836" y="7406"/>
                    <a:pt x="2584" y="7035"/>
                    <a:pt x="2100" y="7035"/>
                  </a:cubicBezTo>
                  <a:cubicBezTo>
                    <a:pt x="1617" y="7035"/>
                    <a:pt x="1365" y="7406"/>
                    <a:pt x="1363" y="7410"/>
                  </a:cubicBezTo>
                  <a:lnTo>
                    <a:pt x="1358" y="7416"/>
                  </a:lnTo>
                  <a:lnTo>
                    <a:pt x="1198" y="7416"/>
                  </a:lnTo>
                  <a:lnTo>
                    <a:pt x="1112" y="7706"/>
                  </a:lnTo>
                  <a:lnTo>
                    <a:pt x="1103" y="7708"/>
                  </a:lnTo>
                  <a:cubicBezTo>
                    <a:pt x="662" y="7784"/>
                    <a:pt x="336" y="7920"/>
                    <a:pt x="136" y="8111"/>
                  </a:cubicBezTo>
                  <a:cubicBezTo>
                    <a:pt x="133" y="8114"/>
                    <a:pt x="130" y="8115"/>
                    <a:pt x="126" y="8115"/>
                  </a:cubicBezTo>
                  <a:close/>
                  <a:moveTo>
                    <a:pt x="2098" y="7662"/>
                  </a:moveTo>
                  <a:cubicBezTo>
                    <a:pt x="1929" y="7662"/>
                    <a:pt x="1793" y="7793"/>
                    <a:pt x="1793" y="7953"/>
                  </a:cubicBezTo>
                  <a:cubicBezTo>
                    <a:pt x="1793" y="8114"/>
                    <a:pt x="1929" y="8244"/>
                    <a:pt x="2098" y="8244"/>
                  </a:cubicBezTo>
                  <a:cubicBezTo>
                    <a:pt x="2266" y="8244"/>
                    <a:pt x="2402" y="8114"/>
                    <a:pt x="2402" y="7953"/>
                  </a:cubicBezTo>
                  <a:cubicBezTo>
                    <a:pt x="2402" y="7793"/>
                    <a:pt x="2266" y="7662"/>
                    <a:pt x="2098" y="7662"/>
                  </a:cubicBezTo>
                  <a:close/>
                  <a:moveTo>
                    <a:pt x="2098" y="8244"/>
                  </a:moveTo>
                  <a:lnTo>
                    <a:pt x="2098" y="8244"/>
                  </a:lnTo>
                  <a:close/>
                  <a:moveTo>
                    <a:pt x="2098" y="8273"/>
                  </a:moveTo>
                  <a:cubicBezTo>
                    <a:pt x="1914" y="8273"/>
                    <a:pt x="1764" y="8130"/>
                    <a:pt x="1764" y="7953"/>
                  </a:cubicBezTo>
                  <a:cubicBezTo>
                    <a:pt x="1764" y="7777"/>
                    <a:pt x="1914" y="7633"/>
                    <a:pt x="2098" y="7633"/>
                  </a:cubicBezTo>
                  <a:cubicBezTo>
                    <a:pt x="2282" y="7633"/>
                    <a:pt x="2431" y="7777"/>
                    <a:pt x="2431" y="7953"/>
                  </a:cubicBezTo>
                  <a:cubicBezTo>
                    <a:pt x="2431" y="8130"/>
                    <a:pt x="2282" y="8273"/>
                    <a:pt x="2098" y="8273"/>
                  </a:cubicBezTo>
                  <a:close/>
                  <a:moveTo>
                    <a:pt x="4186" y="8397"/>
                  </a:moveTo>
                  <a:cubicBezTo>
                    <a:pt x="4178" y="8397"/>
                    <a:pt x="4171" y="8390"/>
                    <a:pt x="4171" y="8382"/>
                  </a:cubicBezTo>
                  <a:cubicBezTo>
                    <a:pt x="4171" y="8126"/>
                    <a:pt x="3482" y="7889"/>
                    <a:pt x="3107" y="7846"/>
                  </a:cubicBezTo>
                  <a:lnTo>
                    <a:pt x="3098" y="7845"/>
                  </a:lnTo>
                  <a:lnTo>
                    <a:pt x="3011" y="7554"/>
                  </a:lnTo>
                  <a:lnTo>
                    <a:pt x="2746" y="7554"/>
                  </a:lnTo>
                  <a:lnTo>
                    <a:pt x="2742" y="7547"/>
                  </a:lnTo>
                  <a:cubicBezTo>
                    <a:pt x="2740" y="7543"/>
                    <a:pt x="2521" y="7184"/>
                    <a:pt x="2100" y="7184"/>
                  </a:cubicBezTo>
                  <a:cubicBezTo>
                    <a:pt x="1680" y="7184"/>
                    <a:pt x="1461" y="7543"/>
                    <a:pt x="1459" y="7547"/>
                  </a:cubicBezTo>
                  <a:lnTo>
                    <a:pt x="1455" y="7554"/>
                  </a:lnTo>
                  <a:lnTo>
                    <a:pt x="1189" y="7554"/>
                  </a:lnTo>
                  <a:lnTo>
                    <a:pt x="1103" y="7845"/>
                  </a:lnTo>
                  <a:lnTo>
                    <a:pt x="1093" y="7846"/>
                  </a:lnTo>
                  <a:cubicBezTo>
                    <a:pt x="718" y="7889"/>
                    <a:pt x="29" y="8126"/>
                    <a:pt x="29" y="8382"/>
                  </a:cubicBezTo>
                  <a:cubicBezTo>
                    <a:pt x="29" y="8390"/>
                    <a:pt x="23" y="8397"/>
                    <a:pt x="15" y="8397"/>
                  </a:cubicBezTo>
                  <a:cubicBezTo>
                    <a:pt x="7" y="8397"/>
                    <a:pt x="0" y="8390"/>
                    <a:pt x="0" y="8382"/>
                  </a:cubicBezTo>
                  <a:cubicBezTo>
                    <a:pt x="0" y="8101"/>
                    <a:pt x="708" y="7864"/>
                    <a:pt x="1081" y="7818"/>
                  </a:cubicBezTo>
                  <a:lnTo>
                    <a:pt x="1168" y="7525"/>
                  </a:lnTo>
                  <a:lnTo>
                    <a:pt x="1438" y="7525"/>
                  </a:lnTo>
                  <a:cubicBezTo>
                    <a:pt x="1472" y="7473"/>
                    <a:pt x="1697" y="7155"/>
                    <a:pt x="2100" y="7155"/>
                  </a:cubicBezTo>
                  <a:cubicBezTo>
                    <a:pt x="2504" y="7155"/>
                    <a:pt x="2728" y="7473"/>
                    <a:pt x="2762" y="7525"/>
                  </a:cubicBezTo>
                  <a:lnTo>
                    <a:pt x="3033" y="7525"/>
                  </a:lnTo>
                  <a:lnTo>
                    <a:pt x="3120" y="7818"/>
                  </a:lnTo>
                  <a:cubicBezTo>
                    <a:pt x="3493" y="7864"/>
                    <a:pt x="4200" y="8101"/>
                    <a:pt x="4200" y="8382"/>
                  </a:cubicBezTo>
                  <a:cubicBezTo>
                    <a:pt x="4200" y="8390"/>
                    <a:pt x="4194" y="8397"/>
                    <a:pt x="4186" y="8397"/>
                  </a:cubicBezTo>
                  <a:close/>
                  <a:moveTo>
                    <a:pt x="2102" y="7376"/>
                  </a:moveTo>
                  <a:cubicBezTo>
                    <a:pt x="1765" y="7376"/>
                    <a:pt x="1491" y="7637"/>
                    <a:pt x="1491" y="7958"/>
                  </a:cubicBezTo>
                  <a:cubicBezTo>
                    <a:pt x="1491" y="8279"/>
                    <a:pt x="1765" y="8540"/>
                    <a:pt x="2102" y="8540"/>
                  </a:cubicBezTo>
                  <a:cubicBezTo>
                    <a:pt x="2439" y="8540"/>
                    <a:pt x="2713" y="8279"/>
                    <a:pt x="2713" y="7958"/>
                  </a:cubicBezTo>
                  <a:cubicBezTo>
                    <a:pt x="2713" y="7904"/>
                    <a:pt x="2705" y="7852"/>
                    <a:pt x="2691" y="7802"/>
                  </a:cubicBezTo>
                  <a:cubicBezTo>
                    <a:pt x="2689" y="7800"/>
                    <a:pt x="2689" y="7797"/>
                    <a:pt x="2689" y="7794"/>
                  </a:cubicBezTo>
                  <a:cubicBezTo>
                    <a:pt x="2614" y="7553"/>
                    <a:pt x="2379" y="7376"/>
                    <a:pt x="2102" y="7376"/>
                  </a:cubicBezTo>
                  <a:close/>
                  <a:moveTo>
                    <a:pt x="2102" y="8540"/>
                  </a:moveTo>
                  <a:lnTo>
                    <a:pt x="2102" y="8540"/>
                  </a:lnTo>
                  <a:close/>
                  <a:moveTo>
                    <a:pt x="3276" y="9072"/>
                  </a:moveTo>
                  <a:cubicBezTo>
                    <a:pt x="3272" y="9072"/>
                    <a:pt x="3268" y="9070"/>
                    <a:pt x="3265" y="9067"/>
                  </a:cubicBezTo>
                  <a:cubicBezTo>
                    <a:pt x="2916" y="8716"/>
                    <a:pt x="2835" y="8054"/>
                    <a:pt x="2831" y="7809"/>
                  </a:cubicBezTo>
                  <a:lnTo>
                    <a:pt x="2723" y="7809"/>
                  </a:lnTo>
                  <a:cubicBezTo>
                    <a:pt x="2735" y="7856"/>
                    <a:pt x="2742" y="7906"/>
                    <a:pt x="2742" y="7958"/>
                  </a:cubicBezTo>
                  <a:cubicBezTo>
                    <a:pt x="2742" y="8295"/>
                    <a:pt x="2455" y="8569"/>
                    <a:pt x="2102" y="8569"/>
                  </a:cubicBezTo>
                  <a:cubicBezTo>
                    <a:pt x="1749" y="8569"/>
                    <a:pt x="1462" y="8295"/>
                    <a:pt x="1462" y="7958"/>
                  </a:cubicBezTo>
                  <a:cubicBezTo>
                    <a:pt x="1462" y="7904"/>
                    <a:pt x="1469" y="7853"/>
                    <a:pt x="1482" y="7803"/>
                  </a:cubicBezTo>
                  <a:lnTo>
                    <a:pt x="1368" y="7803"/>
                  </a:lnTo>
                  <a:cubicBezTo>
                    <a:pt x="1365" y="8050"/>
                    <a:pt x="1283" y="8714"/>
                    <a:pt x="934" y="9067"/>
                  </a:cubicBezTo>
                  <a:cubicBezTo>
                    <a:pt x="928" y="9073"/>
                    <a:pt x="919" y="9073"/>
                    <a:pt x="913" y="9067"/>
                  </a:cubicBezTo>
                  <a:cubicBezTo>
                    <a:pt x="907" y="9062"/>
                    <a:pt x="907" y="9053"/>
                    <a:pt x="913" y="9047"/>
                  </a:cubicBezTo>
                  <a:cubicBezTo>
                    <a:pt x="1165" y="8793"/>
                    <a:pt x="1275" y="8372"/>
                    <a:pt x="1317" y="8070"/>
                  </a:cubicBezTo>
                  <a:cubicBezTo>
                    <a:pt x="1236" y="8379"/>
                    <a:pt x="1018" y="8577"/>
                    <a:pt x="721" y="8763"/>
                  </a:cubicBezTo>
                  <a:cubicBezTo>
                    <a:pt x="715" y="8768"/>
                    <a:pt x="706" y="8766"/>
                    <a:pt x="701" y="8759"/>
                  </a:cubicBezTo>
                  <a:cubicBezTo>
                    <a:pt x="697" y="8752"/>
                    <a:pt x="699" y="8743"/>
                    <a:pt x="706" y="8739"/>
                  </a:cubicBezTo>
                  <a:cubicBezTo>
                    <a:pt x="1016" y="8544"/>
                    <a:pt x="1239" y="8337"/>
                    <a:pt x="1303" y="7999"/>
                  </a:cubicBezTo>
                  <a:cubicBezTo>
                    <a:pt x="762" y="8106"/>
                    <a:pt x="194" y="8255"/>
                    <a:pt x="194" y="8642"/>
                  </a:cubicBezTo>
                  <a:cubicBezTo>
                    <a:pt x="194" y="8650"/>
                    <a:pt x="187" y="8657"/>
                    <a:pt x="179" y="8657"/>
                  </a:cubicBezTo>
                  <a:cubicBezTo>
                    <a:pt x="171" y="8657"/>
                    <a:pt x="165" y="8650"/>
                    <a:pt x="165" y="8642"/>
                  </a:cubicBezTo>
                  <a:cubicBezTo>
                    <a:pt x="165" y="8231"/>
                    <a:pt x="753" y="8078"/>
                    <a:pt x="1308" y="7969"/>
                  </a:cubicBezTo>
                  <a:cubicBezTo>
                    <a:pt x="1317" y="7912"/>
                    <a:pt x="1321" y="7853"/>
                    <a:pt x="1321" y="7789"/>
                  </a:cubicBezTo>
                  <a:lnTo>
                    <a:pt x="1321" y="7775"/>
                  </a:lnTo>
                  <a:lnTo>
                    <a:pt x="1491" y="7775"/>
                  </a:lnTo>
                  <a:cubicBezTo>
                    <a:pt x="1573" y="7527"/>
                    <a:pt x="1816" y="7347"/>
                    <a:pt x="2102" y="7347"/>
                  </a:cubicBezTo>
                  <a:cubicBezTo>
                    <a:pt x="2390" y="7347"/>
                    <a:pt x="2634" y="7530"/>
                    <a:pt x="2714" y="7780"/>
                  </a:cubicBezTo>
                  <a:lnTo>
                    <a:pt x="2878" y="7780"/>
                  </a:lnTo>
                  <a:lnTo>
                    <a:pt x="2878" y="7794"/>
                  </a:lnTo>
                  <a:cubicBezTo>
                    <a:pt x="2878" y="7857"/>
                    <a:pt x="2882" y="7916"/>
                    <a:pt x="2891" y="7972"/>
                  </a:cubicBezTo>
                  <a:cubicBezTo>
                    <a:pt x="3446" y="8081"/>
                    <a:pt x="4036" y="8232"/>
                    <a:pt x="4036" y="8642"/>
                  </a:cubicBezTo>
                  <a:cubicBezTo>
                    <a:pt x="4036" y="8650"/>
                    <a:pt x="4029" y="8656"/>
                    <a:pt x="4021" y="8656"/>
                  </a:cubicBezTo>
                  <a:cubicBezTo>
                    <a:pt x="4013" y="8656"/>
                    <a:pt x="4007" y="8650"/>
                    <a:pt x="4007" y="8642"/>
                  </a:cubicBezTo>
                  <a:cubicBezTo>
                    <a:pt x="4007" y="8256"/>
                    <a:pt x="3436" y="8109"/>
                    <a:pt x="2896" y="8002"/>
                  </a:cubicBezTo>
                  <a:cubicBezTo>
                    <a:pt x="2960" y="8339"/>
                    <a:pt x="3183" y="8546"/>
                    <a:pt x="3493" y="8740"/>
                  </a:cubicBezTo>
                  <a:cubicBezTo>
                    <a:pt x="3500" y="8744"/>
                    <a:pt x="3502" y="8753"/>
                    <a:pt x="3498" y="8760"/>
                  </a:cubicBezTo>
                  <a:cubicBezTo>
                    <a:pt x="3493" y="8767"/>
                    <a:pt x="3484" y="8769"/>
                    <a:pt x="3478" y="8765"/>
                  </a:cubicBezTo>
                  <a:cubicBezTo>
                    <a:pt x="3181" y="8579"/>
                    <a:pt x="2963" y="8382"/>
                    <a:pt x="2883" y="8074"/>
                  </a:cubicBezTo>
                  <a:cubicBezTo>
                    <a:pt x="2924" y="8375"/>
                    <a:pt x="3035" y="8794"/>
                    <a:pt x="3286" y="9047"/>
                  </a:cubicBezTo>
                  <a:cubicBezTo>
                    <a:pt x="3291" y="9053"/>
                    <a:pt x="3291" y="9062"/>
                    <a:pt x="3286" y="9067"/>
                  </a:cubicBezTo>
                  <a:cubicBezTo>
                    <a:pt x="3283" y="9070"/>
                    <a:pt x="3279" y="9072"/>
                    <a:pt x="3276" y="9072"/>
                  </a:cubicBez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p>
              <a:endParaRPr lang="de-DE" sz="1798"/>
            </a:p>
          </p:txBody>
        </p:sp>
      </p:grpSp>
      <p:sp>
        <p:nvSpPr>
          <p:cNvPr id="60" name="Titel 1">
            <a:extLst>
              <a:ext uri="{FF2B5EF4-FFF2-40B4-BE49-F238E27FC236}">
                <a16:creationId xmlns:a16="http://schemas.microsoft.com/office/drawing/2014/main" id="{F6CCE017-8073-FA4E-BA50-DC2F3CC044E3}"/>
              </a:ext>
            </a:extLst>
          </p:cNvPr>
          <p:cNvSpPr txBox="1">
            <a:spLocks/>
          </p:cNvSpPr>
          <p:nvPr/>
        </p:nvSpPr>
        <p:spPr>
          <a:xfrm>
            <a:off x="359625" y="2114550"/>
            <a:ext cx="8544000" cy="1276350"/>
          </a:xfrm>
          <a:prstGeom prst="rect">
            <a:avLst/>
          </a:prstGeom>
        </p:spPr>
        <p:txBody>
          <a:bodyPr vert="horz" lIns="0" tIns="0" rIns="0" bIns="0" rtlCol="0" anchor="b" anchorCtr="0">
            <a:noAutofit/>
          </a:bodyPr>
          <a:lstStyle>
            <a:lvl1pPr marL="0" indent="0" algn="l" defTabSz="914377" rtl="0" eaLnBrk="1" latinLnBrk="0" hangingPunct="1">
              <a:lnSpc>
                <a:spcPct val="90000"/>
              </a:lnSpc>
              <a:spcBef>
                <a:spcPts val="0"/>
              </a:spcBef>
              <a:buFont typeface="Arial" panose="020B0604020202020204" pitchFamily="34" charset="0"/>
              <a:buNone/>
              <a:defRPr sz="3600" b="1" i="0" kern="1200" baseline="0">
                <a:solidFill>
                  <a:schemeClr val="bg1"/>
                </a:solidFill>
                <a:latin typeface="Calibri" panose="020F0502020204030204" pitchFamily="34" charset="0"/>
                <a:ea typeface="+mj-ea"/>
                <a:cs typeface="Calibri" panose="020F0502020204030204" pitchFamily="34" charset="0"/>
              </a:defRPr>
            </a:lvl1pPr>
          </a:lstStyle>
          <a:p>
            <a:r>
              <a:rPr lang="de-DE" sz="3596" dirty="0"/>
              <a:t>Titel der Präsentation auf zwei Zeilen einfügen</a:t>
            </a:r>
          </a:p>
        </p:txBody>
      </p:sp>
      <p:sp>
        <p:nvSpPr>
          <p:cNvPr id="61" name="Untertitel 2">
            <a:extLst>
              <a:ext uri="{FF2B5EF4-FFF2-40B4-BE49-F238E27FC236}">
                <a16:creationId xmlns:a16="http://schemas.microsoft.com/office/drawing/2014/main" id="{5B42F7DF-CD0C-C748-89A7-998A99D3B063}"/>
              </a:ext>
            </a:extLst>
          </p:cNvPr>
          <p:cNvSpPr txBox="1">
            <a:spLocks/>
          </p:cNvSpPr>
          <p:nvPr/>
        </p:nvSpPr>
        <p:spPr>
          <a:xfrm>
            <a:off x="359625" y="3390901"/>
            <a:ext cx="8544000" cy="900000"/>
          </a:xfrm>
          <a:prstGeom prst="rect">
            <a:avLst/>
          </a:prstGeom>
        </p:spPr>
        <p:txBody>
          <a:bodyPr vert="horz" lIns="0" tIns="0" rIns="0" bIns="0" rtlCol="0" anchor="t" anchorCtr="0">
            <a:noAutofit/>
          </a:bodyPr>
          <a:lstStyle>
            <a:lvl1pPr marL="0" indent="0" algn="l" defTabSz="914377" rtl="0" eaLnBrk="1" latinLnBrk="0" hangingPunct="1">
              <a:lnSpc>
                <a:spcPct val="100000"/>
              </a:lnSpc>
              <a:spcBef>
                <a:spcPts val="0"/>
              </a:spcBef>
              <a:spcAft>
                <a:spcPts val="0"/>
              </a:spcAft>
              <a:buFont typeface="Arial" panose="020B0604020202020204" pitchFamily="34" charset="0"/>
              <a:buNone/>
              <a:tabLst/>
              <a:defRPr lang="de-DE" sz="1800" b="0" i="0" u="none" strike="noStrike" kern="1200" baseline="0">
                <a:solidFill>
                  <a:schemeClr val="bg1"/>
                </a:solidFill>
                <a:latin typeface="Calibri" panose="020F0502020204030204" pitchFamily="34" charset="0"/>
                <a:ea typeface="+mn-ea"/>
                <a:cs typeface="Calibri" panose="020F0502020204030204" pitchFamily="34" charset="0"/>
              </a:defRPr>
            </a:lvl1pPr>
            <a:lvl2pPr marL="0" indent="0" algn="l" defTabSz="914377" rtl="0" eaLnBrk="1" latinLnBrk="0" hangingPunct="1">
              <a:lnSpc>
                <a:spcPct val="100000"/>
              </a:lnSpc>
              <a:spcBef>
                <a:spcPts val="0"/>
              </a:spcBef>
              <a:spcAft>
                <a:spcPts val="0"/>
              </a:spcAft>
              <a:buFont typeface="Arial" panose="020B0604020202020204" pitchFamily="34" charset="0"/>
              <a:buNone/>
              <a:tabLst/>
              <a:defRPr sz="1800" b="0" kern="1200" baseline="0">
                <a:solidFill>
                  <a:schemeClr val="bg1"/>
                </a:solidFill>
                <a:latin typeface="Calibri" panose="020F0502020204030204" pitchFamily="34" charset="0"/>
                <a:ea typeface="+mn-ea"/>
                <a:cs typeface="Calibri" panose="020F0502020204030204" pitchFamily="34" charset="0"/>
              </a:defRPr>
            </a:lvl2pPr>
            <a:lvl3pPr marL="0" indent="0" algn="l" defTabSz="914377" rtl="0" eaLnBrk="1" latinLnBrk="0" hangingPunct="1">
              <a:lnSpc>
                <a:spcPct val="100000"/>
              </a:lnSpc>
              <a:spcBef>
                <a:spcPts val="0"/>
              </a:spcBef>
              <a:spcAft>
                <a:spcPts val="0"/>
              </a:spcAft>
              <a:buFont typeface="Arial" panose="020B0604020202020204" pitchFamily="34" charset="0"/>
              <a:buNone/>
              <a:tabLst/>
              <a:defRPr sz="1800" b="0" kern="1200" baseline="0">
                <a:solidFill>
                  <a:schemeClr val="bg1"/>
                </a:solidFill>
                <a:latin typeface="Calibri" panose="020F0502020204030204" pitchFamily="34" charset="0"/>
                <a:ea typeface="+mn-ea"/>
                <a:cs typeface="Calibri" panose="020F0502020204030204" pitchFamily="34" charset="0"/>
              </a:defRPr>
            </a:lvl3pPr>
            <a:lvl4pPr marL="0" indent="0" algn="l" defTabSz="914377" rtl="0" eaLnBrk="1" latinLnBrk="0" hangingPunct="1">
              <a:lnSpc>
                <a:spcPct val="100000"/>
              </a:lnSpc>
              <a:spcBef>
                <a:spcPts val="0"/>
              </a:spcBef>
              <a:spcAft>
                <a:spcPts val="0"/>
              </a:spcAft>
              <a:buFont typeface="Arial" panose="020B0604020202020204" pitchFamily="34" charset="0"/>
              <a:buNone/>
              <a:tabLst/>
              <a:defRPr sz="1800" b="0" kern="1200" baseline="0">
                <a:solidFill>
                  <a:schemeClr val="bg1"/>
                </a:solidFill>
                <a:latin typeface="Calibri" panose="020F0502020204030204" pitchFamily="34" charset="0"/>
                <a:ea typeface="+mn-ea"/>
                <a:cs typeface="Calibri" panose="020F0502020204030204" pitchFamily="34" charset="0"/>
              </a:defRPr>
            </a:lvl4pPr>
            <a:lvl5pPr marL="0" indent="0" algn="l" defTabSz="914377" rtl="0" eaLnBrk="1" latinLnBrk="0" hangingPunct="1">
              <a:lnSpc>
                <a:spcPct val="100000"/>
              </a:lnSpc>
              <a:spcBef>
                <a:spcPts val="0"/>
              </a:spcBef>
              <a:spcAft>
                <a:spcPts val="0"/>
              </a:spcAft>
              <a:buFont typeface="Arial" panose="020B0604020202020204" pitchFamily="34" charset="0"/>
              <a:buNone/>
              <a:tabLst/>
              <a:defRPr sz="1800" b="0" kern="1200" baseline="0">
                <a:solidFill>
                  <a:schemeClr val="bg1"/>
                </a:solidFill>
                <a:latin typeface="Calibri" panose="020F0502020204030204" pitchFamily="34" charset="0"/>
                <a:ea typeface="+mn-ea"/>
                <a:cs typeface="Calibri" panose="020F0502020204030204" pitchFamily="34" charset="0"/>
              </a:defRPr>
            </a:lvl5pPr>
            <a:lvl6pPr marL="0" indent="0" algn="l" defTabSz="914377" rtl="0" eaLnBrk="1" latinLnBrk="0" hangingPunct="1">
              <a:lnSpc>
                <a:spcPct val="100000"/>
              </a:lnSpc>
              <a:spcBef>
                <a:spcPts val="0"/>
              </a:spcBef>
              <a:spcAft>
                <a:spcPts val="0"/>
              </a:spcAft>
              <a:buFont typeface="Arial" panose="020B0604020202020204" pitchFamily="34" charset="0"/>
              <a:buNone/>
              <a:tabLst/>
              <a:defRPr sz="1800" b="0" kern="1200" baseline="0">
                <a:solidFill>
                  <a:schemeClr val="bg1"/>
                </a:solidFill>
                <a:latin typeface="Calibri" panose="020F0502020204030204" pitchFamily="34" charset="0"/>
                <a:ea typeface="+mn-ea"/>
                <a:cs typeface="Calibri" panose="020F0502020204030204" pitchFamily="34" charset="0"/>
              </a:defRPr>
            </a:lvl6pPr>
            <a:lvl7pPr marL="0" indent="0" algn="l" defTabSz="914377" rtl="0" eaLnBrk="1" latinLnBrk="0" hangingPunct="1">
              <a:lnSpc>
                <a:spcPct val="100000"/>
              </a:lnSpc>
              <a:spcBef>
                <a:spcPts val="0"/>
              </a:spcBef>
              <a:spcAft>
                <a:spcPts val="0"/>
              </a:spcAft>
              <a:buFont typeface="Arial" panose="020B0604020202020204" pitchFamily="34" charset="0"/>
              <a:buNone/>
              <a:tabLst/>
              <a:defRPr sz="1800" b="0" kern="1200" baseline="0">
                <a:solidFill>
                  <a:schemeClr val="bg1"/>
                </a:solidFill>
                <a:latin typeface="Calibri" panose="020F0502020204030204" pitchFamily="34" charset="0"/>
                <a:ea typeface="+mn-ea"/>
                <a:cs typeface="Calibri" panose="020F0502020204030204" pitchFamily="34" charset="0"/>
              </a:defRPr>
            </a:lvl7pPr>
            <a:lvl8pPr marL="0" indent="0" algn="l" defTabSz="914377" rtl="0" eaLnBrk="1" latinLnBrk="0" hangingPunct="1">
              <a:lnSpc>
                <a:spcPct val="100000"/>
              </a:lnSpc>
              <a:spcBef>
                <a:spcPts val="0"/>
              </a:spcBef>
              <a:spcAft>
                <a:spcPts val="0"/>
              </a:spcAft>
              <a:buFont typeface="Arial" panose="020B0604020202020204" pitchFamily="34" charset="0"/>
              <a:buNone/>
              <a:tabLst/>
              <a:defRPr sz="1800" b="0" kern="1200" baseline="0">
                <a:solidFill>
                  <a:schemeClr val="bg1"/>
                </a:solidFill>
                <a:latin typeface="Calibri" panose="020F0502020204030204" pitchFamily="34" charset="0"/>
                <a:ea typeface="+mn-ea"/>
                <a:cs typeface="Calibri" panose="020F0502020204030204" pitchFamily="34" charset="0"/>
              </a:defRPr>
            </a:lvl8pPr>
            <a:lvl9pPr marL="0" indent="0" algn="l" defTabSz="914377" rtl="0" eaLnBrk="1" latinLnBrk="0" hangingPunct="1">
              <a:lnSpc>
                <a:spcPct val="100000"/>
              </a:lnSpc>
              <a:spcBef>
                <a:spcPts val="0"/>
              </a:spcBef>
              <a:spcAft>
                <a:spcPts val="0"/>
              </a:spcAft>
              <a:buFont typeface="Arial" panose="020B0604020202020204" pitchFamily="34" charset="0"/>
              <a:buNone/>
              <a:tabLst/>
              <a:defRPr sz="1800" b="0" kern="1200" baseline="0">
                <a:solidFill>
                  <a:schemeClr val="bg1"/>
                </a:solidFill>
                <a:latin typeface="Calibri" panose="020F0502020204030204" pitchFamily="34" charset="0"/>
                <a:ea typeface="+mn-ea"/>
                <a:cs typeface="Calibri" panose="020F0502020204030204" pitchFamily="34" charset="0"/>
              </a:defRPr>
            </a:lvl9pPr>
          </a:lstStyle>
          <a:p>
            <a:r>
              <a:rPr lang="en-GB" sz="1798"/>
              <a:t>Untertitel bzw. Kurzbeschreibung der Präsentation</a:t>
            </a:r>
            <a:br>
              <a:rPr lang="en-GB" sz="1798"/>
            </a:br>
            <a:r>
              <a:rPr lang="en-GB" sz="1798"/>
              <a:t>Name: der Referentin / des Referenten</a:t>
            </a:r>
            <a:endParaRPr lang="en-GB" sz="1798" dirty="0"/>
          </a:p>
        </p:txBody>
      </p:sp>
      <p:grpSp>
        <p:nvGrpSpPr>
          <p:cNvPr id="62" name="Regieanweisungen">
            <a:extLst>
              <a:ext uri="{FF2B5EF4-FFF2-40B4-BE49-F238E27FC236}">
                <a16:creationId xmlns:a16="http://schemas.microsoft.com/office/drawing/2014/main" id="{C368D8F1-E7A9-554E-9B0E-05F32F9FAD2A}"/>
              </a:ext>
            </a:extLst>
          </p:cNvPr>
          <p:cNvGrpSpPr/>
          <p:nvPr/>
        </p:nvGrpSpPr>
        <p:grpSpPr>
          <a:xfrm>
            <a:off x="-467513" y="-468000"/>
            <a:ext cx="13126327" cy="7776000"/>
            <a:chOff x="-468000" y="-468000"/>
            <a:chExt cx="13140000" cy="7776000"/>
          </a:xfrm>
        </p:grpSpPr>
        <p:cxnSp>
          <p:nvCxnSpPr>
            <p:cNvPr id="63" name="Linie">
              <a:extLst>
                <a:ext uri="{FF2B5EF4-FFF2-40B4-BE49-F238E27FC236}">
                  <a16:creationId xmlns:a16="http://schemas.microsoft.com/office/drawing/2014/main" id="{CDBB0B1F-B071-A845-B192-682917954BF8}"/>
                </a:ext>
              </a:extLst>
            </p:cNvPr>
            <p:cNvCxnSpPr/>
            <p:nvPr/>
          </p:nvCxnSpPr>
          <p:spPr>
            <a:xfrm>
              <a:off x="1231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Linie">
              <a:extLst>
                <a:ext uri="{FF2B5EF4-FFF2-40B4-BE49-F238E27FC236}">
                  <a16:creationId xmlns:a16="http://schemas.microsoft.com/office/drawing/2014/main" id="{59954D6D-0B9C-AD44-9DDB-2550636C8703}"/>
                </a:ext>
              </a:extLst>
            </p:cNvPr>
            <p:cNvCxnSpPr/>
            <p:nvPr/>
          </p:nvCxnSpPr>
          <p:spPr>
            <a:xfrm>
              <a:off x="1231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Linie">
              <a:extLst>
                <a:ext uri="{FF2B5EF4-FFF2-40B4-BE49-F238E27FC236}">
                  <a16:creationId xmlns:a16="http://schemas.microsoft.com/office/drawing/2014/main" id="{914DE49F-EC57-2E43-AB89-FC5181C10FC2}"/>
                </a:ext>
              </a:extLst>
            </p:cNvPr>
            <p:cNvCxnSpPr/>
            <p:nvPr/>
          </p:nvCxnSpPr>
          <p:spPr>
            <a:xfrm>
              <a:off x="1184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Linie">
              <a:extLst>
                <a:ext uri="{FF2B5EF4-FFF2-40B4-BE49-F238E27FC236}">
                  <a16:creationId xmlns:a16="http://schemas.microsoft.com/office/drawing/2014/main" id="{7623077E-5FB6-4745-AFCB-96D80DF5C511}"/>
                </a:ext>
              </a:extLst>
            </p:cNvPr>
            <p:cNvCxnSpPr/>
            <p:nvPr/>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Linie">
              <a:extLst>
                <a:ext uri="{FF2B5EF4-FFF2-40B4-BE49-F238E27FC236}">
                  <a16:creationId xmlns:a16="http://schemas.microsoft.com/office/drawing/2014/main" id="{1F795CCA-E55C-9145-AF7B-409B01D54D45}"/>
                </a:ext>
              </a:extLst>
            </p:cNvPr>
            <p:cNvCxnSpPr/>
            <p:nvPr/>
          </p:nvCxnSpPr>
          <p:spPr>
            <a:xfrm>
              <a:off x="1184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Linie">
              <a:extLst>
                <a:ext uri="{FF2B5EF4-FFF2-40B4-BE49-F238E27FC236}">
                  <a16:creationId xmlns:a16="http://schemas.microsoft.com/office/drawing/2014/main" id="{97ACCA39-5369-2345-87C2-8BB0B10BF45A}"/>
                </a:ext>
              </a:extLst>
            </p:cNvPr>
            <p:cNvCxnSpPr/>
            <p:nvPr/>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Linie">
              <a:extLst>
                <a:ext uri="{FF2B5EF4-FFF2-40B4-BE49-F238E27FC236}">
                  <a16:creationId xmlns:a16="http://schemas.microsoft.com/office/drawing/2014/main" id="{81AE122C-4994-C147-AB0C-30343C0CDA31}"/>
                </a:ext>
              </a:extLst>
            </p:cNvPr>
            <p:cNvCxnSpPr/>
            <p:nvPr/>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Linie">
              <a:extLst>
                <a:ext uri="{FF2B5EF4-FFF2-40B4-BE49-F238E27FC236}">
                  <a16:creationId xmlns:a16="http://schemas.microsoft.com/office/drawing/2014/main" id="{927ABC02-A893-CA4C-A49C-DD10F440037F}"/>
                </a:ext>
              </a:extLst>
            </p:cNvPr>
            <p:cNvCxnSpPr/>
            <p:nvPr/>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Linie">
              <a:extLst>
                <a:ext uri="{FF2B5EF4-FFF2-40B4-BE49-F238E27FC236}">
                  <a16:creationId xmlns:a16="http://schemas.microsoft.com/office/drawing/2014/main" id="{510ABDD7-8E89-8F47-80F0-4C3AABCBBE0E}"/>
                </a:ext>
              </a:extLst>
            </p:cNvPr>
            <p:cNvCxnSpPr/>
            <p:nvPr/>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Linie">
              <a:extLst>
                <a:ext uri="{FF2B5EF4-FFF2-40B4-BE49-F238E27FC236}">
                  <a16:creationId xmlns:a16="http://schemas.microsoft.com/office/drawing/2014/main" id="{F789BD69-DEB7-444C-9201-C59C4B90395B}"/>
                </a:ext>
              </a:extLst>
            </p:cNvPr>
            <p:cNvCxnSpPr/>
            <p:nvPr/>
          </p:nvCxnSpPr>
          <p:spPr>
            <a:xfrm>
              <a:off x="1231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5" name="livng.knowledge">
            <a:extLst>
              <a:ext uri="{FF2B5EF4-FFF2-40B4-BE49-F238E27FC236}">
                <a16:creationId xmlns:a16="http://schemas.microsoft.com/office/drawing/2014/main" id="{47F7FB0D-7814-7142-AFBE-7A75ED0F0127}"/>
              </a:ext>
            </a:extLst>
          </p:cNvPr>
          <p:cNvSpPr>
            <a:spLocks noChangeAspect="1" noEditPoints="1"/>
          </p:cNvSpPr>
          <p:nvPr/>
        </p:nvSpPr>
        <p:spPr bwMode="auto">
          <a:xfrm>
            <a:off x="359625" y="6320880"/>
            <a:ext cx="1691678" cy="216000"/>
          </a:xfrm>
          <a:custGeom>
            <a:avLst/>
            <a:gdLst>
              <a:gd name="T0" fmla="*/ 0 w 4704"/>
              <a:gd name="T1" fmla="*/ 17 h 592"/>
              <a:gd name="T2" fmla="*/ 85 w 4704"/>
              <a:gd name="T3" fmla="*/ 421 h 592"/>
              <a:gd name="T4" fmla="*/ 1676 w 4704"/>
              <a:gd name="T5" fmla="*/ 413 h 592"/>
              <a:gd name="T6" fmla="*/ 1676 w 4704"/>
              <a:gd name="T7" fmla="*/ 413 h 592"/>
              <a:gd name="T8" fmla="*/ 4672 w 4704"/>
              <a:gd name="T9" fmla="*/ 393 h 592"/>
              <a:gd name="T10" fmla="*/ 4475 w 4704"/>
              <a:gd name="T11" fmla="*/ 183 h 592"/>
              <a:gd name="T12" fmla="*/ 4704 w 4704"/>
              <a:gd name="T13" fmla="*/ 328 h 592"/>
              <a:gd name="T14" fmla="*/ 4631 w 4704"/>
              <a:gd name="T15" fmla="*/ 276 h 592"/>
              <a:gd name="T16" fmla="*/ 4347 w 4704"/>
              <a:gd name="T17" fmla="*/ 252 h 592"/>
              <a:gd name="T18" fmla="*/ 4369 w 4704"/>
              <a:gd name="T19" fmla="*/ 486 h 592"/>
              <a:gd name="T20" fmla="*/ 4155 w 4704"/>
              <a:gd name="T21" fmla="*/ 470 h 592"/>
              <a:gd name="T22" fmla="*/ 4207 w 4704"/>
              <a:gd name="T23" fmla="*/ 444 h 592"/>
              <a:gd name="T24" fmla="*/ 4218 w 4704"/>
              <a:gd name="T25" fmla="*/ 140 h 592"/>
              <a:gd name="T26" fmla="*/ 4351 w 4704"/>
              <a:gd name="T27" fmla="*/ 199 h 592"/>
              <a:gd name="T28" fmla="*/ 4273 w 4704"/>
              <a:gd name="T29" fmla="*/ 248 h 592"/>
              <a:gd name="T30" fmla="*/ 3868 w 4704"/>
              <a:gd name="T31" fmla="*/ 477 h 592"/>
              <a:gd name="T32" fmla="*/ 3937 w 4704"/>
              <a:gd name="T33" fmla="*/ 118 h 592"/>
              <a:gd name="T34" fmla="*/ 4017 w 4704"/>
              <a:gd name="T35" fmla="*/ 470 h 592"/>
              <a:gd name="T36" fmla="*/ 3814 w 4704"/>
              <a:gd name="T37" fmla="*/ 311 h 592"/>
              <a:gd name="T38" fmla="*/ 3481 w 4704"/>
              <a:gd name="T39" fmla="*/ 328 h 592"/>
              <a:gd name="T40" fmla="*/ 3668 w 4704"/>
              <a:gd name="T41" fmla="*/ 435 h 592"/>
              <a:gd name="T42" fmla="*/ 3542 w 4704"/>
              <a:gd name="T43" fmla="*/ 140 h 592"/>
              <a:gd name="T44" fmla="*/ 3481 w 4704"/>
              <a:gd name="T45" fmla="*/ 328 h 592"/>
              <a:gd name="T46" fmla="*/ 3542 w 4704"/>
              <a:gd name="T47" fmla="*/ 193 h 592"/>
              <a:gd name="T48" fmla="*/ 3242 w 4704"/>
              <a:gd name="T49" fmla="*/ 17 h 592"/>
              <a:gd name="T50" fmla="*/ 3327 w 4704"/>
              <a:gd name="T51" fmla="*/ 421 h 592"/>
              <a:gd name="T52" fmla="*/ 3095 w 4704"/>
              <a:gd name="T53" fmla="*/ 471 h 592"/>
              <a:gd name="T54" fmla="*/ 2968 w 4704"/>
              <a:gd name="T55" fmla="*/ 235 h 592"/>
              <a:gd name="T56" fmla="*/ 2755 w 4704"/>
              <a:gd name="T57" fmla="*/ 152 h 592"/>
              <a:gd name="T58" fmla="*/ 2878 w 4704"/>
              <a:gd name="T59" fmla="*/ 383 h 592"/>
              <a:gd name="T60" fmla="*/ 3042 w 4704"/>
              <a:gd name="T61" fmla="*/ 293 h 592"/>
              <a:gd name="T62" fmla="*/ 3114 w 4704"/>
              <a:gd name="T63" fmla="*/ 148 h 592"/>
              <a:gd name="T64" fmla="*/ 2433 w 4704"/>
              <a:gd name="T65" fmla="*/ 309 h 592"/>
              <a:gd name="T66" fmla="*/ 2574 w 4704"/>
              <a:gd name="T67" fmla="*/ 193 h 592"/>
              <a:gd name="T68" fmla="*/ 2574 w 4704"/>
              <a:gd name="T69" fmla="*/ 193 h 592"/>
              <a:gd name="T70" fmla="*/ 2175 w 4704"/>
              <a:gd name="T71" fmla="*/ 236 h 592"/>
              <a:gd name="T72" fmla="*/ 2095 w 4704"/>
              <a:gd name="T73" fmla="*/ 157 h 592"/>
              <a:gd name="T74" fmla="*/ 2352 w 4704"/>
              <a:gd name="T75" fmla="*/ 229 h 592"/>
              <a:gd name="T76" fmla="*/ 1770 w 4704"/>
              <a:gd name="T77" fmla="*/ 95 h 592"/>
              <a:gd name="T78" fmla="*/ 1840 w 4704"/>
              <a:gd name="T79" fmla="*/ 470 h 592"/>
              <a:gd name="T80" fmla="*/ 1940 w 4704"/>
              <a:gd name="T81" fmla="*/ 148 h 592"/>
              <a:gd name="T82" fmla="*/ 1966 w 4704"/>
              <a:gd name="T83" fmla="*/ 470 h 592"/>
              <a:gd name="T84" fmla="*/ 1302 w 4704"/>
              <a:gd name="T85" fmla="*/ 351 h 592"/>
              <a:gd name="T86" fmla="*/ 1302 w 4704"/>
              <a:gd name="T87" fmla="*/ 592 h 592"/>
              <a:gd name="T88" fmla="*/ 1226 w 4704"/>
              <a:gd name="T89" fmla="*/ 492 h 592"/>
              <a:gd name="T90" fmla="*/ 1178 w 4704"/>
              <a:gd name="T91" fmla="*/ 395 h 592"/>
              <a:gd name="T92" fmla="*/ 1393 w 4704"/>
              <a:gd name="T93" fmla="*/ 157 h 592"/>
              <a:gd name="T94" fmla="*/ 1294 w 4704"/>
              <a:gd name="T95" fmla="*/ 193 h 592"/>
              <a:gd name="T96" fmla="*/ 1294 w 4704"/>
              <a:gd name="T97" fmla="*/ 193 h 592"/>
              <a:gd name="T98" fmla="*/ 908 w 4704"/>
              <a:gd name="T99" fmla="*/ 236 h 592"/>
              <a:gd name="T100" fmla="*/ 827 w 4704"/>
              <a:gd name="T101" fmla="*/ 157 h 592"/>
              <a:gd name="T102" fmla="*/ 1084 w 4704"/>
              <a:gd name="T103" fmla="*/ 229 h 592"/>
              <a:gd name="T104" fmla="*/ 657 w 4704"/>
              <a:gd name="T105" fmla="*/ 53 h 592"/>
              <a:gd name="T106" fmla="*/ 668 w 4704"/>
              <a:gd name="T107" fmla="*/ 470 h 592"/>
              <a:gd name="T108" fmla="*/ 668 w 4704"/>
              <a:gd name="T109" fmla="*/ 470 h 592"/>
              <a:gd name="T110" fmla="*/ 385 w 4704"/>
              <a:gd name="T111" fmla="*/ 140 h 592"/>
              <a:gd name="T112" fmla="*/ 481 w 4704"/>
              <a:gd name="T113" fmla="*/ 311 h 592"/>
              <a:gd name="T114" fmla="*/ 217 w 4704"/>
              <a:gd name="T115" fmla="*/ 100 h 592"/>
              <a:gd name="T116" fmla="*/ 217 w 4704"/>
              <a:gd name="T117" fmla="*/ 100 h 592"/>
              <a:gd name="T118" fmla="*/ 253 w 4704"/>
              <a:gd name="T119" fmla="*/ 47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04" h="592">
                <a:moveTo>
                  <a:pt x="77" y="477"/>
                </a:moveTo>
                <a:cubicBezTo>
                  <a:pt x="6" y="477"/>
                  <a:pt x="6" y="413"/>
                  <a:pt x="6" y="386"/>
                </a:cubicBezTo>
                <a:lnTo>
                  <a:pt x="6" y="111"/>
                </a:lnTo>
                <a:cubicBezTo>
                  <a:pt x="6" y="67"/>
                  <a:pt x="4" y="44"/>
                  <a:pt x="0" y="17"/>
                </a:cubicBezTo>
                <a:lnTo>
                  <a:pt x="72" y="1"/>
                </a:lnTo>
                <a:cubicBezTo>
                  <a:pt x="77" y="21"/>
                  <a:pt x="78" y="48"/>
                  <a:pt x="78" y="90"/>
                </a:cubicBezTo>
                <a:lnTo>
                  <a:pt x="78" y="363"/>
                </a:lnTo>
                <a:cubicBezTo>
                  <a:pt x="78" y="406"/>
                  <a:pt x="80" y="413"/>
                  <a:pt x="85" y="421"/>
                </a:cubicBezTo>
                <a:cubicBezTo>
                  <a:pt x="88" y="426"/>
                  <a:pt x="99" y="429"/>
                  <a:pt x="108" y="426"/>
                </a:cubicBezTo>
                <a:lnTo>
                  <a:pt x="119" y="469"/>
                </a:lnTo>
                <a:cubicBezTo>
                  <a:pt x="106" y="474"/>
                  <a:pt x="93" y="477"/>
                  <a:pt x="77" y="477"/>
                </a:cubicBezTo>
                <a:close/>
                <a:moveTo>
                  <a:pt x="1676" y="413"/>
                </a:moveTo>
                <a:cubicBezTo>
                  <a:pt x="1676" y="375"/>
                  <a:pt x="1644" y="344"/>
                  <a:pt x="1606" y="344"/>
                </a:cubicBezTo>
                <a:cubicBezTo>
                  <a:pt x="1568" y="344"/>
                  <a:pt x="1538" y="375"/>
                  <a:pt x="1538" y="413"/>
                </a:cubicBezTo>
                <a:cubicBezTo>
                  <a:pt x="1538" y="453"/>
                  <a:pt x="1569" y="485"/>
                  <a:pt x="1608" y="485"/>
                </a:cubicBezTo>
                <a:cubicBezTo>
                  <a:pt x="1644" y="485"/>
                  <a:pt x="1676" y="453"/>
                  <a:pt x="1676" y="413"/>
                </a:cubicBezTo>
                <a:close/>
                <a:moveTo>
                  <a:pt x="4512" y="328"/>
                </a:moveTo>
                <a:lnTo>
                  <a:pt x="4512" y="333"/>
                </a:lnTo>
                <a:cubicBezTo>
                  <a:pt x="4512" y="377"/>
                  <a:pt x="4528" y="424"/>
                  <a:pt x="4591" y="424"/>
                </a:cubicBezTo>
                <a:cubicBezTo>
                  <a:pt x="4621" y="424"/>
                  <a:pt x="4647" y="414"/>
                  <a:pt x="4672" y="393"/>
                </a:cubicBezTo>
                <a:lnTo>
                  <a:pt x="4699" y="435"/>
                </a:lnTo>
                <a:cubicBezTo>
                  <a:pt x="4665" y="464"/>
                  <a:pt x="4626" y="478"/>
                  <a:pt x="4583" y="478"/>
                </a:cubicBezTo>
                <a:cubicBezTo>
                  <a:pt x="4492" y="478"/>
                  <a:pt x="4435" y="412"/>
                  <a:pt x="4435" y="309"/>
                </a:cubicBezTo>
                <a:cubicBezTo>
                  <a:pt x="4435" y="253"/>
                  <a:pt x="4447" y="215"/>
                  <a:pt x="4475" y="183"/>
                </a:cubicBezTo>
                <a:cubicBezTo>
                  <a:pt x="4501" y="153"/>
                  <a:pt x="4533" y="140"/>
                  <a:pt x="4574" y="140"/>
                </a:cubicBezTo>
                <a:cubicBezTo>
                  <a:pt x="4605" y="140"/>
                  <a:pt x="4635" y="148"/>
                  <a:pt x="4662" y="173"/>
                </a:cubicBezTo>
                <a:cubicBezTo>
                  <a:pt x="4690" y="199"/>
                  <a:pt x="4704" y="238"/>
                  <a:pt x="4704" y="313"/>
                </a:cubicBezTo>
                <a:lnTo>
                  <a:pt x="4704" y="328"/>
                </a:lnTo>
                <a:lnTo>
                  <a:pt x="4512" y="328"/>
                </a:lnTo>
                <a:close/>
                <a:moveTo>
                  <a:pt x="4574" y="193"/>
                </a:moveTo>
                <a:cubicBezTo>
                  <a:pt x="4534" y="193"/>
                  <a:pt x="4513" y="224"/>
                  <a:pt x="4513" y="276"/>
                </a:cubicBezTo>
                <a:lnTo>
                  <a:pt x="4631" y="276"/>
                </a:lnTo>
                <a:cubicBezTo>
                  <a:pt x="4631" y="224"/>
                  <a:pt x="4609" y="193"/>
                  <a:pt x="4574" y="193"/>
                </a:cubicBezTo>
                <a:close/>
                <a:moveTo>
                  <a:pt x="4351" y="199"/>
                </a:moveTo>
                <a:cubicBezTo>
                  <a:pt x="4338" y="199"/>
                  <a:pt x="4328" y="197"/>
                  <a:pt x="4326" y="196"/>
                </a:cubicBezTo>
                <a:cubicBezTo>
                  <a:pt x="4328" y="198"/>
                  <a:pt x="4347" y="219"/>
                  <a:pt x="4347" y="252"/>
                </a:cubicBezTo>
                <a:cubicBezTo>
                  <a:pt x="4347" y="308"/>
                  <a:pt x="4301" y="351"/>
                  <a:pt x="4225" y="351"/>
                </a:cubicBezTo>
                <a:cubicBezTo>
                  <a:pt x="4202" y="359"/>
                  <a:pt x="4182" y="371"/>
                  <a:pt x="4182" y="381"/>
                </a:cubicBezTo>
                <a:cubicBezTo>
                  <a:pt x="4182" y="393"/>
                  <a:pt x="4186" y="394"/>
                  <a:pt x="4262" y="394"/>
                </a:cubicBezTo>
                <a:cubicBezTo>
                  <a:pt x="4314" y="394"/>
                  <a:pt x="4369" y="421"/>
                  <a:pt x="4369" y="486"/>
                </a:cubicBezTo>
                <a:cubicBezTo>
                  <a:pt x="4369" y="555"/>
                  <a:pt x="4312" y="592"/>
                  <a:pt x="4226" y="592"/>
                </a:cubicBezTo>
                <a:cubicBezTo>
                  <a:pt x="4142" y="592"/>
                  <a:pt x="4082" y="564"/>
                  <a:pt x="4082" y="504"/>
                </a:cubicBezTo>
                <a:cubicBezTo>
                  <a:pt x="4082" y="489"/>
                  <a:pt x="4088" y="470"/>
                  <a:pt x="4088" y="470"/>
                </a:cubicBezTo>
                <a:lnTo>
                  <a:pt x="4155" y="470"/>
                </a:lnTo>
                <a:cubicBezTo>
                  <a:pt x="4155" y="470"/>
                  <a:pt x="4149" y="482"/>
                  <a:pt x="4149" y="492"/>
                </a:cubicBezTo>
                <a:cubicBezTo>
                  <a:pt x="4149" y="522"/>
                  <a:pt x="4175" y="539"/>
                  <a:pt x="4220" y="539"/>
                </a:cubicBezTo>
                <a:cubicBezTo>
                  <a:pt x="4270" y="539"/>
                  <a:pt x="4296" y="519"/>
                  <a:pt x="4296" y="489"/>
                </a:cubicBezTo>
                <a:cubicBezTo>
                  <a:pt x="4296" y="454"/>
                  <a:pt x="4267" y="444"/>
                  <a:pt x="4207" y="444"/>
                </a:cubicBezTo>
                <a:cubicBezTo>
                  <a:pt x="4121" y="444"/>
                  <a:pt x="4102" y="427"/>
                  <a:pt x="4102" y="395"/>
                </a:cubicBezTo>
                <a:cubicBezTo>
                  <a:pt x="4102" y="363"/>
                  <a:pt x="4128" y="351"/>
                  <a:pt x="4163" y="340"/>
                </a:cubicBezTo>
                <a:cubicBezTo>
                  <a:pt x="4114" y="326"/>
                  <a:pt x="4090" y="295"/>
                  <a:pt x="4090" y="249"/>
                </a:cubicBezTo>
                <a:cubicBezTo>
                  <a:pt x="4090" y="183"/>
                  <a:pt x="4141" y="140"/>
                  <a:pt x="4218" y="140"/>
                </a:cubicBezTo>
                <a:cubicBezTo>
                  <a:pt x="4264" y="140"/>
                  <a:pt x="4290" y="157"/>
                  <a:pt x="4316" y="157"/>
                </a:cubicBezTo>
                <a:cubicBezTo>
                  <a:pt x="4337" y="157"/>
                  <a:pt x="4357" y="149"/>
                  <a:pt x="4375" y="134"/>
                </a:cubicBezTo>
                <a:lnTo>
                  <a:pt x="4407" y="178"/>
                </a:lnTo>
                <a:cubicBezTo>
                  <a:pt x="4389" y="193"/>
                  <a:pt x="4373" y="199"/>
                  <a:pt x="4351" y="199"/>
                </a:cubicBezTo>
                <a:close/>
                <a:moveTo>
                  <a:pt x="4218" y="193"/>
                </a:moveTo>
                <a:cubicBezTo>
                  <a:pt x="4182" y="193"/>
                  <a:pt x="4162" y="213"/>
                  <a:pt x="4162" y="249"/>
                </a:cubicBezTo>
                <a:cubicBezTo>
                  <a:pt x="4162" y="286"/>
                  <a:pt x="4183" y="303"/>
                  <a:pt x="4218" y="303"/>
                </a:cubicBezTo>
                <a:cubicBezTo>
                  <a:pt x="4254" y="303"/>
                  <a:pt x="4273" y="284"/>
                  <a:pt x="4273" y="248"/>
                </a:cubicBezTo>
                <a:cubicBezTo>
                  <a:pt x="4273" y="212"/>
                  <a:pt x="4254" y="193"/>
                  <a:pt x="4218" y="193"/>
                </a:cubicBezTo>
                <a:close/>
                <a:moveTo>
                  <a:pt x="3953" y="470"/>
                </a:moveTo>
                <a:cubicBezTo>
                  <a:pt x="3949" y="463"/>
                  <a:pt x="3949" y="458"/>
                  <a:pt x="3947" y="445"/>
                </a:cubicBezTo>
                <a:cubicBezTo>
                  <a:pt x="3925" y="466"/>
                  <a:pt x="3900" y="477"/>
                  <a:pt x="3868" y="477"/>
                </a:cubicBezTo>
                <a:cubicBezTo>
                  <a:pt x="3786" y="477"/>
                  <a:pt x="3736" y="412"/>
                  <a:pt x="3736" y="312"/>
                </a:cubicBezTo>
                <a:cubicBezTo>
                  <a:pt x="3736" y="211"/>
                  <a:pt x="3792" y="142"/>
                  <a:pt x="3870" y="142"/>
                </a:cubicBezTo>
                <a:cubicBezTo>
                  <a:pt x="3897" y="142"/>
                  <a:pt x="3920" y="151"/>
                  <a:pt x="3939" y="171"/>
                </a:cubicBezTo>
                <a:cubicBezTo>
                  <a:pt x="3939" y="171"/>
                  <a:pt x="3937" y="146"/>
                  <a:pt x="3937" y="118"/>
                </a:cubicBezTo>
                <a:lnTo>
                  <a:pt x="3937" y="1"/>
                </a:lnTo>
                <a:lnTo>
                  <a:pt x="4007" y="11"/>
                </a:lnTo>
                <a:lnTo>
                  <a:pt x="4007" y="358"/>
                </a:lnTo>
                <a:cubicBezTo>
                  <a:pt x="4007" y="421"/>
                  <a:pt x="4011" y="454"/>
                  <a:pt x="4017" y="470"/>
                </a:cubicBezTo>
                <a:lnTo>
                  <a:pt x="3953" y="470"/>
                </a:lnTo>
                <a:close/>
                <a:moveTo>
                  <a:pt x="3937" y="224"/>
                </a:moveTo>
                <a:cubicBezTo>
                  <a:pt x="3921" y="207"/>
                  <a:pt x="3902" y="198"/>
                  <a:pt x="3879" y="198"/>
                </a:cubicBezTo>
                <a:cubicBezTo>
                  <a:pt x="3834" y="198"/>
                  <a:pt x="3814" y="234"/>
                  <a:pt x="3814" y="311"/>
                </a:cubicBezTo>
                <a:cubicBezTo>
                  <a:pt x="3814" y="382"/>
                  <a:pt x="3828" y="418"/>
                  <a:pt x="3881" y="418"/>
                </a:cubicBezTo>
                <a:cubicBezTo>
                  <a:pt x="3907" y="418"/>
                  <a:pt x="3928" y="403"/>
                  <a:pt x="3937" y="387"/>
                </a:cubicBezTo>
                <a:lnTo>
                  <a:pt x="3937" y="224"/>
                </a:lnTo>
                <a:close/>
                <a:moveTo>
                  <a:pt x="3481" y="328"/>
                </a:moveTo>
                <a:lnTo>
                  <a:pt x="3481" y="333"/>
                </a:lnTo>
                <a:cubicBezTo>
                  <a:pt x="3481" y="377"/>
                  <a:pt x="3497" y="424"/>
                  <a:pt x="3560" y="424"/>
                </a:cubicBezTo>
                <a:cubicBezTo>
                  <a:pt x="3590" y="424"/>
                  <a:pt x="3616" y="414"/>
                  <a:pt x="3640" y="393"/>
                </a:cubicBezTo>
                <a:lnTo>
                  <a:pt x="3668" y="435"/>
                </a:lnTo>
                <a:cubicBezTo>
                  <a:pt x="3634" y="464"/>
                  <a:pt x="3595" y="478"/>
                  <a:pt x="3552" y="478"/>
                </a:cubicBezTo>
                <a:cubicBezTo>
                  <a:pt x="3461" y="478"/>
                  <a:pt x="3404" y="412"/>
                  <a:pt x="3404" y="309"/>
                </a:cubicBezTo>
                <a:cubicBezTo>
                  <a:pt x="3404" y="253"/>
                  <a:pt x="3416" y="215"/>
                  <a:pt x="3444" y="183"/>
                </a:cubicBezTo>
                <a:cubicBezTo>
                  <a:pt x="3470" y="153"/>
                  <a:pt x="3502" y="140"/>
                  <a:pt x="3542" y="140"/>
                </a:cubicBezTo>
                <a:cubicBezTo>
                  <a:pt x="3574" y="140"/>
                  <a:pt x="3603" y="148"/>
                  <a:pt x="3631" y="173"/>
                </a:cubicBezTo>
                <a:cubicBezTo>
                  <a:pt x="3659" y="199"/>
                  <a:pt x="3673" y="238"/>
                  <a:pt x="3673" y="313"/>
                </a:cubicBezTo>
                <a:lnTo>
                  <a:pt x="3673" y="328"/>
                </a:lnTo>
                <a:lnTo>
                  <a:pt x="3481" y="328"/>
                </a:lnTo>
                <a:close/>
                <a:moveTo>
                  <a:pt x="3542" y="193"/>
                </a:moveTo>
                <a:cubicBezTo>
                  <a:pt x="3503" y="193"/>
                  <a:pt x="3481" y="224"/>
                  <a:pt x="3481" y="276"/>
                </a:cubicBezTo>
                <a:lnTo>
                  <a:pt x="3600" y="276"/>
                </a:lnTo>
                <a:cubicBezTo>
                  <a:pt x="3600" y="224"/>
                  <a:pt x="3577" y="193"/>
                  <a:pt x="3542" y="193"/>
                </a:cubicBezTo>
                <a:close/>
                <a:moveTo>
                  <a:pt x="3319" y="477"/>
                </a:moveTo>
                <a:cubicBezTo>
                  <a:pt x="3249" y="477"/>
                  <a:pt x="3249" y="413"/>
                  <a:pt x="3249" y="386"/>
                </a:cubicBezTo>
                <a:lnTo>
                  <a:pt x="3249" y="111"/>
                </a:lnTo>
                <a:cubicBezTo>
                  <a:pt x="3249" y="67"/>
                  <a:pt x="3247" y="44"/>
                  <a:pt x="3242" y="17"/>
                </a:cubicBezTo>
                <a:lnTo>
                  <a:pt x="3314" y="1"/>
                </a:lnTo>
                <a:cubicBezTo>
                  <a:pt x="3319" y="21"/>
                  <a:pt x="3320" y="48"/>
                  <a:pt x="3320" y="90"/>
                </a:cubicBezTo>
                <a:lnTo>
                  <a:pt x="3320" y="363"/>
                </a:lnTo>
                <a:cubicBezTo>
                  <a:pt x="3320" y="406"/>
                  <a:pt x="3322" y="413"/>
                  <a:pt x="3327" y="421"/>
                </a:cubicBezTo>
                <a:cubicBezTo>
                  <a:pt x="3331" y="426"/>
                  <a:pt x="3342" y="429"/>
                  <a:pt x="3350" y="426"/>
                </a:cubicBezTo>
                <a:lnTo>
                  <a:pt x="3361" y="469"/>
                </a:lnTo>
                <a:cubicBezTo>
                  <a:pt x="3349" y="474"/>
                  <a:pt x="3335" y="477"/>
                  <a:pt x="3319" y="477"/>
                </a:cubicBezTo>
                <a:close/>
                <a:moveTo>
                  <a:pt x="3095" y="471"/>
                </a:moveTo>
                <a:lnTo>
                  <a:pt x="3030" y="471"/>
                </a:lnTo>
                <a:lnTo>
                  <a:pt x="2990" y="323"/>
                </a:lnTo>
                <a:cubicBezTo>
                  <a:pt x="2980" y="284"/>
                  <a:pt x="2969" y="235"/>
                  <a:pt x="2969" y="235"/>
                </a:cubicBezTo>
                <a:lnTo>
                  <a:pt x="2968" y="235"/>
                </a:lnTo>
                <a:cubicBezTo>
                  <a:pt x="2968" y="235"/>
                  <a:pt x="2963" y="267"/>
                  <a:pt x="2947" y="326"/>
                </a:cubicBezTo>
                <a:lnTo>
                  <a:pt x="2908" y="471"/>
                </a:lnTo>
                <a:lnTo>
                  <a:pt x="2843" y="471"/>
                </a:lnTo>
                <a:lnTo>
                  <a:pt x="2755" y="152"/>
                </a:lnTo>
                <a:lnTo>
                  <a:pt x="2824" y="143"/>
                </a:lnTo>
                <a:lnTo>
                  <a:pt x="2859" y="298"/>
                </a:lnTo>
                <a:cubicBezTo>
                  <a:pt x="2868" y="338"/>
                  <a:pt x="2876" y="383"/>
                  <a:pt x="2876" y="383"/>
                </a:cubicBezTo>
                <a:lnTo>
                  <a:pt x="2878" y="383"/>
                </a:lnTo>
                <a:cubicBezTo>
                  <a:pt x="2878" y="383"/>
                  <a:pt x="2884" y="341"/>
                  <a:pt x="2896" y="297"/>
                </a:cubicBezTo>
                <a:lnTo>
                  <a:pt x="2937" y="148"/>
                </a:lnTo>
                <a:lnTo>
                  <a:pt x="3006" y="148"/>
                </a:lnTo>
                <a:lnTo>
                  <a:pt x="3042" y="293"/>
                </a:lnTo>
                <a:cubicBezTo>
                  <a:pt x="3056" y="345"/>
                  <a:pt x="3063" y="384"/>
                  <a:pt x="3063" y="384"/>
                </a:cubicBezTo>
                <a:lnTo>
                  <a:pt x="3065" y="384"/>
                </a:lnTo>
                <a:cubicBezTo>
                  <a:pt x="3065" y="384"/>
                  <a:pt x="3072" y="335"/>
                  <a:pt x="3081" y="298"/>
                </a:cubicBezTo>
                <a:lnTo>
                  <a:pt x="3114" y="148"/>
                </a:lnTo>
                <a:lnTo>
                  <a:pt x="3186" y="148"/>
                </a:lnTo>
                <a:lnTo>
                  <a:pt x="3095" y="471"/>
                </a:lnTo>
                <a:close/>
                <a:moveTo>
                  <a:pt x="2575" y="478"/>
                </a:moveTo>
                <a:cubicBezTo>
                  <a:pt x="2487" y="478"/>
                  <a:pt x="2433" y="412"/>
                  <a:pt x="2433" y="309"/>
                </a:cubicBezTo>
                <a:cubicBezTo>
                  <a:pt x="2433" y="206"/>
                  <a:pt x="2488" y="140"/>
                  <a:pt x="2573" y="140"/>
                </a:cubicBezTo>
                <a:cubicBezTo>
                  <a:pt x="2665" y="140"/>
                  <a:pt x="2717" y="208"/>
                  <a:pt x="2717" y="310"/>
                </a:cubicBezTo>
                <a:cubicBezTo>
                  <a:pt x="2717" y="414"/>
                  <a:pt x="2662" y="478"/>
                  <a:pt x="2575" y="478"/>
                </a:cubicBezTo>
                <a:close/>
                <a:moveTo>
                  <a:pt x="2574" y="193"/>
                </a:moveTo>
                <a:cubicBezTo>
                  <a:pt x="2529" y="193"/>
                  <a:pt x="2510" y="226"/>
                  <a:pt x="2510" y="305"/>
                </a:cubicBezTo>
                <a:cubicBezTo>
                  <a:pt x="2510" y="398"/>
                  <a:pt x="2534" y="426"/>
                  <a:pt x="2576" y="426"/>
                </a:cubicBezTo>
                <a:cubicBezTo>
                  <a:pt x="2617" y="426"/>
                  <a:pt x="2640" y="392"/>
                  <a:pt x="2640" y="311"/>
                </a:cubicBezTo>
                <a:cubicBezTo>
                  <a:pt x="2640" y="220"/>
                  <a:pt x="2615" y="193"/>
                  <a:pt x="2574" y="193"/>
                </a:cubicBezTo>
                <a:close/>
                <a:moveTo>
                  <a:pt x="2283" y="470"/>
                </a:moveTo>
                <a:lnTo>
                  <a:pt x="2283" y="256"/>
                </a:lnTo>
                <a:cubicBezTo>
                  <a:pt x="2283" y="212"/>
                  <a:pt x="2273" y="200"/>
                  <a:pt x="2246" y="200"/>
                </a:cubicBezTo>
                <a:cubicBezTo>
                  <a:pt x="2226" y="200"/>
                  <a:pt x="2196" y="215"/>
                  <a:pt x="2175" y="236"/>
                </a:cubicBezTo>
                <a:lnTo>
                  <a:pt x="2175" y="470"/>
                </a:lnTo>
                <a:lnTo>
                  <a:pt x="2107" y="470"/>
                </a:lnTo>
                <a:lnTo>
                  <a:pt x="2107" y="233"/>
                </a:lnTo>
                <a:cubicBezTo>
                  <a:pt x="2107" y="199"/>
                  <a:pt x="2104" y="179"/>
                  <a:pt x="2095" y="157"/>
                </a:cubicBezTo>
                <a:lnTo>
                  <a:pt x="2158" y="139"/>
                </a:lnTo>
                <a:cubicBezTo>
                  <a:pt x="2166" y="153"/>
                  <a:pt x="2170" y="167"/>
                  <a:pt x="2170" y="185"/>
                </a:cubicBezTo>
                <a:cubicBezTo>
                  <a:pt x="2204" y="155"/>
                  <a:pt x="2234" y="140"/>
                  <a:pt x="2268" y="140"/>
                </a:cubicBezTo>
                <a:cubicBezTo>
                  <a:pt x="2318" y="140"/>
                  <a:pt x="2352" y="170"/>
                  <a:pt x="2352" y="229"/>
                </a:cubicBezTo>
                <a:lnTo>
                  <a:pt x="2352" y="470"/>
                </a:lnTo>
                <a:lnTo>
                  <a:pt x="2283" y="470"/>
                </a:lnTo>
                <a:close/>
                <a:moveTo>
                  <a:pt x="1770" y="470"/>
                </a:moveTo>
                <a:lnTo>
                  <a:pt x="1770" y="95"/>
                </a:lnTo>
                <a:cubicBezTo>
                  <a:pt x="1770" y="64"/>
                  <a:pt x="1768" y="42"/>
                  <a:pt x="1763" y="17"/>
                </a:cubicBezTo>
                <a:lnTo>
                  <a:pt x="1833" y="0"/>
                </a:lnTo>
                <a:cubicBezTo>
                  <a:pt x="1837" y="20"/>
                  <a:pt x="1840" y="52"/>
                  <a:pt x="1840" y="85"/>
                </a:cubicBezTo>
                <a:lnTo>
                  <a:pt x="1840" y="470"/>
                </a:lnTo>
                <a:lnTo>
                  <a:pt x="1770" y="470"/>
                </a:lnTo>
                <a:close/>
                <a:moveTo>
                  <a:pt x="1966" y="470"/>
                </a:moveTo>
                <a:lnTo>
                  <a:pt x="1845" y="288"/>
                </a:lnTo>
                <a:lnTo>
                  <a:pt x="1940" y="148"/>
                </a:lnTo>
                <a:lnTo>
                  <a:pt x="2025" y="148"/>
                </a:lnTo>
                <a:lnTo>
                  <a:pt x="1915" y="284"/>
                </a:lnTo>
                <a:lnTo>
                  <a:pt x="2051" y="470"/>
                </a:lnTo>
                <a:lnTo>
                  <a:pt x="1966" y="470"/>
                </a:lnTo>
                <a:close/>
                <a:moveTo>
                  <a:pt x="1428" y="199"/>
                </a:moveTo>
                <a:cubicBezTo>
                  <a:pt x="1415" y="199"/>
                  <a:pt x="1405" y="197"/>
                  <a:pt x="1403" y="196"/>
                </a:cubicBezTo>
                <a:cubicBezTo>
                  <a:pt x="1405" y="198"/>
                  <a:pt x="1424" y="219"/>
                  <a:pt x="1424" y="252"/>
                </a:cubicBezTo>
                <a:cubicBezTo>
                  <a:pt x="1424" y="308"/>
                  <a:pt x="1378" y="351"/>
                  <a:pt x="1302" y="351"/>
                </a:cubicBezTo>
                <a:cubicBezTo>
                  <a:pt x="1279" y="359"/>
                  <a:pt x="1259" y="371"/>
                  <a:pt x="1259" y="381"/>
                </a:cubicBezTo>
                <a:cubicBezTo>
                  <a:pt x="1259" y="393"/>
                  <a:pt x="1263" y="394"/>
                  <a:pt x="1339" y="394"/>
                </a:cubicBezTo>
                <a:cubicBezTo>
                  <a:pt x="1390" y="394"/>
                  <a:pt x="1446" y="421"/>
                  <a:pt x="1446" y="486"/>
                </a:cubicBezTo>
                <a:cubicBezTo>
                  <a:pt x="1446" y="555"/>
                  <a:pt x="1388" y="592"/>
                  <a:pt x="1302" y="592"/>
                </a:cubicBezTo>
                <a:cubicBezTo>
                  <a:pt x="1219" y="592"/>
                  <a:pt x="1159" y="564"/>
                  <a:pt x="1159" y="504"/>
                </a:cubicBezTo>
                <a:cubicBezTo>
                  <a:pt x="1159" y="489"/>
                  <a:pt x="1165" y="470"/>
                  <a:pt x="1165" y="470"/>
                </a:cubicBezTo>
                <a:lnTo>
                  <a:pt x="1231" y="470"/>
                </a:lnTo>
                <a:cubicBezTo>
                  <a:pt x="1231" y="470"/>
                  <a:pt x="1226" y="482"/>
                  <a:pt x="1226" y="492"/>
                </a:cubicBezTo>
                <a:cubicBezTo>
                  <a:pt x="1226" y="522"/>
                  <a:pt x="1252" y="539"/>
                  <a:pt x="1297" y="539"/>
                </a:cubicBezTo>
                <a:cubicBezTo>
                  <a:pt x="1346" y="539"/>
                  <a:pt x="1373" y="519"/>
                  <a:pt x="1373" y="489"/>
                </a:cubicBezTo>
                <a:cubicBezTo>
                  <a:pt x="1373" y="454"/>
                  <a:pt x="1344" y="444"/>
                  <a:pt x="1284" y="444"/>
                </a:cubicBezTo>
                <a:cubicBezTo>
                  <a:pt x="1198" y="444"/>
                  <a:pt x="1178" y="427"/>
                  <a:pt x="1178" y="395"/>
                </a:cubicBezTo>
                <a:cubicBezTo>
                  <a:pt x="1178" y="363"/>
                  <a:pt x="1205" y="351"/>
                  <a:pt x="1240" y="340"/>
                </a:cubicBezTo>
                <a:cubicBezTo>
                  <a:pt x="1191" y="326"/>
                  <a:pt x="1166" y="295"/>
                  <a:pt x="1166" y="249"/>
                </a:cubicBezTo>
                <a:cubicBezTo>
                  <a:pt x="1166" y="183"/>
                  <a:pt x="1218" y="140"/>
                  <a:pt x="1295" y="140"/>
                </a:cubicBezTo>
                <a:cubicBezTo>
                  <a:pt x="1341" y="140"/>
                  <a:pt x="1367" y="157"/>
                  <a:pt x="1393" y="157"/>
                </a:cubicBezTo>
                <a:cubicBezTo>
                  <a:pt x="1414" y="157"/>
                  <a:pt x="1434" y="149"/>
                  <a:pt x="1451" y="134"/>
                </a:cubicBezTo>
                <a:lnTo>
                  <a:pt x="1484" y="178"/>
                </a:lnTo>
                <a:cubicBezTo>
                  <a:pt x="1466" y="193"/>
                  <a:pt x="1449" y="199"/>
                  <a:pt x="1428" y="199"/>
                </a:cubicBezTo>
                <a:close/>
                <a:moveTo>
                  <a:pt x="1294" y="193"/>
                </a:moveTo>
                <a:cubicBezTo>
                  <a:pt x="1259" y="193"/>
                  <a:pt x="1239" y="213"/>
                  <a:pt x="1239" y="249"/>
                </a:cubicBezTo>
                <a:cubicBezTo>
                  <a:pt x="1239" y="286"/>
                  <a:pt x="1260" y="303"/>
                  <a:pt x="1294" y="303"/>
                </a:cubicBezTo>
                <a:cubicBezTo>
                  <a:pt x="1331" y="303"/>
                  <a:pt x="1350" y="284"/>
                  <a:pt x="1350" y="248"/>
                </a:cubicBezTo>
                <a:cubicBezTo>
                  <a:pt x="1350" y="212"/>
                  <a:pt x="1331" y="193"/>
                  <a:pt x="1294" y="193"/>
                </a:cubicBezTo>
                <a:close/>
                <a:moveTo>
                  <a:pt x="1015" y="470"/>
                </a:moveTo>
                <a:lnTo>
                  <a:pt x="1015" y="256"/>
                </a:lnTo>
                <a:cubicBezTo>
                  <a:pt x="1015" y="212"/>
                  <a:pt x="1005" y="200"/>
                  <a:pt x="978" y="200"/>
                </a:cubicBezTo>
                <a:cubicBezTo>
                  <a:pt x="958" y="200"/>
                  <a:pt x="929" y="215"/>
                  <a:pt x="908" y="236"/>
                </a:cubicBezTo>
                <a:lnTo>
                  <a:pt x="908" y="470"/>
                </a:lnTo>
                <a:lnTo>
                  <a:pt x="839" y="470"/>
                </a:lnTo>
                <a:lnTo>
                  <a:pt x="839" y="233"/>
                </a:lnTo>
                <a:cubicBezTo>
                  <a:pt x="839" y="199"/>
                  <a:pt x="836" y="179"/>
                  <a:pt x="827" y="157"/>
                </a:cubicBezTo>
                <a:lnTo>
                  <a:pt x="890" y="139"/>
                </a:lnTo>
                <a:cubicBezTo>
                  <a:pt x="898" y="153"/>
                  <a:pt x="902" y="167"/>
                  <a:pt x="902" y="185"/>
                </a:cubicBezTo>
                <a:cubicBezTo>
                  <a:pt x="936" y="155"/>
                  <a:pt x="966" y="140"/>
                  <a:pt x="1000" y="140"/>
                </a:cubicBezTo>
                <a:cubicBezTo>
                  <a:pt x="1050" y="140"/>
                  <a:pt x="1084" y="170"/>
                  <a:pt x="1084" y="229"/>
                </a:cubicBezTo>
                <a:lnTo>
                  <a:pt x="1084" y="470"/>
                </a:lnTo>
                <a:lnTo>
                  <a:pt x="1015" y="470"/>
                </a:lnTo>
                <a:close/>
                <a:moveTo>
                  <a:pt x="703" y="100"/>
                </a:moveTo>
                <a:cubicBezTo>
                  <a:pt x="677" y="100"/>
                  <a:pt x="657" y="79"/>
                  <a:pt x="657" y="53"/>
                </a:cubicBezTo>
                <a:cubicBezTo>
                  <a:pt x="657" y="27"/>
                  <a:pt x="678" y="6"/>
                  <a:pt x="704" y="6"/>
                </a:cubicBezTo>
                <a:cubicBezTo>
                  <a:pt x="729" y="6"/>
                  <a:pt x="750" y="27"/>
                  <a:pt x="750" y="53"/>
                </a:cubicBezTo>
                <a:cubicBezTo>
                  <a:pt x="750" y="79"/>
                  <a:pt x="729" y="100"/>
                  <a:pt x="703" y="100"/>
                </a:cubicBezTo>
                <a:close/>
                <a:moveTo>
                  <a:pt x="668" y="470"/>
                </a:moveTo>
                <a:lnTo>
                  <a:pt x="668" y="153"/>
                </a:lnTo>
                <a:lnTo>
                  <a:pt x="738" y="140"/>
                </a:lnTo>
                <a:lnTo>
                  <a:pt x="738" y="470"/>
                </a:lnTo>
                <a:lnTo>
                  <a:pt x="668" y="470"/>
                </a:lnTo>
                <a:close/>
                <a:moveTo>
                  <a:pt x="490" y="471"/>
                </a:moveTo>
                <a:lnTo>
                  <a:pt x="428" y="471"/>
                </a:lnTo>
                <a:lnTo>
                  <a:pt x="313" y="150"/>
                </a:lnTo>
                <a:lnTo>
                  <a:pt x="385" y="140"/>
                </a:lnTo>
                <a:lnTo>
                  <a:pt x="440" y="314"/>
                </a:lnTo>
                <a:cubicBezTo>
                  <a:pt x="451" y="347"/>
                  <a:pt x="460" y="386"/>
                  <a:pt x="460" y="386"/>
                </a:cubicBezTo>
                <a:lnTo>
                  <a:pt x="461" y="386"/>
                </a:lnTo>
                <a:cubicBezTo>
                  <a:pt x="461" y="386"/>
                  <a:pt x="468" y="347"/>
                  <a:pt x="481" y="311"/>
                </a:cubicBezTo>
                <a:lnTo>
                  <a:pt x="534" y="148"/>
                </a:lnTo>
                <a:lnTo>
                  <a:pt x="607" y="148"/>
                </a:lnTo>
                <a:lnTo>
                  <a:pt x="490" y="471"/>
                </a:lnTo>
                <a:close/>
                <a:moveTo>
                  <a:pt x="217" y="100"/>
                </a:moveTo>
                <a:cubicBezTo>
                  <a:pt x="192" y="100"/>
                  <a:pt x="172" y="79"/>
                  <a:pt x="172" y="53"/>
                </a:cubicBezTo>
                <a:cubicBezTo>
                  <a:pt x="172" y="27"/>
                  <a:pt x="192" y="6"/>
                  <a:pt x="218" y="6"/>
                </a:cubicBezTo>
                <a:cubicBezTo>
                  <a:pt x="243" y="6"/>
                  <a:pt x="264" y="27"/>
                  <a:pt x="264" y="53"/>
                </a:cubicBezTo>
                <a:cubicBezTo>
                  <a:pt x="264" y="79"/>
                  <a:pt x="243" y="100"/>
                  <a:pt x="217" y="100"/>
                </a:cubicBezTo>
                <a:close/>
                <a:moveTo>
                  <a:pt x="182" y="470"/>
                </a:moveTo>
                <a:lnTo>
                  <a:pt x="182" y="153"/>
                </a:lnTo>
                <a:lnTo>
                  <a:pt x="253" y="140"/>
                </a:lnTo>
                <a:lnTo>
                  <a:pt x="253" y="470"/>
                </a:lnTo>
                <a:lnTo>
                  <a:pt x="182" y="470"/>
                </a:lnTo>
                <a:close/>
              </a:path>
            </a:pathLst>
          </a:custGeom>
          <a:solidFill>
            <a:schemeClr val="tx1"/>
          </a:solidFill>
          <a:ln>
            <a:noFill/>
          </a:ln>
        </p:spPr>
        <p:txBody>
          <a:bodyPr vert="horz" wrap="square" lIns="91345" tIns="45672" rIns="91345" bIns="45672" numCol="1" anchor="t" anchorCtr="0" compatLnSpc="1">
            <a:prstTxWarp prst="textNoShape">
              <a:avLst/>
            </a:prstTxWarp>
          </a:bodyPr>
          <a:lstStyle/>
          <a:p>
            <a:endParaRPr lang="de-DE" sz="1798"/>
          </a:p>
        </p:txBody>
      </p:sp>
      <p:pic>
        <p:nvPicPr>
          <p:cNvPr id="4" name="Grafik 21">
            <a:extLst>
              <a:ext uri="{FF2B5EF4-FFF2-40B4-BE49-F238E27FC236}">
                <a16:creationId xmlns:a16="http://schemas.microsoft.com/office/drawing/2014/main" id="{E5A42739-E9FA-3CC1-4EF3-0BB95C726C34}"/>
              </a:ext>
            </a:extLst>
          </p:cNvPr>
          <p:cNvPicPr>
            <a:picLocks noChangeAspect="1"/>
          </p:cNvPicPr>
          <p:nvPr/>
        </p:nvPicPr>
        <p:blipFill>
          <a:blip r:embed="rId2"/>
          <a:srcRect/>
          <a:stretch/>
        </p:blipFill>
        <p:spPr>
          <a:xfrm>
            <a:off x="358775" y="293869"/>
            <a:ext cx="2880000" cy="780560"/>
          </a:xfrm>
          <a:prstGeom prst="rect">
            <a:avLst/>
          </a:prstGeom>
          <a:noFill/>
        </p:spPr>
      </p:pic>
    </p:spTree>
    <p:extLst>
      <p:ext uri="{BB962C8B-B14F-4D97-AF65-F5344CB8AC3E}">
        <p14:creationId xmlns:p14="http://schemas.microsoft.com/office/powerpoint/2010/main" val="3184825985"/>
      </p:ext>
    </p:extLst>
  </p:cSld>
  <p:clrMapOvr>
    <a:masterClrMapping/>
  </p:clrMapOvr>
  <p:extLst>
    <p:ext uri="{DCECCB84-F9BA-43D5-87BE-67443E8EF086}">
      <p15:sldGuideLst xmlns:p15="http://schemas.microsoft.com/office/powerpoint/2012/main">
        <p15:guide id="3" pos="226">
          <p15:clr>
            <a:srgbClr val="FBAE40"/>
          </p15:clr>
        </p15:guide>
        <p15:guide id="4" pos="5534">
          <p15:clr>
            <a:srgbClr val="FBAE40"/>
          </p15:clr>
        </p15:guide>
        <p15:guide id="7" pos="227">
          <p15:clr>
            <a:srgbClr val="FBAE40"/>
          </p15:clr>
        </p15:guide>
        <p15:guide id="8" pos="7461">
          <p15:clr>
            <a:srgbClr val="FBAE40"/>
          </p15:clr>
        </p15:guide>
        <p15:guide id="9" orient="horz" pos="1236">
          <p15:clr>
            <a:srgbClr val="FBAE40"/>
          </p15:clr>
        </p15:guide>
        <p15:guide id="10" orient="horz" pos="2040">
          <p15:clr>
            <a:srgbClr val="FBAE40"/>
          </p15:clr>
        </p15:guide>
        <p15:guide id="11" pos="301">
          <p15:clr>
            <a:srgbClr val="FBAE40"/>
          </p15:clr>
        </p15:guide>
        <p15:guide id="12" pos="7379">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p:cSld name="Titel hell mit Typoecke">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58402" y="1962000"/>
            <a:ext cx="8544000" cy="1276350"/>
          </a:xfrm>
        </p:spPr>
        <p:txBody>
          <a:bodyPr anchor="b" anchorCtr="0"/>
          <a:lstStyle>
            <a:lvl1pPr marL="0" indent="0" algn="l">
              <a:lnSpc>
                <a:spcPct val="90000"/>
              </a:lnSpc>
              <a:buFont typeface="Arial" panose="020B0604020202020204" pitchFamily="34" charset="0"/>
              <a:buNone/>
              <a:defRPr sz="3596" b="1"/>
            </a:lvl1pPr>
          </a:lstStyle>
          <a:p>
            <a:r>
              <a:rPr lang="de-DE" dirty="0"/>
              <a:t>Titel der Präsentation auf zwei Zeilen einfügen</a:t>
            </a:r>
          </a:p>
        </p:txBody>
      </p:sp>
      <p:sp>
        <p:nvSpPr>
          <p:cNvPr id="3" name="Untertitel 2"/>
          <p:cNvSpPr>
            <a:spLocks noGrp="1"/>
          </p:cNvSpPr>
          <p:nvPr>
            <p:ph type="subTitle" idx="1" hasCustomPrompt="1"/>
          </p:nvPr>
        </p:nvSpPr>
        <p:spPr>
          <a:xfrm>
            <a:off x="358402" y="3240000"/>
            <a:ext cx="8544000" cy="900000"/>
          </a:xfrm>
        </p:spPr>
        <p:txBody>
          <a:bodyPr/>
          <a:lstStyle>
            <a:lvl1pPr marL="0" indent="0" algn="l">
              <a:lnSpc>
                <a:spcPct val="100000"/>
              </a:lnSpc>
              <a:spcBef>
                <a:spcPts val="0"/>
              </a:spcBef>
              <a:buFont typeface="Arial" panose="020B0604020202020204" pitchFamily="34" charset="0"/>
              <a:buNone/>
              <a:defRPr sz="1798" b="0">
                <a:solidFill>
                  <a:schemeClr val="bg2"/>
                </a:solidFill>
              </a:defRPr>
            </a:lvl1pPr>
            <a:lvl2pPr marL="0" indent="0" algn="l">
              <a:lnSpc>
                <a:spcPct val="100000"/>
              </a:lnSpc>
              <a:spcBef>
                <a:spcPts val="0"/>
              </a:spcBef>
              <a:buFont typeface="Arial" panose="020B0604020202020204" pitchFamily="34" charset="0"/>
              <a:buNone/>
              <a:defRPr sz="1798" b="0">
                <a:solidFill>
                  <a:schemeClr val="bg2"/>
                </a:solidFill>
              </a:defRPr>
            </a:lvl2pPr>
            <a:lvl3pPr marL="0" indent="0" algn="l">
              <a:lnSpc>
                <a:spcPct val="100000"/>
              </a:lnSpc>
              <a:spcBef>
                <a:spcPts val="0"/>
              </a:spcBef>
              <a:buFont typeface="Arial" panose="020B0604020202020204" pitchFamily="34" charset="0"/>
              <a:buNone/>
              <a:defRPr sz="1798" b="0">
                <a:solidFill>
                  <a:schemeClr val="bg2"/>
                </a:solidFill>
              </a:defRPr>
            </a:lvl3pPr>
            <a:lvl4pPr marL="0" indent="0" algn="l">
              <a:lnSpc>
                <a:spcPct val="100000"/>
              </a:lnSpc>
              <a:spcBef>
                <a:spcPts val="0"/>
              </a:spcBef>
              <a:buFont typeface="Arial" panose="020B0604020202020204" pitchFamily="34" charset="0"/>
              <a:buNone/>
              <a:defRPr sz="1798" b="0">
                <a:solidFill>
                  <a:schemeClr val="bg2"/>
                </a:solidFill>
              </a:defRPr>
            </a:lvl4pPr>
            <a:lvl5pPr marL="0" indent="0" algn="l">
              <a:lnSpc>
                <a:spcPct val="100000"/>
              </a:lnSpc>
              <a:spcBef>
                <a:spcPts val="0"/>
              </a:spcBef>
              <a:buFont typeface="Arial" panose="020B0604020202020204" pitchFamily="34" charset="0"/>
              <a:buNone/>
              <a:defRPr sz="1798" b="0">
                <a:solidFill>
                  <a:schemeClr val="bg2"/>
                </a:solidFill>
              </a:defRPr>
            </a:lvl5pPr>
            <a:lvl6pPr marL="0" indent="0" algn="l">
              <a:lnSpc>
                <a:spcPct val="100000"/>
              </a:lnSpc>
              <a:spcBef>
                <a:spcPts val="0"/>
              </a:spcBef>
              <a:buFont typeface="Arial" panose="020B0604020202020204" pitchFamily="34" charset="0"/>
              <a:buNone/>
              <a:defRPr sz="1798" b="0">
                <a:solidFill>
                  <a:schemeClr val="bg2"/>
                </a:solidFill>
              </a:defRPr>
            </a:lvl6pPr>
            <a:lvl7pPr marL="0" indent="0" algn="l">
              <a:lnSpc>
                <a:spcPct val="100000"/>
              </a:lnSpc>
              <a:spcBef>
                <a:spcPts val="0"/>
              </a:spcBef>
              <a:buFont typeface="Arial" panose="020B0604020202020204" pitchFamily="34" charset="0"/>
              <a:buNone/>
              <a:defRPr sz="1798" b="0">
                <a:solidFill>
                  <a:schemeClr val="bg2"/>
                </a:solidFill>
              </a:defRPr>
            </a:lvl7pPr>
            <a:lvl8pPr marL="0" indent="0" algn="l">
              <a:lnSpc>
                <a:spcPct val="100000"/>
              </a:lnSpc>
              <a:spcBef>
                <a:spcPts val="0"/>
              </a:spcBef>
              <a:buFont typeface="Arial" panose="020B0604020202020204" pitchFamily="34" charset="0"/>
              <a:buNone/>
              <a:defRPr sz="1798" b="0">
                <a:solidFill>
                  <a:schemeClr val="bg2"/>
                </a:solidFill>
              </a:defRPr>
            </a:lvl8pPr>
            <a:lvl9pPr marL="0" indent="0" algn="l">
              <a:lnSpc>
                <a:spcPct val="100000"/>
              </a:lnSpc>
              <a:spcBef>
                <a:spcPts val="0"/>
              </a:spcBef>
              <a:buFont typeface="Arial" panose="020B0604020202020204" pitchFamily="34" charset="0"/>
              <a:buNone/>
              <a:defRPr sz="1798" b="0">
                <a:solidFill>
                  <a:schemeClr val="bg2"/>
                </a:solidFill>
              </a:defRPr>
            </a:lvl9pPr>
          </a:lstStyle>
          <a:p>
            <a:pPr lvl="0"/>
            <a:r>
              <a:rPr lang="de-DE" dirty="0"/>
              <a:t>Untertitel bzw. Kurzbeschreibung der Präsentation</a:t>
            </a:r>
            <a:br>
              <a:rPr lang="de-DE" dirty="0"/>
            </a:br>
            <a:r>
              <a:rPr lang="de-DE" dirty="0"/>
              <a:t>Name: der Referentin / des Referenten</a:t>
            </a:r>
          </a:p>
        </p:txBody>
      </p:sp>
      <p:sp>
        <p:nvSpPr>
          <p:cNvPr id="55" name="Vertikaler Textplatzhalter 2"/>
          <p:cNvSpPr>
            <a:spLocks noGrp="1"/>
          </p:cNvSpPr>
          <p:nvPr>
            <p:ph type="body" orient="vert" idx="17" hasCustomPrompt="1"/>
          </p:nvPr>
        </p:nvSpPr>
        <p:spPr>
          <a:xfrm>
            <a:off x="2831638" y="6069200"/>
            <a:ext cx="4560364" cy="468000"/>
          </a:xfrm>
        </p:spPr>
        <p:txBody>
          <a:bodyPr vert="horz" anchor="b" anchorCtr="0"/>
          <a:lstStyle>
            <a:lvl1pPr marL="0" indent="0" algn="r">
              <a:lnSpc>
                <a:spcPct val="100000"/>
              </a:lnSpc>
              <a:spcBef>
                <a:spcPts val="0"/>
              </a:spcBef>
              <a:buFont typeface="Arial" panose="020B0604020202020204" pitchFamily="34" charset="0"/>
              <a:buNone/>
              <a:defRPr sz="1399" b="0"/>
            </a:lvl1pPr>
            <a:lvl2pPr marL="0" indent="0" algn="r">
              <a:lnSpc>
                <a:spcPct val="100000"/>
              </a:lnSpc>
              <a:spcBef>
                <a:spcPts val="0"/>
              </a:spcBef>
              <a:buNone/>
              <a:defRPr sz="1399" b="0"/>
            </a:lvl2pPr>
            <a:lvl3pPr marL="0" indent="0" algn="r">
              <a:lnSpc>
                <a:spcPct val="100000"/>
              </a:lnSpc>
              <a:spcBef>
                <a:spcPts val="0"/>
              </a:spcBef>
              <a:buNone/>
              <a:defRPr sz="1399" b="0"/>
            </a:lvl3pPr>
            <a:lvl4pPr marL="0" indent="0" algn="r">
              <a:lnSpc>
                <a:spcPct val="100000"/>
              </a:lnSpc>
              <a:spcBef>
                <a:spcPts val="0"/>
              </a:spcBef>
              <a:buNone/>
              <a:defRPr sz="1399" b="0"/>
            </a:lvl4pPr>
            <a:lvl5pPr marL="0" indent="0" algn="r">
              <a:lnSpc>
                <a:spcPct val="100000"/>
              </a:lnSpc>
              <a:spcBef>
                <a:spcPts val="0"/>
              </a:spcBef>
              <a:buNone/>
              <a:defRPr sz="1399" b="0"/>
            </a:lvl5pPr>
            <a:lvl6pPr marL="0" indent="0" algn="r">
              <a:lnSpc>
                <a:spcPct val="100000"/>
              </a:lnSpc>
              <a:spcBef>
                <a:spcPts val="0"/>
              </a:spcBef>
              <a:buNone/>
              <a:defRPr sz="1399" b="0"/>
            </a:lvl6pPr>
            <a:lvl7pPr marL="0" indent="0" algn="r">
              <a:lnSpc>
                <a:spcPct val="100000"/>
              </a:lnSpc>
              <a:spcBef>
                <a:spcPts val="0"/>
              </a:spcBef>
              <a:buNone/>
              <a:defRPr sz="1399" b="0"/>
            </a:lvl7pPr>
            <a:lvl8pPr marL="0" indent="0" algn="r">
              <a:lnSpc>
                <a:spcPct val="100000"/>
              </a:lnSpc>
              <a:spcBef>
                <a:spcPts val="0"/>
              </a:spcBef>
              <a:buNone/>
              <a:defRPr sz="1399" b="0"/>
            </a:lvl8pPr>
            <a:lvl9pPr marL="0" indent="0" algn="r">
              <a:lnSpc>
                <a:spcPct val="100000"/>
              </a:lnSpc>
              <a:spcBef>
                <a:spcPts val="0"/>
              </a:spcBef>
              <a:buNone/>
              <a:defRPr sz="1399" b="0"/>
            </a:lvl9pPr>
          </a:lstStyle>
          <a:p>
            <a:pPr lvl="0"/>
            <a:r>
              <a:rPr lang="de-DE" dirty="0"/>
              <a:t>Freiraum für Sekundärlogo(s) / Name </a:t>
            </a:r>
            <a:br>
              <a:rPr lang="de-DE" dirty="0"/>
            </a:br>
            <a:r>
              <a:rPr lang="de-DE" dirty="0"/>
              <a:t>des Fachbereichs, Instituts oder SFBs</a:t>
            </a:r>
          </a:p>
        </p:txBody>
      </p:sp>
      <p:grpSp>
        <p:nvGrpSpPr>
          <p:cNvPr id="24" name="Regieanweisungen">
            <a:extLst>
              <a:ext uri="{FF2B5EF4-FFF2-40B4-BE49-F238E27FC236}">
                <a16:creationId xmlns:a16="http://schemas.microsoft.com/office/drawing/2014/main" id="{00ECBAA0-F64D-E642-91EE-7FD796756364}"/>
              </a:ext>
            </a:extLst>
          </p:cNvPr>
          <p:cNvGrpSpPr/>
          <p:nvPr/>
        </p:nvGrpSpPr>
        <p:grpSpPr>
          <a:xfrm>
            <a:off x="-467513" y="-468000"/>
            <a:ext cx="13126327" cy="7776000"/>
            <a:chOff x="-468000" y="-468000"/>
            <a:chExt cx="13140000" cy="7776000"/>
          </a:xfrm>
        </p:grpSpPr>
        <p:cxnSp>
          <p:nvCxnSpPr>
            <p:cNvPr id="38" name="Linie">
              <a:extLst>
                <a:ext uri="{FF2B5EF4-FFF2-40B4-BE49-F238E27FC236}">
                  <a16:creationId xmlns:a16="http://schemas.microsoft.com/office/drawing/2014/main" id="{1258B1E1-19E8-F942-B303-89FEFD11BF6A}"/>
                </a:ext>
              </a:extLst>
            </p:cNvPr>
            <p:cNvCxnSpPr/>
            <p:nvPr/>
          </p:nvCxnSpPr>
          <p:spPr>
            <a:xfrm>
              <a:off x="1231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a:extLst>
                <a:ext uri="{FF2B5EF4-FFF2-40B4-BE49-F238E27FC236}">
                  <a16:creationId xmlns:a16="http://schemas.microsoft.com/office/drawing/2014/main" id="{6BA3BDCF-D183-B04A-AEA5-AC77C96A4AA2}"/>
                </a:ext>
              </a:extLst>
            </p:cNvPr>
            <p:cNvCxnSpPr/>
            <p:nvPr/>
          </p:nvCxnSpPr>
          <p:spPr>
            <a:xfrm>
              <a:off x="1231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Linie">
              <a:extLst>
                <a:ext uri="{FF2B5EF4-FFF2-40B4-BE49-F238E27FC236}">
                  <a16:creationId xmlns:a16="http://schemas.microsoft.com/office/drawing/2014/main" id="{DFA2E6C8-7CCA-954B-8D5D-A533B5DBF0A9}"/>
                </a:ext>
              </a:extLst>
            </p:cNvPr>
            <p:cNvCxnSpPr/>
            <p:nvPr/>
          </p:nvCxnSpPr>
          <p:spPr>
            <a:xfrm>
              <a:off x="1184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a:extLst>
                <a:ext uri="{FF2B5EF4-FFF2-40B4-BE49-F238E27FC236}">
                  <a16:creationId xmlns:a16="http://schemas.microsoft.com/office/drawing/2014/main" id="{5196E3F3-8648-3B4B-ABB0-4977CF50F9A3}"/>
                </a:ext>
              </a:extLst>
            </p:cNvPr>
            <p:cNvCxnSpPr/>
            <p:nvPr/>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Linie">
              <a:extLst>
                <a:ext uri="{FF2B5EF4-FFF2-40B4-BE49-F238E27FC236}">
                  <a16:creationId xmlns:a16="http://schemas.microsoft.com/office/drawing/2014/main" id="{7DFB6D48-E4D7-4944-97D9-C9E340283921}"/>
                </a:ext>
              </a:extLst>
            </p:cNvPr>
            <p:cNvCxnSpPr/>
            <p:nvPr/>
          </p:nvCxnSpPr>
          <p:spPr>
            <a:xfrm>
              <a:off x="1184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Linie">
              <a:extLst>
                <a:ext uri="{FF2B5EF4-FFF2-40B4-BE49-F238E27FC236}">
                  <a16:creationId xmlns:a16="http://schemas.microsoft.com/office/drawing/2014/main" id="{86FF3820-6F06-974C-B737-51D86061C2DC}"/>
                </a:ext>
              </a:extLst>
            </p:cNvPr>
            <p:cNvCxnSpPr/>
            <p:nvPr/>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Linie">
              <a:extLst>
                <a:ext uri="{FF2B5EF4-FFF2-40B4-BE49-F238E27FC236}">
                  <a16:creationId xmlns:a16="http://schemas.microsoft.com/office/drawing/2014/main" id="{9B3CCE05-F829-744F-9BC4-13D443ADB381}"/>
                </a:ext>
              </a:extLst>
            </p:cNvPr>
            <p:cNvCxnSpPr/>
            <p:nvPr/>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Linie">
              <a:extLst>
                <a:ext uri="{FF2B5EF4-FFF2-40B4-BE49-F238E27FC236}">
                  <a16:creationId xmlns:a16="http://schemas.microsoft.com/office/drawing/2014/main" id="{0203EE4C-F6CC-DD45-B690-6E669E248480}"/>
                </a:ext>
              </a:extLst>
            </p:cNvPr>
            <p:cNvCxnSpPr/>
            <p:nvPr/>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Linie">
              <a:extLst>
                <a:ext uri="{FF2B5EF4-FFF2-40B4-BE49-F238E27FC236}">
                  <a16:creationId xmlns:a16="http://schemas.microsoft.com/office/drawing/2014/main" id="{E23B25D5-DDAD-7C4B-9FFD-6A8E19F22CCC}"/>
                </a:ext>
              </a:extLst>
            </p:cNvPr>
            <p:cNvCxnSpPr/>
            <p:nvPr/>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Linie">
              <a:extLst>
                <a:ext uri="{FF2B5EF4-FFF2-40B4-BE49-F238E27FC236}">
                  <a16:creationId xmlns:a16="http://schemas.microsoft.com/office/drawing/2014/main" id="{BE64572D-3AC4-C848-9602-D4066B4889CD}"/>
                </a:ext>
              </a:extLst>
            </p:cNvPr>
            <p:cNvCxnSpPr/>
            <p:nvPr/>
          </p:nvCxnSpPr>
          <p:spPr>
            <a:xfrm>
              <a:off x="1231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 name="Ecke">
            <a:extLst>
              <a:ext uri="{FF2B5EF4-FFF2-40B4-BE49-F238E27FC236}">
                <a16:creationId xmlns:a16="http://schemas.microsoft.com/office/drawing/2014/main" id="{2BEE4D5A-671F-3C48-A20E-B0FDA728E146}"/>
              </a:ext>
            </a:extLst>
          </p:cNvPr>
          <p:cNvGrpSpPr>
            <a:grpSpLocks noChangeAspect="1"/>
          </p:cNvGrpSpPr>
          <p:nvPr/>
        </p:nvGrpSpPr>
        <p:grpSpPr bwMode="auto">
          <a:xfrm>
            <a:off x="8812558" y="0"/>
            <a:ext cx="3379443" cy="6858000"/>
            <a:chOff x="1316" y="-660"/>
            <a:chExt cx="2131" cy="4320"/>
          </a:xfrm>
        </p:grpSpPr>
        <p:sp>
          <p:nvSpPr>
            <p:cNvPr id="52" name="Fläche">
              <a:extLst>
                <a:ext uri="{FF2B5EF4-FFF2-40B4-BE49-F238E27FC236}">
                  <a16:creationId xmlns:a16="http://schemas.microsoft.com/office/drawing/2014/main" id="{77C02CE2-3D62-F84D-BA03-B0559DE31283}"/>
                </a:ext>
              </a:extLst>
            </p:cNvPr>
            <p:cNvSpPr>
              <a:spLocks/>
            </p:cNvSpPr>
            <p:nvPr/>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endParaRPr lang="de-DE" sz="1798"/>
            </a:p>
          </p:txBody>
        </p:sp>
        <p:sp>
          <p:nvSpPr>
            <p:cNvPr id="56" name="FONT">
              <a:extLst>
                <a:ext uri="{FF2B5EF4-FFF2-40B4-BE49-F238E27FC236}">
                  <a16:creationId xmlns:a16="http://schemas.microsoft.com/office/drawing/2014/main" id="{A73BFE46-D9BD-9442-A29C-F345929E0AD6}"/>
                </a:ext>
              </a:extLst>
            </p:cNvPr>
            <p:cNvSpPr>
              <a:spLocks noEditPoints="1"/>
            </p:cNvSpPr>
            <p:nvPr/>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endParaRPr lang="de-DE" sz="1798"/>
            </a:p>
          </p:txBody>
        </p:sp>
      </p:grpSp>
      <p:sp>
        <p:nvSpPr>
          <p:cNvPr id="21" name="livng.knowledge">
            <a:extLst>
              <a:ext uri="{FF2B5EF4-FFF2-40B4-BE49-F238E27FC236}">
                <a16:creationId xmlns:a16="http://schemas.microsoft.com/office/drawing/2014/main" id="{53D18515-2728-DF4D-BD30-577CE284C0FB}"/>
              </a:ext>
            </a:extLst>
          </p:cNvPr>
          <p:cNvSpPr>
            <a:spLocks noChangeAspect="1" noEditPoints="1"/>
          </p:cNvSpPr>
          <p:nvPr/>
        </p:nvSpPr>
        <p:spPr bwMode="auto">
          <a:xfrm>
            <a:off x="359625" y="6320880"/>
            <a:ext cx="1691678" cy="216000"/>
          </a:xfrm>
          <a:custGeom>
            <a:avLst/>
            <a:gdLst>
              <a:gd name="T0" fmla="*/ 0 w 4704"/>
              <a:gd name="T1" fmla="*/ 17 h 592"/>
              <a:gd name="T2" fmla="*/ 85 w 4704"/>
              <a:gd name="T3" fmla="*/ 421 h 592"/>
              <a:gd name="T4" fmla="*/ 1676 w 4704"/>
              <a:gd name="T5" fmla="*/ 413 h 592"/>
              <a:gd name="T6" fmla="*/ 1676 w 4704"/>
              <a:gd name="T7" fmla="*/ 413 h 592"/>
              <a:gd name="T8" fmla="*/ 4672 w 4704"/>
              <a:gd name="T9" fmla="*/ 393 h 592"/>
              <a:gd name="T10" fmla="*/ 4475 w 4704"/>
              <a:gd name="T11" fmla="*/ 183 h 592"/>
              <a:gd name="T12" fmla="*/ 4704 w 4704"/>
              <a:gd name="T13" fmla="*/ 328 h 592"/>
              <a:gd name="T14" fmla="*/ 4631 w 4704"/>
              <a:gd name="T15" fmla="*/ 276 h 592"/>
              <a:gd name="T16" fmla="*/ 4347 w 4704"/>
              <a:gd name="T17" fmla="*/ 252 h 592"/>
              <a:gd name="T18" fmla="*/ 4369 w 4704"/>
              <a:gd name="T19" fmla="*/ 486 h 592"/>
              <a:gd name="T20" fmla="*/ 4155 w 4704"/>
              <a:gd name="T21" fmla="*/ 470 h 592"/>
              <a:gd name="T22" fmla="*/ 4207 w 4704"/>
              <a:gd name="T23" fmla="*/ 444 h 592"/>
              <a:gd name="T24" fmla="*/ 4218 w 4704"/>
              <a:gd name="T25" fmla="*/ 140 h 592"/>
              <a:gd name="T26" fmla="*/ 4351 w 4704"/>
              <a:gd name="T27" fmla="*/ 199 h 592"/>
              <a:gd name="T28" fmla="*/ 4273 w 4704"/>
              <a:gd name="T29" fmla="*/ 248 h 592"/>
              <a:gd name="T30" fmla="*/ 3868 w 4704"/>
              <a:gd name="T31" fmla="*/ 477 h 592"/>
              <a:gd name="T32" fmla="*/ 3937 w 4704"/>
              <a:gd name="T33" fmla="*/ 118 h 592"/>
              <a:gd name="T34" fmla="*/ 4017 w 4704"/>
              <a:gd name="T35" fmla="*/ 470 h 592"/>
              <a:gd name="T36" fmla="*/ 3814 w 4704"/>
              <a:gd name="T37" fmla="*/ 311 h 592"/>
              <a:gd name="T38" fmla="*/ 3481 w 4704"/>
              <a:gd name="T39" fmla="*/ 328 h 592"/>
              <a:gd name="T40" fmla="*/ 3668 w 4704"/>
              <a:gd name="T41" fmla="*/ 435 h 592"/>
              <a:gd name="T42" fmla="*/ 3542 w 4704"/>
              <a:gd name="T43" fmla="*/ 140 h 592"/>
              <a:gd name="T44" fmla="*/ 3481 w 4704"/>
              <a:gd name="T45" fmla="*/ 328 h 592"/>
              <a:gd name="T46" fmla="*/ 3542 w 4704"/>
              <a:gd name="T47" fmla="*/ 193 h 592"/>
              <a:gd name="T48" fmla="*/ 3242 w 4704"/>
              <a:gd name="T49" fmla="*/ 17 h 592"/>
              <a:gd name="T50" fmla="*/ 3327 w 4704"/>
              <a:gd name="T51" fmla="*/ 421 h 592"/>
              <a:gd name="T52" fmla="*/ 3095 w 4704"/>
              <a:gd name="T53" fmla="*/ 471 h 592"/>
              <a:gd name="T54" fmla="*/ 2968 w 4704"/>
              <a:gd name="T55" fmla="*/ 235 h 592"/>
              <a:gd name="T56" fmla="*/ 2755 w 4704"/>
              <a:gd name="T57" fmla="*/ 152 h 592"/>
              <a:gd name="T58" fmla="*/ 2878 w 4704"/>
              <a:gd name="T59" fmla="*/ 383 h 592"/>
              <a:gd name="T60" fmla="*/ 3042 w 4704"/>
              <a:gd name="T61" fmla="*/ 293 h 592"/>
              <a:gd name="T62" fmla="*/ 3114 w 4704"/>
              <a:gd name="T63" fmla="*/ 148 h 592"/>
              <a:gd name="T64" fmla="*/ 2433 w 4704"/>
              <a:gd name="T65" fmla="*/ 309 h 592"/>
              <a:gd name="T66" fmla="*/ 2574 w 4704"/>
              <a:gd name="T67" fmla="*/ 193 h 592"/>
              <a:gd name="T68" fmla="*/ 2574 w 4704"/>
              <a:gd name="T69" fmla="*/ 193 h 592"/>
              <a:gd name="T70" fmla="*/ 2175 w 4704"/>
              <a:gd name="T71" fmla="*/ 236 h 592"/>
              <a:gd name="T72" fmla="*/ 2095 w 4704"/>
              <a:gd name="T73" fmla="*/ 157 h 592"/>
              <a:gd name="T74" fmla="*/ 2352 w 4704"/>
              <a:gd name="T75" fmla="*/ 229 h 592"/>
              <a:gd name="T76" fmla="*/ 1770 w 4704"/>
              <a:gd name="T77" fmla="*/ 95 h 592"/>
              <a:gd name="T78" fmla="*/ 1840 w 4704"/>
              <a:gd name="T79" fmla="*/ 470 h 592"/>
              <a:gd name="T80" fmla="*/ 1940 w 4704"/>
              <a:gd name="T81" fmla="*/ 148 h 592"/>
              <a:gd name="T82" fmla="*/ 1966 w 4704"/>
              <a:gd name="T83" fmla="*/ 470 h 592"/>
              <a:gd name="T84" fmla="*/ 1302 w 4704"/>
              <a:gd name="T85" fmla="*/ 351 h 592"/>
              <a:gd name="T86" fmla="*/ 1302 w 4704"/>
              <a:gd name="T87" fmla="*/ 592 h 592"/>
              <a:gd name="T88" fmla="*/ 1226 w 4704"/>
              <a:gd name="T89" fmla="*/ 492 h 592"/>
              <a:gd name="T90" fmla="*/ 1178 w 4704"/>
              <a:gd name="T91" fmla="*/ 395 h 592"/>
              <a:gd name="T92" fmla="*/ 1393 w 4704"/>
              <a:gd name="T93" fmla="*/ 157 h 592"/>
              <a:gd name="T94" fmla="*/ 1294 w 4704"/>
              <a:gd name="T95" fmla="*/ 193 h 592"/>
              <a:gd name="T96" fmla="*/ 1294 w 4704"/>
              <a:gd name="T97" fmla="*/ 193 h 592"/>
              <a:gd name="T98" fmla="*/ 908 w 4704"/>
              <a:gd name="T99" fmla="*/ 236 h 592"/>
              <a:gd name="T100" fmla="*/ 827 w 4704"/>
              <a:gd name="T101" fmla="*/ 157 h 592"/>
              <a:gd name="T102" fmla="*/ 1084 w 4704"/>
              <a:gd name="T103" fmla="*/ 229 h 592"/>
              <a:gd name="T104" fmla="*/ 657 w 4704"/>
              <a:gd name="T105" fmla="*/ 53 h 592"/>
              <a:gd name="T106" fmla="*/ 668 w 4704"/>
              <a:gd name="T107" fmla="*/ 470 h 592"/>
              <a:gd name="T108" fmla="*/ 668 w 4704"/>
              <a:gd name="T109" fmla="*/ 470 h 592"/>
              <a:gd name="T110" fmla="*/ 385 w 4704"/>
              <a:gd name="T111" fmla="*/ 140 h 592"/>
              <a:gd name="T112" fmla="*/ 481 w 4704"/>
              <a:gd name="T113" fmla="*/ 311 h 592"/>
              <a:gd name="T114" fmla="*/ 217 w 4704"/>
              <a:gd name="T115" fmla="*/ 100 h 592"/>
              <a:gd name="T116" fmla="*/ 217 w 4704"/>
              <a:gd name="T117" fmla="*/ 100 h 592"/>
              <a:gd name="T118" fmla="*/ 253 w 4704"/>
              <a:gd name="T119" fmla="*/ 47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04" h="592">
                <a:moveTo>
                  <a:pt x="77" y="477"/>
                </a:moveTo>
                <a:cubicBezTo>
                  <a:pt x="6" y="477"/>
                  <a:pt x="6" y="413"/>
                  <a:pt x="6" y="386"/>
                </a:cubicBezTo>
                <a:lnTo>
                  <a:pt x="6" y="111"/>
                </a:lnTo>
                <a:cubicBezTo>
                  <a:pt x="6" y="67"/>
                  <a:pt x="4" y="44"/>
                  <a:pt x="0" y="17"/>
                </a:cubicBezTo>
                <a:lnTo>
                  <a:pt x="72" y="1"/>
                </a:lnTo>
                <a:cubicBezTo>
                  <a:pt x="77" y="21"/>
                  <a:pt x="78" y="48"/>
                  <a:pt x="78" y="90"/>
                </a:cubicBezTo>
                <a:lnTo>
                  <a:pt x="78" y="363"/>
                </a:lnTo>
                <a:cubicBezTo>
                  <a:pt x="78" y="406"/>
                  <a:pt x="80" y="413"/>
                  <a:pt x="85" y="421"/>
                </a:cubicBezTo>
                <a:cubicBezTo>
                  <a:pt x="88" y="426"/>
                  <a:pt x="99" y="429"/>
                  <a:pt x="108" y="426"/>
                </a:cubicBezTo>
                <a:lnTo>
                  <a:pt x="119" y="469"/>
                </a:lnTo>
                <a:cubicBezTo>
                  <a:pt x="106" y="474"/>
                  <a:pt x="93" y="477"/>
                  <a:pt x="77" y="477"/>
                </a:cubicBezTo>
                <a:close/>
                <a:moveTo>
                  <a:pt x="1676" y="413"/>
                </a:moveTo>
                <a:cubicBezTo>
                  <a:pt x="1676" y="375"/>
                  <a:pt x="1644" y="344"/>
                  <a:pt x="1606" y="344"/>
                </a:cubicBezTo>
                <a:cubicBezTo>
                  <a:pt x="1568" y="344"/>
                  <a:pt x="1538" y="375"/>
                  <a:pt x="1538" y="413"/>
                </a:cubicBezTo>
                <a:cubicBezTo>
                  <a:pt x="1538" y="453"/>
                  <a:pt x="1569" y="485"/>
                  <a:pt x="1608" y="485"/>
                </a:cubicBezTo>
                <a:cubicBezTo>
                  <a:pt x="1644" y="485"/>
                  <a:pt x="1676" y="453"/>
                  <a:pt x="1676" y="413"/>
                </a:cubicBezTo>
                <a:close/>
                <a:moveTo>
                  <a:pt x="4512" y="328"/>
                </a:moveTo>
                <a:lnTo>
                  <a:pt x="4512" y="333"/>
                </a:lnTo>
                <a:cubicBezTo>
                  <a:pt x="4512" y="377"/>
                  <a:pt x="4528" y="424"/>
                  <a:pt x="4591" y="424"/>
                </a:cubicBezTo>
                <a:cubicBezTo>
                  <a:pt x="4621" y="424"/>
                  <a:pt x="4647" y="414"/>
                  <a:pt x="4672" y="393"/>
                </a:cubicBezTo>
                <a:lnTo>
                  <a:pt x="4699" y="435"/>
                </a:lnTo>
                <a:cubicBezTo>
                  <a:pt x="4665" y="464"/>
                  <a:pt x="4626" y="478"/>
                  <a:pt x="4583" y="478"/>
                </a:cubicBezTo>
                <a:cubicBezTo>
                  <a:pt x="4492" y="478"/>
                  <a:pt x="4435" y="412"/>
                  <a:pt x="4435" y="309"/>
                </a:cubicBezTo>
                <a:cubicBezTo>
                  <a:pt x="4435" y="253"/>
                  <a:pt x="4447" y="215"/>
                  <a:pt x="4475" y="183"/>
                </a:cubicBezTo>
                <a:cubicBezTo>
                  <a:pt x="4501" y="153"/>
                  <a:pt x="4533" y="140"/>
                  <a:pt x="4574" y="140"/>
                </a:cubicBezTo>
                <a:cubicBezTo>
                  <a:pt x="4605" y="140"/>
                  <a:pt x="4635" y="148"/>
                  <a:pt x="4662" y="173"/>
                </a:cubicBezTo>
                <a:cubicBezTo>
                  <a:pt x="4690" y="199"/>
                  <a:pt x="4704" y="238"/>
                  <a:pt x="4704" y="313"/>
                </a:cubicBezTo>
                <a:lnTo>
                  <a:pt x="4704" y="328"/>
                </a:lnTo>
                <a:lnTo>
                  <a:pt x="4512" y="328"/>
                </a:lnTo>
                <a:close/>
                <a:moveTo>
                  <a:pt x="4574" y="193"/>
                </a:moveTo>
                <a:cubicBezTo>
                  <a:pt x="4534" y="193"/>
                  <a:pt x="4513" y="224"/>
                  <a:pt x="4513" y="276"/>
                </a:cubicBezTo>
                <a:lnTo>
                  <a:pt x="4631" y="276"/>
                </a:lnTo>
                <a:cubicBezTo>
                  <a:pt x="4631" y="224"/>
                  <a:pt x="4609" y="193"/>
                  <a:pt x="4574" y="193"/>
                </a:cubicBezTo>
                <a:close/>
                <a:moveTo>
                  <a:pt x="4351" y="199"/>
                </a:moveTo>
                <a:cubicBezTo>
                  <a:pt x="4338" y="199"/>
                  <a:pt x="4328" y="197"/>
                  <a:pt x="4326" y="196"/>
                </a:cubicBezTo>
                <a:cubicBezTo>
                  <a:pt x="4328" y="198"/>
                  <a:pt x="4347" y="219"/>
                  <a:pt x="4347" y="252"/>
                </a:cubicBezTo>
                <a:cubicBezTo>
                  <a:pt x="4347" y="308"/>
                  <a:pt x="4301" y="351"/>
                  <a:pt x="4225" y="351"/>
                </a:cubicBezTo>
                <a:cubicBezTo>
                  <a:pt x="4202" y="359"/>
                  <a:pt x="4182" y="371"/>
                  <a:pt x="4182" y="381"/>
                </a:cubicBezTo>
                <a:cubicBezTo>
                  <a:pt x="4182" y="393"/>
                  <a:pt x="4186" y="394"/>
                  <a:pt x="4262" y="394"/>
                </a:cubicBezTo>
                <a:cubicBezTo>
                  <a:pt x="4314" y="394"/>
                  <a:pt x="4369" y="421"/>
                  <a:pt x="4369" y="486"/>
                </a:cubicBezTo>
                <a:cubicBezTo>
                  <a:pt x="4369" y="555"/>
                  <a:pt x="4312" y="592"/>
                  <a:pt x="4226" y="592"/>
                </a:cubicBezTo>
                <a:cubicBezTo>
                  <a:pt x="4142" y="592"/>
                  <a:pt x="4082" y="564"/>
                  <a:pt x="4082" y="504"/>
                </a:cubicBezTo>
                <a:cubicBezTo>
                  <a:pt x="4082" y="489"/>
                  <a:pt x="4088" y="470"/>
                  <a:pt x="4088" y="470"/>
                </a:cubicBezTo>
                <a:lnTo>
                  <a:pt x="4155" y="470"/>
                </a:lnTo>
                <a:cubicBezTo>
                  <a:pt x="4155" y="470"/>
                  <a:pt x="4149" y="482"/>
                  <a:pt x="4149" y="492"/>
                </a:cubicBezTo>
                <a:cubicBezTo>
                  <a:pt x="4149" y="522"/>
                  <a:pt x="4175" y="539"/>
                  <a:pt x="4220" y="539"/>
                </a:cubicBezTo>
                <a:cubicBezTo>
                  <a:pt x="4270" y="539"/>
                  <a:pt x="4296" y="519"/>
                  <a:pt x="4296" y="489"/>
                </a:cubicBezTo>
                <a:cubicBezTo>
                  <a:pt x="4296" y="454"/>
                  <a:pt x="4267" y="444"/>
                  <a:pt x="4207" y="444"/>
                </a:cubicBezTo>
                <a:cubicBezTo>
                  <a:pt x="4121" y="444"/>
                  <a:pt x="4102" y="427"/>
                  <a:pt x="4102" y="395"/>
                </a:cubicBezTo>
                <a:cubicBezTo>
                  <a:pt x="4102" y="363"/>
                  <a:pt x="4128" y="351"/>
                  <a:pt x="4163" y="340"/>
                </a:cubicBezTo>
                <a:cubicBezTo>
                  <a:pt x="4114" y="326"/>
                  <a:pt x="4090" y="295"/>
                  <a:pt x="4090" y="249"/>
                </a:cubicBezTo>
                <a:cubicBezTo>
                  <a:pt x="4090" y="183"/>
                  <a:pt x="4141" y="140"/>
                  <a:pt x="4218" y="140"/>
                </a:cubicBezTo>
                <a:cubicBezTo>
                  <a:pt x="4264" y="140"/>
                  <a:pt x="4290" y="157"/>
                  <a:pt x="4316" y="157"/>
                </a:cubicBezTo>
                <a:cubicBezTo>
                  <a:pt x="4337" y="157"/>
                  <a:pt x="4357" y="149"/>
                  <a:pt x="4375" y="134"/>
                </a:cubicBezTo>
                <a:lnTo>
                  <a:pt x="4407" y="178"/>
                </a:lnTo>
                <a:cubicBezTo>
                  <a:pt x="4389" y="193"/>
                  <a:pt x="4373" y="199"/>
                  <a:pt x="4351" y="199"/>
                </a:cubicBezTo>
                <a:close/>
                <a:moveTo>
                  <a:pt x="4218" y="193"/>
                </a:moveTo>
                <a:cubicBezTo>
                  <a:pt x="4182" y="193"/>
                  <a:pt x="4162" y="213"/>
                  <a:pt x="4162" y="249"/>
                </a:cubicBezTo>
                <a:cubicBezTo>
                  <a:pt x="4162" y="286"/>
                  <a:pt x="4183" y="303"/>
                  <a:pt x="4218" y="303"/>
                </a:cubicBezTo>
                <a:cubicBezTo>
                  <a:pt x="4254" y="303"/>
                  <a:pt x="4273" y="284"/>
                  <a:pt x="4273" y="248"/>
                </a:cubicBezTo>
                <a:cubicBezTo>
                  <a:pt x="4273" y="212"/>
                  <a:pt x="4254" y="193"/>
                  <a:pt x="4218" y="193"/>
                </a:cubicBezTo>
                <a:close/>
                <a:moveTo>
                  <a:pt x="3953" y="470"/>
                </a:moveTo>
                <a:cubicBezTo>
                  <a:pt x="3949" y="463"/>
                  <a:pt x="3949" y="458"/>
                  <a:pt x="3947" y="445"/>
                </a:cubicBezTo>
                <a:cubicBezTo>
                  <a:pt x="3925" y="466"/>
                  <a:pt x="3900" y="477"/>
                  <a:pt x="3868" y="477"/>
                </a:cubicBezTo>
                <a:cubicBezTo>
                  <a:pt x="3786" y="477"/>
                  <a:pt x="3736" y="412"/>
                  <a:pt x="3736" y="312"/>
                </a:cubicBezTo>
                <a:cubicBezTo>
                  <a:pt x="3736" y="211"/>
                  <a:pt x="3792" y="142"/>
                  <a:pt x="3870" y="142"/>
                </a:cubicBezTo>
                <a:cubicBezTo>
                  <a:pt x="3897" y="142"/>
                  <a:pt x="3920" y="151"/>
                  <a:pt x="3939" y="171"/>
                </a:cubicBezTo>
                <a:cubicBezTo>
                  <a:pt x="3939" y="171"/>
                  <a:pt x="3937" y="146"/>
                  <a:pt x="3937" y="118"/>
                </a:cubicBezTo>
                <a:lnTo>
                  <a:pt x="3937" y="1"/>
                </a:lnTo>
                <a:lnTo>
                  <a:pt x="4007" y="11"/>
                </a:lnTo>
                <a:lnTo>
                  <a:pt x="4007" y="358"/>
                </a:lnTo>
                <a:cubicBezTo>
                  <a:pt x="4007" y="421"/>
                  <a:pt x="4011" y="454"/>
                  <a:pt x="4017" y="470"/>
                </a:cubicBezTo>
                <a:lnTo>
                  <a:pt x="3953" y="470"/>
                </a:lnTo>
                <a:close/>
                <a:moveTo>
                  <a:pt x="3937" y="224"/>
                </a:moveTo>
                <a:cubicBezTo>
                  <a:pt x="3921" y="207"/>
                  <a:pt x="3902" y="198"/>
                  <a:pt x="3879" y="198"/>
                </a:cubicBezTo>
                <a:cubicBezTo>
                  <a:pt x="3834" y="198"/>
                  <a:pt x="3814" y="234"/>
                  <a:pt x="3814" y="311"/>
                </a:cubicBezTo>
                <a:cubicBezTo>
                  <a:pt x="3814" y="382"/>
                  <a:pt x="3828" y="418"/>
                  <a:pt x="3881" y="418"/>
                </a:cubicBezTo>
                <a:cubicBezTo>
                  <a:pt x="3907" y="418"/>
                  <a:pt x="3928" y="403"/>
                  <a:pt x="3937" y="387"/>
                </a:cubicBezTo>
                <a:lnTo>
                  <a:pt x="3937" y="224"/>
                </a:lnTo>
                <a:close/>
                <a:moveTo>
                  <a:pt x="3481" y="328"/>
                </a:moveTo>
                <a:lnTo>
                  <a:pt x="3481" y="333"/>
                </a:lnTo>
                <a:cubicBezTo>
                  <a:pt x="3481" y="377"/>
                  <a:pt x="3497" y="424"/>
                  <a:pt x="3560" y="424"/>
                </a:cubicBezTo>
                <a:cubicBezTo>
                  <a:pt x="3590" y="424"/>
                  <a:pt x="3616" y="414"/>
                  <a:pt x="3640" y="393"/>
                </a:cubicBezTo>
                <a:lnTo>
                  <a:pt x="3668" y="435"/>
                </a:lnTo>
                <a:cubicBezTo>
                  <a:pt x="3634" y="464"/>
                  <a:pt x="3595" y="478"/>
                  <a:pt x="3552" y="478"/>
                </a:cubicBezTo>
                <a:cubicBezTo>
                  <a:pt x="3461" y="478"/>
                  <a:pt x="3404" y="412"/>
                  <a:pt x="3404" y="309"/>
                </a:cubicBezTo>
                <a:cubicBezTo>
                  <a:pt x="3404" y="253"/>
                  <a:pt x="3416" y="215"/>
                  <a:pt x="3444" y="183"/>
                </a:cubicBezTo>
                <a:cubicBezTo>
                  <a:pt x="3470" y="153"/>
                  <a:pt x="3502" y="140"/>
                  <a:pt x="3542" y="140"/>
                </a:cubicBezTo>
                <a:cubicBezTo>
                  <a:pt x="3574" y="140"/>
                  <a:pt x="3603" y="148"/>
                  <a:pt x="3631" y="173"/>
                </a:cubicBezTo>
                <a:cubicBezTo>
                  <a:pt x="3659" y="199"/>
                  <a:pt x="3673" y="238"/>
                  <a:pt x="3673" y="313"/>
                </a:cubicBezTo>
                <a:lnTo>
                  <a:pt x="3673" y="328"/>
                </a:lnTo>
                <a:lnTo>
                  <a:pt x="3481" y="328"/>
                </a:lnTo>
                <a:close/>
                <a:moveTo>
                  <a:pt x="3542" y="193"/>
                </a:moveTo>
                <a:cubicBezTo>
                  <a:pt x="3503" y="193"/>
                  <a:pt x="3481" y="224"/>
                  <a:pt x="3481" y="276"/>
                </a:cubicBezTo>
                <a:lnTo>
                  <a:pt x="3600" y="276"/>
                </a:lnTo>
                <a:cubicBezTo>
                  <a:pt x="3600" y="224"/>
                  <a:pt x="3577" y="193"/>
                  <a:pt x="3542" y="193"/>
                </a:cubicBezTo>
                <a:close/>
                <a:moveTo>
                  <a:pt x="3319" y="477"/>
                </a:moveTo>
                <a:cubicBezTo>
                  <a:pt x="3249" y="477"/>
                  <a:pt x="3249" y="413"/>
                  <a:pt x="3249" y="386"/>
                </a:cubicBezTo>
                <a:lnTo>
                  <a:pt x="3249" y="111"/>
                </a:lnTo>
                <a:cubicBezTo>
                  <a:pt x="3249" y="67"/>
                  <a:pt x="3247" y="44"/>
                  <a:pt x="3242" y="17"/>
                </a:cubicBezTo>
                <a:lnTo>
                  <a:pt x="3314" y="1"/>
                </a:lnTo>
                <a:cubicBezTo>
                  <a:pt x="3319" y="21"/>
                  <a:pt x="3320" y="48"/>
                  <a:pt x="3320" y="90"/>
                </a:cubicBezTo>
                <a:lnTo>
                  <a:pt x="3320" y="363"/>
                </a:lnTo>
                <a:cubicBezTo>
                  <a:pt x="3320" y="406"/>
                  <a:pt x="3322" y="413"/>
                  <a:pt x="3327" y="421"/>
                </a:cubicBezTo>
                <a:cubicBezTo>
                  <a:pt x="3331" y="426"/>
                  <a:pt x="3342" y="429"/>
                  <a:pt x="3350" y="426"/>
                </a:cubicBezTo>
                <a:lnTo>
                  <a:pt x="3361" y="469"/>
                </a:lnTo>
                <a:cubicBezTo>
                  <a:pt x="3349" y="474"/>
                  <a:pt x="3335" y="477"/>
                  <a:pt x="3319" y="477"/>
                </a:cubicBezTo>
                <a:close/>
                <a:moveTo>
                  <a:pt x="3095" y="471"/>
                </a:moveTo>
                <a:lnTo>
                  <a:pt x="3030" y="471"/>
                </a:lnTo>
                <a:lnTo>
                  <a:pt x="2990" y="323"/>
                </a:lnTo>
                <a:cubicBezTo>
                  <a:pt x="2980" y="284"/>
                  <a:pt x="2969" y="235"/>
                  <a:pt x="2969" y="235"/>
                </a:cubicBezTo>
                <a:lnTo>
                  <a:pt x="2968" y="235"/>
                </a:lnTo>
                <a:cubicBezTo>
                  <a:pt x="2968" y="235"/>
                  <a:pt x="2963" y="267"/>
                  <a:pt x="2947" y="326"/>
                </a:cubicBezTo>
                <a:lnTo>
                  <a:pt x="2908" y="471"/>
                </a:lnTo>
                <a:lnTo>
                  <a:pt x="2843" y="471"/>
                </a:lnTo>
                <a:lnTo>
                  <a:pt x="2755" y="152"/>
                </a:lnTo>
                <a:lnTo>
                  <a:pt x="2824" y="143"/>
                </a:lnTo>
                <a:lnTo>
                  <a:pt x="2859" y="298"/>
                </a:lnTo>
                <a:cubicBezTo>
                  <a:pt x="2868" y="338"/>
                  <a:pt x="2876" y="383"/>
                  <a:pt x="2876" y="383"/>
                </a:cubicBezTo>
                <a:lnTo>
                  <a:pt x="2878" y="383"/>
                </a:lnTo>
                <a:cubicBezTo>
                  <a:pt x="2878" y="383"/>
                  <a:pt x="2884" y="341"/>
                  <a:pt x="2896" y="297"/>
                </a:cubicBezTo>
                <a:lnTo>
                  <a:pt x="2937" y="148"/>
                </a:lnTo>
                <a:lnTo>
                  <a:pt x="3006" y="148"/>
                </a:lnTo>
                <a:lnTo>
                  <a:pt x="3042" y="293"/>
                </a:lnTo>
                <a:cubicBezTo>
                  <a:pt x="3056" y="345"/>
                  <a:pt x="3063" y="384"/>
                  <a:pt x="3063" y="384"/>
                </a:cubicBezTo>
                <a:lnTo>
                  <a:pt x="3065" y="384"/>
                </a:lnTo>
                <a:cubicBezTo>
                  <a:pt x="3065" y="384"/>
                  <a:pt x="3072" y="335"/>
                  <a:pt x="3081" y="298"/>
                </a:cubicBezTo>
                <a:lnTo>
                  <a:pt x="3114" y="148"/>
                </a:lnTo>
                <a:lnTo>
                  <a:pt x="3186" y="148"/>
                </a:lnTo>
                <a:lnTo>
                  <a:pt x="3095" y="471"/>
                </a:lnTo>
                <a:close/>
                <a:moveTo>
                  <a:pt x="2575" y="478"/>
                </a:moveTo>
                <a:cubicBezTo>
                  <a:pt x="2487" y="478"/>
                  <a:pt x="2433" y="412"/>
                  <a:pt x="2433" y="309"/>
                </a:cubicBezTo>
                <a:cubicBezTo>
                  <a:pt x="2433" y="206"/>
                  <a:pt x="2488" y="140"/>
                  <a:pt x="2573" y="140"/>
                </a:cubicBezTo>
                <a:cubicBezTo>
                  <a:pt x="2665" y="140"/>
                  <a:pt x="2717" y="208"/>
                  <a:pt x="2717" y="310"/>
                </a:cubicBezTo>
                <a:cubicBezTo>
                  <a:pt x="2717" y="414"/>
                  <a:pt x="2662" y="478"/>
                  <a:pt x="2575" y="478"/>
                </a:cubicBezTo>
                <a:close/>
                <a:moveTo>
                  <a:pt x="2574" y="193"/>
                </a:moveTo>
                <a:cubicBezTo>
                  <a:pt x="2529" y="193"/>
                  <a:pt x="2510" y="226"/>
                  <a:pt x="2510" y="305"/>
                </a:cubicBezTo>
                <a:cubicBezTo>
                  <a:pt x="2510" y="398"/>
                  <a:pt x="2534" y="426"/>
                  <a:pt x="2576" y="426"/>
                </a:cubicBezTo>
                <a:cubicBezTo>
                  <a:pt x="2617" y="426"/>
                  <a:pt x="2640" y="392"/>
                  <a:pt x="2640" y="311"/>
                </a:cubicBezTo>
                <a:cubicBezTo>
                  <a:pt x="2640" y="220"/>
                  <a:pt x="2615" y="193"/>
                  <a:pt x="2574" y="193"/>
                </a:cubicBezTo>
                <a:close/>
                <a:moveTo>
                  <a:pt x="2283" y="470"/>
                </a:moveTo>
                <a:lnTo>
                  <a:pt x="2283" y="256"/>
                </a:lnTo>
                <a:cubicBezTo>
                  <a:pt x="2283" y="212"/>
                  <a:pt x="2273" y="200"/>
                  <a:pt x="2246" y="200"/>
                </a:cubicBezTo>
                <a:cubicBezTo>
                  <a:pt x="2226" y="200"/>
                  <a:pt x="2196" y="215"/>
                  <a:pt x="2175" y="236"/>
                </a:cubicBezTo>
                <a:lnTo>
                  <a:pt x="2175" y="470"/>
                </a:lnTo>
                <a:lnTo>
                  <a:pt x="2107" y="470"/>
                </a:lnTo>
                <a:lnTo>
                  <a:pt x="2107" y="233"/>
                </a:lnTo>
                <a:cubicBezTo>
                  <a:pt x="2107" y="199"/>
                  <a:pt x="2104" y="179"/>
                  <a:pt x="2095" y="157"/>
                </a:cubicBezTo>
                <a:lnTo>
                  <a:pt x="2158" y="139"/>
                </a:lnTo>
                <a:cubicBezTo>
                  <a:pt x="2166" y="153"/>
                  <a:pt x="2170" y="167"/>
                  <a:pt x="2170" y="185"/>
                </a:cubicBezTo>
                <a:cubicBezTo>
                  <a:pt x="2204" y="155"/>
                  <a:pt x="2234" y="140"/>
                  <a:pt x="2268" y="140"/>
                </a:cubicBezTo>
                <a:cubicBezTo>
                  <a:pt x="2318" y="140"/>
                  <a:pt x="2352" y="170"/>
                  <a:pt x="2352" y="229"/>
                </a:cubicBezTo>
                <a:lnTo>
                  <a:pt x="2352" y="470"/>
                </a:lnTo>
                <a:lnTo>
                  <a:pt x="2283" y="470"/>
                </a:lnTo>
                <a:close/>
                <a:moveTo>
                  <a:pt x="1770" y="470"/>
                </a:moveTo>
                <a:lnTo>
                  <a:pt x="1770" y="95"/>
                </a:lnTo>
                <a:cubicBezTo>
                  <a:pt x="1770" y="64"/>
                  <a:pt x="1768" y="42"/>
                  <a:pt x="1763" y="17"/>
                </a:cubicBezTo>
                <a:lnTo>
                  <a:pt x="1833" y="0"/>
                </a:lnTo>
                <a:cubicBezTo>
                  <a:pt x="1837" y="20"/>
                  <a:pt x="1840" y="52"/>
                  <a:pt x="1840" y="85"/>
                </a:cubicBezTo>
                <a:lnTo>
                  <a:pt x="1840" y="470"/>
                </a:lnTo>
                <a:lnTo>
                  <a:pt x="1770" y="470"/>
                </a:lnTo>
                <a:close/>
                <a:moveTo>
                  <a:pt x="1966" y="470"/>
                </a:moveTo>
                <a:lnTo>
                  <a:pt x="1845" y="288"/>
                </a:lnTo>
                <a:lnTo>
                  <a:pt x="1940" y="148"/>
                </a:lnTo>
                <a:lnTo>
                  <a:pt x="2025" y="148"/>
                </a:lnTo>
                <a:lnTo>
                  <a:pt x="1915" y="284"/>
                </a:lnTo>
                <a:lnTo>
                  <a:pt x="2051" y="470"/>
                </a:lnTo>
                <a:lnTo>
                  <a:pt x="1966" y="470"/>
                </a:lnTo>
                <a:close/>
                <a:moveTo>
                  <a:pt x="1428" y="199"/>
                </a:moveTo>
                <a:cubicBezTo>
                  <a:pt x="1415" y="199"/>
                  <a:pt x="1405" y="197"/>
                  <a:pt x="1403" y="196"/>
                </a:cubicBezTo>
                <a:cubicBezTo>
                  <a:pt x="1405" y="198"/>
                  <a:pt x="1424" y="219"/>
                  <a:pt x="1424" y="252"/>
                </a:cubicBezTo>
                <a:cubicBezTo>
                  <a:pt x="1424" y="308"/>
                  <a:pt x="1378" y="351"/>
                  <a:pt x="1302" y="351"/>
                </a:cubicBezTo>
                <a:cubicBezTo>
                  <a:pt x="1279" y="359"/>
                  <a:pt x="1259" y="371"/>
                  <a:pt x="1259" y="381"/>
                </a:cubicBezTo>
                <a:cubicBezTo>
                  <a:pt x="1259" y="393"/>
                  <a:pt x="1263" y="394"/>
                  <a:pt x="1339" y="394"/>
                </a:cubicBezTo>
                <a:cubicBezTo>
                  <a:pt x="1390" y="394"/>
                  <a:pt x="1446" y="421"/>
                  <a:pt x="1446" y="486"/>
                </a:cubicBezTo>
                <a:cubicBezTo>
                  <a:pt x="1446" y="555"/>
                  <a:pt x="1388" y="592"/>
                  <a:pt x="1302" y="592"/>
                </a:cubicBezTo>
                <a:cubicBezTo>
                  <a:pt x="1219" y="592"/>
                  <a:pt x="1159" y="564"/>
                  <a:pt x="1159" y="504"/>
                </a:cubicBezTo>
                <a:cubicBezTo>
                  <a:pt x="1159" y="489"/>
                  <a:pt x="1165" y="470"/>
                  <a:pt x="1165" y="470"/>
                </a:cubicBezTo>
                <a:lnTo>
                  <a:pt x="1231" y="470"/>
                </a:lnTo>
                <a:cubicBezTo>
                  <a:pt x="1231" y="470"/>
                  <a:pt x="1226" y="482"/>
                  <a:pt x="1226" y="492"/>
                </a:cubicBezTo>
                <a:cubicBezTo>
                  <a:pt x="1226" y="522"/>
                  <a:pt x="1252" y="539"/>
                  <a:pt x="1297" y="539"/>
                </a:cubicBezTo>
                <a:cubicBezTo>
                  <a:pt x="1346" y="539"/>
                  <a:pt x="1373" y="519"/>
                  <a:pt x="1373" y="489"/>
                </a:cubicBezTo>
                <a:cubicBezTo>
                  <a:pt x="1373" y="454"/>
                  <a:pt x="1344" y="444"/>
                  <a:pt x="1284" y="444"/>
                </a:cubicBezTo>
                <a:cubicBezTo>
                  <a:pt x="1198" y="444"/>
                  <a:pt x="1178" y="427"/>
                  <a:pt x="1178" y="395"/>
                </a:cubicBezTo>
                <a:cubicBezTo>
                  <a:pt x="1178" y="363"/>
                  <a:pt x="1205" y="351"/>
                  <a:pt x="1240" y="340"/>
                </a:cubicBezTo>
                <a:cubicBezTo>
                  <a:pt x="1191" y="326"/>
                  <a:pt x="1166" y="295"/>
                  <a:pt x="1166" y="249"/>
                </a:cubicBezTo>
                <a:cubicBezTo>
                  <a:pt x="1166" y="183"/>
                  <a:pt x="1218" y="140"/>
                  <a:pt x="1295" y="140"/>
                </a:cubicBezTo>
                <a:cubicBezTo>
                  <a:pt x="1341" y="140"/>
                  <a:pt x="1367" y="157"/>
                  <a:pt x="1393" y="157"/>
                </a:cubicBezTo>
                <a:cubicBezTo>
                  <a:pt x="1414" y="157"/>
                  <a:pt x="1434" y="149"/>
                  <a:pt x="1451" y="134"/>
                </a:cubicBezTo>
                <a:lnTo>
                  <a:pt x="1484" y="178"/>
                </a:lnTo>
                <a:cubicBezTo>
                  <a:pt x="1466" y="193"/>
                  <a:pt x="1449" y="199"/>
                  <a:pt x="1428" y="199"/>
                </a:cubicBezTo>
                <a:close/>
                <a:moveTo>
                  <a:pt x="1294" y="193"/>
                </a:moveTo>
                <a:cubicBezTo>
                  <a:pt x="1259" y="193"/>
                  <a:pt x="1239" y="213"/>
                  <a:pt x="1239" y="249"/>
                </a:cubicBezTo>
                <a:cubicBezTo>
                  <a:pt x="1239" y="286"/>
                  <a:pt x="1260" y="303"/>
                  <a:pt x="1294" y="303"/>
                </a:cubicBezTo>
                <a:cubicBezTo>
                  <a:pt x="1331" y="303"/>
                  <a:pt x="1350" y="284"/>
                  <a:pt x="1350" y="248"/>
                </a:cubicBezTo>
                <a:cubicBezTo>
                  <a:pt x="1350" y="212"/>
                  <a:pt x="1331" y="193"/>
                  <a:pt x="1294" y="193"/>
                </a:cubicBezTo>
                <a:close/>
                <a:moveTo>
                  <a:pt x="1015" y="470"/>
                </a:moveTo>
                <a:lnTo>
                  <a:pt x="1015" y="256"/>
                </a:lnTo>
                <a:cubicBezTo>
                  <a:pt x="1015" y="212"/>
                  <a:pt x="1005" y="200"/>
                  <a:pt x="978" y="200"/>
                </a:cubicBezTo>
                <a:cubicBezTo>
                  <a:pt x="958" y="200"/>
                  <a:pt x="929" y="215"/>
                  <a:pt x="908" y="236"/>
                </a:cubicBezTo>
                <a:lnTo>
                  <a:pt x="908" y="470"/>
                </a:lnTo>
                <a:lnTo>
                  <a:pt x="839" y="470"/>
                </a:lnTo>
                <a:lnTo>
                  <a:pt x="839" y="233"/>
                </a:lnTo>
                <a:cubicBezTo>
                  <a:pt x="839" y="199"/>
                  <a:pt x="836" y="179"/>
                  <a:pt x="827" y="157"/>
                </a:cubicBezTo>
                <a:lnTo>
                  <a:pt x="890" y="139"/>
                </a:lnTo>
                <a:cubicBezTo>
                  <a:pt x="898" y="153"/>
                  <a:pt x="902" y="167"/>
                  <a:pt x="902" y="185"/>
                </a:cubicBezTo>
                <a:cubicBezTo>
                  <a:pt x="936" y="155"/>
                  <a:pt x="966" y="140"/>
                  <a:pt x="1000" y="140"/>
                </a:cubicBezTo>
                <a:cubicBezTo>
                  <a:pt x="1050" y="140"/>
                  <a:pt x="1084" y="170"/>
                  <a:pt x="1084" y="229"/>
                </a:cubicBezTo>
                <a:lnTo>
                  <a:pt x="1084" y="470"/>
                </a:lnTo>
                <a:lnTo>
                  <a:pt x="1015" y="470"/>
                </a:lnTo>
                <a:close/>
                <a:moveTo>
                  <a:pt x="703" y="100"/>
                </a:moveTo>
                <a:cubicBezTo>
                  <a:pt x="677" y="100"/>
                  <a:pt x="657" y="79"/>
                  <a:pt x="657" y="53"/>
                </a:cubicBezTo>
                <a:cubicBezTo>
                  <a:pt x="657" y="27"/>
                  <a:pt x="678" y="6"/>
                  <a:pt x="704" y="6"/>
                </a:cubicBezTo>
                <a:cubicBezTo>
                  <a:pt x="729" y="6"/>
                  <a:pt x="750" y="27"/>
                  <a:pt x="750" y="53"/>
                </a:cubicBezTo>
                <a:cubicBezTo>
                  <a:pt x="750" y="79"/>
                  <a:pt x="729" y="100"/>
                  <a:pt x="703" y="100"/>
                </a:cubicBezTo>
                <a:close/>
                <a:moveTo>
                  <a:pt x="668" y="470"/>
                </a:moveTo>
                <a:lnTo>
                  <a:pt x="668" y="153"/>
                </a:lnTo>
                <a:lnTo>
                  <a:pt x="738" y="140"/>
                </a:lnTo>
                <a:lnTo>
                  <a:pt x="738" y="470"/>
                </a:lnTo>
                <a:lnTo>
                  <a:pt x="668" y="470"/>
                </a:lnTo>
                <a:close/>
                <a:moveTo>
                  <a:pt x="490" y="471"/>
                </a:moveTo>
                <a:lnTo>
                  <a:pt x="428" y="471"/>
                </a:lnTo>
                <a:lnTo>
                  <a:pt x="313" y="150"/>
                </a:lnTo>
                <a:lnTo>
                  <a:pt x="385" y="140"/>
                </a:lnTo>
                <a:lnTo>
                  <a:pt x="440" y="314"/>
                </a:lnTo>
                <a:cubicBezTo>
                  <a:pt x="451" y="347"/>
                  <a:pt x="460" y="386"/>
                  <a:pt x="460" y="386"/>
                </a:cubicBezTo>
                <a:lnTo>
                  <a:pt x="461" y="386"/>
                </a:lnTo>
                <a:cubicBezTo>
                  <a:pt x="461" y="386"/>
                  <a:pt x="468" y="347"/>
                  <a:pt x="481" y="311"/>
                </a:cubicBezTo>
                <a:lnTo>
                  <a:pt x="534" y="148"/>
                </a:lnTo>
                <a:lnTo>
                  <a:pt x="607" y="148"/>
                </a:lnTo>
                <a:lnTo>
                  <a:pt x="490" y="471"/>
                </a:lnTo>
                <a:close/>
                <a:moveTo>
                  <a:pt x="217" y="100"/>
                </a:moveTo>
                <a:cubicBezTo>
                  <a:pt x="192" y="100"/>
                  <a:pt x="172" y="79"/>
                  <a:pt x="172" y="53"/>
                </a:cubicBezTo>
                <a:cubicBezTo>
                  <a:pt x="172" y="27"/>
                  <a:pt x="192" y="6"/>
                  <a:pt x="218" y="6"/>
                </a:cubicBezTo>
                <a:cubicBezTo>
                  <a:pt x="243" y="6"/>
                  <a:pt x="264" y="27"/>
                  <a:pt x="264" y="53"/>
                </a:cubicBezTo>
                <a:cubicBezTo>
                  <a:pt x="264" y="79"/>
                  <a:pt x="243" y="100"/>
                  <a:pt x="217" y="100"/>
                </a:cubicBezTo>
                <a:close/>
                <a:moveTo>
                  <a:pt x="182" y="470"/>
                </a:moveTo>
                <a:lnTo>
                  <a:pt x="182" y="153"/>
                </a:lnTo>
                <a:lnTo>
                  <a:pt x="253" y="140"/>
                </a:lnTo>
                <a:lnTo>
                  <a:pt x="253" y="470"/>
                </a:lnTo>
                <a:lnTo>
                  <a:pt x="182" y="470"/>
                </a:lnTo>
                <a:close/>
              </a:path>
            </a:pathLst>
          </a:custGeom>
          <a:solidFill>
            <a:schemeClr val="tx1"/>
          </a:solidFill>
          <a:ln>
            <a:noFill/>
          </a:ln>
        </p:spPr>
        <p:txBody>
          <a:bodyPr vert="horz" wrap="square" lIns="91345" tIns="45672" rIns="91345" bIns="45672" numCol="1" anchor="t" anchorCtr="0" compatLnSpc="1">
            <a:prstTxWarp prst="textNoShape">
              <a:avLst/>
            </a:prstTxWarp>
          </a:bodyPr>
          <a:lstStyle/>
          <a:p>
            <a:endParaRPr lang="de-DE" sz="1798"/>
          </a:p>
        </p:txBody>
      </p:sp>
      <p:pic>
        <p:nvPicPr>
          <p:cNvPr id="4" name="Grafik 1">
            <a:extLst>
              <a:ext uri="{FF2B5EF4-FFF2-40B4-BE49-F238E27FC236}">
                <a16:creationId xmlns:a16="http://schemas.microsoft.com/office/drawing/2014/main" id="{362335E6-E2DE-E887-0E05-1D86681CC8D5}"/>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341312" y="276642"/>
            <a:ext cx="2909931" cy="813335"/>
          </a:xfrm>
          <a:prstGeom prst="rect">
            <a:avLst/>
          </a:prstGeom>
        </p:spPr>
      </p:pic>
    </p:spTree>
    <p:extLst>
      <p:ext uri="{BB962C8B-B14F-4D97-AF65-F5344CB8AC3E}">
        <p14:creationId xmlns:p14="http://schemas.microsoft.com/office/powerpoint/2010/main" val="2824870004"/>
      </p:ext>
    </p:extLst>
  </p:cSld>
  <p:clrMapOvr>
    <a:masterClrMapping/>
  </p:clrMapOvr>
  <p:extLst>
    <p:ext uri="{DCECCB84-F9BA-43D5-87BE-67443E8EF086}">
      <p15:sldGuideLst xmlns:p15="http://schemas.microsoft.com/office/powerpoint/2012/main">
        <p15:guide id="3" pos="226">
          <p15:clr>
            <a:srgbClr val="FBAE40"/>
          </p15:clr>
        </p15:guide>
        <p15:guide id="4" pos="5534">
          <p15:clr>
            <a:srgbClr val="FBAE40"/>
          </p15:clr>
        </p15:guide>
        <p15:guide id="7" pos="227">
          <p15:clr>
            <a:srgbClr val="FBAE40"/>
          </p15:clr>
        </p15:guide>
        <p15:guide id="8" pos="7461">
          <p15:clr>
            <a:srgbClr val="FBAE40"/>
          </p15:clr>
        </p15:guide>
        <p15:guide id="9" orient="horz" pos="1236">
          <p15:clr>
            <a:srgbClr val="FBAE40"/>
          </p15:clr>
        </p15:guide>
        <p15:guide id="10" orient="horz" pos="2040">
          <p15:clr>
            <a:srgbClr val="FBAE40"/>
          </p15:clr>
        </p15:guide>
        <p15:guide id="11" pos="301">
          <p15:clr>
            <a:srgbClr val="FBAE40"/>
          </p15:clr>
        </p15:guide>
        <p15:guide id="12" pos="7379">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p:cSld name="Titel blau mit Typoecke">
    <p:bg>
      <p:bgPr>
        <a:solidFill>
          <a:schemeClr val="bg2"/>
        </a:solidFill>
        <a:effectLst/>
      </p:bgPr>
    </p:bg>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359625" y="1962150"/>
            <a:ext cx="8544000" cy="1276350"/>
          </a:xfrm>
        </p:spPr>
        <p:txBody>
          <a:bodyPr anchor="b" anchorCtr="0"/>
          <a:lstStyle>
            <a:lvl1pPr marL="0" indent="0" algn="l">
              <a:lnSpc>
                <a:spcPct val="90000"/>
              </a:lnSpc>
              <a:buFont typeface="Arial" panose="020B0604020202020204" pitchFamily="34" charset="0"/>
              <a:buNone/>
              <a:defRPr sz="3596" b="1">
                <a:solidFill>
                  <a:schemeClr val="bg1"/>
                </a:solidFill>
              </a:defRPr>
            </a:lvl1pPr>
          </a:lstStyle>
          <a:p>
            <a:r>
              <a:rPr lang="de-DE" dirty="0"/>
              <a:t>Titel der Präsentation auf zwei Zeilen einfügen</a:t>
            </a:r>
          </a:p>
        </p:txBody>
      </p:sp>
      <p:sp>
        <p:nvSpPr>
          <p:cNvPr id="3" name="Untertitel 2"/>
          <p:cNvSpPr>
            <a:spLocks noGrp="1"/>
          </p:cNvSpPr>
          <p:nvPr>
            <p:ph type="subTitle" idx="1" hasCustomPrompt="1"/>
          </p:nvPr>
        </p:nvSpPr>
        <p:spPr>
          <a:xfrm>
            <a:off x="359625" y="3238501"/>
            <a:ext cx="8544000" cy="900000"/>
          </a:xfrm>
        </p:spPr>
        <p:txBody>
          <a:bodyPr/>
          <a:lstStyle>
            <a:lvl1pPr marL="0" indent="0" algn="l">
              <a:lnSpc>
                <a:spcPct val="100000"/>
              </a:lnSpc>
              <a:spcBef>
                <a:spcPts val="0"/>
              </a:spcBef>
              <a:buFont typeface="Arial" panose="020B0604020202020204" pitchFamily="34" charset="0"/>
              <a:buNone/>
              <a:defRPr sz="1798" b="0">
                <a:solidFill>
                  <a:schemeClr val="bg1"/>
                </a:solidFill>
              </a:defRPr>
            </a:lvl1pPr>
            <a:lvl2pPr marL="0" indent="0" algn="l">
              <a:lnSpc>
                <a:spcPct val="100000"/>
              </a:lnSpc>
              <a:spcBef>
                <a:spcPts val="0"/>
              </a:spcBef>
              <a:buFont typeface="Arial" panose="020B0604020202020204" pitchFamily="34" charset="0"/>
              <a:buNone/>
              <a:defRPr sz="1798" b="0">
                <a:solidFill>
                  <a:schemeClr val="bg1"/>
                </a:solidFill>
              </a:defRPr>
            </a:lvl2pPr>
            <a:lvl3pPr marL="0" indent="0" algn="l">
              <a:lnSpc>
                <a:spcPct val="100000"/>
              </a:lnSpc>
              <a:spcBef>
                <a:spcPts val="0"/>
              </a:spcBef>
              <a:buFont typeface="Arial" panose="020B0604020202020204" pitchFamily="34" charset="0"/>
              <a:buNone/>
              <a:defRPr sz="1798" b="0">
                <a:solidFill>
                  <a:schemeClr val="bg1"/>
                </a:solidFill>
              </a:defRPr>
            </a:lvl3pPr>
            <a:lvl4pPr marL="0" indent="0" algn="l">
              <a:lnSpc>
                <a:spcPct val="100000"/>
              </a:lnSpc>
              <a:spcBef>
                <a:spcPts val="0"/>
              </a:spcBef>
              <a:buFont typeface="Arial" panose="020B0604020202020204" pitchFamily="34" charset="0"/>
              <a:buNone/>
              <a:defRPr sz="1798" b="0">
                <a:solidFill>
                  <a:schemeClr val="bg1"/>
                </a:solidFill>
              </a:defRPr>
            </a:lvl4pPr>
            <a:lvl5pPr marL="0" indent="0" algn="l">
              <a:lnSpc>
                <a:spcPct val="100000"/>
              </a:lnSpc>
              <a:spcBef>
                <a:spcPts val="0"/>
              </a:spcBef>
              <a:buFont typeface="Arial" panose="020B0604020202020204" pitchFamily="34" charset="0"/>
              <a:buNone/>
              <a:defRPr sz="1798" b="0">
                <a:solidFill>
                  <a:schemeClr val="bg1"/>
                </a:solidFill>
              </a:defRPr>
            </a:lvl5pPr>
            <a:lvl6pPr marL="0" indent="0" algn="l">
              <a:lnSpc>
                <a:spcPct val="100000"/>
              </a:lnSpc>
              <a:spcBef>
                <a:spcPts val="0"/>
              </a:spcBef>
              <a:buFont typeface="Arial" panose="020B0604020202020204" pitchFamily="34" charset="0"/>
              <a:buNone/>
              <a:defRPr sz="1798" b="0">
                <a:solidFill>
                  <a:schemeClr val="bg1"/>
                </a:solidFill>
              </a:defRPr>
            </a:lvl6pPr>
            <a:lvl7pPr marL="0" indent="0" algn="l">
              <a:lnSpc>
                <a:spcPct val="100000"/>
              </a:lnSpc>
              <a:spcBef>
                <a:spcPts val="0"/>
              </a:spcBef>
              <a:buFont typeface="Arial" panose="020B0604020202020204" pitchFamily="34" charset="0"/>
              <a:buNone/>
              <a:defRPr sz="1798" b="0">
                <a:solidFill>
                  <a:schemeClr val="bg1"/>
                </a:solidFill>
              </a:defRPr>
            </a:lvl7pPr>
            <a:lvl8pPr marL="0" indent="0" algn="l">
              <a:lnSpc>
                <a:spcPct val="100000"/>
              </a:lnSpc>
              <a:spcBef>
                <a:spcPts val="0"/>
              </a:spcBef>
              <a:buFont typeface="Arial" panose="020B0604020202020204" pitchFamily="34" charset="0"/>
              <a:buNone/>
              <a:defRPr sz="1798" b="0">
                <a:solidFill>
                  <a:schemeClr val="bg1"/>
                </a:solidFill>
              </a:defRPr>
            </a:lvl8pPr>
            <a:lvl9pPr marL="0" indent="0" algn="l">
              <a:lnSpc>
                <a:spcPct val="100000"/>
              </a:lnSpc>
              <a:spcBef>
                <a:spcPts val="0"/>
              </a:spcBef>
              <a:buFont typeface="Arial" panose="020B0604020202020204" pitchFamily="34" charset="0"/>
              <a:buNone/>
              <a:defRPr sz="1798" b="0">
                <a:solidFill>
                  <a:schemeClr val="bg1"/>
                </a:solidFill>
              </a:defRPr>
            </a:lvl9pPr>
          </a:lstStyle>
          <a:p>
            <a:pPr lvl="0"/>
            <a:r>
              <a:rPr lang="de-DE" dirty="0"/>
              <a:t>Untertitel bzw. Kurzbeschreibung der Präsentation</a:t>
            </a:r>
            <a:br>
              <a:rPr lang="de-DE" dirty="0"/>
            </a:br>
            <a:r>
              <a:rPr lang="de-DE" dirty="0"/>
              <a:t>Name: der Referentin / des Referenten</a:t>
            </a:r>
          </a:p>
        </p:txBody>
      </p:sp>
      <p:sp>
        <p:nvSpPr>
          <p:cNvPr id="55" name="Vertikaler Textplatzhalter 2"/>
          <p:cNvSpPr>
            <a:spLocks noGrp="1"/>
          </p:cNvSpPr>
          <p:nvPr>
            <p:ph type="body" orient="vert" idx="17" hasCustomPrompt="1"/>
          </p:nvPr>
        </p:nvSpPr>
        <p:spPr>
          <a:xfrm>
            <a:off x="2831638" y="6069200"/>
            <a:ext cx="4560364" cy="468000"/>
          </a:xfrm>
        </p:spPr>
        <p:txBody>
          <a:bodyPr vert="horz" anchor="b" anchorCtr="0"/>
          <a:lstStyle>
            <a:lvl1pPr marL="0" indent="0" algn="r">
              <a:lnSpc>
                <a:spcPct val="100000"/>
              </a:lnSpc>
              <a:spcBef>
                <a:spcPts val="0"/>
              </a:spcBef>
              <a:buFont typeface="Arial" panose="020B0604020202020204" pitchFamily="34" charset="0"/>
              <a:buNone/>
              <a:defRPr sz="1399" b="0">
                <a:solidFill>
                  <a:schemeClr val="bg1"/>
                </a:solidFill>
              </a:defRPr>
            </a:lvl1pPr>
            <a:lvl2pPr marL="0" indent="0" algn="r">
              <a:lnSpc>
                <a:spcPct val="100000"/>
              </a:lnSpc>
              <a:spcBef>
                <a:spcPts val="0"/>
              </a:spcBef>
              <a:buNone/>
              <a:defRPr sz="1399" b="0">
                <a:solidFill>
                  <a:schemeClr val="bg1"/>
                </a:solidFill>
              </a:defRPr>
            </a:lvl2pPr>
            <a:lvl3pPr marL="0" indent="0" algn="r">
              <a:lnSpc>
                <a:spcPct val="100000"/>
              </a:lnSpc>
              <a:spcBef>
                <a:spcPts val="0"/>
              </a:spcBef>
              <a:buNone/>
              <a:defRPr sz="1399" b="0">
                <a:solidFill>
                  <a:schemeClr val="bg1"/>
                </a:solidFill>
              </a:defRPr>
            </a:lvl3pPr>
            <a:lvl4pPr marL="0" indent="0" algn="r">
              <a:lnSpc>
                <a:spcPct val="100000"/>
              </a:lnSpc>
              <a:spcBef>
                <a:spcPts val="0"/>
              </a:spcBef>
              <a:buNone/>
              <a:defRPr sz="1399" b="0">
                <a:solidFill>
                  <a:schemeClr val="bg1"/>
                </a:solidFill>
              </a:defRPr>
            </a:lvl4pPr>
            <a:lvl5pPr marL="0" indent="0" algn="r">
              <a:lnSpc>
                <a:spcPct val="100000"/>
              </a:lnSpc>
              <a:spcBef>
                <a:spcPts val="0"/>
              </a:spcBef>
              <a:buNone/>
              <a:defRPr sz="1399" b="0">
                <a:solidFill>
                  <a:schemeClr val="bg1"/>
                </a:solidFill>
              </a:defRPr>
            </a:lvl5pPr>
            <a:lvl6pPr marL="0" indent="0" algn="r">
              <a:lnSpc>
                <a:spcPct val="100000"/>
              </a:lnSpc>
              <a:spcBef>
                <a:spcPts val="0"/>
              </a:spcBef>
              <a:buNone/>
              <a:defRPr sz="1399" b="0">
                <a:solidFill>
                  <a:schemeClr val="bg1"/>
                </a:solidFill>
              </a:defRPr>
            </a:lvl6pPr>
            <a:lvl7pPr marL="0" indent="0" algn="r">
              <a:lnSpc>
                <a:spcPct val="100000"/>
              </a:lnSpc>
              <a:spcBef>
                <a:spcPts val="0"/>
              </a:spcBef>
              <a:buNone/>
              <a:defRPr sz="1399" b="0">
                <a:solidFill>
                  <a:schemeClr val="bg1"/>
                </a:solidFill>
              </a:defRPr>
            </a:lvl7pPr>
            <a:lvl8pPr marL="0" indent="0" algn="r">
              <a:lnSpc>
                <a:spcPct val="100000"/>
              </a:lnSpc>
              <a:spcBef>
                <a:spcPts val="0"/>
              </a:spcBef>
              <a:buNone/>
              <a:defRPr sz="1399" b="0">
                <a:solidFill>
                  <a:schemeClr val="bg1"/>
                </a:solidFill>
              </a:defRPr>
            </a:lvl8pPr>
            <a:lvl9pPr marL="0" indent="0" algn="r">
              <a:lnSpc>
                <a:spcPct val="100000"/>
              </a:lnSpc>
              <a:spcBef>
                <a:spcPts val="0"/>
              </a:spcBef>
              <a:buNone/>
              <a:defRPr sz="1399" b="0">
                <a:solidFill>
                  <a:schemeClr val="bg1"/>
                </a:solidFill>
              </a:defRPr>
            </a:lvl9pPr>
          </a:lstStyle>
          <a:p>
            <a:pPr lvl="0"/>
            <a:r>
              <a:rPr lang="de-DE" dirty="0"/>
              <a:t>Freiraum für Sekundärlogo(s) / Name </a:t>
            </a:r>
            <a:br>
              <a:rPr lang="de-DE" dirty="0"/>
            </a:br>
            <a:r>
              <a:rPr lang="de-DE" dirty="0"/>
              <a:t>des Fachbereichs, Instituts oder SFBs</a:t>
            </a:r>
          </a:p>
        </p:txBody>
      </p:sp>
      <p:grpSp>
        <p:nvGrpSpPr>
          <p:cNvPr id="24" name="Regieanweisungen">
            <a:extLst>
              <a:ext uri="{FF2B5EF4-FFF2-40B4-BE49-F238E27FC236}">
                <a16:creationId xmlns:a16="http://schemas.microsoft.com/office/drawing/2014/main" id="{512A8336-2CA1-3948-948D-0926FA18E3D9}"/>
              </a:ext>
            </a:extLst>
          </p:cNvPr>
          <p:cNvGrpSpPr/>
          <p:nvPr/>
        </p:nvGrpSpPr>
        <p:grpSpPr>
          <a:xfrm>
            <a:off x="-467513" y="-468000"/>
            <a:ext cx="13126327" cy="7776000"/>
            <a:chOff x="-468000" y="-468000"/>
            <a:chExt cx="13140000" cy="7776000"/>
          </a:xfrm>
        </p:grpSpPr>
        <p:cxnSp>
          <p:nvCxnSpPr>
            <p:cNvPr id="38" name="Linie">
              <a:extLst>
                <a:ext uri="{FF2B5EF4-FFF2-40B4-BE49-F238E27FC236}">
                  <a16:creationId xmlns:a16="http://schemas.microsoft.com/office/drawing/2014/main" id="{3A712D2C-532E-1B4C-8C51-6C3CFBE6792D}"/>
                </a:ext>
              </a:extLst>
            </p:cNvPr>
            <p:cNvCxnSpPr/>
            <p:nvPr/>
          </p:nvCxnSpPr>
          <p:spPr>
            <a:xfrm>
              <a:off x="1231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a:extLst>
                <a:ext uri="{FF2B5EF4-FFF2-40B4-BE49-F238E27FC236}">
                  <a16:creationId xmlns:a16="http://schemas.microsoft.com/office/drawing/2014/main" id="{1301602D-0718-2A48-A04A-0D49AA4F6E8B}"/>
                </a:ext>
              </a:extLst>
            </p:cNvPr>
            <p:cNvCxnSpPr/>
            <p:nvPr/>
          </p:nvCxnSpPr>
          <p:spPr>
            <a:xfrm>
              <a:off x="1231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Linie">
              <a:extLst>
                <a:ext uri="{FF2B5EF4-FFF2-40B4-BE49-F238E27FC236}">
                  <a16:creationId xmlns:a16="http://schemas.microsoft.com/office/drawing/2014/main" id="{4F3F5AA7-BCBB-B546-A572-DC989FEA5A61}"/>
                </a:ext>
              </a:extLst>
            </p:cNvPr>
            <p:cNvCxnSpPr/>
            <p:nvPr/>
          </p:nvCxnSpPr>
          <p:spPr>
            <a:xfrm>
              <a:off x="1184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a:extLst>
                <a:ext uri="{FF2B5EF4-FFF2-40B4-BE49-F238E27FC236}">
                  <a16:creationId xmlns:a16="http://schemas.microsoft.com/office/drawing/2014/main" id="{EBE982D6-758A-9946-B322-41730F8218C7}"/>
                </a:ext>
              </a:extLst>
            </p:cNvPr>
            <p:cNvCxnSpPr/>
            <p:nvPr/>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Linie">
              <a:extLst>
                <a:ext uri="{FF2B5EF4-FFF2-40B4-BE49-F238E27FC236}">
                  <a16:creationId xmlns:a16="http://schemas.microsoft.com/office/drawing/2014/main" id="{C35184BC-F0EA-764D-BBA8-05D5C133415D}"/>
                </a:ext>
              </a:extLst>
            </p:cNvPr>
            <p:cNvCxnSpPr/>
            <p:nvPr/>
          </p:nvCxnSpPr>
          <p:spPr>
            <a:xfrm>
              <a:off x="1184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Linie">
              <a:extLst>
                <a:ext uri="{FF2B5EF4-FFF2-40B4-BE49-F238E27FC236}">
                  <a16:creationId xmlns:a16="http://schemas.microsoft.com/office/drawing/2014/main" id="{A9435E8A-1FCE-8444-8A1E-6C4BBFC7B0AF}"/>
                </a:ext>
              </a:extLst>
            </p:cNvPr>
            <p:cNvCxnSpPr/>
            <p:nvPr/>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Linie">
              <a:extLst>
                <a:ext uri="{FF2B5EF4-FFF2-40B4-BE49-F238E27FC236}">
                  <a16:creationId xmlns:a16="http://schemas.microsoft.com/office/drawing/2014/main" id="{5D8584CC-6766-3A46-90C2-1826275DF049}"/>
                </a:ext>
              </a:extLst>
            </p:cNvPr>
            <p:cNvCxnSpPr/>
            <p:nvPr/>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Linie">
              <a:extLst>
                <a:ext uri="{FF2B5EF4-FFF2-40B4-BE49-F238E27FC236}">
                  <a16:creationId xmlns:a16="http://schemas.microsoft.com/office/drawing/2014/main" id="{6C040198-35FF-884B-9182-4442C6D814DD}"/>
                </a:ext>
              </a:extLst>
            </p:cNvPr>
            <p:cNvCxnSpPr/>
            <p:nvPr/>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Linie">
              <a:extLst>
                <a:ext uri="{FF2B5EF4-FFF2-40B4-BE49-F238E27FC236}">
                  <a16:creationId xmlns:a16="http://schemas.microsoft.com/office/drawing/2014/main" id="{D4326288-7ACE-EE4A-8A01-F81A28678F26}"/>
                </a:ext>
              </a:extLst>
            </p:cNvPr>
            <p:cNvCxnSpPr/>
            <p:nvPr/>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Linie">
              <a:extLst>
                <a:ext uri="{FF2B5EF4-FFF2-40B4-BE49-F238E27FC236}">
                  <a16:creationId xmlns:a16="http://schemas.microsoft.com/office/drawing/2014/main" id="{806E543B-443F-A54A-A513-B77782818008}"/>
                </a:ext>
              </a:extLst>
            </p:cNvPr>
            <p:cNvCxnSpPr/>
            <p:nvPr/>
          </p:nvCxnSpPr>
          <p:spPr>
            <a:xfrm>
              <a:off x="1231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 name="Ecke">
            <a:extLst>
              <a:ext uri="{FF2B5EF4-FFF2-40B4-BE49-F238E27FC236}">
                <a16:creationId xmlns:a16="http://schemas.microsoft.com/office/drawing/2014/main" id="{19C02532-AA4A-C045-8A7C-C8E7BBDB0760}"/>
              </a:ext>
            </a:extLst>
          </p:cNvPr>
          <p:cNvGrpSpPr>
            <a:grpSpLocks noChangeAspect="1"/>
          </p:cNvGrpSpPr>
          <p:nvPr/>
        </p:nvGrpSpPr>
        <p:grpSpPr bwMode="auto">
          <a:xfrm>
            <a:off x="8812558" y="0"/>
            <a:ext cx="3379443" cy="6858000"/>
            <a:chOff x="1316" y="-660"/>
            <a:chExt cx="2131" cy="4320"/>
          </a:xfrm>
        </p:grpSpPr>
        <p:sp>
          <p:nvSpPr>
            <p:cNvPr id="52" name="Fläche">
              <a:extLst>
                <a:ext uri="{FF2B5EF4-FFF2-40B4-BE49-F238E27FC236}">
                  <a16:creationId xmlns:a16="http://schemas.microsoft.com/office/drawing/2014/main" id="{0FC6C01B-DA14-A04F-877A-FF808590DB70}"/>
                </a:ext>
              </a:extLst>
            </p:cNvPr>
            <p:cNvSpPr>
              <a:spLocks/>
            </p:cNvSpPr>
            <p:nvPr/>
          </p:nvSpPr>
          <p:spPr bwMode="auto">
            <a:xfrm>
              <a:off x="1316" y="-660"/>
              <a:ext cx="2131" cy="4320"/>
            </a:xfrm>
            <a:custGeom>
              <a:avLst/>
              <a:gdLst>
                <a:gd name="T0" fmla="*/ 9400 w 9400"/>
                <a:gd name="T1" fmla="*/ 0 h 19050"/>
                <a:gd name="T2" fmla="*/ 0 w 9400"/>
                <a:gd name="T3" fmla="*/ 19050 h 19050"/>
                <a:gd name="T4" fmla="*/ 9400 w 9400"/>
                <a:gd name="T5" fmla="*/ 19050 h 19050"/>
                <a:gd name="T6" fmla="*/ 9400 w 9400"/>
                <a:gd name="T7" fmla="*/ 0 h 19050"/>
              </a:gdLst>
              <a:ahLst/>
              <a:cxnLst>
                <a:cxn ang="0">
                  <a:pos x="T0" y="T1"/>
                </a:cxn>
                <a:cxn ang="0">
                  <a:pos x="T2" y="T3"/>
                </a:cxn>
                <a:cxn ang="0">
                  <a:pos x="T4" y="T5"/>
                </a:cxn>
                <a:cxn ang="0">
                  <a:pos x="T6" y="T7"/>
                </a:cxn>
              </a:cxnLst>
              <a:rect l="0" t="0" r="r" b="b"/>
              <a:pathLst>
                <a:path w="9400" h="19050">
                  <a:moveTo>
                    <a:pt x="9400" y="0"/>
                  </a:moveTo>
                  <a:lnTo>
                    <a:pt x="0" y="19050"/>
                  </a:lnTo>
                  <a:lnTo>
                    <a:pt x="9400" y="19050"/>
                  </a:lnTo>
                  <a:lnTo>
                    <a:pt x="9400" y="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endParaRPr lang="de-DE" sz="1798"/>
            </a:p>
          </p:txBody>
        </p:sp>
        <p:sp>
          <p:nvSpPr>
            <p:cNvPr id="56" name="FONT">
              <a:extLst>
                <a:ext uri="{FF2B5EF4-FFF2-40B4-BE49-F238E27FC236}">
                  <a16:creationId xmlns:a16="http://schemas.microsoft.com/office/drawing/2014/main" id="{9CCCD4BC-B124-AF4B-8AC8-DC208DA27FCC}"/>
                </a:ext>
              </a:extLst>
            </p:cNvPr>
            <p:cNvSpPr>
              <a:spLocks noEditPoints="1"/>
            </p:cNvSpPr>
            <p:nvPr/>
          </p:nvSpPr>
          <p:spPr bwMode="auto">
            <a:xfrm>
              <a:off x="1406" y="-479"/>
              <a:ext cx="2041" cy="4139"/>
            </a:xfrm>
            <a:custGeom>
              <a:avLst/>
              <a:gdLst>
                <a:gd name="T0" fmla="*/ 9002 w 9002"/>
                <a:gd name="T1" fmla="*/ 357 h 18254"/>
                <a:gd name="T2" fmla="*/ 906 w 9002"/>
                <a:gd name="T3" fmla="*/ 16229 h 18254"/>
                <a:gd name="T4" fmla="*/ 2239 w 9002"/>
                <a:gd name="T5" fmla="*/ 14589 h 18254"/>
                <a:gd name="T6" fmla="*/ 3365 w 9002"/>
                <a:gd name="T7" fmla="*/ 12300 h 18254"/>
                <a:gd name="T8" fmla="*/ 4050 w 9002"/>
                <a:gd name="T9" fmla="*/ 10908 h 18254"/>
                <a:gd name="T10" fmla="*/ 4678 w 9002"/>
                <a:gd name="T11" fmla="*/ 9535 h 18254"/>
                <a:gd name="T12" fmla="*/ 5641 w 9002"/>
                <a:gd name="T13" fmla="*/ 7561 h 18254"/>
                <a:gd name="T14" fmla="*/ 6238 w 9002"/>
                <a:gd name="T15" fmla="*/ 6461 h 18254"/>
                <a:gd name="T16" fmla="*/ 7029 w 9002"/>
                <a:gd name="T17" fmla="*/ 4855 h 18254"/>
                <a:gd name="T18" fmla="*/ 7419 w 9002"/>
                <a:gd name="T19" fmla="*/ 3133 h 18254"/>
                <a:gd name="T20" fmla="*/ 8803 w 9002"/>
                <a:gd name="T21" fmla="*/ 1078 h 18254"/>
                <a:gd name="T22" fmla="*/ 8728 w 9002"/>
                <a:gd name="T23" fmla="*/ 2142 h 18254"/>
                <a:gd name="T24" fmla="*/ 2062 w 9002"/>
                <a:gd name="T25" fmla="*/ 16564 h 18254"/>
                <a:gd name="T26" fmla="*/ 2461 w 9002"/>
                <a:gd name="T27" fmla="*/ 14687 h 18254"/>
                <a:gd name="T28" fmla="*/ 3518 w 9002"/>
                <a:gd name="T29" fmla="*/ 13239 h 18254"/>
                <a:gd name="T30" fmla="*/ 4944 w 9002"/>
                <a:gd name="T31" fmla="*/ 10647 h 18254"/>
                <a:gd name="T32" fmla="*/ 5586 w 9002"/>
                <a:gd name="T33" fmla="*/ 9227 h 18254"/>
                <a:gd name="T34" fmla="*/ 6125 w 9002"/>
                <a:gd name="T35" fmla="*/ 7589 h 18254"/>
                <a:gd name="T36" fmla="*/ 6868 w 9002"/>
                <a:gd name="T37" fmla="*/ 6017 h 18254"/>
                <a:gd name="T38" fmla="*/ 7654 w 9002"/>
                <a:gd name="T39" fmla="*/ 5212 h 18254"/>
                <a:gd name="T40" fmla="*/ 8238 w 9002"/>
                <a:gd name="T41" fmla="*/ 3137 h 18254"/>
                <a:gd name="T42" fmla="*/ 2173 w 9002"/>
                <a:gd name="T43" fmla="*/ 17188 h 18254"/>
                <a:gd name="T44" fmla="*/ 3279 w 9002"/>
                <a:gd name="T45" fmla="*/ 15781 h 18254"/>
                <a:gd name="T46" fmla="*/ 3545 w 9002"/>
                <a:gd name="T47" fmla="*/ 14500 h 18254"/>
                <a:gd name="T48" fmla="*/ 4723 w 9002"/>
                <a:gd name="T49" fmla="*/ 12890 h 18254"/>
                <a:gd name="T50" fmla="*/ 5595 w 9002"/>
                <a:gd name="T51" fmla="*/ 11220 h 18254"/>
                <a:gd name="T52" fmla="*/ 6528 w 9002"/>
                <a:gd name="T53" fmla="*/ 9189 h 18254"/>
                <a:gd name="T54" fmla="*/ 7202 w 9002"/>
                <a:gd name="T55" fmla="*/ 7179 h 18254"/>
                <a:gd name="T56" fmla="*/ 8023 w 9002"/>
                <a:gd name="T57" fmla="*/ 5298 h 18254"/>
                <a:gd name="T58" fmla="*/ 8797 w 9002"/>
                <a:gd name="T59" fmla="*/ 4434 h 18254"/>
                <a:gd name="T60" fmla="*/ 8821 w 9002"/>
                <a:gd name="T61" fmla="*/ 5411 h 18254"/>
                <a:gd name="T62" fmla="*/ 3561 w 9002"/>
                <a:gd name="T63" fmla="*/ 17003 h 18254"/>
                <a:gd name="T64" fmla="*/ 4387 w 9002"/>
                <a:gd name="T65" fmla="*/ 15116 h 18254"/>
                <a:gd name="T66" fmla="*/ 5272 w 9002"/>
                <a:gd name="T67" fmla="*/ 13232 h 18254"/>
                <a:gd name="T68" fmla="*/ 5825 w 9002"/>
                <a:gd name="T69" fmla="*/ 11492 h 18254"/>
                <a:gd name="T70" fmla="*/ 6451 w 9002"/>
                <a:gd name="T71" fmla="*/ 10468 h 18254"/>
                <a:gd name="T72" fmla="*/ 7035 w 9002"/>
                <a:gd name="T73" fmla="*/ 9133 h 18254"/>
                <a:gd name="T74" fmla="*/ 8329 w 9002"/>
                <a:gd name="T75" fmla="*/ 7390 h 18254"/>
                <a:gd name="T76" fmla="*/ 3579 w 9002"/>
                <a:gd name="T77" fmla="*/ 17782 h 18254"/>
                <a:gd name="T78" fmla="*/ 4870 w 9002"/>
                <a:gd name="T79" fmla="*/ 15446 h 18254"/>
                <a:gd name="T80" fmla="*/ 5550 w 9002"/>
                <a:gd name="T81" fmla="*/ 14081 h 18254"/>
                <a:gd name="T82" fmla="*/ 6566 w 9002"/>
                <a:gd name="T83" fmla="*/ 12611 h 18254"/>
                <a:gd name="T84" fmla="*/ 7519 w 9002"/>
                <a:gd name="T85" fmla="*/ 10679 h 18254"/>
                <a:gd name="T86" fmla="*/ 7704 w 9002"/>
                <a:gd name="T87" fmla="*/ 9498 h 18254"/>
                <a:gd name="T88" fmla="*/ 8504 w 9002"/>
                <a:gd name="T89" fmla="*/ 7774 h 18254"/>
                <a:gd name="T90" fmla="*/ 4565 w 9002"/>
                <a:gd name="T91" fmla="*/ 17623 h 18254"/>
                <a:gd name="T92" fmla="*/ 6006 w 9002"/>
                <a:gd name="T93" fmla="*/ 15562 h 18254"/>
                <a:gd name="T94" fmla="*/ 6311 w 9002"/>
                <a:gd name="T95" fmla="*/ 14432 h 18254"/>
                <a:gd name="T96" fmla="*/ 7213 w 9002"/>
                <a:gd name="T97" fmla="*/ 13329 h 18254"/>
                <a:gd name="T98" fmla="*/ 7814 w 9002"/>
                <a:gd name="T99" fmla="*/ 11324 h 18254"/>
                <a:gd name="T100" fmla="*/ 8423 w 9002"/>
                <a:gd name="T101" fmla="*/ 10161 h 18254"/>
                <a:gd name="T102" fmla="*/ 6000 w 9002"/>
                <a:gd name="T103" fmla="*/ 16515 h 18254"/>
                <a:gd name="T104" fmla="*/ 7055 w 9002"/>
                <a:gd name="T105" fmla="*/ 15156 h 18254"/>
                <a:gd name="T106" fmla="*/ 7556 w 9002"/>
                <a:gd name="T107" fmla="*/ 14068 h 18254"/>
                <a:gd name="T108" fmla="*/ 8506 w 9002"/>
                <a:gd name="T109" fmla="*/ 12028 h 18254"/>
                <a:gd name="T110" fmla="*/ 6203 w 9002"/>
                <a:gd name="T111" fmla="*/ 18169 h 18254"/>
                <a:gd name="T112" fmla="*/ 6705 w 9002"/>
                <a:gd name="T113" fmla="*/ 17310 h 18254"/>
                <a:gd name="T114" fmla="*/ 7589 w 9002"/>
                <a:gd name="T115" fmla="*/ 15425 h 18254"/>
                <a:gd name="T116" fmla="*/ 8143 w 9002"/>
                <a:gd name="T117" fmla="*/ 13685 h 18254"/>
                <a:gd name="T118" fmla="*/ 8894 w 9002"/>
                <a:gd name="T119" fmla="*/ 14320 h 18254"/>
                <a:gd name="T120" fmla="*/ 7916 w 9002"/>
                <a:gd name="T121" fmla="*/ 16724 h 18254"/>
                <a:gd name="T122" fmla="*/ 8631 w 9002"/>
                <a:gd name="T123" fmla="*/ 15405 h 18254"/>
                <a:gd name="T124" fmla="*/ 8486 w 9002"/>
                <a:gd name="T125" fmla="*/ 17234 h 18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02" h="18254">
                  <a:moveTo>
                    <a:pt x="9002" y="17952"/>
                  </a:moveTo>
                  <a:lnTo>
                    <a:pt x="8657" y="17818"/>
                  </a:lnTo>
                  <a:lnTo>
                    <a:pt x="8623" y="17886"/>
                  </a:lnTo>
                  <a:lnTo>
                    <a:pt x="8847" y="18088"/>
                  </a:lnTo>
                  <a:cubicBezTo>
                    <a:pt x="8861" y="18100"/>
                    <a:pt x="8873" y="18110"/>
                    <a:pt x="8884" y="18119"/>
                  </a:cubicBezTo>
                  <a:cubicBezTo>
                    <a:pt x="8896" y="18127"/>
                    <a:pt x="8902" y="18132"/>
                    <a:pt x="8903" y="18133"/>
                  </a:cubicBezTo>
                  <a:cubicBezTo>
                    <a:pt x="8901" y="18133"/>
                    <a:pt x="8893" y="18130"/>
                    <a:pt x="8879" y="18127"/>
                  </a:cubicBezTo>
                  <a:cubicBezTo>
                    <a:pt x="8866" y="18123"/>
                    <a:pt x="8848" y="18119"/>
                    <a:pt x="8828" y="18115"/>
                  </a:cubicBezTo>
                  <a:lnTo>
                    <a:pt x="8538" y="18061"/>
                  </a:lnTo>
                  <a:lnTo>
                    <a:pt x="8504" y="18129"/>
                  </a:lnTo>
                  <a:lnTo>
                    <a:pt x="8710" y="18254"/>
                  </a:lnTo>
                  <a:lnTo>
                    <a:pt x="8804" y="18254"/>
                  </a:lnTo>
                  <a:lnTo>
                    <a:pt x="8633" y="18152"/>
                  </a:lnTo>
                  <a:cubicBezTo>
                    <a:pt x="8627" y="18149"/>
                    <a:pt x="8621" y="18145"/>
                    <a:pt x="8613" y="18141"/>
                  </a:cubicBezTo>
                  <a:cubicBezTo>
                    <a:pt x="8606" y="18136"/>
                    <a:pt x="8598" y="18132"/>
                    <a:pt x="8591" y="18128"/>
                  </a:cubicBezTo>
                  <a:cubicBezTo>
                    <a:pt x="8583" y="18124"/>
                    <a:pt x="8577" y="18120"/>
                    <a:pt x="8571" y="18117"/>
                  </a:cubicBezTo>
                  <a:cubicBezTo>
                    <a:pt x="8567" y="18114"/>
                    <a:pt x="8564" y="18113"/>
                    <a:pt x="8562" y="18112"/>
                  </a:cubicBezTo>
                  <a:cubicBezTo>
                    <a:pt x="8567" y="18113"/>
                    <a:pt x="8576" y="18115"/>
                    <a:pt x="8590" y="18118"/>
                  </a:cubicBezTo>
                  <a:cubicBezTo>
                    <a:pt x="8605" y="18121"/>
                    <a:pt x="8623" y="18124"/>
                    <a:pt x="8645" y="18129"/>
                  </a:cubicBezTo>
                  <a:lnTo>
                    <a:pt x="8961" y="18188"/>
                  </a:lnTo>
                  <a:lnTo>
                    <a:pt x="8980" y="18148"/>
                  </a:lnTo>
                  <a:lnTo>
                    <a:pt x="8730" y="17920"/>
                  </a:lnTo>
                  <a:cubicBezTo>
                    <a:pt x="8724" y="17916"/>
                    <a:pt x="8719" y="17911"/>
                    <a:pt x="8713" y="17906"/>
                  </a:cubicBezTo>
                  <a:cubicBezTo>
                    <a:pt x="8707" y="17901"/>
                    <a:pt x="8702" y="17897"/>
                    <a:pt x="8696" y="17892"/>
                  </a:cubicBezTo>
                  <a:cubicBezTo>
                    <a:pt x="8691" y="17887"/>
                    <a:pt x="8687" y="17884"/>
                    <a:pt x="8683" y="17881"/>
                  </a:cubicBezTo>
                  <a:cubicBezTo>
                    <a:pt x="8679" y="17878"/>
                    <a:pt x="8677" y="17876"/>
                    <a:pt x="8676" y="17875"/>
                  </a:cubicBezTo>
                  <a:cubicBezTo>
                    <a:pt x="8677" y="17875"/>
                    <a:pt x="8680" y="17877"/>
                    <a:pt x="8684" y="17879"/>
                  </a:cubicBezTo>
                  <a:cubicBezTo>
                    <a:pt x="8689" y="17881"/>
                    <a:pt x="8695" y="17883"/>
                    <a:pt x="8702" y="17886"/>
                  </a:cubicBezTo>
                  <a:cubicBezTo>
                    <a:pt x="8708" y="17889"/>
                    <a:pt x="8715" y="17893"/>
                    <a:pt x="8723" y="17896"/>
                  </a:cubicBezTo>
                  <a:cubicBezTo>
                    <a:pt x="8731" y="17899"/>
                    <a:pt x="8738" y="17902"/>
                    <a:pt x="8744" y="17905"/>
                  </a:cubicBezTo>
                  <a:lnTo>
                    <a:pt x="9002" y="18007"/>
                  </a:lnTo>
                  <a:lnTo>
                    <a:pt x="9002" y="17952"/>
                  </a:lnTo>
                  <a:close/>
                  <a:moveTo>
                    <a:pt x="217" y="17712"/>
                  </a:moveTo>
                  <a:lnTo>
                    <a:pt x="194" y="17759"/>
                  </a:lnTo>
                  <a:lnTo>
                    <a:pt x="396" y="17919"/>
                  </a:lnTo>
                  <a:cubicBezTo>
                    <a:pt x="409" y="17929"/>
                    <a:pt x="422" y="17939"/>
                    <a:pt x="435" y="17949"/>
                  </a:cubicBezTo>
                  <a:cubicBezTo>
                    <a:pt x="448" y="17959"/>
                    <a:pt x="459" y="17967"/>
                    <a:pt x="469" y="17975"/>
                  </a:cubicBezTo>
                  <a:cubicBezTo>
                    <a:pt x="480" y="17982"/>
                    <a:pt x="488" y="17988"/>
                    <a:pt x="494" y="17993"/>
                  </a:cubicBezTo>
                  <a:cubicBezTo>
                    <a:pt x="500" y="17997"/>
                    <a:pt x="503" y="17999"/>
                    <a:pt x="504" y="18000"/>
                  </a:cubicBezTo>
                  <a:cubicBezTo>
                    <a:pt x="503" y="18000"/>
                    <a:pt x="500" y="17999"/>
                    <a:pt x="495" y="17998"/>
                  </a:cubicBezTo>
                  <a:cubicBezTo>
                    <a:pt x="489" y="17996"/>
                    <a:pt x="481" y="17993"/>
                    <a:pt x="471" y="17990"/>
                  </a:cubicBezTo>
                  <a:cubicBezTo>
                    <a:pt x="460" y="17988"/>
                    <a:pt x="449" y="17984"/>
                    <a:pt x="435" y="17981"/>
                  </a:cubicBezTo>
                  <a:cubicBezTo>
                    <a:pt x="422" y="17977"/>
                    <a:pt x="407" y="17974"/>
                    <a:pt x="391" y="17970"/>
                  </a:cubicBezTo>
                  <a:lnTo>
                    <a:pt x="122" y="17904"/>
                  </a:lnTo>
                  <a:lnTo>
                    <a:pt x="96" y="17957"/>
                  </a:lnTo>
                  <a:lnTo>
                    <a:pt x="305" y="18124"/>
                  </a:lnTo>
                  <a:cubicBezTo>
                    <a:pt x="315" y="18132"/>
                    <a:pt x="325" y="18140"/>
                    <a:pt x="337" y="18149"/>
                  </a:cubicBezTo>
                  <a:cubicBezTo>
                    <a:pt x="349" y="18158"/>
                    <a:pt x="359" y="18167"/>
                    <a:pt x="369" y="18174"/>
                  </a:cubicBezTo>
                  <a:cubicBezTo>
                    <a:pt x="379" y="18182"/>
                    <a:pt x="388" y="18188"/>
                    <a:pt x="395" y="18193"/>
                  </a:cubicBezTo>
                  <a:cubicBezTo>
                    <a:pt x="402" y="18199"/>
                    <a:pt x="406" y="18202"/>
                    <a:pt x="407" y="18202"/>
                  </a:cubicBezTo>
                  <a:cubicBezTo>
                    <a:pt x="405" y="18202"/>
                    <a:pt x="400" y="18200"/>
                    <a:pt x="391" y="18197"/>
                  </a:cubicBezTo>
                  <a:cubicBezTo>
                    <a:pt x="383" y="18195"/>
                    <a:pt x="372" y="18191"/>
                    <a:pt x="360" y="18188"/>
                  </a:cubicBezTo>
                  <a:cubicBezTo>
                    <a:pt x="348" y="18184"/>
                    <a:pt x="334" y="18180"/>
                    <a:pt x="320" y="18176"/>
                  </a:cubicBezTo>
                  <a:cubicBezTo>
                    <a:pt x="305" y="18172"/>
                    <a:pt x="291" y="18168"/>
                    <a:pt x="278" y="18165"/>
                  </a:cubicBezTo>
                  <a:lnTo>
                    <a:pt x="25" y="18102"/>
                  </a:lnTo>
                  <a:lnTo>
                    <a:pt x="0" y="18152"/>
                  </a:lnTo>
                  <a:lnTo>
                    <a:pt x="436" y="18252"/>
                  </a:lnTo>
                  <a:lnTo>
                    <a:pt x="466" y="18192"/>
                  </a:lnTo>
                  <a:lnTo>
                    <a:pt x="269" y="18035"/>
                  </a:lnTo>
                  <a:cubicBezTo>
                    <a:pt x="258" y="18026"/>
                    <a:pt x="246" y="18018"/>
                    <a:pt x="235" y="18009"/>
                  </a:cubicBezTo>
                  <a:cubicBezTo>
                    <a:pt x="224" y="18000"/>
                    <a:pt x="214" y="17993"/>
                    <a:pt x="205" y="17986"/>
                  </a:cubicBezTo>
                  <a:cubicBezTo>
                    <a:pt x="196" y="17980"/>
                    <a:pt x="188" y="17975"/>
                    <a:pt x="183" y="17970"/>
                  </a:cubicBezTo>
                  <a:cubicBezTo>
                    <a:pt x="177" y="17966"/>
                    <a:pt x="173" y="17964"/>
                    <a:pt x="172" y="17963"/>
                  </a:cubicBezTo>
                  <a:cubicBezTo>
                    <a:pt x="174" y="17964"/>
                    <a:pt x="178" y="17965"/>
                    <a:pt x="185" y="17967"/>
                  </a:cubicBezTo>
                  <a:cubicBezTo>
                    <a:pt x="192" y="17969"/>
                    <a:pt x="200" y="17971"/>
                    <a:pt x="211" y="17975"/>
                  </a:cubicBezTo>
                  <a:cubicBezTo>
                    <a:pt x="222" y="17978"/>
                    <a:pt x="234" y="17981"/>
                    <a:pt x="248" y="17985"/>
                  </a:cubicBezTo>
                  <a:cubicBezTo>
                    <a:pt x="262" y="17989"/>
                    <a:pt x="277" y="17993"/>
                    <a:pt x="292" y="17997"/>
                  </a:cubicBezTo>
                  <a:lnTo>
                    <a:pt x="533" y="18055"/>
                  </a:lnTo>
                  <a:lnTo>
                    <a:pt x="563" y="17994"/>
                  </a:lnTo>
                  <a:lnTo>
                    <a:pt x="217" y="17712"/>
                  </a:lnTo>
                  <a:close/>
                  <a:moveTo>
                    <a:pt x="9002" y="782"/>
                  </a:moveTo>
                  <a:lnTo>
                    <a:pt x="9002" y="727"/>
                  </a:lnTo>
                  <a:cubicBezTo>
                    <a:pt x="8996" y="730"/>
                    <a:pt x="8990" y="733"/>
                    <a:pt x="8984" y="734"/>
                  </a:cubicBezTo>
                  <a:cubicBezTo>
                    <a:pt x="8978" y="735"/>
                    <a:pt x="8972" y="736"/>
                    <a:pt x="8967" y="736"/>
                  </a:cubicBezTo>
                  <a:cubicBezTo>
                    <a:pt x="8960" y="736"/>
                    <a:pt x="8950" y="733"/>
                    <a:pt x="8939" y="729"/>
                  </a:cubicBezTo>
                  <a:cubicBezTo>
                    <a:pt x="8928" y="724"/>
                    <a:pt x="8917" y="720"/>
                    <a:pt x="8907" y="715"/>
                  </a:cubicBezTo>
                  <a:lnTo>
                    <a:pt x="8644" y="585"/>
                  </a:lnTo>
                  <a:lnTo>
                    <a:pt x="8621" y="632"/>
                  </a:lnTo>
                  <a:lnTo>
                    <a:pt x="8902" y="769"/>
                  </a:lnTo>
                  <a:cubicBezTo>
                    <a:pt x="8910" y="774"/>
                    <a:pt x="8921" y="778"/>
                    <a:pt x="8932" y="783"/>
                  </a:cubicBezTo>
                  <a:cubicBezTo>
                    <a:pt x="8944" y="787"/>
                    <a:pt x="8956" y="789"/>
                    <a:pt x="8968" y="788"/>
                  </a:cubicBezTo>
                  <a:cubicBezTo>
                    <a:pt x="8980" y="788"/>
                    <a:pt x="8992" y="786"/>
                    <a:pt x="9002" y="782"/>
                  </a:cubicBezTo>
                  <a:close/>
                  <a:moveTo>
                    <a:pt x="9002" y="554"/>
                  </a:moveTo>
                  <a:lnTo>
                    <a:pt x="9002" y="497"/>
                  </a:lnTo>
                  <a:lnTo>
                    <a:pt x="8749" y="372"/>
                  </a:lnTo>
                  <a:lnTo>
                    <a:pt x="8726" y="418"/>
                  </a:lnTo>
                  <a:lnTo>
                    <a:pt x="8998" y="552"/>
                  </a:lnTo>
                  <a:lnTo>
                    <a:pt x="9002" y="554"/>
                  </a:lnTo>
                  <a:close/>
                  <a:moveTo>
                    <a:pt x="9002" y="357"/>
                  </a:moveTo>
                  <a:lnTo>
                    <a:pt x="9002" y="299"/>
                  </a:lnTo>
                  <a:lnTo>
                    <a:pt x="8991" y="294"/>
                  </a:lnTo>
                  <a:cubicBezTo>
                    <a:pt x="8980" y="289"/>
                    <a:pt x="8968" y="283"/>
                    <a:pt x="8957" y="278"/>
                  </a:cubicBezTo>
                  <a:cubicBezTo>
                    <a:pt x="8945" y="273"/>
                    <a:pt x="8934" y="269"/>
                    <a:pt x="8924" y="264"/>
                  </a:cubicBezTo>
                  <a:cubicBezTo>
                    <a:pt x="8914" y="260"/>
                    <a:pt x="8905" y="256"/>
                    <a:pt x="8898" y="253"/>
                  </a:cubicBezTo>
                  <a:cubicBezTo>
                    <a:pt x="8891" y="250"/>
                    <a:pt x="8886" y="248"/>
                    <a:pt x="8883" y="247"/>
                  </a:cubicBezTo>
                  <a:cubicBezTo>
                    <a:pt x="8887" y="248"/>
                    <a:pt x="8892" y="248"/>
                    <a:pt x="8900" y="248"/>
                  </a:cubicBezTo>
                  <a:cubicBezTo>
                    <a:pt x="8907" y="249"/>
                    <a:pt x="8916" y="249"/>
                    <a:pt x="8926" y="249"/>
                  </a:cubicBezTo>
                  <a:cubicBezTo>
                    <a:pt x="8936" y="249"/>
                    <a:pt x="8947" y="249"/>
                    <a:pt x="8959" y="249"/>
                  </a:cubicBezTo>
                  <a:cubicBezTo>
                    <a:pt x="8972" y="249"/>
                    <a:pt x="8984" y="249"/>
                    <a:pt x="8998" y="249"/>
                  </a:cubicBezTo>
                  <a:lnTo>
                    <a:pt x="9002" y="249"/>
                  </a:lnTo>
                  <a:lnTo>
                    <a:pt x="9002" y="202"/>
                  </a:lnTo>
                  <a:lnTo>
                    <a:pt x="8831" y="205"/>
                  </a:lnTo>
                  <a:lnTo>
                    <a:pt x="8804" y="260"/>
                  </a:lnTo>
                  <a:lnTo>
                    <a:pt x="9002" y="357"/>
                  </a:lnTo>
                  <a:close/>
                  <a:moveTo>
                    <a:pt x="9002" y="91"/>
                  </a:moveTo>
                  <a:lnTo>
                    <a:pt x="9002" y="34"/>
                  </a:lnTo>
                  <a:lnTo>
                    <a:pt x="8932" y="0"/>
                  </a:lnTo>
                  <a:lnTo>
                    <a:pt x="8909" y="46"/>
                  </a:lnTo>
                  <a:lnTo>
                    <a:pt x="9002" y="91"/>
                  </a:lnTo>
                  <a:close/>
                  <a:moveTo>
                    <a:pt x="754" y="17607"/>
                  </a:moveTo>
                  <a:lnTo>
                    <a:pt x="714" y="17587"/>
                  </a:lnTo>
                  <a:lnTo>
                    <a:pt x="629" y="17759"/>
                  </a:lnTo>
                  <a:lnTo>
                    <a:pt x="486" y="17689"/>
                  </a:lnTo>
                  <a:lnTo>
                    <a:pt x="552" y="17555"/>
                  </a:lnTo>
                  <a:lnTo>
                    <a:pt x="511" y="17535"/>
                  </a:lnTo>
                  <a:lnTo>
                    <a:pt x="445" y="17669"/>
                  </a:lnTo>
                  <a:lnTo>
                    <a:pt x="317" y="17606"/>
                  </a:lnTo>
                  <a:lnTo>
                    <a:pt x="396" y="17445"/>
                  </a:lnTo>
                  <a:lnTo>
                    <a:pt x="360" y="17420"/>
                  </a:lnTo>
                  <a:lnTo>
                    <a:pt x="255" y="17634"/>
                  </a:lnTo>
                  <a:lnTo>
                    <a:pt x="646" y="17826"/>
                  </a:lnTo>
                  <a:lnTo>
                    <a:pt x="754" y="17607"/>
                  </a:lnTo>
                  <a:close/>
                  <a:moveTo>
                    <a:pt x="770" y="17203"/>
                  </a:moveTo>
                  <a:cubicBezTo>
                    <a:pt x="755" y="17201"/>
                    <a:pt x="742" y="17202"/>
                    <a:pt x="728" y="17205"/>
                  </a:cubicBezTo>
                  <a:cubicBezTo>
                    <a:pt x="715" y="17209"/>
                    <a:pt x="703" y="17214"/>
                    <a:pt x="693" y="17222"/>
                  </a:cubicBezTo>
                  <a:cubicBezTo>
                    <a:pt x="682" y="17229"/>
                    <a:pt x="669" y="17240"/>
                    <a:pt x="655" y="17255"/>
                  </a:cubicBezTo>
                  <a:lnTo>
                    <a:pt x="619" y="17293"/>
                  </a:lnTo>
                  <a:cubicBezTo>
                    <a:pt x="600" y="17313"/>
                    <a:pt x="583" y="17325"/>
                    <a:pt x="569" y="17330"/>
                  </a:cubicBezTo>
                  <a:cubicBezTo>
                    <a:pt x="554" y="17336"/>
                    <a:pt x="539" y="17334"/>
                    <a:pt x="523" y="17327"/>
                  </a:cubicBezTo>
                  <a:cubicBezTo>
                    <a:pt x="503" y="17317"/>
                    <a:pt x="491" y="17302"/>
                    <a:pt x="486" y="17283"/>
                  </a:cubicBezTo>
                  <a:cubicBezTo>
                    <a:pt x="481" y="17264"/>
                    <a:pt x="485" y="17242"/>
                    <a:pt x="497" y="17217"/>
                  </a:cubicBezTo>
                  <a:cubicBezTo>
                    <a:pt x="501" y="17209"/>
                    <a:pt x="506" y="17201"/>
                    <a:pt x="510" y="17194"/>
                  </a:cubicBezTo>
                  <a:cubicBezTo>
                    <a:pt x="515" y="17187"/>
                    <a:pt x="521" y="17181"/>
                    <a:pt x="527" y="17175"/>
                  </a:cubicBezTo>
                  <a:cubicBezTo>
                    <a:pt x="533" y="17169"/>
                    <a:pt x="541" y="17163"/>
                    <a:pt x="549" y="17157"/>
                  </a:cubicBezTo>
                  <a:cubicBezTo>
                    <a:pt x="557" y="17151"/>
                    <a:pt x="566" y="17145"/>
                    <a:pt x="577" y="17138"/>
                  </a:cubicBezTo>
                  <a:lnTo>
                    <a:pt x="553" y="17101"/>
                  </a:lnTo>
                  <a:cubicBezTo>
                    <a:pt x="510" y="17126"/>
                    <a:pt x="478" y="17159"/>
                    <a:pt x="458" y="17200"/>
                  </a:cubicBezTo>
                  <a:cubicBezTo>
                    <a:pt x="448" y="17219"/>
                    <a:pt x="443" y="17238"/>
                    <a:pt x="441" y="17256"/>
                  </a:cubicBezTo>
                  <a:cubicBezTo>
                    <a:pt x="438" y="17275"/>
                    <a:pt x="440" y="17292"/>
                    <a:pt x="444" y="17308"/>
                  </a:cubicBezTo>
                  <a:cubicBezTo>
                    <a:pt x="448" y="17323"/>
                    <a:pt x="456" y="17338"/>
                    <a:pt x="467" y="17351"/>
                  </a:cubicBezTo>
                  <a:cubicBezTo>
                    <a:pt x="477" y="17363"/>
                    <a:pt x="491" y="17374"/>
                    <a:pt x="508" y="17382"/>
                  </a:cubicBezTo>
                  <a:cubicBezTo>
                    <a:pt x="533" y="17394"/>
                    <a:pt x="558" y="17397"/>
                    <a:pt x="584" y="17389"/>
                  </a:cubicBezTo>
                  <a:cubicBezTo>
                    <a:pt x="595" y="17385"/>
                    <a:pt x="606" y="17380"/>
                    <a:pt x="616" y="17371"/>
                  </a:cubicBezTo>
                  <a:cubicBezTo>
                    <a:pt x="626" y="17363"/>
                    <a:pt x="639" y="17352"/>
                    <a:pt x="653" y="17337"/>
                  </a:cubicBezTo>
                  <a:lnTo>
                    <a:pt x="684" y="17303"/>
                  </a:lnTo>
                  <a:cubicBezTo>
                    <a:pt x="721" y="17263"/>
                    <a:pt x="757" y="17252"/>
                    <a:pt x="791" y="17269"/>
                  </a:cubicBezTo>
                  <a:cubicBezTo>
                    <a:pt x="815" y="17280"/>
                    <a:pt x="829" y="17299"/>
                    <a:pt x="833" y="17324"/>
                  </a:cubicBezTo>
                  <a:cubicBezTo>
                    <a:pt x="836" y="17336"/>
                    <a:pt x="836" y="17347"/>
                    <a:pt x="834" y="17357"/>
                  </a:cubicBezTo>
                  <a:cubicBezTo>
                    <a:pt x="832" y="17367"/>
                    <a:pt x="827" y="17380"/>
                    <a:pt x="820" y="17395"/>
                  </a:cubicBezTo>
                  <a:cubicBezTo>
                    <a:pt x="810" y="17415"/>
                    <a:pt x="799" y="17432"/>
                    <a:pt x="785" y="17446"/>
                  </a:cubicBezTo>
                  <a:cubicBezTo>
                    <a:pt x="771" y="17460"/>
                    <a:pt x="755" y="17473"/>
                    <a:pt x="735" y="17483"/>
                  </a:cubicBezTo>
                  <a:lnTo>
                    <a:pt x="761" y="17522"/>
                  </a:lnTo>
                  <a:cubicBezTo>
                    <a:pt x="783" y="17508"/>
                    <a:pt x="802" y="17493"/>
                    <a:pt x="817" y="17475"/>
                  </a:cubicBezTo>
                  <a:cubicBezTo>
                    <a:pt x="833" y="17458"/>
                    <a:pt x="847" y="17437"/>
                    <a:pt x="858" y="17414"/>
                  </a:cubicBezTo>
                  <a:cubicBezTo>
                    <a:pt x="867" y="17395"/>
                    <a:pt x="873" y="17379"/>
                    <a:pt x="876" y="17363"/>
                  </a:cubicBezTo>
                  <a:cubicBezTo>
                    <a:pt x="879" y="17347"/>
                    <a:pt x="879" y="17331"/>
                    <a:pt x="877" y="17314"/>
                  </a:cubicBezTo>
                  <a:cubicBezTo>
                    <a:pt x="875" y="17291"/>
                    <a:pt x="868" y="17271"/>
                    <a:pt x="856" y="17253"/>
                  </a:cubicBezTo>
                  <a:cubicBezTo>
                    <a:pt x="843" y="17236"/>
                    <a:pt x="828" y="17223"/>
                    <a:pt x="810" y="17214"/>
                  </a:cubicBezTo>
                  <a:cubicBezTo>
                    <a:pt x="798" y="17208"/>
                    <a:pt x="784" y="17204"/>
                    <a:pt x="770" y="17203"/>
                  </a:cubicBezTo>
                  <a:close/>
                  <a:moveTo>
                    <a:pt x="687" y="16756"/>
                  </a:moveTo>
                  <a:lnTo>
                    <a:pt x="560" y="17014"/>
                  </a:lnTo>
                  <a:lnTo>
                    <a:pt x="599" y="17034"/>
                  </a:lnTo>
                  <a:lnTo>
                    <a:pt x="651" y="16929"/>
                  </a:lnTo>
                  <a:lnTo>
                    <a:pt x="1002" y="17102"/>
                  </a:lnTo>
                  <a:lnTo>
                    <a:pt x="1025" y="17057"/>
                  </a:lnTo>
                  <a:lnTo>
                    <a:pt x="673" y="16884"/>
                  </a:lnTo>
                  <a:lnTo>
                    <a:pt x="725" y="16778"/>
                  </a:lnTo>
                  <a:lnTo>
                    <a:pt x="687" y="16756"/>
                  </a:lnTo>
                  <a:close/>
                  <a:moveTo>
                    <a:pt x="821" y="16483"/>
                  </a:moveTo>
                  <a:lnTo>
                    <a:pt x="720" y="16689"/>
                  </a:lnTo>
                  <a:lnTo>
                    <a:pt x="1111" y="16881"/>
                  </a:lnTo>
                  <a:lnTo>
                    <a:pt x="1134" y="16834"/>
                  </a:lnTo>
                  <a:lnTo>
                    <a:pt x="949" y="16742"/>
                  </a:lnTo>
                  <a:lnTo>
                    <a:pt x="1010" y="16617"/>
                  </a:lnTo>
                  <a:lnTo>
                    <a:pt x="972" y="16598"/>
                  </a:lnTo>
                  <a:lnTo>
                    <a:pt x="910" y="16723"/>
                  </a:lnTo>
                  <a:lnTo>
                    <a:pt x="782" y="16660"/>
                  </a:lnTo>
                  <a:lnTo>
                    <a:pt x="857" y="16509"/>
                  </a:lnTo>
                  <a:lnTo>
                    <a:pt x="821" y="16483"/>
                  </a:lnTo>
                  <a:close/>
                  <a:moveTo>
                    <a:pt x="1369" y="16358"/>
                  </a:moveTo>
                  <a:lnTo>
                    <a:pt x="914" y="16295"/>
                  </a:lnTo>
                  <a:lnTo>
                    <a:pt x="884" y="16356"/>
                  </a:lnTo>
                  <a:lnTo>
                    <a:pt x="1211" y="16678"/>
                  </a:lnTo>
                  <a:lnTo>
                    <a:pt x="1234" y="16631"/>
                  </a:lnTo>
                  <a:lnTo>
                    <a:pt x="1132" y="16534"/>
                  </a:lnTo>
                  <a:lnTo>
                    <a:pt x="1204" y="16388"/>
                  </a:lnTo>
                  <a:lnTo>
                    <a:pt x="1343" y="16411"/>
                  </a:lnTo>
                  <a:lnTo>
                    <a:pt x="1369" y="16358"/>
                  </a:lnTo>
                  <a:close/>
                  <a:moveTo>
                    <a:pt x="1160" y="16382"/>
                  </a:moveTo>
                  <a:lnTo>
                    <a:pt x="1100" y="16503"/>
                  </a:lnTo>
                  <a:lnTo>
                    <a:pt x="939" y="16347"/>
                  </a:lnTo>
                  <a:lnTo>
                    <a:pt x="1160" y="16382"/>
                  </a:lnTo>
                  <a:close/>
                  <a:moveTo>
                    <a:pt x="806" y="16326"/>
                  </a:moveTo>
                  <a:cubicBezTo>
                    <a:pt x="798" y="16329"/>
                    <a:pt x="791" y="16334"/>
                    <a:pt x="787" y="16343"/>
                  </a:cubicBezTo>
                  <a:cubicBezTo>
                    <a:pt x="783" y="16350"/>
                    <a:pt x="783" y="16359"/>
                    <a:pt x="786" y="16367"/>
                  </a:cubicBezTo>
                  <a:cubicBezTo>
                    <a:pt x="789" y="16376"/>
                    <a:pt x="794" y="16382"/>
                    <a:pt x="802" y="16386"/>
                  </a:cubicBezTo>
                  <a:cubicBezTo>
                    <a:pt x="810" y="16390"/>
                    <a:pt x="819" y="16391"/>
                    <a:pt x="828" y="16388"/>
                  </a:cubicBezTo>
                  <a:cubicBezTo>
                    <a:pt x="836" y="16385"/>
                    <a:pt x="843" y="16379"/>
                    <a:pt x="847" y="16371"/>
                  </a:cubicBezTo>
                  <a:cubicBezTo>
                    <a:pt x="851" y="16363"/>
                    <a:pt x="851" y="16354"/>
                    <a:pt x="848" y="16346"/>
                  </a:cubicBezTo>
                  <a:cubicBezTo>
                    <a:pt x="845" y="16338"/>
                    <a:pt x="839" y="16331"/>
                    <a:pt x="831" y="16327"/>
                  </a:cubicBezTo>
                  <a:cubicBezTo>
                    <a:pt x="823" y="16323"/>
                    <a:pt x="815" y="16323"/>
                    <a:pt x="806" y="16326"/>
                  </a:cubicBezTo>
                  <a:close/>
                  <a:moveTo>
                    <a:pt x="864" y="16208"/>
                  </a:moveTo>
                  <a:cubicBezTo>
                    <a:pt x="855" y="16211"/>
                    <a:pt x="849" y="16217"/>
                    <a:pt x="845" y="16225"/>
                  </a:cubicBezTo>
                  <a:cubicBezTo>
                    <a:pt x="841" y="16233"/>
                    <a:pt x="841" y="16241"/>
                    <a:pt x="843" y="16250"/>
                  </a:cubicBezTo>
                  <a:cubicBezTo>
                    <a:pt x="846" y="16258"/>
                    <a:pt x="852" y="16265"/>
                    <a:pt x="860" y="16269"/>
                  </a:cubicBezTo>
                  <a:cubicBezTo>
                    <a:pt x="868" y="16273"/>
                    <a:pt x="877" y="16273"/>
                    <a:pt x="885" y="16270"/>
                  </a:cubicBezTo>
                  <a:cubicBezTo>
                    <a:pt x="894" y="16268"/>
                    <a:pt x="900" y="16262"/>
                    <a:pt x="904" y="16254"/>
                  </a:cubicBezTo>
                  <a:cubicBezTo>
                    <a:pt x="909" y="16245"/>
                    <a:pt x="909" y="16237"/>
                    <a:pt x="906" y="16229"/>
                  </a:cubicBezTo>
                  <a:cubicBezTo>
                    <a:pt x="903" y="16220"/>
                    <a:pt x="897" y="16214"/>
                    <a:pt x="889" y="16210"/>
                  </a:cubicBezTo>
                  <a:cubicBezTo>
                    <a:pt x="881" y="16206"/>
                    <a:pt x="872" y="16205"/>
                    <a:pt x="864" y="16208"/>
                  </a:cubicBezTo>
                  <a:close/>
                  <a:moveTo>
                    <a:pt x="1465" y="16063"/>
                  </a:moveTo>
                  <a:lnTo>
                    <a:pt x="1389" y="16218"/>
                  </a:lnTo>
                  <a:lnTo>
                    <a:pt x="1037" y="16045"/>
                  </a:lnTo>
                  <a:lnTo>
                    <a:pt x="1014" y="16091"/>
                  </a:lnTo>
                  <a:lnTo>
                    <a:pt x="1405" y="16284"/>
                  </a:lnTo>
                  <a:lnTo>
                    <a:pt x="1501" y="16089"/>
                  </a:lnTo>
                  <a:lnTo>
                    <a:pt x="1465" y="16063"/>
                  </a:lnTo>
                  <a:close/>
                  <a:moveTo>
                    <a:pt x="1563" y="15962"/>
                  </a:moveTo>
                  <a:lnTo>
                    <a:pt x="1173" y="15769"/>
                  </a:lnTo>
                  <a:lnTo>
                    <a:pt x="1150" y="15815"/>
                  </a:lnTo>
                  <a:lnTo>
                    <a:pt x="1541" y="16007"/>
                  </a:lnTo>
                  <a:lnTo>
                    <a:pt x="1563" y="15962"/>
                  </a:lnTo>
                  <a:close/>
                  <a:moveTo>
                    <a:pt x="1588" y="15541"/>
                  </a:moveTo>
                  <a:cubicBezTo>
                    <a:pt x="1573" y="15539"/>
                    <a:pt x="1559" y="15540"/>
                    <a:pt x="1546" y="15544"/>
                  </a:cubicBezTo>
                  <a:cubicBezTo>
                    <a:pt x="1533" y="15547"/>
                    <a:pt x="1521" y="15553"/>
                    <a:pt x="1510" y="15560"/>
                  </a:cubicBezTo>
                  <a:cubicBezTo>
                    <a:pt x="1499" y="15567"/>
                    <a:pt x="1487" y="15579"/>
                    <a:pt x="1473" y="15593"/>
                  </a:cubicBezTo>
                  <a:lnTo>
                    <a:pt x="1436" y="15631"/>
                  </a:lnTo>
                  <a:cubicBezTo>
                    <a:pt x="1417" y="15651"/>
                    <a:pt x="1401" y="15663"/>
                    <a:pt x="1386" y="15669"/>
                  </a:cubicBezTo>
                  <a:cubicBezTo>
                    <a:pt x="1372" y="15674"/>
                    <a:pt x="1357" y="15673"/>
                    <a:pt x="1341" y="15665"/>
                  </a:cubicBezTo>
                  <a:cubicBezTo>
                    <a:pt x="1321" y="15655"/>
                    <a:pt x="1308" y="15640"/>
                    <a:pt x="1304" y="15621"/>
                  </a:cubicBezTo>
                  <a:cubicBezTo>
                    <a:pt x="1299" y="15602"/>
                    <a:pt x="1303" y="15580"/>
                    <a:pt x="1315" y="15555"/>
                  </a:cubicBezTo>
                  <a:cubicBezTo>
                    <a:pt x="1319" y="15547"/>
                    <a:pt x="1323" y="15539"/>
                    <a:pt x="1328" y="15532"/>
                  </a:cubicBezTo>
                  <a:cubicBezTo>
                    <a:pt x="1333" y="15526"/>
                    <a:pt x="1338" y="15519"/>
                    <a:pt x="1345" y="15513"/>
                  </a:cubicBezTo>
                  <a:cubicBezTo>
                    <a:pt x="1351" y="15507"/>
                    <a:pt x="1358" y="15501"/>
                    <a:pt x="1366" y="15495"/>
                  </a:cubicBezTo>
                  <a:cubicBezTo>
                    <a:pt x="1374" y="15489"/>
                    <a:pt x="1384" y="15483"/>
                    <a:pt x="1395" y="15476"/>
                  </a:cubicBezTo>
                  <a:lnTo>
                    <a:pt x="1371" y="15439"/>
                  </a:lnTo>
                  <a:cubicBezTo>
                    <a:pt x="1328" y="15464"/>
                    <a:pt x="1296" y="15497"/>
                    <a:pt x="1275" y="15539"/>
                  </a:cubicBezTo>
                  <a:cubicBezTo>
                    <a:pt x="1266" y="15558"/>
                    <a:pt x="1260" y="15576"/>
                    <a:pt x="1258" y="15595"/>
                  </a:cubicBezTo>
                  <a:cubicBezTo>
                    <a:pt x="1256" y="15613"/>
                    <a:pt x="1257" y="15630"/>
                    <a:pt x="1262" y="15646"/>
                  </a:cubicBezTo>
                  <a:cubicBezTo>
                    <a:pt x="1266" y="15662"/>
                    <a:pt x="1274" y="15676"/>
                    <a:pt x="1284" y="15689"/>
                  </a:cubicBezTo>
                  <a:cubicBezTo>
                    <a:pt x="1295" y="15702"/>
                    <a:pt x="1309" y="15712"/>
                    <a:pt x="1325" y="15720"/>
                  </a:cubicBezTo>
                  <a:cubicBezTo>
                    <a:pt x="1351" y="15733"/>
                    <a:pt x="1376" y="15735"/>
                    <a:pt x="1401" y="15727"/>
                  </a:cubicBezTo>
                  <a:cubicBezTo>
                    <a:pt x="1413" y="15724"/>
                    <a:pt x="1424" y="15718"/>
                    <a:pt x="1434" y="15710"/>
                  </a:cubicBezTo>
                  <a:cubicBezTo>
                    <a:pt x="1444" y="15702"/>
                    <a:pt x="1456" y="15690"/>
                    <a:pt x="1470" y="15675"/>
                  </a:cubicBezTo>
                  <a:lnTo>
                    <a:pt x="1502" y="15641"/>
                  </a:lnTo>
                  <a:cubicBezTo>
                    <a:pt x="1539" y="15602"/>
                    <a:pt x="1574" y="15590"/>
                    <a:pt x="1609" y="15607"/>
                  </a:cubicBezTo>
                  <a:cubicBezTo>
                    <a:pt x="1632" y="15619"/>
                    <a:pt x="1646" y="15637"/>
                    <a:pt x="1651" y="15663"/>
                  </a:cubicBezTo>
                  <a:cubicBezTo>
                    <a:pt x="1653" y="15674"/>
                    <a:pt x="1654" y="15685"/>
                    <a:pt x="1652" y="15695"/>
                  </a:cubicBezTo>
                  <a:cubicBezTo>
                    <a:pt x="1650" y="15706"/>
                    <a:pt x="1645" y="15718"/>
                    <a:pt x="1638" y="15733"/>
                  </a:cubicBezTo>
                  <a:cubicBezTo>
                    <a:pt x="1628" y="15753"/>
                    <a:pt x="1616" y="15770"/>
                    <a:pt x="1603" y="15784"/>
                  </a:cubicBezTo>
                  <a:cubicBezTo>
                    <a:pt x="1589" y="15799"/>
                    <a:pt x="1572" y="15811"/>
                    <a:pt x="1552" y="15821"/>
                  </a:cubicBezTo>
                  <a:lnTo>
                    <a:pt x="1579" y="15860"/>
                  </a:lnTo>
                  <a:cubicBezTo>
                    <a:pt x="1600" y="15847"/>
                    <a:pt x="1619" y="15831"/>
                    <a:pt x="1635" y="15814"/>
                  </a:cubicBezTo>
                  <a:cubicBezTo>
                    <a:pt x="1651" y="15796"/>
                    <a:pt x="1664" y="15776"/>
                    <a:pt x="1676" y="15752"/>
                  </a:cubicBezTo>
                  <a:cubicBezTo>
                    <a:pt x="1685" y="15734"/>
                    <a:pt x="1691" y="15717"/>
                    <a:pt x="1694" y="15701"/>
                  </a:cubicBezTo>
                  <a:cubicBezTo>
                    <a:pt x="1697" y="15686"/>
                    <a:pt x="1697" y="15669"/>
                    <a:pt x="1695" y="15652"/>
                  </a:cubicBezTo>
                  <a:cubicBezTo>
                    <a:pt x="1693" y="15630"/>
                    <a:pt x="1685" y="15609"/>
                    <a:pt x="1673" y="15592"/>
                  </a:cubicBezTo>
                  <a:cubicBezTo>
                    <a:pt x="1661" y="15574"/>
                    <a:pt x="1646" y="15561"/>
                    <a:pt x="1628" y="15552"/>
                  </a:cubicBezTo>
                  <a:cubicBezTo>
                    <a:pt x="1616" y="15546"/>
                    <a:pt x="1602" y="15542"/>
                    <a:pt x="1588" y="15541"/>
                  </a:cubicBezTo>
                  <a:close/>
                  <a:moveTo>
                    <a:pt x="1839" y="15258"/>
                  </a:moveTo>
                  <a:cubicBezTo>
                    <a:pt x="1841" y="15275"/>
                    <a:pt x="1842" y="15291"/>
                    <a:pt x="1840" y="15305"/>
                  </a:cubicBezTo>
                  <a:cubicBezTo>
                    <a:pt x="1838" y="15319"/>
                    <a:pt x="1833" y="15333"/>
                    <a:pt x="1826" y="15347"/>
                  </a:cubicBezTo>
                  <a:cubicBezTo>
                    <a:pt x="1815" y="15370"/>
                    <a:pt x="1799" y="15387"/>
                    <a:pt x="1778" y="15400"/>
                  </a:cubicBezTo>
                  <a:cubicBezTo>
                    <a:pt x="1757" y="15413"/>
                    <a:pt x="1731" y="15418"/>
                    <a:pt x="1702" y="15416"/>
                  </a:cubicBezTo>
                  <a:cubicBezTo>
                    <a:pt x="1688" y="15415"/>
                    <a:pt x="1675" y="15412"/>
                    <a:pt x="1661" y="15408"/>
                  </a:cubicBezTo>
                  <a:cubicBezTo>
                    <a:pt x="1648" y="15404"/>
                    <a:pt x="1632" y="15397"/>
                    <a:pt x="1613" y="15388"/>
                  </a:cubicBezTo>
                  <a:cubicBezTo>
                    <a:pt x="1590" y="15377"/>
                    <a:pt x="1571" y="15366"/>
                    <a:pt x="1556" y="15355"/>
                  </a:cubicBezTo>
                  <a:cubicBezTo>
                    <a:pt x="1541" y="15344"/>
                    <a:pt x="1528" y="15333"/>
                    <a:pt x="1517" y="15320"/>
                  </a:cubicBezTo>
                  <a:cubicBezTo>
                    <a:pt x="1500" y="15300"/>
                    <a:pt x="1490" y="15279"/>
                    <a:pt x="1486" y="15258"/>
                  </a:cubicBezTo>
                  <a:cubicBezTo>
                    <a:pt x="1482" y="15236"/>
                    <a:pt x="1486" y="15214"/>
                    <a:pt x="1497" y="15191"/>
                  </a:cubicBezTo>
                  <a:cubicBezTo>
                    <a:pt x="1505" y="15177"/>
                    <a:pt x="1513" y="15165"/>
                    <a:pt x="1522" y="15155"/>
                  </a:cubicBezTo>
                  <a:cubicBezTo>
                    <a:pt x="1532" y="15145"/>
                    <a:pt x="1544" y="15137"/>
                    <a:pt x="1558" y="15129"/>
                  </a:cubicBezTo>
                  <a:lnTo>
                    <a:pt x="1541" y="15089"/>
                  </a:lnTo>
                  <a:cubicBezTo>
                    <a:pt x="1524" y="15097"/>
                    <a:pt x="1508" y="15108"/>
                    <a:pt x="1495" y="15123"/>
                  </a:cubicBezTo>
                  <a:cubicBezTo>
                    <a:pt x="1481" y="15137"/>
                    <a:pt x="1469" y="15153"/>
                    <a:pt x="1460" y="15172"/>
                  </a:cubicBezTo>
                  <a:cubicBezTo>
                    <a:pt x="1449" y="15196"/>
                    <a:pt x="1443" y="15220"/>
                    <a:pt x="1443" y="15245"/>
                  </a:cubicBezTo>
                  <a:cubicBezTo>
                    <a:pt x="1443" y="15270"/>
                    <a:pt x="1449" y="15294"/>
                    <a:pt x="1459" y="15318"/>
                  </a:cubicBezTo>
                  <a:cubicBezTo>
                    <a:pt x="1470" y="15341"/>
                    <a:pt x="1486" y="15363"/>
                    <a:pt x="1507" y="15384"/>
                  </a:cubicBezTo>
                  <a:cubicBezTo>
                    <a:pt x="1527" y="15404"/>
                    <a:pt x="1552" y="15421"/>
                    <a:pt x="1581" y="15435"/>
                  </a:cubicBezTo>
                  <a:cubicBezTo>
                    <a:pt x="1610" y="15450"/>
                    <a:pt x="1639" y="15460"/>
                    <a:pt x="1668" y="15465"/>
                  </a:cubicBezTo>
                  <a:cubicBezTo>
                    <a:pt x="1697" y="15470"/>
                    <a:pt x="1726" y="15469"/>
                    <a:pt x="1753" y="15462"/>
                  </a:cubicBezTo>
                  <a:cubicBezTo>
                    <a:pt x="1777" y="15455"/>
                    <a:pt x="1799" y="15444"/>
                    <a:pt x="1817" y="15428"/>
                  </a:cubicBezTo>
                  <a:cubicBezTo>
                    <a:pt x="1836" y="15413"/>
                    <a:pt x="1850" y="15395"/>
                    <a:pt x="1861" y="15373"/>
                  </a:cubicBezTo>
                  <a:cubicBezTo>
                    <a:pt x="1870" y="15354"/>
                    <a:pt x="1877" y="15334"/>
                    <a:pt x="1880" y="15312"/>
                  </a:cubicBezTo>
                  <a:cubicBezTo>
                    <a:pt x="1884" y="15291"/>
                    <a:pt x="1885" y="15270"/>
                    <a:pt x="1882" y="15249"/>
                  </a:cubicBezTo>
                  <a:lnTo>
                    <a:pt x="1839" y="15258"/>
                  </a:lnTo>
                  <a:close/>
                  <a:moveTo>
                    <a:pt x="2074" y="14923"/>
                  </a:moveTo>
                  <a:lnTo>
                    <a:pt x="1684" y="14731"/>
                  </a:lnTo>
                  <a:lnTo>
                    <a:pt x="1661" y="14778"/>
                  </a:lnTo>
                  <a:lnTo>
                    <a:pt x="1824" y="14858"/>
                  </a:lnTo>
                  <a:lnTo>
                    <a:pt x="1743" y="15023"/>
                  </a:lnTo>
                  <a:lnTo>
                    <a:pt x="1580" y="14942"/>
                  </a:lnTo>
                  <a:lnTo>
                    <a:pt x="1557" y="14988"/>
                  </a:lnTo>
                  <a:lnTo>
                    <a:pt x="1948" y="15180"/>
                  </a:lnTo>
                  <a:lnTo>
                    <a:pt x="1970" y="15135"/>
                  </a:lnTo>
                  <a:lnTo>
                    <a:pt x="1781" y="15042"/>
                  </a:lnTo>
                  <a:lnTo>
                    <a:pt x="1862" y="14877"/>
                  </a:lnTo>
                  <a:lnTo>
                    <a:pt x="2051" y="14970"/>
                  </a:lnTo>
                  <a:lnTo>
                    <a:pt x="2074" y="14923"/>
                  </a:lnTo>
                  <a:close/>
                  <a:moveTo>
                    <a:pt x="2239" y="14589"/>
                  </a:moveTo>
                  <a:lnTo>
                    <a:pt x="2198" y="14569"/>
                  </a:lnTo>
                  <a:lnTo>
                    <a:pt x="2114" y="14742"/>
                  </a:lnTo>
                  <a:lnTo>
                    <a:pt x="1971" y="14671"/>
                  </a:lnTo>
                  <a:lnTo>
                    <a:pt x="2036" y="14537"/>
                  </a:lnTo>
                  <a:lnTo>
                    <a:pt x="1996" y="14517"/>
                  </a:lnTo>
                  <a:lnTo>
                    <a:pt x="1930" y="14651"/>
                  </a:lnTo>
                  <a:lnTo>
                    <a:pt x="1802" y="14588"/>
                  </a:lnTo>
                  <a:lnTo>
                    <a:pt x="1881" y="14428"/>
                  </a:lnTo>
                  <a:lnTo>
                    <a:pt x="1845" y="14403"/>
                  </a:lnTo>
                  <a:lnTo>
                    <a:pt x="1740" y="14616"/>
                  </a:lnTo>
                  <a:lnTo>
                    <a:pt x="2131" y="14809"/>
                  </a:lnTo>
                  <a:lnTo>
                    <a:pt x="2239" y="14589"/>
                  </a:lnTo>
                  <a:close/>
                  <a:moveTo>
                    <a:pt x="2155" y="13772"/>
                  </a:moveTo>
                  <a:lnTo>
                    <a:pt x="2132" y="13819"/>
                  </a:lnTo>
                  <a:lnTo>
                    <a:pt x="2335" y="13979"/>
                  </a:lnTo>
                  <a:cubicBezTo>
                    <a:pt x="2348" y="13989"/>
                    <a:pt x="2361" y="13999"/>
                    <a:pt x="2374" y="14009"/>
                  </a:cubicBezTo>
                  <a:cubicBezTo>
                    <a:pt x="2386" y="14018"/>
                    <a:pt x="2398" y="14027"/>
                    <a:pt x="2408" y="14034"/>
                  </a:cubicBezTo>
                  <a:cubicBezTo>
                    <a:pt x="2418" y="14042"/>
                    <a:pt x="2427" y="14048"/>
                    <a:pt x="2433" y="14053"/>
                  </a:cubicBezTo>
                  <a:cubicBezTo>
                    <a:pt x="2438" y="14057"/>
                    <a:pt x="2442" y="14059"/>
                    <a:pt x="2443" y="14060"/>
                  </a:cubicBezTo>
                  <a:cubicBezTo>
                    <a:pt x="2441" y="14060"/>
                    <a:pt x="2438" y="14059"/>
                    <a:pt x="2434" y="14058"/>
                  </a:cubicBezTo>
                  <a:cubicBezTo>
                    <a:pt x="2428" y="14056"/>
                    <a:pt x="2420" y="14053"/>
                    <a:pt x="2409" y="14050"/>
                  </a:cubicBezTo>
                  <a:cubicBezTo>
                    <a:pt x="2399" y="14047"/>
                    <a:pt x="2388" y="14044"/>
                    <a:pt x="2374" y="14041"/>
                  </a:cubicBezTo>
                  <a:cubicBezTo>
                    <a:pt x="2361" y="14037"/>
                    <a:pt x="2346" y="14033"/>
                    <a:pt x="2330" y="14029"/>
                  </a:cubicBezTo>
                  <a:lnTo>
                    <a:pt x="2061" y="13964"/>
                  </a:lnTo>
                  <a:lnTo>
                    <a:pt x="2035" y="14017"/>
                  </a:lnTo>
                  <a:lnTo>
                    <a:pt x="2243" y="14184"/>
                  </a:lnTo>
                  <a:cubicBezTo>
                    <a:pt x="2253" y="14192"/>
                    <a:pt x="2264" y="14200"/>
                    <a:pt x="2276" y="14209"/>
                  </a:cubicBezTo>
                  <a:cubicBezTo>
                    <a:pt x="2287" y="14218"/>
                    <a:pt x="2298" y="14226"/>
                    <a:pt x="2308" y="14234"/>
                  </a:cubicBezTo>
                  <a:cubicBezTo>
                    <a:pt x="2318" y="14242"/>
                    <a:pt x="2327" y="14248"/>
                    <a:pt x="2334" y="14253"/>
                  </a:cubicBezTo>
                  <a:cubicBezTo>
                    <a:pt x="2341" y="14259"/>
                    <a:pt x="2345" y="14261"/>
                    <a:pt x="2345" y="14262"/>
                  </a:cubicBezTo>
                  <a:cubicBezTo>
                    <a:pt x="2344" y="14262"/>
                    <a:pt x="2339" y="14260"/>
                    <a:pt x="2330" y="14257"/>
                  </a:cubicBezTo>
                  <a:cubicBezTo>
                    <a:pt x="2321" y="14254"/>
                    <a:pt x="2311" y="14251"/>
                    <a:pt x="2299" y="14247"/>
                  </a:cubicBezTo>
                  <a:cubicBezTo>
                    <a:pt x="2286" y="14244"/>
                    <a:pt x="2273" y="14240"/>
                    <a:pt x="2258" y="14236"/>
                  </a:cubicBezTo>
                  <a:cubicBezTo>
                    <a:pt x="2244" y="14232"/>
                    <a:pt x="2230" y="14228"/>
                    <a:pt x="2216" y="14225"/>
                  </a:cubicBezTo>
                  <a:lnTo>
                    <a:pt x="1964" y="14162"/>
                  </a:lnTo>
                  <a:lnTo>
                    <a:pt x="1939" y="14212"/>
                  </a:lnTo>
                  <a:lnTo>
                    <a:pt x="2375" y="14312"/>
                  </a:lnTo>
                  <a:lnTo>
                    <a:pt x="2405" y="14252"/>
                  </a:lnTo>
                  <a:lnTo>
                    <a:pt x="2208" y="14095"/>
                  </a:lnTo>
                  <a:cubicBezTo>
                    <a:pt x="2196" y="14086"/>
                    <a:pt x="2185" y="14077"/>
                    <a:pt x="2174" y="14069"/>
                  </a:cubicBezTo>
                  <a:cubicBezTo>
                    <a:pt x="2163" y="14060"/>
                    <a:pt x="2153" y="14053"/>
                    <a:pt x="2144" y="14046"/>
                  </a:cubicBezTo>
                  <a:cubicBezTo>
                    <a:pt x="2135" y="14040"/>
                    <a:pt x="2127" y="14034"/>
                    <a:pt x="2121" y="14030"/>
                  </a:cubicBezTo>
                  <a:cubicBezTo>
                    <a:pt x="2116" y="14026"/>
                    <a:pt x="2112" y="14024"/>
                    <a:pt x="2111" y="14023"/>
                  </a:cubicBezTo>
                  <a:cubicBezTo>
                    <a:pt x="2113" y="14024"/>
                    <a:pt x="2117" y="14025"/>
                    <a:pt x="2124" y="14027"/>
                  </a:cubicBezTo>
                  <a:cubicBezTo>
                    <a:pt x="2131" y="14029"/>
                    <a:pt x="2139" y="14031"/>
                    <a:pt x="2150" y="14034"/>
                  </a:cubicBezTo>
                  <a:cubicBezTo>
                    <a:pt x="2160" y="14037"/>
                    <a:pt x="2173" y="14041"/>
                    <a:pt x="2186" y="14045"/>
                  </a:cubicBezTo>
                  <a:cubicBezTo>
                    <a:pt x="2200" y="14048"/>
                    <a:pt x="2215" y="14052"/>
                    <a:pt x="2231" y="14056"/>
                  </a:cubicBezTo>
                  <a:lnTo>
                    <a:pt x="2472" y="14115"/>
                  </a:lnTo>
                  <a:lnTo>
                    <a:pt x="2502" y="14054"/>
                  </a:lnTo>
                  <a:lnTo>
                    <a:pt x="2155" y="13772"/>
                  </a:lnTo>
                  <a:close/>
                  <a:moveTo>
                    <a:pt x="2607" y="13840"/>
                  </a:moveTo>
                  <a:lnTo>
                    <a:pt x="2216" y="13648"/>
                  </a:lnTo>
                  <a:lnTo>
                    <a:pt x="2194" y="13694"/>
                  </a:lnTo>
                  <a:lnTo>
                    <a:pt x="2585" y="13886"/>
                  </a:lnTo>
                  <a:lnTo>
                    <a:pt x="2607" y="13840"/>
                  </a:lnTo>
                  <a:close/>
                  <a:moveTo>
                    <a:pt x="2723" y="13505"/>
                  </a:moveTo>
                  <a:lnTo>
                    <a:pt x="2647" y="13660"/>
                  </a:lnTo>
                  <a:lnTo>
                    <a:pt x="2296" y="13487"/>
                  </a:lnTo>
                  <a:lnTo>
                    <a:pt x="2273" y="13533"/>
                  </a:lnTo>
                  <a:lnTo>
                    <a:pt x="2664" y="13726"/>
                  </a:lnTo>
                  <a:lnTo>
                    <a:pt x="2760" y="13531"/>
                  </a:lnTo>
                  <a:lnTo>
                    <a:pt x="2723" y="13505"/>
                  </a:lnTo>
                  <a:close/>
                  <a:moveTo>
                    <a:pt x="2926" y="13192"/>
                  </a:moveTo>
                  <a:lnTo>
                    <a:pt x="2535" y="13000"/>
                  </a:lnTo>
                  <a:lnTo>
                    <a:pt x="2512" y="13047"/>
                  </a:lnTo>
                  <a:lnTo>
                    <a:pt x="2676" y="13127"/>
                  </a:lnTo>
                  <a:lnTo>
                    <a:pt x="2595" y="13292"/>
                  </a:lnTo>
                  <a:lnTo>
                    <a:pt x="2431" y="13211"/>
                  </a:lnTo>
                  <a:lnTo>
                    <a:pt x="2409" y="13257"/>
                  </a:lnTo>
                  <a:lnTo>
                    <a:pt x="2800" y="13449"/>
                  </a:lnTo>
                  <a:lnTo>
                    <a:pt x="2822" y="13404"/>
                  </a:lnTo>
                  <a:lnTo>
                    <a:pt x="2633" y="13311"/>
                  </a:lnTo>
                  <a:lnTo>
                    <a:pt x="2714" y="13146"/>
                  </a:lnTo>
                  <a:lnTo>
                    <a:pt x="2903" y="13239"/>
                  </a:lnTo>
                  <a:lnTo>
                    <a:pt x="2926" y="13192"/>
                  </a:lnTo>
                  <a:close/>
                  <a:moveTo>
                    <a:pt x="3090" y="12858"/>
                  </a:moveTo>
                  <a:lnTo>
                    <a:pt x="3050" y="12839"/>
                  </a:lnTo>
                  <a:lnTo>
                    <a:pt x="2965" y="13011"/>
                  </a:lnTo>
                  <a:lnTo>
                    <a:pt x="2822" y="12940"/>
                  </a:lnTo>
                  <a:lnTo>
                    <a:pt x="2888" y="12806"/>
                  </a:lnTo>
                  <a:lnTo>
                    <a:pt x="2848" y="12786"/>
                  </a:lnTo>
                  <a:lnTo>
                    <a:pt x="2782" y="12920"/>
                  </a:lnTo>
                  <a:lnTo>
                    <a:pt x="2654" y="12857"/>
                  </a:lnTo>
                  <a:lnTo>
                    <a:pt x="2732" y="12697"/>
                  </a:lnTo>
                  <a:lnTo>
                    <a:pt x="2697" y="12672"/>
                  </a:lnTo>
                  <a:lnTo>
                    <a:pt x="2592" y="12885"/>
                  </a:lnTo>
                  <a:lnTo>
                    <a:pt x="2982" y="13078"/>
                  </a:lnTo>
                  <a:lnTo>
                    <a:pt x="3090" y="12858"/>
                  </a:lnTo>
                  <a:close/>
                  <a:moveTo>
                    <a:pt x="3191" y="12555"/>
                  </a:moveTo>
                  <a:lnTo>
                    <a:pt x="3115" y="12710"/>
                  </a:lnTo>
                  <a:lnTo>
                    <a:pt x="2763" y="12537"/>
                  </a:lnTo>
                  <a:lnTo>
                    <a:pt x="2740" y="12583"/>
                  </a:lnTo>
                  <a:lnTo>
                    <a:pt x="3131" y="12776"/>
                  </a:lnTo>
                  <a:lnTo>
                    <a:pt x="3227" y="12581"/>
                  </a:lnTo>
                  <a:lnTo>
                    <a:pt x="3191" y="12555"/>
                  </a:lnTo>
                  <a:close/>
                  <a:moveTo>
                    <a:pt x="3450" y="12128"/>
                  </a:moveTo>
                  <a:lnTo>
                    <a:pt x="3042" y="11969"/>
                  </a:lnTo>
                  <a:lnTo>
                    <a:pt x="3008" y="12038"/>
                  </a:lnTo>
                  <a:lnTo>
                    <a:pt x="3232" y="12240"/>
                  </a:lnTo>
                  <a:cubicBezTo>
                    <a:pt x="3246" y="12251"/>
                    <a:pt x="3258" y="12262"/>
                    <a:pt x="3269" y="12270"/>
                  </a:cubicBezTo>
                  <a:cubicBezTo>
                    <a:pt x="3281" y="12279"/>
                    <a:pt x="3287" y="12284"/>
                    <a:pt x="3288" y="12285"/>
                  </a:cubicBezTo>
                  <a:cubicBezTo>
                    <a:pt x="3286" y="12284"/>
                    <a:pt x="3278" y="12282"/>
                    <a:pt x="3265" y="12279"/>
                  </a:cubicBezTo>
                  <a:cubicBezTo>
                    <a:pt x="3251" y="12275"/>
                    <a:pt x="3234" y="12271"/>
                    <a:pt x="3213" y="12267"/>
                  </a:cubicBezTo>
                  <a:lnTo>
                    <a:pt x="2923" y="12213"/>
                  </a:lnTo>
                  <a:lnTo>
                    <a:pt x="2889" y="12281"/>
                  </a:lnTo>
                  <a:lnTo>
                    <a:pt x="3263" y="12508"/>
                  </a:lnTo>
                  <a:lnTo>
                    <a:pt x="3285" y="12463"/>
                  </a:lnTo>
                  <a:lnTo>
                    <a:pt x="3018" y="12304"/>
                  </a:lnTo>
                  <a:cubicBezTo>
                    <a:pt x="3012" y="12301"/>
                    <a:pt x="3006" y="12297"/>
                    <a:pt x="2998" y="12293"/>
                  </a:cubicBezTo>
                  <a:cubicBezTo>
                    <a:pt x="2991" y="12288"/>
                    <a:pt x="2983" y="12284"/>
                    <a:pt x="2976" y="12280"/>
                  </a:cubicBezTo>
                  <a:cubicBezTo>
                    <a:pt x="2969" y="12276"/>
                    <a:pt x="2962" y="12272"/>
                    <a:pt x="2957" y="12269"/>
                  </a:cubicBezTo>
                  <a:cubicBezTo>
                    <a:pt x="2952" y="12266"/>
                    <a:pt x="2949" y="12264"/>
                    <a:pt x="2947" y="12264"/>
                  </a:cubicBezTo>
                  <a:cubicBezTo>
                    <a:pt x="2952" y="12265"/>
                    <a:pt x="2961" y="12267"/>
                    <a:pt x="2975" y="12269"/>
                  </a:cubicBezTo>
                  <a:cubicBezTo>
                    <a:pt x="2990" y="12273"/>
                    <a:pt x="3008" y="12276"/>
                    <a:pt x="3030" y="12280"/>
                  </a:cubicBezTo>
                  <a:lnTo>
                    <a:pt x="3346" y="12339"/>
                  </a:lnTo>
                  <a:lnTo>
                    <a:pt x="3365" y="12300"/>
                  </a:lnTo>
                  <a:lnTo>
                    <a:pt x="3115" y="12072"/>
                  </a:lnTo>
                  <a:cubicBezTo>
                    <a:pt x="3110" y="12068"/>
                    <a:pt x="3104" y="12063"/>
                    <a:pt x="3098" y="12058"/>
                  </a:cubicBezTo>
                  <a:cubicBezTo>
                    <a:pt x="3092" y="12053"/>
                    <a:pt x="3087" y="12048"/>
                    <a:pt x="3081" y="12044"/>
                  </a:cubicBezTo>
                  <a:cubicBezTo>
                    <a:pt x="3076" y="12039"/>
                    <a:pt x="3072" y="12036"/>
                    <a:pt x="3068" y="12033"/>
                  </a:cubicBezTo>
                  <a:cubicBezTo>
                    <a:pt x="3064" y="12030"/>
                    <a:pt x="3062" y="12028"/>
                    <a:pt x="3061" y="12027"/>
                  </a:cubicBezTo>
                  <a:cubicBezTo>
                    <a:pt x="3062" y="12027"/>
                    <a:pt x="3065" y="12029"/>
                    <a:pt x="3070" y="12031"/>
                  </a:cubicBezTo>
                  <a:cubicBezTo>
                    <a:pt x="3074" y="12033"/>
                    <a:pt x="3080" y="12035"/>
                    <a:pt x="3087" y="12038"/>
                  </a:cubicBezTo>
                  <a:cubicBezTo>
                    <a:pt x="3093" y="12041"/>
                    <a:pt x="3101" y="12044"/>
                    <a:pt x="3108" y="12048"/>
                  </a:cubicBezTo>
                  <a:cubicBezTo>
                    <a:pt x="3116" y="12051"/>
                    <a:pt x="3123" y="12054"/>
                    <a:pt x="3129" y="12057"/>
                  </a:cubicBezTo>
                  <a:lnTo>
                    <a:pt x="3427" y="12175"/>
                  </a:lnTo>
                  <a:lnTo>
                    <a:pt x="3450" y="12128"/>
                  </a:lnTo>
                  <a:close/>
                  <a:moveTo>
                    <a:pt x="3469" y="11716"/>
                  </a:moveTo>
                  <a:cubicBezTo>
                    <a:pt x="3455" y="11715"/>
                    <a:pt x="3441" y="11716"/>
                    <a:pt x="3428" y="11719"/>
                  </a:cubicBezTo>
                  <a:cubicBezTo>
                    <a:pt x="3415" y="11723"/>
                    <a:pt x="3403" y="11728"/>
                    <a:pt x="3392" y="11735"/>
                  </a:cubicBezTo>
                  <a:cubicBezTo>
                    <a:pt x="3381" y="11743"/>
                    <a:pt x="3369" y="11754"/>
                    <a:pt x="3355" y="11769"/>
                  </a:cubicBezTo>
                  <a:lnTo>
                    <a:pt x="3318" y="11807"/>
                  </a:lnTo>
                  <a:cubicBezTo>
                    <a:pt x="3299" y="11826"/>
                    <a:pt x="3283" y="11839"/>
                    <a:pt x="3268" y="11844"/>
                  </a:cubicBezTo>
                  <a:cubicBezTo>
                    <a:pt x="3254" y="11849"/>
                    <a:pt x="3239" y="11848"/>
                    <a:pt x="3223" y="11840"/>
                  </a:cubicBezTo>
                  <a:cubicBezTo>
                    <a:pt x="3202" y="11830"/>
                    <a:pt x="3190" y="11816"/>
                    <a:pt x="3185" y="11797"/>
                  </a:cubicBezTo>
                  <a:cubicBezTo>
                    <a:pt x="3181" y="11777"/>
                    <a:pt x="3184" y="11755"/>
                    <a:pt x="3197" y="11731"/>
                  </a:cubicBezTo>
                  <a:cubicBezTo>
                    <a:pt x="3201" y="11722"/>
                    <a:pt x="3205" y="11715"/>
                    <a:pt x="3210" y="11708"/>
                  </a:cubicBezTo>
                  <a:cubicBezTo>
                    <a:pt x="3215" y="11701"/>
                    <a:pt x="3220" y="11695"/>
                    <a:pt x="3227" y="11688"/>
                  </a:cubicBezTo>
                  <a:cubicBezTo>
                    <a:pt x="3233" y="11682"/>
                    <a:pt x="3240" y="11676"/>
                    <a:pt x="3248" y="11670"/>
                  </a:cubicBezTo>
                  <a:cubicBezTo>
                    <a:pt x="3256" y="11664"/>
                    <a:pt x="3266" y="11658"/>
                    <a:pt x="3277" y="11652"/>
                  </a:cubicBezTo>
                  <a:lnTo>
                    <a:pt x="3253" y="11615"/>
                  </a:lnTo>
                  <a:cubicBezTo>
                    <a:pt x="3210" y="11640"/>
                    <a:pt x="3178" y="11673"/>
                    <a:pt x="3157" y="11714"/>
                  </a:cubicBezTo>
                  <a:cubicBezTo>
                    <a:pt x="3148" y="11733"/>
                    <a:pt x="3142" y="11752"/>
                    <a:pt x="3140" y="11770"/>
                  </a:cubicBezTo>
                  <a:cubicBezTo>
                    <a:pt x="3138" y="11788"/>
                    <a:pt x="3139" y="11805"/>
                    <a:pt x="3144" y="11821"/>
                  </a:cubicBezTo>
                  <a:cubicBezTo>
                    <a:pt x="3148" y="11837"/>
                    <a:pt x="3156" y="11852"/>
                    <a:pt x="3166" y="11864"/>
                  </a:cubicBezTo>
                  <a:cubicBezTo>
                    <a:pt x="3177" y="11877"/>
                    <a:pt x="3191" y="11888"/>
                    <a:pt x="3207" y="11896"/>
                  </a:cubicBezTo>
                  <a:cubicBezTo>
                    <a:pt x="3232" y="11908"/>
                    <a:pt x="3258" y="11910"/>
                    <a:pt x="3283" y="11903"/>
                  </a:cubicBezTo>
                  <a:cubicBezTo>
                    <a:pt x="3295" y="11899"/>
                    <a:pt x="3306" y="11893"/>
                    <a:pt x="3316" y="11885"/>
                  </a:cubicBezTo>
                  <a:cubicBezTo>
                    <a:pt x="3326" y="11877"/>
                    <a:pt x="3338" y="11866"/>
                    <a:pt x="3352" y="11850"/>
                  </a:cubicBezTo>
                  <a:lnTo>
                    <a:pt x="3384" y="11817"/>
                  </a:lnTo>
                  <a:cubicBezTo>
                    <a:pt x="3421" y="11777"/>
                    <a:pt x="3456" y="11766"/>
                    <a:pt x="3491" y="11783"/>
                  </a:cubicBezTo>
                  <a:cubicBezTo>
                    <a:pt x="3514" y="11794"/>
                    <a:pt x="3528" y="11813"/>
                    <a:pt x="3533" y="11838"/>
                  </a:cubicBezTo>
                  <a:cubicBezTo>
                    <a:pt x="3535" y="11850"/>
                    <a:pt x="3536" y="11861"/>
                    <a:pt x="3534" y="11871"/>
                  </a:cubicBezTo>
                  <a:cubicBezTo>
                    <a:pt x="3531" y="11881"/>
                    <a:pt x="3527" y="11894"/>
                    <a:pt x="3520" y="11909"/>
                  </a:cubicBezTo>
                  <a:cubicBezTo>
                    <a:pt x="3510" y="11928"/>
                    <a:pt x="3498" y="11945"/>
                    <a:pt x="3485" y="11960"/>
                  </a:cubicBezTo>
                  <a:cubicBezTo>
                    <a:pt x="3471" y="11974"/>
                    <a:pt x="3454" y="11986"/>
                    <a:pt x="3434" y="11997"/>
                  </a:cubicBezTo>
                  <a:lnTo>
                    <a:pt x="3461" y="12035"/>
                  </a:lnTo>
                  <a:cubicBezTo>
                    <a:pt x="3482" y="12022"/>
                    <a:pt x="3501" y="12007"/>
                    <a:pt x="3517" y="11989"/>
                  </a:cubicBezTo>
                  <a:cubicBezTo>
                    <a:pt x="3532" y="11971"/>
                    <a:pt x="3546" y="11951"/>
                    <a:pt x="3558" y="11927"/>
                  </a:cubicBezTo>
                  <a:cubicBezTo>
                    <a:pt x="3567" y="11909"/>
                    <a:pt x="3573" y="11892"/>
                    <a:pt x="3576" y="11877"/>
                  </a:cubicBezTo>
                  <a:cubicBezTo>
                    <a:pt x="3579" y="11861"/>
                    <a:pt x="3579" y="11845"/>
                    <a:pt x="3577" y="11828"/>
                  </a:cubicBezTo>
                  <a:cubicBezTo>
                    <a:pt x="3575" y="11805"/>
                    <a:pt x="3567" y="11785"/>
                    <a:pt x="3555" y="11767"/>
                  </a:cubicBezTo>
                  <a:cubicBezTo>
                    <a:pt x="3543" y="11750"/>
                    <a:pt x="3528" y="11736"/>
                    <a:pt x="3510" y="11728"/>
                  </a:cubicBezTo>
                  <a:cubicBezTo>
                    <a:pt x="3497" y="11722"/>
                    <a:pt x="3484" y="11718"/>
                    <a:pt x="3469" y="11716"/>
                  </a:cubicBezTo>
                  <a:close/>
                  <a:moveTo>
                    <a:pt x="3584" y="11526"/>
                  </a:moveTo>
                  <a:lnTo>
                    <a:pt x="3541" y="11505"/>
                  </a:lnTo>
                  <a:lnTo>
                    <a:pt x="3487" y="11614"/>
                  </a:lnTo>
                  <a:lnTo>
                    <a:pt x="3530" y="11635"/>
                  </a:lnTo>
                  <a:lnTo>
                    <a:pt x="3584" y="11526"/>
                  </a:lnTo>
                  <a:close/>
                  <a:moveTo>
                    <a:pt x="3500" y="11039"/>
                  </a:moveTo>
                  <a:lnTo>
                    <a:pt x="3478" y="11085"/>
                  </a:lnTo>
                  <a:lnTo>
                    <a:pt x="3750" y="11219"/>
                  </a:lnTo>
                  <a:cubicBezTo>
                    <a:pt x="3763" y="11226"/>
                    <a:pt x="3774" y="11232"/>
                    <a:pt x="3782" y="11238"/>
                  </a:cubicBezTo>
                  <a:cubicBezTo>
                    <a:pt x="3791" y="11245"/>
                    <a:pt x="3798" y="11253"/>
                    <a:pt x="3804" y="11264"/>
                  </a:cubicBezTo>
                  <a:cubicBezTo>
                    <a:pt x="3809" y="11274"/>
                    <a:pt x="3810" y="11286"/>
                    <a:pt x="3809" y="11300"/>
                  </a:cubicBezTo>
                  <a:cubicBezTo>
                    <a:pt x="3807" y="11313"/>
                    <a:pt x="3802" y="11329"/>
                    <a:pt x="3794" y="11345"/>
                  </a:cubicBezTo>
                  <a:cubicBezTo>
                    <a:pt x="3788" y="11357"/>
                    <a:pt x="3782" y="11367"/>
                    <a:pt x="3775" y="11375"/>
                  </a:cubicBezTo>
                  <a:cubicBezTo>
                    <a:pt x="3769" y="11382"/>
                    <a:pt x="3762" y="11388"/>
                    <a:pt x="3755" y="11392"/>
                  </a:cubicBezTo>
                  <a:cubicBezTo>
                    <a:pt x="3748" y="11396"/>
                    <a:pt x="3742" y="11399"/>
                    <a:pt x="3736" y="11401"/>
                  </a:cubicBezTo>
                  <a:cubicBezTo>
                    <a:pt x="3729" y="11402"/>
                    <a:pt x="3724" y="11403"/>
                    <a:pt x="3718" y="11402"/>
                  </a:cubicBezTo>
                  <a:cubicBezTo>
                    <a:pt x="3711" y="11402"/>
                    <a:pt x="3702" y="11400"/>
                    <a:pt x="3690" y="11395"/>
                  </a:cubicBezTo>
                  <a:cubicBezTo>
                    <a:pt x="3679" y="11391"/>
                    <a:pt x="3668" y="11386"/>
                    <a:pt x="3659" y="11382"/>
                  </a:cubicBezTo>
                  <a:lnTo>
                    <a:pt x="3395" y="11252"/>
                  </a:lnTo>
                  <a:lnTo>
                    <a:pt x="3373" y="11298"/>
                  </a:lnTo>
                  <a:lnTo>
                    <a:pt x="3653" y="11436"/>
                  </a:lnTo>
                  <a:cubicBezTo>
                    <a:pt x="3662" y="11440"/>
                    <a:pt x="3672" y="11445"/>
                    <a:pt x="3684" y="11449"/>
                  </a:cubicBezTo>
                  <a:cubicBezTo>
                    <a:pt x="3695" y="11453"/>
                    <a:pt x="3707" y="11455"/>
                    <a:pt x="3720" y="11455"/>
                  </a:cubicBezTo>
                  <a:cubicBezTo>
                    <a:pt x="3744" y="11454"/>
                    <a:pt x="3765" y="11446"/>
                    <a:pt x="3783" y="11433"/>
                  </a:cubicBezTo>
                  <a:cubicBezTo>
                    <a:pt x="3801" y="11419"/>
                    <a:pt x="3818" y="11397"/>
                    <a:pt x="3833" y="11367"/>
                  </a:cubicBezTo>
                  <a:cubicBezTo>
                    <a:pt x="3845" y="11343"/>
                    <a:pt x="3852" y="11322"/>
                    <a:pt x="3855" y="11303"/>
                  </a:cubicBezTo>
                  <a:cubicBezTo>
                    <a:pt x="3858" y="11284"/>
                    <a:pt x="3857" y="11267"/>
                    <a:pt x="3853" y="11249"/>
                  </a:cubicBezTo>
                  <a:cubicBezTo>
                    <a:pt x="3849" y="11233"/>
                    <a:pt x="3841" y="11219"/>
                    <a:pt x="3830" y="11209"/>
                  </a:cubicBezTo>
                  <a:cubicBezTo>
                    <a:pt x="3819" y="11198"/>
                    <a:pt x="3802" y="11187"/>
                    <a:pt x="3778" y="11176"/>
                  </a:cubicBezTo>
                  <a:lnTo>
                    <a:pt x="3500" y="11039"/>
                  </a:lnTo>
                  <a:close/>
                  <a:moveTo>
                    <a:pt x="4074" y="10859"/>
                  </a:moveTo>
                  <a:lnTo>
                    <a:pt x="3684" y="10666"/>
                  </a:lnTo>
                  <a:lnTo>
                    <a:pt x="3661" y="10712"/>
                  </a:lnTo>
                  <a:lnTo>
                    <a:pt x="3874" y="10815"/>
                  </a:lnTo>
                  <a:cubicBezTo>
                    <a:pt x="3888" y="10822"/>
                    <a:pt x="3902" y="10829"/>
                    <a:pt x="3917" y="10835"/>
                  </a:cubicBezTo>
                  <a:cubicBezTo>
                    <a:pt x="3931" y="10842"/>
                    <a:pt x="3944" y="10847"/>
                    <a:pt x="3956" y="10852"/>
                  </a:cubicBezTo>
                  <a:cubicBezTo>
                    <a:pt x="3967" y="10857"/>
                    <a:pt x="3976" y="10861"/>
                    <a:pt x="3984" y="10864"/>
                  </a:cubicBezTo>
                  <a:cubicBezTo>
                    <a:pt x="3991" y="10867"/>
                    <a:pt x="3995" y="10869"/>
                    <a:pt x="3996" y="10869"/>
                  </a:cubicBezTo>
                  <a:cubicBezTo>
                    <a:pt x="3994" y="10869"/>
                    <a:pt x="3991" y="10868"/>
                    <a:pt x="3985" y="10868"/>
                  </a:cubicBezTo>
                  <a:cubicBezTo>
                    <a:pt x="3978" y="10867"/>
                    <a:pt x="3971" y="10867"/>
                    <a:pt x="3962" y="10866"/>
                  </a:cubicBezTo>
                  <a:cubicBezTo>
                    <a:pt x="3952" y="10866"/>
                    <a:pt x="3942" y="10865"/>
                    <a:pt x="3930" y="10865"/>
                  </a:cubicBezTo>
                  <a:cubicBezTo>
                    <a:pt x="3919" y="10864"/>
                    <a:pt x="3907" y="10864"/>
                    <a:pt x="3896" y="10865"/>
                  </a:cubicBezTo>
                  <a:lnTo>
                    <a:pt x="3582" y="10872"/>
                  </a:lnTo>
                  <a:lnTo>
                    <a:pt x="3556" y="10926"/>
                  </a:lnTo>
                  <a:lnTo>
                    <a:pt x="3947" y="11118"/>
                  </a:lnTo>
                  <a:lnTo>
                    <a:pt x="3970" y="11070"/>
                  </a:lnTo>
                  <a:lnTo>
                    <a:pt x="3743" y="10961"/>
                  </a:lnTo>
                  <a:cubicBezTo>
                    <a:pt x="3731" y="10955"/>
                    <a:pt x="3720" y="10950"/>
                    <a:pt x="3708" y="10945"/>
                  </a:cubicBezTo>
                  <a:cubicBezTo>
                    <a:pt x="3696" y="10940"/>
                    <a:pt x="3685" y="10935"/>
                    <a:pt x="3675" y="10931"/>
                  </a:cubicBezTo>
                  <a:cubicBezTo>
                    <a:pt x="3665" y="10927"/>
                    <a:pt x="3657" y="10923"/>
                    <a:pt x="3649" y="10920"/>
                  </a:cubicBezTo>
                  <a:cubicBezTo>
                    <a:pt x="3642" y="10917"/>
                    <a:pt x="3637" y="10915"/>
                    <a:pt x="3634" y="10914"/>
                  </a:cubicBezTo>
                  <a:cubicBezTo>
                    <a:pt x="3638" y="10914"/>
                    <a:pt x="3644" y="10915"/>
                    <a:pt x="3651" y="10915"/>
                  </a:cubicBezTo>
                  <a:cubicBezTo>
                    <a:pt x="3658" y="10915"/>
                    <a:pt x="3667" y="10916"/>
                    <a:pt x="3677" y="10916"/>
                  </a:cubicBezTo>
                  <a:cubicBezTo>
                    <a:pt x="3687" y="10916"/>
                    <a:pt x="3699" y="10916"/>
                    <a:pt x="3711" y="10916"/>
                  </a:cubicBezTo>
                  <a:cubicBezTo>
                    <a:pt x="3723" y="10916"/>
                    <a:pt x="3736" y="10916"/>
                    <a:pt x="3749" y="10915"/>
                  </a:cubicBezTo>
                  <a:lnTo>
                    <a:pt x="4050" y="10908"/>
                  </a:lnTo>
                  <a:lnTo>
                    <a:pt x="4074" y="10859"/>
                  </a:lnTo>
                  <a:close/>
                  <a:moveTo>
                    <a:pt x="4153" y="10699"/>
                  </a:moveTo>
                  <a:lnTo>
                    <a:pt x="3762" y="10506"/>
                  </a:lnTo>
                  <a:lnTo>
                    <a:pt x="3740" y="10552"/>
                  </a:lnTo>
                  <a:lnTo>
                    <a:pt x="4131" y="10744"/>
                  </a:lnTo>
                  <a:lnTo>
                    <a:pt x="4153" y="10699"/>
                  </a:lnTo>
                  <a:close/>
                  <a:moveTo>
                    <a:pt x="3953" y="10119"/>
                  </a:moveTo>
                  <a:lnTo>
                    <a:pt x="3929" y="10167"/>
                  </a:lnTo>
                  <a:lnTo>
                    <a:pt x="4146" y="10377"/>
                  </a:lnTo>
                  <a:cubicBezTo>
                    <a:pt x="4164" y="10395"/>
                    <a:pt x="4179" y="10409"/>
                    <a:pt x="4191" y="10420"/>
                  </a:cubicBezTo>
                  <a:cubicBezTo>
                    <a:pt x="4203" y="10431"/>
                    <a:pt x="4211" y="10438"/>
                    <a:pt x="4215" y="10441"/>
                  </a:cubicBezTo>
                  <a:cubicBezTo>
                    <a:pt x="4212" y="10441"/>
                    <a:pt x="4208" y="10439"/>
                    <a:pt x="4201" y="10437"/>
                  </a:cubicBezTo>
                  <a:cubicBezTo>
                    <a:pt x="4194" y="10436"/>
                    <a:pt x="4186" y="10434"/>
                    <a:pt x="4176" y="10432"/>
                  </a:cubicBezTo>
                  <a:cubicBezTo>
                    <a:pt x="4167" y="10430"/>
                    <a:pt x="4158" y="10428"/>
                    <a:pt x="4147" y="10426"/>
                  </a:cubicBezTo>
                  <a:cubicBezTo>
                    <a:pt x="4137" y="10425"/>
                    <a:pt x="4127" y="10423"/>
                    <a:pt x="4117" y="10421"/>
                  </a:cubicBezTo>
                  <a:lnTo>
                    <a:pt x="3824" y="10380"/>
                  </a:lnTo>
                  <a:lnTo>
                    <a:pt x="3799" y="10431"/>
                  </a:lnTo>
                  <a:lnTo>
                    <a:pt x="4255" y="10491"/>
                  </a:lnTo>
                  <a:lnTo>
                    <a:pt x="4278" y="10445"/>
                  </a:lnTo>
                  <a:lnTo>
                    <a:pt x="3953" y="10119"/>
                  </a:lnTo>
                  <a:close/>
                  <a:moveTo>
                    <a:pt x="4489" y="10016"/>
                  </a:moveTo>
                  <a:lnTo>
                    <a:pt x="4448" y="9997"/>
                  </a:lnTo>
                  <a:lnTo>
                    <a:pt x="4364" y="10169"/>
                  </a:lnTo>
                  <a:lnTo>
                    <a:pt x="4221" y="10098"/>
                  </a:lnTo>
                  <a:lnTo>
                    <a:pt x="4287" y="9964"/>
                  </a:lnTo>
                  <a:lnTo>
                    <a:pt x="4246" y="9944"/>
                  </a:lnTo>
                  <a:lnTo>
                    <a:pt x="4180" y="10078"/>
                  </a:lnTo>
                  <a:lnTo>
                    <a:pt x="4052" y="10015"/>
                  </a:lnTo>
                  <a:lnTo>
                    <a:pt x="4131" y="9855"/>
                  </a:lnTo>
                  <a:lnTo>
                    <a:pt x="4095" y="9830"/>
                  </a:lnTo>
                  <a:lnTo>
                    <a:pt x="3990" y="10043"/>
                  </a:lnTo>
                  <a:lnTo>
                    <a:pt x="4381" y="10236"/>
                  </a:lnTo>
                  <a:lnTo>
                    <a:pt x="4489" y="10016"/>
                  </a:lnTo>
                  <a:close/>
                  <a:moveTo>
                    <a:pt x="4652" y="9685"/>
                  </a:moveTo>
                  <a:lnTo>
                    <a:pt x="4615" y="9690"/>
                  </a:lnTo>
                  <a:cubicBezTo>
                    <a:pt x="4599" y="9692"/>
                    <a:pt x="4581" y="9695"/>
                    <a:pt x="4562" y="9697"/>
                  </a:cubicBezTo>
                  <a:cubicBezTo>
                    <a:pt x="4544" y="9700"/>
                    <a:pt x="4526" y="9702"/>
                    <a:pt x="4510" y="9705"/>
                  </a:cubicBezTo>
                  <a:cubicBezTo>
                    <a:pt x="4493" y="9707"/>
                    <a:pt x="4481" y="9709"/>
                    <a:pt x="4475" y="9710"/>
                  </a:cubicBezTo>
                  <a:cubicBezTo>
                    <a:pt x="4465" y="9712"/>
                    <a:pt x="4454" y="9714"/>
                    <a:pt x="4442" y="9717"/>
                  </a:cubicBezTo>
                  <a:cubicBezTo>
                    <a:pt x="4430" y="9720"/>
                    <a:pt x="4420" y="9724"/>
                    <a:pt x="4411" y="9728"/>
                  </a:cubicBezTo>
                  <a:lnTo>
                    <a:pt x="4414" y="9722"/>
                  </a:lnTo>
                  <a:cubicBezTo>
                    <a:pt x="4422" y="9707"/>
                    <a:pt x="4426" y="9691"/>
                    <a:pt x="4427" y="9676"/>
                  </a:cubicBezTo>
                  <a:cubicBezTo>
                    <a:pt x="4429" y="9661"/>
                    <a:pt x="4427" y="9646"/>
                    <a:pt x="4422" y="9632"/>
                  </a:cubicBezTo>
                  <a:cubicBezTo>
                    <a:pt x="4417" y="9619"/>
                    <a:pt x="4409" y="9606"/>
                    <a:pt x="4398" y="9595"/>
                  </a:cubicBezTo>
                  <a:cubicBezTo>
                    <a:pt x="4388" y="9583"/>
                    <a:pt x="4374" y="9574"/>
                    <a:pt x="4358" y="9566"/>
                  </a:cubicBezTo>
                  <a:cubicBezTo>
                    <a:pt x="4348" y="9561"/>
                    <a:pt x="4338" y="9557"/>
                    <a:pt x="4328" y="9556"/>
                  </a:cubicBezTo>
                  <a:cubicBezTo>
                    <a:pt x="4318" y="9554"/>
                    <a:pt x="4309" y="9553"/>
                    <a:pt x="4301" y="9553"/>
                  </a:cubicBezTo>
                  <a:cubicBezTo>
                    <a:pt x="4292" y="9554"/>
                    <a:pt x="4284" y="9555"/>
                    <a:pt x="4277" y="9557"/>
                  </a:cubicBezTo>
                  <a:cubicBezTo>
                    <a:pt x="4269" y="9559"/>
                    <a:pt x="4263" y="9561"/>
                    <a:pt x="4257" y="9564"/>
                  </a:cubicBezTo>
                  <a:cubicBezTo>
                    <a:pt x="4251" y="9567"/>
                    <a:pt x="4245" y="9570"/>
                    <a:pt x="4239" y="9575"/>
                  </a:cubicBezTo>
                  <a:cubicBezTo>
                    <a:pt x="4233" y="9579"/>
                    <a:pt x="4227" y="9585"/>
                    <a:pt x="4221" y="9591"/>
                  </a:cubicBezTo>
                  <a:cubicBezTo>
                    <a:pt x="4215" y="9598"/>
                    <a:pt x="4209" y="9606"/>
                    <a:pt x="4203" y="9616"/>
                  </a:cubicBezTo>
                  <a:cubicBezTo>
                    <a:pt x="4196" y="9626"/>
                    <a:pt x="4190" y="9637"/>
                    <a:pt x="4183" y="9650"/>
                  </a:cubicBezTo>
                  <a:lnTo>
                    <a:pt x="4139" y="9741"/>
                  </a:lnTo>
                  <a:lnTo>
                    <a:pt x="4529" y="9934"/>
                  </a:lnTo>
                  <a:lnTo>
                    <a:pt x="4552" y="9888"/>
                  </a:lnTo>
                  <a:lnTo>
                    <a:pt x="4375" y="9801"/>
                  </a:lnTo>
                  <a:cubicBezTo>
                    <a:pt x="4381" y="9792"/>
                    <a:pt x="4386" y="9785"/>
                    <a:pt x="4392" y="9780"/>
                  </a:cubicBezTo>
                  <a:cubicBezTo>
                    <a:pt x="4399" y="9776"/>
                    <a:pt x="4409" y="9772"/>
                    <a:pt x="4422" y="9769"/>
                  </a:cubicBezTo>
                  <a:cubicBezTo>
                    <a:pt x="4445" y="9765"/>
                    <a:pt x="4467" y="9760"/>
                    <a:pt x="4488" y="9757"/>
                  </a:cubicBezTo>
                  <a:cubicBezTo>
                    <a:pt x="4509" y="9754"/>
                    <a:pt x="4528" y="9751"/>
                    <a:pt x="4545" y="9749"/>
                  </a:cubicBezTo>
                  <a:cubicBezTo>
                    <a:pt x="4563" y="9747"/>
                    <a:pt x="4578" y="9745"/>
                    <a:pt x="4591" y="9745"/>
                  </a:cubicBezTo>
                  <a:cubicBezTo>
                    <a:pt x="4604" y="9744"/>
                    <a:pt x="4615" y="9744"/>
                    <a:pt x="4623" y="9744"/>
                  </a:cubicBezTo>
                  <a:lnTo>
                    <a:pt x="4652" y="9685"/>
                  </a:lnTo>
                  <a:close/>
                  <a:moveTo>
                    <a:pt x="4365" y="9636"/>
                  </a:moveTo>
                  <a:cubicBezTo>
                    <a:pt x="4374" y="9645"/>
                    <a:pt x="4379" y="9654"/>
                    <a:pt x="4382" y="9663"/>
                  </a:cubicBezTo>
                  <a:cubicBezTo>
                    <a:pt x="4385" y="9674"/>
                    <a:pt x="4386" y="9686"/>
                    <a:pt x="4384" y="9699"/>
                  </a:cubicBezTo>
                  <a:cubicBezTo>
                    <a:pt x="4382" y="9711"/>
                    <a:pt x="4376" y="9726"/>
                    <a:pt x="4368" y="9744"/>
                  </a:cubicBezTo>
                  <a:lnTo>
                    <a:pt x="4346" y="9787"/>
                  </a:lnTo>
                  <a:lnTo>
                    <a:pt x="4200" y="9715"/>
                  </a:lnTo>
                  <a:lnTo>
                    <a:pt x="4223" y="9668"/>
                  </a:lnTo>
                  <a:cubicBezTo>
                    <a:pt x="4229" y="9658"/>
                    <a:pt x="4234" y="9649"/>
                    <a:pt x="4239" y="9642"/>
                  </a:cubicBezTo>
                  <a:cubicBezTo>
                    <a:pt x="4244" y="9635"/>
                    <a:pt x="4250" y="9629"/>
                    <a:pt x="4255" y="9623"/>
                  </a:cubicBezTo>
                  <a:cubicBezTo>
                    <a:pt x="4265" y="9615"/>
                    <a:pt x="4278" y="9609"/>
                    <a:pt x="4292" y="9608"/>
                  </a:cubicBezTo>
                  <a:cubicBezTo>
                    <a:pt x="4307" y="9606"/>
                    <a:pt x="4321" y="9608"/>
                    <a:pt x="4333" y="9614"/>
                  </a:cubicBezTo>
                  <a:cubicBezTo>
                    <a:pt x="4346" y="9621"/>
                    <a:pt x="4357" y="9628"/>
                    <a:pt x="4365" y="9636"/>
                  </a:cubicBezTo>
                  <a:close/>
                  <a:moveTo>
                    <a:pt x="4663" y="9291"/>
                  </a:moveTo>
                  <a:cubicBezTo>
                    <a:pt x="4648" y="9290"/>
                    <a:pt x="4634" y="9291"/>
                    <a:pt x="4621" y="9294"/>
                  </a:cubicBezTo>
                  <a:cubicBezTo>
                    <a:pt x="4608" y="9298"/>
                    <a:pt x="4596" y="9303"/>
                    <a:pt x="4585" y="9311"/>
                  </a:cubicBezTo>
                  <a:cubicBezTo>
                    <a:pt x="4574" y="9318"/>
                    <a:pt x="4562" y="9329"/>
                    <a:pt x="4548" y="9344"/>
                  </a:cubicBezTo>
                  <a:lnTo>
                    <a:pt x="4512" y="9382"/>
                  </a:lnTo>
                  <a:cubicBezTo>
                    <a:pt x="4493" y="9401"/>
                    <a:pt x="4476" y="9414"/>
                    <a:pt x="4461" y="9419"/>
                  </a:cubicBezTo>
                  <a:cubicBezTo>
                    <a:pt x="4447" y="9425"/>
                    <a:pt x="4432" y="9423"/>
                    <a:pt x="4416" y="9416"/>
                  </a:cubicBezTo>
                  <a:cubicBezTo>
                    <a:pt x="4396" y="9406"/>
                    <a:pt x="4383" y="9391"/>
                    <a:pt x="4379" y="9372"/>
                  </a:cubicBezTo>
                  <a:cubicBezTo>
                    <a:pt x="4374" y="9352"/>
                    <a:pt x="4378" y="9330"/>
                    <a:pt x="4390" y="9306"/>
                  </a:cubicBezTo>
                  <a:cubicBezTo>
                    <a:pt x="4394" y="9297"/>
                    <a:pt x="4398" y="9290"/>
                    <a:pt x="4403" y="9283"/>
                  </a:cubicBezTo>
                  <a:cubicBezTo>
                    <a:pt x="4408" y="9276"/>
                    <a:pt x="4414" y="9270"/>
                    <a:pt x="4420" y="9264"/>
                  </a:cubicBezTo>
                  <a:cubicBezTo>
                    <a:pt x="4426" y="9257"/>
                    <a:pt x="4433" y="9251"/>
                    <a:pt x="4441" y="9246"/>
                  </a:cubicBezTo>
                  <a:cubicBezTo>
                    <a:pt x="4450" y="9240"/>
                    <a:pt x="4459" y="9233"/>
                    <a:pt x="4470" y="9227"/>
                  </a:cubicBezTo>
                  <a:lnTo>
                    <a:pt x="4446" y="9190"/>
                  </a:lnTo>
                  <a:cubicBezTo>
                    <a:pt x="4403" y="9215"/>
                    <a:pt x="4371" y="9248"/>
                    <a:pt x="4351" y="9289"/>
                  </a:cubicBezTo>
                  <a:cubicBezTo>
                    <a:pt x="4341" y="9308"/>
                    <a:pt x="4335" y="9327"/>
                    <a:pt x="4333" y="9345"/>
                  </a:cubicBezTo>
                  <a:cubicBezTo>
                    <a:pt x="4331" y="9363"/>
                    <a:pt x="4332" y="9381"/>
                    <a:pt x="4337" y="9396"/>
                  </a:cubicBezTo>
                  <a:cubicBezTo>
                    <a:pt x="4341" y="9412"/>
                    <a:pt x="4349" y="9427"/>
                    <a:pt x="4359" y="9439"/>
                  </a:cubicBezTo>
                  <a:cubicBezTo>
                    <a:pt x="4370" y="9452"/>
                    <a:pt x="4384" y="9463"/>
                    <a:pt x="4401" y="9471"/>
                  </a:cubicBezTo>
                  <a:cubicBezTo>
                    <a:pt x="4426" y="9483"/>
                    <a:pt x="4451" y="9486"/>
                    <a:pt x="4476" y="9478"/>
                  </a:cubicBezTo>
                  <a:cubicBezTo>
                    <a:pt x="4488" y="9474"/>
                    <a:pt x="4499" y="9468"/>
                    <a:pt x="4509" y="9460"/>
                  </a:cubicBezTo>
                  <a:cubicBezTo>
                    <a:pt x="4519" y="9452"/>
                    <a:pt x="4531" y="9441"/>
                    <a:pt x="4545" y="9425"/>
                  </a:cubicBezTo>
                  <a:lnTo>
                    <a:pt x="4577" y="9392"/>
                  </a:lnTo>
                  <a:cubicBezTo>
                    <a:pt x="4614" y="9352"/>
                    <a:pt x="4650" y="9341"/>
                    <a:pt x="4684" y="9358"/>
                  </a:cubicBezTo>
                  <a:cubicBezTo>
                    <a:pt x="4707" y="9369"/>
                    <a:pt x="4721" y="9388"/>
                    <a:pt x="4726" y="9413"/>
                  </a:cubicBezTo>
                  <a:cubicBezTo>
                    <a:pt x="4729" y="9425"/>
                    <a:pt x="4729" y="9436"/>
                    <a:pt x="4727" y="9446"/>
                  </a:cubicBezTo>
                  <a:cubicBezTo>
                    <a:pt x="4725" y="9456"/>
                    <a:pt x="4720" y="9469"/>
                    <a:pt x="4713" y="9484"/>
                  </a:cubicBezTo>
                  <a:cubicBezTo>
                    <a:pt x="4703" y="9503"/>
                    <a:pt x="4691" y="9521"/>
                    <a:pt x="4678" y="9535"/>
                  </a:cubicBezTo>
                  <a:cubicBezTo>
                    <a:pt x="4664" y="9549"/>
                    <a:pt x="4647" y="9562"/>
                    <a:pt x="4628" y="9572"/>
                  </a:cubicBezTo>
                  <a:lnTo>
                    <a:pt x="4654" y="9610"/>
                  </a:lnTo>
                  <a:cubicBezTo>
                    <a:pt x="4676" y="9597"/>
                    <a:pt x="4694" y="9582"/>
                    <a:pt x="4710" y="9564"/>
                  </a:cubicBezTo>
                  <a:cubicBezTo>
                    <a:pt x="4726" y="9547"/>
                    <a:pt x="4739" y="9526"/>
                    <a:pt x="4751" y="9503"/>
                  </a:cubicBezTo>
                  <a:cubicBezTo>
                    <a:pt x="4760" y="9484"/>
                    <a:pt x="4766" y="9467"/>
                    <a:pt x="4769" y="9452"/>
                  </a:cubicBezTo>
                  <a:cubicBezTo>
                    <a:pt x="4772" y="9436"/>
                    <a:pt x="4772" y="9420"/>
                    <a:pt x="4770" y="9403"/>
                  </a:cubicBezTo>
                  <a:cubicBezTo>
                    <a:pt x="4768" y="9380"/>
                    <a:pt x="4760" y="9360"/>
                    <a:pt x="4748" y="9342"/>
                  </a:cubicBezTo>
                  <a:cubicBezTo>
                    <a:pt x="4736" y="9325"/>
                    <a:pt x="4721" y="9312"/>
                    <a:pt x="4703" y="9303"/>
                  </a:cubicBezTo>
                  <a:cubicBezTo>
                    <a:pt x="4691" y="9297"/>
                    <a:pt x="4677" y="9293"/>
                    <a:pt x="4663" y="9291"/>
                  </a:cubicBezTo>
                  <a:close/>
                  <a:moveTo>
                    <a:pt x="4880" y="9221"/>
                  </a:moveTo>
                  <a:lnTo>
                    <a:pt x="4489" y="9029"/>
                  </a:lnTo>
                  <a:lnTo>
                    <a:pt x="4467" y="9074"/>
                  </a:lnTo>
                  <a:lnTo>
                    <a:pt x="4858" y="9267"/>
                  </a:lnTo>
                  <a:lnTo>
                    <a:pt x="4880" y="9221"/>
                  </a:lnTo>
                  <a:close/>
                  <a:moveTo>
                    <a:pt x="4655" y="8692"/>
                  </a:moveTo>
                  <a:lnTo>
                    <a:pt x="4528" y="8950"/>
                  </a:lnTo>
                  <a:lnTo>
                    <a:pt x="4567" y="8970"/>
                  </a:lnTo>
                  <a:lnTo>
                    <a:pt x="4619" y="8865"/>
                  </a:lnTo>
                  <a:lnTo>
                    <a:pt x="4970" y="9038"/>
                  </a:lnTo>
                  <a:lnTo>
                    <a:pt x="4993" y="8993"/>
                  </a:lnTo>
                  <a:lnTo>
                    <a:pt x="4641" y="8820"/>
                  </a:lnTo>
                  <a:lnTo>
                    <a:pt x="4693" y="8714"/>
                  </a:lnTo>
                  <a:lnTo>
                    <a:pt x="4655" y="8692"/>
                  </a:lnTo>
                  <a:close/>
                  <a:moveTo>
                    <a:pt x="5198" y="8575"/>
                  </a:moveTo>
                  <a:lnTo>
                    <a:pt x="4744" y="8512"/>
                  </a:lnTo>
                  <a:lnTo>
                    <a:pt x="4714" y="8573"/>
                  </a:lnTo>
                  <a:lnTo>
                    <a:pt x="5040" y="8896"/>
                  </a:lnTo>
                  <a:lnTo>
                    <a:pt x="5064" y="8848"/>
                  </a:lnTo>
                  <a:lnTo>
                    <a:pt x="4962" y="8752"/>
                  </a:lnTo>
                  <a:lnTo>
                    <a:pt x="5034" y="8606"/>
                  </a:lnTo>
                  <a:lnTo>
                    <a:pt x="5172" y="8628"/>
                  </a:lnTo>
                  <a:lnTo>
                    <a:pt x="5198" y="8575"/>
                  </a:lnTo>
                  <a:close/>
                  <a:moveTo>
                    <a:pt x="4990" y="8599"/>
                  </a:moveTo>
                  <a:lnTo>
                    <a:pt x="4930" y="8720"/>
                  </a:lnTo>
                  <a:lnTo>
                    <a:pt x="4769" y="8565"/>
                  </a:lnTo>
                  <a:lnTo>
                    <a:pt x="4990" y="8599"/>
                  </a:lnTo>
                  <a:close/>
                  <a:moveTo>
                    <a:pt x="4636" y="8543"/>
                  </a:moveTo>
                  <a:cubicBezTo>
                    <a:pt x="4627" y="8546"/>
                    <a:pt x="4621" y="8551"/>
                    <a:pt x="4617" y="8560"/>
                  </a:cubicBezTo>
                  <a:cubicBezTo>
                    <a:pt x="4613" y="8568"/>
                    <a:pt x="4612" y="8576"/>
                    <a:pt x="4615" y="8585"/>
                  </a:cubicBezTo>
                  <a:cubicBezTo>
                    <a:pt x="4618" y="8593"/>
                    <a:pt x="4624" y="8599"/>
                    <a:pt x="4632" y="8603"/>
                  </a:cubicBezTo>
                  <a:cubicBezTo>
                    <a:pt x="4640" y="8607"/>
                    <a:pt x="4648" y="8608"/>
                    <a:pt x="4657" y="8605"/>
                  </a:cubicBezTo>
                  <a:cubicBezTo>
                    <a:pt x="4666" y="8602"/>
                    <a:pt x="4672" y="8597"/>
                    <a:pt x="4676" y="8588"/>
                  </a:cubicBezTo>
                  <a:cubicBezTo>
                    <a:pt x="4680" y="8580"/>
                    <a:pt x="4681" y="8572"/>
                    <a:pt x="4678" y="8563"/>
                  </a:cubicBezTo>
                  <a:cubicBezTo>
                    <a:pt x="4675" y="8555"/>
                    <a:pt x="4669" y="8549"/>
                    <a:pt x="4660" y="8545"/>
                  </a:cubicBezTo>
                  <a:cubicBezTo>
                    <a:pt x="4652" y="8541"/>
                    <a:pt x="4644" y="8540"/>
                    <a:pt x="4636" y="8543"/>
                  </a:cubicBezTo>
                  <a:close/>
                  <a:moveTo>
                    <a:pt x="4693" y="8426"/>
                  </a:moveTo>
                  <a:cubicBezTo>
                    <a:pt x="4685" y="8428"/>
                    <a:pt x="4679" y="8434"/>
                    <a:pt x="4674" y="8442"/>
                  </a:cubicBezTo>
                  <a:cubicBezTo>
                    <a:pt x="4671" y="8450"/>
                    <a:pt x="4670" y="8459"/>
                    <a:pt x="4673" y="8467"/>
                  </a:cubicBezTo>
                  <a:cubicBezTo>
                    <a:pt x="4676" y="8476"/>
                    <a:pt x="4681" y="8482"/>
                    <a:pt x="4689" y="8486"/>
                  </a:cubicBezTo>
                  <a:cubicBezTo>
                    <a:pt x="4698" y="8490"/>
                    <a:pt x="4706" y="8491"/>
                    <a:pt x="4715" y="8488"/>
                  </a:cubicBezTo>
                  <a:cubicBezTo>
                    <a:pt x="4724" y="8485"/>
                    <a:pt x="4730" y="8479"/>
                    <a:pt x="4734" y="8471"/>
                  </a:cubicBezTo>
                  <a:cubicBezTo>
                    <a:pt x="4738" y="8463"/>
                    <a:pt x="4739" y="8454"/>
                    <a:pt x="4735" y="8446"/>
                  </a:cubicBezTo>
                  <a:cubicBezTo>
                    <a:pt x="4732" y="8438"/>
                    <a:pt x="4726" y="8431"/>
                    <a:pt x="4718" y="8427"/>
                  </a:cubicBezTo>
                  <a:cubicBezTo>
                    <a:pt x="4710" y="8423"/>
                    <a:pt x="4702" y="8423"/>
                    <a:pt x="4693" y="8426"/>
                  </a:cubicBezTo>
                  <a:close/>
                  <a:moveTo>
                    <a:pt x="4935" y="8123"/>
                  </a:moveTo>
                  <a:lnTo>
                    <a:pt x="4808" y="8381"/>
                  </a:lnTo>
                  <a:lnTo>
                    <a:pt x="4847" y="8401"/>
                  </a:lnTo>
                  <a:lnTo>
                    <a:pt x="4899" y="8296"/>
                  </a:lnTo>
                  <a:lnTo>
                    <a:pt x="5250" y="8469"/>
                  </a:lnTo>
                  <a:lnTo>
                    <a:pt x="5273" y="8424"/>
                  </a:lnTo>
                  <a:lnTo>
                    <a:pt x="4921" y="8251"/>
                  </a:lnTo>
                  <a:lnTo>
                    <a:pt x="4973" y="8145"/>
                  </a:lnTo>
                  <a:lnTo>
                    <a:pt x="4935" y="8123"/>
                  </a:lnTo>
                  <a:close/>
                  <a:moveTo>
                    <a:pt x="5601" y="7756"/>
                  </a:moveTo>
                  <a:lnTo>
                    <a:pt x="5194" y="7597"/>
                  </a:lnTo>
                  <a:lnTo>
                    <a:pt x="5160" y="7666"/>
                  </a:lnTo>
                  <a:lnTo>
                    <a:pt x="5383" y="7868"/>
                  </a:lnTo>
                  <a:cubicBezTo>
                    <a:pt x="5397" y="7879"/>
                    <a:pt x="5409" y="7890"/>
                    <a:pt x="5421" y="7898"/>
                  </a:cubicBezTo>
                  <a:cubicBezTo>
                    <a:pt x="5432" y="7907"/>
                    <a:pt x="5438" y="7912"/>
                    <a:pt x="5440" y="7913"/>
                  </a:cubicBezTo>
                  <a:cubicBezTo>
                    <a:pt x="5438" y="7912"/>
                    <a:pt x="5430" y="7910"/>
                    <a:pt x="5416" y="7907"/>
                  </a:cubicBezTo>
                  <a:cubicBezTo>
                    <a:pt x="5402" y="7903"/>
                    <a:pt x="5385" y="7899"/>
                    <a:pt x="5364" y="7895"/>
                  </a:cubicBezTo>
                  <a:lnTo>
                    <a:pt x="5074" y="7841"/>
                  </a:lnTo>
                  <a:lnTo>
                    <a:pt x="5040" y="7909"/>
                  </a:lnTo>
                  <a:lnTo>
                    <a:pt x="5414" y="8135"/>
                  </a:lnTo>
                  <a:lnTo>
                    <a:pt x="5437" y="8090"/>
                  </a:lnTo>
                  <a:lnTo>
                    <a:pt x="5169" y="7932"/>
                  </a:lnTo>
                  <a:cubicBezTo>
                    <a:pt x="5164" y="7929"/>
                    <a:pt x="5157" y="7925"/>
                    <a:pt x="5150" y="7921"/>
                  </a:cubicBezTo>
                  <a:cubicBezTo>
                    <a:pt x="5142" y="7916"/>
                    <a:pt x="5135" y="7912"/>
                    <a:pt x="5127" y="7908"/>
                  </a:cubicBezTo>
                  <a:cubicBezTo>
                    <a:pt x="5120" y="7904"/>
                    <a:pt x="5113" y="7900"/>
                    <a:pt x="5108" y="7897"/>
                  </a:cubicBezTo>
                  <a:cubicBezTo>
                    <a:pt x="5103" y="7894"/>
                    <a:pt x="5100" y="7892"/>
                    <a:pt x="5098" y="7892"/>
                  </a:cubicBezTo>
                  <a:cubicBezTo>
                    <a:pt x="5103" y="7893"/>
                    <a:pt x="5112" y="7895"/>
                    <a:pt x="5126" y="7897"/>
                  </a:cubicBezTo>
                  <a:cubicBezTo>
                    <a:pt x="5141" y="7900"/>
                    <a:pt x="5159" y="7904"/>
                    <a:pt x="5181" y="7908"/>
                  </a:cubicBezTo>
                  <a:lnTo>
                    <a:pt x="5497" y="7967"/>
                  </a:lnTo>
                  <a:lnTo>
                    <a:pt x="5517" y="7928"/>
                  </a:lnTo>
                  <a:lnTo>
                    <a:pt x="5266" y="7700"/>
                  </a:lnTo>
                  <a:cubicBezTo>
                    <a:pt x="5261" y="7696"/>
                    <a:pt x="5255" y="7691"/>
                    <a:pt x="5249" y="7686"/>
                  </a:cubicBezTo>
                  <a:cubicBezTo>
                    <a:pt x="5244" y="7681"/>
                    <a:pt x="5238" y="7676"/>
                    <a:pt x="5233" y="7672"/>
                  </a:cubicBezTo>
                  <a:cubicBezTo>
                    <a:pt x="5227" y="7667"/>
                    <a:pt x="5223" y="7664"/>
                    <a:pt x="5219" y="7660"/>
                  </a:cubicBezTo>
                  <a:cubicBezTo>
                    <a:pt x="5216" y="7657"/>
                    <a:pt x="5213" y="7656"/>
                    <a:pt x="5213" y="7655"/>
                  </a:cubicBezTo>
                  <a:cubicBezTo>
                    <a:pt x="5214" y="7655"/>
                    <a:pt x="5216" y="7656"/>
                    <a:pt x="5221" y="7658"/>
                  </a:cubicBezTo>
                  <a:cubicBezTo>
                    <a:pt x="5226" y="7661"/>
                    <a:pt x="5231" y="7663"/>
                    <a:pt x="5238" y="7666"/>
                  </a:cubicBezTo>
                  <a:cubicBezTo>
                    <a:pt x="5245" y="7669"/>
                    <a:pt x="5252" y="7672"/>
                    <a:pt x="5260" y="7676"/>
                  </a:cubicBezTo>
                  <a:cubicBezTo>
                    <a:pt x="5267" y="7679"/>
                    <a:pt x="5274" y="7682"/>
                    <a:pt x="5280" y="7685"/>
                  </a:cubicBezTo>
                  <a:lnTo>
                    <a:pt x="5578" y="7803"/>
                  </a:lnTo>
                  <a:lnTo>
                    <a:pt x="5601" y="7756"/>
                  </a:lnTo>
                  <a:close/>
                  <a:moveTo>
                    <a:pt x="5386" y="7207"/>
                  </a:moveTo>
                  <a:lnTo>
                    <a:pt x="5363" y="7254"/>
                  </a:lnTo>
                  <a:lnTo>
                    <a:pt x="5635" y="7388"/>
                  </a:lnTo>
                  <a:cubicBezTo>
                    <a:pt x="5648" y="7394"/>
                    <a:pt x="5659" y="7401"/>
                    <a:pt x="5668" y="7407"/>
                  </a:cubicBezTo>
                  <a:cubicBezTo>
                    <a:pt x="5676" y="7413"/>
                    <a:pt x="5683" y="7422"/>
                    <a:pt x="5689" y="7432"/>
                  </a:cubicBezTo>
                  <a:cubicBezTo>
                    <a:pt x="5694" y="7442"/>
                    <a:pt x="5696" y="7454"/>
                    <a:pt x="5694" y="7468"/>
                  </a:cubicBezTo>
                  <a:cubicBezTo>
                    <a:pt x="5692" y="7482"/>
                    <a:pt x="5687" y="7497"/>
                    <a:pt x="5679" y="7513"/>
                  </a:cubicBezTo>
                  <a:cubicBezTo>
                    <a:pt x="5673" y="7526"/>
                    <a:pt x="5667" y="7535"/>
                    <a:pt x="5661" y="7543"/>
                  </a:cubicBezTo>
                  <a:cubicBezTo>
                    <a:pt x="5654" y="7551"/>
                    <a:pt x="5647" y="7557"/>
                    <a:pt x="5641" y="7561"/>
                  </a:cubicBezTo>
                  <a:cubicBezTo>
                    <a:pt x="5634" y="7565"/>
                    <a:pt x="5627" y="7568"/>
                    <a:pt x="5621" y="7569"/>
                  </a:cubicBezTo>
                  <a:cubicBezTo>
                    <a:pt x="5615" y="7571"/>
                    <a:pt x="5609" y="7571"/>
                    <a:pt x="5604" y="7571"/>
                  </a:cubicBezTo>
                  <a:cubicBezTo>
                    <a:pt x="5596" y="7571"/>
                    <a:pt x="5587" y="7568"/>
                    <a:pt x="5576" y="7564"/>
                  </a:cubicBezTo>
                  <a:cubicBezTo>
                    <a:pt x="5564" y="7560"/>
                    <a:pt x="5554" y="7555"/>
                    <a:pt x="5544" y="7550"/>
                  </a:cubicBezTo>
                  <a:lnTo>
                    <a:pt x="5281" y="7421"/>
                  </a:lnTo>
                  <a:lnTo>
                    <a:pt x="5258" y="7467"/>
                  </a:lnTo>
                  <a:lnTo>
                    <a:pt x="5538" y="7605"/>
                  </a:lnTo>
                  <a:cubicBezTo>
                    <a:pt x="5547" y="7609"/>
                    <a:pt x="5557" y="7613"/>
                    <a:pt x="5569" y="7618"/>
                  </a:cubicBezTo>
                  <a:cubicBezTo>
                    <a:pt x="5581" y="7622"/>
                    <a:pt x="5593" y="7624"/>
                    <a:pt x="5605" y="7623"/>
                  </a:cubicBezTo>
                  <a:cubicBezTo>
                    <a:pt x="5629" y="7622"/>
                    <a:pt x="5651" y="7615"/>
                    <a:pt x="5669" y="7601"/>
                  </a:cubicBezTo>
                  <a:cubicBezTo>
                    <a:pt x="5687" y="7588"/>
                    <a:pt x="5703" y="7566"/>
                    <a:pt x="5718" y="7535"/>
                  </a:cubicBezTo>
                  <a:cubicBezTo>
                    <a:pt x="5730" y="7511"/>
                    <a:pt x="5737" y="7490"/>
                    <a:pt x="5740" y="7472"/>
                  </a:cubicBezTo>
                  <a:cubicBezTo>
                    <a:pt x="5743" y="7453"/>
                    <a:pt x="5743" y="7435"/>
                    <a:pt x="5738" y="7418"/>
                  </a:cubicBezTo>
                  <a:cubicBezTo>
                    <a:pt x="5734" y="7401"/>
                    <a:pt x="5727" y="7388"/>
                    <a:pt x="5716" y="7377"/>
                  </a:cubicBezTo>
                  <a:cubicBezTo>
                    <a:pt x="5704" y="7367"/>
                    <a:pt x="5687" y="7356"/>
                    <a:pt x="5664" y="7344"/>
                  </a:cubicBezTo>
                  <a:lnTo>
                    <a:pt x="5386" y="7207"/>
                  </a:lnTo>
                  <a:close/>
                  <a:moveTo>
                    <a:pt x="5228" y="7338"/>
                  </a:moveTo>
                  <a:cubicBezTo>
                    <a:pt x="5220" y="7341"/>
                    <a:pt x="5214" y="7347"/>
                    <a:pt x="5210" y="7355"/>
                  </a:cubicBezTo>
                  <a:cubicBezTo>
                    <a:pt x="5206" y="7363"/>
                    <a:pt x="5205" y="7371"/>
                    <a:pt x="5208" y="7380"/>
                  </a:cubicBezTo>
                  <a:cubicBezTo>
                    <a:pt x="5211" y="7388"/>
                    <a:pt x="5216" y="7395"/>
                    <a:pt x="5224" y="7399"/>
                  </a:cubicBezTo>
                  <a:cubicBezTo>
                    <a:pt x="5233" y="7403"/>
                    <a:pt x="5241" y="7403"/>
                    <a:pt x="5250" y="7400"/>
                  </a:cubicBezTo>
                  <a:cubicBezTo>
                    <a:pt x="5259" y="7398"/>
                    <a:pt x="5265" y="7392"/>
                    <a:pt x="5269" y="7384"/>
                  </a:cubicBezTo>
                  <a:cubicBezTo>
                    <a:pt x="5273" y="7375"/>
                    <a:pt x="5274" y="7367"/>
                    <a:pt x="5270" y="7359"/>
                  </a:cubicBezTo>
                  <a:cubicBezTo>
                    <a:pt x="5267" y="7350"/>
                    <a:pt x="5262" y="7344"/>
                    <a:pt x="5253" y="7340"/>
                  </a:cubicBezTo>
                  <a:cubicBezTo>
                    <a:pt x="5245" y="7336"/>
                    <a:pt x="5237" y="7335"/>
                    <a:pt x="5228" y="7338"/>
                  </a:cubicBezTo>
                  <a:close/>
                  <a:moveTo>
                    <a:pt x="5286" y="7221"/>
                  </a:moveTo>
                  <a:cubicBezTo>
                    <a:pt x="5277" y="7224"/>
                    <a:pt x="5271" y="7230"/>
                    <a:pt x="5267" y="7238"/>
                  </a:cubicBezTo>
                  <a:cubicBezTo>
                    <a:pt x="5263" y="7246"/>
                    <a:pt x="5263" y="7255"/>
                    <a:pt x="5265" y="7263"/>
                  </a:cubicBezTo>
                  <a:cubicBezTo>
                    <a:pt x="5268" y="7272"/>
                    <a:pt x="5274" y="7278"/>
                    <a:pt x="5282" y="7282"/>
                  </a:cubicBezTo>
                  <a:cubicBezTo>
                    <a:pt x="5290" y="7286"/>
                    <a:pt x="5299" y="7286"/>
                    <a:pt x="5307" y="7284"/>
                  </a:cubicBezTo>
                  <a:cubicBezTo>
                    <a:pt x="5316" y="7281"/>
                    <a:pt x="5322" y="7275"/>
                    <a:pt x="5327" y="7267"/>
                  </a:cubicBezTo>
                  <a:cubicBezTo>
                    <a:pt x="5331" y="7259"/>
                    <a:pt x="5331" y="7250"/>
                    <a:pt x="5328" y="7242"/>
                  </a:cubicBezTo>
                  <a:cubicBezTo>
                    <a:pt x="5325" y="7233"/>
                    <a:pt x="5319" y="7227"/>
                    <a:pt x="5311" y="7223"/>
                  </a:cubicBezTo>
                  <a:cubicBezTo>
                    <a:pt x="5303" y="7219"/>
                    <a:pt x="5294" y="7219"/>
                    <a:pt x="5286" y="7221"/>
                  </a:cubicBezTo>
                  <a:close/>
                  <a:moveTo>
                    <a:pt x="5960" y="7027"/>
                  </a:moveTo>
                  <a:lnTo>
                    <a:pt x="5569" y="6835"/>
                  </a:lnTo>
                  <a:lnTo>
                    <a:pt x="5546" y="6881"/>
                  </a:lnTo>
                  <a:lnTo>
                    <a:pt x="5759" y="6984"/>
                  </a:lnTo>
                  <a:cubicBezTo>
                    <a:pt x="5774" y="6991"/>
                    <a:pt x="5788" y="6998"/>
                    <a:pt x="5802" y="7004"/>
                  </a:cubicBezTo>
                  <a:cubicBezTo>
                    <a:pt x="5816" y="7010"/>
                    <a:pt x="5829" y="7016"/>
                    <a:pt x="5841" y="7021"/>
                  </a:cubicBezTo>
                  <a:cubicBezTo>
                    <a:pt x="5852" y="7026"/>
                    <a:pt x="5862" y="7030"/>
                    <a:pt x="5869" y="7033"/>
                  </a:cubicBezTo>
                  <a:cubicBezTo>
                    <a:pt x="5877" y="7036"/>
                    <a:pt x="5881" y="7037"/>
                    <a:pt x="5881" y="7037"/>
                  </a:cubicBezTo>
                  <a:cubicBezTo>
                    <a:pt x="5880" y="7037"/>
                    <a:pt x="5876" y="7037"/>
                    <a:pt x="5870" y="7036"/>
                  </a:cubicBezTo>
                  <a:cubicBezTo>
                    <a:pt x="5864" y="7036"/>
                    <a:pt x="5856" y="7036"/>
                    <a:pt x="5847" y="7035"/>
                  </a:cubicBezTo>
                  <a:cubicBezTo>
                    <a:pt x="5838" y="7035"/>
                    <a:pt x="5827" y="7034"/>
                    <a:pt x="5816" y="7034"/>
                  </a:cubicBezTo>
                  <a:cubicBezTo>
                    <a:pt x="5804" y="7033"/>
                    <a:pt x="5793" y="7033"/>
                    <a:pt x="5781" y="7033"/>
                  </a:cubicBezTo>
                  <a:lnTo>
                    <a:pt x="5468" y="7041"/>
                  </a:lnTo>
                  <a:lnTo>
                    <a:pt x="5441" y="7095"/>
                  </a:lnTo>
                  <a:lnTo>
                    <a:pt x="5832" y="7287"/>
                  </a:lnTo>
                  <a:lnTo>
                    <a:pt x="5856" y="7239"/>
                  </a:lnTo>
                  <a:lnTo>
                    <a:pt x="5628" y="7129"/>
                  </a:lnTo>
                  <a:cubicBezTo>
                    <a:pt x="5616" y="7124"/>
                    <a:pt x="5605" y="7118"/>
                    <a:pt x="5593" y="7113"/>
                  </a:cubicBezTo>
                  <a:cubicBezTo>
                    <a:pt x="5582" y="7108"/>
                    <a:pt x="5571" y="7104"/>
                    <a:pt x="5561" y="7100"/>
                  </a:cubicBezTo>
                  <a:cubicBezTo>
                    <a:pt x="5551" y="7095"/>
                    <a:pt x="5542" y="7092"/>
                    <a:pt x="5535" y="7088"/>
                  </a:cubicBezTo>
                  <a:cubicBezTo>
                    <a:pt x="5528" y="7085"/>
                    <a:pt x="5523" y="7083"/>
                    <a:pt x="5519" y="7082"/>
                  </a:cubicBezTo>
                  <a:cubicBezTo>
                    <a:pt x="5523" y="7083"/>
                    <a:pt x="5529" y="7083"/>
                    <a:pt x="5536" y="7084"/>
                  </a:cubicBezTo>
                  <a:cubicBezTo>
                    <a:pt x="5544" y="7084"/>
                    <a:pt x="5552" y="7084"/>
                    <a:pt x="5563" y="7084"/>
                  </a:cubicBezTo>
                  <a:cubicBezTo>
                    <a:pt x="5573" y="7084"/>
                    <a:pt x="5584" y="7084"/>
                    <a:pt x="5596" y="7084"/>
                  </a:cubicBezTo>
                  <a:cubicBezTo>
                    <a:pt x="5608" y="7084"/>
                    <a:pt x="5621" y="7084"/>
                    <a:pt x="5635" y="7084"/>
                  </a:cubicBezTo>
                  <a:lnTo>
                    <a:pt x="5936" y="7076"/>
                  </a:lnTo>
                  <a:lnTo>
                    <a:pt x="5960" y="7027"/>
                  </a:lnTo>
                  <a:close/>
                  <a:moveTo>
                    <a:pt x="5984" y="6606"/>
                  </a:moveTo>
                  <a:cubicBezTo>
                    <a:pt x="5969" y="6605"/>
                    <a:pt x="5955" y="6606"/>
                    <a:pt x="5942" y="6609"/>
                  </a:cubicBezTo>
                  <a:cubicBezTo>
                    <a:pt x="5929" y="6613"/>
                    <a:pt x="5917" y="6618"/>
                    <a:pt x="5906" y="6626"/>
                  </a:cubicBezTo>
                  <a:cubicBezTo>
                    <a:pt x="5895" y="6633"/>
                    <a:pt x="5883" y="6644"/>
                    <a:pt x="5869" y="6659"/>
                  </a:cubicBezTo>
                  <a:lnTo>
                    <a:pt x="5833" y="6697"/>
                  </a:lnTo>
                  <a:cubicBezTo>
                    <a:pt x="5814" y="6716"/>
                    <a:pt x="5797" y="6729"/>
                    <a:pt x="5783" y="6734"/>
                  </a:cubicBezTo>
                  <a:cubicBezTo>
                    <a:pt x="5768" y="6740"/>
                    <a:pt x="5753" y="6738"/>
                    <a:pt x="5737" y="6731"/>
                  </a:cubicBezTo>
                  <a:cubicBezTo>
                    <a:pt x="5717" y="6721"/>
                    <a:pt x="5704" y="6706"/>
                    <a:pt x="5700" y="6687"/>
                  </a:cubicBezTo>
                  <a:cubicBezTo>
                    <a:pt x="5695" y="6667"/>
                    <a:pt x="5699" y="6646"/>
                    <a:pt x="5711" y="6621"/>
                  </a:cubicBezTo>
                  <a:cubicBezTo>
                    <a:pt x="5715" y="6612"/>
                    <a:pt x="5720" y="6605"/>
                    <a:pt x="5724" y="6598"/>
                  </a:cubicBezTo>
                  <a:cubicBezTo>
                    <a:pt x="5729" y="6591"/>
                    <a:pt x="5735" y="6585"/>
                    <a:pt x="5741" y="6579"/>
                  </a:cubicBezTo>
                  <a:cubicBezTo>
                    <a:pt x="5747" y="6572"/>
                    <a:pt x="5754" y="6566"/>
                    <a:pt x="5763" y="6561"/>
                  </a:cubicBezTo>
                  <a:cubicBezTo>
                    <a:pt x="5771" y="6555"/>
                    <a:pt x="5780" y="6548"/>
                    <a:pt x="5791" y="6542"/>
                  </a:cubicBezTo>
                  <a:lnTo>
                    <a:pt x="5767" y="6505"/>
                  </a:lnTo>
                  <a:cubicBezTo>
                    <a:pt x="5724" y="6530"/>
                    <a:pt x="5692" y="6563"/>
                    <a:pt x="5672" y="6604"/>
                  </a:cubicBezTo>
                  <a:cubicBezTo>
                    <a:pt x="5662" y="6623"/>
                    <a:pt x="5657" y="6642"/>
                    <a:pt x="5654" y="6660"/>
                  </a:cubicBezTo>
                  <a:cubicBezTo>
                    <a:pt x="5652" y="6679"/>
                    <a:pt x="5653" y="6696"/>
                    <a:pt x="5658" y="6711"/>
                  </a:cubicBezTo>
                  <a:cubicBezTo>
                    <a:pt x="5662" y="6727"/>
                    <a:pt x="5670" y="6742"/>
                    <a:pt x="5681" y="6754"/>
                  </a:cubicBezTo>
                  <a:cubicBezTo>
                    <a:pt x="5691" y="6767"/>
                    <a:pt x="5705" y="6778"/>
                    <a:pt x="5722" y="6786"/>
                  </a:cubicBezTo>
                  <a:cubicBezTo>
                    <a:pt x="5747" y="6798"/>
                    <a:pt x="5772" y="6801"/>
                    <a:pt x="5798" y="6793"/>
                  </a:cubicBezTo>
                  <a:cubicBezTo>
                    <a:pt x="5809" y="6789"/>
                    <a:pt x="5820" y="6783"/>
                    <a:pt x="5830" y="6775"/>
                  </a:cubicBezTo>
                  <a:cubicBezTo>
                    <a:pt x="5840" y="6767"/>
                    <a:pt x="5852" y="6756"/>
                    <a:pt x="5867" y="6741"/>
                  </a:cubicBezTo>
                  <a:lnTo>
                    <a:pt x="5898" y="6707"/>
                  </a:lnTo>
                  <a:cubicBezTo>
                    <a:pt x="5935" y="6667"/>
                    <a:pt x="5971" y="6656"/>
                    <a:pt x="6005" y="6673"/>
                  </a:cubicBezTo>
                  <a:cubicBezTo>
                    <a:pt x="6028" y="6684"/>
                    <a:pt x="6042" y="6703"/>
                    <a:pt x="6047" y="6728"/>
                  </a:cubicBezTo>
                  <a:cubicBezTo>
                    <a:pt x="6050" y="6740"/>
                    <a:pt x="6050" y="6751"/>
                    <a:pt x="6048" y="6761"/>
                  </a:cubicBezTo>
                  <a:cubicBezTo>
                    <a:pt x="6046" y="6771"/>
                    <a:pt x="6041" y="6784"/>
                    <a:pt x="6034" y="6799"/>
                  </a:cubicBezTo>
                  <a:cubicBezTo>
                    <a:pt x="6024" y="6819"/>
                    <a:pt x="6013" y="6836"/>
                    <a:pt x="5999" y="6850"/>
                  </a:cubicBezTo>
                  <a:cubicBezTo>
                    <a:pt x="5985" y="6864"/>
                    <a:pt x="5969" y="6877"/>
                    <a:pt x="5949" y="6887"/>
                  </a:cubicBezTo>
                  <a:lnTo>
                    <a:pt x="5975" y="6926"/>
                  </a:lnTo>
                  <a:cubicBezTo>
                    <a:pt x="5997" y="6912"/>
                    <a:pt x="6015" y="6897"/>
                    <a:pt x="6031" y="6879"/>
                  </a:cubicBezTo>
                  <a:cubicBezTo>
                    <a:pt x="6047" y="6862"/>
                    <a:pt x="6060" y="6841"/>
                    <a:pt x="6072" y="6818"/>
                  </a:cubicBezTo>
                  <a:cubicBezTo>
                    <a:pt x="6081" y="6799"/>
                    <a:pt x="6087" y="6782"/>
                    <a:pt x="6090" y="6767"/>
                  </a:cubicBezTo>
                  <a:cubicBezTo>
                    <a:pt x="6093" y="6751"/>
                    <a:pt x="6093" y="6735"/>
                    <a:pt x="6091" y="6718"/>
                  </a:cubicBezTo>
                  <a:cubicBezTo>
                    <a:pt x="6089" y="6695"/>
                    <a:pt x="6082" y="6675"/>
                    <a:pt x="6069" y="6657"/>
                  </a:cubicBezTo>
                  <a:cubicBezTo>
                    <a:pt x="6057" y="6640"/>
                    <a:pt x="6042" y="6627"/>
                    <a:pt x="6024" y="6618"/>
                  </a:cubicBezTo>
                  <a:cubicBezTo>
                    <a:pt x="6012" y="6612"/>
                    <a:pt x="5998" y="6608"/>
                    <a:pt x="5984" y="6606"/>
                  </a:cubicBezTo>
                  <a:close/>
                  <a:moveTo>
                    <a:pt x="5901" y="6160"/>
                  </a:moveTo>
                  <a:lnTo>
                    <a:pt x="5774" y="6418"/>
                  </a:lnTo>
                  <a:lnTo>
                    <a:pt x="5813" y="6438"/>
                  </a:lnTo>
                  <a:lnTo>
                    <a:pt x="5865" y="6333"/>
                  </a:lnTo>
                  <a:lnTo>
                    <a:pt x="6216" y="6506"/>
                  </a:lnTo>
                  <a:lnTo>
                    <a:pt x="6238" y="6461"/>
                  </a:lnTo>
                  <a:lnTo>
                    <a:pt x="5887" y="6288"/>
                  </a:lnTo>
                  <a:lnTo>
                    <a:pt x="5939" y="6182"/>
                  </a:lnTo>
                  <a:lnTo>
                    <a:pt x="5901" y="6160"/>
                  </a:lnTo>
                  <a:close/>
                  <a:moveTo>
                    <a:pt x="6433" y="6065"/>
                  </a:moveTo>
                  <a:lnTo>
                    <a:pt x="6393" y="6046"/>
                  </a:lnTo>
                  <a:lnTo>
                    <a:pt x="6308" y="6218"/>
                  </a:lnTo>
                  <a:lnTo>
                    <a:pt x="6165" y="6147"/>
                  </a:lnTo>
                  <a:lnTo>
                    <a:pt x="6231" y="6013"/>
                  </a:lnTo>
                  <a:lnTo>
                    <a:pt x="6190" y="5993"/>
                  </a:lnTo>
                  <a:lnTo>
                    <a:pt x="6124" y="6127"/>
                  </a:lnTo>
                  <a:lnTo>
                    <a:pt x="5996" y="6064"/>
                  </a:lnTo>
                  <a:lnTo>
                    <a:pt x="6075" y="5904"/>
                  </a:lnTo>
                  <a:lnTo>
                    <a:pt x="6039" y="5879"/>
                  </a:lnTo>
                  <a:lnTo>
                    <a:pt x="5934" y="6092"/>
                  </a:lnTo>
                  <a:lnTo>
                    <a:pt x="6325" y="6285"/>
                  </a:lnTo>
                  <a:lnTo>
                    <a:pt x="6433" y="6065"/>
                  </a:lnTo>
                  <a:close/>
                  <a:moveTo>
                    <a:pt x="6596" y="5734"/>
                  </a:moveTo>
                  <a:lnTo>
                    <a:pt x="6560" y="5739"/>
                  </a:lnTo>
                  <a:cubicBezTo>
                    <a:pt x="6543" y="5741"/>
                    <a:pt x="6525" y="5744"/>
                    <a:pt x="6507" y="5746"/>
                  </a:cubicBezTo>
                  <a:cubicBezTo>
                    <a:pt x="6488" y="5749"/>
                    <a:pt x="6470" y="5751"/>
                    <a:pt x="6454" y="5754"/>
                  </a:cubicBezTo>
                  <a:cubicBezTo>
                    <a:pt x="6437" y="5756"/>
                    <a:pt x="6426" y="5758"/>
                    <a:pt x="6419" y="5759"/>
                  </a:cubicBezTo>
                  <a:cubicBezTo>
                    <a:pt x="6409" y="5761"/>
                    <a:pt x="6398" y="5763"/>
                    <a:pt x="6386" y="5766"/>
                  </a:cubicBezTo>
                  <a:cubicBezTo>
                    <a:pt x="6374" y="5769"/>
                    <a:pt x="6364" y="5773"/>
                    <a:pt x="6356" y="5777"/>
                  </a:cubicBezTo>
                  <a:lnTo>
                    <a:pt x="6358" y="5771"/>
                  </a:lnTo>
                  <a:cubicBezTo>
                    <a:pt x="6366" y="5756"/>
                    <a:pt x="6370" y="5740"/>
                    <a:pt x="6372" y="5725"/>
                  </a:cubicBezTo>
                  <a:cubicBezTo>
                    <a:pt x="6373" y="5710"/>
                    <a:pt x="6371" y="5695"/>
                    <a:pt x="6366" y="5681"/>
                  </a:cubicBezTo>
                  <a:cubicBezTo>
                    <a:pt x="6361" y="5668"/>
                    <a:pt x="6353" y="5655"/>
                    <a:pt x="6343" y="5644"/>
                  </a:cubicBezTo>
                  <a:cubicBezTo>
                    <a:pt x="6332" y="5632"/>
                    <a:pt x="6318" y="5623"/>
                    <a:pt x="6302" y="5615"/>
                  </a:cubicBezTo>
                  <a:cubicBezTo>
                    <a:pt x="6292" y="5610"/>
                    <a:pt x="6282" y="5606"/>
                    <a:pt x="6272" y="5605"/>
                  </a:cubicBezTo>
                  <a:cubicBezTo>
                    <a:pt x="6263" y="5603"/>
                    <a:pt x="6253" y="5602"/>
                    <a:pt x="6245" y="5602"/>
                  </a:cubicBezTo>
                  <a:cubicBezTo>
                    <a:pt x="6236" y="5603"/>
                    <a:pt x="6228" y="5604"/>
                    <a:pt x="6221" y="5606"/>
                  </a:cubicBezTo>
                  <a:cubicBezTo>
                    <a:pt x="6213" y="5608"/>
                    <a:pt x="6207" y="5610"/>
                    <a:pt x="6201" y="5613"/>
                  </a:cubicBezTo>
                  <a:cubicBezTo>
                    <a:pt x="6195" y="5616"/>
                    <a:pt x="6189" y="5619"/>
                    <a:pt x="6183" y="5624"/>
                  </a:cubicBezTo>
                  <a:cubicBezTo>
                    <a:pt x="6177" y="5628"/>
                    <a:pt x="6171" y="5634"/>
                    <a:pt x="6165" y="5640"/>
                  </a:cubicBezTo>
                  <a:cubicBezTo>
                    <a:pt x="6159" y="5647"/>
                    <a:pt x="6153" y="5655"/>
                    <a:pt x="6147" y="5665"/>
                  </a:cubicBezTo>
                  <a:cubicBezTo>
                    <a:pt x="6141" y="5675"/>
                    <a:pt x="6134" y="5686"/>
                    <a:pt x="6128" y="5699"/>
                  </a:cubicBezTo>
                  <a:lnTo>
                    <a:pt x="6083" y="5790"/>
                  </a:lnTo>
                  <a:lnTo>
                    <a:pt x="6474" y="5983"/>
                  </a:lnTo>
                  <a:lnTo>
                    <a:pt x="6496" y="5937"/>
                  </a:lnTo>
                  <a:lnTo>
                    <a:pt x="6319" y="5850"/>
                  </a:lnTo>
                  <a:cubicBezTo>
                    <a:pt x="6325" y="5841"/>
                    <a:pt x="6330" y="5834"/>
                    <a:pt x="6337" y="5829"/>
                  </a:cubicBezTo>
                  <a:cubicBezTo>
                    <a:pt x="6343" y="5825"/>
                    <a:pt x="6353" y="5821"/>
                    <a:pt x="6366" y="5818"/>
                  </a:cubicBezTo>
                  <a:cubicBezTo>
                    <a:pt x="6389" y="5814"/>
                    <a:pt x="6411" y="5809"/>
                    <a:pt x="6432" y="5806"/>
                  </a:cubicBezTo>
                  <a:cubicBezTo>
                    <a:pt x="6453" y="5803"/>
                    <a:pt x="6472" y="5800"/>
                    <a:pt x="6489" y="5798"/>
                  </a:cubicBezTo>
                  <a:cubicBezTo>
                    <a:pt x="6507" y="5796"/>
                    <a:pt x="6522" y="5794"/>
                    <a:pt x="6535" y="5794"/>
                  </a:cubicBezTo>
                  <a:cubicBezTo>
                    <a:pt x="6548" y="5793"/>
                    <a:pt x="6559" y="5793"/>
                    <a:pt x="6567" y="5793"/>
                  </a:cubicBezTo>
                  <a:lnTo>
                    <a:pt x="6596" y="5734"/>
                  </a:lnTo>
                  <a:close/>
                  <a:moveTo>
                    <a:pt x="6310" y="5685"/>
                  </a:moveTo>
                  <a:cubicBezTo>
                    <a:pt x="6318" y="5694"/>
                    <a:pt x="6324" y="5703"/>
                    <a:pt x="6327" y="5712"/>
                  </a:cubicBezTo>
                  <a:cubicBezTo>
                    <a:pt x="6330" y="5723"/>
                    <a:pt x="6330" y="5735"/>
                    <a:pt x="6328" y="5748"/>
                  </a:cubicBezTo>
                  <a:cubicBezTo>
                    <a:pt x="6326" y="5760"/>
                    <a:pt x="6320" y="5775"/>
                    <a:pt x="6312" y="5793"/>
                  </a:cubicBezTo>
                  <a:lnTo>
                    <a:pt x="6290" y="5836"/>
                  </a:lnTo>
                  <a:lnTo>
                    <a:pt x="6145" y="5764"/>
                  </a:lnTo>
                  <a:lnTo>
                    <a:pt x="6168" y="5718"/>
                  </a:lnTo>
                  <a:cubicBezTo>
                    <a:pt x="6173" y="5707"/>
                    <a:pt x="6178" y="5698"/>
                    <a:pt x="6183" y="5691"/>
                  </a:cubicBezTo>
                  <a:cubicBezTo>
                    <a:pt x="6188" y="5684"/>
                    <a:pt x="6194" y="5678"/>
                    <a:pt x="6200" y="5672"/>
                  </a:cubicBezTo>
                  <a:cubicBezTo>
                    <a:pt x="6210" y="5664"/>
                    <a:pt x="6222" y="5658"/>
                    <a:pt x="6236" y="5657"/>
                  </a:cubicBezTo>
                  <a:cubicBezTo>
                    <a:pt x="6251" y="5655"/>
                    <a:pt x="6265" y="5657"/>
                    <a:pt x="6278" y="5663"/>
                  </a:cubicBezTo>
                  <a:cubicBezTo>
                    <a:pt x="6291" y="5670"/>
                    <a:pt x="6301" y="5677"/>
                    <a:pt x="6310" y="5685"/>
                  </a:cubicBezTo>
                  <a:close/>
                  <a:moveTo>
                    <a:pt x="6808" y="5523"/>
                  </a:moveTo>
                  <a:lnTo>
                    <a:pt x="6259" y="5253"/>
                  </a:lnTo>
                  <a:lnTo>
                    <a:pt x="6240" y="5290"/>
                  </a:lnTo>
                  <a:lnTo>
                    <a:pt x="6789" y="5561"/>
                  </a:lnTo>
                  <a:lnTo>
                    <a:pt x="6808" y="5523"/>
                  </a:lnTo>
                  <a:close/>
                  <a:moveTo>
                    <a:pt x="6582" y="4775"/>
                  </a:moveTo>
                  <a:lnTo>
                    <a:pt x="6560" y="4821"/>
                  </a:lnTo>
                  <a:lnTo>
                    <a:pt x="6832" y="4955"/>
                  </a:lnTo>
                  <a:cubicBezTo>
                    <a:pt x="6845" y="4962"/>
                    <a:pt x="6856" y="4968"/>
                    <a:pt x="6865" y="4975"/>
                  </a:cubicBezTo>
                  <a:cubicBezTo>
                    <a:pt x="6873" y="4981"/>
                    <a:pt x="6880" y="4989"/>
                    <a:pt x="6886" y="5000"/>
                  </a:cubicBezTo>
                  <a:cubicBezTo>
                    <a:pt x="6891" y="5010"/>
                    <a:pt x="6892" y="5022"/>
                    <a:pt x="6891" y="5036"/>
                  </a:cubicBezTo>
                  <a:cubicBezTo>
                    <a:pt x="6889" y="5050"/>
                    <a:pt x="6884" y="5065"/>
                    <a:pt x="6876" y="5081"/>
                  </a:cubicBezTo>
                  <a:cubicBezTo>
                    <a:pt x="6870" y="5093"/>
                    <a:pt x="6864" y="5103"/>
                    <a:pt x="6857" y="5111"/>
                  </a:cubicBezTo>
                  <a:cubicBezTo>
                    <a:pt x="6851" y="5118"/>
                    <a:pt x="6844" y="5124"/>
                    <a:pt x="6837" y="5129"/>
                  </a:cubicBezTo>
                  <a:cubicBezTo>
                    <a:pt x="6831" y="5133"/>
                    <a:pt x="6824" y="5136"/>
                    <a:pt x="6818" y="5137"/>
                  </a:cubicBezTo>
                  <a:cubicBezTo>
                    <a:pt x="6811" y="5138"/>
                    <a:pt x="6806" y="5139"/>
                    <a:pt x="6801" y="5139"/>
                  </a:cubicBezTo>
                  <a:cubicBezTo>
                    <a:pt x="6793" y="5138"/>
                    <a:pt x="6784" y="5136"/>
                    <a:pt x="6772" y="5132"/>
                  </a:cubicBezTo>
                  <a:cubicBezTo>
                    <a:pt x="6761" y="5127"/>
                    <a:pt x="6751" y="5123"/>
                    <a:pt x="6741" y="5118"/>
                  </a:cubicBezTo>
                  <a:lnTo>
                    <a:pt x="6478" y="4988"/>
                  </a:lnTo>
                  <a:lnTo>
                    <a:pt x="6455" y="5034"/>
                  </a:lnTo>
                  <a:lnTo>
                    <a:pt x="6735" y="5172"/>
                  </a:lnTo>
                  <a:cubicBezTo>
                    <a:pt x="6744" y="5177"/>
                    <a:pt x="6754" y="5181"/>
                    <a:pt x="6766" y="5185"/>
                  </a:cubicBezTo>
                  <a:cubicBezTo>
                    <a:pt x="6778" y="5190"/>
                    <a:pt x="6790" y="5192"/>
                    <a:pt x="6802" y="5191"/>
                  </a:cubicBezTo>
                  <a:cubicBezTo>
                    <a:pt x="6826" y="5190"/>
                    <a:pt x="6848" y="5182"/>
                    <a:pt x="6866" y="5169"/>
                  </a:cubicBezTo>
                  <a:cubicBezTo>
                    <a:pt x="6884" y="5155"/>
                    <a:pt x="6900" y="5133"/>
                    <a:pt x="6915" y="5103"/>
                  </a:cubicBezTo>
                  <a:cubicBezTo>
                    <a:pt x="6927" y="5079"/>
                    <a:pt x="6934" y="5058"/>
                    <a:pt x="6937" y="5039"/>
                  </a:cubicBezTo>
                  <a:cubicBezTo>
                    <a:pt x="6940" y="5021"/>
                    <a:pt x="6940" y="5003"/>
                    <a:pt x="6935" y="4986"/>
                  </a:cubicBezTo>
                  <a:cubicBezTo>
                    <a:pt x="6931" y="4969"/>
                    <a:pt x="6924" y="4955"/>
                    <a:pt x="6912" y="4945"/>
                  </a:cubicBezTo>
                  <a:cubicBezTo>
                    <a:pt x="6901" y="4935"/>
                    <a:pt x="6884" y="4924"/>
                    <a:pt x="6860" y="4912"/>
                  </a:cubicBezTo>
                  <a:lnTo>
                    <a:pt x="6582" y="4775"/>
                  </a:lnTo>
                  <a:close/>
                  <a:moveTo>
                    <a:pt x="7157" y="4595"/>
                  </a:moveTo>
                  <a:lnTo>
                    <a:pt x="6766" y="4403"/>
                  </a:lnTo>
                  <a:lnTo>
                    <a:pt x="6743" y="4449"/>
                  </a:lnTo>
                  <a:lnTo>
                    <a:pt x="6956" y="4552"/>
                  </a:lnTo>
                  <a:cubicBezTo>
                    <a:pt x="6970" y="4559"/>
                    <a:pt x="6985" y="4565"/>
                    <a:pt x="6999" y="4571"/>
                  </a:cubicBezTo>
                  <a:cubicBezTo>
                    <a:pt x="7013" y="4578"/>
                    <a:pt x="7026" y="4583"/>
                    <a:pt x="7038" y="4588"/>
                  </a:cubicBezTo>
                  <a:cubicBezTo>
                    <a:pt x="7049" y="4593"/>
                    <a:pt x="7059" y="4597"/>
                    <a:pt x="7066" y="4600"/>
                  </a:cubicBezTo>
                  <a:cubicBezTo>
                    <a:pt x="7074" y="4603"/>
                    <a:pt x="7078" y="4605"/>
                    <a:pt x="7078" y="4605"/>
                  </a:cubicBezTo>
                  <a:cubicBezTo>
                    <a:pt x="7077" y="4605"/>
                    <a:pt x="7073" y="4605"/>
                    <a:pt x="7067" y="4604"/>
                  </a:cubicBezTo>
                  <a:cubicBezTo>
                    <a:pt x="7061" y="4604"/>
                    <a:pt x="7053" y="4603"/>
                    <a:pt x="7044" y="4603"/>
                  </a:cubicBezTo>
                  <a:cubicBezTo>
                    <a:pt x="7035" y="4602"/>
                    <a:pt x="7024" y="4602"/>
                    <a:pt x="7013" y="4601"/>
                  </a:cubicBezTo>
                  <a:cubicBezTo>
                    <a:pt x="7001" y="4601"/>
                    <a:pt x="6989" y="4601"/>
                    <a:pt x="6978" y="4601"/>
                  </a:cubicBezTo>
                  <a:lnTo>
                    <a:pt x="6664" y="4608"/>
                  </a:lnTo>
                  <a:lnTo>
                    <a:pt x="6638" y="4662"/>
                  </a:lnTo>
                  <a:lnTo>
                    <a:pt x="7029" y="4855"/>
                  </a:lnTo>
                  <a:lnTo>
                    <a:pt x="7053" y="4806"/>
                  </a:lnTo>
                  <a:lnTo>
                    <a:pt x="6825" y="4697"/>
                  </a:lnTo>
                  <a:cubicBezTo>
                    <a:pt x="6813" y="4691"/>
                    <a:pt x="6802" y="4686"/>
                    <a:pt x="6790" y="4681"/>
                  </a:cubicBezTo>
                  <a:cubicBezTo>
                    <a:pt x="6778" y="4676"/>
                    <a:pt x="6768" y="4671"/>
                    <a:pt x="6758" y="4667"/>
                  </a:cubicBezTo>
                  <a:cubicBezTo>
                    <a:pt x="6748" y="4663"/>
                    <a:pt x="6739" y="4659"/>
                    <a:pt x="6732" y="4656"/>
                  </a:cubicBezTo>
                  <a:cubicBezTo>
                    <a:pt x="6725" y="4653"/>
                    <a:pt x="6719" y="4651"/>
                    <a:pt x="6716" y="4650"/>
                  </a:cubicBezTo>
                  <a:cubicBezTo>
                    <a:pt x="6720" y="4651"/>
                    <a:pt x="6726" y="4651"/>
                    <a:pt x="6733" y="4651"/>
                  </a:cubicBezTo>
                  <a:cubicBezTo>
                    <a:pt x="6741" y="4652"/>
                    <a:pt x="6749" y="4652"/>
                    <a:pt x="6759" y="4652"/>
                  </a:cubicBezTo>
                  <a:cubicBezTo>
                    <a:pt x="6770" y="4652"/>
                    <a:pt x="6781" y="4652"/>
                    <a:pt x="6793" y="4652"/>
                  </a:cubicBezTo>
                  <a:cubicBezTo>
                    <a:pt x="6805" y="4652"/>
                    <a:pt x="6818" y="4652"/>
                    <a:pt x="6831" y="4652"/>
                  </a:cubicBezTo>
                  <a:lnTo>
                    <a:pt x="7132" y="4644"/>
                  </a:lnTo>
                  <a:lnTo>
                    <a:pt x="7157" y="4595"/>
                  </a:lnTo>
                  <a:close/>
                  <a:moveTo>
                    <a:pt x="7235" y="4435"/>
                  </a:moveTo>
                  <a:lnTo>
                    <a:pt x="6844" y="4243"/>
                  </a:lnTo>
                  <a:lnTo>
                    <a:pt x="6822" y="4288"/>
                  </a:lnTo>
                  <a:lnTo>
                    <a:pt x="7213" y="4481"/>
                  </a:lnTo>
                  <a:lnTo>
                    <a:pt x="7235" y="4435"/>
                  </a:lnTo>
                  <a:close/>
                  <a:moveTo>
                    <a:pt x="7035" y="3855"/>
                  </a:moveTo>
                  <a:lnTo>
                    <a:pt x="7011" y="3903"/>
                  </a:lnTo>
                  <a:lnTo>
                    <a:pt x="7228" y="4114"/>
                  </a:lnTo>
                  <a:cubicBezTo>
                    <a:pt x="7246" y="4131"/>
                    <a:pt x="7261" y="4145"/>
                    <a:pt x="7273" y="4156"/>
                  </a:cubicBezTo>
                  <a:cubicBezTo>
                    <a:pt x="7285" y="4167"/>
                    <a:pt x="7293" y="4174"/>
                    <a:pt x="7297" y="4178"/>
                  </a:cubicBezTo>
                  <a:cubicBezTo>
                    <a:pt x="7295" y="4177"/>
                    <a:pt x="7290" y="4175"/>
                    <a:pt x="7283" y="4174"/>
                  </a:cubicBezTo>
                  <a:cubicBezTo>
                    <a:pt x="7276" y="4172"/>
                    <a:pt x="7268" y="4170"/>
                    <a:pt x="7259" y="4168"/>
                  </a:cubicBezTo>
                  <a:cubicBezTo>
                    <a:pt x="7249" y="4166"/>
                    <a:pt x="7240" y="4164"/>
                    <a:pt x="7229" y="4163"/>
                  </a:cubicBezTo>
                  <a:cubicBezTo>
                    <a:pt x="7219" y="4161"/>
                    <a:pt x="7209" y="4159"/>
                    <a:pt x="7199" y="4158"/>
                  </a:cubicBezTo>
                  <a:lnTo>
                    <a:pt x="6907" y="4116"/>
                  </a:lnTo>
                  <a:lnTo>
                    <a:pt x="6882" y="4167"/>
                  </a:lnTo>
                  <a:lnTo>
                    <a:pt x="7337" y="4228"/>
                  </a:lnTo>
                  <a:lnTo>
                    <a:pt x="7360" y="4182"/>
                  </a:lnTo>
                  <a:lnTo>
                    <a:pt x="7035" y="3855"/>
                  </a:lnTo>
                  <a:close/>
                  <a:moveTo>
                    <a:pt x="7571" y="3753"/>
                  </a:moveTo>
                  <a:lnTo>
                    <a:pt x="7531" y="3733"/>
                  </a:lnTo>
                  <a:lnTo>
                    <a:pt x="7446" y="3905"/>
                  </a:lnTo>
                  <a:lnTo>
                    <a:pt x="7303" y="3834"/>
                  </a:lnTo>
                  <a:lnTo>
                    <a:pt x="7369" y="3701"/>
                  </a:lnTo>
                  <a:lnTo>
                    <a:pt x="7328" y="3681"/>
                  </a:lnTo>
                  <a:lnTo>
                    <a:pt x="7262" y="3815"/>
                  </a:lnTo>
                  <a:lnTo>
                    <a:pt x="7134" y="3752"/>
                  </a:lnTo>
                  <a:lnTo>
                    <a:pt x="7213" y="3591"/>
                  </a:lnTo>
                  <a:lnTo>
                    <a:pt x="7177" y="3566"/>
                  </a:lnTo>
                  <a:lnTo>
                    <a:pt x="7072" y="3780"/>
                  </a:lnTo>
                  <a:lnTo>
                    <a:pt x="7463" y="3972"/>
                  </a:lnTo>
                  <a:lnTo>
                    <a:pt x="7571" y="3753"/>
                  </a:lnTo>
                  <a:close/>
                  <a:moveTo>
                    <a:pt x="7734" y="3422"/>
                  </a:moveTo>
                  <a:lnTo>
                    <a:pt x="7698" y="3426"/>
                  </a:lnTo>
                  <a:cubicBezTo>
                    <a:pt x="7681" y="3429"/>
                    <a:pt x="7663" y="3431"/>
                    <a:pt x="7644" y="3434"/>
                  </a:cubicBezTo>
                  <a:cubicBezTo>
                    <a:pt x="7626" y="3436"/>
                    <a:pt x="7608" y="3439"/>
                    <a:pt x="7592" y="3441"/>
                  </a:cubicBezTo>
                  <a:cubicBezTo>
                    <a:pt x="7575" y="3443"/>
                    <a:pt x="7564" y="3445"/>
                    <a:pt x="7557" y="3446"/>
                  </a:cubicBezTo>
                  <a:cubicBezTo>
                    <a:pt x="7547" y="3448"/>
                    <a:pt x="7536" y="3451"/>
                    <a:pt x="7524" y="3454"/>
                  </a:cubicBezTo>
                  <a:cubicBezTo>
                    <a:pt x="7512" y="3457"/>
                    <a:pt x="7502" y="3460"/>
                    <a:pt x="7494" y="3464"/>
                  </a:cubicBezTo>
                  <a:lnTo>
                    <a:pt x="7496" y="3458"/>
                  </a:lnTo>
                  <a:cubicBezTo>
                    <a:pt x="7504" y="3443"/>
                    <a:pt x="7508" y="3427"/>
                    <a:pt x="7510" y="3412"/>
                  </a:cubicBezTo>
                  <a:cubicBezTo>
                    <a:pt x="7511" y="3397"/>
                    <a:pt x="7509" y="3382"/>
                    <a:pt x="7504" y="3369"/>
                  </a:cubicBezTo>
                  <a:cubicBezTo>
                    <a:pt x="7499" y="3355"/>
                    <a:pt x="7491" y="3342"/>
                    <a:pt x="7481" y="3331"/>
                  </a:cubicBezTo>
                  <a:cubicBezTo>
                    <a:pt x="7470" y="3319"/>
                    <a:pt x="7456" y="3310"/>
                    <a:pt x="7440" y="3302"/>
                  </a:cubicBezTo>
                  <a:cubicBezTo>
                    <a:pt x="7430" y="3297"/>
                    <a:pt x="7420" y="3294"/>
                    <a:pt x="7410" y="3292"/>
                  </a:cubicBezTo>
                  <a:cubicBezTo>
                    <a:pt x="7401" y="3290"/>
                    <a:pt x="7391" y="3289"/>
                    <a:pt x="7383" y="3290"/>
                  </a:cubicBezTo>
                  <a:cubicBezTo>
                    <a:pt x="7374" y="3290"/>
                    <a:pt x="7366" y="3291"/>
                    <a:pt x="7359" y="3293"/>
                  </a:cubicBezTo>
                  <a:cubicBezTo>
                    <a:pt x="7351" y="3295"/>
                    <a:pt x="7345" y="3297"/>
                    <a:pt x="7339" y="3300"/>
                  </a:cubicBezTo>
                  <a:cubicBezTo>
                    <a:pt x="7333" y="3303"/>
                    <a:pt x="7327" y="3307"/>
                    <a:pt x="7321" y="3311"/>
                  </a:cubicBezTo>
                  <a:cubicBezTo>
                    <a:pt x="7315" y="3315"/>
                    <a:pt x="7309" y="3321"/>
                    <a:pt x="7303" y="3328"/>
                  </a:cubicBezTo>
                  <a:cubicBezTo>
                    <a:pt x="7297" y="3334"/>
                    <a:pt x="7291" y="3342"/>
                    <a:pt x="7285" y="3352"/>
                  </a:cubicBezTo>
                  <a:cubicBezTo>
                    <a:pt x="7279" y="3362"/>
                    <a:pt x="7272" y="3373"/>
                    <a:pt x="7266" y="3387"/>
                  </a:cubicBezTo>
                  <a:lnTo>
                    <a:pt x="7221" y="3478"/>
                  </a:lnTo>
                  <a:lnTo>
                    <a:pt x="7612" y="3670"/>
                  </a:lnTo>
                  <a:lnTo>
                    <a:pt x="7634" y="3624"/>
                  </a:lnTo>
                  <a:lnTo>
                    <a:pt x="7457" y="3538"/>
                  </a:lnTo>
                  <a:cubicBezTo>
                    <a:pt x="7463" y="3528"/>
                    <a:pt x="7468" y="3521"/>
                    <a:pt x="7475" y="3516"/>
                  </a:cubicBezTo>
                  <a:cubicBezTo>
                    <a:pt x="7481" y="3512"/>
                    <a:pt x="7491" y="3508"/>
                    <a:pt x="7504" y="3505"/>
                  </a:cubicBezTo>
                  <a:cubicBezTo>
                    <a:pt x="7527" y="3501"/>
                    <a:pt x="7549" y="3497"/>
                    <a:pt x="7570" y="3493"/>
                  </a:cubicBezTo>
                  <a:cubicBezTo>
                    <a:pt x="7591" y="3490"/>
                    <a:pt x="7610" y="3487"/>
                    <a:pt x="7627" y="3485"/>
                  </a:cubicBezTo>
                  <a:cubicBezTo>
                    <a:pt x="7645" y="3483"/>
                    <a:pt x="7660" y="3482"/>
                    <a:pt x="7673" y="3481"/>
                  </a:cubicBezTo>
                  <a:cubicBezTo>
                    <a:pt x="7686" y="3480"/>
                    <a:pt x="7697" y="3480"/>
                    <a:pt x="7705" y="3480"/>
                  </a:cubicBezTo>
                  <a:lnTo>
                    <a:pt x="7734" y="3422"/>
                  </a:lnTo>
                  <a:close/>
                  <a:moveTo>
                    <a:pt x="7448" y="3373"/>
                  </a:moveTo>
                  <a:cubicBezTo>
                    <a:pt x="7456" y="3381"/>
                    <a:pt x="7462" y="3390"/>
                    <a:pt x="7465" y="3399"/>
                  </a:cubicBezTo>
                  <a:cubicBezTo>
                    <a:pt x="7468" y="3410"/>
                    <a:pt x="7468" y="3422"/>
                    <a:pt x="7466" y="3435"/>
                  </a:cubicBezTo>
                  <a:cubicBezTo>
                    <a:pt x="7464" y="3447"/>
                    <a:pt x="7458" y="3462"/>
                    <a:pt x="7450" y="3480"/>
                  </a:cubicBezTo>
                  <a:lnTo>
                    <a:pt x="7428" y="3523"/>
                  </a:lnTo>
                  <a:lnTo>
                    <a:pt x="7283" y="3451"/>
                  </a:lnTo>
                  <a:lnTo>
                    <a:pt x="7306" y="3405"/>
                  </a:lnTo>
                  <a:cubicBezTo>
                    <a:pt x="7311" y="3394"/>
                    <a:pt x="7316" y="3385"/>
                    <a:pt x="7321" y="3378"/>
                  </a:cubicBezTo>
                  <a:cubicBezTo>
                    <a:pt x="7326" y="3371"/>
                    <a:pt x="7332" y="3365"/>
                    <a:pt x="7338" y="3360"/>
                  </a:cubicBezTo>
                  <a:cubicBezTo>
                    <a:pt x="7348" y="3351"/>
                    <a:pt x="7360" y="3346"/>
                    <a:pt x="7374" y="3344"/>
                  </a:cubicBezTo>
                  <a:cubicBezTo>
                    <a:pt x="7389" y="3342"/>
                    <a:pt x="7403" y="3344"/>
                    <a:pt x="7416" y="3351"/>
                  </a:cubicBezTo>
                  <a:cubicBezTo>
                    <a:pt x="7429" y="3357"/>
                    <a:pt x="7439" y="3364"/>
                    <a:pt x="7448" y="3373"/>
                  </a:cubicBezTo>
                  <a:close/>
                  <a:moveTo>
                    <a:pt x="7745" y="3028"/>
                  </a:moveTo>
                  <a:cubicBezTo>
                    <a:pt x="7730" y="3026"/>
                    <a:pt x="7716" y="3027"/>
                    <a:pt x="7703" y="3031"/>
                  </a:cubicBezTo>
                  <a:cubicBezTo>
                    <a:pt x="7690" y="3034"/>
                    <a:pt x="7678" y="3040"/>
                    <a:pt x="7667" y="3047"/>
                  </a:cubicBezTo>
                  <a:cubicBezTo>
                    <a:pt x="7656" y="3054"/>
                    <a:pt x="7644" y="3065"/>
                    <a:pt x="7630" y="3080"/>
                  </a:cubicBezTo>
                  <a:lnTo>
                    <a:pt x="7594" y="3118"/>
                  </a:lnTo>
                  <a:cubicBezTo>
                    <a:pt x="7575" y="3138"/>
                    <a:pt x="7558" y="3150"/>
                    <a:pt x="7544" y="3155"/>
                  </a:cubicBezTo>
                  <a:cubicBezTo>
                    <a:pt x="7529" y="3161"/>
                    <a:pt x="7514" y="3160"/>
                    <a:pt x="7498" y="3152"/>
                  </a:cubicBezTo>
                  <a:cubicBezTo>
                    <a:pt x="7478" y="3142"/>
                    <a:pt x="7465" y="3127"/>
                    <a:pt x="7461" y="3108"/>
                  </a:cubicBezTo>
                  <a:cubicBezTo>
                    <a:pt x="7456" y="3089"/>
                    <a:pt x="7460" y="3067"/>
                    <a:pt x="7472" y="3042"/>
                  </a:cubicBezTo>
                  <a:cubicBezTo>
                    <a:pt x="7476" y="3034"/>
                    <a:pt x="7481" y="3026"/>
                    <a:pt x="7485" y="3019"/>
                  </a:cubicBezTo>
                  <a:cubicBezTo>
                    <a:pt x="7490" y="3012"/>
                    <a:pt x="7496" y="3006"/>
                    <a:pt x="7502" y="3000"/>
                  </a:cubicBezTo>
                  <a:cubicBezTo>
                    <a:pt x="7508" y="2994"/>
                    <a:pt x="7515" y="2988"/>
                    <a:pt x="7524" y="2982"/>
                  </a:cubicBezTo>
                  <a:cubicBezTo>
                    <a:pt x="7532" y="2976"/>
                    <a:pt x="7541" y="2970"/>
                    <a:pt x="7552" y="2963"/>
                  </a:cubicBezTo>
                  <a:lnTo>
                    <a:pt x="7528" y="2926"/>
                  </a:lnTo>
                  <a:cubicBezTo>
                    <a:pt x="7485" y="2951"/>
                    <a:pt x="7453" y="2984"/>
                    <a:pt x="7433" y="3026"/>
                  </a:cubicBezTo>
                  <a:cubicBezTo>
                    <a:pt x="7423" y="3045"/>
                    <a:pt x="7418" y="3063"/>
                    <a:pt x="7415" y="3081"/>
                  </a:cubicBezTo>
                  <a:cubicBezTo>
                    <a:pt x="7413" y="3100"/>
                    <a:pt x="7414" y="3117"/>
                    <a:pt x="7419" y="3133"/>
                  </a:cubicBezTo>
                  <a:cubicBezTo>
                    <a:pt x="7423" y="3149"/>
                    <a:pt x="7431" y="3163"/>
                    <a:pt x="7442" y="3176"/>
                  </a:cubicBezTo>
                  <a:cubicBezTo>
                    <a:pt x="7452" y="3188"/>
                    <a:pt x="7466" y="3199"/>
                    <a:pt x="7483" y="3207"/>
                  </a:cubicBezTo>
                  <a:cubicBezTo>
                    <a:pt x="7508" y="3220"/>
                    <a:pt x="7533" y="3222"/>
                    <a:pt x="7559" y="3214"/>
                  </a:cubicBezTo>
                  <a:cubicBezTo>
                    <a:pt x="7570" y="3210"/>
                    <a:pt x="7581" y="3205"/>
                    <a:pt x="7591" y="3197"/>
                  </a:cubicBezTo>
                  <a:cubicBezTo>
                    <a:pt x="7601" y="3189"/>
                    <a:pt x="7613" y="3177"/>
                    <a:pt x="7628" y="3162"/>
                  </a:cubicBezTo>
                  <a:lnTo>
                    <a:pt x="7659" y="3128"/>
                  </a:lnTo>
                  <a:cubicBezTo>
                    <a:pt x="7696" y="3088"/>
                    <a:pt x="7732" y="3077"/>
                    <a:pt x="7766" y="3094"/>
                  </a:cubicBezTo>
                  <a:cubicBezTo>
                    <a:pt x="7789" y="3106"/>
                    <a:pt x="7803" y="3124"/>
                    <a:pt x="7808" y="3150"/>
                  </a:cubicBezTo>
                  <a:cubicBezTo>
                    <a:pt x="7811" y="3161"/>
                    <a:pt x="7811" y="3172"/>
                    <a:pt x="7809" y="3182"/>
                  </a:cubicBezTo>
                  <a:cubicBezTo>
                    <a:pt x="7807" y="3193"/>
                    <a:pt x="7802" y="3205"/>
                    <a:pt x="7795" y="3220"/>
                  </a:cubicBezTo>
                  <a:cubicBezTo>
                    <a:pt x="7785" y="3240"/>
                    <a:pt x="7773" y="3257"/>
                    <a:pt x="7760" y="3271"/>
                  </a:cubicBezTo>
                  <a:cubicBezTo>
                    <a:pt x="7746" y="3285"/>
                    <a:pt x="7729" y="3298"/>
                    <a:pt x="7710" y="3308"/>
                  </a:cubicBezTo>
                  <a:lnTo>
                    <a:pt x="7736" y="3347"/>
                  </a:lnTo>
                  <a:cubicBezTo>
                    <a:pt x="7758" y="3333"/>
                    <a:pt x="7776" y="3318"/>
                    <a:pt x="7792" y="3300"/>
                  </a:cubicBezTo>
                  <a:cubicBezTo>
                    <a:pt x="7808" y="3283"/>
                    <a:pt x="7821" y="3262"/>
                    <a:pt x="7833" y="3239"/>
                  </a:cubicBezTo>
                  <a:cubicBezTo>
                    <a:pt x="7842" y="3221"/>
                    <a:pt x="7848" y="3204"/>
                    <a:pt x="7851" y="3188"/>
                  </a:cubicBezTo>
                  <a:cubicBezTo>
                    <a:pt x="7854" y="3173"/>
                    <a:pt x="7854" y="3156"/>
                    <a:pt x="7852" y="3139"/>
                  </a:cubicBezTo>
                  <a:cubicBezTo>
                    <a:pt x="7850" y="3116"/>
                    <a:pt x="7843" y="3096"/>
                    <a:pt x="7830" y="3079"/>
                  </a:cubicBezTo>
                  <a:cubicBezTo>
                    <a:pt x="7818" y="3061"/>
                    <a:pt x="7803" y="3048"/>
                    <a:pt x="7785" y="3039"/>
                  </a:cubicBezTo>
                  <a:cubicBezTo>
                    <a:pt x="7773" y="3033"/>
                    <a:pt x="7759" y="3029"/>
                    <a:pt x="7745" y="3028"/>
                  </a:cubicBezTo>
                  <a:close/>
                  <a:moveTo>
                    <a:pt x="7962" y="2957"/>
                  </a:moveTo>
                  <a:lnTo>
                    <a:pt x="7572" y="2765"/>
                  </a:lnTo>
                  <a:lnTo>
                    <a:pt x="7549" y="2810"/>
                  </a:lnTo>
                  <a:lnTo>
                    <a:pt x="7940" y="3003"/>
                  </a:lnTo>
                  <a:lnTo>
                    <a:pt x="7962" y="2957"/>
                  </a:lnTo>
                  <a:close/>
                  <a:moveTo>
                    <a:pt x="7737" y="2428"/>
                  </a:moveTo>
                  <a:lnTo>
                    <a:pt x="7610" y="2686"/>
                  </a:lnTo>
                  <a:lnTo>
                    <a:pt x="7649" y="2706"/>
                  </a:lnTo>
                  <a:lnTo>
                    <a:pt x="7701" y="2601"/>
                  </a:lnTo>
                  <a:lnTo>
                    <a:pt x="8053" y="2774"/>
                  </a:lnTo>
                  <a:lnTo>
                    <a:pt x="8075" y="2729"/>
                  </a:lnTo>
                  <a:lnTo>
                    <a:pt x="7723" y="2556"/>
                  </a:lnTo>
                  <a:lnTo>
                    <a:pt x="7775" y="2450"/>
                  </a:lnTo>
                  <a:lnTo>
                    <a:pt x="7737" y="2428"/>
                  </a:lnTo>
                  <a:close/>
                  <a:moveTo>
                    <a:pt x="7905" y="2087"/>
                  </a:moveTo>
                  <a:lnTo>
                    <a:pt x="7879" y="2141"/>
                  </a:lnTo>
                  <a:lnTo>
                    <a:pt x="7991" y="2290"/>
                  </a:lnTo>
                  <a:cubicBezTo>
                    <a:pt x="7998" y="2300"/>
                    <a:pt x="8005" y="2309"/>
                    <a:pt x="8012" y="2317"/>
                  </a:cubicBezTo>
                  <a:cubicBezTo>
                    <a:pt x="8018" y="2325"/>
                    <a:pt x="8022" y="2330"/>
                    <a:pt x="8024" y="2332"/>
                  </a:cubicBezTo>
                  <a:cubicBezTo>
                    <a:pt x="8015" y="2332"/>
                    <a:pt x="8006" y="2332"/>
                    <a:pt x="7998" y="2331"/>
                  </a:cubicBezTo>
                  <a:cubicBezTo>
                    <a:pt x="7989" y="2331"/>
                    <a:pt x="7980" y="2331"/>
                    <a:pt x="7971" y="2331"/>
                  </a:cubicBezTo>
                  <a:lnTo>
                    <a:pt x="7785" y="2331"/>
                  </a:lnTo>
                  <a:lnTo>
                    <a:pt x="7757" y="2389"/>
                  </a:lnTo>
                  <a:lnTo>
                    <a:pt x="8054" y="2379"/>
                  </a:lnTo>
                  <a:lnTo>
                    <a:pt x="8209" y="2455"/>
                  </a:lnTo>
                  <a:lnTo>
                    <a:pt x="8233" y="2407"/>
                  </a:lnTo>
                  <a:lnTo>
                    <a:pt x="8081" y="2332"/>
                  </a:lnTo>
                  <a:lnTo>
                    <a:pt x="7905" y="2087"/>
                  </a:lnTo>
                  <a:close/>
                  <a:moveTo>
                    <a:pt x="8264" y="1658"/>
                  </a:moveTo>
                  <a:cubicBezTo>
                    <a:pt x="8238" y="1653"/>
                    <a:pt x="8213" y="1651"/>
                    <a:pt x="8189" y="1655"/>
                  </a:cubicBezTo>
                  <a:cubicBezTo>
                    <a:pt x="8180" y="1656"/>
                    <a:pt x="8169" y="1658"/>
                    <a:pt x="8158" y="1662"/>
                  </a:cubicBezTo>
                  <a:cubicBezTo>
                    <a:pt x="8147" y="1665"/>
                    <a:pt x="8136" y="1670"/>
                    <a:pt x="8125" y="1677"/>
                  </a:cubicBezTo>
                  <a:cubicBezTo>
                    <a:pt x="8114" y="1684"/>
                    <a:pt x="8103" y="1693"/>
                    <a:pt x="8093" y="1704"/>
                  </a:cubicBezTo>
                  <a:cubicBezTo>
                    <a:pt x="8082" y="1715"/>
                    <a:pt x="8073" y="1729"/>
                    <a:pt x="8064" y="1746"/>
                  </a:cubicBezTo>
                  <a:cubicBezTo>
                    <a:pt x="8053" y="1770"/>
                    <a:pt x="8047" y="1794"/>
                    <a:pt x="8046" y="1818"/>
                  </a:cubicBezTo>
                  <a:cubicBezTo>
                    <a:pt x="8046" y="1842"/>
                    <a:pt x="8051" y="1865"/>
                    <a:pt x="8062" y="1887"/>
                  </a:cubicBezTo>
                  <a:cubicBezTo>
                    <a:pt x="8073" y="1908"/>
                    <a:pt x="8089" y="1929"/>
                    <a:pt x="8110" y="1948"/>
                  </a:cubicBezTo>
                  <a:cubicBezTo>
                    <a:pt x="8131" y="1968"/>
                    <a:pt x="8157" y="1985"/>
                    <a:pt x="8188" y="2000"/>
                  </a:cubicBezTo>
                  <a:cubicBezTo>
                    <a:pt x="8256" y="2034"/>
                    <a:pt x="8315" y="2044"/>
                    <a:pt x="8366" y="2030"/>
                  </a:cubicBezTo>
                  <a:cubicBezTo>
                    <a:pt x="8388" y="2024"/>
                    <a:pt x="8408" y="2014"/>
                    <a:pt x="8426" y="2000"/>
                  </a:cubicBezTo>
                  <a:cubicBezTo>
                    <a:pt x="8444" y="1986"/>
                    <a:pt x="8459" y="1967"/>
                    <a:pt x="8471" y="1943"/>
                  </a:cubicBezTo>
                  <a:cubicBezTo>
                    <a:pt x="8481" y="1923"/>
                    <a:pt x="8487" y="1903"/>
                    <a:pt x="8488" y="1885"/>
                  </a:cubicBezTo>
                  <a:cubicBezTo>
                    <a:pt x="8490" y="1866"/>
                    <a:pt x="8488" y="1847"/>
                    <a:pt x="8482" y="1826"/>
                  </a:cubicBezTo>
                  <a:cubicBezTo>
                    <a:pt x="8473" y="1797"/>
                    <a:pt x="8459" y="1772"/>
                    <a:pt x="8438" y="1750"/>
                  </a:cubicBezTo>
                  <a:cubicBezTo>
                    <a:pt x="8417" y="1729"/>
                    <a:pt x="8388" y="1709"/>
                    <a:pt x="8351" y="1690"/>
                  </a:cubicBezTo>
                  <a:cubicBezTo>
                    <a:pt x="8319" y="1675"/>
                    <a:pt x="8290" y="1664"/>
                    <a:pt x="8264" y="1658"/>
                  </a:cubicBezTo>
                  <a:close/>
                  <a:moveTo>
                    <a:pt x="8373" y="1769"/>
                  </a:moveTo>
                  <a:cubicBezTo>
                    <a:pt x="8385" y="1776"/>
                    <a:pt x="8395" y="1783"/>
                    <a:pt x="8404" y="1790"/>
                  </a:cubicBezTo>
                  <a:cubicBezTo>
                    <a:pt x="8412" y="1797"/>
                    <a:pt x="8419" y="1804"/>
                    <a:pt x="8424" y="1811"/>
                  </a:cubicBezTo>
                  <a:cubicBezTo>
                    <a:pt x="8430" y="1818"/>
                    <a:pt x="8434" y="1826"/>
                    <a:pt x="8438" y="1834"/>
                  </a:cubicBezTo>
                  <a:cubicBezTo>
                    <a:pt x="8445" y="1848"/>
                    <a:pt x="8448" y="1862"/>
                    <a:pt x="8448" y="1877"/>
                  </a:cubicBezTo>
                  <a:cubicBezTo>
                    <a:pt x="8448" y="1892"/>
                    <a:pt x="8444" y="1907"/>
                    <a:pt x="8436" y="1923"/>
                  </a:cubicBezTo>
                  <a:cubicBezTo>
                    <a:pt x="8432" y="1931"/>
                    <a:pt x="8427" y="1939"/>
                    <a:pt x="8421" y="1946"/>
                  </a:cubicBezTo>
                  <a:cubicBezTo>
                    <a:pt x="8414" y="1954"/>
                    <a:pt x="8408" y="1960"/>
                    <a:pt x="8400" y="1966"/>
                  </a:cubicBezTo>
                  <a:cubicBezTo>
                    <a:pt x="8393" y="1971"/>
                    <a:pt x="8385" y="1976"/>
                    <a:pt x="8377" y="1979"/>
                  </a:cubicBezTo>
                  <a:cubicBezTo>
                    <a:pt x="8369" y="1983"/>
                    <a:pt x="8361" y="1985"/>
                    <a:pt x="8353" y="1986"/>
                  </a:cubicBezTo>
                  <a:cubicBezTo>
                    <a:pt x="8336" y="1987"/>
                    <a:pt x="8314" y="1984"/>
                    <a:pt x="8288" y="1976"/>
                  </a:cubicBezTo>
                  <a:cubicBezTo>
                    <a:pt x="8262" y="1969"/>
                    <a:pt x="8234" y="1958"/>
                    <a:pt x="8204" y="1944"/>
                  </a:cubicBezTo>
                  <a:cubicBezTo>
                    <a:pt x="8180" y="1932"/>
                    <a:pt x="8160" y="1920"/>
                    <a:pt x="8144" y="1908"/>
                  </a:cubicBezTo>
                  <a:cubicBezTo>
                    <a:pt x="8128" y="1897"/>
                    <a:pt x="8116" y="1884"/>
                    <a:pt x="8106" y="1871"/>
                  </a:cubicBezTo>
                  <a:cubicBezTo>
                    <a:pt x="8096" y="1856"/>
                    <a:pt x="8090" y="1840"/>
                    <a:pt x="8090" y="1821"/>
                  </a:cubicBezTo>
                  <a:cubicBezTo>
                    <a:pt x="8089" y="1802"/>
                    <a:pt x="8093" y="1783"/>
                    <a:pt x="8102" y="1765"/>
                  </a:cubicBezTo>
                  <a:cubicBezTo>
                    <a:pt x="8113" y="1742"/>
                    <a:pt x="8128" y="1726"/>
                    <a:pt x="8145" y="1717"/>
                  </a:cubicBezTo>
                  <a:cubicBezTo>
                    <a:pt x="8163" y="1708"/>
                    <a:pt x="8181" y="1704"/>
                    <a:pt x="8198" y="1704"/>
                  </a:cubicBezTo>
                  <a:cubicBezTo>
                    <a:pt x="8215" y="1704"/>
                    <a:pt x="8234" y="1708"/>
                    <a:pt x="8256" y="1715"/>
                  </a:cubicBezTo>
                  <a:cubicBezTo>
                    <a:pt x="8278" y="1721"/>
                    <a:pt x="8303" y="1732"/>
                    <a:pt x="8332" y="1746"/>
                  </a:cubicBezTo>
                  <a:cubicBezTo>
                    <a:pt x="8348" y="1754"/>
                    <a:pt x="8362" y="1762"/>
                    <a:pt x="8373" y="1769"/>
                  </a:cubicBezTo>
                  <a:close/>
                  <a:moveTo>
                    <a:pt x="8299" y="1287"/>
                  </a:moveTo>
                  <a:lnTo>
                    <a:pt x="8197" y="1493"/>
                  </a:lnTo>
                  <a:lnTo>
                    <a:pt x="8588" y="1685"/>
                  </a:lnTo>
                  <a:lnTo>
                    <a:pt x="8611" y="1638"/>
                  </a:lnTo>
                  <a:lnTo>
                    <a:pt x="8426" y="1547"/>
                  </a:lnTo>
                  <a:lnTo>
                    <a:pt x="8487" y="1421"/>
                  </a:lnTo>
                  <a:lnTo>
                    <a:pt x="8449" y="1403"/>
                  </a:lnTo>
                  <a:lnTo>
                    <a:pt x="8388" y="1528"/>
                  </a:lnTo>
                  <a:lnTo>
                    <a:pt x="8259" y="1465"/>
                  </a:lnTo>
                  <a:lnTo>
                    <a:pt x="8334" y="1314"/>
                  </a:lnTo>
                  <a:lnTo>
                    <a:pt x="8299" y="1287"/>
                  </a:lnTo>
                  <a:close/>
                  <a:moveTo>
                    <a:pt x="8964" y="921"/>
                  </a:moveTo>
                  <a:lnTo>
                    <a:pt x="8557" y="762"/>
                  </a:lnTo>
                  <a:lnTo>
                    <a:pt x="8523" y="831"/>
                  </a:lnTo>
                  <a:lnTo>
                    <a:pt x="8747" y="1032"/>
                  </a:lnTo>
                  <a:cubicBezTo>
                    <a:pt x="8760" y="1044"/>
                    <a:pt x="8773" y="1055"/>
                    <a:pt x="8784" y="1063"/>
                  </a:cubicBezTo>
                  <a:cubicBezTo>
                    <a:pt x="8795" y="1072"/>
                    <a:pt x="8802" y="1077"/>
                    <a:pt x="8803" y="1078"/>
                  </a:cubicBezTo>
                  <a:cubicBezTo>
                    <a:pt x="8801" y="1077"/>
                    <a:pt x="8793" y="1075"/>
                    <a:pt x="8779" y="1071"/>
                  </a:cubicBezTo>
                  <a:cubicBezTo>
                    <a:pt x="8765" y="1068"/>
                    <a:pt x="8748" y="1064"/>
                    <a:pt x="8728" y="1060"/>
                  </a:cubicBezTo>
                  <a:lnTo>
                    <a:pt x="8437" y="1005"/>
                  </a:lnTo>
                  <a:lnTo>
                    <a:pt x="8404" y="1074"/>
                  </a:lnTo>
                  <a:lnTo>
                    <a:pt x="8778" y="1300"/>
                  </a:lnTo>
                  <a:lnTo>
                    <a:pt x="8800" y="1255"/>
                  </a:lnTo>
                  <a:lnTo>
                    <a:pt x="8532" y="1097"/>
                  </a:lnTo>
                  <a:cubicBezTo>
                    <a:pt x="8527" y="1094"/>
                    <a:pt x="8520" y="1090"/>
                    <a:pt x="8513" y="1085"/>
                  </a:cubicBezTo>
                  <a:cubicBezTo>
                    <a:pt x="8505" y="1081"/>
                    <a:pt x="8498" y="1077"/>
                    <a:pt x="8491" y="1073"/>
                  </a:cubicBezTo>
                  <a:cubicBezTo>
                    <a:pt x="8483" y="1069"/>
                    <a:pt x="8477" y="1065"/>
                    <a:pt x="8471" y="1062"/>
                  </a:cubicBezTo>
                  <a:cubicBezTo>
                    <a:pt x="8466" y="1059"/>
                    <a:pt x="8463" y="1057"/>
                    <a:pt x="8462" y="1056"/>
                  </a:cubicBezTo>
                  <a:cubicBezTo>
                    <a:pt x="8466" y="1058"/>
                    <a:pt x="8475" y="1060"/>
                    <a:pt x="8489" y="1062"/>
                  </a:cubicBezTo>
                  <a:cubicBezTo>
                    <a:pt x="8504" y="1065"/>
                    <a:pt x="8523" y="1069"/>
                    <a:pt x="8545" y="1073"/>
                  </a:cubicBezTo>
                  <a:lnTo>
                    <a:pt x="8860" y="1132"/>
                  </a:lnTo>
                  <a:lnTo>
                    <a:pt x="8880" y="1092"/>
                  </a:lnTo>
                  <a:lnTo>
                    <a:pt x="8630" y="865"/>
                  </a:lnTo>
                  <a:cubicBezTo>
                    <a:pt x="8624" y="861"/>
                    <a:pt x="8619" y="856"/>
                    <a:pt x="8613" y="851"/>
                  </a:cubicBezTo>
                  <a:cubicBezTo>
                    <a:pt x="8607" y="846"/>
                    <a:pt x="8601" y="841"/>
                    <a:pt x="8596" y="837"/>
                  </a:cubicBezTo>
                  <a:cubicBezTo>
                    <a:pt x="8591" y="832"/>
                    <a:pt x="8586" y="828"/>
                    <a:pt x="8583" y="825"/>
                  </a:cubicBezTo>
                  <a:cubicBezTo>
                    <a:pt x="8579" y="822"/>
                    <a:pt x="8577" y="820"/>
                    <a:pt x="8576" y="820"/>
                  </a:cubicBezTo>
                  <a:cubicBezTo>
                    <a:pt x="8577" y="820"/>
                    <a:pt x="8580" y="821"/>
                    <a:pt x="8584" y="823"/>
                  </a:cubicBezTo>
                  <a:cubicBezTo>
                    <a:pt x="8589" y="825"/>
                    <a:pt x="8595" y="828"/>
                    <a:pt x="8601" y="831"/>
                  </a:cubicBezTo>
                  <a:cubicBezTo>
                    <a:pt x="8608" y="834"/>
                    <a:pt x="8615" y="837"/>
                    <a:pt x="8623" y="841"/>
                  </a:cubicBezTo>
                  <a:cubicBezTo>
                    <a:pt x="8630" y="844"/>
                    <a:pt x="8637" y="847"/>
                    <a:pt x="8644" y="849"/>
                  </a:cubicBezTo>
                  <a:lnTo>
                    <a:pt x="8941" y="968"/>
                  </a:lnTo>
                  <a:lnTo>
                    <a:pt x="8964" y="921"/>
                  </a:lnTo>
                  <a:close/>
                  <a:moveTo>
                    <a:pt x="8592" y="503"/>
                  </a:moveTo>
                  <a:cubicBezTo>
                    <a:pt x="8583" y="506"/>
                    <a:pt x="8577" y="512"/>
                    <a:pt x="8573" y="520"/>
                  </a:cubicBezTo>
                  <a:cubicBezTo>
                    <a:pt x="8569" y="528"/>
                    <a:pt x="8568" y="536"/>
                    <a:pt x="8571" y="545"/>
                  </a:cubicBezTo>
                  <a:cubicBezTo>
                    <a:pt x="8574" y="553"/>
                    <a:pt x="8580" y="559"/>
                    <a:pt x="8588" y="563"/>
                  </a:cubicBezTo>
                  <a:cubicBezTo>
                    <a:pt x="8596" y="567"/>
                    <a:pt x="8605" y="568"/>
                    <a:pt x="8613" y="565"/>
                  </a:cubicBezTo>
                  <a:cubicBezTo>
                    <a:pt x="8622" y="563"/>
                    <a:pt x="8628" y="557"/>
                    <a:pt x="8632" y="549"/>
                  </a:cubicBezTo>
                  <a:cubicBezTo>
                    <a:pt x="8637" y="540"/>
                    <a:pt x="8637" y="532"/>
                    <a:pt x="8634" y="523"/>
                  </a:cubicBezTo>
                  <a:cubicBezTo>
                    <a:pt x="8631" y="515"/>
                    <a:pt x="8625" y="509"/>
                    <a:pt x="8617" y="505"/>
                  </a:cubicBezTo>
                  <a:cubicBezTo>
                    <a:pt x="8608" y="501"/>
                    <a:pt x="8600" y="500"/>
                    <a:pt x="8592" y="503"/>
                  </a:cubicBezTo>
                  <a:close/>
                  <a:moveTo>
                    <a:pt x="8649" y="386"/>
                  </a:moveTo>
                  <a:cubicBezTo>
                    <a:pt x="8641" y="389"/>
                    <a:pt x="8634" y="395"/>
                    <a:pt x="8630" y="403"/>
                  </a:cubicBezTo>
                  <a:cubicBezTo>
                    <a:pt x="8626" y="411"/>
                    <a:pt x="8626" y="419"/>
                    <a:pt x="8629" y="428"/>
                  </a:cubicBezTo>
                  <a:cubicBezTo>
                    <a:pt x="8632" y="436"/>
                    <a:pt x="8637" y="443"/>
                    <a:pt x="8645" y="447"/>
                  </a:cubicBezTo>
                  <a:cubicBezTo>
                    <a:pt x="8653" y="451"/>
                    <a:pt x="8662" y="451"/>
                    <a:pt x="8671" y="449"/>
                  </a:cubicBezTo>
                  <a:cubicBezTo>
                    <a:pt x="8679" y="446"/>
                    <a:pt x="8686" y="440"/>
                    <a:pt x="8690" y="432"/>
                  </a:cubicBezTo>
                  <a:cubicBezTo>
                    <a:pt x="8694" y="423"/>
                    <a:pt x="8694" y="415"/>
                    <a:pt x="8691" y="407"/>
                  </a:cubicBezTo>
                  <a:cubicBezTo>
                    <a:pt x="8688" y="398"/>
                    <a:pt x="8682" y="392"/>
                    <a:pt x="8674" y="388"/>
                  </a:cubicBezTo>
                  <a:cubicBezTo>
                    <a:pt x="8666" y="384"/>
                    <a:pt x="8658" y="383"/>
                    <a:pt x="8649" y="386"/>
                  </a:cubicBezTo>
                  <a:close/>
                  <a:moveTo>
                    <a:pt x="1203" y="18049"/>
                  </a:moveTo>
                  <a:cubicBezTo>
                    <a:pt x="1188" y="18047"/>
                    <a:pt x="1174" y="18048"/>
                    <a:pt x="1161" y="18052"/>
                  </a:cubicBezTo>
                  <a:cubicBezTo>
                    <a:pt x="1148" y="18055"/>
                    <a:pt x="1136" y="18061"/>
                    <a:pt x="1125" y="18068"/>
                  </a:cubicBezTo>
                  <a:cubicBezTo>
                    <a:pt x="1114" y="18075"/>
                    <a:pt x="1102" y="18087"/>
                    <a:pt x="1088" y="18101"/>
                  </a:cubicBezTo>
                  <a:lnTo>
                    <a:pt x="1052" y="18139"/>
                  </a:lnTo>
                  <a:cubicBezTo>
                    <a:pt x="1033" y="18159"/>
                    <a:pt x="1016" y="18171"/>
                    <a:pt x="1001" y="18177"/>
                  </a:cubicBezTo>
                  <a:cubicBezTo>
                    <a:pt x="987" y="18182"/>
                    <a:pt x="972" y="18181"/>
                    <a:pt x="956" y="18173"/>
                  </a:cubicBezTo>
                  <a:cubicBezTo>
                    <a:pt x="936" y="18163"/>
                    <a:pt x="923" y="18148"/>
                    <a:pt x="919" y="18129"/>
                  </a:cubicBezTo>
                  <a:cubicBezTo>
                    <a:pt x="914" y="18110"/>
                    <a:pt x="918" y="18088"/>
                    <a:pt x="930" y="18063"/>
                  </a:cubicBezTo>
                  <a:cubicBezTo>
                    <a:pt x="934" y="18055"/>
                    <a:pt x="938" y="18047"/>
                    <a:pt x="943" y="18040"/>
                  </a:cubicBezTo>
                  <a:cubicBezTo>
                    <a:pt x="948" y="18034"/>
                    <a:pt x="954" y="18027"/>
                    <a:pt x="960" y="18021"/>
                  </a:cubicBezTo>
                  <a:cubicBezTo>
                    <a:pt x="966" y="18015"/>
                    <a:pt x="973" y="18009"/>
                    <a:pt x="981" y="18003"/>
                  </a:cubicBezTo>
                  <a:cubicBezTo>
                    <a:pt x="990" y="17997"/>
                    <a:pt x="999" y="17991"/>
                    <a:pt x="1010" y="17984"/>
                  </a:cubicBezTo>
                  <a:lnTo>
                    <a:pt x="986" y="17947"/>
                  </a:lnTo>
                  <a:cubicBezTo>
                    <a:pt x="943" y="17972"/>
                    <a:pt x="911" y="18005"/>
                    <a:pt x="891" y="18047"/>
                  </a:cubicBezTo>
                  <a:cubicBezTo>
                    <a:pt x="881" y="18066"/>
                    <a:pt x="875" y="18084"/>
                    <a:pt x="873" y="18103"/>
                  </a:cubicBezTo>
                  <a:cubicBezTo>
                    <a:pt x="871" y="18121"/>
                    <a:pt x="872" y="18138"/>
                    <a:pt x="877" y="18154"/>
                  </a:cubicBezTo>
                  <a:cubicBezTo>
                    <a:pt x="881" y="18170"/>
                    <a:pt x="889" y="18184"/>
                    <a:pt x="899" y="18197"/>
                  </a:cubicBezTo>
                  <a:cubicBezTo>
                    <a:pt x="910" y="18210"/>
                    <a:pt x="924" y="18220"/>
                    <a:pt x="941" y="18228"/>
                  </a:cubicBezTo>
                  <a:cubicBezTo>
                    <a:pt x="966" y="18241"/>
                    <a:pt x="991" y="18243"/>
                    <a:pt x="1016" y="18235"/>
                  </a:cubicBezTo>
                  <a:cubicBezTo>
                    <a:pt x="1028" y="18232"/>
                    <a:pt x="1039" y="18226"/>
                    <a:pt x="1049" y="18218"/>
                  </a:cubicBezTo>
                  <a:cubicBezTo>
                    <a:pt x="1059" y="18210"/>
                    <a:pt x="1071" y="18198"/>
                    <a:pt x="1085" y="18183"/>
                  </a:cubicBezTo>
                  <a:lnTo>
                    <a:pt x="1117" y="18150"/>
                  </a:lnTo>
                  <a:cubicBezTo>
                    <a:pt x="1154" y="18110"/>
                    <a:pt x="1190" y="18098"/>
                    <a:pt x="1224" y="18115"/>
                  </a:cubicBezTo>
                  <a:cubicBezTo>
                    <a:pt x="1247" y="18127"/>
                    <a:pt x="1261" y="18145"/>
                    <a:pt x="1266" y="18171"/>
                  </a:cubicBezTo>
                  <a:cubicBezTo>
                    <a:pt x="1269" y="18182"/>
                    <a:pt x="1269" y="18193"/>
                    <a:pt x="1267" y="18204"/>
                  </a:cubicBezTo>
                  <a:cubicBezTo>
                    <a:pt x="1265" y="18214"/>
                    <a:pt x="1260" y="18226"/>
                    <a:pt x="1253" y="18241"/>
                  </a:cubicBezTo>
                  <a:cubicBezTo>
                    <a:pt x="1251" y="18246"/>
                    <a:pt x="1248" y="18250"/>
                    <a:pt x="1246" y="18254"/>
                  </a:cubicBezTo>
                  <a:lnTo>
                    <a:pt x="1294" y="18254"/>
                  </a:lnTo>
                  <a:cubicBezTo>
                    <a:pt x="1301" y="18238"/>
                    <a:pt x="1306" y="18223"/>
                    <a:pt x="1309" y="18209"/>
                  </a:cubicBezTo>
                  <a:cubicBezTo>
                    <a:pt x="1312" y="18194"/>
                    <a:pt x="1312" y="18178"/>
                    <a:pt x="1310" y="18160"/>
                  </a:cubicBezTo>
                  <a:cubicBezTo>
                    <a:pt x="1308" y="18138"/>
                    <a:pt x="1300" y="18117"/>
                    <a:pt x="1288" y="18100"/>
                  </a:cubicBezTo>
                  <a:cubicBezTo>
                    <a:pt x="1276" y="18082"/>
                    <a:pt x="1261" y="18069"/>
                    <a:pt x="1243" y="18060"/>
                  </a:cubicBezTo>
                  <a:cubicBezTo>
                    <a:pt x="1231" y="18054"/>
                    <a:pt x="1217" y="18050"/>
                    <a:pt x="1203" y="18049"/>
                  </a:cubicBezTo>
                  <a:close/>
                  <a:moveTo>
                    <a:pt x="9002" y="2570"/>
                  </a:moveTo>
                  <a:lnTo>
                    <a:pt x="9002" y="2530"/>
                  </a:lnTo>
                  <a:lnTo>
                    <a:pt x="8690" y="2217"/>
                  </a:lnTo>
                  <a:lnTo>
                    <a:pt x="8667" y="2265"/>
                  </a:lnTo>
                  <a:lnTo>
                    <a:pt x="8883" y="2475"/>
                  </a:lnTo>
                  <a:cubicBezTo>
                    <a:pt x="8901" y="2493"/>
                    <a:pt x="8916" y="2507"/>
                    <a:pt x="8928" y="2518"/>
                  </a:cubicBezTo>
                  <a:cubicBezTo>
                    <a:pt x="8940" y="2529"/>
                    <a:pt x="8948" y="2536"/>
                    <a:pt x="8953" y="2539"/>
                  </a:cubicBezTo>
                  <a:cubicBezTo>
                    <a:pt x="8950" y="2539"/>
                    <a:pt x="8945" y="2537"/>
                    <a:pt x="8938" y="2535"/>
                  </a:cubicBezTo>
                  <a:cubicBezTo>
                    <a:pt x="8931" y="2534"/>
                    <a:pt x="8923" y="2532"/>
                    <a:pt x="8914" y="2530"/>
                  </a:cubicBezTo>
                  <a:cubicBezTo>
                    <a:pt x="8905" y="2528"/>
                    <a:pt x="8895" y="2526"/>
                    <a:pt x="8885" y="2524"/>
                  </a:cubicBezTo>
                  <a:cubicBezTo>
                    <a:pt x="8875" y="2523"/>
                    <a:pt x="8864" y="2521"/>
                    <a:pt x="8854" y="2519"/>
                  </a:cubicBezTo>
                  <a:lnTo>
                    <a:pt x="8562" y="2478"/>
                  </a:lnTo>
                  <a:lnTo>
                    <a:pt x="8537" y="2529"/>
                  </a:lnTo>
                  <a:lnTo>
                    <a:pt x="8993" y="2590"/>
                  </a:lnTo>
                  <a:lnTo>
                    <a:pt x="9002" y="2570"/>
                  </a:lnTo>
                  <a:close/>
                  <a:moveTo>
                    <a:pt x="9002" y="2277"/>
                  </a:moveTo>
                  <a:lnTo>
                    <a:pt x="9002" y="2218"/>
                  </a:lnTo>
                  <a:lnTo>
                    <a:pt x="8958" y="2196"/>
                  </a:lnTo>
                  <a:lnTo>
                    <a:pt x="9002" y="2107"/>
                  </a:lnTo>
                  <a:lnTo>
                    <a:pt x="9002" y="2052"/>
                  </a:lnTo>
                  <a:lnTo>
                    <a:pt x="8984" y="2042"/>
                  </a:lnTo>
                  <a:lnTo>
                    <a:pt x="8918" y="2176"/>
                  </a:lnTo>
                  <a:lnTo>
                    <a:pt x="8790" y="2113"/>
                  </a:lnTo>
                  <a:lnTo>
                    <a:pt x="8868" y="1953"/>
                  </a:lnTo>
                  <a:lnTo>
                    <a:pt x="8833" y="1928"/>
                  </a:lnTo>
                  <a:lnTo>
                    <a:pt x="8728" y="2142"/>
                  </a:lnTo>
                  <a:lnTo>
                    <a:pt x="9002" y="2277"/>
                  </a:lnTo>
                  <a:close/>
                  <a:moveTo>
                    <a:pt x="9002" y="1901"/>
                  </a:moveTo>
                  <a:lnTo>
                    <a:pt x="9002" y="1845"/>
                  </a:lnTo>
                  <a:lnTo>
                    <a:pt x="8938" y="1813"/>
                  </a:lnTo>
                  <a:lnTo>
                    <a:pt x="8961" y="1767"/>
                  </a:lnTo>
                  <a:cubicBezTo>
                    <a:pt x="8966" y="1756"/>
                    <a:pt x="8971" y="1747"/>
                    <a:pt x="8976" y="1740"/>
                  </a:cubicBezTo>
                  <a:cubicBezTo>
                    <a:pt x="8982" y="1733"/>
                    <a:pt x="8987" y="1727"/>
                    <a:pt x="8993" y="1721"/>
                  </a:cubicBezTo>
                  <a:cubicBezTo>
                    <a:pt x="8996" y="1719"/>
                    <a:pt x="8999" y="1717"/>
                    <a:pt x="9002" y="1715"/>
                  </a:cubicBezTo>
                  <a:lnTo>
                    <a:pt x="9002" y="1659"/>
                  </a:lnTo>
                  <a:cubicBezTo>
                    <a:pt x="8999" y="1660"/>
                    <a:pt x="8997" y="1661"/>
                    <a:pt x="8995" y="1662"/>
                  </a:cubicBezTo>
                  <a:cubicBezTo>
                    <a:pt x="8989" y="1665"/>
                    <a:pt x="8983" y="1668"/>
                    <a:pt x="8977" y="1673"/>
                  </a:cubicBezTo>
                  <a:cubicBezTo>
                    <a:pt x="8971" y="1677"/>
                    <a:pt x="8965" y="1683"/>
                    <a:pt x="8959" y="1689"/>
                  </a:cubicBezTo>
                  <a:cubicBezTo>
                    <a:pt x="8952" y="1696"/>
                    <a:pt x="8946" y="1704"/>
                    <a:pt x="8940" y="1714"/>
                  </a:cubicBezTo>
                  <a:cubicBezTo>
                    <a:pt x="8934" y="1724"/>
                    <a:pt x="8928" y="1735"/>
                    <a:pt x="8921" y="1748"/>
                  </a:cubicBezTo>
                  <a:lnTo>
                    <a:pt x="8876" y="1840"/>
                  </a:lnTo>
                  <a:lnTo>
                    <a:pt x="9002" y="1901"/>
                  </a:lnTo>
                  <a:close/>
                  <a:moveTo>
                    <a:pt x="1120" y="17602"/>
                  </a:moveTo>
                  <a:lnTo>
                    <a:pt x="993" y="17861"/>
                  </a:lnTo>
                  <a:lnTo>
                    <a:pt x="1032" y="17880"/>
                  </a:lnTo>
                  <a:lnTo>
                    <a:pt x="1084" y="17775"/>
                  </a:lnTo>
                  <a:lnTo>
                    <a:pt x="1435" y="17948"/>
                  </a:lnTo>
                  <a:lnTo>
                    <a:pt x="1457" y="17903"/>
                  </a:lnTo>
                  <a:lnTo>
                    <a:pt x="1106" y="17730"/>
                  </a:lnTo>
                  <a:lnTo>
                    <a:pt x="1158" y="17624"/>
                  </a:lnTo>
                  <a:lnTo>
                    <a:pt x="1120" y="17602"/>
                  </a:lnTo>
                  <a:close/>
                  <a:moveTo>
                    <a:pt x="1652" y="17508"/>
                  </a:moveTo>
                  <a:lnTo>
                    <a:pt x="1611" y="17488"/>
                  </a:lnTo>
                  <a:lnTo>
                    <a:pt x="1527" y="17660"/>
                  </a:lnTo>
                  <a:lnTo>
                    <a:pt x="1384" y="17590"/>
                  </a:lnTo>
                  <a:lnTo>
                    <a:pt x="1450" y="17456"/>
                  </a:lnTo>
                  <a:lnTo>
                    <a:pt x="1409" y="17436"/>
                  </a:lnTo>
                  <a:lnTo>
                    <a:pt x="1343" y="17570"/>
                  </a:lnTo>
                  <a:lnTo>
                    <a:pt x="1215" y="17507"/>
                  </a:lnTo>
                  <a:lnTo>
                    <a:pt x="1294" y="17347"/>
                  </a:lnTo>
                  <a:lnTo>
                    <a:pt x="1258" y="17321"/>
                  </a:lnTo>
                  <a:lnTo>
                    <a:pt x="1153" y="17535"/>
                  </a:lnTo>
                  <a:lnTo>
                    <a:pt x="1544" y="17727"/>
                  </a:lnTo>
                  <a:lnTo>
                    <a:pt x="1652" y="17508"/>
                  </a:lnTo>
                  <a:close/>
                  <a:moveTo>
                    <a:pt x="1815" y="17177"/>
                  </a:moveTo>
                  <a:lnTo>
                    <a:pt x="1778" y="17182"/>
                  </a:lnTo>
                  <a:cubicBezTo>
                    <a:pt x="1762" y="17184"/>
                    <a:pt x="1744" y="17186"/>
                    <a:pt x="1725" y="17189"/>
                  </a:cubicBezTo>
                  <a:cubicBezTo>
                    <a:pt x="1707" y="17191"/>
                    <a:pt x="1689" y="17194"/>
                    <a:pt x="1673" y="17196"/>
                  </a:cubicBezTo>
                  <a:cubicBezTo>
                    <a:pt x="1656" y="17198"/>
                    <a:pt x="1645" y="17200"/>
                    <a:pt x="1638" y="17201"/>
                  </a:cubicBezTo>
                  <a:cubicBezTo>
                    <a:pt x="1628" y="17203"/>
                    <a:pt x="1617" y="17206"/>
                    <a:pt x="1605" y="17209"/>
                  </a:cubicBezTo>
                  <a:cubicBezTo>
                    <a:pt x="1593" y="17212"/>
                    <a:pt x="1583" y="17215"/>
                    <a:pt x="1574" y="17219"/>
                  </a:cubicBezTo>
                  <a:lnTo>
                    <a:pt x="1577" y="17214"/>
                  </a:lnTo>
                  <a:cubicBezTo>
                    <a:pt x="1585" y="17198"/>
                    <a:pt x="1589" y="17183"/>
                    <a:pt x="1590" y="17167"/>
                  </a:cubicBezTo>
                  <a:cubicBezTo>
                    <a:pt x="1592" y="17152"/>
                    <a:pt x="1590" y="17138"/>
                    <a:pt x="1585" y="17124"/>
                  </a:cubicBezTo>
                  <a:cubicBezTo>
                    <a:pt x="1580" y="17110"/>
                    <a:pt x="1572" y="17098"/>
                    <a:pt x="1561" y="17086"/>
                  </a:cubicBezTo>
                  <a:cubicBezTo>
                    <a:pt x="1551" y="17075"/>
                    <a:pt x="1537" y="17065"/>
                    <a:pt x="1521" y="17057"/>
                  </a:cubicBezTo>
                  <a:cubicBezTo>
                    <a:pt x="1511" y="17052"/>
                    <a:pt x="1501" y="17049"/>
                    <a:pt x="1491" y="17047"/>
                  </a:cubicBezTo>
                  <a:cubicBezTo>
                    <a:pt x="1481" y="17045"/>
                    <a:pt x="1472" y="17044"/>
                    <a:pt x="1464" y="17045"/>
                  </a:cubicBezTo>
                  <a:cubicBezTo>
                    <a:pt x="1455" y="17045"/>
                    <a:pt x="1447" y="17046"/>
                    <a:pt x="1440" y="17048"/>
                  </a:cubicBezTo>
                  <a:cubicBezTo>
                    <a:pt x="1432" y="17050"/>
                    <a:pt x="1426" y="17053"/>
                    <a:pt x="1420" y="17056"/>
                  </a:cubicBezTo>
                  <a:cubicBezTo>
                    <a:pt x="1414" y="17058"/>
                    <a:pt x="1408" y="17062"/>
                    <a:pt x="1402" y="17066"/>
                  </a:cubicBezTo>
                  <a:cubicBezTo>
                    <a:pt x="1396" y="17071"/>
                    <a:pt x="1390" y="17076"/>
                    <a:pt x="1384" y="17083"/>
                  </a:cubicBezTo>
                  <a:cubicBezTo>
                    <a:pt x="1378" y="17089"/>
                    <a:pt x="1372" y="17098"/>
                    <a:pt x="1366" y="17107"/>
                  </a:cubicBezTo>
                  <a:cubicBezTo>
                    <a:pt x="1359" y="17117"/>
                    <a:pt x="1353" y="17128"/>
                    <a:pt x="1347" y="17142"/>
                  </a:cubicBezTo>
                  <a:lnTo>
                    <a:pt x="1302" y="17233"/>
                  </a:lnTo>
                  <a:lnTo>
                    <a:pt x="1692" y="17425"/>
                  </a:lnTo>
                  <a:lnTo>
                    <a:pt x="1715" y="17380"/>
                  </a:lnTo>
                  <a:lnTo>
                    <a:pt x="1538" y="17293"/>
                  </a:lnTo>
                  <a:cubicBezTo>
                    <a:pt x="1544" y="17283"/>
                    <a:pt x="1549" y="17276"/>
                    <a:pt x="1556" y="17271"/>
                  </a:cubicBezTo>
                  <a:cubicBezTo>
                    <a:pt x="1562" y="17267"/>
                    <a:pt x="1572" y="17263"/>
                    <a:pt x="1585" y="17261"/>
                  </a:cubicBezTo>
                  <a:cubicBezTo>
                    <a:pt x="1608" y="17256"/>
                    <a:pt x="1630" y="17252"/>
                    <a:pt x="1651" y="17248"/>
                  </a:cubicBezTo>
                  <a:cubicBezTo>
                    <a:pt x="1672" y="17245"/>
                    <a:pt x="1691" y="17242"/>
                    <a:pt x="1708" y="17240"/>
                  </a:cubicBezTo>
                  <a:cubicBezTo>
                    <a:pt x="1726" y="17238"/>
                    <a:pt x="1741" y="17237"/>
                    <a:pt x="1754" y="17236"/>
                  </a:cubicBezTo>
                  <a:cubicBezTo>
                    <a:pt x="1767" y="17236"/>
                    <a:pt x="1778" y="17235"/>
                    <a:pt x="1786" y="17236"/>
                  </a:cubicBezTo>
                  <a:lnTo>
                    <a:pt x="1815" y="17177"/>
                  </a:lnTo>
                  <a:close/>
                  <a:moveTo>
                    <a:pt x="1528" y="17128"/>
                  </a:moveTo>
                  <a:cubicBezTo>
                    <a:pt x="1537" y="17136"/>
                    <a:pt x="1542" y="17145"/>
                    <a:pt x="1545" y="17155"/>
                  </a:cubicBezTo>
                  <a:cubicBezTo>
                    <a:pt x="1548" y="17166"/>
                    <a:pt x="1549" y="17177"/>
                    <a:pt x="1547" y="17190"/>
                  </a:cubicBezTo>
                  <a:cubicBezTo>
                    <a:pt x="1545" y="17203"/>
                    <a:pt x="1539" y="17218"/>
                    <a:pt x="1531" y="17235"/>
                  </a:cubicBezTo>
                  <a:lnTo>
                    <a:pt x="1509" y="17278"/>
                  </a:lnTo>
                  <a:lnTo>
                    <a:pt x="1363" y="17207"/>
                  </a:lnTo>
                  <a:lnTo>
                    <a:pt x="1386" y="17160"/>
                  </a:lnTo>
                  <a:cubicBezTo>
                    <a:pt x="1392" y="17149"/>
                    <a:pt x="1397" y="17140"/>
                    <a:pt x="1402" y="17133"/>
                  </a:cubicBezTo>
                  <a:cubicBezTo>
                    <a:pt x="1407" y="17126"/>
                    <a:pt x="1413" y="17120"/>
                    <a:pt x="1418" y="17115"/>
                  </a:cubicBezTo>
                  <a:cubicBezTo>
                    <a:pt x="1428" y="17106"/>
                    <a:pt x="1441" y="17101"/>
                    <a:pt x="1455" y="17099"/>
                  </a:cubicBezTo>
                  <a:cubicBezTo>
                    <a:pt x="1470" y="17097"/>
                    <a:pt x="1484" y="17100"/>
                    <a:pt x="1497" y="17106"/>
                  </a:cubicBezTo>
                  <a:cubicBezTo>
                    <a:pt x="1509" y="17112"/>
                    <a:pt x="1520" y="17120"/>
                    <a:pt x="1528" y="17128"/>
                  </a:cubicBezTo>
                  <a:close/>
                  <a:moveTo>
                    <a:pt x="2027" y="16965"/>
                  </a:moveTo>
                  <a:lnTo>
                    <a:pt x="1477" y="16695"/>
                  </a:lnTo>
                  <a:lnTo>
                    <a:pt x="1459" y="16733"/>
                  </a:lnTo>
                  <a:lnTo>
                    <a:pt x="2008" y="17003"/>
                  </a:lnTo>
                  <a:lnTo>
                    <a:pt x="2027" y="16965"/>
                  </a:lnTo>
                  <a:close/>
                  <a:moveTo>
                    <a:pt x="1872" y="16074"/>
                  </a:moveTo>
                  <a:lnTo>
                    <a:pt x="1849" y="16121"/>
                  </a:lnTo>
                  <a:lnTo>
                    <a:pt x="2052" y="16281"/>
                  </a:lnTo>
                  <a:cubicBezTo>
                    <a:pt x="2065" y="16291"/>
                    <a:pt x="2078" y="16301"/>
                    <a:pt x="2090" y="16311"/>
                  </a:cubicBezTo>
                  <a:cubicBezTo>
                    <a:pt x="2103" y="16320"/>
                    <a:pt x="2114" y="16329"/>
                    <a:pt x="2125" y="16336"/>
                  </a:cubicBezTo>
                  <a:cubicBezTo>
                    <a:pt x="2135" y="16344"/>
                    <a:pt x="2143" y="16350"/>
                    <a:pt x="2150" y="16355"/>
                  </a:cubicBezTo>
                  <a:cubicBezTo>
                    <a:pt x="2155" y="16359"/>
                    <a:pt x="2158" y="16361"/>
                    <a:pt x="2160" y="16362"/>
                  </a:cubicBezTo>
                  <a:cubicBezTo>
                    <a:pt x="2158" y="16362"/>
                    <a:pt x="2155" y="16361"/>
                    <a:pt x="2150" y="16360"/>
                  </a:cubicBezTo>
                  <a:cubicBezTo>
                    <a:pt x="2144" y="16358"/>
                    <a:pt x="2136" y="16355"/>
                    <a:pt x="2126" y="16352"/>
                  </a:cubicBezTo>
                  <a:cubicBezTo>
                    <a:pt x="2116" y="16349"/>
                    <a:pt x="2104" y="16346"/>
                    <a:pt x="2091" y="16343"/>
                  </a:cubicBezTo>
                  <a:cubicBezTo>
                    <a:pt x="2077" y="16339"/>
                    <a:pt x="2063" y="16335"/>
                    <a:pt x="2047" y="16331"/>
                  </a:cubicBezTo>
                  <a:lnTo>
                    <a:pt x="1777" y="16266"/>
                  </a:lnTo>
                  <a:lnTo>
                    <a:pt x="1751" y="16319"/>
                  </a:lnTo>
                  <a:lnTo>
                    <a:pt x="1960" y="16486"/>
                  </a:lnTo>
                  <a:cubicBezTo>
                    <a:pt x="1970" y="16494"/>
                    <a:pt x="1981" y="16502"/>
                    <a:pt x="1992" y="16511"/>
                  </a:cubicBezTo>
                  <a:cubicBezTo>
                    <a:pt x="2004" y="16520"/>
                    <a:pt x="2015" y="16528"/>
                    <a:pt x="2025" y="16536"/>
                  </a:cubicBezTo>
                  <a:cubicBezTo>
                    <a:pt x="2035" y="16543"/>
                    <a:pt x="2043" y="16550"/>
                    <a:pt x="2050" y="16555"/>
                  </a:cubicBezTo>
                  <a:cubicBezTo>
                    <a:pt x="2057" y="16561"/>
                    <a:pt x="2061" y="16563"/>
                    <a:pt x="2062" y="16564"/>
                  </a:cubicBezTo>
                  <a:cubicBezTo>
                    <a:pt x="2060" y="16563"/>
                    <a:pt x="2055" y="16562"/>
                    <a:pt x="2047" y="16559"/>
                  </a:cubicBezTo>
                  <a:cubicBezTo>
                    <a:pt x="2038" y="16556"/>
                    <a:pt x="2028" y="16553"/>
                    <a:pt x="2015" y="16549"/>
                  </a:cubicBezTo>
                  <a:cubicBezTo>
                    <a:pt x="2003" y="16546"/>
                    <a:pt x="1989" y="16542"/>
                    <a:pt x="1975" y="16538"/>
                  </a:cubicBezTo>
                  <a:cubicBezTo>
                    <a:pt x="1960" y="16534"/>
                    <a:pt x="1946" y="16530"/>
                    <a:pt x="1933" y="16527"/>
                  </a:cubicBezTo>
                  <a:lnTo>
                    <a:pt x="1680" y="16464"/>
                  </a:lnTo>
                  <a:lnTo>
                    <a:pt x="1655" y="16514"/>
                  </a:lnTo>
                  <a:lnTo>
                    <a:pt x="2092" y="16614"/>
                  </a:lnTo>
                  <a:lnTo>
                    <a:pt x="2121" y="16554"/>
                  </a:lnTo>
                  <a:lnTo>
                    <a:pt x="1925" y="16397"/>
                  </a:lnTo>
                  <a:cubicBezTo>
                    <a:pt x="1913" y="16388"/>
                    <a:pt x="1902" y="16379"/>
                    <a:pt x="1890" y="16371"/>
                  </a:cubicBezTo>
                  <a:cubicBezTo>
                    <a:pt x="1879" y="16362"/>
                    <a:pt x="1869" y="16355"/>
                    <a:pt x="1860" y="16348"/>
                  </a:cubicBezTo>
                  <a:cubicBezTo>
                    <a:pt x="1851" y="16342"/>
                    <a:pt x="1844" y="16336"/>
                    <a:pt x="1838" y="16332"/>
                  </a:cubicBezTo>
                  <a:cubicBezTo>
                    <a:pt x="1832" y="16328"/>
                    <a:pt x="1829" y="16326"/>
                    <a:pt x="1828" y="16325"/>
                  </a:cubicBezTo>
                  <a:cubicBezTo>
                    <a:pt x="1829" y="16326"/>
                    <a:pt x="1833" y="16327"/>
                    <a:pt x="1840" y="16329"/>
                  </a:cubicBezTo>
                  <a:cubicBezTo>
                    <a:pt x="1847" y="16331"/>
                    <a:pt x="1856" y="16333"/>
                    <a:pt x="1866" y="16336"/>
                  </a:cubicBezTo>
                  <a:cubicBezTo>
                    <a:pt x="1877" y="16339"/>
                    <a:pt x="1889" y="16343"/>
                    <a:pt x="1903" y="16347"/>
                  </a:cubicBezTo>
                  <a:cubicBezTo>
                    <a:pt x="1917" y="16350"/>
                    <a:pt x="1932" y="16354"/>
                    <a:pt x="1948" y="16358"/>
                  </a:cubicBezTo>
                  <a:lnTo>
                    <a:pt x="2189" y="16417"/>
                  </a:lnTo>
                  <a:lnTo>
                    <a:pt x="2219" y="16356"/>
                  </a:lnTo>
                  <a:lnTo>
                    <a:pt x="1872" y="16074"/>
                  </a:lnTo>
                  <a:close/>
                  <a:moveTo>
                    <a:pt x="2409" y="15969"/>
                  </a:moveTo>
                  <a:lnTo>
                    <a:pt x="2369" y="15949"/>
                  </a:lnTo>
                  <a:lnTo>
                    <a:pt x="2284" y="16121"/>
                  </a:lnTo>
                  <a:lnTo>
                    <a:pt x="2141" y="16050"/>
                  </a:lnTo>
                  <a:lnTo>
                    <a:pt x="2207" y="15916"/>
                  </a:lnTo>
                  <a:lnTo>
                    <a:pt x="2167" y="15897"/>
                  </a:lnTo>
                  <a:lnTo>
                    <a:pt x="2101" y="16030"/>
                  </a:lnTo>
                  <a:lnTo>
                    <a:pt x="1973" y="15967"/>
                  </a:lnTo>
                  <a:lnTo>
                    <a:pt x="2051" y="15807"/>
                  </a:lnTo>
                  <a:lnTo>
                    <a:pt x="2016" y="15782"/>
                  </a:lnTo>
                  <a:lnTo>
                    <a:pt x="1911" y="15996"/>
                  </a:lnTo>
                  <a:lnTo>
                    <a:pt x="2301" y="16188"/>
                  </a:lnTo>
                  <a:lnTo>
                    <a:pt x="2409" y="15969"/>
                  </a:lnTo>
                  <a:close/>
                  <a:moveTo>
                    <a:pt x="2425" y="15564"/>
                  </a:moveTo>
                  <a:cubicBezTo>
                    <a:pt x="2411" y="15563"/>
                    <a:pt x="2397" y="15564"/>
                    <a:pt x="2384" y="15567"/>
                  </a:cubicBezTo>
                  <a:cubicBezTo>
                    <a:pt x="2371" y="15571"/>
                    <a:pt x="2359" y="15576"/>
                    <a:pt x="2348" y="15584"/>
                  </a:cubicBezTo>
                  <a:cubicBezTo>
                    <a:pt x="2337" y="15591"/>
                    <a:pt x="2324" y="15602"/>
                    <a:pt x="2311" y="15617"/>
                  </a:cubicBezTo>
                  <a:lnTo>
                    <a:pt x="2274" y="15655"/>
                  </a:lnTo>
                  <a:cubicBezTo>
                    <a:pt x="2255" y="15674"/>
                    <a:pt x="2238" y="15687"/>
                    <a:pt x="2224" y="15692"/>
                  </a:cubicBezTo>
                  <a:cubicBezTo>
                    <a:pt x="2210" y="15697"/>
                    <a:pt x="2194" y="15696"/>
                    <a:pt x="2178" y="15688"/>
                  </a:cubicBezTo>
                  <a:cubicBezTo>
                    <a:pt x="2158" y="15679"/>
                    <a:pt x="2146" y="15664"/>
                    <a:pt x="2141" y="15645"/>
                  </a:cubicBezTo>
                  <a:cubicBezTo>
                    <a:pt x="2137" y="15625"/>
                    <a:pt x="2140" y="15603"/>
                    <a:pt x="2152" y="15579"/>
                  </a:cubicBezTo>
                  <a:cubicBezTo>
                    <a:pt x="2157" y="15570"/>
                    <a:pt x="2161" y="15563"/>
                    <a:pt x="2166" y="15556"/>
                  </a:cubicBezTo>
                  <a:cubicBezTo>
                    <a:pt x="2171" y="15549"/>
                    <a:pt x="2176" y="15543"/>
                    <a:pt x="2182" y="15536"/>
                  </a:cubicBezTo>
                  <a:cubicBezTo>
                    <a:pt x="2189" y="15530"/>
                    <a:pt x="2196" y="15524"/>
                    <a:pt x="2204" y="15518"/>
                  </a:cubicBezTo>
                  <a:cubicBezTo>
                    <a:pt x="2212" y="15513"/>
                    <a:pt x="2222" y="15506"/>
                    <a:pt x="2232" y="15500"/>
                  </a:cubicBezTo>
                  <a:lnTo>
                    <a:pt x="2209" y="15463"/>
                  </a:lnTo>
                  <a:cubicBezTo>
                    <a:pt x="2165" y="15488"/>
                    <a:pt x="2134" y="15521"/>
                    <a:pt x="2113" y="15562"/>
                  </a:cubicBezTo>
                  <a:cubicBezTo>
                    <a:pt x="2104" y="15581"/>
                    <a:pt x="2098" y="15600"/>
                    <a:pt x="2096" y="15618"/>
                  </a:cubicBezTo>
                  <a:cubicBezTo>
                    <a:pt x="2094" y="15636"/>
                    <a:pt x="2095" y="15653"/>
                    <a:pt x="2099" y="15669"/>
                  </a:cubicBezTo>
                  <a:cubicBezTo>
                    <a:pt x="2104" y="15685"/>
                    <a:pt x="2111" y="15700"/>
                    <a:pt x="2122" y="15712"/>
                  </a:cubicBezTo>
                  <a:cubicBezTo>
                    <a:pt x="2133" y="15725"/>
                    <a:pt x="2146" y="15736"/>
                    <a:pt x="2163" y="15744"/>
                  </a:cubicBezTo>
                  <a:cubicBezTo>
                    <a:pt x="2188" y="15756"/>
                    <a:pt x="2214" y="15759"/>
                    <a:pt x="2239" y="15751"/>
                  </a:cubicBezTo>
                  <a:cubicBezTo>
                    <a:pt x="2251" y="15747"/>
                    <a:pt x="2262" y="15741"/>
                    <a:pt x="2272" y="15733"/>
                  </a:cubicBezTo>
                  <a:cubicBezTo>
                    <a:pt x="2282" y="15725"/>
                    <a:pt x="2294" y="15714"/>
                    <a:pt x="2308" y="15698"/>
                  </a:cubicBezTo>
                  <a:lnTo>
                    <a:pt x="2339" y="15665"/>
                  </a:lnTo>
                  <a:cubicBezTo>
                    <a:pt x="2376" y="15625"/>
                    <a:pt x="2412" y="15614"/>
                    <a:pt x="2447" y="15631"/>
                  </a:cubicBezTo>
                  <a:cubicBezTo>
                    <a:pt x="2470" y="15642"/>
                    <a:pt x="2484" y="15661"/>
                    <a:pt x="2489" y="15686"/>
                  </a:cubicBezTo>
                  <a:cubicBezTo>
                    <a:pt x="2491" y="15698"/>
                    <a:pt x="2491" y="15709"/>
                    <a:pt x="2489" y="15719"/>
                  </a:cubicBezTo>
                  <a:cubicBezTo>
                    <a:pt x="2487" y="15729"/>
                    <a:pt x="2483" y="15742"/>
                    <a:pt x="2475" y="15757"/>
                  </a:cubicBezTo>
                  <a:cubicBezTo>
                    <a:pt x="2466" y="15776"/>
                    <a:pt x="2454" y="15793"/>
                    <a:pt x="2440" y="15808"/>
                  </a:cubicBezTo>
                  <a:cubicBezTo>
                    <a:pt x="2427" y="15822"/>
                    <a:pt x="2410" y="15834"/>
                    <a:pt x="2390" y="15845"/>
                  </a:cubicBezTo>
                  <a:lnTo>
                    <a:pt x="2417" y="15883"/>
                  </a:lnTo>
                  <a:cubicBezTo>
                    <a:pt x="2438" y="15870"/>
                    <a:pt x="2457" y="15855"/>
                    <a:pt x="2473" y="15837"/>
                  </a:cubicBezTo>
                  <a:cubicBezTo>
                    <a:pt x="2488" y="15820"/>
                    <a:pt x="2502" y="15799"/>
                    <a:pt x="2514" y="15775"/>
                  </a:cubicBezTo>
                  <a:cubicBezTo>
                    <a:pt x="2522" y="15757"/>
                    <a:pt x="2528" y="15740"/>
                    <a:pt x="2531" y="15725"/>
                  </a:cubicBezTo>
                  <a:cubicBezTo>
                    <a:pt x="2534" y="15709"/>
                    <a:pt x="2535" y="15693"/>
                    <a:pt x="2533" y="15676"/>
                  </a:cubicBezTo>
                  <a:cubicBezTo>
                    <a:pt x="2530" y="15653"/>
                    <a:pt x="2523" y="15633"/>
                    <a:pt x="2511" y="15615"/>
                  </a:cubicBezTo>
                  <a:cubicBezTo>
                    <a:pt x="2499" y="15598"/>
                    <a:pt x="2484" y="15585"/>
                    <a:pt x="2465" y="15576"/>
                  </a:cubicBezTo>
                  <a:cubicBezTo>
                    <a:pt x="2453" y="15570"/>
                    <a:pt x="2440" y="15566"/>
                    <a:pt x="2425" y="15564"/>
                  </a:cubicBezTo>
                  <a:close/>
                  <a:moveTo>
                    <a:pt x="2343" y="15118"/>
                  </a:moveTo>
                  <a:lnTo>
                    <a:pt x="2215" y="15376"/>
                  </a:lnTo>
                  <a:lnTo>
                    <a:pt x="2255" y="15396"/>
                  </a:lnTo>
                  <a:lnTo>
                    <a:pt x="2306" y="15291"/>
                  </a:lnTo>
                  <a:lnTo>
                    <a:pt x="2658" y="15464"/>
                  </a:lnTo>
                  <a:lnTo>
                    <a:pt x="2680" y="15419"/>
                  </a:lnTo>
                  <a:lnTo>
                    <a:pt x="2328" y="15246"/>
                  </a:lnTo>
                  <a:lnTo>
                    <a:pt x="2380" y="15140"/>
                  </a:lnTo>
                  <a:lnTo>
                    <a:pt x="2343" y="15118"/>
                  </a:lnTo>
                  <a:close/>
                  <a:moveTo>
                    <a:pt x="2477" y="14845"/>
                  </a:moveTo>
                  <a:lnTo>
                    <a:pt x="2376" y="15050"/>
                  </a:lnTo>
                  <a:lnTo>
                    <a:pt x="2766" y="15243"/>
                  </a:lnTo>
                  <a:lnTo>
                    <a:pt x="2790" y="15195"/>
                  </a:lnTo>
                  <a:lnTo>
                    <a:pt x="2604" y="15104"/>
                  </a:lnTo>
                  <a:lnTo>
                    <a:pt x="2666" y="14979"/>
                  </a:lnTo>
                  <a:lnTo>
                    <a:pt x="2627" y="14960"/>
                  </a:lnTo>
                  <a:lnTo>
                    <a:pt x="2566" y="15085"/>
                  </a:lnTo>
                  <a:lnTo>
                    <a:pt x="2438" y="15022"/>
                  </a:lnTo>
                  <a:lnTo>
                    <a:pt x="2512" y="14871"/>
                  </a:lnTo>
                  <a:lnTo>
                    <a:pt x="2477" y="14845"/>
                  </a:lnTo>
                  <a:close/>
                  <a:moveTo>
                    <a:pt x="3024" y="14719"/>
                  </a:moveTo>
                  <a:lnTo>
                    <a:pt x="2569" y="14656"/>
                  </a:lnTo>
                  <a:lnTo>
                    <a:pt x="2539" y="14717"/>
                  </a:lnTo>
                  <a:lnTo>
                    <a:pt x="2866" y="15040"/>
                  </a:lnTo>
                  <a:lnTo>
                    <a:pt x="2889" y="14993"/>
                  </a:lnTo>
                  <a:lnTo>
                    <a:pt x="2788" y="14896"/>
                  </a:lnTo>
                  <a:lnTo>
                    <a:pt x="2859" y="14750"/>
                  </a:lnTo>
                  <a:lnTo>
                    <a:pt x="2998" y="14772"/>
                  </a:lnTo>
                  <a:lnTo>
                    <a:pt x="3024" y="14719"/>
                  </a:lnTo>
                  <a:close/>
                  <a:moveTo>
                    <a:pt x="2815" y="14743"/>
                  </a:moveTo>
                  <a:lnTo>
                    <a:pt x="2756" y="14865"/>
                  </a:lnTo>
                  <a:lnTo>
                    <a:pt x="2595" y="14709"/>
                  </a:lnTo>
                  <a:lnTo>
                    <a:pt x="2815" y="14743"/>
                  </a:lnTo>
                  <a:close/>
                  <a:moveTo>
                    <a:pt x="2461" y="14687"/>
                  </a:moveTo>
                  <a:cubicBezTo>
                    <a:pt x="2453" y="14690"/>
                    <a:pt x="2447" y="14696"/>
                    <a:pt x="2443" y="14704"/>
                  </a:cubicBezTo>
                  <a:cubicBezTo>
                    <a:pt x="2439" y="14712"/>
                    <a:pt x="2438" y="14721"/>
                    <a:pt x="2441" y="14729"/>
                  </a:cubicBezTo>
                  <a:cubicBezTo>
                    <a:pt x="2444" y="14738"/>
                    <a:pt x="2449" y="14744"/>
                    <a:pt x="2457" y="14748"/>
                  </a:cubicBezTo>
                  <a:cubicBezTo>
                    <a:pt x="2466" y="14752"/>
                    <a:pt x="2474" y="14752"/>
                    <a:pt x="2483" y="14750"/>
                  </a:cubicBezTo>
                  <a:cubicBezTo>
                    <a:pt x="2492" y="14747"/>
                    <a:pt x="2498" y="14741"/>
                    <a:pt x="2502" y="14733"/>
                  </a:cubicBezTo>
                  <a:cubicBezTo>
                    <a:pt x="2506" y="14725"/>
                    <a:pt x="2507" y="14716"/>
                    <a:pt x="2503" y="14708"/>
                  </a:cubicBezTo>
                  <a:cubicBezTo>
                    <a:pt x="2500" y="14699"/>
                    <a:pt x="2495" y="14693"/>
                    <a:pt x="2486" y="14689"/>
                  </a:cubicBezTo>
                  <a:cubicBezTo>
                    <a:pt x="2478" y="14685"/>
                    <a:pt x="2470" y="14685"/>
                    <a:pt x="2461" y="14687"/>
                  </a:cubicBezTo>
                  <a:close/>
                  <a:moveTo>
                    <a:pt x="2519" y="14570"/>
                  </a:moveTo>
                  <a:cubicBezTo>
                    <a:pt x="2511" y="14573"/>
                    <a:pt x="2504" y="14579"/>
                    <a:pt x="2500" y="14587"/>
                  </a:cubicBezTo>
                  <a:cubicBezTo>
                    <a:pt x="2496" y="14595"/>
                    <a:pt x="2496" y="14603"/>
                    <a:pt x="2499" y="14612"/>
                  </a:cubicBezTo>
                  <a:cubicBezTo>
                    <a:pt x="2502" y="14620"/>
                    <a:pt x="2507" y="14626"/>
                    <a:pt x="2515" y="14630"/>
                  </a:cubicBezTo>
                  <a:cubicBezTo>
                    <a:pt x="2523" y="14634"/>
                    <a:pt x="2532" y="14635"/>
                    <a:pt x="2541" y="14632"/>
                  </a:cubicBezTo>
                  <a:cubicBezTo>
                    <a:pt x="2549" y="14629"/>
                    <a:pt x="2556" y="14624"/>
                    <a:pt x="2560" y="14616"/>
                  </a:cubicBezTo>
                  <a:cubicBezTo>
                    <a:pt x="2564" y="14607"/>
                    <a:pt x="2564" y="14599"/>
                    <a:pt x="2561" y="14590"/>
                  </a:cubicBezTo>
                  <a:cubicBezTo>
                    <a:pt x="2558" y="14582"/>
                    <a:pt x="2552" y="14576"/>
                    <a:pt x="2544" y="14572"/>
                  </a:cubicBezTo>
                  <a:cubicBezTo>
                    <a:pt x="2536" y="14568"/>
                    <a:pt x="2528" y="14567"/>
                    <a:pt x="2519" y="14570"/>
                  </a:cubicBezTo>
                  <a:close/>
                  <a:moveTo>
                    <a:pt x="3120" y="14425"/>
                  </a:moveTo>
                  <a:lnTo>
                    <a:pt x="3044" y="14579"/>
                  </a:lnTo>
                  <a:lnTo>
                    <a:pt x="2692" y="14406"/>
                  </a:lnTo>
                  <a:lnTo>
                    <a:pt x="2669" y="14453"/>
                  </a:lnTo>
                  <a:lnTo>
                    <a:pt x="3060" y="14645"/>
                  </a:lnTo>
                  <a:lnTo>
                    <a:pt x="3156" y="14451"/>
                  </a:lnTo>
                  <a:lnTo>
                    <a:pt x="3120" y="14425"/>
                  </a:lnTo>
                  <a:close/>
                  <a:moveTo>
                    <a:pt x="3219" y="14323"/>
                  </a:moveTo>
                  <a:lnTo>
                    <a:pt x="2828" y="14131"/>
                  </a:lnTo>
                  <a:lnTo>
                    <a:pt x="2806" y="14177"/>
                  </a:lnTo>
                  <a:lnTo>
                    <a:pt x="3196" y="14369"/>
                  </a:lnTo>
                  <a:lnTo>
                    <a:pt x="3219" y="14323"/>
                  </a:lnTo>
                  <a:close/>
                  <a:moveTo>
                    <a:pt x="3243" y="13903"/>
                  </a:moveTo>
                  <a:cubicBezTo>
                    <a:pt x="3228" y="13901"/>
                    <a:pt x="3215" y="13902"/>
                    <a:pt x="3201" y="13906"/>
                  </a:cubicBezTo>
                  <a:cubicBezTo>
                    <a:pt x="3188" y="13909"/>
                    <a:pt x="3176" y="13914"/>
                    <a:pt x="3165" y="13922"/>
                  </a:cubicBezTo>
                  <a:cubicBezTo>
                    <a:pt x="3155" y="13929"/>
                    <a:pt x="3142" y="13940"/>
                    <a:pt x="3128" y="13955"/>
                  </a:cubicBezTo>
                  <a:lnTo>
                    <a:pt x="3092" y="13993"/>
                  </a:lnTo>
                  <a:cubicBezTo>
                    <a:pt x="3073" y="14013"/>
                    <a:pt x="3056" y="14025"/>
                    <a:pt x="3042" y="14030"/>
                  </a:cubicBezTo>
                  <a:cubicBezTo>
                    <a:pt x="3027" y="14036"/>
                    <a:pt x="3012" y="14035"/>
                    <a:pt x="2996" y="14027"/>
                  </a:cubicBezTo>
                  <a:cubicBezTo>
                    <a:pt x="2976" y="14017"/>
                    <a:pt x="2964" y="14002"/>
                    <a:pt x="2959" y="13983"/>
                  </a:cubicBezTo>
                  <a:cubicBezTo>
                    <a:pt x="2954" y="13964"/>
                    <a:pt x="2958" y="13942"/>
                    <a:pt x="2970" y="13917"/>
                  </a:cubicBezTo>
                  <a:cubicBezTo>
                    <a:pt x="2974" y="13909"/>
                    <a:pt x="2979" y="13901"/>
                    <a:pt x="2983" y="13894"/>
                  </a:cubicBezTo>
                  <a:cubicBezTo>
                    <a:pt x="2988" y="13887"/>
                    <a:pt x="2994" y="13881"/>
                    <a:pt x="3000" y="13875"/>
                  </a:cubicBezTo>
                  <a:cubicBezTo>
                    <a:pt x="3006" y="13869"/>
                    <a:pt x="3014" y="13863"/>
                    <a:pt x="3022" y="13857"/>
                  </a:cubicBezTo>
                  <a:cubicBezTo>
                    <a:pt x="3030" y="13851"/>
                    <a:pt x="3039" y="13845"/>
                    <a:pt x="3050" y="13838"/>
                  </a:cubicBezTo>
                  <a:lnTo>
                    <a:pt x="3026" y="13801"/>
                  </a:lnTo>
                  <a:cubicBezTo>
                    <a:pt x="2983" y="13826"/>
                    <a:pt x="2951" y="13859"/>
                    <a:pt x="2931" y="13900"/>
                  </a:cubicBezTo>
                  <a:cubicBezTo>
                    <a:pt x="2921" y="13919"/>
                    <a:pt x="2916" y="13938"/>
                    <a:pt x="2914" y="13956"/>
                  </a:cubicBezTo>
                  <a:cubicBezTo>
                    <a:pt x="2911" y="13975"/>
                    <a:pt x="2913" y="13992"/>
                    <a:pt x="2917" y="14008"/>
                  </a:cubicBezTo>
                  <a:cubicBezTo>
                    <a:pt x="2921" y="14024"/>
                    <a:pt x="2929" y="14038"/>
                    <a:pt x="2940" y="14051"/>
                  </a:cubicBezTo>
                  <a:cubicBezTo>
                    <a:pt x="2950" y="14063"/>
                    <a:pt x="2964" y="14074"/>
                    <a:pt x="2981" y="14082"/>
                  </a:cubicBezTo>
                  <a:cubicBezTo>
                    <a:pt x="3006" y="14095"/>
                    <a:pt x="3031" y="14097"/>
                    <a:pt x="3057" y="14089"/>
                  </a:cubicBezTo>
                  <a:cubicBezTo>
                    <a:pt x="3068" y="14085"/>
                    <a:pt x="3079" y="14080"/>
                    <a:pt x="3089" y="14072"/>
                  </a:cubicBezTo>
                  <a:cubicBezTo>
                    <a:pt x="3099" y="14064"/>
                    <a:pt x="3112" y="14052"/>
                    <a:pt x="3126" y="14037"/>
                  </a:cubicBezTo>
                  <a:lnTo>
                    <a:pt x="3157" y="14003"/>
                  </a:lnTo>
                  <a:cubicBezTo>
                    <a:pt x="3194" y="13963"/>
                    <a:pt x="3230" y="13952"/>
                    <a:pt x="3264" y="13969"/>
                  </a:cubicBezTo>
                  <a:cubicBezTo>
                    <a:pt x="3288" y="13980"/>
                    <a:pt x="3302" y="13999"/>
                    <a:pt x="3306" y="14024"/>
                  </a:cubicBezTo>
                  <a:cubicBezTo>
                    <a:pt x="3309" y="14036"/>
                    <a:pt x="3309" y="14047"/>
                    <a:pt x="3307" y="14057"/>
                  </a:cubicBezTo>
                  <a:cubicBezTo>
                    <a:pt x="3305" y="14068"/>
                    <a:pt x="3300" y="14080"/>
                    <a:pt x="3293" y="14095"/>
                  </a:cubicBezTo>
                  <a:cubicBezTo>
                    <a:pt x="3283" y="14115"/>
                    <a:pt x="3272" y="14132"/>
                    <a:pt x="3258" y="14146"/>
                  </a:cubicBezTo>
                  <a:cubicBezTo>
                    <a:pt x="3244" y="14160"/>
                    <a:pt x="3228" y="14173"/>
                    <a:pt x="3208" y="14183"/>
                  </a:cubicBezTo>
                  <a:lnTo>
                    <a:pt x="3234" y="14222"/>
                  </a:lnTo>
                  <a:cubicBezTo>
                    <a:pt x="3256" y="14208"/>
                    <a:pt x="3275" y="14193"/>
                    <a:pt x="3290" y="14175"/>
                  </a:cubicBezTo>
                  <a:cubicBezTo>
                    <a:pt x="3306" y="14158"/>
                    <a:pt x="3320" y="14137"/>
                    <a:pt x="3331" y="14114"/>
                  </a:cubicBezTo>
                  <a:cubicBezTo>
                    <a:pt x="3340" y="14096"/>
                    <a:pt x="3346" y="14079"/>
                    <a:pt x="3349" y="14063"/>
                  </a:cubicBezTo>
                  <a:cubicBezTo>
                    <a:pt x="3352" y="14048"/>
                    <a:pt x="3352" y="14031"/>
                    <a:pt x="3350" y="14014"/>
                  </a:cubicBezTo>
                  <a:cubicBezTo>
                    <a:pt x="3348" y="13991"/>
                    <a:pt x="3341" y="13971"/>
                    <a:pt x="3329" y="13954"/>
                  </a:cubicBezTo>
                  <a:cubicBezTo>
                    <a:pt x="3316" y="13936"/>
                    <a:pt x="3301" y="13923"/>
                    <a:pt x="3283" y="13914"/>
                  </a:cubicBezTo>
                  <a:cubicBezTo>
                    <a:pt x="3271" y="13908"/>
                    <a:pt x="3257" y="13904"/>
                    <a:pt x="3243" y="13903"/>
                  </a:cubicBezTo>
                  <a:close/>
                  <a:moveTo>
                    <a:pt x="3494" y="13620"/>
                  </a:moveTo>
                  <a:cubicBezTo>
                    <a:pt x="3497" y="13637"/>
                    <a:pt x="3497" y="13652"/>
                    <a:pt x="3495" y="13666"/>
                  </a:cubicBezTo>
                  <a:cubicBezTo>
                    <a:pt x="3493" y="13680"/>
                    <a:pt x="3489" y="13694"/>
                    <a:pt x="3482" y="13709"/>
                  </a:cubicBezTo>
                  <a:cubicBezTo>
                    <a:pt x="3470" y="13731"/>
                    <a:pt x="3454" y="13749"/>
                    <a:pt x="3433" y="13762"/>
                  </a:cubicBezTo>
                  <a:cubicBezTo>
                    <a:pt x="3412" y="13775"/>
                    <a:pt x="3387" y="13780"/>
                    <a:pt x="3357" y="13778"/>
                  </a:cubicBezTo>
                  <a:cubicBezTo>
                    <a:pt x="3343" y="13777"/>
                    <a:pt x="3330" y="13774"/>
                    <a:pt x="3317" y="13770"/>
                  </a:cubicBezTo>
                  <a:cubicBezTo>
                    <a:pt x="3303" y="13766"/>
                    <a:pt x="3287" y="13759"/>
                    <a:pt x="3268" y="13750"/>
                  </a:cubicBezTo>
                  <a:cubicBezTo>
                    <a:pt x="3245" y="13738"/>
                    <a:pt x="3226" y="13727"/>
                    <a:pt x="3211" y="13717"/>
                  </a:cubicBezTo>
                  <a:cubicBezTo>
                    <a:pt x="3196" y="13706"/>
                    <a:pt x="3183" y="13694"/>
                    <a:pt x="3173" y="13682"/>
                  </a:cubicBezTo>
                  <a:cubicBezTo>
                    <a:pt x="3155" y="13662"/>
                    <a:pt x="3145" y="13641"/>
                    <a:pt x="3141" y="13619"/>
                  </a:cubicBezTo>
                  <a:cubicBezTo>
                    <a:pt x="3138" y="13598"/>
                    <a:pt x="3142" y="13576"/>
                    <a:pt x="3153" y="13553"/>
                  </a:cubicBezTo>
                  <a:cubicBezTo>
                    <a:pt x="3160" y="13538"/>
                    <a:pt x="3168" y="13526"/>
                    <a:pt x="3178" y="13517"/>
                  </a:cubicBezTo>
                  <a:cubicBezTo>
                    <a:pt x="3187" y="13507"/>
                    <a:pt x="3199" y="13498"/>
                    <a:pt x="3214" y="13491"/>
                  </a:cubicBezTo>
                  <a:lnTo>
                    <a:pt x="3196" y="13451"/>
                  </a:lnTo>
                  <a:cubicBezTo>
                    <a:pt x="3179" y="13459"/>
                    <a:pt x="3164" y="13470"/>
                    <a:pt x="3150" y="13484"/>
                  </a:cubicBezTo>
                  <a:cubicBezTo>
                    <a:pt x="3136" y="13498"/>
                    <a:pt x="3125" y="13515"/>
                    <a:pt x="3115" y="13534"/>
                  </a:cubicBezTo>
                  <a:cubicBezTo>
                    <a:pt x="3104" y="13557"/>
                    <a:pt x="3098" y="13582"/>
                    <a:pt x="3098" y="13607"/>
                  </a:cubicBezTo>
                  <a:cubicBezTo>
                    <a:pt x="3098" y="13632"/>
                    <a:pt x="3104" y="13656"/>
                    <a:pt x="3115" y="13680"/>
                  </a:cubicBezTo>
                  <a:cubicBezTo>
                    <a:pt x="3126" y="13703"/>
                    <a:pt x="3141" y="13725"/>
                    <a:pt x="3162" y="13745"/>
                  </a:cubicBezTo>
                  <a:cubicBezTo>
                    <a:pt x="3183" y="13766"/>
                    <a:pt x="3208" y="13783"/>
                    <a:pt x="3236" y="13797"/>
                  </a:cubicBezTo>
                  <a:cubicBezTo>
                    <a:pt x="3266" y="13812"/>
                    <a:pt x="3295" y="13821"/>
                    <a:pt x="3324" y="13827"/>
                  </a:cubicBezTo>
                  <a:cubicBezTo>
                    <a:pt x="3353" y="13832"/>
                    <a:pt x="3381" y="13831"/>
                    <a:pt x="3408" y="13824"/>
                  </a:cubicBezTo>
                  <a:cubicBezTo>
                    <a:pt x="3433" y="13817"/>
                    <a:pt x="3454" y="13806"/>
                    <a:pt x="3473" y="13790"/>
                  </a:cubicBezTo>
                  <a:cubicBezTo>
                    <a:pt x="3491" y="13775"/>
                    <a:pt x="3506" y="13756"/>
                    <a:pt x="3516" y="13735"/>
                  </a:cubicBezTo>
                  <a:cubicBezTo>
                    <a:pt x="3526" y="13716"/>
                    <a:pt x="3532" y="13695"/>
                    <a:pt x="3536" y="13674"/>
                  </a:cubicBezTo>
                  <a:cubicBezTo>
                    <a:pt x="3539" y="13653"/>
                    <a:pt x="3540" y="13632"/>
                    <a:pt x="3538" y="13611"/>
                  </a:cubicBezTo>
                  <a:lnTo>
                    <a:pt x="3494" y="13620"/>
                  </a:lnTo>
                  <a:close/>
                  <a:moveTo>
                    <a:pt x="3730" y="13285"/>
                  </a:moveTo>
                  <a:lnTo>
                    <a:pt x="3339" y="13093"/>
                  </a:lnTo>
                  <a:lnTo>
                    <a:pt x="3316" y="13139"/>
                  </a:lnTo>
                  <a:lnTo>
                    <a:pt x="3479" y="13220"/>
                  </a:lnTo>
                  <a:lnTo>
                    <a:pt x="3398" y="13385"/>
                  </a:lnTo>
                  <a:lnTo>
                    <a:pt x="3235" y="13304"/>
                  </a:lnTo>
                  <a:lnTo>
                    <a:pt x="3212" y="13350"/>
                  </a:lnTo>
                  <a:lnTo>
                    <a:pt x="3603" y="13542"/>
                  </a:lnTo>
                  <a:lnTo>
                    <a:pt x="3626" y="13496"/>
                  </a:lnTo>
                  <a:lnTo>
                    <a:pt x="3437" y="13403"/>
                  </a:lnTo>
                  <a:lnTo>
                    <a:pt x="3518" y="13239"/>
                  </a:lnTo>
                  <a:lnTo>
                    <a:pt x="3707" y="13332"/>
                  </a:lnTo>
                  <a:lnTo>
                    <a:pt x="3730" y="13285"/>
                  </a:lnTo>
                  <a:close/>
                  <a:moveTo>
                    <a:pt x="3894" y="12951"/>
                  </a:moveTo>
                  <a:lnTo>
                    <a:pt x="3854" y="12931"/>
                  </a:lnTo>
                  <a:lnTo>
                    <a:pt x="3769" y="13103"/>
                  </a:lnTo>
                  <a:lnTo>
                    <a:pt x="3626" y="13033"/>
                  </a:lnTo>
                  <a:lnTo>
                    <a:pt x="3692" y="12899"/>
                  </a:lnTo>
                  <a:lnTo>
                    <a:pt x="3651" y="12879"/>
                  </a:lnTo>
                  <a:lnTo>
                    <a:pt x="3585" y="13013"/>
                  </a:lnTo>
                  <a:lnTo>
                    <a:pt x="3457" y="12950"/>
                  </a:lnTo>
                  <a:lnTo>
                    <a:pt x="3536" y="12790"/>
                  </a:lnTo>
                  <a:lnTo>
                    <a:pt x="3500" y="12765"/>
                  </a:lnTo>
                  <a:lnTo>
                    <a:pt x="3395" y="12978"/>
                  </a:lnTo>
                  <a:lnTo>
                    <a:pt x="3786" y="13171"/>
                  </a:lnTo>
                  <a:lnTo>
                    <a:pt x="3894" y="12951"/>
                  </a:lnTo>
                  <a:close/>
                  <a:moveTo>
                    <a:pt x="3811" y="12134"/>
                  </a:moveTo>
                  <a:lnTo>
                    <a:pt x="3788" y="12181"/>
                  </a:lnTo>
                  <a:lnTo>
                    <a:pt x="3991" y="12341"/>
                  </a:lnTo>
                  <a:cubicBezTo>
                    <a:pt x="4004" y="12351"/>
                    <a:pt x="4016" y="12361"/>
                    <a:pt x="4029" y="12370"/>
                  </a:cubicBezTo>
                  <a:cubicBezTo>
                    <a:pt x="4042" y="12380"/>
                    <a:pt x="4053" y="12389"/>
                    <a:pt x="4063" y="12396"/>
                  </a:cubicBezTo>
                  <a:cubicBezTo>
                    <a:pt x="4074" y="12404"/>
                    <a:pt x="4082" y="12410"/>
                    <a:pt x="4089" y="12415"/>
                  </a:cubicBezTo>
                  <a:cubicBezTo>
                    <a:pt x="4094" y="12418"/>
                    <a:pt x="4097" y="12421"/>
                    <a:pt x="4099" y="12422"/>
                  </a:cubicBezTo>
                  <a:cubicBezTo>
                    <a:pt x="4097" y="12422"/>
                    <a:pt x="4094" y="12421"/>
                    <a:pt x="4089" y="12419"/>
                  </a:cubicBezTo>
                  <a:cubicBezTo>
                    <a:pt x="4083" y="12417"/>
                    <a:pt x="4075" y="12415"/>
                    <a:pt x="4065" y="12412"/>
                  </a:cubicBezTo>
                  <a:cubicBezTo>
                    <a:pt x="4055" y="12409"/>
                    <a:pt x="4043" y="12406"/>
                    <a:pt x="4030" y="12403"/>
                  </a:cubicBezTo>
                  <a:cubicBezTo>
                    <a:pt x="4016" y="12399"/>
                    <a:pt x="4001" y="12395"/>
                    <a:pt x="3986" y="12391"/>
                  </a:cubicBezTo>
                  <a:lnTo>
                    <a:pt x="3716" y="12326"/>
                  </a:lnTo>
                  <a:lnTo>
                    <a:pt x="3690" y="12379"/>
                  </a:lnTo>
                  <a:lnTo>
                    <a:pt x="3899" y="12546"/>
                  </a:lnTo>
                  <a:cubicBezTo>
                    <a:pt x="3909" y="12554"/>
                    <a:pt x="3919" y="12562"/>
                    <a:pt x="3931" y="12571"/>
                  </a:cubicBezTo>
                  <a:cubicBezTo>
                    <a:pt x="3943" y="12580"/>
                    <a:pt x="3953" y="12588"/>
                    <a:pt x="3963" y="12596"/>
                  </a:cubicBezTo>
                  <a:cubicBezTo>
                    <a:pt x="3973" y="12603"/>
                    <a:pt x="3982" y="12610"/>
                    <a:pt x="3989" y="12615"/>
                  </a:cubicBezTo>
                  <a:cubicBezTo>
                    <a:pt x="3996" y="12620"/>
                    <a:pt x="4000" y="12623"/>
                    <a:pt x="4001" y="12624"/>
                  </a:cubicBezTo>
                  <a:cubicBezTo>
                    <a:pt x="3999" y="12623"/>
                    <a:pt x="3994" y="12622"/>
                    <a:pt x="3985" y="12619"/>
                  </a:cubicBezTo>
                  <a:cubicBezTo>
                    <a:pt x="3977" y="12616"/>
                    <a:pt x="3966" y="12613"/>
                    <a:pt x="3954" y="12609"/>
                  </a:cubicBezTo>
                  <a:cubicBezTo>
                    <a:pt x="3942" y="12605"/>
                    <a:pt x="3928" y="12602"/>
                    <a:pt x="3914" y="12597"/>
                  </a:cubicBezTo>
                  <a:cubicBezTo>
                    <a:pt x="3899" y="12593"/>
                    <a:pt x="3885" y="12590"/>
                    <a:pt x="3872" y="12586"/>
                  </a:cubicBezTo>
                  <a:lnTo>
                    <a:pt x="3619" y="12524"/>
                  </a:lnTo>
                  <a:lnTo>
                    <a:pt x="3594" y="12574"/>
                  </a:lnTo>
                  <a:lnTo>
                    <a:pt x="4031" y="12674"/>
                  </a:lnTo>
                  <a:lnTo>
                    <a:pt x="4060" y="12613"/>
                  </a:lnTo>
                  <a:lnTo>
                    <a:pt x="3863" y="12457"/>
                  </a:lnTo>
                  <a:cubicBezTo>
                    <a:pt x="3852" y="12448"/>
                    <a:pt x="3840" y="12439"/>
                    <a:pt x="3829" y="12431"/>
                  </a:cubicBezTo>
                  <a:cubicBezTo>
                    <a:pt x="3818" y="12422"/>
                    <a:pt x="3808" y="12415"/>
                    <a:pt x="3799" y="12408"/>
                  </a:cubicBezTo>
                  <a:cubicBezTo>
                    <a:pt x="3790" y="12401"/>
                    <a:pt x="3782" y="12396"/>
                    <a:pt x="3777" y="12392"/>
                  </a:cubicBezTo>
                  <a:cubicBezTo>
                    <a:pt x="3771" y="12388"/>
                    <a:pt x="3768" y="12386"/>
                    <a:pt x="3767" y="12385"/>
                  </a:cubicBezTo>
                  <a:cubicBezTo>
                    <a:pt x="3768" y="12385"/>
                    <a:pt x="3772" y="12387"/>
                    <a:pt x="3779" y="12389"/>
                  </a:cubicBezTo>
                  <a:cubicBezTo>
                    <a:pt x="3786" y="12391"/>
                    <a:pt x="3795" y="12393"/>
                    <a:pt x="3805" y="12396"/>
                  </a:cubicBezTo>
                  <a:cubicBezTo>
                    <a:pt x="3816" y="12399"/>
                    <a:pt x="3828" y="12403"/>
                    <a:pt x="3842" y="12406"/>
                  </a:cubicBezTo>
                  <a:cubicBezTo>
                    <a:pt x="3856" y="12410"/>
                    <a:pt x="3871" y="12414"/>
                    <a:pt x="3887" y="12418"/>
                  </a:cubicBezTo>
                  <a:lnTo>
                    <a:pt x="4128" y="12477"/>
                  </a:lnTo>
                  <a:lnTo>
                    <a:pt x="4158" y="12416"/>
                  </a:lnTo>
                  <a:lnTo>
                    <a:pt x="3811" y="12134"/>
                  </a:lnTo>
                  <a:close/>
                  <a:moveTo>
                    <a:pt x="4263" y="12202"/>
                  </a:moveTo>
                  <a:lnTo>
                    <a:pt x="3872" y="12010"/>
                  </a:lnTo>
                  <a:lnTo>
                    <a:pt x="3849" y="12055"/>
                  </a:lnTo>
                  <a:lnTo>
                    <a:pt x="4240" y="12248"/>
                  </a:lnTo>
                  <a:lnTo>
                    <a:pt x="4263" y="12202"/>
                  </a:lnTo>
                  <a:close/>
                  <a:moveTo>
                    <a:pt x="4379" y="11867"/>
                  </a:moveTo>
                  <a:lnTo>
                    <a:pt x="4303" y="12021"/>
                  </a:lnTo>
                  <a:lnTo>
                    <a:pt x="3951" y="11848"/>
                  </a:lnTo>
                  <a:lnTo>
                    <a:pt x="3928" y="11895"/>
                  </a:lnTo>
                  <a:lnTo>
                    <a:pt x="4319" y="12087"/>
                  </a:lnTo>
                  <a:lnTo>
                    <a:pt x="4415" y="11893"/>
                  </a:lnTo>
                  <a:lnTo>
                    <a:pt x="4379" y="11867"/>
                  </a:lnTo>
                  <a:close/>
                  <a:moveTo>
                    <a:pt x="4581" y="11554"/>
                  </a:moveTo>
                  <a:lnTo>
                    <a:pt x="4191" y="11362"/>
                  </a:lnTo>
                  <a:lnTo>
                    <a:pt x="4168" y="11408"/>
                  </a:lnTo>
                  <a:lnTo>
                    <a:pt x="4331" y="11489"/>
                  </a:lnTo>
                  <a:lnTo>
                    <a:pt x="4250" y="11654"/>
                  </a:lnTo>
                  <a:lnTo>
                    <a:pt x="4087" y="11573"/>
                  </a:lnTo>
                  <a:lnTo>
                    <a:pt x="4064" y="11619"/>
                  </a:lnTo>
                  <a:lnTo>
                    <a:pt x="4455" y="11811"/>
                  </a:lnTo>
                  <a:lnTo>
                    <a:pt x="4477" y="11765"/>
                  </a:lnTo>
                  <a:lnTo>
                    <a:pt x="4288" y="11672"/>
                  </a:lnTo>
                  <a:lnTo>
                    <a:pt x="4369" y="11508"/>
                  </a:lnTo>
                  <a:lnTo>
                    <a:pt x="4558" y="11601"/>
                  </a:lnTo>
                  <a:lnTo>
                    <a:pt x="4581" y="11554"/>
                  </a:lnTo>
                  <a:close/>
                  <a:moveTo>
                    <a:pt x="4746" y="11220"/>
                  </a:moveTo>
                  <a:lnTo>
                    <a:pt x="4705" y="11200"/>
                  </a:lnTo>
                  <a:lnTo>
                    <a:pt x="4621" y="11372"/>
                  </a:lnTo>
                  <a:lnTo>
                    <a:pt x="4478" y="11302"/>
                  </a:lnTo>
                  <a:lnTo>
                    <a:pt x="4544" y="11168"/>
                  </a:lnTo>
                  <a:lnTo>
                    <a:pt x="4503" y="11148"/>
                  </a:lnTo>
                  <a:lnTo>
                    <a:pt x="4437" y="11282"/>
                  </a:lnTo>
                  <a:lnTo>
                    <a:pt x="4309" y="11219"/>
                  </a:lnTo>
                  <a:lnTo>
                    <a:pt x="4388" y="11059"/>
                  </a:lnTo>
                  <a:lnTo>
                    <a:pt x="4352" y="11034"/>
                  </a:lnTo>
                  <a:lnTo>
                    <a:pt x="4247" y="11247"/>
                  </a:lnTo>
                  <a:lnTo>
                    <a:pt x="4638" y="11440"/>
                  </a:lnTo>
                  <a:lnTo>
                    <a:pt x="4746" y="11220"/>
                  </a:lnTo>
                  <a:close/>
                  <a:moveTo>
                    <a:pt x="4846" y="10917"/>
                  </a:moveTo>
                  <a:lnTo>
                    <a:pt x="4770" y="11071"/>
                  </a:lnTo>
                  <a:lnTo>
                    <a:pt x="4419" y="10899"/>
                  </a:lnTo>
                  <a:lnTo>
                    <a:pt x="4396" y="10945"/>
                  </a:lnTo>
                  <a:lnTo>
                    <a:pt x="4786" y="11138"/>
                  </a:lnTo>
                  <a:lnTo>
                    <a:pt x="4882" y="10943"/>
                  </a:lnTo>
                  <a:lnTo>
                    <a:pt x="4846" y="10917"/>
                  </a:lnTo>
                  <a:close/>
                  <a:moveTo>
                    <a:pt x="5105" y="10490"/>
                  </a:moveTo>
                  <a:lnTo>
                    <a:pt x="4698" y="10331"/>
                  </a:lnTo>
                  <a:lnTo>
                    <a:pt x="4664" y="10400"/>
                  </a:lnTo>
                  <a:lnTo>
                    <a:pt x="4887" y="10601"/>
                  </a:lnTo>
                  <a:cubicBezTo>
                    <a:pt x="4901" y="10613"/>
                    <a:pt x="4913" y="10624"/>
                    <a:pt x="4925" y="10632"/>
                  </a:cubicBezTo>
                  <a:cubicBezTo>
                    <a:pt x="4936" y="10641"/>
                    <a:pt x="4942" y="10646"/>
                    <a:pt x="4944" y="10647"/>
                  </a:cubicBezTo>
                  <a:cubicBezTo>
                    <a:pt x="4942" y="10646"/>
                    <a:pt x="4934" y="10644"/>
                    <a:pt x="4920" y="10640"/>
                  </a:cubicBezTo>
                  <a:cubicBezTo>
                    <a:pt x="4906" y="10637"/>
                    <a:pt x="4889" y="10633"/>
                    <a:pt x="4868" y="10629"/>
                  </a:cubicBezTo>
                  <a:lnTo>
                    <a:pt x="4578" y="10574"/>
                  </a:lnTo>
                  <a:lnTo>
                    <a:pt x="4544" y="10643"/>
                  </a:lnTo>
                  <a:lnTo>
                    <a:pt x="4918" y="10869"/>
                  </a:lnTo>
                  <a:lnTo>
                    <a:pt x="4941" y="10824"/>
                  </a:lnTo>
                  <a:lnTo>
                    <a:pt x="4673" y="10666"/>
                  </a:lnTo>
                  <a:cubicBezTo>
                    <a:pt x="4668" y="10663"/>
                    <a:pt x="4661" y="10659"/>
                    <a:pt x="4654" y="10654"/>
                  </a:cubicBezTo>
                  <a:cubicBezTo>
                    <a:pt x="4646" y="10650"/>
                    <a:pt x="4639" y="10646"/>
                    <a:pt x="4631" y="10642"/>
                  </a:cubicBezTo>
                  <a:cubicBezTo>
                    <a:pt x="4624" y="10638"/>
                    <a:pt x="4617" y="10634"/>
                    <a:pt x="4612" y="10631"/>
                  </a:cubicBezTo>
                  <a:cubicBezTo>
                    <a:pt x="4607" y="10628"/>
                    <a:pt x="4604" y="10626"/>
                    <a:pt x="4602" y="10625"/>
                  </a:cubicBezTo>
                  <a:cubicBezTo>
                    <a:pt x="4607" y="10627"/>
                    <a:pt x="4616" y="10629"/>
                    <a:pt x="4630" y="10631"/>
                  </a:cubicBezTo>
                  <a:cubicBezTo>
                    <a:pt x="4645" y="10634"/>
                    <a:pt x="4664" y="10638"/>
                    <a:pt x="4686" y="10642"/>
                  </a:cubicBezTo>
                  <a:lnTo>
                    <a:pt x="5001" y="10701"/>
                  </a:lnTo>
                  <a:lnTo>
                    <a:pt x="5021" y="10661"/>
                  </a:lnTo>
                  <a:lnTo>
                    <a:pt x="4770" y="10434"/>
                  </a:lnTo>
                  <a:cubicBezTo>
                    <a:pt x="4765" y="10430"/>
                    <a:pt x="4759" y="10425"/>
                    <a:pt x="4754" y="10420"/>
                  </a:cubicBezTo>
                  <a:cubicBezTo>
                    <a:pt x="4748" y="10415"/>
                    <a:pt x="4742" y="10410"/>
                    <a:pt x="4737" y="10406"/>
                  </a:cubicBezTo>
                  <a:cubicBezTo>
                    <a:pt x="4731" y="10401"/>
                    <a:pt x="4727" y="10397"/>
                    <a:pt x="4723" y="10394"/>
                  </a:cubicBezTo>
                  <a:cubicBezTo>
                    <a:pt x="4720" y="10391"/>
                    <a:pt x="4717" y="10389"/>
                    <a:pt x="4717" y="10389"/>
                  </a:cubicBezTo>
                  <a:cubicBezTo>
                    <a:pt x="4718" y="10389"/>
                    <a:pt x="4720" y="10390"/>
                    <a:pt x="4725" y="10392"/>
                  </a:cubicBezTo>
                  <a:cubicBezTo>
                    <a:pt x="4730" y="10394"/>
                    <a:pt x="4735" y="10397"/>
                    <a:pt x="4742" y="10400"/>
                  </a:cubicBezTo>
                  <a:cubicBezTo>
                    <a:pt x="4749" y="10403"/>
                    <a:pt x="4756" y="10406"/>
                    <a:pt x="4764" y="10410"/>
                  </a:cubicBezTo>
                  <a:cubicBezTo>
                    <a:pt x="4771" y="10413"/>
                    <a:pt x="4778" y="10416"/>
                    <a:pt x="4784" y="10418"/>
                  </a:cubicBezTo>
                  <a:lnTo>
                    <a:pt x="5082" y="10537"/>
                  </a:lnTo>
                  <a:lnTo>
                    <a:pt x="5105" y="10490"/>
                  </a:lnTo>
                  <a:close/>
                  <a:moveTo>
                    <a:pt x="5125" y="10078"/>
                  </a:moveTo>
                  <a:cubicBezTo>
                    <a:pt x="5110" y="10077"/>
                    <a:pt x="5096" y="10077"/>
                    <a:pt x="5083" y="10081"/>
                  </a:cubicBezTo>
                  <a:cubicBezTo>
                    <a:pt x="5070" y="10084"/>
                    <a:pt x="5058" y="10090"/>
                    <a:pt x="5047" y="10097"/>
                  </a:cubicBezTo>
                  <a:cubicBezTo>
                    <a:pt x="5037" y="10105"/>
                    <a:pt x="5024" y="10116"/>
                    <a:pt x="5010" y="10131"/>
                  </a:cubicBezTo>
                  <a:lnTo>
                    <a:pt x="4974" y="10169"/>
                  </a:lnTo>
                  <a:cubicBezTo>
                    <a:pt x="4955" y="10188"/>
                    <a:pt x="4938" y="10200"/>
                    <a:pt x="4924" y="10206"/>
                  </a:cubicBezTo>
                  <a:cubicBezTo>
                    <a:pt x="4909" y="10211"/>
                    <a:pt x="4894" y="10210"/>
                    <a:pt x="4878" y="10202"/>
                  </a:cubicBezTo>
                  <a:cubicBezTo>
                    <a:pt x="4858" y="10192"/>
                    <a:pt x="4845" y="10178"/>
                    <a:pt x="4841" y="10158"/>
                  </a:cubicBezTo>
                  <a:cubicBezTo>
                    <a:pt x="4836" y="10139"/>
                    <a:pt x="4840" y="10117"/>
                    <a:pt x="4852" y="10092"/>
                  </a:cubicBezTo>
                  <a:cubicBezTo>
                    <a:pt x="4856" y="10084"/>
                    <a:pt x="4861" y="10076"/>
                    <a:pt x="4865" y="10070"/>
                  </a:cubicBezTo>
                  <a:cubicBezTo>
                    <a:pt x="4870" y="10063"/>
                    <a:pt x="4876" y="10056"/>
                    <a:pt x="4882" y="10050"/>
                  </a:cubicBezTo>
                  <a:cubicBezTo>
                    <a:pt x="4888" y="10044"/>
                    <a:pt x="4896" y="10038"/>
                    <a:pt x="4904" y="10032"/>
                  </a:cubicBezTo>
                  <a:cubicBezTo>
                    <a:pt x="4912" y="10026"/>
                    <a:pt x="4921" y="10020"/>
                    <a:pt x="4932" y="10014"/>
                  </a:cubicBezTo>
                  <a:lnTo>
                    <a:pt x="4908" y="9976"/>
                  </a:lnTo>
                  <a:cubicBezTo>
                    <a:pt x="4865" y="10001"/>
                    <a:pt x="4833" y="10035"/>
                    <a:pt x="4813" y="10076"/>
                  </a:cubicBezTo>
                  <a:cubicBezTo>
                    <a:pt x="4803" y="10095"/>
                    <a:pt x="4798" y="10114"/>
                    <a:pt x="4795" y="10132"/>
                  </a:cubicBezTo>
                  <a:cubicBezTo>
                    <a:pt x="4793" y="10150"/>
                    <a:pt x="4794" y="10167"/>
                    <a:pt x="4799" y="10183"/>
                  </a:cubicBezTo>
                  <a:cubicBezTo>
                    <a:pt x="4803" y="10199"/>
                    <a:pt x="4811" y="10213"/>
                    <a:pt x="4822" y="10226"/>
                  </a:cubicBezTo>
                  <a:cubicBezTo>
                    <a:pt x="4832" y="10239"/>
                    <a:pt x="4846" y="10249"/>
                    <a:pt x="4863" y="10258"/>
                  </a:cubicBezTo>
                  <a:cubicBezTo>
                    <a:pt x="4888" y="10270"/>
                    <a:pt x="4913" y="10272"/>
                    <a:pt x="4939" y="10265"/>
                  </a:cubicBezTo>
                  <a:cubicBezTo>
                    <a:pt x="4950" y="10261"/>
                    <a:pt x="4961" y="10255"/>
                    <a:pt x="4971" y="10247"/>
                  </a:cubicBezTo>
                  <a:cubicBezTo>
                    <a:pt x="4981" y="10239"/>
                    <a:pt x="4993" y="10227"/>
                    <a:pt x="5008" y="10212"/>
                  </a:cubicBezTo>
                  <a:lnTo>
                    <a:pt x="5039" y="10179"/>
                  </a:lnTo>
                  <a:cubicBezTo>
                    <a:pt x="5076" y="10139"/>
                    <a:pt x="5112" y="10127"/>
                    <a:pt x="5146" y="10144"/>
                  </a:cubicBezTo>
                  <a:cubicBezTo>
                    <a:pt x="5169" y="10156"/>
                    <a:pt x="5183" y="10174"/>
                    <a:pt x="5188" y="10200"/>
                  </a:cubicBezTo>
                  <a:cubicBezTo>
                    <a:pt x="5191" y="10211"/>
                    <a:pt x="5191" y="10222"/>
                    <a:pt x="5189" y="10233"/>
                  </a:cubicBezTo>
                  <a:cubicBezTo>
                    <a:pt x="5187" y="10243"/>
                    <a:pt x="5182" y="10256"/>
                    <a:pt x="5175" y="10270"/>
                  </a:cubicBezTo>
                  <a:cubicBezTo>
                    <a:pt x="5165" y="10290"/>
                    <a:pt x="5153" y="10307"/>
                    <a:pt x="5140" y="10321"/>
                  </a:cubicBezTo>
                  <a:cubicBezTo>
                    <a:pt x="5126" y="10336"/>
                    <a:pt x="5110" y="10348"/>
                    <a:pt x="5090" y="10359"/>
                  </a:cubicBezTo>
                  <a:lnTo>
                    <a:pt x="5116" y="10397"/>
                  </a:lnTo>
                  <a:cubicBezTo>
                    <a:pt x="5138" y="10384"/>
                    <a:pt x="5156" y="10368"/>
                    <a:pt x="5172" y="10351"/>
                  </a:cubicBezTo>
                  <a:cubicBezTo>
                    <a:pt x="5188" y="10333"/>
                    <a:pt x="5201" y="10313"/>
                    <a:pt x="5213" y="10289"/>
                  </a:cubicBezTo>
                  <a:cubicBezTo>
                    <a:pt x="5222" y="10271"/>
                    <a:pt x="5228" y="10254"/>
                    <a:pt x="5231" y="10239"/>
                  </a:cubicBezTo>
                  <a:cubicBezTo>
                    <a:pt x="5234" y="10223"/>
                    <a:pt x="5234" y="10207"/>
                    <a:pt x="5232" y="10190"/>
                  </a:cubicBezTo>
                  <a:cubicBezTo>
                    <a:pt x="5230" y="10167"/>
                    <a:pt x="5223" y="10147"/>
                    <a:pt x="5211" y="10129"/>
                  </a:cubicBezTo>
                  <a:cubicBezTo>
                    <a:pt x="5198" y="10112"/>
                    <a:pt x="5183" y="10098"/>
                    <a:pt x="5165" y="10089"/>
                  </a:cubicBezTo>
                  <a:cubicBezTo>
                    <a:pt x="5153" y="10083"/>
                    <a:pt x="5139" y="10080"/>
                    <a:pt x="5125" y="10078"/>
                  </a:cubicBezTo>
                  <a:close/>
                  <a:moveTo>
                    <a:pt x="5239" y="9888"/>
                  </a:moveTo>
                  <a:lnTo>
                    <a:pt x="5196" y="9867"/>
                  </a:lnTo>
                  <a:lnTo>
                    <a:pt x="5142" y="9976"/>
                  </a:lnTo>
                  <a:lnTo>
                    <a:pt x="5186" y="9997"/>
                  </a:lnTo>
                  <a:lnTo>
                    <a:pt x="5239" y="9888"/>
                  </a:lnTo>
                  <a:close/>
                  <a:moveTo>
                    <a:pt x="5156" y="9401"/>
                  </a:moveTo>
                  <a:lnTo>
                    <a:pt x="5133" y="9447"/>
                  </a:lnTo>
                  <a:lnTo>
                    <a:pt x="5405" y="9581"/>
                  </a:lnTo>
                  <a:cubicBezTo>
                    <a:pt x="5419" y="9587"/>
                    <a:pt x="5429" y="9594"/>
                    <a:pt x="5438" y="9600"/>
                  </a:cubicBezTo>
                  <a:cubicBezTo>
                    <a:pt x="5446" y="9606"/>
                    <a:pt x="5453" y="9615"/>
                    <a:pt x="5459" y="9626"/>
                  </a:cubicBezTo>
                  <a:cubicBezTo>
                    <a:pt x="5464" y="9636"/>
                    <a:pt x="5466" y="9648"/>
                    <a:pt x="5464" y="9661"/>
                  </a:cubicBezTo>
                  <a:cubicBezTo>
                    <a:pt x="5462" y="9675"/>
                    <a:pt x="5458" y="9690"/>
                    <a:pt x="5449" y="9707"/>
                  </a:cubicBezTo>
                  <a:cubicBezTo>
                    <a:pt x="5443" y="9719"/>
                    <a:pt x="5437" y="9729"/>
                    <a:pt x="5431" y="9736"/>
                  </a:cubicBezTo>
                  <a:cubicBezTo>
                    <a:pt x="5424" y="9744"/>
                    <a:pt x="5417" y="9750"/>
                    <a:pt x="5411" y="9754"/>
                  </a:cubicBezTo>
                  <a:cubicBezTo>
                    <a:pt x="5404" y="9758"/>
                    <a:pt x="5397" y="9761"/>
                    <a:pt x="5391" y="9762"/>
                  </a:cubicBezTo>
                  <a:cubicBezTo>
                    <a:pt x="5385" y="9764"/>
                    <a:pt x="5379" y="9764"/>
                    <a:pt x="5374" y="9764"/>
                  </a:cubicBezTo>
                  <a:cubicBezTo>
                    <a:pt x="5366" y="9764"/>
                    <a:pt x="5357" y="9762"/>
                    <a:pt x="5346" y="9757"/>
                  </a:cubicBezTo>
                  <a:cubicBezTo>
                    <a:pt x="5334" y="9753"/>
                    <a:pt x="5324" y="9748"/>
                    <a:pt x="5314" y="9743"/>
                  </a:cubicBezTo>
                  <a:lnTo>
                    <a:pt x="5051" y="9614"/>
                  </a:lnTo>
                  <a:lnTo>
                    <a:pt x="5028" y="9660"/>
                  </a:lnTo>
                  <a:lnTo>
                    <a:pt x="5308" y="9798"/>
                  </a:lnTo>
                  <a:cubicBezTo>
                    <a:pt x="5317" y="9802"/>
                    <a:pt x="5327" y="9806"/>
                    <a:pt x="5339" y="9811"/>
                  </a:cubicBezTo>
                  <a:cubicBezTo>
                    <a:pt x="5351" y="9815"/>
                    <a:pt x="5363" y="9817"/>
                    <a:pt x="5375" y="9816"/>
                  </a:cubicBezTo>
                  <a:cubicBezTo>
                    <a:pt x="5400" y="9815"/>
                    <a:pt x="5421" y="9808"/>
                    <a:pt x="5439" y="9794"/>
                  </a:cubicBezTo>
                  <a:cubicBezTo>
                    <a:pt x="5457" y="9781"/>
                    <a:pt x="5473" y="9759"/>
                    <a:pt x="5488" y="9729"/>
                  </a:cubicBezTo>
                  <a:cubicBezTo>
                    <a:pt x="5500" y="9705"/>
                    <a:pt x="5507" y="9683"/>
                    <a:pt x="5510" y="9665"/>
                  </a:cubicBezTo>
                  <a:cubicBezTo>
                    <a:pt x="5513" y="9646"/>
                    <a:pt x="5513" y="9628"/>
                    <a:pt x="5508" y="9611"/>
                  </a:cubicBezTo>
                  <a:cubicBezTo>
                    <a:pt x="5504" y="9595"/>
                    <a:pt x="5497" y="9581"/>
                    <a:pt x="5486" y="9571"/>
                  </a:cubicBezTo>
                  <a:cubicBezTo>
                    <a:pt x="5475" y="9560"/>
                    <a:pt x="5457" y="9549"/>
                    <a:pt x="5434" y="9538"/>
                  </a:cubicBezTo>
                  <a:lnTo>
                    <a:pt x="5156" y="9401"/>
                  </a:lnTo>
                  <a:close/>
                  <a:moveTo>
                    <a:pt x="5730" y="9220"/>
                  </a:moveTo>
                  <a:lnTo>
                    <a:pt x="5339" y="9028"/>
                  </a:lnTo>
                  <a:lnTo>
                    <a:pt x="5316" y="9074"/>
                  </a:lnTo>
                  <a:lnTo>
                    <a:pt x="5530" y="9177"/>
                  </a:lnTo>
                  <a:cubicBezTo>
                    <a:pt x="5544" y="9184"/>
                    <a:pt x="5558" y="9191"/>
                    <a:pt x="5572" y="9197"/>
                  </a:cubicBezTo>
                  <a:cubicBezTo>
                    <a:pt x="5586" y="9203"/>
                    <a:pt x="5599" y="9209"/>
                    <a:pt x="5611" y="9214"/>
                  </a:cubicBezTo>
                  <a:cubicBezTo>
                    <a:pt x="5622" y="9219"/>
                    <a:pt x="5632" y="9223"/>
                    <a:pt x="5639" y="9226"/>
                  </a:cubicBezTo>
                  <a:cubicBezTo>
                    <a:pt x="5647" y="9229"/>
                    <a:pt x="5651" y="9230"/>
                    <a:pt x="5651" y="9231"/>
                  </a:cubicBezTo>
                  <a:cubicBezTo>
                    <a:pt x="5650" y="9230"/>
                    <a:pt x="5646" y="9230"/>
                    <a:pt x="5640" y="9230"/>
                  </a:cubicBezTo>
                  <a:cubicBezTo>
                    <a:pt x="5634" y="9229"/>
                    <a:pt x="5626" y="9229"/>
                    <a:pt x="5617" y="9228"/>
                  </a:cubicBezTo>
                  <a:cubicBezTo>
                    <a:pt x="5608" y="9228"/>
                    <a:pt x="5597" y="9227"/>
                    <a:pt x="5586" y="9227"/>
                  </a:cubicBezTo>
                  <a:cubicBezTo>
                    <a:pt x="5574" y="9226"/>
                    <a:pt x="5563" y="9226"/>
                    <a:pt x="5551" y="9227"/>
                  </a:cubicBezTo>
                  <a:lnTo>
                    <a:pt x="5238" y="9234"/>
                  </a:lnTo>
                  <a:lnTo>
                    <a:pt x="5211" y="9288"/>
                  </a:lnTo>
                  <a:lnTo>
                    <a:pt x="5602" y="9480"/>
                  </a:lnTo>
                  <a:lnTo>
                    <a:pt x="5626" y="9432"/>
                  </a:lnTo>
                  <a:lnTo>
                    <a:pt x="5398" y="9323"/>
                  </a:lnTo>
                  <a:cubicBezTo>
                    <a:pt x="5386" y="9317"/>
                    <a:pt x="5375" y="9312"/>
                    <a:pt x="5363" y="9307"/>
                  </a:cubicBezTo>
                  <a:cubicBezTo>
                    <a:pt x="5352" y="9302"/>
                    <a:pt x="5341" y="9297"/>
                    <a:pt x="5331" y="9293"/>
                  </a:cubicBezTo>
                  <a:cubicBezTo>
                    <a:pt x="5321" y="9289"/>
                    <a:pt x="5312" y="9285"/>
                    <a:pt x="5305" y="9282"/>
                  </a:cubicBezTo>
                  <a:cubicBezTo>
                    <a:pt x="5298" y="9279"/>
                    <a:pt x="5293" y="9277"/>
                    <a:pt x="5289" y="9275"/>
                  </a:cubicBezTo>
                  <a:cubicBezTo>
                    <a:pt x="5293" y="9276"/>
                    <a:pt x="5299" y="9276"/>
                    <a:pt x="5306" y="9277"/>
                  </a:cubicBezTo>
                  <a:cubicBezTo>
                    <a:pt x="5314" y="9277"/>
                    <a:pt x="5323" y="9277"/>
                    <a:pt x="5333" y="9277"/>
                  </a:cubicBezTo>
                  <a:cubicBezTo>
                    <a:pt x="5343" y="9277"/>
                    <a:pt x="5354" y="9277"/>
                    <a:pt x="5366" y="9278"/>
                  </a:cubicBezTo>
                  <a:cubicBezTo>
                    <a:pt x="5378" y="9278"/>
                    <a:pt x="5391" y="9278"/>
                    <a:pt x="5405" y="9277"/>
                  </a:cubicBezTo>
                  <a:lnTo>
                    <a:pt x="5706" y="9269"/>
                  </a:lnTo>
                  <a:lnTo>
                    <a:pt x="5730" y="9220"/>
                  </a:lnTo>
                  <a:close/>
                  <a:moveTo>
                    <a:pt x="5808" y="9060"/>
                  </a:moveTo>
                  <a:lnTo>
                    <a:pt x="5418" y="8868"/>
                  </a:lnTo>
                  <a:lnTo>
                    <a:pt x="5395" y="8914"/>
                  </a:lnTo>
                  <a:lnTo>
                    <a:pt x="5786" y="9106"/>
                  </a:lnTo>
                  <a:lnTo>
                    <a:pt x="5808" y="9060"/>
                  </a:lnTo>
                  <a:close/>
                  <a:moveTo>
                    <a:pt x="5608" y="8481"/>
                  </a:moveTo>
                  <a:lnTo>
                    <a:pt x="5585" y="8529"/>
                  </a:lnTo>
                  <a:lnTo>
                    <a:pt x="5801" y="8739"/>
                  </a:lnTo>
                  <a:cubicBezTo>
                    <a:pt x="5819" y="8757"/>
                    <a:pt x="5834" y="8771"/>
                    <a:pt x="5846" y="8782"/>
                  </a:cubicBezTo>
                  <a:cubicBezTo>
                    <a:pt x="5858" y="8792"/>
                    <a:pt x="5866" y="8800"/>
                    <a:pt x="5871" y="8803"/>
                  </a:cubicBezTo>
                  <a:cubicBezTo>
                    <a:pt x="5868" y="8802"/>
                    <a:pt x="5863" y="8801"/>
                    <a:pt x="5856" y="8799"/>
                  </a:cubicBezTo>
                  <a:cubicBezTo>
                    <a:pt x="5849" y="8797"/>
                    <a:pt x="5841" y="8796"/>
                    <a:pt x="5832" y="8794"/>
                  </a:cubicBezTo>
                  <a:cubicBezTo>
                    <a:pt x="5823" y="8792"/>
                    <a:pt x="5813" y="8790"/>
                    <a:pt x="5803" y="8788"/>
                  </a:cubicBezTo>
                  <a:cubicBezTo>
                    <a:pt x="5792" y="8786"/>
                    <a:pt x="5782" y="8785"/>
                    <a:pt x="5772" y="8783"/>
                  </a:cubicBezTo>
                  <a:lnTo>
                    <a:pt x="5480" y="8742"/>
                  </a:lnTo>
                  <a:lnTo>
                    <a:pt x="5455" y="8793"/>
                  </a:lnTo>
                  <a:lnTo>
                    <a:pt x="5910" y="8853"/>
                  </a:lnTo>
                  <a:lnTo>
                    <a:pt x="5933" y="8807"/>
                  </a:lnTo>
                  <a:lnTo>
                    <a:pt x="5608" y="8481"/>
                  </a:lnTo>
                  <a:close/>
                  <a:moveTo>
                    <a:pt x="6144" y="8378"/>
                  </a:moveTo>
                  <a:lnTo>
                    <a:pt x="6104" y="8358"/>
                  </a:lnTo>
                  <a:lnTo>
                    <a:pt x="6019" y="8530"/>
                  </a:lnTo>
                  <a:lnTo>
                    <a:pt x="5876" y="8460"/>
                  </a:lnTo>
                  <a:lnTo>
                    <a:pt x="5942" y="8326"/>
                  </a:lnTo>
                  <a:lnTo>
                    <a:pt x="5901" y="8306"/>
                  </a:lnTo>
                  <a:lnTo>
                    <a:pt x="5836" y="8440"/>
                  </a:lnTo>
                  <a:lnTo>
                    <a:pt x="5707" y="8377"/>
                  </a:lnTo>
                  <a:lnTo>
                    <a:pt x="5786" y="8217"/>
                  </a:lnTo>
                  <a:lnTo>
                    <a:pt x="5751" y="8192"/>
                  </a:lnTo>
                  <a:lnTo>
                    <a:pt x="5645" y="8405"/>
                  </a:lnTo>
                  <a:lnTo>
                    <a:pt x="6036" y="8598"/>
                  </a:lnTo>
                  <a:lnTo>
                    <a:pt x="6144" y="8378"/>
                  </a:lnTo>
                  <a:close/>
                  <a:moveTo>
                    <a:pt x="6307" y="8047"/>
                  </a:moveTo>
                  <a:lnTo>
                    <a:pt x="6271" y="8052"/>
                  </a:lnTo>
                  <a:cubicBezTo>
                    <a:pt x="6254" y="8054"/>
                    <a:pt x="6236" y="8057"/>
                    <a:pt x="6218" y="8059"/>
                  </a:cubicBezTo>
                  <a:cubicBezTo>
                    <a:pt x="6199" y="8062"/>
                    <a:pt x="6181" y="8064"/>
                    <a:pt x="6165" y="8066"/>
                  </a:cubicBezTo>
                  <a:cubicBezTo>
                    <a:pt x="6148" y="8069"/>
                    <a:pt x="6137" y="8071"/>
                    <a:pt x="6130" y="8072"/>
                  </a:cubicBezTo>
                  <a:cubicBezTo>
                    <a:pt x="6120" y="8074"/>
                    <a:pt x="6109" y="8076"/>
                    <a:pt x="6097" y="8079"/>
                  </a:cubicBezTo>
                  <a:cubicBezTo>
                    <a:pt x="6086" y="8082"/>
                    <a:pt x="6075" y="8086"/>
                    <a:pt x="6067" y="8090"/>
                  </a:cubicBezTo>
                  <a:lnTo>
                    <a:pt x="6070" y="8084"/>
                  </a:lnTo>
                  <a:cubicBezTo>
                    <a:pt x="6077" y="8068"/>
                    <a:pt x="6082" y="8053"/>
                    <a:pt x="6083" y="8038"/>
                  </a:cubicBezTo>
                  <a:cubicBezTo>
                    <a:pt x="6084" y="8022"/>
                    <a:pt x="6082" y="8008"/>
                    <a:pt x="6077" y="7994"/>
                  </a:cubicBezTo>
                  <a:cubicBezTo>
                    <a:pt x="6072" y="7981"/>
                    <a:pt x="6065" y="7968"/>
                    <a:pt x="6054" y="7956"/>
                  </a:cubicBezTo>
                  <a:cubicBezTo>
                    <a:pt x="6043" y="7945"/>
                    <a:pt x="6029" y="7935"/>
                    <a:pt x="6014" y="7927"/>
                  </a:cubicBezTo>
                  <a:cubicBezTo>
                    <a:pt x="6003" y="7922"/>
                    <a:pt x="5993" y="7919"/>
                    <a:pt x="5984" y="7917"/>
                  </a:cubicBezTo>
                  <a:cubicBezTo>
                    <a:pt x="5974" y="7916"/>
                    <a:pt x="5965" y="7915"/>
                    <a:pt x="5956" y="7915"/>
                  </a:cubicBezTo>
                  <a:cubicBezTo>
                    <a:pt x="5947" y="7915"/>
                    <a:pt x="5939" y="7916"/>
                    <a:pt x="5932" y="7918"/>
                  </a:cubicBezTo>
                  <a:cubicBezTo>
                    <a:pt x="5925" y="7921"/>
                    <a:pt x="5918" y="7923"/>
                    <a:pt x="5912" y="7926"/>
                  </a:cubicBezTo>
                  <a:cubicBezTo>
                    <a:pt x="5906" y="7929"/>
                    <a:pt x="5900" y="7932"/>
                    <a:pt x="5894" y="7936"/>
                  </a:cubicBezTo>
                  <a:cubicBezTo>
                    <a:pt x="5889" y="7941"/>
                    <a:pt x="5883" y="7946"/>
                    <a:pt x="5876" y="7953"/>
                  </a:cubicBezTo>
                  <a:cubicBezTo>
                    <a:pt x="5870" y="7960"/>
                    <a:pt x="5864" y="7968"/>
                    <a:pt x="5858" y="7978"/>
                  </a:cubicBezTo>
                  <a:cubicBezTo>
                    <a:pt x="5852" y="7987"/>
                    <a:pt x="5845" y="7999"/>
                    <a:pt x="5839" y="8012"/>
                  </a:cubicBezTo>
                  <a:lnTo>
                    <a:pt x="5794" y="8103"/>
                  </a:lnTo>
                  <a:lnTo>
                    <a:pt x="6185" y="8296"/>
                  </a:lnTo>
                  <a:lnTo>
                    <a:pt x="6207" y="8250"/>
                  </a:lnTo>
                  <a:lnTo>
                    <a:pt x="6031" y="8163"/>
                  </a:lnTo>
                  <a:cubicBezTo>
                    <a:pt x="6036" y="8153"/>
                    <a:pt x="6042" y="8146"/>
                    <a:pt x="6048" y="8142"/>
                  </a:cubicBezTo>
                  <a:cubicBezTo>
                    <a:pt x="6054" y="8137"/>
                    <a:pt x="6064" y="8134"/>
                    <a:pt x="6078" y="8131"/>
                  </a:cubicBezTo>
                  <a:cubicBezTo>
                    <a:pt x="6101" y="8126"/>
                    <a:pt x="6123" y="8122"/>
                    <a:pt x="6143" y="8119"/>
                  </a:cubicBezTo>
                  <a:cubicBezTo>
                    <a:pt x="6164" y="8115"/>
                    <a:pt x="6183" y="8113"/>
                    <a:pt x="6201" y="8110"/>
                  </a:cubicBezTo>
                  <a:cubicBezTo>
                    <a:pt x="6218" y="8108"/>
                    <a:pt x="6233" y="8107"/>
                    <a:pt x="6246" y="8106"/>
                  </a:cubicBezTo>
                  <a:cubicBezTo>
                    <a:pt x="6260" y="8106"/>
                    <a:pt x="6270" y="8106"/>
                    <a:pt x="6278" y="8106"/>
                  </a:cubicBezTo>
                  <a:lnTo>
                    <a:pt x="6307" y="8047"/>
                  </a:lnTo>
                  <a:close/>
                  <a:moveTo>
                    <a:pt x="6021" y="7998"/>
                  </a:moveTo>
                  <a:cubicBezTo>
                    <a:pt x="6029" y="8007"/>
                    <a:pt x="6035" y="8016"/>
                    <a:pt x="6038" y="8025"/>
                  </a:cubicBezTo>
                  <a:cubicBezTo>
                    <a:pt x="6041" y="8036"/>
                    <a:pt x="6041" y="8048"/>
                    <a:pt x="6039" y="8060"/>
                  </a:cubicBezTo>
                  <a:cubicBezTo>
                    <a:pt x="6037" y="8073"/>
                    <a:pt x="6031" y="8088"/>
                    <a:pt x="6023" y="8105"/>
                  </a:cubicBezTo>
                  <a:lnTo>
                    <a:pt x="6002" y="8149"/>
                  </a:lnTo>
                  <a:lnTo>
                    <a:pt x="5856" y="8077"/>
                  </a:lnTo>
                  <a:lnTo>
                    <a:pt x="5879" y="8030"/>
                  </a:lnTo>
                  <a:cubicBezTo>
                    <a:pt x="5884" y="8020"/>
                    <a:pt x="5889" y="8011"/>
                    <a:pt x="5894" y="8004"/>
                  </a:cubicBezTo>
                  <a:cubicBezTo>
                    <a:pt x="5899" y="7997"/>
                    <a:pt x="5905" y="7990"/>
                    <a:pt x="5911" y="7985"/>
                  </a:cubicBezTo>
                  <a:cubicBezTo>
                    <a:pt x="5921" y="7976"/>
                    <a:pt x="5933" y="7971"/>
                    <a:pt x="5948" y="7969"/>
                  </a:cubicBezTo>
                  <a:cubicBezTo>
                    <a:pt x="5962" y="7968"/>
                    <a:pt x="5976" y="7970"/>
                    <a:pt x="5989" y="7976"/>
                  </a:cubicBezTo>
                  <a:cubicBezTo>
                    <a:pt x="6002" y="7983"/>
                    <a:pt x="6012" y="7990"/>
                    <a:pt x="6021" y="7998"/>
                  </a:cubicBezTo>
                  <a:close/>
                  <a:moveTo>
                    <a:pt x="6318" y="7653"/>
                  </a:moveTo>
                  <a:cubicBezTo>
                    <a:pt x="6303" y="7652"/>
                    <a:pt x="6290" y="7653"/>
                    <a:pt x="6277" y="7656"/>
                  </a:cubicBezTo>
                  <a:cubicBezTo>
                    <a:pt x="6264" y="7660"/>
                    <a:pt x="6252" y="7665"/>
                    <a:pt x="6241" y="7672"/>
                  </a:cubicBezTo>
                  <a:cubicBezTo>
                    <a:pt x="6230" y="7680"/>
                    <a:pt x="6217" y="7691"/>
                    <a:pt x="6203" y="7706"/>
                  </a:cubicBezTo>
                  <a:lnTo>
                    <a:pt x="6167" y="7744"/>
                  </a:lnTo>
                  <a:cubicBezTo>
                    <a:pt x="6148" y="7763"/>
                    <a:pt x="6131" y="7776"/>
                    <a:pt x="6117" y="7781"/>
                  </a:cubicBezTo>
                  <a:cubicBezTo>
                    <a:pt x="6102" y="7786"/>
                    <a:pt x="6087" y="7785"/>
                    <a:pt x="6071" y="7777"/>
                  </a:cubicBezTo>
                  <a:cubicBezTo>
                    <a:pt x="6051" y="7767"/>
                    <a:pt x="6039" y="7753"/>
                    <a:pt x="6034" y="7734"/>
                  </a:cubicBezTo>
                  <a:cubicBezTo>
                    <a:pt x="6029" y="7714"/>
                    <a:pt x="6033" y="7692"/>
                    <a:pt x="6045" y="7668"/>
                  </a:cubicBezTo>
                  <a:cubicBezTo>
                    <a:pt x="6049" y="7659"/>
                    <a:pt x="6054" y="7652"/>
                    <a:pt x="6059" y="7645"/>
                  </a:cubicBezTo>
                  <a:cubicBezTo>
                    <a:pt x="6063" y="7638"/>
                    <a:pt x="6069" y="7631"/>
                    <a:pt x="6075" y="7625"/>
                  </a:cubicBezTo>
                  <a:cubicBezTo>
                    <a:pt x="6081" y="7619"/>
                    <a:pt x="6089" y="7613"/>
                    <a:pt x="6097" y="7607"/>
                  </a:cubicBezTo>
                  <a:cubicBezTo>
                    <a:pt x="6105" y="7601"/>
                    <a:pt x="6114" y="7595"/>
                    <a:pt x="6125" y="7589"/>
                  </a:cubicBezTo>
                  <a:lnTo>
                    <a:pt x="6102" y="7552"/>
                  </a:lnTo>
                  <a:cubicBezTo>
                    <a:pt x="6058" y="7577"/>
                    <a:pt x="6026" y="7610"/>
                    <a:pt x="6006" y="7651"/>
                  </a:cubicBezTo>
                  <a:cubicBezTo>
                    <a:pt x="5997" y="7670"/>
                    <a:pt x="5991" y="7689"/>
                    <a:pt x="5989" y="7707"/>
                  </a:cubicBezTo>
                  <a:cubicBezTo>
                    <a:pt x="5987" y="7725"/>
                    <a:pt x="5988" y="7742"/>
                    <a:pt x="5992" y="7758"/>
                  </a:cubicBezTo>
                  <a:cubicBezTo>
                    <a:pt x="5997" y="7774"/>
                    <a:pt x="6004" y="7788"/>
                    <a:pt x="6015" y="7801"/>
                  </a:cubicBezTo>
                  <a:cubicBezTo>
                    <a:pt x="6025" y="7814"/>
                    <a:pt x="6039" y="7825"/>
                    <a:pt x="6056" y="7833"/>
                  </a:cubicBezTo>
                  <a:cubicBezTo>
                    <a:pt x="6081" y="7845"/>
                    <a:pt x="6106" y="7847"/>
                    <a:pt x="6132" y="7840"/>
                  </a:cubicBezTo>
                  <a:cubicBezTo>
                    <a:pt x="6143" y="7836"/>
                    <a:pt x="6154" y="7830"/>
                    <a:pt x="6164" y="7822"/>
                  </a:cubicBezTo>
                  <a:cubicBezTo>
                    <a:pt x="6175" y="7814"/>
                    <a:pt x="6187" y="7803"/>
                    <a:pt x="6201" y="7787"/>
                  </a:cubicBezTo>
                  <a:lnTo>
                    <a:pt x="6232" y="7754"/>
                  </a:lnTo>
                  <a:cubicBezTo>
                    <a:pt x="6269" y="7714"/>
                    <a:pt x="6305" y="7703"/>
                    <a:pt x="6339" y="7720"/>
                  </a:cubicBezTo>
                  <a:cubicBezTo>
                    <a:pt x="6363" y="7731"/>
                    <a:pt x="6377" y="7750"/>
                    <a:pt x="6382" y="7775"/>
                  </a:cubicBezTo>
                  <a:cubicBezTo>
                    <a:pt x="6384" y="7787"/>
                    <a:pt x="6384" y="7797"/>
                    <a:pt x="6382" y="7808"/>
                  </a:cubicBezTo>
                  <a:cubicBezTo>
                    <a:pt x="6380" y="7818"/>
                    <a:pt x="6375" y="7831"/>
                    <a:pt x="6368" y="7846"/>
                  </a:cubicBezTo>
                  <a:cubicBezTo>
                    <a:pt x="6358" y="7865"/>
                    <a:pt x="6347" y="7882"/>
                    <a:pt x="6333" y="7897"/>
                  </a:cubicBezTo>
                  <a:cubicBezTo>
                    <a:pt x="6319" y="7911"/>
                    <a:pt x="6303" y="7923"/>
                    <a:pt x="6283" y="7934"/>
                  </a:cubicBezTo>
                  <a:lnTo>
                    <a:pt x="6309" y="7972"/>
                  </a:lnTo>
                  <a:cubicBezTo>
                    <a:pt x="6331" y="7959"/>
                    <a:pt x="6350" y="7943"/>
                    <a:pt x="6365" y="7926"/>
                  </a:cubicBezTo>
                  <a:cubicBezTo>
                    <a:pt x="6381" y="7908"/>
                    <a:pt x="6395" y="7888"/>
                    <a:pt x="6406" y="7864"/>
                  </a:cubicBezTo>
                  <a:cubicBezTo>
                    <a:pt x="6415" y="7846"/>
                    <a:pt x="6421" y="7829"/>
                    <a:pt x="6424" y="7814"/>
                  </a:cubicBezTo>
                  <a:cubicBezTo>
                    <a:pt x="6427" y="7798"/>
                    <a:pt x="6428" y="7782"/>
                    <a:pt x="6426" y="7765"/>
                  </a:cubicBezTo>
                  <a:cubicBezTo>
                    <a:pt x="6423" y="7742"/>
                    <a:pt x="6416" y="7722"/>
                    <a:pt x="6404" y="7704"/>
                  </a:cubicBezTo>
                  <a:cubicBezTo>
                    <a:pt x="6392" y="7687"/>
                    <a:pt x="6376" y="7673"/>
                    <a:pt x="6358" y="7664"/>
                  </a:cubicBezTo>
                  <a:cubicBezTo>
                    <a:pt x="6346" y="7658"/>
                    <a:pt x="6333" y="7655"/>
                    <a:pt x="6318" y="7653"/>
                  </a:cubicBezTo>
                  <a:close/>
                  <a:moveTo>
                    <a:pt x="6536" y="7583"/>
                  </a:moveTo>
                  <a:lnTo>
                    <a:pt x="6145" y="7390"/>
                  </a:lnTo>
                  <a:lnTo>
                    <a:pt x="6122" y="7436"/>
                  </a:lnTo>
                  <a:lnTo>
                    <a:pt x="6513" y="7628"/>
                  </a:lnTo>
                  <a:lnTo>
                    <a:pt x="6536" y="7583"/>
                  </a:lnTo>
                  <a:close/>
                  <a:moveTo>
                    <a:pt x="6311" y="7053"/>
                  </a:moveTo>
                  <a:lnTo>
                    <a:pt x="6183" y="7312"/>
                  </a:lnTo>
                  <a:lnTo>
                    <a:pt x="6223" y="7331"/>
                  </a:lnTo>
                  <a:lnTo>
                    <a:pt x="6274" y="7226"/>
                  </a:lnTo>
                  <a:lnTo>
                    <a:pt x="6626" y="7399"/>
                  </a:lnTo>
                  <a:lnTo>
                    <a:pt x="6648" y="7354"/>
                  </a:lnTo>
                  <a:lnTo>
                    <a:pt x="6296" y="7181"/>
                  </a:lnTo>
                  <a:lnTo>
                    <a:pt x="6349" y="7076"/>
                  </a:lnTo>
                  <a:lnTo>
                    <a:pt x="6311" y="7053"/>
                  </a:lnTo>
                  <a:close/>
                  <a:moveTo>
                    <a:pt x="6854" y="6937"/>
                  </a:moveTo>
                  <a:lnTo>
                    <a:pt x="6399" y="6874"/>
                  </a:lnTo>
                  <a:lnTo>
                    <a:pt x="6369" y="6935"/>
                  </a:lnTo>
                  <a:lnTo>
                    <a:pt x="6696" y="7257"/>
                  </a:lnTo>
                  <a:lnTo>
                    <a:pt x="6719" y="7210"/>
                  </a:lnTo>
                  <a:lnTo>
                    <a:pt x="6617" y="7113"/>
                  </a:lnTo>
                  <a:lnTo>
                    <a:pt x="6689" y="6968"/>
                  </a:lnTo>
                  <a:lnTo>
                    <a:pt x="6827" y="6990"/>
                  </a:lnTo>
                  <a:lnTo>
                    <a:pt x="6854" y="6937"/>
                  </a:lnTo>
                  <a:close/>
                  <a:moveTo>
                    <a:pt x="6645" y="6961"/>
                  </a:moveTo>
                  <a:lnTo>
                    <a:pt x="6585" y="7082"/>
                  </a:lnTo>
                  <a:lnTo>
                    <a:pt x="6424" y="6926"/>
                  </a:lnTo>
                  <a:lnTo>
                    <a:pt x="6645" y="6961"/>
                  </a:lnTo>
                  <a:close/>
                  <a:moveTo>
                    <a:pt x="6291" y="6905"/>
                  </a:moveTo>
                  <a:cubicBezTo>
                    <a:pt x="6283" y="6908"/>
                    <a:pt x="6276" y="6913"/>
                    <a:pt x="6272" y="6922"/>
                  </a:cubicBezTo>
                  <a:cubicBezTo>
                    <a:pt x="6268" y="6930"/>
                    <a:pt x="6268" y="6938"/>
                    <a:pt x="6271" y="6946"/>
                  </a:cubicBezTo>
                  <a:cubicBezTo>
                    <a:pt x="6273" y="6955"/>
                    <a:pt x="6279" y="6961"/>
                    <a:pt x="6287" y="6965"/>
                  </a:cubicBezTo>
                  <a:cubicBezTo>
                    <a:pt x="6295" y="6969"/>
                    <a:pt x="6304" y="6970"/>
                    <a:pt x="6312" y="6967"/>
                  </a:cubicBezTo>
                  <a:cubicBezTo>
                    <a:pt x="6321" y="6964"/>
                    <a:pt x="6328" y="6959"/>
                    <a:pt x="6332" y="6950"/>
                  </a:cubicBezTo>
                  <a:cubicBezTo>
                    <a:pt x="6336" y="6942"/>
                    <a:pt x="6336" y="6933"/>
                    <a:pt x="6333" y="6925"/>
                  </a:cubicBezTo>
                  <a:cubicBezTo>
                    <a:pt x="6330" y="6917"/>
                    <a:pt x="6324" y="6910"/>
                    <a:pt x="6316" y="6906"/>
                  </a:cubicBezTo>
                  <a:cubicBezTo>
                    <a:pt x="6308" y="6902"/>
                    <a:pt x="6300" y="6902"/>
                    <a:pt x="6291" y="6905"/>
                  </a:cubicBezTo>
                  <a:close/>
                  <a:moveTo>
                    <a:pt x="6349" y="6787"/>
                  </a:moveTo>
                  <a:cubicBezTo>
                    <a:pt x="6340" y="6790"/>
                    <a:pt x="6334" y="6796"/>
                    <a:pt x="6330" y="6804"/>
                  </a:cubicBezTo>
                  <a:cubicBezTo>
                    <a:pt x="6326" y="6812"/>
                    <a:pt x="6325" y="6820"/>
                    <a:pt x="6328" y="6829"/>
                  </a:cubicBezTo>
                  <a:cubicBezTo>
                    <a:pt x="6331" y="6837"/>
                    <a:pt x="6337" y="6844"/>
                    <a:pt x="6345" y="6848"/>
                  </a:cubicBezTo>
                  <a:cubicBezTo>
                    <a:pt x="6353" y="6852"/>
                    <a:pt x="6362" y="6852"/>
                    <a:pt x="6370" y="6850"/>
                  </a:cubicBezTo>
                  <a:cubicBezTo>
                    <a:pt x="6379" y="6847"/>
                    <a:pt x="6385" y="6841"/>
                    <a:pt x="6389" y="6833"/>
                  </a:cubicBezTo>
                  <a:cubicBezTo>
                    <a:pt x="6394" y="6824"/>
                    <a:pt x="6394" y="6816"/>
                    <a:pt x="6391" y="6808"/>
                  </a:cubicBezTo>
                  <a:cubicBezTo>
                    <a:pt x="6388" y="6799"/>
                    <a:pt x="6382" y="6793"/>
                    <a:pt x="6374" y="6789"/>
                  </a:cubicBezTo>
                  <a:cubicBezTo>
                    <a:pt x="6366" y="6785"/>
                    <a:pt x="6357" y="6784"/>
                    <a:pt x="6349" y="6787"/>
                  </a:cubicBezTo>
                  <a:close/>
                  <a:moveTo>
                    <a:pt x="6591" y="6484"/>
                  </a:moveTo>
                  <a:lnTo>
                    <a:pt x="6463" y="6743"/>
                  </a:lnTo>
                  <a:lnTo>
                    <a:pt x="6503" y="6762"/>
                  </a:lnTo>
                  <a:lnTo>
                    <a:pt x="6554" y="6658"/>
                  </a:lnTo>
                  <a:lnTo>
                    <a:pt x="6906" y="6831"/>
                  </a:lnTo>
                  <a:lnTo>
                    <a:pt x="6928" y="6786"/>
                  </a:lnTo>
                  <a:lnTo>
                    <a:pt x="6576" y="6613"/>
                  </a:lnTo>
                  <a:lnTo>
                    <a:pt x="6628" y="6507"/>
                  </a:lnTo>
                  <a:lnTo>
                    <a:pt x="6591" y="6484"/>
                  </a:lnTo>
                  <a:close/>
                  <a:moveTo>
                    <a:pt x="7256" y="6118"/>
                  </a:moveTo>
                  <a:lnTo>
                    <a:pt x="6849" y="5959"/>
                  </a:lnTo>
                  <a:lnTo>
                    <a:pt x="6815" y="6028"/>
                  </a:lnTo>
                  <a:lnTo>
                    <a:pt x="7039" y="6229"/>
                  </a:lnTo>
                  <a:cubicBezTo>
                    <a:pt x="7052" y="6241"/>
                    <a:pt x="7065" y="6251"/>
                    <a:pt x="7076" y="6260"/>
                  </a:cubicBezTo>
                  <a:cubicBezTo>
                    <a:pt x="7087" y="6269"/>
                    <a:pt x="7094" y="6274"/>
                    <a:pt x="7095" y="6275"/>
                  </a:cubicBezTo>
                  <a:cubicBezTo>
                    <a:pt x="7093" y="6274"/>
                    <a:pt x="7085" y="6272"/>
                    <a:pt x="7071" y="6268"/>
                  </a:cubicBezTo>
                  <a:cubicBezTo>
                    <a:pt x="7058" y="6265"/>
                    <a:pt x="7040" y="6261"/>
                    <a:pt x="7020" y="6257"/>
                  </a:cubicBezTo>
                  <a:lnTo>
                    <a:pt x="6729" y="6202"/>
                  </a:lnTo>
                  <a:lnTo>
                    <a:pt x="6696" y="6271"/>
                  </a:lnTo>
                  <a:lnTo>
                    <a:pt x="7070" y="6497"/>
                  </a:lnTo>
                  <a:lnTo>
                    <a:pt x="7092" y="6452"/>
                  </a:lnTo>
                  <a:lnTo>
                    <a:pt x="6824" y="6294"/>
                  </a:lnTo>
                  <a:cubicBezTo>
                    <a:pt x="6819" y="6291"/>
                    <a:pt x="6812" y="6287"/>
                    <a:pt x="6805" y="6282"/>
                  </a:cubicBezTo>
                  <a:cubicBezTo>
                    <a:pt x="6797" y="6278"/>
                    <a:pt x="6790" y="6274"/>
                    <a:pt x="6783" y="6270"/>
                  </a:cubicBezTo>
                  <a:cubicBezTo>
                    <a:pt x="6775" y="6266"/>
                    <a:pt x="6769" y="6262"/>
                    <a:pt x="6763" y="6259"/>
                  </a:cubicBezTo>
                  <a:cubicBezTo>
                    <a:pt x="6758" y="6256"/>
                    <a:pt x="6755" y="6254"/>
                    <a:pt x="6754" y="6253"/>
                  </a:cubicBezTo>
                  <a:cubicBezTo>
                    <a:pt x="6758" y="6255"/>
                    <a:pt x="6768" y="6257"/>
                    <a:pt x="6781" y="6259"/>
                  </a:cubicBezTo>
                  <a:cubicBezTo>
                    <a:pt x="6796" y="6262"/>
                    <a:pt x="6815" y="6266"/>
                    <a:pt x="6837" y="6270"/>
                  </a:cubicBezTo>
                  <a:lnTo>
                    <a:pt x="7152" y="6329"/>
                  </a:lnTo>
                  <a:lnTo>
                    <a:pt x="7172" y="6289"/>
                  </a:lnTo>
                  <a:lnTo>
                    <a:pt x="6922" y="6062"/>
                  </a:lnTo>
                  <a:cubicBezTo>
                    <a:pt x="6916" y="6058"/>
                    <a:pt x="6911" y="6053"/>
                    <a:pt x="6905" y="6048"/>
                  </a:cubicBezTo>
                  <a:cubicBezTo>
                    <a:pt x="6899" y="6043"/>
                    <a:pt x="6893" y="6038"/>
                    <a:pt x="6888" y="6034"/>
                  </a:cubicBezTo>
                  <a:cubicBezTo>
                    <a:pt x="6883" y="6029"/>
                    <a:pt x="6878" y="6025"/>
                    <a:pt x="6875" y="6022"/>
                  </a:cubicBezTo>
                  <a:cubicBezTo>
                    <a:pt x="6871" y="6019"/>
                    <a:pt x="6869" y="6017"/>
                    <a:pt x="6868" y="6017"/>
                  </a:cubicBezTo>
                  <a:cubicBezTo>
                    <a:pt x="6869" y="6017"/>
                    <a:pt x="6872" y="6018"/>
                    <a:pt x="6876" y="6020"/>
                  </a:cubicBezTo>
                  <a:cubicBezTo>
                    <a:pt x="6881" y="6022"/>
                    <a:pt x="6887" y="6025"/>
                    <a:pt x="6893" y="6028"/>
                  </a:cubicBezTo>
                  <a:cubicBezTo>
                    <a:pt x="6900" y="6031"/>
                    <a:pt x="6907" y="6034"/>
                    <a:pt x="6915" y="6037"/>
                  </a:cubicBezTo>
                  <a:cubicBezTo>
                    <a:pt x="6922" y="6041"/>
                    <a:pt x="6929" y="6044"/>
                    <a:pt x="6936" y="6046"/>
                  </a:cubicBezTo>
                  <a:lnTo>
                    <a:pt x="7233" y="6165"/>
                  </a:lnTo>
                  <a:lnTo>
                    <a:pt x="7256" y="6118"/>
                  </a:lnTo>
                  <a:close/>
                  <a:moveTo>
                    <a:pt x="7041" y="5569"/>
                  </a:moveTo>
                  <a:lnTo>
                    <a:pt x="7018" y="5615"/>
                  </a:lnTo>
                  <a:lnTo>
                    <a:pt x="7291" y="5749"/>
                  </a:lnTo>
                  <a:cubicBezTo>
                    <a:pt x="7304" y="5756"/>
                    <a:pt x="7315" y="5762"/>
                    <a:pt x="7323" y="5769"/>
                  </a:cubicBezTo>
                  <a:cubicBezTo>
                    <a:pt x="7332" y="5775"/>
                    <a:pt x="7339" y="5783"/>
                    <a:pt x="7344" y="5794"/>
                  </a:cubicBezTo>
                  <a:cubicBezTo>
                    <a:pt x="7349" y="5804"/>
                    <a:pt x="7351" y="5816"/>
                    <a:pt x="7349" y="5830"/>
                  </a:cubicBezTo>
                  <a:cubicBezTo>
                    <a:pt x="7348" y="5844"/>
                    <a:pt x="7343" y="5859"/>
                    <a:pt x="7335" y="5875"/>
                  </a:cubicBezTo>
                  <a:cubicBezTo>
                    <a:pt x="7329" y="5887"/>
                    <a:pt x="7323" y="5897"/>
                    <a:pt x="7316" y="5905"/>
                  </a:cubicBezTo>
                  <a:cubicBezTo>
                    <a:pt x="7309" y="5913"/>
                    <a:pt x="7303" y="5918"/>
                    <a:pt x="7296" y="5923"/>
                  </a:cubicBezTo>
                  <a:cubicBezTo>
                    <a:pt x="7289" y="5927"/>
                    <a:pt x="7283" y="5930"/>
                    <a:pt x="7276" y="5931"/>
                  </a:cubicBezTo>
                  <a:cubicBezTo>
                    <a:pt x="7270" y="5932"/>
                    <a:pt x="7264" y="5933"/>
                    <a:pt x="7259" y="5933"/>
                  </a:cubicBezTo>
                  <a:cubicBezTo>
                    <a:pt x="7252" y="5932"/>
                    <a:pt x="7242" y="5930"/>
                    <a:pt x="7231" y="5926"/>
                  </a:cubicBezTo>
                  <a:cubicBezTo>
                    <a:pt x="7220" y="5921"/>
                    <a:pt x="7209" y="5917"/>
                    <a:pt x="7199" y="5912"/>
                  </a:cubicBezTo>
                  <a:lnTo>
                    <a:pt x="6936" y="5782"/>
                  </a:lnTo>
                  <a:lnTo>
                    <a:pt x="6913" y="5829"/>
                  </a:lnTo>
                  <a:lnTo>
                    <a:pt x="7194" y="5966"/>
                  </a:lnTo>
                  <a:cubicBezTo>
                    <a:pt x="7202" y="5971"/>
                    <a:pt x="7213" y="5975"/>
                    <a:pt x="7224" y="5979"/>
                  </a:cubicBezTo>
                  <a:cubicBezTo>
                    <a:pt x="7236" y="5984"/>
                    <a:pt x="7248" y="5986"/>
                    <a:pt x="7260" y="5985"/>
                  </a:cubicBezTo>
                  <a:cubicBezTo>
                    <a:pt x="7285" y="5984"/>
                    <a:pt x="7306" y="5977"/>
                    <a:pt x="7324" y="5963"/>
                  </a:cubicBezTo>
                  <a:cubicBezTo>
                    <a:pt x="7342" y="5950"/>
                    <a:pt x="7359" y="5928"/>
                    <a:pt x="7374" y="5897"/>
                  </a:cubicBezTo>
                  <a:cubicBezTo>
                    <a:pt x="7385" y="5873"/>
                    <a:pt x="7393" y="5852"/>
                    <a:pt x="7396" y="5833"/>
                  </a:cubicBezTo>
                  <a:cubicBezTo>
                    <a:pt x="7399" y="5815"/>
                    <a:pt x="7398" y="5797"/>
                    <a:pt x="7394" y="5780"/>
                  </a:cubicBezTo>
                  <a:cubicBezTo>
                    <a:pt x="7390" y="5763"/>
                    <a:pt x="7382" y="5750"/>
                    <a:pt x="7371" y="5739"/>
                  </a:cubicBezTo>
                  <a:cubicBezTo>
                    <a:pt x="7360" y="5729"/>
                    <a:pt x="7342" y="5718"/>
                    <a:pt x="7319" y="5706"/>
                  </a:cubicBezTo>
                  <a:lnTo>
                    <a:pt x="7041" y="5569"/>
                  </a:lnTo>
                  <a:close/>
                  <a:moveTo>
                    <a:pt x="6884" y="5700"/>
                  </a:moveTo>
                  <a:cubicBezTo>
                    <a:pt x="6875" y="5703"/>
                    <a:pt x="6869" y="5709"/>
                    <a:pt x="6865" y="5717"/>
                  </a:cubicBezTo>
                  <a:cubicBezTo>
                    <a:pt x="6861" y="5725"/>
                    <a:pt x="6860" y="5733"/>
                    <a:pt x="6863" y="5742"/>
                  </a:cubicBezTo>
                  <a:cubicBezTo>
                    <a:pt x="6866" y="5750"/>
                    <a:pt x="6872" y="5756"/>
                    <a:pt x="6880" y="5760"/>
                  </a:cubicBezTo>
                  <a:cubicBezTo>
                    <a:pt x="6888" y="5764"/>
                    <a:pt x="6897" y="5765"/>
                    <a:pt x="6905" y="5762"/>
                  </a:cubicBezTo>
                  <a:cubicBezTo>
                    <a:pt x="6914" y="5759"/>
                    <a:pt x="6920" y="5754"/>
                    <a:pt x="6924" y="5746"/>
                  </a:cubicBezTo>
                  <a:cubicBezTo>
                    <a:pt x="6929" y="5737"/>
                    <a:pt x="6929" y="5729"/>
                    <a:pt x="6926" y="5720"/>
                  </a:cubicBezTo>
                  <a:cubicBezTo>
                    <a:pt x="6923" y="5712"/>
                    <a:pt x="6917" y="5706"/>
                    <a:pt x="6909" y="5702"/>
                  </a:cubicBezTo>
                  <a:cubicBezTo>
                    <a:pt x="6901" y="5698"/>
                    <a:pt x="6892" y="5697"/>
                    <a:pt x="6884" y="5700"/>
                  </a:cubicBezTo>
                  <a:close/>
                  <a:moveTo>
                    <a:pt x="6941" y="5583"/>
                  </a:moveTo>
                  <a:cubicBezTo>
                    <a:pt x="6933" y="5586"/>
                    <a:pt x="6926" y="5592"/>
                    <a:pt x="6922" y="5600"/>
                  </a:cubicBezTo>
                  <a:cubicBezTo>
                    <a:pt x="6918" y="5608"/>
                    <a:pt x="6918" y="5616"/>
                    <a:pt x="6921" y="5625"/>
                  </a:cubicBezTo>
                  <a:cubicBezTo>
                    <a:pt x="6924" y="5633"/>
                    <a:pt x="6929" y="5640"/>
                    <a:pt x="6937" y="5644"/>
                  </a:cubicBezTo>
                  <a:cubicBezTo>
                    <a:pt x="6945" y="5648"/>
                    <a:pt x="6954" y="5648"/>
                    <a:pt x="6963" y="5645"/>
                  </a:cubicBezTo>
                  <a:cubicBezTo>
                    <a:pt x="6971" y="5643"/>
                    <a:pt x="6978" y="5637"/>
                    <a:pt x="6982" y="5629"/>
                  </a:cubicBezTo>
                  <a:cubicBezTo>
                    <a:pt x="6986" y="5620"/>
                    <a:pt x="6986" y="5612"/>
                    <a:pt x="6983" y="5604"/>
                  </a:cubicBezTo>
                  <a:cubicBezTo>
                    <a:pt x="6980" y="5595"/>
                    <a:pt x="6974" y="5589"/>
                    <a:pt x="6966" y="5585"/>
                  </a:cubicBezTo>
                  <a:cubicBezTo>
                    <a:pt x="6958" y="5581"/>
                    <a:pt x="6950" y="5580"/>
                    <a:pt x="6941" y="5583"/>
                  </a:cubicBezTo>
                  <a:close/>
                  <a:moveTo>
                    <a:pt x="7615" y="5389"/>
                  </a:moveTo>
                  <a:lnTo>
                    <a:pt x="7224" y="5197"/>
                  </a:lnTo>
                  <a:lnTo>
                    <a:pt x="7201" y="5243"/>
                  </a:lnTo>
                  <a:lnTo>
                    <a:pt x="7415" y="5346"/>
                  </a:lnTo>
                  <a:cubicBezTo>
                    <a:pt x="7429" y="5353"/>
                    <a:pt x="7443" y="5359"/>
                    <a:pt x="7457" y="5366"/>
                  </a:cubicBezTo>
                  <a:cubicBezTo>
                    <a:pt x="7472" y="5372"/>
                    <a:pt x="7485" y="5378"/>
                    <a:pt x="7496" y="5383"/>
                  </a:cubicBezTo>
                  <a:cubicBezTo>
                    <a:pt x="7508" y="5387"/>
                    <a:pt x="7517" y="5391"/>
                    <a:pt x="7525" y="5394"/>
                  </a:cubicBezTo>
                  <a:cubicBezTo>
                    <a:pt x="7532" y="5397"/>
                    <a:pt x="7536" y="5399"/>
                    <a:pt x="7536" y="5399"/>
                  </a:cubicBezTo>
                  <a:cubicBezTo>
                    <a:pt x="7535" y="5399"/>
                    <a:pt x="7531" y="5399"/>
                    <a:pt x="7525" y="5398"/>
                  </a:cubicBezTo>
                  <a:cubicBezTo>
                    <a:pt x="7519" y="5398"/>
                    <a:pt x="7511" y="5397"/>
                    <a:pt x="7502" y="5397"/>
                  </a:cubicBezTo>
                  <a:cubicBezTo>
                    <a:pt x="7493" y="5396"/>
                    <a:pt x="7483" y="5396"/>
                    <a:pt x="7471" y="5395"/>
                  </a:cubicBezTo>
                  <a:cubicBezTo>
                    <a:pt x="7460" y="5395"/>
                    <a:pt x="7448" y="5395"/>
                    <a:pt x="7436" y="5395"/>
                  </a:cubicBezTo>
                  <a:lnTo>
                    <a:pt x="7123" y="5402"/>
                  </a:lnTo>
                  <a:lnTo>
                    <a:pt x="7096" y="5457"/>
                  </a:lnTo>
                  <a:lnTo>
                    <a:pt x="7487" y="5649"/>
                  </a:lnTo>
                  <a:lnTo>
                    <a:pt x="7511" y="5600"/>
                  </a:lnTo>
                  <a:lnTo>
                    <a:pt x="7283" y="5491"/>
                  </a:lnTo>
                  <a:cubicBezTo>
                    <a:pt x="7272" y="5485"/>
                    <a:pt x="7260" y="5480"/>
                    <a:pt x="7249" y="5475"/>
                  </a:cubicBezTo>
                  <a:cubicBezTo>
                    <a:pt x="7237" y="5470"/>
                    <a:pt x="7226" y="5465"/>
                    <a:pt x="7216" y="5461"/>
                  </a:cubicBezTo>
                  <a:cubicBezTo>
                    <a:pt x="7206" y="5457"/>
                    <a:pt x="7197" y="5453"/>
                    <a:pt x="7190" y="5450"/>
                  </a:cubicBezTo>
                  <a:cubicBezTo>
                    <a:pt x="7183" y="5447"/>
                    <a:pt x="7178" y="5445"/>
                    <a:pt x="7175" y="5444"/>
                  </a:cubicBezTo>
                  <a:cubicBezTo>
                    <a:pt x="7179" y="5445"/>
                    <a:pt x="7184" y="5445"/>
                    <a:pt x="7192" y="5445"/>
                  </a:cubicBezTo>
                  <a:cubicBezTo>
                    <a:pt x="7199" y="5446"/>
                    <a:pt x="7208" y="5446"/>
                    <a:pt x="7218" y="5446"/>
                  </a:cubicBezTo>
                  <a:cubicBezTo>
                    <a:pt x="7228" y="5446"/>
                    <a:pt x="7239" y="5446"/>
                    <a:pt x="7251" y="5446"/>
                  </a:cubicBezTo>
                  <a:cubicBezTo>
                    <a:pt x="7264" y="5446"/>
                    <a:pt x="7277" y="5446"/>
                    <a:pt x="7290" y="5446"/>
                  </a:cubicBezTo>
                  <a:lnTo>
                    <a:pt x="7591" y="5438"/>
                  </a:lnTo>
                  <a:lnTo>
                    <a:pt x="7615" y="5389"/>
                  </a:lnTo>
                  <a:close/>
                  <a:moveTo>
                    <a:pt x="7639" y="4968"/>
                  </a:moveTo>
                  <a:cubicBezTo>
                    <a:pt x="7625" y="4967"/>
                    <a:pt x="7611" y="4968"/>
                    <a:pt x="7598" y="4971"/>
                  </a:cubicBezTo>
                  <a:cubicBezTo>
                    <a:pt x="7585" y="4975"/>
                    <a:pt x="7573" y="4980"/>
                    <a:pt x="7562" y="4987"/>
                  </a:cubicBezTo>
                  <a:cubicBezTo>
                    <a:pt x="7551" y="4995"/>
                    <a:pt x="7538" y="5006"/>
                    <a:pt x="7525" y="5021"/>
                  </a:cubicBezTo>
                  <a:lnTo>
                    <a:pt x="7488" y="5059"/>
                  </a:lnTo>
                  <a:cubicBezTo>
                    <a:pt x="7469" y="5078"/>
                    <a:pt x="7452" y="5091"/>
                    <a:pt x="7438" y="5096"/>
                  </a:cubicBezTo>
                  <a:cubicBezTo>
                    <a:pt x="7423" y="5101"/>
                    <a:pt x="7408" y="5100"/>
                    <a:pt x="7392" y="5092"/>
                  </a:cubicBezTo>
                  <a:cubicBezTo>
                    <a:pt x="7372" y="5082"/>
                    <a:pt x="7360" y="5068"/>
                    <a:pt x="7355" y="5049"/>
                  </a:cubicBezTo>
                  <a:cubicBezTo>
                    <a:pt x="7350" y="5029"/>
                    <a:pt x="7354" y="5007"/>
                    <a:pt x="7366" y="4983"/>
                  </a:cubicBezTo>
                  <a:cubicBezTo>
                    <a:pt x="7370" y="4974"/>
                    <a:pt x="7375" y="4967"/>
                    <a:pt x="7380" y="4960"/>
                  </a:cubicBezTo>
                  <a:cubicBezTo>
                    <a:pt x="7384" y="4953"/>
                    <a:pt x="7390" y="4946"/>
                    <a:pt x="7396" y="4940"/>
                  </a:cubicBezTo>
                  <a:cubicBezTo>
                    <a:pt x="7403" y="4934"/>
                    <a:pt x="7410" y="4928"/>
                    <a:pt x="7418" y="4922"/>
                  </a:cubicBezTo>
                  <a:cubicBezTo>
                    <a:pt x="7426" y="4916"/>
                    <a:pt x="7435" y="4910"/>
                    <a:pt x="7446" y="4904"/>
                  </a:cubicBezTo>
                  <a:lnTo>
                    <a:pt x="7423" y="4867"/>
                  </a:lnTo>
                  <a:cubicBezTo>
                    <a:pt x="7379" y="4892"/>
                    <a:pt x="7347" y="4925"/>
                    <a:pt x="7327" y="4966"/>
                  </a:cubicBezTo>
                  <a:cubicBezTo>
                    <a:pt x="7318" y="4985"/>
                    <a:pt x="7312" y="5004"/>
                    <a:pt x="7310" y="5022"/>
                  </a:cubicBezTo>
                  <a:cubicBezTo>
                    <a:pt x="7308" y="5040"/>
                    <a:pt x="7309" y="5057"/>
                    <a:pt x="7313" y="5073"/>
                  </a:cubicBezTo>
                  <a:cubicBezTo>
                    <a:pt x="7318" y="5089"/>
                    <a:pt x="7325" y="5103"/>
                    <a:pt x="7336" y="5116"/>
                  </a:cubicBezTo>
                  <a:cubicBezTo>
                    <a:pt x="7347" y="5129"/>
                    <a:pt x="7360" y="5140"/>
                    <a:pt x="7377" y="5148"/>
                  </a:cubicBezTo>
                  <a:cubicBezTo>
                    <a:pt x="7402" y="5160"/>
                    <a:pt x="7427" y="5162"/>
                    <a:pt x="7453" y="5155"/>
                  </a:cubicBezTo>
                  <a:cubicBezTo>
                    <a:pt x="7465" y="5151"/>
                    <a:pt x="7476" y="5145"/>
                    <a:pt x="7486" y="5137"/>
                  </a:cubicBezTo>
                  <a:cubicBezTo>
                    <a:pt x="7496" y="5129"/>
                    <a:pt x="7508" y="5118"/>
                    <a:pt x="7522" y="5102"/>
                  </a:cubicBezTo>
                  <a:lnTo>
                    <a:pt x="7553" y="5069"/>
                  </a:lnTo>
                  <a:cubicBezTo>
                    <a:pt x="7590" y="5029"/>
                    <a:pt x="7626" y="5018"/>
                    <a:pt x="7661" y="5035"/>
                  </a:cubicBezTo>
                  <a:cubicBezTo>
                    <a:pt x="7684" y="5046"/>
                    <a:pt x="7698" y="5065"/>
                    <a:pt x="7703" y="5090"/>
                  </a:cubicBezTo>
                  <a:cubicBezTo>
                    <a:pt x="7705" y="5102"/>
                    <a:pt x="7705" y="5113"/>
                    <a:pt x="7703" y="5123"/>
                  </a:cubicBezTo>
                  <a:cubicBezTo>
                    <a:pt x="7701" y="5133"/>
                    <a:pt x="7697" y="5146"/>
                    <a:pt x="7689" y="5161"/>
                  </a:cubicBezTo>
                  <a:cubicBezTo>
                    <a:pt x="7680" y="5180"/>
                    <a:pt x="7668" y="5197"/>
                    <a:pt x="7654" y="5212"/>
                  </a:cubicBezTo>
                  <a:cubicBezTo>
                    <a:pt x="7641" y="5226"/>
                    <a:pt x="7624" y="5238"/>
                    <a:pt x="7604" y="5249"/>
                  </a:cubicBezTo>
                  <a:lnTo>
                    <a:pt x="7630" y="5287"/>
                  </a:lnTo>
                  <a:cubicBezTo>
                    <a:pt x="7652" y="5274"/>
                    <a:pt x="7671" y="5258"/>
                    <a:pt x="7687" y="5241"/>
                  </a:cubicBezTo>
                  <a:cubicBezTo>
                    <a:pt x="7702" y="5223"/>
                    <a:pt x="7716" y="5203"/>
                    <a:pt x="7727" y="5179"/>
                  </a:cubicBezTo>
                  <a:cubicBezTo>
                    <a:pt x="7736" y="5161"/>
                    <a:pt x="7742" y="5144"/>
                    <a:pt x="7745" y="5129"/>
                  </a:cubicBezTo>
                  <a:cubicBezTo>
                    <a:pt x="7748" y="5113"/>
                    <a:pt x="7749" y="5097"/>
                    <a:pt x="7747" y="5080"/>
                  </a:cubicBezTo>
                  <a:cubicBezTo>
                    <a:pt x="7744" y="5057"/>
                    <a:pt x="7737" y="5037"/>
                    <a:pt x="7725" y="5019"/>
                  </a:cubicBezTo>
                  <a:cubicBezTo>
                    <a:pt x="7713" y="5002"/>
                    <a:pt x="7698" y="4988"/>
                    <a:pt x="7679" y="4979"/>
                  </a:cubicBezTo>
                  <a:cubicBezTo>
                    <a:pt x="7667" y="4973"/>
                    <a:pt x="7654" y="4970"/>
                    <a:pt x="7639" y="4968"/>
                  </a:cubicBezTo>
                  <a:close/>
                  <a:moveTo>
                    <a:pt x="7556" y="4521"/>
                  </a:moveTo>
                  <a:lnTo>
                    <a:pt x="7429" y="4780"/>
                  </a:lnTo>
                  <a:lnTo>
                    <a:pt x="7468" y="4799"/>
                  </a:lnTo>
                  <a:lnTo>
                    <a:pt x="7520" y="4695"/>
                  </a:lnTo>
                  <a:lnTo>
                    <a:pt x="7872" y="4868"/>
                  </a:lnTo>
                  <a:lnTo>
                    <a:pt x="7894" y="4823"/>
                  </a:lnTo>
                  <a:lnTo>
                    <a:pt x="7542" y="4650"/>
                  </a:lnTo>
                  <a:lnTo>
                    <a:pt x="7594" y="4544"/>
                  </a:lnTo>
                  <a:lnTo>
                    <a:pt x="7556" y="4521"/>
                  </a:lnTo>
                  <a:close/>
                  <a:moveTo>
                    <a:pt x="8088" y="4427"/>
                  </a:moveTo>
                  <a:lnTo>
                    <a:pt x="8048" y="4407"/>
                  </a:lnTo>
                  <a:lnTo>
                    <a:pt x="7963" y="4579"/>
                  </a:lnTo>
                  <a:lnTo>
                    <a:pt x="7820" y="4509"/>
                  </a:lnTo>
                  <a:lnTo>
                    <a:pt x="7886" y="4375"/>
                  </a:lnTo>
                  <a:lnTo>
                    <a:pt x="7846" y="4355"/>
                  </a:lnTo>
                  <a:lnTo>
                    <a:pt x="7780" y="4489"/>
                  </a:lnTo>
                  <a:lnTo>
                    <a:pt x="7652" y="4426"/>
                  </a:lnTo>
                  <a:lnTo>
                    <a:pt x="7730" y="4266"/>
                  </a:lnTo>
                  <a:lnTo>
                    <a:pt x="7695" y="4241"/>
                  </a:lnTo>
                  <a:lnTo>
                    <a:pt x="7590" y="4454"/>
                  </a:lnTo>
                  <a:lnTo>
                    <a:pt x="7980" y="4647"/>
                  </a:lnTo>
                  <a:lnTo>
                    <a:pt x="8088" y="4427"/>
                  </a:lnTo>
                  <a:close/>
                  <a:moveTo>
                    <a:pt x="8251" y="4096"/>
                  </a:moveTo>
                  <a:lnTo>
                    <a:pt x="8215" y="4101"/>
                  </a:lnTo>
                  <a:cubicBezTo>
                    <a:pt x="8198" y="4103"/>
                    <a:pt x="8181" y="4106"/>
                    <a:pt x="8162" y="4108"/>
                  </a:cubicBezTo>
                  <a:cubicBezTo>
                    <a:pt x="8143" y="4111"/>
                    <a:pt x="8126" y="4113"/>
                    <a:pt x="8109" y="4115"/>
                  </a:cubicBezTo>
                  <a:cubicBezTo>
                    <a:pt x="8093" y="4118"/>
                    <a:pt x="8081" y="4120"/>
                    <a:pt x="8074" y="4121"/>
                  </a:cubicBezTo>
                  <a:cubicBezTo>
                    <a:pt x="8064" y="4123"/>
                    <a:pt x="8053" y="4125"/>
                    <a:pt x="8042" y="4128"/>
                  </a:cubicBezTo>
                  <a:cubicBezTo>
                    <a:pt x="8030" y="4131"/>
                    <a:pt x="8019" y="4135"/>
                    <a:pt x="8011" y="4139"/>
                  </a:cubicBezTo>
                  <a:lnTo>
                    <a:pt x="8014" y="4133"/>
                  </a:lnTo>
                  <a:cubicBezTo>
                    <a:pt x="8021" y="4117"/>
                    <a:pt x="8026" y="4102"/>
                    <a:pt x="8027" y="4087"/>
                  </a:cubicBezTo>
                  <a:cubicBezTo>
                    <a:pt x="8028" y="4071"/>
                    <a:pt x="8026" y="4057"/>
                    <a:pt x="8021" y="4043"/>
                  </a:cubicBezTo>
                  <a:cubicBezTo>
                    <a:pt x="8017" y="4030"/>
                    <a:pt x="8009" y="4017"/>
                    <a:pt x="7998" y="4005"/>
                  </a:cubicBezTo>
                  <a:cubicBezTo>
                    <a:pt x="7987" y="3994"/>
                    <a:pt x="7974" y="3984"/>
                    <a:pt x="7958" y="3976"/>
                  </a:cubicBezTo>
                  <a:cubicBezTo>
                    <a:pt x="7947" y="3971"/>
                    <a:pt x="7937" y="3968"/>
                    <a:pt x="7928" y="3966"/>
                  </a:cubicBezTo>
                  <a:cubicBezTo>
                    <a:pt x="7918" y="3965"/>
                    <a:pt x="7909" y="3964"/>
                    <a:pt x="7900" y="3964"/>
                  </a:cubicBezTo>
                  <a:cubicBezTo>
                    <a:pt x="7891" y="3964"/>
                    <a:pt x="7883" y="3965"/>
                    <a:pt x="7876" y="3967"/>
                  </a:cubicBezTo>
                  <a:cubicBezTo>
                    <a:pt x="7869" y="3970"/>
                    <a:pt x="7862" y="3972"/>
                    <a:pt x="7857" y="3975"/>
                  </a:cubicBezTo>
                  <a:cubicBezTo>
                    <a:pt x="7851" y="3978"/>
                    <a:pt x="7845" y="3981"/>
                    <a:pt x="7839" y="3985"/>
                  </a:cubicBezTo>
                  <a:cubicBezTo>
                    <a:pt x="7833" y="3990"/>
                    <a:pt x="7827" y="3995"/>
                    <a:pt x="7821" y="4002"/>
                  </a:cubicBezTo>
                  <a:cubicBezTo>
                    <a:pt x="7814" y="4009"/>
                    <a:pt x="7808" y="4017"/>
                    <a:pt x="7802" y="4027"/>
                  </a:cubicBezTo>
                  <a:cubicBezTo>
                    <a:pt x="7796" y="4036"/>
                    <a:pt x="7790" y="4048"/>
                    <a:pt x="7783" y="4061"/>
                  </a:cubicBezTo>
                  <a:lnTo>
                    <a:pt x="7738" y="4152"/>
                  </a:lnTo>
                  <a:lnTo>
                    <a:pt x="8129" y="4345"/>
                  </a:lnTo>
                  <a:lnTo>
                    <a:pt x="8151" y="4299"/>
                  </a:lnTo>
                  <a:lnTo>
                    <a:pt x="7975" y="4212"/>
                  </a:lnTo>
                  <a:cubicBezTo>
                    <a:pt x="7980" y="4202"/>
                    <a:pt x="7986" y="4195"/>
                    <a:pt x="7992" y="4191"/>
                  </a:cubicBezTo>
                  <a:cubicBezTo>
                    <a:pt x="7998" y="4186"/>
                    <a:pt x="8008" y="4183"/>
                    <a:pt x="8022" y="4180"/>
                  </a:cubicBezTo>
                  <a:cubicBezTo>
                    <a:pt x="8045" y="4175"/>
                    <a:pt x="8067" y="4171"/>
                    <a:pt x="8088" y="4168"/>
                  </a:cubicBezTo>
                  <a:cubicBezTo>
                    <a:pt x="8108" y="4164"/>
                    <a:pt x="8127" y="4162"/>
                    <a:pt x="8145" y="4159"/>
                  </a:cubicBezTo>
                  <a:cubicBezTo>
                    <a:pt x="8162" y="4157"/>
                    <a:pt x="8177" y="4156"/>
                    <a:pt x="8191" y="4155"/>
                  </a:cubicBezTo>
                  <a:cubicBezTo>
                    <a:pt x="8204" y="4155"/>
                    <a:pt x="8214" y="4155"/>
                    <a:pt x="8222" y="4155"/>
                  </a:cubicBezTo>
                  <a:lnTo>
                    <a:pt x="8251" y="4096"/>
                  </a:lnTo>
                  <a:close/>
                  <a:moveTo>
                    <a:pt x="7965" y="4047"/>
                  </a:moveTo>
                  <a:cubicBezTo>
                    <a:pt x="7973" y="4056"/>
                    <a:pt x="7979" y="4065"/>
                    <a:pt x="7982" y="4074"/>
                  </a:cubicBezTo>
                  <a:cubicBezTo>
                    <a:pt x="7985" y="4085"/>
                    <a:pt x="7985" y="4097"/>
                    <a:pt x="7983" y="4109"/>
                  </a:cubicBezTo>
                  <a:cubicBezTo>
                    <a:pt x="7981" y="4122"/>
                    <a:pt x="7976" y="4137"/>
                    <a:pt x="7967" y="4154"/>
                  </a:cubicBezTo>
                  <a:lnTo>
                    <a:pt x="7946" y="4198"/>
                  </a:lnTo>
                  <a:lnTo>
                    <a:pt x="7800" y="4126"/>
                  </a:lnTo>
                  <a:lnTo>
                    <a:pt x="7823" y="4079"/>
                  </a:lnTo>
                  <a:cubicBezTo>
                    <a:pt x="7828" y="4069"/>
                    <a:pt x="7833" y="4060"/>
                    <a:pt x="7838" y="4053"/>
                  </a:cubicBezTo>
                  <a:cubicBezTo>
                    <a:pt x="7844" y="4046"/>
                    <a:pt x="7849" y="4039"/>
                    <a:pt x="7855" y="4034"/>
                  </a:cubicBezTo>
                  <a:cubicBezTo>
                    <a:pt x="7865" y="4025"/>
                    <a:pt x="7877" y="4020"/>
                    <a:pt x="7892" y="4018"/>
                  </a:cubicBezTo>
                  <a:cubicBezTo>
                    <a:pt x="7906" y="4017"/>
                    <a:pt x="7920" y="4019"/>
                    <a:pt x="7933" y="4025"/>
                  </a:cubicBezTo>
                  <a:cubicBezTo>
                    <a:pt x="7946" y="4032"/>
                    <a:pt x="7957" y="4039"/>
                    <a:pt x="7965" y="4047"/>
                  </a:cubicBezTo>
                  <a:close/>
                  <a:moveTo>
                    <a:pt x="8463" y="3885"/>
                  </a:moveTo>
                  <a:lnTo>
                    <a:pt x="7914" y="3615"/>
                  </a:lnTo>
                  <a:lnTo>
                    <a:pt x="7895" y="3652"/>
                  </a:lnTo>
                  <a:lnTo>
                    <a:pt x="8445" y="3922"/>
                  </a:lnTo>
                  <a:lnTo>
                    <a:pt x="8463" y="3885"/>
                  </a:lnTo>
                  <a:close/>
                  <a:moveTo>
                    <a:pt x="8238" y="3137"/>
                  </a:moveTo>
                  <a:lnTo>
                    <a:pt x="8215" y="3183"/>
                  </a:lnTo>
                  <a:lnTo>
                    <a:pt x="8487" y="3317"/>
                  </a:lnTo>
                  <a:cubicBezTo>
                    <a:pt x="8501" y="3324"/>
                    <a:pt x="8512" y="3330"/>
                    <a:pt x="8520" y="3336"/>
                  </a:cubicBezTo>
                  <a:cubicBezTo>
                    <a:pt x="8528" y="3343"/>
                    <a:pt x="8535" y="3351"/>
                    <a:pt x="8541" y="3362"/>
                  </a:cubicBezTo>
                  <a:cubicBezTo>
                    <a:pt x="8546" y="3372"/>
                    <a:pt x="8548" y="3384"/>
                    <a:pt x="8546" y="3398"/>
                  </a:cubicBezTo>
                  <a:cubicBezTo>
                    <a:pt x="8544" y="3412"/>
                    <a:pt x="8540" y="3427"/>
                    <a:pt x="8532" y="3443"/>
                  </a:cubicBezTo>
                  <a:cubicBezTo>
                    <a:pt x="8526" y="3455"/>
                    <a:pt x="8519" y="3465"/>
                    <a:pt x="8513" y="3473"/>
                  </a:cubicBezTo>
                  <a:cubicBezTo>
                    <a:pt x="8506" y="3480"/>
                    <a:pt x="8500" y="3486"/>
                    <a:pt x="8493" y="3490"/>
                  </a:cubicBezTo>
                  <a:cubicBezTo>
                    <a:pt x="8486" y="3495"/>
                    <a:pt x="8479" y="3497"/>
                    <a:pt x="8473" y="3499"/>
                  </a:cubicBezTo>
                  <a:cubicBezTo>
                    <a:pt x="8467" y="3500"/>
                    <a:pt x="8461" y="3501"/>
                    <a:pt x="8456" y="3500"/>
                  </a:cubicBezTo>
                  <a:cubicBezTo>
                    <a:pt x="8449" y="3500"/>
                    <a:pt x="8439" y="3498"/>
                    <a:pt x="8428" y="3493"/>
                  </a:cubicBezTo>
                  <a:cubicBezTo>
                    <a:pt x="8417" y="3489"/>
                    <a:pt x="8406" y="3484"/>
                    <a:pt x="8396" y="3480"/>
                  </a:cubicBezTo>
                  <a:lnTo>
                    <a:pt x="8133" y="3350"/>
                  </a:lnTo>
                  <a:lnTo>
                    <a:pt x="8110" y="3396"/>
                  </a:lnTo>
                  <a:lnTo>
                    <a:pt x="8390" y="3534"/>
                  </a:lnTo>
                  <a:cubicBezTo>
                    <a:pt x="8399" y="3538"/>
                    <a:pt x="8409" y="3543"/>
                    <a:pt x="8421" y="3547"/>
                  </a:cubicBezTo>
                  <a:cubicBezTo>
                    <a:pt x="8433" y="3551"/>
                    <a:pt x="8445" y="3553"/>
                    <a:pt x="8457" y="3553"/>
                  </a:cubicBezTo>
                  <a:cubicBezTo>
                    <a:pt x="8482" y="3552"/>
                    <a:pt x="8503" y="3544"/>
                    <a:pt x="8521" y="3531"/>
                  </a:cubicBezTo>
                  <a:cubicBezTo>
                    <a:pt x="8539" y="3517"/>
                    <a:pt x="8555" y="3495"/>
                    <a:pt x="8570" y="3465"/>
                  </a:cubicBezTo>
                  <a:cubicBezTo>
                    <a:pt x="8582" y="3441"/>
                    <a:pt x="8590" y="3420"/>
                    <a:pt x="8593" y="3401"/>
                  </a:cubicBezTo>
                  <a:cubicBezTo>
                    <a:pt x="8596" y="3382"/>
                    <a:pt x="8595" y="3365"/>
                    <a:pt x="8591" y="3347"/>
                  </a:cubicBezTo>
                  <a:cubicBezTo>
                    <a:pt x="8587" y="3331"/>
                    <a:pt x="8579" y="3317"/>
                    <a:pt x="8568" y="3307"/>
                  </a:cubicBezTo>
                  <a:cubicBezTo>
                    <a:pt x="8557" y="3296"/>
                    <a:pt x="8539" y="3285"/>
                    <a:pt x="8516" y="3274"/>
                  </a:cubicBezTo>
                  <a:lnTo>
                    <a:pt x="8238" y="3137"/>
                  </a:lnTo>
                  <a:close/>
                  <a:moveTo>
                    <a:pt x="8812" y="2957"/>
                  </a:moveTo>
                  <a:lnTo>
                    <a:pt x="8421" y="2764"/>
                  </a:lnTo>
                  <a:lnTo>
                    <a:pt x="8398" y="2811"/>
                  </a:lnTo>
                  <a:lnTo>
                    <a:pt x="8612" y="2913"/>
                  </a:lnTo>
                  <a:cubicBezTo>
                    <a:pt x="8626" y="2920"/>
                    <a:pt x="8640" y="2927"/>
                    <a:pt x="8654" y="2933"/>
                  </a:cubicBezTo>
                  <a:cubicBezTo>
                    <a:pt x="8669" y="2940"/>
                    <a:pt x="8682" y="2945"/>
                    <a:pt x="8693" y="2950"/>
                  </a:cubicBezTo>
                  <a:cubicBezTo>
                    <a:pt x="8705" y="2955"/>
                    <a:pt x="8714" y="2959"/>
                    <a:pt x="8721" y="2962"/>
                  </a:cubicBezTo>
                  <a:cubicBezTo>
                    <a:pt x="8729" y="2965"/>
                    <a:pt x="8733" y="2967"/>
                    <a:pt x="8733" y="2967"/>
                  </a:cubicBezTo>
                  <a:cubicBezTo>
                    <a:pt x="8732" y="2967"/>
                    <a:pt x="8728" y="2966"/>
                    <a:pt x="8722" y="2966"/>
                  </a:cubicBezTo>
                  <a:cubicBezTo>
                    <a:pt x="8716" y="2965"/>
                    <a:pt x="8708" y="2965"/>
                    <a:pt x="8699" y="2965"/>
                  </a:cubicBezTo>
                  <a:cubicBezTo>
                    <a:pt x="8690" y="2964"/>
                    <a:pt x="8680" y="2964"/>
                    <a:pt x="8668" y="2963"/>
                  </a:cubicBezTo>
                  <a:cubicBezTo>
                    <a:pt x="8656" y="2963"/>
                    <a:pt x="8645" y="2963"/>
                    <a:pt x="8633" y="2963"/>
                  </a:cubicBezTo>
                  <a:lnTo>
                    <a:pt x="8320" y="2970"/>
                  </a:lnTo>
                  <a:lnTo>
                    <a:pt x="8293" y="3024"/>
                  </a:lnTo>
                  <a:lnTo>
                    <a:pt x="8684" y="3217"/>
                  </a:lnTo>
                  <a:lnTo>
                    <a:pt x="8708" y="3168"/>
                  </a:lnTo>
                  <a:lnTo>
                    <a:pt x="8480" y="3059"/>
                  </a:lnTo>
                  <a:cubicBezTo>
                    <a:pt x="8469" y="3053"/>
                    <a:pt x="8457" y="3048"/>
                    <a:pt x="8445" y="3043"/>
                  </a:cubicBezTo>
                  <a:cubicBezTo>
                    <a:pt x="8434" y="3038"/>
                    <a:pt x="8423" y="3033"/>
                    <a:pt x="8413" y="3029"/>
                  </a:cubicBezTo>
                  <a:cubicBezTo>
                    <a:pt x="8403" y="3025"/>
                    <a:pt x="8394" y="3021"/>
                    <a:pt x="8387" y="3018"/>
                  </a:cubicBezTo>
                  <a:cubicBezTo>
                    <a:pt x="8380" y="3015"/>
                    <a:pt x="8375" y="3013"/>
                    <a:pt x="8371" y="3012"/>
                  </a:cubicBezTo>
                  <a:cubicBezTo>
                    <a:pt x="8375" y="3012"/>
                    <a:pt x="8381" y="3013"/>
                    <a:pt x="8389" y="3013"/>
                  </a:cubicBezTo>
                  <a:cubicBezTo>
                    <a:pt x="8396" y="3013"/>
                    <a:pt x="8405" y="3014"/>
                    <a:pt x="8415" y="3014"/>
                  </a:cubicBezTo>
                  <a:cubicBezTo>
                    <a:pt x="8425" y="3014"/>
                    <a:pt x="8436" y="3014"/>
                    <a:pt x="8448" y="3014"/>
                  </a:cubicBezTo>
                  <a:cubicBezTo>
                    <a:pt x="8461" y="3014"/>
                    <a:pt x="8473" y="3014"/>
                    <a:pt x="8487" y="3013"/>
                  </a:cubicBezTo>
                  <a:lnTo>
                    <a:pt x="8788" y="3006"/>
                  </a:lnTo>
                  <a:lnTo>
                    <a:pt x="8812" y="2957"/>
                  </a:lnTo>
                  <a:close/>
                  <a:moveTo>
                    <a:pt x="8891" y="2797"/>
                  </a:moveTo>
                  <a:lnTo>
                    <a:pt x="8500" y="2604"/>
                  </a:lnTo>
                  <a:lnTo>
                    <a:pt x="8477" y="2650"/>
                  </a:lnTo>
                  <a:lnTo>
                    <a:pt x="8868" y="2842"/>
                  </a:lnTo>
                  <a:lnTo>
                    <a:pt x="8891" y="2797"/>
                  </a:lnTo>
                  <a:close/>
                  <a:moveTo>
                    <a:pt x="2039" y="18075"/>
                  </a:moveTo>
                  <a:cubicBezTo>
                    <a:pt x="2025" y="18073"/>
                    <a:pt x="2011" y="18074"/>
                    <a:pt x="1998" y="18078"/>
                  </a:cubicBezTo>
                  <a:cubicBezTo>
                    <a:pt x="1985" y="18081"/>
                    <a:pt x="1973" y="18087"/>
                    <a:pt x="1962" y="18094"/>
                  </a:cubicBezTo>
                  <a:cubicBezTo>
                    <a:pt x="1951" y="18101"/>
                    <a:pt x="1938" y="18112"/>
                    <a:pt x="1925" y="18127"/>
                  </a:cubicBezTo>
                  <a:lnTo>
                    <a:pt x="1888" y="18165"/>
                  </a:lnTo>
                  <a:cubicBezTo>
                    <a:pt x="1869" y="18185"/>
                    <a:pt x="1852" y="18197"/>
                    <a:pt x="1838" y="18203"/>
                  </a:cubicBezTo>
                  <a:cubicBezTo>
                    <a:pt x="1824" y="18208"/>
                    <a:pt x="1808" y="18207"/>
                    <a:pt x="1792" y="18199"/>
                  </a:cubicBezTo>
                  <a:cubicBezTo>
                    <a:pt x="1772" y="18189"/>
                    <a:pt x="1760" y="18174"/>
                    <a:pt x="1755" y="18155"/>
                  </a:cubicBezTo>
                  <a:cubicBezTo>
                    <a:pt x="1750" y="18136"/>
                    <a:pt x="1754" y="18114"/>
                    <a:pt x="1766" y="18089"/>
                  </a:cubicBezTo>
                  <a:cubicBezTo>
                    <a:pt x="1770" y="18081"/>
                    <a:pt x="1775" y="18073"/>
                    <a:pt x="1780" y="18066"/>
                  </a:cubicBezTo>
                  <a:cubicBezTo>
                    <a:pt x="1784" y="18060"/>
                    <a:pt x="1790" y="18053"/>
                    <a:pt x="1796" y="18047"/>
                  </a:cubicBezTo>
                  <a:cubicBezTo>
                    <a:pt x="1803" y="18041"/>
                    <a:pt x="1810" y="18035"/>
                    <a:pt x="1818" y="18029"/>
                  </a:cubicBezTo>
                  <a:cubicBezTo>
                    <a:pt x="1826" y="18023"/>
                    <a:pt x="1836" y="18017"/>
                    <a:pt x="1846" y="18010"/>
                  </a:cubicBezTo>
                  <a:lnTo>
                    <a:pt x="1823" y="17973"/>
                  </a:lnTo>
                  <a:cubicBezTo>
                    <a:pt x="1779" y="17998"/>
                    <a:pt x="1747" y="18031"/>
                    <a:pt x="1727" y="18073"/>
                  </a:cubicBezTo>
                  <a:cubicBezTo>
                    <a:pt x="1718" y="18092"/>
                    <a:pt x="1712" y="18110"/>
                    <a:pt x="1710" y="18129"/>
                  </a:cubicBezTo>
                  <a:cubicBezTo>
                    <a:pt x="1708" y="18147"/>
                    <a:pt x="1709" y="18164"/>
                    <a:pt x="1713" y="18180"/>
                  </a:cubicBezTo>
                  <a:cubicBezTo>
                    <a:pt x="1718" y="18196"/>
                    <a:pt x="1725" y="18210"/>
                    <a:pt x="1736" y="18223"/>
                  </a:cubicBezTo>
                  <a:cubicBezTo>
                    <a:pt x="1747" y="18235"/>
                    <a:pt x="1760" y="18246"/>
                    <a:pt x="1776" y="18254"/>
                  </a:cubicBezTo>
                  <a:lnTo>
                    <a:pt x="1870" y="18254"/>
                  </a:lnTo>
                  <a:cubicBezTo>
                    <a:pt x="1876" y="18251"/>
                    <a:pt x="1881" y="18248"/>
                    <a:pt x="1886" y="18244"/>
                  </a:cubicBezTo>
                  <a:cubicBezTo>
                    <a:pt x="1896" y="18236"/>
                    <a:pt x="1908" y="18224"/>
                    <a:pt x="1922" y="18209"/>
                  </a:cubicBezTo>
                  <a:lnTo>
                    <a:pt x="1953" y="18175"/>
                  </a:lnTo>
                  <a:cubicBezTo>
                    <a:pt x="1990" y="18136"/>
                    <a:pt x="2026" y="18124"/>
                    <a:pt x="2061" y="18141"/>
                  </a:cubicBezTo>
                  <a:cubicBezTo>
                    <a:pt x="2084" y="18153"/>
                    <a:pt x="2098" y="18171"/>
                    <a:pt x="2103" y="18197"/>
                  </a:cubicBezTo>
                  <a:cubicBezTo>
                    <a:pt x="2105" y="18208"/>
                    <a:pt x="2105" y="18219"/>
                    <a:pt x="2103" y="18229"/>
                  </a:cubicBezTo>
                  <a:cubicBezTo>
                    <a:pt x="2102" y="18237"/>
                    <a:pt x="2099" y="18245"/>
                    <a:pt x="2095" y="18254"/>
                  </a:cubicBezTo>
                  <a:lnTo>
                    <a:pt x="2141" y="18254"/>
                  </a:lnTo>
                  <a:cubicBezTo>
                    <a:pt x="2143" y="18248"/>
                    <a:pt x="2144" y="18241"/>
                    <a:pt x="2145" y="18235"/>
                  </a:cubicBezTo>
                  <a:cubicBezTo>
                    <a:pt x="2148" y="18220"/>
                    <a:pt x="2149" y="18203"/>
                    <a:pt x="2147" y="18186"/>
                  </a:cubicBezTo>
                  <a:cubicBezTo>
                    <a:pt x="2144" y="18164"/>
                    <a:pt x="2137" y="18143"/>
                    <a:pt x="2125" y="18126"/>
                  </a:cubicBezTo>
                  <a:cubicBezTo>
                    <a:pt x="2113" y="18108"/>
                    <a:pt x="2098" y="18095"/>
                    <a:pt x="2079" y="18086"/>
                  </a:cubicBezTo>
                  <a:cubicBezTo>
                    <a:pt x="2067" y="18080"/>
                    <a:pt x="2054" y="18076"/>
                    <a:pt x="2039" y="18075"/>
                  </a:cubicBezTo>
                  <a:close/>
                  <a:moveTo>
                    <a:pt x="9002" y="4138"/>
                  </a:moveTo>
                  <a:lnTo>
                    <a:pt x="9002" y="4082"/>
                  </a:lnTo>
                  <a:lnTo>
                    <a:pt x="8735" y="3951"/>
                  </a:lnTo>
                  <a:lnTo>
                    <a:pt x="8787" y="3845"/>
                  </a:lnTo>
                  <a:lnTo>
                    <a:pt x="8749" y="3823"/>
                  </a:lnTo>
                  <a:lnTo>
                    <a:pt x="8622" y="4082"/>
                  </a:lnTo>
                  <a:lnTo>
                    <a:pt x="8662" y="4101"/>
                  </a:lnTo>
                  <a:lnTo>
                    <a:pt x="8713" y="3996"/>
                  </a:lnTo>
                  <a:lnTo>
                    <a:pt x="9002" y="4138"/>
                  </a:lnTo>
                  <a:close/>
                  <a:moveTo>
                    <a:pt x="9002" y="3896"/>
                  </a:moveTo>
                  <a:lnTo>
                    <a:pt x="9002" y="3830"/>
                  </a:lnTo>
                  <a:lnTo>
                    <a:pt x="8863" y="3696"/>
                  </a:lnTo>
                  <a:lnTo>
                    <a:pt x="9002" y="3718"/>
                  </a:lnTo>
                  <a:lnTo>
                    <a:pt x="9002" y="3666"/>
                  </a:lnTo>
                  <a:lnTo>
                    <a:pt x="8838" y="3643"/>
                  </a:lnTo>
                  <a:lnTo>
                    <a:pt x="8808" y="3704"/>
                  </a:lnTo>
                  <a:lnTo>
                    <a:pt x="9002" y="3896"/>
                  </a:lnTo>
                  <a:close/>
                  <a:moveTo>
                    <a:pt x="9002" y="3432"/>
                  </a:moveTo>
                  <a:lnTo>
                    <a:pt x="9002" y="3310"/>
                  </a:lnTo>
                  <a:lnTo>
                    <a:pt x="8902" y="3513"/>
                  </a:lnTo>
                  <a:lnTo>
                    <a:pt x="8941" y="3532"/>
                  </a:lnTo>
                  <a:lnTo>
                    <a:pt x="8993" y="3427"/>
                  </a:lnTo>
                  <a:lnTo>
                    <a:pt x="9002" y="3432"/>
                  </a:lnTo>
                  <a:close/>
                  <a:moveTo>
                    <a:pt x="2257" y="18004"/>
                  </a:moveTo>
                  <a:lnTo>
                    <a:pt x="1866" y="17812"/>
                  </a:lnTo>
                  <a:lnTo>
                    <a:pt x="1844" y="17858"/>
                  </a:lnTo>
                  <a:lnTo>
                    <a:pt x="2234" y="18050"/>
                  </a:lnTo>
                  <a:lnTo>
                    <a:pt x="2257" y="18004"/>
                  </a:lnTo>
                  <a:close/>
                  <a:moveTo>
                    <a:pt x="2032" y="17475"/>
                  </a:moveTo>
                  <a:lnTo>
                    <a:pt x="1905" y="17734"/>
                  </a:lnTo>
                  <a:lnTo>
                    <a:pt x="1944" y="17753"/>
                  </a:lnTo>
                  <a:lnTo>
                    <a:pt x="1995" y="17648"/>
                  </a:lnTo>
                  <a:lnTo>
                    <a:pt x="2347" y="17821"/>
                  </a:lnTo>
                  <a:lnTo>
                    <a:pt x="2369" y="17776"/>
                  </a:lnTo>
                  <a:lnTo>
                    <a:pt x="2018" y="17603"/>
                  </a:lnTo>
                  <a:lnTo>
                    <a:pt x="2070" y="17497"/>
                  </a:lnTo>
                  <a:lnTo>
                    <a:pt x="2032" y="17475"/>
                  </a:lnTo>
                  <a:close/>
                  <a:moveTo>
                    <a:pt x="2199" y="17135"/>
                  </a:moveTo>
                  <a:lnTo>
                    <a:pt x="2173" y="17188"/>
                  </a:lnTo>
                  <a:lnTo>
                    <a:pt x="2285" y="17337"/>
                  </a:lnTo>
                  <a:cubicBezTo>
                    <a:pt x="2292" y="17347"/>
                    <a:pt x="2299" y="17356"/>
                    <a:pt x="2306" y="17364"/>
                  </a:cubicBezTo>
                  <a:cubicBezTo>
                    <a:pt x="2313" y="17373"/>
                    <a:pt x="2317" y="17378"/>
                    <a:pt x="2319" y="17379"/>
                  </a:cubicBezTo>
                  <a:cubicBezTo>
                    <a:pt x="2309" y="17379"/>
                    <a:pt x="2301" y="17379"/>
                    <a:pt x="2292" y="17378"/>
                  </a:cubicBezTo>
                  <a:cubicBezTo>
                    <a:pt x="2284" y="17378"/>
                    <a:pt x="2275" y="17378"/>
                    <a:pt x="2265" y="17378"/>
                  </a:cubicBezTo>
                  <a:lnTo>
                    <a:pt x="2079" y="17378"/>
                  </a:lnTo>
                  <a:lnTo>
                    <a:pt x="2051" y="17436"/>
                  </a:lnTo>
                  <a:lnTo>
                    <a:pt x="2349" y="17426"/>
                  </a:lnTo>
                  <a:lnTo>
                    <a:pt x="2504" y="17502"/>
                  </a:lnTo>
                  <a:lnTo>
                    <a:pt x="2528" y="17454"/>
                  </a:lnTo>
                  <a:lnTo>
                    <a:pt x="2376" y="17379"/>
                  </a:lnTo>
                  <a:lnTo>
                    <a:pt x="2199" y="17135"/>
                  </a:lnTo>
                  <a:close/>
                  <a:moveTo>
                    <a:pt x="2559" y="16706"/>
                  </a:moveTo>
                  <a:cubicBezTo>
                    <a:pt x="2532" y="16700"/>
                    <a:pt x="2507" y="16698"/>
                    <a:pt x="2483" y="16702"/>
                  </a:cubicBezTo>
                  <a:cubicBezTo>
                    <a:pt x="2474" y="16703"/>
                    <a:pt x="2464" y="16705"/>
                    <a:pt x="2453" y="16709"/>
                  </a:cubicBezTo>
                  <a:cubicBezTo>
                    <a:pt x="2442" y="16712"/>
                    <a:pt x="2430" y="16717"/>
                    <a:pt x="2419" y="16724"/>
                  </a:cubicBezTo>
                  <a:cubicBezTo>
                    <a:pt x="2408" y="16731"/>
                    <a:pt x="2397" y="16740"/>
                    <a:pt x="2387" y="16751"/>
                  </a:cubicBezTo>
                  <a:cubicBezTo>
                    <a:pt x="2377" y="16762"/>
                    <a:pt x="2367" y="16776"/>
                    <a:pt x="2359" y="16793"/>
                  </a:cubicBezTo>
                  <a:cubicBezTo>
                    <a:pt x="2347" y="16817"/>
                    <a:pt x="2341" y="16841"/>
                    <a:pt x="2341" y="16865"/>
                  </a:cubicBezTo>
                  <a:cubicBezTo>
                    <a:pt x="2341" y="16889"/>
                    <a:pt x="2346" y="16912"/>
                    <a:pt x="2356" y="16934"/>
                  </a:cubicBezTo>
                  <a:cubicBezTo>
                    <a:pt x="2367" y="16956"/>
                    <a:pt x="2383" y="16976"/>
                    <a:pt x="2404" y="16996"/>
                  </a:cubicBezTo>
                  <a:cubicBezTo>
                    <a:pt x="2425" y="17015"/>
                    <a:pt x="2452" y="17032"/>
                    <a:pt x="2483" y="17048"/>
                  </a:cubicBezTo>
                  <a:cubicBezTo>
                    <a:pt x="2550" y="17081"/>
                    <a:pt x="2610" y="17091"/>
                    <a:pt x="2661" y="17077"/>
                  </a:cubicBezTo>
                  <a:cubicBezTo>
                    <a:pt x="2682" y="17071"/>
                    <a:pt x="2702" y="17061"/>
                    <a:pt x="2720" y="17047"/>
                  </a:cubicBezTo>
                  <a:cubicBezTo>
                    <a:pt x="2738" y="17033"/>
                    <a:pt x="2753" y="17014"/>
                    <a:pt x="2765" y="16990"/>
                  </a:cubicBezTo>
                  <a:cubicBezTo>
                    <a:pt x="2775" y="16970"/>
                    <a:pt x="2781" y="16950"/>
                    <a:pt x="2783" y="16932"/>
                  </a:cubicBezTo>
                  <a:cubicBezTo>
                    <a:pt x="2785" y="16913"/>
                    <a:pt x="2782" y="16894"/>
                    <a:pt x="2776" y="16873"/>
                  </a:cubicBezTo>
                  <a:cubicBezTo>
                    <a:pt x="2768" y="16844"/>
                    <a:pt x="2753" y="16819"/>
                    <a:pt x="2732" y="16797"/>
                  </a:cubicBezTo>
                  <a:cubicBezTo>
                    <a:pt x="2712" y="16776"/>
                    <a:pt x="2683" y="16756"/>
                    <a:pt x="2645" y="16738"/>
                  </a:cubicBezTo>
                  <a:cubicBezTo>
                    <a:pt x="2614" y="16722"/>
                    <a:pt x="2585" y="16711"/>
                    <a:pt x="2559" y="16706"/>
                  </a:cubicBezTo>
                  <a:close/>
                  <a:moveTo>
                    <a:pt x="2668" y="16816"/>
                  </a:moveTo>
                  <a:cubicBezTo>
                    <a:pt x="2680" y="16823"/>
                    <a:pt x="2690" y="16830"/>
                    <a:pt x="2698" y="16837"/>
                  </a:cubicBezTo>
                  <a:cubicBezTo>
                    <a:pt x="2706" y="16844"/>
                    <a:pt x="2713" y="16851"/>
                    <a:pt x="2719" y="16858"/>
                  </a:cubicBezTo>
                  <a:cubicBezTo>
                    <a:pt x="2724" y="16866"/>
                    <a:pt x="2729" y="16873"/>
                    <a:pt x="2732" y="16881"/>
                  </a:cubicBezTo>
                  <a:cubicBezTo>
                    <a:pt x="2739" y="16895"/>
                    <a:pt x="2742" y="16910"/>
                    <a:pt x="2742" y="16924"/>
                  </a:cubicBezTo>
                  <a:cubicBezTo>
                    <a:pt x="2742" y="16939"/>
                    <a:pt x="2738" y="16954"/>
                    <a:pt x="2730" y="16970"/>
                  </a:cubicBezTo>
                  <a:cubicBezTo>
                    <a:pt x="2726" y="16978"/>
                    <a:pt x="2721" y="16986"/>
                    <a:pt x="2715" y="16993"/>
                  </a:cubicBezTo>
                  <a:cubicBezTo>
                    <a:pt x="2709" y="17001"/>
                    <a:pt x="2702" y="17007"/>
                    <a:pt x="2695" y="17013"/>
                  </a:cubicBezTo>
                  <a:cubicBezTo>
                    <a:pt x="2688" y="17018"/>
                    <a:pt x="2680" y="17023"/>
                    <a:pt x="2672" y="17027"/>
                  </a:cubicBezTo>
                  <a:cubicBezTo>
                    <a:pt x="2664" y="17030"/>
                    <a:pt x="2655" y="17032"/>
                    <a:pt x="2647" y="17033"/>
                  </a:cubicBezTo>
                  <a:cubicBezTo>
                    <a:pt x="2630" y="17034"/>
                    <a:pt x="2608" y="17031"/>
                    <a:pt x="2582" y="17024"/>
                  </a:cubicBezTo>
                  <a:cubicBezTo>
                    <a:pt x="2556" y="17016"/>
                    <a:pt x="2528" y="17006"/>
                    <a:pt x="2499" y="16991"/>
                  </a:cubicBezTo>
                  <a:cubicBezTo>
                    <a:pt x="2474" y="16979"/>
                    <a:pt x="2454" y="16967"/>
                    <a:pt x="2439" y="16955"/>
                  </a:cubicBezTo>
                  <a:cubicBezTo>
                    <a:pt x="2423" y="16944"/>
                    <a:pt x="2410" y="16931"/>
                    <a:pt x="2401" y="16918"/>
                  </a:cubicBezTo>
                  <a:cubicBezTo>
                    <a:pt x="2390" y="16904"/>
                    <a:pt x="2385" y="16887"/>
                    <a:pt x="2384" y="16868"/>
                  </a:cubicBezTo>
                  <a:cubicBezTo>
                    <a:pt x="2383" y="16849"/>
                    <a:pt x="2387" y="16830"/>
                    <a:pt x="2396" y="16812"/>
                  </a:cubicBezTo>
                  <a:cubicBezTo>
                    <a:pt x="2408" y="16789"/>
                    <a:pt x="2422" y="16773"/>
                    <a:pt x="2440" y="16764"/>
                  </a:cubicBezTo>
                  <a:cubicBezTo>
                    <a:pt x="2457" y="16755"/>
                    <a:pt x="2475" y="16751"/>
                    <a:pt x="2493" y="16751"/>
                  </a:cubicBezTo>
                  <a:cubicBezTo>
                    <a:pt x="2510" y="16751"/>
                    <a:pt x="2529" y="16755"/>
                    <a:pt x="2550" y="16762"/>
                  </a:cubicBezTo>
                  <a:cubicBezTo>
                    <a:pt x="2572" y="16769"/>
                    <a:pt x="2597" y="16779"/>
                    <a:pt x="2626" y="16793"/>
                  </a:cubicBezTo>
                  <a:cubicBezTo>
                    <a:pt x="2642" y="16801"/>
                    <a:pt x="2656" y="16809"/>
                    <a:pt x="2668" y="16816"/>
                  </a:cubicBezTo>
                  <a:close/>
                  <a:moveTo>
                    <a:pt x="2593" y="16335"/>
                  </a:moveTo>
                  <a:lnTo>
                    <a:pt x="2492" y="16540"/>
                  </a:lnTo>
                  <a:lnTo>
                    <a:pt x="2883" y="16733"/>
                  </a:lnTo>
                  <a:lnTo>
                    <a:pt x="2906" y="16685"/>
                  </a:lnTo>
                  <a:lnTo>
                    <a:pt x="2720" y="16594"/>
                  </a:lnTo>
                  <a:lnTo>
                    <a:pt x="2782" y="16469"/>
                  </a:lnTo>
                  <a:lnTo>
                    <a:pt x="2744" y="16450"/>
                  </a:lnTo>
                  <a:lnTo>
                    <a:pt x="2682" y="16575"/>
                  </a:lnTo>
                  <a:lnTo>
                    <a:pt x="2554" y="16512"/>
                  </a:lnTo>
                  <a:lnTo>
                    <a:pt x="2628" y="16361"/>
                  </a:lnTo>
                  <a:lnTo>
                    <a:pt x="2593" y="16335"/>
                  </a:lnTo>
                  <a:close/>
                  <a:moveTo>
                    <a:pt x="3259" y="15968"/>
                  </a:moveTo>
                  <a:lnTo>
                    <a:pt x="2851" y="15809"/>
                  </a:lnTo>
                  <a:lnTo>
                    <a:pt x="2818" y="15878"/>
                  </a:lnTo>
                  <a:lnTo>
                    <a:pt x="3041" y="16080"/>
                  </a:lnTo>
                  <a:cubicBezTo>
                    <a:pt x="3055" y="16091"/>
                    <a:pt x="3067" y="16102"/>
                    <a:pt x="3078" y="16110"/>
                  </a:cubicBezTo>
                  <a:cubicBezTo>
                    <a:pt x="3090" y="16119"/>
                    <a:pt x="3096" y="16124"/>
                    <a:pt x="3097" y="16125"/>
                  </a:cubicBezTo>
                  <a:cubicBezTo>
                    <a:pt x="3095" y="16124"/>
                    <a:pt x="3087" y="16122"/>
                    <a:pt x="3074" y="16119"/>
                  </a:cubicBezTo>
                  <a:cubicBezTo>
                    <a:pt x="3060" y="16115"/>
                    <a:pt x="3043" y="16111"/>
                    <a:pt x="3022" y="16107"/>
                  </a:cubicBezTo>
                  <a:lnTo>
                    <a:pt x="2732" y="16053"/>
                  </a:lnTo>
                  <a:lnTo>
                    <a:pt x="2698" y="16121"/>
                  </a:lnTo>
                  <a:lnTo>
                    <a:pt x="3072" y="16347"/>
                  </a:lnTo>
                  <a:lnTo>
                    <a:pt x="3094" y="16302"/>
                  </a:lnTo>
                  <a:lnTo>
                    <a:pt x="2827" y="16144"/>
                  </a:lnTo>
                  <a:cubicBezTo>
                    <a:pt x="2821" y="16141"/>
                    <a:pt x="2815" y="16137"/>
                    <a:pt x="2807" y="16133"/>
                  </a:cubicBezTo>
                  <a:cubicBezTo>
                    <a:pt x="2800" y="16128"/>
                    <a:pt x="2792" y="16124"/>
                    <a:pt x="2785" y="16120"/>
                  </a:cubicBezTo>
                  <a:cubicBezTo>
                    <a:pt x="2778" y="16116"/>
                    <a:pt x="2771" y="16112"/>
                    <a:pt x="2766" y="16109"/>
                  </a:cubicBezTo>
                  <a:cubicBezTo>
                    <a:pt x="2761" y="16106"/>
                    <a:pt x="2758" y="16104"/>
                    <a:pt x="2756" y="16104"/>
                  </a:cubicBezTo>
                  <a:cubicBezTo>
                    <a:pt x="2761" y="16105"/>
                    <a:pt x="2770" y="16107"/>
                    <a:pt x="2784" y="16109"/>
                  </a:cubicBezTo>
                  <a:cubicBezTo>
                    <a:pt x="2799" y="16112"/>
                    <a:pt x="2817" y="16116"/>
                    <a:pt x="2839" y="16120"/>
                  </a:cubicBezTo>
                  <a:lnTo>
                    <a:pt x="3155" y="16179"/>
                  </a:lnTo>
                  <a:lnTo>
                    <a:pt x="3174" y="16139"/>
                  </a:lnTo>
                  <a:lnTo>
                    <a:pt x="2924" y="15912"/>
                  </a:lnTo>
                  <a:cubicBezTo>
                    <a:pt x="2919" y="15908"/>
                    <a:pt x="2913" y="15903"/>
                    <a:pt x="2907" y="15898"/>
                  </a:cubicBezTo>
                  <a:cubicBezTo>
                    <a:pt x="2901" y="15893"/>
                    <a:pt x="2896" y="15888"/>
                    <a:pt x="2890" y="15884"/>
                  </a:cubicBezTo>
                  <a:cubicBezTo>
                    <a:pt x="2885" y="15879"/>
                    <a:pt x="2881" y="15875"/>
                    <a:pt x="2877" y="15872"/>
                  </a:cubicBezTo>
                  <a:cubicBezTo>
                    <a:pt x="2873" y="15869"/>
                    <a:pt x="2871" y="15868"/>
                    <a:pt x="2871" y="15867"/>
                  </a:cubicBezTo>
                  <a:cubicBezTo>
                    <a:pt x="2871" y="15867"/>
                    <a:pt x="2874" y="15868"/>
                    <a:pt x="2879" y="15870"/>
                  </a:cubicBezTo>
                  <a:cubicBezTo>
                    <a:pt x="2883" y="15873"/>
                    <a:pt x="2889" y="15875"/>
                    <a:pt x="2896" y="15878"/>
                  </a:cubicBezTo>
                  <a:cubicBezTo>
                    <a:pt x="2902" y="15881"/>
                    <a:pt x="2910" y="15884"/>
                    <a:pt x="2917" y="15888"/>
                  </a:cubicBezTo>
                  <a:cubicBezTo>
                    <a:pt x="2925" y="15891"/>
                    <a:pt x="2932" y="15894"/>
                    <a:pt x="2938" y="15896"/>
                  </a:cubicBezTo>
                  <a:lnTo>
                    <a:pt x="3236" y="16015"/>
                  </a:lnTo>
                  <a:lnTo>
                    <a:pt x="3259" y="15968"/>
                  </a:lnTo>
                  <a:close/>
                  <a:moveTo>
                    <a:pt x="3043" y="15419"/>
                  </a:moveTo>
                  <a:lnTo>
                    <a:pt x="3021" y="15466"/>
                  </a:lnTo>
                  <a:lnTo>
                    <a:pt x="3293" y="15600"/>
                  </a:lnTo>
                  <a:cubicBezTo>
                    <a:pt x="3306" y="15606"/>
                    <a:pt x="3317" y="15613"/>
                    <a:pt x="3326" y="15619"/>
                  </a:cubicBezTo>
                  <a:cubicBezTo>
                    <a:pt x="3334" y="15625"/>
                    <a:pt x="3341" y="15634"/>
                    <a:pt x="3347" y="15644"/>
                  </a:cubicBezTo>
                  <a:cubicBezTo>
                    <a:pt x="3352" y="15654"/>
                    <a:pt x="3353" y="15666"/>
                    <a:pt x="3352" y="15680"/>
                  </a:cubicBezTo>
                  <a:cubicBezTo>
                    <a:pt x="3350" y="15694"/>
                    <a:pt x="3345" y="15709"/>
                    <a:pt x="3337" y="15725"/>
                  </a:cubicBezTo>
                  <a:cubicBezTo>
                    <a:pt x="3331" y="15738"/>
                    <a:pt x="3325" y="15747"/>
                    <a:pt x="3318" y="15755"/>
                  </a:cubicBezTo>
                  <a:cubicBezTo>
                    <a:pt x="3312" y="15763"/>
                    <a:pt x="3305" y="15769"/>
                    <a:pt x="3298" y="15773"/>
                  </a:cubicBezTo>
                  <a:cubicBezTo>
                    <a:pt x="3291" y="15777"/>
                    <a:pt x="3285" y="15780"/>
                    <a:pt x="3279" y="15781"/>
                  </a:cubicBezTo>
                  <a:cubicBezTo>
                    <a:pt x="3272" y="15783"/>
                    <a:pt x="3266" y="15783"/>
                    <a:pt x="3261" y="15783"/>
                  </a:cubicBezTo>
                  <a:cubicBezTo>
                    <a:pt x="3254" y="15783"/>
                    <a:pt x="3245" y="15780"/>
                    <a:pt x="3233" y="15776"/>
                  </a:cubicBezTo>
                  <a:cubicBezTo>
                    <a:pt x="3222" y="15772"/>
                    <a:pt x="3211" y="15767"/>
                    <a:pt x="3202" y="15762"/>
                  </a:cubicBezTo>
                  <a:lnTo>
                    <a:pt x="2938" y="15633"/>
                  </a:lnTo>
                  <a:lnTo>
                    <a:pt x="2916" y="15679"/>
                  </a:lnTo>
                  <a:lnTo>
                    <a:pt x="3196" y="15817"/>
                  </a:lnTo>
                  <a:cubicBezTo>
                    <a:pt x="3205" y="15821"/>
                    <a:pt x="3215" y="15825"/>
                    <a:pt x="3227" y="15830"/>
                  </a:cubicBezTo>
                  <a:cubicBezTo>
                    <a:pt x="3239" y="15834"/>
                    <a:pt x="3250" y="15836"/>
                    <a:pt x="3263" y="15835"/>
                  </a:cubicBezTo>
                  <a:cubicBezTo>
                    <a:pt x="3287" y="15834"/>
                    <a:pt x="3308" y="15827"/>
                    <a:pt x="3326" y="15813"/>
                  </a:cubicBezTo>
                  <a:cubicBezTo>
                    <a:pt x="3344" y="15800"/>
                    <a:pt x="3361" y="15778"/>
                    <a:pt x="3376" y="15747"/>
                  </a:cubicBezTo>
                  <a:cubicBezTo>
                    <a:pt x="3388" y="15723"/>
                    <a:pt x="3395" y="15702"/>
                    <a:pt x="3398" y="15684"/>
                  </a:cubicBezTo>
                  <a:cubicBezTo>
                    <a:pt x="3401" y="15665"/>
                    <a:pt x="3400" y="15647"/>
                    <a:pt x="3396" y="15630"/>
                  </a:cubicBezTo>
                  <a:cubicBezTo>
                    <a:pt x="3392" y="15613"/>
                    <a:pt x="3384" y="15600"/>
                    <a:pt x="3373" y="15589"/>
                  </a:cubicBezTo>
                  <a:cubicBezTo>
                    <a:pt x="3362" y="15579"/>
                    <a:pt x="3345" y="15568"/>
                    <a:pt x="3321" y="15556"/>
                  </a:cubicBezTo>
                  <a:lnTo>
                    <a:pt x="3043" y="15419"/>
                  </a:lnTo>
                  <a:close/>
                  <a:moveTo>
                    <a:pt x="2886" y="15550"/>
                  </a:moveTo>
                  <a:cubicBezTo>
                    <a:pt x="2878" y="15553"/>
                    <a:pt x="2871" y="15559"/>
                    <a:pt x="2867" y="15567"/>
                  </a:cubicBezTo>
                  <a:cubicBezTo>
                    <a:pt x="2863" y="15575"/>
                    <a:pt x="2863" y="15583"/>
                    <a:pt x="2866" y="15592"/>
                  </a:cubicBezTo>
                  <a:cubicBezTo>
                    <a:pt x="2869" y="15600"/>
                    <a:pt x="2874" y="15607"/>
                    <a:pt x="2882" y="15610"/>
                  </a:cubicBezTo>
                  <a:cubicBezTo>
                    <a:pt x="2890" y="15615"/>
                    <a:pt x="2899" y="15615"/>
                    <a:pt x="2908" y="15612"/>
                  </a:cubicBezTo>
                  <a:cubicBezTo>
                    <a:pt x="2916" y="15610"/>
                    <a:pt x="2923" y="15604"/>
                    <a:pt x="2927" y="15596"/>
                  </a:cubicBezTo>
                  <a:cubicBezTo>
                    <a:pt x="2931" y="15587"/>
                    <a:pt x="2931" y="15579"/>
                    <a:pt x="2928" y="15571"/>
                  </a:cubicBezTo>
                  <a:cubicBezTo>
                    <a:pt x="2925" y="15562"/>
                    <a:pt x="2919" y="15556"/>
                    <a:pt x="2911" y="15552"/>
                  </a:cubicBezTo>
                  <a:cubicBezTo>
                    <a:pt x="2903" y="15548"/>
                    <a:pt x="2895" y="15547"/>
                    <a:pt x="2886" y="15550"/>
                  </a:cubicBezTo>
                  <a:close/>
                  <a:moveTo>
                    <a:pt x="2944" y="15433"/>
                  </a:moveTo>
                  <a:cubicBezTo>
                    <a:pt x="2935" y="15436"/>
                    <a:pt x="2929" y="15442"/>
                    <a:pt x="2925" y="15450"/>
                  </a:cubicBezTo>
                  <a:cubicBezTo>
                    <a:pt x="2921" y="15458"/>
                    <a:pt x="2920" y="15467"/>
                    <a:pt x="2923" y="15475"/>
                  </a:cubicBezTo>
                  <a:cubicBezTo>
                    <a:pt x="2926" y="15484"/>
                    <a:pt x="2931" y="15490"/>
                    <a:pt x="2939" y="15494"/>
                  </a:cubicBezTo>
                  <a:cubicBezTo>
                    <a:pt x="2948" y="15498"/>
                    <a:pt x="2956" y="15498"/>
                    <a:pt x="2965" y="15496"/>
                  </a:cubicBezTo>
                  <a:cubicBezTo>
                    <a:pt x="2974" y="15493"/>
                    <a:pt x="2980" y="15487"/>
                    <a:pt x="2984" y="15479"/>
                  </a:cubicBezTo>
                  <a:cubicBezTo>
                    <a:pt x="2988" y="15471"/>
                    <a:pt x="2989" y="15462"/>
                    <a:pt x="2986" y="15454"/>
                  </a:cubicBezTo>
                  <a:cubicBezTo>
                    <a:pt x="2982" y="15445"/>
                    <a:pt x="2977" y="15439"/>
                    <a:pt x="2968" y="15435"/>
                  </a:cubicBezTo>
                  <a:cubicBezTo>
                    <a:pt x="2960" y="15431"/>
                    <a:pt x="2952" y="15431"/>
                    <a:pt x="2944" y="15433"/>
                  </a:cubicBezTo>
                  <a:close/>
                  <a:moveTo>
                    <a:pt x="3617" y="15239"/>
                  </a:moveTo>
                  <a:lnTo>
                    <a:pt x="3227" y="15047"/>
                  </a:lnTo>
                  <a:lnTo>
                    <a:pt x="3204" y="15093"/>
                  </a:lnTo>
                  <a:lnTo>
                    <a:pt x="3417" y="15196"/>
                  </a:lnTo>
                  <a:cubicBezTo>
                    <a:pt x="3431" y="15203"/>
                    <a:pt x="3445" y="15209"/>
                    <a:pt x="3460" y="15216"/>
                  </a:cubicBezTo>
                  <a:cubicBezTo>
                    <a:pt x="3474" y="15222"/>
                    <a:pt x="3487" y="15228"/>
                    <a:pt x="3499" y="15233"/>
                  </a:cubicBezTo>
                  <a:cubicBezTo>
                    <a:pt x="3510" y="15238"/>
                    <a:pt x="3519" y="15242"/>
                    <a:pt x="3527" y="15245"/>
                  </a:cubicBezTo>
                  <a:cubicBezTo>
                    <a:pt x="3534" y="15248"/>
                    <a:pt x="3538" y="15249"/>
                    <a:pt x="3539" y="15249"/>
                  </a:cubicBezTo>
                  <a:cubicBezTo>
                    <a:pt x="3537" y="15249"/>
                    <a:pt x="3534" y="15249"/>
                    <a:pt x="3528" y="15248"/>
                  </a:cubicBezTo>
                  <a:cubicBezTo>
                    <a:pt x="3521" y="15248"/>
                    <a:pt x="3514" y="15248"/>
                    <a:pt x="3505" y="15247"/>
                  </a:cubicBezTo>
                  <a:cubicBezTo>
                    <a:pt x="3495" y="15247"/>
                    <a:pt x="3485" y="15246"/>
                    <a:pt x="3473" y="15246"/>
                  </a:cubicBezTo>
                  <a:cubicBezTo>
                    <a:pt x="3462" y="15245"/>
                    <a:pt x="3450" y="15245"/>
                    <a:pt x="3439" y="15245"/>
                  </a:cubicBezTo>
                  <a:lnTo>
                    <a:pt x="3125" y="15253"/>
                  </a:lnTo>
                  <a:lnTo>
                    <a:pt x="3099" y="15307"/>
                  </a:lnTo>
                  <a:lnTo>
                    <a:pt x="3490" y="15499"/>
                  </a:lnTo>
                  <a:lnTo>
                    <a:pt x="3513" y="15451"/>
                  </a:lnTo>
                  <a:lnTo>
                    <a:pt x="3285" y="15341"/>
                  </a:lnTo>
                  <a:cubicBezTo>
                    <a:pt x="3274" y="15336"/>
                    <a:pt x="3263" y="15330"/>
                    <a:pt x="3251" y="15325"/>
                  </a:cubicBezTo>
                  <a:cubicBezTo>
                    <a:pt x="3239" y="15320"/>
                    <a:pt x="3228" y="15316"/>
                    <a:pt x="3218" y="15311"/>
                  </a:cubicBezTo>
                  <a:cubicBezTo>
                    <a:pt x="3208" y="15307"/>
                    <a:pt x="3200" y="15304"/>
                    <a:pt x="3192" y="15300"/>
                  </a:cubicBezTo>
                  <a:cubicBezTo>
                    <a:pt x="3185" y="15297"/>
                    <a:pt x="3180" y="15295"/>
                    <a:pt x="3177" y="15294"/>
                  </a:cubicBezTo>
                  <a:cubicBezTo>
                    <a:pt x="3181" y="15295"/>
                    <a:pt x="3187" y="15295"/>
                    <a:pt x="3194" y="15296"/>
                  </a:cubicBezTo>
                  <a:cubicBezTo>
                    <a:pt x="3201" y="15296"/>
                    <a:pt x="3210" y="15296"/>
                    <a:pt x="3220" y="15296"/>
                  </a:cubicBezTo>
                  <a:cubicBezTo>
                    <a:pt x="3230" y="15296"/>
                    <a:pt x="3242" y="15296"/>
                    <a:pt x="3254" y="15296"/>
                  </a:cubicBezTo>
                  <a:cubicBezTo>
                    <a:pt x="3266" y="15296"/>
                    <a:pt x="3279" y="15296"/>
                    <a:pt x="3292" y="15296"/>
                  </a:cubicBezTo>
                  <a:lnTo>
                    <a:pt x="3593" y="15288"/>
                  </a:lnTo>
                  <a:lnTo>
                    <a:pt x="3617" y="15239"/>
                  </a:lnTo>
                  <a:close/>
                  <a:moveTo>
                    <a:pt x="3642" y="14818"/>
                  </a:moveTo>
                  <a:cubicBezTo>
                    <a:pt x="3627" y="14817"/>
                    <a:pt x="3613" y="14818"/>
                    <a:pt x="3600" y="14821"/>
                  </a:cubicBezTo>
                  <a:cubicBezTo>
                    <a:pt x="3587" y="14825"/>
                    <a:pt x="3575" y="14830"/>
                    <a:pt x="3564" y="14838"/>
                  </a:cubicBezTo>
                  <a:cubicBezTo>
                    <a:pt x="3553" y="14845"/>
                    <a:pt x="3541" y="14856"/>
                    <a:pt x="3527" y="14871"/>
                  </a:cubicBezTo>
                  <a:lnTo>
                    <a:pt x="3490" y="14909"/>
                  </a:lnTo>
                  <a:cubicBezTo>
                    <a:pt x="3471" y="14928"/>
                    <a:pt x="3455" y="14941"/>
                    <a:pt x="3440" y="14946"/>
                  </a:cubicBezTo>
                  <a:cubicBezTo>
                    <a:pt x="3426" y="14952"/>
                    <a:pt x="3411" y="14950"/>
                    <a:pt x="3395" y="14943"/>
                  </a:cubicBezTo>
                  <a:cubicBezTo>
                    <a:pt x="3375" y="14933"/>
                    <a:pt x="3362" y="14918"/>
                    <a:pt x="3358" y="14899"/>
                  </a:cubicBezTo>
                  <a:cubicBezTo>
                    <a:pt x="3353" y="14879"/>
                    <a:pt x="3357" y="14857"/>
                    <a:pt x="3369" y="14833"/>
                  </a:cubicBezTo>
                  <a:cubicBezTo>
                    <a:pt x="3373" y="14824"/>
                    <a:pt x="3377" y="14817"/>
                    <a:pt x="3382" y="14810"/>
                  </a:cubicBezTo>
                  <a:cubicBezTo>
                    <a:pt x="3387" y="14803"/>
                    <a:pt x="3392" y="14797"/>
                    <a:pt x="3399" y="14791"/>
                  </a:cubicBezTo>
                  <a:cubicBezTo>
                    <a:pt x="3405" y="14784"/>
                    <a:pt x="3412" y="14778"/>
                    <a:pt x="3420" y="14773"/>
                  </a:cubicBezTo>
                  <a:cubicBezTo>
                    <a:pt x="3428" y="14767"/>
                    <a:pt x="3438" y="14760"/>
                    <a:pt x="3449" y="14754"/>
                  </a:cubicBezTo>
                  <a:lnTo>
                    <a:pt x="3425" y="14717"/>
                  </a:lnTo>
                  <a:cubicBezTo>
                    <a:pt x="3382" y="14742"/>
                    <a:pt x="3350" y="14775"/>
                    <a:pt x="3329" y="14816"/>
                  </a:cubicBezTo>
                  <a:cubicBezTo>
                    <a:pt x="3320" y="14835"/>
                    <a:pt x="3314" y="14854"/>
                    <a:pt x="3312" y="14872"/>
                  </a:cubicBezTo>
                  <a:cubicBezTo>
                    <a:pt x="3310" y="14890"/>
                    <a:pt x="3311" y="14908"/>
                    <a:pt x="3316" y="14923"/>
                  </a:cubicBezTo>
                  <a:cubicBezTo>
                    <a:pt x="3320" y="14939"/>
                    <a:pt x="3328" y="14954"/>
                    <a:pt x="3338" y="14966"/>
                  </a:cubicBezTo>
                  <a:cubicBezTo>
                    <a:pt x="3349" y="14979"/>
                    <a:pt x="3363" y="14990"/>
                    <a:pt x="3379" y="14998"/>
                  </a:cubicBezTo>
                  <a:cubicBezTo>
                    <a:pt x="3404" y="15010"/>
                    <a:pt x="3430" y="15013"/>
                    <a:pt x="3455" y="15005"/>
                  </a:cubicBezTo>
                  <a:cubicBezTo>
                    <a:pt x="3467" y="15001"/>
                    <a:pt x="3478" y="14995"/>
                    <a:pt x="3488" y="14987"/>
                  </a:cubicBezTo>
                  <a:cubicBezTo>
                    <a:pt x="3498" y="14979"/>
                    <a:pt x="3510" y="14968"/>
                    <a:pt x="3524" y="14953"/>
                  </a:cubicBezTo>
                  <a:lnTo>
                    <a:pt x="3556" y="14919"/>
                  </a:lnTo>
                  <a:cubicBezTo>
                    <a:pt x="3593" y="14879"/>
                    <a:pt x="3628" y="14868"/>
                    <a:pt x="3663" y="14885"/>
                  </a:cubicBezTo>
                  <a:cubicBezTo>
                    <a:pt x="3686" y="14896"/>
                    <a:pt x="3700" y="14915"/>
                    <a:pt x="3705" y="14940"/>
                  </a:cubicBezTo>
                  <a:cubicBezTo>
                    <a:pt x="3707" y="14952"/>
                    <a:pt x="3708" y="14963"/>
                    <a:pt x="3706" y="14973"/>
                  </a:cubicBezTo>
                  <a:cubicBezTo>
                    <a:pt x="3704" y="14983"/>
                    <a:pt x="3699" y="14996"/>
                    <a:pt x="3692" y="15011"/>
                  </a:cubicBezTo>
                  <a:cubicBezTo>
                    <a:pt x="3682" y="15031"/>
                    <a:pt x="3670" y="15048"/>
                    <a:pt x="3657" y="15062"/>
                  </a:cubicBezTo>
                  <a:cubicBezTo>
                    <a:pt x="3643" y="15076"/>
                    <a:pt x="3626" y="15089"/>
                    <a:pt x="3606" y="15099"/>
                  </a:cubicBezTo>
                  <a:lnTo>
                    <a:pt x="3633" y="15138"/>
                  </a:lnTo>
                  <a:cubicBezTo>
                    <a:pt x="3654" y="15124"/>
                    <a:pt x="3673" y="15109"/>
                    <a:pt x="3689" y="15091"/>
                  </a:cubicBezTo>
                  <a:cubicBezTo>
                    <a:pt x="3705" y="15074"/>
                    <a:pt x="3718" y="15053"/>
                    <a:pt x="3730" y="15030"/>
                  </a:cubicBezTo>
                  <a:cubicBezTo>
                    <a:pt x="3739" y="15011"/>
                    <a:pt x="3745" y="14994"/>
                    <a:pt x="3748" y="14979"/>
                  </a:cubicBezTo>
                  <a:cubicBezTo>
                    <a:pt x="3751" y="14963"/>
                    <a:pt x="3751" y="14947"/>
                    <a:pt x="3749" y="14930"/>
                  </a:cubicBezTo>
                  <a:cubicBezTo>
                    <a:pt x="3747" y="14907"/>
                    <a:pt x="3739" y="14887"/>
                    <a:pt x="3727" y="14869"/>
                  </a:cubicBezTo>
                  <a:cubicBezTo>
                    <a:pt x="3715" y="14852"/>
                    <a:pt x="3700" y="14839"/>
                    <a:pt x="3682" y="14830"/>
                  </a:cubicBezTo>
                  <a:cubicBezTo>
                    <a:pt x="3669" y="14824"/>
                    <a:pt x="3656" y="14820"/>
                    <a:pt x="3642" y="14818"/>
                  </a:cubicBezTo>
                  <a:close/>
                  <a:moveTo>
                    <a:pt x="3559" y="14372"/>
                  </a:moveTo>
                  <a:lnTo>
                    <a:pt x="3432" y="14630"/>
                  </a:lnTo>
                  <a:lnTo>
                    <a:pt x="3471" y="14650"/>
                  </a:lnTo>
                  <a:lnTo>
                    <a:pt x="3522" y="14545"/>
                  </a:lnTo>
                  <a:lnTo>
                    <a:pt x="3874" y="14718"/>
                  </a:lnTo>
                  <a:lnTo>
                    <a:pt x="3896" y="14673"/>
                  </a:lnTo>
                  <a:lnTo>
                    <a:pt x="3545" y="14500"/>
                  </a:lnTo>
                  <a:lnTo>
                    <a:pt x="3597" y="14394"/>
                  </a:lnTo>
                  <a:lnTo>
                    <a:pt x="3559" y="14372"/>
                  </a:lnTo>
                  <a:close/>
                  <a:moveTo>
                    <a:pt x="4091" y="14277"/>
                  </a:moveTo>
                  <a:lnTo>
                    <a:pt x="4050" y="14258"/>
                  </a:lnTo>
                  <a:lnTo>
                    <a:pt x="3966" y="14430"/>
                  </a:lnTo>
                  <a:lnTo>
                    <a:pt x="3823" y="14359"/>
                  </a:lnTo>
                  <a:lnTo>
                    <a:pt x="3888" y="14225"/>
                  </a:lnTo>
                  <a:lnTo>
                    <a:pt x="3848" y="14205"/>
                  </a:lnTo>
                  <a:lnTo>
                    <a:pt x="3782" y="14339"/>
                  </a:lnTo>
                  <a:lnTo>
                    <a:pt x="3654" y="14276"/>
                  </a:lnTo>
                  <a:lnTo>
                    <a:pt x="3733" y="14116"/>
                  </a:lnTo>
                  <a:lnTo>
                    <a:pt x="3697" y="14091"/>
                  </a:lnTo>
                  <a:lnTo>
                    <a:pt x="3592" y="14304"/>
                  </a:lnTo>
                  <a:lnTo>
                    <a:pt x="3983" y="14497"/>
                  </a:lnTo>
                  <a:lnTo>
                    <a:pt x="4091" y="14277"/>
                  </a:lnTo>
                  <a:close/>
                  <a:moveTo>
                    <a:pt x="4254" y="13946"/>
                  </a:moveTo>
                  <a:lnTo>
                    <a:pt x="4217" y="13951"/>
                  </a:lnTo>
                  <a:cubicBezTo>
                    <a:pt x="4201" y="13953"/>
                    <a:pt x="4183" y="13956"/>
                    <a:pt x="4164" y="13958"/>
                  </a:cubicBezTo>
                  <a:cubicBezTo>
                    <a:pt x="4145" y="13961"/>
                    <a:pt x="4128" y="13963"/>
                    <a:pt x="4111" y="13966"/>
                  </a:cubicBezTo>
                  <a:cubicBezTo>
                    <a:pt x="4095" y="13968"/>
                    <a:pt x="4083" y="13970"/>
                    <a:pt x="4077" y="13971"/>
                  </a:cubicBezTo>
                  <a:cubicBezTo>
                    <a:pt x="4067" y="13973"/>
                    <a:pt x="4056" y="13975"/>
                    <a:pt x="4044" y="13978"/>
                  </a:cubicBezTo>
                  <a:cubicBezTo>
                    <a:pt x="4032" y="13981"/>
                    <a:pt x="4022" y="13985"/>
                    <a:pt x="4013" y="13989"/>
                  </a:cubicBezTo>
                  <a:lnTo>
                    <a:pt x="4016" y="13983"/>
                  </a:lnTo>
                  <a:cubicBezTo>
                    <a:pt x="4024" y="13968"/>
                    <a:pt x="4028" y="13952"/>
                    <a:pt x="4029" y="13937"/>
                  </a:cubicBezTo>
                  <a:cubicBezTo>
                    <a:pt x="4030" y="13922"/>
                    <a:pt x="4029" y="13907"/>
                    <a:pt x="4024" y="13893"/>
                  </a:cubicBezTo>
                  <a:cubicBezTo>
                    <a:pt x="4019" y="13880"/>
                    <a:pt x="4011" y="13867"/>
                    <a:pt x="4000" y="13856"/>
                  </a:cubicBezTo>
                  <a:cubicBezTo>
                    <a:pt x="3989" y="13844"/>
                    <a:pt x="3976" y="13835"/>
                    <a:pt x="3960" y="13827"/>
                  </a:cubicBezTo>
                  <a:cubicBezTo>
                    <a:pt x="3950" y="13822"/>
                    <a:pt x="3940" y="13818"/>
                    <a:pt x="3930" y="13816"/>
                  </a:cubicBezTo>
                  <a:cubicBezTo>
                    <a:pt x="3920" y="13815"/>
                    <a:pt x="3911" y="13814"/>
                    <a:pt x="3902" y="13814"/>
                  </a:cubicBezTo>
                  <a:cubicBezTo>
                    <a:pt x="3894" y="13815"/>
                    <a:pt x="3886" y="13816"/>
                    <a:pt x="3878" y="13818"/>
                  </a:cubicBezTo>
                  <a:cubicBezTo>
                    <a:pt x="3871" y="13820"/>
                    <a:pt x="3865" y="13822"/>
                    <a:pt x="3859" y="13825"/>
                  </a:cubicBezTo>
                  <a:cubicBezTo>
                    <a:pt x="3853" y="13828"/>
                    <a:pt x="3847" y="13831"/>
                    <a:pt x="3841" y="13836"/>
                  </a:cubicBezTo>
                  <a:cubicBezTo>
                    <a:pt x="3835" y="13840"/>
                    <a:pt x="3829" y="13846"/>
                    <a:pt x="3823" y="13852"/>
                  </a:cubicBezTo>
                  <a:cubicBezTo>
                    <a:pt x="3817" y="13859"/>
                    <a:pt x="3811" y="13867"/>
                    <a:pt x="3804" y="13877"/>
                  </a:cubicBezTo>
                  <a:cubicBezTo>
                    <a:pt x="3798" y="13886"/>
                    <a:pt x="3792" y="13898"/>
                    <a:pt x="3785" y="13911"/>
                  </a:cubicBezTo>
                  <a:lnTo>
                    <a:pt x="3740" y="14002"/>
                  </a:lnTo>
                  <a:lnTo>
                    <a:pt x="4131" y="14195"/>
                  </a:lnTo>
                  <a:lnTo>
                    <a:pt x="4154" y="14149"/>
                  </a:lnTo>
                  <a:lnTo>
                    <a:pt x="3977" y="14062"/>
                  </a:lnTo>
                  <a:cubicBezTo>
                    <a:pt x="3982" y="14053"/>
                    <a:pt x="3988" y="14046"/>
                    <a:pt x="3994" y="14041"/>
                  </a:cubicBezTo>
                  <a:cubicBezTo>
                    <a:pt x="4001" y="14037"/>
                    <a:pt x="4010" y="14033"/>
                    <a:pt x="4024" y="14030"/>
                  </a:cubicBezTo>
                  <a:cubicBezTo>
                    <a:pt x="4047" y="14025"/>
                    <a:pt x="4069" y="14021"/>
                    <a:pt x="4090" y="14018"/>
                  </a:cubicBezTo>
                  <a:cubicBezTo>
                    <a:pt x="4111" y="14015"/>
                    <a:pt x="4130" y="14012"/>
                    <a:pt x="4147" y="14010"/>
                  </a:cubicBezTo>
                  <a:cubicBezTo>
                    <a:pt x="4164" y="14008"/>
                    <a:pt x="4180" y="14006"/>
                    <a:pt x="4193" y="14006"/>
                  </a:cubicBezTo>
                  <a:cubicBezTo>
                    <a:pt x="4206" y="14005"/>
                    <a:pt x="4217" y="14005"/>
                    <a:pt x="4225" y="14005"/>
                  </a:cubicBezTo>
                  <a:lnTo>
                    <a:pt x="4254" y="13946"/>
                  </a:lnTo>
                  <a:close/>
                  <a:moveTo>
                    <a:pt x="3967" y="13897"/>
                  </a:moveTo>
                  <a:cubicBezTo>
                    <a:pt x="3976" y="13906"/>
                    <a:pt x="3981" y="13915"/>
                    <a:pt x="3984" y="13924"/>
                  </a:cubicBezTo>
                  <a:cubicBezTo>
                    <a:pt x="3987" y="13935"/>
                    <a:pt x="3988" y="13947"/>
                    <a:pt x="3986" y="13960"/>
                  </a:cubicBezTo>
                  <a:cubicBezTo>
                    <a:pt x="3983" y="13972"/>
                    <a:pt x="3978" y="13987"/>
                    <a:pt x="3969" y="14005"/>
                  </a:cubicBezTo>
                  <a:lnTo>
                    <a:pt x="3948" y="14048"/>
                  </a:lnTo>
                  <a:lnTo>
                    <a:pt x="3802" y="13976"/>
                  </a:lnTo>
                  <a:lnTo>
                    <a:pt x="3825" y="13929"/>
                  </a:lnTo>
                  <a:cubicBezTo>
                    <a:pt x="3830" y="13919"/>
                    <a:pt x="3836" y="13910"/>
                    <a:pt x="3841" y="13903"/>
                  </a:cubicBezTo>
                  <a:cubicBezTo>
                    <a:pt x="3846" y="13896"/>
                    <a:pt x="3851" y="13890"/>
                    <a:pt x="3857" y="13884"/>
                  </a:cubicBezTo>
                  <a:cubicBezTo>
                    <a:pt x="3867" y="13876"/>
                    <a:pt x="3880" y="13870"/>
                    <a:pt x="3894" y="13869"/>
                  </a:cubicBezTo>
                  <a:cubicBezTo>
                    <a:pt x="3909" y="13867"/>
                    <a:pt x="3922" y="13869"/>
                    <a:pt x="3935" y="13875"/>
                  </a:cubicBezTo>
                  <a:cubicBezTo>
                    <a:pt x="3948" y="13882"/>
                    <a:pt x="3959" y="13889"/>
                    <a:pt x="3967" y="13897"/>
                  </a:cubicBezTo>
                  <a:close/>
                  <a:moveTo>
                    <a:pt x="4465" y="13735"/>
                  </a:moveTo>
                  <a:lnTo>
                    <a:pt x="3916" y="13465"/>
                  </a:lnTo>
                  <a:lnTo>
                    <a:pt x="3898" y="13502"/>
                  </a:lnTo>
                  <a:lnTo>
                    <a:pt x="4447" y="13773"/>
                  </a:lnTo>
                  <a:lnTo>
                    <a:pt x="4465" y="13735"/>
                  </a:lnTo>
                  <a:close/>
                  <a:moveTo>
                    <a:pt x="4311" y="12844"/>
                  </a:moveTo>
                  <a:lnTo>
                    <a:pt x="4288" y="12890"/>
                  </a:lnTo>
                  <a:lnTo>
                    <a:pt x="4491" y="13050"/>
                  </a:lnTo>
                  <a:cubicBezTo>
                    <a:pt x="4504" y="13060"/>
                    <a:pt x="4516" y="13070"/>
                    <a:pt x="4529" y="13080"/>
                  </a:cubicBezTo>
                  <a:cubicBezTo>
                    <a:pt x="4542" y="13090"/>
                    <a:pt x="4553" y="13099"/>
                    <a:pt x="4563" y="13106"/>
                  </a:cubicBezTo>
                  <a:cubicBezTo>
                    <a:pt x="4574" y="13113"/>
                    <a:pt x="4582" y="13120"/>
                    <a:pt x="4589" y="13125"/>
                  </a:cubicBezTo>
                  <a:cubicBezTo>
                    <a:pt x="4594" y="13128"/>
                    <a:pt x="4597" y="13131"/>
                    <a:pt x="4599" y="13132"/>
                  </a:cubicBezTo>
                  <a:cubicBezTo>
                    <a:pt x="4597" y="13131"/>
                    <a:pt x="4594" y="13130"/>
                    <a:pt x="4589" y="13129"/>
                  </a:cubicBezTo>
                  <a:cubicBezTo>
                    <a:pt x="4583" y="13127"/>
                    <a:pt x="4575" y="13125"/>
                    <a:pt x="4565" y="13122"/>
                  </a:cubicBezTo>
                  <a:cubicBezTo>
                    <a:pt x="4555" y="13119"/>
                    <a:pt x="4543" y="13116"/>
                    <a:pt x="4530" y="13112"/>
                  </a:cubicBezTo>
                  <a:cubicBezTo>
                    <a:pt x="4516" y="13109"/>
                    <a:pt x="4502" y="13105"/>
                    <a:pt x="4486" y="13101"/>
                  </a:cubicBezTo>
                  <a:lnTo>
                    <a:pt x="4216" y="13036"/>
                  </a:lnTo>
                  <a:lnTo>
                    <a:pt x="4190" y="13089"/>
                  </a:lnTo>
                  <a:lnTo>
                    <a:pt x="4399" y="13256"/>
                  </a:lnTo>
                  <a:cubicBezTo>
                    <a:pt x="4409" y="13263"/>
                    <a:pt x="4420" y="13272"/>
                    <a:pt x="4431" y="13281"/>
                  </a:cubicBezTo>
                  <a:cubicBezTo>
                    <a:pt x="4443" y="13290"/>
                    <a:pt x="4454" y="13298"/>
                    <a:pt x="4463" y="13305"/>
                  </a:cubicBezTo>
                  <a:cubicBezTo>
                    <a:pt x="4473" y="13313"/>
                    <a:pt x="4482" y="13319"/>
                    <a:pt x="4489" y="13325"/>
                  </a:cubicBezTo>
                  <a:cubicBezTo>
                    <a:pt x="4496" y="13330"/>
                    <a:pt x="4500" y="13333"/>
                    <a:pt x="4501" y="13333"/>
                  </a:cubicBezTo>
                  <a:cubicBezTo>
                    <a:pt x="4499" y="13333"/>
                    <a:pt x="4494" y="13331"/>
                    <a:pt x="4485" y="13329"/>
                  </a:cubicBezTo>
                  <a:cubicBezTo>
                    <a:pt x="4477" y="13326"/>
                    <a:pt x="4466" y="13323"/>
                    <a:pt x="4454" y="13319"/>
                  </a:cubicBezTo>
                  <a:cubicBezTo>
                    <a:pt x="4442" y="13315"/>
                    <a:pt x="4428" y="13311"/>
                    <a:pt x="4414" y="13307"/>
                  </a:cubicBezTo>
                  <a:cubicBezTo>
                    <a:pt x="4399" y="13303"/>
                    <a:pt x="4385" y="13299"/>
                    <a:pt x="4372" y="13296"/>
                  </a:cubicBezTo>
                  <a:lnTo>
                    <a:pt x="4119" y="13233"/>
                  </a:lnTo>
                  <a:lnTo>
                    <a:pt x="4094" y="13283"/>
                  </a:lnTo>
                  <a:lnTo>
                    <a:pt x="4531" y="13383"/>
                  </a:lnTo>
                  <a:lnTo>
                    <a:pt x="4560" y="13323"/>
                  </a:lnTo>
                  <a:lnTo>
                    <a:pt x="4363" y="13167"/>
                  </a:lnTo>
                  <a:cubicBezTo>
                    <a:pt x="4352" y="13158"/>
                    <a:pt x="4340" y="13149"/>
                    <a:pt x="4329" y="13140"/>
                  </a:cubicBezTo>
                  <a:cubicBezTo>
                    <a:pt x="4318" y="13132"/>
                    <a:pt x="4308" y="13124"/>
                    <a:pt x="4299" y="13118"/>
                  </a:cubicBezTo>
                  <a:cubicBezTo>
                    <a:pt x="4290" y="13111"/>
                    <a:pt x="4283" y="13106"/>
                    <a:pt x="4277" y="13102"/>
                  </a:cubicBezTo>
                  <a:cubicBezTo>
                    <a:pt x="4271" y="13098"/>
                    <a:pt x="4268" y="13095"/>
                    <a:pt x="4267" y="13094"/>
                  </a:cubicBezTo>
                  <a:cubicBezTo>
                    <a:pt x="4268" y="13095"/>
                    <a:pt x="4272" y="13096"/>
                    <a:pt x="4279" y="13098"/>
                  </a:cubicBezTo>
                  <a:cubicBezTo>
                    <a:pt x="4286" y="13100"/>
                    <a:pt x="4295" y="13103"/>
                    <a:pt x="4305" y="13106"/>
                  </a:cubicBezTo>
                  <a:cubicBezTo>
                    <a:pt x="4316" y="13109"/>
                    <a:pt x="4328" y="13112"/>
                    <a:pt x="4342" y="13116"/>
                  </a:cubicBezTo>
                  <a:cubicBezTo>
                    <a:pt x="4356" y="13120"/>
                    <a:pt x="4371" y="13124"/>
                    <a:pt x="4387" y="13128"/>
                  </a:cubicBezTo>
                  <a:lnTo>
                    <a:pt x="4628" y="13186"/>
                  </a:lnTo>
                  <a:lnTo>
                    <a:pt x="4658" y="13125"/>
                  </a:lnTo>
                  <a:lnTo>
                    <a:pt x="4311" y="12844"/>
                  </a:lnTo>
                  <a:close/>
                  <a:moveTo>
                    <a:pt x="4848" y="12738"/>
                  </a:moveTo>
                  <a:lnTo>
                    <a:pt x="4808" y="12718"/>
                  </a:lnTo>
                  <a:lnTo>
                    <a:pt x="4723" y="12890"/>
                  </a:lnTo>
                  <a:lnTo>
                    <a:pt x="4580" y="12820"/>
                  </a:lnTo>
                  <a:lnTo>
                    <a:pt x="4646" y="12686"/>
                  </a:lnTo>
                  <a:lnTo>
                    <a:pt x="4605" y="12666"/>
                  </a:lnTo>
                  <a:lnTo>
                    <a:pt x="4540" y="12800"/>
                  </a:lnTo>
                  <a:lnTo>
                    <a:pt x="4411" y="12737"/>
                  </a:lnTo>
                  <a:lnTo>
                    <a:pt x="4490" y="12577"/>
                  </a:lnTo>
                  <a:lnTo>
                    <a:pt x="4454" y="12551"/>
                  </a:lnTo>
                  <a:lnTo>
                    <a:pt x="4349" y="12765"/>
                  </a:lnTo>
                  <a:lnTo>
                    <a:pt x="4740" y="12957"/>
                  </a:lnTo>
                  <a:lnTo>
                    <a:pt x="4848" y="12738"/>
                  </a:lnTo>
                  <a:close/>
                  <a:moveTo>
                    <a:pt x="4864" y="12334"/>
                  </a:moveTo>
                  <a:cubicBezTo>
                    <a:pt x="4850" y="12332"/>
                    <a:pt x="4836" y="12333"/>
                    <a:pt x="4823" y="12337"/>
                  </a:cubicBezTo>
                  <a:cubicBezTo>
                    <a:pt x="4810" y="12340"/>
                    <a:pt x="4798" y="12346"/>
                    <a:pt x="4787" y="12353"/>
                  </a:cubicBezTo>
                  <a:cubicBezTo>
                    <a:pt x="4776" y="12360"/>
                    <a:pt x="4763" y="12372"/>
                    <a:pt x="4749" y="12386"/>
                  </a:cubicBezTo>
                  <a:lnTo>
                    <a:pt x="4713" y="12424"/>
                  </a:lnTo>
                  <a:cubicBezTo>
                    <a:pt x="4694" y="12444"/>
                    <a:pt x="4677" y="12456"/>
                    <a:pt x="4663" y="12462"/>
                  </a:cubicBezTo>
                  <a:cubicBezTo>
                    <a:pt x="4648" y="12467"/>
                    <a:pt x="4633" y="12466"/>
                    <a:pt x="4617" y="12458"/>
                  </a:cubicBezTo>
                  <a:cubicBezTo>
                    <a:pt x="4597" y="12448"/>
                    <a:pt x="4585" y="12433"/>
                    <a:pt x="4580" y="12414"/>
                  </a:cubicBezTo>
                  <a:cubicBezTo>
                    <a:pt x="4575" y="12395"/>
                    <a:pt x="4579" y="12373"/>
                    <a:pt x="4591" y="12348"/>
                  </a:cubicBezTo>
                  <a:cubicBezTo>
                    <a:pt x="4595" y="12340"/>
                    <a:pt x="4600" y="12332"/>
                    <a:pt x="4605" y="12325"/>
                  </a:cubicBezTo>
                  <a:cubicBezTo>
                    <a:pt x="4609" y="12319"/>
                    <a:pt x="4615" y="12312"/>
                    <a:pt x="4621" y="12306"/>
                  </a:cubicBezTo>
                  <a:cubicBezTo>
                    <a:pt x="4628" y="12300"/>
                    <a:pt x="4635" y="12294"/>
                    <a:pt x="4643" y="12288"/>
                  </a:cubicBezTo>
                  <a:cubicBezTo>
                    <a:pt x="4651" y="12282"/>
                    <a:pt x="4660" y="12276"/>
                    <a:pt x="4671" y="12269"/>
                  </a:cubicBezTo>
                  <a:lnTo>
                    <a:pt x="4648" y="12232"/>
                  </a:lnTo>
                  <a:cubicBezTo>
                    <a:pt x="4604" y="12257"/>
                    <a:pt x="4572" y="12290"/>
                    <a:pt x="4552" y="12332"/>
                  </a:cubicBezTo>
                  <a:cubicBezTo>
                    <a:pt x="4543" y="12351"/>
                    <a:pt x="4537" y="12369"/>
                    <a:pt x="4535" y="12388"/>
                  </a:cubicBezTo>
                  <a:cubicBezTo>
                    <a:pt x="4533" y="12406"/>
                    <a:pt x="4534" y="12423"/>
                    <a:pt x="4538" y="12439"/>
                  </a:cubicBezTo>
                  <a:cubicBezTo>
                    <a:pt x="4543" y="12455"/>
                    <a:pt x="4550" y="12469"/>
                    <a:pt x="4561" y="12482"/>
                  </a:cubicBezTo>
                  <a:cubicBezTo>
                    <a:pt x="4572" y="12495"/>
                    <a:pt x="4585" y="12505"/>
                    <a:pt x="4602" y="12513"/>
                  </a:cubicBezTo>
                  <a:cubicBezTo>
                    <a:pt x="4627" y="12526"/>
                    <a:pt x="4652" y="12528"/>
                    <a:pt x="4678" y="12520"/>
                  </a:cubicBezTo>
                  <a:cubicBezTo>
                    <a:pt x="4690" y="12517"/>
                    <a:pt x="4700" y="12511"/>
                    <a:pt x="4711" y="12503"/>
                  </a:cubicBezTo>
                  <a:cubicBezTo>
                    <a:pt x="4721" y="12495"/>
                    <a:pt x="4733" y="12483"/>
                    <a:pt x="4747" y="12468"/>
                  </a:cubicBezTo>
                  <a:lnTo>
                    <a:pt x="4778" y="12434"/>
                  </a:lnTo>
                  <a:cubicBezTo>
                    <a:pt x="4815" y="12395"/>
                    <a:pt x="4851" y="12383"/>
                    <a:pt x="4886" y="12400"/>
                  </a:cubicBezTo>
                  <a:cubicBezTo>
                    <a:pt x="4909" y="12412"/>
                    <a:pt x="4923" y="12430"/>
                    <a:pt x="4928" y="12456"/>
                  </a:cubicBezTo>
                  <a:cubicBezTo>
                    <a:pt x="4930" y="12467"/>
                    <a:pt x="4930" y="12478"/>
                    <a:pt x="4928" y="12488"/>
                  </a:cubicBezTo>
                  <a:cubicBezTo>
                    <a:pt x="4926" y="12499"/>
                    <a:pt x="4921" y="12511"/>
                    <a:pt x="4914" y="12526"/>
                  </a:cubicBezTo>
                  <a:cubicBezTo>
                    <a:pt x="4904" y="12546"/>
                    <a:pt x="4893" y="12563"/>
                    <a:pt x="4879" y="12577"/>
                  </a:cubicBezTo>
                  <a:cubicBezTo>
                    <a:pt x="4865" y="12592"/>
                    <a:pt x="4849" y="12604"/>
                    <a:pt x="4829" y="12615"/>
                  </a:cubicBezTo>
                  <a:lnTo>
                    <a:pt x="4855" y="12653"/>
                  </a:lnTo>
                  <a:cubicBezTo>
                    <a:pt x="4877" y="12640"/>
                    <a:pt x="4896" y="12624"/>
                    <a:pt x="4911" y="12607"/>
                  </a:cubicBezTo>
                  <a:cubicBezTo>
                    <a:pt x="4927" y="12589"/>
                    <a:pt x="4941" y="12569"/>
                    <a:pt x="4952" y="12545"/>
                  </a:cubicBezTo>
                  <a:cubicBezTo>
                    <a:pt x="4961" y="12527"/>
                    <a:pt x="4967" y="12510"/>
                    <a:pt x="4970" y="12494"/>
                  </a:cubicBezTo>
                  <a:cubicBezTo>
                    <a:pt x="4973" y="12479"/>
                    <a:pt x="4974" y="12462"/>
                    <a:pt x="4972" y="12445"/>
                  </a:cubicBezTo>
                  <a:cubicBezTo>
                    <a:pt x="4969" y="12423"/>
                    <a:pt x="4962" y="12402"/>
                    <a:pt x="4950" y="12385"/>
                  </a:cubicBezTo>
                  <a:cubicBezTo>
                    <a:pt x="4938" y="12367"/>
                    <a:pt x="4922" y="12354"/>
                    <a:pt x="4904" y="12345"/>
                  </a:cubicBezTo>
                  <a:cubicBezTo>
                    <a:pt x="4892" y="12339"/>
                    <a:pt x="4879" y="12335"/>
                    <a:pt x="4864" y="12334"/>
                  </a:cubicBezTo>
                  <a:close/>
                  <a:moveTo>
                    <a:pt x="4781" y="11887"/>
                  </a:moveTo>
                  <a:lnTo>
                    <a:pt x="4654" y="12146"/>
                  </a:lnTo>
                  <a:lnTo>
                    <a:pt x="4693" y="12165"/>
                  </a:lnTo>
                  <a:lnTo>
                    <a:pt x="4745" y="12060"/>
                  </a:lnTo>
                  <a:lnTo>
                    <a:pt x="5097" y="12233"/>
                  </a:lnTo>
                  <a:lnTo>
                    <a:pt x="5119" y="12188"/>
                  </a:lnTo>
                  <a:lnTo>
                    <a:pt x="4767" y="12015"/>
                  </a:lnTo>
                  <a:lnTo>
                    <a:pt x="4819" y="11909"/>
                  </a:lnTo>
                  <a:lnTo>
                    <a:pt x="4781" y="11887"/>
                  </a:lnTo>
                  <a:close/>
                  <a:moveTo>
                    <a:pt x="4916" y="11614"/>
                  </a:moveTo>
                  <a:lnTo>
                    <a:pt x="4814" y="11820"/>
                  </a:lnTo>
                  <a:lnTo>
                    <a:pt x="5205" y="12012"/>
                  </a:lnTo>
                  <a:lnTo>
                    <a:pt x="5229" y="11965"/>
                  </a:lnTo>
                  <a:lnTo>
                    <a:pt x="5043" y="11874"/>
                  </a:lnTo>
                  <a:lnTo>
                    <a:pt x="5104" y="11748"/>
                  </a:lnTo>
                  <a:lnTo>
                    <a:pt x="5066" y="11729"/>
                  </a:lnTo>
                  <a:lnTo>
                    <a:pt x="5005" y="11855"/>
                  </a:lnTo>
                  <a:lnTo>
                    <a:pt x="4876" y="11792"/>
                  </a:lnTo>
                  <a:lnTo>
                    <a:pt x="4951" y="11641"/>
                  </a:lnTo>
                  <a:lnTo>
                    <a:pt x="4916" y="11614"/>
                  </a:lnTo>
                  <a:close/>
                  <a:moveTo>
                    <a:pt x="5463" y="11489"/>
                  </a:moveTo>
                  <a:lnTo>
                    <a:pt x="5008" y="11426"/>
                  </a:lnTo>
                  <a:lnTo>
                    <a:pt x="4978" y="11487"/>
                  </a:lnTo>
                  <a:lnTo>
                    <a:pt x="5305" y="11810"/>
                  </a:lnTo>
                  <a:lnTo>
                    <a:pt x="5328" y="11762"/>
                  </a:lnTo>
                  <a:lnTo>
                    <a:pt x="5227" y="11666"/>
                  </a:lnTo>
                  <a:lnTo>
                    <a:pt x="5298" y="11520"/>
                  </a:lnTo>
                  <a:lnTo>
                    <a:pt x="5437" y="11542"/>
                  </a:lnTo>
                  <a:lnTo>
                    <a:pt x="5463" y="11489"/>
                  </a:lnTo>
                  <a:close/>
                  <a:moveTo>
                    <a:pt x="5254" y="11513"/>
                  </a:moveTo>
                  <a:lnTo>
                    <a:pt x="5195" y="11634"/>
                  </a:lnTo>
                  <a:lnTo>
                    <a:pt x="5033" y="11479"/>
                  </a:lnTo>
                  <a:lnTo>
                    <a:pt x="5254" y="11513"/>
                  </a:lnTo>
                  <a:close/>
                  <a:moveTo>
                    <a:pt x="4900" y="11457"/>
                  </a:moveTo>
                  <a:cubicBezTo>
                    <a:pt x="4892" y="11460"/>
                    <a:pt x="4885" y="11466"/>
                    <a:pt x="4881" y="11474"/>
                  </a:cubicBezTo>
                  <a:cubicBezTo>
                    <a:pt x="4877" y="11482"/>
                    <a:pt x="4877" y="11490"/>
                    <a:pt x="4880" y="11499"/>
                  </a:cubicBezTo>
                  <a:cubicBezTo>
                    <a:pt x="4883" y="11507"/>
                    <a:pt x="4888" y="11513"/>
                    <a:pt x="4896" y="11517"/>
                  </a:cubicBezTo>
                  <a:cubicBezTo>
                    <a:pt x="4905" y="11521"/>
                    <a:pt x="4913" y="11522"/>
                    <a:pt x="4922" y="11519"/>
                  </a:cubicBezTo>
                  <a:cubicBezTo>
                    <a:pt x="4930" y="11516"/>
                    <a:pt x="4937" y="11511"/>
                    <a:pt x="4941" y="11502"/>
                  </a:cubicBezTo>
                  <a:cubicBezTo>
                    <a:pt x="4945" y="11494"/>
                    <a:pt x="4945" y="11486"/>
                    <a:pt x="4942" y="11477"/>
                  </a:cubicBezTo>
                  <a:cubicBezTo>
                    <a:pt x="4939" y="11469"/>
                    <a:pt x="4933" y="11463"/>
                    <a:pt x="4925" y="11459"/>
                  </a:cubicBezTo>
                  <a:cubicBezTo>
                    <a:pt x="4917" y="11455"/>
                    <a:pt x="4909" y="11454"/>
                    <a:pt x="4900" y="11457"/>
                  </a:cubicBezTo>
                  <a:close/>
                  <a:moveTo>
                    <a:pt x="4958" y="11340"/>
                  </a:moveTo>
                  <a:cubicBezTo>
                    <a:pt x="4950" y="11342"/>
                    <a:pt x="4943" y="11348"/>
                    <a:pt x="4939" y="11356"/>
                  </a:cubicBezTo>
                  <a:cubicBezTo>
                    <a:pt x="4935" y="11364"/>
                    <a:pt x="4935" y="11373"/>
                    <a:pt x="4938" y="11381"/>
                  </a:cubicBezTo>
                  <a:cubicBezTo>
                    <a:pt x="4940" y="11390"/>
                    <a:pt x="4946" y="11396"/>
                    <a:pt x="4954" y="11400"/>
                  </a:cubicBezTo>
                  <a:cubicBezTo>
                    <a:pt x="4962" y="11404"/>
                    <a:pt x="4971" y="11405"/>
                    <a:pt x="4979" y="11402"/>
                  </a:cubicBezTo>
                  <a:cubicBezTo>
                    <a:pt x="4988" y="11399"/>
                    <a:pt x="4995" y="11393"/>
                    <a:pt x="4999" y="11385"/>
                  </a:cubicBezTo>
                  <a:cubicBezTo>
                    <a:pt x="5003" y="11377"/>
                    <a:pt x="5003" y="11368"/>
                    <a:pt x="5000" y="11360"/>
                  </a:cubicBezTo>
                  <a:cubicBezTo>
                    <a:pt x="4997" y="11352"/>
                    <a:pt x="4991" y="11345"/>
                    <a:pt x="4983" y="11341"/>
                  </a:cubicBezTo>
                  <a:cubicBezTo>
                    <a:pt x="4975" y="11337"/>
                    <a:pt x="4967" y="11337"/>
                    <a:pt x="4958" y="11340"/>
                  </a:cubicBezTo>
                  <a:close/>
                  <a:moveTo>
                    <a:pt x="5559" y="11195"/>
                  </a:moveTo>
                  <a:lnTo>
                    <a:pt x="5483" y="11349"/>
                  </a:lnTo>
                  <a:lnTo>
                    <a:pt x="5131" y="11176"/>
                  </a:lnTo>
                  <a:lnTo>
                    <a:pt x="5108" y="11223"/>
                  </a:lnTo>
                  <a:lnTo>
                    <a:pt x="5499" y="11415"/>
                  </a:lnTo>
                  <a:lnTo>
                    <a:pt x="5595" y="11220"/>
                  </a:lnTo>
                  <a:lnTo>
                    <a:pt x="5559" y="11195"/>
                  </a:lnTo>
                  <a:close/>
                  <a:moveTo>
                    <a:pt x="5658" y="11093"/>
                  </a:moveTo>
                  <a:lnTo>
                    <a:pt x="5267" y="10901"/>
                  </a:lnTo>
                  <a:lnTo>
                    <a:pt x="5244" y="10946"/>
                  </a:lnTo>
                  <a:lnTo>
                    <a:pt x="5635" y="11139"/>
                  </a:lnTo>
                  <a:lnTo>
                    <a:pt x="5658" y="11093"/>
                  </a:lnTo>
                  <a:close/>
                  <a:moveTo>
                    <a:pt x="5682" y="10672"/>
                  </a:moveTo>
                  <a:cubicBezTo>
                    <a:pt x="5667" y="10671"/>
                    <a:pt x="5653" y="10672"/>
                    <a:pt x="5640" y="10675"/>
                  </a:cubicBezTo>
                  <a:cubicBezTo>
                    <a:pt x="5627" y="10679"/>
                    <a:pt x="5615" y="10684"/>
                    <a:pt x="5604" y="10691"/>
                  </a:cubicBezTo>
                  <a:cubicBezTo>
                    <a:pt x="5593" y="10699"/>
                    <a:pt x="5581" y="10710"/>
                    <a:pt x="5567" y="10725"/>
                  </a:cubicBezTo>
                  <a:lnTo>
                    <a:pt x="5531" y="10763"/>
                  </a:lnTo>
                  <a:cubicBezTo>
                    <a:pt x="5512" y="10782"/>
                    <a:pt x="5495" y="10795"/>
                    <a:pt x="5480" y="10800"/>
                  </a:cubicBezTo>
                  <a:cubicBezTo>
                    <a:pt x="5466" y="10805"/>
                    <a:pt x="5451" y="10804"/>
                    <a:pt x="5435" y="10796"/>
                  </a:cubicBezTo>
                  <a:cubicBezTo>
                    <a:pt x="5415" y="10786"/>
                    <a:pt x="5402" y="10772"/>
                    <a:pt x="5398" y="10753"/>
                  </a:cubicBezTo>
                  <a:cubicBezTo>
                    <a:pt x="5393" y="10733"/>
                    <a:pt x="5397" y="10711"/>
                    <a:pt x="5409" y="10687"/>
                  </a:cubicBezTo>
                  <a:cubicBezTo>
                    <a:pt x="5413" y="10678"/>
                    <a:pt x="5417" y="10671"/>
                    <a:pt x="5422" y="10664"/>
                  </a:cubicBezTo>
                  <a:cubicBezTo>
                    <a:pt x="5427" y="10657"/>
                    <a:pt x="5433" y="10650"/>
                    <a:pt x="5439" y="10644"/>
                  </a:cubicBezTo>
                  <a:cubicBezTo>
                    <a:pt x="5445" y="10638"/>
                    <a:pt x="5452" y="10632"/>
                    <a:pt x="5461" y="10626"/>
                  </a:cubicBezTo>
                  <a:cubicBezTo>
                    <a:pt x="5469" y="10620"/>
                    <a:pt x="5478" y="10614"/>
                    <a:pt x="5489" y="10608"/>
                  </a:cubicBezTo>
                  <a:lnTo>
                    <a:pt x="5465" y="10571"/>
                  </a:lnTo>
                  <a:cubicBezTo>
                    <a:pt x="5422" y="10595"/>
                    <a:pt x="5390" y="10629"/>
                    <a:pt x="5370" y="10670"/>
                  </a:cubicBezTo>
                  <a:cubicBezTo>
                    <a:pt x="5360" y="10689"/>
                    <a:pt x="5355" y="10708"/>
                    <a:pt x="5352" y="10726"/>
                  </a:cubicBezTo>
                  <a:cubicBezTo>
                    <a:pt x="5350" y="10744"/>
                    <a:pt x="5351" y="10761"/>
                    <a:pt x="5356" y="10777"/>
                  </a:cubicBezTo>
                  <a:cubicBezTo>
                    <a:pt x="5360" y="10793"/>
                    <a:pt x="5368" y="10807"/>
                    <a:pt x="5379" y="10820"/>
                  </a:cubicBezTo>
                  <a:cubicBezTo>
                    <a:pt x="5389" y="10833"/>
                    <a:pt x="5403" y="10844"/>
                    <a:pt x="5420" y="10852"/>
                  </a:cubicBezTo>
                  <a:cubicBezTo>
                    <a:pt x="5445" y="10864"/>
                    <a:pt x="5470" y="10866"/>
                    <a:pt x="5496" y="10859"/>
                  </a:cubicBezTo>
                  <a:cubicBezTo>
                    <a:pt x="5507" y="10855"/>
                    <a:pt x="5518" y="10849"/>
                    <a:pt x="5528" y="10841"/>
                  </a:cubicBezTo>
                  <a:cubicBezTo>
                    <a:pt x="5538" y="10833"/>
                    <a:pt x="5550" y="10821"/>
                    <a:pt x="5564" y="10806"/>
                  </a:cubicBezTo>
                  <a:lnTo>
                    <a:pt x="5596" y="10773"/>
                  </a:lnTo>
                  <a:cubicBezTo>
                    <a:pt x="5633" y="10733"/>
                    <a:pt x="5669" y="10722"/>
                    <a:pt x="5703" y="10739"/>
                  </a:cubicBezTo>
                  <a:cubicBezTo>
                    <a:pt x="5726" y="10750"/>
                    <a:pt x="5740" y="10768"/>
                    <a:pt x="5745" y="10794"/>
                  </a:cubicBezTo>
                  <a:cubicBezTo>
                    <a:pt x="5748" y="10806"/>
                    <a:pt x="5748" y="10816"/>
                    <a:pt x="5746" y="10827"/>
                  </a:cubicBezTo>
                  <a:cubicBezTo>
                    <a:pt x="5744" y="10837"/>
                    <a:pt x="5739" y="10850"/>
                    <a:pt x="5732" y="10865"/>
                  </a:cubicBezTo>
                  <a:cubicBezTo>
                    <a:pt x="5722" y="10884"/>
                    <a:pt x="5710" y="10901"/>
                    <a:pt x="5697" y="10916"/>
                  </a:cubicBezTo>
                  <a:cubicBezTo>
                    <a:pt x="5683" y="10930"/>
                    <a:pt x="5666" y="10942"/>
                    <a:pt x="5647" y="10953"/>
                  </a:cubicBezTo>
                  <a:lnTo>
                    <a:pt x="5673" y="10991"/>
                  </a:lnTo>
                  <a:cubicBezTo>
                    <a:pt x="5695" y="10978"/>
                    <a:pt x="5713" y="10962"/>
                    <a:pt x="5729" y="10945"/>
                  </a:cubicBezTo>
                  <a:cubicBezTo>
                    <a:pt x="5745" y="10927"/>
                    <a:pt x="5758" y="10907"/>
                    <a:pt x="5770" y="10883"/>
                  </a:cubicBezTo>
                  <a:cubicBezTo>
                    <a:pt x="5779" y="10865"/>
                    <a:pt x="5785" y="10848"/>
                    <a:pt x="5788" y="10833"/>
                  </a:cubicBezTo>
                  <a:cubicBezTo>
                    <a:pt x="5791" y="10817"/>
                    <a:pt x="5791" y="10801"/>
                    <a:pt x="5789" y="10784"/>
                  </a:cubicBezTo>
                  <a:cubicBezTo>
                    <a:pt x="5787" y="10761"/>
                    <a:pt x="5780" y="10741"/>
                    <a:pt x="5767" y="10723"/>
                  </a:cubicBezTo>
                  <a:cubicBezTo>
                    <a:pt x="5755" y="10706"/>
                    <a:pt x="5740" y="10692"/>
                    <a:pt x="5722" y="10683"/>
                  </a:cubicBezTo>
                  <a:cubicBezTo>
                    <a:pt x="5710" y="10677"/>
                    <a:pt x="5696" y="10674"/>
                    <a:pt x="5682" y="10672"/>
                  </a:cubicBezTo>
                  <a:close/>
                  <a:moveTo>
                    <a:pt x="5933" y="10390"/>
                  </a:moveTo>
                  <a:cubicBezTo>
                    <a:pt x="5935" y="10407"/>
                    <a:pt x="5936" y="10422"/>
                    <a:pt x="5934" y="10436"/>
                  </a:cubicBezTo>
                  <a:cubicBezTo>
                    <a:pt x="5932" y="10450"/>
                    <a:pt x="5927" y="10464"/>
                    <a:pt x="5920" y="10478"/>
                  </a:cubicBezTo>
                  <a:cubicBezTo>
                    <a:pt x="5909" y="10501"/>
                    <a:pt x="5893" y="10519"/>
                    <a:pt x="5872" y="10531"/>
                  </a:cubicBezTo>
                  <a:cubicBezTo>
                    <a:pt x="5851" y="10544"/>
                    <a:pt x="5825" y="10550"/>
                    <a:pt x="5796" y="10547"/>
                  </a:cubicBezTo>
                  <a:cubicBezTo>
                    <a:pt x="5782" y="10546"/>
                    <a:pt x="5769" y="10544"/>
                    <a:pt x="5755" y="10540"/>
                  </a:cubicBezTo>
                  <a:cubicBezTo>
                    <a:pt x="5742" y="10535"/>
                    <a:pt x="5726" y="10529"/>
                    <a:pt x="5707" y="10519"/>
                  </a:cubicBezTo>
                  <a:cubicBezTo>
                    <a:pt x="5684" y="10508"/>
                    <a:pt x="5665" y="10497"/>
                    <a:pt x="5650" y="10486"/>
                  </a:cubicBezTo>
                  <a:cubicBezTo>
                    <a:pt x="5635" y="10475"/>
                    <a:pt x="5622" y="10464"/>
                    <a:pt x="5612" y="10452"/>
                  </a:cubicBezTo>
                  <a:cubicBezTo>
                    <a:pt x="5594" y="10431"/>
                    <a:pt x="5584" y="10410"/>
                    <a:pt x="5580" y="10389"/>
                  </a:cubicBezTo>
                  <a:cubicBezTo>
                    <a:pt x="5577" y="10367"/>
                    <a:pt x="5580" y="10345"/>
                    <a:pt x="5592" y="10322"/>
                  </a:cubicBezTo>
                  <a:cubicBezTo>
                    <a:pt x="5599" y="10308"/>
                    <a:pt x="5607" y="10296"/>
                    <a:pt x="5617" y="10286"/>
                  </a:cubicBezTo>
                  <a:cubicBezTo>
                    <a:pt x="5626" y="10276"/>
                    <a:pt x="5638" y="10268"/>
                    <a:pt x="5653" y="10260"/>
                  </a:cubicBezTo>
                  <a:lnTo>
                    <a:pt x="5635" y="10220"/>
                  </a:lnTo>
                  <a:cubicBezTo>
                    <a:pt x="5618" y="10229"/>
                    <a:pt x="5603" y="10240"/>
                    <a:pt x="5589" y="10254"/>
                  </a:cubicBezTo>
                  <a:cubicBezTo>
                    <a:pt x="5575" y="10268"/>
                    <a:pt x="5564" y="10284"/>
                    <a:pt x="5554" y="10303"/>
                  </a:cubicBezTo>
                  <a:cubicBezTo>
                    <a:pt x="5543" y="10327"/>
                    <a:pt x="5537" y="10351"/>
                    <a:pt x="5537" y="10376"/>
                  </a:cubicBezTo>
                  <a:cubicBezTo>
                    <a:pt x="5537" y="10401"/>
                    <a:pt x="5543" y="10426"/>
                    <a:pt x="5554" y="10449"/>
                  </a:cubicBezTo>
                  <a:cubicBezTo>
                    <a:pt x="5565" y="10473"/>
                    <a:pt x="5580" y="10495"/>
                    <a:pt x="5601" y="10515"/>
                  </a:cubicBezTo>
                  <a:cubicBezTo>
                    <a:pt x="5622" y="10535"/>
                    <a:pt x="5646" y="10552"/>
                    <a:pt x="5675" y="10567"/>
                  </a:cubicBezTo>
                  <a:cubicBezTo>
                    <a:pt x="5705" y="10581"/>
                    <a:pt x="5734" y="10591"/>
                    <a:pt x="5763" y="10596"/>
                  </a:cubicBezTo>
                  <a:cubicBezTo>
                    <a:pt x="5792" y="10602"/>
                    <a:pt x="5820" y="10600"/>
                    <a:pt x="5847" y="10593"/>
                  </a:cubicBezTo>
                  <a:cubicBezTo>
                    <a:pt x="5872" y="10586"/>
                    <a:pt x="5893" y="10575"/>
                    <a:pt x="5912" y="10560"/>
                  </a:cubicBezTo>
                  <a:cubicBezTo>
                    <a:pt x="5930" y="10544"/>
                    <a:pt x="5944" y="10526"/>
                    <a:pt x="5955" y="10505"/>
                  </a:cubicBezTo>
                  <a:cubicBezTo>
                    <a:pt x="5964" y="10485"/>
                    <a:pt x="5971" y="10465"/>
                    <a:pt x="5975" y="10444"/>
                  </a:cubicBezTo>
                  <a:cubicBezTo>
                    <a:pt x="5978" y="10422"/>
                    <a:pt x="5979" y="10401"/>
                    <a:pt x="5977" y="10380"/>
                  </a:cubicBezTo>
                  <a:lnTo>
                    <a:pt x="5933" y="10390"/>
                  </a:lnTo>
                  <a:close/>
                  <a:moveTo>
                    <a:pt x="6169" y="10055"/>
                  </a:moveTo>
                  <a:lnTo>
                    <a:pt x="5778" y="9862"/>
                  </a:lnTo>
                  <a:lnTo>
                    <a:pt x="5755" y="9909"/>
                  </a:lnTo>
                  <a:lnTo>
                    <a:pt x="5918" y="9989"/>
                  </a:lnTo>
                  <a:lnTo>
                    <a:pt x="5837" y="10154"/>
                  </a:lnTo>
                  <a:lnTo>
                    <a:pt x="5674" y="10074"/>
                  </a:lnTo>
                  <a:lnTo>
                    <a:pt x="5651" y="10119"/>
                  </a:lnTo>
                  <a:lnTo>
                    <a:pt x="6042" y="10311"/>
                  </a:lnTo>
                  <a:lnTo>
                    <a:pt x="6065" y="10266"/>
                  </a:lnTo>
                  <a:lnTo>
                    <a:pt x="5875" y="10173"/>
                  </a:lnTo>
                  <a:lnTo>
                    <a:pt x="5956" y="10008"/>
                  </a:lnTo>
                  <a:lnTo>
                    <a:pt x="6146" y="10101"/>
                  </a:lnTo>
                  <a:lnTo>
                    <a:pt x="6169" y="10055"/>
                  </a:lnTo>
                  <a:close/>
                  <a:moveTo>
                    <a:pt x="6333" y="9721"/>
                  </a:moveTo>
                  <a:lnTo>
                    <a:pt x="6292" y="9701"/>
                  </a:lnTo>
                  <a:lnTo>
                    <a:pt x="6208" y="9873"/>
                  </a:lnTo>
                  <a:lnTo>
                    <a:pt x="6065" y="9803"/>
                  </a:lnTo>
                  <a:lnTo>
                    <a:pt x="6131" y="9669"/>
                  </a:lnTo>
                  <a:lnTo>
                    <a:pt x="6090" y="9649"/>
                  </a:lnTo>
                  <a:lnTo>
                    <a:pt x="6024" y="9783"/>
                  </a:lnTo>
                  <a:lnTo>
                    <a:pt x="5896" y="9720"/>
                  </a:lnTo>
                  <a:lnTo>
                    <a:pt x="5975" y="9559"/>
                  </a:lnTo>
                  <a:lnTo>
                    <a:pt x="5939" y="9534"/>
                  </a:lnTo>
                  <a:lnTo>
                    <a:pt x="5834" y="9748"/>
                  </a:lnTo>
                  <a:lnTo>
                    <a:pt x="6225" y="9940"/>
                  </a:lnTo>
                  <a:lnTo>
                    <a:pt x="6333" y="9721"/>
                  </a:lnTo>
                  <a:close/>
                  <a:moveTo>
                    <a:pt x="6250" y="8903"/>
                  </a:moveTo>
                  <a:lnTo>
                    <a:pt x="6227" y="8950"/>
                  </a:lnTo>
                  <a:lnTo>
                    <a:pt x="6429" y="9110"/>
                  </a:lnTo>
                  <a:cubicBezTo>
                    <a:pt x="6442" y="9120"/>
                    <a:pt x="6455" y="9130"/>
                    <a:pt x="6468" y="9140"/>
                  </a:cubicBezTo>
                  <a:cubicBezTo>
                    <a:pt x="6481" y="9150"/>
                    <a:pt x="6492" y="9158"/>
                    <a:pt x="6502" y="9166"/>
                  </a:cubicBezTo>
                  <a:cubicBezTo>
                    <a:pt x="6513" y="9173"/>
                    <a:pt x="6521" y="9179"/>
                    <a:pt x="6527" y="9184"/>
                  </a:cubicBezTo>
                  <a:cubicBezTo>
                    <a:pt x="6533" y="9188"/>
                    <a:pt x="6536" y="9190"/>
                    <a:pt x="6537" y="9191"/>
                  </a:cubicBezTo>
                  <a:cubicBezTo>
                    <a:pt x="6536" y="9191"/>
                    <a:pt x="6533" y="9190"/>
                    <a:pt x="6528" y="9189"/>
                  </a:cubicBezTo>
                  <a:cubicBezTo>
                    <a:pt x="6522" y="9187"/>
                    <a:pt x="6514" y="9185"/>
                    <a:pt x="6504" y="9182"/>
                  </a:cubicBezTo>
                  <a:cubicBezTo>
                    <a:pt x="6493" y="9179"/>
                    <a:pt x="6482" y="9176"/>
                    <a:pt x="6468" y="9172"/>
                  </a:cubicBezTo>
                  <a:cubicBezTo>
                    <a:pt x="6455" y="9169"/>
                    <a:pt x="6440" y="9165"/>
                    <a:pt x="6424" y="9161"/>
                  </a:cubicBezTo>
                  <a:lnTo>
                    <a:pt x="6155" y="9095"/>
                  </a:lnTo>
                  <a:lnTo>
                    <a:pt x="6129" y="9148"/>
                  </a:lnTo>
                  <a:lnTo>
                    <a:pt x="6338" y="9315"/>
                  </a:lnTo>
                  <a:cubicBezTo>
                    <a:pt x="6348" y="9323"/>
                    <a:pt x="6358" y="9332"/>
                    <a:pt x="6370" y="9341"/>
                  </a:cubicBezTo>
                  <a:cubicBezTo>
                    <a:pt x="6382" y="9350"/>
                    <a:pt x="6392" y="9358"/>
                    <a:pt x="6402" y="9365"/>
                  </a:cubicBezTo>
                  <a:cubicBezTo>
                    <a:pt x="6412" y="9373"/>
                    <a:pt x="6421" y="9379"/>
                    <a:pt x="6428" y="9385"/>
                  </a:cubicBezTo>
                  <a:cubicBezTo>
                    <a:pt x="6435" y="9390"/>
                    <a:pt x="6439" y="9393"/>
                    <a:pt x="6440" y="9393"/>
                  </a:cubicBezTo>
                  <a:cubicBezTo>
                    <a:pt x="6438" y="9393"/>
                    <a:pt x="6433" y="9391"/>
                    <a:pt x="6424" y="9388"/>
                  </a:cubicBezTo>
                  <a:cubicBezTo>
                    <a:pt x="6416" y="9386"/>
                    <a:pt x="6405" y="9382"/>
                    <a:pt x="6393" y="9379"/>
                  </a:cubicBezTo>
                  <a:cubicBezTo>
                    <a:pt x="6381" y="9375"/>
                    <a:pt x="6367" y="9371"/>
                    <a:pt x="6353" y="9367"/>
                  </a:cubicBezTo>
                  <a:cubicBezTo>
                    <a:pt x="6338" y="9363"/>
                    <a:pt x="6324" y="9359"/>
                    <a:pt x="6311" y="9356"/>
                  </a:cubicBezTo>
                  <a:lnTo>
                    <a:pt x="6058" y="9293"/>
                  </a:lnTo>
                  <a:lnTo>
                    <a:pt x="6033" y="9343"/>
                  </a:lnTo>
                  <a:lnTo>
                    <a:pt x="6469" y="9443"/>
                  </a:lnTo>
                  <a:lnTo>
                    <a:pt x="6499" y="9383"/>
                  </a:lnTo>
                  <a:lnTo>
                    <a:pt x="6302" y="9226"/>
                  </a:lnTo>
                  <a:cubicBezTo>
                    <a:pt x="6291" y="9217"/>
                    <a:pt x="6279" y="9209"/>
                    <a:pt x="6268" y="9200"/>
                  </a:cubicBezTo>
                  <a:cubicBezTo>
                    <a:pt x="6257" y="9192"/>
                    <a:pt x="6247" y="9184"/>
                    <a:pt x="6238" y="9177"/>
                  </a:cubicBezTo>
                  <a:cubicBezTo>
                    <a:pt x="6229" y="9171"/>
                    <a:pt x="6221" y="9166"/>
                    <a:pt x="6216" y="9162"/>
                  </a:cubicBezTo>
                  <a:cubicBezTo>
                    <a:pt x="6210" y="9158"/>
                    <a:pt x="6206" y="9155"/>
                    <a:pt x="6205" y="9154"/>
                  </a:cubicBezTo>
                  <a:cubicBezTo>
                    <a:pt x="6207" y="9155"/>
                    <a:pt x="6211" y="9156"/>
                    <a:pt x="6218" y="9158"/>
                  </a:cubicBezTo>
                  <a:cubicBezTo>
                    <a:pt x="6225" y="9160"/>
                    <a:pt x="6233" y="9163"/>
                    <a:pt x="6244" y="9166"/>
                  </a:cubicBezTo>
                  <a:cubicBezTo>
                    <a:pt x="6255" y="9169"/>
                    <a:pt x="6267" y="9172"/>
                    <a:pt x="6281" y="9176"/>
                  </a:cubicBezTo>
                  <a:cubicBezTo>
                    <a:pt x="6295" y="9180"/>
                    <a:pt x="6310" y="9184"/>
                    <a:pt x="6325" y="9188"/>
                  </a:cubicBezTo>
                  <a:lnTo>
                    <a:pt x="6566" y="9246"/>
                  </a:lnTo>
                  <a:lnTo>
                    <a:pt x="6596" y="9185"/>
                  </a:lnTo>
                  <a:lnTo>
                    <a:pt x="6250" y="8903"/>
                  </a:lnTo>
                  <a:close/>
                  <a:moveTo>
                    <a:pt x="6701" y="8972"/>
                  </a:moveTo>
                  <a:lnTo>
                    <a:pt x="6311" y="8779"/>
                  </a:lnTo>
                  <a:lnTo>
                    <a:pt x="6288" y="8825"/>
                  </a:lnTo>
                  <a:lnTo>
                    <a:pt x="6679" y="9017"/>
                  </a:lnTo>
                  <a:lnTo>
                    <a:pt x="6701" y="8972"/>
                  </a:lnTo>
                  <a:close/>
                  <a:moveTo>
                    <a:pt x="6818" y="8637"/>
                  </a:moveTo>
                  <a:lnTo>
                    <a:pt x="6742" y="8791"/>
                  </a:lnTo>
                  <a:lnTo>
                    <a:pt x="6390" y="8618"/>
                  </a:lnTo>
                  <a:lnTo>
                    <a:pt x="6367" y="8665"/>
                  </a:lnTo>
                  <a:lnTo>
                    <a:pt x="6758" y="8857"/>
                  </a:lnTo>
                  <a:lnTo>
                    <a:pt x="6854" y="8662"/>
                  </a:lnTo>
                  <a:lnTo>
                    <a:pt x="6818" y="8637"/>
                  </a:lnTo>
                  <a:close/>
                  <a:moveTo>
                    <a:pt x="7020" y="8324"/>
                  </a:moveTo>
                  <a:lnTo>
                    <a:pt x="6629" y="8131"/>
                  </a:lnTo>
                  <a:lnTo>
                    <a:pt x="6606" y="8178"/>
                  </a:lnTo>
                  <a:lnTo>
                    <a:pt x="6770" y="8258"/>
                  </a:lnTo>
                  <a:lnTo>
                    <a:pt x="6689" y="8423"/>
                  </a:lnTo>
                  <a:lnTo>
                    <a:pt x="6525" y="8343"/>
                  </a:lnTo>
                  <a:lnTo>
                    <a:pt x="6503" y="8388"/>
                  </a:lnTo>
                  <a:lnTo>
                    <a:pt x="6894" y="8581"/>
                  </a:lnTo>
                  <a:lnTo>
                    <a:pt x="6916" y="8535"/>
                  </a:lnTo>
                  <a:lnTo>
                    <a:pt x="6727" y="8442"/>
                  </a:lnTo>
                  <a:lnTo>
                    <a:pt x="6808" y="8277"/>
                  </a:lnTo>
                  <a:lnTo>
                    <a:pt x="6997" y="8370"/>
                  </a:lnTo>
                  <a:lnTo>
                    <a:pt x="7020" y="8324"/>
                  </a:lnTo>
                  <a:close/>
                  <a:moveTo>
                    <a:pt x="7185" y="7990"/>
                  </a:moveTo>
                  <a:lnTo>
                    <a:pt x="7144" y="7970"/>
                  </a:lnTo>
                  <a:lnTo>
                    <a:pt x="7059" y="8142"/>
                  </a:lnTo>
                  <a:lnTo>
                    <a:pt x="6916" y="8072"/>
                  </a:lnTo>
                  <a:lnTo>
                    <a:pt x="6982" y="7938"/>
                  </a:lnTo>
                  <a:lnTo>
                    <a:pt x="6942" y="7918"/>
                  </a:lnTo>
                  <a:lnTo>
                    <a:pt x="6876" y="8052"/>
                  </a:lnTo>
                  <a:lnTo>
                    <a:pt x="6748" y="7989"/>
                  </a:lnTo>
                  <a:lnTo>
                    <a:pt x="6827" y="7828"/>
                  </a:lnTo>
                  <a:lnTo>
                    <a:pt x="6791" y="7803"/>
                  </a:lnTo>
                  <a:lnTo>
                    <a:pt x="6686" y="8017"/>
                  </a:lnTo>
                  <a:lnTo>
                    <a:pt x="7077" y="8209"/>
                  </a:lnTo>
                  <a:lnTo>
                    <a:pt x="7185" y="7990"/>
                  </a:lnTo>
                  <a:close/>
                  <a:moveTo>
                    <a:pt x="7285" y="7687"/>
                  </a:moveTo>
                  <a:lnTo>
                    <a:pt x="7209" y="7841"/>
                  </a:lnTo>
                  <a:lnTo>
                    <a:pt x="6857" y="7668"/>
                  </a:lnTo>
                  <a:lnTo>
                    <a:pt x="6834" y="7715"/>
                  </a:lnTo>
                  <a:lnTo>
                    <a:pt x="7225" y="7907"/>
                  </a:lnTo>
                  <a:lnTo>
                    <a:pt x="7321" y="7712"/>
                  </a:lnTo>
                  <a:lnTo>
                    <a:pt x="7285" y="7687"/>
                  </a:lnTo>
                  <a:close/>
                  <a:moveTo>
                    <a:pt x="7544" y="7259"/>
                  </a:moveTo>
                  <a:lnTo>
                    <a:pt x="7137" y="7101"/>
                  </a:lnTo>
                  <a:lnTo>
                    <a:pt x="7103" y="7170"/>
                  </a:lnTo>
                  <a:lnTo>
                    <a:pt x="7326" y="7371"/>
                  </a:lnTo>
                  <a:cubicBezTo>
                    <a:pt x="7340" y="7383"/>
                    <a:pt x="7352" y="7393"/>
                    <a:pt x="7364" y="7402"/>
                  </a:cubicBezTo>
                  <a:cubicBezTo>
                    <a:pt x="7375" y="7410"/>
                    <a:pt x="7381" y="7415"/>
                    <a:pt x="7383" y="7416"/>
                  </a:cubicBezTo>
                  <a:cubicBezTo>
                    <a:pt x="7380" y="7416"/>
                    <a:pt x="7373" y="7414"/>
                    <a:pt x="7359" y="7410"/>
                  </a:cubicBezTo>
                  <a:cubicBezTo>
                    <a:pt x="7345" y="7406"/>
                    <a:pt x="7328" y="7402"/>
                    <a:pt x="7307" y="7398"/>
                  </a:cubicBezTo>
                  <a:lnTo>
                    <a:pt x="7017" y="7344"/>
                  </a:lnTo>
                  <a:lnTo>
                    <a:pt x="6983" y="7412"/>
                  </a:lnTo>
                  <a:lnTo>
                    <a:pt x="7357" y="7639"/>
                  </a:lnTo>
                  <a:lnTo>
                    <a:pt x="7379" y="7594"/>
                  </a:lnTo>
                  <a:lnTo>
                    <a:pt x="7112" y="7435"/>
                  </a:lnTo>
                  <a:cubicBezTo>
                    <a:pt x="7107" y="7432"/>
                    <a:pt x="7100" y="7428"/>
                    <a:pt x="7093" y="7424"/>
                  </a:cubicBezTo>
                  <a:cubicBezTo>
                    <a:pt x="7085" y="7420"/>
                    <a:pt x="7078" y="7415"/>
                    <a:pt x="7070" y="7411"/>
                  </a:cubicBezTo>
                  <a:cubicBezTo>
                    <a:pt x="7063" y="7407"/>
                    <a:pt x="7056" y="7403"/>
                    <a:pt x="7051" y="7400"/>
                  </a:cubicBezTo>
                  <a:cubicBezTo>
                    <a:pt x="7046" y="7397"/>
                    <a:pt x="7043" y="7396"/>
                    <a:pt x="7041" y="7395"/>
                  </a:cubicBezTo>
                  <a:cubicBezTo>
                    <a:pt x="7046" y="7396"/>
                    <a:pt x="7055" y="7398"/>
                    <a:pt x="7069" y="7401"/>
                  </a:cubicBezTo>
                  <a:cubicBezTo>
                    <a:pt x="7084" y="7404"/>
                    <a:pt x="7102" y="7408"/>
                    <a:pt x="7124" y="7412"/>
                  </a:cubicBezTo>
                  <a:lnTo>
                    <a:pt x="7440" y="7471"/>
                  </a:lnTo>
                  <a:lnTo>
                    <a:pt x="7460" y="7431"/>
                  </a:lnTo>
                  <a:lnTo>
                    <a:pt x="7209" y="7204"/>
                  </a:lnTo>
                  <a:cubicBezTo>
                    <a:pt x="7204" y="7199"/>
                    <a:pt x="7198" y="7194"/>
                    <a:pt x="7192" y="7189"/>
                  </a:cubicBezTo>
                  <a:cubicBezTo>
                    <a:pt x="7187" y="7184"/>
                    <a:pt x="7181" y="7180"/>
                    <a:pt x="7176" y="7175"/>
                  </a:cubicBezTo>
                  <a:cubicBezTo>
                    <a:pt x="7170" y="7171"/>
                    <a:pt x="7166" y="7167"/>
                    <a:pt x="7162" y="7164"/>
                  </a:cubicBezTo>
                  <a:cubicBezTo>
                    <a:pt x="7158" y="7161"/>
                    <a:pt x="7156" y="7159"/>
                    <a:pt x="7156" y="7158"/>
                  </a:cubicBezTo>
                  <a:cubicBezTo>
                    <a:pt x="7156" y="7159"/>
                    <a:pt x="7159" y="7160"/>
                    <a:pt x="7164" y="7162"/>
                  </a:cubicBezTo>
                  <a:cubicBezTo>
                    <a:pt x="7168" y="7164"/>
                    <a:pt x="7174" y="7166"/>
                    <a:pt x="7181" y="7170"/>
                  </a:cubicBezTo>
                  <a:cubicBezTo>
                    <a:pt x="7188" y="7173"/>
                    <a:pt x="7195" y="7176"/>
                    <a:pt x="7202" y="7179"/>
                  </a:cubicBezTo>
                  <a:cubicBezTo>
                    <a:pt x="7210" y="7182"/>
                    <a:pt x="7217" y="7185"/>
                    <a:pt x="7223" y="7188"/>
                  </a:cubicBezTo>
                  <a:lnTo>
                    <a:pt x="7521" y="7306"/>
                  </a:lnTo>
                  <a:lnTo>
                    <a:pt x="7544" y="7259"/>
                  </a:lnTo>
                  <a:close/>
                  <a:moveTo>
                    <a:pt x="7564" y="6848"/>
                  </a:moveTo>
                  <a:cubicBezTo>
                    <a:pt x="7549" y="6846"/>
                    <a:pt x="7535" y="6847"/>
                    <a:pt x="7522" y="6851"/>
                  </a:cubicBezTo>
                  <a:cubicBezTo>
                    <a:pt x="7509" y="6854"/>
                    <a:pt x="7497" y="6859"/>
                    <a:pt x="7486" y="6867"/>
                  </a:cubicBezTo>
                  <a:cubicBezTo>
                    <a:pt x="7475" y="6874"/>
                    <a:pt x="7463" y="6885"/>
                    <a:pt x="7449" y="6900"/>
                  </a:cubicBezTo>
                  <a:lnTo>
                    <a:pt x="7413" y="6938"/>
                  </a:lnTo>
                  <a:cubicBezTo>
                    <a:pt x="7394" y="6958"/>
                    <a:pt x="7377" y="6970"/>
                    <a:pt x="7362" y="6975"/>
                  </a:cubicBezTo>
                  <a:cubicBezTo>
                    <a:pt x="7348" y="6981"/>
                    <a:pt x="7333" y="6980"/>
                    <a:pt x="7317" y="6972"/>
                  </a:cubicBezTo>
                  <a:cubicBezTo>
                    <a:pt x="7297" y="6962"/>
                    <a:pt x="7284" y="6947"/>
                    <a:pt x="7280" y="6928"/>
                  </a:cubicBezTo>
                  <a:cubicBezTo>
                    <a:pt x="7275" y="6909"/>
                    <a:pt x="7279" y="6887"/>
                    <a:pt x="7291" y="6862"/>
                  </a:cubicBezTo>
                  <a:cubicBezTo>
                    <a:pt x="7295" y="6854"/>
                    <a:pt x="7299" y="6846"/>
                    <a:pt x="7304" y="6839"/>
                  </a:cubicBezTo>
                  <a:cubicBezTo>
                    <a:pt x="7309" y="6832"/>
                    <a:pt x="7315" y="6826"/>
                    <a:pt x="7321" y="6820"/>
                  </a:cubicBezTo>
                  <a:cubicBezTo>
                    <a:pt x="7327" y="6814"/>
                    <a:pt x="7334" y="6808"/>
                    <a:pt x="7342" y="6802"/>
                  </a:cubicBezTo>
                  <a:cubicBezTo>
                    <a:pt x="7351" y="6796"/>
                    <a:pt x="7360" y="6790"/>
                    <a:pt x="7371" y="6783"/>
                  </a:cubicBezTo>
                  <a:lnTo>
                    <a:pt x="7347" y="6746"/>
                  </a:lnTo>
                  <a:cubicBezTo>
                    <a:pt x="7304" y="6771"/>
                    <a:pt x="7272" y="6804"/>
                    <a:pt x="7252" y="6845"/>
                  </a:cubicBezTo>
                  <a:cubicBezTo>
                    <a:pt x="7242" y="6864"/>
                    <a:pt x="7236" y="6883"/>
                    <a:pt x="7234" y="6901"/>
                  </a:cubicBezTo>
                  <a:cubicBezTo>
                    <a:pt x="7232" y="6920"/>
                    <a:pt x="7233" y="6937"/>
                    <a:pt x="7238" y="6953"/>
                  </a:cubicBezTo>
                  <a:cubicBezTo>
                    <a:pt x="7242" y="6968"/>
                    <a:pt x="7250" y="6983"/>
                    <a:pt x="7260" y="6996"/>
                  </a:cubicBezTo>
                  <a:cubicBezTo>
                    <a:pt x="7271" y="7008"/>
                    <a:pt x="7285" y="7019"/>
                    <a:pt x="7302" y="7027"/>
                  </a:cubicBezTo>
                  <a:cubicBezTo>
                    <a:pt x="7327" y="7040"/>
                    <a:pt x="7352" y="7042"/>
                    <a:pt x="7377" y="7034"/>
                  </a:cubicBezTo>
                  <a:cubicBezTo>
                    <a:pt x="7389" y="7030"/>
                    <a:pt x="7400" y="7025"/>
                    <a:pt x="7410" y="7017"/>
                  </a:cubicBezTo>
                  <a:cubicBezTo>
                    <a:pt x="7420" y="7009"/>
                    <a:pt x="7432" y="6997"/>
                    <a:pt x="7446" y="6982"/>
                  </a:cubicBezTo>
                  <a:lnTo>
                    <a:pt x="7478" y="6948"/>
                  </a:lnTo>
                  <a:cubicBezTo>
                    <a:pt x="7515" y="6908"/>
                    <a:pt x="7551" y="6897"/>
                    <a:pt x="7585" y="6914"/>
                  </a:cubicBezTo>
                  <a:cubicBezTo>
                    <a:pt x="7608" y="6925"/>
                    <a:pt x="7622" y="6944"/>
                    <a:pt x="7627" y="6969"/>
                  </a:cubicBezTo>
                  <a:cubicBezTo>
                    <a:pt x="7630" y="6981"/>
                    <a:pt x="7630" y="6992"/>
                    <a:pt x="7628" y="7002"/>
                  </a:cubicBezTo>
                  <a:cubicBezTo>
                    <a:pt x="7626" y="7013"/>
                    <a:pt x="7621" y="7025"/>
                    <a:pt x="7614" y="7040"/>
                  </a:cubicBezTo>
                  <a:cubicBezTo>
                    <a:pt x="7604" y="7060"/>
                    <a:pt x="7592" y="7077"/>
                    <a:pt x="7579" y="7091"/>
                  </a:cubicBezTo>
                  <a:cubicBezTo>
                    <a:pt x="7565" y="7105"/>
                    <a:pt x="7548" y="7118"/>
                    <a:pt x="7529" y="7128"/>
                  </a:cubicBezTo>
                  <a:lnTo>
                    <a:pt x="7555" y="7167"/>
                  </a:lnTo>
                  <a:cubicBezTo>
                    <a:pt x="7577" y="7153"/>
                    <a:pt x="7595" y="7138"/>
                    <a:pt x="7611" y="7120"/>
                  </a:cubicBezTo>
                  <a:cubicBezTo>
                    <a:pt x="7627" y="7103"/>
                    <a:pt x="7640" y="7082"/>
                    <a:pt x="7652" y="7059"/>
                  </a:cubicBezTo>
                  <a:cubicBezTo>
                    <a:pt x="7661" y="7041"/>
                    <a:pt x="7667" y="7024"/>
                    <a:pt x="7670" y="7008"/>
                  </a:cubicBezTo>
                  <a:cubicBezTo>
                    <a:pt x="7673" y="6993"/>
                    <a:pt x="7673" y="6976"/>
                    <a:pt x="7671" y="6959"/>
                  </a:cubicBezTo>
                  <a:cubicBezTo>
                    <a:pt x="7669" y="6936"/>
                    <a:pt x="7661" y="6916"/>
                    <a:pt x="7649" y="6899"/>
                  </a:cubicBezTo>
                  <a:cubicBezTo>
                    <a:pt x="7637" y="6881"/>
                    <a:pt x="7622" y="6868"/>
                    <a:pt x="7604" y="6859"/>
                  </a:cubicBezTo>
                  <a:cubicBezTo>
                    <a:pt x="7592" y="6853"/>
                    <a:pt x="7578" y="6849"/>
                    <a:pt x="7564" y="6848"/>
                  </a:cubicBezTo>
                  <a:close/>
                  <a:moveTo>
                    <a:pt x="7678" y="6658"/>
                  </a:moveTo>
                  <a:lnTo>
                    <a:pt x="7635" y="6636"/>
                  </a:lnTo>
                  <a:lnTo>
                    <a:pt x="7581" y="6745"/>
                  </a:lnTo>
                  <a:lnTo>
                    <a:pt x="7624" y="6766"/>
                  </a:lnTo>
                  <a:lnTo>
                    <a:pt x="7678" y="6658"/>
                  </a:lnTo>
                  <a:close/>
                  <a:moveTo>
                    <a:pt x="7594" y="6170"/>
                  </a:moveTo>
                  <a:lnTo>
                    <a:pt x="7572" y="6216"/>
                  </a:lnTo>
                  <a:lnTo>
                    <a:pt x="7844" y="6350"/>
                  </a:lnTo>
                  <a:cubicBezTo>
                    <a:pt x="7857" y="6357"/>
                    <a:pt x="7868" y="6363"/>
                    <a:pt x="7877" y="6370"/>
                  </a:cubicBezTo>
                  <a:cubicBezTo>
                    <a:pt x="7885" y="6376"/>
                    <a:pt x="7892" y="6384"/>
                    <a:pt x="7898" y="6395"/>
                  </a:cubicBezTo>
                  <a:cubicBezTo>
                    <a:pt x="7903" y="6405"/>
                    <a:pt x="7904" y="6417"/>
                    <a:pt x="7903" y="6431"/>
                  </a:cubicBezTo>
                  <a:cubicBezTo>
                    <a:pt x="7901" y="6445"/>
                    <a:pt x="7896" y="6460"/>
                    <a:pt x="7888" y="6476"/>
                  </a:cubicBezTo>
                  <a:cubicBezTo>
                    <a:pt x="7882" y="6488"/>
                    <a:pt x="7876" y="6498"/>
                    <a:pt x="7869" y="6506"/>
                  </a:cubicBezTo>
                  <a:cubicBezTo>
                    <a:pt x="7863" y="6513"/>
                    <a:pt x="7856" y="6519"/>
                    <a:pt x="7849" y="6524"/>
                  </a:cubicBezTo>
                  <a:cubicBezTo>
                    <a:pt x="7843" y="6528"/>
                    <a:pt x="7836" y="6531"/>
                    <a:pt x="7830" y="6532"/>
                  </a:cubicBezTo>
                  <a:cubicBezTo>
                    <a:pt x="7823" y="6533"/>
                    <a:pt x="7818" y="6534"/>
                    <a:pt x="7813" y="6534"/>
                  </a:cubicBezTo>
                  <a:cubicBezTo>
                    <a:pt x="7805" y="6533"/>
                    <a:pt x="7796" y="6531"/>
                    <a:pt x="7785" y="6527"/>
                  </a:cubicBezTo>
                  <a:cubicBezTo>
                    <a:pt x="7773" y="6522"/>
                    <a:pt x="7763" y="6518"/>
                    <a:pt x="7753" y="6513"/>
                  </a:cubicBezTo>
                  <a:lnTo>
                    <a:pt x="7490" y="6383"/>
                  </a:lnTo>
                  <a:lnTo>
                    <a:pt x="7467" y="6429"/>
                  </a:lnTo>
                  <a:lnTo>
                    <a:pt x="7747" y="6567"/>
                  </a:lnTo>
                  <a:cubicBezTo>
                    <a:pt x="7756" y="6572"/>
                    <a:pt x="7766" y="6576"/>
                    <a:pt x="7778" y="6580"/>
                  </a:cubicBezTo>
                  <a:cubicBezTo>
                    <a:pt x="7790" y="6585"/>
                    <a:pt x="7802" y="6587"/>
                    <a:pt x="7814" y="6586"/>
                  </a:cubicBezTo>
                  <a:cubicBezTo>
                    <a:pt x="7838" y="6585"/>
                    <a:pt x="7860" y="6578"/>
                    <a:pt x="7878" y="6564"/>
                  </a:cubicBezTo>
                  <a:cubicBezTo>
                    <a:pt x="7896" y="6550"/>
                    <a:pt x="7912" y="6528"/>
                    <a:pt x="7927" y="6498"/>
                  </a:cubicBezTo>
                  <a:cubicBezTo>
                    <a:pt x="7939" y="6474"/>
                    <a:pt x="7946" y="6453"/>
                    <a:pt x="7949" y="6434"/>
                  </a:cubicBezTo>
                  <a:cubicBezTo>
                    <a:pt x="7952" y="6416"/>
                    <a:pt x="7952" y="6398"/>
                    <a:pt x="7947" y="6381"/>
                  </a:cubicBezTo>
                  <a:cubicBezTo>
                    <a:pt x="7943" y="6364"/>
                    <a:pt x="7936" y="6351"/>
                    <a:pt x="7924" y="6340"/>
                  </a:cubicBezTo>
                  <a:cubicBezTo>
                    <a:pt x="7913" y="6330"/>
                    <a:pt x="7896" y="6319"/>
                    <a:pt x="7872" y="6307"/>
                  </a:cubicBezTo>
                  <a:lnTo>
                    <a:pt x="7594" y="6170"/>
                  </a:lnTo>
                  <a:close/>
                  <a:moveTo>
                    <a:pt x="8169" y="5990"/>
                  </a:moveTo>
                  <a:lnTo>
                    <a:pt x="7778" y="5798"/>
                  </a:lnTo>
                  <a:lnTo>
                    <a:pt x="7755" y="5844"/>
                  </a:lnTo>
                  <a:lnTo>
                    <a:pt x="7968" y="5947"/>
                  </a:lnTo>
                  <a:cubicBezTo>
                    <a:pt x="7982" y="5954"/>
                    <a:pt x="7997" y="5960"/>
                    <a:pt x="8011" y="5967"/>
                  </a:cubicBezTo>
                  <a:cubicBezTo>
                    <a:pt x="8025" y="5973"/>
                    <a:pt x="8038" y="5979"/>
                    <a:pt x="8050" y="5984"/>
                  </a:cubicBezTo>
                  <a:cubicBezTo>
                    <a:pt x="8061" y="5988"/>
                    <a:pt x="8071" y="5992"/>
                    <a:pt x="8078" y="5995"/>
                  </a:cubicBezTo>
                  <a:cubicBezTo>
                    <a:pt x="8086" y="5998"/>
                    <a:pt x="8090" y="6000"/>
                    <a:pt x="8090" y="6000"/>
                  </a:cubicBezTo>
                  <a:cubicBezTo>
                    <a:pt x="8089" y="6000"/>
                    <a:pt x="8085" y="6000"/>
                    <a:pt x="8079" y="5999"/>
                  </a:cubicBezTo>
                  <a:cubicBezTo>
                    <a:pt x="8073" y="5999"/>
                    <a:pt x="8065" y="5998"/>
                    <a:pt x="8056" y="5998"/>
                  </a:cubicBezTo>
                  <a:cubicBezTo>
                    <a:pt x="8047" y="5997"/>
                    <a:pt x="8036" y="5997"/>
                    <a:pt x="8025" y="5996"/>
                  </a:cubicBezTo>
                  <a:cubicBezTo>
                    <a:pt x="8013" y="5996"/>
                    <a:pt x="8002" y="5996"/>
                    <a:pt x="7990" y="5996"/>
                  </a:cubicBezTo>
                  <a:lnTo>
                    <a:pt x="7677" y="6003"/>
                  </a:lnTo>
                  <a:lnTo>
                    <a:pt x="7650" y="6057"/>
                  </a:lnTo>
                  <a:lnTo>
                    <a:pt x="8041" y="6250"/>
                  </a:lnTo>
                  <a:lnTo>
                    <a:pt x="8065" y="6201"/>
                  </a:lnTo>
                  <a:lnTo>
                    <a:pt x="7837" y="6092"/>
                  </a:lnTo>
                  <a:cubicBezTo>
                    <a:pt x="7825" y="6086"/>
                    <a:pt x="7814" y="6081"/>
                    <a:pt x="7802" y="6076"/>
                  </a:cubicBezTo>
                  <a:cubicBezTo>
                    <a:pt x="7790" y="6071"/>
                    <a:pt x="7780" y="6066"/>
                    <a:pt x="7770" y="6062"/>
                  </a:cubicBezTo>
                  <a:cubicBezTo>
                    <a:pt x="7760" y="6058"/>
                    <a:pt x="7751" y="6054"/>
                    <a:pt x="7744" y="6051"/>
                  </a:cubicBezTo>
                  <a:cubicBezTo>
                    <a:pt x="7737" y="6048"/>
                    <a:pt x="7731" y="6046"/>
                    <a:pt x="7728" y="6045"/>
                  </a:cubicBezTo>
                  <a:cubicBezTo>
                    <a:pt x="7732" y="6046"/>
                    <a:pt x="7738" y="6046"/>
                    <a:pt x="7745" y="6046"/>
                  </a:cubicBezTo>
                  <a:cubicBezTo>
                    <a:pt x="7753" y="6047"/>
                    <a:pt x="7761" y="6047"/>
                    <a:pt x="7772" y="6047"/>
                  </a:cubicBezTo>
                  <a:cubicBezTo>
                    <a:pt x="7782" y="6047"/>
                    <a:pt x="7793" y="6047"/>
                    <a:pt x="7805" y="6047"/>
                  </a:cubicBezTo>
                  <a:cubicBezTo>
                    <a:pt x="7817" y="6047"/>
                    <a:pt x="7830" y="6047"/>
                    <a:pt x="7844" y="6047"/>
                  </a:cubicBezTo>
                  <a:lnTo>
                    <a:pt x="8144" y="6039"/>
                  </a:lnTo>
                  <a:lnTo>
                    <a:pt x="8169" y="5990"/>
                  </a:lnTo>
                  <a:close/>
                  <a:moveTo>
                    <a:pt x="8247" y="5830"/>
                  </a:moveTo>
                  <a:lnTo>
                    <a:pt x="7856" y="5638"/>
                  </a:lnTo>
                  <a:lnTo>
                    <a:pt x="7834" y="5683"/>
                  </a:lnTo>
                  <a:lnTo>
                    <a:pt x="8225" y="5876"/>
                  </a:lnTo>
                  <a:lnTo>
                    <a:pt x="8247" y="5830"/>
                  </a:lnTo>
                  <a:close/>
                  <a:moveTo>
                    <a:pt x="8047" y="5250"/>
                  </a:moveTo>
                  <a:lnTo>
                    <a:pt x="8023" y="5298"/>
                  </a:lnTo>
                  <a:lnTo>
                    <a:pt x="8240" y="5509"/>
                  </a:lnTo>
                  <a:cubicBezTo>
                    <a:pt x="8258" y="5526"/>
                    <a:pt x="8273" y="5540"/>
                    <a:pt x="8285" y="5551"/>
                  </a:cubicBezTo>
                  <a:cubicBezTo>
                    <a:pt x="8297" y="5562"/>
                    <a:pt x="8305" y="5569"/>
                    <a:pt x="8309" y="5573"/>
                  </a:cubicBezTo>
                  <a:cubicBezTo>
                    <a:pt x="8307" y="5572"/>
                    <a:pt x="8302" y="5571"/>
                    <a:pt x="8295" y="5569"/>
                  </a:cubicBezTo>
                  <a:cubicBezTo>
                    <a:pt x="8288" y="5567"/>
                    <a:pt x="8280" y="5565"/>
                    <a:pt x="8271" y="5563"/>
                  </a:cubicBezTo>
                  <a:cubicBezTo>
                    <a:pt x="8261" y="5561"/>
                    <a:pt x="8252" y="5559"/>
                    <a:pt x="8242" y="5558"/>
                  </a:cubicBezTo>
                  <a:cubicBezTo>
                    <a:pt x="8231" y="5556"/>
                    <a:pt x="8221" y="5554"/>
                    <a:pt x="8211" y="5553"/>
                  </a:cubicBezTo>
                  <a:lnTo>
                    <a:pt x="7919" y="5511"/>
                  </a:lnTo>
                  <a:lnTo>
                    <a:pt x="7894" y="5562"/>
                  </a:lnTo>
                  <a:lnTo>
                    <a:pt x="8349" y="5623"/>
                  </a:lnTo>
                  <a:lnTo>
                    <a:pt x="8372" y="5577"/>
                  </a:lnTo>
                  <a:lnTo>
                    <a:pt x="8047" y="5250"/>
                  </a:lnTo>
                  <a:close/>
                  <a:moveTo>
                    <a:pt x="8583" y="5148"/>
                  </a:moveTo>
                  <a:lnTo>
                    <a:pt x="8543" y="5128"/>
                  </a:lnTo>
                  <a:lnTo>
                    <a:pt x="8458" y="5300"/>
                  </a:lnTo>
                  <a:lnTo>
                    <a:pt x="8315" y="5230"/>
                  </a:lnTo>
                  <a:lnTo>
                    <a:pt x="8381" y="5096"/>
                  </a:lnTo>
                  <a:lnTo>
                    <a:pt x="8340" y="5076"/>
                  </a:lnTo>
                  <a:lnTo>
                    <a:pt x="8274" y="5210"/>
                  </a:lnTo>
                  <a:lnTo>
                    <a:pt x="8146" y="5147"/>
                  </a:lnTo>
                  <a:lnTo>
                    <a:pt x="8225" y="4986"/>
                  </a:lnTo>
                  <a:lnTo>
                    <a:pt x="8189" y="4961"/>
                  </a:lnTo>
                  <a:lnTo>
                    <a:pt x="8084" y="5175"/>
                  </a:lnTo>
                  <a:lnTo>
                    <a:pt x="8475" y="5367"/>
                  </a:lnTo>
                  <a:lnTo>
                    <a:pt x="8583" y="5148"/>
                  </a:lnTo>
                  <a:close/>
                  <a:moveTo>
                    <a:pt x="8746" y="4817"/>
                  </a:moveTo>
                  <a:lnTo>
                    <a:pt x="8710" y="4821"/>
                  </a:lnTo>
                  <a:cubicBezTo>
                    <a:pt x="8693" y="4824"/>
                    <a:pt x="8675" y="4826"/>
                    <a:pt x="8657" y="4829"/>
                  </a:cubicBezTo>
                  <a:cubicBezTo>
                    <a:pt x="8638" y="4831"/>
                    <a:pt x="8620" y="4834"/>
                    <a:pt x="8604" y="4836"/>
                  </a:cubicBezTo>
                  <a:cubicBezTo>
                    <a:pt x="8587" y="4838"/>
                    <a:pt x="8576" y="4840"/>
                    <a:pt x="8569" y="4841"/>
                  </a:cubicBezTo>
                  <a:cubicBezTo>
                    <a:pt x="8559" y="4843"/>
                    <a:pt x="8548" y="4846"/>
                    <a:pt x="8536" y="4849"/>
                  </a:cubicBezTo>
                  <a:cubicBezTo>
                    <a:pt x="8524" y="4852"/>
                    <a:pt x="8514" y="4855"/>
                    <a:pt x="8506" y="4859"/>
                  </a:cubicBezTo>
                  <a:lnTo>
                    <a:pt x="8508" y="4853"/>
                  </a:lnTo>
                  <a:cubicBezTo>
                    <a:pt x="8516" y="4838"/>
                    <a:pt x="8521" y="4822"/>
                    <a:pt x="8522" y="4807"/>
                  </a:cubicBezTo>
                  <a:cubicBezTo>
                    <a:pt x="8523" y="4792"/>
                    <a:pt x="8521" y="4777"/>
                    <a:pt x="8516" y="4764"/>
                  </a:cubicBezTo>
                  <a:cubicBezTo>
                    <a:pt x="8511" y="4750"/>
                    <a:pt x="8503" y="4738"/>
                    <a:pt x="8493" y="4726"/>
                  </a:cubicBezTo>
                  <a:cubicBezTo>
                    <a:pt x="8482" y="4715"/>
                    <a:pt x="8468" y="4705"/>
                    <a:pt x="8452" y="4697"/>
                  </a:cubicBezTo>
                  <a:cubicBezTo>
                    <a:pt x="8442" y="4692"/>
                    <a:pt x="8432" y="4689"/>
                    <a:pt x="8422" y="4687"/>
                  </a:cubicBezTo>
                  <a:cubicBezTo>
                    <a:pt x="8413" y="4685"/>
                    <a:pt x="8403" y="4684"/>
                    <a:pt x="8395" y="4685"/>
                  </a:cubicBezTo>
                  <a:cubicBezTo>
                    <a:pt x="8386" y="4685"/>
                    <a:pt x="8378" y="4686"/>
                    <a:pt x="8371" y="4688"/>
                  </a:cubicBezTo>
                  <a:cubicBezTo>
                    <a:pt x="8363" y="4690"/>
                    <a:pt x="8357" y="4693"/>
                    <a:pt x="8351" y="4695"/>
                  </a:cubicBezTo>
                  <a:cubicBezTo>
                    <a:pt x="8345" y="4698"/>
                    <a:pt x="8339" y="4702"/>
                    <a:pt x="8333" y="4706"/>
                  </a:cubicBezTo>
                  <a:cubicBezTo>
                    <a:pt x="8327" y="4710"/>
                    <a:pt x="8321" y="4716"/>
                    <a:pt x="8315" y="4723"/>
                  </a:cubicBezTo>
                  <a:cubicBezTo>
                    <a:pt x="8309" y="4729"/>
                    <a:pt x="8303" y="4737"/>
                    <a:pt x="8297" y="4747"/>
                  </a:cubicBezTo>
                  <a:cubicBezTo>
                    <a:pt x="8291" y="4757"/>
                    <a:pt x="8284" y="4768"/>
                    <a:pt x="8278" y="4782"/>
                  </a:cubicBezTo>
                  <a:lnTo>
                    <a:pt x="8233" y="4873"/>
                  </a:lnTo>
                  <a:lnTo>
                    <a:pt x="8624" y="5065"/>
                  </a:lnTo>
                  <a:lnTo>
                    <a:pt x="8646" y="5020"/>
                  </a:lnTo>
                  <a:lnTo>
                    <a:pt x="8469" y="4933"/>
                  </a:lnTo>
                  <a:cubicBezTo>
                    <a:pt x="8475" y="4923"/>
                    <a:pt x="8480" y="4916"/>
                    <a:pt x="8487" y="4911"/>
                  </a:cubicBezTo>
                  <a:cubicBezTo>
                    <a:pt x="8493" y="4907"/>
                    <a:pt x="8503" y="4903"/>
                    <a:pt x="8516" y="4901"/>
                  </a:cubicBezTo>
                  <a:cubicBezTo>
                    <a:pt x="8539" y="4896"/>
                    <a:pt x="8561" y="4892"/>
                    <a:pt x="8582" y="4888"/>
                  </a:cubicBezTo>
                  <a:cubicBezTo>
                    <a:pt x="8603" y="4885"/>
                    <a:pt x="8622" y="4882"/>
                    <a:pt x="8639" y="4880"/>
                  </a:cubicBezTo>
                  <a:cubicBezTo>
                    <a:pt x="8657" y="4878"/>
                    <a:pt x="8672" y="4877"/>
                    <a:pt x="8685" y="4876"/>
                  </a:cubicBezTo>
                  <a:cubicBezTo>
                    <a:pt x="8699" y="4875"/>
                    <a:pt x="8709" y="4875"/>
                    <a:pt x="8717" y="4875"/>
                  </a:cubicBezTo>
                  <a:lnTo>
                    <a:pt x="8746" y="4817"/>
                  </a:lnTo>
                  <a:close/>
                  <a:moveTo>
                    <a:pt x="8460" y="4768"/>
                  </a:moveTo>
                  <a:cubicBezTo>
                    <a:pt x="8468" y="4776"/>
                    <a:pt x="8474" y="4785"/>
                    <a:pt x="8477" y="4795"/>
                  </a:cubicBezTo>
                  <a:cubicBezTo>
                    <a:pt x="8480" y="4806"/>
                    <a:pt x="8480" y="4817"/>
                    <a:pt x="8478" y="4830"/>
                  </a:cubicBezTo>
                  <a:cubicBezTo>
                    <a:pt x="8476" y="4843"/>
                    <a:pt x="8470" y="4858"/>
                    <a:pt x="8462" y="4875"/>
                  </a:cubicBezTo>
                  <a:lnTo>
                    <a:pt x="8440" y="4918"/>
                  </a:lnTo>
                  <a:lnTo>
                    <a:pt x="8295" y="4847"/>
                  </a:lnTo>
                  <a:lnTo>
                    <a:pt x="8318" y="4800"/>
                  </a:lnTo>
                  <a:cubicBezTo>
                    <a:pt x="8323" y="4789"/>
                    <a:pt x="8328" y="4780"/>
                    <a:pt x="8333" y="4773"/>
                  </a:cubicBezTo>
                  <a:cubicBezTo>
                    <a:pt x="8338" y="4766"/>
                    <a:pt x="8344" y="4760"/>
                    <a:pt x="8350" y="4755"/>
                  </a:cubicBezTo>
                  <a:cubicBezTo>
                    <a:pt x="8360" y="4746"/>
                    <a:pt x="8372" y="4741"/>
                    <a:pt x="8386" y="4739"/>
                  </a:cubicBezTo>
                  <a:cubicBezTo>
                    <a:pt x="8401" y="4737"/>
                    <a:pt x="8415" y="4739"/>
                    <a:pt x="8428" y="4746"/>
                  </a:cubicBezTo>
                  <a:cubicBezTo>
                    <a:pt x="8441" y="4752"/>
                    <a:pt x="8451" y="4759"/>
                    <a:pt x="8460" y="4768"/>
                  </a:cubicBezTo>
                  <a:close/>
                  <a:moveTo>
                    <a:pt x="8757" y="4423"/>
                  </a:moveTo>
                  <a:cubicBezTo>
                    <a:pt x="8742" y="4421"/>
                    <a:pt x="8728" y="4422"/>
                    <a:pt x="8715" y="4426"/>
                  </a:cubicBezTo>
                  <a:cubicBezTo>
                    <a:pt x="8702" y="4429"/>
                    <a:pt x="8690" y="4435"/>
                    <a:pt x="8679" y="4442"/>
                  </a:cubicBezTo>
                  <a:cubicBezTo>
                    <a:pt x="8668" y="4449"/>
                    <a:pt x="8656" y="4460"/>
                    <a:pt x="8642" y="4475"/>
                  </a:cubicBezTo>
                  <a:lnTo>
                    <a:pt x="8606" y="4513"/>
                  </a:lnTo>
                  <a:cubicBezTo>
                    <a:pt x="8587" y="4533"/>
                    <a:pt x="8570" y="4545"/>
                    <a:pt x="8556" y="4550"/>
                  </a:cubicBezTo>
                  <a:cubicBezTo>
                    <a:pt x="8541" y="4556"/>
                    <a:pt x="8526" y="4555"/>
                    <a:pt x="8510" y="4547"/>
                  </a:cubicBezTo>
                  <a:cubicBezTo>
                    <a:pt x="8490" y="4537"/>
                    <a:pt x="8477" y="4522"/>
                    <a:pt x="8473" y="4503"/>
                  </a:cubicBezTo>
                  <a:cubicBezTo>
                    <a:pt x="8468" y="4484"/>
                    <a:pt x="8472" y="4462"/>
                    <a:pt x="8484" y="4437"/>
                  </a:cubicBezTo>
                  <a:cubicBezTo>
                    <a:pt x="8488" y="4429"/>
                    <a:pt x="8493" y="4421"/>
                    <a:pt x="8497" y="4414"/>
                  </a:cubicBezTo>
                  <a:cubicBezTo>
                    <a:pt x="8502" y="4407"/>
                    <a:pt x="8508" y="4401"/>
                    <a:pt x="8514" y="4395"/>
                  </a:cubicBezTo>
                  <a:cubicBezTo>
                    <a:pt x="8520" y="4389"/>
                    <a:pt x="8528" y="4383"/>
                    <a:pt x="8536" y="4377"/>
                  </a:cubicBezTo>
                  <a:cubicBezTo>
                    <a:pt x="8544" y="4371"/>
                    <a:pt x="8553" y="4365"/>
                    <a:pt x="8564" y="4358"/>
                  </a:cubicBezTo>
                  <a:lnTo>
                    <a:pt x="8540" y="4321"/>
                  </a:lnTo>
                  <a:cubicBezTo>
                    <a:pt x="8497" y="4346"/>
                    <a:pt x="8465" y="4379"/>
                    <a:pt x="8445" y="4421"/>
                  </a:cubicBezTo>
                  <a:cubicBezTo>
                    <a:pt x="8435" y="4440"/>
                    <a:pt x="8430" y="4458"/>
                    <a:pt x="8427" y="4476"/>
                  </a:cubicBezTo>
                  <a:cubicBezTo>
                    <a:pt x="8425" y="4495"/>
                    <a:pt x="8426" y="4512"/>
                    <a:pt x="8431" y="4528"/>
                  </a:cubicBezTo>
                  <a:cubicBezTo>
                    <a:pt x="8435" y="4544"/>
                    <a:pt x="8443" y="4558"/>
                    <a:pt x="8454" y="4571"/>
                  </a:cubicBezTo>
                  <a:cubicBezTo>
                    <a:pt x="8464" y="4584"/>
                    <a:pt x="8478" y="4594"/>
                    <a:pt x="8495" y="4602"/>
                  </a:cubicBezTo>
                  <a:cubicBezTo>
                    <a:pt x="8520" y="4615"/>
                    <a:pt x="8545" y="4617"/>
                    <a:pt x="8571" y="4609"/>
                  </a:cubicBezTo>
                  <a:cubicBezTo>
                    <a:pt x="8582" y="4606"/>
                    <a:pt x="8593" y="4600"/>
                    <a:pt x="8603" y="4592"/>
                  </a:cubicBezTo>
                  <a:cubicBezTo>
                    <a:pt x="8613" y="4584"/>
                    <a:pt x="8625" y="4572"/>
                    <a:pt x="8640" y="4557"/>
                  </a:cubicBezTo>
                  <a:lnTo>
                    <a:pt x="8671" y="4523"/>
                  </a:lnTo>
                  <a:cubicBezTo>
                    <a:pt x="8708" y="4484"/>
                    <a:pt x="8744" y="4472"/>
                    <a:pt x="8778" y="4489"/>
                  </a:cubicBezTo>
                  <a:cubicBezTo>
                    <a:pt x="8801" y="4501"/>
                    <a:pt x="8816" y="4519"/>
                    <a:pt x="8820" y="4545"/>
                  </a:cubicBezTo>
                  <a:cubicBezTo>
                    <a:pt x="8823" y="4556"/>
                    <a:pt x="8823" y="4567"/>
                    <a:pt x="8821" y="4577"/>
                  </a:cubicBezTo>
                  <a:cubicBezTo>
                    <a:pt x="8819" y="4588"/>
                    <a:pt x="8814" y="4600"/>
                    <a:pt x="8807" y="4615"/>
                  </a:cubicBezTo>
                  <a:cubicBezTo>
                    <a:pt x="8797" y="4635"/>
                    <a:pt x="8786" y="4652"/>
                    <a:pt x="8772" y="4666"/>
                  </a:cubicBezTo>
                  <a:cubicBezTo>
                    <a:pt x="8758" y="4680"/>
                    <a:pt x="8742" y="4693"/>
                    <a:pt x="8722" y="4703"/>
                  </a:cubicBezTo>
                  <a:lnTo>
                    <a:pt x="8748" y="4742"/>
                  </a:lnTo>
                  <a:cubicBezTo>
                    <a:pt x="8770" y="4728"/>
                    <a:pt x="8788" y="4713"/>
                    <a:pt x="8804" y="4695"/>
                  </a:cubicBezTo>
                  <a:cubicBezTo>
                    <a:pt x="8820" y="4678"/>
                    <a:pt x="8833" y="4657"/>
                    <a:pt x="8845" y="4634"/>
                  </a:cubicBezTo>
                  <a:cubicBezTo>
                    <a:pt x="8854" y="4616"/>
                    <a:pt x="8860" y="4599"/>
                    <a:pt x="8863" y="4583"/>
                  </a:cubicBezTo>
                  <a:cubicBezTo>
                    <a:pt x="8866" y="4568"/>
                    <a:pt x="8866" y="4551"/>
                    <a:pt x="8864" y="4534"/>
                  </a:cubicBezTo>
                  <a:cubicBezTo>
                    <a:pt x="8862" y="4511"/>
                    <a:pt x="8855" y="4491"/>
                    <a:pt x="8843" y="4474"/>
                  </a:cubicBezTo>
                  <a:cubicBezTo>
                    <a:pt x="8830" y="4456"/>
                    <a:pt x="8815" y="4443"/>
                    <a:pt x="8797" y="4434"/>
                  </a:cubicBezTo>
                  <a:cubicBezTo>
                    <a:pt x="8785" y="4428"/>
                    <a:pt x="8771" y="4424"/>
                    <a:pt x="8757" y="4423"/>
                  </a:cubicBezTo>
                  <a:close/>
                  <a:moveTo>
                    <a:pt x="8974" y="4352"/>
                  </a:moveTo>
                  <a:lnTo>
                    <a:pt x="8584" y="4160"/>
                  </a:lnTo>
                  <a:lnTo>
                    <a:pt x="8561" y="4206"/>
                  </a:lnTo>
                  <a:lnTo>
                    <a:pt x="8952" y="4398"/>
                  </a:lnTo>
                  <a:lnTo>
                    <a:pt x="8974" y="4352"/>
                  </a:lnTo>
                  <a:close/>
                  <a:moveTo>
                    <a:pt x="8730" y="3674"/>
                  </a:moveTo>
                  <a:cubicBezTo>
                    <a:pt x="8721" y="3677"/>
                    <a:pt x="8715" y="3683"/>
                    <a:pt x="8711" y="3691"/>
                  </a:cubicBezTo>
                  <a:cubicBezTo>
                    <a:pt x="8707" y="3699"/>
                    <a:pt x="8706" y="3707"/>
                    <a:pt x="8709" y="3716"/>
                  </a:cubicBezTo>
                  <a:cubicBezTo>
                    <a:pt x="8712" y="3724"/>
                    <a:pt x="8718" y="3731"/>
                    <a:pt x="8726" y="3735"/>
                  </a:cubicBezTo>
                  <a:cubicBezTo>
                    <a:pt x="8734" y="3739"/>
                    <a:pt x="8743" y="3739"/>
                    <a:pt x="8751" y="3736"/>
                  </a:cubicBezTo>
                  <a:cubicBezTo>
                    <a:pt x="8760" y="3734"/>
                    <a:pt x="8766" y="3728"/>
                    <a:pt x="8770" y="3720"/>
                  </a:cubicBezTo>
                  <a:cubicBezTo>
                    <a:pt x="8775" y="3711"/>
                    <a:pt x="8775" y="3703"/>
                    <a:pt x="8772" y="3695"/>
                  </a:cubicBezTo>
                  <a:cubicBezTo>
                    <a:pt x="8769" y="3686"/>
                    <a:pt x="8763" y="3680"/>
                    <a:pt x="8755" y="3676"/>
                  </a:cubicBezTo>
                  <a:cubicBezTo>
                    <a:pt x="8747" y="3672"/>
                    <a:pt x="8738" y="3671"/>
                    <a:pt x="8730" y="3674"/>
                  </a:cubicBezTo>
                  <a:close/>
                  <a:moveTo>
                    <a:pt x="8788" y="3557"/>
                  </a:moveTo>
                  <a:cubicBezTo>
                    <a:pt x="8779" y="3560"/>
                    <a:pt x="8773" y="3565"/>
                    <a:pt x="8769" y="3574"/>
                  </a:cubicBezTo>
                  <a:cubicBezTo>
                    <a:pt x="8765" y="3582"/>
                    <a:pt x="8764" y="3590"/>
                    <a:pt x="8767" y="3598"/>
                  </a:cubicBezTo>
                  <a:cubicBezTo>
                    <a:pt x="8770" y="3607"/>
                    <a:pt x="8775" y="3613"/>
                    <a:pt x="8783" y="3617"/>
                  </a:cubicBezTo>
                  <a:cubicBezTo>
                    <a:pt x="8792" y="3621"/>
                    <a:pt x="8800" y="3622"/>
                    <a:pt x="8809" y="3619"/>
                  </a:cubicBezTo>
                  <a:cubicBezTo>
                    <a:pt x="8818" y="3616"/>
                    <a:pt x="8824" y="3611"/>
                    <a:pt x="8828" y="3602"/>
                  </a:cubicBezTo>
                  <a:cubicBezTo>
                    <a:pt x="8832" y="3594"/>
                    <a:pt x="8833" y="3586"/>
                    <a:pt x="8830" y="3577"/>
                  </a:cubicBezTo>
                  <a:cubicBezTo>
                    <a:pt x="8826" y="3569"/>
                    <a:pt x="8821" y="3563"/>
                    <a:pt x="8812" y="3558"/>
                  </a:cubicBezTo>
                  <a:cubicBezTo>
                    <a:pt x="8804" y="3555"/>
                    <a:pt x="8796" y="3554"/>
                    <a:pt x="8788" y="3557"/>
                  </a:cubicBezTo>
                  <a:close/>
                  <a:moveTo>
                    <a:pt x="3128" y="17960"/>
                  </a:moveTo>
                  <a:lnTo>
                    <a:pt x="2720" y="17801"/>
                  </a:lnTo>
                  <a:lnTo>
                    <a:pt x="2687" y="17870"/>
                  </a:lnTo>
                  <a:lnTo>
                    <a:pt x="2910" y="18072"/>
                  </a:lnTo>
                  <a:cubicBezTo>
                    <a:pt x="2924" y="18084"/>
                    <a:pt x="2936" y="18094"/>
                    <a:pt x="2947" y="18102"/>
                  </a:cubicBezTo>
                  <a:cubicBezTo>
                    <a:pt x="2959" y="18111"/>
                    <a:pt x="2965" y="18116"/>
                    <a:pt x="2966" y="18117"/>
                  </a:cubicBezTo>
                  <a:cubicBezTo>
                    <a:pt x="2964" y="18116"/>
                    <a:pt x="2956" y="18114"/>
                    <a:pt x="2943" y="18111"/>
                  </a:cubicBezTo>
                  <a:cubicBezTo>
                    <a:pt x="2929" y="18107"/>
                    <a:pt x="2912" y="18103"/>
                    <a:pt x="2891" y="18099"/>
                  </a:cubicBezTo>
                  <a:lnTo>
                    <a:pt x="2601" y="18045"/>
                  </a:lnTo>
                  <a:lnTo>
                    <a:pt x="2567" y="18113"/>
                  </a:lnTo>
                  <a:lnTo>
                    <a:pt x="2800" y="18254"/>
                  </a:lnTo>
                  <a:lnTo>
                    <a:pt x="2895" y="18254"/>
                  </a:lnTo>
                  <a:lnTo>
                    <a:pt x="2696" y="18136"/>
                  </a:lnTo>
                  <a:cubicBezTo>
                    <a:pt x="2690" y="18133"/>
                    <a:pt x="2684" y="18129"/>
                    <a:pt x="2676" y="18125"/>
                  </a:cubicBezTo>
                  <a:cubicBezTo>
                    <a:pt x="2669" y="18120"/>
                    <a:pt x="2661" y="18116"/>
                    <a:pt x="2654" y="18112"/>
                  </a:cubicBezTo>
                  <a:cubicBezTo>
                    <a:pt x="2647" y="18108"/>
                    <a:pt x="2640" y="18104"/>
                    <a:pt x="2635" y="18101"/>
                  </a:cubicBezTo>
                  <a:cubicBezTo>
                    <a:pt x="2630" y="18098"/>
                    <a:pt x="2627" y="18096"/>
                    <a:pt x="2625" y="18096"/>
                  </a:cubicBezTo>
                  <a:cubicBezTo>
                    <a:pt x="2630" y="18097"/>
                    <a:pt x="2639" y="18099"/>
                    <a:pt x="2653" y="18101"/>
                  </a:cubicBezTo>
                  <a:cubicBezTo>
                    <a:pt x="2668" y="18105"/>
                    <a:pt x="2686" y="18108"/>
                    <a:pt x="2708" y="18112"/>
                  </a:cubicBezTo>
                  <a:lnTo>
                    <a:pt x="3024" y="18171"/>
                  </a:lnTo>
                  <a:lnTo>
                    <a:pt x="3043" y="18132"/>
                  </a:lnTo>
                  <a:lnTo>
                    <a:pt x="2793" y="17904"/>
                  </a:lnTo>
                  <a:cubicBezTo>
                    <a:pt x="2788" y="17900"/>
                    <a:pt x="2782" y="17895"/>
                    <a:pt x="2776" y="17890"/>
                  </a:cubicBezTo>
                  <a:cubicBezTo>
                    <a:pt x="2770" y="17885"/>
                    <a:pt x="2765" y="17880"/>
                    <a:pt x="2760" y="17876"/>
                  </a:cubicBezTo>
                  <a:cubicBezTo>
                    <a:pt x="2754" y="17871"/>
                    <a:pt x="2750" y="17868"/>
                    <a:pt x="2746" y="17865"/>
                  </a:cubicBezTo>
                  <a:cubicBezTo>
                    <a:pt x="2742" y="17862"/>
                    <a:pt x="2740" y="17860"/>
                    <a:pt x="2740" y="17859"/>
                  </a:cubicBezTo>
                  <a:cubicBezTo>
                    <a:pt x="2740" y="17859"/>
                    <a:pt x="2743" y="17860"/>
                    <a:pt x="2748" y="17863"/>
                  </a:cubicBezTo>
                  <a:cubicBezTo>
                    <a:pt x="2752" y="17865"/>
                    <a:pt x="2758" y="17867"/>
                    <a:pt x="2765" y="17870"/>
                  </a:cubicBezTo>
                  <a:cubicBezTo>
                    <a:pt x="2772" y="17873"/>
                    <a:pt x="2779" y="17876"/>
                    <a:pt x="2786" y="17880"/>
                  </a:cubicBezTo>
                  <a:cubicBezTo>
                    <a:pt x="2794" y="17883"/>
                    <a:pt x="2801" y="17886"/>
                    <a:pt x="2807" y="17889"/>
                  </a:cubicBezTo>
                  <a:lnTo>
                    <a:pt x="3105" y="18007"/>
                  </a:lnTo>
                  <a:lnTo>
                    <a:pt x="3128" y="17960"/>
                  </a:lnTo>
                  <a:close/>
                  <a:moveTo>
                    <a:pt x="9002" y="6041"/>
                  </a:moveTo>
                  <a:lnTo>
                    <a:pt x="9002" y="5883"/>
                  </a:lnTo>
                  <a:lnTo>
                    <a:pt x="9000" y="5880"/>
                  </a:lnTo>
                  <a:cubicBezTo>
                    <a:pt x="8988" y="5863"/>
                    <a:pt x="8972" y="5849"/>
                    <a:pt x="8954" y="5840"/>
                  </a:cubicBezTo>
                  <a:cubicBezTo>
                    <a:pt x="8942" y="5834"/>
                    <a:pt x="8929" y="5831"/>
                    <a:pt x="8914" y="5829"/>
                  </a:cubicBezTo>
                  <a:cubicBezTo>
                    <a:pt x="8899" y="5828"/>
                    <a:pt x="8886" y="5829"/>
                    <a:pt x="8873" y="5832"/>
                  </a:cubicBezTo>
                  <a:cubicBezTo>
                    <a:pt x="8860" y="5836"/>
                    <a:pt x="8848" y="5841"/>
                    <a:pt x="8837" y="5848"/>
                  </a:cubicBezTo>
                  <a:cubicBezTo>
                    <a:pt x="8826" y="5856"/>
                    <a:pt x="8813" y="5867"/>
                    <a:pt x="8799" y="5882"/>
                  </a:cubicBezTo>
                  <a:lnTo>
                    <a:pt x="8763" y="5920"/>
                  </a:lnTo>
                  <a:cubicBezTo>
                    <a:pt x="8744" y="5939"/>
                    <a:pt x="8727" y="5951"/>
                    <a:pt x="8713" y="5957"/>
                  </a:cubicBezTo>
                  <a:cubicBezTo>
                    <a:pt x="8698" y="5962"/>
                    <a:pt x="8683" y="5961"/>
                    <a:pt x="8667" y="5953"/>
                  </a:cubicBezTo>
                  <a:cubicBezTo>
                    <a:pt x="8647" y="5943"/>
                    <a:pt x="8635" y="5929"/>
                    <a:pt x="8630" y="5909"/>
                  </a:cubicBezTo>
                  <a:cubicBezTo>
                    <a:pt x="8625" y="5890"/>
                    <a:pt x="8629" y="5868"/>
                    <a:pt x="8641" y="5843"/>
                  </a:cubicBezTo>
                  <a:cubicBezTo>
                    <a:pt x="8645" y="5835"/>
                    <a:pt x="8650" y="5827"/>
                    <a:pt x="8655" y="5821"/>
                  </a:cubicBezTo>
                  <a:cubicBezTo>
                    <a:pt x="8659" y="5814"/>
                    <a:pt x="8665" y="5807"/>
                    <a:pt x="8671" y="5801"/>
                  </a:cubicBezTo>
                  <a:cubicBezTo>
                    <a:pt x="8678" y="5795"/>
                    <a:pt x="8685" y="5789"/>
                    <a:pt x="8693" y="5783"/>
                  </a:cubicBezTo>
                  <a:cubicBezTo>
                    <a:pt x="8701" y="5777"/>
                    <a:pt x="8710" y="5771"/>
                    <a:pt x="8721" y="5765"/>
                  </a:cubicBezTo>
                  <a:lnTo>
                    <a:pt x="8698" y="5728"/>
                  </a:lnTo>
                  <a:cubicBezTo>
                    <a:pt x="8654" y="5752"/>
                    <a:pt x="8622" y="5786"/>
                    <a:pt x="8602" y="5827"/>
                  </a:cubicBezTo>
                  <a:cubicBezTo>
                    <a:pt x="8593" y="5846"/>
                    <a:pt x="8587" y="5865"/>
                    <a:pt x="8585" y="5883"/>
                  </a:cubicBezTo>
                  <a:cubicBezTo>
                    <a:pt x="8583" y="5901"/>
                    <a:pt x="8584" y="5918"/>
                    <a:pt x="8588" y="5934"/>
                  </a:cubicBezTo>
                  <a:cubicBezTo>
                    <a:pt x="8593" y="5950"/>
                    <a:pt x="8600" y="5964"/>
                    <a:pt x="8611" y="5977"/>
                  </a:cubicBezTo>
                  <a:cubicBezTo>
                    <a:pt x="8622" y="5990"/>
                    <a:pt x="8635" y="6000"/>
                    <a:pt x="8652" y="6009"/>
                  </a:cubicBezTo>
                  <a:cubicBezTo>
                    <a:pt x="8677" y="6021"/>
                    <a:pt x="8702" y="6023"/>
                    <a:pt x="8728" y="6016"/>
                  </a:cubicBezTo>
                  <a:cubicBezTo>
                    <a:pt x="8740" y="6012"/>
                    <a:pt x="8750" y="6006"/>
                    <a:pt x="8761" y="5998"/>
                  </a:cubicBezTo>
                  <a:cubicBezTo>
                    <a:pt x="8771" y="5990"/>
                    <a:pt x="8783" y="5978"/>
                    <a:pt x="8797" y="5963"/>
                  </a:cubicBezTo>
                  <a:lnTo>
                    <a:pt x="8828" y="5930"/>
                  </a:lnTo>
                  <a:cubicBezTo>
                    <a:pt x="8865" y="5890"/>
                    <a:pt x="8901" y="5879"/>
                    <a:pt x="8936" y="5896"/>
                  </a:cubicBezTo>
                  <a:cubicBezTo>
                    <a:pt x="8959" y="5907"/>
                    <a:pt x="8973" y="5925"/>
                    <a:pt x="8978" y="5951"/>
                  </a:cubicBezTo>
                  <a:cubicBezTo>
                    <a:pt x="8980" y="5962"/>
                    <a:pt x="8980" y="5973"/>
                    <a:pt x="8978" y="5984"/>
                  </a:cubicBezTo>
                  <a:cubicBezTo>
                    <a:pt x="8976" y="5994"/>
                    <a:pt x="8971" y="6007"/>
                    <a:pt x="8964" y="6021"/>
                  </a:cubicBezTo>
                  <a:cubicBezTo>
                    <a:pt x="8954" y="6041"/>
                    <a:pt x="8943" y="6058"/>
                    <a:pt x="8929" y="6072"/>
                  </a:cubicBezTo>
                  <a:cubicBezTo>
                    <a:pt x="8915" y="6087"/>
                    <a:pt x="8899" y="6099"/>
                    <a:pt x="8879" y="6110"/>
                  </a:cubicBezTo>
                  <a:lnTo>
                    <a:pt x="8905" y="6148"/>
                  </a:lnTo>
                  <a:cubicBezTo>
                    <a:pt x="8927" y="6135"/>
                    <a:pt x="8946" y="6119"/>
                    <a:pt x="8961" y="6102"/>
                  </a:cubicBezTo>
                  <a:cubicBezTo>
                    <a:pt x="8977" y="6084"/>
                    <a:pt x="8990" y="6064"/>
                    <a:pt x="9002" y="6041"/>
                  </a:cubicBezTo>
                  <a:close/>
                  <a:moveTo>
                    <a:pt x="9002" y="5754"/>
                  </a:moveTo>
                  <a:lnTo>
                    <a:pt x="9002" y="5700"/>
                  </a:lnTo>
                  <a:cubicBezTo>
                    <a:pt x="8997" y="5699"/>
                    <a:pt x="8993" y="5698"/>
                    <a:pt x="8988" y="5696"/>
                  </a:cubicBezTo>
                  <a:cubicBezTo>
                    <a:pt x="8975" y="5692"/>
                    <a:pt x="8958" y="5686"/>
                    <a:pt x="8939" y="5676"/>
                  </a:cubicBezTo>
                  <a:cubicBezTo>
                    <a:pt x="8916" y="5665"/>
                    <a:pt x="8897" y="5654"/>
                    <a:pt x="8882" y="5643"/>
                  </a:cubicBezTo>
                  <a:cubicBezTo>
                    <a:pt x="8867" y="5632"/>
                    <a:pt x="8854" y="5621"/>
                    <a:pt x="8844" y="5609"/>
                  </a:cubicBezTo>
                  <a:cubicBezTo>
                    <a:pt x="8826" y="5588"/>
                    <a:pt x="8816" y="5567"/>
                    <a:pt x="8813" y="5546"/>
                  </a:cubicBezTo>
                  <a:cubicBezTo>
                    <a:pt x="8809" y="5524"/>
                    <a:pt x="8813" y="5502"/>
                    <a:pt x="8824" y="5479"/>
                  </a:cubicBezTo>
                  <a:cubicBezTo>
                    <a:pt x="8831" y="5465"/>
                    <a:pt x="8839" y="5453"/>
                    <a:pt x="8849" y="5443"/>
                  </a:cubicBezTo>
                  <a:cubicBezTo>
                    <a:pt x="8858" y="5433"/>
                    <a:pt x="8870" y="5425"/>
                    <a:pt x="8885" y="5417"/>
                  </a:cubicBezTo>
                  <a:lnTo>
                    <a:pt x="8867" y="5377"/>
                  </a:lnTo>
                  <a:cubicBezTo>
                    <a:pt x="8850" y="5386"/>
                    <a:pt x="8835" y="5397"/>
                    <a:pt x="8821" y="5411"/>
                  </a:cubicBezTo>
                  <a:cubicBezTo>
                    <a:pt x="8808" y="5425"/>
                    <a:pt x="8796" y="5441"/>
                    <a:pt x="8787" y="5460"/>
                  </a:cubicBezTo>
                  <a:cubicBezTo>
                    <a:pt x="8775" y="5484"/>
                    <a:pt x="8769" y="5508"/>
                    <a:pt x="8770" y="5533"/>
                  </a:cubicBezTo>
                  <a:cubicBezTo>
                    <a:pt x="8770" y="5558"/>
                    <a:pt x="8775" y="5583"/>
                    <a:pt x="8786" y="5606"/>
                  </a:cubicBezTo>
                  <a:cubicBezTo>
                    <a:pt x="8797" y="5630"/>
                    <a:pt x="8813" y="5651"/>
                    <a:pt x="8833" y="5672"/>
                  </a:cubicBezTo>
                  <a:cubicBezTo>
                    <a:pt x="8854" y="5692"/>
                    <a:pt x="8879" y="5709"/>
                    <a:pt x="8908" y="5724"/>
                  </a:cubicBezTo>
                  <a:cubicBezTo>
                    <a:pt x="8937" y="5738"/>
                    <a:pt x="8966" y="5748"/>
                    <a:pt x="8995" y="5753"/>
                  </a:cubicBezTo>
                  <a:cubicBezTo>
                    <a:pt x="8997" y="5754"/>
                    <a:pt x="9000" y="5754"/>
                    <a:pt x="9002" y="5754"/>
                  </a:cubicBezTo>
                  <a:close/>
                  <a:moveTo>
                    <a:pt x="2912" y="17412"/>
                  </a:moveTo>
                  <a:lnTo>
                    <a:pt x="2890" y="17458"/>
                  </a:lnTo>
                  <a:lnTo>
                    <a:pt x="3162" y="17592"/>
                  </a:lnTo>
                  <a:cubicBezTo>
                    <a:pt x="3175" y="17598"/>
                    <a:pt x="3186" y="17605"/>
                    <a:pt x="3195" y="17611"/>
                  </a:cubicBezTo>
                  <a:cubicBezTo>
                    <a:pt x="3203" y="17617"/>
                    <a:pt x="3210" y="17626"/>
                    <a:pt x="3216" y="17637"/>
                  </a:cubicBezTo>
                  <a:cubicBezTo>
                    <a:pt x="3221" y="17647"/>
                    <a:pt x="3222" y="17658"/>
                    <a:pt x="3221" y="17672"/>
                  </a:cubicBezTo>
                  <a:cubicBezTo>
                    <a:pt x="3219" y="17686"/>
                    <a:pt x="3214" y="17701"/>
                    <a:pt x="3206" y="17718"/>
                  </a:cubicBezTo>
                  <a:cubicBezTo>
                    <a:pt x="3200" y="17730"/>
                    <a:pt x="3194" y="17740"/>
                    <a:pt x="3187" y="17747"/>
                  </a:cubicBezTo>
                  <a:cubicBezTo>
                    <a:pt x="3181" y="17755"/>
                    <a:pt x="3174" y="17761"/>
                    <a:pt x="3167" y="17765"/>
                  </a:cubicBezTo>
                  <a:cubicBezTo>
                    <a:pt x="3160" y="17769"/>
                    <a:pt x="3154" y="17772"/>
                    <a:pt x="3148" y="17773"/>
                  </a:cubicBezTo>
                  <a:cubicBezTo>
                    <a:pt x="3141" y="17775"/>
                    <a:pt x="3136" y="17775"/>
                    <a:pt x="3130" y="17775"/>
                  </a:cubicBezTo>
                  <a:cubicBezTo>
                    <a:pt x="3123" y="17775"/>
                    <a:pt x="3114" y="17772"/>
                    <a:pt x="3102" y="17768"/>
                  </a:cubicBezTo>
                  <a:cubicBezTo>
                    <a:pt x="3091" y="17764"/>
                    <a:pt x="3081" y="17759"/>
                    <a:pt x="3071" y="17754"/>
                  </a:cubicBezTo>
                  <a:lnTo>
                    <a:pt x="2807" y="17625"/>
                  </a:lnTo>
                  <a:lnTo>
                    <a:pt x="2785" y="17671"/>
                  </a:lnTo>
                  <a:lnTo>
                    <a:pt x="3065" y="17809"/>
                  </a:lnTo>
                  <a:cubicBezTo>
                    <a:pt x="3074" y="17813"/>
                    <a:pt x="3084" y="17817"/>
                    <a:pt x="3096" y="17822"/>
                  </a:cubicBezTo>
                  <a:cubicBezTo>
                    <a:pt x="3108" y="17826"/>
                    <a:pt x="3119" y="17828"/>
                    <a:pt x="3132" y="17827"/>
                  </a:cubicBezTo>
                  <a:cubicBezTo>
                    <a:pt x="3156" y="17826"/>
                    <a:pt x="3177" y="17819"/>
                    <a:pt x="3196" y="17805"/>
                  </a:cubicBezTo>
                  <a:cubicBezTo>
                    <a:pt x="3213" y="17792"/>
                    <a:pt x="3230" y="17770"/>
                    <a:pt x="3245" y="17739"/>
                  </a:cubicBezTo>
                  <a:cubicBezTo>
                    <a:pt x="3257" y="17715"/>
                    <a:pt x="3264" y="17694"/>
                    <a:pt x="3267" y="17676"/>
                  </a:cubicBezTo>
                  <a:cubicBezTo>
                    <a:pt x="3270" y="17657"/>
                    <a:pt x="3269" y="17639"/>
                    <a:pt x="3265" y="17622"/>
                  </a:cubicBezTo>
                  <a:cubicBezTo>
                    <a:pt x="3261" y="17605"/>
                    <a:pt x="3254" y="17592"/>
                    <a:pt x="3242" y="17581"/>
                  </a:cubicBezTo>
                  <a:cubicBezTo>
                    <a:pt x="3231" y="17571"/>
                    <a:pt x="3214" y="17560"/>
                    <a:pt x="3190" y="17548"/>
                  </a:cubicBezTo>
                  <a:lnTo>
                    <a:pt x="2912" y="17412"/>
                  </a:lnTo>
                  <a:close/>
                  <a:moveTo>
                    <a:pt x="2755" y="17542"/>
                  </a:moveTo>
                  <a:cubicBezTo>
                    <a:pt x="2747" y="17545"/>
                    <a:pt x="2740" y="17551"/>
                    <a:pt x="2736" y="17559"/>
                  </a:cubicBezTo>
                  <a:cubicBezTo>
                    <a:pt x="2732" y="17567"/>
                    <a:pt x="2732" y="17575"/>
                    <a:pt x="2735" y="17584"/>
                  </a:cubicBezTo>
                  <a:cubicBezTo>
                    <a:pt x="2738" y="17592"/>
                    <a:pt x="2743" y="17599"/>
                    <a:pt x="2751" y="17603"/>
                  </a:cubicBezTo>
                  <a:cubicBezTo>
                    <a:pt x="2759" y="17607"/>
                    <a:pt x="2768" y="17607"/>
                    <a:pt x="2777" y="17605"/>
                  </a:cubicBezTo>
                  <a:cubicBezTo>
                    <a:pt x="2785" y="17602"/>
                    <a:pt x="2792" y="17596"/>
                    <a:pt x="2796" y="17588"/>
                  </a:cubicBezTo>
                  <a:cubicBezTo>
                    <a:pt x="2800" y="17579"/>
                    <a:pt x="2800" y="17571"/>
                    <a:pt x="2797" y="17563"/>
                  </a:cubicBezTo>
                  <a:cubicBezTo>
                    <a:pt x="2794" y="17554"/>
                    <a:pt x="2788" y="17548"/>
                    <a:pt x="2780" y="17544"/>
                  </a:cubicBezTo>
                  <a:cubicBezTo>
                    <a:pt x="2772" y="17540"/>
                    <a:pt x="2764" y="17539"/>
                    <a:pt x="2755" y="17542"/>
                  </a:cubicBezTo>
                  <a:close/>
                  <a:moveTo>
                    <a:pt x="2813" y="17426"/>
                  </a:moveTo>
                  <a:cubicBezTo>
                    <a:pt x="2804" y="17428"/>
                    <a:pt x="2798" y="17434"/>
                    <a:pt x="2794" y="17442"/>
                  </a:cubicBezTo>
                  <a:cubicBezTo>
                    <a:pt x="2790" y="17450"/>
                    <a:pt x="2789" y="17459"/>
                    <a:pt x="2792" y="17467"/>
                  </a:cubicBezTo>
                  <a:cubicBezTo>
                    <a:pt x="2795" y="17476"/>
                    <a:pt x="2801" y="17482"/>
                    <a:pt x="2809" y="17486"/>
                  </a:cubicBezTo>
                  <a:cubicBezTo>
                    <a:pt x="2817" y="17490"/>
                    <a:pt x="2825" y="17491"/>
                    <a:pt x="2834" y="17488"/>
                  </a:cubicBezTo>
                  <a:cubicBezTo>
                    <a:pt x="2843" y="17485"/>
                    <a:pt x="2849" y="17479"/>
                    <a:pt x="2853" y="17471"/>
                  </a:cubicBezTo>
                  <a:cubicBezTo>
                    <a:pt x="2857" y="17463"/>
                    <a:pt x="2858" y="17454"/>
                    <a:pt x="2855" y="17446"/>
                  </a:cubicBezTo>
                  <a:cubicBezTo>
                    <a:pt x="2852" y="17437"/>
                    <a:pt x="2846" y="17431"/>
                    <a:pt x="2837" y="17427"/>
                  </a:cubicBezTo>
                  <a:cubicBezTo>
                    <a:pt x="2829" y="17423"/>
                    <a:pt x="2821" y="17423"/>
                    <a:pt x="2813" y="17426"/>
                  </a:cubicBezTo>
                  <a:close/>
                  <a:moveTo>
                    <a:pt x="3486" y="17231"/>
                  </a:moveTo>
                  <a:lnTo>
                    <a:pt x="3096" y="17039"/>
                  </a:lnTo>
                  <a:lnTo>
                    <a:pt x="3073" y="17085"/>
                  </a:lnTo>
                  <a:lnTo>
                    <a:pt x="3286" y="17188"/>
                  </a:lnTo>
                  <a:cubicBezTo>
                    <a:pt x="3300" y="17195"/>
                    <a:pt x="3314" y="17202"/>
                    <a:pt x="3329" y="17208"/>
                  </a:cubicBezTo>
                  <a:cubicBezTo>
                    <a:pt x="3343" y="17214"/>
                    <a:pt x="3356" y="17220"/>
                    <a:pt x="3368" y="17225"/>
                  </a:cubicBezTo>
                  <a:cubicBezTo>
                    <a:pt x="3379" y="17230"/>
                    <a:pt x="3389" y="17234"/>
                    <a:pt x="3396" y="17237"/>
                  </a:cubicBezTo>
                  <a:cubicBezTo>
                    <a:pt x="3404" y="17240"/>
                    <a:pt x="3407" y="17241"/>
                    <a:pt x="3408" y="17241"/>
                  </a:cubicBezTo>
                  <a:cubicBezTo>
                    <a:pt x="3407" y="17241"/>
                    <a:pt x="3403" y="17241"/>
                    <a:pt x="3397" y="17241"/>
                  </a:cubicBezTo>
                  <a:cubicBezTo>
                    <a:pt x="3390" y="17240"/>
                    <a:pt x="3383" y="17240"/>
                    <a:pt x="3374" y="17239"/>
                  </a:cubicBezTo>
                  <a:cubicBezTo>
                    <a:pt x="3364" y="17239"/>
                    <a:pt x="3354" y="17238"/>
                    <a:pt x="3343" y="17238"/>
                  </a:cubicBezTo>
                  <a:cubicBezTo>
                    <a:pt x="3331" y="17237"/>
                    <a:pt x="3319" y="17237"/>
                    <a:pt x="3308" y="17238"/>
                  </a:cubicBezTo>
                  <a:lnTo>
                    <a:pt x="2994" y="17245"/>
                  </a:lnTo>
                  <a:lnTo>
                    <a:pt x="2968" y="17299"/>
                  </a:lnTo>
                  <a:lnTo>
                    <a:pt x="3359" y="17491"/>
                  </a:lnTo>
                  <a:lnTo>
                    <a:pt x="3382" y="17443"/>
                  </a:lnTo>
                  <a:lnTo>
                    <a:pt x="3155" y="17333"/>
                  </a:lnTo>
                  <a:cubicBezTo>
                    <a:pt x="3143" y="17328"/>
                    <a:pt x="3132" y="17322"/>
                    <a:pt x="3120" y="17317"/>
                  </a:cubicBezTo>
                  <a:cubicBezTo>
                    <a:pt x="3108" y="17312"/>
                    <a:pt x="3097" y="17308"/>
                    <a:pt x="3087" y="17304"/>
                  </a:cubicBezTo>
                  <a:cubicBezTo>
                    <a:pt x="3078" y="17299"/>
                    <a:pt x="3069" y="17296"/>
                    <a:pt x="3061" y="17293"/>
                  </a:cubicBezTo>
                  <a:cubicBezTo>
                    <a:pt x="3054" y="17290"/>
                    <a:pt x="3049" y="17288"/>
                    <a:pt x="3046" y="17286"/>
                  </a:cubicBezTo>
                  <a:cubicBezTo>
                    <a:pt x="3050" y="17287"/>
                    <a:pt x="3056" y="17287"/>
                    <a:pt x="3063" y="17288"/>
                  </a:cubicBezTo>
                  <a:cubicBezTo>
                    <a:pt x="3070" y="17288"/>
                    <a:pt x="3079" y="17288"/>
                    <a:pt x="3089" y="17288"/>
                  </a:cubicBezTo>
                  <a:cubicBezTo>
                    <a:pt x="3100" y="17288"/>
                    <a:pt x="3111" y="17288"/>
                    <a:pt x="3123" y="17288"/>
                  </a:cubicBezTo>
                  <a:cubicBezTo>
                    <a:pt x="3135" y="17289"/>
                    <a:pt x="3148" y="17288"/>
                    <a:pt x="3161" y="17288"/>
                  </a:cubicBezTo>
                  <a:lnTo>
                    <a:pt x="3462" y="17280"/>
                  </a:lnTo>
                  <a:lnTo>
                    <a:pt x="3486" y="17231"/>
                  </a:lnTo>
                  <a:close/>
                  <a:moveTo>
                    <a:pt x="3511" y="16810"/>
                  </a:moveTo>
                  <a:cubicBezTo>
                    <a:pt x="3496" y="16809"/>
                    <a:pt x="3482" y="16810"/>
                    <a:pt x="3469" y="16813"/>
                  </a:cubicBezTo>
                  <a:cubicBezTo>
                    <a:pt x="3456" y="16817"/>
                    <a:pt x="3444" y="16822"/>
                    <a:pt x="3433" y="16830"/>
                  </a:cubicBezTo>
                  <a:cubicBezTo>
                    <a:pt x="3422" y="16837"/>
                    <a:pt x="3410" y="16848"/>
                    <a:pt x="3396" y="16863"/>
                  </a:cubicBezTo>
                  <a:lnTo>
                    <a:pt x="3360" y="16901"/>
                  </a:lnTo>
                  <a:cubicBezTo>
                    <a:pt x="3340" y="16920"/>
                    <a:pt x="3324" y="16933"/>
                    <a:pt x="3309" y="16938"/>
                  </a:cubicBezTo>
                  <a:cubicBezTo>
                    <a:pt x="3295" y="16944"/>
                    <a:pt x="3280" y="16942"/>
                    <a:pt x="3264" y="16935"/>
                  </a:cubicBezTo>
                  <a:cubicBezTo>
                    <a:pt x="3244" y="16925"/>
                    <a:pt x="3231" y="16910"/>
                    <a:pt x="3227" y="16891"/>
                  </a:cubicBezTo>
                  <a:cubicBezTo>
                    <a:pt x="3222" y="16872"/>
                    <a:pt x="3226" y="16850"/>
                    <a:pt x="3238" y="16825"/>
                  </a:cubicBezTo>
                  <a:cubicBezTo>
                    <a:pt x="3242" y="16817"/>
                    <a:pt x="3246" y="16809"/>
                    <a:pt x="3251" y="16802"/>
                  </a:cubicBezTo>
                  <a:cubicBezTo>
                    <a:pt x="3256" y="16795"/>
                    <a:pt x="3261" y="16789"/>
                    <a:pt x="3268" y="16783"/>
                  </a:cubicBezTo>
                  <a:cubicBezTo>
                    <a:pt x="3274" y="16777"/>
                    <a:pt x="3281" y="16771"/>
                    <a:pt x="3289" y="16765"/>
                  </a:cubicBezTo>
                  <a:cubicBezTo>
                    <a:pt x="3297" y="16759"/>
                    <a:pt x="3307" y="16752"/>
                    <a:pt x="3318" y="16746"/>
                  </a:cubicBezTo>
                  <a:lnTo>
                    <a:pt x="3294" y="16709"/>
                  </a:lnTo>
                  <a:cubicBezTo>
                    <a:pt x="3251" y="16734"/>
                    <a:pt x="3219" y="16767"/>
                    <a:pt x="3198" y="16808"/>
                  </a:cubicBezTo>
                  <a:cubicBezTo>
                    <a:pt x="3189" y="16827"/>
                    <a:pt x="3183" y="16846"/>
                    <a:pt x="3181" y="16864"/>
                  </a:cubicBezTo>
                  <a:cubicBezTo>
                    <a:pt x="3179" y="16883"/>
                    <a:pt x="3180" y="16900"/>
                    <a:pt x="3185" y="16915"/>
                  </a:cubicBezTo>
                  <a:cubicBezTo>
                    <a:pt x="3189" y="16931"/>
                    <a:pt x="3197" y="16946"/>
                    <a:pt x="3207" y="16959"/>
                  </a:cubicBezTo>
                  <a:cubicBezTo>
                    <a:pt x="3218" y="16971"/>
                    <a:pt x="3232" y="16982"/>
                    <a:pt x="3248" y="16990"/>
                  </a:cubicBezTo>
                  <a:cubicBezTo>
                    <a:pt x="3274" y="17002"/>
                    <a:pt x="3299" y="17005"/>
                    <a:pt x="3324" y="16997"/>
                  </a:cubicBezTo>
                  <a:cubicBezTo>
                    <a:pt x="3336" y="16993"/>
                    <a:pt x="3347" y="16987"/>
                    <a:pt x="3357" y="16979"/>
                  </a:cubicBezTo>
                  <a:cubicBezTo>
                    <a:pt x="3367" y="16971"/>
                    <a:pt x="3379" y="16960"/>
                    <a:pt x="3393" y="16945"/>
                  </a:cubicBezTo>
                  <a:lnTo>
                    <a:pt x="3425" y="16911"/>
                  </a:lnTo>
                  <a:cubicBezTo>
                    <a:pt x="3462" y="16871"/>
                    <a:pt x="3497" y="16860"/>
                    <a:pt x="3532" y="16877"/>
                  </a:cubicBezTo>
                  <a:cubicBezTo>
                    <a:pt x="3555" y="16888"/>
                    <a:pt x="3569" y="16907"/>
                    <a:pt x="3574" y="16932"/>
                  </a:cubicBezTo>
                  <a:cubicBezTo>
                    <a:pt x="3576" y="16944"/>
                    <a:pt x="3577" y="16955"/>
                    <a:pt x="3575" y="16965"/>
                  </a:cubicBezTo>
                  <a:cubicBezTo>
                    <a:pt x="3573" y="16975"/>
                    <a:pt x="3568" y="16988"/>
                    <a:pt x="3561" y="17003"/>
                  </a:cubicBezTo>
                  <a:cubicBezTo>
                    <a:pt x="3551" y="17023"/>
                    <a:pt x="3539" y="17040"/>
                    <a:pt x="3526" y="17054"/>
                  </a:cubicBezTo>
                  <a:cubicBezTo>
                    <a:pt x="3512" y="17068"/>
                    <a:pt x="3495" y="17081"/>
                    <a:pt x="3475" y="17091"/>
                  </a:cubicBezTo>
                  <a:lnTo>
                    <a:pt x="3502" y="17130"/>
                  </a:lnTo>
                  <a:cubicBezTo>
                    <a:pt x="3524" y="17116"/>
                    <a:pt x="3542" y="17101"/>
                    <a:pt x="3558" y="17083"/>
                  </a:cubicBezTo>
                  <a:cubicBezTo>
                    <a:pt x="3574" y="17066"/>
                    <a:pt x="3587" y="17045"/>
                    <a:pt x="3599" y="17022"/>
                  </a:cubicBezTo>
                  <a:cubicBezTo>
                    <a:pt x="3608" y="17003"/>
                    <a:pt x="3614" y="16987"/>
                    <a:pt x="3617" y="16971"/>
                  </a:cubicBezTo>
                  <a:cubicBezTo>
                    <a:pt x="3620" y="16955"/>
                    <a:pt x="3620" y="16939"/>
                    <a:pt x="3618" y="16922"/>
                  </a:cubicBezTo>
                  <a:cubicBezTo>
                    <a:pt x="3616" y="16899"/>
                    <a:pt x="3608" y="16879"/>
                    <a:pt x="3596" y="16861"/>
                  </a:cubicBezTo>
                  <a:cubicBezTo>
                    <a:pt x="3584" y="16844"/>
                    <a:pt x="3569" y="16831"/>
                    <a:pt x="3551" y="16822"/>
                  </a:cubicBezTo>
                  <a:cubicBezTo>
                    <a:pt x="3539" y="16816"/>
                    <a:pt x="3525" y="16812"/>
                    <a:pt x="3511" y="16810"/>
                  </a:cubicBezTo>
                  <a:close/>
                  <a:moveTo>
                    <a:pt x="3428" y="16364"/>
                  </a:moveTo>
                  <a:lnTo>
                    <a:pt x="3301" y="16622"/>
                  </a:lnTo>
                  <a:lnTo>
                    <a:pt x="3340" y="16642"/>
                  </a:lnTo>
                  <a:lnTo>
                    <a:pt x="3391" y="16537"/>
                  </a:lnTo>
                  <a:lnTo>
                    <a:pt x="3743" y="16710"/>
                  </a:lnTo>
                  <a:lnTo>
                    <a:pt x="3765" y="16665"/>
                  </a:lnTo>
                  <a:lnTo>
                    <a:pt x="3414" y="16492"/>
                  </a:lnTo>
                  <a:lnTo>
                    <a:pt x="3466" y="16386"/>
                  </a:lnTo>
                  <a:lnTo>
                    <a:pt x="3428" y="16364"/>
                  </a:lnTo>
                  <a:close/>
                  <a:moveTo>
                    <a:pt x="3960" y="16269"/>
                  </a:moveTo>
                  <a:lnTo>
                    <a:pt x="3919" y="16250"/>
                  </a:lnTo>
                  <a:lnTo>
                    <a:pt x="3835" y="16422"/>
                  </a:lnTo>
                  <a:lnTo>
                    <a:pt x="3692" y="16351"/>
                  </a:lnTo>
                  <a:lnTo>
                    <a:pt x="3757" y="16217"/>
                  </a:lnTo>
                  <a:lnTo>
                    <a:pt x="3717" y="16197"/>
                  </a:lnTo>
                  <a:lnTo>
                    <a:pt x="3651" y="16331"/>
                  </a:lnTo>
                  <a:lnTo>
                    <a:pt x="3523" y="16268"/>
                  </a:lnTo>
                  <a:lnTo>
                    <a:pt x="3602" y="16108"/>
                  </a:lnTo>
                  <a:lnTo>
                    <a:pt x="3566" y="16083"/>
                  </a:lnTo>
                  <a:lnTo>
                    <a:pt x="3461" y="16297"/>
                  </a:lnTo>
                  <a:lnTo>
                    <a:pt x="3852" y="16489"/>
                  </a:lnTo>
                  <a:lnTo>
                    <a:pt x="3960" y="16269"/>
                  </a:lnTo>
                  <a:close/>
                  <a:moveTo>
                    <a:pt x="4123" y="15938"/>
                  </a:moveTo>
                  <a:lnTo>
                    <a:pt x="4086" y="15943"/>
                  </a:lnTo>
                  <a:cubicBezTo>
                    <a:pt x="4070" y="15945"/>
                    <a:pt x="4052" y="15948"/>
                    <a:pt x="4033" y="15950"/>
                  </a:cubicBezTo>
                  <a:cubicBezTo>
                    <a:pt x="4015" y="15953"/>
                    <a:pt x="3997" y="15955"/>
                    <a:pt x="3980" y="15958"/>
                  </a:cubicBezTo>
                  <a:cubicBezTo>
                    <a:pt x="3964" y="15960"/>
                    <a:pt x="3952" y="15962"/>
                    <a:pt x="3946" y="15963"/>
                  </a:cubicBezTo>
                  <a:cubicBezTo>
                    <a:pt x="3936" y="15965"/>
                    <a:pt x="3925" y="15967"/>
                    <a:pt x="3913" y="15970"/>
                  </a:cubicBezTo>
                  <a:cubicBezTo>
                    <a:pt x="3901" y="15974"/>
                    <a:pt x="3891" y="15977"/>
                    <a:pt x="3882" y="15981"/>
                  </a:cubicBezTo>
                  <a:lnTo>
                    <a:pt x="3885" y="15975"/>
                  </a:lnTo>
                  <a:cubicBezTo>
                    <a:pt x="3893" y="15960"/>
                    <a:pt x="3897" y="15944"/>
                    <a:pt x="3898" y="15929"/>
                  </a:cubicBezTo>
                  <a:cubicBezTo>
                    <a:pt x="3899" y="15914"/>
                    <a:pt x="3898" y="15899"/>
                    <a:pt x="3893" y="15885"/>
                  </a:cubicBezTo>
                  <a:cubicBezTo>
                    <a:pt x="3888" y="15872"/>
                    <a:pt x="3880" y="15859"/>
                    <a:pt x="3869" y="15848"/>
                  </a:cubicBezTo>
                  <a:cubicBezTo>
                    <a:pt x="3858" y="15836"/>
                    <a:pt x="3845" y="15827"/>
                    <a:pt x="3829" y="15819"/>
                  </a:cubicBezTo>
                  <a:cubicBezTo>
                    <a:pt x="3819" y="15814"/>
                    <a:pt x="3809" y="15810"/>
                    <a:pt x="3799" y="15809"/>
                  </a:cubicBezTo>
                  <a:cubicBezTo>
                    <a:pt x="3789" y="15807"/>
                    <a:pt x="3780" y="15806"/>
                    <a:pt x="3771" y="15806"/>
                  </a:cubicBezTo>
                  <a:cubicBezTo>
                    <a:pt x="3763" y="15807"/>
                    <a:pt x="3755" y="15808"/>
                    <a:pt x="3747" y="15810"/>
                  </a:cubicBezTo>
                  <a:cubicBezTo>
                    <a:pt x="3740" y="15812"/>
                    <a:pt x="3734" y="15814"/>
                    <a:pt x="3728" y="15817"/>
                  </a:cubicBezTo>
                  <a:cubicBezTo>
                    <a:pt x="3722" y="15820"/>
                    <a:pt x="3716" y="15823"/>
                    <a:pt x="3710" y="15828"/>
                  </a:cubicBezTo>
                  <a:cubicBezTo>
                    <a:pt x="3704" y="15832"/>
                    <a:pt x="3698" y="15838"/>
                    <a:pt x="3692" y="15844"/>
                  </a:cubicBezTo>
                  <a:cubicBezTo>
                    <a:pt x="3686" y="15851"/>
                    <a:pt x="3680" y="15859"/>
                    <a:pt x="3673" y="15869"/>
                  </a:cubicBezTo>
                  <a:cubicBezTo>
                    <a:pt x="3667" y="15879"/>
                    <a:pt x="3661" y="15890"/>
                    <a:pt x="3654" y="15903"/>
                  </a:cubicBezTo>
                  <a:lnTo>
                    <a:pt x="3610" y="15995"/>
                  </a:lnTo>
                  <a:lnTo>
                    <a:pt x="4000" y="16187"/>
                  </a:lnTo>
                  <a:lnTo>
                    <a:pt x="4023" y="16141"/>
                  </a:lnTo>
                  <a:lnTo>
                    <a:pt x="3846" y="16054"/>
                  </a:lnTo>
                  <a:cubicBezTo>
                    <a:pt x="3851" y="16045"/>
                    <a:pt x="3857" y="16038"/>
                    <a:pt x="3863" y="16033"/>
                  </a:cubicBezTo>
                  <a:cubicBezTo>
                    <a:pt x="3870" y="16029"/>
                    <a:pt x="3880" y="16025"/>
                    <a:pt x="3893" y="16022"/>
                  </a:cubicBezTo>
                  <a:cubicBezTo>
                    <a:pt x="3916" y="16018"/>
                    <a:pt x="3938" y="16013"/>
                    <a:pt x="3959" y="16010"/>
                  </a:cubicBezTo>
                  <a:cubicBezTo>
                    <a:pt x="3980" y="16007"/>
                    <a:pt x="3999" y="16004"/>
                    <a:pt x="4016" y="16002"/>
                  </a:cubicBezTo>
                  <a:cubicBezTo>
                    <a:pt x="4033" y="16000"/>
                    <a:pt x="4049" y="15998"/>
                    <a:pt x="4062" y="15998"/>
                  </a:cubicBezTo>
                  <a:cubicBezTo>
                    <a:pt x="4075" y="15997"/>
                    <a:pt x="4086" y="15997"/>
                    <a:pt x="4094" y="15997"/>
                  </a:cubicBezTo>
                  <a:lnTo>
                    <a:pt x="4123" y="15938"/>
                  </a:lnTo>
                  <a:close/>
                  <a:moveTo>
                    <a:pt x="3836" y="15890"/>
                  </a:moveTo>
                  <a:cubicBezTo>
                    <a:pt x="3845" y="15898"/>
                    <a:pt x="3850" y="15907"/>
                    <a:pt x="3853" y="15916"/>
                  </a:cubicBezTo>
                  <a:cubicBezTo>
                    <a:pt x="3856" y="15927"/>
                    <a:pt x="3857" y="15939"/>
                    <a:pt x="3855" y="15952"/>
                  </a:cubicBezTo>
                  <a:cubicBezTo>
                    <a:pt x="3852" y="15964"/>
                    <a:pt x="3847" y="15979"/>
                    <a:pt x="3838" y="15997"/>
                  </a:cubicBezTo>
                  <a:lnTo>
                    <a:pt x="3817" y="16040"/>
                  </a:lnTo>
                  <a:lnTo>
                    <a:pt x="3671" y="15968"/>
                  </a:lnTo>
                  <a:lnTo>
                    <a:pt x="3694" y="15922"/>
                  </a:lnTo>
                  <a:cubicBezTo>
                    <a:pt x="3699" y="15911"/>
                    <a:pt x="3705" y="15902"/>
                    <a:pt x="3710" y="15895"/>
                  </a:cubicBezTo>
                  <a:cubicBezTo>
                    <a:pt x="3715" y="15888"/>
                    <a:pt x="3721" y="15882"/>
                    <a:pt x="3726" y="15876"/>
                  </a:cubicBezTo>
                  <a:cubicBezTo>
                    <a:pt x="3736" y="15868"/>
                    <a:pt x="3749" y="15862"/>
                    <a:pt x="3763" y="15861"/>
                  </a:cubicBezTo>
                  <a:cubicBezTo>
                    <a:pt x="3778" y="15859"/>
                    <a:pt x="3791" y="15861"/>
                    <a:pt x="3804" y="15867"/>
                  </a:cubicBezTo>
                  <a:cubicBezTo>
                    <a:pt x="3817" y="15874"/>
                    <a:pt x="3828" y="15881"/>
                    <a:pt x="3836" y="15890"/>
                  </a:cubicBezTo>
                  <a:close/>
                  <a:moveTo>
                    <a:pt x="4335" y="15727"/>
                  </a:moveTo>
                  <a:lnTo>
                    <a:pt x="3785" y="15457"/>
                  </a:lnTo>
                  <a:lnTo>
                    <a:pt x="3767" y="15494"/>
                  </a:lnTo>
                  <a:lnTo>
                    <a:pt x="4316" y="15765"/>
                  </a:lnTo>
                  <a:lnTo>
                    <a:pt x="4335" y="15727"/>
                  </a:lnTo>
                  <a:close/>
                  <a:moveTo>
                    <a:pt x="4109" y="14979"/>
                  </a:moveTo>
                  <a:lnTo>
                    <a:pt x="4086" y="15025"/>
                  </a:lnTo>
                  <a:lnTo>
                    <a:pt x="4359" y="15159"/>
                  </a:lnTo>
                  <a:cubicBezTo>
                    <a:pt x="4372" y="15166"/>
                    <a:pt x="4383" y="15172"/>
                    <a:pt x="4391" y="15179"/>
                  </a:cubicBezTo>
                  <a:cubicBezTo>
                    <a:pt x="4400" y="15185"/>
                    <a:pt x="4407" y="15193"/>
                    <a:pt x="4412" y="15204"/>
                  </a:cubicBezTo>
                  <a:cubicBezTo>
                    <a:pt x="4417" y="15214"/>
                    <a:pt x="4419" y="15226"/>
                    <a:pt x="4417" y="15240"/>
                  </a:cubicBezTo>
                  <a:cubicBezTo>
                    <a:pt x="4416" y="15254"/>
                    <a:pt x="4411" y="15269"/>
                    <a:pt x="4403" y="15285"/>
                  </a:cubicBezTo>
                  <a:cubicBezTo>
                    <a:pt x="4397" y="15297"/>
                    <a:pt x="4391" y="15307"/>
                    <a:pt x="4384" y="15315"/>
                  </a:cubicBezTo>
                  <a:cubicBezTo>
                    <a:pt x="4378" y="15322"/>
                    <a:pt x="4371" y="15328"/>
                    <a:pt x="4364" y="15333"/>
                  </a:cubicBezTo>
                  <a:cubicBezTo>
                    <a:pt x="4357" y="15337"/>
                    <a:pt x="4351" y="15340"/>
                    <a:pt x="4344" y="15341"/>
                  </a:cubicBezTo>
                  <a:cubicBezTo>
                    <a:pt x="4338" y="15342"/>
                    <a:pt x="4332" y="15343"/>
                    <a:pt x="4327" y="15343"/>
                  </a:cubicBezTo>
                  <a:cubicBezTo>
                    <a:pt x="4320" y="15342"/>
                    <a:pt x="4311" y="15340"/>
                    <a:pt x="4299" y="15336"/>
                  </a:cubicBezTo>
                  <a:cubicBezTo>
                    <a:pt x="4288" y="15331"/>
                    <a:pt x="4277" y="15327"/>
                    <a:pt x="4267" y="15322"/>
                  </a:cubicBezTo>
                  <a:lnTo>
                    <a:pt x="4004" y="15192"/>
                  </a:lnTo>
                  <a:lnTo>
                    <a:pt x="3982" y="15238"/>
                  </a:lnTo>
                  <a:lnTo>
                    <a:pt x="4262" y="15376"/>
                  </a:lnTo>
                  <a:cubicBezTo>
                    <a:pt x="4271" y="15381"/>
                    <a:pt x="4281" y="15385"/>
                    <a:pt x="4293" y="15389"/>
                  </a:cubicBezTo>
                  <a:cubicBezTo>
                    <a:pt x="4304" y="15394"/>
                    <a:pt x="4316" y="15396"/>
                    <a:pt x="4328" y="15395"/>
                  </a:cubicBezTo>
                  <a:cubicBezTo>
                    <a:pt x="4353" y="15394"/>
                    <a:pt x="4374" y="15387"/>
                    <a:pt x="4392" y="15373"/>
                  </a:cubicBezTo>
                  <a:cubicBezTo>
                    <a:pt x="4410" y="15359"/>
                    <a:pt x="4427" y="15337"/>
                    <a:pt x="4442" y="15307"/>
                  </a:cubicBezTo>
                  <a:cubicBezTo>
                    <a:pt x="4454" y="15283"/>
                    <a:pt x="4461" y="15262"/>
                    <a:pt x="4464" y="15243"/>
                  </a:cubicBezTo>
                  <a:cubicBezTo>
                    <a:pt x="4467" y="15225"/>
                    <a:pt x="4466" y="15207"/>
                    <a:pt x="4462" y="15190"/>
                  </a:cubicBezTo>
                  <a:cubicBezTo>
                    <a:pt x="4458" y="15173"/>
                    <a:pt x="4450" y="15160"/>
                    <a:pt x="4439" y="15149"/>
                  </a:cubicBezTo>
                  <a:cubicBezTo>
                    <a:pt x="4428" y="15139"/>
                    <a:pt x="4411" y="15128"/>
                    <a:pt x="4387" y="15116"/>
                  </a:cubicBezTo>
                  <a:lnTo>
                    <a:pt x="4109" y="14979"/>
                  </a:lnTo>
                  <a:close/>
                  <a:moveTo>
                    <a:pt x="4683" y="14799"/>
                  </a:moveTo>
                  <a:lnTo>
                    <a:pt x="4292" y="14607"/>
                  </a:lnTo>
                  <a:lnTo>
                    <a:pt x="4270" y="14653"/>
                  </a:lnTo>
                  <a:lnTo>
                    <a:pt x="4483" y="14756"/>
                  </a:lnTo>
                  <a:cubicBezTo>
                    <a:pt x="4497" y="14763"/>
                    <a:pt x="4511" y="14769"/>
                    <a:pt x="4526" y="14776"/>
                  </a:cubicBezTo>
                  <a:cubicBezTo>
                    <a:pt x="4540" y="14782"/>
                    <a:pt x="4553" y="14788"/>
                    <a:pt x="4564" y="14792"/>
                  </a:cubicBezTo>
                  <a:cubicBezTo>
                    <a:pt x="4576" y="14797"/>
                    <a:pt x="4585" y="14801"/>
                    <a:pt x="4593" y="14804"/>
                  </a:cubicBezTo>
                  <a:cubicBezTo>
                    <a:pt x="4600" y="14807"/>
                    <a:pt x="4604" y="14809"/>
                    <a:pt x="4605" y="14809"/>
                  </a:cubicBezTo>
                  <a:cubicBezTo>
                    <a:pt x="4603" y="14809"/>
                    <a:pt x="4600" y="14809"/>
                    <a:pt x="4593" y="14808"/>
                  </a:cubicBezTo>
                  <a:cubicBezTo>
                    <a:pt x="4587" y="14808"/>
                    <a:pt x="4580" y="14807"/>
                    <a:pt x="4570" y="14807"/>
                  </a:cubicBezTo>
                  <a:cubicBezTo>
                    <a:pt x="4561" y="14806"/>
                    <a:pt x="4551" y="14806"/>
                    <a:pt x="4539" y="14805"/>
                  </a:cubicBezTo>
                  <a:cubicBezTo>
                    <a:pt x="4528" y="14805"/>
                    <a:pt x="4516" y="14805"/>
                    <a:pt x="4505" y="14805"/>
                  </a:cubicBezTo>
                  <a:lnTo>
                    <a:pt x="4191" y="14812"/>
                  </a:lnTo>
                  <a:lnTo>
                    <a:pt x="4165" y="14866"/>
                  </a:lnTo>
                  <a:lnTo>
                    <a:pt x="4555" y="15059"/>
                  </a:lnTo>
                  <a:lnTo>
                    <a:pt x="4579" y="15010"/>
                  </a:lnTo>
                  <a:lnTo>
                    <a:pt x="4351" y="14901"/>
                  </a:lnTo>
                  <a:cubicBezTo>
                    <a:pt x="4340" y="14895"/>
                    <a:pt x="4328" y="14890"/>
                    <a:pt x="4317" y="14885"/>
                  </a:cubicBezTo>
                  <a:cubicBezTo>
                    <a:pt x="4305" y="14880"/>
                    <a:pt x="4294" y="14875"/>
                    <a:pt x="4284" y="14871"/>
                  </a:cubicBezTo>
                  <a:cubicBezTo>
                    <a:pt x="4274" y="14867"/>
                    <a:pt x="4266" y="14863"/>
                    <a:pt x="4258" y="14860"/>
                  </a:cubicBezTo>
                  <a:cubicBezTo>
                    <a:pt x="4251" y="14857"/>
                    <a:pt x="4246" y="14855"/>
                    <a:pt x="4243" y="14854"/>
                  </a:cubicBezTo>
                  <a:cubicBezTo>
                    <a:pt x="4247" y="14855"/>
                    <a:pt x="4253" y="14855"/>
                    <a:pt x="4260" y="14855"/>
                  </a:cubicBezTo>
                  <a:cubicBezTo>
                    <a:pt x="4267" y="14856"/>
                    <a:pt x="4276" y="14856"/>
                    <a:pt x="4286" y="14856"/>
                  </a:cubicBezTo>
                  <a:cubicBezTo>
                    <a:pt x="4296" y="14856"/>
                    <a:pt x="4308" y="14856"/>
                    <a:pt x="4320" y="14856"/>
                  </a:cubicBezTo>
                  <a:cubicBezTo>
                    <a:pt x="4332" y="14856"/>
                    <a:pt x="4345" y="14856"/>
                    <a:pt x="4358" y="14856"/>
                  </a:cubicBezTo>
                  <a:lnTo>
                    <a:pt x="4659" y="14848"/>
                  </a:lnTo>
                  <a:lnTo>
                    <a:pt x="4683" y="14799"/>
                  </a:lnTo>
                  <a:close/>
                  <a:moveTo>
                    <a:pt x="4762" y="14639"/>
                  </a:moveTo>
                  <a:lnTo>
                    <a:pt x="4371" y="14447"/>
                  </a:lnTo>
                  <a:lnTo>
                    <a:pt x="4349" y="14492"/>
                  </a:lnTo>
                  <a:lnTo>
                    <a:pt x="4740" y="14685"/>
                  </a:lnTo>
                  <a:lnTo>
                    <a:pt x="4762" y="14639"/>
                  </a:lnTo>
                  <a:close/>
                  <a:moveTo>
                    <a:pt x="4562" y="14059"/>
                  </a:moveTo>
                  <a:lnTo>
                    <a:pt x="4538" y="14107"/>
                  </a:lnTo>
                  <a:lnTo>
                    <a:pt x="4755" y="14318"/>
                  </a:lnTo>
                  <a:cubicBezTo>
                    <a:pt x="4772" y="14335"/>
                    <a:pt x="4787" y="14349"/>
                    <a:pt x="4799" y="14360"/>
                  </a:cubicBezTo>
                  <a:cubicBezTo>
                    <a:pt x="4812" y="14371"/>
                    <a:pt x="4820" y="14378"/>
                    <a:pt x="4824" y="14382"/>
                  </a:cubicBezTo>
                  <a:cubicBezTo>
                    <a:pt x="4821" y="14381"/>
                    <a:pt x="4816" y="14379"/>
                    <a:pt x="4810" y="14378"/>
                  </a:cubicBezTo>
                  <a:cubicBezTo>
                    <a:pt x="4803" y="14376"/>
                    <a:pt x="4795" y="14374"/>
                    <a:pt x="4785" y="14372"/>
                  </a:cubicBezTo>
                  <a:cubicBezTo>
                    <a:pt x="4776" y="14370"/>
                    <a:pt x="4766" y="14368"/>
                    <a:pt x="4756" y="14367"/>
                  </a:cubicBezTo>
                  <a:cubicBezTo>
                    <a:pt x="4746" y="14365"/>
                    <a:pt x="4736" y="14363"/>
                    <a:pt x="4726" y="14362"/>
                  </a:cubicBezTo>
                  <a:lnTo>
                    <a:pt x="4433" y="14320"/>
                  </a:lnTo>
                  <a:lnTo>
                    <a:pt x="4408" y="14371"/>
                  </a:lnTo>
                  <a:lnTo>
                    <a:pt x="4864" y="14432"/>
                  </a:lnTo>
                  <a:lnTo>
                    <a:pt x="4887" y="14386"/>
                  </a:lnTo>
                  <a:lnTo>
                    <a:pt x="4562" y="14059"/>
                  </a:lnTo>
                  <a:close/>
                  <a:moveTo>
                    <a:pt x="5098" y="13957"/>
                  </a:moveTo>
                  <a:lnTo>
                    <a:pt x="5057" y="13937"/>
                  </a:lnTo>
                  <a:lnTo>
                    <a:pt x="4973" y="14109"/>
                  </a:lnTo>
                  <a:lnTo>
                    <a:pt x="4830" y="14039"/>
                  </a:lnTo>
                  <a:lnTo>
                    <a:pt x="4895" y="13905"/>
                  </a:lnTo>
                  <a:lnTo>
                    <a:pt x="4855" y="13885"/>
                  </a:lnTo>
                  <a:lnTo>
                    <a:pt x="4789" y="14019"/>
                  </a:lnTo>
                  <a:lnTo>
                    <a:pt x="4661" y="13956"/>
                  </a:lnTo>
                  <a:lnTo>
                    <a:pt x="4740" y="13795"/>
                  </a:lnTo>
                  <a:lnTo>
                    <a:pt x="4704" y="13770"/>
                  </a:lnTo>
                  <a:lnTo>
                    <a:pt x="4599" y="13984"/>
                  </a:lnTo>
                  <a:lnTo>
                    <a:pt x="4990" y="14176"/>
                  </a:lnTo>
                  <a:lnTo>
                    <a:pt x="5098" y="13957"/>
                  </a:lnTo>
                  <a:close/>
                  <a:moveTo>
                    <a:pt x="5261" y="13626"/>
                  </a:moveTo>
                  <a:lnTo>
                    <a:pt x="5224" y="13630"/>
                  </a:lnTo>
                  <a:cubicBezTo>
                    <a:pt x="5208" y="13633"/>
                    <a:pt x="5190" y="13635"/>
                    <a:pt x="5171" y="13638"/>
                  </a:cubicBezTo>
                  <a:cubicBezTo>
                    <a:pt x="5153" y="13640"/>
                    <a:pt x="5135" y="13643"/>
                    <a:pt x="5118" y="13645"/>
                  </a:cubicBezTo>
                  <a:cubicBezTo>
                    <a:pt x="5102" y="13647"/>
                    <a:pt x="5090" y="13649"/>
                    <a:pt x="5084" y="13650"/>
                  </a:cubicBezTo>
                  <a:cubicBezTo>
                    <a:pt x="5074" y="13652"/>
                    <a:pt x="5063" y="13655"/>
                    <a:pt x="5051" y="13658"/>
                  </a:cubicBezTo>
                  <a:cubicBezTo>
                    <a:pt x="5039" y="13661"/>
                    <a:pt x="5029" y="13664"/>
                    <a:pt x="5020" y="13668"/>
                  </a:cubicBezTo>
                  <a:lnTo>
                    <a:pt x="5023" y="13662"/>
                  </a:lnTo>
                  <a:cubicBezTo>
                    <a:pt x="5031" y="13647"/>
                    <a:pt x="5035" y="13631"/>
                    <a:pt x="5036" y="13616"/>
                  </a:cubicBezTo>
                  <a:cubicBezTo>
                    <a:pt x="5037" y="13601"/>
                    <a:pt x="5036" y="13586"/>
                    <a:pt x="5031" y="13573"/>
                  </a:cubicBezTo>
                  <a:cubicBezTo>
                    <a:pt x="5026" y="13559"/>
                    <a:pt x="5018" y="13546"/>
                    <a:pt x="5007" y="13535"/>
                  </a:cubicBezTo>
                  <a:cubicBezTo>
                    <a:pt x="4996" y="13524"/>
                    <a:pt x="4983" y="13514"/>
                    <a:pt x="4967" y="13506"/>
                  </a:cubicBezTo>
                  <a:cubicBezTo>
                    <a:pt x="4957" y="13501"/>
                    <a:pt x="4947" y="13498"/>
                    <a:pt x="4937" y="13496"/>
                  </a:cubicBezTo>
                  <a:cubicBezTo>
                    <a:pt x="4927" y="13494"/>
                    <a:pt x="4918" y="13493"/>
                    <a:pt x="4909" y="13494"/>
                  </a:cubicBezTo>
                  <a:cubicBezTo>
                    <a:pt x="4901" y="13494"/>
                    <a:pt x="4893" y="13495"/>
                    <a:pt x="4886" y="13497"/>
                  </a:cubicBezTo>
                  <a:cubicBezTo>
                    <a:pt x="4878" y="13499"/>
                    <a:pt x="4872" y="13501"/>
                    <a:pt x="4866" y="13504"/>
                  </a:cubicBezTo>
                  <a:cubicBezTo>
                    <a:pt x="4860" y="13507"/>
                    <a:pt x="4854" y="13511"/>
                    <a:pt x="4848" y="13515"/>
                  </a:cubicBezTo>
                  <a:cubicBezTo>
                    <a:pt x="4842" y="13519"/>
                    <a:pt x="4836" y="13525"/>
                    <a:pt x="4830" y="13532"/>
                  </a:cubicBezTo>
                  <a:cubicBezTo>
                    <a:pt x="4824" y="13538"/>
                    <a:pt x="4818" y="13546"/>
                    <a:pt x="4811" y="13556"/>
                  </a:cubicBezTo>
                  <a:cubicBezTo>
                    <a:pt x="4805" y="13566"/>
                    <a:pt x="4799" y="13577"/>
                    <a:pt x="4792" y="13591"/>
                  </a:cubicBezTo>
                  <a:lnTo>
                    <a:pt x="4748" y="13682"/>
                  </a:lnTo>
                  <a:lnTo>
                    <a:pt x="5138" y="13874"/>
                  </a:lnTo>
                  <a:lnTo>
                    <a:pt x="5161" y="13829"/>
                  </a:lnTo>
                  <a:lnTo>
                    <a:pt x="4984" y="13742"/>
                  </a:lnTo>
                  <a:cubicBezTo>
                    <a:pt x="4989" y="13732"/>
                    <a:pt x="4995" y="13725"/>
                    <a:pt x="5001" y="13720"/>
                  </a:cubicBezTo>
                  <a:cubicBezTo>
                    <a:pt x="5008" y="13716"/>
                    <a:pt x="5018" y="13712"/>
                    <a:pt x="5031" y="13709"/>
                  </a:cubicBezTo>
                  <a:cubicBezTo>
                    <a:pt x="5054" y="13705"/>
                    <a:pt x="5076" y="13701"/>
                    <a:pt x="5097" y="13697"/>
                  </a:cubicBezTo>
                  <a:cubicBezTo>
                    <a:pt x="5118" y="13694"/>
                    <a:pt x="5137" y="13691"/>
                    <a:pt x="5154" y="13689"/>
                  </a:cubicBezTo>
                  <a:cubicBezTo>
                    <a:pt x="5171" y="13687"/>
                    <a:pt x="5187" y="13686"/>
                    <a:pt x="5200" y="13685"/>
                  </a:cubicBezTo>
                  <a:cubicBezTo>
                    <a:pt x="5213" y="13684"/>
                    <a:pt x="5224" y="13684"/>
                    <a:pt x="5232" y="13684"/>
                  </a:cubicBezTo>
                  <a:lnTo>
                    <a:pt x="5261" y="13626"/>
                  </a:lnTo>
                  <a:close/>
                  <a:moveTo>
                    <a:pt x="4974" y="13577"/>
                  </a:moveTo>
                  <a:cubicBezTo>
                    <a:pt x="4983" y="13585"/>
                    <a:pt x="4988" y="13594"/>
                    <a:pt x="4991" y="13604"/>
                  </a:cubicBezTo>
                  <a:cubicBezTo>
                    <a:pt x="4994" y="13615"/>
                    <a:pt x="4995" y="13626"/>
                    <a:pt x="4993" y="13639"/>
                  </a:cubicBezTo>
                  <a:cubicBezTo>
                    <a:pt x="4990" y="13651"/>
                    <a:pt x="4985" y="13667"/>
                    <a:pt x="4976" y="13684"/>
                  </a:cubicBezTo>
                  <a:lnTo>
                    <a:pt x="4955" y="13727"/>
                  </a:lnTo>
                  <a:lnTo>
                    <a:pt x="4809" y="13656"/>
                  </a:lnTo>
                  <a:lnTo>
                    <a:pt x="4832" y="13609"/>
                  </a:lnTo>
                  <a:cubicBezTo>
                    <a:pt x="4838" y="13598"/>
                    <a:pt x="4843" y="13589"/>
                    <a:pt x="4848" y="13582"/>
                  </a:cubicBezTo>
                  <a:cubicBezTo>
                    <a:pt x="4853" y="13575"/>
                    <a:pt x="4859" y="13569"/>
                    <a:pt x="4864" y="13564"/>
                  </a:cubicBezTo>
                  <a:cubicBezTo>
                    <a:pt x="4874" y="13555"/>
                    <a:pt x="4887" y="13550"/>
                    <a:pt x="4901" y="13548"/>
                  </a:cubicBezTo>
                  <a:cubicBezTo>
                    <a:pt x="4916" y="13546"/>
                    <a:pt x="4929" y="13548"/>
                    <a:pt x="4942" y="13555"/>
                  </a:cubicBezTo>
                  <a:cubicBezTo>
                    <a:pt x="4955" y="13561"/>
                    <a:pt x="4966" y="13568"/>
                    <a:pt x="4974" y="13577"/>
                  </a:cubicBezTo>
                  <a:close/>
                  <a:moveTo>
                    <a:pt x="5272" y="13232"/>
                  </a:moveTo>
                  <a:cubicBezTo>
                    <a:pt x="5257" y="13230"/>
                    <a:pt x="5243" y="13231"/>
                    <a:pt x="5230" y="13235"/>
                  </a:cubicBezTo>
                  <a:cubicBezTo>
                    <a:pt x="5217" y="13238"/>
                    <a:pt x="5205" y="13244"/>
                    <a:pt x="5194" y="13251"/>
                  </a:cubicBezTo>
                  <a:cubicBezTo>
                    <a:pt x="5183" y="13258"/>
                    <a:pt x="5171" y="13269"/>
                    <a:pt x="5157" y="13284"/>
                  </a:cubicBezTo>
                  <a:lnTo>
                    <a:pt x="5120" y="13322"/>
                  </a:lnTo>
                  <a:cubicBezTo>
                    <a:pt x="5101" y="13342"/>
                    <a:pt x="5085" y="13354"/>
                    <a:pt x="5070" y="13359"/>
                  </a:cubicBezTo>
                  <a:cubicBezTo>
                    <a:pt x="5056" y="13365"/>
                    <a:pt x="5041" y="13364"/>
                    <a:pt x="5025" y="13356"/>
                  </a:cubicBezTo>
                  <a:cubicBezTo>
                    <a:pt x="5005" y="13346"/>
                    <a:pt x="4992" y="13331"/>
                    <a:pt x="4988" y="13312"/>
                  </a:cubicBezTo>
                  <a:cubicBezTo>
                    <a:pt x="4983" y="13293"/>
                    <a:pt x="4987" y="13271"/>
                    <a:pt x="4999" y="13246"/>
                  </a:cubicBezTo>
                  <a:cubicBezTo>
                    <a:pt x="5003" y="13238"/>
                    <a:pt x="5007" y="13230"/>
                    <a:pt x="5012" y="13223"/>
                  </a:cubicBezTo>
                  <a:cubicBezTo>
                    <a:pt x="5017" y="13216"/>
                    <a:pt x="5022" y="13210"/>
                    <a:pt x="5029" y="13204"/>
                  </a:cubicBezTo>
                  <a:cubicBezTo>
                    <a:pt x="5035" y="13198"/>
                    <a:pt x="5042" y="13192"/>
                    <a:pt x="5050" y="13186"/>
                  </a:cubicBezTo>
                  <a:cubicBezTo>
                    <a:pt x="5058" y="13180"/>
                    <a:pt x="5068" y="13174"/>
                    <a:pt x="5079" y="13167"/>
                  </a:cubicBezTo>
                  <a:lnTo>
                    <a:pt x="5055" y="13130"/>
                  </a:lnTo>
                  <a:cubicBezTo>
                    <a:pt x="5012" y="13155"/>
                    <a:pt x="4980" y="13188"/>
                    <a:pt x="4959" y="13230"/>
                  </a:cubicBezTo>
                  <a:cubicBezTo>
                    <a:pt x="4950" y="13249"/>
                    <a:pt x="4944" y="13267"/>
                    <a:pt x="4942" y="13285"/>
                  </a:cubicBezTo>
                  <a:cubicBezTo>
                    <a:pt x="4940" y="13304"/>
                    <a:pt x="4941" y="13321"/>
                    <a:pt x="4946" y="13337"/>
                  </a:cubicBezTo>
                  <a:cubicBezTo>
                    <a:pt x="4950" y="13353"/>
                    <a:pt x="4958" y="13367"/>
                    <a:pt x="4968" y="13380"/>
                  </a:cubicBezTo>
                  <a:cubicBezTo>
                    <a:pt x="4979" y="13393"/>
                    <a:pt x="4993" y="13403"/>
                    <a:pt x="5009" y="13411"/>
                  </a:cubicBezTo>
                  <a:cubicBezTo>
                    <a:pt x="5035" y="13424"/>
                    <a:pt x="5060" y="13426"/>
                    <a:pt x="5085" y="13418"/>
                  </a:cubicBezTo>
                  <a:cubicBezTo>
                    <a:pt x="5097" y="13415"/>
                    <a:pt x="5108" y="13409"/>
                    <a:pt x="5118" y="13401"/>
                  </a:cubicBezTo>
                  <a:cubicBezTo>
                    <a:pt x="5128" y="13393"/>
                    <a:pt x="5140" y="13381"/>
                    <a:pt x="5154" y="13366"/>
                  </a:cubicBezTo>
                  <a:lnTo>
                    <a:pt x="5186" y="13332"/>
                  </a:lnTo>
                  <a:cubicBezTo>
                    <a:pt x="5223" y="13293"/>
                    <a:pt x="5258" y="13281"/>
                    <a:pt x="5293" y="13298"/>
                  </a:cubicBezTo>
                  <a:cubicBezTo>
                    <a:pt x="5316" y="13310"/>
                    <a:pt x="5330" y="13328"/>
                    <a:pt x="5335" y="13354"/>
                  </a:cubicBezTo>
                  <a:cubicBezTo>
                    <a:pt x="5337" y="13365"/>
                    <a:pt x="5338" y="13376"/>
                    <a:pt x="5336" y="13386"/>
                  </a:cubicBezTo>
                  <a:cubicBezTo>
                    <a:pt x="5334" y="13397"/>
                    <a:pt x="5329" y="13409"/>
                    <a:pt x="5322" y="13424"/>
                  </a:cubicBezTo>
                  <a:cubicBezTo>
                    <a:pt x="5312" y="13444"/>
                    <a:pt x="5300" y="13461"/>
                    <a:pt x="5287" y="13475"/>
                  </a:cubicBezTo>
                  <a:cubicBezTo>
                    <a:pt x="5273" y="13489"/>
                    <a:pt x="5256" y="13502"/>
                    <a:pt x="5236" y="13512"/>
                  </a:cubicBezTo>
                  <a:lnTo>
                    <a:pt x="5263" y="13551"/>
                  </a:lnTo>
                  <a:cubicBezTo>
                    <a:pt x="5284" y="13537"/>
                    <a:pt x="5303" y="13522"/>
                    <a:pt x="5319" y="13504"/>
                  </a:cubicBezTo>
                  <a:cubicBezTo>
                    <a:pt x="5335" y="13487"/>
                    <a:pt x="5348" y="13466"/>
                    <a:pt x="5360" y="13443"/>
                  </a:cubicBezTo>
                  <a:cubicBezTo>
                    <a:pt x="5369" y="13425"/>
                    <a:pt x="5375" y="13408"/>
                    <a:pt x="5378" y="13392"/>
                  </a:cubicBezTo>
                  <a:cubicBezTo>
                    <a:pt x="5381" y="13377"/>
                    <a:pt x="5381" y="13360"/>
                    <a:pt x="5379" y="13343"/>
                  </a:cubicBezTo>
                  <a:cubicBezTo>
                    <a:pt x="5377" y="13320"/>
                    <a:pt x="5369" y="13300"/>
                    <a:pt x="5357" y="13283"/>
                  </a:cubicBezTo>
                  <a:cubicBezTo>
                    <a:pt x="5345" y="13265"/>
                    <a:pt x="5330" y="13252"/>
                    <a:pt x="5312" y="13243"/>
                  </a:cubicBezTo>
                  <a:cubicBezTo>
                    <a:pt x="5300" y="13237"/>
                    <a:pt x="5286" y="13233"/>
                    <a:pt x="5272" y="13232"/>
                  </a:cubicBezTo>
                  <a:close/>
                  <a:moveTo>
                    <a:pt x="5489" y="13161"/>
                  </a:moveTo>
                  <a:lnTo>
                    <a:pt x="5098" y="12969"/>
                  </a:lnTo>
                  <a:lnTo>
                    <a:pt x="5076" y="13015"/>
                  </a:lnTo>
                  <a:lnTo>
                    <a:pt x="5467" y="13207"/>
                  </a:lnTo>
                  <a:lnTo>
                    <a:pt x="5489" y="13161"/>
                  </a:lnTo>
                  <a:close/>
                  <a:moveTo>
                    <a:pt x="5264" y="12632"/>
                  </a:moveTo>
                  <a:lnTo>
                    <a:pt x="5137" y="12891"/>
                  </a:lnTo>
                  <a:lnTo>
                    <a:pt x="5176" y="12910"/>
                  </a:lnTo>
                  <a:lnTo>
                    <a:pt x="5228" y="12805"/>
                  </a:lnTo>
                  <a:lnTo>
                    <a:pt x="5579" y="12978"/>
                  </a:lnTo>
                  <a:lnTo>
                    <a:pt x="5601" y="12933"/>
                  </a:lnTo>
                  <a:lnTo>
                    <a:pt x="5250" y="12760"/>
                  </a:lnTo>
                  <a:lnTo>
                    <a:pt x="5302" y="12654"/>
                  </a:lnTo>
                  <a:lnTo>
                    <a:pt x="5264" y="12632"/>
                  </a:lnTo>
                  <a:close/>
                  <a:moveTo>
                    <a:pt x="5432" y="12291"/>
                  </a:moveTo>
                  <a:lnTo>
                    <a:pt x="5405" y="12345"/>
                  </a:lnTo>
                  <a:lnTo>
                    <a:pt x="5518" y="12494"/>
                  </a:lnTo>
                  <a:cubicBezTo>
                    <a:pt x="5525" y="12504"/>
                    <a:pt x="5532" y="12513"/>
                    <a:pt x="5538" y="12521"/>
                  </a:cubicBezTo>
                  <a:cubicBezTo>
                    <a:pt x="5545" y="12529"/>
                    <a:pt x="5549" y="12534"/>
                    <a:pt x="5551" y="12536"/>
                  </a:cubicBezTo>
                  <a:cubicBezTo>
                    <a:pt x="5542" y="12536"/>
                    <a:pt x="5533" y="12536"/>
                    <a:pt x="5524" y="12535"/>
                  </a:cubicBezTo>
                  <a:cubicBezTo>
                    <a:pt x="5516" y="12535"/>
                    <a:pt x="5507" y="12535"/>
                    <a:pt x="5497" y="12535"/>
                  </a:cubicBezTo>
                  <a:lnTo>
                    <a:pt x="5312" y="12535"/>
                  </a:lnTo>
                  <a:lnTo>
                    <a:pt x="5283" y="12593"/>
                  </a:lnTo>
                  <a:lnTo>
                    <a:pt x="5581" y="12583"/>
                  </a:lnTo>
                  <a:lnTo>
                    <a:pt x="5736" y="12659"/>
                  </a:lnTo>
                  <a:lnTo>
                    <a:pt x="5760" y="12611"/>
                  </a:lnTo>
                  <a:lnTo>
                    <a:pt x="5608" y="12536"/>
                  </a:lnTo>
                  <a:lnTo>
                    <a:pt x="5432" y="12291"/>
                  </a:lnTo>
                  <a:close/>
                  <a:moveTo>
                    <a:pt x="5791" y="11862"/>
                  </a:moveTo>
                  <a:cubicBezTo>
                    <a:pt x="5765" y="11857"/>
                    <a:pt x="5740" y="11855"/>
                    <a:pt x="5715" y="11859"/>
                  </a:cubicBezTo>
                  <a:cubicBezTo>
                    <a:pt x="5706" y="11860"/>
                    <a:pt x="5696" y="11862"/>
                    <a:pt x="5685" y="11866"/>
                  </a:cubicBezTo>
                  <a:cubicBezTo>
                    <a:pt x="5674" y="11869"/>
                    <a:pt x="5663" y="11874"/>
                    <a:pt x="5652" y="11881"/>
                  </a:cubicBezTo>
                  <a:cubicBezTo>
                    <a:pt x="5641" y="11888"/>
                    <a:pt x="5630" y="11897"/>
                    <a:pt x="5619" y="11908"/>
                  </a:cubicBezTo>
                  <a:cubicBezTo>
                    <a:pt x="5609" y="11919"/>
                    <a:pt x="5599" y="11933"/>
                    <a:pt x="5591" y="11950"/>
                  </a:cubicBezTo>
                  <a:cubicBezTo>
                    <a:pt x="5579" y="11974"/>
                    <a:pt x="5573" y="11998"/>
                    <a:pt x="5573" y="12022"/>
                  </a:cubicBezTo>
                  <a:cubicBezTo>
                    <a:pt x="5573" y="12046"/>
                    <a:pt x="5578" y="12069"/>
                    <a:pt x="5589" y="12091"/>
                  </a:cubicBezTo>
                  <a:cubicBezTo>
                    <a:pt x="5600" y="12112"/>
                    <a:pt x="5616" y="12133"/>
                    <a:pt x="5637" y="12152"/>
                  </a:cubicBezTo>
                  <a:cubicBezTo>
                    <a:pt x="5658" y="12172"/>
                    <a:pt x="5684" y="12189"/>
                    <a:pt x="5715" y="12204"/>
                  </a:cubicBezTo>
                  <a:cubicBezTo>
                    <a:pt x="5783" y="12238"/>
                    <a:pt x="5842" y="12248"/>
                    <a:pt x="5893" y="12234"/>
                  </a:cubicBezTo>
                  <a:cubicBezTo>
                    <a:pt x="5915" y="12228"/>
                    <a:pt x="5935" y="12218"/>
                    <a:pt x="5953" y="12204"/>
                  </a:cubicBezTo>
                  <a:cubicBezTo>
                    <a:pt x="5971" y="12190"/>
                    <a:pt x="5986" y="12171"/>
                    <a:pt x="5997" y="12147"/>
                  </a:cubicBezTo>
                  <a:cubicBezTo>
                    <a:pt x="6007" y="12127"/>
                    <a:pt x="6013" y="12107"/>
                    <a:pt x="6015" y="12089"/>
                  </a:cubicBezTo>
                  <a:cubicBezTo>
                    <a:pt x="6017" y="12070"/>
                    <a:pt x="6015" y="12051"/>
                    <a:pt x="6008" y="12030"/>
                  </a:cubicBezTo>
                  <a:cubicBezTo>
                    <a:pt x="6000" y="12001"/>
                    <a:pt x="5985" y="11976"/>
                    <a:pt x="5965" y="11954"/>
                  </a:cubicBezTo>
                  <a:cubicBezTo>
                    <a:pt x="5944" y="11933"/>
                    <a:pt x="5915" y="11913"/>
                    <a:pt x="5878" y="11894"/>
                  </a:cubicBezTo>
                  <a:cubicBezTo>
                    <a:pt x="5846" y="11879"/>
                    <a:pt x="5817" y="11868"/>
                    <a:pt x="5791" y="11862"/>
                  </a:cubicBezTo>
                  <a:close/>
                  <a:moveTo>
                    <a:pt x="5900" y="11973"/>
                  </a:moveTo>
                  <a:cubicBezTo>
                    <a:pt x="5912" y="11980"/>
                    <a:pt x="5922" y="11987"/>
                    <a:pt x="5930" y="11994"/>
                  </a:cubicBezTo>
                  <a:cubicBezTo>
                    <a:pt x="5939" y="12001"/>
                    <a:pt x="5946" y="12008"/>
                    <a:pt x="5951" y="12015"/>
                  </a:cubicBezTo>
                  <a:cubicBezTo>
                    <a:pt x="5957" y="12022"/>
                    <a:pt x="5961" y="12030"/>
                    <a:pt x="5965" y="12038"/>
                  </a:cubicBezTo>
                  <a:cubicBezTo>
                    <a:pt x="5972" y="12052"/>
                    <a:pt x="5975" y="12066"/>
                    <a:pt x="5975" y="12081"/>
                  </a:cubicBezTo>
                  <a:cubicBezTo>
                    <a:pt x="5974" y="12096"/>
                    <a:pt x="5970" y="12111"/>
                    <a:pt x="5963" y="12127"/>
                  </a:cubicBezTo>
                  <a:cubicBezTo>
                    <a:pt x="5959" y="12135"/>
                    <a:pt x="5954" y="12143"/>
                    <a:pt x="5947" y="12150"/>
                  </a:cubicBezTo>
                  <a:cubicBezTo>
                    <a:pt x="5941" y="12158"/>
                    <a:pt x="5934" y="12164"/>
                    <a:pt x="5927" y="12170"/>
                  </a:cubicBezTo>
                  <a:cubicBezTo>
                    <a:pt x="5920" y="12175"/>
                    <a:pt x="5912" y="12180"/>
                    <a:pt x="5904" y="12184"/>
                  </a:cubicBezTo>
                  <a:cubicBezTo>
                    <a:pt x="5896" y="12187"/>
                    <a:pt x="5888" y="12189"/>
                    <a:pt x="5879" y="12190"/>
                  </a:cubicBezTo>
                  <a:cubicBezTo>
                    <a:pt x="5862" y="12191"/>
                    <a:pt x="5841" y="12188"/>
                    <a:pt x="5815" y="12181"/>
                  </a:cubicBezTo>
                  <a:cubicBezTo>
                    <a:pt x="5788" y="12173"/>
                    <a:pt x="5761" y="12162"/>
                    <a:pt x="5731" y="12148"/>
                  </a:cubicBezTo>
                  <a:cubicBezTo>
                    <a:pt x="5707" y="12136"/>
                    <a:pt x="5687" y="12124"/>
                    <a:pt x="5671" y="12112"/>
                  </a:cubicBezTo>
                  <a:cubicBezTo>
                    <a:pt x="5655" y="12101"/>
                    <a:pt x="5643" y="12088"/>
                    <a:pt x="5633" y="12075"/>
                  </a:cubicBezTo>
                  <a:cubicBezTo>
                    <a:pt x="5623" y="12060"/>
                    <a:pt x="5617" y="12044"/>
                    <a:pt x="5616" y="12025"/>
                  </a:cubicBezTo>
                  <a:cubicBezTo>
                    <a:pt x="5616" y="12006"/>
                    <a:pt x="5620" y="11987"/>
                    <a:pt x="5629" y="11969"/>
                  </a:cubicBezTo>
                  <a:cubicBezTo>
                    <a:pt x="5640" y="11946"/>
                    <a:pt x="5654" y="11930"/>
                    <a:pt x="5672" y="11921"/>
                  </a:cubicBezTo>
                  <a:cubicBezTo>
                    <a:pt x="5690" y="11912"/>
                    <a:pt x="5707" y="11908"/>
                    <a:pt x="5725" y="11908"/>
                  </a:cubicBezTo>
                  <a:cubicBezTo>
                    <a:pt x="5742" y="11908"/>
                    <a:pt x="5761" y="11912"/>
                    <a:pt x="5783" y="11919"/>
                  </a:cubicBezTo>
                  <a:cubicBezTo>
                    <a:pt x="5804" y="11925"/>
                    <a:pt x="5830" y="11936"/>
                    <a:pt x="5859" y="11950"/>
                  </a:cubicBezTo>
                  <a:cubicBezTo>
                    <a:pt x="5875" y="11958"/>
                    <a:pt x="5888" y="11966"/>
                    <a:pt x="5900" y="11973"/>
                  </a:cubicBezTo>
                  <a:close/>
                  <a:moveTo>
                    <a:pt x="5825" y="11492"/>
                  </a:moveTo>
                  <a:lnTo>
                    <a:pt x="5724" y="11697"/>
                  </a:lnTo>
                  <a:lnTo>
                    <a:pt x="6115" y="11890"/>
                  </a:lnTo>
                  <a:lnTo>
                    <a:pt x="6138" y="11842"/>
                  </a:lnTo>
                  <a:lnTo>
                    <a:pt x="5952" y="11751"/>
                  </a:lnTo>
                  <a:lnTo>
                    <a:pt x="6014" y="11625"/>
                  </a:lnTo>
                  <a:lnTo>
                    <a:pt x="5976" y="11607"/>
                  </a:lnTo>
                  <a:lnTo>
                    <a:pt x="5914" y="11732"/>
                  </a:lnTo>
                  <a:lnTo>
                    <a:pt x="5786" y="11669"/>
                  </a:lnTo>
                  <a:lnTo>
                    <a:pt x="5860" y="11518"/>
                  </a:lnTo>
                  <a:lnTo>
                    <a:pt x="5825" y="11492"/>
                  </a:lnTo>
                  <a:close/>
                  <a:moveTo>
                    <a:pt x="6491" y="11125"/>
                  </a:moveTo>
                  <a:lnTo>
                    <a:pt x="6084" y="10966"/>
                  </a:lnTo>
                  <a:lnTo>
                    <a:pt x="6050" y="11035"/>
                  </a:lnTo>
                  <a:lnTo>
                    <a:pt x="6273" y="11236"/>
                  </a:lnTo>
                  <a:cubicBezTo>
                    <a:pt x="6287" y="11248"/>
                    <a:pt x="6299" y="11259"/>
                    <a:pt x="6311" y="11267"/>
                  </a:cubicBezTo>
                  <a:cubicBezTo>
                    <a:pt x="6322" y="11276"/>
                    <a:pt x="6328" y="11281"/>
                    <a:pt x="6330" y="11282"/>
                  </a:cubicBezTo>
                  <a:cubicBezTo>
                    <a:pt x="6328" y="11281"/>
                    <a:pt x="6320" y="11279"/>
                    <a:pt x="6306" y="11275"/>
                  </a:cubicBezTo>
                  <a:cubicBezTo>
                    <a:pt x="6292" y="11272"/>
                    <a:pt x="6275" y="11268"/>
                    <a:pt x="6254" y="11264"/>
                  </a:cubicBezTo>
                  <a:lnTo>
                    <a:pt x="5964" y="11209"/>
                  </a:lnTo>
                  <a:lnTo>
                    <a:pt x="5930" y="11278"/>
                  </a:lnTo>
                  <a:lnTo>
                    <a:pt x="6304" y="11504"/>
                  </a:lnTo>
                  <a:lnTo>
                    <a:pt x="6327" y="11459"/>
                  </a:lnTo>
                  <a:lnTo>
                    <a:pt x="6059" y="11301"/>
                  </a:lnTo>
                  <a:cubicBezTo>
                    <a:pt x="6054" y="11298"/>
                    <a:pt x="6047" y="11294"/>
                    <a:pt x="6040" y="11290"/>
                  </a:cubicBezTo>
                  <a:cubicBezTo>
                    <a:pt x="6032" y="11285"/>
                    <a:pt x="6025" y="11281"/>
                    <a:pt x="6017" y="11277"/>
                  </a:cubicBezTo>
                  <a:cubicBezTo>
                    <a:pt x="6010" y="11273"/>
                    <a:pt x="6003" y="11269"/>
                    <a:pt x="5998" y="11266"/>
                  </a:cubicBezTo>
                  <a:cubicBezTo>
                    <a:pt x="5993" y="11263"/>
                    <a:pt x="5990" y="11261"/>
                    <a:pt x="5989" y="11260"/>
                  </a:cubicBezTo>
                  <a:cubicBezTo>
                    <a:pt x="5993" y="11262"/>
                    <a:pt x="6002" y="11264"/>
                    <a:pt x="6016" y="11266"/>
                  </a:cubicBezTo>
                  <a:cubicBezTo>
                    <a:pt x="6031" y="11269"/>
                    <a:pt x="6050" y="11273"/>
                    <a:pt x="6072" y="11277"/>
                  </a:cubicBezTo>
                  <a:lnTo>
                    <a:pt x="6387" y="11336"/>
                  </a:lnTo>
                  <a:lnTo>
                    <a:pt x="6407" y="11296"/>
                  </a:lnTo>
                  <a:lnTo>
                    <a:pt x="6156" y="11069"/>
                  </a:lnTo>
                  <a:cubicBezTo>
                    <a:pt x="6151" y="11065"/>
                    <a:pt x="6145" y="11060"/>
                    <a:pt x="6140" y="11055"/>
                  </a:cubicBezTo>
                  <a:cubicBezTo>
                    <a:pt x="6134" y="11050"/>
                    <a:pt x="6128" y="11045"/>
                    <a:pt x="6123" y="11041"/>
                  </a:cubicBezTo>
                  <a:cubicBezTo>
                    <a:pt x="6118" y="11036"/>
                    <a:pt x="6113" y="11032"/>
                    <a:pt x="6109" y="11029"/>
                  </a:cubicBezTo>
                  <a:cubicBezTo>
                    <a:pt x="6106" y="11026"/>
                    <a:pt x="6103" y="11024"/>
                    <a:pt x="6103" y="11024"/>
                  </a:cubicBezTo>
                  <a:cubicBezTo>
                    <a:pt x="6104" y="11024"/>
                    <a:pt x="6106" y="11025"/>
                    <a:pt x="6111" y="11027"/>
                  </a:cubicBezTo>
                  <a:cubicBezTo>
                    <a:pt x="6116" y="11029"/>
                    <a:pt x="6121" y="11032"/>
                    <a:pt x="6128" y="11035"/>
                  </a:cubicBezTo>
                  <a:cubicBezTo>
                    <a:pt x="6135" y="11038"/>
                    <a:pt x="6142" y="11041"/>
                    <a:pt x="6150" y="11045"/>
                  </a:cubicBezTo>
                  <a:cubicBezTo>
                    <a:pt x="6157" y="11048"/>
                    <a:pt x="6164" y="11051"/>
                    <a:pt x="6170" y="11053"/>
                  </a:cubicBezTo>
                  <a:lnTo>
                    <a:pt x="6468" y="11172"/>
                  </a:lnTo>
                  <a:lnTo>
                    <a:pt x="6491" y="11125"/>
                  </a:lnTo>
                  <a:close/>
                  <a:moveTo>
                    <a:pt x="6276" y="10576"/>
                  </a:moveTo>
                  <a:lnTo>
                    <a:pt x="6253" y="10623"/>
                  </a:lnTo>
                  <a:lnTo>
                    <a:pt x="6525" y="10757"/>
                  </a:lnTo>
                  <a:cubicBezTo>
                    <a:pt x="6538" y="10763"/>
                    <a:pt x="6549" y="10770"/>
                    <a:pt x="6558" y="10776"/>
                  </a:cubicBezTo>
                  <a:cubicBezTo>
                    <a:pt x="6566" y="10782"/>
                    <a:pt x="6573" y="10791"/>
                    <a:pt x="6579" y="10801"/>
                  </a:cubicBezTo>
                  <a:cubicBezTo>
                    <a:pt x="6584" y="10811"/>
                    <a:pt x="6586" y="10823"/>
                    <a:pt x="6584" y="10837"/>
                  </a:cubicBezTo>
                  <a:cubicBezTo>
                    <a:pt x="6582" y="10851"/>
                    <a:pt x="6577" y="10866"/>
                    <a:pt x="6569" y="10882"/>
                  </a:cubicBezTo>
                  <a:cubicBezTo>
                    <a:pt x="6563" y="10894"/>
                    <a:pt x="6557" y="10904"/>
                    <a:pt x="6551" y="10912"/>
                  </a:cubicBezTo>
                  <a:cubicBezTo>
                    <a:pt x="6544" y="10920"/>
                    <a:pt x="6537" y="10926"/>
                    <a:pt x="6531" y="10930"/>
                  </a:cubicBezTo>
                  <a:cubicBezTo>
                    <a:pt x="6524" y="10934"/>
                    <a:pt x="6517" y="10937"/>
                    <a:pt x="6511" y="10938"/>
                  </a:cubicBezTo>
                  <a:cubicBezTo>
                    <a:pt x="6505" y="10939"/>
                    <a:pt x="6499" y="10940"/>
                    <a:pt x="6494" y="10940"/>
                  </a:cubicBezTo>
                  <a:cubicBezTo>
                    <a:pt x="6486" y="10940"/>
                    <a:pt x="6477" y="10937"/>
                    <a:pt x="6466" y="10933"/>
                  </a:cubicBezTo>
                  <a:cubicBezTo>
                    <a:pt x="6454" y="10928"/>
                    <a:pt x="6444" y="10924"/>
                    <a:pt x="6434" y="10919"/>
                  </a:cubicBezTo>
                  <a:lnTo>
                    <a:pt x="6171" y="10789"/>
                  </a:lnTo>
                  <a:lnTo>
                    <a:pt x="6148" y="10836"/>
                  </a:lnTo>
                  <a:lnTo>
                    <a:pt x="6428" y="10974"/>
                  </a:lnTo>
                  <a:cubicBezTo>
                    <a:pt x="6437" y="10978"/>
                    <a:pt x="6447" y="10982"/>
                    <a:pt x="6459" y="10987"/>
                  </a:cubicBezTo>
                  <a:cubicBezTo>
                    <a:pt x="6471" y="10991"/>
                    <a:pt x="6483" y="10993"/>
                    <a:pt x="6495" y="10992"/>
                  </a:cubicBezTo>
                  <a:cubicBezTo>
                    <a:pt x="6520" y="10991"/>
                    <a:pt x="6541" y="10984"/>
                    <a:pt x="6559" y="10970"/>
                  </a:cubicBezTo>
                  <a:cubicBezTo>
                    <a:pt x="6577" y="10957"/>
                    <a:pt x="6593" y="10935"/>
                    <a:pt x="6608" y="10904"/>
                  </a:cubicBezTo>
                  <a:cubicBezTo>
                    <a:pt x="6620" y="10880"/>
                    <a:pt x="6627" y="10859"/>
                    <a:pt x="6630" y="10840"/>
                  </a:cubicBezTo>
                  <a:cubicBezTo>
                    <a:pt x="6633" y="10822"/>
                    <a:pt x="6633" y="10804"/>
                    <a:pt x="6628" y="10787"/>
                  </a:cubicBezTo>
                  <a:cubicBezTo>
                    <a:pt x="6624" y="10770"/>
                    <a:pt x="6617" y="10757"/>
                    <a:pt x="6606" y="10746"/>
                  </a:cubicBezTo>
                  <a:cubicBezTo>
                    <a:pt x="6595" y="10736"/>
                    <a:pt x="6577" y="10725"/>
                    <a:pt x="6554" y="10713"/>
                  </a:cubicBezTo>
                  <a:lnTo>
                    <a:pt x="6276" y="10576"/>
                  </a:lnTo>
                  <a:close/>
                  <a:moveTo>
                    <a:pt x="6119" y="10707"/>
                  </a:moveTo>
                  <a:cubicBezTo>
                    <a:pt x="6110" y="10710"/>
                    <a:pt x="6104" y="10716"/>
                    <a:pt x="6100" y="10724"/>
                  </a:cubicBezTo>
                  <a:cubicBezTo>
                    <a:pt x="6096" y="10732"/>
                    <a:pt x="6095" y="10740"/>
                    <a:pt x="6098" y="10749"/>
                  </a:cubicBezTo>
                  <a:cubicBezTo>
                    <a:pt x="6101" y="10757"/>
                    <a:pt x="6106" y="10763"/>
                    <a:pt x="6114" y="10767"/>
                  </a:cubicBezTo>
                  <a:cubicBezTo>
                    <a:pt x="6123" y="10772"/>
                    <a:pt x="6131" y="10772"/>
                    <a:pt x="6140" y="10769"/>
                  </a:cubicBezTo>
                  <a:cubicBezTo>
                    <a:pt x="6149" y="10767"/>
                    <a:pt x="6155" y="10761"/>
                    <a:pt x="6159" y="10753"/>
                  </a:cubicBezTo>
                  <a:cubicBezTo>
                    <a:pt x="6163" y="10744"/>
                    <a:pt x="6164" y="10736"/>
                    <a:pt x="6161" y="10727"/>
                  </a:cubicBezTo>
                  <a:cubicBezTo>
                    <a:pt x="6157" y="10719"/>
                    <a:pt x="6152" y="10713"/>
                    <a:pt x="6143" y="10709"/>
                  </a:cubicBezTo>
                  <a:cubicBezTo>
                    <a:pt x="6135" y="10705"/>
                    <a:pt x="6127" y="10704"/>
                    <a:pt x="6119" y="10707"/>
                  </a:cubicBezTo>
                  <a:close/>
                  <a:moveTo>
                    <a:pt x="6176" y="10590"/>
                  </a:moveTo>
                  <a:cubicBezTo>
                    <a:pt x="6167" y="10593"/>
                    <a:pt x="6161" y="10599"/>
                    <a:pt x="6157" y="10607"/>
                  </a:cubicBezTo>
                  <a:cubicBezTo>
                    <a:pt x="6153" y="10615"/>
                    <a:pt x="6153" y="10623"/>
                    <a:pt x="6156" y="10632"/>
                  </a:cubicBezTo>
                  <a:cubicBezTo>
                    <a:pt x="6158" y="10640"/>
                    <a:pt x="6164" y="10647"/>
                    <a:pt x="6172" y="10651"/>
                  </a:cubicBezTo>
                  <a:cubicBezTo>
                    <a:pt x="6180" y="10655"/>
                    <a:pt x="6189" y="10655"/>
                    <a:pt x="6197" y="10653"/>
                  </a:cubicBezTo>
                  <a:cubicBezTo>
                    <a:pt x="6206" y="10650"/>
                    <a:pt x="6212" y="10644"/>
                    <a:pt x="6217" y="10636"/>
                  </a:cubicBezTo>
                  <a:cubicBezTo>
                    <a:pt x="6221" y="10627"/>
                    <a:pt x="6221" y="10619"/>
                    <a:pt x="6218" y="10611"/>
                  </a:cubicBezTo>
                  <a:cubicBezTo>
                    <a:pt x="6215" y="10602"/>
                    <a:pt x="6209" y="10596"/>
                    <a:pt x="6201" y="10592"/>
                  </a:cubicBezTo>
                  <a:cubicBezTo>
                    <a:pt x="6193" y="10588"/>
                    <a:pt x="6184" y="10587"/>
                    <a:pt x="6176" y="10590"/>
                  </a:cubicBezTo>
                  <a:close/>
                  <a:moveTo>
                    <a:pt x="6850" y="10396"/>
                  </a:moveTo>
                  <a:lnTo>
                    <a:pt x="6459" y="10204"/>
                  </a:lnTo>
                  <a:lnTo>
                    <a:pt x="6436" y="10250"/>
                  </a:lnTo>
                  <a:lnTo>
                    <a:pt x="6650" y="10353"/>
                  </a:lnTo>
                  <a:cubicBezTo>
                    <a:pt x="6664" y="10360"/>
                    <a:pt x="6678" y="10366"/>
                    <a:pt x="6692" y="10373"/>
                  </a:cubicBezTo>
                  <a:cubicBezTo>
                    <a:pt x="6706" y="10379"/>
                    <a:pt x="6719" y="10385"/>
                    <a:pt x="6731" y="10390"/>
                  </a:cubicBezTo>
                  <a:cubicBezTo>
                    <a:pt x="6742" y="10395"/>
                    <a:pt x="6752" y="10399"/>
                    <a:pt x="6759" y="10402"/>
                  </a:cubicBezTo>
                  <a:cubicBezTo>
                    <a:pt x="6767" y="10405"/>
                    <a:pt x="6771" y="10406"/>
                    <a:pt x="6771" y="10406"/>
                  </a:cubicBezTo>
                  <a:cubicBezTo>
                    <a:pt x="6770" y="10406"/>
                    <a:pt x="6766" y="10406"/>
                    <a:pt x="6760" y="10405"/>
                  </a:cubicBezTo>
                  <a:cubicBezTo>
                    <a:pt x="6754" y="10405"/>
                    <a:pt x="6746" y="10404"/>
                    <a:pt x="6737" y="10404"/>
                  </a:cubicBezTo>
                  <a:cubicBezTo>
                    <a:pt x="6728" y="10403"/>
                    <a:pt x="6717" y="10403"/>
                    <a:pt x="6706" y="10402"/>
                  </a:cubicBezTo>
                  <a:cubicBezTo>
                    <a:pt x="6694" y="10402"/>
                    <a:pt x="6683" y="10402"/>
                    <a:pt x="6671" y="10402"/>
                  </a:cubicBezTo>
                  <a:lnTo>
                    <a:pt x="6358" y="10409"/>
                  </a:lnTo>
                  <a:lnTo>
                    <a:pt x="6331" y="10464"/>
                  </a:lnTo>
                  <a:lnTo>
                    <a:pt x="6722" y="10656"/>
                  </a:lnTo>
                  <a:lnTo>
                    <a:pt x="6746" y="10608"/>
                  </a:lnTo>
                  <a:lnTo>
                    <a:pt x="6518" y="10498"/>
                  </a:lnTo>
                  <a:cubicBezTo>
                    <a:pt x="6506" y="10493"/>
                    <a:pt x="6495" y="10487"/>
                    <a:pt x="6483" y="10482"/>
                  </a:cubicBezTo>
                  <a:cubicBezTo>
                    <a:pt x="6472" y="10477"/>
                    <a:pt x="6461" y="10473"/>
                    <a:pt x="6451" y="10468"/>
                  </a:cubicBezTo>
                  <a:cubicBezTo>
                    <a:pt x="6441" y="10464"/>
                    <a:pt x="6432" y="10461"/>
                    <a:pt x="6425" y="10457"/>
                  </a:cubicBezTo>
                  <a:cubicBezTo>
                    <a:pt x="6418" y="10454"/>
                    <a:pt x="6413" y="10452"/>
                    <a:pt x="6409" y="10451"/>
                  </a:cubicBezTo>
                  <a:cubicBezTo>
                    <a:pt x="6413" y="10452"/>
                    <a:pt x="6419" y="10452"/>
                    <a:pt x="6426" y="10453"/>
                  </a:cubicBezTo>
                  <a:cubicBezTo>
                    <a:pt x="6434" y="10453"/>
                    <a:pt x="6443" y="10453"/>
                    <a:pt x="6453" y="10453"/>
                  </a:cubicBezTo>
                  <a:cubicBezTo>
                    <a:pt x="6463" y="10453"/>
                    <a:pt x="6474" y="10453"/>
                    <a:pt x="6486" y="10453"/>
                  </a:cubicBezTo>
                  <a:cubicBezTo>
                    <a:pt x="6498" y="10453"/>
                    <a:pt x="6511" y="10453"/>
                    <a:pt x="6525" y="10453"/>
                  </a:cubicBezTo>
                  <a:lnTo>
                    <a:pt x="6826" y="10445"/>
                  </a:lnTo>
                  <a:lnTo>
                    <a:pt x="6850" y="10396"/>
                  </a:lnTo>
                  <a:close/>
                  <a:moveTo>
                    <a:pt x="6874" y="9975"/>
                  </a:moveTo>
                  <a:cubicBezTo>
                    <a:pt x="6859" y="9974"/>
                    <a:pt x="6845" y="9975"/>
                    <a:pt x="6832" y="9978"/>
                  </a:cubicBezTo>
                  <a:cubicBezTo>
                    <a:pt x="6819" y="9982"/>
                    <a:pt x="6807" y="9987"/>
                    <a:pt x="6796" y="9995"/>
                  </a:cubicBezTo>
                  <a:cubicBezTo>
                    <a:pt x="6786" y="10002"/>
                    <a:pt x="6773" y="10013"/>
                    <a:pt x="6759" y="10028"/>
                  </a:cubicBezTo>
                  <a:lnTo>
                    <a:pt x="6723" y="10066"/>
                  </a:lnTo>
                  <a:cubicBezTo>
                    <a:pt x="6704" y="10085"/>
                    <a:pt x="6687" y="10098"/>
                    <a:pt x="6673" y="10103"/>
                  </a:cubicBezTo>
                  <a:cubicBezTo>
                    <a:pt x="6658" y="10109"/>
                    <a:pt x="6643" y="10107"/>
                    <a:pt x="6627" y="10099"/>
                  </a:cubicBezTo>
                  <a:cubicBezTo>
                    <a:pt x="6607" y="10090"/>
                    <a:pt x="6595" y="10075"/>
                    <a:pt x="6590" y="10056"/>
                  </a:cubicBezTo>
                  <a:cubicBezTo>
                    <a:pt x="6585" y="10036"/>
                    <a:pt x="6589" y="10014"/>
                    <a:pt x="6601" y="9990"/>
                  </a:cubicBezTo>
                  <a:cubicBezTo>
                    <a:pt x="6605" y="9981"/>
                    <a:pt x="6610" y="9974"/>
                    <a:pt x="6614" y="9967"/>
                  </a:cubicBezTo>
                  <a:cubicBezTo>
                    <a:pt x="6619" y="9960"/>
                    <a:pt x="6625" y="9954"/>
                    <a:pt x="6631" y="9947"/>
                  </a:cubicBezTo>
                  <a:cubicBezTo>
                    <a:pt x="6637" y="9941"/>
                    <a:pt x="6645" y="9935"/>
                    <a:pt x="6653" y="9929"/>
                  </a:cubicBezTo>
                  <a:cubicBezTo>
                    <a:pt x="6661" y="9924"/>
                    <a:pt x="6670" y="9917"/>
                    <a:pt x="6681" y="9911"/>
                  </a:cubicBezTo>
                  <a:lnTo>
                    <a:pt x="6657" y="9874"/>
                  </a:lnTo>
                  <a:cubicBezTo>
                    <a:pt x="6614" y="9899"/>
                    <a:pt x="6582" y="9932"/>
                    <a:pt x="6562" y="9973"/>
                  </a:cubicBezTo>
                  <a:cubicBezTo>
                    <a:pt x="6552" y="9992"/>
                    <a:pt x="6547" y="10011"/>
                    <a:pt x="6545" y="10029"/>
                  </a:cubicBezTo>
                  <a:cubicBezTo>
                    <a:pt x="6542" y="10047"/>
                    <a:pt x="6544" y="10064"/>
                    <a:pt x="6548" y="10080"/>
                  </a:cubicBezTo>
                  <a:cubicBezTo>
                    <a:pt x="6552" y="10096"/>
                    <a:pt x="6560" y="10111"/>
                    <a:pt x="6571" y="10123"/>
                  </a:cubicBezTo>
                  <a:cubicBezTo>
                    <a:pt x="6581" y="10136"/>
                    <a:pt x="6595" y="10147"/>
                    <a:pt x="6612" y="10155"/>
                  </a:cubicBezTo>
                  <a:cubicBezTo>
                    <a:pt x="6637" y="10167"/>
                    <a:pt x="6662" y="10170"/>
                    <a:pt x="6688" y="10162"/>
                  </a:cubicBezTo>
                  <a:cubicBezTo>
                    <a:pt x="6699" y="10158"/>
                    <a:pt x="6710" y="10152"/>
                    <a:pt x="6720" y="10144"/>
                  </a:cubicBezTo>
                  <a:cubicBezTo>
                    <a:pt x="6730" y="10136"/>
                    <a:pt x="6743" y="10125"/>
                    <a:pt x="6757" y="10109"/>
                  </a:cubicBezTo>
                  <a:lnTo>
                    <a:pt x="6788" y="10076"/>
                  </a:lnTo>
                  <a:cubicBezTo>
                    <a:pt x="6825" y="10036"/>
                    <a:pt x="6861" y="10025"/>
                    <a:pt x="6895" y="10042"/>
                  </a:cubicBezTo>
                  <a:cubicBezTo>
                    <a:pt x="6918" y="10053"/>
                    <a:pt x="6933" y="10072"/>
                    <a:pt x="6937" y="10097"/>
                  </a:cubicBezTo>
                  <a:cubicBezTo>
                    <a:pt x="6940" y="10109"/>
                    <a:pt x="6940" y="10120"/>
                    <a:pt x="6938" y="10130"/>
                  </a:cubicBezTo>
                  <a:cubicBezTo>
                    <a:pt x="6936" y="10140"/>
                    <a:pt x="6931" y="10153"/>
                    <a:pt x="6924" y="10168"/>
                  </a:cubicBezTo>
                  <a:cubicBezTo>
                    <a:pt x="6914" y="10187"/>
                    <a:pt x="6903" y="10204"/>
                    <a:pt x="6889" y="10219"/>
                  </a:cubicBezTo>
                  <a:cubicBezTo>
                    <a:pt x="6875" y="10233"/>
                    <a:pt x="6859" y="10245"/>
                    <a:pt x="6839" y="10256"/>
                  </a:cubicBezTo>
                  <a:lnTo>
                    <a:pt x="6865" y="10294"/>
                  </a:lnTo>
                  <a:cubicBezTo>
                    <a:pt x="6887" y="10281"/>
                    <a:pt x="6905" y="10266"/>
                    <a:pt x="6921" y="10248"/>
                  </a:cubicBezTo>
                  <a:cubicBezTo>
                    <a:pt x="6937" y="10231"/>
                    <a:pt x="6951" y="10210"/>
                    <a:pt x="6962" y="10186"/>
                  </a:cubicBezTo>
                  <a:cubicBezTo>
                    <a:pt x="6971" y="10168"/>
                    <a:pt x="6977" y="10151"/>
                    <a:pt x="6980" y="10136"/>
                  </a:cubicBezTo>
                  <a:cubicBezTo>
                    <a:pt x="6983" y="10120"/>
                    <a:pt x="6983" y="10104"/>
                    <a:pt x="6981" y="10087"/>
                  </a:cubicBezTo>
                  <a:cubicBezTo>
                    <a:pt x="6979" y="10064"/>
                    <a:pt x="6972" y="10044"/>
                    <a:pt x="6960" y="10026"/>
                  </a:cubicBezTo>
                  <a:cubicBezTo>
                    <a:pt x="6947" y="10009"/>
                    <a:pt x="6932" y="9996"/>
                    <a:pt x="6914" y="9987"/>
                  </a:cubicBezTo>
                  <a:cubicBezTo>
                    <a:pt x="6902" y="9981"/>
                    <a:pt x="6888" y="9977"/>
                    <a:pt x="6874" y="9975"/>
                  </a:cubicBezTo>
                  <a:close/>
                  <a:moveTo>
                    <a:pt x="6791" y="9529"/>
                  </a:moveTo>
                  <a:lnTo>
                    <a:pt x="6664" y="9787"/>
                  </a:lnTo>
                  <a:lnTo>
                    <a:pt x="6703" y="9807"/>
                  </a:lnTo>
                  <a:lnTo>
                    <a:pt x="6755" y="9702"/>
                  </a:lnTo>
                  <a:lnTo>
                    <a:pt x="7106" y="9875"/>
                  </a:lnTo>
                  <a:lnTo>
                    <a:pt x="7128" y="9830"/>
                  </a:lnTo>
                  <a:lnTo>
                    <a:pt x="6777" y="9657"/>
                  </a:lnTo>
                  <a:lnTo>
                    <a:pt x="6829" y="9551"/>
                  </a:lnTo>
                  <a:lnTo>
                    <a:pt x="6791" y="9529"/>
                  </a:lnTo>
                  <a:close/>
                  <a:moveTo>
                    <a:pt x="7323" y="9434"/>
                  </a:moveTo>
                  <a:lnTo>
                    <a:pt x="7283" y="9414"/>
                  </a:lnTo>
                  <a:lnTo>
                    <a:pt x="7198" y="9587"/>
                  </a:lnTo>
                  <a:lnTo>
                    <a:pt x="7055" y="9516"/>
                  </a:lnTo>
                  <a:lnTo>
                    <a:pt x="7121" y="9382"/>
                  </a:lnTo>
                  <a:lnTo>
                    <a:pt x="7080" y="9362"/>
                  </a:lnTo>
                  <a:lnTo>
                    <a:pt x="7014" y="9496"/>
                  </a:lnTo>
                  <a:lnTo>
                    <a:pt x="6886" y="9433"/>
                  </a:lnTo>
                  <a:lnTo>
                    <a:pt x="6965" y="9273"/>
                  </a:lnTo>
                  <a:lnTo>
                    <a:pt x="6929" y="9248"/>
                  </a:lnTo>
                  <a:lnTo>
                    <a:pt x="6824" y="9461"/>
                  </a:lnTo>
                  <a:lnTo>
                    <a:pt x="7215" y="9654"/>
                  </a:lnTo>
                  <a:lnTo>
                    <a:pt x="7323" y="9434"/>
                  </a:lnTo>
                  <a:close/>
                  <a:moveTo>
                    <a:pt x="7486" y="9103"/>
                  </a:moveTo>
                  <a:lnTo>
                    <a:pt x="7450" y="9108"/>
                  </a:lnTo>
                  <a:cubicBezTo>
                    <a:pt x="7433" y="9110"/>
                    <a:pt x="7415" y="9113"/>
                    <a:pt x="7397" y="9115"/>
                  </a:cubicBezTo>
                  <a:cubicBezTo>
                    <a:pt x="7378" y="9118"/>
                    <a:pt x="7360" y="9120"/>
                    <a:pt x="7344" y="9122"/>
                  </a:cubicBezTo>
                  <a:cubicBezTo>
                    <a:pt x="7327" y="9125"/>
                    <a:pt x="7316" y="9127"/>
                    <a:pt x="7309" y="9128"/>
                  </a:cubicBezTo>
                  <a:cubicBezTo>
                    <a:pt x="7299" y="9130"/>
                    <a:pt x="7288" y="9132"/>
                    <a:pt x="7276" y="9135"/>
                  </a:cubicBezTo>
                  <a:cubicBezTo>
                    <a:pt x="7264" y="9138"/>
                    <a:pt x="7254" y="9142"/>
                    <a:pt x="7246" y="9146"/>
                  </a:cubicBezTo>
                  <a:lnTo>
                    <a:pt x="7248" y="9140"/>
                  </a:lnTo>
                  <a:cubicBezTo>
                    <a:pt x="7256" y="9124"/>
                    <a:pt x="7261" y="9109"/>
                    <a:pt x="7262" y="9094"/>
                  </a:cubicBezTo>
                  <a:cubicBezTo>
                    <a:pt x="7263" y="9079"/>
                    <a:pt x="7261" y="9064"/>
                    <a:pt x="7256" y="9050"/>
                  </a:cubicBezTo>
                  <a:cubicBezTo>
                    <a:pt x="7251" y="9037"/>
                    <a:pt x="7243" y="9024"/>
                    <a:pt x="7233" y="9013"/>
                  </a:cubicBezTo>
                  <a:cubicBezTo>
                    <a:pt x="7222" y="9001"/>
                    <a:pt x="7208" y="8991"/>
                    <a:pt x="7192" y="8984"/>
                  </a:cubicBezTo>
                  <a:cubicBezTo>
                    <a:pt x="7182" y="8979"/>
                    <a:pt x="7172" y="8975"/>
                    <a:pt x="7162" y="8973"/>
                  </a:cubicBezTo>
                  <a:cubicBezTo>
                    <a:pt x="7153" y="8972"/>
                    <a:pt x="7143" y="8971"/>
                    <a:pt x="7135" y="8971"/>
                  </a:cubicBezTo>
                  <a:cubicBezTo>
                    <a:pt x="7126" y="8971"/>
                    <a:pt x="7118" y="8973"/>
                    <a:pt x="7111" y="8975"/>
                  </a:cubicBezTo>
                  <a:cubicBezTo>
                    <a:pt x="7103" y="8977"/>
                    <a:pt x="7097" y="8979"/>
                    <a:pt x="7091" y="8982"/>
                  </a:cubicBezTo>
                  <a:cubicBezTo>
                    <a:pt x="7085" y="8985"/>
                    <a:pt x="7079" y="8988"/>
                    <a:pt x="7073" y="8993"/>
                  </a:cubicBezTo>
                  <a:cubicBezTo>
                    <a:pt x="7067" y="8997"/>
                    <a:pt x="7061" y="9003"/>
                    <a:pt x="7055" y="9009"/>
                  </a:cubicBezTo>
                  <a:cubicBezTo>
                    <a:pt x="7049" y="9016"/>
                    <a:pt x="7043" y="9024"/>
                    <a:pt x="7037" y="9034"/>
                  </a:cubicBezTo>
                  <a:cubicBezTo>
                    <a:pt x="7031" y="9043"/>
                    <a:pt x="7024" y="9055"/>
                    <a:pt x="7018" y="9068"/>
                  </a:cubicBezTo>
                  <a:lnTo>
                    <a:pt x="6973" y="9159"/>
                  </a:lnTo>
                  <a:lnTo>
                    <a:pt x="7364" y="9352"/>
                  </a:lnTo>
                  <a:lnTo>
                    <a:pt x="7386" y="9306"/>
                  </a:lnTo>
                  <a:lnTo>
                    <a:pt x="7209" y="9219"/>
                  </a:lnTo>
                  <a:cubicBezTo>
                    <a:pt x="7215" y="9209"/>
                    <a:pt x="7220" y="9202"/>
                    <a:pt x="7227" y="9198"/>
                  </a:cubicBezTo>
                  <a:cubicBezTo>
                    <a:pt x="7233" y="9193"/>
                    <a:pt x="7243" y="9190"/>
                    <a:pt x="7256" y="9187"/>
                  </a:cubicBezTo>
                  <a:cubicBezTo>
                    <a:pt x="7280" y="9182"/>
                    <a:pt x="7301" y="9178"/>
                    <a:pt x="7322" y="9175"/>
                  </a:cubicBezTo>
                  <a:cubicBezTo>
                    <a:pt x="7343" y="9171"/>
                    <a:pt x="7362" y="9169"/>
                    <a:pt x="7379" y="9167"/>
                  </a:cubicBezTo>
                  <a:cubicBezTo>
                    <a:pt x="7397" y="9164"/>
                    <a:pt x="7412" y="9163"/>
                    <a:pt x="7425" y="9163"/>
                  </a:cubicBezTo>
                  <a:cubicBezTo>
                    <a:pt x="7439" y="9162"/>
                    <a:pt x="7449" y="9162"/>
                    <a:pt x="7457" y="9162"/>
                  </a:cubicBezTo>
                  <a:lnTo>
                    <a:pt x="7486" y="9103"/>
                  </a:lnTo>
                  <a:close/>
                  <a:moveTo>
                    <a:pt x="7200" y="9054"/>
                  </a:moveTo>
                  <a:cubicBezTo>
                    <a:pt x="7208" y="9063"/>
                    <a:pt x="7214" y="9072"/>
                    <a:pt x="7217" y="9081"/>
                  </a:cubicBezTo>
                  <a:cubicBezTo>
                    <a:pt x="7220" y="9092"/>
                    <a:pt x="7220" y="9104"/>
                    <a:pt x="7218" y="9116"/>
                  </a:cubicBezTo>
                  <a:cubicBezTo>
                    <a:pt x="7216" y="9129"/>
                    <a:pt x="7210" y="9144"/>
                    <a:pt x="7202" y="9162"/>
                  </a:cubicBezTo>
                  <a:lnTo>
                    <a:pt x="7180" y="9205"/>
                  </a:lnTo>
                  <a:lnTo>
                    <a:pt x="7035" y="9133"/>
                  </a:lnTo>
                  <a:lnTo>
                    <a:pt x="7058" y="9086"/>
                  </a:lnTo>
                  <a:cubicBezTo>
                    <a:pt x="7063" y="9076"/>
                    <a:pt x="7068" y="9067"/>
                    <a:pt x="7073" y="9060"/>
                  </a:cubicBezTo>
                  <a:cubicBezTo>
                    <a:pt x="7078" y="9053"/>
                    <a:pt x="7084" y="9046"/>
                    <a:pt x="7090" y="9041"/>
                  </a:cubicBezTo>
                  <a:cubicBezTo>
                    <a:pt x="7100" y="9033"/>
                    <a:pt x="7112" y="9027"/>
                    <a:pt x="7126" y="9025"/>
                  </a:cubicBezTo>
                  <a:cubicBezTo>
                    <a:pt x="7141" y="9024"/>
                    <a:pt x="7155" y="9026"/>
                    <a:pt x="7168" y="9032"/>
                  </a:cubicBezTo>
                  <a:cubicBezTo>
                    <a:pt x="7181" y="9039"/>
                    <a:pt x="7191" y="9046"/>
                    <a:pt x="7200" y="9054"/>
                  </a:cubicBezTo>
                  <a:close/>
                  <a:moveTo>
                    <a:pt x="7698" y="8892"/>
                  </a:moveTo>
                  <a:lnTo>
                    <a:pt x="7149" y="8622"/>
                  </a:lnTo>
                  <a:lnTo>
                    <a:pt x="7130" y="8659"/>
                  </a:lnTo>
                  <a:lnTo>
                    <a:pt x="7679" y="8929"/>
                  </a:lnTo>
                  <a:lnTo>
                    <a:pt x="7698" y="8892"/>
                  </a:lnTo>
                  <a:close/>
                  <a:moveTo>
                    <a:pt x="7543" y="8000"/>
                  </a:moveTo>
                  <a:lnTo>
                    <a:pt x="7520" y="8047"/>
                  </a:lnTo>
                  <a:lnTo>
                    <a:pt x="7723" y="8207"/>
                  </a:lnTo>
                  <a:cubicBezTo>
                    <a:pt x="7736" y="8217"/>
                    <a:pt x="7749" y="8227"/>
                    <a:pt x="7761" y="8237"/>
                  </a:cubicBezTo>
                  <a:cubicBezTo>
                    <a:pt x="7774" y="8247"/>
                    <a:pt x="7786" y="8255"/>
                    <a:pt x="7796" y="8263"/>
                  </a:cubicBezTo>
                  <a:cubicBezTo>
                    <a:pt x="7806" y="8270"/>
                    <a:pt x="7814" y="8276"/>
                    <a:pt x="7821" y="8282"/>
                  </a:cubicBezTo>
                  <a:cubicBezTo>
                    <a:pt x="7826" y="8285"/>
                    <a:pt x="7830" y="8287"/>
                    <a:pt x="7831" y="8289"/>
                  </a:cubicBezTo>
                  <a:cubicBezTo>
                    <a:pt x="7829" y="8288"/>
                    <a:pt x="7826" y="8287"/>
                    <a:pt x="7822" y="8286"/>
                  </a:cubicBezTo>
                  <a:cubicBezTo>
                    <a:pt x="7815" y="8284"/>
                    <a:pt x="7807" y="8282"/>
                    <a:pt x="7797" y="8279"/>
                  </a:cubicBezTo>
                  <a:cubicBezTo>
                    <a:pt x="7787" y="8276"/>
                    <a:pt x="7775" y="8273"/>
                    <a:pt x="7762" y="8269"/>
                  </a:cubicBezTo>
                  <a:cubicBezTo>
                    <a:pt x="7749" y="8266"/>
                    <a:pt x="7734" y="8262"/>
                    <a:pt x="7718" y="8258"/>
                  </a:cubicBezTo>
                  <a:lnTo>
                    <a:pt x="7449" y="8192"/>
                  </a:lnTo>
                  <a:lnTo>
                    <a:pt x="7423" y="8245"/>
                  </a:lnTo>
                  <a:lnTo>
                    <a:pt x="7631" y="8413"/>
                  </a:lnTo>
                  <a:cubicBezTo>
                    <a:pt x="7641" y="8420"/>
                    <a:pt x="7652" y="8429"/>
                    <a:pt x="7663" y="8438"/>
                  </a:cubicBezTo>
                  <a:cubicBezTo>
                    <a:pt x="7675" y="8447"/>
                    <a:pt x="7686" y="8455"/>
                    <a:pt x="7696" y="8462"/>
                  </a:cubicBezTo>
                  <a:cubicBezTo>
                    <a:pt x="7706" y="8470"/>
                    <a:pt x="7714" y="8476"/>
                    <a:pt x="7721" y="8482"/>
                  </a:cubicBezTo>
                  <a:cubicBezTo>
                    <a:pt x="7728" y="8487"/>
                    <a:pt x="7732" y="8490"/>
                    <a:pt x="7733" y="8490"/>
                  </a:cubicBezTo>
                  <a:cubicBezTo>
                    <a:pt x="7731" y="8490"/>
                    <a:pt x="7726" y="8488"/>
                    <a:pt x="7718" y="8486"/>
                  </a:cubicBezTo>
                  <a:cubicBezTo>
                    <a:pt x="7709" y="8483"/>
                    <a:pt x="7699" y="8480"/>
                    <a:pt x="7686" y="8476"/>
                  </a:cubicBezTo>
                  <a:cubicBezTo>
                    <a:pt x="7674" y="8472"/>
                    <a:pt x="7661" y="8468"/>
                    <a:pt x="7646" y="8464"/>
                  </a:cubicBezTo>
                  <a:cubicBezTo>
                    <a:pt x="7632" y="8460"/>
                    <a:pt x="7618" y="8456"/>
                    <a:pt x="7604" y="8453"/>
                  </a:cubicBezTo>
                  <a:lnTo>
                    <a:pt x="7351" y="8390"/>
                  </a:lnTo>
                  <a:lnTo>
                    <a:pt x="7327" y="8440"/>
                  </a:lnTo>
                  <a:lnTo>
                    <a:pt x="7763" y="8540"/>
                  </a:lnTo>
                  <a:lnTo>
                    <a:pt x="7793" y="8480"/>
                  </a:lnTo>
                  <a:lnTo>
                    <a:pt x="7596" y="8324"/>
                  </a:lnTo>
                  <a:cubicBezTo>
                    <a:pt x="7584" y="8315"/>
                    <a:pt x="7573" y="8306"/>
                    <a:pt x="7562" y="8297"/>
                  </a:cubicBezTo>
                  <a:cubicBezTo>
                    <a:pt x="7550" y="8289"/>
                    <a:pt x="7540" y="8281"/>
                    <a:pt x="7531" y="8275"/>
                  </a:cubicBezTo>
                  <a:cubicBezTo>
                    <a:pt x="7522" y="8268"/>
                    <a:pt x="7515" y="8263"/>
                    <a:pt x="7509" y="8259"/>
                  </a:cubicBezTo>
                  <a:cubicBezTo>
                    <a:pt x="7503" y="8255"/>
                    <a:pt x="7500" y="8252"/>
                    <a:pt x="7499" y="8251"/>
                  </a:cubicBezTo>
                  <a:cubicBezTo>
                    <a:pt x="7500" y="8252"/>
                    <a:pt x="7505" y="8253"/>
                    <a:pt x="7511" y="8255"/>
                  </a:cubicBezTo>
                  <a:cubicBezTo>
                    <a:pt x="7518" y="8257"/>
                    <a:pt x="7527" y="8260"/>
                    <a:pt x="7537" y="8263"/>
                  </a:cubicBezTo>
                  <a:cubicBezTo>
                    <a:pt x="7548" y="8266"/>
                    <a:pt x="7560" y="8269"/>
                    <a:pt x="7574" y="8273"/>
                  </a:cubicBezTo>
                  <a:cubicBezTo>
                    <a:pt x="7588" y="8277"/>
                    <a:pt x="7603" y="8281"/>
                    <a:pt x="7619" y="8285"/>
                  </a:cubicBezTo>
                  <a:lnTo>
                    <a:pt x="7860" y="8343"/>
                  </a:lnTo>
                  <a:lnTo>
                    <a:pt x="7890" y="8282"/>
                  </a:lnTo>
                  <a:lnTo>
                    <a:pt x="7543" y="8000"/>
                  </a:lnTo>
                  <a:close/>
                  <a:moveTo>
                    <a:pt x="8080" y="7895"/>
                  </a:moveTo>
                  <a:lnTo>
                    <a:pt x="8040" y="7875"/>
                  </a:lnTo>
                  <a:lnTo>
                    <a:pt x="7955" y="8047"/>
                  </a:lnTo>
                  <a:lnTo>
                    <a:pt x="7812" y="7977"/>
                  </a:lnTo>
                  <a:lnTo>
                    <a:pt x="7878" y="7843"/>
                  </a:lnTo>
                  <a:lnTo>
                    <a:pt x="7838" y="7823"/>
                  </a:lnTo>
                  <a:lnTo>
                    <a:pt x="7772" y="7957"/>
                  </a:lnTo>
                  <a:lnTo>
                    <a:pt x="7644" y="7894"/>
                  </a:lnTo>
                  <a:lnTo>
                    <a:pt x="7722" y="7734"/>
                  </a:lnTo>
                  <a:lnTo>
                    <a:pt x="7687" y="7708"/>
                  </a:lnTo>
                  <a:lnTo>
                    <a:pt x="7582" y="7922"/>
                  </a:lnTo>
                  <a:lnTo>
                    <a:pt x="7973" y="8114"/>
                  </a:lnTo>
                  <a:lnTo>
                    <a:pt x="8080" y="7895"/>
                  </a:lnTo>
                  <a:close/>
                  <a:moveTo>
                    <a:pt x="8096" y="7491"/>
                  </a:moveTo>
                  <a:cubicBezTo>
                    <a:pt x="8082" y="7489"/>
                    <a:pt x="8068" y="7490"/>
                    <a:pt x="8055" y="7494"/>
                  </a:cubicBezTo>
                  <a:cubicBezTo>
                    <a:pt x="8042" y="7497"/>
                    <a:pt x="8030" y="7503"/>
                    <a:pt x="8019" y="7510"/>
                  </a:cubicBezTo>
                  <a:cubicBezTo>
                    <a:pt x="8008" y="7517"/>
                    <a:pt x="7996" y="7528"/>
                    <a:pt x="7982" y="7543"/>
                  </a:cubicBezTo>
                  <a:lnTo>
                    <a:pt x="7945" y="7581"/>
                  </a:lnTo>
                  <a:cubicBezTo>
                    <a:pt x="7926" y="7601"/>
                    <a:pt x="7910" y="7613"/>
                    <a:pt x="7895" y="7619"/>
                  </a:cubicBezTo>
                  <a:cubicBezTo>
                    <a:pt x="7881" y="7624"/>
                    <a:pt x="7866" y="7623"/>
                    <a:pt x="7850" y="7615"/>
                  </a:cubicBezTo>
                  <a:cubicBezTo>
                    <a:pt x="7829" y="7605"/>
                    <a:pt x="7817" y="7590"/>
                    <a:pt x="7812" y="7571"/>
                  </a:cubicBezTo>
                  <a:cubicBezTo>
                    <a:pt x="7808" y="7552"/>
                    <a:pt x="7811" y="7530"/>
                    <a:pt x="7824" y="7505"/>
                  </a:cubicBezTo>
                  <a:cubicBezTo>
                    <a:pt x="7828" y="7497"/>
                    <a:pt x="7832" y="7489"/>
                    <a:pt x="7837" y="7482"/>
                  </a:cubicBezTo>
                  <a:cubicBezTo>
                    <a:pt x="7842" y="7475"/>
                    <a:pt x="7847" y="7469"/>
                    <a:pt x="7854" y="7463"/>
                  </a:cubicBezTo>
                  <a:cubicBezTo>
                    <a:pt x="7860" y="7457"/>
                    <a:pt x="7867" y="7451"/>
                    <a:pt x="7875" y="7445"/>
                  </a:cubicBezTo>
                  <a:cubicBezTo>
                    <a:pt x="7883" y="7439"/>
                    <a:pt x="7893" y="7433"/>
                    <a:pt x="7904" y="7426"/>
                  </a:cubicBezTo>
                  <a:lnTo>
                    <a:pt x="7880" y="7389"/>
                  </a:lnTo>
                  <a:cubicBezTo>
                    <a:pt x="7837" y="7414"/>
                    <a:pt x="7805" y="7447"/>
                    <a:pt x="7784" y="7489"/>
                  </a:cubicBezTo>
                  <a:cubicBezTo>
                    <a:pt x="7775" y="7508"/>
                    <a:pt x="7769" y="7526"/>
                    <a:pt x="7767" y="7545"/>
                  </a:cubicBezTo>
                  <a:cubicBezTo>
                    <a:pt x="7765" y="7563"/>
                    <a:pt x="7766" y="7580"/>
                    <a:pt x="7771" y="7596"/>
                  </a:cubicBezTo>
                  <a:cubicBezTo>
                    <a:pt x="7775" y="7612"/>
                    <a:pt x="7783" y="7626"/>
                    <a:pt x="7793" y="7639"/>
                  </a:cubicBezTo>
                  <a:cubicBezTo>
                    <a:pt x="7804" y="7652"/>
                    <a:pt x="7818" y="7662"/>
                    <a:pt x="7834" y="7670"/>
                  </a:cubicBezTo>
                  <a:cubicBezTo>
                    <a:pt x="7859" y="7683"/>
                    <a:pt x="7885" y="7685"/>
                    <a:pt x="7910" y="7677"/>
                  </a:cubicBezTo>
                  <a:cubicBezTo>
                    <a:pt x="7922" y="7674"/>
                    <a:pt x="7933" y="7668"/>
                    <a:pt x="7943" y="7660"/>
                  </a:cubicBezTo>
                  <a:cubicBezTo>
                    <a:pt x="7953" y="7652"/>
                    <a:pt x="7965" y="7640"/>
                    <a:pt x="7979" y="7625"/>
                  </a:cubicBezTo>
                  <a:lnTo>
                    <a:pt x="8010" y="7591"/>
                  </a:lnTo>
                  <a:cubicBezTo>
                    <a:pt x="8048" y="7552"/>
                    <a:pt x="8083" y="7540"/>
                    <a:pt x="8118" y="7557"/>
                  </a:cubicBezTo>
                  <a:cubicBezTo>
                    <a:pt x="8141" y="7569"/>
                    <a:pt x="8155" y="7587"/>
                    <a:pt x="8160" y="7613"/>
                  </a:cubicBezTo>
                  <a:cubicBezTo>
                    <a:pt x="8162" y="7624"/>
                    <a:pt x="8162" y="7635"/>
                    <a:pt x="8160" y="7645"/>
                  </a:cubicBezTo>
                  <a:cubicBezTo>
                    <a:pt x="8158" y="7656"/>
                    <a:pt x="8154" y="7668"/>
                    <a:pt x="8146" y="7683"/>
                  </a:cubicBezTo>
                  <a:cubicBezTo>
                    <a:pt x="8137" y="7703"/>
                    <a:pt x="8125" y="7720"/>
                    <a:pt x="8111" y="7734"/>
                  </a:cubicBezTo>
                  <a:cubicBezTo>
                    <a:pt x="8098" y="7748"/>
                    <a:pt x="8081" y="7761"/>
                    <a:pt x="8061" y="7771"/>
                  </a:cubicBezTo>
                  <a:lnTo>
                    <a:pt x="8088" y="7810"/>
                  </a:lnTo>
                  <a:cubicBezTo>
                    <a:pt x="8109" y="7796"/>
                    <a:pt x="8128" y="7781"/>
                    <a:pt x="8144" y="7763"/>
                  </a:cubicBezTo>
                  <a:cubicBezTo>
                    <a:pt x="8159" y="7746"/>
                    <a:pt x="8173" y="7725"/>
                    <a:pt x="8185" y="7702"/>
                  </a:cubicBezTo>
                  <a:cubicBezTo>
                    <a:pt x="8194" y="7684"/>
                    <a:pt x="8200" y="7667"/>
                    <a:pt x="8203" y="7651"/>
                  </a:cubicBezTo>
                  <a:cubicBezTo>
                    <a:pt x="8205" y="7636"/>
                    <a:pt x="8206" y="7619"/>
                    <a:pt x="8204" y="7602"/>
                  </a:cubicBezTo>
                  <a:cubicBezTo>
                    <a:pt x="8202" y="7580"/>
                    <a:pt x="8194" y="7559"/>
                    <a:pt x="8182" y="7542"/>
                  </a:cubicBezTo>
                  <a:cubicBezTo>
                    <a:pt x="8170" y="7524"/>
                    <a:pt x="8155" y="7511"/>
                    <a:pt x="8137" y="7502"/>
                  </a:cubicBezTo>
                  <a:cubicBezTo>
                    <a:pt x="8124" y="7496"/>
                    <a:pt x="8111" y="7492"/>
                    <a:pt x="8096" y="7491"/>
                  </a:cubicBezTo>
                  <a:close/>
                  <a:moveTo>
                    <a:pt x="8014" y="7044"/>
                  </a:moveTo>
                  <a:lnTo>
                    <a:pt x="7886" y="7303"/>
                  </a:lnTo>
                  <a:lnTo>
                    <a:pt x="7926" y="7322"/>
                  </a:lnTo>
                  <a:lnTo>
                    <a:pt x="7977" y="7217"/>
                  </a:lnTo>
                  <a:lnTo>
                    <a:pt x="8329" y="7390"/>
                  </a:lnTo>
                  <a:lnTo>
                    <a:pt x="8351" y="7345"/>
                  </a:lnTo>
                  <a:lnTo>
                    <a:pt x="7999" y="7172"/>
                  </a:lnTo>
                  <a:lnTo>
                    <a:pt x="8052" y="7066"/>
                  </a:lnTo>
                  <a:lnTo>
                    <a:pt x="8014" y="7044"/>
                  </a:lnTo>
                  <a:close/>
                  <a:moveTo>
                    <a:pt x="8148" y="6771"/>
                  </a:moveTo>
                  <a:lnTo>
                    <a:pt x="8047" y="6977"/>
                  </a:lnTo>
                  <a:lnTo>
                    <a:pt x="8438" y="7169"/>
                  </a:lnTo>
                  <a:lnTo>
                    <a:pt x="8461" y="7122"/>
                  </a:lnTo>
                  <a:lnTo>
                    <a:pt x="8275" y="7030"/>
                  </a:lnTo>
                  <a:lnTo>
                    <a:pt x="8337" y="6905"/>
                  </a:lnTo>
                  <a:lnTo>
                    <a:pt x="8299" y="6886"/>
                  </a:lnTo>
                  <a:lnTo>
                    <a:pt x="8237" y="7012"/>
                  </a:lnTo>
                  <a:lnTo>
                    <a:pt x="8109" y="6949"/>
                  </a:lnTo>
                  <a:lnTo>
                    <a:pt x="8183" y="6798"/>
                  </a:lnTo>
                  <a:lnTo>
                    <a:pt x="8148" y="6771"/>
                  </a:lnTo>
                  <a:close/>
                  <a:moveTo>
                    <a:pt x="8695" y="6646"/>
                  </a:moveTo>
                  <a:lnTo>
                    <a:pt x="8241" y="6583"/>
                  </a:lnTo>
                  <a:lnTo>
                    <a:pt x="8211" y="6644"/>
                  </a:lnTo>
                  <a:lnTo>
                    <a:pt x="8537" y="6967"/>
                  </a:lnTo>
                  <a:lnTo>
                    <a:pt x="8561" y="6919"/>
                  </a:lnTo>
                  <a:lnTo>
                    <a:pt x="8459" y="6823"/>
                  </a:lnTo>
                  <a:lnTo>
                    <a:pt x="8531" y="6677"/>
                  </a:lnTo>
                  <a:lnTo>
                    <a:pt x="8669" y="6699"/>
                  </a:lnTo>
                  <a:lnTo>
                    <a:pt x="8695" y="6646"/>
                  </a:lnTo>
                  <a:close/>
                  <a:moveTo>
                    <a:pt x="8487" y="6670"/>
                  </a:moveTo>
                  <a:lnTo>
                    <a:pt x="8427" y="6791"/>
                  </a:lnTo>
                  <a:lnTo>
                    <a:pt x="8266" y="6635"/>
                  </a:lnTo>
                  <a:lnTo>
                    <a:pt x="8487" y="6670"/>
                  </a:lnTo>
                  <a:close/>
                  <a:moveTo>
                    <a:pt x="8133" y="6614"/>
                  </a:moveTo>
                  <a:cubicBezTo>
                    <a:pt x="8124" y="6617"/>
                    <a:pt x="8118" y="6622"/>
                    <a:pt x="8114" y="6631"/>
                  </a:cubicBezTo>
                  <a:cubicBezTo>
                    <a:pt x="8110" y="6639"/>
                    <a:pt x="8109" y="6647"/>
                    <a:pt x="8112" y="6655"/>
                  </a:cubicBezTo>
                  <a:cubicBezTo>
                    <a:pt x="8115" y="6664"/>
                    <a:pt x="8121" y="6670"/>
                    <a:pt x="8129" y="6674"/>
                  </a:cubicBezTo>
                  <a:cubicBezTo>
                    <a:pt x="8137" y="6678"/>
                    <a:pt x="8145" y="6679"/>
                    <a:pt x="8154" y="6676"/>
                  </a:cubicBezTo>
                  <a:cubicBezTo>
                    <a:pt x="8163" y="6673"/>
                    <a:pt x="8169" y="6668"/>
                    <a:pt x="8173" y="6659"/>
                  </a:cubicBezTo>
                  <a:cubicBezTo>
                    <a:pt x="8177" y="6651"/>
                    <a:pt x="8178" y="6643"/>
                    <a:pt x="8175" y="6634"/>
                  </a:cubicBezTo>
                  <a:cubicBezTo>
                    <a:pt x="8172" y="6626"/>
                    <a:pt x="8166" y="6620"/>
                    <a:pt x="8157" y="6615"/>
                  </a:cubicBezTo>
                  <a:cubicBezTo>
                    <a:pt x="8149" y="6612"/>
                    <a:pt x="8141" y="6611"/>
                    <a:pt x="8133" y="6614"/>
                  </a:cubicBezTo>
                  <a:close/>
                  <a:moveTo>
                    <a:pt x="8190" y="6497"/>
                  </a:moveTo>
                  <a:cubicBezTo>
                    <a:pt x="8182" y="6499"/>
                    <a:pt x="8176" y="6505"/>
                    <a:pt x="8171" y="6513"/>
                  </a:cubicBezTo>
                  <a:cubicBezTo>
                    <a:pt x="8168" y="6521"/>
                    <a:pt x="8167" y="6530"/>
                    <a:pt x="8170" y="6538"/>
                  </a:cubicBezTo>
                  <a:cubicBezTo>
                    <a:pt x="8173" y="6547"/>
                    <a:pt x="8178" y="6553"/>
                    <a:pt x="8186" y="6557"/>
                  </a:cubicBezTo>
                  <a:cubicBezTo>
                    <a:pt x="8195" y="6561"/>
                    <a:pt x="8203" y="6562"/>
                    <a:pt x="8212" y="6559"/>
                  </a:cubicBezTo>
                  <a:cubicBezTo>
                    <a:pt x="8221" y="6556"/>
                    <a:pt x="8227" y="6550"/>
                    <a:pt x="8231" y="6542"/>
                  </a:cubicBezTo>
                  <a:cubicBezTo>
                    <a:pt x="8235" y="6534"/>
                    <a:pt x="8236" y="6525"/>
                    <a:pt x="8232" y="6517"/>
                  </a:cubicBezTo>
                  <a:cubicBezTo>
                    <a:pt x="8229" y="6508"/>
                    <a:pt x="8223" y="6502"/>
                    <a:pt x="8215" y="6498"/>
                  </a:cubicBezTo>
                  <a:cubicBezTo>
                    <a:pt x="8207" y="6494"/>
                    <a:pt x="8199" y="6494"/>
                    <a:pt x="8190" y="6497"/>
                  </a:cubicBezTo>
                  <a:close/>
                  <a:moveTo>
                    <a:pt x="8791" y="6351"/>
                  </a:moveTo>
                  <a:lnTo>
                    <a:pt x="8715" y="6506"/>
                  </a:lnTo>
                  <a:lnTo>
                    <a:pt x="8364" y="6333"/>
                  </a:lnTo>
                  <a:lnTo>
                    <a:pt x="8341" y="6380"/>
                  </a:lnTo>
                  <a:lnTo>
                    <a:pt x="8732" y="6572"/>
                  </a:lnTo>
                  <a:lnTo>
                    <a:pt x="8827" y="6377"/>
                  </a:lnTo>
                  <a:lnTo>
                    <a:pt x="8791" y="6351"/>
                  </a:lnTo>
                  <a:close/>
                  <a:moveTo>
                    <a:pt x="8890" y="6250"/>
                  </a:moveTo>
                  <a:lnTo>
                    <a:pt x="8499" y="6058"/>
                  </a:lnTo>
                  <a:lnTo>
                    <a:pt x="8477" y="6103"/>
                  </a:lnTo>
                  <a:lnTo>
                    <a:pt x="8868" y="6295"/>
                  </a:lnTo>
                  <a:lnTo>
                    <a:pt x="8890" y="6250"/>
                  </a:lnTo>
                  <a:close/>
                  <a:moveTo>
                    <a:pt x="3914" y="18089"/>
                  </a:moveTo>
                  <a:lnTo>
                    <a:pt x="3523" y="17896"/>
                  </a:lnTo>
                  <a:lnTo>
                    <a:pt x="3500" y="17943"/>
                  </a:lnTo>
                  <a:lnTo>
                    <a:pt x="3664" y="18023"/>
                  </a:lnTo>
                  <a:lnTo>
                    <a:pt x="3583" y="18188"/>
                  </a:lnTo>
                  <a:lnTo>
                    <a:pt x="3419" y="18108"/>
                  </a:lnTo>
                  <a:lnTo>
                    <a:pt x="3397" y="18153"/>
                  </a:lnTo>
                  <a:lnTo>
                    <a:pt x="3601" y="18254"/>
                  </a:lnTo>
                  <a:lnTo>
                    <a:pt x="3717" y="18254"/>
                  </a:lnTo>
                  <a:lnTo>
                    <a:pt x="3621" y="18207"/>
                  </a:lnTo>
                  <a:lnTo>
                    <a:pt x="3702" y="18042"/>
                  </a:lnTo>
                  <a:lnTo>
                    <a:pt x="3891" y="18135"/>
                  </a:lnTo>
                  <a:lnTo>
                    <a:pt x="3914" y="18089"/>
                  </a:lnTo>
                  <a:close/>
                  <a:moveTo>
                    <a:pt x="9002" y="7621"/>
                  </a:moveTo>
                  <a:lnTo>
                    <a:pt x="9002" y="7564"/>
                  </a:lnTo>
                  <a:lnTo>
                    <a:pt x="8684" y="7408"/>
                  </a:lnTo>
                  <a:lnTo>
                    <a:pt x="8661" y="7454"/>
                  </a:lnTo>
                  <a:lnTo>
                    <a:pt x="9002" y="7621"/>
                  </a:lnTo>
                  <a:close/>
                  <a:moveTo>
                    <a:pt x="9002" y="7370"/>
                  </a:moveTo>
                  <a:lnTo>
                    <a:pt x="9002" y="7318"/>
                  </a:lnTo>
                  <a:lnTo>
                    <a:pt x="8746" y="7282"/>
                  </a:lnTo>
                  <a:lnTo>
                    <a:pt x="8721" y="7332"/>
                  </a:lnTo>
                  <a:lnTo>
                    <a:pt x="9002" y="7370"/>
                  </a:lnTo>
                  <a:close/>
                  <a:moveTo>
                    <a:pt x="9002" y="7216"/>
                  </a:moveTo>
                  <a:lnTo>
                    <a:pt x="9002" y="7149"/>
                  </a:lnTo>
                  <a:lnTo>
                    <a:pt x="8874" y="7021"/>
                  </a:lnTo>
                  <a:lnTo>
                    <a:pt x="8851" y="7069"/>
                  </a:lnTo>
                  <a:lnTo>
                    <a:pt x="9002" y="7216"/>
                  </a:lnTo>
                  <a:close/>
                  <a:moveTo>
                    <a:pt x="9002" y="6990"/>
                  </a:moveTo>
                  <a:lnTo>
                    <a:pt x="9002" y="6931"/>
                  </a:lnTo>
                  <a:lnTo>
                    <a:pt x="8974" y="6917"/>
                  </a:lnTo>
                  <a:lnTo>
                    <a:pt x="9002" y="6859"/>
                  </a:lnTo>
                  <a:lnTo>
                    <a:pt x="9002" y="6761"/>
                  </a:lnTo>
                  <a:lnTo>
                    <a:pt x="8912" y="6945"/>
                  </a:lnTo>
                  <a:lnTo>
                    <a:pt x="9002" y="6990"/>
                  </a:lnTo>
                  <a:close/>
                  <a:moveTo>
                    <a:pt x="4078" y="17755"/>
                  </a:moveTo>
                  <a:lnTo>
                    <a:pt x="4038" y="17735"/>
                  </a:lnTo>
                  <a:lnTo>
                    <a:pt x="3953" y="17907"/>
                  </a:lnTo>
                  <a:lnTo>
                    <a:pt x="3810" y="17837"/>
                  </a:lnTo>
                  <a:lnTo>
                    <a:pt x="3876" y="17703"/>
                  </a:lnTo>
                  <a:lnTo>
                    <a:pt x="3835" y="17683"/>
                  </a:lnTo>
                  <a:lnTo>
                    <a:pt x="3770" y="17817"/>
                  </a:lnTo>
                  <a:lnTo>
                    <a:pt x="3641" y="17754"/>
                  </a:lnTo>
                  <a:lnTo>
                    <a:pt x="3720" y="17593"/>
                  </a:lnTo>
                  <a:lnTo>
                    <a:pt x="3684" y="17568"/>
                  </a:lnTo>
                  <a:lnTo>
                    <a:pt x="3579" y="17782"/>
                  </a:lnTo>
                  <a:lnTo>
                    <a:pt x="3970" y="17974"/>
                  </a:lnTo>
                  <a:lnTo>
                    <a:pt x="4078" y="17755"/>
                  </a:lnTo>
                  <a:close/>
                  <a:moveTo>
                    <a:pt x="3995" y="16937"/>
                  </a:moveTo>
                  <a:lnTo>
                    <a:pt x="3972" y="16984"/>
                  </a:lnTo>
                  <a:lnTo>
                    <a:pt x="4175" y="17144"/>
                  </a:lnTo>
                  <a:cubicBezTo>
                    <a:pt x="4188" y="17154"/>
                    <a:pt x="4200" y="17164"/>
                    <a:pt x="4213" y="17174"/>
                  </a:cubicBezTo>
                  <a:cubicBezTo>
                    <a:pt x="4226" y="17184"/>
                    <a:pt x="4237" y="17192"/>
                    <a:pt x="4248" y="17200"/>
                  </a:cubicBezTo>
                  <a:cubicBezTo>
                    <a:pt x="4258" y="17207"/>
                    <a:pt x="4266" y="17213"/>
                    <a:pt x="4273" y="17218"/>
                  </a:cubicBezTo>
                  <a:cubicBezTo>
                    <a:pt x="4278" y="17222"/>
                    <a:pt x="4281" y="17224"/>
                    <a:pt x="4283" y="17226"/>
                  </a:cubicBezTo>
                  <a:cubicBezTo>
                    <a:pt x="4281" y="17225"/>
                    <a:pt x="4278" y="17224"/>
                    <a:pt x="4273" y="17223"/>
                  </a:cubicBezTo>
                  <a:cubicBezTo>
                    <a:pt x="4267" y="17221"/>
                    <a:pt x="4259" y="17218"/>
                    <a:pt x="4249" y="17216"/>
                  </a:cubicBezTo>
                  <a:cubicBezTo>
                    <a:pt x="4239" y="17213"/>
                    <a:pt x="4227" y="17210"/>
                    <a:pt x="4214" y="17206"/>
                  </a:cubicBezTo>
                  <a:cubicBezTo>
                    <a:pt x="4200" y="17203"/>
                    <a:pt x="4186" y="17199"/>
                    <a:pt x="4170" y="17195"/>
                  </a:cubicBezTo>
                  <a:lnTo>
                    <a:pt x="3900" y="17129"/>
                  </a:lnTo>
                  <a:lnTo>
                    <a:pt x="3874" y="17182"/>
                  </a:lnTo>
                  <a:lnTo>
                    <a:pt x="4083" y="17349"/>
                  </a:lnTo>
                  <a:cubicBezTo>
                    <a:pt x="4093" y="17357"/>
                    <a:pt x="4104" y="17366"/>
                    <a:pt x="4115" y="17375"/>
                  </a:cubicBezTo>
                  <a:cubicBezTo>
                    <a:pt x="4127" y="17384"/>
                    <a:pt x="4138" y="17392"/>
                    <a:pt x="4148" y="17399"/>
                  </a:cubicBezTo>
                  <a:cubicBezTo>
                    <a:pt x="4158" y="17407"/>
                    <a:pt x="4166" y="17413"/>
                    <a:pt x="4173" y="17419"/>
                  </a:cubicBezTo>
                  <a:cubicBezTo>
                    <a:pt x="4180" y="17424"/>
                    <a:pt x="4184" y="17427"/>
                    <a:pt x="4185" y="17427"/>
                  </a:cubicBezTo>
                  <a:cubicBezTo>
                    <a:pt x="4183" y="17427"/>
                    <a:pt x="4178" y="17425"/>
                    <a:pt x="4169" y="17422"/>
                  </a:cubicBezTo>
                  <a:cubicBezTo>
                    <a:pt x="4161" y="17420"/>
                    <a:pt x="4150" y="17416"/>
                    <a:pt x="4138" y="17413"/>
                  </a:cubicBezTo>
                  <a:cubicBezTo>
                    <a:pt x="4126" y="17409"/>
                    <a:pt x="4112" y="17405"/>
                    <a:pt x="4098" y="17401"/>
                  </a:cubicBezTo>
                  <a:cubicBezTo>
                    <a:pt x="4083" y="17397"/>
                    <a:pt x="4069" y="17393"/>
                    <a:pt x="4056" y="17390"/>
                  </a:cubicBezTo>
                  <a:lnTo>
                    <a:pt x="3803" y="17327"/>
                  </a:lnTo>
                  <a:lnTo>
                    <a:pt x="3778" y="17377"/>
                  </a:lnTo>
                  <a:lnTo>
                    <a:pt x="4215" y="17477"/>
                  </a:lnTo>
                  <a:lnTo>
                    <a:pt x="4244" y="17417"/>
                  </a:lnTo>
                  <a:lnTo>
                    <a:pt x="4047" y="17261"/>
                  </a:lnTo>
                  <a:cubicBezTo>
                    <a:pt x="4036" y="17252"/>
                    <a:pt x="4024" y="17243"/>
                    <a:pt x="4013" y="17234"/>
                  </a:cubicBezTo>
                  <a:cubicBezTo>
                    <a:pt x="4002" y="17226"/>
                    <a:pt x="3992" y="17218"/>
                    <a:pt x="3983" y="17212"/>
                  </a:cubicBezTo>
                  <a:cubicBezTo>
                    <a:pt x="3974" y="17205"/>
                    <a:pt x="3967" y="17200"/>
                    <a:pt x="3961" y="17196"/>
                  </a:cubicBezTo>
                  <a:cubicBezTo>
                    <a:pt x="3955" y="17192"/>
                    <a:pt x="3952" y="17189"/>
                    <a:pt x="3951" y="17188"/>
                  </a:cubicBezTo>
                  <a:cubicBezTo>
                    <a:pt x="3952" y="17189"/>
                    <a:pt x="3956" y="17190"/>
                    <a:pt x="3963" y="17192"/>
                  </a:cubicBezTo>
                  <a:cubicBezTo>
                    <a:pt x="3970" y="17194"/>
                    <a:pt x="3979" y="17197"/>
                    <a:pt x="3989" y="17200"/>
                  </a:cubicBezTo>
                  <a:cubicBezTo>
                    <a:pt x="4000" y="17203"/>
                    <a:pt x="4012" y="17206"/>
                    <a:pt x="4026" y="17210"/>
                  </a:cubicBezTo>
                  <a:cubicBezTo>
                    <a:pt x="4040" y="17214"/>
                    <a:pt x="4055" y="17218"/>
                    <a:pt x="4071" y="17222"/>
                  </a:cubicBezTo>
                  <a:lnTo>
                    <a:pt x="4312" y="17280"/>
                  </a:lnTo>
                  <a:lnTo>
                    <a:pt x="4342" y="17219"/>
                  </a:lnTo>
                  <a:lnTo>
                    <a:pt x="3995" y="16937"/>
                  </a:lnTo>
                  <a:close/>
                  <a:moveTo>
                    <a:pt x="4447" y="17006"/>
                  </a:moveTo>
                  <a:lnTo>
                    <a:pt x="4056" y="16813"/>
                  </a:lnTo>
                  <a:lnTo>
                    <a:pt x="4033" y="16859"/>
                  </a:lnTo>
                  <a:lnTo>
                    <a:pt x="4424" y="17051"/>
                  </a:lnTo>
                  <a:lnTo>
                    <a:pt x="4447" y="17006"/>
                  </a:lnTo>
                  <a:close/>
                  <a:moveTo>
                    <a:pt x="4563" y="16671"/>
                  </a:moveTo>
                  <a:lnTo>
                    <a:pt x="4487" y="16825"/>
                  </a:lnTo>
                  <a:lnTo>
                    <a:pt x="4135" y="16652"/>
                  </a:lnTo>
                  <a:lnTo>
                    <a:pt x="4112" y="16699"/>
                  </a:lnTo>
                  <a:lnTo>
                    <a:pt x="4503" y="16891"/>
                  </a:lnTo>
                  <a:lnTo>
                    <a:pt x="4599" y="16696"/>
                  </a:lnTo>
                  <a:lnTo>
                    <a:pt x="4563" y="16671"/>
                  </a:lnTo>
                  <a:close/>
                  <a:moveTo>
                    <a:pt x="4766" y="16358"/>
                  </a:moveTo>
                  <a:lnTo>
                    <a:pt x="4375" y="16165"/>
                  </a:lnTo>
                  <a:lnTo>
                    <a:pt x="4352" y="16212"/>
                  </a:lnTo>
                  <a:lnTo>
                    <a:pt x="4515" y="16292"/>
                  </a:lnTo>
                  <a:lnTo>
                    <a:pt x="4434" y="16457"/>
                  </a:lnTo>
                  <a:lnTo>
                    <a:pt x="4271" y="16377"/>
                  </a:lnTo>
                  <a:lnTo>
                    <a:pt x="4248" y="16422"/>
                  </a:lnTo>
                  <a:lnTo>
                    <a:pt x="4639" y="16615"/>
                  </a:lnTo>
                  <a:lnTo>
                    <a:pt x="4662" y="16569"/>
                  </a:lnTo>
                  <a:lnTo>
                    <a:pt x="4472" y="16476"/>
                  </a:lnTo>
                  <a:lnTo>
                    <a:pt x="4553" y="16311"/>
                  </a:lnTo>
                  <a:lnTo>
                    <a:pt x="4743" y="16404"/>
                  </a:lnTo>
                  <a:lnTo>
                    <a:pt x="4766" y="16358"/>
                  </a:lnTo>
                  <a:close/>
                  <a:moveTo>
                    <a:pt x="4930" y="16024"/>
                  </a:moveTo>
                  <a:lnTo>
                    <a:pt x="4889" y="16004"/>
                  </a:lnTo>
                  <a:lnTo>
                    <a:pt x="4805" y="16176"/>
                  </a:lnTo>
                  <a:lnTo>
                    <a:pt x="4662" y="16106"/>
                  </a:lnTo>
                  <a:lnTo>
                    <a:pt x="4728" y="15972"/>
                  </a:lnTo>
                  <a:lnTo>
                    <a:pt x="4687" y="15952"/>
                  </a:lnTo>
                  <a:lnTo>
                    <a:pt x="4621" y="16086"/>
                  </a:lnTo>
                  <a:lnTo>
                    <a:pt x="4493" y="16023"/>
                  </a:lnTo>
                  <a:lnTo>
                    <a:pt x="4572" y="15862"/>
                  </a:lnTo>
                  <a:lnTo>
                    <a:pt x="4536" y="15837"/>
                  </a:lnTo>
                  <a:lnTo>
                    <a:pt x="4431" y="16051"/>
                  </a:lnTo>
                  <a:lnTo>
                    <a:pt x="4822" y="16243"/>
                  </a:lnTo>
                  <a:lnTo>
                    <a:pt x="4930" y="16024"/>
                  </a:lnTo>
                  <a:close/>
                  <a:moveTo>
                    <a:pt x="5030" y="15721"/>
                  </a:moveTo>
                  <a:lnTo>
                    <a:pt x="4954" y="15875"/>
                  </a:lnTo>
                  <a:lnTo>
                    <a:pt x="4603" y="15702"/>
                  </a:lnTo>
                  <a:lnTo>
                    <a:pt x="4580" y="15749"/>
                  </a:lnTo>
                  <a:lnTo>
                    <a:pt x="4971" y="15941"/>
                  </a:lnTo>
                  <a:lnTo>
                    <a:pt x="5066" y="15746"/>
                  </a:lnTo>
                  <a:lnTo>
                    <a:pt x="5030" y="15721"/>
                  </a:lnTo>
                  <a:close/>
                  <a:moveTo>
                    <a:pt x="5289" y="15293"/>
                  </a:moveTo>
                  <a:lnTo>
                    <a:pt x="4882" y="15135"/>
                  </a:lnTo>
                  <a:lnTo>
                    <a:pt x="4848" y="15204"/>
                  </a:lnTo>
                  <a:lnTo>
                    <a:pt x="5072" y="15405"/>
                  </a:lnTo>
                  <a:cubicBezTo>
                    <a:pt x="5085" y="15417"/>
                    <a:pt x="5098" y="15427"/>
                    <a:pt x="5109" y="15436"/>
                  </a:cubicBezTo>
                  <a:cubicBezTo>
                    <a:pt x="5120" y="15444"/>
                    <a:pt x="5127" y="15449"/>
                    <a:pt x="5128" y="15450"/>
                  </a:cubicBezTo>
                  <a:cubicBezTo>
                    <a:pt x="5126" y="15450"/>
                    <a:pt x="5118" y="15448"/>
                    <a:pt x="5104" y="15444"/>
                  </a:cubicBezTo>
                  <a:cubicBezTo>
                    <a:pt x="5090" y="15440"/>
                    <a:pt x="5073" y="15436"/>
                    <a:pt x="5052" y="15432"/>
                  </a:cubicBezTo>
                  <a:lnTo>
                    <a:pt x="4762" y="15378"/>
                  </a:lnTo>
                  <a:lnTo>
                    <a:pt x="4729" y="15446"/>
                  </a:lnTo>
                  <a:lnTo>
                    <a:pt x="5103" y="15673"/>
                  </a:lnTo>
                  <a:lnTo>
                    <a:pt x="5125" y="15628"/>
                  </a:lnTo>
                  <a:lnTo>
                    <a:pt x="4857" y="15469"/>
                  </a:lnTo>
                  <a:cubicBezTo>
                    <a:pt x="4852" y="15466"/>
                    <a:pt x="4845" y="15462"/>
                    <a:pt x="4838" y="15458"/>
                  </a:cubicBezTo>
                  <a:cubicBezTo>
                    <a:pt x="4830" y="15454"/>
                    <a:pt x="4823" y="15449"/>
                    <a:pt x="4815" y="15445"/>
                  </a:cubicBezTo>
                  <a:cubicBezTo>
                    <a:pt x="4808" y="15441"/>
                    <a:pt x="4802" y="15437"/>
                    <a:pt x="4796" y="15434"/>
                  </a:cubicBezTo>
                  <a:cubicBezTo>
                    <a:pt x="4791" y="15431"/>
                    <a:pt x="4788" y="15430"/>
                    <a:pt x="4787" y="15429"/>
                  </a:cubicBezTo>
                  <a:cubicBezTo>
                    <a:pt x="4791" y="15430"/>
                    <a:pt x="4800" y="15432"/>
                    <a:pt x="4814" y="15435"/>
                  </a:cubicBezTo>
                  <a:cubicBezTo>
                    <a:pt x="4829" y="15438"/>
                    <a:pt x="4848" y="15442"/>
                    <a:pt x="4870" y="15446"/>
                  </a:cubicBezTo>
                  <a:lnTo>
                    <a:pt x="5185" y="15505"/>
                  </a:lnTo>
                  <a:lnTo>
                    <a:pt x="5205" y="15465"/>
                  </a:lnTo>
                  <a:lnTo>
                    <a:pt x="4954" y="15238"/>
                  </a:lnTo>
                  <a:cubicBezTo>
                    <a:pt x="4949" y="15233"/>
                    <a:pt x="4943" y="15228"/>
                    <a:pt x="4938" y="15223"/>
                  </a:cubicBezTo>
                  <a:cubicBezTo>
                    <a:pt x="4932" y="15218"/>
                    <a:pt x="4926" y="15214"/>
                    <a:pt x="4921" y="15209"/>
                  </a:cubicBezTo>
                  <a:cubicBezTo>
                    <a:pt x="4916" y="15205"/>
                    <a:pt x="4911" y="15201"/>
                    <a:pt x="4907" y="15198"/>
                  </a:cubicBezTo>
                  <a:cubicBezTo>
                    <a:pt x="4904" y="15195"/>
                    <a:pt x="4902" y="15193"/>
                    <a:pt x="4901" y="15192"/>
                  </a:cubicBezTo>
                  <a:cubicBezTo>
                    <a:pt x="4902" y="15193"/>
                    <a:pt x="4904" y="15194"/>
                    <a:pt x="4909" y="15196"/>
                  </a:cubicBezTo>
                  <a:cubicBezTo>
                    <a:pt x="4914" y="15198"/>
                    <a:pt x="4919" y="15201"/>
                    <a:pt x="4926" y="15204"/>
                  </a:cubicBezTo>
                  <a:cubicBezTo>
                    <a:pt x="4933" y="15207"/>
                    <a:pt x="4940" y="15210"/>
                    <a:pt x="4948" y="15213"/>
                  </a:cubicBezTo>
                  <a:cubicBezTo>
                    <a:pt x="4955" y="15216"/>
                    <a:pt x="4962" y="15219"/>
                    <a:pt x="4968" y="15222"/>
                  </a:cubicBezTo>
                  <a:lnTo>
                    <a:pt x="5266" y="15340"/>
                  </a:lnTo>
                  <a:lnTo>
                    <a:pt x="5289" y="15293"/>
                  </a:lnTo>
                  <a:close/>
                  <a:moveTo>
                    <a:pt x="5309" y="14882"/>
                  </a:moveTo>
                  <a:cubicBezTo>
                    <a:pt x="5294" y="14880"/>
                    <a:pt x="5281" y="14881"/>
                    <a:pt x="5268" y="14885"/>
                  </a:cubicBezTo>
                  <a:cubicBezTo>
                    <a:pt x="5254" y="14888"/>
                    <a:pt x="5242" y="14893"/>
                    <a:pt x="5232" y="14901"/>
                  </a:cubicBezTo>
                  <a:cubicBezTo>
                    <a:pt x="5221" y="14908"/>
                    <a:pt x="5208" y="14919"/>
                    <a:pt x="5194" y="14934"/>
                  </a:cubicBezTo>
                  <a:lnTo>
                    <a:pt x="5158" y="14972"/>
                  </a:lnTo>
                  <a:cubicBezTo>
                    <a:pt x="5139" y="14992"/>
                    <a:pt x="5122" y="15004"/>
                    <a:pt x="5108" y="15009"/>
                  </a:cubicBezTo>
                  <a:cubicBezTo>
                    <a:pt x="5093" y="15015"/>
                    <a:pt x="5078" y="15014"/>
                    <a:pt x="5062" y="15006"/>
                  </a:cubicBezTo>
                  <a:cubicBezTo>
                    <a:pt x="5042" y="14996"/>
                    <a:pt x="5030" y="14981"/>
                    <a:pt x="5025" y="14962"/>
                  </a:cubicBezTo>
                  <a:cubicBezTo>
                    <a:pt x="5020" y="14943"/>
                    <a:pt x="5024" y="14921"/>
                    <a:pt x="5036" y="14896"/>
                  </a:cubicBezTo>
                  <a:cubicBezTo>
                    <a:pt x="5040" y="14888"/>
                    <a:pt x="5045" y="14880"/>
                    <a:pt x="5049" y="14873"/>
                  </a:cubicBezTo>
                  <a:cubicBezTo>
                    <a:pt x="5054" y="14866"/>
                    <a:pt x="5060" y="14860"/>
                    <a:pt x="5066" y="14854"/>
                  </a:cubicBezTo>
                  <a:cubicBezTo>
                    <a:pt x="5072" y="14848"/>
                    <a:pt x="5080" y="14842"/>
                    <a:pt x="5088" y="14836"/>
                  </a:cubicBezTo>
                  <a:cubicBezTo>
                    <a:pt x="5096" y="14830"/>
                    <a:pt x="5105" y="14824"/>
                    <a:pt x="5116" y="14817"/>
                  </a:cubicBezTo>
                  <a:lnTo>
                    <a:pt x="5092" y="14780"/>
                  </a:lnTo>
                  <a:cubicBezTo>
                    <a:pt x="5049" y="14805"/>
                    <a:pt x="5017" y="14838"/>
                    <a:pt x="4997" y="14879"/>
                  </a:cubicBezTo>
                  <a:cubicBezTo>
                    <a:pt x="4987" y="14898"/>
                    <a:pt x="4982" y="14917"/>
                    <a:pt x="4980" y="14935"/>
                  </a:cubicBezTo>
                  <a:cubicBezTo>
                    <a:pt x="4977" y="14954"/>
                    <a:pt x="4979" y="14971"/>
                    <a:pt x="4983" y="14987"/>
                  </a:cubicBezTo>
                  <a:cubicBezTo>
                    <a:pt x="4988" y="15002"/>
                    <a:pt x="4995" y="15017"/>
                    <a:pt x="5006" y="15030"/>
                  </a:cubicBezTo>
                  <a:cubicBezTo>
                    <a:pt x="5016" y="15042"/>
                    <a:pt x="5030" y="15053"/>
                    <a:pt x="5047" y="15061"/>
                  </a:cubicBezTo>
                  <a:cubicBezTo>
                    <a:pt x="5072" y="15074"/>
                    <a:pt x="5097" y="15076"/>
                    <a:pt x="5123" y="15068"/>
                  </a:cubicBezTo>
                  <a:cubicBezTo>
                    <a:pt x="5134" y="15064"/>
                    <a:pt x="5145" y="15059"/>
                    <a:pt x="5155" y="15051"/>
                  </a:cubicBezTo>
                  <a:cubicBezTo>
                    <a:pt x="5165" y="15043"/>
                    <a:pt x="5178" y="15031"/>
                    <a:pt x="5192" y="15016"/>
                  </a:cubicBezTo>
                  <a:lnTo>
                    <a:pt x="5223" y="14982"/>
                  </a:lnTo>
                  <a:cubicBezTo>
                    <a:pt x="5260" y="14942"/>
                    <a:pt x="5296" y="14931"/>
                    <a:pt x="5330" y="14948"/>
                  </a:cubicBezTo>
                  <a:cubicBezTo>
                    <a:pt x="5354" y="14959"/>
                    <a:pt x="5368" y="14978"/>
                    <a:pt x="5372" y="15003"/>
                  </a:cubicBezTo>
                  <a:cubicBezTo>
                    <a:pt x="5375" y="15015"/>
                    <a:pt x="5375" y="15026"/>
                    <a:pt x="5373" y="15036"/>
                  </a:cubicBezTo>
                  <a:cubicBezTo>
                    <a:pt x="5371" y="15047"/>
                    <a:pt x="5366" y="15059"/>
                    <a:pt x="5359" y="15074"/>
                  </a:cubicBezTo>
                  <a:cubicBezTo>
                    <a:pt x="5349" y="15094"/>
                    <a:pt x="5338" y="15111"/>
                    <a:pt x="5324" y="15125"/>
                  </a:cubicBezTo>
                  <a:cubicBezTo>
                    <a:pt x="5310" y="15139"/>
                    <a:pt x="5294" y="15152"/>
                    <a:pt x="5274" y="15162"/>
                  </a:cubicBezTo>
                  <a:lnTo>
                    <a:pt x="5300" y="15201"/>
                  </a:lnTo>
                  <a:cubicBezTo>
                    <a:pt x="5322" y="15187"/>
                    <a:pt x="5341" y="15172"/>
                    <a:pt x="5356" y="15154"/>
                  </a:cubicBezTo>
                  <a:cubicBezTo>
                    <a:pt x="5372" y="15137"/>
                    <a:pt x="5386" y="15116"/>
                    <a:pt x="5397" y="15093"/>
                  </a:cubicBezTo>
                  <a:cubicBezTo>
                    <a:pt x="5406" y="15074"/>
                    <a:pt x="5412" y="15058"/>
                    <a:pt x="5415" y="15042"/>
                  </a:cubicBezTo>
                  <a:cubicBezTo>
                    <a:pt x="5418" y="15027"/>
                    <a:pt x="5418" y="15010"/>
                    <a:pt x="5416" y="14993"/>
                  </a:cubicBezTo>
                  <a:cubicBezTo>
                    <a:pt x="5414" y="14970"/>
                    <a:pt x="5407" y="14950"/>
                    <a:pt x="5395" y="14933"/>
                  </a:cubicBezTo>
                  <a:cubicBezTo>
                    <a:pt x="5382" y="14915"/>
                    <a:pt x="5367" y="14902"/>
                    <a:pt x="5349" y="14893"/>
                  </a:cubicBezTo>
                  <a:cubicBezTo>
                    <a:pt x="5337" y="14887"/>
                    <a:pt x="5324" y="14883"/>
                    <a:pt x="5309" y="14882"/>
                  </a:cubicBezTo>
                  <a:close/>
                  <a:moveTo>
                    <a:pt x="5423" y="14692"/>
                  </a:moveTo>
                  <a:lnTo>
                    <a:pt x="5380" y="14670"/>
                  </a:lnTo>
                  <a:lnTo>
                    <a:pt x="5326" y="14779"/>
                  </a:lnTo>
                  <a:lnTo>
                    <a:pt x="5370" y="14800"/>
                  </a:lnTo>
                  <a:lnTo>
                    <a:pt x="5423" y="14692"/>
                  </a:lnTo>
                  <a:close/>
                  <a:moveTo>
                    <a:pt x="5340" y="14204"/>
                  </a:moveTo>
                  <a:lnTo>
                    <a:pt x="5317" y="14250"/>
                  </a:lnTo>
                  <a:lnTo>
                    <a:pt x="5589" y="14384"/>
                  </a:lnTo>
                  <a:cubicBezTo>
                    <a:pt x="5603" y="14391"/>
                    <a:pt x="5614" y="14397"/>
                    <a:pt x="5622" y="14404"/>
                  </a:cubicBezTo>
                  <a:cubicBezTo>
                    <a:pt x="5630" y="14410"/>
                    <a:pt x="5637" y="14418"/>
                    <a:pt x="5643" y="14429"/>
                  </a:cubicBezTo>
                  <a:cubicBezTo>
                    <a:pt x="5648" y="14439"/>
                    <a:pt x="5650" y="14451"/>
                    <a:pt x="5648" y="14465"/>
                  </a:cubicBezTo>
                  <a:cubicBezTo>
                    <a:pt x="5646" y="14479"/>
                    <a:pt x="5642" y="14494"/>
                    <a:pt x="5634" y="14510"/>
                  </a:cubicBezTo>
                  <a:cubicBezTo>
                    <a:pt x="5628" y="14522"/>
                    <a:pt x="5621" y="14532"/>
                    <a:pt x="5615" y="14540"/>
                  </a:cubicBezTo>
                  <a:cubicBezTo>
                    <a:pt x="5608" y="14547"/>
                    <a:pt x="5601" y="14553"/>
                    <a:pt x="5595" y="14558"/>
                  </a:cubicBezTo>
                  <a:cubicBezTo>
                    <a:pt x="5588" y="14562"/>
                    <a:pt x="5581" y="14565"/>
                    <a:pt x="5575" y="14566"/>
                  </a:cubicBezTo>
                  <a:cubicBezTo>
                    <a:pt x="5569" y="14567"/>
                    <a:pt x="5563" y="14568"/>
                    <a:pt x="5558" y="14568"/>
                  </a:cubicBezTo>
                  <a:cubicBezTo>
                    <a:pt x="5550" y="14567"/>
                    <a:pt x="5541" y="14565"/>
                    <a:pt x="5530" y="14561"/>
                  </a:cubicBezTo>
                  <a:cubicBezTo>
                    <a:pt x="5519" y="14556"/>
                    <a:pt x="5508" y="14552"/>
                    <a:pt x="5498" y="14547"/>
                  </a:cubicBezTo>
                  <a:lnTo>
                    <a:pt x="5235" y="14417"/>
                  </a:lnTo>
                  <a:lnTo>
                    <a:pt x="5212" y="14463"/>
                  </a:lnTo>
                  <a:lnTo>
                    <a:pt x="5492" y="14601"/>
                  </a:lnTo>
                  <a:cubicBezTo>
                    <a:pt x="5501" y="14606"/>
                    <a:pt x="5511" y="14610"/>
                    <a:pt x="5523" y="14614"/>
                  </a:cubicBezTo>
                  <a:cubicBezTo>
                    <a:pt x="5535" y="14619"/>
                    <a:pt x="5547" y="14621"/>
                    <a:pt x="5559" y="14620"/>
                  </a:cubicBezTo>
                  <a:cubicBezTo>
                    <a:pt x="5584" y="14619"/>
                    <a:pt x="5605" y="14612"/>
                    <a:pt x="5623" y="14598"/>
                  </a:cubicBezTo>
                  <a:cubicBezTo>
                    <a:pt x="5641" y="14584"/>
                    <a:pt x="5657" y="14563"/>
                    <a:pt x="5672" y="14532"/>
                  </a:cubicBezTo>
                  <a:cubicBezTo>
                    <a:pt x="5684" y="14508"/>
                    <a:pt x="5692" y="14487"/>
                    <a:pt x="5695" y="14468"/>
                  </a:cubicBezTo>
                  <a:cubicBezTo>
                    <a:pt x="5698" y="14450"/>
                    <a:pt x="5697" y="14432"/>
                    <a:pt x="5693" y="14415"/>
                  </a:cubicBezTo>
                  <a:cubicBezTo>
                    <a:pt x="5689" y="14398"/>
                    <a:pt x="5681" y="14385"/>
                    <a:pt x="5670" y="14374"/>
                  </a:cubicBezTo>
                  <a:cubicBezTo>
                    <a:pt x="5659" y="14364"/>
                    <a:pt x="5641" y="14353"/>
                    <a:pt x="5618" y="14341"/>
                  </a:cubicBezTo>
                  <a:lnTo>
                    <a:pt x="5340" y="14204"/>
                  </a:lnTo>
                  <a:close/>
                  <a:moveTo>
                    <a:pt x="5914" y="14024"/>
                  </a:moveTo>
                  <a:lnTo>
                    <a:pt x="5523" y="13832"/>
                  </a:lnTo>
                  <a:lnTo>
                    <a:pt x="5500" y="13878"/>
                  </a:lnTo>
                  <a:lnTo>
                    <a:pt x="5714" y="13981"/>
                  </a:lnTo>
                  <a:cubicBezTo>
                    <a:pt x="5728" y="13988"/>
                    <a:pt x="5742" y="13994"/>
                    <a:pt x="5756" y="14001"/>
                  </a:cubicBezTo>
                  <a:cubicBezTo>
                    <a:pt x="5771" y="14007"/>
                    <a:pt x="5784" y="14013"/>
                    <a:pt x="5795" y="14017"/>
                  </a:cubicBezTo>
                  <a:cubicBezTo>
                    <a:pt x="5806" y="14022"/>
                    <a:pt x="5816" y="14026"/>
                    <a:pt x="5823" y="14029"/>
                  </a:cubicBezTo>
                  <a:cubicBezTo>
                    <a:pt x="5831" y="14032"/>
                    <a:pt x="5835" y="14034"/>
                    <a:pt x="5835" y="14034"/>
                  </a:cubicBezTo>
                  <a:cubicBezTo>
                    <a:pt x="5834" y="14034"/>
                    <a:pt x="5830" y="14034"/>
                    <a:pt x="5824" y="14033"/>
                  </a:cubicBezTo>
                  <a:cubicBezTo>
                    <a:pt x="5818" y="14033"/>
                    <a:pt x="5810" y="14032"/>
                    <a:pt x="5801" y="14032"/>
                  </a:cubicBezTo>
                  <a:cubicBezTo>
                    <a:pt x="5792" y="14031"/>
                    <a:pt x="5782" y="14031"/>
                    <a:pt x="5770" y="14030"/>
                  </a:cubicBezTo>
                  <a:cubicBezTo>
                    <a:pt x="5758" y="14030"/>
                    <a:pt x="5747" y="14030"/>
                    <a:pt x="5735" y="14030"/>
                  </a:cubicBezTo>
                  <a:lnTo>
                    <a:pt x="5422" y="14037"/>
                  </a:lnTo>
                  <a:lnTo>
                    <a:pt x="5395" y="14091"/>
                  </a:lnTo>
                  <a:lnTo>
                    <a:pt x="5786" y="14284"/>
                  </a:lnTo>
                  <a:lnTo>
                    <a:pt x="5810" y="14235"/>
                  </a:lnTo>
                  <a:lnTo>
                    <a:pt x="5582" y="14126"/>
                  </a:lnTo>
                  <a:cubicBezTo>
                    <a:pt x="5571" y="14120"/>
                    <a:pt x="5559" y="14115"/>
                    <a:pt x="5547" y="14110"/>
                  </a:cubicBezTo>
                  <a:cubicBezTo>
                    <a:pt x="5536" y="14105"/>
                    <a:pt x="5525" y="14100"/>
                    <a:pt x="5515" y="14096"/>
                  </a:cubicBezTo>
                  <a:cubicBezTo>
                    <a:pt x="5505" y="14092"/>
                    <a:pt x="5496" y="14088"/>
                    <a:pt x="5489" y="14085"/>
                  </a:cubicBezTo>
                  <a:cubicBezTo>
                    <a:pt x="5482" y="14082"/>
                    <a:pt x="5477" y="14080"/>
                    <a:pt x="5473" y="14079"/>
                  </a:cubicBezTo>
                  <a:cubicBezTo>
                    <a:pt x="5477" y="14080"/>
                    <a:pt x="5483" y="14080"/>
                    <a:pt x="5491" y="14080"/>
                  </a:cubicBezTo>
                  <a:cubicBezTo>
                    <a:pt x="5498" y="14081"/>
                    <a:pt x="5507" y="14081"/>
                    <a:pt x="5517" y="14081"/>
                  </a:cubicBezTo>
                  <a:cubicBezTo>
                    <a:pt x="5527" y="14081"/>
                    <a:pt x="5538" y="14081"/>
                    <a:pt x="5550" y="14081"/>
                  </a:cubicBezTo>
                  <a:cubicBezTo>
                    <a:pt x="5563" y="14081"/>
                    <a:pt x="5575" y="14081"/>
                    <a:pt x="5589" y="14081"/>
                  </a:cubicBezTo>
                  <a:lnTo>
                    <a:pt x="5890" y="14073"/>
                  </a:lnTo>
                  <a:lnTo>
                    <a:pt x="5914" y="14024"/>
                  </a:lnTo>
                  <a:close/>
                  <a:moveTo>
                    <a:pt x="5993" y="13864"/>
                  </a:moveTo>
                  <a:lnTo>
                    <a:pt x="5602" y="13672"/>
                  </a:lnTo>
                  <a:lnTo>
                    <a:pt x="5579" y="13717"/>
                  </a:lnTo>
                  <a:lnTo>
                    <a:pt x="5970" y="13910"/>
                  </a:lnTo>
                  <a:lnTo>
                    <a:pt x="5993" y="13864"/>
                  </a:lnTo>
                  <a:close/>
                  <a:moveTo>
                    <a:pt x="5792" y="13284"/>
                  </a:moveTo>
                  <a:lnTo>
                    <a:pt x="5769" y="13332"/>
                  </a:lnTo>
                  <a:lnTo>
                    <a:pt x="5985" y="13543"/>
                  </a:lnTo>
                  <a:cubicBezTo>
                    <a:pt x="6003" y="13560"/>
                    <a:pt x="6018" y="13574"/>
                    <a:pt x="6030" y="13585"/>
                  </a:cubicBezTo>
                  <a:cubicBezTo>
                    <a:pt x="6042" y="13596"/>
                    <a:pt x="6050" y="13603"/>
                    <a:pt x="6055" y="13607"/>
                  </a:cubicBezTo>
                  <a:cubicBezTo>
                    <a:pt x="6052" y="13606"/>
                    <a:pt x="6047" y="13605"/>
                    <a:pt x="6040" y="13603"/>
                  </a:cubicBezTo>
                  <a:cubicBezTo>
                    <a:pt x="6033" y="13601"/>
                    <a:pt x="6025" y="13599"/>
                    <a:pt x="6016" y="13597"/>
                  </a:cubicBezTo>
                  <a:cubicBezTo>
                    <a:pt x="6007" y="13595"/>
                    <a:pt x="5997" y="13593"/>
                    <a:pt x="5987" y="13592"/>
                  </a:cubicBezTo>
                  <a:cubicBezTo>
                    <a:pt x="5977" y="13590"/>
                    <a:pt x="5966" y="13588"/>
                    <a:pt x="5956" y="13587"/>
                  </a:cubicBezTo>
                  <a:lnTo>
                    <a:pt x="5664" y="13545"/>
                  </a:lnTo>
                  <a:lnTo>
                    <a:pt x="5639" y="13596"/>
                  </a:lnTo>
                  <a:lnTo>
                    <a:pt x="6095" y="13657"/>
                  </a:lnTo>
                  <a:lnTo>
                    <a:pt x="6117" y="13611"/>
                  </a:lnTo>
                  <a:lnTo>
                    <a:pt x="5792" y="13284"/>
                  </a:lnTo>
                  <a:close/>
                  <a:moveTo>
                    <a:pt x="6328" y="13182"/>
                  </a:moveTo>
                  <a:lnTo>
                    <a:pt x="6288" y="13162"/>
                  </a:lnTo>
                  <a:lnTo>
                    <a:pt x="6203" y="13334"/>
                  </a:lnTo>
                  <a:lnTo>
                    <a:pt x="6060" y="13264"/>
                  </a:lnTo>
                  <a:lnTo>
                    <a:pt x="6126" y="13130"/>
                  </a:lnTo>
                  <a:lnTo>
                    <a:pt x="6086" y="13110"/>
                  </a:lnTo>
                  <a:lnTo>
                    <a:pt x="6020" y="13244"/>
                  </a:lnTo>
                  <a:lnTo>
                    <a:pt x="5892" y="13181"/>
                  </a:lnTo>
                  <a:lnTo>
                    <a:pt x="5970" y="13020"/>
                  </a:lnTo>
                  <a:lnTo>
                    <a:pt x="5935" y="12995"/>
                  </a:lnTo>
                  <a:lnTo>
                    <a:pt x="5830" y="13209"/>
                  </a:lnTo>
                  <a:lnTo>
                    <a:pt x="6220" y="13401"/>
                  </a:lnTo>
                  <a:lnTo>
                    <a:pt x="6328" y="13182"/>
                  </a:lnTo>
                  <a:close/>
                  <a:moveTo>
                    <a:pt x="6491" y="12851"/>
                  </a:moveTo>
                  <a:lnTo>
                    <a:pt x="6455" y="12855"/>
                  </a:lnTo>
                  <a:cubicBezTo>
                    <a:pt x="6438" y="12858"/>
                    <a:pt x="6421" y="12860"/>
                    <a:pt x="6402" y="12863"/>
                  </a:cubicBezTo>
                  <a:cubicBezTo>
                    <a:pt x="6383" y="12865"/>
                    <a:pt x="6366" y="12868"/>
                    <a:pt x="6349" y="12870"/>
                  </a:cubicBezTo>
                  <a:cubicBezTo>
                    <a:pt x="6333" y="12872"/>
                    <a:pt x="6321" y="12874"/>
                    <a:pt x="6314" y="12875"/>
                  </a:cubicBezTo>
                  <a:cubicBezTo>
                    <a:pt x="6304" y="12877"/>
                    <a:pt x="6293" y="12880"/>
                    <a:pt x="6282" y="12883"/>
                  </a:cubicBezTo>
                  <a:cubicBezTo>
                    <a:pt x="6270" y="12886"/>
                    <a:pt x="6259" y="12889"/>
                    <a:pt x="6251" y="12893"/>
                  </a:cubicBezTo>
                  <a:lnTo>
                    <a:pt x="6254" y="12887"/>
                  </a:lnTo>
                  <a:cubicBezTo>
                    <a:pt x="6261" y="12872"/>
                    <a:pt x="6266" y="12856"/>
                    <a:pt x="6267" y="12841"/>
                  </a:cubicBezTo>
                  <a:cubicBezTo>
                    <a:pt x="6268" y="12826"/>
                    <a:pt x="6266" y="12811"/>
                    <a:pt x="6261" y="12798"/>
                  </a:cubicBezTo>
                  <a:cubicBezTo>
                    <a:pt x="6257" y="12784"/>
                    <a:pt x="6249" y="12772"/>
                    <a:pt x="6238" y="12760"/>
                  </a:cubicBezTo>
                  <a:cubicBezTo>
                    <a:pt x="6227" y="12749"/>
                    <a:pt x="6214" y="12739"/>
                    <a:pt x="6198" y="12731"/>
                  </a:cubicBezTo>
                  <a:cubicBezTo>
                    <a:pt x="6187" y="12726"/>
                    <a:pt x="6177" y="12723"/>
                    <a:pt x="6168" y="12721"/>
                  </a:cubicBezTo>
                  <a:cubicBezTo>
                    <a:pt x="6158" y="12719"/>
                    <a:pt x="6149" y="12718"/>
                    <a:pt x="6140" y="12719"/>
                  </a:cubicBezTo>
                  <a:cubicBezTo>
                    <a:pt x="6131" y="12719"/>
                    <a:pt x="6123" y="12720"/>
                    <a:pt x="6116" y="12722"/>
                  </a:cubicBezTo>
                  <a:cubicBezTo>
                    <a:pt x="6109" y="12724"/>
                    <a:pt x="6102" y="12727"/>
                    <a:pt x="6097" y="12729"/>
                  </a:cubicBezTo>
                  <a:cubicBezTo>
                    <a:pt x="6091" y="12732"/>
                    <a:pt x="6085" y="12736"/>
                    <a:pt x="6079" y="12740"/>
                  </a:cubicBezTo>
                  <a:cubicBezTo>
                    <a:pt x="6073" y="12744"/>
                    <a:pt x="6067" y="12750"/>
                    <a:pt x="6061" y="12757"/>
                  </a:cubicBezTo>
                  <a:cubicBezTo>
                    <a:pt x="6054" y="12763"/>
                    <a:pt x="6048" y="12771"/>
                    <a:pt x="6042" y="12781"/>
                  </a:cubicBezTo>
                  <a:cubicBezTo>
                    <a:pt x="6036" y="12791"/>
                    <a:pt x="6030" y="12802"/>
                    <a:pt x="6023" y="12816"/>
                  </a:cubicBezTo>
                  <a:lnTo>
                    <a:pt x="5978" y="12907"/>
                  </a:lnTo>
                  <a:lnTo>
                    <a:pt x="6369" y="13099"/>
                  </a:lnTo>
                  <a:lnTo>
                    <a:pt x="6391" y="13054"/>
                  </a:lnTo>
                  <a:lnTo>
                    <a:pt x="6215" y="12967"/>
                  </a:lnTo>
                  <a:cubicBezTo>
                    <a:pt x="6220" y="12957"/>
                    <a:pt x="6226" y="12950"/>
                    <a:pt x="6232" y="12945"/>
                  </a:cubicBezTo>
                  <a:cubicBezTo>
                    <a:pt x="6238" y="12941"/>
                    <a:pt x="6248" y="12937"/>
                    <a:pt x="6262" y="12935"/>
                  </a:cubicBezTo>
                  <a:cubicBezTo>
                    <a:pt x="6285" y="12930"/>
                    <a:pt x="6307" y="12926"/>
                    <a:pt x="6328" y="12922"/>
                  </a:cubicBezTo>
                  <a:cubicBezTo>
                    <a:pt x="6348" y="12919"/>
                    <a:pt x="6367" y="12916"/>
                    <a:pt x="6385" y="12914"/>
                  </a:cubicBezTo>
                  <a:cubicBezTo>
                    <a:pt x="6402" y="12912"/>
                    <a:pt x="6417" y="12911"/>
                    <a:pt x="6431" y="12910"/>
                  </a:cubicBezTo>
                  <a:cubicBezTo>
                    <a:pt x="6444" y="12909"/>
                    <a:pt x="6454" y="12909"/>
                    <a:pt x="6462" y="12909"/>
                  </a:cubicBezTo>
                  <a:lnTo>
                    <a:pt x="6491" y="12851"/>
                  </a:lnTo>
                  <a:close/>
                  <a:moveTo>
                    <a:pt x="6205" y="12802"/>
                  </a:moveTo>
                  <a:cubicBezTo>
                    <a:pt x="6213" y="12810"/>
                    <a:pt x="6219" y="12819"/>
                    <a:pt x="6222" y="12829"/>
                  </a:cubicBezTo>
                  <a:cubicBezTo>
                    <a:pt x="6225" y="12840"/>
                    <a:pt x="6225" y="12851"/>
                    <a:pt x="6223" y="12864"/>
                  </a:cubicBezTo>
                  <a:cubicBezTo>
                    <a:pt x="6221" y="12877"/>
                    <a:pt x="6216" y="12892"/>
                    <a:pt x="6207" y="12909"/>
                  </a:cubicBezTo>
                  <a:lnTo>
                    <a:pt x="6186" y="12952"/>
                  </a:lnTo>
                  <a:lnTo>
                    <a:pt x="6040" y="12881"/>
                  </a:lnTo>
                  <a:lnTo>
                    <a:pt x="6063" y="12834"/>
                  </a:lnTo>
                  <a:cubicBezTo>
                    <a:pt x="6068" y="12823"/>
                    <a:pt x="6073" y="12814"/>
                    <a:pt x="6078" y="12807"/>
                  </a:cubicBezTo>
                  <a:cubicBezTo>
                    <a:pt x="6084" y="12800"/>
                    <a:pt x="6089" y="12794"/>
                    <a:pt x="6095" y="12789"/>
                  </a:cubicBezTo>
                  <a:cubicBezTo>
                    <a:pt x="6105" y="12780"/>
                    <a:pt x="6117" y="12775"/>
                    <a:pt x="6132" y="12773"/>
                  </a:cubicBezTo>
                  <a:cubicBezTo>
                    <a:pt x="6146" y="12771"/>
                    <a:pt x="6160" y="12773"/>
                    <a:pt x="6173" y="12780"/>
                  </a:cubicBezTo>
                  <a:cubicBezTo>
                    <a:pt x="6186" y="12786"/>
                    <a:pt x="6197" y="12793"/>
                    <a:pt x="6205" y="12802"/>
                  </a:cubicBezTo>
                  <a:close/>
                  <a:moveTo>
                    <a:pt x="6502" y="12457"/>
                  </a:moveTo>
                  <a:cubicBezTo>
                    <a:pt x="6488" y="12455"/>
                    <a:pt x="6474" y="12456"/>
                    <a:pt x="6461" y="12460"/>
                  </a:cubicBezTo>
                  <a:cubicBezTo>
                    <a:pt x="6448" y="12463"/>
                    <a:pt x="6436" y="12469"/>
                    <a:pt x="6425" y="12476"/>
                  </a:cubicBezTo>
                  <a:cubicBezTo>
                    <a:pt x="6414" y="12483"/>
                    <a:pt x="6401" y="12494"/>
                    <a:pt x="6387" y="12509"/>
                  </a:cubicBezTo>
                  <a:lnTo>
                    <a:pt x="6351" y="12547"/>
                  </a:lnTo>
                  <a:cubicBezTo>
                    <a:pt x="6332" y="12567"/>
                    <a:pt x="6315" y="12579"/>
                    <a:pt x="6301" y="12585"/>
                  </a:cubicBezTo>
                  <a:cubicBezTo>
                    <a:pt x="6286" y="12590"/>
                    <a:pt x="6271" y="12589"/>
                    <a:pt x="6255" y="12581"/>
                  </a:cubicBezTo>
                  <a:cubicBezTo>
                    <a:pt x="6235" y="12571"/>
                    <a:pt x="6223" y="12556"/>
                    <a:pt x="6218" y="12537"/>
                  </a:cubicBezTo>
                  <a:cubicBezTo>
                    <a:pt x="6213" y="12518"/>
                    <a:pt x="6217" y="12496"/>
                    <a:pt x="6229" y="12471"/>
                  </a:cubicBezTo>
                  <a:cubicBezTo>
                    <a:pt x="6233" y="12463"/>
                    <a:pt x="6238" y="12455"/>
                    <a:pt x="6243" y="12448"/>
                  </a:cubicBezTo>
                  <a:cubicBezTo>
                    <a:pt x="6247" y="12441"/>
                    <a:pt x="6253" y="12435"/>
                    <a:pt x="6259" y="12429"/>
                  </a:cubicBezTo>
                  <a:cubicBezTo>
                    <a:pt x="6266" y="12423"/>
                    <a:pt x="6273" y="12417"/>
                    <a:pt x="6281" y="12411"/>
                  </a:cubicBezTo>
                  <a:cubicBezTo>
                    <a:pt x="6289" y="12405"/>
                    <a:pt x="6298" y="12399"/>
                    <a:pt x="6309" y="12392"/>
                  </a:cubicBezTo>
                  <a:lnTo>
                    <a:pt x="6286" y="12355"/>
                  </a:lnTo>
                  <a:cubicBezTo>
                    <a:pt x="6242" y="12380"/>
                    <a:pt x="6210" y="12413"/>
                    <a:pt x="6190" y="12455"/>
                  </a:cubicBezTo>
                  <a:cubicBezTo>
                    <a:pt x="6181" y="12474"/>
                    <a:pt x="6175" y="12492"/>
                    <a:pt x="6173" y="12511"/>
                  </a:cubicBezTo>
                  <a:cubicBezTo>
                    <a:pt x="6171" y="12529"/>
                    <a:pt x="6172" y="12546"/>
                    <a:pt x="6176" y="12562"/>
                  </a:cubicBezTo>
                  <a:cubicBezTo>
                    <a:pt x="6181" y="12578"/>
                    <a:pt x="6188" y="12592"/>
                    <a:pt x="6199" y="12605"/>
                  </a:cubicBezTo>
                  <a:cubicBezTo>
                    <a:pt x="6210" y="12618"/>
                    <a:pt x="6223" y="12628"/>
                    <a:pt x="6240" y="12636"/>
                  </a:cubicBezTo>
                  <a:cubicBezTo>
                    <a:pt x="6265" y="12649"/>
                    <a:pt x="6290" y="12651"/>
                    <a:pt x="6316" y="12643"/>
                  </a:cubicBezTo>
                  <a:cubicBezTo>
                    <a:pt x="6328" y="12640"/>
                    <a:pt x="6339" y="12634"/>
                    <a:pt x="6349" y="12626"/>
                  </a:cubicBezTo>
                  <a:cubicBezTo>
                    <a:pt x="6359" y="12618"/>
                    <a:pt x="6371" y="12606"/>
                    <a:pt x="6385" y="12591"/>
                  </a:cubicBezTo>
                  <a:lnTo>
                    <a:pt x="6416" y="12557"/>
                  </a:lnTo>
                  <a:cubicBezTo>
                    <a:pt x="6453" y="12518"/>
                    <a:pt x="6489" y="12506"/>
                    <a:pt x="6524" y="12523"/>
                  </a:cubicBezTo>
                  <a:cubicBezTo>
                    <a:pt x="6547" y="12535"/>
                    <a:pt x="6561" y="12553"/>
                    <a:pt x="6566" y="12579"/>
                  </a:cubicBezTo>
                  <a:cubicBezTo>
                    <a:pt x="6568" y="12590"/>
                    <a:pt x="6568" y="12601"/>
                    <a:pt x="6566" y="12611"/>
                  </a:cubicBezTo>
                  <a:cubicBezTo>
                    <a:pt x="6564" y="12622"/>
                    <a:pt x="6559" y="12634"/>
                    <a:pt x="6552" y="12649"/>
                  </a:cubicBezTo>
                  <a:cubicBezTo>
                    <a:pt x="6542" y="12669"/>
                    <a:pt x="6531" y="12686"/>
                    <a:pt x="6517" y="12700"/>
                  </a:cubicBezTo>
                  <a:cubicBezTo>
                    <a:pt x="6504" y="12714"/>
                    <a:pt x="6487" y="12727"/>
                    <a:pt x="6467" y="12737"/>
                  </a:cubicBezTo>
                  <a:lnTo>
                    <a:pt x="6493" y="12776"/>
                  </a:lnTo>
                  <a:cubicBezTo>
                    <a:pt x="6515" y="12762"/>
                    <a:pt x="6534" y="12747"/>
                    <a:pt x="6549" y="12729"/>
                  </a:cubicBezTo>
                  <a:cubicBezTo>
                    <a:pt x="6565" y="12712"/>
                    <a:pt x="6579" y="12691"/>
                    <a:pt x="6590" y="12668"/>
                  </a:cubicBezTo>
                  <a:cubicBezTo>
                    <a:pt x="6599" y="12650"/>
                    <a:pt x="6605" y="12633"/>
                    <a:pt x="6608" y="12617"/>
                  </a:cubicBezTo>
                  <a:cubicBezTo>
                    <a:pt x="6611" y="12602"/>
                    <a:pt x="6612" y="12585"/>
                    <a:pt x="6610" y="12568"/>
                  </a:cubicBezTo>
                  <a:cubicBezTo>
                    <a:pt x="6607" y="12545"/>
                    <a:pt x="6600" y="12525"/>
                    <a:pt x="6588" y="12508"/>
                  </a:cubicBezTo>
                  <a:cubicBezTo>
                    <a:pt x="6576" y="12490"/>
                    <a:pt x="6560" y="12477"/>
                    <a:pt x="6542" y="12468"/>
                  </a:cubicBezTo>
                  <a:cubicBezTo>
                    <a:pt x="6530" y="12462"/>
                    <a:pt x="6517" y="12458"/>
                    <a:pt x="6502" y="12457"/>
                  </a:cubicBezTo>
                  <a:close/>
                  <a:moveTo>
                    <a:pt x="6720" y="12386"/>
                  </a:moveTo>
                  <a:lnTo>
                    <a:pt x="6329" y="12194"/>
                  </a:lnTo>
                  <a:lnTo>
                    <a:pt x="6306" y="12240"/>
                  </a:lnTo>
                  <a:lnTo>
                    <a:pt x="6697" y="12432"/>
                  </a:lnTo>
                  <a:lnTo>
                    <a:pt x="6720" y="12386"/>
                  </a:lnTo>
                  <a:close/>
                  <a:moveTo>
                    <a:pt x="6495" y="11857"/>
                  </a:moveTo>
                  <a:lnTo>
                    <a:pt x="6367" y="12116"/>
                  </a:lnTo>
                  <a:lnTo>
                    <a:pt x="6407" y="12135"/>
                  </a:lnTo>
                  <a:lnTo>
                    <a:pt x="6458" y="12030"/>
                  </a:lnTo>
                  <a:lnTo>
                    <a:pt x="6810" y="12203"/>
                  </a:lnTo>
                  <a:lnTo>
                    <a:pt x="6832" y="12158"/>
                  </a:lnTo>
                  <a:lnTo>
                    <a:pt x="6481" y="11985"/>
                  </a:lnTo>
                  <a:lnTo>
                    <a:pt x="6533" y="11879"/>
                  </a:lnTo>
                  <a:lnTo>
                    <a:pt x="6495" y="11857"/>
                  </a:lnTo>
                  <a:close/>
                  <a:moveTo>
                    <a:pt x="7038" y="11740"/>
                  </a:moveTo>
                  <a:lnTo>
                    <a:pt x="6583" y="11677"/>
                  </a:lnTo>
                  <a:lnTo>
                    <a:pt x="6553" y="11738"/>
                  </a:lnTo>
                  <a:lnTo>
                    <a:pt x="6880" y="12061"/>
                  </a:lnTo>
                  <a:lnTo>
                    <a:pt x="6903" y="12014"/>
                  </a:lnTo>
                  <a:lnTo>
                    <a:pt x="6801" y="11917"/>
                  </a:lnTo>
                  <a:lnTo>
                    <a:pt x="6873" y="11771"/>
                  </a:lnTo>
                  <a:lnTo>
                    <a:pt x="7012" y="11793"/>
                  </a:lnTo>
                  <a:lnTo>
                    <a:pt x="7038" y="11740"/>
                  </a:lnTo>
                  <a:close/>
                  <a:moveTo>
                    <a:pt x="6829" y="11764"/>
                  </a:moveTo>
                  <a:lnTo>
                    <a:pt x="6769" y="11886"/>
                  </a:lnTo>
                  <a:lnTo>
                    <a:pt x="6608" y="11730"/>
                  </a:lnTo>
                  <a:lnTo>
                    <a:pt x="6829" y="11764"/>
                  </a:lnTo>
                  <a:close/>
                  <a:moveTo>
                    <a:pt x="6475" y="11708"/>
                  </a:moveTo>
                  <a:cubicBezTo>
                    <a:pt x="6467" y="11711"/>
                    <a:pt x="6460" y="11717"/>
                    <a:pt x="6456" y="11725"/>
                  </a:cubicBezTo>
                  <a:cubicBezTo>
                    <a:pt x="6452" y="11733"/>
                    <a:pt x="6452" y="11741"/>
                    <a:pt x="6455" y="11750"/>
                  </a:cubicBezTo>
                  <a:cubicBezTo>
                    <a:pt x="6458" y="11758"/>
                    <a:pt x="6463" y="11765"/>
                    <a:pt x="6471" y="11769"/>
                  </a:cubicBezTo>
                  <a:cubicBezTo>
                    <a:pt x="6479" y="11773"/>
                    <a:pt x="6488" y="11773"/>
                    <a:pt x="6497" y="11770"/>
                  </a:cubicBezTo>
                  <a:cubicBezTo>
                    <a:pt x="6505" y="11768"/>
                    <a:pt x="6512" y="11762"/>
                    <a:pt x="6516" y="11754"/>
                  </a:cubicBezTo>
                  <a:cubicBezTo>
                    <a:pt x="6520" y="11745"/>
                    <a:pt x="6520" y="11737"/>
                    <a:pt x="6517" y="11729"/>
                  </a:cubicBezTo>
                  <a:cubicBezTo>
                    <a:pt x="6514" y="11720"/>
                    <a:pt x="6508" y="11714"/>
                    <a:pt x="6500" y="11710"/>
                  </a:cubicBezTo>
                  <a:cubicBezTo>
                    <a:pt x="6492" y="11706"/>
                    <a:pt x="6484" y="11705"/>
                    <a:pt x="6475" y="11708"/>
                  </a:cubicBezTo>
                  <a:close/>
                  <a:moveTo>
                    <a:pt x="6533" y="11591"/>
                  </a:moveTo>
                  <a:cubicBezTo>
                    <a:pt x="6524" y="11594"/>
                    <a:pt x="6518" y="11599"/>
                    <a:pt x="6514" y="11608"/>
                  </a:cubicBezTo>
                  <a:cubicBezTo>
                    <a:pt x="6510" y="11616"/>
                    <a:pt x="6510" y="11624"/>
                    <a:pt x="6512" y="11633"/>
                  </a:cubicBezTo>
                  <a:cubicBezTo>
                    <a:pt x="6515" y="11641"/>
                    <a:pt x="6521" y="11647"/>
                    <a:pt x="6529" y="11651"/>
                  </a:cubicBezTo>
                  <a:cubicBezTo>
                    <a:pt x="6537" y="11655"/>
                    <a:pt x="6546" y="11656"/>
                    <a:pt x="6554" y="11653"/>
                  </a:cubicBezTo>
                  <a:cubicBezTo>
                    <a:pt x="6563" y="11650"/>
                    <a:pt x="6569" y="11645"/>
                    <a:pt x="6574" y="11636"/>
                  </a:cubicBezTo>
                  <a:cubicBezTo>
                    <a:pt x="6578" y="11628"/>
                    <a:pt x="6578" y="11620"/>
                    <a:pt x="6575" y="11611"/>
                  </a:cubicBezTo>
                  <a:cubicBezTo>
                    <a:pt x="6572" y="11603"/>
                    <a:pt x="6566" y="11597"/>
                    <a:pt x="6558" y="11592"/>
                  </a:cubicBezTo>
                  <a:cubicBezTo>
                    <a:pt x="6550" y="11589"/>
                    <a:pt x="6541" y="11588"/>
                    <a:pt x="6533" y="11591"/>
                  </a:cubicBezTo>
                  <a:close/>
                  <a:moveTo>
                    <a:pt x="6775" y="11288"/>
                  </a:moveTo>
                  <a:lnTo>
                    <a:pt x="6647" y="11547"/>
                  </a:lnTo>
                  <a:lnTo>
                    <a:pt x="6687" y="11566"/>
                  </a:lnTo>
                  <a:lnTo>
                    <a:pt x="6738" y="11461"/>
                  </a:lnTo>
                  <a:lnTo>
                    <a:pt x="7090" y="11634"/>
                  </a:lnTo>
                  <a:lnTo>
                    <a:pt x="7112" y="11589"/>
                  </a:lnTo>
                  <a:lnTo>
                    <a:pt x="6760" y="11416"/>
                  </a:lnTo>
                  <a:lnTo>
                    <a:pt x="6813" y="11310"/>
                  </a:lnTo>
                  <a:lnTo>
                    <a:pt x="6775" y="11288"/>
                  </a:lnTo>
                  <a:close/>
                  <a:moveTo>
                    <a:pt x="7441" y="10921"/>
                  </a:moveTo>
                  <a:lnTo>
                    <a:pt x="7033" y="10763"/>
                  </a:lnTo>
                  <a:lnTo>
                    <a:pt x="6999" y="10832"/>
                  </a:lnTo>
                  <a:lnTo>
                    <a:pt x="7223" y="11033"/>
                  </a:lnTo>
                  <a:cubicBezTo>
                    <a:pt x="7236" y="11045"/>
                    <a:pt x="7249" y="11055"/>
                    <a:pt x="7260" y="11064"/>
                  </a:cubicBezTo>
                  <a:cubicBezTo>
                    <a:pt x="7271" y="11072"/>
                    <a:pt x="7278" y="11077"/>
                    <a:pt x="7279" y="11078"/>
                  </a:cubicBezTo>
                  <a:cubicBezTo>
                    <a:pt x="7277" y="11078"/>
                    <a:pt x="7269" y="11076"/>
                    <a:pt x="7255" y="11072"/>
                  </a:cubicBezTo>
                  <a:cubicBezTo>
                    <a:pt x="7242" y="11068"/>
                    <a:pt x="7224" y="11064"/>
                    <a:pt x="7204" y="11060"/>
                  </a:cubicBezTo>
                  <a:lnTo>
                    <a:pt x="6913" y="11006"/>
                  </a:lnTo>
                  <a:lnTo>
                    <a:pt x="6880" y="11074"/>
                  </a:lnTo>
                  <a:lnTo>
                    <a:pt x="7254" y="11301"/>
                  </a:lnTo>
                  <a:lnTo>
                    <a:pt x="7276" y="11256"/>
                  </a:lnTo>
                  <a:lnTo>
                    <a:pt x="7009" y="11097"/>
                  </a:lnTo>
                  <a:cubicBezTo>
                    <a:pt x="7003" y="11094"/>
                    <a:pt x="6997" y="11090"/>
                    <a:pt x="6989" y="11086"/>
                  </a:cubicBezTo>
                  <a:cubicBezTo>
                    <a:pt x="6982" y="11082"/>
                    <a:pt x="6974" y="11077"/>
                    <a:pt x="6967" y="11073"/>
                  </a:cubicBezTo>
                  <a:cubicBezTo>
                    <a:pt x="6959" y="11069"/>
                    <a:pt x="6953" y="11065"/>
                    <a:pt x="6947" y="11062"/>
                  </a:cubicBezTo>
                  <a:cubicBezTo>
                    <a:pt x="6943" y="11059"/>
                    <a:pt x="6939" y="11058"/>
                    <a:pt x="6938" y="11057"/>
                  </a:cubicBezTo>
                  <a:cubicBezTo>
                    <a:pt x="6942" y="11058"/>
                    <a:pt x="6952" y="11060"/>
                    <a:pt x="6966" y="11063"/>
                  </a:cubicBezTo>
                  <a:cubicBezTo>
                    <a:pt x="6980" y="11066"/>
                    <a:pt x="6999" y="11069"/>
                    <a:pt x="7021" y="11074"/>
                  </a:cubicBezTo>
                  <a:lnTo>
                    <a:pt x="7337" y="11133"/>
                  </a:lnTo>
                  <a:lnTo>
                    <a:pt x="7356" y="11093"/>
                  </a:lnTo>
                  <a:lnTo>
                    <a:pt x="7106" y="10866"/>
                  </a:lnTo>
                  <a:cubicBezTo>
                    <a:pt x="7100" y="10861"/>
                    <a:pt x="7095" y="10856"/>
                    <a:pt x="7089" y="10851"/>
                  </a:cubicBezTo>
                  <a:cubicBezTo>
                    <a:pt x="7083" y="10846"/>
                    <a:pt x="7078" y="10842"/>
                    <a:pt x="7072" y="10837"/>
                  </a:cubicBezTo>
                  <a:cubicBezTo>
                    <a:pt x="7067" y="10833"/>
                    <a:pt x="7062" y="10829"/>
                    <a:pt x="7059" y="10826"/>
                  </a:cubicBezTo>
                  <a:cubicBezTo>
                    <a:pt x="7055" y="10823"/>
                    <a:pt x="7053" y="10821"/>
                    <a:pt x="7052" y="10820"/>
                  </a:cubicBezTo>
                  <a:cubicBezTo>
                    <a:pt x="7053" y="10821"/>
                    <a:pt x="7056" y="10822"/>
                    <a:pt x="7060" y="10824"/>
                  </a:cubicBezTo>
                  <a:cubicBezTo>
                    <a:pt x="7065" y="10826"/>
                    <a:pt x="7071" y="10828"/>
                    <a:pt x="7078" y="10832"/>
                  </a:cubicBezTo>
                  <a:cubicBezTo>
                    <a:pt x="7084" y="10835"/>
                    <a:pt x="7091" y="10838"/>
                    <a:pt x="7099" y="10841"/>
                  </a:cubicBezTo>
                  <a:cubicBezTo>
                    <a:pt x="7107" y="10844"/>
                    <a:pt x="7114" y="10847"/>
                    <a:pt x="7120" y="10850"/>
                  </a:cubicBezTo>
                  <a:lnTo>
                    <a:pt x="7418" y="10968"/>
                  </a:lnTo>
                  <a:lnTo>
                    <a:pt x="7441" y="10921"/>
                  </a:lnTo>
                  <a:close/>
                  <a:moveTo>
                    <a:pt x="7225" y="10373"/>
                  </a:moveTo>
                  <a:lnTo>
                    <a:pt x="7202" y="10419"/>
                  </a:lnTo>
                  <a:lnTo>
                    <a:pt x="7475" y="10553"/>
                  </a:lnTo>
                  <a:cubicBezTo>
                    <a:pt x="7488" y="10560"/>
                    <a:pt x="7499" y="10566"/>
                    <a:pt x="7507" y="10572"/>
                  </a:cubicBezTo>
                  <a:cubicBezTo>
                    <a:pt x="7516" y="10579"/>
                    <a:pt x="7523" y="10587"/>
                    <a:pt x="7528" y="10598"/>
                  </a:cubicBezTo>
                  <a:cubicBezTo>
                    <a:pt x="7533" y="10608"/>
                    <a:pt x="7535" y="10620"/>
                    <a:pt x="7533" y="10634"/>
                  </a:cubicBezTo>
                  <a:cubicBezTo>
                    <a:pt x="7532" y="10647"/>
                    <a:pt x="7527" y="10662"/>
                    <a:pt x="7519" y="10679"/>
                  </a:cubicBezTo>
                  <a:cubicBezTo>
                    <a:pt x="7513" y="10691"/>
                    <a:pt x="7507" y="10701"/>
                    <a:pt x="7500" y="10708"/>
                  </a:cubicBezTo>
                  <a:cubicBezTo>
                    <a:pt x="7493" y="10716"/>
                    <a:pt x="7487" y="10722"/>
                    <a:pt x="7480" y="10726"/>
                  </a:cubicBezTo>
                  <a:cubicBezTo>
                    <a:pt x="7473" y="10730"/>
                    <a:pt x="7467" y="10733"/>
                    <a:pt x="7460" y="10735"/>
                  </a:cubicBezTo>
                  <a:cubicBezTo>
                    <a:pt x="7454" y="10736"/>
                    <a:pt x="7448" y="10737"/>
                    <a:pt x="7443" y="10736"/>
                  </a:cubicBezTo>
                  <a:cubicBezTo>
                    <a:pt x="7436" y="10736"/>
                    <a:pt x="7426" y="10734"/>
                    <a:pt x="7415" y="10729"/>
                  </a:cubicBezTo>
                  <a:cubicBezTo>
                    <a:pt x="7404" y="10725"/>
                    <a:pt x="7393" y="10720"/>
                    <a:pt x="7383" y="10715"/>
                  </a:cubicBezTo>
                  <a:lnTo>
                    <a:pt x="7120" y="10586"/>
                  </a:lnTo>
                  <a:lnTo>
                    <a:pt x="7097" y="10632"/>
                  </a:lnTo>
                  <a:lnTo>
                    <a:pt x="7378" y="10770"/>
                  </a:lnTo>
                  <a:cubicBezTo>
                    <a:pt x="7387" y="10774"/>
                    <a:pt x="7397" y="10779"/>
                    <a:pt x="7409" y="10783"/>
                  </a:cubicBezTo>
                  <a:cubicBezTo>
                    <a:pt x="7420" y="10787"/>
                    <a:pt x="7432" y="10789"/>
                    <a:pt x="7444" y="10789"/>
                  </a:cubicBezTo>
                  <a:cubicBezTo>
                    <a:pt x="7469" y="10788"/>
                    <a:pt x="7490" y="10780"/>
                    <a:pt x="7508" y="10767"/>
                  </a:cubicBezTo>
                  <a:cubicBezTo>
                    <a:pt x="7526" y="10753"/>
                    <a:pt x="7543" y="10731"/>
                    <a:pt x="7558" y="10701"/>
                  </a:cubicBezTo>
                  <a:cubicBezTo>
                    <a:pt x="7569" y="10677"/>
                    <a:pt x="7577" y="10656"/>
                    <a:pt x="7580" y="10637"/>
                  </a:cubicBezTo>
                  <a:cubicBezTo>
                    <a:pt x="7583" y="10618"/>
                    <a:pt x="7582" y="10600"/>
                    <a:pt x="7578" y="10583"/>
                  </a:cubicBezTo>
                  <a:cubicBezTo>
                    <a:pt x="7574" y="10567"/>
                    <a:pt x="7566" y="10553"/>
                    <a:pt x="7555" y="10543"/>
                  </a:cubicBezTo>
                  <a:cubicBezTo>
                    <a:pt x="7544" y="10532"/>
                    <a:pt x="7527" y="10521"/>
                    <a:pt x="7503" y="10510"/>
                  </a:cubicBezTo>
                  <a:lnTo>
                    <a:pt x="7225" y="10373"/>
                  </a:lnTo>
                  <a:close/>
                  <a:moveTo>
                    <a:pt x="7068" y="10504"/>
                  </a:moveTo>
                  <a:cubicBezTo>
                    <a:pt x="7059" y="10507"/>
                    <a:pt x="7053" y="10512"/>
                    <a:pt x="7049" y="10520"/>
                  </a:cubicBezTo>
                  <a:cubicBezTo>
                    <a:pt x="7045" y="10528"/>
                    <a:pt x="7045" y="10537"/>
                    <a:pt x="7047" y="10545"/>
                  </a:cubicBezTo>
                  <a:cubicBezTo>
                    <a:pt x="7050" y="10554"/>
                    <a:pt x="7056" y="10560"/>
                    <a:pt x="7064" y="10564"/>
                  </a:cubicBezTo>
                  <a:cubicBezTo>
                    <a:pt x="7072" y="10568"/>
                    <a:pt x="7081" y="10569"/>
                    <a:pt x="7089" y="10566"/>
                  </a:cubicBezTo>
                  <a:cubicBezTo>
                    <a:pt x="7098" y="10563"/>
                    <a:pt x="7104" y="10557"/>
                    <a:pt x="7109" y="10549"/>
                  </a:cubicBezTo>
                  <a:cubicBezTo>
                    <a:pt x="7113" y="10541"/>
                    <a:pt x="7113" y="10532"/>
                    <a:pt x="7110" y="10524"/>
                  </a:cubicBezTo>
                  <a:cubicBezTo>
                    <a:pt x="7107" y="10516"/>
                    <a:pt x="7101" y="10509"/>
                    <a:pt x="7093" y="10505"/>
                  </a:cubicBezTo>
                  <a:cubicBezTo>
                    <a:pt x="7085" y="10501"/>
                    <a:pt x="7076" y="10501"/>
                    <a:pt x="7068" y="10504"/>
                  </a:cubicBezTo>
                  <a:close/>
                  <a:moveTo>
                    <a:pt x="7125" y="10387"/>
                  </a:moveTo>
                  <a:cubicBezTo>
                    <a:pt x="7117" y="10390"/>
                    <a:pt x="7111" y="10395"/>
                    <a:pt x="7106" y="10404"/>
                  </a:cubicBezTo>
                  <a:cubicBezTo>
                    <a:pt x="7103" y="10412"/>
                    <a:pt x="7102" y="10420"/>
                    <a:pt x="7105" y="10428"/>
                  </a:cubicBezTo>
                  <a:cubicBezTo>
                    <a:pt x="7108" y="10437"/>
                    <a:pt x="7113" y="10443"/>
                    <a:pt x="7121" y="10447"/>
                  </a:cubicBezTo>
                  <a:cubicBezTo>
                    <a:pt x="7130" y="10451"/>
                    <a:pt x="7138" y="10452"/>
                    <a:pt x="7147" y="10449"/>
                  </a:cubicBezTo>
                  <a:cubicBezTo>
                    <a:pt x="7156" y="10446"/>
                    <a:pt x="7162" y="10441"/>
                    <a:pt x="7166" y="10432"/>
                  </a:cubicBezTo>
                  <a:cubicBezTo>
                    <a:pt x="7170" y="10424"/>
                    <a:pt x="7171" y="10416"/>
                    <a:pt x="7167" y="10407"/>
                  </a:cubicBezTo>
                  <a:cubicBezTo>
                    <a:pt x="7164" y="10399"/>
                    <a:pt x="7158" y="10392"/>
                    <a:pt x="7150" y="10388"/>
                  </a:cubicBezTo>
                  <a:cubicBezTo>
                    <a:pt x="7142" y="10384"/>
                    <a:pt x="7134" y="10384"/>
                    <a:pt x="7125" y="10387"/>
                  </a:cubicBezTo>
                  <a:close/>
                  <a:moveTo>
                    <a:pt x="7799" y="10193"/>
                  </a:moveTo>
                  <a:lnTo>
                    <a:pt x="7408" y="10000"/>
                  </a:lnTo>
                  <a:lnTo>
                    <a:pt x="7386" y="10046"/>
                  </a:lnTo>
                  <a:lnTo>
                    <a:pt x="7599" y="10149"/>
                  </a:lnTo>
                  <a:cubicBezTo>
                    <a:pt x="7613" y="10156"/>
                    <a:pt x="7627" y="10163"/>
                    <a:pt x="7642" y="10169"/>
                  </a:cubicBezTo>
                  <a:cubicBezTo>
                    <a:pt x="7656" y="10176"/>
                    <a:pt x="7669" y="10181"/>
                    <a:pt x="7680" y="10186"/>
                  </a:cubicBezTo>
                  <a:cubicBezTo>
                    <a:pt x="7692" y="10191"/>
                    <a:pt x="7701" y="10195"/>
                    <a:pt x="7709" y="10198"/>
                  </a:cubicBezTo>
                  <a:cubicBezTo>
                    <a:pt x="7716" y="10201"/>
                    <a:pt x="7720" y="10203"/>
                    <a:pt x="7721" y="10203"/>
                  </a:cubicBezTo>
                  <a:cubicBezTo>
                    <a:pt x="7719" y="10203"/>
                    <a:pt x="7716" y="10202"/>
                    <a:pt x="7709" y="10202"/>
                  </a:cubicBezTo>
                  <a:cubicBezTo>
                    <a:pt x="7703" y="10201"/>
                    <a:pt x="7696" y="10201"/>
                    <a:pt x="7686" y="10200"/>
                  </a:cubicBezTo>
                  <a:cubicBezTo>
                    <a:pt x="7677" y="10200"/>
                    <a:pt x="7667" y="10199"/>
                    <a:pt x="7655" y="10199"/>
                  </a:cubicBezTo>
                  <a:cubicBezTo>
                    <a:pt x="7644" y="10198"/>
                    <a:pt x="7632" y="10198"/>
                    <a:pt x="7621" y="10199"/>
                  </a:cubicBezTo>
                  <a:lnTo>
                    <a:pt x="7307" y="10206"/>
                  </a:lnTo>
                  <a:lnTo>
                    <a:pt x="7280" y="10260"/>
                  </a:lnTo>
                  <a:lnTo>
                    <a:pt x="7671" y="10452"/>
                  </a:lnTo>
                  <a:lnTo>
                    <a:pt x="7695" y="10404"/>
                  </a:lnTo>
                  <a:lnTo>
                    <a:pt x="7467" y="10295"/>
                  </a:lnTo>
                  <a:cubicBezTo>
                    <a:pt x="7456" y="10289"/>
                    <a:pt x="7444" y="10284"/>
                    <a:pt x="7433" y="10279"/>
                  </a:cubicBezTo>
                  <a:cubicBezTo>
                    <a:pt x="7421" y="10274"/>
                    <a:pt x="7410" y="10269"/>
                    <a:pt x="7400" y="10265"/>
                  </a:cubicBezTo>
                  <a:cubicBezTo>
                    <a:pt x="7390" y="10261"/>
                    <a:pt x="7382" y="10257"/>
                    <a:pt x="7374" y="10254"/>
                  </a:cubicBezTo>
                  <a:cubicBezTo>
                    <a:pt x="7367" y="10251"/>
                    <a:pt x="7362" y="10249"/>
                    <a:pt x="7359" y="10248"/>
                  </a:cubicBezTo>
                  <a:cubicBezTo>
                    <a:pt x="7363" y="10248"/>
                    <a:pt x="7368" y="10249"/>
                    <a:pt x="7376" y="10249"/>
                  </a:cubicBezTo>
                  <a:cubicBezTo>
                    <a:pt x="7383" y="10249"/>
                    <a:pt x="7392" y="10249"/>
                    <a:pt x="7402" y="10249"/>
                  </a:cubicBezTo>
                  <a:cubicBezTo>
                    <a:pt x="7412" y="10250"/>
                    <a:pt x="7423" y="10250"/>
                    <a:pt x="7436" y="10250"/>
                  </a:cubicBezTo>
                  <a:cubicBezTo>
                    <a:pt x="7448" y="10250"/>
                    <a:pt x="7461" y="10250"/>
                    <a:pt x="7474" y="10249"/>
                  </a:cubicBezTo>
                  <a:lnTo>
                    <a:pt x="7775" y="10242"/>
                  </a:lnTo>
                  <a:lnTo>
                    <a:pt x="7799" y="10193"/>
                  </a:lnTo>
                  <a:close/>
                  <a:moveTo>
                    <a:pt x="7823" y="9772"/>
                  </a:moveTo>
                  <a:cubicBezTo>
                    <a:pt x="7809" y="9770"/>
                    <a:pt x="7795" y="9771"/>
                    <a:pt x="7782" y="9775"/>
                  </a:cubicBezTo>
                  <a:cubicBezTo>
                    <a:pt x="7769" y="9778"/>
                    <a:pt x="7757" y="9784"/>
                    <a:pt x="7746" y="9791"/>
                  </a:cubicBezTo>
                  <a:cubicBezTo>
                    <a:pt x="7735" y="9798"/>
                    <a:pt x="7723" y="9809"/>
                    <a:pt x="7709" y="9824"/>
                  </a:cubicBezTo>
                  <a:lnTo>
                    <a:pt x="7672" y="9862"/>
                  </a:lnTo>
                  <a:cubicBezTo>
                    <a:pt x="7653" y="9882"/>
                    <a:pt x="7637" y="9894"/>
                    <a:pt x="7622" y="9900"/>
                  </a:cubicBezTo>
                  <a:cubicBezTo>
                    <a:pt x="7608" y="9905"/>
                    <a:pt x="7592" y="9904"/>
                    <a:pt x="7576" y="9896"/>
                  </a:cubicBezTo>
                  <a:cubicBezTo>
                    <a:pt x="7556" y="9886"/>
                    <a:pt x="7544" y="9871"/>
                    <a:pt x="7539" y="9852"/>
                  </a:cubicBezTo>
                  <a:cubicBezTo>
                    <a:pt x="7535" y="9833"/>
                    <a:pt x="7538" y="9811"/>
                    <a:pt x="7550" y="9786"/>
                  </a:cubicBezTo>
                  <a:cubicBezTo>
                    <a:pt x="7555" y="9778"/>
                    <a:pt x="7559" y="9770"/>
                    <a:pt x="7564" y="9763"/>
                  </a:cubicBezTo>
                  <a:cubicBezTo>
                    <a:pt x="7569" y="9756"/>
                    <a:pt x="7574" y="9750"/>
                    <a:pt x="7580" y="9744"/>
                  </a:cubicBezTo>
                  <a:cubicBezTo>
                    <a:pt x="7587" y="9738"/>
                    <a:pt x="7594" y="9732"/>
                    <a:pt x="7602" y="9726"/>
                  </a:cubicBezTo>
                  <a:cubicBezTo>
                    <a:pt x="7610" y="9720"/>
                    <a:pt x="7620" y="9714"/>
                    <a:pt x="7630" y="9707"/>
                  </a:cubicBezTo>
                  <a:lnTo>
                    <a:pt x="7607" y="9670"/>
                  </a:lnTo>
                  <a:cubicBezTo>
                    <a:pt x="7563" y="9695"/>
                    <a:pt x="7532" y="9728"/>
                    <a:pt x="7511" y="9770"/>
                  </a:cubicBezTo>
                  <a:cubicBezTo>
                    <a:pt x="7502" y="9789"/>
                    <a:pt x="7496" y="9807"/>
                    <a:pt x="7494" y="9826"/>
                  </a:cubicBezTo>
                  <a:cubicBezTo>
                    <a:pt x="7492" y="9844"/>
                    <a:pt x="7493" y="9861"/>
                    <a:pt x="7497" y="9877"/>
                  </a:cubicBezTo>
                  <a:cubicBezTo>
                    <a:pt x="7502" y="9893"/>
                    <a:pt x="7509" y="9907"/>
                    <a:pt x="7520" y="9920"/>
                  </a:cubicBezTo>
                  <a:cubicBezTo>
                    <a:pt x="7531" y="9933"/>
                    <a:pt x="7544" y="9943"/>
                    <a:pt x="7561" y="9951"/>
                  </a:cubicBezTo>
                  <a:cubicBezTo>
                    <a:pt x="7586" y="9964"/>
                    <a:pt x="7612" y="9966"/>
                    <a:pt x="7637" y="9958"/>
                  </a:cubicBezTo>
                  <a:cubicBezTo>
                    <a:pt x="7649" y="9955"/>
                    <a:pt x="7660" y="9949"/>
                    <a:pt x="7670" y="9941"/>
                  </a:cubicBezTo>
                  <a:cubicBezTo>
                    <a:pt x="7680" y="9933"/>
                    <a:pt x="7692" y="9921"/>
                    <a:pt x="7706" y="9906"/>
                  </a:cubicBezTo>
                  <a:lnTo>
                    <a:pt x="7737" y="9872"/>
                  </a:lnTo>
                  <a:cubicBezTo>
                    <a:pt x="7774" y="9833"/>
                    <a:pt x="7810" y="9821"/>
                    <a:pt x="7845" y="9838"/>
                  </a:cubicBezTo>
                  <a:cubicBezTo>
                    <a:pt x="7868" y="9850"/>
                    <a:pt x="7882" y="9868"/>
                    <a:pt x="7887" y="9894"/>
                  </a:cubicBezTo>
                  <a:cubicBezTo>
                    <a:pt x="7889" y="9905"/>
                    <a:pt x="7889" y="9916"/>
                    <a:pt x="7887" y="9926"/>
                  </a:cubicBezTo>
                  <a:cubicBezTo>
                    <a:pt x="7885" y="9937"/>
                    <a:pt x="7881" y="9949"/>
                    <a:pt x="7873" y="9964"/>
                  </a:cubicBezTo>
                  <a:cubicBezTo>
                    <a:pt x="7864" y="9984"/>
                    <a:pt x="7852" y="10001"/>
                    <a:pt x="7838" y="10015"/>
                  </a:cubicBezTo>
                  <a:cubicBezTo>
                    <a:pt x="7825" y="10029"/>
                    <a:pt x="7808" y="10042"/>
                    <a:pt x="7788" y="10052"/>
                  </a:cubicBezTo>
                  <a:lnTo>
                    <a:pt x="7815" y="10091"/>
                  </a:lnTo>
                  <a:cubicBezTo>
                    <a:pt x="7836" y="10077"/>
                    <a:pt x="7855" y="10062"/>
                    <a:pt x="7871" y="10045"/>
                  </a:cubicBezTo>
                  <a:cubicBezTo>
                    <a:pt x="7886" y="10027"/>
                    <a:pt x="7900" y="10006"/>
                    <a:pt x="7912" y="9983"/>
                  </a:cubicBezTo>
                  <a:cubicBezTo>
                    <a:pt x="7921" y="9965"/>
                    <a:pt x="7926" y="9948"/>
                    <a:pt x="7929" y="9932"/>
                  </a:cubicBezTo>
                  <a:cubicBezTo>
                    <a:pt x="7932" y="9917"/>
                    <a:pt x="7933" y="9900"/>
                    <a:pt x="7931" y="9883"/>
                  </a:cubicBezTo>
                  <a:cubicBezTo>
                    <a:pt x="7928" y="9861"/>
                    <a:pt x="7921" y="9840"/>
                    <a:pt x="7909" y="9823"/>
                  </a:cubicBezTo>
                  <a:cubicBezTo>
                    <a:pt x="7897" y="9805"/>
                    <a:pt x="7882" y="9792"/>
                    <a:pt x="7863" y="9783"/>
                  </a:cubicBezTo>
                  <a:cubicBezTo>
                    <a:pt x="7851" y="9777"/>
                    <a:pt x="7838" y="9773"/>
                    <a:pt x="7823" y="9772"/>
                  </a:cubicBezTo>
                  <a:close/>
                  <a:moveTo>
                    <a:pt x="7741" y="9325"/>
                  </a:moveTo>
                  <a:lnTo>
                    <a:pt x="7613" y="9584"/>
                  </a:lnTo>
                  <a:lnTo>
                    <a:pt x="7653" y="9603"/>
                  </a:lnTo>
                  <a:lnTo>
                    <a:pt x="7704" y="9498"/>
                  </a:lnTo>
                  <a:lnTo>
                    <a:pt x="8056" y="9671"/>
                  </a:lnTo>
                  <a:lnTo>
                    <a:pt x="8078" y="9626"/>
                  </a:lnTo>
                  <a:lnTo>
                    <a:pt x="7726" y="9453"/>
                  </a:lnTo>
                  <a:lnTo>
                    <a:pt x="7779" y="9347"/>
                  </a:lnTo>
                  <a:lnTo>
                    <a:pt x="7741" y="9325"/>
                  </a:lnTo>
                  <a:close/>
                  <a:moveTo>
                    <a:pt x="8272" y="9231"/>
                  </a:moveTo>
                  <a:lnTo>
                    <a:pt x="8232" y="9211"/>
                  </a:lnTo>
                  <a:lnTo>
                    <a:pt x="8147" y="9383"/>
                  </a:lnTo>
                  <a:lnTo>
                    <a:pt x="8004" y="9313"/>
                  </a:lnTo>
                  <a:lnTo>
                    <a:pt x="8070" y="9179"/>
                  </a:lnTo>
                  <a:lnTo>
                    <a:pt x="8030" y="9159"/>
                  </a:lnTo>
                  <a:lnTo>
                    <a:pt x="7964" y="9293"/>
                  </a:lnTo>
                  <a:lnTo>
                    <a:pt x="7836" y="9230"/>
                  </a:lnTo>
                  <a:lnTo>
                    <a:pt x="7914" y="9069"/>
                  </a:lnTo>
                  <a:lnTo>
                    <a:pt x="7879" y="9044"/>
                  </a:lnTo>
                  <a:lnTo>
                    <a:pt x="7774" y="9258"/>
                  </a:lnTo>
                  <a:lnTo>
                    <a:pt x="8164" y="9450"/>
                  </a:lnTo>
                  <a:lnTo>
                    <a:pt x="8272" y="9231"/>
                  </a:lnTo>
                  <a:close/>
                  <a:moveTo>
                    <a:pt x="8435" y="8900"/>
                  </a:moveTo>
                  <a:lnTo>
                    <a:pt x="8399" y="8904"/>
                  </a:lnTo>
                  <a:cubicBezTo>
                    <a:pt x="8382" y="8907"/>
                    <a:pt x="8365" y="8909"/>
                    <a:pt x="8346" y="8912"/>
                  </a:cubicBezTo>
                  <a:cubicBezTo>
                    <a:pt x="8327" y="8914"/>
                    <a:pt x="8310" y="8917"/>
                    <a:pt x="8293" y="8919"/>
                  </a:cubicBezTo>
                  <a:cubicBezTo>
                    <a:pt x="8277" y="8921"/>
                    <a:pt x="8265" y="8923"/>
                    <a:pt x="8258" y="8924"/>
                  </a:cubicBezTo>
                  <a:cubicBezTo>
                    <a:pt x="8248" y="8926"/>
                    <a:pt x="8238" y="8929"/>
                    <a:pt x="8226" y="8932"/>
                  </a:cubicBezTo>
                  <a:cubicBezTo>
                    <a:pt x="8214" y="8935"/>
                    <a:pt x="8204" y="8938"/>
                    <a:pt x="8195" y="8942"/>
                  </a:cubicBezTo>
                  <a:lnTo>
                    <a:pt x="8198" y="8936"/>
                  </a:lnTo>
                  <a:cubicBezTo>
                    <a:pt x="8206" y="8921"/>
                    <a:pt x="8210" y="8905"/>
                    <a:pt x="8211" y="8890"/>
                  </a:cubicBezTo>
                  <a:cubicBezTo>
                    <a:pt x="8212" y="8875"/>
                    <a:pt x="8210" y="8860"/>
                    <a:pt x="8206" y="8847"/>
                  </a:cubicBezTo>
                  <a:cubicBezTo>
                    <a:pt x="8201" y="8833"/>
                    <a:pt x="8193" y="8821"/>
                    <a:pt x="8182" y="8809"/>
                  </a:cubicBezTo>
                  <a:cubicBezTo>
                    <a:pt x="8171" y="8798"/>
                    <a:pt x="8158" y="8788"/>
                    <a:pt x="8142" y="8780"/>
                  </a:cubicBezTo>
                  <a:cubicBezTo>
                    <a:pt x="8132" y="8775"/>
                    <a:pt x="8122" y="8772"/>
                    <a:pt x="8112" y="8770"/>
                  </a:cubicBezTo>
                  <a:cubicBezTo>
                    <a:pt x="8102" y="8768"/>
                    <a:pt x="8093" y="8767"/>
                    <a:pt x="8084" y="8768"/>
                  </a:cubicBezTo>
                  <a:cubicBezTo>
                    <a:pt x="8076" y="8768"/>
                    <a:pt x="8068" y="8769"/>
                    <a:pt x="8060" y="8771"/>
                  </a:cubicBezTo>
                  <a:cubicBezTo>
                    <a:pt x="8053" y="8773"/>
                    <a:pt x="8046" y="8776"/>
                    <a:pt x="8041" y="8778"/>
                  </a:cubicBezTo>
                  <a:cubicBezTo>
                    <a:pt x="8035" y="8781"/>
                    <a:pt x="8029" y="8785"/>
                    <a:pt x="8023" y="8789"/>
                  </a:cubicBezTo>
                  <a:cubicBezTo>
                    <a:pt x="8017" y="8793"/>
                    <a:pt x="8011" y="8799"/>
                    <a:pt x="8005" y="8806"/>
                  </a:cubicBezTo>
                  <a:cubicBezTo>
                    <a:pt x="7999" y="8812"/>
                    <a:pt x="7992" y="8820"/>
                    <a:pt x="7986" y="8830"/>
                  </a:cubicBezTo>
                  <a:cubicBezTo>
                    <a:pt x="7980" y="8840"/>
                    <a:pt x="7974" y="8851"/>
                    <a:pt x="7967" y="8865"/>
                  </a:cubicBezTo>
                  <a:lnTo>
                    <a:pt x="7922" y="8956"/>
                  </a:lnTo>
                  <a:lnTo>
                    <a:pt x="8313" y="9148"/>
                  </a:lnTo>
                  <a:lnTo>
                    <a:pt x="8336" y="9103"/>
                  </a:lnTo>
                  <a:lnTo>
                    <a:pt x="8159" y="9016"/>
                  </a:lnTo>
                  <a:cubicBezTo>
                    <a:pt x="8164" y="9006"/>
                    <a:pt x="8170" y="8999"/>
                    <a:pt x="8176" y="8994"/>
                  </a:cubicBezTo>
                  <a:cubicBezTo>
                    <a:pt x="8182" y="8990"/>
                    <a:pt x="8192" y="8986"/>
                    <a:pt x="8206" y="8984"/>
                  </a:cubicBezTo>
                  <a:cubicBezTo>
                    <a:pt x="8229" y="8979"/>
                    <a:pt x="8251" y="8975"/>
                    <a:pt x="8272" y="8971"/>
                  </a:cubicBezTo>
                  <a:cubicBezTo>
                    <a:pt x="8292" y="8968"/>
                    <a:pt x="8312" y="8965"/>
                    <a:pt x="8329" y="8963"/>
                  </a:cubicBezTo>
                  <a:cubicBezTo>
                    <a:pt x="8346" y="8961"/>
                    <a:pt x="8361" y="8960"/>
                    <a:pt x="8375" y="8959"/>
                  </a:cubicBezTo>
                  <a:cubicBezTo>
                    <a:pt x="8388" y="8958"/>
                    <a:pt x="8399" y="8958"/>
                    <a:pt x="8406" y="8958"/>
                  </a:cubicBezTo>
                  <a:lnTo>
                    <a:pt x="8435" y="8900"/>
                  </a:lnTo>
                  <a:close/>
                  <a:moveTo>
                    <a:pt x="8149" y="8851"/>
                  </a:moveTo>
                  <a:cubicBezTo>
                    <a:pt x="8157" y="8859"/>
                    <a:pt x="8163" y="8868"/>
                    <a:pt x="8166" y="8878"/>
                  </a:cubicBezTo>
                  <a:cubicBezTo>
                    <a:pt x="8169" y="8889"/>
                    <a:pt x="8170" y="8900"/>
                    <a:pt x="8167" y="8913"/>
                  </a:cubicBezTo>
                  <a:cubicBezTo>
                    <a:pt x="8165" y="8926"/>
                    <a:pt x="8160" y="8941"/>
                    <a:pt x="8151" y="8958"/>
                  </a:cubicBezTo>
                  <a:lnTo>
                    <a:pt x="8130" y="9001"/>
                  </a:lnTo>
                  <a:lnTo>
                    <a:pt x="7984" y="8930"/>
                  </a:lnTo>
                  <a:lnTo>
                    <a:pt x="8007" y="8883"/>
                  </a:lnTo>
                  <a:cubicBezTo>
                    <a:pt x="8012" y="8872"/>
                    <a:pt x="8017" y="8863"/>
                    <a:pt x="8023" y="8856"/>
                  </a:cubicBezTo>
                  <a:cubicBezTo>
                    <a:pt x="8028" y="8849"/>
                    <a:pt x="8033" y="8843"/>
                    <a:pt x="8039" y="8838"/>
                  </a:cubicBezTo>
                  <a:cubicBezTo>
                    <a:pt x="8049" y="8829"/>
                    <a:pt x="8061" y="8824"/>
                    <a:pt x="8076" y="8822"/>
                  </a:cubicBezTo>
                  <a:cubicBezTo>
                    <a:pt x="8090" y="8820"/>
                    <a:pt x="8104" y="8822"/>
                    <a:pt x="8117" y="8829"/>
                  </a:cubicBezTo>
                  <a:cubicBezTo>
                    <a:pt x="8130" y="8835"/>
                    <a:pt x="8141" y="8842"/>
                    <a:pt x="8149" y="8851"/>
                  </a:cubicBezTo>
                  <a:close/>
                  <a:moveTo>
                    <a:pt x="8647" y="8688"/>
                  </a:moveTo>
                  <a:lnTo>
                    <a:pt x="8098" y="8418"/>
                  </a:lnTo>
                  <a:lnTo>
                    <a:pt x="8080" y="8456"/>
                  </a:lnTo>
                  <a:lnTo>
                    <a:pt x="8629" y="8726"/>
                  </a:lnTo>
                  <a:lnTo>
                    <a:pt x="8647" y="8688"/>
                  </a:lnTo>
                  <a:close/>
                  <a:moveTo>
                    <a:pt x="8422" y="7940"/>
                  </a:moveTo>
                  <a:lnTo>
                    <a:pt x="8399" y="7987"/>
                  </a:lnTo>
                  <a:lnTo>
                    <a:pt x="8671" y="8121"/>
                  </a:lnTo>
                  <a:cubicBezTo>
                    <a:pt x="8685" y="8127"/>
                    <a:pt x="8696" y="8134"/>
                    <a:pt x="8704" y="8140"/>
                  </a:cubicBezTo>
                  <a:cubicBezTo>
                    <a:pt x="8713" y="8146"/>
                    <a:pt x="8720" y="8155"/>
                    <a:pt x="8725" y="8165"/>
                  </a:cubicBezTo>
                  <a:cubicBezTo>
                    <a:pt x="8730" y="8175"/>
                    <a:pt x="8732" y="8187"/>
                    <a:pt x="8730" y="8201"/>
                  </a:cubicBezTo>
                  <a:cubicBezTo>
                    <a:pt x="8729" y="8215"/>
                    <a:pt x="8724" y="8230"/>
                    <a:pt x="8716" y="8246"/>
                  </a:cubicBezTo>
                  <a:cubicBezTo>
                    <a:pt x="8710" y="8259"/>
                    <a:pt x="8703" y="8268"/>
                    <a:pt x="8697" y="8276"/>
                  </a:cubicBezTo>
                  <a:cubicBezTo>
                    <a:pt x="8690" y="8284"/>
                    <a:pt x="8684" y="8290"/>
                    <a:pt x="8677" y="8294"/>
                  </a:cubicBezTo>
                  <a:cubicBezTo>
                    <a:pt x="8670" y="8298"/>
                    <a:pt x="8663" y="8301"/>
                    <a:pt x="8657" y="8302"/>
                  </a:cubicBezTo>
                  <a:cubicBezTo>
                    <a:pt x="8651" y="8304"/>
                    <a:pt x="8645" y="8304"/>
                    <a:pt x="8640" y="8304"/>
                  </a:cubicBezTo>
                  <a:cubicBezTo>
                    <a:pt x="8633" y="8304"/>
                    <a:pt x="8623" y="8301"/>
                    <a:pt x="8612" y="8297"/>
                  </a:cubicBezTo>
                  <a:cubicBezTo>
                    <a:pt x="8601" y="8293"/>
                    <a:pt x="8590" y="8288"/>
                    <a:pt x="8580" y="8283"/>
                  </a:cubicBezTo>
                  <a:lnTo>
                    <a:pt x="8317" y="8154"/>
                  </a:lnTo>
                  <a:lnTo>
                    <a:pt x="8294" y="8200"/>
                  </a:lnTo>
                  <a:lnTo>
                    <a:pt x="8575" y="8338"/>
                  </a:lnTo>
                  <a:cubicBezTo>
                    <a:pt x="8583" y="8342"/>
                    <a:pt x="8594" y="8346"/>
                    <a:pt x="8605" y="8351"/>
                  </a:cubicBezTo>
                  <a:cubicBezTo>
                    <a:pt x="8617" y="8355"/>
                    <a:pt x="8629" y="8357"/>
                    <a:pt x="8641" y="8356"/>
                  </a:cubicBezTo>
                  <a:cubicBezTo>
                    <a:pt x="8666" y="8355"/>
                    <a:pt x="8687" y="8348"/>
                    <a:pt x="8705" y="8334"/>
                  </a:cubicBezTo>
                  <a:cubicBezTo>
                    <a:pt x="8723" y="8321"/>
                    <a:pt x="8740" y="8299"/>
                    <a:pt x="8755" y="8268"/>
                  </a:cubicBezTo>
                  <a:cubicBezTo>
                    <a:pt x="8766" y="8244"/>
                    <a:pt x="8774" y="8223"/>
                    <a:pt x="8777" y="8205"/>
                  </a:cubicBezTo>
                  <a:cubicBezTo>
                    <a:pt x="8780" y="8186"/>
                    <a:pt x="8779" y="8168"/>
                    <a:pt x="8775" y="8151"/>
                  </a:cubicBezTo>
                  <a:cubicBezTo>
                    <a:pt x="8771" y="8134"/>
                    <a:pt x="8763" y="8121"/>
                    <a:pt x="8752" y="8110"/>
                  </a:cubicBezTo>
                  <a:cubicBezTo>
                    <a:pt x="8741" y="8100"/>
                    <a:pt x="8723" y="8089"/>
                    <a:pt x="8700" y="8077"/>
                  </a:cubicBezTo>
                  <a:lnTo>
                    <a:pt x="8422" y="7940"/>
                  </a:lnTo>
                  <a:close/>
                  <a:moveTo>
                    <a:pt x="8996" y="7760"/>
                  </a:moveTo>
                  <a:lnTo>
                    <a:pt x="8605" y="7568"/>
                  </a:lnTo>
                  <a:lnTo>
                    <a:pt x="8582" y="7614"/>
                  </a:lnTo>
                  <a:lnTo>
                    <a:pt x="8796" y="7717"/>
                  </a:lnTo>
                  <a:cubicBezTo>
                    <a:pt x="8810" y="7724"/>
                    <a:pt x="8824" y="7731"/>
                    <a:pt x="8838" y="7737"/>
                  </a:cubicBezTo>
                  <a:cubicBezTo>
                    <a:pt x="8853" y="7743"/>
                    <a:pt x="8866" y="7749"/>
                    <a:pt x="8877" y="7754"/>
                  </a:cubicBezTo>
                  <a:cubicBezTo>
                    <a:pt x="8889" y="7759"/>
                    <a:pt x="8898" y="7763"/>
                    <a:pt x="8906" y="7766"/>
                  </a:cubicBezTo>
                  <a:cubicBezTo>
                    <a:pt x="8913" y="7769"/>
                    <a:pt x="8917" y="7770"/>
                    <a:pt x="8917" y="7770"/>
                  </a:cubicBezTo>
                  <a:cubicBezTo>
                    <a:pt x="8916" y="7770"/>
                    <a:pt x="8912" y="7770"/>
                    <a:pt x="8906" y="7769"/>
                  </a:cubicBezTo>
                  <a:cubicBezTo>
                    <a:pt x="8900" y="7769"/>
                    <a:pt x="8892" y="7769"/>
                    <a:pt x="8883" y="7768"/>
                  </a:cubicBezTo>
                  <a:cubicBezTo>
                    <a:pt x="8874" y="7768"/>
                    <a:pt x="8864" y="7767"/>
                    <a:pt x="8852" y="7767"/>
                  </a:cubicBezTo>
                  <a:cubicBezTo>
                    <a:pt x="8841" y="7766"/>
                    <a:pt x="8829" y="7766"/>
                    <a:pt x="8817" y="7766"/>
                  </a:cubicBezTo>
                  <a:lnTo>
                    <a:pt x="8504" y="7774"/>
                  </a:lnTo>
                  <a:lnTo>
                    <a:pt x="8477" y="7828"/>
                  </a:lnTo>
                  <a:lnTo>
                    <a:pt x="8868" y="8020"/>
                  </a:lnTo>
                  <a:lnTo>
                    <a:pt x="8892" y="7972"/>
                  </a:lnTo>
                  <a:lnTo>
                    <a:pt x="8664" y="7862"/>
                  </a:lnTo>
                  <a:cubicBezTo>
                    <a:pt x="8653" y="7857"/>
                    <a:pt x="8641" y="7851"/>
                    <a:pt x="8630" y="7846"/>
                  </a:cubicBezTo>
                  <a:cubicBezTo>
                    <a:pt x="8618" y="7841"/>
                    <a:pt x="8607" y="7837"/>
                    <a:pt x="8597" y="7833"/>
                  </a:cubicBezTo>
                  <a:cubicBezTo>
                    <a:pt x="8587" y="7828"/>
                    <a:pt x="8578" y="7825"/>
                    <a:pt x="8571" y="7821"/>
                  </a:cubicBezTo>
                  <a:cubicBezTo>
                    <a:pt x="8564" y="7818"/>
                    <a:pt x="8559" y="7816"/>
                    <a:pt x="8556" y="7815"/>
                  </a:cubicBezTo>
                  <a:cubicBezTo>
                    <a:pt x="8560" y="7816"/>
                    <a:pt x="8565" y="7816"/>
                    <a:pt x="8573" y="7817"/>
                  </a:cubicBezTo>
                  <a:cubicBezTo>
                    <a:pt x="8580" y="7817"/>
                    <a:pt x="8589" y="7817"/>
                    <a:pt x="8599" y="7817"/>
                  </a:cubicBezTo>
                  <a:cubicBezTo>
                    <a:pt x="8609" y="7817"/>
                    <a:pt x="8620" y="7817"/>
                    <a:pt x="8632" y="7817"/>
                  </a:cubicBezTo>
                  <a:cubicBezTo>
                    <a:pt x="8645" y="7817"/>
                    <a:pt x="8657" y="7817"/>
                    <a:pt x="8671" y="7817"/>
                  </a:cubicBezTo>
                  <a:lnTo>
                    <a:pt x="8972" y="7809"/>
                  </a:lnTo>
                  <a:lnTo>
                    <a:pt x="8996" y="7760"/>
                  </a:lnTo>
                  <a:close/>
                  <a:moveTo>
                    <a:pt x="4776" y="18063"/>
                  </a:moveTo>
                  <a:lnTo>
                    <a:pt x="4739" y="18068"/>
                  </a:lnTo>
                  <a:cubicBezTo>
                    <a:pt x="4723" y="18070"/>
                    <a:pt x="4705" y="18073"/>
                    <a:pt x="4686" y="18075"/>
                  </a:cubicBezTo>
                  <a:cubicBezTo>
                    <a:pt x="4668" y="18078"/>
                    <a:pt x="4650" y="18080"/>
                    <a:pt x="4633" y="18082"/>
                  </a:cubicBezTo>
                  <a:cubicBezTo>
                    <a:pt x="4617" y="18085"/>
                    <a:pt x="4605" y="18087"/>
                    <a:pt x="4599" y="18088"/>
                  </a:cubicBezTo>
                  <a:cubicBezTo>
                    <a:pt x="4589" y="18090"/>
                    <a:pt x="4578" y="18092"/>
                    <a:pt x="4566" y="18095"/>
                  </a:cubicBezTo>
                  <a:cubicBezTo>
                    <a:pt x="4554" y="18098"/>
                    <a:pt x="4544" y="18102"/>
                    <a:pt x="4535" y="18106"/>
                  </a:cubicBezTo>
                  <a:lnTo>
                    <a:pt x="4538" y="18100"/>
                  </a:lnTo>
                  <a:cubicBezTo>
                    <a:pt x="4546" y="18084"/>
                    <a:pt x="4550" y="18069"/>
                    <a:pt x="4551" y="18054"/>
                  </a:cubicBezTo>
                  <a:cubicBezTo>
                    <a:pt x="4552" y="18038"/>
                    <a:pt x="4551" y="18024"/>
                    <a:pt x="4546" y="18010"/>
                  </a:cubicBezTo>
                  <a:cubicBezTo>
                    <a:pt x="4541" y="17997"/>
                    <a:pt x="4533" y="17984"/>
                    <a:pt x="4522" y="17972"/>
                  </a:cubicBezTo>
                  <a:cubicBezTo>
                    <a:pt x="4511" y="17961"/>
                    <a:pt x="4498" y="17951"/>
                    <a:pt x="4482" y="17943"/>
                  </a:cubicBezTo>
                  <a:cubicBezTo>
                    <a:pt x="4472" y="17938"/>
                    <a:pt x="4462" y="17935"/>
                    <a:pt x="4452" y="17933"/>
                  </a:cubicBezTo>
                  <a:cubicBezTo>
                    <a:pt x="4442" y="17932"/>
                    <a:pt x="4433" y="17931"/>
                    <a:pt x="4424" y="17931"/>
                  </a:cubicBezTo>
                  <a:cubicBezTo>
                    <a:pt x="4416" y="17931"/>
                    <a:pt x="4408" y="17932"/>
                    <a:pt x="4400" y="17935"/>
                  </a:cubicBezTo>
                  <a:cubicBezTo>
                    <a:pt x="4393" y="17937"/>
                    <a:pt x="4387" y="17939"/>
                    <a:pt x="4381" y="17942"/>
                  </a:cubicBezTo>
                  <a:cubicBezTo>
                    <a:pt x="4375" y="17945"/>
                    <a:pt x="4369" y="17948"/>
                    <a:pt x="4363" y="17952"/>
                  </a:cubicBezTo>
                  <a:cubicBezTo>
                    <a:pt x="4357" y="17957"/>
                    <a:pt x="4351" y="17962"/>
                    <a:pt x="4345" y="17969"/>
                  </a:cubicBezTo>
                  <a:cubicBezTo>
                    <a:pt x="4339" y="17976"/>
                    <a:pt x="4333" y="17984"/>
                    <a:pt x="4326" y="17994"/>
                  </a:cubicBezTo>
                  <a:cubicBezTo>
                    <a:pt x="4320" y="18003"/>
                    <a:pt x="4314" y="18015"/>
                    <a:pt x="4307" y="18028"/>
                  </a:cubicBezTo>
                  <a:lnTo>
                    <a:pt x="4263" y="18119"/>
                  </a:lnTo>
                  <a:lnTo>
                    <a:pt x="4536" y="18254"/>
                  </a:lnTo>
                  <a:lnTo>
                    <a:pt x="4651" y="18254"/>
                  </a:lnTo>
                  <a:lnTo>
                    <a:pt x="4499" y="18179"/>
                  </a:lnTo>
                  <a:cubicBezTo>
                    <a:pt x="4504" y="18169"/>
                    <a:pt x="4510" y="18162"/>
                    <a:pt x="4516" y="18158"/>
                  </a:cubicBezTo>
                  <a:cubicBezTo>
                    <a:pt x="4523" y="18153"/>
                    <a:pt x="4532" y="18150"/>
                    <a:pt x="4546" y="18147"/>
                  </a:cubicBezTo>
                  <a:cubicBezTo>
                    <a:pt x="4569" y="18142"/>
                    <a:pt x="4591" y="18138"/>
                    <a:pt x="4612" y="18135"/>
                  </a:cubicBezTo>
                  <a:cubicBezTo>
                    <a:pt x="4633" y="18131"/>
                    <a:pt x="4652" y="18129"/>
                    <a:pt x="4669" y="18126"/>
                  </a:cubicBezTo>
                  <a:cubicBezTo>
                    <a:pt x="4686" y="18124"/>
                    <a:pt x="4702" y="18123"/>
                    <a:pt x="4715" y="18122"/>
                  </a:cubicBezTo>
                  <a:cubicBezTo>
                    <a:pt x="4728" y="18122"/>
                    <a:pt x="4739" y="18122"/>
                    <a:pt x="4747" y="18122"/>
                  </a:cubicBezTo>
                  <a:lnTo>
                    <a:pt x="4776" y="18063"/>
                  </a:lnTo>
                  <a:close/>
                  <a:moveTo>
                    <a:pt x="9002" y="9474"/>
                  </a:moveTo>
                  <a:lnTo>
                    <a:pt x="9002" y="9372"/>
                  </a:lnTo>
                  <a:lnTo>
                    <a:pt x="8955" y="9467"/>
                  </a:lnTo>
                  <a:lnTo>
                    <a:pt x="8812" y="9397"/>
                  </a:lnTo>
                  <a:lnTo>
                    <a:pt x="8878" y="9263"/>
                  </a:lnTo>
                  <a:lnTo>
                    <a:pt x="8837" y="9243"/>
                  </a:lnTo>
                  <a:lnTo>
                    <a:pt x="8772" y="9377"/>
                  </a:lnTo>
                  <a:lnTo>
                    <a:pt x="8643" y="9314"/>
                  </a:lnTo>
                  <a:lnTo>
                    <a:pt x="8722" y="9154"/>
                  </a:lnTo>
                  <a:lnTo>
                    <a:pt x="8687" y="9129"/>
                  </a:lnTo>
                  <a:lnTo>
                    <a:pt x="8581" y="9342"/>
                  </a:lnTo>
                  <a:lnTo>
                    <a:pt x="8972" y="9535"/>
                  </a:lnTo>
                  <a:lnTo>
                    <a:pt x="9002" y="9474"/>
                  </a:lnTo>
                  <a:close/>
                  <a:moveTo>
                    <a:pt x="9002" y="8988"/>
                  </a:moveTo>
                  <a:lnTo>
                    <a:pt x="9002" y="8936"/>
                  </a:lnTo>
                  <a:lnTo>
                    <a:pt x="8805" y="8888"/>
                  </a:lnTo>
                  <a:lnTo>
                    <a:pt x="8780" y="8938"/>
                  </a:lnTo>
                  <a:lnTo>
                    <a:pt x="9002" y="8988"/>
                  </a:lnTo>
                  <a:close/>
                  <a:moveTo>
                    <a:pt x="9002" y="8843"/>
                  </a:moveTo>
                  <a:lnTo>
                    <a:pt x="9002" y="8784"/>
                  </a:lnTo>
                  <a:cubicBezTo>
                    <a:pt x="8996" y="8780"/>
                    <a:pt x="8990" y="8776"/>
                    <a:pt x="8985" y="8772"/>
                  </a:cubicBezTo>
                  <a:cubicBezTo>
                    <a:pt x="8976" y="8765"/>
                    <a:pt x="8969" y="8760"/>
                    <a:pt x="8963" y="8756"/>
                  </a:cubicBezTo>
                  <a:cubicBezTo>
                    <a:pt x="8957" y="8752"/>
                    <a:pt x="8954" y="8750"/>
                    <a:pt x="8953" y="8749"/>
                  </a:cubicBezTo>
                  <a:cubicBezTo>
                    <a:pt x="8954" y="8749"/>
                    <a:pt x="8958" y="8751"/>
                    <a:pt x="8965" y="8753"/>
                  </a:cubicBezTo>
                  <a:cubicBezTo>
                    <a:pt x="8972" y="8755"/>
                    <a:pt x="8981" y="8757"/>
                    <a:pt x="8991" y="8760"/>
                  </a:cubicBezTo>
                  <a:lnTo>
                    <a:pt x="9002" y="8763"/>
                  </a:lnTo>
                  <a:lnTo>
                    <a:pt x="9002" y="8714"/>
                  </a:lnTo>
                  <a:lnTo>
                    <a:pt x="8902" y="8690"/>
                  </a:lnTo>
                  <a:lnTo>
                    <a:pt x="8876" y="8743"/>
                  </a:lnTo>
                  <a:lnTo>
                    <a:pt x="9002" y="8843"/>
                  </a:lnTo>
                  <a:close/>
                  <a:moveTo>
                    <a:pt x="9002" y="8567"/>
                  </a:moveTo>
                  <a:lnTo>
                    <a:pt x="9002" y="8502"/>
                  </a:lnTo>
                  <a:lnTo>
                    <a:pt x="8997" y="8498"/>
                  </a:lnTo>
                  <a:lnTo>
                    <a:pt x="8974" y="8545"/>
                  </a:lnTo>
                  <a:lnTo>
                    <a:pt x="9002" y="8567"/>
                  </a:lnTo>
                  <a:close/>
                  <a:moveTo>
                    <a:pt x="4489" y="18014"/>
                  </a:moveTo>
                  <a:cubicBezTo>
                    <a:pt x="4498" y="18023"/>
                    <a:pt x="4503" y="18032"/>
                    <a:pt x="4506" y="18041"/>
                  </a:cubicBezTo>
                  <a:cubicBezTo>
                    <a:pt x="4509" y="18052"/>
                    <a:pt x="4510" y="18064"/>
                    <a:pt x="4508" y="18076"/>
                  </a:cubicBezTo>
                  <a:cubicBezTo>
                    <a:pt x="4505" y="18089"/>
                    <a:pt x="4500" y="18104"/>
                    <a:pt x="4491" y="18122"/>
                  </a:cubicBezTo>
                  <a:lnTo>
                    <a:pt x="4470" y="18165"/>
                  </a:lnTo>
                  <a:lnTo>
                    <a:pt x="4324" y="18093"/>
                  </a:lnTo>
                  <a:lnTo>
                    <a:pt x="4347" y="18046"/>
                  </a:lnTo>
                  <a:cubicBezTo>
                    <a:pt x="4352" y="18036"/>
                    <a:pt x="4358" y="18027"/>
                    <a:pt x="4363" y="18020"/>
                  </a:cubicBezTo>
                  <a:cubicBezTo>
                    <a:pt x="4368" y="18013"/>
                    <a:pt x="4374" y="18006"/>
                    <a:pt x="4379" y="18001"/>
                  </a:cubicBezTo>
                  <a:cubicBezTo>
                    <a:pt x="4389" y="17992"/>
                    <a:pt x="4402" y="17987"/>
                    <a:pt x="4416" y="17985"/>
                  </a:cubicBezTo>
                  <a:cubicBezTo>
                    <a:pt x="4431" y="17984"/>
                    <a:pt x="4444" y="17986"/>
                    <a:pt x="4457" y="17992"/>
                  </a:cubicBezTo>
                  <a:cubicBezTo>
                    <a:pt x="4470" y="17999"/>
                    <a:pt x="4481" y="18006"/>
                    <a:pt x="4489" y="18014"/>
                  </a:cubicBezTo>
                  <a:close/>
                  <a:moveTo>
                    <a:pt x="4787" y="17669"/>
                  </a:moveTo>
                  <a:cubicBezTo>
                    <a:pt x="4772" y="17668"/>
                    <a:pt x="4758" y="17669"/>
                    <a:pt x="4745" y="17672"/>
                  </a:cubicBezTo>
                  <a:cubicBezTo>
                    <a:pt x="4732" y="17676"/>
                    <a:pt x="4720" y="17681"/>
                    <a:pt x="4709" y="17688"/>
                  </a:cubicBezTo>
                  <a:cubicBezTo>
                    <a:pt x="4698" y="17696"/>
                    <a:pt x="4686" y="17707"/>
                    <a:pt x="4672" y="17722"/>
                  </a:cubicBezTo>
                  <a:lnTo>
                    <a:pt x="4635" y="17760"/>
                  </a:lnTo>
                  <a:cubicBezTo>
                    <a:pt x="4616" y="17779"/>
                    <a:pt x="4600" y="17792"/>
                    <a:pt x="4585" y="17797"/>
                  </a:cubicBezTo>
                  <a:cubicBezTo>
                    <a:pt x="4571" y="17802"/>
                    <a:pt x="4556" y="17801"/>
                    <a:pt x="4540" y="17793"/>
                  </a:cubicBezTo>
                  <a:cubicBezTo>
                    <a:pt x="4520" y="17783"/>
                    <a:pt x="4507" y="17769"/>
                    <a:pt x="4502" y="17750"/>
                  </a:cubicBezTo>
                  <a:cubicBezTo>
                    <a:pt x="4498" y="17730"/>
                    <a:pt x="4502" y="17708"/>
                    <a:pt x="4514" y="17684"/>
                  </a:cubicBezTo>
                  <a:cubicBezTo>
                    <a:pt x="4518" y="17675"/>
                    <a:pt x="4522" y="17668"/>
                    <a:pt x="4527" y="17661"/>
                  </a:cubicBezTo>
                  <a:cubicBezTo>
                    <a:pt x="4532" y="17654"/>
                    <a:pt x="4537" y="17647"/>
                    <a:pt x="4544" y="17641"/>
                  </a:cubicBezTo>
                  <a:cubicBezTo>
                    <a:pt x="4550" y="17635"/>
                    <a:pt x="4557" y="17629"/>
                    <a:pt x="4565" y="17623"/>
                  </a:cubicBezTo>
                  <a:cubicBezTo>
                    <a:pt x="4573" y="17617"/>
                    <a:pt x="4583" y="17611"/>
                    <a:pt x="4594" y="17605"/>
                  </a:cubicBezTo>
                  <a:lnTo>
                    <a:pt x="4570" y="17568"/>
                  </a:lnTo>
                  <a:cubicBezTo>
                    <a:pt x="4527" y="17593"/>
                    <a:pt x="4495" y="17626"/>
                    <a:pt x="4474" y="17667"/>
                  </a:cubicBezTo>
                  <a:cubicBezTo>
                    <a:pt x="4465" y="17686"/>
                    <a:pt x="4459" y="17705"/>
                    <a:pt x="4457" y="17723"/>
                  </a:cubicBezTo>
                  <a:cubicBezTo>
                    <a:pt x="4455" y="17741"/>
                    <a:pt x="4456" y="17758"/>
                    <a:pt x="4461" y="17774"/>
                  </a:cubicBezTo>
                  <a:cubicBezTo>
                    <a:pt x="4465" y="17790"/>
                    <a:pt x="4473" y="17804"/>
                    <a:pt x="4483" y="17817"/>
                  </a:cubicBezTo>
                  <a:cubicBezTo>
                    <a:pt x="4494" y="17830"/>
                    <a:pt x="4508" y="17841"/>
                    <a:pt x="4524" y="17849"/>
                  </a:cubicBezTo>
                  <a:cubicBezTo>
                    <a:pt x="4550" y="17861"/>
                    <a:pt x="4575" y="17863"/>
                    <a:pt x="4600" y="17856"/>
                  </a:cubicBezTo>
                  <a:cubicBezTo>
                    <a:pt x="4612" y="17852"/>
                    <a:pt x="4623" y="17846"/>
                    <a:pt x="4633" y="17838"/>
                  </a:cubicBezTo>
                  <a:cubicBezTo>
                    <a:pt x="4643" y="17830"/>
                    <a:pt x="4655" y="17819"/>
                    <a:pt x="4669" y="17803"/>
                  </a:cubicBezTo>
                  <a:lnTo>
                    <a:pt x="4701" y="17770"/>
                  </a:lnTo>
                  <a:cubicBezTo>
                    <a:pt x="4738" y="17730"/>
                    <a:pt x="4773" y="17719"/>
                    <a:pt x="4808" y="17736"/>
                  </a:cubicBezTo>
                  <a:cubicBezTo>
                    <a:pt x="4831" y="17747"/>
                    <a:pt x="4845" y="17766"/>
                    <a:pt x="4850" y="17791"/>
                  </a:cubicBezTo>
                  <a:cubicBezTo>
                    <a:pt x="4852" y="17803"/>
                    <a:pt x="4853" y="17814"/>
                    <a:pt x="4851" y="17824"/>
                  </a:cubicBezTo>
                  <a:cubicBezTo>
                    <a:pt x="4849" y="17834"/>
                    <a:pt x="4844" y="17847"/>
                    <a:pt x="4837" y="17862"/>
                  </a:cubicBezTo>
                  <a:cubicBezTo>
                    <a:pt x="4827" y="17881"/>
                    <a:pt x="4815" y="17898"/>
                    <a:pt x="4802" y="17913"/>
                  </a:cubicBezTo>
                  <a:cubicBezTo>
                    <a:pt x="4788" y="17927"/>
                    <a:pt x="4771" y="17939"/>
                    <a:pt x="4751" y="17950"/>
                  </a:cubicBezTo>
                  <a:lnTo>
                    <a:pt x="4778" y="17988"/>
                  </a:lnTo>
                  <a:cubicBezTo>
                    <a:pt x="4799" y="17975"/>
                    <a:pt x="4818" y="17959"/>
                    <a:pt x="4834" y="17942"/>
                  </a:cubicBezTo>
                  <a:cubicBezTo>
                    <a:pt x="4850" y="17924"/>
                    <a:pt x="4863" y="17904"/>
                    <a:pt x="4875" y="17880"/>
                  </a:cubicBezTo>
                  <a:cubicBezTo>
                    <a:pt x="4884" y="17862"/>
                    <a:pt x="4890" y="17845"/>
                    <a:pt x="4893" y="17830"/>
                  </a:cubicBezTo>
                  <a:cubicBezTo>
                    <a:pt x="4896" y="17814"/>
                    <a:pt x="4896" y="17798"/>
                    <a:pt x="4894" y="17781"/>
                  </a:cubicBezTo>
                  <a:cubicBezTo>
                    <a:pt x="4892" y="17758"/>
                    <a:pt x="4884" y="17738"/>
                    <a:pt x="4872" y="17720"/>
                  </a:cubicBezTo>
                  <a:cubicBezTo>
                    <a:pt x="4860" y="17703"/>
                    <a:pt x="4845" y="17689"/>
                    <a:pt x="4827" y="17680"/>
                  </a:cubicBezTo>
                  <a:cubicBezTo>
                    <a:pt x="4815" y="17674"/>
                    <a:pt x="4801" y="17671"/>
                    <a:pt x="4787" y="17669"/>
                  </a:cubicBezTo>
                  <a:close/>
                  <a:moveTo>
                    <a:pt x="5004" y="17599"/>
                  </a:moveTo>
                  <a:lnTo>
                    <a:pt x="4613" y="17406"/>
                  </a:lnTo>
                  <a:lnTo>
                    <a:pt x="4591" y="17452"/>
                  </a:lnTo>
                  <a:lnTo>
                    <a:pt x="4982" y="17644"/>
                  </a:lnTo>
                  <a:lnTo>
                    <a:pt x="5004" y="17599"/>
                  </a:lnTo>
                  <a:close/>
                  <a:moveTo>
                    <a:pt x="4779" y="17069"/>
                  </a:moveTo>
                  <a:lnTo>
                    <a:pt x="4652" y="17328"/>
                  </a:lnTo>
                  <a:lnTo>
                    <a:pt x="4691" y="17347"/>
                  </a:lnTo>
                  <a:lnTo>
                    <a:pt x="4743" y="17243"/>
                  </a:lnTo>
                  <a:lnTo>
                    <a:pt x="5094" y="17415"/>
                  </a:lnTo>
                  <a:lnTo>
                    <a:pt x="5116" y="17370"/>
                  </a:lnTo>
                  <a:lnTo>
                    <a:pt x="4765" y="17198"/>
                  </a:lnTo>
                  <a:lnTo>
                    <a:pt x="4817" y="17092"/>
                  </a:lnTo>
                  <a:lnTo>
                    <a:pt x="4779" y="17069"/>
                  </a:lnTo>
                  <a:close/>
                  <a:moveTo>
                    <a:pt x="4947" y="16729"/>
                  </a:moveTo>
                  <a:lnTo>
                    <a:pt x="4920" y="16783"/>
                  </a:lnTo>
                  <a:lnTo>
                    <a:pt x="5033" y="16931"/>
                  </a:lnTo>
                  <a:cubicBezTo>
                    <a:pt x="5040" y="16941"/>
                    <a:pt x="5047" y="16951"/>
                    <a:pt x="5053" y="16959"/>
                  </a:cubicBezTo>
                  <a:cubicBezTo>
                    <a:pt x="5060" y="16967"/>
                    <a:pt x="5064" y="16972"/>
                    <a:pt x="5066" y="16974"/>
                  </a:cubicBezTo>
                  <a:cubicBezTo>
                    <a:pt x="5057" y="16974"/>
                    <a:pt x="5048" y="16973"/>
                    <a:pt x="5039" y="16973"/>
                  </a:cubicBezTo>
                  <a:cubicBezTo>
                    <a:pt x="5031" y="16972"/>
                    <a:pt x="5022" y="16972"/>
                    <a:pt x="5012" y="16972"/>
                  </a:cubicBezTo>
                  <a:lnTo>
                    <a:pt x="4827" y="16973"/>
                  </a:lnTo>
                  <a:lnTo>
                    <a:pt x="4798" y="17030"/>
                  </a:lnTo>
                  <a:lnTo>
                    <a:pt x="5096" y="17021"/>
                  </a:lnTo>
                  <a:lnTo>
                    <a:pt x="5251" y="17097"/>
                  </a:lnTo>
                  <a:lnTo>
                    <a:pt x="5275" y="17048"/>
                  </a:lnTo>
                  <a:lnTo>
                    <a:pt x="5123" y="16973"/>
                  </a:lnTo>
                  <a:lnTo>
                    <a:pt x="4947" y="16729"/>
                  </a:lnTo>
                  <a:close/>
                  <a:moveTo>
                    <a:pt x="5306" y="16300"/>
                  </a:moveTo>
                  <a:cubicBezTo>
                    <a:pt x="5280" y="16294"/>
                    <a:pt x="5255" y="16293"/>
                    <a:pt x="5230" y="16296"/>
                  </a:cubicBezTo>
                  <a:cubicBezTo>
                    <a:pt x="5221" y="16297"/>
                    <a:pt x="5211" y="16300"/>
                    <a:pt x="5200" y="16303"/>
                  </a:cubicBezTo>
                  <a:cubicBezTo>
                    <a:pt x="5189" y="16307"/>
                    <a:pt x="5178" y="16312"/>
                    <a:pt x="5167" y="16318"/>
                  </a:cubicBezTo>
                  <a:cubicBezTo>
                    <a:pt x="5156" y="16325"/>
                    <a:pt x="5145" y="16334"/>
                    <a:pt x="5134" y="16345"/>
                  </a:cubicBezTo>
                  <a:cubicBezTo>
                    <a:pt x="5124" y="16357"/>
                    <a:pt x="5114" y="16371"/>
                    <a:pt x="5106" y="16388"/>
                  </a:cubicBezTo>
                  <a:cubicBezTo>
                    <a:pt x="5094" y="16412"/>
                    <a:pt x="5088" y="16436"/>
                    <a:pt x="5088" y="16460"/>
                  </a:cubicBezTo>
                  <a:cubicBezTo>
                    <a:pt x="5088" y="16484"/>
                    <a:pt x="5093" y="16506"/>
                    <a:pt x="5104" y="16528"/>
                  </a:cubicBezTo>
                  <a:cubicBezTo>
                    <a:pt x="5115" y="16550"/>
                    <a:pt x="5130" y="16571"/>
                    <a:pt x="5152" y="16590"/>
                  </a:cubicBezTo>
                  <a:cubicBezTo>
                    <a:pt x="5173" y="16609"/>
                    <a:pt x="5199" y="16627"/>
                    <a:pt x="5230" y="16642"/>
                  </a:cubicBezTo>
                  <a:cubicBezTo>
                    <a:pt x="5298" y="16675"/>
                    <a:pt x="5357" y="16685"/>
                    <a:pt x="5408" y="16672"/>
                  </a:cubicBezTo>
                  <a:cubicBezTo>
                    <a:pt x="5430" y="16666"/>
                    <a:pt x="5450" y="16656"/>
                    <a:pt x="5468" y="16642"/>
                  </a:cubicBezTo>
                  <a:cubicBezTo>
                    <a:pt x="5486" y="16628"/>
                    <a:pt x="5500" y="16609"/>
                    <a:pt x="5512" y="16585"/>
                  </a:cubicBezTo>
                  <a:cubicBezTo>
                    <a:pt x="5522" y="16564"/>
                    <a:pt x="5528" y="16545"/>
                    <a:pt x="5530" y="16526"/>
                  </a:cubicBezTo>
                  <a:cubicBezTo>
                    <a:pt x="5532" y="16508"/>
                    <a:pt x="5530" y="16488"/>
                    <a:pt x="5523" y="16467"/>
                  </a:cubicBezTo>
                  <a:cubicBezTo>
                    <a:pt x="5515" y="16438"/>
                    <a:pt x="5500" y="16413"/>
                    <a:pt x="5480" y="16392"/>
                  </a:cubicBezTo>
                  <a:cubicBezTo>
                    <a:pt x="5459" y="16370"/>
                    <a:pt x="5430" y="16350"/>
                    <a:pt x="5393" y="16332"/>
                  </a:cubicBezTo>
                  <a:cubicBezTo>
                    <a:pt x="5361" y="16316"/>
                    <a:pt x="5332" y="16306"/>
                    <a:pt x="5306" y="16300"/>
                  </a:cubicBezTo>
                  <a:close/>
                  <a:moveTo>
                    <a:pt x="5415" y="16410"/>
                  </a:moveTo>
                  <a:cubicBezTo>
                    <a:pt x="5427" y="16418"/>
                    <a:pt x="5437" y="16425"/>
                    <a:pt x="5445" y="16432"/>
                  </a:cubicBezTo>
                  <a:cubicBezTo>
                    <a:pt x="5454" y="16439"/>
                    <a:pt x="5461" y="16446"/>
                    <a:pt x="5466" y="16453"/>
                  </a:cubicBezTo>
                  <a:cubicBezTo>
                    <a:pt x="5472" y="16460"/>
                    <a:pt x="5476" y="16467"/>
                    <a:pt x="5480" y="16475"/>
                  </a:cubicBezTo>
                  <a:cubicBezTo>
                    <a:pt x="5486" y="16490"/>
                    <a:pt x="5490" y="16504"/>
                    <a:pt x="5490" y="16519"/>
                  </a:cubicBezTo>
                  <a:cubicBezTo>
                    <a:pt x="5489" y="16534"/>
                    <a:pt x="5485" y="16549"/>
                    <a:pt x="5477" y="16565"/>
                  </a:cubicBezTo>
                  <a:cubicBezTo>
                    <a:pt x="5474" y="16573"/>
                    <a:pt x="5469" y="16580"/>
                    <a:pt x="5462" y="16588"/>
                  </a:cubicBezTo>
                  <a:cubicBezTo>
                    <a:pt x="5456" y="16595"/>
                    <a:pt x="5449" y="16602"/>
                    <a:pt x="5442" y="16607"/>
                  </a:cubicBezTo>
                  <a:cubicBezTo>
                    <a:pt x="5435" y="16613"/>
                    <a:pt x="5427" y="16617"/>
                    <a:pt x="5419" y="16621"/>
                  </a:cubicBezTo>
                  <a:cubicBezTo>
                    <a:pt x="5411" y="16625"/>
                    <a:pt x="5403" y="16627"/>
                    <a:pt x="5394" y="16627"/>
                  </a:cubicBezTo>
                  <a:cubicBezTo>
                    <a:pt x="5377" y="16628"/>
                    <a:pt x="5356" y="16625"/>
                    <a:pt x="5330" y="16618"/>
                  </a:cubicBezTo>
                  <a:cubicBezTo>
                    <a:pt x="5303" y="16611"/>
                    <a:pt x="5276" y="16600"/>
                    <a:pt x="5246" y="16585"/>
                  </a:cubicBezTo>
                  <a:cubicBezTo>
                    <a:pt x="5222" y="16573"/>
                    <a:pt x="5202" y="16562"/>
                    <a:pt x="5186" y="16550"/>
                  </a:cubicBezTo>
                  <a:cubicBezTo>
                    <a:pt x="5170" y="16538"/>
                    <a:pt x="5158" y="16526"/>
                    <a:pt x="5148" y="16512"/>
                  </a:cubicBezTo>
                  <a:cubicBezTo>
                    <a:pt x="5138" y="16498"/>
                    <a:pt x="5132" y="16481"/>
                    <a:pt x="5131" y="16462"/>
                  </a:cubicBezTo>
                  <a:cubicBezTo>
                    <a:pt x="5131" y="16443"/>
                    <a:pt x="5135" y="16424"/>
                    <a:pt x="5144" y="16406"/>
                  </a:cubicBezTo>
                  <a:cubicBezTo>
                    <a:pt x="5155" y="16383"/>
                    <a:pt x="5169" y="16368"/>
                    <a:pt x="5187" y="16359"/>
                  </a:cubicBezTo>
                  <a:cubicBezTo>
                    <a:pt x="5205" y="16350"/>
                    <a:pt x="5222" y="16345"/>
                    <a:pt x="5240" y="16345"/>
                  </a:cubicBezTo>
                  <a:cubicBezTo>
                    <a:pt x="5257" y="16346"/>
                    <a:pt x="5276" y="16349"/>
                    <a:pt x="5298" y="16356"/>
                  </a:cubicBezTo>
                  <a:cubicBezTo>
                    <a:pt x="5319" y="16363"/>
                    <a:pt x="5345" y="16374"/>
                    <a:pt x="5374" y="16388"/>
                  </a:cubicBezTo>
                  <a:cubicBezTo>
                    <a:pt x="5390" y="16396"/>
                    <a:pt x="5403" y="16403"/>
                    <a:pt x="5415" y="16410"/>
                  </a:cubicBezTo>
                  <a:close/>
                  <a:moveTo>
                    <a:pt x="5340" y="15929"/>
                  </a:moveTo>
                  <a:lnTo>
                    <a:pt x="5239" y="16135"/>
                  </a:lnTo>
                  <a:lnTo>
                    <a:pt x="5630" y="16327"/>
                  </a:lnTo>
                  <a:lnTo>
                    <a:pt x="5653" y="16280"/>
                  </a:lnTo>
                  <a:lnTo>
                    <a:pt x="5467" y="16188"/>
                  </a:lnTo>
                  <a:lnTo>
                    <a:pt x="5529" y="16063"/>
                  </a:lnTo>
                  <a:lnTo>
                    <a:pt x="5491" y="16044"/>
                  </a:lnTo>
                  <a:lnTo>
                    <a:pt x="5429" y="16170"/>
                  </a:lnTo>
                  <a:lnTo>
                    <a:pt x="5301" y="16106"/>
                  </a:lnTo>
                  <a:lnTo>
                    <a:pt x="5375" y="15955"/>
                  </a:lnTo>
                  <a:lnTo>
                    <a:pt x="5340" y="15929"/>
                  </a:lnTo>
                  <a:close/>
                  <a:moveTo>
                    <a:pt x="6006" y="15562"/>
                  </a:moveTo>
                  <a:lnTo>
                    <a:pt x="5599" y="15404"/>
                  </a:lnTo>
                  <a:lnTo>
                    <a:pt x="5565" y="15473"/>
                  </a:lnTo>
                  <a:lnTo>
                    <a:pt x="5788" y="15674"/>
                  </a:lnTo>
                  <a:cubicBezTo>
                    <a:pt x="5802" y="15686"/>
                    <a:pt x="5814" y="15696"/>
                    <a:pt x="5826" y="15705"/>
                  </a:cubicBezTo>
                  <a:cubicBezTo>
                    <a:pt x="5837" y="15713"/>
                    <a:pt x="5843" y="15718"/>
                    <a:pt x="5845" y="15719"/>
                  </a:cubicBezTo>
                  <a:cubicBezTo>
                    <a:pt x="5843" y="15719"/>
                    <a:pt x="5835" y="15717"/>
                    <a:pt x="5821" y="15713"/>
                  </a:cubicBezTo>
                  <a:cubicBezTo>
                    <a:pt x="5807" y="15709"/>
                    <a:pt x="5790" y="15705"/>
                    <a:pt x="5769" y="15701"/>
                  </a:cubicBezTo>
                  <a:lnTo>
                    <a:pt x="5479" y="15647"/>
                  </a:lnTo>
                  <a:lnTo>
                    <a:pt x="5445" y="15715"/>
                  </a:lnTo>
                  <a:lnTo>
                    <a:pt x="5819" y="15942"/>
                  </a:lnTo>
                  <a:lnTo>
                    <a:pt x="5842" y="15897"/>
                  </a:lnTo>
                  <a:lnTo>
                    <a:pt x="5574" y="15738"/>
                  </a:lnTo>
                  <a:cubicBezTo>
                    <a:pt x="5569" y="15735"/>
                    <a:pt x="5562" y="15731"/>
                    <a:pt x="5555" y="15727"/>
                  </a:cubicBezTo>
                  <a:cubicBezTo>
                    <a:pt x="5547" y="15723"/>
                    <a:pt x="5540" y="15718"/>
                    <a:pt x="5532" y="15714"/>
                  </a:cubicBezTo>
                  <a:cubicBezTo>
                    <a:pt x="5525" y="15710"/>
                    <a:pt x="5518" y="15706"/>
                    <a:pt x="5513" y="15703"/>
                  </a:cubicBezTo>
                  <a:cubicBezTo>
                    <a:pt x="5508" y="15700"/>
                    <a:pt x="5505" y="15699"/>
                    <a:pt x="5503" y="15698"/>
                  </a:cubicBezTo>
                  <a:cubicBezTo>
                    <a:pt x="5508" y="15699"/>
                    <a:pt x="5517" y="15701"/>
                    <a:pt x="5531" y="15704"/>
                  </a:cubicBezTo>
                  <a:cubicBezTo>
                    <a:pt x="5546" y="15707"/>
                    <a:pt x="5565" y="15711"/>
                    <a:pt x="5587" y="15715"/>
                  </a:cubicBezTo>
                  <a:lnTo>
                    <a:pt x="5902" y="15774"/>
                  </a:lnTo>
                  <a:lnTo>
                    <a:pt x="5922" y="15734"/>
                  </a:lnTo>
                  <a:lnTo>
                    <a:pt x="5671" y="15507"/>
                  </a:lnTo>
                  <a:cubicBezTo>
                    <a:pt x="5666" y="15502"/>
                    <a:pt x="5660" y="15497"/>
                    <a:pt x="5655" y="15492"/>
                  </a:cubicBezTo>
                  <a:cubicBezTo>
                    <a:pt x="5649" y="15487"/>
                    <a:pt x="5643" y="15483"/>
                    <a:pt x="5638" y="15478"/>
                  </a:cubicBezTo>
                  <a:cubicBezTo>
                    <a:pt x="5632" y="15474"/>
                    <a:pt x="5628" y="15470"/>
                    <a:pt x="5624" y="15467"/>
                  </a:cubicBezTo>
                  <a:cubicBezTo>
                    <a:pt x="5621" y="15464"/>
                    <a:pt x="5618" y="15462"/>
                    <a:pt x="5618" y="15461"/>
                  </a:cubicBezTo>
                  <a:cubicBezTo>
                    <a:pt x="5619" y="15462"/>
                    <a:pt x="5621" y="15463"/>
                    <a:pt x="5626" y="15465"/>
                  </a:cubicBezTo>
                  <a:cubicBezTo>
                    <a:pt x="5631" y="15467"/>
                    <a:pt x="5636" y="15469"/>
                    <a:pt x="5643" y="15473"/>
                  </a:cubicBezTo>
                  <a:cubicBezTo>
                    <a:pt x="5650" y="15476"/>
                    <a:pt x="5657" y="15479"/>
                    <a:pt x="5665" y="15482"/>
                  </a:cubicBezTo>
                  <a:cubicBezTo>
                    <a:pt x="5672" y="15485"/>
                    <a:pt x="5679" y="15488"/>
                    <a:pt x="5685" y="15491"/>
                  </a:cubicBezTo>
                  <a:lnTo>
                    <a:pt x="5983" y="15609"/>
                  </a:lnTo>
                  <a:lnTo>
                    <a:pt x="6006" y="15562"/>
                  </a:lnTo>
                  <a:close/>
                  <a:moveTo>
                    <a:pt x="5791" y="15014"/>
                  </a:moveTo>
                  <a:lnTo>
                    <a:pt x="5768" y="15060"/>
                  </a:lnTo>
                  <a:lnTo>
                    <a:pt x="6040" y="15194"/>
                  </a:lnTo>
                  <a:cubicBezTo>
                    <a:pt x="6053" y="15201"/>
                    <a:pt x="6064" y="15207"/>
                    <a:pt x="6073" y="15213"/>
                  </a:cubicBezTo>
                  <a:cubicBezTo>
                    <a:pt x="6081" y="15220"/>
                    <a:pt x="6088" y="15228"/>
                    <a:pt x="6094" y="15239"/>
                  </a:cubicBezTo>
                  <a:cubicBezTo>
                    <a:pt x="6099" y="15249"/>
                    <a:pt x="6101" y="15261"/>
                    <a:pt x="6099" y="15275"/>
                  </a:cubicBezTo>
                  <a:cubicBezTo>
                    <a:pt x="6097" y="15288"/>
                    <a:pt x="6092" y="15304"/>
                    <a:pt x="6084" y="15320"/>
                  </a:cubicBezTo>
                  <a:cubicBezTo>
                    <a:pt x="6078" y="15332"/>
                    <a:pt x="6072" y="15342"/>
                    <a:pt x="6066" y="15350"/>
                  </a:cubicBezTo>
                  <a:cubicBezTo>
                    <a:pt x="6059" y="15357"/>
                    <a:pt x="6052" y="15363"/>
                    <a:pt x="6046" y="15367"/>
                  </a:cubicBezTo>
                  <a:cubicBezTo>
                    <a:pt x="6039" y="15371"/>
                    <a:pt x="6032" y="15374"/>
                    <a:pt x="6026" y="15376"/>
                  </a:cubicBezTo>
                  <a:cubicBezTo>
                    <a:pt x="6020" y="15377"/>
                    <a:pt x="6014" y="15378"/>
                    <a:pt x="6009" y="15377"/>
                  </a:cubicBezTo>
                  <a:cubicBezTo>
                    <a:pt x="6001" y="15377"/>
                    <a:pt x="5992" y="15375"/>
                    <a:pt x="5981" y="15370"/>
                  </a:cubicBezTo>
                  <a:cubicBezTo>
                    <a:pt x="5969" y="15366"/>
                    <a:pt x="5959" y="15361"/>
                    <a:pt x="5949" y="15357"/>
                  </a:cubicBezTo>
                  <a:lnTo>
                    <a:pt x="5686" y="15227"/>
                  </a:lnTo>
                  <a:lnTo>
                    <a:pt x="5663" y="15273"/>
                  </a:lnTo>
                  <a:lnTo>
                    <a:pt x="5943" y="15411"/>
                  </a:lnTo>
                  <a:cubicBezTo>
                    <a:pt x="5952" y="15415"/>
                    <a:pt x="5962" y="15420"/>
                    <a:pt x="5974" y="15424"/>
                  </a:cubicBezTo>
                  <a:cubicBezTo>
                    <a:pt x="5986" y="15428"/>
                    <a:pt x="5998" y="15430"/>
                    <a:pt x="6010" y="15430"/>
                  </a:cubicBezTo>
                  <a:cubicBezTo>
                    <a:pt x="6034" y="15429"/>
                    <a:pt x="6056" y="15421"/>
                    <a:pt x="6074" y="15408"/>
                  </a:cubicBezTo>
                  <a:cubicBezTo>
                    <a:pt x="6092" y="15394"/>
                    <a:pt x="6108" y="15372"/>
                    <a:pt x="6123" y="15342"/>
                  </a:cubicBezTo>
                  <a:cubicBezTo>
                    <a:pt x="6135" y="15318"/>
                    <a:pt x="6142" y="15297"/>
                    <a:pt x="6145" y="15278"/>
                  </a:cubicBezTo>
                  <a:cubicBezTo>
                    <a:pt x="6148" y="15259"/>
                    <a:pt x="6148" y="15242"/>
                    <a:pt x="6143" y="15224"/>
                  </a:cubicBezTo>
                  <a:cubicBezTo>
                    <a:pt x="6139" y="15208"/>
                    <a:pt x="6132" y="15194"/>
                    <a:pt x="6121" y="15184"/>
                  </a:cubicBezTo>
                  <a:cubicBezTo>
                    <a:pt x="6109" y="15173"/>
                    <a:pt x="6092" y="15162"/>
                    <a:pt x="6069" y="15151"/>
                  </a:cubicBezTo>
                  <a:lnTo>
                    <a:pt x="5791" y="15014"/>
                  </a:lnTo>
                  <a:close/>
                  <a:moveTo>
                    <a:pt x="5633" y="15145"/>
                  </a:moveTo>
                  <a:cubicBezTo>
                    <a:pt x="5625" y="15148"/>
                    <a:pt x="5619" y="15153"/>
                    <a:pt x="5615" y="15162"/>
                  </a:cubicBezTo>
                  <a:cubicBezTo>
                    <a:pt x="5611" y="15170"/>
                    <a:pt x="5610" y="15178"/>
                    <a:pt x="5613" y="15186"/>
                  </a:cubicBezTo>
                  <a:cubicBezTo>
                    <a:pt x="5616" y="15195"/>
                    <a:pt x="5621" y="15201"/>
                    <a:pt x="5629" y="15205"/>
                  </a:cubicBezTo>
                  <a:cubicBezTo>
                    <a:pt x="5638" y="15209"/>
                    <a:pt x="5646" y="15210"/>
                    <a:pt x="5655" y="15207"/>
                  </a:cubicBezTo>
                  <a:cubicBezTo>
                    <a:pt x="5664" y="15204"/>
                    <a:pt x="5670" y="15198"/>
                    <a:pt x="5674" y="15190"/>
                  </a:cubicBezTo>
                  <a:cubicBezTo>
                    <a:pt x="5678" y="15182"/>
                    <a:pt x="5679" y="15173"/>
                    <a:pt x="5675" y="15165"/>
                  </a:cubicBezTo>
                  <a:cubicBezTo>
                    <a:pt x="5672" y="15157"/>
                    <a:pt x="5667" y="15150"/>
                    <a:pt x="5658" y="15146"/>
                  </a:cubicBezTo>
                  <a:cubicBezTo>
                    <a:pt x="5650" y="15142"/>
                    <a:pt x="5642" y="15142"/>
                    <a:pt x="5633" y="15145"/>
                  </a:cubicBezTo>
                  <a:close/>
                  <a:moveTo>
                    <a:pt x="5691" y="15028"/>
                  </a:moveTo>
                  <a:cubicBezTo>
                    <a:pt x="5682" y="15031"/>
                    <a:pt x="5676" y="15036"/>
                    <a:pt x="5672" y="15045"/>
                  </a:cubicBezTo>
                  <a:cubicBezTo>
                    <a:pt x="5668" y="15053"/>
                    <a:pt x="5668" y="15061"/>
                    <a:pt x="5670" y="15069"/>
                  </a:cubicBezTo>
                  <a:cubicBezTo>
                    <a:pt x="5673" y="15078"/>
                    <a:pt x="5679" y="15084"/>
                    <a:pt x="5687" y="15088"/>
                  </a:cubicBezTo>
                  <a:cubicBezTo>
                    <a:pt x="5695" y="15092"/>
                    <a:pt x="5704" y="15093"/>
                    <a:pt x="5712" y="15090"/>
                  </a:cubicBezTo>
                  <a:cubicBezTo>
                    <a:pt x="5721" y="15087"/>
                    <a:pt x="5727" y="15082"/>
                    <a:pt x="5732" y="15073"/>
                  </a:cubicBezTo>
                  <a:cubicBezTo>
                    <a:pt x="5736" y="15065"/>
                    <a:pt x="5736" y="15057"/>
                    <a:pt x="5733" y="15048"/>
                  </a:cubicBezTo>
                  <a:cubicBezTo>
                    <a:pt x="5730" y="15040"/>
                    <a:pt x="5724" y="15034"/>
                    <a:pt x="5716" y="15029"/>
                  </a:cubicBezTo>
                  <a:cubicBezTo>
                    <a:pt x="5708" y="15025"/>
                    <a:pt x="5699" y="15025"/>
                    <a:pt x="5691" y="15028"/>
                  </a:cubicBezTo>
                  <a:close/>
                  <a:moveTo>
                    <a:pt x="6365" y="14834"/>
                  </a:moveTo>
                  <a:lnTo>
                    <a:pt x="5974" y="14641"/>
                  </a:lnTo>
                  <a:lnTo>
                    <a:pt x="5951" y="14687"/>
                  </a:lnTo>
                  <a:lnTo>
                    <a:pt x="6165" y="14790"/>
                  </a:lnTo>
                  <a:cubicBezTo>
                    <a:pt x="6179" y="14797"/>
                    <a:pt x="6193" y="14804"/>
                    <a:pt x="6207" y="14810"/>
                  </a:cubicBezTo>
                  <a:cubicBezTo>
                    <a:pt x="6221" y="14817"/>
                    <a:pt x="6234" y="14822"/>
                    <a:pt x="6246" y="14827"/>
                  </a:cubicBezTo>
                  <a:cubicBezTo>
                    <a:pt x="6257" y="14832"/>
                    <a:pt x="6267" y="14836"/>
                    <a:pt x="6274" y="14839"/>
                  </a:cubicBezTo>
                  <a:cubicBezTo>
                    <a:pt x="6282" y="14842"/>
                    <a:pt x="6286" y="14844"/>
                    <a:pt x="6286" y="14844"/>
                  </a:cubicBezTo>
                  <a:cubicBezTo>
                    <a:pt x="6285" y="14844"/>
                    <a:pt x="6281" y="14843"/>
                    <a:pt x="6275" y="14843"/>
                  </a:cubicBezTo>
                  <a:cubicBezTo>
                    <a:pt x="6269" y="14842"/>
                    <a:pt x="6261" y="14842"/>
                    <a:pt x="6252" y="14841"/>
                  </a:cubicBezTo>
                  <a:cubicBezTo>
                    <a:pt x="6243" y="14841"/>
                    <a:pt x="6232" y="14840"/>
                    <a:pt x="6221" y="14840"/>
                  </a:cubicBezTo>
                  <a:cubicBezTo>
                    <a:pt x="6209" y="14839"/>
                    <a:pt x="6198" y="14839"/>
                    <a:pt x="6186" y="14840"/>
                  </a:cubicBezTo>
                  <a:lnTo>
                    <a:pt x="5873" y="14847"/>
                  </a:lnTo>
                  <a:lnTo>
                    <a:pt x="5846" y="14901"/>
                  </a:lnTo>
                  <a:lnTo>
                    <a:pt x="6237" y="15093"/>
                  </a:lnTo>
                  <a:lnTo>
                    <a:pt x="6261" y="15045"/>
                  </a:lnTo>
                  <a:lnTo>
                    <a:pt x="6033" y="14936"/>
                  </a:lnTo>
                  <a:cubicBezTo>
                    <a:pt x="6021" y="14930"/>
                    <a:pt x="6010" y="14925"/>
                    <a:pt x="5998" y="14920"/>
                  </a:cubicBezTo>
                  <a:cubicBezTo>
                    <a:pt x="5987" y="14915"/>
                    <a:pt x="5976" y="14910"/>
                    <a:pt x="5966" y="14906"/>
                  </a:cubicBezTo>
                  <a:cubicBezTo>
                    <a:pt x="5956" y="14902"/>
                    <a:pt x="5947" y="14898"/>
                    <a:pt x="5940" y="14895"/>
                  </a:cubicBezTo>
                  <a:cubicBezTo>
                    <a:pt x="5933" y="14892"/>
                    <a:pt x="5928" y="14890"/>
                    <a:pt x="5924" y="14889"/>
                  </a:cubicBezTo>
                  <a:cubicBezTo>
                    <a:pt x="5928" y="14889"/>
                    <a:pt x="5934" y="14890"/>
                    <a:pt x="5941" y="14890"/>
                  </a:cubicBezTo>
                  <a:cubicBezTo>
                    <a:pt x="5949" y="14890"/>
                    <a:pt x="5958" y="14891"/>
                    <a:pt x="5968" y="14891"/>
                  </a:cubicBezTo>
                  <a:cubicBezTo>
                    <a:pt x="5978" y="14891"/>
                    <a:pt x="5989" y="14891"/>
                    <a:pt x="6001" y="14891"/>
                  </a:cubicBezTo>
                  <a:cubicBezTo>
                    <a:pt x="6013" y="14891"/>
                    <a:pt x="6026" y="14891"/>
                    <a:pt x="6040" y="14890"/>
                  </a:cubicBezTo>
                  <a:lnTo>
                    <a:pt x="6341" y="14883"/>
                  </a:lnTo>
                  <a:lnTo>
                    <a:pt x="6365" y="14834"/>
                  </a:lnTo>
                  <a:close/>
                  <a:moveTo>
                    <a:pt x="6389" y="14413"/>
                  </a:moveTo>
                  <a:cubicBezTo>
                    <a:pt x="6374" y="14411"/>
                    <a:pt x="6360" y="14412"/>
                    <a:pt x="6347" y="14416"/>
                  </a:cubicBezTo>
                  <a:cubicBezTo>
                    <a:pt x="6334" y="14419"/>
                    <a:pt x="6322" y="14425"/>
                    <a:pt x="6311" y="14432"/>
                  </a:cubicBezTo>
                  <a:cubicBezTo>
                    <a:pt x="6301" y="14439"/>
                    <a:pt x="6288" y="14451"/>
                    <a:pt x="6274" y="14465"/>
                  </a:cubicBezTo>
                  <a:lnTo>
                    <a:pt x="6238" y="14503"/>
                  </a:lnTo>
                  <a:cubicBezTo>
                    <a:pt x="6219" y="14523"/>
                    <a:pt x="6202" y="14535"/>
                    <a:pt x="6188" y="14541"/>
                  </a:cubicBezTo>
                  <a:cubicBezTo>
                    <a:pt x="6173" y="14546"/>
                    <a:pt x="6158" y="14545"/>
                    <a:pt x="6142" y="14537"/>
                  </a:cubicBezTo>
                  <a:cubicBezTo>
                    <a:pt x="6122" y="14527"/>
                    <a:pt x="6109" y="14512"/>
                    <a:pt x="6105" y="14493"/>
                  </a:cubicBezTo>
                  <a:cubicBezTo>
                    <a:pt x="6100" y="14474"/>
                    <a:pt x="6104" y="14452"/>
                    <a:pt x="6116" y="14427"/>
                  </a:cubicBezTo>
                  <a:cubicBezTo>
                    <a:pt x="6120" y="14419"/>
                    <a:pt x="6125" y="14411"/>
                    <a:pt x="6129" y="14404"/>
                  </a:cubicBezTo>
                  <a:cubicBezTo>
                    <a:pt x="6134" y="14398"/>
                    <a:pt x="6140" y="14391"/>
                    <a:pt x="6146" y="14385"/>
                  </a:cubicBezTo>
                  <a:cubicBezTo>
                    <a:pt x="6152" y="14379"/>
                    <a:pt x="6160" y="14373"/>
                    <a:pt x="6168" y="14367"/>
                  </a:cubicBezTo>
                  <a:cubicBezTo>
                    <a:pt x="6176" y="14361"/>
                    <a:pt x="6185" y="14355"/>
                    <a:pt x="6196" y="14348"/>
                  </a:cubicBezTo>
                  <a:lnTo>
                    <a:pt x="6172" y="14311"/>
                  </a:lnTo>
                  <a:cubicBezTo>
                    <a:pt x="6129" y="14336"/>
                    <a:pt x="6097" y="14369"/>
                    <a:pt x="6077" y="14411"/>
                  </a:cubicBezTo>
                  <a:cubicBezTo>
                    <a:pt x="6067" y="14430"/>
                    <a:pt x="6062" y="14448"/>
                    <a:pt x="6059" y="14467"/>
                  </a:cubicBezTo>
                  <a:cubicBezTo>
                    <a:pt x="6057" y="14485"/>
                    <a:pt x="6059" y="14502"/>
                    <a:pt x="6063" y="14518"/>
                  </a:cubicBezTo>
                  <a:cubicBezTo>
                    <a:pt x="6067" y="14534"/>
                    <a:pt x="6075" y="14548"/>
                    <a:pt x="6086" y="14561"/>
                  </a:cubicBezTo>
                  <a:cubicBezTo>
                    <a:pt x="6096" y="14574"/>
                    <a:pt x="6110" y="14584"/>
                    <a:pt x="6127" y="14592"/>
                  </a:cubicBezTo>
                  <a:cubicBezTo>
                    <a:pt x="6152" y="14605"/>
                    <a:pt x="6177" y="14607"/>
                    <a:pt x="6203" y="14599"/>
                  </a:cubicBezTo>
                  <a:cubicBezTo>
                    <a:pt x="6214" y="14596"/>
                    <a:pt x="6225" y="14590"/>
                    <a:pt x="6235" y="14582"/>
                  </a:cubicBezTo>
                  <a:cubicBezTo>
                    <a:pt x="6245" y="14574"/>
                    <a:pt x="6257" y="14562"/>
                    <a:pt x="6272" y="14547"/>
                  </a:cubicBezTo>
                  <a:lnTo>
                    <a:pt x="6303" y="14513"/>
                  </a:lnTo>
                  <a:cubicBezTo>
                    <a:pt x="6340" y="14474"/>
                    <a:pt x="6376" y="14462"/>
                    <a:pt x="6410" y="14479"/>
                  </a:cubicBezTo>
                  <a:cubicBezTo>
                    <a:pt x="6433" y="14491"/>
                    <a:pt x="6448" y="14509"/>
                    <a:pt x="6452" y="14535"/>
                  </a:cubicBezTo>
                  <a:cubicBezTo>
                    <a:pt x="6455" y="14546"/>
                    <a:pt x="6455" y="14557"/>
                    <a:pt x="6453" y="14567"/>
                  </a:cubicBezTo>
                  <a:cubicBezTo>
                    <a:pt x="6451" y="14578"/>
                    <a:pt x="6446" y="14590"/>
                    <a:pt x="6439" y="14605"/>
                  </a:cubicBezTo>
                  <a:cubicBezTo>
                    <a:pt x="6429" y="14625"/>
                    <a:pt x="6418" y="14642"/>
                    <a:pt x="6404" y="14656"/>
                  </a:cubicBezTo>
                  <a:cubicBezTo>
                    <a:pt x="6390" y="14671"/>
                    <a:pt x="6374" y="14683"/>
                    <a:pt x="6354" y="14693"/>
                  </a:cubicBezTo>
                  <a:lnTo>
                    <a:pt x="6380" y="14732"/>
                  </a:lnTo>
                  <a:cubicBezTo>
                    <a:pt x="6402" y="14719"/>
                    <a:pt x="6420" y="14703"/>
                    <a:pt x="6436" y="14686"/>
                  </a:cubicBezTo>
                  <a:cubicBezTo>
                    <a:pt x="6452" y="14668"/>
                    <a:pt x="6466" y="14648"/>
                    <a:pt x="6477" y="14624"/>
                  </a:cubicBezTo>
                  <a:cubicBezTo>
                    <a:pt x="6486" y="14606"/>
                    <a:pt x="6492" y="14589"/>
                    <a:pt x="6495" y="14573"/>
                  </a:cubicBezTo>
                  <a:cubicBezTo>
                    <a:pt x="6498" y="14558"/>
                    <a:pt x="6498" y="14541"/>
                    <a:pt x="6496" y="14524"/>
                  </a:cubicBezTo>
                  <a:cubicBezTo>
                    <a:pt x="6494" y="14502"/>
                    <a:pt x="6487" y="14481"/>
                    <a:pt x="6475" y="14464"/>
                  </a:cubicBezTo>
                  <a:cubicBezTo>
                    <a:pt x="6462" y="14446"/>
                    <a:pt x="6447" y="14433"/>
                    <a:pt x="6429" y="14424"/>
                  </a:cubicBezTo>
                  <a:cubicBezTo>
                    <a:pt x="6417" y="14418"/>
                    <a:pt x="6403" y="14414"/>
                    <a:pt x="6389" y="14413"/>
                  </a:cubicBezTo>
                  <a:close/>
                  <a:moveTo>
                    <a:pt x="6306" y="13966"/>
                  </a:moveTo>
                  <a:lnTo>
                    <a:pt x="6179" y="14225"/>
                  </a:lnTo>
                  <a:lnTo>
                    <a:pt x="6218" y="14244"/>
                  </a:lnTo>
                  <a:lnTo>
                    <a:pt x="6270" y="14139"/>
                  </a:lnTo>
                  <a:lnTo>
                    <a:pt x="6621" y="14312"/>
                  </a:lnTo>
                  <a:lnTo>
                    <a:pt x="6643" y="14267"/>
                  </a:lnTo>
                  <a:lnTo>
                    <a:pt x="6292" y="14094"/>
                  </a:lnTo>
                  <a:lnTo>
                    <a:pt x="6344" y="13988"/>
                  </a:lnTo>
                  <a:lnTo>
                    <a:pt x="6306" y="13966"/>
                  </a:lnTo>
                  <a:close/>
                  <a:moveTo>
                    <a:pt x="6838" y="13872"/>
                  </a:moveTo>
                  <a:lnTo>
                    <a:pt x="6798" y="13852"/>
                  </a:lnTo>
                  <a:lnTo>
                    <a:pt x="6713" y="14024"/>
                  </a:lnTo>
                  <a:lnTo>
                    <a:pt x="6570" y="13954"/>
                  </a:lnTo>
                  <a:lnTo>
                    <a:pt x="6636" y="13820"/>
                  </a:lnTo>
                  <a:lnTo>
                    <a:pt x="6595" y="13800"/>
                  </a:lnTo>
                  <a:lnTo>
                    <a:pt x="6529" y="13934"/>
                  </a:lnTo>
                  <a:lnTo>
                    <a:pt x="6401" y="13871"/>
                  </a:lnTo>
                  <a:lnTo>
                    <a:pt x="6480" y="13711"/>
                  </a:lnTo>
                  <a:lnTo>
                    <a:pt x="6444" y="13685"/>
                  </a:lnTo>
                  <a:lnTo>
                    <a:pt x="6339" y="13899"/>
                  </a:lnTo>
                  <a:lnTo>
                    <a:pt x="6730" y="14091"/>
                  </a:lnTo>
                  <a:lnTo>
                    <a:pt x="6838" y="13872"/>
                  </a:lnTo>
                  <a:close/>
                  <a:moveTo>
                    <a:pt x="7001" y="13541"/>
                  </a:moveTo>
                  <a:lnTo>
                    <a:pt x="6965" y="13546"/>
                  </a:lnTo>
                  <a:cubicBezTo>
                    <a:pt x="6948" y="13548"/>
                    <a:pt x="6930" y="13550"/>
                    <a:pt x="6912" y="13553"/>
                  </a:cubicBezTo>
                  <a:cubicBezTo>
                    <a:pt x="6893" y="13555"/>
                    <a:pt x="6875" y="13558"/>
                    <a:pt x="6859" y="13560"/>
                  </a:cubicBezTo>
                  <a:cubicBezTo>
                    <a:pt x="6842" y="13562"/>
                    <a:pt x="6831" y="13564"/>
                    <a:pt x="6824" y="13565"/>
                  </a:cubicBezTo>
                  <a:cubicBezTo>
                    <a:pt x="6814" y="13567"/>
                    <a:pt x="6803" y="13570"/>
                    <a:pt x="6791" y="13573"/>
                  </a:cubicBezTo>
                  <a:cubicBezTo>
                    <a:pt x="6779" y="13576"/>
                    <a:pt x="6769" y="13579"/>
                    <a:pt x="6761" y="13583"/>
                  </a:cubicBezTo>
                  <a:lnTo>
                    <a:pt x="6763" y="13578"/>
                  </a:lnTo>
                  <a:cubicBezTo>
                    <a:pt x="6771" y="13562"/>
                    <a:pt x="6775" y="13547"/>
                    <a:pt x="6777" y="13531"/>
                  </a:cubicBezTo>
                  <a:cubicBezTo>
                    <a:pt x="6778" y="13516"/>
                    <a:pt x="6776" y="13502"/>
                    <a:pt x="6771" y="13488"/>
                  </a:cubicBezTo>
                  <a:cubicBezTo>
                    <a:pt x="6766" y="13474"/>
                    <a:pt x="6758" y="13462"/>
                    <a:pt x="6748" y="13450"/>
                  </a:cubicBezTo>
                  <a:cubicBezTo>
                    <a:pt x="6737" y="13439"/>
                    <a:pt x="6723" y="13429"/>
                    <a:pt x="6707" y="13421"/>
                  </a:cubicBezTo>
                  <a:cubicBezTo>
                    <a:pt x="6697" y="13416"/>
                    <a:pt x="6687" y="13413"/>
                    <a:pt x="6677" y="13411"/>
                  </a:cubicBezTo>
                  <a:cubicBezTo>
                    <a:pt x="6668" y="13409"/>
                    <a:pt x="6658" y="13408"/>
                    <a:pt x="6650" y="13409"/>
                  </a:cubicBezTo>
                  <a:cubicBezTo>
                    <a:pt x="6641" y="13409"/>
                    <a:pt x="6633" y="13410"/>
                    <a:pt x="6626" y="13412"/>
                  </a:cubicBezTo>
                  <a:cubicBezTo>
                    <a:pt x="6618" y="13414"/>
                    <a:pt x="6612" y="13417"/>
                    <a:pt x="6606" y="13419"/>
                  </a:cubicBezTo>
                  <a:cubicBezTo>
                    <a:pt x="6600" y="13422"/>
                    <a:pt x="6594" y="13426"/>
                    <a:pt x="6588" y="13430"/>
                  </a:cubicBezTo>
                  <a:cubicBezTo>
                    <a:pt x="6582" y="13434"/>
                    <a:pt x="6576" y="13440"/>
                    <a:pt x="6570" y="13447"/>
                  </a:cubicBezTo>
                  <a:cubicBezTo>
                    <a:pt x="6564" y="13453"/>
                    <a:pt x="6558" y="13462"/>
                    <a:pt x="6552" y="13471"/>
                  </a:cubicBezTo>
                  <a:cubicBezTo>
                    <a:pt x="6546" y="13481"/>
                    <a:pt x="6539" y="13492"/>
                    <a:pt x="6533" y="13506"/>
                  </a:cubicBezTo>
                  <a:lnTo>
                    <a:pt x="6488" y="13597"/>
                  </a:lnTo>
                  <a:lnTo>
                    <a:pt x="6879" y="13789"/>
                  </a:lnTo>
                  <a:lnTo>
                    <a:pt x="6901" y="13744"/>
                  </a:lnTo>
                  <a:lnTo>
                    <a:pt x="6724" y="13657"/>
                  </a:lnTo>
                  <a:cubicBezTo>
                    <a:pt x="6730" y="13647"/>
                    <a:pt x="6735" y="13640"/>
                    <a:pt x="6742" y="13635"/>
                  </a:cubicBezTo>
                  <a:cubicBezTo>
                    <a:pt x="6748" y="13631"/>
                    <a:pt x="6758" y="13627"/>
                    <a:pt x="6771" y="13625"/>
                  </a:cubicBezTo>
                  <a:cubicBezTo>
                    <a:pt x="6794" y="13620"/>
                    <a:pt x="6816" y="13616"/>
                    <a:pt x="6837" y="13612"/>
                  </a:cubicBezTo>
                  <a:cubicBezTo>
                    <a:pt x="6858" y="13609"/>
                    <a:pt x="6877" y="13606"/>
                    <a:pt x="6894" y="13604"/>
                  </a:cubicBezTo>
                  <a:cubicBezTo>
                    <a:pt x="6912" y="13602"/>
                    <a:pt x="6927" y="13601"/>
                    <a:pt x="6940" y="13600"/>
                  </a:cubicBezTo>
                  <a:cubicBezTo>
                    <a:pt x="6954" y="13600"/>
                    <a:pt x="6964" y="13599"/>
                    <a:pt x="6972" y="13599"/>
                  </a:cubicBezTo>
                  <a:lnTo>
                    <a:pt x="7001" y="13541"/>
                  </a:lnTo>
                  <a:close/>
                  <a:moveTo>
                    <a:pt x="6715" y="13492"/>
                  </a:moveTo>
                  <a:cubicBezTo>
                    <a:pt x="6723" y="13500"/>
                    <a:pt x="6729" y="13509"/>
                    <a:pt x="6732" y="13519"/>
                  </a:cubicBezTo>
                  <a:cubicBezTo>
                    <a:pt x="6735" y="13530"/>
                    <a:pt x="6735" y="13541"/>
                    <a:pt x="6733" y="13554"/>
                  </a:cubicBezTo>
                  <a:cubicBezTo>
                    <a:pt x="6731" y="13567"/>
                    <a:pt x="6725" y="13582"/>
                    <a:pt x="6717" y="13599"/>
                  </a:cubicBezTo>
                  <a:lnTo>
                    <a:pt x="6695" y="13642"/>
                  </a:lnTo>
                  <a:lnTo>
                    <a:pt x="6550" y="13571"/>
                  </a:lnTo>
                  <a:lnTo>
                    <a:pt x="6573" y="13524"/>
                  </a:lnTo>
                  <a:cubicBezTo>
                    <a:pt x="6578" y="13513"/>
                    <a:pt x="6583" y="13504"/>
                    <a:pt x="6588" y="13497"/>
                  </a:cubicBezTo>
                  <a:cubicBezTo>
                    <a:pt x="6593" y="13490"/>
                    <a:pt x="6599" y="13484"/>
                    <a:pt x="6605" y="13479"/>
                  </a:cubicBezTo>
                  <a:cubicBezTo>
                    <a:pt x="6615" y="13470"/>
                    <a:pt x="6627" y="13465"/>
                    <a:pt x="6641" y="13463"/>
                  </a:cubicBezTo>
                  <a:cubicBezTo>
                    <a:pt x="6656" y="13461"/>
                    <a:pt x="6670" y="13463"/>
                    <a:pt x="6683" y="13470"/>
                  </a:cubicBezTo>
                  <a:cubicBezTo>
                    <a:pt x="6696" y="13476"/>
                    <a:pt x="6706" y="13484"/>
                    <a:pt x="6715" y="13492"/>
                  </a:cubicBezTo>
                  <a:close/>
                  <a:moveTo>
                    <a:pt x="7213" y="13329"/>
                  </a:moveTo>
                  <a:lnTo>
                    <a:pt x="6664" y="13059"/>
                  </a:lnTo>
                  <a:lnTo>
                    <a:pt x="6645" y="13097"/>
                  </a:lnTo>
                  <a:lnTo>
                    <a:pt x="7194" y="13367"/>
                  </a:lnTo>
                  <a:lnTo>
                    <a:pt x="7213" y="13329"/>
                  </a:lnTo>
                  <a:close/>
                  <a:moveTo>
                    <a:pt x="7058" y="12438"/>
                  </a:moveTo>
                  <a:lnTo>
                    <a:pt x="7035" y="12485"/>
                  </a:lnTo>
                  <a:lnTo>
                    <a:pt x="7238" y="12645"/>
                  </a:lnTo>
                  <a:cubicBezTo>
                    <a:pt x="7251" y="12655"/>
                    <a:pt x="7264" y="12665"/>
                    <a:pt x="7276" y="12675"/>
                  </a:cubicBezTo>
                  <a:cubicBezTo>
                    <a:pt x="7289" y="12684"/>
                    <a:pt x="7300" y="12693"/>
                    <a:pt x="7311" y="12700"/>
                  </a:cubicBezTo>
                  <a:cubicBezTo>
                    <a:pt x="7321" y="12708"/>
                    <a:pt x="7329" y="12714"/>
                    <a:pt x="7336" y="12719"/>
                  </a:cubicBezTo>
                  <a:cubicBezTo>
                    <a:pt x="7341" y="12723"/>
                    <a:pt x="7345" y="12725"/>
                    <a:pt x="7346" y="12726"/>
                  </a:cubicBezTo>
                  <a:cubicBezTo>
                    <a:pt x="7344" y="12726"/>
                    <a:pt x="7341" y="12725"/>
                    <a:pt x="7336" y="12724"/>
                  </a:cubicBezTo>
                  <a:cubicBezTo>
                    <a:pt x="7330" y="12722"/>
                    <a:pt x="7322" y="12719"/>
                    <a:pt x="7312" y="12716"/>
                  </a:cubicBezTo>
                  <a:cubicBezTo>
                    <a:pt x="7302" y="12713"/>
                    <a:pt x="7290" y="12710"/>
                    <a:pt x="7277" y="12707"/>
                  </a:cubicBezTo>
                  <a:cubicBezTo>
                    <a:pt x="7264" y="12703"/>
                    <a:pt x="7249" y="12699"/>
                    <a:pt x="7233" y="12695"/>
                  </a:cubicBezTo>
                  <a:lnTo>
                    <a:pt x="6964" y="12630"/>
                  </a:lnTo>
                  <a:lnTo>
                    <a:pt x="6938" y="12683"/>
                  </a:lnTo>
                  <a:lnTo>
                    <a:pt x="7146" y="12850"/>
                  </a:lnTo>
                  <a:cubicBezTo>
                    <a:pt x="7156" y="12858"/>
                    <a:pt x="7167" y="12866"/>
                    <a:pt x="7178" y="12875"/>
                  </a:cubicBezTo>
                  <a:cubicBezTo>
                    <a:pt x="7190" y="12884"/>
                    <a:pt x="7201" y="12892"/>
                    <a:pt x="7211" y="12900"/>
                  </a:cubicBezTo>
                  <a:cubicBezTo>
                    <a:pt x="7221" y="12907"/>
                    <a:pt x="7229" y="12914"/>
                    <a:pt x="7236" y="12919"/>
                  </a:cubicBezTo>
                  <a:cubicBezTo>
                    <a:pt x="7243" y="12925"/>
                    <a:pt x="7247" y="12927"/>
                    <a:pt x="7248" y="12928"/>
                  </a:cubicBezTo>
                  <a:cubicBezTo>
                    <a:pt x="7246" y="12927"/>
                    <a:pt x="7241" y="12926"/>
                    <a:pt x="7233" y="12923"/>
                  </a:cubicBezTo>
                  <a:cubicBezTo>
                    <a:pt x="7224" y="12920"/>
                    <a:pt x="7214" y="12917"/>
                    <a:pt x="7201" y="12913"/>
                  </a:cubicBezTo>
                  <a:cubicBezTo>
                    <a:pt x="7189" y="12910"/>
                    <a:pt x="7176" y="12906"/>
                    <a:pt x="7161" y="12902"/>
                  </a:cubicBezTo>
                  <a:cubicBezTo>
                    <a:pt x="7147" y="12898"/>
                    <a:pt x="7133" y="12894"/>
                    <a:pt x="7119" y="12891"/>
                  </a:cubicBezTo>
                  <a:lnTo>
                    <a:pt x="6866" y="12828"/>
                  </a:lnTo>
                  <a:lnTo>
                    <a:pt x="6842" y="12878"/>
                  </a:lnTo>
                  <a:lnTo>
                    <a:pt x="7278" y="12978"/>
                  </a:lnTo>
                  <a:lnTo>
                    <a:pt x="7308" y="12917"/>
                  </a:lnTo>
                  <a:lnTo>
                    <a:pt x="7111" y="12761"/>
                  </a:lnTo>
                  <a:cubicBezTo>
                    <a:pt x="7099" y="12752"/>
                    <a:pt x="7088" y="12743"/>
                    <a:pt x="7077" y="12735"/>
                  </a:cubicBezTo>
                  <a:cubicBezTo>
                    <a:pt x="7065" y="12726"/>
                    <a:pt x="7055" y="12719"/>
                    <a:pt x="7046" y="12712"/>
                  </a:cubicBezTo>
                  <a:cubicBezTo>
                    <a:pt x="7037" y="12706"/>
                    <a:pt x="7030" y="12700"/>
                    <a:pt x="7024" y="12696"/>
                  </a:cubicBezTo>
                  <a:cubicBezTo>
                    <a:pt x="7018" y="12692"/>
                    <a:pt x="7015" y="12690"/>
                    <a:pt x="7014" y="12689"/>
                  </a:cubicBezTo>
                  <a:cubicBezTo>
                    <a:pt x="7015" y="12689"/>
                    <a:pt x="7020" y="12691"/>
                    <a:pt x="7026" y="12693"/>
                  </a:cubicBezTo>
                  <a:cubicBezTo>
                    <a:pt x="7033" y="12695"/>
                    <a:pt x="7042" y="12697"/>
                    <a:pt x="7052" y="12700"/>
                  </a:cubicBezTo>
                  <a:cubicBezTo>
                    <a:pt x="7063" y="12703"/>
                    <a:pt x="7075" y="12707"/>
                    <a:pt x="7089" y="12711"/>
                  </a:cubicBezTo>
                  <a:cubicBezTo>
                    <a:pt x="7103" y="12714"/>
                    <a:pt x="7118" y="12718"/>
                    <a:pt x="7134" y="12722"/>
                  </a:cubicBezTo>
                  <a:lnTo>
                    <a:pt x="7375" y="12781"/>
                  </a:lnTo>
                  <a:lnTo>
                    <a:pt x="7405" y="12720"/>
                  </a:lnTo>
                  <a:lnTo>
                    <a:pt x="7058" y="12438"/>
                  </a:lnTo>
                  <a:close/>
                  <a:moveTo>
                    <a:pt x="7595" y="12332"/>
                  </a:moveTo>
                  <a:lnTo>
                    <a:pt x="7555" y="12313"/>
                  </a:lnTo>
                  <a:lnTo>
                    <a:pt x="7470" y="12485"/>
                  </a:lnTo>
                  <a:lnTo>
                    <a:pt x="7327" y="12414"/>
                  </a:lnTo>
                  <a:lnTo>
                    <a:pt x="7393" y="12280"/>
                  </a:lnTo>
                  <a:lnTo>
                    <a:pt x="7353" y="12260"/>
                  </a:lnTo>
                  <a:lnTo>
                    <a:pt x="7287" y="12394"/>
                  </a:lnTo>
                  <a:lnTo>
                    <a:pt x="7159" y="12331"/>
                  </a:lnTo>
                  <a:lnTo>
                    <a:pt x="7237" y="12171"/>
                  </a:lnTo>
                  <a:lnTo>
                    <a:pt x="7202" y="12146"/>
                  </a:lnTo>
                  <a:lnTo>
                    <a:pt x="7097" y="12360"/>
                  </a:lnTo>
                  <a:lnTo>
                    <a:pt x="7488" y="12552"/>
                  </a:lnTo>
                  <a:lnTo>
                    <a:pt x="7595" y="12332"/>
                  </a:lnTo>
                  <a:close/>
                  <a:moveTo>
                    <a:pt x="7611" y="11928"/>
                  </a:moveTo>
                  <a:cubicBezTo>
                    <a:pt x="7597" y="11927"/>
                    <a:pt x="7583" y="11928"/>
                    <a:pt x="7570" y="11931"/>
                  </a:cubicBezTo>
                  <a:cubicBezTo>
                    <a:pt x="7557" y="11935"/>
                    <a:pt x="7545" y="11940"/>
                    <a:pt x="7534" y="11948"/>
                  </a:cubicBezTo>
                  <a:cubicBezTo>
                    <a:pt x="7523" y="11955"/>
                    <a:pt x="7511" y="11966"/>
                    <a:pt x="7497" y="11981"/>
                  </a:cubicBezTo>
                  <a:lnTo>
                    <a:pt x="7460" y="12019"/>
                  </a:lnTo>
                  <a:cubicBezTo>
                    <a:pt x="7441" y="12038"/>
                    <a:pt x="7425" y="12051"/>
                    <a:pt x="7410" y="12056"/>
                  </a:cubicBezTo>
                  <a:cubicBezTo>
                    <a:pt x="7396" y="12061"/>
                    <a:pt x="7381" y="12060"/>
                    <a:pt x="7365" y="12052"/>
                  </a:cubicBezTo>
                  <a:cubicBezTo>
                    <a:pt x="7344" y="12042"/>
                    <a:pt x="7332" y="12028"/>
                    <a:pt x="7327" y="12009"/>
                  </a:cubicBezTo>
                  <a:cubicBezTo>
                    <a:pt x="7323" y="11989"/>
                    <a:pt x="7326" y="11967"/>
                    <a:pt x="7339" y="11943"/>
                  </a:cubicBezTo>
                  <a:cubicBezTo>
                    <a:pt x="7343" y="11934"/>
                    <a:pt x="7347" y="11927"/>
                    <a:pt x="7352" y="11920"/>
                  </a:cubicBezTo>
                  <a:cubicBezTo>
                    <a:pt x="7357" y="11913"/>
                    <a:pt x="7362" y="11907"/>
                    <a:pt x="7369" y="11900"/>
                  </a:cubicBezTo>
                  <a:cubicBezTo>
                    <a:pt x="7375" y="11894"/>
                    <a:pt x="7382" y="11888"/>
                    <a:pt x="7390" y="11882"/>
                  </a:cubicBezTo>
                  <a:cubicBezTo>
                    <a:pt x="7398" y="11876"/>
                    <a:pt x="7408" y="11870"/>
                    <a:pt x="7418" y="11864"/>
                  </a:cubicBezTo>
                  <a:lnTo>
                    <a:pt x="7395" y="11827"/>
                  </a:lnTo>
                  <a:cubicBezTo>
                    <a:pt x="7352" y="11852"/>
                    <a:pt x="7320" y="11885"/>
                    <a:pt x="7299" y="11926"/>
                  </a:cubicBezTo>
                  <a:cubicBezTo>
                    <a:pt x="7290" y="11945"/>
                    <a:pt x="7284" y="11964"/>
                    <a:pt x="7282" y="11982"/>
                  </a:cubicBezTo>
                  <a:cubicBezTo>
                    <a:pt x="7280" y="12000"/>
                    <a:pt x="7281" y="12017"/>
                    <a:pt x="7286" y="12033"/>
                  </a:cubicBezTo>
                  <a:cubicBezTo>
                    <a:pt x="7290" y="12049"/>
                    <a:pt x="7298" y="12063"/>
                    <a:pt x="7308" y="12076"/>
                  </a:cubicBezTo>
                  <a:cubicBezTo>
                    <a:pt x="7319" y="12089"/>
                    <a:pt x="7333" y="12100"/>
                    <a:pt x="7349" y="12108"/>
                  </a:cubicBezTo>
                  <a:cubicBezTo>
                    <a:pt x="7374" y="12120"/>
                    <a:pt x="7400" y="12122"/>
                    <a:pt x="7425" y="12115"/>
                  </a:cubicBezTo>
                  <a:cubicBezTo>
                    <a:pt x="7437" y="12111"/>
                    <a:pt x="7448" y="12105"/>
                    <a:pt x="7458" y="12097"/>
                  </a:cubicBezTo>
                  <a:cubicBezTo>
                    <a:pt x="7468" y="12089"/>
                    <a:pt x="7480" y="12078"/>
                    <a:pt x="7494" y="12062"/>
                  </a:cubicBezTo>
                  <a:lnTo>
                    <a:pt x="7525" y="12029"/>
                  </a:lnTo>
                  <a:cubicBezTo>
                    <a:pt x="7563" y="11989"/>
                    <a:pt x="7598" y="11978"/>
                    <a:pt x="7633" y="11995"/>
                  </a:cubicBezTo>
                  <a:cubicBezTo>
                    <a:pt x="7656" y="12006"/>
                    <a:pt x="7670" y="12025"/>
                    <a:pt x="7675" y="12050"/>
                  </a:cubicBezTo>
                  <a:cubicBezTo>
                    <a:pt x="7677" y="12062"/>
                    <a:pt x="7677" y="12073"/>
                    <a:pt x="7675" y="12083"/>
                  </a:cubicBezTo>
                  <a:cubicBezTo>
                    <a:pt x="7673" y="12093"/>
                    <a:pt x="7669" y="12106"/>
                    <a:pt x="7661" y="12121"/>
                  </a:cubicBezTo>
                  <a:cubicBezTo>
                    <a:pt x="7652" y="12140"/>
                    <a:pt x="7640" y="12157"/>
                    <a:pt x="7626" y="12172"/>
                  </a:cubicBezTo>
                  <a:cubicBezTo>
                    <a:pt x="7613" y="12186"/>
                    <a:pt x="7596" y="12198"/>
                    <a:pt x="7576" y="12209"/>
                  </a:cubicBezTo>
                  <a:lnTo>
                    <a:pt x="7603" y="12247"/>
                  </a:lnTo>
                  <a:cubicBezTo>
                    <a:pt x="7624" y="12234"/>
                    <a:pt x="7643" y="12219"/>
                    <a:pt x="7659" y="12201"/>
                  </a:cubicBezTo>
                  <a:cubicBezTo>
                    <a:pt x="7674" y="12184"/>
                    <a:pt x="7688" y="12163"/>
                    <a:pt x="7700" y="12139"/>
                  </a:cubicBezTo>
                  <a:cubicBezTo>
                    <a:pt x="7709" y="12121"/>
                    <a:pt x="7715" y="12104"/>
                    <a:pt x="7718" y="12089"/>
                  </a:cubicBezTo>
                  <a:cubicBezTo>
                    <a:pt x="7720" y="12073"/>
                    <a:pt x="7721" y="12057"/>
                    <a:pt x="7719" y="12040"/>
                  </a:cubicBezTo>
                  <a:cubicBezTo>
                    <a:pt x="7716" y="12017"/>
                    <a:pt x="7709" y="11997"/>
                    <a:pt x="7697" y="11979"/>
                  </a:cubicBezTo>
                  <a:cubicBezTo>
                    <a:pt x="7685" y="11962"/>
                    <a:pt x="7670" y="11948"/>
                    <a:pt x="7652" y="11939"/>
                  </a:cubicBezTo>
                  <a:cubicBezTo>
                    <a:pt x="7639" y="11934"/>
                    <a:pt x="7626" y="11930"/>
                    <a:pt x="7611" y="11928"/>
                  </a:cubicBezTo>
                  <a:close/>
                  <a:moveTo>
                    <a:pt x="7529" y="11481"/>
                  </a:moveTo>
                  <a:lnTo>
                    <a:pt x="7401" y="11740"/>
                  </a:lnTo>
                  <a:lnTo>
                    <a:pt x="7441" y="11760"/>
                  </a:lnTo>
                  <a:lnTo>
                    <a:pt x="7492" y="11655"/>
                  </a:lnTo>
                  <a:lnTo>
                    <a:pt x="7844" y="11828"/>
                  </a:lnTo>
                  <a:lnTo>
                    <a:pt x="7866" y="11783"/>
                  </a:lnTo>
                  <a:lnTo>
                    <a:pt x="7514" y="11610"/>
                  </a:lnTo>
                  <a:lnTo>
                    <a:pt x="7567" y="11504"/>
                  </a:lnTo>
                  <a:lnTo>
                    <a:pt x="7529" y="11481"/>
                  </a:lnTo>
                  <a:close/>
                  <a:moveTo>
                    <a:pt x="7663" y="11209"/>
                  </a:moveTo>
                  <a:lnTo>
                    <a:pt x="7562" y="11414"/>
                  </a:lnTo>
                  <a:lnTo>
                    <a:pt x="7953" y="11607"/>
                  </a:lnTo>
                  <a:lnTo>
                    <a:pt x="7976" y="11559"/>
                  </a:lnTo>
                  <a:lnTo>
                    <a:pt x="7790" y="11468"/>
                  </a:lnTo>
                  <a:lnTo>
                    <a:pt x="7852" y="11343"/>
                  </a:lnTo>
                  <a:lnTo>
                    <a:pt x="7814" y="11324"/>
                  </a:lnTo>
                  <a:lnTo>
                    <a:pt x="7752" y="11449"/>
                  </a:lnTo>
                  <a:lnTo>
                    <a:pt x="7624" y="11386"/>
                  </a:lnTo>
                  <a:lnTo>
                    <a:pt x="7698" y="11235"/>
                  </a:lnTo>
                  <a:lnTo>
                    <a:pt x="7663" y="11209"/>
                  </a:lnTo>
                  <a:close/>
                  <a:moveTo>
                    <a:pt x="8210" y="11083"/>
                  </a:moveTo>
                  <a:lnTo>
                    <a:pt x="7756" y="11020"/>
                  </a:lnTo>
                  <a:lnTo>
                    <a:pt x="7726" y="11081"/>
                  </a:lnTo>
                  <a:lnTo>
                    <a:pt x="8052" y="11404"/>
                  </a:lnTo>
                  <a:lnTo>
                    <a:pt x="8076" y="11357"/>
                  </a:lnTo>
                  <a:lnTo>
                    <a:pt x="7974" y="11260"/>
                  </a:lnTo>
                  <a:lnTo>
                    <a:pt x="8046" y="11114"/>
                  </a:lnTo>
                  <a:lnTo>
                    <a:pt x="8184" y="11136"/>
                  </a:lnTo>
                  <a:lnTo>
                    <a:pt x="8210" y="11083"/>
                  </a:lnTo>
                  <a:close/>
                  <a:moveTo>
                    <a:pt x="8002" y="11107"/>
                  </a:moveTo>
                  <a:lnTo>
                    <a:pt x="7942" y="11229"/>
                  </a:lnTo>
                  <a:lnTo>
                    <a:pt x="7781" y="11073"/>
                  </a:lnTo>
                  <a:lnTo>
                    <a:pt x="8002" y="11107"/>
                  </a:lnTo>
                  <a:close/>
                  <a:moveTo>
                    <a:pt x="7648" y="11051"/>
                  </a:moveTo>
                  <a:cubicBezTo>
                    <a:pt x="7639" y="11054"/>
                    <a:pt x="7633" y="11060"/>
                    <a:pt x="7629" y="11068"/>
                  </a:cubicBezTo>
                  <a:cubicBezTo>
                    <a:pt x="7625" y="11076"/>
                    <a:pt x="7624" y="11085"/>
                    <a:pt x="7627" y="11093"/>
                  </a:cubicBezTo>
                  <a:cubicBezTo>
                    <a:pt x="7630" y="11102"/>
                    <a:pt x="7635" y="11108"/>
                    <a:pt x="7643" y="11112"/>
                  </a:cubicBezTo>
                  <a:cubicBezTo>
                    <a:pt x="7652" y="11116"/>
                    <a:pt x="7660" y="11116"/>
                    <a:pt x="7669" y="11114"/>
                  </a:cubicBezTo>
                  <a:cubicBezTo>
                    <a:pt x="7678" y="11111"/>
                    <a:pt x="7684" y="11105"/>
                    <a:pt x="7688" y="11097"/>
                  </a:cubicBezTo>
                  <a:cubicBezTo>
                    <a:pt x="7692" y="11089"/>
                    <a:pt x="7693" y="11080"/>
                    <a:pt x="7690" y="11072"/>
                  </a:cubicBezTo>
                  <a:cubicBezTo>
                    <a:pt x="7686" y="11063"/>
                    <a:pt x="7681" y="11057"/>
                    <a:pt x="7672" y="11053"/>
                  </a:cubicBezTo>
                  <a:cubicBezTo>
                    <a:pt x="7664" y="11049"/>
                    <a:pt x="7656" y="11049"/>
                    <a:pt x="7648" y="11051"/>
                  </a:cubicBezTo>
                  <a:close/>
                  <a:moveTo>
                    <a:pt x="7705" y="10934"/>
                  </a:moveTo>
                  <a:cubicBezTo>
                    <a:pt x="7697" y="10937"/>
                    <a:pt x="7691" y="10943"/>
                    <a:pt x="7686" y="10951"/>
                  </a:cubicBezTo>
                  <a:cubicBezTo>
                    <a:pt x="7683" y="10959"/>
                    <a:pt x="7682" y="10967"/>
                    <a:pt x="7685" y="10976"/>
                  </a:cubicBezTo>
                  <a:cubicBezTo>
                    <a:pt x="7688" y="10984"/>
                    <a:pt x="7693" y="10990"/>
                    <a:pt x="7701" y="10994"/>
                  </a:cubicBezTo>
                  <a:cubicBezTo>
                    <a:pt x="7710" y="10998"/>
                    <a:pt x="7718" y="10999"/>
                    <a:pt x="7727" y="10996"/>
                  </a:cubicBezTo>
                  <a:cubicBezTo>
                    <a:pt x="7736" y="10993"/>
                    <a:pt x="7742" y="10988"/>
                    <a:pt x="7746" y="10979"/>
                  </a:cubicBezTo>
                  <a:cubicBezTo>
                    <a:pt x="7750" y="10971"/>
                    <a:pt x="7751" y="10963"/>
                    <a:pt x="7747" y="10954"/>
                  </a:cubicBezTo>
                  <a:cubicBezTo>
                    <a:pt x="7744" y="10946"/>
                    <a:pt x="7738" y="10940"/>
                    <a:pt x="7730" y="10936"/>
                  </a:cubicBezTo>
                  <a:cubicBezTo>
                    <a:pt x="7722" y="10932"/>
                    <a:pt x="7714" y="10931"/>
                    <a:pt x="7705" y="10934"/>
                  </a:cubicBezTo>
                  <a:close/>
                  <a:moveTo>
                    <a:pt x="8306" y="10789"/>
                  </a:moveTo>
                  <a:lnTo>
                    <a:pt x="8230" y="10943"/>
                  </a:lnTo>
                  <a:lnTo>
                    <a:pt x="7879" y="10770"/>
                  </a:lnTo>
                  <a:lnTo>
                    <a:pt x="7856" y="10817"/>
                  </a:lnTo>
                  <a:lnTo>
                    <a:pt x="8247" y="11009"/>
                  </a:lnTo>
                  <a:lnTo>
                    <a:pt x="8342" y="10815"/>
                  </a:lnTo>
                  <a:lnTo>
                    <a:pt x="8306" y="10789"/>
                  </a:lnTo>
                  <a:close/>
                  <a:moveTo>
                    <a:pt x="8405" y="10687"/>
                  </a:moveTo>
                  <a:lnTo>
                    <a:pt x="8014" y="10495"/>
                  </a:lnTo>
                  <a:lnTo>
                    <a:pt x="7992" y="10541"/>
                  </a:lnTo>
                  <a:lnTo>
                    <a:pt x="8383" y="10733"/>
                  </a:lnTo>
                  <a:lnTo>
                    <a:pt x="8405" y="10687"/>
                  </a:lnTo>
                  <a:close/>
                  <a:moveTo>
                    <a:pt x="8429" y="10267"/>
                  </a:moveTo>
                  <a:cubicBezTo>
                    <a:pt x="8414" y="10265"/>
                    <a:pt x="8401" y="10266"/>
                    <a:pt x="8388" y="10270"/>
                  </a:cubicBezTo>
                  <a:cubicBezTo>
                    <a:pt x="8375" y="10273"/>
                    <a:pt x="8363" y="10278"/>
                    <a:pt x="8352" y="10286"/>
                  </a:cubicBezTo>
                  <a:cubicBezTo>
                    <a:pt x="8341" y="10293"/>
                    <a:pt x="8328" y="10304"/>
                    <a:pt x="8314" y="10319"/>
                  </a:cubicBezTo>
                  <a:lnTo>
                    <a:pt x="8278" y="10357"/>
                  </a:lnTo>
                  <a:cubicBezTo>
                    <a:pt x="8259" y="10377"/>
                    <a:pt x="8242" y="10389"/>
                    <a:pt x="8228" y="10394"/>
                  </a:cubicBezTo>
                  <a:cubicBezTo>
                    <a:pt x="8213" y="10400"/>
                    <a:pt x="8198" y="10399"/>
                    <a:pt x="8182" y="10391"/>
                  </a:cubicBezTo>
                  <a:cubicBezTo>
                    <a:pt x="8162" y="10381"/>
                    <a:pt x="8150" y="10366"/>
                    <a:pt x="8145" y="10347"/>
                  </a:cubicBezTo>
                  <a:cubicBezTo>
                    <a:pt x="8140" y="10328"/>
                    <a:pt x="8144" y="10306"/>
                    <a:pt x="8156" y="10281"/>
                  </a:cubicBezTo>
                  <a:cubicBezTo>
                    <a:pt x="8160" y="10273"/>
                    <a:pt x="8165" y="10265"/>
                    <a:pt x="8170" y="10258"/>
                  </a:cubicBezTo>
                  <a:cubicBezTo>
                    <a:pt x="8174" y="10251"/>
                    <a:pt x="8180" y="10245"/>
                    <a:pt x="8186" y="10239"/>
                  </a:cubicBezTo>
                  <a:cubicBezTo>
                    <a:pt x="8193" y="10233"/>
                    <a:pt x="8200" y="10227"/>
                    <a:pt x="8208" y="10221"/>
                  </a:cubicBezTo>
                  <a:cubicBezTo>
                    <a:pt x="8216" y="10215"/>
                    <a:pt x="8225" y="10209"/>
                    <a:pt x="8236" y="10202"/>
                  </a:cubicBezTo>
                  <a:lnTo>
                    <a:pt x="8213" y="10165"/>
                  </a:lnTo>
                  <a:cubicBezTo>
                    <a:pt x="8169" y="10190"/>
                    <a:pt x="8137" y="10223"/>
                    <a:pt x="8117" y="10264"/>
                  </a:cubicBezTo>
                  <a:cubicBezTo>
                    <a:pt x="8108" y="10283"/>
                    <a:pt x="8102" y="10302"/>
                    <a:pt x="8100" y="10320"/>
                  </a:cubicBezTo>
                  <a:cubicBezTo>
                    <a:pt x="8098" y="10339"/>
                    <a:pt x="8099" y="10356"/>
                    <a:pt x="8103" y="10372"/>
                  </a:cubicBezTo>
                  <a:cubicBezTo>
                    <a:pt x="8108" y="10387"/>
                    <a:pt x="8115" y="10402"/>
                    <a:pt x="8126" y="10415"/>
                  </a:cubicBezTo>
                  <a:cubicBezTo>
                    <a:pt x="8137" y="10427"/>
                    <a:pt x="8150" y="10438"/>
                    <a:pt x="8167" y="10446"/>
                  </a:cubicBezTo>
                  <a:cubicBezTo>
                    <a:pt x="8192" y="10458"/>
                    <a:pt x="8217" y="10461"/>
                    <a:pt x="8243" y="10453"/>
                  </a:cubicBezTo>
                  <a:cubicBezTo>
                    <a:pt x="8255" y="10449"/>
                    <a:pt x="8265" y="10444"/>
                    <a:pt x="8276" y="10436"/>
                  </a:cubicBezTo>
                  <a:cubicBezTo>
                    <a:pt x="8286" y="10428"/>
                    <a:pt x="8298" y="10416"/>
                    <a:pt x="8312" y="10401"/>
                  </a:cubicBezTo>
                  <a:lnTo>
                    <a:pt x="8343" y="10367"/>
                  </a:lnTo>
                  <a:cubicBezTo>
                    <a:pt x="8380" y="10327"/>
                    <a:pt x="8416" y="10316"/>
                    <a:pt x="8451" y="10333"/>
                  </a:cubicBezTo>
                  <a:cubicBezTo>
                    <a:pt x="8474" y="10344"/>
                    <a:pt x="8488" y="10363"/>
                    <a:pt x="8493" y="10388"/>
                  </a:cubicBezTo>
                  <a:cubicBezTo>
                    <a:pt x="8495" y="10400"/>
                    <a:pt x="8495" y="10411"/>
                    <a:pt x="8493" y="10421"/>
                  </a:cubicBezTo>
                  <a:cubicBezTo>
                    <a:pt x="8491" y="10432"/>
                    <a:pt x="8486" y="10444"/>
                    <a:pt x="8479" y="10459"/>
                  </a:cubicBezTo>
                  <a:cubicBezTo>
                    <a:pt x="8469" y="10479"/>
                    <a:pt x="8458" y="10496"/>
                    <a:pt x="8444" y="10510"/>
                  </a:cubicBezTo>
                  <a:cubicBezTo>
                    <a:pt x="8430" y="10524"/>
                    <a:pt x="8414" y="10537"/>
                    <a:pt x="8394" y="10547"/>
                  </a:cubicBezTo>
                  <a:lnTo>
                    <a:pt x="8420" y="10586"/>
                  </a:lnTo>
                  <a:cubicBezTo>
                    <a:pt x="8442" y="10572"/>
                    <a:pt x="8461" y="10557"/>
                    <a:pt x="8476" y="10539"/>
                  </a:cubicBezTo>
                  <a:cubicBezTo>
                    <a:pt x="8492" y="10522"/>
                    <a:pt x="8506" y="10501"/>
                    <a:pt x="8517" y="10478"/>
                  </a:cubicBezTo>
                  <a:cubicBezTo>
                    <a:pt x="8526" y="10459"/>
                    <a:pt x="8532" y="10443"/>
                    <a:pt x="8535" y="10427"/>
                  </a:cubicBezTo>
                  <a:cubicBezTo>
                    <a:pt x="8538" y="10412"/>
                    <a:pt x="8539" y="10395"/>
                    <a:pt x="8537" y="10378"/>
                  </a:cubicBezTo>
                  <a:cubicBezTo>
                    <a:pt x="8534" y="10355"/>
                    <a:pt x="8527" y="10335"/>
                    <a:pt x="8515" y="10318"/>
                  </a:cubicBezTo>
                  <a:cubicBezTo>
                    <a:pt x="8503" y="10300"/>
                    <a:pt x="8487" y="10287"/>
                    <a:pt x="8469" y="10278"/>
                  </a:cubicBezTo>
                  <a:cubicBezTo>
                    <a:pt x="8457" y="10272"/>
                    <a:pt x="8444" y="10268"/>
                    <a:pt x="8429" y="10267"/>
                  </a:cubicBezTo>
                  <a:close/>
                  <a:moveTo>
                    <a:pt x="8680" y="9984"/>
                  </a:moveTo>
                  <a:cubicBezTo>
                    <a:pt x="8683" y="10001"/>
                    <a:pt x="8683" y="10016"/>
                    <a:pt x="8681" y="10030"/>
                  </a:cubicBezTo>
                  <a:cubicBezTo>
                    <a:pt x="8679" y="10044"/>
                    <a:pt x="8675" y="10058"/>
                    <a:pt x="8668" y="10073"/>
                  </a:cubicBezTo>
                  <a:cubicBezTo>
                    <a:pt x="8657" y="10095"/>
                    <a:pt x="8641" y="10113"/>
                    <a:pt x="8619" y="10126"/>
                  </a:cubicBezTo>
                  <a:cubicBezTo>
                    <a:pt x="8598" y="10139"/>
                    <a:pt x="8573" y="10144"/>
                    <a:pt x="8543" y="10142"/>
                  </a:cubicBezTo>
                  <a:cubicBezTo>
                    <a:pt x="8530" y="10141"/>
                    <a:pt x="8516" y="10138"/>
                    <a:pt x="8503" y="10134"/>
                  </a:cubicBezTo>
                  <a:cubicBezTo>
                    <a:pt x="8490" y="10130"/>
                    <a:pt x="8473" y="10123"/>
                    <a:pt x="8454" y="10114"/>
                  </a:cubicBezTo>
                  <a:cubicBezTo>
                    <a:pt x="8431" y="10102"/>
                    <a:pt x="8412" y="10091"/>
                    <a:pt x="8397" y="10081"/>
                  </a:cubicBezTo>
                  <a:cubicBezTo>
                    <a:pt x="8382" y="10070"/>
                    <a:pt x="8369" y="10058"/>
                    <a:pt x="8359" y="10046"/>
                  </a:cubicBezTo>
                  <a:cubicBezTo>
                    <a:pt x="8341" y="10026"/>
                    <a:pt x="8331" y="10005"/>
                    <a:pt x="8327" y="9983"/>
                  </a:cubicBezTo>
                  <a:cubicBezTo>
                    <a:pt x="8324" y="9962"/>
                    <a:pt x="8328" y="9940"/>
                    <a:pt x="8339" y="9917"/>
                  </a:cubicBezTo>
                  <a:cubicBezTo>
                    <a:pt x="8346" y="9902"/>
                    <a:pt x="8354" y="9890"/>
                    <a:pt x="8364" y="9881"/>
                  </a:cubicBezTo>
                  <a:cubicBezTo>
                    <a:pt x="8373" y="9871"/>
                    <a:pt x="8385" y="9862"/>
                    <a:pt x="8400" y="9855"/>
                  </a:cubicBezTo>
                  <a:lnTo>
                    <a:pt x="8382" y="9815"/>
                  </a:lnTo>
                  <a:cubicBezTo>
                    <a:pt x="8365" y="9823"/>
                    <a:pt x="8350" y="9834"/>
                    <a:pt x="8336" y="9848"/>
                  </a:cubicBezTo>
                  <a:cubicBezTo>
                    <a:pt x="8323" y="9862"/>
                    <a:pt x="8311" y="9879"/>
                    <a:pt x="8302" y="9898"/>
                  </a:cubicBezTo>
                  <a:cubicBezTo>
                    <a:pt x="8290" y="9921"/>
                    <a:pt x="8284" y="9946"/>
                    <a:pt x="8285" y="9971"/>
                  </a:cubicBezTo>
                  <a:cubicBezTo>
                    <a:pt x="8285" y="9996"/>
                    <a:pt x="8290" y="10020"/>
                    <a:pt x="8301" y="10044"/>
                  </a:cubicBezTo>
                  <a:cubicBezTo>
                    <a:pt x="8312" y="10067"/>
                    <a:pt x="8328" y="10089"/>
                    <a:pt x="8348" y="10109"/>
                  </a:cubicBezTo>
                  <a:cubicBezTo>
                    <a:pt x="8369" y="10130"/>
                    <a:pt x="8394" y="10147"/>
                    <a:pt x="8423" y="10161"/>
                  </a:cubicBezTo>
                  <a:cubicBezTo>
                    <a:pt x="8452" y="10175"/>
                    <a:pt x="8481" y="10185"/>
                    <a:pt x="8510" y="10191"/>
                  </a:cubicBezTo>
                  <a:cubicBezTo>
                    <a:pt x="8539" y="10196"/>
                    <a:pt x="8567" y="10195"/>
                    <a:pt x="8594" y="10188"/>
                  </a:cubicBezTo>
                  <a:cubicBezTo>
                    <a:pt x="8619" y="10181"/>
                    <a:pt x="8640" y="10170"/>
                    <a:pt x="8659" y="10154"/>
                  </a:cubicBezTo>
                  <a:cubicBezTo>
                    <a:pt x="8677" y="10139"/>
                    <a:pt x="8692" y="10120"/>
                    <a:pt x="8702" y="10099"/>
                  </a:cubicBezTo>
                  <a:cubicBezTo>
                    <a:pt x="8712" y="10080"/>
                    <a:pt x="8718" y="10059"/>
                    <a:pt x="8722" y="10038"/>
                  </a:cubicBezTo>
                  <a:cubicBezTo>
                    <a:pt x="8726" y="10017"/>
                    <a:pt x="8726" y="9996"/>
                    <a:pt x="8724" y="9975"/>
                  </a:cubicBezTo>
                  <a:lnTo>
                    <a:pt x="8680" y="9984"/>
                  </a:lnTo>
                  <a:close/>
                  <a:moveTo>
                    <a:pt x="8916" y="9649"/>
                  </a:moveTo>
                  <a:lnTo>
                    <a:pt x="8525" y="9457"/>
                  </a:lnTo>
                  <a:lnTo>
                    <a:pt x="8502" y="9503"/>
                  </a:lnTo>
                  <a:lnTo>
                    <a:pt x="8666" y="9584"/>
                  </a:lnTo>
                  <a:lnTo>
                    <a:pt x="8585" y="9748"/>
                  </a:lnTo>
                  <a:lnTo>
                    <a:pt x="8421" y="9668"/>
                  </a:lnTo>
                  <a:lnTo>
                    <a:pt x="8399" y="9714"/>
                  </a:lnTo>
                  <a:lnTo>
                    <a:pt x="8789" y="9906"/>
                  </a:lnTo>
                  <a:lnTo>
                    <a:pt x="8812" y="9860"/>
                  </a:lnTo>
                  <a:lnTo>
                    <a:pt x="8623" y="9767"/>
                  </a:lnTo>
                  <a:lnTo>
                    <a:pt x="8704" y="9603"/>
                  </a:lnTo>
                  <a:lnTo>
                    <a:pt x="8893" y="9696"/>
                  </a:lnTo>
                  <a:lnTo>
                    <a:pt x="8916" y="9649"/>
                  </a:lnTo>
                  <a:close/>
                  <a:moveTo>
                    <a:pt x="5421" y="18254"/>
                  </a:moveTo>
                  <a:lnTo>
                    <a:pt x="5119" y="18105"/>
                  </a:lnTo>
                  <a:lnTo>
                    <a:pt x="5096" y="18151"/>
                  </a:lnTo>
                  <a:lnTo>
                    <a:pt x="5306" y="18254"/>
                  </a:lnTo>
                  <a:lnTo>
                    <a:pt x="5421" y="18254"/>
                  </a:lnTo>
                  <a:close/>
                  <a:moveTo>
                    <a:pt x="9002" y="10906"/>
                  </a:moveTo>
                  <a:lnTo>
                    <a:pt x="9002" y="10850"/>
                  </a:lnTo>
                  <a:lnTo>
                    <a:pt x="8789" y="10745"/>
                  </a:lnTo>
                  <a:lnTo>
                    <a:pt x="8841" y="10639"/>
                  </a:lnTo>
                  <a:lnTo>
                    <a:pt x="8803" y="10617"/>
                  </a:lnTo>
                  <a:lnTo>
                    <a:pt x="8676" y="10876"/>
                  </a:lnTo>
                  <a:lnTo>
                    <a:pt x="8715" y="10895"/>
                  </a:lnTo>
                  <a:lnTo>
                    <a:pt x="8767" y="10790"/>
                  </a:lnTo>
                  <a:lnTo>
                    <a:pt x="9002" y="10906"/>
                  </a:lnTo>
                  <a:close/>
                  <a:moveTo>
                    <a:pt x="9002" y="10631"/>
                  </a:moveTo>
                  <a:lnTo>
                    <a:pt x="9002" y="10573"/>
                  </a:lnTo>
                  <a:lnTo>
                    <a:pt x="8898" y="10522"/>
                  </a:lnTo>
                  <a:lnTo>
                    <a:pt x="8977" y="10361"/>
                  </a:lnTo>
                  <a:lnTo>
                    <a:pt x="8942" y="10336"/>
                  </a:lnTo>
                  <a:lnTo>
                    <a:pt x="8836" y="10550"/>
                  </a:lnTo>
                  <a:lnTo>
                    <a:pt x="9002" y="10631"/>
                  </a:lnTo>
                  <a:close/>
                  <a:moveTo>
                    <a:pt x="5626" y="17962"/>
                  </a:moveTo>
                  <a:lnTo>
                    <a:pt x="5550" y="18117"/>
                  </a:lnTo>
                  <a:lnTo>
                    <a:pt x="5198" y="17944"/>
                  </a:lnTo>
                  <a:lnTo>
                    <a:pt x="5175" y="17991"/>
                  </a:lnTo>
                  <a:lnTo>
                    <a:pt x="5566" y="18183"/>
                  </a:lnTo>
                  <a:lnTo>
                    <a:pt x="5662" y="17988"/>
                  </a:lnTo>
                  <a:lnTo>
                    <a:pt x="5626" y="17962"/>
                  </a:lnTo>
                  <a:close/>
                  <a:moveTo>
                    <a:pt x="5828" y="17650"/>
                  </a:moveTo>
                  <a:lnTo>
                    <a:pt x="5438" y="17457"/>
                  </a:lnTo>
                  <a:lnTo>
                    <a:pt x="5415" y="17504"/>
                  </a:lnTo>
                  <a:lnTo>
                    <a:pt x="5578" y="17584"/>
                  </a:lnTo>
                  <a:lnTo>
                    <a:pt x="5497" y="17749"/>
                  </a:lnTo>
                  <a:lnTo>
                    <a:pt x="5334" y="17669"/>
                  </a:lnTo>
                  <a:lnTo>
                    <a:pt x="5311" y="17714"/>
                  </a:lnTo>
                  <a:lnTo>
                    <a:pt x="5702" y="17906"/>
                  </a:lnTo>
                  <a:lnTo>
                    <a:pt x="5724" y="17861"/>
                  </a:lnTo>
                  <a:lnTo>
                    <a:pt x="5535" y="17768"/>
                  </a:lnTo>
                  <a:lnTo>
                    <a:pt x="5616" y="17603"/>
                  </a:lnTo>
                  <a:lnTo>
                    <a:pt x="5805" y="17696"/>
                  </a:lnTo>
                  <a:lnTo>
                    <a:pt x="5828" y="17650"/>
                  </a:lnTo>
                  <a:close/>
                  <a:moveTo>
                    <a:pt x="5993" y="17316"/>
                  </a:moveTo>
                  <a:lnTo>
                    <a:pt x="5952" y="17296"/>
                  </a:lnTo>
                  <a:lnTo>
                    <a:pt x="5868" y="17468"/>
                  </a:lnTo>
                  <a:lnTo>
                    <a:pt x="5725" y="17398"/>
                  </a:lnTo>
                  <a:lnTo>
                    <a:pt x="5790" y="17264"/>
                  </a:lnTo>
                  <a:lnTo>
                    <a:pt x="5750" y="17244"/>
                  </a:lnTo>
                  <a:lnTo>
                    <a:pt x="5684" y="17378"/>
                  </a:lnTo>
                  <a:lnTo>
                    <a:pt x="5556" y="17315"/>
                  </a:lnTo>
                  <a:lnTo>
                    <a:pt x="5635" y="17154"/>
                  </a:lnTo>
                  <a:lnTo>
                    <a:pt x="5599" y="17129"/>
                  </a:lnTo>
                  <a:lnTo>
                    <a:pt x="5494" y="17343"/>
                  </a:lnTo>
                  <a:lnTo>
                    <a:pt x="5885" y="17535"/>
                  </a:lnTo>
                  <a:lnTo>
                    <a:pt x="5993" y="17316"/>
                  </a:lnTo>
                  <a:close/>
                  <a:moveTo>
                    <a:pt x="6093" y="17013"/>
                  </a:moveTo>
                  <a:lnTo>
                    <a:pt x="6017" y="17167"/>
                  </a:lnTo>
                  <a:lnTo>
                    <a:pt x="5665" y="16994"/>
                  </a:lnTo>
                  <a:lnTo>
                    <a:pt x="5642" y="17041"/>
                  </a:lnTo>
                  <a:lnTo>
                    <a:pt x="6033" y="17233"/>
                  </a:lnTo>
                  <a:lnTo>
                    <a:pt x="6129" y="17038"/>
                  </a:lnTo>
                  <a:lnTo>
                    <a:pt x="6093" y="17013"/>
                  </a:lnTo>
                  <a:close/>
                  <a:moveTo>
                    <a:pt x="6352" y="16585"/>
                  </a:moveTo>
                  <a:lnTo>
                    <a:pt x="5945" y="16427"/>
                  </a:lnTo>
                  <a:lnTo>
                    <a:pt x="5911" y="16496"/>
                  </a:lnTo>
                  <a:lnTo>
                    <a:pt x="6134" y="16697"/>
                  </a:lnTo>
                  <a:cubicBezTo>
                    <a:pt x="6148" y="16709"/>
                    <a:pt x="6160" y="16719"/>
                    <a:pt x="6172" y="16728"/>
                  </a:cubicBezTo>
                  <a:cubicBezTo>
                    <a:pt x="6183" y="16736"/>
                    <a:pt x="6189" y="16741"/>
                    <a:pt x="6191" y="16742"/>
                  </a:cubicBezTo>
                  <a:cubicBezTo>
                    <a:pt x="6189" y="16742"/>
                    <a:pt x="6181" y="16740"/>
                    <a:pt x="6167" y="16736"/>
                  </a:cubicBezTo>
                  <a:cubicBezTo>
                    <a:pt x="6153" y="16732"/>
                    <a:pt x="6136" y="16728"/>
                    <a:pt x="6115" y="16724"/>
                  </a:cubicBezTo>
                  <a:lnTo>
                    <a:pt x="5825" y="16670"/>
                  </a:lnTo>
                  <a:lnTo>
                    <a:pt x="5791" y="16738"/>
                  </a:lnTo>
                  <a:lnTo>
                    <a:pt x="6165" y="16965"/>
                  </a:lnTo>
                  <a:lnTo>
                    <a:pt x="6187" y="16920"/>
                  </a:lnTo>
                  <a:lnTo>
                    <a:pt x="5920" y="16761"/>
                  </a:lnTo>
                  <a:cubicBezTo>
                    <a:pt x="5915" y="16758"/>
                    <a:pt x="5908" y="16754"/>
                    <a:pt x="5901" y="16750"/>
                  </a:cubicBezTo>
                  <a:cubicBezTo>
                    <a:pt x="5893" y="16746"/>
                    <a:pt x="5886" y="16741"/>
                    <a:pt x="5878" y="16737"/>
                  </a:cubicBezTo>
                  <a:cubicBezTo>
                    <a:pt x="5871" y="16733"/>
                    <a:pt x="5864" y="16729"/>
                    <a:pt x="5859" y="16726"/>
                  </a:cubicBezTo>
                  <a:cubicBezTo>
                    <a:pt x="5854" y="16723"/>
                    <a:pt x="5851" y="16722"/>
                    <a:pt x="5849" y="16721"/>
                  </a:cubicBezTo>
                  <a:cubicBezTo>
                    <a:pt x="5854" y="16722"/>
                    <a:pt x="5863" y="16724"/>
                    <a:pt x="5877" y="16727"/>
                  </a:cubicBezTo>
                  <a:cubicBezTo>
                    <a:pt x="5892" y="16730"/>
                    <a:pt x="5910" y="16733"/>
                    <a:pt x="5932" y="16738"/>
                  </a:cubicBezTo>
                  <a:lnTo>
                    <a:pt x="6248" y="16797"/>
                  </a:lnTo>
                  <a:lnTo>
                    <a:pt x="6268" y="16757"/>
                  </a:lnTo>
                  <a:lnTo>
                    <a:pt x="6017" y="16530"/>
                  </a:lnTo>
                  <a:cubicBezTo>
                    <a:pt x="6012" y="16525"/>
                    <a:pt x="6006" y="16520"/>
                    <a:pt x="6000" y="16515"/>
                  </a:cubicBezTo>
                  <a:cubicBezTo>
                    <a:pt x="5995" y="16510"/>
                    <a:pt x="5989" y="16506"/>
                    <a:pt x="5984" y="16501"/>
                  </a:cubicBezTo>
                  <a:cubicBezTo>
                    <a:pt x="5978" y="16497"/>
                    <a:pt x="5974" y="16493"/>
                    <a:pt x="5970" y="16490"/>
                  </a:cubicBezTo>
                  <a:cubicBezTo>
                    <a:pt x="5966" y="16487"/>
                    <a:pt x="5964" y="16485"/>
                    <a:pt x="5964" y="16484"/>
                  </a:cubicBezTo>
                  <a:cubicBezTo>
                    <a:pt x="5965" y="16485"/>
                    <a:pt x="5967" y="16486"/>
                    <a:pt x="5972" y="16488"/>
                  </a:cubicBezTo>
                  <a:cubicBezTo>
                    <a:pt x="5977" y="16490"/>
                    <a:pt x="5982" y="16492"/>
                    <a:pt x="5989" y="16496"/>
                  </a:cubicBezTo>
                  <a:cubicBezTo>
                    <a:pt x="5996" y="16499"/>
                    <a:pt x="6003" y="16502"/>
                    <a:pt x="6010" y="16505"/>
                  </a:cubicBezTo>
                  <a:cubicBezTo>
                    <a:pt x="6018" y="16508"/>
                    <a:pt x="6025" y="16511"/>
                    <a:pt x="6031" y="16514"/>
                  </a:cubicBezTo>
                  <a:lnTo>
                    <a:pt x="6329" y="16632"/>
                  </a:lnTo>
                  <a:lnTo>
                    <a:pt x="6352" y="16585"/>
                  </a:lnTo>
                  <a:close/>
                  <a:moveTo>
                    <a:pt x="6372" y="16174"/>
                  </a:moveTo>
                  <a:cubicBezTo>
                    <a:pt x="6357" y="16172"/>
                    <a:pt x="6343" y="16173"/>
                    <a:pt x="6330" y="16176"/>
                  </a:cubicBezTo>
                  <a:cubicBezTo>
                    <a:pt x="6317" y="16180"/>
                    <a:pt x="6305" y="16185"/>
                    <a:pt x="6294" y="16193"/>
                  </a:cubicBezTo>
                  <a:cubicBezTo>
                    <a:pt x="6283" y="16200"/>
                    <a:pt x="6271" y="16211"/>
                    <a:pt x="6257" y="16226"/>
                  </a:cubicBezTo>
                  <a:lnTo>
                    <a:pt x="6221" y="16264"/>
                  </a:lnTo>
                  <a:cubicBezTo>
                    <a:pt x="6202" y="16284"/>
                    <a:pt x="6185" y="16296"/>
                    <a:pt x="6171" y="16301"/>
                  </a:cubicBezTo>
                  <a:cubicBezTo>
                    <a:pt x="6156" y="16307"/>
                    <a:pt x="6141" y="16306"/>
                    <a:pt x="6125" y="16298"/>
                  </a:cubicBezTo>
                  <a:cubicBezTo>
                    <a:pt x="6105" y="16288"/>
                    <a:pt x="6092" y="16273"/>
                    <a:pt x="6088" y="16254"/>
                  </a:cubicBezTo>
                  <a:cubicBezTo>
                    <a:pt x="6083" y="16235"/>
                    <a:pt x="6087" y="16213"/>
                    <a:pt x="6099" y="16188"/>
                  </a:cubicBezTo>
                  <a:cubicBezTo>
                    <a:pt x="6103" y="16180"/>
                    <a:pt x="6107" y="16172"/>
                    <a:pt x="6112" y="16165"/>
                  </a:cubicBezTo>
                  <a:cubicBezTo>
                    <a:pt x="6117" y="16158"/>
                    <a:pt x="6123" y="16152"/>
                    <a:pt x="6129" y="16146"/>
                  </a:cubicBezTo>
                  <a:cubicBezTo>
                    <a:pt x="6135" y="16140"/>
                    <a:pt x="6142" y="16134"/>
                    <a:pt x="6151" y="16128"/>
                  </a:cubicBezTo>
                  <a:cubicBezTo>
                    <a:pt x="6159" y="16122"/>
                    <a:pt x="6168" y="16116"/>
                    <a:pt x="6179" y="16109"/>
                  </a:cubicBezTo>
                  <a:lnTo>
                    <a:pt x="6155" y="16072"/>
                  </a:lnTo>
                  <a:cubicBezTo>
                    <a:pt x="6112" y="16097"/>
                    <a:pt x="6080" y="16130"/>
                    <a:pt x="6060" y="16171"/>
                  </a:cubicBezTo>
                  <a:cubicBezTo>
                    <a:pt x="6050" y="16190"/>
                    <a:pt x="6045" y="16209"/>
                    <a:pt x="6042" y="16227"/>
                  </a:cubicBezTo>
                  <a:cubicBezTo>
                    <a:pt x="6040" y="16246"/>
                    <a:pt x="6041" y="16263"/>
                    <a:pt x="6046" y="16279"/>
                  </a:cubicBezTo>
                  <a:cubicBezTo>
                    <a:pt x="6050" y="16294"/>
                    <a:pt x="6058" y="16309"/>
                    <a:pt x="6069" y="16322"/>
                  </a:cubicBezTo>
                  <a:cubicBezTo>
                    <a:pt x="6079" y="16334"/>
                    <a:pt x="6093" y="16345"/>
                    <a:pt x="6110" y="16353"/>
                  </a:cubicBezTo>
                  <a:cubicBezTo>
                    <a:pt x="6135" y="16365"/>
                    <a:pt x="6160" y="16368"/>
                    <a:pt x="6186" y="16360"/>
                  </a:cubicBezTo>
                  <a:cubicBezTo>
                    <a:pt x="6197" y="16356"/>
                    <a:pt x="6208" y="16351"/>
                    <a:pt x="6218" y="16342"/>
                  </a:cubicBezTo>
                  <a:cubicBezTo>
                    <a:pt x="6228" y="16334"/>
                    <a:pt x="6240" y="16323"/>
                    <a:pt x="6254" y="16308"/>
                  </a:cubicBezTo>
                  <a:lnTo>
                    <a:pt x="6286" y="16274"/>
                  </a:lnTo>
                  <a:cubicBezTo>
                    <a:pt x="6323" y="16234"/>
                    <a:pt x="6359" y="16223"/>
                    <a:pt x="6393" y="16240"/>
                  </a:cubicBezTo>
                  <a:cubicBezTo>
                    <a:pt x="6416" y="16251"/>
                    <a:pt x="6430" y="16270"/>
                    <a:pt x="6435" y="16295"/>
                  </a:cubicBezTo>
                  <a:cubicBezTo>
                    <a:pt x="6438" y="16307"/>
                    <a:pt x="6438" y="16318"/>
                    <a:pt x="6436" y="16328"/>
                  </a:cubicBezTo>
                  <a:cubicBezTo>
                    <a:pt x="6434" y="16339"/>
                    <a:pt x="6429" y="16351"/>
                    <a:pt x="6422" y="16366"/>
                  </a:cubicBezTo>
                  <a:cubicBezTo>
                    <a:pt x="6412" y="16386"/>
                    <a:pt x="6400" y="16403"/>
                    <a:pt x="6387" y="16417"/>
                  </a:cubicBezTo>
                  <a:cubicBezTo>
                    <a:pt x="6373" y="16431"/>
                    <a:pt x="6356" y="16444"/>
                    <a:pt x="6337" y="16454"/>
                  </a:cubicBezTo>
                  <a:lnTo>
                    <a:pt x="6363" y="16493"/>
                  </a:lnTo>
                  <a:cubicBezTo>
                    <a:pt x="6385" y="16479"/>
                    <a:pt x="6403" y="16464"/>
                    <a:pt x="6419" y="16446"/>
                  </a:cubicBezTo>
                  <a:cubicBezTo>
                    <a:pt x="6435" y="16429"/>
                    <a:pt x="6448" y="16408"/>
                    <a:pt x="6460" y="16385"/>
                  </a:cubicBezTo>
                  <a:cubicBezTo>
                    <a:pt x="6469" y="16366"/>
                    <a:pt x="6475" y="16350"/>
                    <a:pt x="6478" y="16334"/>
                  </a:cubicBezTo>
                  <a:cubicBezTo>
                    <a:pt x="6481" y="16318"/>
                    <a:pt x="6481" y="16302"/>
                    <a:pt x="6479" y="16285"/>
                  </a:cubicBezTo>
                  <a:cubicBezTo>
                    <a:pt x="6477" y="16262"/>
                    <a:pt x="6470" y="16242"/>
                    <a:pt x="6457" y="16225"/>
                  </a:cubicBezTo>
                  <a:cubicBezTo>
                    <a:pt x="6445" y="16207"/>
                    <a:pt x="6430" y="16194"/>
                    <a:pt x="6412" y="16185"/>
                  </a:cubicBezTo>
                  <a:cubicBezTo>
                    <a:pt x="6400" y="16179"/>
                    <a:pt x="6386" y="16175"/>
                    <a:pt x="6372" y="16174"/>
                  </a:cubicBezTo>
                  <a:close/>
                  <a:moveTo>
                    <a:pt x="6486" y="15984"/>
                  </a:moveTo>
                  <a:lnTo>
                    <a:pt x="6443" y="15962"/>
                  </a:lnTo>
                  <a:lnTo>
                    <a:pt x="6389" y="16071"/>
                  </a:lnTo>
                  <a:lnTo>
                    <a:pt x="6433" y="16092"/>
                  </a:lnTo>
                  <a:lnTo>
                    <a:pt x="6486" y="15984"/>
                  </a:lnTo>
                  <a:close/>
                  <a:moveTo>
                    <a:pt x="6403" y="15496"/>
                  </a:moveTo>
                  <a:lnTo>
                    <a:pt x="6380" y="15542"/>
                  </a:lnTo>
                  <a:lnTo>
                    <a:pt x="6652" y="15676"/>
                  </a:lnTo>
                  <a:cubicBezTo>
                    <a:pt x="6665" y="15683"/>
                    <a:pt x="6676" y="15689"/>
                    <a:pt x="6685" y="15696"/>
                  </a:cubicBezTo>
                  <a:cubicBezTo>
                    <a:pt x="6693" y="15702"/>
                    <a:pt x="6700" y="15710"/>
                    <a:pt x="6706" y="15721"/>
                  </a:cubicBezTo>
                  <a:cubicBezTo>
                    <a:pt x="6711" y="15731"/>
                    <a:pt x="6712" y="15743"/>
                    <a:pt x="6711" y="15757"/>
                  </a:cubicBezTo>
                  <a:cubicBezTo>
                    <a:pt x="6709" y="15771"/>
                    <a:pt x="6704" y="15786"/>
                    <a:pt x="6696" y="15802"/>
                  </a:cubicBezTo>
                  <a:cubicBezTo>
                    <a:pt x="6690" y="15814"/>
                    <a:pt x="6684" y="15824"/>
                    <a:pt x="6678" y="15832"/>
                  </a:cubicBezTo>
                  <a:cubicBezTo>
                    <a:pt x="6671" y="15839"/>
                    <a:pt x="6664" y="15845"/>
                    <a:pt x="6657" y="15850"/>
                  </a:cubicBezTo>
                  <a:cubicBezTo>
                    <a:pt x="6651" y="15854"/>
                    <a:pt x="6644" y="15857"/>
                    <a:pt x="6638" y="15858"/>
                  </a:cubicBezTo>
                  <a:cubicBezTo>
                    <a:pt x="6631" y="15859"/>
                    <a:pt x="6626" y="15860"/>
                    <a:pt x="6621" y="15860"/>
                  </a:cubicBezTo>
                  <a:cubicBezTo>
                    <a:pt x="6613" y="15859"/>
                    <a:pt x="6604" y="15857"/>
                    <a:pt x="6593" y="15853"/>
                  </a:cubicBezTo>
                  <a:cubicBezTo>
                    <a:pt x="6581" y="15848"/>
                    <a:pt x="6571" y="15844"/>
                    <a:pt x="6561" y="15839"/>
                  </a:cubicBezTo>
                  <a:lnTo>
                    <a:pt x="6298" y="15709"/>
                  </a:lnTo>
                  <a:lnTo>
                    <a:pt x="6275" y="15755"/>
                  </a:lnTo>
                  <a:lnTo>
                    <a:pt x="6555" y="15893"/>
                  </a:lnTo>
                  <a:cubicBezTo>
                    <a:pt x="6564" y="15898"/>
                    <a:pt x="6574" y="15902"/>
                    <a:pt x="6586" y="15906"/>
                  </a:cubicBezTo>
                  <a:cubicBezTo>
                    <a:pt x="6598" y="15911"/>
                    <a:pt x="6610" y="15913"/>
                    <a:pt x="6622" y="15912"/>
                  </a:cubicBezTo>
                  <a:cubicBezTo>
                    <a:pt x="6646" y="15911"/>
                    <a:pt x="6668" y="15904"/>
                    <a:pt x="6686" y="15890"/>
                  </a:cubicBezTo>
                  <a:cubicBezTo>
                    <a:pt x="6704" y="15876"/>
                    <a:pt x="6720" y="15854"/>
                    <a:pt x="6735" y="15824"/>
                  </a:cubicBezTo>
                  <a:cubicBezTo>
                    <a:pt x="6747" y="15800"/>
                    <a:pt x="6754" y="15779"/>
                    <a:pt x="6757" y="15760"/>
                  </a:cubicBezTo>
                  <a:cubicBezTo>
                    <a:pt x="6760" y="15742"/>
                    <a:pt x="6760" y="15724"/>
                    <a:pt x="6755" y="15707"/>
                  </a:cubicBezTo>
                  <a:cubicBezTo>
                    <a:pt x="6751" y="15690"/>
                    <a:pt x="6744" y="15676"/>
                    <a:pt x="6733" y="15666"/>
                  </a:cubicBezTo>
                  <a:cubicBezTo>
                    <a:pt x="6721" y="15656"/>
                    <a:pt x="6704" y="15645"/>
                    <a:pt x="6681" y="15633"/>
                  </a:cubicBezTo>
                  <a:lnTo>
                    <a:pt x="6403" y="15496"/>
                  </a:lnTo>
                  <a:close/>
                  <a:moveTo>
                    <a:pt x="6977" y="15316"/>
                  </a:moveTo>
                  <a:lnTo>
                    <a:pt x="6586" y="15124"/>
                  </a:lnTo>
                  <a:lnTo>
                    <a:pt x="6563" y="15170"/>
                  </a:lnTo>
                  <a:lnTo>
                    <a:pt x="6776" y="15273"/>
                  </a:lnTo>
                  <a:cubicBezTo>
                    <a:pt x="6791" y="15280"/>
                    <a:pt x="6805" y="15286"/>
                    <a:pt x="6819" y="15293"/>
                  </a:cubicBezTo>
                  <a:cubicBezTo>
                    <a:pt x="6833" y="15299"/>
                    <a:pt x="6846" y="15305"/>
                    <a:pt x="6858" y="15309"/>
                  </a:cubicBezTo>
                  <a:cubicBezTo>
                    <a:pt x="6869" y="15314"/>
                    <a:pt x="6879" y="15318"/>
                    <a:pt x="6886" y="15321"/>
                  </a:cubicBezTo>
                  <a:cubicBezTo>
                    <a:pt x="6894" y="15324"/>
                    <a:pt x="6898" y="15326"/>
                    <a:pt x="6898" y="15326"/>
                  </a:cubicBezTo>
                  <a:cubicBezTo>
                    <a:pt x="6897" y="15326"/>
                    <a:pt x="6893" y="15326"/>
                    <a:pt x="6887" y="15325"/>
                  </a:cubicBezTo>
                  <a:cubicBezTo>
                    <a:pt x="6881" y="15325"/>
                    <a:pt x="6873" y="15324"/>
                    <a:pt x="6864" y="15324"/>
                  </a:cubicBezTo>
                  <a:cubicBezTo>
                    <a:pt x="6855" y="15323"/>
                    <a:pt x="6844" y="15323"/>
                    <a:pt x="6833" y="15322"/>
                  </a:cubicBezTo>
                  <a:cubicBezTo>
                    <a:pt x="6821" y="15322"/>
                    <a:pt x="6810" y="15322"/>
                    <a:pt x="6798" y="15322"/>
                  </a:cubicBezTo>
                  <a:lnTo>
                    <a:pt x="6485" y="15329"/>
                  </a:lnTo>
                  <a:lnTo>
                    <a:pt x="6458" y="15383"/>
                  </a:lnTo>
                  <a:lnTo>
                    <a:pt x="6849" y="15576"/>
                  </a:lnTo>
                  <a:lnTo>
                    <a:pt x="6873" y="15527"/>
                  </a:lnTo>
                  <a:lnTo>
                    <a:pt x="6645" y="15418"/>
                  </a:lnTo>
                  <a:cubicBezTo>
                    <a:pt x="6633" y="15412"/>
                    <a:pt x="6622" y="15407"/>
                    <a:pt x="6610" y="15402"/>
                  </a:cubicBezTo>
                  <a:cubicBezTo>
                    <a:pt x="6599" y="15397"/>
                    <a:pt x="6588" y="15392"/>
                    <a:pt x="6578" y="15388"/>
                  </a:cubicBezTo>
                  <a:cubicBezTo>
                    <a:pt x="6568" y="15384"/>
                    <a:pt x="6559" y="15380"/>
                    <a:pt x="6552" y="15377"/>
                  </a:cubicBezTo>
                  <a:cubicBezTo>
                    <a:pt x="6545" y="15374"/>
                    <a:pt x="6540" y="15372"/>
                    <a:pt x="6536" y="15371"/>
                  </a:cubicBezTo>
                  <a:cubicBezTo>
                    <a:pt x="6540" y="15372"/>
                    <a:pt x="6546" y="15372"/>
                    <a:pt x="6553" y="15372"/>
                  </a:cubicBezTo>
                  <a:cubicBezTo>
                    <a:pt x="6561" y="15373"/>
                    <a:pt x="6569" y="15373"/>
                    <a:pt x="6580" y="15373"/>
                  </a:cubicBezTo>
                  <a:cubicBezTo>
                    <a:pt x="6590" y="15373"/>
                    <a:pt x="6601" y="15373"/>
                    <a:pt x="6613" y="15373"/>
                  </a:cubicBezTo>
                  <a:cubicBezTo>
                    <a:pt x="6625" y="15373"/>
                    <a:pt x="6638" y="15373"/>
                    <a:pt x="6652" y="15373"/>
                  </a:cubicBezTo>
                  <a:lnTo>
                    <a:pt x="6953" y="15365"/>
                  </a:lnTo>
                  <a:lnTo>
                    <a:pt x="6977" y="15316"/>
                  </a:lnTo>
                  <a:close/>
                  <a:moveTo>
                    <a:pt x="7055" y="15156"/>
                  </a:moveTo>
                  <a:lnTo>
                    <a:pt x="6665" y="14964"/>
                  </a:lnTo>
                  <a:lnTo>
                    <a:pt x="6642" y="15009"/>
                  </a:lnTo>
                  <a:lnTo>
                    <a:pt x="7033" y="15202"/>
                  </a:lnTo>
                  <a:lnTo>
                    <a:pt x="7055" y="15156"/>
                  </a:lnTo>
                  <a:close/>
                  <a:moveTo>
                    <a:pt x="6855" y="14576"/>
                  </a:moveTo>
                  <a:lnTo>
                    <a:pt x="6832" y="14624"/>
                  </a:lnTo>
                  <a:lnTo>
                    <a:pt x="7048" y="14835"/>
                  </a:lnTo>
                  <a:cubicBezTo>
                    <a:pt x="7066" y="14852"/>
                    <a:pt x="7081" y="14866"/>
                    <a:pt x="7093" y="14877"/>
                  </a:cubicBezTo>
                  <a:cubicBezTo>
                    <a:pt x="7105" y="14888"/>
                    <a:pt x="7113" y="14895"/>
                    <a:pt x="7118" y="14899"/>
                  </a:cubicBezTo>
                  <a:cubicBezTo>
                    <a:pt x="7115" y="14898"/>
                    <a:pt x="7110" y="14896"/>
                    <a:pt x="7103" y="14895"/>
                  </a:cubicBezTo>
                  <a:cubicBezTo>
                    <a:pt x="7096" y="14893"/>
                    <a:pt x="7088" y="14891"/>
                    <a:pt x="7079" y="14889"/>
                  </a:cubicBezTo>
                  <a:cubicBezTo>
                    <a:pt x="7070" y="14887"/>
                    <a:pt x="7060" y="14885"/>
                    <a:pt x="7050" y="14884"/>
                  </a:cubicBezTo>
                  <a:cubicBezTo>
                    <a:pt x="7039" y="14882"/>
                    <a:pt x="7029" y="14880"/>
                    <a:pt x="7019" y="14879"/>
                  </a:cubicBezTo>
                  <a:lnTo>
                    <a:pt x="6727" y="14837"/>
                  </a:lnTo>
                  <a:lnTo>
                    <a:pt x="6702" y="14888"/>
                  </a:lnTo>
                  <a:lnTo>
                    <a:pt x="7157" y="14949"/>
                  </a:lnTo>
                  <a:lnTo>
                    <a:pt x="7180" y="14903"/>
                  </a:lnTo>
                  <a:lnTo>
                    <a:pt x="6855" y="14576"/>
                  </a:lnTo>
                  <a:close/>
                  <a:moveTo>
                    <a:pt x="7391" y="14474"/>
                  </a:moveTo>
                  <a:lnTo>
                    <a:pt x="7351" y="14454"/>
                  </a:lnTo>
                  <a:lnTo>
                    <a:pt x="7266" y="14626"/>
                  </a:lnTo>
                  <a:lnTo>
                    <a:pt x="7123" y="14556"/>
                  </a:lnTo>
                  <a:lnTo>
                    <a:pt x="7189" y="14422"/>
                  </a:lnTo>
                  <a:lnTo>
                    <a:pt x="7148" y="14402"/>
                  </a:lnTo>
                  <a:lnTo>
                    <a:pt x="7083" y="14536"/>
                  </a:lnTo>
                  <a:lnTo>
                    <a:pt x="6954" y="14473"/>
                  </a:lnTo>
                  <a:lnTo>
                    <a:pt x="7033" y="14312"/>
                  </a:lnTo>
                  <a:lnTo>
                    <a:pt x="6997" y="14287"/>
                  </a:lnTo>
                  <a:lnTo>
                    <a:pt x="6892" y="14501"/>
                  </a:lnTo>
                  <a:lnTo>
                    <a:pt x="7283" y="14693"/>
                  </a:lnTo>
                  <a:lnTo>
                    <a:pt x="7391" y="14474"/>
                  </a:lnTo>
                  <a:close/>
                  <a:moveTo>
                    <a:pt x="7554" y="14143"/>
                  </a:moveTo>
                  <a:lnTo>
                    <a:pt x="7518" y="14147"/>
                  </a:lnTo>
                  <a:cubicBezTo>
                    <a:pt x="7501" y="14150"/>
                    <a:pt x="7483" y="14152"/>
                    <a:pt x="7465" y="14155"/>
                  </a:cubicBezTo>
                  <a:cubicBezTo>
                    <a:pt x="7446" y="14157"/>
                    <a:pt x="7428" y="14160"/>
                    <a:pt x="7412" y="14162"/>
                  </a:cubicBezTo>
                  <a:cubicBezTo>
                    <a:pt x="7395" y="14164"/>
                    <a:pt x="7384" y="14166"/>
                    <a:pt x="7377" y="14167"/>
                  </a:cubicBezTo>
                  <a:cubicBezTo>
                    <a:pt x="7367" y="14169"/>
                    <a:pt x="7356" y="14172"/>
                    <a:pt x="7344" y="14175"/>
                  </a:cubicBezTo>
                  <a:cubicBezTo>
                    <a:pt x="7332" y="14178"/>
                    <a:pt x="7322" y="14181"/>
                    <a:pt x="7314" y="14185"/>
                  </a:cubicBezTo>
                  <a:lnTo>
                    <a:pt x="7317" y="14179"/>
                  </a:lnTo>
                  <a:cubicBezTo>
                    <a:pt x="7324" y="14164"/>
                    <a:pt x="7329" y="14148"/>
                    <a:pt x="7330" y="14133"/>
                  </a:cubicBezTo>
                  <a:cubicBezTo>
                    <a:pt x="7331" y="14118"/>
                    <a:pt x="7329" y="14103"/>
                    <a:pt x="7324" y="14090"/>
                  </a:cubicBezTo>
                  <a:cubicBezTo>
                    <a:pt x="7319" y="14076"/>
                    <a:pt x="7312" y="14063"/>
                    <a:pt x="7301" y="14052"/>
                  </a:cubicBezTo>
                  <a:cubicBezTo>
                    <a:pt x="7290" y="14040"/>
                    <a:pt x="7276" y="14031"/>
                    <a:pt x="7260" y="14023"/>
                  </a:cubicBezTo>
                  <a:cubicBezTo>
                    <a:pt x="7250" y="14018"/>
                    <a:pt x="7240" y="14015"/>
                    <a:pt x="7230" y="14013"/>
                  </a:cubicBezTo>
                  <a:cubicBezTo>
                    <a:pt x="7221" y="14011"/>
                    <a:pt x="7211" y="14010"/>
                    <a:pt x="7203" y="14011"/>
                  </a:cubicBezTo>
                  <a:cubicBezTo>
                    <a:pt x="7194" y="14011"/>
                    <a:pt x="7186" y="14012"/>
                    <a:pt x="7179" y="14014"/>
                  </a:cubicBezTo>
                  <a:cubicBezTo>
                    <a:pt x="7172" y="14016"/>
                    <a:pt x="7165" y="14018"/>
                    <a:pt x="7159" y="14021"/>
                  </a:cubicBezTo>
                  <a:cubicBezTo>
                    <a:pt x="7153" y="14024"/>
                    <a:pt x="7147" y="14028"/>
                    <a:pt x="7141" y="14032"/>
                  </a:cubicBezTo>
                  <a:cubicBezTo>
                    <a:pt x="7135" y="14036"/>
                    <a:pt x="7129" y="14042"/>
                    <a:pt x="7123" y="14049"/>
                  </a:cubicBezTo>
                  <a:cubicBezTo>
                    <a:pt x="7117" y="14055"/>
                    <a:pt x="7111" y="14063"/>
                    <a:pt x="7105" y="14073"/>
                  </a:cubicBezTo>
                  <a:cubicBezTo>
                    <a:pt x="7099" y="14083"/>
                    <a:pt x="7092" y="14094"/>
                    <a:pt x="7086" y="14108"/>
                  </a:cubicBezTo>
                  <a:lnTo>
                    <a:pt x="7041" y="14199"/>
                  </a:lnTo>
                  <a:lnTo>
                    <a:pt x="7432" y="14391"/>
                  </a:lnTo>
                  <a:lnTo>
                    <a:pt x="7454" y="14345"/>
                  </a:lnTo>
                  <a:lnTo>
                    <a:pt x="7278" y="14259"/>
                  </a:lnTo>
                  <a:cubicBezTo>
                    <a:pt x="7283" y="14249"/>
                    <a:pt x="7289" y="14242"/>
                    <a:pt x="7295" y="14237"/>
                  </a:cubicBezTo>
                  <a:cubicBezTo>
                    <a:pt x="7301" y="14233"/>
                    <a:pt x="7311" y="14229"/>
                    <a:pt x="7325" y="14226"/>
                  </a:cubicBezTo>
                  <a:cubicBezTo>
                    <a:pt x="7348" y="14222"/>
                    <a:pt x="7370" y="14218"/>
                    <a:pt x="7390" y="14214"/>
                  </a:cubicBezTo>
                  <a:cubicBezTo>
                    <a:pt x="7411" y="14211"/>
                    <a:pt x="7430" y="14208"/>
                    <a:pt x="7448" y="14206"/>
                  </a:cubicBezTo>
                  <a:cubicBezTo>
                    <a:pt x="7465" y="14204"/>
                    <a:pt x="7480" y="14203"/>
                    <a:pt x="7493" y="14202"/>
                  </a:cubicBezTo>
                  <a:cubicBezTo>
                    <a:pt x="7507" y="14201"/>
                    <a:pt x="7517" y="14201"/>
                    <a:pt x="7525" y="14201"/>
                  </a:cubicBezTo>
                  <a:lnTo>
                    <a:pt x="7554" y="14143"/>
                  </a:lnTo>
                  <a:close/>
                  <a:moveTo>
                    <a:pt x="7268" y="14094"/>
                  </a:moveTo>
                  <a:cubicBezTo>
                    <a:pt x="7276" y="14102"/>
                    <a:pt x="7282" y="14111"/>
                    <a:pt x="7285" y="14121"/>
                  </a:cubicBezTo>
                  <a:cubicBezTo>
                    <a:pt x="7288" y="14131"/>
                    <a:pt x="7288" y="14143"/>
                    <a:pt x="7286" y="14156"/>
                  </a:cubicBezTo>
                  <a:cubicBezTo>
                    <a:pt x="7284" y="14168"/>
                    <a:pt x="7278" y="14184"/>
                    <a:pt x="7270" y="14201"/>
                  </a:cubicBezTo>
                  <a:lnTo>
                    <a:pt x="7248" y="14244"/>
                  </a:lnTo>
                  <a:lnTo>
                    <a:pt x="7103" y="14173"/>
                  </a:lnTo>
                  <a:lnTo>
                    <a:pt x="7126" y="14126"/>
                  </a:lnTo>
                  <a:cubicBezTo>
                    <a:pt x="7131" y="14115"/>
                    <a:pt x="7136" y="14106"/>
                    <a:pt x="7141" y="14099"/>
                  </a:cubicBezTo>
                  <a:cubicBezTo>
                    <a:pt x="7146" y="14092"/>
                    <a:pt x="7152" y="14086"/>
                    <a:pt x="7158" y="14081"/>
                  </a:cubicBezTo>
                  <a:cubicBezTo>
                    <a:pt x="7168" y="14072"/>
                    <a:pt x="7180" y="14067"/>
                    <a:pt x="7195" y="14065"/>
                  </a:cubicBezTo>
                  <a:cubicBezTo>
                    <a:pt x="7209" y="14063"/>
                    <a:pt x="7223" y="14065"/>
                    <a:pt x="7236" y="14072"/>
                  </a:cubicBezTo>
                  <a:cubicBezTo>
                    <a:pt x="7249" y="14078"/>
                    <a:pt x="7259" y="14085"/>
                    <a:pt x="7268" y="14094"/>
                  </a:cubicBezTo>
                  <a:close/>
                  <a:moveTo>
                    <a:pt x="7565" y="13749"/>
                  </a:moveTo>
                  <a:cubicBezTo>
                    <a:pt x="7550" y="13747"/>
                    <a:pt x="7537" y="13748"/>
                    <a:pt x="7523" y="13752"/>
                  </a:cubicBezTo>
                  <a:cubicBezTo>
                    <a:pt x="7510" y="13755"/>
                    <a:pt x="7498" y="13761"/>
                    <a:pt x="7488" y="13768"/>
                  </a:cubicBezTo>
                  <a:cubicBezTo>
                    <a:pt x="7477" y="13775"/>
                    <a:pt x="7464" y="13786"/>
                    <a:pt x="7450" y="13801"/>
                  </a:cubicBezTo>
                  <a:lnTo>
                    <a:pt x="7414" y="13839"/>
                  </a:lnTo>
                  <a:cubicBezTo>
                    <a:pt x="7395" y="13859"/>
                    <a:pt x="7378" y="13871"/>
                    <a:pt x="7364" y="13876"/>
                  </a:cubicBezTo>
                  <a:cubicBezTo>
                    <a:pt x="7349" y="13882"/>
                    <a:pt x="7334" y="13881"/>
                    <a:pt x="7318" y="13873"/>
                  </a:cubicBezTo>
                  <a:cubicBezTo>
                    <a:pt x="7298" y="13863"/>
                    <a:pt x="7286" y="13848"/>
                    <a:pt x="7281" y="13829"/>
                  </a:cubicBezTo>
                  <a:cubicBezTo>
                    <a:pt x="7276" y="13810"/>
                    <a:pt x="7280" y="13788"/>
                    <a:pt x="7292" y="13763"/>
                  </a:cubicBezTo>
                  <a:cubicBezTo>
                    <a:pt x="7296" y="13755"/>
                    <a:pt x="7301" y="13747"/>
                    <a:pt x="7305" y="13740"/>
                  </a:cubicBezTo>
                  <a:cubicBezTo>
                    <a:pt x="7310" y="13733"/>
                    <a:pt x="7316" y="13727"/>
                    <a:pt x="7322" y="13721"/>
                  </a:cubicBezTo>
                  <a:cubicBezTo>
                    <a:pt x="7328" y="13715"/>
                    <a:pt x="7336" y="13709"/>
                    <a:pt x="7344" y="13703"/>
                  </a:cubicBezTo>
                  <a:cubicBezTo>
                    <a:pt x="7352" y="13697"/>
                    <a:pt x="7361" y="13691"/>
                    <a:pt x="7372" y="13684"/>
                  </a:cubicBezTo>
                  <a:lnTo>
                    <a:pt x="7348" y="13647"/>
                  </a:lnTo>
                  <a:cubicBezTo>
                    <a:pt x="7305" y="13672"/>
                    <a:pt x="7273" y="13705"/>
                    <a:pt x="7253" y="13747"/>
                  </a:cubicBezTo>
                  <a:cubicBezTo>
                    <a:pt x="7243" y="13766"/>
                    <a:pt x="7238" y="13784"/>
                    <a:pt x="7236" y="13802"/>
                  </a:cubicBezTo>
                  <a:cubicBezTo>
                    <a:pt x="7233" y="13821"/>
                    <a:pt x="7235" y="13838"/>
                    <a:pt x="7239" y="13854"/>
                  </a:cubicBezTo>
                  <a:cubicBezTo>
                    <a:pt x="7243" y="13870"/>
                    <a:pt x="7251" y="13884"/>
                    <a:pt x="7262" y="13897"/>
                  </a:cubicBezTo>
                  <a:cubicBezTo>
                    <a:pt x="7272" y="13910"/>
                    <a:pt x="7286" y="13920"/>
                    <a:pt x="7303" y="13928"/>
                  </a:cubicBezTo>
                  <a:cubicBezTo>
                    <a:pt x="7328" y="13941"/>
                    <a:pt x="7353" y="13943"/>
                    <a:pt x="7379" y="13935"/>
                  </a:cubicBezTo>
                  <a:cubicBezTo>
                    <a:pt x="7390" y="13931"/>
                    <a:pt x="7401" y="13926"/>
                    <a:pt x="7411" y="13918"/>
                  </a:cubicBezTo>
                  <a:cubicBezTo>
                    <a:pt x="7421" y="13910"/>
                    <a:pt x="7434" y="13898"/>
                    <a:pt x="7448" y="13883"/>
                  </a:cubicBezTo>
                  <a:lnTo>
                    <a:pt x="7479" y="13849"/>
                  </a:lnTo>
                  <a:cubicBezTo>
                    <a:pt x="7516" y="13810"/>
                    <a:pt x="7552" y="13798"/>
                    <a:pt x="7586" y="13815"/>
                  </a:cubicBezTo>
                  <a:cubicBezTo>
                    <a:pt x="7610" y="13827"/>
                    <a:pt x="7624" y="13845"/>
                    <a:pt x="7628" y="13871"/>
                  </a:cubicBezTo>
                  <a:cubicBezTo>
                    <a:pt x="7631" y="13882"/>
                    <a:pt x="7631" y="13893"/>
                    <a:pt x="7629" y="13903"/>
                  </a:cubicBezTo>
                  <a:cubicBezTo>
                    <a:pt x="7627" y="13914"/>
                    <a:pt x="7622" y="13926"/>
                    <a:pt x="7615" y="13941"/>
                  </a:cubicBezTo>
                  <a:cubicBezTo>
                    <a:pt x="7605" y="13961"/>
                    <a:pt x="7594" y="13978"/>
                    <a:pt x="7580" y="13992"/>
                  </a:cubicBezTo>
                  <a:cubicBezTo>
                    <a:pt x="7566" y="14006"/>
                    <a:pt x="7550" y="14019"/>
                    <a:pt x="7530" y="14029"/>
                  </a:cubicBezTo>
                  <a:lnTo>
                    <a:pt x="7556" y="14068"/>
                  </a:lnTo>
                  <a:cubicBezTo>
                    <a:pt x="7578" y="14054"/>
                    <a:pt x="7597" y="14039"/>
                    <a:pt x="7612" y="14021"/>
                  </a:cubicBezTo>
                  <a:cubicBezTo>
                    <a:pt x="7628" y="14004"/>
                    <a:pt x="7642" y="13983"/>
                    <a:pt x="7653" y="13960"/>
                  </a:cubicBezTo>
                  <a:cubicBezTo>
                    <a:pt x="7662" y="13942"/>
                    <a:pt x="7668" y="13925"/>
                    <a:pt x="7671" y="13909"/>
                  </a:cubicBezTo>
                  <a:cubicBezTo>
                    <a:pt x="7674" y="13894"/>
                    <a:pt x="7674" y="13877"/>
                    <a:pt x="7672" y="13860"/>
                  </a:cubicBezTo>
                  <a:cubicBezTo>
                    <a:pt x="7670" y="13837"/>
                    <a:pt x="7663" y="13817"/>
                    <a:pt x="7651" y="13800"/>
                  </a:cubicBezTo>
                  <a:cubicBezTo>
                    <a:pt x="7638" y="13782"/>
                    <a:pt x="7623" y="13769"/>
                    <a:pt x="7605" y="13760"/>
                  </a:cubicBezTo>
                  <a:cubicBezTo>
                    <a:pt x="7593" y="13754"/>
                    <a:pt x="7580" y="13750"/>
                    <a:pt x="7565" y="13749"/>
                  </a:cubicBezTo>
                  <a:close/>
                  <a:moveTo>
                    <a:pt x="7783" y="13678"/>
                  </a:moveTo>
                  <a:lnTo>
                    <a:pt x="7392" y="13486"/>
                  </a:lnTo>
                  <a:lnTo>
                    <a:pt x="7369" y="13532"/>
                  </a:lnTo>
                  <a:lnTo>
                    <a:pt x="7760" y="13724"/>
                  </a:lnTo>
                  <a:lnTo>
                    <a:pt x="7783" y="13678"/>
                  </a:lnTo>
                  <a:close/>
                  <a:moveTo>
                    <a:pt x="7558" y="13149"/>
                  </a:moveTo>
                  <a:lnTo>
                    <a:pt x="7430" y="13407"/>
                  </a:lnTo>
                  <a:lnTo>
                    <a:pt x="7470" y="13427"/>
                  </a:lnTo>
                  <a:lnTo>
                    <a:pt x="7521" y="13322"/>
                  </a:lnTo>
                  <a:lnTo>
                    <a:pt x="7873" y="13495"/>
                  </a:lnTo>
                  <a:lnTo>
                    <a:pt x="7895" y="13450"/>
                  </a:lnTo>
                  <a:lnTo>
                    <a:pt x="7543" y="13277"/>
                  </a:lnTo>
                  <a:lnTo>
                    <a:pt x="7595" y="13171"/>
                  </a:lnTo>
                  <a:lnTo>
                    <a:pt x="7558" y="13149"/>
                  </a:lnTo>
                  <a:close/>
                  <a:moveTo>
                    <a:pt x="8100" y="13032"/>
                  </a:moveTo>
                  <a:lnTo>
                    <a:pt x="7646" y="12969"/>
                  </a:lnTo>
                  <a:lnTo>
                    <a:pt x="7616" y="13030"/>
                  </a:lnTo>
                  <a:lnTo>
                    <a:pt x="7943" y="13353"/>
                  </a:lnTo>
                  <a:lnTo>
                    <a:pt x="7966" y="13306"/>
                  </a:lnTo>
                  <a:lnTo>
                    <a:pt x="7864" y="13209"/>
                  </a:lnTo>
                  <a:lnTo>
                    <a:pt x="7936" y="13063"/>
                  </a:lnTo>
                  <a:lnTo>
                    <a:pt x="8074" y="13085"/>
                  </a:lnTo>
                  <a:lnTo>
                    <a:pt x="8100" y="13032"/>
                  </a:lnTo>
                  <a:close/>
                  <a:moveTo>
                    <a:pt x="7892" y="13056"/>
                  </a:moveTo>
                  <a:lnTo>
                    <a:pt x="7832" y="13178"/>
                  </a:lnTo>
                  <a:lnTo>
                    <a:pt x="7671" y="13022"/>
                  </a:lnTo>
                  <a:lnTo>
                    <a:pt x="7892" y="13056"/>
                  </a:lnTo>
                  <a:close/>
                  <a:moveTo>
                    <a:pt x="7538" y="13000"/>
                  </a:moveTo>
                  <a:cubicBezTo>
                    <a:pt x="7529" y="13003"/>
                    <a:pt x="7523" y="13009"/>
                    <a:pt x="7519" y="13017"/>
                  </a:cubicBezTo>
                  <a:cubicBezTo>
                    <a:pt x="7515" y="13025"/>
                    <a:pt x="7515" y="13033"/>
                    <a:pt x="7517" y="13042"/>
                  </a:cubicBezTo>
                  <a:cubicBezTo>
                    <a:pt x="7520" y="13050"/>
                    <a:pt x="7526" y="13057"/>
                    <a:pt x="7534" y="13060"/>
                  </a:cubicBezTo>
                  <a:cubicBezTo>
                    <a:pt x="7542" y="13065"/>
                    <a:pt x="7551" y="13065"/>
                    <a:pt x="7559" y="13062"/>
                  </a:cubicBezTo>
                  <a:cubicBezTo>
                    <a:pt x="7568" y="13060"/>
                    <a:pt x="7574" y="13054"/>
                    <a:pt x="7579" y="13046"/>
                  </a:cubicBezTo>
                  <a:cubicBezTo>
                    <a:pt x="7583" y="13037"/>
                    <a:pt x="7583" y="13029"/>
                    <a:pt x="7580" y="13021"/>
                  </a:cubicBezTo>
                  <a:cubicBezTo>
                    <a:pt x="7577" y="13012"/>
                    <a:pt x="7571" y="13006"/>
                    <a:pt x="7563" y="13002"/>
                  </a:cubicBezTo>
                  <a:cubicBezTo>
                    <a:pt x="7555" y="12998"/>
                    <a:pt x="7546" y="12997"/>
                    <a:pt x="7538" y="13000"/>
                  </a:cubicBezTo>
                  <a:close/>
                  <a:moveTo>
                    <a:pt x="7596" y="12883"/>
                  </a:moveTo>
                  <a:cubicBezTo>
                    <a:pt x="7587" y="12886"/>
                    <a:pt x="7581" y="12891"/>
                    <a:pt x="7577" y="12900"/>
                  </a:cubicBezTo>
                  <a:cubicBezTo>
                    <a:pt x="7573" y="12908"/>
                    <a:pt x="7572" y="12916"/>
                    <a:pt x="7575" y="12924"/>
                  </a:cubicBezTo>
                  <a:cubicBezTo>
                    <a:pt x="7578" y="12933"/>
                    <a:pt x="7584" y="12939"/>
                    <a:pt x="7592" y="12943"/>
                  </a:cubicBezTo>
                  <a:cubicBezTo>
                    <a:pt x="7600" y="12947"/>
                    <a:pt x="7608" y="12948"/>
                    <a:pt x="7617" y="12945"/>
                  </a:cubicBezTo>
                  <a:cubicBezTo>
                    <a:pt x="7626" y="12942"/>
                    <a:pt x="7632" y="12937"/>
                    <a:pt x="7636" y="12928"/>
                  </a:cubicBezTo>
                  <a:cubicBezTo>
                    <a:pt x="7640" y="12920"/>
                    <a:pt x="7641" y="12912"/>
                    <a:pt x="7638" y="12903"/>
                  </a:cubicBezTo>
                  <a:cubicBezTo>
                    <a:pt x="7635" y="12895"/>
                    <a:pt x="7629" y="12889"/>
                    <a:pt x="7620" y="12884"/>
                  </a:cubicBezTo>
                  <a:cubicBezTo>
                    <a:pt x="7612" y="12880"/>
                    <a:pt x="7604" y="12880"/>
                    <a:pt x="7596" y="12883"/>
                  </a:cubicBezTo>
                  <a:close/>
                  <a:moveTo>
                    <a:pt x="7837" y="12580"/>
                  </a:moveTo>
                  <a:lnTo>
                    <a:pt x="7710" y="12839"/>
                  </a:lnTo>
                  <a:lnTo>
                    <a:pt x="7750" y="12858"/>
                  </a:lnTo>
                  <a:lnTo>
                    <a:pt x="7801" y="12753"/>
                  </a:lnTo>
                  <a:lnTo>
                    <a:pt x="8153" y="12926"/>
                  </a:lnTo>
                  <a:lnTo>
                    <a:pt x="8175" y="12881"/>
                  </a:lnTo>
                  <a:lnTo>
                    <a:pt x="7823" y="12708"/>
                  </a:lnTo>
                  <a:lnTo>
                    <a:pt x="7875" y="12602"/>
                  </a:lnTo>
                  <a:lnTo>
                    <a:pt x="7837" y="12580"/>
                  </a:lnTo>
                  <a:close/>
                  <a:moveTo>
                    <a:pt x="8503" y="12213"/>
                  </a:moveTo>
                  <a:lnTo>
                    <a:pt x="8096" y="12055"/>
                  </a:lnTo>
                  <a:lnTo>
                    <a:pt x="8062" y="12124"/>
                  </a:lnTo>
                  <a:lnTo>
                    <a:pt x="8286" y="12325"/>
                  </a:lnTo>
                  <a:cubicBezTo>
                    <a:pt x="8299" y="12337"/>
                    <a:pt x="8312" y="12347"/>
                    <a:pt x="8323" y="12356"/>
                  </a:cubicBezTo>
                  <a:cubicBezTo>
                    <a:pt x="8334" y="12364"/>
                    <a:pt x="8341" y="12369"/>
                    <a:pt x="8342" y="12370"/>
                  </a:cubicBezTo>
                  <a:cubicBezTo>
                    <a:pt x="8340" y="12370"/>
                    <a:pt x="8332" y="12368"/>
                    <a:pt x="8318" y="12364"/>
                  </a:cubicBezTo>
                  <a:cubicBezTo>
                    <a:pt x="8304" y="12360"/>
                    <a:pt x="8287" y="12356"/>
                    <a:pt x="8267" y="12352"/>
                  </a:cubicBezTo>
                  <a:lnTo>
                    <a:pt x="7976" y="12298"/>
                  </a:lnTo>
                  <a:lnTo>
                    <a:pt x="7943" y="12366"/>
                  </a:lnTo>
                  <a:lnTo>
                    <a:pt x="8317" y="12593"/>
                  </a:lnTo>
                  <a:lnTo>
                    <a:pt x="8339" y="12548"/>
                  </a:lnTo>
                  <a:lnTo>
                    <a:pt x="8071" y="12389"/>
                  </a:lnTo>
                  <a:cubicBezTo>
                    <a:pt x="8066" y="12386"/>
                    <a:pt x="8059" y="12382"/>
                    <a:pt x="8052" y="12378"/>
                  </a:cubicBezTo>
                  <a:cubicBezTo>
                    <a:pt x="8044" y="12374"/>
                    <a:pt x="8037" y="12369"/>
                    <a:pt x="8030" y="12365"/>
                  </a:cubicBezTo>
                  <a:cubicBezTo>
                    <a:pt x="8022" y="12361"/>
                    <a:pt x="8016" y="12357"/>
                    <a:pt x="8010" y="12354"/>
                  </a:cubicBezTo>
                  <a:cubicBezTo>
                    <a:pt x="8005" y="12351"/>
                    <a:pt x="8002" y="12350"/>
                    <a:pt x="8001" y="12349"/>
                  </a:cubicBezTo>
                  <a:cubicBezTo>
                    <a:pt x="8005" y="12350"/>
                    <a:pt x="8014" y="12352"/>
                    <a:pt x="8028" y="12355"/>
                  </a:cubicBezTo>
                  <a:cubicBezTo>
                    <a:pt x="8043" y="12358"/>
                    <a:pt x="8062" y="12361"/>
                    <a:pt x="8084" y="12366"/>
                  </a:cubicBezTo>
                  <a:lnTo>
                    <a:pt x="8399" y="12425"/>
                  </a:lnTo>
                  <a:lnTo>
                    <a:pt x="8419" y="12385"/>
                  </a:lnTo>
                  <a:lnTo>
                    <a:pt x="8168" y="12158"/>
                  </a:lnTo>
                  <a:cubicBezTo>
                    <a:pt x="8163" y="12153"/>
                    <a:pt x="8158" y="12148"/>
                    <a:pt x="8152" y="12143"/>
                  </a:cubicBezTo>
                  <a:cubicBezTo>
                    <a:pt x="8146" y="12138"/>
                    <a:pt x="8140" y="12134"/>
                    <a:pt x="8135" y="12129"/>
                  </a:cubicBezTo>
                  <a:cubicBezTo>
                    <a:pt x="8130" y="12125"/>
                    <a:pt x="8125" y="12121"/>
                    <a:pt x="8122" y="12118"/>
                  </a:cubicBezTo>
                  <a:cubicBezTo>
                    <a:pt x="8118" y="12115"/>
                    <a:pt x="8116" y="12113"/>
                    <a:pt x="8115" y="12112"/>
                  </a:cubicBezTo>
                  <a:cubicBezTo>
                    <a:pt x="8116" y="12112"/>
                    <a:pt x="8119" y="12114"/>
                    <a:pt x="8123" y="12116"/>
                  </a:cubicBezTo>
                  <a:cubicBezTo>
                    <a:pt x="8128" y="12118"/>
                    <a:pt x="8134" y="12120"/>
                    <a:pt x="8140" y="12123"/>
                  </a:cubicBezTo>
                  <a:cubicBezTo>
                    <a:pt x="8147" y="12127"/>
                    <a:pt x="8154" y="12130"/>
                    <a:pt x="8162" y="12133"/>
                  </a:cubicBezTo>
                  <a:cubicBezTo>
                    <a:pt x="8169" y="12136"/>
                    <a:pt x="8176" y="12139"/>
                    <a:pt x="8183" y="12142"/>
                  </a:cubicBezTo>
                  <a:lnTo>
                    <a:pt x="8480" y="12260"/>
                  </a:lnTo>
                  <a:lnTo>
                    <a:pt x="8503" y="12213"/>
                  </a:lnTo>
                  <a:close/>
                  <a:moveTo>
                    <a:pt x="8288" y="11665"/>
                  </a:moveTo>
                  <a:lnTo>
                    <a:pt x="8265" y="11711"/>
                  </a:lnTo>
                  <a:lnTo>
                    <a:pt x="8537" y="11845"/>
                  </a:lnTo>
                  <a:cubicBezTo>
                    <a:pt x="8551" y="11851"/>
                    <a:pt x="8562" y="11858"/>
                    <a:pt x="8570" y="11864"/>
                  </a:cubicBezTo>
                  <a:cubicBezTo>
                    <a:pt x="8579" y="11870"/>
                    <a:pt x="8586" y="11879"/>
                    <a:pt x="8591" y="11890"/>
                  </a:cubicBezTo>
                  <a:cubicBezTo>
                    <a:pt x="8596" y="11900"/>
                    <a:pt x="8598" y="11912"/>
                    <a:pt x="8596" y="11925"/>
                  </a:cubicBezTo>
                  <a:cubicBezTo>
                    <a:pt x="8595" y="11939"/>
                    <a:pt x="8590" y="11954"/>
                    <a:pt x="8582" y="11971"/>
                  </a:cubicBezTo>
                  <a:cubicBezTo>
                    <a:pt x="8576" y="11983"/>
                    <a:pt x="8569" y="11993"/>
                    <a:pt x="8563" y="12000"/>
                  </a:cubicBezTo>
                  <a:cubicBezTo>
                    <a:pt x="8556" y="12008"/>
                    <a:pt x="8550" y="12014"/>
                    <a:pt x="8543" y="12018"/>
                  </a:cubicBezTo>
                  <a:cubicBezTo>
                    <a:pt x="8536" y="12022"/>
                    <a:pt x="8529" y="12025"/>
                    <a:pt x="8523" y="12026"/>
                  </a:cubicBezTo>
                  <a:cubicBezTo>
                    <a:pt x="8517" y="12028"/>
                    <a:pt x="8511" y="12028"/>
                    <a:pt x="8506" y="12028"/>
                  </a:cubicBezTo>
                  <a:cubicBezTo>
                    <a:pt x="8499" y="12028"/>
                    <a:pt x="8489" y="12026"/>
                    <a:pt x="8478" y="12021"/>
                  </a:cubicBezTo>
                  <a:cubicBezTo>
                    <a:pt x="8467" y="12017"/>
                    <a:pt x="8456" y="12012"/>
                    <a:pt x="8446" y="12007"/>
                  </a:cubicBezTo>
                  <a:lnTo>
                    <a:pt x="8183" y="11878"/>
                  </a:lnTo>
                  <a:lnTo>
                    <a:pt x="8160" y="11924"/>
                  </a:lnTo>
                  <a:lnTo>
                    <a:pt x="8441" y="12062"/>
                  </a:lnTo>
                  <a:cubicBezTo>
                    <a:pt x="8449" y="12066"/>
                    <a:pt x="8460" y="12071"/>
                    <a:pt x="8471" y="12075"/>
                  </a:cubicBezTo>
                  <a:cubicBezTo>
                    <a:pt x="8483" y="12079"/>
                    <a:pt x="8495" y="12081"/>
                    <a:pt x="8507" y="12081"/>
                  </a:cubicBezTo>
                  <a:cubicBezTo>
                    <a:pt x="8532" y="12079"/>
                    <a:pt x="8553" y="12072"/>
                    <a:pt x="8571" y="12059"/>
                  </a:cubicBezTo>
                  <a:cubicBezTo>
                    <a:pt x="8589" y="12045"/>
                    <a:pt x="8605" y="12023"/>
                    <a:pt x="8620" y="11993"/>
                  </a:cubicBezTo>
                  <a:cubicBezTo>
                    <a:pt x="8632" y="11969"/>
                    <a:pt x="8640" y="11947"/>
                    <a:pt x="8643" y="11929"/>
                  </a:cubicBezTo>
                  <a:cubicBezTo>
                    <a:pt x="8646" y="11910"/>
                    <a:pt x="8645" y="11892"/>
                    <a:pt x="8641" y="11875"/>
                  </a:cubicBezTo>
                  <a:cubicBezTo>
                    <a:pt x="8637" y="11859"/>
                    <a:pt x="8629" y="11845"/>
                    <a:pt x="8618" y="11835"/>
                  </a:cubicBezTo>
                  <a:cubicBezTo>
                    <a:pt x="8607" y="11824"/>
                    <a:pt x="8589" y="11813"/>
                    <a:pt x="8566" y="11802"/>
                  </a:cubicBezTo>
                  <a:lnTo>
                    <a:pt x="8288" y="11665"/>
                  </a:lnTo>
                  <a:close/>
                  <a:moveTo>
                    <a:pt x="8131" y="11796"/>
                  </a:moveTo>
                  <a:cubicBezTo>
                    <a:pt x="8122" y="11798"/>
                    <a:pt x="8116" y="11804"/>
                    <a:pt x="8112" y="11812"/>
                  </a:cubicBezTo>
                  <a:cubicBezTo>
                    <a:pt x="8108" y="11820"/>
                    <a:pt x="8107" y="11829"/>
                    <a:pt x="8110" y="11837"/>
                  </a:cubicBezTo>
                  <a:cubicBezTo>
                    <a:pt x="8113" y="11846"/>
                    <a:pt x="8119" y="11852"/>
                    <a:pt x="8127" y="11856"/>
                  </a:cubicBezTo>
                  <a:cubicBezTo>
                    <a:pt x="8135" y="11860"/>
                    <a:pt x="8143" y="11861"/>
                    <a:pt x="8152" y="11858"/>
                  </a:cubicBezTo>
                  <a:cubicBezTo>
                    <a:pt x="8161" y="11855"/>
                    <a:pt x="8167" y="11849"/>
                    <a:pt x="8171" y="11841"/>
                  </a:cubicBezTo>
                  <a:cubicBezTo>
                    <a:pt x="8175" y="11833"/>
                    <a:pt x="8176" y="11824"/>
                    <a:pt x="8173" y="11816"/>
                  </a:cubicBezTo>
                  <a:cubicBezTo>
                    <a:pt x="8170" y="11807"/>
                    <a:pt x="8164" y="11801"/>
                    <a:pt x="8155" y="11797"/>
                  </a:cubicBezTo>
                  <a:cubicBezTo>
                    <a:pt x="8147" y="11793"/>
                    <a:pt x="8139" y="11793"/>
                    <a:pt x="8131" y="11796"/>
                  </a:cubicBezTo>
                  <a:close/>
                  <a:moveTo>
                    <a:pt x="8188" y="11679"/>
                  </a:moveTo>
                  <a:cubicBezTo>
                    <a:pt x="8180" y="11682"/>
                    <a:pt x="8173" y="11687"/>
                    <a:pt x="8169" y="11696"/>
                  </a:cubicBezTo>
                  <a:cubicBezTo>
                    <a:pt x="8165" y="11704"/>
                    <a:pt x="8165" y="11712"/>
                    <a:pt x="8168" y="11720"/>
                  </a:cubicBezTo>
                  <a:cubicBezTo>
                    <a:pt x="8171" y="11729"/>
                    <a:pt x="8176" y="11735"/>
                    <a:pt x="8184" y="11739"/>
                  </a:cubicBezTo>
                  <a:cubicBezTo>
                    <a:pt x="8192" y="11743"/>
                    <a:pt x="8201" y="11744"/>
                    <a:pt x="8210" y="11741"/>
                  </a:cubicBezTo>
                  <a:cubicBezTo>
                    <a:pt x="8218" y="11738"/>
                    <a:pt x="8225" y="11733"/>
                    <a:pt x="8229" y="11724"/>
                  </a:cubicBezTo>
                  <a:cubicBezTo>
                    <a:pt x="8233" y="11716"/>
                    <a:pt x="8233" y="11707"/>
                    <a:pt x="8230" y="11699"/>
                  </a:cubicBezTo>
                  <a:cubicBezTo>
                    <a:pt x="8227" y="11691"/>
                    <a:pt x="8221" y="11684"/>
                    <a:pt x="8213" y="11680"/>
                  </a:cubicBezTo>
                  <a:cubicBezTo>
                    <a:pt x="8205" y="11676"/>
                    <a:pt x="8197" y="11676"/>
                    <a:pt x="8188" y="11679"/>
                  </a:cubicBezTo>
                  <a:close/>
                  <a:moveTo>
                    <a:pt x="8862" y="11485"/>
                  </a:moveTo>
                  <a:lnTo>
                    <a:pt x="8471" y="11292"/>
                  </a:lnTo>
                  <a:lnTo>
                    <a:pt x="8448" y="11338"/>
                  </a:lnTo>
                  <a:lnTo>
                    <a:pt x="8662" y="11441"/>
                  </a:lnTo>
                  <a:cubicBezTo>
                    <a:pt x="8676" y="11448"/>
                    <a:pt x="8690" y="11455"/>
                    <a:pt x="8704" y="11461"/>
                  </a:cubicBezTo>
                  <a:cubicBezTo>
                    <a:pt x="8719" y="11467"/>
                    <a:pt x="8732" y="11473"/>
                    <a:pt x="8743" y="11478"/>
                  </a:cubicBezTo>
                  <a:cubicBezTo>
                    <a:pt x="8755" y="11483"/>
                    <a:pt x="8764" y="11487"/>
                    <a:pt x="8772" y="11490"/>
                  </a:cubicBezTo>
                  <a:cubicBezTo>
                    <a:pt x="8779" y="11493"/>
                    <a:pt x="8783" y="11495"/>
                    <a:pt x="8783" y="11495"/>
                  </a:cubicBezTo>
                  <a:cubicBezTo>
                    <a:pt x="8782" y="11495"/>
                    <a:pt x="8778" y="11494"/>
                    <a:pt x="8772" y="11494"/>
                  </a:cubicBezTo>
                  <a:cubicBezTo>
                    <a:pt x="8766" y="11493"/>
                    <a:pt x="8758" y="11493"/>
                    <a:pt x="8749" y="11492"/>
                  </a:cubicBezTo>
                  <a:cubicBezTo>
                    <a:pt x="8740" y="11492"/>
                    <a:pt x="8730" y="11491"/>
                    <a:pt x="8718" y="11491"/>
                  </a:cubicBezTo>
                  <a:cubicBezTo>
                    <a:pt x="8706" y="11490"/>
                    <a:pt x="8695" y="11490"/>
                    <a:pt x="8683" y="11491"/>
                  </a:cubicBezTo>
                  <a:lnTo>
                    <a:pt x="8370" y="11498"/>
                  </a:lnTo>
                  <a:lnTo>
                    <a:pt x="8343" y="11552"/>
                  </a:lnTo>
                  <a:lnTo>
                    <a:pt x="8734" y="11744"/>
                  </a:lnTo>
                  <a:lnTo>
                    <a:pt x="8758" y="11696"/>
                  </a:lnTo>
                  <a:lnTo>
                    <a:pt x="8530" y="11587"/>
                  </a:lnTo>
                  <a:cubicBezTo>
                    <a:pt x="8519" y="11581"/>
                    <a:pt x="8507" y="11576"/>
                    <a:pt x="8495" y="11571"/>
                  </a:cubicBezTo>
                  <a:cubicBezTo>
                    <a:pt x="8484" y="11566"/>
                    <a:pt x="8473" y="11561"/>
                    <a:pt x="8463" y="11557"/>
                  </a:cubicBezTo>
                  <a:cubicBezTo>
                    <a:pt x="8453" y="11553"/>
                    <a:pt x="8444" y="11549"/>
                    <a:pt x="8437" y="11546"/>
                  </a:cubicBezTo>
                  <a:cubicBezTo>
                    <a:pt x="8430" y="11543"/>
                    <a:pt x="8425" y="11541"/>
                    <a:pt x="8422" y="11540"/>
                  </a:cubicBezTo>
                  <a:cubicBezTo>
                    <a:pt x="8426" y="11540"/>
                    <a:pt x="8431" y="11541"/>
                    <a:pt x="8439" y="11541"/>
                  </a:cubicBezTo>
                  <a:cubicBezTo>
                    <a:pt x="8446" y="11541"/>
                    <a:pt x="8455" y="11541"/>
                    <a:pt x="8465" y="11541"/>
                  </a:cubicBezTo>
                  <a:cubicBezTo>
                    <a:pt x="8475" y="11541"/>
                    <a:pt x="8486" y="11542"/>
                    <a:pt x="8498" y="11542"/>
                  </a:cubicBezTo>
                  <a:cubicBezTo>
                    <a:pt x="8511" y="11542"/>
                    <a:pt x="8523" y="11542"/>
                    <a:pt x="8537" y="11541"/>
                  </a:cubicBezTo>
                  <a:lnTo>
                    <a:pt x="8838" y="11534"/>
                  </a:lnTo>
                  <a:lnTo>
                    <a:pt x="8862" y="11485"/>
                  </a:lnTo>
                  <a:close/>
                  <a:moveTo>
                    <a:pt x="8886" y="11064"/>
                  </a:moveTo>
                  <a:cubicBezTo>
                    <a:pt x="8872" y="11062"/>
                    <a:pt x="8858" y="11063"/>
                    <a:pt x="8845" y="11067"/>
                  </a:cubicBezTo>
                  <a:cubicBezTo>
                    <a:pt x="8832" y="11070"/>
                    <a:pt x="8820" y="11076"/>
                    <a:pt x="8809" y="11083"/>
                  </a:cubicBezTo>
                  <a:cubicBezTo>
                    <a:pt x="8798" y="11090"/>
                    <a:pt x="8785" y="11101"/>
                    <a:pt x="8771" y="11116"/>
                  </a:cubicBezTo>
                  <a:lnTo>
                    <a:pt x="8735" y="11154"/>
                  </a:lnTo>
                  <a:cubicBezTo>
                    <a:pt x="8716" y="11174"/>
                    <a:pt x="8699" y="11186"/>
                    <a:pt x="8685" y="11192"/>
                  </a:cubicBezTo>
                  <a:cubicBezTo>
                    <a:pt x="8670" y="11197"/>
                    <a:pt x="8655" y="11196"/>
                    <a:pt x="8639" y="11188"/>
                  </a:cubicBezTo>
                  <a:cubicBezTo>
                    <a:pt x="8619" y="11178"/>
                    <a:pt x="8607" y="11163"/>
                    <a:pt x="8602" y="11144"/>
                  </a:cubicBezTo>
                  <a:cubicBezTo>
                    <a:pt x="8597" y="11125"/>
                    <a:pt x="8601" y="11103"/>
                    <a:pt x="8613" y="11078"/>
                  </a:cubicBezTo>
                  <a:cubicBezTo>
                    <a:pt x="8617" y="11070"/>
                    <a:pt x="8622" y="11062"/>
                    <a:pt x="8627" y="11055"/>
                  </a:cubicBezTo>
                  <a:cubicBezTo>
                    <a:pt x="8631" y="11048"/>
                    <a:pt x="8637" y="11042"/>
                    <a:pt x="8643" y="11036"/>
                  </a:cubicBezTo>
                  <a:cubicBezTo>
                    <a:pt x="8650" y="11030"/>
                    <a:pt x="8657" y="11024"/>
                    <a:pt x="8665" y="11018"/>
                  </a:cubicBezTo>
                  <a:cubicBezTo>
                    <a:pt x="8673" y="11012"/>
                    <a:pt x="8682" y="11006"/>
                    <a:pt x="8693" y="10999"/>
                  </a:cubicBezTo>
                  <a:lnTo>
                    <a:pt x="8670" y="10962"/>
                  </a:lnTo>
                  <a:cubicBezTo>
                    <a:pt x="8626" y="10987"/>
                    <a:pt x="8594" y="11020"/>
                    <a:pt x="8574" y="11062"/>
                  </a:cubicBezTo>
                  <a:cubicBezTo>
                    <a:pt x="8565" y="11081"/>
                    <a:pt x="8559" y="11099"/>
                    <a:pt x="8557" y="11117"/>
                  </a:cubicBezTo>
                  <a:cubicBezTo>
                    <a:pt x="8555" y="11136"/>
                    <a:pt x="8556" y="11153"/>
                    <a:pt x="8560" y="11169"/>
                  </a:cubicBezTo>
                  <a:cubicBezTo>
                    <a:pt x="8565" y="11185"/>
                    <a:pt x="8572" y="11199"/>
                    <a:pt x="8583" y="11212"/>
                  </a:cubicBezTo>
                  <a:cubicBezTo>
                    <a:pt x="8594" y="11225"/>
                    <a:pt x="8607" y="11235"/>
                    <a:pt x="8624" y="11243"/>
                  </a:cubicBezTo>
                  <a:cubicBezTo>
                    <a:pt x="8649" y="11256"/>
                    <a:pt x="8674" y="11258"/>
                    <a:pt x="8700" y="11250"/>
                  </a:cubicBezTo>
                  <a:cubicBezTo>
                    <a:pt x="8712" y="11247"/>
                    <a:pt x="8722" y="11241"/>
                    <a:pt x="8733" y="11233"/>
                  </a:cubicBezTo>
                  <a:cubicBezTo>
                    <a:pt x="8743" y="11225"/>
                    <a:pt x="8755" y="11213"/>
                    <a:pt x="8769" y="11198"/>
                  </a:cubicBezTo>
                  <a:lnTo>
                    <a:pt x="8800" y="11164"/>
                  </a:lnTo>
                  <a:cubicBezTo>
                    <a:pt x="8837" y="11125"/>
                    <a:pt x="8873" y="11113"/>
                    <a:pt x="8908" y="11130"/>
                  </a:cubicBezTo>
                  <a:cubicBezTo>
                    <a:pt x="8931" y="11142"/>
                    <a:pt x="8945" y="11160"/>
                    <a:pt x="8950" y="11186"/>
                  </a:cubicBezTo>
                  <a:cubicBezTo>
                    <a:pt x="8952" y="11197"/>
                    <a:pt x="8952" y="11208"/>
                    <a:pt x="8950" y="11218"/>
                  </a:cubicBezTo>
                  <a:cubicBezTo>
                    <a:pt x="8948" y="11229"/>
                    <a:pt x="8943" y="11241"/>
                    <a:pt x="8936" y="11256"/>
                  </a:cubicBezTo>
                  <a:cubicBezTo>
                    <a:pt x="8926" y="11276"/>
                    <a:pt x="8915" y="11293"/>
                    <a:pt x="8901" y="11307"/>
                  </a:cubicBezTo>
                  <a:cubicBezTo>
                    <a:pt x="8888" y="11321"/>
                    <a:pt x="8871" y="11334"/>
                    <a:pt x="8851" y="11344"/>
                  </a:cubicBezTo>
                  <a:lnTo>
                    <a:pt x="8877" y="11383"/>
                  </a:lnTo>
                  <a:cubicBezTo>
                    <a:pt x="8899" y="11369"/>
                    <a:pt x="8918" y="11354"/>
                    <a:pt x="8933" y="11336"/>
                  </a:cubicBezTo>
                  <a:cubicBezTo>
                    <a:pt x="8949" y="11319"/>
                    <a:pt x="8963" y="11298"/>
                    <a:pt x="8974" y="11275"/>
                  </a:cubicBezTo>
                  <a:cubicBezTo>
                    <a:pt x="8983" y="11257"/>
                    <a:pt x="8989" y="11240"/>
                    <a:pt x="8992" y="11224"/>
                  </a:cubicBezTo>
                  <a:cubicBezTo>
                    <a:pt x="8995" y="11209"/>
                    <a:pt x="8996" y="11192"/>
                    <a:pt x="8994" y="11175"/>
                  </a:cubicBezTo>
                  <a:cubicBezTo>
                    <a:pt x="8991" y="11152"/>
                    <a:pt x="8984" y="11132"/>
                    <a:pt x="8972" y="11115"/>
                  </a:cubicBezTo>
                  <a:cubicBezTo>
                    <a:pt x="8960" y="11097"/>
                    <a:pt x="8944" y="11084"/>
                    <a:pt x="8926" y="11075"/>
                  </a:cubicBezTo>
                  <a:cubicBezTo>
                    <a:pt x="8914" y="11069"/>
                    <a:pt x="8901" y="11065"/>
                    <a:pt x="8886" y="11064"/>
                  </a:cubicBezTo>
                  <a:close/>
                  <a:moveTo>
                    <a:pt x="6440" y="18132"/>
                  </a:moveTo>
                  <a:lnTo>
                    <a:pt x="6404" y="18137"/>
                  </a:lnTo>
                  <a:cubicBezTo>
                    <a:pt x="6387" y="18139"/>
                    <a:pt x="6370" y="18141"/>
                    <a:pt x="6351" y="18144"/>
                  </a:cubicBezTo>
                  <a:cubicBezTo>
                    <a:pt x="6332" y="18147"/>
                    <a:pt x="6315" y="18149"/>
                    <a:pt x="6298" y="18151"/>
                  </a:cubicBezTo>
                  <a:cubicBezTo>
                    <a:pt x="6282" y="18154"/>
                    <a:pt x="6270" y="18155"/>
                    <a:pt x="6263" y="18157"/>
                  </a:cubicBezTo>
                  <a:cubicBezTo>
                    <a:pt x="6253" y="18159"/>
                    <a:pt x="6242" y="18161"/>
                    <a:pt x="6231" y="18164"/>
                  </a:cubicBezTo>
                  <a:cubicBezTo>
                    <a:pt x="6219" y="18167"/>
                    <a:pt x="6208" y="18171"/>
                    <a:pt x="6200" y="18175"/>
                  </a:cubicBezTo>
                  <a:lnTo>
                    <a:pt x="6203" y="18169"/>
                  </a:lnTo>
                  <a:cubicBezTo>
                    <a:pt x="6210" y="18153"/>
                    <a:pt x="6215" y="18138"/>
                    <a:pt x="6216" y="18123"/>
                  </a:cubicBezTo>
                  <a:cubicBezTo>
                    <a:pt x="6217" y="18107"/>
                    <a:pt x="6215" y="18093"/>
                    <a:pt x="6210" y="18079"/>
                  </a:cubicBezTo>
                  <a:cubicBezTo>
                    <a:pt x="6206" y="18065"/>
                    <a:pt x="6198" y="18053"/>
                    <a:pt x="6187" y="18041"/>
                  </a:cubicBezTo>
                  <a:cubicBezTo>
                    <a:pt x="6176" y="18030"/>
                    <a:pt x="6163" y="18020"/>
                    <a:pt x="6147" y="18012"/>
                  </a:cubicBezTo>
                  <a:cubicBezTo>
                    <a:pt x="6136" y="18007"/>
                    <a:pt x="6126" y="18004"/>
                    <a:pt x="6117" y="18002"/>
                  </a:cubicBezTo>
                  <a:cubicBezTo>
                    <a:pt x="6107" y="18001"/>
                    <a:pt x="6098" y="18000"/>
                    <a:pt x="6089" y="18000"/>
                  </a:cubicBezTo>
                  <a:cubicBezTo>
                    <a:pt x="6080" y="18000"/>
                    <a:pt x="6072" y="18001"/>
                    <a:pt x="6065" y="18003"/>
                  </a:cubicBezTo>
                  <a:cubicBezTo>
                    <a:pt x="6058" y="18005"/>
                    <a:pt x="6051" y="18008"/>
                    <a:pt x="6046" y="18011"/>
                  </a:cubicBezTo>
                  <a:cubicBezTo>
                    <a:pt x="6039" y="18013"/>
                    <a:pt x="6034" y="18017"/>
                    <a:pt x="6028" y="18021"/>
                  </a:cubicBezTo>
                  <a:cubicBezTo>
                    <a:pt x="6022" y="18026"/>
                    <a:pt x="6016" y="18031"/>
                    <a:pt x="6010" y="18038"/>
                  </a:cubicBezTo>
                  <a:cubicBezTo>
                    <a:pt x="6003" y="18045"/>
                    <a:pt x="5997" y="18053"/>
                    <a:pt x="5991" y="18063"/>
                  </a:cubicBezTo>
                  <a:cubicBezTo>
                    <a:pt x="5985" y="18072"/>
                    <a:pt x="5978" y="18084"/>
                    <a:pt x="5972" y="18097"/>
                  </a:cubicBezTo>
                  <a:lnTo>
                    <a:pt x="5927" y="18188"/>
                  </a:lnTo>
                  <a:lnTo>
                    <a:pt x="6061" y="18254"/>
                  </a:lnTo>
                  <a:lnTo>
                    <a:pt x="6176" y="18254"/>
                  </a:lnTo>
                  <a:lnTo>
                    <a:pt x="6164" y="18248"/>
                  </a:lnTo>
                  <a:cubicBezTo>
                    <a:pt x="6169" y="18238"/>
                    <a:pt x="6175" y="18231"/>
                    <a:pt x="6181" y="18227"/>
                  </a:cubicBezTo>
                  <a:cubicBezTo>
                    <a:pt x="6187" y="18222"/>
                    <a:pt x="6197" y="18219"/>
                    <a:pt x="6211" y="18216"/>
                  </a:cubicBezTo>
                  <a:cubicBezTo>
                    <a:pt x="6234" y="18211"/>
                    <a:pt x="6256" y="18207"/>
                    <a:pt x="6277" y="18204"/>
                  </a:cubicBezTo>
                  <a:cubicBezTo>
                    <a:pt x="6297" y="18200"/>
                    <a:pt x="6316" y="18197"/>
                    <a:pt x="6334" y="18195"/>
                  </a:cubicBezTo>
                  <a:cubicBezTo>
                    <a:pt x="6351" y="18193"/>
                    <a:pt x="6366" y="18192"/>
                    <a:pt x="6380" y="18191"/>
                  </a:cubicBezTo>
                  <a:cubicBezTo>
                    <a:pt x="6393" y="18191"/>
                    <a:pt x="6403" y="18191"/>
                    <a:pt x="6411" y="18191"/>
                  </a:cubicBezTo>
                  <a:lnTo>
                    <a:pt x="6440" y="18132"/>
                  </a:lnTo>
                  <a:close/>
                  <a:moveTo>
                    <a:pt x="9002" y="12831"/>
                  </a:moveTo>
                  <a:lnTo>
                    <a:pt x="9002" y="12772"/>
                  </a:lnTo>
                  <a:lnTo>
                    <a:pt x="8835" y="12692"/>
                  </a:lnTo>
                  <a:cubicBezTo>
                    <a:pt x="8824" y="12686"/>
                    <a:pt x="8813" y="12681"/>
                    <a:pt x="8801" y="12676"/>
                  </a:cubicBezTo>
                  <a:cubicBezTo>
                    <a:pt x="8789" y="12671"/>
                    <a:pt x="8778" y="12666"/>
                    <a:pt x="8768" y="12662"/>
                  </a:cubicBezTo>
                  <a:cubicBezTo>
                    <a:pt x="8758" y="12658"/>
                    <a:pt x="8750" y="12654"/>
                    <a:pt x="8742" y="12651"/>
                  </a:cubicBezTo>
                  <a:cubicBezTo>
                    <a:pt x="8735" y="12648"/>
                    <a:pt x="8730" y="12646"/>
                    <a:pt x="8727" y="12645"/>
                  </a:cubicBezTo>
                  <a:cubicBezTo>
                    <a:pt x="8731" y="12645"/>
                    <a:pt x="8737" y="12646"/>
                    <a:pt x="8744" y="12646"/>
                  </a:cubicBezTo>
                  <a:cubicBezTo>
                    <a:pt x="8751" y="12647"/>
                    <a:pt x="8760" y="12647"/>
                    <a:pt x="8770" y="12647"/>
                  </a:cubicBezTo>
                  <a:cubicBezTo>
                    <a:pt x="8780" y="12647"/>
                    <a:pt x="8792" y="12647"/>
                    <a:pt x="8804" y="12647"/>
                  </a:cubicBezTo>
                  <a:cubicBezTo>
                    <a:pt x="8816" y="12647"/>
                    <a:pt x="8829" y="12647"/>
                    <a:pt x="8842" y="12646"/>
                  </a:cubicBezTo>
                  <a:lnTo>
                    <a:pt x="9002" y="12642"/>
                  </a:lnTo>
                  <a:lnTo>
                    <a:pt x="9002" y="12596"/>
                  </a:lnTo>
                  <a:cubicBezTo>
                    <a:pt x="8998" y="12596"/>
                    <a:pt x="8993" y="12596"/>
                    <a:pt x="8989" y="12596"/>
                  </a:cubicBezTo>
                  <a:lnTo>
                    <a:pt x="8675" y="12603"/>
                  </a:lnTo>
                  <a:lnTo>
                    <a:pt x="8649" y="12657"/>
                  </a:lnTo>
                  <a:lnTo>
                    <a:pt x="9002" y="12831"/>
                  </a:lnTo>
                  <a:close/>
                  <a:moveTo>
                    <a:pt x="9002" y="12563"/>
                  </a:moveTo>
                  <a:lnTo>
                    <a:pt x="9002" y="12508"/>
                  </a:lnTo>
                  <a:lnTo>
                    <a:pt x="8776" y="12398"/>
                  </a:lnTo>
                  <a:lnTo>
                    <a:pt x="8754" y="12444"/>
                  </a:lnTo>
                  <a:lnTo>
                    <a:pt x="8967" y="12547"/>
                  </a:lnTo>
                  <a:cubicBezTo>
                    <a:pt x="8979" y="12552"/>
                    <a:pt x="8990" y="12558"/>
                    <a:pt x="9002" y="12563"/>
                  </a:cubicBezTo>
                  <a:close/>
                  <a:moveTo>
                    <a:pt x="9002" y="12356"/>
                  </a:moveTo>
                  <a:lnTo>
                    <a:pt x="9002" y="12291"/>
                  </a:lnTo>
                  <a:cubicBezTo>
                    <a:pt x="8998" y="12294"/>
                    <a:pt x="8994" y="12295"/>
                    <a:pt x="8990" y="12297"/>
                  </a:cubicBezTo>
                  <a:cubicBezTo>
                    <a:pt x="8976" y="12302"/>
                    <a:pt x="8961" y="12301"/>
                    <a:pt x="8945" y="12293"/>
                  </a:cubicBezTo>
                  <a:cubicBezTo>
                    <a:pt x="8925" y="12283"/>
                    <a:pt x="8912" y="12269"/>
                    <a:pt x="8907" y="12249"/>
                  </a:cubicBezTo>
                  <a:cubicBezTo>
                    <a:pt x="8903" y="12230"/>
                    <a:pt x="8906" y="12208"/>
                    <a:pt x="8919" y="12183"/>
                  </a:cubicBezTo>
                  <a:cubicBezTo>
                    <a:pt x="8923" y="12175"/>
                    <a:pt x="8927" y="12167"/>
                    <a:pt x="8932" y="12161"/>
                  </a:cubicBezTo>
                  <a:cubicBezTo>
                    <a:pt x="8937" y="12154"/>
                    <a:pt x="8942" y="12147"/>
                    <a:pt x="8949" y="12141"/>
                  </a:cubicBezTo>
                  <a:cubicBezTo>
                    <a:pt x="8955" y="12135"/>
                    <a:pt x="8962" y="12129"/>
                    <a:pt x="8970" y="12123"/>
                  </a:cubicBezTo>
                  <a:cubicBezTo>
                    <a:pt x="8978" y="12117"/>
                    <a:pt x="8988" y="12111"/>
                    <a:pt x="8999" y="12104"/>
                  </a:cubicBezTo>
                  <a:lnTo>
                    <a:pt x="8975" y="12067"/>
                  </a:lnTo>
                  <a:cubicBezTo>
                    <a:pt x="8932" y="12092"/>
                    <a:pt x="8900" y="12125"/>
                    <a:pt x="8879" y="12167"/>
                  </a:cubicBezTo>
                  <a:cubicBezTo>
                    <a:pt x="8870" y="12186"/>
                    <a:pt x="8864" y="12205"/>
                    <a:pt x="8862" y="12223"/>
                  </a:cubicBezTo>
                  <a:cubicBezTo>
                    <a:pt x="8860" y="12241"/>
                    <a:pt x="8861" y="12258"/>
                    <a:pt x="8866" y="12274"/>
                  </a:cubicBezTo>
                  <a:cubicBezTo>
                    <a:pt x="8870" y="12290"/>
                    <a:pt x="8878" y="12304"/>
                    <a:pt x="8888" y="12317"/>
                  </a:cubicBezTo>
                  <a:cubicBezTo>
                    <a:pt x="8899" y="12330"/>
                    <a:pt x="8913" y="12340"/>
                    <a:pt x="8929" y="12349"/>
                  </a:cubicBezTo>
                  <a:cubicBezTo>
                    <a:pt x="8953" y="12360"/>
                    <a:pt x="8978" y="12363"/>
                    <a:pt x="9002" y="12356"/>
                  </a:cubicBezTo>
                  <a:close/>
                  <a:moveTo>
                    <a:pt x="6154" y="18083"/>
                  </a:moveTo>
                  <a:cubicBezTo>
                    <a:pt x="6162" y="18092"/>
                    <a:pt x="6168" y="18101"/>
                    <a:pt x="6171" y="18110"/>
                  </a:cubicBezTo>
                  <a:cubicBezTo>
                    <a:pt x="6174" y="18121"/>
                    <a:pt x="6174" y="18133"/>
                    <a:pt x="6172" y="18145"/>
                  </a:cubicBezTo>
                  <a:cubicBezTo>
                    <a:pt x="6170" y="18158"/>
                    <a:pt x="6165" y="18173"/>
                    <a:pt x="6156" y="18190"/>
                  </a:cubicBezTo>
                  <a:lnTo>
                    <a:pt x="6135" y="18234"/>
                  </a:lnTo>
                  <a:lnTo>
                    <a:pt x="5989" y="18162"/>
                  </a:lnTo>
                  <a:lnTo>
                    <a:pt x="6012" y="18115"/>
                  </a:lnTo>
                  <a:cubicBezTo>
                    <a:pt x="6017" y="18105"/>
                    <a:pt x="6022" y="18096"/>
                    <a:pt x="6027" y="18089"/>
                  </a:cubicBezTo>
                  <a:cubicBezTo>
                    <a:pt x="6033" y="18081"/>
                    <a:pt x="6038" y="18075"/>
                    <a:pt x="6044" y="18070"/>
                  </a:cubicBezTo>
                  <a:cubicBezTo>
                    <a:pt x="6054" y="18061"/>
                    <a:pt x="6066" y="18056"/>
                    <a:pt x="6081" y="18054"/>
                  </a:cubicBezTo>
                  <a:cubicBezTo>
                    <a:pt x="6095" y="18053"/>
                    <a:pt x="6109" y="18055"/>
                    <a:pt x="6122" y="18061"/>
                  </a:cubicBezTo>
                  <a:cubicBezTo>
                    <a:pt x="6135" y="18067"/>
                    <a:pt x="6146" y="18075"/>
                    <a:pt x="6154" y="18083"/>
                  </a:cubicBezTo>
                  <a:close/>
                  <a:moveTo>
                    <a:pt x="6652" y="17921"/>
                  </a:moveTo>
                  <a:lnTo>
                    <a:pt x="6103" y="17650"/>
                  </a:lnTo>
                  <a:lnTo>
                    <a:pt x="6084" y="17688"/>
                  </a:lnTo>
                  <a:lnTo>
                    <a:pt x="6634" y="17958"/>
                  </a:lnTo>
                  <a:lnTo>
                    <a:pt x="6652" y="17921"/>
                  </a:lnTo>
                  <a:close/>
                  <a:moveTo>
                    <a:pt x="6427" y="17173"/>
                  </a:moveTo>
                  <a:lnTo>
                    <a:pt x="6404" y="17219"/>
                  </a:lnTo>
                  <a:lnTo>
                    <a:pt x="6676" y="17353"/>
                  </a:lnTo>
                  <a:cubicBezTo>
                    <a:pt x="6690" y="17360"/>
                    <a:pt x="6701" y="17366"/>
                    <a:pt x="6709" y="17372"/>
                  </a:cubicBezTo>
                  <a:cubicBezTo>
                    <a:pt x="6717" y="17379"/>
                    <a:pt x="6724" y="17387"/>
                    <a:pt x="6730" y="17398"/>
                  </a:cubicBezTo>
                  <a:cubicBezTo>
                    <a:pt x="6735" y="17408"/>
                    <a:pt x="6737" y="17420"/>
                    <a:pt x="6735" y="17434"/>
                  </a:cubicBezTo>
                  <a:cubicBezTo>
                    <a:pt x="6733" y="17447"/>
                    <a:pt x="6729" y="17463"/>
                    <a:pt x="6721" y="17479"/>
                  </a:cubicBezTo>
                  <a:cubicBezTo>
                    <a:pt x="6715" y="17491"/>
                    <a:pt x="6708" y="17501"/>
                    <a:pt x="6702" y="17509"/>
                  </a:cubicBezTo>
                  <a:cubicBezTo>
                    <a:pt x="6695" y="17516"/>
                    <a:pt x="6688" y="17522"/>
                    <a:pt x="6682" y="17526"/>
                  </a:cubicBezTo>
                  <a:cubicBezTo>
                    <a:pt x="6675" y="17530"/>
                    <a:pt x="6668" y="17533"/>
                    <a:pt x="6662" y="17535"/>
                  </a:cubicBezTo>
                  <a:cubicBezTo>
                    <a:pt x="6656" y="17536"/>
                    <a:pt x="6650" y="17537"/>
                    <a:pt x="6645" y="17536"/>
                  </a:cubicBezTo>
                  <a:cubicBezTo>
                    <a:pt x="6637" y="17536"/>
                    <a:pt x="6628" y="17534"/>
                    <a:pt x="6617" y="17529"/>
                  </a:cubicBezTo>
                  <a:cubicBezTo>
                    <a:pt x="6606" y="17525"/>
                    <a:pt x="6595" y="17520"/>
                    <a:pt x="6585" y="17516"/>
                  </a:cubicBezTo>
                  <a:lnTo>
                    <a:pt x="6322" y="17386"/>
                  </a:lnTo>
                  <a:lnTo>
                    <a:pt x="6299" y="17432"/>
                  </a:lnTo>
                  <a:lnTo>
                    <a:pt x="6579" y="17570"/>
                  </a:lnTo>
                  <a:cubicBezTo>
                    <a:pt x="6588" y="17574"/>
                    <a:pt x="6598" y="17579"/>
                    <a:pt x="6610" y="17583"/>
                  </a:cubicBezTo>
                  <a:cubicBezTo>
                    <a:pt x="6622" y="17587"/>
                    <a:pt x="6634" y="17589"/>
                    <a:pt x="6646" y="17589"/>
                  </a:cubicBezTo>
                  <a:cubicBezTo>
                    <a:pt x="6671" y="17588"/>
                    <a:pt x="6692" y="17580"/>
                    <a:pt x="6710" y="17567"/>
                  </a:cubicBezTo>
                  <a:cubicBezTo>
                    <a:pt x="6728" y="17553"/>
                    <a:pt x="6744" y="17531"/>
                    <a:pt x="6759" y="17501"/>
                  </a:cubicBezTo>
                  <a:cubicBezTo>
                    <a:pt x="6771" y="17477"/>
                    <a:pt x="6779" y="17456"/>
                    <a:pt x="6782" y="17437"/>
                  </a:cubicBezTo>
                  <a:cubicBezTo>
                    <a:pt x="6785" y="17418"/>
                    <a:pt x="6784" y="17401"/>
                    <a:pt x="6780" y="17383"/>
                  </a:cubicBezTo>
                  <a:cubicBezTo>
                    <a:pt x="6776" y="17367"/>
                    <a:pt x="6768" y="17353"/>
                    <a:pt x="6757" y="17343"/>
                  </a:cubicBezTo>
                  <a:cubicBezTo>
                    <a:pt x="6746" y="17332"/>
                    <a:pt x="6728" y="17321"/>
                    <a:pt x="6705" y="17310"/>
                  </a:cubicBezTo>
                  <a:lnTo>
                    <a:pt x="6427" y="17173"/>
                  </a:lnTo>
                  <a:close/>
                  <a:moveTo>
                    <a:pt x="7001" y="16993"/>
                  </a:moveTo>
                  <a:lnTo>
                    <a:pt x="6610" y="16800"/>
                  </a:lnTo>
                  <a:lnTo>
                    <a:pt x="6587" y="16846"/>
                  </a:lnTo>
                  <a:lnTo>
                    <a:pt x="6801" y="16949"/>
                  </a:lnTo>
                  <a:cubicBezTo>
                    <a:pt x="6815" y="16956"/>
                    <a:pt x="6829" y="16963"/>
                    <a:pt x="6843" y="16969"/>
                  </a:cubicBezTo>
                  <a:cubicBezTo>
                    <a:pt x="6858" y="16976"/>
                    <a:pt x="6871" y="16981"/>
                    <a:pt x="6882" y="16986"/>
                  </a:cubicBezTo>
                  <a:cubicBezTo>
                    <a:pt x="6893" y="16991"/>
                    <a:pt x="6903" y="16995"/>
                    <a:pt x="6910" y="16998"/>
                  </a:cubicBezTo>
                  <a:cubicBezTo>
                    <a:pt x="6918" y="17001"/>
                    <a:pt x="6922" y="17003"/>
                    <a:pt x="6922" y="17003"/>
                  </a:cubicBezTo>
                  <a:cubicBezTo>
                    <a:pt x="6921" y="17003"/>
                    <a:pt x="6917" y="17002"/>
                    <a:pt x="6911" y="17002"/>
                  </a:cubicBezTo>
                  <a:cubicBezTo>
                    <a:pt x="6905" y="17001"/>
                    <a:pt x="6897" y="17001"/>
                    <a:pt x="6888" y="17000"/>
                  </a:cubicBezTo>
                  <a:cubicBezTo>
                    <a:pt x="6879" y="17000"/>
                    <a:pt x="6868" y="16999"/>
                    <a:pt x="6857" y="16999"/>
                  </a:cubicBezTo>
                  <a:cubicBezTo>
                    <a:pt x="6845" y="16998"/>
                    <a:pt x="6834" y="16998"/>
                    <a:pt x="6822" y="16999"/>
                  </a:cubicBezTo>
                  <a:lnTo>
                    <a:pt x="6509" y="17006"/>
                  </a:lnTo>
                  <a:lnTo>
                    <a:pt x="6482" y="17060"/>
                  </a:lnTo>
                  <a:lnTo>
                    <a:pt x="6873" y="17252"/>
                  </a:lnTo>
                  <a:lnTo>
                    <a:pt x="6897" y="17204"/>
                  </a:lnTo>
                  <a:lnTo>
                    <a:pt x="6669" y="17095"/>
                  </a:lnTo>
                  <a:cubicBezTo>
                    <a:pt x="6658" y="17089"/>
                    <a:pt x="6646" y="17084"/>
                    <a:pt x="6634" y="17079"/>
                  </a:cubicBezTo>
                  <a:cubicBezTo>
                    <a:pt x="6623" y="17074"/>
                    <a:pt x="6612" y="17069"/>
                    <a:pt x="6602" y="17065"/>
                  </a:cubicBezTo>
                  <a:cubicBezTo>
                    <a:pt x="6592" y="17061"/>
                    <a:pt x="6583" y="17057"/>
                    <a:pt x="6576" y="17054"/>
                  </a:cubicBezTo>
                  <a:cubicBezTo>
                    <a:pt x="6569" y="17051"/>
                    <a:pt x="6564" y="17049"/>
                    <a:pt x="6560" y="17048"/>
                  </a:cubicBezTo>
                  <a:cubicBezTo>
                    <a:pt x="6564" y="17048"/>
                    <a:pt x="6570" y="17049"/>
                    <a:pt x="6578" y="17049"/>
                  </a:cubicBezTo>
                  <a:cubicBezTo>
                    <a:pt x="6585" y="17049"/>
                    <a:pt x="6594" y="17050"/>
                    <a:pt x="6604" y="17050"/>
                  </a:cubicBezTo>
                  <a:cubicBezTo>
                    <a:pt x="6614" y="17050"/>
                    <a:pt x="6625" y="17050"/>
                    <a:pt x="6637" y="17050"/>
                  </a:cubicBezTo>
                  <a:cubicBezTo>
                    <a:pt x="6650" y="17050"/>
                    <a:pt x="6662" y="17050"/>
                    <a:pt x="6676" y="17049"/>
                  </a:cubicBezTo>
                  <a:lnTo>
                    <a:pt x="6977" y="17042"/>
                  </a:lnTo>
                  <a:lnTo>
                    <a:pt x="7001" y="16993"/>
                  </a:lnTo>
                  <a:close/>
                  <a:moveTo>
                    <a:pt x="7080" y="16833"/>
                  </a:moveTo>
                  <a:lnTo>
                    <a:pt x="6689" y="16640"/>
                  </a:lnTo>
                  <a:lnTo>
                    <a:pt x="6666" y="16686"/>
                  </a:lnTo>
                  <a:lnTo>
                    <a:pt x="7057" y="16878"/>
                  </a:lnTo>
                  <a:lnTo>
                    <a:pt x="7080" y="16833"/>
                  </a:lnTo>
                  <a:close/>
                  <a:moveTo>
                    <a:pt x="6879" y="16253"/>
                  </a:moveTo>
                  <a:lnTo>
                    <a:pt x="6856" y="16301"/>
                  </a:lnTo>
                  <a:lnTo>
                    <a:pt x="7072" y="16511"/>
                  </a:lnTo>
                  <a:cubicBezTo>
                    <a:pt x="7090" y="16529"/>
                    <a:pt x="7105" y="16543"/>
                    <a:pt x="7117" y="16554"/>
                  </a:cubicBezTo>
                  <a:cubicBezTo>
                    <a:pt x="7129" y="16565"/>
                    <a:pt x="7137" y="16572"/>
                    <a:pt x="7142" y="16575"/>
                  </a:cubicBezTo>
                  <a:cubicBezTo>
                    <a:pt x="7139" y="16575"/>
                    <a:pt x="7134" y="16573"/>
                    <a:pt x="7127" y="16571"/>
                  </a:cubicBezTo>
                  <a:cubicBezTo>
                    <a:pt x="7120" y="16570"/>
                    <a:pt x="7112" y="16568"/>
                    <a:pt x="7103" y="16566"/>
                  </a:cubicBezTo>
                  <a:cubicBezTo>
                    <a:pt x="7094" y="16564"/>
                    <a:pt x="7084" y="16562"/>
                    <a:pt x="7074" y="16560"/>
                  </a:cubicBezTo>
                  <a:cubicBezTo>
                    <a:pt x="7064" y="16559"/>
                    <a:pt x="7053" y="16557"/>
                    <a:pt x="7043" y="16555"/>
                  </a:cubicBezTo>
                  <a:lnTo>
                    <a:pt x="6751" y="16514"/>
                  </a:lnTo>
                  <a:lnTo>
                    <a:pt x="6726" y="16565"/>
                  </a:lnTo>
                  <a:lnTo>
                    <a:pt x="7182" y="16625"/>
                  </a:lnTo>
                  <a:lnTo>
                    <a:pt x="7204" y="16579"/>
                  </a:lnTo>
                  <a:lnTo>
                    <a:pt x="6879" y="16253"/>
                  </a:lnTo>
                  <a:close/>
                  <a:moveTo>
                    <a:pt x="7415" y="16150"/>
                  </a:moveTo>
                  <a:lnTo>
                    <a:pt x="7375" y="16131"/>
                  </a:lnTo>
                  <a:lnTo>
                    <a:pt x="7290" y="16303"/>
                  </a:lnTo>
                  <a:lnTo>
                    <a:pt x="7147" y="16232"/>
                  </a:lnTo>
                  <a:lnTo>
                    <a:pt x="7213" y="16098"/>
                  </a:lnTo>
                  <a:lnTo>
                    <a:pt x="7173" y="16078"/>
                  </a:lnTo>
                  <a:lnTo>
                    <a:pt x="7107" y="16212"/>
                  </a:lnTo>
                  <a:lnTo>
                    <a:pt x="6979" y="16149"/>
                  </a:lnTo>
                  <a:lnTo>
                    <a:pt x="7057" y="15989"/>
                  </a:lnTo>
                  <a:lnTo>
                    <a:pt x="7022" y="15964"/>
                  </a:lnTo>
                  <a:lnTo>
                    <a:pt x="6916" y="16177"/>
                  </a:lnTo>
                  <a:lnTo>
                    <a:pt x="7307" y="16370"/>
                  </a:lnTo>
                  <a:lnTo>
                    <a:pt x="7415" y="16150"/>
                  </a:lnTo>
                  <a:close/>
                  <a:moveTo>
                    <a:pt x="7578" y="15819"/>
                  </a:moveTo>
                  <a:lnTo>
                    <a:pt x="7542" y="15824"/>
                  </a:lnTo>
                  <a:cubicBezTo>
                    <a:pt x="7525" y="15826"/>
                    <a:pt x="7508" y="15829"/>
                    <a:pt x="7489" y="15831"/>
                  </a:cubicBezTo>
                  <a:cubicBezTo>
                    <a:pt x="7470" y="15834"/>
                    <a:pt x="7453" y="15836"/>
                    <a:pt x="7436" y="15839"/>
                  </a:cubicBezTo>
                  <a:cubicBezTo>
                    <a:pt x="7420" y="15841"/>
                    <a:pt x="7408" y="15843"/>
                    <a:pt x="7401" y="15844"/>
                  </a:cubicBezTo>
                  <a:cubicBezTo>
                    <a:pt x="7391" y="15846"/>
                    <a:pt x="7380" y="15848"/>
                    <a:pt x="7369" y="15851"/>
                  </a:cubicBezTo>
                  <a:cubicBezTo>
                    <a:pt x="7357" y="15854"/>
                    <a:pt x="7346" y="15858"/>
                    <a:pt x="7338" y="15862"/>
                  </a:cubicBezTo>
                  <a:lnTo>
                    <a:pt x="7341" y="15856"/>
                  </a:lnTo>
                  <a:cubicBezTo>
                    <a:pt x="7348" y="15841"/>
                    <a:pt x="7353" y="15825"/>
                    <a:pt x="7354" y="15810"/>
                  </a:cubicBezTo>
                  <a:cubicBezTo>
                    <a:pt x="7355" y="15795"/>
                    <a:pt x="7353" y="15780"/>
                    <a:pt x="7348" y="15766"/>
                  </a:cubicBezTo>
                  <a:cubicBezTo>
                    <a:pt x="7344" y="15753"/>
                    <a:pt x="7336" y="15740"/>
                    <a:pt x="7325" y="15729"/>
                  </a:cubicBezTo>
                  <a:cubicBezTo>
                    <a:pt x="7314" y="15717"/>
                    <a:pt x="7301" y="15708"/>
                    <a:pt x="7285" y="15700"/>
                  </a:cubicBezTo>
                  <a:cubicBezTo>
                    <a:pt x="7274" y="15695"/>
                    <a:pt x="7264" y="15691"/>
                    <a:pt x="7255" y="15690"/>
                  </a:cubicBezTo>
                  <a:cubicBezTo>
                    <a:pt x="7245" y="15688"/>
                    <a:pt x="7236" y="15687"/>
                    <a:pt x="7227" y="15687"/>
                  </a:cubicBezTo>
                  <a:cubicBezTo>
                    <a:pt x="7218" y="15688"/>
                    <a:pt x="7210" y="15689"/>
                    <a:pt x="7203" y="15691"/>
                  </a:cubicBezTo>
                  <a:cubicBezTo>
                    <a:pt x="7196" y="15693"/>
                    <a:pt x="7189" y="15695"/>
                    <a:pt x="7184" y="15698"/>
                  </a:cubicBezTo>
                  <a:cubicBezTo>
                    <a:pt x="7178" y="15701"/>
                    <a:pt x="7172" y="15704"/>
                    <a:pt x="7166" y="15709"/>
                  </a:cubicBezTo>
                  <a:cubicBezTo>
                    <a:pt x="7160" y="15713"/>
                    <a:pt x="7154" y="15719"/>
                    <a:pt x="7148" y="15725"/>
                  </a:cubicBezTo>
                  <a:cubicBezTo>
                    <a:pt x="7141" y="15732"/>
                    <a:pt x="7135" y="15740"/>
                    <a:pt x="7129" y="15750"/>
                  </a:cubicBezTo>
                  <a:cubicBezTo>
                    <a:pt x="7123" y="15760"/>
                    <a:pt x="7117" y="15771"/>
                    <a:pt x="7110" y="15784"/>
                  </a:cubicBezTo>
                  <a:lnTo>
                    <a:pt x="7065" y="15875"/>
                  </a:lnTo>
                  <a:lnTo>
                    <a:pt x="7456" y="16068"/>
                  </a:lnTo>
                  <a:lnTo>
                    <a:pt x="7478" y="16022"/>
                  </a:lnTo>
                  <a:lnTo>
                    <a:pt x="7302" y="15935"/>
                  </a:lnTo>
                  <a:cubicBezTo>
                    <a:pt x="7307" y="15926"/>
                    <a:pt x="7313" y="15919"/>
                    <a:pt x="7319" y="15914"/>
                  </a:cubicBezTo>
                  <a:cubicBezTo>
                    <a:pt x="7325" y="15910"/>
                    <a:pt x="7335" y="15906"/>
                    <a:pt x="7349" y="15903"/>
                  </a:cubicBezTo>
                  <a:cubicBezTo>
                    <a:pt x="7372" y="15899"/>
                    <a:pt x="7394" y="15894"/>
                    <a:pt x="7415" y="15891"/>
                  </a:cubicBezTo>
                  <a:cubicBezTo>
                    <a:pt x="7435" y="15888"/>
                    <a:pt x="7454" y="15885"/>
                    <a:pt x="7472" y="15883"/>
                  </a:cubicBezTo>
                  <a:cubicBezTo>
                    <a:pt x="7489" y="15881"/>
                    <a:pt x="7504" y="15879"/>
                    <a:pt x="7518" y="15879"/>
                  </a:cubicBezTo>
                  <a:cubicBezTo>
                    <a:pt x="7531" y="15878"/>
                    <a:pt x="7541" y="15878"/>
                    <a:pt x="7549" y="15878"/>
                  </a:cubicBezTo>
                  <a:lnTo>
                    <a:pt x="7578" y="15819"/>
                  </a:lnTo>
                  <a:close/>
                  <a:moveTo>
                    <a:pt x="7292" y="15770"/>
                  </a:moveTo>
                  <a:cubicBezTo>
                    <a:pt x="7300" y="15779"/>
                    <a:pt x="7306" y="15788"/>
                    <a:pt x="7309" y="15797"/>
                  </a:cubicBezTo>
                  <a:cubicBezTo>
                    <a:pt x="7312" y="15808"/>
                    <a:pt x="7312" y="15820"/>
                    <a:pt x="7310" y="15833"/>
                  </a:cubicBezTo>
                  <a:cubicBezTo>
                    <a:pt x="7308" y="15845"/>
                    <a:pt x="7303" y="15860"/>
                    <a:pt x="7294" y="15878"/>
                  </a:cubicBezTo>
                  <a:lnTo>
                    <a:pt x="7273" y="15921"/>
                  </a:lnTo>
                  <a:lnTo>
                    <a:pt x="7127" y="15849"/>
                  </a:lnTo>
                  <a:lnTo>
                    <a:pt x="7150" y="15802"/>
                  </a:lnTo>
                  <a:cubicBezTo>
                    <a:pt x="7155" y="15792"/>
                    <a:pt x="7160" y="15783"/>
                    <a:pt x="7165" y="15776"/>
                  </a:cubicBezTo>
                  <a:cubicBezTo>
                    <a:pt x="7171" y="15769"/>
                    <a:pt x="7176" y="15763"/>
                    <a:pt x="7182" y="15757"/>
                  </a:cubicBezTo>
                  <a:cubicBezTo>
                    <a:pt x="7192" y="15749"/>
                    <a:pt x="7204" y="15743"/>
                    <a:pt x="7219" y="15742"/>
                  </a:cubicBezTo>
                  <a:cubicBezTo>
                    <a:pt x="7233" y="15740"/>
                    <a:pt x="7247" y="15742"/>
                    <a:pt x="7260" y="15748"/>
                  </a:cubicBezTo>
                  <a:cubicBezTo>
                    <a:pt x="7273" y="15755"/>
                    <a:pt x="7284" y="15762"/>
                    <a:pt x="7292" y="15770"/>
                  </a:cubicBezTo>
                  <a:close/>
                  <a:moveTo>
                    <a:pt x="7589" y="15425"/>
                  </a:moveTo>
                  <a:cubicBezTo>
                    <a:pt x="7575" y="15424"/>
                    <a:pt x="7561" y="15425"/>
                    <a:pt x="7548" y="15428"/>
                  </a:cubicBezTo>
                  <a:cubicBezTo>
                    <a:pt x="7535" y="15432"/>
                    <a:pt x="7523" y="15437"/>
                    <a:pt x="7512" y="15445"/>
                  </a:cubicBezTo>
                  <a:cubicBezTo>
                    <a:pt x="7501" y="15452"/>
                    <a:pt x="7488" y="15463"/>
                    <a:pt x="7474" y="15478"/>
                  </a:cubicBezTo>
                  <a:lnTo>
                    <a:pt x="7438" y="15516"/>
                  </a:lnTo>
                  <a:cubicBezTo>
                    <a:pt x="7419" y="15535"/>
                    <a:pt x="7402" y="15548"/>
                    <a:pt x="7388" y="15553"/>
                  </a:cubicBezTo>
                  <a:cubicBezTo>
                    <a:pt x="7373" y="15559"/>
                    <a:pt x="7358" y="15557"/>
                    <a:pt x="7342" y="15550"/>
                  </a:cubicBezTo>
                  <a:cubicBezTo>
                    <a:pt x="7322" y="15540"/>
                    <a:pt x="7310" y="15525"/>
                    <a:pt x="7305" y="15506"/>
                  </a:cubicBezTo>
                  <a:cubicBezTo>
                    <a:pt x="7300" y="15486"/>
                    <a:pt x="7304" y="15464"/>
                    <a:pt x="7316" y="15440"/>
                  </a:cubicBezTo>
                  <a:cubicBezTo>
                    <a:pt x="7320" y="15431"/>
                    <a:pt x="7325" y="15424"/>
                    <a:pt x="7330" y="15417"/>
                  </a:cubicBezTo>
                  <a:cubicBezTo>
                    <a:pt x="7334" y="15410"/>
                    <a:pt x="7340" y="15404"/>
                    <a:pt x="7346" y="15398"/>
                  </a:cubicBezTo>
                  <a:cubicBezTo>
                    <a:pt x="7353" y="15391"/>
                    <a:pt x="7360" y="15385"/>
                    <a:pt x="7368" y="15380"/>
                  </a:cubicBezTo>
                  <a:cubicBezTo>
                    <a:pt x="7376" y="15374"/>
                    <a:pt x="7385" y="15367"/>
                    <a:pt x="7396" y="15361"/>
                  </a:cubicBezTo>
                  <a:lnTo>
                    <a:pt x="7373" y="15324"/>
                  </a:lnTo>
                  <a:cubicBezTo>
                    <a:pt x="7329" y="15349"/>
                    <a:pt x="7297" y="15382"/>
                    <a:pt x="7277" y="15423"/>
                  </a:cubicBezTo>
                  <a:cubicBezTo>
                    <a:pt x="7268" y="15442"/>
                    <a:pt x="7262" y="15461"/>
                    <a:pt x="7260" y="15479"/>
                  </a:cubicBezTo>
                  <a:cubicBezTo>
                    <a:pt x="7258" y="15497"/>
                    <a:pt x="7259" y="15515"/>
                    <a:pt x="7263" y="15530"/>
                  </a:cubicBezTo>
                  <a:cubicBezTo>
                    <a:pt x="7268" y="15546"/>
                    <a:pt x="7275" y="15561"/>
                    <a:pt x="7286" y="15573"/>
                  </a:cubicBezTo>
                  <a:cubicBezTo>
                    <a:pt x="7297" y="15586"/>
                    <a:pt x="7310" y="15597"/>
                    <a:pt x="7327" y="15605"/>
                  </a:cubicBezTo>
                  <a:cubicBezTo>
                    <a:pt x="7352" y="15617"/>
                    <a:pt x="7377" y="15620"/>
                    <a:pt x="7403" y="15612"/>
                  </a:cubicBezTo>
                  <a:cubicBezTo>
                    <a:pt x="7415" y="15608"/>
                    <a:pt x="7426" y="15602"/>
                    <a:pt x="7436" y="15594"/>
                  </a:cubicBezTo>
                  <a:cubicBezTo>
                    <a:pt x="7446" y="15586"/>
                    <a:pt x="7458" y="15575"/>
                    <a:pt x="7472" y="15559"/>
                  </a:cubicBezTo>
                  <a:lnTo>
                    <a:pt x="7503" y="15526"/>
                  </a:lnTo>
                  <a:cubicBezTo>
                    <a:pt x="7540" y="15486"/>
                    <a:pt x="7576" y="15475"/>
                    <a:pt x="7611" y="15492"/>
                  </a:cubicBezTo>
                  <a:cubicBezTo>
                    <a:pt x="7634" y="15503"/>
                    <a:pt x="7648" y="15522"/>
                    <a:pt x="7653" y="15547"/>
                  </a:cubicBezTo>
                  <a:cubicBezTo>
                    <a:pt x="7655" y="15559"/>
                    <a:pt x="7655" y="15570"/>
                    <a:pt x="7653" y="15580"/>
                  </a:cubicBezTo>
                  <a:cubicBezTo>
                    <a:pt x="7651" y="15590"/>
                    <a:pt x="7647" y="15603"/>
                    <a:pt x="7639" y="15618"/>
                  </a:cubicBezTo>
                  <a:cubicBezTo>
                    <a:pt x="7629" y="15637"/>
                    <a:pt x="7618" y="15655"/>
                    <a:pt x="7604" y="15669"/>
                  </a:cubicBezTo>
                  <a:cubicBezTo>
                    <a:pt x="7591" y="15683"/>
                    <a:pt x="7574" y="15696"/>
                    <a:pt x="7554" y="15706"/>
                  </a:cubicBezTo>
                  <a:lnTo>
                    <a:pt x="7580" y="15744"/>
                  </a:lnTo>
                  <a:cubicBezTo>
                    <a:pt x="7602" y="15731"/>
                    <a:pt x="7621" y="15716"/>
                    <a:pt x="7636" y="15698"/>
                  </a:cubicBezTo>
                  <a:cubicBezTo>
                    <a:pt x="7652" y="15681"/>
                    <a:pt x="7666" y="15660"/>
                    <a:pt x="7677" y="15637"/>
                  </a:cubicBezTo>
                  <a:cubicBezTo>
                    <a:pt x="7686" y="15618"/>
                    <a:pt x="7692" y="15601"/>
                    <a:pt x="7695" y="15586"/>
                  </a:cubicBezTo>
                  <a:cubicBezTo>
                    <a:pt x="7698" y="15570"/>
                    <a:pt x="7699" y="15554"/>
                    <a:pt x="7697" y="15537"/>
                  </a:cubicBezTo>
                  <a:cubicBezTo>
                    <a:pt x="7694" y="15514"/>
                    <a:pt x="7687" y="15494"/>
                    <a:pt x="7675" y="15476"/>
                  </a:cubicBezTo>
                  <a:cubicBezTo>
                    <a:pt x="7663" y="15459"/>
                    <a:pt x="7647" y="15446"/>
                    <a:pt x="7629" y="15437"/>
                  </a:cubicBezTo>
                  <a:cubicBezTo>
                    <a:pt x="7617" y="15431"/>
                    <a:pt x="7604" y="15427"/>
                    <a:pt x="7589" y="15425"/>
                  </a:cubicBezTo>
                  <a:close/>
                  <a:moveTo>
                    <a:pt x="7807" y="15355"/>
                  </a:moveTo>
                  <a:lnTo>
                    <a:pt x="7416" y="15163"/>
                  </a:lnTo>
                  <a:lnTo>
                    <a:pt x="7393" y="15208"/>
                  </a:lnTo>
                  <a:lnTo>
                    <a:pt x="7784" y="15401"/>
                  </a:lnTo>
                  <a:lnTo>
                    <a:pt x="7807" y="15355"/>
                  </a:lnTo>
                  <a:close/>
                  <a:moveTo>
                    <a:pt x="7582" y="14826"/>
                  </a:moveTo>
                  <a:lnTo>
                    <a:pt x="7454" y="15084"/>
                  </a:lnTo>
                  <a:lnTo>
                    <a:pt x="7494" y="15104"/>
                  </a:lnTo>
                  <a:lnTo>
                    <a:pt x="7545" y="14999"/>
                  </a:lnTo>
                  <a:lnTo>
                    <a:pt x="7897" y="15172"/>
                  </a:lnTo>
                  <a:lnTo>
                    <a:pt x="7919" y="15127"/>
                  </a:lnTo>
                  <a:lnTo>
                    <a:pt x="7568" y="14954"/>
                  </a:lnTo>
                  <a:lnTo>
                    <a:pt x="7620" y="14848"/>
                  </a:lnTo>
                  <a:lnTo>
                    <a:pt x="7582" y="14826"/>
                  </a:lnTo>
                  <a:close/>
                  <a:moveTo>
                    <a:pt x="7749" y="14485"/>
                  </a:moveTo>
                  <a:lnTo>
                    <a:pt x="7723" y="14539"/>
                  </a:lnTo>
                  <a:lnTo>
                    <a:pt x="7835" y="14687"/>
                  </a:lnTo>
                  <a:cubicBezTo>
                    <a:pt x="7842" y="14698"/>
                    <a:pt x="7849" y="14707"/>
                    <a:pt x="7856" y="14715"/>
                  </a:cubicBezTo>
                  <a:cubicBezTo>
                    <a:pt x="7863" y="14723"/>
                    <a:pt x="7867" y="14728"/>
                    <a:pt x="7869" y="14730"/>
                  </a:cubicBezTo>
                  <a:cubicBezTo>
                    <a:pt x="7859" y="14730"/>
                    <a:pt x="7850" y="14729"/>
                    <a:pt x="7842" y="14729"/>
                  </a:cubicBezTo>
                  <a:cubicBezTo>
                    <a:pt x="7833" y="14729"/>
                    <a:pt x="7824" y="14728"/>
                    <a:pt x="7815" y="14728"/>
                  </a:cubicBezTo>
                  <a:lnTo>
                    <a:pt x="7629" y="14729"/>
                  </a:lnTo>
                  <a:lnTo>
                    <a:pt x="7601" y="14787"/>
                  </a:lnTo>
                  <a:lnTo>
                    <a:pt x="7899" y="14777"/>
                  </a:lnTo>
                  <a:lnTo>
                    <a:pt x="8054" y="14853"/>
                  </a:lnTo>
                  <a:lnTo>
                    <a:pt x="8078" y="14805"/>
                  </a:lnTo>
                  <a:lnTo>
                    <a:pt x="7925" y="14730"/>
                  </a:lnTo>
                  <a:lnTo>
                    <a:pt x="7749" y="14485"/>
                  </a:lnTo>
                  <a:close/>
                  <a:moveTo>
                    <a:pt x="8109" y="14056"/>
                  </a:moveTo>
                  <a:cubicBezTo>
                    <a:pt x="8082" y="14050"/>
                    <a:pt x="8057" y="14049"/>
                    <a:pt x="8033" y="14052"/>
                  </a:cubicBezTo>
                  <a:cubicBezTo>
                    <a:pt x="8024" y="14053"/>
                    <a:pt x="8014" y="14056"/>
                    <a:pt x="8003" y="14059"/>
                  </a:cubicBezTo>
                  <a:cubicBezTo>
                    <a:pt x="7992" y="14063"/>
                    <a:pt x="7980" y="14068"/>
                    <a:pt x="7969" y="14075"/>
                  </a:cubicBezTo>
                  <a:cubicBezTo>
                    <a:pt x="7958" y="14081"/>
                    <a:pt x="7947" y="14090"/>
                    <a:pt x="7937" y="14102"/>
                  </a:cubicBezTo>
                  <a:cubicBezTo>
                    <a:pt x="7927" y="14113"/>
                    <a:pt x="7917" y="14127"/>
                    <a:pt x="7909" y="14144"/>
                  </a:cubicBezTo>
                  <a:cubicBezTo>
                    <a:pt x="7897" y="14168"/>
                    <a:pt x="7891" y="14192"/>
                    <a:pt x="7891" y="14216"/>
                  </a:cubicBezTo>
                  <a:cubicBezTo>
                    <a:pt x="7890" y="14240"/>
                    <a:pt x="7896" y="14263"/>
                    <a:pt x="7906" y="14284"/>
                  </a:cubicBezTo>
                  <a:cubicBezTo>
                    <a:pt x="7917" y="14306"/>
                    <a:pt x="7933" y="14327"/>
                    <a:pt x="7954" y="14346"/>
                  </a:cubicBezTo>
                  <a:cubicBezTo>
                    <a:pt x="7975" y="14365"/>
                    <a:pt x="8002" y="14383"/>
                    <a:pt x="8033" y="14398"/>
                  </a:cubicBezTo>
                  <a:cubicBezTo>
                    <a:pt x="8100" y="14431"/>
                    <a:pt x="8160" y="14441"/>
                    <a:pt x="8211" y="14428"/>
                  </a:cubicBezTo>
                  <a:cubicBezTo>
                    <a:pt x="8232" y="14422"/>
                    <a:pt x="8252" y="14412"/>
                    <a:pt x="8270" y="14398"/>
                  </a:cubicBezTo>
                  <a:cubicBezTo>
                    <a:pt x="8288" y="14384"/>
                    <a:pt x="8303" y="14365"/>
                    <a:pt x="8315" y="14341"/>
                  </a:cubicBezTo>
                  <a:cubicBezTo>
                    <a:pt x="8325" y="14320"/>
                    <a:pt x="8331" y="14301"/>
                    <a:pt x="8333" y="14283"/>
                  </a:cubicBezTo>
                  <a:cubicBezTo>
                    <a:pt x="8334" y="14264"/>
                    <a:pt x="8332" y="14244"/>
                    <a:pt x="8326" y="14223"/>
                  </a:cubicBezTo>
                  <a:cubicBezTo>
                    <a:pt x="8318" y="14195"/>
                    <a:pt x="8303" y="14170"/>
                    <a:pt x="8282" y="14148"/>
                  </a:cubicBezTo>
                  <a:cubicBezTo>
                    <a:pt x="8262" y="14127"/>
                    <a:pt x="8233" y="14107"/>
                    <a:pt x="8195" y="14088"/>
                  </a:cubicBezTo>
                  <a:cubicBezTo>
                    <a:pt x="8164" y="14073"/>
                    <a:pt x="8135" y="14062"/>
                    <a:pt x="8109" y="14056"/>
                  </a:cubicBezTo>
                  <a:close/>
                  <a:moveTo>
                    <a:pt x="8218" y="14167"/>
                  </a:moveTo>
                  <a:cubicBezTo>
                    <a:pt x="8230" y="14174"/>
                    <a:pt x="8240" y="14181"/>
                    <a:pt x="8248" y="14188"/>
                  </a:cubicBezTo>
                  <a:cubicBezTo>
                    <a:pt x="8256" y="14195"/>
                    <a:pt x="8263" y="14202"/>
                    <a:pt x="8269" y="14209"/>
                  </a:cubicBezTo>
                  <a:cubicBezTo>
                    <a:pt x="8274" y="14216"/>
                    <a:pt x="8279" y="14224"/>
                    <a:pt x="8282" y="14232"/>
                  </a:cubicBezTo>
                  <a:cubicBezTo>
                    <a:pt x="8289" y="14246"/>
                    <a:pt x="8292" y="14260"/>
                    <a:pt x="8292" y="14275"/>
                  </a:cubicBezTo>
                  <a:cubicBezTo>
                    <a:pt x="8292" y="14290"/>
                    <a:pt x="8288" y="14305"/>
                    <a:pt x="8280" y="14321"/>
                  </a:cubicBezTo>
                  <a:cubicBezTo>
                    <a:pt x="8276" y="14329"/>
                    <a:pt x="8271" y="14337"/>
                    <a:pt x="8265" y="14344"/>
                  </a:cubicBezTo>
                  <a:cubicBezTo>
                    <a:pt x="8259" y="14351"/>
                    <a:pt x="8252" y="14358"/>
                    <a:pt x="8245" y="14363"/>
                  </a:cubicBezTo>
                  <a:cubicBezTo>
                    <a:pt x="8237" y="14369"/>
                    <a:pt x="8230" y="14374"/>
                    <a:pt x="8222" y="14377"/>
                  </a:cubicBezTo>
                  <a:cubicBezTo>
                    <a:pt x="8214" y="14381"/>
                    <a:pt x="8205" y="14383"/>
                    <a:pt x="8197" y="14383"/>
                  </a:cubicBezTo>
                  <a:cubicBezTo>
                    <a:pt x="8180" y="14385"/>
                    <a:pt x="8158" y="14381"/>
                    <a:pt x="8132" y="14374"/>
                  </a:cubicBezTo>
                  <a:cubicBezTo>
                    <a:pt x="8106" y="14367"/>
                    <a:pt x="8078" y="14356"/>
                    <a:pt x="8048" y="14342"/>
                  </a:cubicBezTo>
                  <a:cubicBezTo>
                    <a:pt x="8024" y="14330"/>
                    <a:pt x="8004" y="14318"/>
                    <a:pt x="7988" y="14306"/>
                  </a:cubicBezTo>
                  <a:cubicBezTo>
                    <a:pt x="7973" y="14294"/>
                    <a:pt x="7960" y="14282"/>
                    <a:pt x="7951" y="14269"/>
                  </a:cubicBezTo>
                  <a:cubicBezTo>
                    <a:pt x="7940" y="14254"/>
                    <a:pt x="7935" y="14237"/>
                    <a:pt x="7934" y="14218"/>
                  </a:cubicBezTo>
                  <a:cubicBezTo>
                    <a:pt x="7933" y="14199"/>
                    <a:pt x="7937" y="14181"/>
                    <a:pt x="7946" y="14162"/>
                  </a:cubicBezTo>
                  <a:cubicBezTo>
                    <a:pt x="7957" y="14140"/>
                    <a:pt x="7972" y="14124"/>
                    <a:pt x="7990" y="14115"/>
                  </a:cubicBezTo>
                  <a:cubicBezTo>
                    <a:pt x="8007" y="14106"/>
                    <a:pt x="8025" y="14101"/>
                    <a:pt x="8043" y="14102"/>
                  </a:cubicBezTo>
                  <a:cubicBezTo>
                    <a:pt x="8060" y="14102"/>
                    <a:pt x="8079" y="14105"/>
                    <a:pt x="8100" y="14112"/>
                  </a:cubicBezTo>
                  <a:cubicBezTo>
                    <a:pt x="8122" y="14119"/>
                    <a:pt x="8147" y="14130"/>
                    <a:pt x="8176" y="14144"/>
                  </a:cubicBezTo>
                  <a:cubicBezTo>
                    <a:pt x="8192" y="14152"/>
                    <a:pt x="8206" y="14159"/>
                    <a:pt x="8218" y="14167"/>
                  </a:cubicBezTo>
                  <a:close/>
                  <a:moveTo>
                    <a:pt x="8143" y="13685"/>
                  </a:moveTo>
                  <a:lnTo>
                    <a:pt x="8042" y="13891"/>
                  </a:lnTo>
                  <a:lnTo>
                    <a:pt x="8432" y="14083"/>
                  </a:lnTo>
                  <a:lnTo>
                    <a:pt x="8456" y="14036"/>
                  </a:lnTo>
                  <a:lnTo>
                    <a:pt x="8270" y="13945"/>
                  </a:lnTo>
                  <a:lnTo>
                    <a:pt x="8332" y="13819"/>
                  </a:lnTo>
                  <a:lnTo>
                    <a:pt x="8294" y="13800"/>
                  </a:lnTo>
                  <a:lnTo>
                    <a:pt x="8232" y="13926"/>
                  </a:lnTo>
                  <a:lnTo>
                    <a:pt x="8104" y="13863"/>
                  </a:lnTo>
                  <a:lnTo>
                    <a:pt x="8178" y="13712"/>
                  </a:lnTo>
                  <a:lnTo>
                    <a:pt x="8143" y="13685"/>
                  </a:lnTo>
                  <a:close/>
                  <a:moveTo>
                    <a:pt x="8809" y="13319"/>
                  </a:moveTo>
                  <a:lnTo>
                    <a:pt x="8401" y="13160"/>
                  </a:lnTo>
                  <a:lnTo>
                    <a:pt x="8367" y="13229"/>
                  </a:lnTo>
                  <a:lnTo>
                    <a:pt x="8591" y="13430"/>
                  </a:lnTo>
                  <a:cubicBezTo>
                    <a:pt x="8605" y="13442"/>
                    <a:pt x="8617" y="13452"/>
                    <a:pt x="8628" y="13461"/>
                  </a:cubicBezTo>
                  <a:cubicBezTo>
                    <a:pt x="8640" y="13470"/>
                    <a:pt x="8646" y="13474"/>
                    <a:pt x="8647" y="13476"/>
                  </a:cubicBezTo>
                  <a:cubicBezTo>
                    <a:pt x="8645" y="13475"/>
                    <a:pt x="8637" y="13473"/>
                    <a:pt x="8624" y="13469"/>
                  </a:cubicBezTo>
                  <a:cubicBezTo>
                    <a:pt x="8610" y="13465"/>
                    <a:pt x="8593" y="13462"/>
                    <a:pt x="8572" y="13458"/>
                  </a:cubicBezTo>
                  <a:lnTo>
                    <a:pt x="8282" y="13403"/>
                  </a:lnTo>
                  <a:lnTo>
                    <a:pt x="8248" y="13472"/>
                  </a:lnTo>
                  <a:lnTo>
                    <a:pt x="8622" y="13698"/>
                  </a:lnTo>
                  <a:lnTo>
                    <a:pt x="8644" y="13653"/>
                  </a:lnTo>
                  <a:lnTo>
                    <a:pt x="8377" y="13495"/>
                  </a:lnTo>
                  <a:cubicBezTo>
                    <a:pt x="8371" y="13491"/>
                    <a:pt x="8365" y="13488"/>
                    <a:pt x="8357" y="13483"/>
                  </a:cubicBezTo>
                  <a:cubicBezTo>
                    <a:pt x="8350" y="13479"/>
                    <a:pt x="8342" y="13475"/>
                    <a:pt x="8335" y="13470"/>
                  </a:cubicBezTo>
                  <a:cubicBezTo>
                    <a:pt x="8327" y="13466"/>
                    <a:pt x="8321" y="13463"/>
                    <a:pt x="8316" y="13459"/>
                  </a:cubicBezTo>
                  <a:cubicBezTo>
                    <a:pt x="8311" y="13457"/>
                    <a:pt x="8308" y="13455"/>
                    <a:pt x="8306" y="13454"/>
                  </a:cubicBezTo>
                  <a:cubicBezTo>
                    <a:pt x="8311" y="13455"/>
                    <a:pt x="8320" y="13457"/>
                    <a:pt x="8334" y="13460"/>
                  </a:cubicBezTo>
                  <a:cubicBezTo>
                    <a:pt x="8349" y="13463"/>
                    <a:pt x="8367" y="13467"/>
                    <a:pt x="8389" y="13471"/>
                  </a:cubicBezTo>
                  <a:lnTo>
                    <a:pt x="8705" y="13530"/>
                  </a:lnTo>
                  <a:lnTo>
                    <a:pt x="8724" y="13490"/>
                  </a:lnTo>
                  <a:lnTo>
                    <a:pt x="8474" y="13263"/>
                  </a:lnTo>
                  <a:cubicBezTo>
                    <a:pt x="8469" y="13258"/>
                    <a:pt x="8463" y="13254"/>
                    <a:pt x="8457" y="13249"/>
                  </a:cubicBezTo>
                  <a:cubicBezTo>
                    <a:pt x="8451" y="13244"/>
                    <a:pt x="8446" y="13239"/>
                    <a:pt x="8440" y="13234"/>
                  </a:cubicBezTo>
                  <a:cubicBezTo>
                    <a:pt x="8435" y="13230"/>
                    <a:pt x="8431" y="13226"/>
                    <a:pt x="8427" y="13223"/>
                  </a:cubicBezTo>
                  <a:cubicBezTo>
                    <a:pt x="8423" y="13220"/>
                    <a:pt x="8421" y="13218"/>
                    <a:pt x="8420" y="13217"/>
                  </a:cubicBezTo>
                  <a:cubicBezTo>
                    <a:pt x="8421" y="13218"/>
                    <a:pt x="8424" y="13219"/>
                    <a:pt x="8429" y="13221"/>
                  </a:cubicBezTo>
                  <a:cubicBezTo>
                    <a:pt x="8433" y="13223"/>
                    <a:pt x="8439" y="13226"/>
                    <a:pt x="8446" y="13229"/>
                  </a:cubicBezTo>
                  <a:cubicBezTo>
                    <a:pt x="8452" y="13232"/>
                    <a:pt x="8460" y="13235"/>
                    <a:pt x="8467" y="13238"/>
                  </a:cubicBezTo>
                  <a:cubicBezTo>
                    <a:pt x="8475" y="13242"/>
                    <a:pt x="8482" y="13244"/>
                    <a:pt x="8488" y="13247"/>
                  </a:cubicBezTo>
                  <a:lnTo>
                    <a:pt x="8786" y="13365"/>
                  </a:lnTo>
                  <a:lnTo>
                    <a:pt x="8809" y="13319"/>
                  </a:lnTo>
                  <a:close/>
                  <a:moveTo>
                    <a:pt x="8593" y="12770"/>
                  </a:moveTo>
                  <a:lnTo>
                    <a:pt x="8570" y="12816"/>
                  </a:lnTo>
                  <a:lnTo>
                    <a:pt x="8843" y="12950"/>
                  </a:lnTo>
                  <a:cubicBezTo>
                    <a:pt x="8856" y="12957"/>
                    <a:pt x="8867" y="12963"/>
                    <a:pt x="8875" y="12969"/>
                  </a:cubicBezTo>
                  <a:cubicBezTo>
                    <a:pt x="8884" y="12976"/>
                    <a:pt x="8891" y="12984"/>
                    <a:pt x="8896" y="12995"/>
                  </a:cubicBezTo>
                  <a:cubicBezTo>
                    <a:pt x="8901" y="13005"/>
                    <a:pt x="8903" y="13017"/>
                    <a:pt x="8902" y="13031"/>
                  </a:cubicBezTo>
                  <a:cubicBezTo>
                    <a:pt x="8900" y="13045"/>
                    <a:pt x="8895" y="13060"/>
                    <a:pt x="8887" y="13076"/>
                  </a:cubicBezTo>
                  <a:cubicBezTo>
                    <a:pt x="8881" y="13088"/>
                    <a:pt x="8875" y="13098"/>
                    <a:pt x="8868" y="13106"/>
                  </a:cubicBezTo>
                  <a:cubicBezTo>
                    <a:pt x="8862" y="13113"/>
                    <a:pt x="8855" y="13119"/>
                    <a:pt x="8848" y="13123"/>
                  </a:cubicBezTo>
                  <a:cubicBezTo>
                    <a:pt x="8841" y="13128"/>
                    <a:pt x="8835" y="13130"/>
                    <a:pt x="8828" y="13132"/>
                  </a:cubicBezTo>
                  <a:cubicBezTo>
                    <a:pt x="8822" y="13133"/>
                    <a:pt x="8816" y="13134"/>
                    <a:pt x="8811" y="13134"/>
                  </a:cubicBezTo>
                  <a:cubicBezTo>
                    <a:pt x="8804" y="13133"/>
                    <a:pt x="8795" y="13131"/>
                    <a:pt x="8783" y="13127"/>
                  </a:cubicBezTo>
                  <a:cubicBezTo>
                    <a:pt x="8772" y="13122"/>
                    <a:pt x="8761" y="13118"/>
                    <a:pt x="8752" y="13113"/>
                  </a:cubicBezTo>
                  <a:lnTo>
                    <a:pt x="8488" y="12983"/>
                  </a:lnTo>
                  <a:lnTo>
                    <a:pt x="8466" y="13029"/>
                  </a:lnTo>
                  <a:lnTo>
                    <a:pt x="8746" y="13167"/>
                  </a:lnTo>
                  <a:cubicBezTo>
                    <a:pt x="8755" y="13172"/>
                    <a:pt x="8765" y="13176"/>
                    <a:pt x="8777" y="13180"/>
                  </a:cubicBezTo>
                  <a:cubicBezTo>
                    <a:pt x="8788" y="13185"/>
                    <a:pt x="8800" y="13186"/>
                    <a:pt x="8813" y="13186"/>
                  </a:cubicBezTo>
                  <a:cubicBezTo>
                    <a:pt x="8837" y="13185"/>
                    <a:pt x="8858" y="13177"/>
                    <a:pt x="8876" y="13164"/>
                  </a:cubicBezTo>
                  <a:cubicBezTo>
                    <a:pt x="8894" y="13150"/>
                    <a:pt x="8911" y="13128"/>
                    <a:pt x="8926" y="13098"/>
                  </a:cubicBezTo>
                  <a:cubicBezTo>
                    <a:pt x="8938" y="13074"/>
                    <a:pt x="8945" y="13053"/>
                    <a:pt x="8948" y="13034"/>
                  </a:cubicBezTo>
                  <a:cubicBezTo>
                    <a:pt x="8951" y="13016"/>
                    <a:pt x="8950" y="12998"/>
                    <a:pt x="8946" y="12981"/>
                  </a:cubicBezTo>
                  <a:cubicBezTo>
                    <a:pt x="8942" y="12964"/>
                    <a:pt x="8934" y="12950"/>
                    <a:pt x="8923" y="12940"/>
                  </a:cubicBezTo>
                  <a:cubicBezTo>
                    <a:pt x="8912" y="12929"/>
                    <a:pt x="8895" y="12918"/>
                    <a:pt x="8871" y="12907"/>
                  </a:cubicBezTo>
                  <a:lnTo>
                    <a:pt x="8593" y="12770"/>
                  </a:lnTo>
                  <a:close/>
                  <a:moveTo>
                    <a:pt x="8436" y="12901"/>
                  </a:moveTo>
                  <a:cubicBezTo>
                    <a:pt x="8428" y="12904"/>
                    <a:pt x="8421" y="12909"/>
                    <a:pt x="8417" y="12918"/>
                  </a:cubicBezTo>
                  <a:cubicBezTo>
                    <a:pt x="8413" y="12926"/>
                    <a:pt x="8413" y="12934"/>
                    <a:pt x="8416" y="12942"/>
                  </a:cubicBezTo>
                  <a:cubicBezTo>
                    <a:pt x="8419" y="12951"/>
                    <a:pt x="8424" y="12957"/>
                    <a:pt x="8432" y="12961"/>
                  </a:cubicBezTo>
                  <a:cubicBezTo>
                    <a:pt x="8440" y="12965"/>
                    <a:pt x="8449" y="12966"/>
                    <a:pt x="8458" y="12963"/>
                  </a:cubicBezTo>
                  <a:cubicBezTo>
                    <a:pt x="8466" y="12960"/>
                    <a:pt x="8473" y="12955"/>
                    <a:pt x="8477" y="12946"/>
                  </a:cubicBezTo>
                  <a:cubicBezTo>
                    <a:pt x="8481" y="12938"/>
                    <a:pt x="8481" y="12930"/>
                    <a:pt x="8478" y="12921"/>
                  </a:cubicBezTo>
                  <a:cubicBezTo>
                    <a:pt x="8475" y="12913"/>
                    <a:pt x="8469" y="12906"/>
                    <a:pt x="8461" y="12902"/>
                  </a:cubicBezTo>
                  <a:cubicBezTo>
                    <a:pt x="8453" y="12898"/>
                    <a:pt x="8445" y="12898"/>
                    <a:pt x="8436" y="12901"/>
                  </a:cubicBezTo>
                  <a:close/>
                  <a:moveTo>
                    <a:pt x="8494" y="12784"/>
                  </a:moveTo>
                  <a:cubicBezTo>
                    <a:pt x="8485" y="12787"/>
                    <a:pt x="8479" y="12793"/>
                    <a:pt x="8475" y="12801"/>
                  </a:cubicBezTo>
                  <a:cubicBezTo>
                    <a:pt x="8471" y="12809"/>
                    <a:pt x="8470" y="12817"/>
                    <a:pt x="8473" y="12826"/>
                  </a:cubicBezTo>
                  <a:cubicBezTo>
                    <a:pt x="8476" y="12834"/>
                    <a:pt x="8481" y="12840"/>
                    <a:pt x="8489" y="12844"/>
                  </a:cubicBezTo>
                  <a:cubicBezTo>
                    <a:pt x="8498" y="12848"/>
                    <a:pt x="8506" y="12849"/>
                    <a:pt x="8515" y="12846"/>
                  </a:cubicBezTo>
                  <a:cubicBezTo>
                    <a:pt x="8524" y="12843"/>
                    <a:pt x="8530" y="12838"/>
                    <a:pt x="8534" y="12830"/>
                  </a:cubicBezTo>
                  <a:cubicBezTo>
                    <a:pt x="8538" y="12821"/>
                    <a:pt x="8539" y="12813"/>
                    <a:pt x="8536" y="12804"/>
                  </a:cubicBezTo>
                  <a:cubicBezTo>
                    <a:pt x="8532" y="12796"/>
                    <a:pt x="8527" y="12790"/>
                    <a:pt x="8518" y="12786"/>
                  </a:cubicBezTo>
                  <a:cubicBezTo>
                    <a:pt x="8510" y="12782"/>
                    <a:pt x="8502" y="12781"/>
                    <a:pt x="8494" y="12784"/>
                  </a:cubicBezTo>
                  <a:close/>
                  <a:moveTo>
                    <a:pt x="6885" y="17967"/>
                  </a:moveTo>
                  <a:lnTo>
                    <a:pt x="6758" y="18226"/>
                  </a:lnTo>
                  <a:lnTo>
                    <a:pt x="6797" y="18245"/>
                  </a:lnTo>
                  <a:lnTo>
                    <a:pt x="6849" y="18140"/>
                  </a:lnTo>
                  <a:lnTo>
                    <a:pt x="7081" y="18254"/>
                  </a:lnTo>
                  <a:lnTo>
                    <a:pt x="7194" y="18254"/>
                  </a:lnTo>
                  <a:lnTo>
                    <a:pt x="6871" y="18095"/>
                  </a:lnTo>
                  <a:lnTo>
                    <a:pt x="6923" y="17989"/>
                  </a:lnTo>
                  <a:lnTo>
                    <a:pt x="6885" y="17967"/>
                  </a:lnTo>
                  <a:close/>
                  <a:moveTo>
                    <a:pt x="9002" y="14585"/>
                  </a:moveTo>
                  <a:lnTo>
                    <a:pt x="9002" y="14530"/>
                  </a:lnTo>
                  <a:cubicBezTo>
                    <a:pt x="8993" y="14536"/>
                    <a:pt x="8984" y="14542"/>
                    <a:pt x="8973" y="14548"/>
                  </a:cubicBezTo>
                  <a:lnTo>
                    <a:pt x="8999" y="14586"/>
                  </a:lnTo>
                  <a:lnTo>
                    <a:pt x="9002" y="14585"/>
                  </a:lnTo>
                  <a:close/>
                  <a:moveTo>
                    <a:pt x="9002" y="14326"/>
                  </a:moveTo>
                  <a:lnTo>
                    <a:pt x="9002" y="14267"/>
                  </a:lnTo>
                  <a:cubicBezTo>
                    <a:pt x="8990" y="14266"/>
                    <a:pt x="8978" y="14267"/>
                    <a:pt x="8967" y="14270"/>
                  </a:cubicBezTo>
                  <a:cubicBezTo>
                    <a:pt x="8954" y="14274"/>
                    <a:pt x="8942" y="14279"/>
                    <a:pt x="8931" y="14287"/>
                  </a:cubicBezTo>
                  <a:cubicBezTo>
                    <a:pt x="8920" y="14294"/>
                    <a:pt x="8907" y="14305"/>
                    <a:pt x="8894" y="14320"/>
                  </a:cubicBezTo>
                  <a:lnTo>
                    <a:pt x="8857" y="14358"/>
                  </a:lnTo>
                  <a:cubicBezTo>
                    <a:pt x="8838" y="14377"/>
                    <a:pt x="8821" y="14390"/>
                    <a:pt x="8807" y="14395"/>
                  </a:cubicBezTo>
                  <a:cubicBezTo>
                    <a:pt x="8793" y="14401"/>
                    <a:pt x="8777" y="14399"/>
                    <a:pt x="8761" y="14391"/>
                  </a:cubicBezTo>
                  <a:cubicBezTo>
                    <a:pt x="8741" y="14382"/>
                    <a:pt x="8729" y="14367"/>
                    <a:pt x="8724" y="14348"/>
                  </a:cubicBezTo>
                  <a:cubicBezTo>
                    <a:pt x="8720" y="14328"/>
                    <a:pt x="8723" y="14306"/>
                    <a:pt x="8735" y="14282"/>
                  </a:cubicBezTo>
                  <a:cubicBezTo>
                    <a:pt x="8739" y="14273"/>
                    <a:pt x="8744" y="14266"/>
                    <a:pt x="8749" y="14259"/>
                  </a:cubicBezTo>
                  <a:cubicBezTo>
                    <a:pt x="8754" y="14252"/>
                    <a:pt x="8759" y="14246"/>
                    <a:pt x="8765" y="14240"/>
                  </a:cubicBezTo>
                  <a:cubicBezTo>
                    <a:pt x="8772" y="14233"/>
                    <a:pt x="8779" y="14227"/>
                    <a:pt x="8787" y="14221"/>
                  </a:cubicBezTo>
                  <a:cubicBezTo>
                    <a:pt x="8795" y="14216"/>
                    <a:pt x="8804" y="14209"/>
                    <a:pt x="8815" y="14203"/>
                  </a:cubicBezTo>
                  <a:lnTo>
                    <a:pt x="8792" y="14166"/>
                  </a:lnTo>
                  <a:cubicBezTo>
                    <a:pt x="8748" y="14191"/>
                    <a:pt x="8716" y="14224"/>
                    <a:pt x="8696" y="14265"/>
                  </a:cubicBezTo>
                  <a:cubicBezTo>
                    <a:pt x="8687" y="14284"/>
                    <a:pt x="8681" y="14303"/>
                    <a:pt x="8679" y="14321"/>
                  </a:cubicBezTo>
                  <a:cubicBezTo>
                    <a:pt x="8677" y="14339"/>
                    <a:pt x="8678" y="14357"/>
                    <a:pt x="8682" y="14372"/>
                  </a:cubicBezTo>
                  <a:cubicBezTo>
                    <a:pt x="8687" y="14388"/>
                    <a:pt x="8694" y="14403"/>
                    <a:pt x="8705" y="14415"/>
                  </a:cubicBezTo>
                  <a:cubicBezTo>
                    <a:pt x="8716" y="14428"/>
                    <a:pt x="8729" y="14439"/>
                    <a:pt x="8746" y="14447"/>
                  </a:cubicBezTo>
                  <a:cubicBezTo>
                    <a:pt x="8771" y="14459"/>
                    <a:pt x="8796" y="14462"/>
                    <a:pt x="8822" y="14454"/>
                  </a:cubicBezTo>
                  <a:cubicBezTo>
                    <a:pt x="8834" y="14450"/>
                    <a:pt x="8845" y="14444"/>
                    <a:pt x="8855" y="14436"/>
                  </a:cubicBezTo>
                  <a:cubicBezTo>
                    <a:pt x="8865" y="14428"/>
                    <a:pt x="8877" y="14417"/>
                    <a:pt x="8891" y="14401"/>
                  </a:cubicBezTo>
                  <a:lnTo>
                    <a:pt x="8922" y="14368"/>
                  </a:lnTo>
                  <a:cubicBezTo>
                    <a:pt x="8949" y="14339"/>
                    <a:pt x="8976" y="14325"/>
                    <a:pt x="9002" y="14326"/>
                  </a:cubicBezTo>
                  <a:close/>
                  <a:moveTo>
                    <a:pt x="9002" y="14162"/>
                  </a:moveTo>
                  <a:lnTo>
                    <a:pt x="9002" y="14098"/>
                  </a:lnTo>
                  <a:cubicBezTo>
                    <a:pt x="8992" y="14092"/>
                    <a:pt x="8984" y="14087"/>
                    <a:pt x="8976" y="14081"/>
                  </a:cubicBezTo>
                  <a:cubicBezTo>
                    <a:pt x="8961" y="14071"/>
                    <a:pt x="8948" y="14059"/>
                    <a:pt x="8938" y="14047"/>
                  </a:cubicBezTo>
                  <a:cubicBezTo>
                    <a:pt x="8921" y="14027"/>
                    <a:pt x="8910" y="14006"/>
                    <a:pt x="8907" y="13984"/>
                  </a:cubicBezTo>
                  <a:cubicBezTo>
                    <a:pt x="8903" y="13963"/>
                    <a:pt x="8907" y="13940"/>
                    <a:pt x="8918" y="13918"/>
                  </a:cubicBezTo>
                  <a:cubicBezTo>
                    <a:pt x="8925" y="13903"/>
                    <a:pt x="8934" y="13891"/>
                    <a:pt x="8943" y="13881"/>
                  </a:cubicBezTo>
                  <a:cubicBezTo>
                    <a:pt x="8953" y="13872"/>
                    <a:pt x="8965" y="13863"/>
                    <a:pt x="8979" y="13856"/>
                  </a:cubicBezTo>
                  <a:lnTo>
                    <a:pt x="8961" y="13816"/>
                  </a:lnTo>
                  <a:cubicBezTo>
                    <a:pt x="8944" y="13824"/>
                    <a:pt x="8929" y="13835"/>
                    <a:pt x="8915" y="13849"/>
                  </a:cubicBezTo>
                  <a:cubicBezTo>
                    <a:pt x="8902" y="13863"/>
                    <a:pt x="8890" y="13880"/>
                    <a:pt x="8881" y="13899"/>
                  </a:cubicBezTo>
                  <a:cubicBezTo>
                    <a:pt x="8869" y="13922"/>
                    <a:pt x="8863" y="13946"/>
                    <a:pt x="8864" y="13971"/>
                  </a:cubicBezTo>
                  <a:cubicBezTo>
                    <a:pt x="8864" y="13997"/>
                    <a:pt x="8869" y="14021"/>
                    <a:pt x="8880" y="14044"/>
                  </a:cubicBezTo>
                  <a:cubicBezTo>
                    <a:pt x="8891" y="14068"/>
                    <a:pt x="8907" y="14090"/>
                    <a:pt x="8927" y="14110"/>
                  </a:cubicBezTo>
                  <a:cubicBezTo>
                    <a:pt x="8948" y="14130"/>
                    <a:pt x="8973" y="14148"/>
                    <a:pt x="9002" y="14162"/>
                  </a:cubicBezTo>
                  <a:close/>
                  <a:moveTo>
                    <a:pt x="7417" y="17873"/>
                  </a:moveTo>
                  <a:lnTo>
                    <a:pt x="7377" y="17853"/>
                  </a:lnTo>
                  <a:lnTo>
                    <a:pt x="7292" y="18025"/>
                  </a:lnTo>
                  <a:lnTo>
                    <a:pt x="7149" y="17954"/>
                  </a:lnTo>
                  <a:lnTo>
                    <a:pt x="7215" y="17821"/>
                  </a:lnTo>
                  <a:lnTo>
                    <a:pt x="7174" y="17801"/>
                  </a:lnTo>
                  <a:lnTo>
                    <a:pt x="7109" y="17935"/>
                  </a:lnTo>
                  <a:lnTo>
                    <a:pt x="6980" y="17871"/>
                  </a:lnTo>
                  <a:lnTo>
                    <a:pt x="7059" y="17711"/>
                  </a:lnTo>
                  <a:lnTo>
                    <a:pt x="7023" y="17686"/>
                  </a:lnTo>
                  <a:lnTo>
                    <a:pt x="6918" y="17900"/>
                  </a:lnTo>
                  <a:lnTo>
                    <a:pt x="7309" y="18092"/>
                  </a:lnTo>
                  <a:lnTo>
                    <a:pt x="7417" y="17873"/>
                  </a:lnTo>
                  <a:close/>
                  <a:moveTo>
                    <a:pt x="7580" y="17542"/>
                  </a:moveTo>
                  <a:lnTo>
                    <a:pt x="7544" y="17546"/>
                  </a:lnTo>
                  <a:cubicBezTo>
                    <a:pt x="7527" y="17549"/>
                    <a:pt x="7509" y="17551"/>
                    <a:pt x="7491" y="17553"/>
                  </a:cubicBezTo>
                  <a:cubicBezTo>
                    <a:pt x="7472" y="17556"/>
                    <a:pt x="7454" y="17559"/>
                    <a:pt x="7438" y="17561"/>
                  </a:cubicBezTo>
                  <a:cubicBezTo>
                    <a:pt x="7421" y="17563"/>
                    <a:pt x="7410" y="17565"/>
                    <a:pt x="7403" y="17566"/>
                  </a:cubicBezTo>
                  <a:cubicBezTo>
                    <a:pt x="7393" y="17568"/>
                    <a:pt x="7382" y="17570"/>
                    <a:pt x="7370" y="17574"/>
                  </a:cubicBezTo>
                  <a:cubicBezTo>
                    <a:pt x="7358" y="17577"/>
                    <a:pt x="7348" y="17580"/>
                    <a:pt x="7340" y="17584"/>
                  </a:cubicBezTo>
                  <a:lnTo>
                    <a:pt x="7343" y="17578"/>
                  </a:lnTo>
                  <a:cubicBezTo>
                    <a:pt x="7350" y="17563"/>
                    <a:pt x="7355" y="17547"/>
                    <a:pt x="7356" y="17532"/>
                  </a:cubicBezTo>
                  <a:cubicBezTo>
                    <a:pt x="7357" y="17517"/>
                    <a:pt x="7355" y="17502"/>
                    <a:pt x="7350" y="17489"/>
                  </a:cubicBezTo>
                  <a:cubicBezTo>
                    <a:pt x="7345" y="17475"/>
                    <a:pt x="7338" y="17462"/>
                    <a:pt x="7327" y="17451"/>
                  </a:cubicBezTo>
                  <a:cubicBezTo>
                    <a:pt x="7316" y="17439"/>
                    <a:pt x="7302" y="17430"/>
                    <a:pt x="7286" y="17422"/>
                  </a:cubicBezTo>
                  <a:cubicBezTo>
                    <a:pt x="7276" y="17417"/>
                    <a:pt x="7266" y="17413"/>
                    <a:pt x="7256" y="17412"/>
                  </a:cubicBezTo>
                  <a:cubicBezTo>
                    <a:pt x="7247" y="17410"/>
                    <a:pt x="7238" y="17409"/>
                    <a:pt x="7229" y="17409"/>
                  </a:cubicBezTo>
                  <a:cubicBezTo>
                    <a:pt x="7220" y="17410"/>
                    <a:pt x="7212" y="17411"/>
                    <a:pt x="7205" y="17413"/>
                  </a:cubicBezTo>
                  <a:cubicBezTo>
                    <a:pt x="7198" y="17415"/>
                    <a:pt x="7191" y="17417"/>
                    <a:pt x="7185" y="17420"/>
                  </a:cubicBezTo>
                  <a:cubicBezTo>
                    <a:pt x="7179" y="17423"/>
                    <a:pt x="7173" y="17426"/>
                    <a:pt x="7167" y="17431"/>
                  </a:cubicBezTo>
                  <a:cubicBezTo>
                    <a:pt x="7161" y="17435"/>
                    <a:pt x="7155" y="17441"/>
                    <a:pt x="7149" y="17447"/>
                  </a:cubicBezTo>
                  <a:cubicBezTo>
                    <a:pt x="7143" y="17454"/>
                    <a:pt x="7137" y="17462"/>
                    <a:pt x="7131" y="17472"/>
                  </a:cubicBezTo>
                  <a:cubicBezTo>
                    <a:pt x="7125" y="17482"/>
                    <a:pt x="7118" y="17493"/>
                    <a:pt x="7112" y="17506"/>
                  </a:cubicBezTo>
                  <a:lnTo>
                    <a:pt x="7067" y="17598"/>
                  </a:lnTo>
                  <a:lnTo>
                    <a:pt x="7458" y="17790"/>
                  </a:lnTo>
                  <a:lnTo>
                    <a:pt x="7480" y="17744"/>
                  </a:lnTo>
                  <a:lnTo>
                    <a:pt x="7304" y="17657"/>
                  </a:lnTo>
                  <a:cubicBezTo>
                    <a:pt x="7309" y="17648"/>
                    <a:pt x="7315" y="17641"/>
                    <a:pt x="7321" y="17636"/>
                  </a:cubicBezTo>
                  <a:cubicBezTo>
                    <a:pt x="7327" y="17632"/>
                    <a:pt x="7337" y="17628"/>
                    <a:pt x="7351" y="17625"/>
                  </a:cubicBezTo>
                  <a:cubicBezTo>
                    <a:pt x="7374" y="17621"/>
                    <a:pt x="7396" y="17617"/>
                    <a:pt x="7416" y="17613"/>
                  </a:cubicBezTo>
                  <a:cubicBezTo>
                    <a:pt x="7437" y="17610"/>
                    <a:pt x="7456" y="17607"/>
                    <a:pt x="7474" y="17605"/>
                  </a:cubicBezTo>
                  <a:cubicBezTo>
                    <a:pt x="7491" y="17603"/>
                    <a:pt x="7506" y="17601"/>
                    <a:pt x="7519" y="17601"/>
                  </a:cubicBezTo>
                  <a:cubicBezTo>
                    <a:pt x="7533" y="17600"/>
                    <a:pt x="7543" y="17600"/>
                    <a:pt x="7551" y="17600"/>
                  </a:cubicBezTo>
                  <a:lnTo>
                    <a:pt x="7580" y="17542"/>
                  </a:lnTo>
                  <a:close/>
                  <a:moveTo>
                    <a:pt x="7294" y="17493"/>
                  </a:moveTo>
                  <a:cubicBezTo>
                    <a:pt x="7302" y="17501"/>
                    <a:pt x="7308" y="17510"/>
                    <a:pt x="7311" y="17519"/>
                  </a:cubicBezTo>
                  <a:cubicBezTo>
                    <a:pt x="7314" y="17530"/>
                    <a:pt x="7314" y="17542"/>
                    <a:pt x="7312" y="17555"/>
                  </a:cubicBezTo>
                  <a:cubicBezTo>
                    <a:pt x="7310" y="17567"/>
                    <a:pt x="7304" y="17582"/>
                    <a:pt x="7296" y="17600"/>
                  </a:cubicBezTo>
                  <a:lnTo>
                    <a:pt x="7275" y="17643"/>
                  </a:lnTo>
                  <a:lnTo>
                    <a:pt x="7129" y="17571"/>
                  </a:lnTo>
                  <a:lnTo>
                    <a:pt x="7152" y="17525"/>
                  </a:lnTo>
                  <a:cubicBezTo>
                    <a:pt x="7157" y="17514"/>
                    <a:pt x="7162" y="17505"/>
                    <a:pt x="7167" y="17498"/>
                  </a:cubicBezTo>
                  <a:cubicBezTo>
                    <a:pt x="7172" y="17491"/>
                    <a:pt x="7178" y="17485"/>
                    <a:pt x="7184" y="17480"/>
                  </a:cubicBezTo>
                  <a:cubicBezTo>
                    <a:pt x="7194" y="17471"/>
                    <a:pt x="7206" y="17466"/>
                    <a:pt x="7221" y="17464"/>
                  </a:cubicBezTo>
                  <a:cubicBezTo>
                    <a:pt x="7235" y="17462"/>
                    <a:pt x="7249" y="17464"/>
                    <a:pt x="7262" y="17471"/>
                  </a:cubicBezTo>
                  <a:cubicBezTo>
                    <a:pt x="7275" y="17477"/>
                    <a:pt x="7285" y="17484"/>
                    <a:pt x="7294" y="17493"/>
                  </a:cubicBezTo>
                  <a:close/>
                  <a:moveTo>
                    <a:pt x="7792" y="17330"/>
                  </a:moveTo>
                  <a:lnTo>
                    <a:pt x="7243" y="17060"/>
                  </a:lnTo>
                  <a:lnTo>
                    <a:pt x="7224" y="17098"/>
                  </a:lnTo>
                  <a:lnTo>
                    <a:pt x="7773" y="17368"/>
                  </a:lnTo>
                  <a:lnTo>
                    <a:pt x="7792" y="17330"/>
                  </a:lnTo>
                  <a:close/>
                  <a:moveTo>
                    <a:pt x="7637" y="16439"/>
                  </a:moveTo>
                  <a:lnTo>
                    <a:pt x="7614" y="16485"/>
                  </a:lnTo>
                  <a:lnTo>
                    <a:pt x="7817" y="16645"/>
                  </a:lnTo>
                  <a:cubicBezTo>
                    <a:pt x="7830" y="16656"/>
                    <a:pt x="7843" y="16666"/>
                    <a:pt x="7856" y="16675"/>
                  </a:cubicBezTo>
                  <a:cubicBezTo>
                    <a:pt x="7868" y="16685"/>
                    <a:pt x="7880" y="16694"/>
                    <a:pt x="7890" y="16701"/>
                  </a:cubicBezTo>
                  <a:cubicBezTo>
                    <a:pt x="7900" y="16709"/>
                    <a:pt x="7909" y="16715"/>
                    <a:pt x="7915" y="16720"/>
                  </a:cubicBezTo>
                  <a:cubicBezTo>
                    <a:pt x="7920" y="16723"/>
                    <a:pt x="7924" y="16726"/>
                    <a:pt x="7925" y="16727"/>
                  </a:cubicBezTo>
                  <a:cubicBezTo>
                    <a:pt x="7923" y="16727"/>
                    <a:pt x="7920" y="16726"/>
                    <a:pt x="7916" y="16724"/>
                  </a:cubicBezTo>
                  <a:cubicBezTo>
                    <a:pt x="7910" y="16722"/>
                    <a:pt x="7901" y="16720"/>
                    <a:pt x="7891" y="16717"/>
                  </a:cubicBezTo>
                  <a:cubicBezTo>
                    <a:pt x="7881" y="16714"/>
                    <a:pt x="7869" y="16711"/>
                    <a:pt x="7856" y="16707"/>
                  </a:cubicBezTo>
                  <a:cubicBezTo>
                    <a:pt x="7843" y="16704"/>
                    <a:pt x="7828" y="16700"/>
                    <a:pt x="7812" y="16696"/>
                  </a:cubicBezTo>
                  <a:lnTo>
                    <a:pt x="7543" y="16631"/>
                  </a:lnTo>
                  <a:lnTo>
                    <a:pt x="7517" y="16684"/>
                  </a:lnTo>
                  <a:lnTo>
                    <a:pt x="7725" y="16851"/>
                  </a:lnTo>
                  <a:cubicBezTo>
                    <a:pt x="7735" y="16859"/>
                    <a:pt x="7746" y="16867"/>
                    <a:pt x="7758" y="16876"/>
                  </a:cubicBezTo>
                  <a:cubicBezTo>
                    <a:pt x="7769" y="16885"/>
                    <a:pt x="7780" y="16893"/>
                    <a:pt x="7790" y="16901"/>
                  </a:cubicBezTo>
                  <a:cubicBezTo>
                    <a:pt x="7800" y="16908"/>
                    <a:pt x="7808" y="16915"/>
                    <a:pt x="7815" y="16920"/>
                  </a:cubicBezTo>
                  <a:cubicBezTo>
                    <a:pt x="7823" y="16925"/>
                    <a:pt x="7826" y="16928"/>
                    <a:pt x="7827" y="16929"/>
                  </a:cubicBezTo>
                  <a:cubicBezTo>
                    <a:pt x="7825" y="16928"/>
                    <a:pt x="7820" y="16927"/>
                    <a:pt x="7812" y="16924"/>
                  </a:cubicBezTo>
                  <a:cubicBezTo>
                    <a:pt x="7803" y="16921"/>
                    <a:pt x="7793" y="16918"/>
                    <a:pt x="7781" y="16914"/>
                  </a:cubicBezTo>
                  <a:cubicBezTo>
                    <a:pt x="7768" y="16910"/>
                    <a:pt x="7755" y="16907"/>
                    <a:pt x="7740" y="16902"/>
                  </a:cubicBezTo>
                  <a:cubicBezTo>
                    <a:pt x="7726" y="16898"/>
                    <a:pt x="7712" y="16895"/>
                    <a:pt x="7698" y="16891"/>
                  </a:cubicBezTo>
                  <a:lnTo>
                    <a:pt x="7445" y="16828"/>
                  </a:lnTo>
                  <a:lnTo>
                    <a:pt x="7421" y="16879"/>
                  </a:lnTo>
                  <a:lnTo>
                    <a:pt x="7857" y="16979"/>
                  </a:lnTo>
                  <a:lnTo>
                    <a:pt x="7887" y="16918"/>
                  </a:lnTo>
                  <a:lnTo>
                    <a:pt x="7690" y="16762"/>
                  </a:lnTo>
                  <a:cubicBezTo>
                    <a:pt x="7678" y="16753"/>
                    <a:pt x="7667" y="16744"/>
                    <a:pt x="7656" y="16736"/>
                  </a:cubicBezTo>
                  <a:cubicBezTo>
                    <a:pt x="7645" y="16727"/>
                    <a:pt x="7635" y="16719"/>
                    <a:pt x="7625" y="16713"/>
                  </a:cubicBezTo>
                  <a:cubicBezTo>
                    <a:pt x="7616" y="16706"/>
                    <a:pt x="7609" y="16701"/>
                    <a:pt x="7603" y="16697"/>
                  </a:cubicBezTo>
                  <a:cubicBezTo>
                    <a:pt x="7597" y="16693"/>
                    <a:pt x="7594" y="16690"/>
                    <a:pt x="7593" y="16690"/>
                  </a:cubicBezTo>
                  <a:cubicBezTo>
                    <a:pt x="7595" y="16690"/>
                    <a:pt x="7599" y="16692"/>
                    <a:pt x="7606" y="16694"/>
                  </a:cubicBezTo>
                  <a:cubicBezTo>
                    <a:pt x="7612" y="16696"/>
                    <a:pt x="7621" y="16698"/>
                    <a:pt x="7632" y="16701"/>
                  </a:cubicBezTo>
                  <a:cubicBezTo>
                    <a:pt x="7642" y="16704"/>
                    <a:pt x="7654" y="16708"/>
                    <a:pt x="7668" y="16711"/>
                  </a:cubicBezTo>
                  <a:cubicBezTo>
                    <a:pt x="7682" y="16715"/>
                    <a:pt x="7697" y="16719"/>
                    <a:pt x="7713" y="16723"/>
                  </a:cubicBezTo>
                  <a:lnTo>
                    <a:pt x="7954" y="16782"/>
                  </a:lnTo>
                  <a:lnTo>
                    <a:pt x="7984" y="16721"/>
                  </a:lnTo>
                  <a:lnTo>
                    <a:pt x="7637" y="16439"/>
                  </a:lnTo>
                  <a:close/>
                  <a:moveTo>
                    <a:pt x="8175" y="16333"/>
                  </a:moveTo>
                  <a:lnTo>
                    <a:pt x="8134" y="16313"/>
                  </a:lnTo>
                  <a:lnTo>
                    <a:pt x="8049" y="16485"/>
                  </a:lnTo>
                  <a:lnTo>
                    <a:pt x="7906" y="16415"/>
                  </a:lnTo>
                  <a:lnTo>
                    <a:pt x="7972" y="16281"/>
                  </a:lnTo>
                  <a:lnTo>
                    <a:pt x="7932" y="16261"/>
                  </a:lnTo>
                  <a:lnTo>
                    <a:pt x="7866" y="16395"/>
                  </a:lnTo>
                  <a:lnTo>
                    <a:pt x="7738" y="16332"/>
                  </a:lnTo>
                  <a:lnTo>
                    <a:pt x="7817" y="16172"/>
                  </a:lnTo>
                  <a:lnTo>
                    <a:pt x="7781" y="16147"/>
                  </a:lnTo>
                  <a:lnTo>
                    <a:pt x="7676" y="16360"/>
                  </a:lnTo>
                  <a:lnTo>
                    <a:pt x="8067" y="16553"/>
                  </a:lnTo>
                  <a:lnTo>
                    <a:pt x="8175" y="16333"/>
                  </a:lnTo>
                  <a:close/>
                  <a:moveTo>
                    <a:pt x="8191" y="15929"/>
                  </a:moveTo>
                  <a:cubicBezTo>
                    <a:pt x="8176" y="15928"/>
                    <a:pt x="8162" y="15929"/>
                    <a:pt x="8149" y="15932"/>
                  </a:cubicBezTo>
                  <a:cubicBezTo>
                    <a:pt x="8136" y="15935"/>
                    <a:pt x="8124" y="15941"/>
                    <a:pt x="8113" y="15948"/>
                  </a:cubicBezTo>
                  <a:cubicBezTo>
                    <a:pt x="8102" y="15956"/>
                    <a:pt x="8090" y="15967"/>
                    <a:pt x="8076" y="15982"/>
                  </a:cubicBezTo>
                  <a:lnTo>
                    <a:pt x="8039" y="16020"/>
                  </a:lnTo>
                  <a:cubicBezTo>
                    <a:pt x="8020" y="16039"/>
                    <a:pt x="8004" y="16051"/>
                    <a:pt x="7989" y="16057"/>
                  </a:cubicBezTo>
                  <a:cubicBezTo>
                    <a:pt x="7975" y="16062"/>
                    <a:pt x="7960" y="16061"/>
                    <a:pt x="7944" y="16053"/>
                  </a:cubicBezTo>
                  <a:cubicBezTo>
                    <a:pt x="7924" y="16043"/>
                    <a:pt x="7911" y="16029"/>
                    <a:pt x="7906" y="16009"/>
                  </a:cubicBezTo>
                  <a:cubicBezTo>
                    <a:pt x="7902" y="15990"/>
                    <a:pt x="7906" y="15968"/>
                    <a:pt x="7918" y="15943"/>
                  </a:cubicBezTo>
                  <a:cubicBezTo>
                    <a:pt x="7922" y="15935"/>
                    <a:pt x="7926" y="15927"/>
                    <a:pt x="7931" y="15921"/>
                  </a:cubicBezTo>
                  <a:cubicBezTo>
                    <a:pt x="7936" y="15914"/>
                    <a:pt x="7941" y="15907"/>
                    <a:pt x="7948" y="15901"/>
                  </a:cubicBezTo>
                  <a:cubicBezTo>
                    <a:pt x="7954" y="15895"/>
                    <a:pt x="7961" y="15889"/>
                    <a:pt x="7969" y="15883"/>
                  </a:cubicBezTo>
                  <a:cubicBezTo>
                    <a:pt x="7977" y="15877"/>
                    <a:pt x="7987" y="15871"/>
                    <a:pt x="7998" y="15865"/>
                  </a:cubicBezTo>
                  <a:lnTo>
                    <a:pt x="7974" y="15827"/>
                  </a:lnTo>
                  <a:cubicBezTo>
                    <a:pt x="7931" y="15852"/>
                    <a:pt x="7899" y="15886"/>
                    <a:pt x="7878" y="15927"/>
                  </a:cubicBezTo>
                  <a:cubicBezTo>
                    <a:pt x="7869" y="15946"/>
                    <a:pt x="7863" y="15965"/>
                    <a:pt x="7861" y="15983"/>
                  </a:cubicBezTo>
                  <a:cubicBezTo>
                    <a:pt x="7859" y="16001"/>
                    <a:pt x="7860" y="16018"/>
                    <a:pt x="7865" y="16034"/>
                  </a:cubicBezTo>
                  <a:cubicBezTo>
                    <a:pt x="7869" y="16050"/>
                    <a:pt x="7877" y="16064"/>
                    <a:pt x="7887" y="16077"/>
                  </a:cubicBezTo>
                  <a:cubicBezTo>
                    <a:pt x="7898" y="16090"/>
                    <a:pt x="7912" y="16100"/>
                    <a:pt x="7928" y="16109"/>
                  </a:cubicBezTo>
                  <a:cubicBezTo>
                    <a:pt x="7954" y="16121"/>
                    <a:pt x="7979" y="16123"/>
                    <a:pt x="8004" y="16116"/>
                  </a:cubicBezTo>
                  <a:cubicBezTo>
                    <a:pt x="8016" y="16112"/>
                    <a:pt x="8027" y="16106"/>
                    <a:pt x="8037" y="16098"/>
                  </a:cubicBezTo>
                  <a:cubicBezTo>
                    <a:pt x="8047" y="16090"/>
                    <a:pt x="8059" y="16078"/>
                    <a:pt x="8073" y="16063"/>
                  </a:cubicBezTo>
                  <a:lnTo>
                    <a:pt x="8105" y="16030"/>
                  </a:lnTo>
                  <a:cubicBezTo>
                    <a:pt x="8142" y="15990"/>
                    <a:pt x="8177" y="15978"/>
                    <a:pt x="8212" y="15995"/>
                  </a:cubicBezTo>
                  <a:cubicBezTo>
                    <a:pt x="8235" y="16007"/>
                    <a:pt x="8249" y="16025"/>
                    <a:pt x="8254" y="16051"/>
                  </a:cubicBezTo>
                  <a:cubicBezTo>
                    <a:pt x="8256" y="16062"/>
                    <a:pt x="8257" y="16073"/>
                    <a:pt x="8255" y="16084"/>
                  </a:cubicBezTo>
                  <a:cubicBezTo>
                    <a:pt x="8253" y="16094"/>
                    <a:pt x="8248" y="16107"/>
                    <a:pt x="8241" y="16121"/>
                  </a:cubicBezTo>
                  <a:cubicBezTo>
                    <a:pt x="8231" y="16141"/>
                    <a:pt x="8219" y="16158"/>
                    <a:pt x="8206" y="16172"/>
                  </a:cubicBezTo>
                  <a:cubicBezTo>
                    <a:pt x="8192" y="16187"/>
                    <a:pt x="8175" y="16199"/>
                    <a:pt x="8155" y="16210"/>
                  </a:cubicBezTo>
                  <a:lnTo>
                    <a:pt x="8182" y="16248"/>
                  </a:lnTo>
                  <a:cubicBezTo>
                    <a:pt x="8204" y="16235"/>
                    <a:pt x="8222" y="16219"/>
                    <a:pt x="8238" y="16202"/>
                  </a:cubicBezTo>
                  <a:cubicBezTo>
                    <a:pt x="8254" y="16184"/>
                    <a:pt x="8267" y="16164"/>
                    <a:pt x="8279" y="16140"/>
                  </a:cubicBezTo>
                  <a:cubicBezTo>
                    <a:pt x="8288" y="16122"/>
                    <a:pt x="8294" y="16105"/>
                    <a:pt x="8297" y="16090"/>
                  </a:cubicBezTo>
                  <a:cubicBezTo>
                    <a:pt x="8300" y="16074"/>
                    <a:pt x="8300" y="16058"/>
                    <a:pt x="8298" y="16041"/>
                  </a:cubicBezTo>
                  <a:cubicBezTo>
                    <a:pt x="8296" y="16018"/>
                    <a:pt x="8288" y="15998"/>
                    <a:pt x="8276" y="15980"/>
                  </a:cubicBezTo>
                  <a:cubicBezTo>
                    <a:pt x="8264" y="15963"/>
                    <a:pt x="8249" y="15949"/>
                    <a:pt x="8231" y="15940"/>
                  </a:cubicBezTo>
                  <a:cubicBezTo>
                    <a:pt x="8219" y="15934"/>
                    <a:pt x="8205" y="15931"/>
                    <a:pt x="8191" y="15929"/>
                  </a:cubicBezTo>
                  <a:close/>
                  <a:moveTo>
                    <a:pt x="8108" y="15482"/>
                  </a:moveTo>
                  <a:lnTo>
                    <a:pt x="7981" y="15741"/>
                  </a:lnTo>
                  <a:lnTo>
                    <a:pt x="8020" y="15760"/>
                  </a:lnTo>
                  <a:lnTo>
                    <a:pt x="8071" y="15655"/>
                  </a:lnTo>
                  <a:lnTo>
                    <a:pt x="8423" y="15828"/>
                  </a:lnTo>
                  <a:lnTo>
                    <a:pt x="8445" y="15783"/>
                  </a:lnTo>
                  <a:lnTo>
                    <a:pt x="8094" y="15610"/>
                  </a:lnTo>
                  <a:lnTo>
                    <a:pt x="8146" y="15504"/>
                  </a:lnTo>
                  <a:lnTo>
                    <a:pt x="8108" y="15482"/>
                  </a:lnTo>
                  <a:close/>
                  <a:moveTo>
                    <a:pt x="8242" y="15209"/>
                  </a:moveTo>
                  <a:lnTo>
                    <a:pt x="8141" y="15415"/>
                  </a:lnTo>
                  <a:lnTo>
                    <a:pt x="8532" y="15607"/>
                  </a:lnTo>
                  <a:lnTo>
                    <a:pt x="8555" y="15560"/>
                  </a:lnTo>
                  <a:lnTo>
                    <a:pt x="8369" y="15469"/>
                  </a:lnTo>
                  <a:lnTo>
                    <a:pt x="8431" y="15343"/>
                  </a:lnTo>
                  <a:lnTo>
                    <a:pt x="8393" y="15325"/>
                  </a:lnTo>
                  <a:lnTo>
                    <a:pt x="8331" y="15450"/>
                  </a:lnTo>
                  <a:lnTo>
                    <a:pt x="8203" y="15387"/>
                  </a:lnTo>
                  <a:lnTo>
                    <a:pt x="8277" y="15236"/>
                  </a:lnTo>
                  <a:lnTo>
                    <a:pt x="8242" y="15209"/>
                  </a:lnTo>
                  <a:close/>
                  <a:moveTo>
                    <a:pt x="8789" y="15084"/>
                  </a:moveTo>
                  <a:lnTo>
                    <a:pt x="8335" y="15021"/>
                  </a:lnTo>
                  <a:lnTo>
                    <a:pt x="8305" y="15082"/>
                  </a:lnTo>
                  <a:lnTo>
                    <a:pt x="8631" y="15405"/>
                  </a:lnTo>
                  <a:lnTo>
                    <a:pt x="8655" y="15358"/>
                  </a:lnTo>
                  <a:lnTo>
                    <a:pt x="8553" y="15261"/>
                  </a:lnTo>
                  <a:lnTo>
                    <a:pt x="8625" y="15115"/>
                  </a:lnTo>
                  <a:lnTo>
                    <a:pt x="8763" y="15137"/>
                  </a:lnTo>
                  <a:lnTo>
                    <a:pt x="8789" y="15084"/>
                  </a:lnTo>
                  <a:close/>
                  <a:moveTo>
                    <a:pt x="8581" y="15108"/>
                  </a:moveTo>
                  <a:lnTo>
                    <a:pt x="8521" y="15230"/>
                  </a:lnTo>
                  <a:lnTo>
                    <a:pt x="8360" y="15074"/>
                  </a:lnTo>
                  <a:lnTo>
                    <a:pt x="8581" y="15108"/>
                  </a:lnTo>
                  <a:close/>
                  <a:moveTo>
                    <a:pt x="8227" y="15052"/>
                  </a:moveTo>
                  <a:cubicBezTo>
                    <a:pt x="8218" y="15055"/>
                    <a:pt x="8212" y="15061"/>
                    <a:pt x="8208" y="15069"/>
                  </a:cubicBezTo>
                  <a:cubicBezTo>
                    <a:pt x="8204" y="15077"/>
                    <a:pt x="8203" y="15085"/>
                    <a:pt x="8206" y="15094"/>
                  </a:cubicBezTo>
                  <a:cubicBezTo>
                    <a:pt x="8209" y="15102"/>
                    <a:pt x="8215" y="15108"/>
                    <a:pt x="8223" y="15112"/>
                  </a:cubicBezTo>
                  <a:cubicBezTo>
                    <a:pt x="8231" y="15117"/>
                    <a:pt x="8239" y="15117"/>
                    <a:pt x="8248" y="15114"/>
                  </a:cubicBezTo>
                  <a:cubicBezTo>
                    <a:pt x="8257" y="15112"/>
                    <a:pt x="8263" y="15106"/>
                    <a:pt x="8267" y="15098"/>
                  </a:cubicBezTo>
                  <a:cubicBezTo>
                    <a:pt x="8271" y="15089"/>
                    <a:pt x="8272" y="15081"/>
                    <a:pt x="8269" y="15073"/>
                  </a:cubicBezTo>
                  <a:cubicBezTo>
                    <a:pt x="8266" y="15064"/>
                    <a:pt x="8260" y="15058"/>
                    <a:pt x="8251" y="15054"/>
                  </a:cubicBezTo>
                  <a:cubicBezTo>
                    <a:pt x="8244" y="15050"/>
                    <a:pt x="8235" y="15049"/>
                    <a:pt x="8227" y="15052"/>
                  </a:cubicBezTo>
                  <a:close/>
                  <a:moveTo>
                    <a:pt x="8285" y="14935"/>
                  </a:moveTo>
                  <a:cubicBezTo>
                    <a:pt x="8276" y="14938"/>
                    <a:pt x="8270" y="14943"/>
                    <a:pt x="8266" y="14952"/>
                  </a:cubicBezTo>
                  <a:cubicBezTo>
                    <a:pt x="8262" y="14960"/>
                    <a:pt x="8261" y="14968"/>
                    <a:pt x="8264" y="14976"/>
                  </a:cubicBezTo>
                  <a:cubicBezTo>
                    <a:pt x="8267" y="14985"/>
                    <a:pt x="8272" y="14991"/>
                    <a:pt x="8280" y="14995"/>
                  </a:cubicBezTo>
                  <a:cubicBezTo>
                    <a:pt x="8289" y="14999"/>
                    <a:pt x="8297" y="15000"/>
                    <a:pt x="8306" y="14997"/>
                  </a:cubicBezTo>
                  <a:cubicBezTo>
                    <a:pt x="8315" y="14994"/>
                    <a:pt x="8321" y="14989"/>
                    <a:pt x="8325" y="14980"/>
                  </a:cubicBezTo>
                  <a:cubicBezTo>
                    <a:pt x="8329" y="14972"/>
                    <a:pt x="8330" y="14964"/>
                    <a:pt x="8327" y="14955"/>
                  </a:cubicBezTo>
                  <a:cubicBezTo>
                    <a:pt x="8323" y="14947"/>
                    <a:pt x="8318" y="14940"/>
                    <a:pt x="8309" y="14936"/>
                  </a:cubicBezTo>
                  <a:cubicBezTo>
                    <a:pt x="8301" y="14932"/>
                    <a:pt x="8293" y="14932"/>
                    <a:pt x="8285" y="14935"/>
                  </a:cubicBezTo>
                  <a:close/>
                  <a:moveTo>
                    <a:pt x="8885" y="14790"/>
                  </a:moveTo>
                  <a:lnTo>
                    <a:pt x="8809" y="14944"/>
                  </a:lnTo>
                  <a:lnTo>
                    <a:pt x="8458" y="14771"/>
                  </a:lnTo>
                  <a:lnTo>
                    <a:pt x="8435" y="14818"/>
                  </a:lnTo>
                  <a:lnTo>
                    <a:pt x="8826" y="15010"/>
                  </a:lnTo>
                  <a:lnTo>
                    <a:pt x="8922" y="14815"/>
                  </a:lnTo>
                  <a:lnTo>
                    <a:pt x="8885" y="14790"/>
                  </a:lnTo>
                  <a:close/>
                  <a:moveTo>
                    <a:pt x="8984" y="14688"/>
                  </a:moveTo>
                  <a:lnTo>
                    <a:pt x="8593" y="14496"/>
                  </a:lnTo>
                  <a:lnTo>
                    <a:pt x="8571" y="14541"/>
                  </a:lnTo>
                  <a:lnTo>
                    <a:pt x="8962" y="14734"/>
                  </a:lnTo>
                  <a:lnTo>
                    <a:pt x="8984" y="14688"/>
                  </a:lnTo>
                  <a:close/>
                  <a:moveTo>
                    <a:pt x="8151" y="18107"/>
                  </a:moveTo>
                  <a:lnTo>
                    <a:pt x="7760" y="17915"/>
                  </a:lnTo>
                  <a:lnTo>
                    <a:pt x="7737" y="17961"/>
                  </a:lnTo>
                  <a:lnTo>
                    <a:pt x="7901" y="18042"/>
                  </a:lnTo>
                  <a:lnTo>
                    <a:pt x="7820" y="18207"/>
                  </a:lnTo>
                  <a:lnTo>
                    <a:pt x="7656" y="18126"/>
                  </a:lnTo>
                  <a:lnTo>
                    <a:pt x="7634" y="18172"/>
                  </a:lnTo>
                  <a:lnTo>
                    <a:pt x="7801" y="18254"/>
                  </a:lnTo>
                  <a:lnTo>
                    <a:pt x="7916" y="18254"/>
                  </a:lnTo>
                  <a:lnTo>
                    <a:pt x="7858" y="18225"/>
                  </a:lnTo>
                  <a:lnTo>
                    <a:pt x="7939" y="18061"/>
                  </a:lnTo>
                  <a:lnTo>
                    <a:pt x="8128" y="18154"/>
                  </a:lnTo>
                  <a:lnTo>
                    <a:pt x="8151" y="18107"/>
                  </a:lnTo>
                  <a:close/>
                  <a:moveTo>
                    <a:pt x="9002" y="16378"/>
                  </a:moveTo>
                  <a:lnTo>
                    <a:pt x="9002" y="16376"/>
                  </a:lnTo>
                  <a:lnTo>
                    <a:pt x="8612" y="16184"/>
                  </a:lnTo>
                  <a:lnTo>
                    <a:pt x="8589" y="16230"/>
                  </a:lnTo>
                  <a:lnTo>
                    <a:pt x="8752" y="16311"/>
                  </a:lnTo>
                  <a:lnTo>
                    <a:pt x="8671" y="16476"/>
                  </a:lnTo>
                  <a:lnTo>
                    <a:pt x="8508" y="16395"/>
                  </a:lnTo>
                  <a:lnTo>
                    <a:pt x="8486" y="16441"/>
                  </a:lnTo>
                  <a:lnTo>
                    <a:pt x="8876" y="16633"/>
                  </a:lnTo>
                  <a:lnTo>
                    <a:pt x="8899" y="16587"/>
                  </a:lnTo>
                  <a:lnTo>
                    <a:pt x="8710" y="16494"/>
                  </a:lnTo>
                  <a:lnTo>
                    <a:pt x="8791" y="16330"/>
                  </a:lnTo>
                  <a:lnTo>
                    <a:pt x="8980" y="16423"/>
                  </a:lnTo>
                  <a:lnTo>
                    <a:pt x="9002" y="16378"/>
                  </a:lnTo>
                  <a:close/>
                  <a:moveTo>
                    <a:pt x="9002" y="16233"/>
                  </a:moveTo>
                  <a:lnTo>
                    <a:pt x="9002" y="16175"/>
                  </a:lnTo>
                  <a:lnTo>
                    <a:pt x="8899" y="16124"/>
                  </a:lnTo>
                  <a:lnTo>
                    <a:pt x="8965" y="15990"/>
                  </a:lnTo>
                  <a:lnTo>
                    <a:pt x="8924" y="15970"/>
                  </a:lnTo>
                  <a:lnTo>
                    <a:pt x="8858" y="16104"/>
                  </a:lnTo>
                  <a:lnTo>
                    <a:pt x="8730" y="16041"/>
                  </a:lnTo>
                  <a:lnTo>
                    <a:pt x="8809" y="15881"/>
                  </a:lnTo>
                  <a:lnTo>
                    <a:pt x="8773" y="15856"/>
                  </a:lnTo>
                  <a:lnTo>
                    <a:pt x="8668" y="16069"/>
                  </a:lnTo>
                  <a:lnTo>
                    <a:pt x="9002" y="16233"/>
                  </a:lnTo>
                  <a:close/>
                  <a:moveTo>
                    <a:pt x="9002" y="15858"/>
                  </a:moveTo>
                  <a:lnTo>
                    <a:pt x="9002" y="15800"/>
                  </a:lnTo>
                  <a:lnTo>
                    <a:pt x="8840" y="15721"/>
                  </a:lnTo>
                  <a:lnTo>
                    <a:pt x="8817" y="15767"/>
                  </a:lnTo>
                  <a:lnTo>
                    <a:pt x="9002" y="15858"/>
                  </a:lnTo>
                  <a:close/>
                  <a:moveTo>
                    <a:pt x="8315" y="17773"/>
                  </a:moveTo>
                  <a:lnTo>
                    <a:pt x="8275" y="17753"/>
                  </a:lnTo>
                  <a:lnTo>
                    <a:pt x="8190" y="17925"/>
                  </a:lnTo>
                  <a:lnTo>
                    <a:pt x="8047" y="17855"/>
                  </a:lnTo>
                  <a:lnTo>
                    <a:pt x="8113" y="17721"/>
                  </a:lnTo>
                  <a:lnTo>
                    <a:pt x="8073" y="17701"/>
                  </a:lnTo>
                  <a:lnTo>
                    <a:pt x="8007" y="17835"/>
                  </a:lnTo>
                  <a:lnTo>
                    <a:pt x="7879" y="17772"/>
                  </a:lnTo>
                  <a:lnTo>
                    <a:pt x="7957" y="17612"/>
                  </a:lnTo>
                  <a:lnTo>
                    <a:pt x="7922" y="17587"/>
                  </a:lnTo>
                  <a:lnTo>
                    <a:pt x="7817" y="17800"/>
                  </a:lnTo>
                  <a:lnTo>
                    <a:pt x="8207" y="17993"/>
                  </a:lnTo>
                  <a:lnTo>
                    <a:pt x="8315" y="17773"/>
                  </a:lnTo>
                  <a:close/>
                  <a:moveTo>
                    <a:pt x="8232" y="16956"/>
                  </a:moveTo>
                  <a:lnTo>
                    <a:pt x="8209" y="17003"/>
                  </a:lnTo>
                  <a:lnTo>
                    <a:pt x="8412" y="17163"/>
                  </a:lnTo>
                  <a:cubicBezTo>
                    <a:pt x="8425" y="17173"/>
                    <a:pt x="8438" y="17183"/>
                    <a:pt x="8450" y="17192"/>
                  </a:cubicBezTo>
                  <a:cubicBezTo>
                    <a:pt x="8463" y="17202"/>
                    <a:pt x="8474" y="17211"/>
                    <a:pt x="8485" y="17218"/>
                  </a:cubicBezTo>
                  <a:cubicBezTo>
                    <a:pt x="8495" y="17226"/>
                    <a:pt x="8503" y="17232"/>
                    <a:pt x="8510" y="17237"/>
                  </a:cubicBezTo>
                  <a:cubicBezTo>
                    <a:pt x="8515" y="17241"/>
                    <a:pt x="8518" y="17243"/>
                    <a:pt x="8520" y="17244"/>
                  </a:cubicBezTo>
                  <a:cubicBezTo>
                    <a:pt x="8518" y="17244"/>
                    <a:pt x="8515" y="17243"/>
                    <a:pt x="8510" y="17241"/>
                  </a:cubicBezTo>
                  <a:cubicBezTo>
                    <a:pt x="8504" y="17239"/>
                    <a:pt x="8496" y="17237"/>
                    <a:pt x="8486" y="17234"/>
                  </a:cubicBezTo>
                  <a:cubicBezTo>
                    <a:pt x="8476" y="17231"/>
                    <a:pt x="8464" y="17228"/>
                    <a:pt x="8451" y="17225"/>
                  </a:cubicBezTo>
                  <a:cubicBezTo>
                    <a:pt x="8437" y="17221"/>
                    <a:pt x="8423" y="17217"/>
                    <a:pt x="8407" y="17213"/>
                  </a:cubicBezTo>
                  <a:lnTo>
                    <a:pt x="8138" y="17148"/>
                  </a:lnTo>
                  <a:lnTo>
                    <a:pt x="8111" y="17201"/>
                  </a:lnTo>
                  <a:lnTo>
                    <a:pt x="8320" y="17368"/>
                  </a:lnTo>
                  <a:cubicBezTo>
                    <a:pt x="8330" y="17376"/>
                    <a:pt x="8341" y="17384"/>
                    <a:pt x="8352" y="17393"/>
                  </a:cubicBezTo>
                  <a:cubicBezTo>
                    <a:pt x="8364" y="17402"/>
                    <a:pt x="8375" y="17410"/>
                    <a:pt x="8385" y="17418"/>
                  </a:cubicBezTo>
                  <a:cubicBezTo>
                    <a:pt x="8395" y="17425"/>
                    <a:pt x="8403" y="17432"/>
                    <a:pt x="8410" y="17437"/>
                  </a:cubicBezTo>
                  <a:cubicBezTo>
                    <a:pt x="8417" y="17442"/>
                    <a:pt x="8421" y="17445"/>
                    <a:pt x="8422" y="17446"/>
                  </a:cubicBezTo>
                  <a:cubicBezTo>
                    <a:pt x="8420" y="17445"/>
                    <a:pt x="8415" y="17444"/>
                    <a:pt x="8407" y="17441"/>
                  </a:cubicBezTo>
                  <a:cubicBezTo>
                    <a:pt x="8398" y="17438"/>
                    <a:pt x="8388" y="17435"/>
                    <a:pt x="8375" y="17431"/>
                  </a:cubicBezTo>
                  <a:cubicBezTo>
                    <a:pt x="8363" y="17427"/>
                    <a:pt x="8350" y="17424"/>
                    <a:pt x="8335" y="17420"/>
                  </a:cubicBezTo>
                  <a:cubicBezTo>
                    <a:pt x="8321" y="17415"/>
                    <a:pt x="8307" y="17412"/>
                    <a:pt x="8293" y="17408"/>
                  </a:cubicBezTo>
                  <a:lnTo>
                    <a:pt x="8040" y="17346"/>
                  </a:lnTo>
                  <a:lnTo>
                    <a:pt x="8016" y="17396"/>
                  </a:lnTo>
                  <a:lnTo>
                    <a:pt x="8452" y="17496"/>
                  </a:lnTo>
                  <a:lnTo>
                    <a:pt x="8482" y="17435"/>
                  </a:lnTo>
                  <a:lnTo>
                    <a:pt x="8285" y="17279"/>
                  </a:lnTo>
                  <a:cubicBezTo>
                    <a:pt x="8273" y="17270"/>
                    <a:pt x="8262" y="17261"/>
                    <a:pt x="8250" y="17253"/>
                  </a:cubicBezTo>
                  <a:cubicBezTo>
                    <a:pt x="8239" y="17244"/>
                    <a:pt x="8229" y="17237"/>
                    <a:pt x="8220" y="17230"/>
                  </a:cubicBezTo>
                  <a:cubicBezTo>
                    <a:pt x="8211" y="17223"/>
                    <a:pt x="8204" y="17218"/>
                    <a:pt x="8198" y="17214"/>
                  </a:cubicBezTo>
                  <a:cubicBezTo>
                    <a:pt x="8192" y="17210"/>
                    <a:pt x="8189" y="17208"/>
                    <a:pt x="8188" y="17207"/>
                  </a:cubicBezTo>
                  <a:cubicBezTo>
                    <a:pt x="8189" y="17207"/>
                    <a:pt x="8194" y="17209"/>
                    <a:pt x="8200" y="17211"/>
                  </a:cubicBezTo>
                  <a:cubicBezTo>
                    <a:pt x="8207" y="17213"/>
                    <a:pt x="8216" y="17215"/>
                    <a:pt x="8226" y="17218"/>
                  </a:cubicBezTo>
                  <a:cubicBezTo>
                    <a:pt x="8237" y="17221"/>
                    <a:pt x="8249" y="17225"/>
                    <a:pt x="8263" y="17228"/>
                  </a:cubicBezTo>
                  <a:cubicBezTo>
                    <a:pt x="8277" y="17232"/>
                    <a:pt x="8292" y="17236"/>
                    <a:pt x="8308" y="17240"/>
                  </a:cubicBezTo>
                  <a:lnTo>
                    <a:pt x="8549" y="17299"/>
                  </a:lnTo>
                  <a:lnTo>
                    <a:pt x="8579" y="17238"/>
                  </a:lnTo>
                  <a:lnTo>
                    <a:pt x="8232" y="16956"/>
                  </a:lnTo>
                  <a:close/>
                  <a:moveTo>
                    <a:pt x="8684" y="17024"/>
                  </a:moveTo>
                  <a:lnTo>
                    <a:pt x="8293" y="16832"/>
                  </a:lnTo>
                  <a:lnTo>
                    <a:pt x="8271" y="16877"/>
                  </a:lnTo>
                  <a:lnTo>
                    <a:pt x="8661" y="17070"/>
                  </a:lnTo>
                  <a:lnTo>
                    <a:pt x="8684" y="17024"/>
                  </a:lnTo>
                  <a:close/>
                  <a:moveTo>
                    <a:pt x="8800" y="16689"/>
                  </a:moveTo>
                  <a:lnTo>
                    <a:pt x="8724" y="16843"/>
                  </a:lnTo>
                  <a:lnTo>
                    <a:pt x="8372" y="16670"/>
                  </a:lnTo>
                  <a:lnTo>
                    <a:pt x="8349" y="16717"/>
                  </a:lnTo>
                  <a:lnTo>
                    <a:pt x="8740" y="16909"/>
                  </a:lnTo>
                  <a:lnTo>
                    <a:pt x="8836" y="16715"/>
                  </a:lnTo>
                  <a:lnTo>
                    <a:pt x="8800" y="16689"/>
                  </a:lnTo>
                  <a:close/>
                  <a:moveTo>
                    <a:pt x="9002" y="17661"/>
                  </a:moveTo>
                  <a:lnTo>
                    <a:pt x="9002" y="17587"/>
                  </a:lnTo>
                  <a:cubicBezTo>
                    <a:pt x="8992" y="17594"/>
                    <a:pt x="8982" y="17604"/>
                    <a:pt x="8970" y="17617"/>
                  </a:cubicBezTo>
                  <a:lnTo>
                    <a:pt x="8933" y="17655"/>
                  </a:lnTo>
                  <a:cubicBezTo>
                    <a:pt x="8914" y="17674"/>
                    <a:pt x="8898" y="17687"/>
                    <a:pt x="8883" y="17692"/>
                  </a:cubicBezTo>
                  <a:cubicBezTo>
                    <a:pt x="8869" y="17698"/>
                    <a:pt x="8853" y="17696"/>
                    <a:pt x="8838" y="17689"/>
                  </a:cubicBezTo>
                  <a:cubicBezTo>
                    <a:pt x="8817" y="17679"/>
                    <a:pt x="8805" y="17664"/>
                    <a:pt x="8800" y="17645"/>
                  </a:cubicBezTo>
                  <a:cubicBezTo>
                    <a:pt x="8796" y="17625"/>
                    <a:pt x="8799" y="17603"/>
                    <a:pt x="8812" y="17579"/>
                  </a:cubicBezTo>
                  <a:cubicBezTo>
                    <a:pt x="8816" y="17570"/>
                    <a:pt x="8820" y="17563"/>
                    <a:pt x="8825" y="17556"/>
                  </a:cubicBezTo>
                  <a:cubicBezTo>
                    <a:pt x="8830" y="17549"/>
                    <a:pt x="8835" y="17543"/>
                    <a:pt x="8842" y="17537"/>
                  </a:cubicBezTo>
                  <a:cubicBezTo>
                    <a:pt x="8848" y="17530"/>
                    <a:pt x="8855" y="17524"/>
                    <a:pt x="8863" y="17519"/>
                  </a:cubicBezTo>
                  <a:cubicBezTo>
                    <a:pt x="8871" y="17513"/>
                    <a:pt x="8881" y="17506"/>
                    <a:pt x="8891" y="17500"/>
                  </a:cubicBezTo>
                  <a:lnTo>
                    <a:pt x="8868" y="17463"/>
                  </a:lnTo>
                  <a:cubicBezTo>
                    <a:pt x="8824" y="17488"/>
                    <a:pt x="8793" y="17521"/>
                    <a:pt x="8772" y="17562"/>
                  </a:cubicBezTo>
                  <a:cubicBezTo>
                    <a:pt x="8763" y="17581"/>
                    <a:pt x="8757" y="17600"/>
                    <a:pt x="8755" y="17618"/>
                  </a:cubicBezTo>
                  <a:cubicBezTo>
                    <a:pt x="8753" y="17637"/>
                    <a:pt x="8754" y="17654"/>
                    <a:pt x="8758" y="17669"/>
                  </a:cubicBezTo>
                  <a:cubicBezTo>
                    <a:pt x="8763" y="17685"/>
                    <a:pt x="8770" y="17700"/>
                    <a:pt x="8781" y="17712"/>
                  </a:cubicBezTo>
                  <a:cubicBezTo>
                    <a:pt x="8792" y="17725"/>
                    <a:pt x="8806" y="17736"/>
                    <a:pt x="8822" y="17744"/>
                  </a:cubicBezTo>
                  <a:cubicBezTo>
                    <a:pt x="8847" y="17756"/>
                    <a:pt x="8873" y="17759"/>
                    <a:pt x="8898" y="17751"/>
                  </a:cubicBezTo>
                  <a:cubicBezTo>
                    <a:pt x="8910" y="17747"/>
                    <a:pt x="8921" y="17741"/>
                    <a:pt x="8931" y="17733"/>
                  </a:cubicBezTo>
                  <a:cubicBezTo>
                    <a:pt x="8941" y="17725"/>
                    <a:pt x="8953" y="17714"/>
                    <a:pt x="8967" y="17699"/>
                  </a:cubicBezTo>
                  <a:lnTo>
                    <a:pt x="8998" y="17665"/>
                  </a:lnTo>
                  <a:lnTo>
                    <a:pt x="9002" y="17661"/>
                  </a:lnTo>
                  <a:close/>
                </a:path>
              </a:pathLst>
            </a:custGeom>
            <a:solidFill>
              <a:schemeClr val="bg2"/>
            </a:solidFill>
            <a:ln w="9525">
              <a:noFill/>
              <a:round/>
              <a:headEnd/>
              <a:tailEnd/>
            </a:ln>
          </p:spPr>
          <p:txBody>
            <a:bodyPr vert="horz" wrap="square" lIns="91440" tIns="45720" rIns="91440" bIns="45720" numCol="1" anchor="t" anchorCtr="0" compatLnSpc="1">
              <a:prstTxWarp prst="textNoShape">
                <a:avLst/>
              </a:prstTxWarp>
            </a:bodyPr>
            <a:lstStyle>
              <a:defPPr>
                <a:defRPr lang="de-DE"/>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a:lstStyle>
            <a:p>
              <a:endParaRPr lang="de-DE" sz="1798"/>
            </a:p>
          </p:txBody>
        </p:sp>
      </p:grpSp>
      <p:sp>
        <p:nvSpPr>
          <p:cNvPr id="21" name="livng.knowledge">
            <a:extLst>
              <a:ext uri="{FF2B5EF4-FFF2-40B4-BE49-F238E27FC236}">
                <a16:creationId xmlns:a16="http://schemas.microsoft.com/office/drawing/2014/main" id="{B7AED09D-D872-F34F-B764-A4039FDCE915}"/>
              </a:ext>
            </a:extLst>
          </p:cNvPr>
          <p:cNvSpPr>
            <a:spLocks noChangeAspect="1" noEditPoints="1"/>
          </p:cNvSpPr>
          <p:nvPr/>
        </p:nvSpPr>
        <p:spPr bwMode="auto">
          <a:xfrm>
            <a:off x="359625" y="6320880"/>
            <a:ext cx="1691678" cy="216000"/>
          </a:xfrm>
          <a:custGeom>
            <a:avLst/>
            <a:gdLst>
              <a:gd name="T0" fmla="*/ 0 w 4704"/>
              <a:gd name="T1" fmla="*/ 17 h 592"/>
              <a:gd name="T2" fmla="*/ 85 w 4704"/>
              <a:gd name="T3" fmla="*/ 421 h 592"/>
              <a:gd name="T4" fmla="*/ 1676 w 4704"/>
              <a:gd name="T5" fmla="*/ 413 h 592"/>
              <a:gd name="T6" fmla="*/ 1676 w 4704"/>
              <a:gd name="T7" fmla="*/ 413 h 592"/>
              <a:gd name="T8" fmla="*/ 4672 w 4704"/>
              <a:gd name="T9" fmla="*/ 393 h 592"/>
              <a:gd name="T10" fmla="*/ 4475 w 4704"/>
              <a:gd name="T11" fmla="*/ 183 h 592"/>
              <a:gd name="T12" fmla="*/ 4704 w 4704"/>
              <a:gd name="T13" fmla="*/ 328 h 592"/>
              <a:gd name="T14" fmla="*/ 4631 w 4704"/>
              <a:gd name="T15" fmla="*/ 276 h 592"/>
              <a:gd name="T16" fmla="*/ 4347 w 4704"/>
              <a:gd name="T17" fmla="*/ 252 h 592"/>
              <a:gd name="T18" fmla="*/ 4369 w 4704"/>
              <a:gd name="T19" fmla="*/ 486 h 592"/>
              <a:gd name="T20" fmla="*/ 4155 w 4704"/>
              <a:gd name="T21" fmla="*/ 470 h 592"/>
              <a:gd name="T22" fmla="*/ 4207 w 4704"/>
              <a:gd name="T23" fmla="*/ 444 h 592"/>
              <a:gd name="T24" fmla="*/ 4218 w 4704"/>
              <a:gd name="T25" fmla="*/ 140 h 592"/>
              <a:gd name="T26" fmla="*/ 4351 w 4704"/>
              <a:gd name="T27" fmla="*/ 199 h 592"/>
              <a:gd name="T28" fmla="*/ 4273 w 4704"/>
              <a:gd name="T29" fmla="*/ 248 h 592"/>
              <a:gd name="T30" fmla="*/ 3868 w 4704"/>
              <a:gd name="T31" fmla="*/ 477 h 592"/>
              <a:gd name="T32" fmla="*/ 3937 w 4704"/>
              <a:gd name="T33" fmla="*/ 118 h 592"/>
              <a:gd name="T34" fmla="*/ 4017 w 4704"/>
              <a:gd name="T35" fmla="*/ 470 h 592"/>
              <a:gd name="T36" fmla="*/ 3814 w 4704"/>
              <a:gd name="T37" fmla="*/ 311 h 592"/>
              <a:gd name="T38" fmla="*/ 3481 w 4704"/>
              <a:gd name="T39" fmla="*/ 328 h 592"/>
              <a:gd name="T40" fmla="*/ 3668 w 4704"/>
              <a:gd name="T41" fmla="*/ 435 h 592"/>
              <a:gd name="T42" fmla="*/ 3542 w 4704"/>
              <a:gd name="T43" fmla="*/ 140 h 592"/>
              <a:gd name="T44" fmla="*/ 3481 w 4704"/>
              <a:gd name="T45" fmla="*/ 328 h 592"/>
              <a:gd name="T46" fmla="*/ 3542 w 4704"/>
              <a:gd name="T47" fmla="*/ 193 h 592"/>
              <a:gd name="T48" fmla="*/ 3242 w 4704"/>
              <a:gd name="T49" fmla="*/ 17 h 592"/>
              <a:gd name="T50" fmla="*/ 3327 w 4704"/>
              <a:gd name="T51" fmla="*/ 421 h 592"/>
              <a:gd name="T52" fmla="*/ 3095 w 4704"/>
              <a:gd name="T53" fmla="*/ 471 h 592"/>
              <a:gd name="T54" fmla="*/ 2968 w 4704"/>
              <a:gd name="T55" fmla="*/ 235 h 592"/>
              <a:gd name="T56" fmla="*/ 2755 w 4704"/>
              <a:gd name="T57" fmla="*/ 152 h 592"/>
              <a:gd name="T58" fmla="*/ 2878 w 4704"/>
              <a:gd name="T59" fmla="*/ 383 h 592"/>
              <a:gd name="T60" fmla="*/ 3042 w 4704"/>
              <a:gd name="T61" fmla="*/ 293 h 592"/>
              <a:gd name="T62" fmla="*/ 3114 w 4704"/>
              <a:gd name="T63" fmla="*/ 148 h 592"/>
              <a:gd name="T64" fmla="*/ 2433 w 4704"/>
              <a:gd name="T65" fmla="*/ 309 h 592"/>
              <a:gd name="T66" fmla="*/ 2574 w 4704"/>
              <a:gd name="T67" fmla="*/ 193 h 592"/>
              <a:gd name="T68" fmla="*/ 2574 w 4704"/>
              <a:gd name="T69" fmla="*/ 193 h 592"/>
              <a:gd name="T70" fmla="*/ 2175 w 4704"/>
              <a:gd name="T71" fmla="*/ 236 h 592"/>
              <a:gd name="T72" fmla="*/ 2095 w 4704"/>
              <a:gd name="T73" fmla="*/ 157 h 592"/>
              <a:gd name="T74" fmla="*/ 2352 w 4704"/>
              <a:gd name="T75" fmla="*/ 229 h 592"/>
              <a:gd name="T76" fmla="*/ 1770 w 4704"/>
              <a:gd name="T77" fmla="*/ 95 h 592"/>
              <a:gd name="T78" fmla="*/ 1840 w 4704"/>
              <a:gd name="T79" fmla="*/ 470 h 592"/>
              <a:gd name="T80" fmla="*/ 1940 w 4704"/>
              <a:gd name="T81" fmla="*/ 148 h 592"/>
              <a:gd name="T82" fmla="*/ 1966 w 4704"/>
              <a:gd name="T83" fmla="*/ 470 h 592"/>
              <a:gd name="T84" fmla="*/ 1302 w 4704"/>
              <a:gd name="T85" fmla="*/ 351 h 592"/>
              <a:gd name="T86" fmla="*/ 1302 w 4704"/>
              <a:gd name="T87" fmla="*/ 592 h 592"/>
              <a:gd name="T88" fmla="*/ 1226 w 4704"/>
              <a:gd name="T89" fmla="*/ 492 h 592"/>
              <a:gd name="T90" fmla="*/ 1178 w 4704"/>
              <a:gd name="T91" fmla="*/ 395 h 592"/>
              <a:gd name="T92" fmla="*/ 1393 w 4704"/>
              <a:gd name="T93" fmla="*/ 157 h 592"/>
              <a:gd name="T94" fmla="*/ 1294 w 4704"/>
              <a:gd name="T95" fmla="*/ 193 h 592"/>
              <a:gd name="T96" fmla="*/ 1294 w 4704"/>
              <a:gd name="T97" fmla="*/ 193 h 592"/>
              <a:gd name="T98" fmla="*/ 908 w 4704"/>
              <a:gd name="T99" fmla="*/ 236 h 592"/>
              <a:gd name="T100" fmla="*/ 827 w 4704"/>
              <a:gd name="T101" fmla="*/ 157 h 592"/>
              <a:gd name="T102" fmla="*/ 1084 w 4704"/>
              <a:gd name="T103" fmla="*/ 229 h 592"/>
              <a:gd name="T104" fmla="*/ 657 w 4704"/>
              <a:gd name="T105" fmla="*/ 53 h 592"/>
              <a:gd name="T106" fmla="*/ 668 w 4704"/>
              <a:gd name="T107" fmla="*/ 470 h 592"/>
              <a:gd name="T108" fmla="*/ 668 w 4704"/>
              <a:gd name="T109" fmla="*/ 470 h 592"/>
              <a:gd name="T110" fmla="*/ 385 w 4704"/>
              <a:gd name="T111" fmla="*/ 140 h 592"/>
              <a:gd name="T112" fmla="*/ 481 w 4704"/>
              <a:gd name="T113" fmla="*/ 311 h 592"/>
              <a:gd name="T114" fmla="*/ 217 w 4704"/>
              <a:gd name="T115" fmla="*/ 100 h 592"/>
              <a:gd name="T116" fmla="*/ 217 w 4704"/>
              <a:gd name="T117" fmla="*/ 100 h 592"/>
              <a:gd name="T118" fmla="*/ 253 w 4704"/>
              <a:gd name="T119" fmla="*/ 47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04" h="592">
                <a:moveTo>
                  <a:pt x="77" y="477"/>
                </a:moveTo>
                <a:cubicBezTo>
                  <a:pt x="6" y="477"/>
                  <a:pt x="6" y="413"/>
                  <a:pt x="6" y="386"/>
                </a:cubicBezTo>
                <a:lnTo>
                  <a:pt x="6" y="111"/>
                </a:lnTo>
                <a:cubicBezTo>
                  <a:pt x="6" y="67"/>
                  <a:pt x="4" y="44"/>
                  <a:pt x="0" y="17"/>
                </a:cubicBezTo>
                <a:lnTo>
                  <a:pt x="72" y="1"/>
                </a:lnTo>
                <a:cubicBezTo>
                  <a:pt x="77" y="21"/>
                  <a:pt x="78" y="48"/>
                  <a:pt x="78" y="90"/>
                </a:cubicBezTo>
                <a:lnTo>
                  <a:pt x="78" y="363"/>
                </a:lnTo>
                <a:cubicBezTo>
                  <a:pt x="78" y="406"/>
                  <a:pt x="80" y="413"/>
                  <a:pt x="85" y="421"/>
                </a:cubicBezTo>
                <a:cubicBezTo>
                  <a:pt x="88" y="426"/>
                  <a:pt x="99" y="429"/>
                  <a:pt x="108" y="426"/>
                </a:cubicBezTo>
                <a:lnTo>
                  <a:pt x="119" y="469"/>
                </a:lnTo>
                <a:cubicBezTo>
                  <a:pt x="106" y="474"/>
                  <a:pt x="93" y="477"/>
                  <a:pt x="77" y="477"/>
                </a:cubicBezTo>
                <a:close/>
                <a:moveTo>
                  <a:pt x="1676" y="413"/>
                </a:moveTo>
                <a:cubicBezTo>
                  <a:pt x="1676" y="375"/>
                  <a:pt x="1644" y="344"/>
                  <a:pt x="1606" y="344"/>
                </a:cubicBezTo>
                <a:cubicBezTo>
                  <a:pt x="1568" y="344"/>
                  <a:pt x="1538" y="375"/>
                  <a:pt x="1538" y="413"/>
                </a:cubicBezTo>
                <a:cubicBezTo>
                  <a:pt x="1538" y="453"/>
                  <a:pt x="1569" y="485"/>
                  <a:pt x="1608" y="485"/>
                </a:cubicBezTo>
                <a:cubicBezTo>
                  <a:pt x="1644" y="485"/>
                  <a:pt x="1676" y="453"/>
                  <a:pt x="1676" y="413"/>
                </a:cubicBezTo>
                <a:close/>
                <a:moveTo>
                  <a:pt x="4512" y="328"/>
                </a:moveTo>
                <a:lnTo>
                  <a:pt x="4512" y="333"/>
                </a:lnTo>
                <a:cubicBezTo>
                  <a:pt x="4512" y="377"/>
                  <a:pt x="4528" y="424"/>
                  <a:pt x="4591" y="424"/>
                </a:cubicBezTo>
                <a:cubicBezTo>
                  <a:pt x="4621" y="424"/>
                  <a:pt x="4647" y="414"/>
                  <a:pt x="4672" y="393"/>
                </a:cubicBezTo>
                <a:lnTo>
                  <a:pt x="4699" y="435"/>
                </a:lnTo>
                <a:cubicBezTo>
                  <a:pt x="4665" y="464"/>
                  <a:pt x="4626" y="478"/>
                  <a:pt x="4583" y="478"/>
                </a:cubicBezTo>
                <a:cubicBezTo>
                  <a:pt x="4492" y="478"/>
                  <a:pt x="4435" y="412"/>
                  <a:pt x="4435" y="309"/>
                </a:cubicBezTo>
                <a:cubicBezTo>
                  <a:pt x="4435" y="253"/>
                  <a:pt x="4447" y="215"/>
                  <a:pt x="4475" y="183"/>
                </a:cubicBezTo>
                <a:cubicBezTo>
                  <a:pt x="4501" y="153"/>
                  <a:pt x="4533" y="140"/>
                  <a:pt x="4574" y="140"/>
                </a:cubicBezTo>
                <a:cubicBezTo>
                  <a:pt x="4605" y="140"/>
                  <a:pt x="4635" y="148"/>
                  <a:pt x="4662" y="173"/>
                </a:cubicBezTo>
                <a:cubicBezTo>
                  <a:pt x="4690" y="199"/>
                  <a:pt x="4704" y="238"/>
                  <a:pt x="4704" y="313"/>
                </a:cubicBezTo>
                <a:lnTo>
                  <a:pt x="4704" y="328"/>
                </a:lnTo>
                <a:lnTo>
                  <a:pt x="4512" y="328"/>
                </a:lnTo>
                <a:close/>
                <a:moveTo>
                  <a:pt x="4574" y="193"/>
                </a:moveTo>
                <a:cubicBezTo>
                  <a:pt x="4534" y="193"/>
                  <a:pt x="4513" y="224"/>
                  <a:pt x="4513" y="276"/>
                </a:cubicBezTo>
                <a:lnTo>
                  <a:pt x="4631" y="276"/>
                </a:lnTo>
                <a:cubicBezTo>
                  <a:pt x="4631" y="224"/>
                  <a:pt x="4609" y="193"/>
                  <a:pt x="4574" y="193"/>
                </a:cubicBezTo>
                <a:close/>
                <a:moveTo>
                  <a:pt x="4351" y="199"/>
                </a:moveTo>
                <a:cubicBezTo>
                  <a:pt x="4338" y="199"/>
                  <a:pt x="4328" y="197"/>
                  <a:pt x="4326" y="196"/>
                </a:cubicBezTo>
                <a:cubicBezTo>
                  <a:pt x="4328" y="198"/>
                  <a:pt x="4347" y="219"/>
                  <a:pt x="4347" y="252"/>
                </a:cubicBezTo>
                <a:cubicBezTo>
                  <a:pt x="4347" y="308"/>
                  <a:pt x="4301" y="351"/>
                  <a:pt x="4225" y="351"/>
                </a:cubicBezTo>
                <a:cubicBezTo>
                  <a:pt x="4202" y="359"/>
                  <a:pt x="4182" y="371"/>
                  <a:pt x="4182" y="381"/>
                </a:cubicBezTo>
                <a:cubicBezTo>
                  <a:pt x="4182" y="393"/>
                  <a:pt x="4186" y="394"/>
                  <a:pt x="4262" y="394"/>
                </a:cubicBezTo>
                <a:cubicBezTo>
                  <a:pt x="4314" y="394"/>
                  <a:pt x="4369" y="421"/>
                  <a:pt x="4369" y="486"/>
                </a:cubicBezTo>
                <a:cubicBezTo>
                  <a:pt x="4369" y="555"/>
                  <a:pt x="4312" y="592"/>
                  <a:pt x="4226" y="592"/>
                </a:cubicBezTo>
                <a:cubicBezTo>
                  <a:pt x="4142" y="592"/>
                  <a:pt x="4082" y="564"/>
                  <a:pt x="4082" y="504"/>
                </a:cubicBezTo>
                <a:cubicBezTo>
                  <a:pt x="4082" y="489"/>
                  <a:pt x="4088" y="470"/>
                  <a:pt x="4088" y="470"/>
                </a:cubicBezTo>
                <a:lnTo>
                  <a:pt x="4155" y="470"/>
                </a:lnTo>
                <a:cubicBezTo>
                  <a:pt x="4155" y="470"/>
                  <a:pt x="4149" y="482"/>
                  <a:pt x="4149" y="492"/>
                </a:cubicBezTo>
                <a:cubicBezTo>
                  <a:pt x="4149" y="522"/>
                  <a:pt x="4175" y="539"/>
                  <a:pt x="4220" y="539"/>
                </a:cubicBezTo>
                <a:cubicBezTo>
                  <a:pt x="4270" y="539"/>
                  <a:pt x="4296" y="519"/>
                  <a:pt x="4296" y="489"/>
                </a:cubicBezTo>
                <a:cubicBezTo>
                  <a:pt x="4296" y="454"/>
                  <a:pt x="4267" y="444"/>
                  <a:pt x="4207" y="444"/>
                </a:cubicBezTo>
                <a:cubicBezTo>
                  <a:pt x="4121" y="444"/>
                  <a:pt x="4102" y="427"/>
                  <a:pt x="4102" y="395"/>
                </a:cubicBezTo>
                <a:cubicBezTo>
                  <a:pt x="4102" y="363"/>
                  <a:pt x="4128" y="351"/>
                  <a:pt x="4163" y="340"/>
                </a:cubicBezTo>
                <a:cubicBezTo>
                  <a:pt x="4114" y="326"/>
                  <a:pt x="4090" y="295"/>
                  <a:pt x="4090" y="249"/>
                </a:cubicBezTo>
                <a:cubicBezTo>
                  <a:pt x="4090" y="183"/>
                  <a:pt x="4141" y="140"/>
                  <a:pt x="4218" y="140"/>
                </a:cubicBezTo>
                <a:cubicBezTo>
                  <a:pt x="4264" y="140"/>
                  <a:pt x="4290" y="157"/>
                  <a:pt x="4316" y="157"/>
                </a:cubicBezTo>
                <a:cubicBezTo>
                  <a:pt x="4337" y="157"/>
                  <a:pt x="4357" y="149"/>
                  <a:pt x="4375" y="134"/>
                </a:cubicBezTo>
                <a:lnTo>
                  <a:pt x="4407" y="178"/>
                </a:lnTo>
                <a:cubicBezTo>
                  <a:pt x="4389" y="193"/>
                  <a:pt x="4373" y="199"/>
                  <a:pt x="4351" y="199"/>
                </a:cubicBezTo>
                <a:close/>
                <a:moveTo>
                  <a:pt x="4218" y="193"/>
                </a:moveTo>
                <a:cubicBezTo>
                  <a:pt x="4182" y="193"/>
                  <a:pt x="4162" y="213"/>
                  <a:pt x="4162" y="249"/>
                </a:cubicBezTo>
                <a:cubicBezTo>
                  <a:pt x="4162" y="286"/>
                  <a:pt x="4183" y="303"/>
                  <a:pt x="4218" y="303"/>
                </a:cubicBezTo>
                <a:cubicBezTo>
                  <a:pt x="4254" y="303"/>
                  <a:pt x="4273" y="284"/>
                  <a:pt x="4273" y="248"/>
                </a:cubicBezTo>
                <a:cubicBezTo>
                  <a:pt x="4273" y="212"/>
                  <a:pt x="4254" y="193"/>
                  <a:pt x="4218" y="193"/>
                </a:cubicBezTo>
                <a:close/>
                <a:moveTo>
                  <a:pt x="3953" y="470"/>
                </a:moveTo>
                <a:cubicBezTo>
                  <a:pt x="3949" y="463"/>
                  <a:pt x="3949" y="458"/>
                  <a:pt x="3947" y="445"/>
                </a:cubicBezTo>
                <a:cubicBezTo>
                  <a:pt x="3925" y="466"/>
                  <a:pt x="3900" y="477"/>
                  <a:pt x="3868" y="477"/>
                </a:cubicBezTo>
                <a:cubicBezTo>
                  <a:pt x="3786" y="477"/>
                  <a:pt x="3736" y="412"/>
                  <a:pt x="3736" y="312"/>
                </a:cubicBezTo>
                <a:cubicBezTo>
                  <a:pt x="3736" y="211"/>
                  <a:pt x="3792" y="142"/>
                  <a:pt x="3870" y="142"/>
                </a:cubicBezTo>
                <a:cubicBezTo>
                  <a:pt x="3897" y="142"/>
                  <a:pt x="3920" y="151"/>
                  <a:pt x="3939" y="171"/>
                </a:cubicBezTo>
                <a:cubicBezTo>
                  <a:pt x="3939" y="171"/>
                  <a:pt x="3937" y="146"/>
                  <a:pt x="3937" y="118"/>
                </a:cubicBezTo>
                <a:lnTo>
                  <a:pt x="3937" y="1"/>
                </a:lnTo>
                <a:lnTo>
                  <a:pt x="4007" y="11"/>
                </a:lnTo>
                <a:lnTo>
                  <a:pt x="4007" y="358"/>
                </a:lnTo>
                <a:cubicBezTo>
                  <a:pt x="4007" y="421"/>
                  <a:pt x="4011" y="454"/>
                  <a:pt x="4017" y="470"/>
                </a:cubicBezTo>
                <a:lnTo>
                  <a:pt x="3953" y="470"/>
                </a:lnTo>
                <a:close/>
                <a:moveTo>
                  <a:pt x="3937" y="224"/>
                </a:moveTo>
                <a:cubicBezTo>
                  <a:pt x="3921" y="207"/>
                  <a:pt x="3902" y="198"/>
                  <a:pt x="3879" y="198"/>
                </a:cubicBezTo>
                <a:cubicBezTo>
                  <a:pt x="3834" y="198"/>
                  <a:pt x="3814" y="234"/>
                  <a:pt x="3814" y="311"/>
                </a:cubicBezTo>
                <a:cubicBezTo>
                  <a:pt x="3814" y="382"/>
                  <a:pt x="3828" y="418"/>
                  <a:pt x="3881" y="418"/>
                </a:cubicBezTo>
                <a:cubicBezTo>
                  <a:pt x="3907" y="418"/>
                  <a:pt x="3928" y="403"/>
                  <a:pt x="3937" y="387"/>
                </a:cubicBezTo>
                <a:lnTo>
                  <a:pt x="3937" y="224"/>
                </a:lnTo>
                <a:close/>
                <a:moveTo>
                  <a:pt x="3481" y="328"/>
                </a:moveTo>
                <a:lnTo>
                  <a:pt x="3481" y="333"/>
                </a:lnTo>
                <a:cubicBezTo>
                  <a:pt x="3481" y="377"/>
                  <a:pt x="3497" y="424"/>
                  <a:pt x="3560" y="424"/>
                </a:cubicBezTo>
                <a:cubicBezTo>
                  <a:pt x="3590" y="424"/>
                  <a:pt x="3616" y="414"/>
                  <a:pt x="3640" y="393"/>
                </a:cubicBezTo>
                <a:lnTo>
                  <a:pt x="3668" y="435"/>
                </a:lnTo>
                <a:cubicBezTo>
                  <a:pt x="3634" y="464"/>
                  <a:pt x="3595" y="478"/>
                  <a:pt x="3552" y="478"/>
                </a:cubicBezTo>
                <a:cubicBezTo>
                  <a:pt x="3461" y="478"/>
                  <a:pt x="3404" y="412"/>
                  <a:pt x="3404" y="309"/>
                </a:cubicBezTo>
                <a:cubicBezTo>
                  <a:pt x="3404" y="253"/>
                  <a:pt x="3416" y="215"/>
                  <a:pt x="3444" y="183"/>
                </a:cubicBezTo>
                <a:cubicBezTo>
                  <a:pt x="3470" y="153"/>
                  <a:pt x="3502" y="140"/>
                  <a:pt x="3542" y="140"/>
                </a:cubicBezTo>
                <a:cubicBezTo>
                  <a:pt x="3574" y="140"/>
                  <a:pt x="3603" y="148"/>
                  <a:pt x="3631" y="173"/>
                </a:cubicBezTo>
                <a:cubicBezTo>
                  <a:pt x="3659" y="199"/>
                  <a:pt x="3673" y="238"/>
                  <a:pt x="3673" y="313"/>
                </a:cubicBezTo>
                <a:lnTo>
                  <a:pt x="3673" y="328"/>
                </a:lnTo>
                <a:lnTo>
                  <a:pt x="3481" y="328"/>
                </a:lnTo>
                <a:close/>
                <a:moveTo>
                  <a:pt x="3542" y="193"/>
                </a:moveTo>
                <a:cubicBezTo>
                  <a:pt x="3503" y="193"/>
                  <a:pt x="3481" y="224"/>
                  <a:pt x="3481" y="276"/>
                </a:cubicBezTo>
                <a:lnTo>
                  <a:pt x="3600" y="276"/>
                </a:lnTo>
                <a:cubicBezTo>
                  <a:pt x="3600" y="224"/>
                  <a:pt x="3577" y="193"/>
                  <a:pt x="3542" y="193"/>
                </a:cubicBezTo>
                <a:close/>
                <a:moveTo>
                  <a:pt x="3319" y="477"/>
                </a:moveTo>
                <a:cubicBezTo>
                  <a:pt x="3249" y="477"/>
                  <a:pt x="3249" y="413"/>
                  <a:pt x="3249" y="386"/>
                </a:cubicBezTo>
                <a:lnTo>
                  <a:pt x="3249" y="111"/>
                </a:lnTo>
                <a:cubicBezTo>
                  <a:pt x="3249" y="67"/>
                  <a:pt x="3247" y="44"/>
                  <a:pt x="3242" y="17"/>
                </a:cubicBezTo>
                <a:lnTo>
                  <a:pt x="3314" y="1"/>
                </a:lnTo>
                <a:cubicBezTo>
                  <a:pt x="3319" y="21"/>
                  <a:pt x="3320" y="48"/>
                  <a:pt x="3320" y="90"/>
                </a:cubicBezTo>
                <a:lnTo>
                  <a:pt x="3320" y="363"/>
                </a:lnTo>
                <a:cubicBezTo>
                  <a:pt x="3320" y="406"/>
                  <a:pt x="3322" y="413"/>
                  <a:pt x="3327" y="421"/>
                </a:cubicBezTo>
                <a:cubicBezTo>
                  <a:pt x="3331" y="426"/>
                  <a:pt x="3342" y="429"/>
                  <a:pt x="3350" y="426"/>
                </a:cubicBezTo>
                <a:lnTo>
                  <a:pt x="3361" y="469"/>
                </a:lnTo>
                <a:cubicBezTo>
                  <a:pt x="3349" y="474"/>
                  <a:pt x="3335" y="477"/>
                  <a:pt x="3319" y="477"/>
                </a:cubicBezTo>
                <a:close/>
                <a:moveTo>
                  <a:pt x="3095" y="471"/>
                </a:moveTo>
                <a:lnTo>
                  <a:pt x="3030" y="471"/>
                </a:lnTo>
                <a:lnTo>
                  <a:pt x="2990" y="323"/>
                </a:lnTo>
                <a:cubicBezTo>
                  <a:pt x="2980" y="284"/>
                  <a:pt x="2969" y="235"/>
                  <a:pt x="2969" y="235"/>
                </a:cubicBezTo>
                <a:lnTo>
                  <a:pt x="2968" y="235"/>
                </a:lnTo>
                <a:cubicBezTo>
                  <a:pt x="2968" y="235"/>
                  <a:pt x="2963" y="267"/>
                  <a:pt x="2947" y="326"/>
                </a:cubicBezTo>
                <a:lnTo>
                  <a:pt x="2908" y="471"/>
                </a:lnTo>
                <a:lnTo>
                  <a:pt x="2843" y="471"/>
                </a:lnTo>
                <a:lnTo>
                  <a:pt x="2755" y="152"/>
                </a:lnTo>
                <a:lnTo>
                  <a:pt x="2824" y="143"/>
                </a:lnTo>
                <a:lnTo>
                  <a:pt x="2859" y="298"/>
                </a:lnTo>
                <a:cubicBezTo>
                  <a:pt x="2868" y="338"/>
                  <a:pt x="2876" y="383"/>
                  <a:pt x="2876" y="383"/>
                </a:cubicBezTo>
                <a:lnTo>
                  <a:pt x="2878" y="383"/>
                </a:lnTo>
                <a:cubicBezTo>
                  <a:pt x="2878" y="383"/>
                  <a:pt x="2884" y="341"/>
                  <a:pt x="2896" y="297"/>
                </a:cubicBezTo>
                <a:lnTo>
                  <a:pt x="2937" y="148"/>
                </a:lnTo>
                <a:lnTo>
                  <a:pt x="3006" y="148"/>
                </a:lnTo>
                <a:lnTo>
                  <a:pt x="3042" y="293"/>
                </a:lnTo>
                <a:cubicBezTo>
                  <a:pt x="3056" y="345"/>
                  <a:pt x="3063" y="384"/>
                  <a:pt x="3063" y="384"/>
                </a:cubicBezTo>
                <a:lnTo>
                  <a:pt x="3065" y="384"/>
                </a:lnTo>
                <a:cubicBezTo>
                  <a:pt x="3065" y="384"/>
                  <a:pt x="3072" y="335"/>
                  <a:pt x="3081" y="298"/>
                </a:cubicBezTo>
                <a:lnTo>
                  <a:pt x="3114" y="148"/>
                </a:lnTo>
                <a:lnTo>
                  <a:pt x="3186" y="148"/>
                </a:lnTo>
                <a:lnTo>
                  <a:pt x="3095" y="471"/>
                </a:lnTo>
                <a:close/>
                <a:moveTo>
                  <a:pt x="2575" y="478"/>
                </a:moveTo>
                <a:cubicBezTo>
                  <a:pt x="2487" y="478"/>
                  <a:pt x="2433" y="412"/>
                  <a:pt x="2433" y="309"/>
                </a:cubicBezTo>
                <a:cubicBezTo>
                  <a:pt x="2433" y="206"/>
                  <a:pt x="2488" y="140"/>
                  <a:pt x="2573" y="140"/>
                </a:cubicBezTo>
                <a:cubicBezTo>
                  <a:pt x="2665" y="140"/>
                  <a:pt x="2717" y="208"/>
                  <a:pt x="2717" y="310"/>
                </a:cubicBezTo>
                <a:cubicBezTo>
                  <a:pt x="2717" y="414"/>
                  <a:pt x="2662" y="478"/>
                  <a:pt x="2575" y="478"/>
                </a:cubicBezTo>
                <a:close/>
                <a:moveTo>
                  <a:pt x="2574" y="193"/>
                </a:moveTo>
                <a:cubicBezTo>
                  <a:pt x="2529" y="193"/>
                  <a:pt x="2510" y="226"/>
                  <a:pt x="2510" y="305"/>
                </a:cubicBezTo>
                <a:cubicBezTo>
                  <a:pt x="2510" y="398"/>
                  <a:pt x="2534" y="426"/>
                  <a:pt x="2576" y="426"/>
                </a:cubicBezTo>
                <a:cubicBezTo>
                  <a:pt x="2617" y="426"/>
                  <a:pt x="2640" y="392"/>
                  <a:pt x="2640" y="311"/>
                </a:cubicBezTo>
                <a:cubicBezTo>
                  <a:pt x="2640" y="220"/>
                  <a:pt x="2615" y="193"/>
                  <a:pt x="2574" y="193"/>
                </a:cubicBezTo>
                <a:close/>
                <a:moveTo>
                  <a:pt x="2283" y="470"/>
                </a:moveTo>
                <a:lnTo>
                  <a:pt x="2283" y="256"/>
                </a:lnTo>
                <a:cubicBezTo>
                  <a:pt x="2283" y="212"/>
                  <a:pt x="2273" y="200"/>
                  <a:pt x="2246" y="200"/>
                </a:cubicBezTo>
                <a:cubicBezTo>
                  <a:pt x="2226" y="200"/>
                  <a:pt x="2196" y="215"/>
                  <a:pt x="2175" y="236"/>
                </a:cubicBezTo>
                <a:lnTo>
                  <a:pt x="2175" y="470"/>
                </a:lnTo>
                <a:lnTo>
                  <a:pt x="2107" y="470"/>
                </a:lnTo>
                <a:lnTo>
                  <a:pt x="2107" y="233"/>
                </a:lnTo>
                <a:cubicBezTo>
                  <a:pt x="2107" y="199"/>
                  <a:pt x="2104" y="179"/>
                  <a:pt x="2095" y="157"/>
                </a:cubicBezTo>
                <a:lnTo>
                  <a:pt x="2158" y="139"/>
                </a:lnTo>
                <a:cubicBezTo>
                  <a:pt x="2166" y="153"/>
                  <a:pt x="2170" y="167"/>
                  <a:pt x="2170" y="185"/>
                </a:cubicBezTo>
                <a:cubicBezTo>
                  <a:pt x="2204" y="155"/>
                  <a:pt x="2234" y="140"/>
                  <a:pt x="2268" y="140"/>
                </a:cubicBezTo>
                <a:cubicBezTo>
                  <a:pt x="2318" y="140"/>
                  <a:pt x="2352" y="170"/>
                  <a:pt x="2352" y="229"/>
                </a:cubicBezTo>
                <a:lnTo>
                  <a:pt x="2352" y="470"/>
                </a:lnTo>
                <a:lnTo>
                  <a:pt x="2283" y="470"/>
                </a:lnTo>
                <a:close/>
                <a:moveTo>
                  <a:pt x="1770" y="470"/>
                </a:moveTo>
                <a:lnTo>
                  <a:pt x="1770" y="95"/>
                </a:lnTo>
                <a:cubicBezTo>
                  <a:pt x="1770" y="64"/>
                  <a:pt x="1768" y="42"/>
                  <a:pt x="1763" y="17"/>
                </a:cubicBezTo>
                <a:lnTo>
                  <a:pt x="1833" y="0"/>
                </a:lnTo>
                <a:cubicBezTo>
                  <a:pt x="1837" y="20"/>
                  <a:pt x="1840" y="52"/>
                  <a:pt x="1840" y="85"/>
                </a:cubicBezTo>
                <a:lnTo>
                  <a:pt x="1840" y="470"/>
                </a:lnTo>
                <a:lnTo>
                  <a:pt x="1770" y="470"/>
                </a:lnTo>
                <a:close/>
                <a:moveTo>
                  <a:pt x="1966" y="470"/>
                </a:moveTo>
                <a:lnTo>
                  <a:pt x="1845" y="288"/>
                </a:lnTo>
                <a:lnTo>
                  <a:pt x="1940" y="148"/>
                </a:lnTo>
                <a:lnTo>
                  <a:pt x="2025" y="148"/>
                </a:lnTo>
                <a:lnTo>
                  <a:pt x="1915" y="284"/>
                </a:lnTo>
                <a:lnTo>
                  <a:pt x="2051" y="470"/>
                </a:lnTo>
                <a:lnTo>
                  <a:pt x="1966" y="470"/>
                </a:lnTo>
                <a:close/>
                <a:moveTo>
                  <a:pt x="1428" y="199"/>
                </a:moveTo>
                <a:cubicBezTo>
                  <a:pt x="1415" y="199"/>
                  <a:pt x="1405" y="197"/>
                  <a:pt x="1403" y="196"/>
                </a:cubicBezTo>
                <a:cubicBezTo>
                  <a:pt x="1405" y="198"/>
                  <a:pt x="1424" y="219"/>
                  <a:pt x="1424" y="252"/>
                </a:cubicBezTo>
                <a:cubicBezTo>
                  <a:pt x="1424" y="308"/>
                  <a:pt x="1378" y="351"/>
                  <a:pt x="1302" y="351"/>
                </a:cubicBezTo>
                <a:cubicBezTo>
                  <a:pt x="1279" y="359"/>
                  <a:pt x="1259" y="371"/>
                  <a:pt x="1259" y="381"/>
                </a:cubicBezTo>
                <a:cubicBezTo>
                  <a:pt x="1259" y="393"/>
                  <a:pt x="1263" y="394"/>
                  <a:pt x="1339" y="394"/>
                </a:cubicBezTo>
                <a:cubicBezTo>
                  <a:pt x="1390" y="394"/>
                  <a:pt x="1446" y="421"/>
                  <a:pt x="1446" y="486"/>
                </a:cubicBezTo>
                <a:cubicBezTo>
                  <a:pt x="1446" y="555"/>
                  <a:pt x="1388" y="592"/>
                  <a:pt x="1302" y="592"/>
                </a:cubicBezTo>
                <a:cubicBezTo>
                  <a:pt x="1219" y="592"/>
                  <a:pt x="1159" y="564"/>
                  <a:pt x="1159" y="504"/>
                </a:cubicBezTo>
                <a:cubicBezTo>
                  <a:pt x="1159" y="489"/>
                  <a:pt x="1165" y="470"/>
                  <a:pt x="1165" y="470"/>
                </a:cubicBezTo>
                <a:lnTo>
                  <a:pt x="1231" y="470"/>
                </a:lnTo>
                <a:cubicBezTo>
                  <a:pt x="1231" y="470"/>
                  <a:pt x="1226" y="482"/>
                  <a:pt x="1226" y="492"/>
                </a:cubicBezTo>
                <a:cubicBezTo>
                  <a:pt x="1226" y="522"/>
                  <a:pt x="1252" y="539"/>
                  <a:pt x="1297" y="539"/>
                </a:cubicBezTo>
                <a:cubicBezTo>
                  <a:pt x="1346" y="539"/>
                  <a:pt x="1373" y="519"/>
                  <a:pt x="1373" y="489"/>
                </a:cubicBezTo>
                <a:cubicBezTo>
                  <a:pt x="1373" y="454"/>
                  <a:pt x="1344" y="444"/>
                  <a:pt x="1284" y="444"/>
                </a:cubicBezTo>
                <a:cubicBezTo>
                  <a:pt x="1198" y="444"/>
                  <a:pt x="1178" y="427"/>
                  <a:pt x="1178" y="395"/>
                </a:cubicBezTo>
                <a:cubicBezTo>
                  <a:pt x="1178" y="363"/>
                  <a:pt x="1205" y="351"/>
                  <a:pt x="1240" y="340"/>
                </a:cubicBezTo>
                <a:cubicBezTo>
                  <a:pt x="1191" y="326"/>
                  <a:pt x="1166" y="295"/>
                  <a:pt x="1166" y="249"/>
                </a:cubicBezTo>
                <a:cubicBezTo>
                  <a:pt x="1166" y="183"/>
                  <a:pt x="1218" y="140"/>
                  <a:pt x="1295" y="140"/>
                </a:cubicBezTo>
                <a:cubicBezTo>
                  <a:pt x="1341" y="140"/>
                  <a:pt x="1367" y="157"/>
                  <a:pt x="1393" y="157"/>
                </a:cubicBezTo>
                <a:cubicBezTo>
                  <a:pt x="1414" y="157"/>
                  <a:pt x="1434" y="149"/>
                  <a:pt x="1451" y="134"/>
                </a:cubicBezTo>
                <a:lnTo>
                  <a:pt x="1484" y="178"/>
                </a:lnTo>
                <a:cubicBezTo>
                  <a:pt x="1466" y="193"/>
                  <a:pt x="1449" y="199"/>
                  <a:pt x="1428" y="199"/>
                </a:cubicBezTo>
                <a:close/>
                <a:moveTo>
                  <a:pt x="1294" y="193"/>
                </a:moveTo>
                <a:cubicBezTo>
                  <a:pt x="1259" y="193"/>
                  <a:pt x="1239" y="213"/>
                  <a:pt x="1239" y="249"/>
                </a:cubicBezTo>
                <a:cubicBezTo>
                  <a:pt x="1239" y="286"/>
                  <a:pt x="1260" y="303"/>
                  <a:pt x="1294" y="303"/>
                </a:cubicBezTo>
                <a:cubicBezTo>
                  <a:pt x="1331" y="303"/>
                  <a:pt x="1350" y="284"/>
                  <a:pt x="1350" y="248"/>
                </a:cubicBezTo>
                <a:cubicBezTo>
                  <a:pt x="1350" y="212"/>
                  <a:pt x="1331" y="193"/>
                  <a:pt x="1294" y="193"/>
                </a:cubicBezTo>
                <a:close/>
                <a:moveTo>
                  <a:pt x="1015" y="470"/>
                </a:moveTo>
                <a:lnTo>
                  <a:pt x="1015" y="256"/>
                </a:lnTo>
                <a:cubicBezTo>
                  <a:pt x="1015" y="212"/>
                  <a:pt x="1005" y="200"/>
                  <a:pt x="978" y="200"/>
                </a:cubicBezTo>
                <a:cubicBezTo>
                  <a:pt x="958" y="200"/>
                  <a:pt x="929" y="215"/>
                  <a:pt x="908" y="236"/>
                </a:cubicBezTo>
                <a:lnTo>
                  <a:pt x="908" y="470"/>
                </a:lnTo>
                <a:lnTo>
                  <a:pt x="839" y="470"/>
                </a:lnTo>
                <a:lnTo>
                  <a:pt x="839" y="233"/>
                </a:lnTo>
                <a:cubicBezTo>
                  <a:pt x="839" y="199"/>
                  <a:pt x="836" y="179"/>
                  <a:pt x="827" y="157"/>
                </a:cubicBezTo>
                <a:lnTo>
                  <a:pt x="890" y="139"/>
                </a:lnTo>
                <a:cubicBezTo>
                  <a:pt x="898" y="153"/>
                  <a:pt x="902" y="167"/>
                  <a:pt x="902" y="185"/>
                </a:cubicBezTo>
                <a:cubicBezTo>
                  <a:pt x="936" y="155"/>
                  <a:pt x="966" y="140"/>
                  <a:pt x="1000" y="140"/>
                </a:cubicBezTo>
                <a:cubicBezTo>
                  <a:pt x="1050" y="140"/>
                  <a:pt x="1084" y="170"/>
                  <a:pt x="1084" y="229"/>
                </a:cubicBezTo>
                <a:lnTo>
                  <a:pt x="1084" y="470"/>
                </a:lnTo>
                <a:lnTo>
                  <a:pt x="1015" y="470"/>
                </a:lnTo>
                <a:close/>
                <a:moveTo>
                  <a:pt x="703" y="100"/>
                </a:moveTo>
                <a:cubicBezTo>
                  <a:pt x="677" y="100"/>
                  <a:pt x="657" y="79"/>
                  <a:pt x="657" y="53"/>
                </a:cubicBezTo>
                <a:cubicBezTo>
                  <a:pt x="657" y="27"/>
                  <a:pt x="678" y="6"/>
                  <a:pt x="704" y="6"/>
                </a:cubicBezTo>
                <a:cubicBezTo>
                  <a:pt x="729" y="6"/>
                  <a:pt x="750" y="27"/>
                  <a:pt x="750" y="53"/>
                </a:cubicBezTo>
                <a:cubicBezTo>
                  <a:pt x="750" y="79"/>
                  <a:pt x="729" y="100"/>
                  <a:pt x="703" y="100"/>
                </a:cubicBezTo>
                <a:close/>
                <a:moveTo>
                  <a:pt x="668" y="470"/>
                </a:moveTo>
                <a:lnTo>
                  <a:pt x="668" y="153"/>
                </a:lnTo>
                <a:lnTo>
                  <a:pt x="738" y="140"/>
                </a:lnTo>
                <a:lnTo>
                  <a:pt x="738" y="470"/>
                </a:lnTo>
                <a:lnTo>
                  <a:pt x="668" y="470"/>
                </a:lnTo>
                <a:close/>
                <a:moveTo>
                  <a:pt x="490" y="471"/>
                </a:moveTo>
                <a:lnTo>
                  <a:pt x="428" y="471"/>
                </a:lnTo>
                <a:lnTo>
                  <a:pt x="313" y="150"/>
                </a:lnTo>
                <a:lnTo>
                  <a:pt x="385" y="140"/>
                </a:lnTo>
                <a:lnTo>
                  <a:pt x="440" y="314"/>
                </a:lnTo>
                <a:cubicBezTo>
                  <a:pt x="451" y="347"/>
                  <a:pt x="460" y="386"/>
                  <a:pt x="460" y="386"/>
                </a:cubicBezTo>
                <a:lnTo>
                  <a:pt x="461" y="386"/>
                </a:lnTo>
                <a:cubicBezTo>
                  <a:pt x="461" y="386"/>
                  <a:pt x="468" y="347"/>
                  <a:pt x="481" y="311"/>
                </a:cubicBezTo>
                <a:lnTo>
                  <a:pt x="534" y="148"/>
                </a:lnTo>
                <a:lnTo>
                  <a:pt x="607" y="148"/>
                </a:lnTo>
                <a:lnTo>
                  <a:pt x="490" y="471"/>
                </a:lnTo>
                <a:close/>
                <a:moveTo>
                  <a:pt x="217" y="100"/>
                </a:moveTo>
                <a:cubicBezTo>
                  <a:pt x="192" y="100"/>
                  <a:pt x="172" y="79"/>
                  <a:pt x="172" y="53"/>
                </a:cubicBezTo>
                <a:cubicBezTo>
                  <a:pt x="172" y="27"/>
                  <a:pt x="192" y="6"/>
                  <a:pt x="218" y="6"/>
                </a:cubicBezTo>
                <a:cubicBezTo>
                  <a:pt x="243" y="6"/>
                  <a:pt x="264" y="27"/>
                  <a:pt x="264" y="53"/>
                </a:cubicBezTo>
                <a:cubicBezTo>
                  <a:pt x="264" y="79"/>
                  <a:pt x="243" y="100"/>
                  <a:pt x="217" y="100"/>
                </a:cubicBezTo>
                <a:close/>
                <a:moveTo>
                  <a:pt x="182" y="470"/>
                </a:moveTo>
                <a:lnTo>
                  <a:pt x="182" y="153"/>
                </a:lnTo>
                <a:lnTo>
                  <a:pt x="253" y="140"/>
                </a:lnTo>
                <a:lnTo>
                  <a:pt x="253" y="470"/>
                </a:lnTo>
                <a:lnTo>
                  <a:pt x="182" y="470"/>
                </a:lnTo>
                <a:close/>
              </a:path>
            </a:pathLst>
          </a:custGeom>
          <a:solidFill>
            <a:schemeClr val="bg1"/>
          </a:solidFill>
          <a:ln>
            <a:noFill/>
          </a:ln>
        </p:spPr>
        <p:txBody>
          <a:bodyPr vert="horz" wrap="square" lIns="91345" tIns="45672" rIns="91345" bIns="45672" numCol="1" anchor="t" anchorCtr="0" compatLnSpc="1">
            <a:prstTxWarp prst="textNoShape">
              <a:avLst/>
            </a:prstTxWarp>
          </a:bodyPr>
          <a:lstStyle/>
          <a:p>
            <a:endParaRPr lang="de-DE" sz="1798"/>
          </a:p>
        </p:txBody>
      </p:sp>
      <p:pic>
        <p:nvPicPr>
          <p:cNvPr id="4" name="Grafik 21">
            <a:extLst>
              <a:ext uri="{FF2B5EF4-FFF2-40B4-BE49-F238E27FC236}">
                <a16:creationId xmlns:a16="http://schemas.microsoft.com/office/drawing/2014/main" id="{E894909E-E2BC-9CE0-6436-C1C86992831B}"/>
              </a:ext>
            </a:extLst>
          </p:cNvPr>
          <p:cNvPicPr>
            <a:picLocks noChangeAspect="1"/>
          </p:cNvPicPr>
          <p:nvPr/>
        </p:nvPicPr>
        <p:blipFill>
          <a:blip r:embed="rId2"/>
          <a:srcRect/>
          <a:stretch/>
        </p:blipFill>
        <p:spPr>
          <a:xfrm>
            <a:off x="358775" y="293869"/>
            <a:ext cx="2880000" cy="780560"/>
          </a:xfrm>
          <a:prstGeom prst="rect">
            <a:avLst/>
          </a:prstGeom>
          <a:noFill/>
        </p:spPr>
      </p:pic>
    </p:spTree>
    <p:extLst>
      <p:ext uri="{BB962C8B-B14F-4D97-AF65-F5344CB8AC3E}">
        <p14:creationId xmlns:p14="http://schemas.microsoft.com/office/powerpoint/2010/main" val="766133876"/>
      </p:ext>
    </p:extLst>
  </p:cSld>
  <p:clrMapOvr>
    <a:masterClrMapping/>
  </p:clrMapOvr>
  <p:extLst>
    <p:ext uri="{DCECCB84-F9BA-43D5-87BE-67443E8EF086}">
      <p15:sldGuideLst xmlns:p15="http://schemas.microsoft.com/office/powerpoint/2012/main">
        <p15:guide id="3" pos="226">
          <p15:clr>
            <a:srgbClr val="FBAE40"/>
          </p15:clr>
        </p15:guide>
        <p15:guide id="4" pos="5534">
          <p15:clr>
            <a:srgbClr val="FBAE40"/>
          </p15:clr>
        </p15:guide>
        <p15:guide id="7" pos="227">
          <p15:clr>
            <a:srgbClr val="FBAE40"/>
          </p15:clr>
        </p15:guide>
        <p15:guide id="8" pos="7461">
          <p15:clr>
            <a:srgbClr val="FBAE40"/>
          </p15:clr>
        </p15:guide>
        <p15:guide id="9" orient="horz" pos="1236">
          <p15:clr>
            <a:srgbClr val="FBAE40"/>
          </p15:clr>
        </p15:guide>
        <p15:guide id="10" orient="horz" pos="2040">
          <p15:clr>
            <a:srgbClr val="FBAE40"/>
          </p15:clr>
        </p15:guide>
        <p15:guide id="11" pos="301">
          <p15:clr>
            <a:srgbClr val="FBAE40"/>
          </p15:clr>
        </p15:guide>
        <p15:guide id="12" pos="7379">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p:cSld name="Titelfolie mit Bild">
    <p:spTree>
      <p:nvGrpSpPr>
        <p:cNvPr id="1" name=""/>
        <p:cNvGrpSpPr/>
        <p:nvPr/>
      </p:nvGrpSpPr>
      <p:grpSpPr>
        <a:xfrm>
          <a:off x="0" y="0"/>
          <a:ext cx="0" cy="0"/>
          <a:chOff x="0" y="0"/>
          <a:chExt cx="0" cy="0"/>
        </a:xfrm>
      </p:grpSpPr>
      <p:pic>
        <p:nvPicPr>
          <p:cNvPr id="5" name="Hintergrundbild"/>
          <p:cNvPicPr>
            <a:picLocks noChangeAspect="1"/>
          </p:cNvPicPr>
          <p:nvPr/>
        </p:nvPicPr>
        <p:blipFill rotWithShape="1">
          <a:blip r:embed="rId2"/>
          <a:srcRect t="300" b="5222"/>
          <a:stretch/>
        </p:blipFill>
        <p:spPr>
          <a:xfrm>
            <a:off x="0" y="2"/>
            <a:ext cx="12192000" cy="5669999"/>
          </a:xfrm>
          <a:prstGeom prst="rect">
            <a:avLst/>
          </a:prstGeom>
        </p:spPr>
      </p:pic>
      <p:sp>
        <p:nvSpPr>
          <p:cNvPr id="2" name="Titel 1"/>
          <p:cNvSpPr>
            <a:spLocks noGrp="1"/>
          </p:cNvSpPr>
          <p:nvPr>
            <p:ph type="ctrTitle" hasCustomPrompt="1"/>
          </p:nvPr>
        </p:nvSpPr>
        <p:spPr>
          <a:xfrm>
            <a:off x="480001" y="1962075"/>
            <a:ext cx="5036816" cy="498598"/>
          </a:xfrm>
          <a:solidFill>
            <a:schemeClr val="bg2"/>
          </a:solidFill>
        </p:spPr>
        <p:txBody>
          <a:bodyPr wrap="none" lIns="90000" tIns="0" rIns="90000" anchor="t" anchorCtr="0">
            <a:spAutoFit/>
          </a:bodyPr>
          <a:lstStyle>
            <a:lvl1pPr marL="0" indent="0" algn="l">
              <a:lnSpc>
                <a:spcPct val="90000"/>
              </a:lnSpc>
              <a:spcBef>
                <a:spcPts val="0"/>
              </a:spcBef>
              <a:buFont typeface="Arial" panose="020B0604020202020204" pitchFamily="34" charset="0"/>
              <a:buNone/>
              <a:defRPr sz="3596" b="1" i="0">
                <a:solidFill>
                  <a:schemeClr val="bg1"/>
                </a:solidFill>
                <a:latin typeface="Calibri" panose="020F0502020204030204" pitchFamily="34" charset="0"/>
                <a:cs typeface="Calibri" panose="020F0502020204030204" pitchFamily="34" charset="0"/>
              </a:defRPr>
            </a:lvl1pPr>
          </a:lstStyle>
          <a:p>
            <a:r>
              <a:rPr lang="de-DE" dirty="0"/>
              <a:t>Titel der Präsentation auf</a:t>
            </a:r>
          </a:p>
        </p:txBody>
      </p:sp>
      <p:sp>
        <p:nvSpPr>
          <p:cNvPr id="3" name="Untertitel 2"/>
          <p:cNvSpPr>
            <a:spLocks noGrp="1"/>
          </p:cNvSpPr>
          <p:nvPr>
            <p:ph type="subTitle" idx="1" hasCustomPrompt="1"/>
          </p:nvPr>
        </p:nvSpPr>
        <p:spPr>
          <a:xfrm>
            <a:off x="480000" y="3590925"/>
            <a:ext cx="2688000" cy="1800000"/>
          </a:xfrm>
        </p:spPr>
        <p:txBody>
          <a:bodyPr/>
          <a:lstStyle>
            <a:lvl1pPr marL="0" indent="0" algn="l">
              <a:lnSpc>
                <a:spcPct val="100000"/>
              </a:lnSpc>
              <a:spcBef>
                <a:spcPts val="0"/>
              </a:spcBef>
              <a:buFont typeface="Arial" panose="020B0604020202020204" pitchFamily="34" charset="0"/>
              <a:buNone/>
              <a:defRPr sz="1798" b="0">
                <a:solidFill>
                  <a:schemeClr val="bg1"/>
                </a:solidFill>
              </a:defRPr>
            </a:lvl1pPr>
            <a:lvl2pPr marL="0" indent="0" algn="l">
              <a:lnSpc>
                <a:spcPct val="100000"/>
              </a:lnSpc>
              <a:spcBef>
                <a:spcPts val="0"/>
              </a:spcBef>
              <a:buFont typeface="Arial" panose="020B0604020202020204" pitchFamily="34" charset="0"/>
              <a:buNone/>
              <a:defRPr sz="1598" b="0">
                <a:solidFill>
                  <a:schemeClr val="bg1"/>
                </a:solidFill>
              </a:defRPr>
            </a:lvl2pPr>
            <a:lvl3pPr marL="0" indent="0" algn="l">
              <a:lnSpc>
                <a:spcPct val="100000"/>
              </a:lnSpc>
              <a:spcBef>
                <a:spcPts val="0"/>
              </a:spcBef>
              <a:buFont typeface="Arial" panose="020B0604020202020204" pitchFamily="34" charset="0"/>
              <a:buNone/>
              <a:defRPr sz="1598" b="0">
                <a:solidFill>
                  <a:schemeClr val="bg1"/>
                </a:solidFill>
              </a:defRPr>
            </a:lvl3pPr>
            <a:lvl4pPr marL="0" indent="0" algn="l">
              <a:lnSpc>
                <a:spcPct val="100000"/>
              </a:lnSpc>
              <a:spcBef>
                <a:spcPts val="0"/>
              </a:spcBef>
              <a:buFont typeface="Arial" panose="020B0604020202020204" pitchFamily="34" charset="0"/>
              <a:buNone/>
              <a:defRPr sz="1598" b="0">
                <a:solidFill>
                  <a:schemeClr val="bg1"/>
                </a:solidFill>
              </a:defRPr>
            </a:lvl4pPr>
            <a:lvl5pPr marL="0" indent="0" algn="l">
              <a:lnSpc>
                <a:spcPct val="100000"/>
              </a:lnSpc>
              <a:spcBef>
                <a:spcPts val="0"/>
              </a:spcBef>
              <a:buFont typeface="Arial" panose="020B0604020202020204" pitchFamily="34" charset="0"/>
              <a:buNone/>
              <a:defRPr sz="1598" b="0">
                <a:solidFill>
                  <a:schemeClr val="bg1"/>
                </a:solidFill>
              </a:defRPr>
            </a:lvl5pPr>
            <a:lvl6pPr marL="0" indent="0" algn="l">
              <a:lnSpc>
                <a:spcPct val="100000"/>
              </a:lnSpc>
              <a:spcBef>
                <a:spcPts val="0"/>
              </a:spcBef>
              <a:buFont typeface="Arial" panose="020B0604020202020204" pitchFamily="34" charset="0"/>
              <a:buNone/>
              <a:defRPr sz="1598" b="0">
                <a:solidFill>
                  <a:schemeClr val="bg1"/>
                </a:solidFill>
              </a:defRPr>
            </a:lvl6pPr>
            <a:lvl7pPr marL="0" indent="0" algn="l">
              <a:lnSpc>
                <a:spcPct val="100000"/>
              </a:lnSpc>
              <a:spcBef>
                <a:spcPts val="0"/>
              </a:spcBef>
              <a:buFont typeface="Arial" panose="020B0604020202020204" pitchFamily="34" charset="0"/>
              <a:buNone/>
              <a:defRPr sz="1598" b="0">
                <a:solidFill>
                  <a:schemeClr val="bg1"/>
                </a:solidFill>
              </a:defRPr>
            </a:lvl7pPr>
            <a:lvl8pPr marL="0" indent="0" algn="l">
              <a:lnSpc>
                <a:spcPct val="100000"/>
              </a:lnSpc>
              <a:spcBef>
                <a:spcPts val="0"/>
              </a:spcBef>
              <a:buFont typeface="Arial" panose="020B0604020202020204" pitchFamily="34" charset="0"/>
              <a:buNone/>
              <a:defRPr sz="1598" b="0">
                <a:solidFill>
                  <a:schemeClr val="bg1"/>
                </a:solidFill>
              </a:defRPr>
            </a:lvl8pPr>
            <a:lvl9pPr marL="0" indent="0" algn="l">
              <a:lnSpc>
                <a:spcPct val="100000"/>
              </a:lnSpc>
              <a:spcBef>
                <a:spcPts val="0"/>
              </a:spcBef>
              <a:buFont typeface="Arial" panose="020B0604020202020204" pitchFamily="34" charset="0"/>
              <a:buNone/>
              <a:defRPr sz="1598" b="0">
                <a:solidFill>
                  <a:schemeClr val="bg1"/>
                </a:solidFill>
              </a:defRPr>
            </a:lvl9pPr>
          </a:lstStyle>
          <a:p>
            <a:pPr lvl="0"/>
            <a:r>
              <a:rPr lang="de-DE" dirty="0"/>
              <a:t>Untertitel bzw. Kurzbeschreibung der Präsentation</a:t>
            </a:r>
          </a:p>
          <a:p>
            <a:pPr lvl="0"/>
            <a:r>
              <a:rPr lang="de-DE" dirty="0"/>
              <a:t>Name: der Referentin / des Referenten</a:t>
            </a:r>
          </a:p>
        </p:txBody>
      </p:sp>
      <p:sp>
        <p:nvSpPr>
          <p:cNvPr id="10" name="Logo"/>
          <p:cNvSpPr>
            <a:spLocks noChangeAspect="1" noEditPoints="1"/>
          </p:cNvSpPr>
          <p:nvPr/>
        </p:nvSpPr>
        <p:spPr bwMode="auto">
          <a:xfrm>
            <a:off x="480000" y="304199"/>
            <a:ext cx="3600000" cy="779760"/>
          </a:xfrm>
          <a:custGeom>
            <a:avLst/>
            <a:gdLst>
              <a:gd name="T0" fmla="*/ 6185 w 6233"/>
              <a:gd name="T1" fmla="*/ 1609 h 1800"/>
              <a:gd name="T2" fmla="*/ 6094 w 6233"/>
              <a:gd name="T3" fmla="*/ 1565 h 1800"/>
              <a:gd name="T4" fmla="*/ 6094 w 6233"/>
              <a:gd name="T5" fmla="*/ 1795 h 1800"/>
              <a:gd name="T6" fmla="*/ 6233 w 6233"/>
              <a:gd name="T7" fmla="*/ 1795 h 1800"/>
              <a:gd name="T8" fmla="*/ 6219 w 6233"/>
              <a:gd name="T9" fmla="*/ 1609 h 1800"/>
              <a:gd name="T10" fmla="*/ 5799 w 6233"/>
              <a:gd name="T11" fmla="*/ 1539 h 1800"/>
              <a:gd name="T12" fmla="*/ 5831 w 6233"/>
              <a:gd name="T13" fmla="*/ 1769 h 1800"/>
              <a:gd name="T14" fmla="*/ 5831 w 6233"/>
              <a:gd name="T15" fmla="*/ 1648 h 1800"/>
              <a:gd name="T16" fmla="*/ 5698 w 6233"/>
              <a:gd name="T17" fmla="*/ 1539 h 1800"/>
              <a:gd name="T18" fmla="*/ 5592 w 6233"/>
              <a:gd name="T19" fmla="*/ 1795 h 1800"/>
              <a:gd name="T20" fmla="*/ 5698 w 6233"/>
              <a:gd name="T21" fmla="*/ 1539 h 1800"/>
              <a:gd name="T22" fmla="*/ 5385 w 6233"/>
              <a:gd name="T23" fmla="*/ 1784 h 1800"/>
              <a:gd name="T24" fmla="*/ 5326 w 6233"/>
              <a:gd name="T25" fmla="*/ 1642 h 1800"/>
              <a:gd name="T26" fmla="*/ 5415 w 6233"/>
              <a:gd name="T27" fmla="*/ 1558 h 1800"/>
              <a:gd name="T28" fmla="*/ 5311 w 6233"/>
              <a:gd name="T29" fmla="*/ 1672 h 1800"/>
              <a:gd name="T30" fmla="*/ 5324 w 6233"/>
              <a:gd name="T31" fmla="*/ 1775 h 1800"/>
              <a:gd name="T32" fmla="*/ 4632 w 6233"/>
              <a:gd name="T33" fmla="*/ 1723 h 1800"/>
              <a:gd name="T34" fmla="*/ 4811 w 6233"/>
              <a:gd name="T35" fmla="*/ 1721 h 1800"/>
              <a:gd name="T36" fmla="*/ 4769 w 6233"/>
              <a:gd name="T37" fmla="*/ 1757 h 1800"/>
              <a:gd name="T38" fmla="*/ 4664 w 6233"/>
              <a:gd name="T39" fmla="*/ 1539 h 1800"/>
              <a:gd name="T40" fmla="*/ 4762 w 6233"/>
              <a:gd name="T41" fmla="*/ 1523 h 1800"/>
              <a:gd name="T42" fmla="*/ 4681 w 6233"/>
              <a:gd name="T43" fmla="*/ 1484 h 1800"/>
              <a:gd name="T44" fmla="*/ 4256 w 6233"/>
              <a:gd name="T45" fmla="*/ 1795 h 1800"/>
              <a:gd name="T46" fmla="*/ 4318 w 6233"/>
              <a:gd name="T47" fmla="*/ 1613 h 1800"/>
              <a:gd name="T48" fmla="*/ 4467 w 6233"/>
              <a:gd name="T49" fmla="*/ 1564 h 1800"/>
              <a:gd name="T50" fmla="*/ 4494 w 6233"/>
              <a:gd name="T51" fmla="*/ 1539 h 1800"/>
              <a:gd name="T52" fmla="*/ 4375 w 6233"/>
              <a:gd name="T53" fmla="*/ 1706 h 1800"/>
              <a:gd name="T54" fmla="*/ 0 w 6233"/>
              <a:gd name="T55" fmla="*/ 1662 h 1800"/>
              <a:gd name="T56" fmla="*/ 3798 w 6233"/>
              <a:gd name="T57" fmla="*/ 1103 h 1800"/>
              <a:gd name="T58" fmla="*/ 3798 w 6233"/>
              <a:gd name="T59" fmla="*/ 1103 h 1800"/>
              <a:gd name="T60" fmla="*/ 0 w 6233"/>
              <a:gd name="T61" fmla="*/ 727 h 1800"/>
              <a:gd name="T62" fmla="*/ 1929 w 6233"/>
              <a:gd name="T63" fmla="*/ 0 h 1800"/>
              <a:gd name="T64" fmla="*/ 2026 w 6233"/>
              <a:gd name="T65" fmla="*/ 254 h 1800"/>
              <a:gd name="T66" fmla="*/ 1685 w 6233"/>
              <a:gd name="T67" fmla="*/ 598 h 1800"/>
              <a:gd name="T68" fmla="*/ 1685 w 6233"/>
              <a:gd name="T69" fmla="*/ 598 h 1800"/>
              <a:gd name="T70" fmla="*/ 2323 w 6233"/>
              <a:gd name="T71" fmla="*/ 727 h 1800"/>
              <a:gd name="T72" fmla="*/ 4779 w 6233"/>
              <a:gd name="T73" fmla="*/ 727 h 1800"/>
              <a:gd name="T74" fmla="*/ 4609 w 6233"/>
              <a:gd name="T75" fmla="*/ 727 h 1800"/>
              <a:gd name="T76" fmla="*/ 4351 w 6233"/>
              <a:gd name="T77" fmla="*/ 973 h 1800"/>
              <a:gd name="T78" fmla="*/ 4456 w 6233"/>
              <a:gd name="T79" fmla="*/ 1356 h 1800"/>
              <a:gd name="T80" fmla="*/ 4623 w 6233"/>
              <a:gd name="T81" fmla="*/ 1356 h 1800"/>
              <a:gd name="T82" fmla="*/ 4943 w 6233"/>
              <a:gd name="T83" fmla="*/ 1795 h 1800"/>
              <a:gd name="T84" fmla="*/ 5002 w 6233"/>
              <a:gd name="T85" fmla="*/ 1638 h 1800"/>
              <a:gd name="T86" fmla="*/ 5090 w 6233"/>
              <a:gd name="T87" fmla="*/ 1539 h 1800"/>
              <a:gd name="T88" fmla="*/ 4980 w 6233"/>
              <a:gd name="T89" fmla="*/ 1539 h 1800"/>
              <a:gd name="T90" fmla="*/ 5523 w 6233"/>
              <a:gd name="T91" fmla="*/ 964 h 1800"/>
              <a:gd name="T92" fmla="*/ 5268 w 6233"/>
              <a:gd name="T93" fmla="*/ 727 h 1800"/>
              <a:gd name="T94" fmla="*/ 5093 w 6233"/>
              <a:gd name="T95" fmla="*/ 727 h 1800"/>
              <a:gd name="T96" fmla="*/ 5304 w 6233"/>
              <a:gd name="T97" fmla="*/ 1100 h 1800"/>
              <a:gd name="T98" fmla="*/ 5556 w 6233"/>
              <a:gd name="T99" fmla="*/ 1356 h 1800"/>
              <a:gd name="T100" fmla="*/ 6106 w 6233"/>
              <a:gd name="T101" fmla="*/ 1126 h 1800"/>
              <a:gd name="T102" fmla="*/ 5913 w 6233"/>
              <a:gd name="T103" fmla="*/ 1137 h 1800"/>
              <a:gd name="T104" fmla="*/ 5812 w 6233"/>
              <a:gd name="T105" fmla="*/ 1279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33" h="1800">
                <a:moveTo>
                  <a:pt x="6094" y="1565"/>
                </a:moveTo>
                <a:lnTo>
                  <a:pt x="6125" y="1565"/>
                </a:lnTo>
                <a:cubicBezTo>
                  <a:pt x="6140" y="1565"/>
                  <a:pt x="6150" y="1567"/>
                  <a:pt x="6159" y="1570"/>
                </a:cubicBezTo>
                <a:cubicBezTo>
                  <a:pt x="6174" y="1576"/>
                  <a:pt x="6185" y="1592"/>
                  <a:pt x="6185" y="1609"/>
                </a:cubicBezTo>
                <a:cubicBezTo>
                  <a:pt x="6185" y="1626"/>
                  <a:pt x="6181" y="1639"/>
                  <a:pt x="6172" y="1647"/>
                </a:cubicBezTo>
                <a:cubicBezTo>
                  <a:pt x="6161" y="1656"/>
                  <a:pt x="6147" y="1660"/>
                  <a:pt x="6123" y="1660"/>
                </a:cubicBezTo>
                <a:lnTo>
                  <a:pt x="6094" y="1660"/>
                </a:lnTo>
                <a:lnTo>
                  <a:pt x="6094" y="1565"/>
                </a:lnTo>
                <a:close/>
                <a:moveTo>
                  <a:pt x="6124" y="1539"/>
                </a:moveTo>
                <a:lnTo>
                  <a:pt x="6062" y="1539"/>
                </a:lnTo>
                <a:lnTo>
                  <a:pt x="6062" y="1795"/>
                </a:lnTo>
                <a:lnTo>
                  <a:pt x="6094" y="1795"/>
                </a:lnTo>
                <a:lnTo>
                  <a:pt x="6094" y="1679"/>
                </a:lnTo>
                <a:cubicBezTo>
                  <a:pt x="6107" y="1680"/>
                  <a:pt x="6113" y="1683"/>
                  <a:pt x="6124" y="1696"/>
                </a:cubicBezTo>
                <a:cubicBezTo>
                  <a:pt x="6159" y="1739"/>
                  <a:pt x="6185" y="1778"/>
                  <a:pt x="6193" y="1795"/>
                </a:cubicBezTo>
                <a:lnTo>
                  <a:pt x="6233" y="1795"/>
                </a:lnTo>
                <a:cubicBezTo>
                  <a:pt x="6233" y="1795"/>
                  <a:pt x="6182" y="1723"/>
                  <a:pt x="6171" y="1708"/>
                </a:cubicBezTo>
                <a:cubicBezTo>
                  <a:pt x="6165" y="1701"/>
                  <a:pt x="6156" y="1689"/>
                  <a:pt x="6144" y="1679"/>
                </a:cubicBezTo>
                <a:lnTo>
                  <a:pt x="6148" y="1679"/>
                </a:lnTo>
                <a:cubicBezTo>
                  <a:pt x="6191" y="1679"/>
                  <a:pt x="6219" y="1651"/>
                  <a:pt x="6219" y="1609"/>
                </a:cubicBezTo>
                <a:cubicBezTo>
                  <a:pt x="6219" y="1582"/>
                  <a:pt x="6205" y="1565"/>
                  <a:pt x="6193" y="1555"/>
                </a:cubicBezTo>
                <a:cubicBezTo>
                  <a:pt x="6180" y="1545"/>
                  <a:pt x="6161" y="1539"/>
                  <a:pt x="6124" y="1539"/>
                </a:cubicBezTo>
                <a:close/>
                <a:moveTo>
                  <a:pt x="5946" y="1539"/>
                </a:moveTo>
                <a:lnTo>
                  <a:pt x="5799" y="1539"/>
                </a:lnTo>
                <a:lnTo>
                  <a:pt x="5799" y="1795"/>
                </a:lnTo>
                <a:lnTo>
                  <a:pt x="5950" y="1795"/>
                </a:lnTo>
                <a:lnTo>
                  <a:pt x="5950" y="1769"/>
                </a:lnTo>
                <a:lnTo>
                  <a:pt x="5831" y="1769"/>
                </a:lnTo>
                <a:lnTo>
                  <a:pt x="5831" y="1675"/>
                </a:lnTo>
                <a:lnTo>
                  <a:pt x="5924" y="1675"/>
                </a:lnTo>
                <a:lnTo>
                  <a:pt x="5924" y="1648"/>
                </a:lnTo>
                <a:lnTo>
                  <a:pt x="5831" y="1648"/>
                </a:lnTo>
                <a:lnTo>
                  <a:pt x="5831" y="1564"/>
                </a:lnTo>
                <a:lnTo>
                  <a:pt x="5942" y="1564"/>
                </a:lnTo>
                <a:lnTo>
                  <a:pt x="5946" y="1539"/>
                </a:lnTo>
                <a:close/>
                <a:moveTo>
                  <a:pt x="5698" y="1539"/>
                </a:moveTo>
                <a:lnTo>
                  <a:pt x="5519" y="1539"/>
                </a:lnTo>
                <a:lnTo>
                  <a:pt x="5519" y="1565"/>
                </a:lnTo>
                <a:lnTo>
                  <a:pt x="5592" y="1565"/>
                </a:lnTo>
                <a:lnTo>
                  <a:pt x="5592" y="1795"/>
                </a:lnTo>
                <a:lnTo>
                  <a:pt x="5623" y="1795"/>
                </a:lnTo>
                <a:lnTo>
                  <a:pt x="5623" y="1565"/>
                </a:lnTo>
                <a:lnTo>
                  <a:pt x="5696" y="1565"/>
                </a:lnTo>
                <a:lnTo>
                  <a:pt x="5698" y="1539"/>
                </a:lnTo>
                <a:close/>
                <a:moveTo>
                  <a:pt x="5252" y="1753"/>
                </a:moveTo>
                <a:lnTo>
                  <a:pt x="5238" y="1777"/>
                </a:lnTo>
                <a:cubicBezTo>
                  <a:pt x="5264" y="1793"/>
                  <a:pt x="5292" y="1800"/>
                  <a:pt x="5324" y="1800"/>
                </a:cubicBezTo>
                <a:cubicBezTo>
                  <a:pt x="5349" y="1800"/>
                  <a:pt x="5367" y="1795"/>
                  <a:pt x="5385" y="1784"/>
                </a:cubicBezTo>
                <a:cubicBezTo>
                  <a:pt x="5409" y="1770"/>
                  <a:pt x="5422" y="1747"/>
                  <a:pt x="5422" y="1723"/>
                </a:cubicBezTo>
                <a:cubicBezTo>
                  <a:pt x="5422" y="1707"/>
                  <a:pt x="5415" y="1689"/>
                  <a:pt x="5404" y="1678"/>
                </a:cubicBezTo>
                <a:cubicBezTo>
                  <a:pt x="5393" y="1666"/>
                  <a:pt x="5381" y="1659"/>
                  <a:pt x="5357" y="1652"/>
                </a:cubicBezTo>
                <a:lnTo>
                  <a:pt x="5326" y="1642"/>
                </a:lnTo>
                <a:cubicBezTo>
                  <a:pt x="5294" y="1633"/>
                  <a:pt x="5281" y="1621"/>
                  <a:pt x="5281" y="1601"/>
                </a:cubicBezTo>
                <a:cubicBezTo>
                  <a:pt x="5281" y="1574"/>
                  <a:pt x="5301" y="1558"/>
                  <a:pt x="5335" y="1558"/>
                </a:cubicBezTo>
                <a:cubicBezTo>
                  <a:pt x="5358" y="1558"/>
                  <a:pt x="5375" y="1564"/>
                  <a:pt x="5400" y="1580"/>
                </a:cubicBezTo>
                <a:lnTo>
                  <a:pt x="5415" y="1558"/>
                </a:lnTo>
                <a:cubicBezTo>
                  <a:pt x="5389" y="1542"/>
                  <a:pt x="5362" y="1533"/>
                  <a:pt x="5333" y="1533"/>
                </a:cubicBezTo>
                <a:cubicBezTo>
                  <a:pt x="5281" y="1533"/>
                  <a:pt x="5246" y="1563"/>
                  <a:pt x="5246" y="1607"/>
                </a:cubicBezTo>
                <a:cubicBezTo>
                  <a:pt x="5246" y="1623"/>
                  <a:pt x="5252" y="1638"/>
                  <a:pt x="5263" y="1649"/>
                </a:cubicBezTo>
                <a:cubicBezTo>
                  <a:pt x="5274" y="1659"/>
                  <a:pt x="5286" y="1664"/>
                  <a:pt x="5311" y="1672"/>
                </a:cubicBezTo>
                <a:lnTo>
                  <a:pt x="5338" y="1679"/>
                </a:lnTo>
                <a:cubicBezTo>
                  <a:pt x="5371" y="1689"/>
                  <a:pt x="5386" y="1704"/>
                  <a:pt x="5386" y="1727"/>
                </a:cubicBezTo>
                <a:cubicBezTo>
                  <a:pt x="5386" y="1742"/>
                  <a:pt x="5380" y="1754"/>
                  <a:pt x="5367" y="1764"/>
                </a:cubicBezTo>
                <a:cubicBezTo>
                  <a:pt x="5356" y="1772"/>
                  <a:pt x="5345" y="1775"/>
                  <a:pt x="5324" y="1775"/>
                </a:cubicBezTo>
                <a:cubicBezTo>
                  <a:pt x="5297" y="1775"/>
                  <a:pt x="5274" y="1768"/>
                  <a:pt x="5252" y="1753"/>
                </a:cubicBezTo>
                <a:close/>
                <a:moveTo>
                  <a:pt x="4664" y="1539"/>
                </a:moveTo>
                <a:lnTo>
                  <a:pt x="4632" y="1539"/>
                </a:lnTo>
                <a:lnTo>
                  <a:pt x="4632" y="1723"/>
                </a:lnTo>
                <a:cubicBezTo>
                  <a:pt x="4632" y="1734"/>
                  <a:pt x="4633" y="1750"/>
                  <a:pt x="4640" y="1763"/>
                </a:cubicBezTo>
                <a:cubicBezTo>
                  <a:pt x="4655" y="1788"/>
                  <a:pt x="4678" y="1800"/>
                  <a:pt x="4720" y="1800"/>
                </a:cubicBezTo>
                <a:cubicBezTo>
                  <a:pt x="4753" y="1800"/>
                  <a:pt x="4774" y="1793"/>
                  <a:pt x="4791" y="1780"/>
                </a:cubicBezTo>
                <a:cubicBezTo>
                  <a:pt x="4807" y="1767"/>
                  <a:pt x="4811" y="1752"/>
                  <a:pt x="4811" y="1721"/>
                </a:cubicBezTo>
                <a:lnTo>
                  <a:pt x="4811" y="1539"/>
                </a:lnTo>
                <a:lnTo>
                  <a:pt x="4779" y="1539"/>
                </a:lnTo>
                <a:lnTo>
                  <a:pt x="4779" y="1717"/>
                </a:lnTo>
                <a:cubicBezTo>
                  <a:pt x="4779" y="1735"/>
                  <a:pt x="4778" y="1746"/>
                  <a:pt x="4769" y="1757"/>
                </a:cubicBezTo>
                <a:cubicBezTo>
                  <a:pt x="4761" y="1768"/>
                  <a:pt x="4744" y="1774"/>
                  <a:pt x="4722" y="1774"/>
                </a:cubicBezTo>
                <a:cubicBezTo>
                  <a:pt x="4689" y="1774"/>
                  <a:pt x="4674" y="1760"/>
                  <a:pt x="4669" y="1749"/>
                </a:cubicBezTo>
                <a:cubicBezTo>
                  <a:pt x="4665" y="1741"/>
                  <a:pt x="4664" y="1724"/>
                  <a:pt x="4664" y="1712"/>
                </a:cubicBezTo>
                <a:lnTo>
                  <a:pt x="4664" y="1539"/>
                </a:lnTo>
                <a:close/>
                <a:moveTo>
                  <a:pt x="4782" y="1503"/>
                </a:moveTo>
                <a:cubicBezTo>
                  <a:pt x="4782" y="1493"/>
                  <a:pt x="4773" y="1484"/>
                  <a:pt x="4762" y="1484"/>
                </a:cubicBezTo>
                <a:cubicBezTo>
                  <a:pt x="4751" y="1484"/>
                  <a:pt x="4742" y="1493"/>
                  <a:pt x="4742" y="1503"/>
                </a:cubicBezTo>
                <a:cubicBezTo>
                  <a:pt x="4742" y="1514"/>
                  <a:pt x="4751" y="1523"/>
                  <a:pt x="4762" y="1523"/>
                </a:cubicBezTo>
                <a:cubicBezTo>
                  <a:pt x="4774" y="1523"/>
                  <a:pt x="4782" y="1514"/>
                  <a:pt x="4782" y="1503"/>
                </a:cubicBezTo>
                <a:close/>
                <a:moveTo>
                  <a:pt x="4681" y="1523"/>
                </a:moveTo>
                <a:cubicBezTo>
                  <a:pt x="4693" y="1523"/>
                  <a:pt x="4701" y="1514"/>
                  <a:pt x="4701" y="1503"/>
                </a:cubicBezTo>
                <a:cubicBezTo>
                  <a:pt x="4701" y="1493"/>
                  <a:pt x="4692" y="1484"/>
                  <a:pt x="4681" y="1484"/>
                </a:cubicBezTo>
                <a:cubicBezTo>
                  <a:pt x="4670" y="1484"/>
                  <a:pt x="4661" y="1493"/>
                  <a:pt x="4661" y="1503"/>
                </a:cubicBezTo>
                <a:cubicBezTo>
                  <a:pt x="4661" y="1514"/>
                  <a:pt x="4670" y="1523"/>
                  <a:pt x="4681" y="1523"/>
                </a:cubicBezTo>
                <a:close/>
                <a:moveTo>
                  <a:pt x="4279" y="1539"/>
                </a:moveTo>
                <a:lnTo>
                  <a:pt x="4256" y="1795"/>
                </a:lnTo>
                <a:lnTo>
                  <a:pt x="4287" y="1795"/>
                </a:lnTo>
                <a:lnTo>
                  <a:pt x="4302" y="1613"/>
                </a:lnTo>
                <a:cubicBezTo>
                  <a:pt x="4303" y="1598"/>
                  <a:pt x="4304" y="1568"/>
                  <a:pt x="4305" y="1564"/>
                </a:cubicBezTo>
                <a:cubicBezTo>
                  <a:pt x="4306" y="1569"/>
                  <a:pt x="4310" y="1588"/>
                  <a:pt x="4318" y="1613"/>
                </a:cubicBezTo>
                <a:lnTo>
                  <a:pt x="4372" y="1795"/>
                </a:lnTo>
                <a:lnTo>
                  <a:pt x="4399" y="1795"/>
                </a:lnTo>
                <a:lnTo>
                  <a:pt x="4457" y="1604"/>
                </a:lnTo>
                <a:cubicBezTo>
                  <a:pt x="4462" y="1588"/>
                  <a:pt x="4467" y="1566"/>
                  <a:pt x="4467" y="1564"/>
                </a:cubicBezTo>
                <a:cubicBezTo>
                  <a:pt x="4467" y="1566"/>
                  <a:pt x="4468" y="1591"/>
                  <a:pt x="4469" y="1607"/>
                </a:cubicBezTo>
                <a:lnTo>
                  <a:pt x="4485" y="1795"/>
                </a:lnTo>
                <a:lnTo>
                  <a:pt x="4517" y="1795"/>
                </a:lnTo>
                <a:lnTo>
                  <a:pt x="4494" y="1539"/>
                </a:lnTo>
                <a:lnTo>
                  <a:pt x="4447" y="1539"/>
                </a:lnTo>
                <a:lnTo>
                  <a:pt x="4396" y="1709"/>
                </a:lnTo>
                <a:cubicBezTo>
                  <a:pt x="4390" y="1729"/>
                  <a:pt x="4387" y="1749"/>
                  <a:pt x="4386" y="1751"/>
                </a:cubicBezTo>
                <a:cubicBezTo>
                  <a:pt x="4386" y="1748"/>
                  <a:pt x="4382" y="1730"/>
                  <a:pt x="4375" y="1706"/>
                </a:cubicBezTo>
                <a:lnTo>
                  <a:pt x="4326" y="1539"/>
                </a:lnTo>
                <a:lnTo>
                  <a:pt x="4279" y="1539"/>
                </a:lnTo>
                <a:close/>
                <a:moveTo>
                  <a:pt x="3798" y="1662"/>
                </a:moveTo>
                <a:lnTo>
                  <a:pt x="0" y="1662"/>
                </a:lnTo>
                <a:lnTo>
                  <a:pt x="0" y="1796"/>
                </a:lnTo>
                <a:lnTo>
                  <a:pt x="3798" y="1796"/>
                </a:lnTo>
                <a:lnTo>
                  <a:pt x="3798" y="1662"/>
                </a:lnTo>
                <a:close/>
                <a:moveTo>
                  <a:pt x="3798" y="1103"/>
                </a:moveTo>
                <a:lnTo>
                  <a:pt x="0" y="1103"/>
                </a:lnTo>
                <a:lnTo>
                  <a:pt x="0" y="1166"/>
                </a:lnTo>
                <a:lnTo>
                  <a:pt x="3798" y="1166"/>
                </a:lnTo>
                <a:lnTo>
                  <a:pt x="3798" y="1103"/>
                </a:lnTo>
                <a:close/>
                <a:moveTo>
                  <a:pt x="0" y="862"/>
                </a:moveTo>
                <a:lnTo>
                  <a:pt x="1475" y="862"/>
                </a:lnTo>
                <a:lnTo>
                  <a:pt x="1475" y="727"/>
                </a:lnTo>
                <a:lnTo>
                  <a:pt x="0" y="727"/>
                </a:lnTo>
                <a:lnTo>
                  <a:pt x="0" y="862"/>
                </a:lnTo>
                <a:close/>
                <a:moveTo>
                  <a:pt x="1869" y="135"/>
                </a:moveTo>
                <a:lnTo>
                  <a:pt x="1929" y="135"/>
                </a:lnTo>
                <a:lnTo>
                  <a:pt x="1929" y="0"/>
                </a:lnTo>
                <a:lnTo>
                  <a:pt x="1869" y="0"/>
                </a:lnTo>
                <a:lnTo>
                  <a:pt x="1869" y="135"/>
                </a:lnTo>
                <a:close/>
                <a:moveTo>
                  <a:pt x="1772" y="254"/>
                </a:moveTo>
                <a:lnTo>
                  <a:pt x="2026" y="254"/>
                </a:lnTo>
                <a:lnTo>
                  <a:pt x="2026" y="191"/>
                </a:lnTo>
                <a:lnTo>
                  <a:pt x="1772" y="191"/>
                </a:lnTo>
                <a:lnTo>
                  <a:pt x="1772" y="254"/>
                </a:lnTo>
                <a:close/>
                <a:moveTo>
                  <a:pt x="1685" y="598"/>
                </a:moveTo>
                <a:lnTo>
                  <a:pt x="2116" y="598"/>
                </a:lnTo>
                <a:lnTo>
                  <a:pt x="2116" y="463"/>
                </a:lnTo>
                <a:lnTo>
                  <a:pt x="1685" y="463"/>
                </a:lnTo>
                <a:lnTo>
                  <a:pt x="1685" y="598"/>
                </a:lnTo>
                <a:close/>
                <a:moveTo>
                  <a:pt x="2323" y="862"/>
                </a:moveTo>
                <a:lnTo>
                  <a:pt x="3799" y="862"/>
                </a:lnTo>
                <a:lnTo>
                  <a:pt x="3799" y="727"/>
                </a:lnTo>
                <a:lnTo>
                  <a:pt x="2323" y="727"/>
                </a:lnTo>
                <a:lnTo>
                  <a:pt x="2323" y="862"/>
                </a:lnTo>
                <a:close/>
                <a:moveTo>
                  <a:pt x="4760" y="1356"/>
                </a:moveTo>
                <a:lnTo>
                  <a:pt x="4911" y="727"/>
                </a:lnTo>
                <a:lnTo>
                  <a:pt x="4779" y="727"/>
                </a:lnTo>
                <a:lnTo>
                  <a:pt x="4728" y="964"/>
                </a:lnTo>
                <a:cubicBezTo>
                  <a:pt x="4714" y="1025"/>
                  <a:pt x="4696" y="1151"/>
                  <a:pt x="4694" y="1171"/>
                </a:cubicBezTo>
                <a:cubicBezTo>
                  <a:pt x="4694" y="1171"/>
                  <a:pt x="4679" y="1064"/>
                  <a:pt x="4667" y="1006"/>
                </a:cubicBezTo>
                <a:lnTo>
                  <a:pt x="4609" y="727"/>
                </a:lnTo>
                <a:lnTo>
                  <a:pt x="4472" y="727"/>
                </a:lnTo>
                <a:lnTo>
                  <a:pt x="4417" y="979"/>
                </a:lnTo>
                <a:cubicBezTo>
                  <a:pt x="4398" y="1065"/>
                  <a:pt x="4387" y="1154"/>
                  <a:pt x="4384" y="1178"/>
                </a:cubicBezTo>
                <a:cubicBezTo>
                  <a:pt x="4384" y="1178"/>
                  <a:pt x="4376" y="1089"/>
                  <a:pt x="4351" y="973"/>
                </a:cubicBezTo>
                <a:lnTo>
                  <a:pt x="4297" y="727"/>
                </a:lnTo>
                <a:lnTo>
                  <a:pt x="4164" y="727"/>
                </a:lnTo>
                <a:lnTo>
                  <a:pt x="4313" y="1356"/>
                </a:lnTo>
                <a:lnTo>
                  <a:pt x="4456" y="1356"/>
                </a:lnTo>
                <a:lnTo>
                  <a:pt x="4508" y="1100"/>
                </a:lnTo>
                <a:cubicBezTo>
                  <a:pt x="4525" y="1018"/>
                  <a:pt x="4536" y="939"/>
                  <a:pt x="4538" y="924"/>
                </a:cubicBezTo>
                <a:cubicBezTo>
                  <a:pt x="4539" y="947"/>
                  <a:pt x="4549" y="1024"/>
                  <a:pt x="4567" y="1102"/>
                </a:cubicBezTo>
                <a:lnTo>
                  <a:pt x="4623" y="1356"/>
                </a:lnTo>
                <a:lnTo>
                  <a:pt x="4760" y="1356"/>
                </a:lnTo>
                <a:close/>
                <a:moveTo>
                  <a:pt x="4980" y="1539"/>
                </a:moveTo>
                <a:lnTo>
                  <a:pt x="4943" y="1539"/>
                </a:lnTo>
                <a:lnTo>
                  <a:pt x="4943" y="1795"/>
                </a:lnTo>
                <a:lnTo>
                  <a:pt x="4976" y="1795"/>
                </a:lnTo>
                <a:lnTo>
                  <a:pt x="4975" y="1647"/>
                </a:lnTo>
                <a:cubicBezTo>
                  <a:pt x="4974" y="1613"/>
                  <a:pt x="4971" y="1577"/>
                  <a:pt x="4971" y="1577"/>
                </a:cubicBezTo>
                <a:cubicBezTo>
                  <a:pt x="4971" y="1577"/>
                  <a:pt x="4985" y="1607"/>
                  <a:pt x="5002" y="1638"/>
                </a:cubicBezTo>
                <a:lnTo>
                  <a:pt x="5088" y="1795"/>
                </a:lnTo>
                <a:lnTo>
                  <a:pt x="5122" y="1795"/>
                </a:lnTo>
                <a:lnTo>
                  <a:pt x="5122" y="1539"/>
                </a:lnTo>
                <a:lnTo>
                  <a:pt x="5090" y="1539"/>
                </a:lnTo>
                <a:lnTo>
                  <a:pt x="5092" y="1678"/>
                </a:lnTo>
                <a:cubicBezTo>
                  <a:pt x="5092" y="1715"/>
                  <a:pt x="5095" y="1756"/>
                  <a:pt x="5095" y="1756"/>
                </a:cubicBezTo>
                <a:cubicBezTo>
                  <a:pt x="5094" y="1754"/>
                  <a:pt x="5083" y="1727"/>
                  <a:pt x="5070" y="1703"/>
                </a:cubicBezTo>
                <a:lnTo>
                  <a:pt x="4980" y="1539"/>
                </a:lnTo>
                <a:close/>
                <a:moveTo>
                  <a:pt x="5556" y="1356"/>
                </a:moveTo>
                <a:lnTo>
                  <a:pt x="5706" y="727"/>
                </a:lnTo>
                <a:lnTo>
                  <a:pt x="5575" y="727"/>
                </a:lnTo>
                <a:lnTo>
                  <a:pt x="5523" y="964"/>
                </a:lnTo>
                <a:cubicBezTo>
                  <a:pt x="5510" y="1025"/>
                  <a:pt x="5491" y="1151"/>
                  <a:pt x="5489" y="1171"/>
                </a:cubicBezTo>
                <a:cubicBezTo>
                  <a:pt x="5489" y="1171"/>
                  <a:pt x="5474" y="1064"/>
                  <a:pt x="5462" y="1006"/>
                </a:cubicBezTo>
                <a:lnTo>
                  <a:pt x="5405" y="727"/>
                </a:lnTo>
                <a:lnTo>
                  <a:pt x="5268" y="727"/>
                </a:lnTo>
                <a:lnTo>
                  <a:pt x="5212" y="979"/>
                </a:lnTo>
                <a:cubicBezTo>
                  <a:pt x="5193" y="1065"/>
                  <a:pt x="5182" y="1154"/>
                  <a:pt x="5180" y="1178"/>
                </a:cubicBezTo>
                <a:cubicBezTo>
                  <a:pt x="5180" y="1178"/>
                  <a:pt x="5172" y="1089"/>
                  <a:pt x="5147" y="973"/>
                </a:cubicBezTo>
                <a:lnTo>
                  <a:pt x="5093" y="727"/>
                </a:lnTo>
                <a:lnTo>
                  <a:pt x="4960" y="727"/>
                </a:lnTo>
                <a:lnTo>
                  <a:pt x="5109" y="1356"/>
                </a:lnTo>
                <a:lnTo>
                  <a:pt x="5252" y="1356"/>
                </a:lnTo>
                <a:lnTo>
                  <a:pt x="5304" y="1100"/>
                </a:lnTo>
                <a:cubicBezTo>
                  <a:pt x="5321" y="1018"/>
                  <a:pt x="5331" y="939"/>
                  <a:pt x="5333" y="924"/>
                </a:cubicBezTo>
                <a:cubicBezTo>
                  <a:pt x="5335" y="947"/>
                  <a:pt x="5345" y="1024"/>
                  <a:pt x="5363" y="1102"/>
                </a:cubicBezTo>
                <a:lnTo>
                  <a:pt x="5418" y="1356"/>
                </a:lnTo>
                <a:lnTo>
                  <a:pt x="5556" y="1356"/>
                </a:lnTo>
                <a:close/>
                <a:moveTo>
                  <a:pt x="6233" y="1147"/>
                </a:moveTo>
                <a:lnTo>
                  <a:pt x="6233" y="727"/>
                </a:lnTo>
                <a:lnTo>
                  <a:pt x="6106" y="727"/>
                </a:lnTo>
                <a:lnTo>
                  <a:pt x="6106" y="1126"/>
                </a:lnTo>
                <a:cubicBezTo>
                  <a:pt x="6106" y="1159"/>
                  <a:pt x="6106" y="1168"/>
                  <a:pt x="6104" y="1182"/>
                </a:cubicBezTo>
                <a:cubicBezTo>
                  <a:pt x="6099" y="1228"/>
                  <a:pt x="6064" y="1255"/>
                  <a:pt x="6009" y="1255"/>
                </a:cubicBezTo>
                <a:cubicBezTo>
                  <a:pt x="5968" y="1255"/>
                  <a:pt x="5938" y="1239"/>
                  <a:pt x="5924" y="1211"/>
                </a:cubicBezTo>
                <a:cubicBezTo>
                  <a:pt x="5917" y="1198"/>
                  <a:pt x="5913" y="1176"/>
                  <a:pt x="5913" y="1137"/>
                </a:cubicBezTo>
                <a:lnTo>
                  <a:pt x="5913" y="727"/>
                </a:lnTo>
                <a:lnTo>
                  <a:pt x="5785" y="727"/>
                </a:lnTo>
                <a:lnTo>
                  <a:pt x="5785" y="1161"/>
                </a:lnTo>
                <a:cubicBezTo>
                  <a:pt x="5785" y="1221"/>
                  <a:pt x="5791" y="1246"/>
                  <a:pt x="5812" y="1279"/>
                </a:cubicBezTo>
                <a:cubicBezTo>
                  <a:pt x="5847" y="1333"/>
                  <a:pt x="5917" y="1362"/>
                  <a:pt x="6012" y="1362"/>
                </a:cubicBezTo>
                <a:cubicBezTo>
                  <a:pt x="6146" y="1362"/>
                  <a:pt x="6207" y="1294"/>
                  <a:pt x="6224" y="1245"/>
                </a:cubicBezTo>
                <a:cubicBezTo>
                  <a:pt x="6233" y="1218"/>
                  <a:pt x="6233" y="1206"/>
                  <a:pt x="6233" y="1147"/>
                </a:cubicBezTo>
                <a:close/>
              </a:path>
            </a:pathLst>
          </a:custGeom>
          <a:solidFill>
            <a:schemeClr val="tx2"/>
          </a:solidFill>
          <a:ln w="9525">
            <a:noFill/>
            <a:round/>
            <a:headEnd/>
            <a:tailEnd/>
          </a:ln>
        </p:spPr>
        <p:txBody>
          <a:bodyPr vert="horz" wrap="square" lIns="91345" tIns="45672" rIns="91345" bIns="45672" numCol="1" anchor="t" anchorCtr="0" compatLnSpc="1">
            <a:prstTxWarp prst="textNoShape">
              <a:avLst/>
            </a:prstTxWarp>
          </a:bodyPr>
          <a:lstStyle/>
          <a:p>
            <a:endParaRPr lang="de-DE" sz="1798" dirty="0"/>
          </a:p>
        </p:txBody>
      </p:sp>
      <p:sp>
        <p:nvSpPr>
          <p:cNvPr id="12" name="Linie"/>
          <p:cNvSpPr/>
          <p:nvPr/>
        </p:nvSpPr>
        <p:spPr>
          <a:xfrm>
            <a:off x="0" y="5642640"/>
            <a:ext cx="12192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
        <p:nvSpPr>
          <p:cNvPr id="26" name="Vertikaler Textplatzhalter 2"/>
          <p:cNvSpPr>
            <a:spLocks noGrp="1"/>
          </p:cNvSpPr>
          <p:nvPr>
            <p:ph type="body" orient="vert" idx="17" hasCustomPrompt="1"/>
          </p:nvPr>
        </p:nvSpPr>
        <p:spPr>
          <a:xfrm>
            <a:off x="478368" y="2484439"/>
            <a:ext cx="4251137" cy="498598"/>
          </a:xfrm>
          <a:solidFill>
            <a:schemeClr val="bg2"/>
          </a:solidFill>
        </p:spPr>
        <p:txBody>
          <a:bodyPr vert="horz" wrap="none" lIns="90000" rIns="90000" anchor="t" anchorCtr="0">
            <a:spAutoFit/>
          </a:bodyPr>
          <a:lstStyle>
            <a:lvl1pPr marL="0" indent="0">
              <a:lnSpc>
                <a:spcPct val="90000"/>
              </a:lnSpc>
              <a:spcBef>
                <a:spcPts val="0"/>
              </a:spcBef>
              <a:defRPr sz="3596" b="1" i="0">
                <a:solidFill>
                  <a:schemeClr val="bg1"/>
                </a:solidFill>
                <a:latin typeface="Calibri" panose="020F0502020204030204" pitchFamily="34" charset="0"/>
                <a:cs typeface="Calibri" panose="020F0502020204030204" pitchFamily="34" charset="0"/>
              </a:defRPr>
            </a:lvl1pPr>
            <a:lvl2pPr marL="0" indent="0">
              <a:lnSpc>
                <a:spcPct val="90000"/>
              </a:lnSpc>
              <a:spcBef>
                <a:spcPts val="0"/>
              </a:spcBef>
              <a:defRPr sz="3197" b="1" i="0">
                <a:solidFill>
                  <a:schemeClr val="bg1"/>
                </a:solidFill>
                <a:latin typeface="+mn-lt"/>
              </a:defRPr>
            </a:lvl2pPr>
            <a:lvl3pPr marL="0" indent="0">
              <a:lnSpc>
                <a:spcPct val="90000"/>
              </a:lnSpc>
              <a:spcBef>
                <a:spcPts val="0"/>
              </a:spcBef>
              <a:defRPr sz="3197" b="1" i="0">
                <a:solidFill>
                  <a:schemeClr val="bg1"/>
                </a:solidFill>
                <a:latin typeface="+mn-lt"/>
              </a:defRPr>
            </a:lvl3pPr>
            <a:lvl4pPr marL="0" indent="0">
              <a:lnSpc>
                <a:spcPct val="90000"/>
              </a:lnSpc>
              <a:spcBef>
                <a:spcPts val="0"/>
              </a:spcBef>
              <a:defRPr sz="3197" b="1" i="0">
                <a:solidFill>
                  <a:schemeClr val="bg1"/>
                </a:solidFill>
                <a:latin typeface="+mn-lt"/>
              </a:defRPr>
            </a:lvl4pPr>
            <a:lvl5pPr marL="0" indent="0">
              <a:lnSpc>
                <a:spcPct val="90000"/>
              </a:lnSpc>
              <a:spcBef>
                <a:spcPts val="0"/>
              </a:spcBef>
              <a:defRPr sz="3197" b="1" i="0">
                <a:solidFill>
                  <a:schemeClr val="bg1"/>
                </a:solidFill>
                <a:latin typeface="+mn-lt"/>
              </a:defRPr>
            </a:lvl5pPr>
            <a:lvl6pPr marL="0" indent="0">
              <a:lnSpc>
                <a:spcPct val="90000"/>
              </a:lnSpc>
              <a:spcBef>
                <a:spcPts val="0"/>
              </a:spcBef>
              <a:defRPr sz="3197" b="1" i="0">
                <a:solidFill>
                  <a:schemeClr val="bg1"/>
                </a:solidFill>
                <a:latin typeface="+mn-lt"/>
              </a:defRPr>
            </a:lvl6pPr>
            <a:lvl7pPr marL="0" indent="0">
              <a:lnSpc>
                <a:spcPct val="90000"/>
              </a:lnSpc>
              <a:spcBef>
                <a:spcPts val="0"/>
              </a:spcBef>
              <a:defRPr sz="3197" b="1" i="0">
                <a:solidFill>
                  <a:schemeClr val="bg1"/>
                </a:solidFill>
                <a:latin typeface="+mn-lt"/>
              </a:defRPr>
            </a:lvl7pPr>
            <a:lvl8pPr marL="0" indent="0">
              <a:lnSpc>
                <a:spcPct val="90000"/>
              </a:lnSpc>
              <a:spcBef>
                <a:spcPts val="0"/>
              </a:spcBef>
              <a:defRPr sz="3197" b="1" i="0">
                <a:solidFill>
                  <a:schemeClr val="bg1"/>
                </a:solidFill>
                <a:latin typeface="+mn-lt"/>
              </a:defRPr>
            </a:lvl8pPr>
            <a:lvl9pPr marL="0" indent="0">
              <a:lnSpc>
                <a:spcPct val="90000"/>
              </a:lnSpc>
              <a:spcBef>
                <a:spcPts val="0"/>
              </a:spcBef>
              <a:defRPr sz="3197" b="1" i="0">
                <a:solidFill>
                  <a:schemeClr val="bg1"/>
                </a:solidFill>
                <a:latin typeface="+mn-lt"/>
              </a:defRPr>
            </a:lvl9pPr>
          </a:lstStyle>
          <a:p>
            <a:pPr lvl="0"/>
            <a:r>
              <a:rPr lang="de-DE" dirty="0"/>
              <a:t>zwei Zeilen einfügen</a:t>
            </a:r>
          </a:p>
        </p:txBody>
      </p:sp>
      <p:sp>
        <p:nvSpPr>
          <p:cNvPr id="29" name="Vertikaler Textplatzhalter 2"/>
          <p:cNvSpPr>
            <a:spLocks noGrp="1"/>
          </p:cNvSpPr>
          <p:nvPr>
            <p:ph type="body" orient="vert" idx="13" hasCustomPrompt="1"/>
          </p:nvPr>
        </p:nvSpPr>
        <p:spPr>
          <a:xfrm>
            <a:off x="4769229" y="6028843"/>
            <a:ext cx="6913632" cy="468000"/>
          </a:xfrm>
        </p:spPr>
        <p:txBody>
          <a:bodyPr vert="horz" anchor="b" anchorCtr="0"/>
          <a:lstStyle>
            <a:lvl1pPr marL="0" indent="0" algn="r">
              <a:lnSpc>
                <a:spcPct val="100000"/>
              </a:lnSpc>
              <a:spcBef>
                <a:spcPts val="0"/>
              </a:spcBef>
              <a:buFont typeface="Arial" panose="020B0604020202020204" pitchFamily="34" charset="0"/>
              <a:buNone/>
              <a:defRPr sz="1399" b="0"/>
            </a:lvl1pPr>
            <a:lvl2pPr marL="0" indent="0" algn="r">
              <a:lnSpc>
                <a:spcPct val="100000"/>
              </a:lnSpc>
              <a:spcBef>
                <a:spcPts val="0"/>
              </a:spcBef>
              <a:buNone/>
              <a:defRPr sz="1399" b="0"/>
            </a:lvl2pPr>
            <a:lvl3pPr marL="0" indent="0" algn="r">
              <a:lnSpc>
                <a:spcPct val="100000"/>
              </a:lnSpc>
              <a:spcBef>
                <a:spcPts val="0"/>
              </a:spcBef>
              <a:buNone/>
              <a:defRPr sz="1399" b="0"/>
            </a:lvl3pPr>
            <a:lvl4pPr marL="0" indent="0" algn="r">
              <a:lnSpc>
                <a:spcPct val="100000"/>
              </a:lnSpc>
              <a:spcBef>
                <a:spcPts val="0"/>
              </a:spcBef>
              <a:buNone/>
              <a:defRPr sz="1399" b="0"/>
            </a:lvl4pPr>
            <a:lvl5pPr marL="0" indent="0" algn="r">
              <a:lnSpc>
                <a:spcPct val="100000"/>
              </a:lnSpc>
              <a:spcBef>
                <a:spcPts val="0"/>
              </a:spcBef>
              <a:buNone/>
              <a:defRPr sz="1399" b="0"/>
            </a:lvl5pPr>
            <a:lvl6pPr marL="0" indent="0" algn="r">
              <a:lnSpc>
                <a:spcPct val="100000"/>
              </a:lnSpc>
              <a:spcBef>
                <a:spcPts val="0"/>
              </a:spcBef>
              <a:buNone/>
              <a:defRPr sz="1399" b="0"/>
            </a:lvl6pPr>
            <a:lvl7pPr marL="0" indent="0" algn="r">
              <a:lnSpc>
                <a:spcPct val="100000"/>
              </a:lnSpc>
              <a:spcBef>
                <a:spcPts val="0"/>
              </a:spcBef>
              <a:buNone/>
              <a:defRPr sz="1399" b="0"/>
            </a:lvl7pPr>
            <a:lvl8pPr marL="0" indent="0" algn="r">
              <a:lnSpc>
                <a:spcPct val="100000"/>
              </a:lnSpc>
              <a:spcBef>
                <a:spcPts val="0"/>
              </a:spcBef>
              <a:buNone/>
              <a:defRPr sz="1399" b="0"/>
            </a:lvl8pPr>
            <a:lvl9pPr marL="0" indent="0" algn="r">
              <a:lnSpc>
                <a:spcPct val="100000"/>
              </a:lnSpc>
              <a:spcBef>
                <a:spcPts val="0"/>
              </a:spcBef>
              <a:buNone/>
              <a:defRPr sz="1399" b="0"/>
            </a:lvl9pPr>
          </a:lstStyle>
          <a:p>
            <a:pPr lvl="0"/>
            <a:r>
              <a:rPr lang="de-DE" dirty="0"/>
              <a:t>Freiraum für Sekundärlogo(s) / Name </a:t>
            </a:r>
            <a:br>
              <a:rPr lang="de-DE" dirty="0"/>
            </a:br>
            <a:r>
              <a:rPr lang="de-DE" dirty="0"/>
              <a:t>des Fachbereichs, Instituts oder SFBs</a:t>
            </a:r>
          </a:p>
        </p:txBody>
      </p:sp>
      <p:pic>
        <p:nvPicPr>
          <p:cNvPr id="24" name="Hintergrundbild">
            <a:extLst>
              <a:ext uri="{FF2B5EF4-FFF2-40B4-BE49-F238E27FC236}">
                <a16:creationId xmlns:a16="http://schemas.microsoft.com/office/drawing/2014/main" id="{BA571F12-9FBB-F444-8324-06D41A3658B2}"/>
              </a:ext>
            </a:extLst>
          </p:cNvPr>
          <p:cNvPicPr>
            <a:picLocks noChangeAspect="1"/>
          </p:cNvPicPr>
          <p:nvPr/>
        </p:nvPicPr>
        <p:blipFill>
          <a:blip r:embed="rId3"/>
          <a:stretch>
            <a:fillRect/>
          </a:stretch>
        </p:blipFill>
        <p:spPr>
          <a:xfrm>
            <a:off x="0" y="7982"/>
            <a:ext cx="12192000" cy="5654051"/>
          </a:xfrm>
          <a:prstGeom prst="rect">
            <a:avLst/>
          </a:prstGeom>
        </p:spPr>
      </p:pic>
      <p:sp>
        <p:nvSpPr>
          <p:cNvPr id="25" name="Linie">
            <a:extLst>
              <a:ext uri="{FF2B5EF4-FFF2-40B4-BE49-F238E27FC236}">
                <a16:creationId xmlns:a16="http://schemas.microsoft.com/office/drawing/2014/main" id="{77CF79E4-663F-5B48-89C0-26073481A6A8}"/>
              </a:ext>
            </a:extLst>
          </p:cNvPr>
          <p:cNvSpPr/>
          <p:nvPr/>
        </p:nvSpPr>
        <p:spPr>
          <a:xfrm>
            <a:off x="0" y="5642640"/>
            <a:ext cx="12192000" cy="273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grpSp>
        <p:nvGrpSpPr>
          <p:cNvPr id="28" name="Regieanweisungen">
            <a:extLst>
              <a:ext uri="{FF2B5EF4-FFF2-40B4-BE49-F238E27FC236}">
                <a16:creationId xmlns:a16="http://schemas.microsoft.com/office/drawing/2014/main" id="{712B8235-5A53-9945-8D5D-3510A4AA4400}"/>
              </a:ext>
            </a:extLst>
          </p:cNvPr>
          <p:cNvGrpSpPr/>
          <p:nvPr/>
        </p:nvGrpSpPr>
        <p:grpSpPr>
          <a:xfrm>
            <a:off x="-467513" y="-468000"/>
            <a:ext cx="13126327" cy="7776000"/>
            <a:chOff x="-468000" y="-468000"/>
            <a:chExt cx="13140000" cy="7776000"/>
          </a:xfrm>
        </p:grpSpPr>
        <p:cxnSp>
          <p:nvCxnSpPr>
            <p:cNvPr id="32" name="Linie">
              <a:extLst>
                <a:ext uri="{FF2B5EF4-FFF2-40B4-BE49-F238E27FC236}">
                  <a16:creationId xmlns:a16="http://schemas.microsoft.com/office/drawing/2014/main" id="{9F75CF44-58E0-CF49-9E1C-463536DD6D92}"/>
                </a:ext>
              </a:extLst>
            </p:cNvPr>
            <p:cNvCxnSpPr/>
            <p:nvPr/>
          </p:nvCxnSpPr>
          <p:spPr>
            <a:xfrm>
              <a:off x="1231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Linie">
              <a:extLst>
                <a:ext uri="{FF2B5EF4-FFF2-40B4-BE49-F238E27FC236}">
                  <a16:creationId xmlns:a16="http://schemas.microsoft.com/office/drawing/2014/main" id="{7A362EBF-CD5A-4142-8441-D4957096E564}"/>
                </a:ext>
              </a:extLst>
            </p:cNvPr>
            <p:cNvCxnSpPr/>
            <p:nvPr/>
          </p:nvCxnSpPr>
          <p:spPr>
            <a:xfrm>
              <a:off x="1231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Linie">
              <a:extLst>
                <a:ext uri="{FF2B5EF4-FFF2-40B4-BE49-F238E27FC236}">
                  <a16:creationId xmlns:a16="http://schemas.microsoft.com/office/drawing/2014/main" id="{218FBFDE-7BFD-DB4F-883E-BEF6AD66B75F}"/>
                </a:ext>
              </a:extLst>
            </p:cNvPr>
            <p:cNvCxnSpPr/>
            <p:nvPr/>
          </p:nvCxnSpPr>
          <p:spPr>
            <a:xfrm>
              <a:off x="1184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Linie">
              <a:extLst>
                <a:ext uri="{FF2B5EF4-FFF2-40B4-BE49-F238E27FC236}">
                  <a16:creationId xmlns:a16="http://schemas.microsoft.com/office/drawing/2014/main" id="{A6889172-AEB2-4B49-ABBB-14A5EC539A77}"/>
                </a:ext>
              </a:extLst>
            </p:cNvPr>
            <p:cNvCxnSpPr/>
            <p:nvPr/>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Linie">
              <a:extLst>
                <a:ext uri="{FF2B5EF4-FFF2-40B4-BE49-F238E27FC236}">
                  <a16:creationId xmlns:a16="http://schemas.microsoft.com/office/drawing/2014/main" id="{E7812F82-53CA-9C4F-BE00-FB80E6A90998}"/>
                </a:ext>
              </a:extLst>
            </p:cNvPr>
            <p:cNvCxnSpPr/>
            <p:nvPr/>
          </p:nvCxnSpPr>
          <p:spPr>
            <a:xfrm>
              <a:off x="1184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Linie">
              <a:extLst>
                <a:ext uri="{FF2B5EF4-FFF2-40B4-BE49-F238E27FC236}">
                  <a16:creationId xmlns:a16="http://schemas.microsoft.com/office/drawing/2014/main" id="{CE45FCEA-1E45-1343-8C1C-A3BEC099F383}"/>
                </a:ext>
              </a:extLst>
            </p:cNvPr>
            <p:cNvCxnSpPr/>
            <p:nvPr/>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Linie">
              <a:extLst>
                <a:ext uri="{FF2B5EF4-FFF2-40B4-BE49-F238E27FC236}">
                  <a16:creationId xmlns:a16="http://schemas.microsoft.com/office/drawing/2014/main" id="{B6E18050-9C35-304A-9775-60B2821E1D4C}"/>
                </a:ext>
              </a:extLst>
            </p:cNvPr>
            <p:cNvCxnSpPr/>
            <p:nvPr/>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Linie">
              <a:extLst>
                <a:ext uri="{FF2B5EF4-FFF2-40B4-BE49-F238E27FC236}">
                  <a16:creationId xmlns:a16="http://schemas.microsoft.com/office/drawing/2014/main" id="{5221AB02-FC2F-414A-94B6-B8F74B382375}"/>
                </a:ext>
              </a:extLst>
            </p:cNvPr>
            <p:cNvCxnSpPr/>
            <p:nvPr/>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Linie">
              <a:extLst>
                <a:ext uri="{FF2B5EF4-FFF2-40B4-BE49-F238E27FC236}">
                  <a16:creationId xmlns:a16="http://schemas.microsoft.com/office/drawing/2014/main" id="{BE156E55-54A9-F549-AA7E-7C3CABBE8937}"/>
                </a:ext>
              </a:extLst>
            </p:cNvPr>
            <p:cNvCxnSpPr/>
            <p:nvPr/>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Linie">
              <a:extLst>
                <a:ext uri="{FF2B5EF4-FFF2-40B4-BE49-F238E27FC236}">
                  <a16:creationId xmlns:a16="http://schemas.microsoft.com/office/drawing/2014/main" id="{B8C93632-B41D-164C-8A56-30C5204E38F2}"/>
                </a:ext>
              </a:extLst>
            </p:cNvPr>
            <p:cNvCxnSpPr/>
            <p:nvPr/>
          </p:nvCxnSpPr>
          <p:spPr>
            <a:xfrm>
              <a:off x="1231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8" name="Titel 1">
            <a:extLst>
              <a:ext uri="{FF2B5EF4-FFF2-40B4-BE49-F238E27FC236}">
                <a16:creationId xmlns:a16="http://schemas.microsoft.com/office/drawing/2014/main" id="{85805F51-5C97-E345-958F-2F1F3E4046D2}"/>
              </a:ext>
            </a:extLst>
          </p:cNvPr>
          <p:cNvSpPr txBox="1">
            <a:spLocks/>
          </p:cNvSpPr>
          <p:nvPr/>
        </p:nvSpPr>
        <p:spPr>
          <a:xfrm>
            <a:off x="359626" y="1962075"/>
            <a:ext cx="5036816" cy="498598"/>
          </a:xfrm>
          <a:prstGeom prst="rect">
            <a:avLst/>
          </a:prstGeom>
          <a:solidFill>
            <a:schemeClr val="bg2"/>
          </a:solidFill>
        </p:spPr>
        <p:txBody>
          <a:bodyPr vert="horz" wrap="none" lIns="89906" tIns="0" rIns="89906" bIns="0" rtlCol="0" anchor="t" anchorCtr="0">
            <a:spAutoFit/>
          </a:bodyPr>
          <a:lstStyle>
            <a:lvl1pPr marL="0" indent="0" algn="l" defTabSz="914377" rtl="0" eaLnBrk="1" latinLnBrk="0" hangingPunct="1">
              <a:lnSpc>
                <a:spcPct val="90000"/>
              </a:lnSpc>
              <a:spcBef>
                <a:spcPts val="0"/>
              </a:spcBef>
              <a:buFont typeface="Arial" panose="020B0604020202020204" pitchFamily="34" charset="0"/>
              <a:buNone/>
              <a:defRPr sz="3600" b="1" i="0" kern="1200" baseline="0">
                <a:solidFill>
                  <a:schemeClr val="bg1"/>
                </a:solidFill>
                <a:latin typeface="Calibri" panose="020F0502020204030204" pitchFamily="34" charset="0"/>
                <a:ea typeface="+mj-ea"/>
                <a:cs typeface="Calibri" panose="020F0502020204030204" pitchFamily="34" charset="0"/>
              </a:defRPr>
            </a:lvl1pPr>
          </a:lstStyle>
          <a:p>
            <a:r>
              <a:rPr lang="de-DE" sz="3596"/>
              <a:t>Titel der Präsentation auf</a:t>
            </a:r>
            <a:endParaRPr lang="de-DE" sz="3596" dirty="0"/>
          </a:p>
        </p:txBody>
      </p:sp>
      <p:sp>
        <p:nvSpPr>
          <p:cNvPr id="59" name="Untertitel 2">
            <a:extLst>
              <a:ext uri="{FF2B5EF4-FFF2-40B4-BE49-F238E27FC236}">
                <a16:creationId xmlns:a16="http://schemas.microsoft.com/office/drawing/2014/main" id="{21FA039B-FF8C-CC43-A7B1-3587AB2B0425}"/>
              </a:ext>
            </a:extLst>
          </p:cNvPr>
          <p:cNvSpPr txBox="1">
            <a:spLocks/>
          </p:cNvSpPr>
          <p:nvPr/>
        </p:nvSpPr>
        <p:spPr>
          <a:xfrm>
            <a:off x="359625" y="3590925"/>
            <a:ext cx="2013902" cy="1800000"/>
          </a:xfrm>
          <a:prstGeom prst="rect">
            <a:avLst/>
          </a:prstGeom>
        </p:spPr>
        <p:txBody>
          <a:bodyPr vert="horz" lIns="0" tIns="0" rIns="0" bIns="0" rtlCol="0" anchor="t" anchorCtr="0">
            <a:noAutofit/>
          </a:bodyPr>
          <a:lstStyle>
            <a:lvl1pPr marL="0" indent="0" algn="l" defTabSz="914377" rtl="0" eaLnBrk="1" latinLnBrk="0" hangingPunct="1">
              <a:lnSpc>
                <a:spcPct val="100000"/>
              </a:lnSpc>
              <a:spcBef>
                <a:spcPts val="0"/>
              </a:spcBef>
              <a:spcAft>
                <a:spcPts val="0"/>
              </a:spcAft>
              <a:buFont typeface="Arial" panose="020B0604020202020204" pitchFamily="34" charset="0"/>
              <a:buNone/>
              <a:tabLst/>
              <a:defRPr lang="de-DE" sz="1800" b="0" i="0" u="none" strike="noStrike" kern="1200" baseline="0">
                <a:solidFill>
                  <a:schemeClr val="bg1"/>
                </a:solidFill>
                <a:latin typeface="Calibri" panose="020F0502020204030204" pitchFamily="34" charset="0"/>
                <a:ea typeface="+mn-ea"/>
                <a:cs typeface="Calibri" panose="020F0502020204030204" pitchFamily="34" charset="0"/>
              </a:defRPr>
            </a:lvl1pPr>
            <a:lvl2pPr marL="0" indent="0" algn="l" defTabSz="914377" rtl="0" eaLnBrk="1" latinLnBrk="0" hangingPunct="1">
              <a:lnSpc>
                <a:spcPct val="100000"/>
              </a:lnSpc>
              <a:spcBef>
                <a:spcPts val="0"/>
              </a:spcBef>
              <a:spcAft>
                <a:spcPts val="0"/>
              </a:spcAft>
              <a:buFont typeface="Arial" panose="020B0604020202020204" pitchFamily="34" charset="0"/>
              <a:buNone/>
              <a:tabLst/>
              <a:defRPr sz="1600" b="0" kern="1200" baseline="0">
                <a:solidFill>
                  <a:schemeClr val="bg1"/>
                </a:solidFill>
                <a:latin typeface="Calibri" panose="020F0502020204030204" pitchFamily="34" charset="0"/>
                <a:ea typeface="+mn-ea"/>
                <a:cs typeface="Calibri" panose="020F0502020204030204" pitchFamily="34" charset="0"/>
              </a:defRPr>
            </a:lvl2pPr>
            <a:lvl3pPr marL="0" indent="0" algn="l" defTabSz="914377" rtl="0" eaLnBrk="1" latinLnBrk="0" hangingPunct="1">
              <a:lnSpc>
                <a:spcPct val="100000"/>
              </a:lnSpc>
              <a:spcBef>
                <a:spcPts val="0"/>
              </a:spcBef>
              <a:spcAft>
                <a:spcPts val="0"/>
              </a:spcAft>
              <a:buFont typeface="Arial" panose="020B0604020202020204" pitchFamily="34" charset="0"/>
              <a:buNone/>
              <a:tabLst/>
              <a:defRPr sz="1600" b="0" kern="1200" baseline="0">
                <a:solidFill>
                  <a:schemeClr val="bg1"/>
                </a:solidFill>
                <a:latin typeface="Calibri" panose="020F0502020204030204" pitchFamily="34" charset="0"/>
                <a:ea typeface="+mn-ea"/>
                <a:cs typeface="Calibri" panose="020F0502020204030204" pitchFamily="34" charset="0"/>
              </a:defRPr>
            </a:lvl3pPr>
            <a:lvl4pPr marL="0" indent="0" algn="l" defTabSz="914377" rtl="0" eaLnBrk="1" latinLnBrk="0" hangingPunct="1">
              <a:lnSpc>
                <a:spcPct val="100000"/>
              </a:lnSpc>
              <a:spcBef>
                <a:spcPts val="0"/>
              </a:spcBef>
              <a:spcAft>
                <a:spcPts val="0"/>
              </a:spcAft>
              <a:buFont typeface="Arial" panose="020B0604020202020204" pitchFamily="34" charset="0"/>
              <a:buNone/>
              <a:tabLst/>
              <a:defRPr sz="1600" b="0" kern="1200" baseline="0">
                <a:solidFill>
                  <a:schemeClr val="bg1"/>
                </a:solidFill>
                <a:latin typeface="Calibri" panose="020F0502020204030204" pitchFamily="34" charset="0"/>
                <a:ea typeface="+mn-ea"/>
                <a:cs typeface="Calibri" panose="020F0502020204030204" pitchFamily="34" charset="0"/>
              </a:defRPr>
            </a:lvl4pPr>
            <a:lvl5pPr marL="0" indent="0" algn="l" defTabSz="914377" rtl="0" eaLnBrk="1" latinLnBrk="0" hangingPunct="1">
              <a:lnSpc>
                <a:spcPct val="100000"/>
              </a:lnSpc>
              <a:spcBef>
                <a:spcPts val="0"/>
              </a:spcBef>
              <a:spcAft>
                <a:spcPts val="0"/>
              </a:spcAft>
              <a:buFont typeface="Arial" panose="020B0604020202020204" pitchFamily="34" charset="0"/>
              <a:buNone/>
              <a:tabLst/>
              <a:defRPr sz="1600" b="0" kern="1200" baseline="0">
                <a:solidFill>
                  <a:schemeClr val="bg1"/>
                </a:solidFill>
                <a:latin typeface="Calibri" panose="020F0502020204030204" pitchFamily="34" charset="0"/>
                <a:ea typeface="+mn-ea"/>
                <a:cs typeface="Calibri" panose="020F0502020204030204" pitchFamily="34" charset="0"/>
              </a:defRPr>
            </a:lvl5pPr>
            <a:lvl6pPr marL="0" indent="0" algn="l" defTabSz="914377" rtl="0" eaLnBrk="1" latinLnBrk="0" hangingPunct="1">
              <a:lnSpc>
                <a:spcPct val="100000"/>
              </a:lnSpc>
              <a:spcBef>
                <a:spcPts val="0"/>
              </a:spcBef>
              <a:spcAft>
                <a:spcPts val="0"/>
              </a:spcAft>
              <a:buFont typeface="Arial" panose="020B0604020202020204" pitchFamily="34" charset="0"/>
              <a:buNone/>
              <a:tabLst/>
              <a:defRPr sz="1600" b="0" kern="1200" baseline="0">
                <a:solidFill>
                  <a:schemeClr val="bg1"/>
                </a:solidFill>
                <a:latin typeface="Calibri" panose="020F0502020204030204" pitchFamily="34" charset="0"/>
                <a:ea typeface="+mn-ea"/>
                <a:cs typeface="Calibri" panose="020F0502020204030204" pitchFamily="34" charset="0"/>
              </a:defRPr>
            </a:lvl6pPr>
            <a:lvl7pPr marL="0" indent="0" algn="l" defTabSz="914377" rtl="0" eaLnBrk="1" latinLnBrk="0" hangingPunct="1">
              <a:lnSpc>
                <a:spcPct val="100000"/>
              </a:lnSpc>
              <a:spcBef>
                <a:spcPts val="0"/>
              </a:spcBef>
              <a:spcAft>
                <a:spcPts val="0"/>
              </a:spcAft>
              <a:buFont typeface="Arial" panose="020B0604020202020204" pitchFamily="34" charset="0"/>
              <a:buNone/>
              <a:tabLst/>
              <a:defRPr sz="1600" b="0" kern="1200" baseline="0">
                <a:solidFill>
                  <a:schemeClr val="bg1"/>
                </a:solidFill>
                <a:latin typeface="Calibri" panose="020F0502020204030204" pitchFamily="34" charset="0"/>
                <a:ea typeface="+mn-ea"/>
                <a:cs typeface="Calibri" panose="020F0502020204030204" pitchFamily="34" charset="0"/>
              </a:defRPr>
            </a:lvl7pPr>
            <a:lvl8pPr marL="0" indent="0" algn="l" defTabSz="914377" rtl="0" eaLnBrk="1" latinLnBrk="0" hangingPunct="1">
              <a:lnSpc>
                <a:spcPct val="100000"/>
              </a:lnSpc>
              <a:spcBef>
                <a:spcPts val="0"/>
              </a:spcBef>
              <a:spcAft>
                <a:spcPts val="0"/>
              </a:spcAft>
              <a:buFont typeface="Arial" panose="020B0604020202020204" pitchFamily="34" charset="0"/>
              <a:buNone/>
              <a:tabLst/>
              <a:defRPr sz="1600" b="0" kern="1200" baseline="0">
                <a:solidFill>
                  <a:schemeClr val="bg1"/>
                </a:solidFill>
                <a:latin typeface="Calibri" panose="020F0502020204030204" pitchFamily="34" charset="0"/>
                <a:ea typeface="+mn-ea"/>
                <a:cs typeface="Calibri" panose="020F0502020204030204" pitchFamily="34" charset="0"/>
              </a:defRPr>
            </a:lvl8pPr>
            <a:lvl9pPr marL="0" indent="0" algn="l" defTabSz="914377" rtl="0" eaLnBrk="1" latinLnBrk="0" hangingPunct="1">
              <a:lnSpc>
                <a:spcPct val="100000"/>
              </a:lnSpc>
              <a:spcBef>
                <a:spcPts val="0"/>
              </a:spcBef>
              <a:spcAft>
                <a:spcPts val="0"/>
              </a:spcAft>
              <a:buFont typeface="Arial" panose="020B0604020202020204" pitchFamily="34" charset="0"/>
              <a:buNone/>
              <a:tabLst/>
              <a:defRPr sz="1600" b="0" kern="1200" baseline="0">
                <a:solidFill>
                  <a:schemeClr val="bg1"/>
                </a:solidFill>
                <a:latin typeface="Calibri" panose="020F0502020204030204" pitchFamily="34" charset="0"/>
                <a:ea typeface="+mn-ea"/>
                <a:cs typeface="Calibri" panose="020F0502020204030204" pitchFamily="34" charset="0"/>
              </a:defRPr>
            </a:lvl9pPr>
          </a:lstStyle>
          <a:p>
            <a:r>
              <a:rPr lang="en-GB" sz="1798"/>
              <a:t>Untertitel bzw. Kurzbeschreibung der Präsentation</a:t>
            </a:r>
          </a:p>
          <a:p>
            <a:r>
              <a:rPr lang="en-GB" sz="1798"/>
              <a:t>Name: der Referentin / des Referenten</a:t>
            </a:r>
            <a:endParaRPr lang="en-GB" sz="1798" dirty="0"/>
          </a:p>
        </p:txBody>
      </p:sp>
      <p:sp>
        <p:nvSpPr>
          <p:cNvPr id="60" name="Vertikaler Textplatzhalter 2">
            <a:extLst>
              <a:ext uri="{FF2B5EF4-FFF2-40B4-BE49-F238E27FC236}">
                <a16:creationId xmlns:a16="http://schemas.microsoft.com/office/drawing/2014/main" id="{757A8D0F-1525-5440-90DB-24F909E2470A}"/>
              </a:ext>
            </a:extLst>
          </p:cNvPr>
          <p:cNvSpPr>
            <a:spLocks noGrp="1"/>
          </p:cNvSpPr>
          <p:nvPr>
            <p:ph type="body" orient="vert" idx="18" hasCustomPrompt="1"/>
          </p:nvPr>
        </p:nvSpPr>
        <p:spPr>
          <a:xfrm>
            <a:off x="358402" y="2484439"/>
            <a:ext cx="4089403" cy="498598"/>
          </a:xfrm>
          <a:solidFill>
            <a:schemeClr val="bg2"/>
          </a:solidFill>
        </p:spPr>
        <p:txBody>
          <a:bodyPr vert="horz" wrap="none" lIns="90000" rIns="90000" anchor="t" anchorCtr="0">
            <a:spAutoFit/>
          </a:bodyPr>
          <a:lstStyle>
            <a:lvl1pPr marL="0" indent="0">
              <a:lnSpc>
                <a:spcPct val="90000"/>
              </a:lnSpc>
              <a:spcBef>
                <a:spcPts val="0"/>
              </a:spcBef>
              <a:buNone/>
              <a:defRPr sz="3596" b="1" i="0">
                <a:solidFill>
                  <a:schemeClr val="bg1"/>
                </a:solidFill>
                <a:latin typeface="Calibri" panose="020F0502020204030204" pitchFamily="34" charset="0"/>
                <a:cs typeface="Calibri" panose="020F0502020204030204" pitchFamily="34" charset="0"/>
              </a:defRPr>
            </a:lvl1pPr>
            <a:lvl2pPr marL="0" indent="0">
              <a:lnSpc>
                <a:spcPct val="90000"/>
              </a:lnSpc>
              <a:spcBef>
                <a:spcPts val="0"/>
              </a:spcBef>
              <a:defRPr sz="3197" b="1" i="0">
                <a:solidFill>
                  <a:schemeClr val="bg1"/>
                </a:solidFill>
                <a:latin typeface="+mn-lt"/>
              </a:defRPr>
            </a:lvl2pPr>
            <a:lvl3pPr marL="0" indent="0">
              <a:lnSpc>
                <a:spcPct val="90000"/>
              </a:lnSpc>
              <a:spcBef>
                <a:spcPts val="0"/>
              </a:spcBef>
              <a:defRPr sz="3197" b="1" i="0">
                <a:solidFill>
                  <a:schemeClr val="bg1"/>
                </a:solidFill>
                <a:latin typeface="+mn-lt"/>
              </a:defRPr>
            </a:lvl3pPr>
            <a:lvl4pPr marL="0" indent="0">
              <a:lnSpc>
                <a:spcPct val="90000"/>
              </a:lnSpc>
              <a:spcBef>
                <a:spcPts val="0"/>
              </a:spcBef>
              <a:defRPr sz="3197" b="1" i="0">
                <a:solidFill>
                  <a:schemeClr val="bg1"/>
                </a:solidFill>
                <a:latin typeface="+mn-lt"/>
              </a:defRPr>
            </a:lvl4pPr>
            <a:lvl5pPr marL="0" indent="0">
              <a:lnSpc>
                <a:spcPct val="90000"/>
              </a:lnSpc>
              <a:spcBef>
                <a:spcPts val="0"/>
              </a:spcBef>
              <a:defRPr sz="3197" b="1" i="0">
                <a:solidFill>
                  <a:schemeClr val="bg1"/>
                </a:solidFill>
                <a:latin typeface="+mn-lt"/>
              </a:defRPr>
            </a:lvl5pPr>
            <a:lvl6pPr marL="0" indent="0">
              <a:lnSpc>
                <a:spcPct val="90000"/>
              </a:lnSpc>
              <a:spcBef>
                <a:spcPts val="0"/>
              </a:spcBef>
              <a:defRPr sz="3197" b="1" i="0">
                <a:solidFill>
                  <a:schemeClr val="bg1"/>
                </a:solidFill>
                <a:latin typeface="+mn-lt"/>
              </a:defRPr>
            </a:lvl6pPr>
            <a:lvl7pPr marL="0" indent="0">
              <a:lnSpc>
                <a:spcPct val="90000"/>
              </a:lnSpc>
              <a:spcBef>
                <a:spcPts val="0"/>
              </a:spcBef>
              <a:defRPr sz="3197" b="1" i="0">
                <a:solidFill>
                  <a:schemeClr val="bg1"/>
                </a:solidFill>
                <a:latin typeface="+mn-lt"/>
              </a:defRPr>
            </a:lvl7pPr>
            <a:lvl8pPr marL="0" indent="0">
              <a:lnSpc>
                <a:spcPct val="90000"/>
              </a:lnSpc>
              <a:spcBef>
                <a:spcPts val="0"/>
              </a:spcBef>
              <a:defRPr sz="3197" b="1" i="0">
                <a:solidFill>
                  <a:schemeClr val="bg1"/>
                </a:solidFill>
                <a:latin typeface="+mn-lt"/>
              </a:defRPr>
            </a:lvl8pPr>
            <a:lvl9pPr marL="0" indent="0">
              <a:lnSpc>
                <a:spcPct val="90000"/>
              </a:lnSpc>
              <a:spcBef>
                <a:spcPts val="0"/>
              </a:spcBef>
              <a:defRPr sz="3197" b="1" i="0">
                <a:solidFill>
                  <a:schemeClr val="bg1"/>
                </a:solidFill>
                <a:latin typeface="+mn-lt"/>
              </a:defRPr>
            </a:lvl9pPr>
          </a:lstStyle>
          <a:p>
            <a:pPr lvl="0"/>
            <a:r>
              <a:rPr lang="de-DE" dirty="0"/>
              <a:t>zwei Zeilen einfügen</a:t>
            </a:r>
          </a:p>
        </p:txBody>
      </p:sp>
      <p:sp>
        <p:nvSpPr>
          <p:cNvPr id="27" name="livng.knowledge">
            <a:extLst>
              <a:ext uri="{FF2B5EF4-FFF2-40B4-BE49-F238E27FC236}">
                <a16:creationId xmlns:a16="http://schemas.microsoft.com/office/drawing/2014/main" id="{066467CB-860E-B94F-9269-FA8017D3238F}"/>
              </a:ext>
            </a:extLst>
          </p:cNvPr>
          <p:cNvSpPr>
            <a:spLocks noChangeAspect="1" noEditPoints="1"/>
          </p:cNvSpPr>
          <p:nvPr/>
        </p:nvSpPr>
        <p:spPr bwMode="auto">
          <a:xfrm>
            <a:off x="359625" y="6320880"/>
            <a:ext cx="1691678" cy="216000"/>
          </a:xfrm>
          <a:custGeom>
            <a:avLst/>
            <a:gdLst>
              <a:gd name="T0" fmla="*/ 0 w 4704"/>
              <a:gd name="T1" fmla="*/ 17 h 592"/>
              <a:gd name="T2" fmla="*/ 85 w 4704"/>
              <a:gd name="T3" fmla="*/ 421 h 592"/>
              <a:gd name="T4" fmla="*/ 1676 w 4704"/>
              <a:gd name="T5" fmla="*/ 413 h 592"/>
              <a:gd name="T6" fmla="*/ 1676 w 4704"/>
              <a:gd name="T7" fmla="*/ 413 h 592"/>
              <a:gd name="T8" fmla="*/ 4672 w 4704"/>
              <a:gd name="T9" fmla="*/ 393 h 592"/>
              <a:gd name="T10" fmla="*/ 4475 w 4704"/>
              <a:gd name="T11" fmla="*/ 183 h 592"/>
              <a:gd name="T12" fmla="*/ 4704 w 4704"/>
              <a:gd name="T13" fmla="*/ 328 h 592"/>
              <a:gd name="T14" fmla="*/ 4631 w 4704"/>
              <a:gd name="T15" fmla="*/ 276 h 592"/>
              <a:gd name="T16" fmla="*/ 4347 w 4704"/>
              <a:gd name="T17" fmla="*/ 252 h 592"/>
              <a:gd name="T18" fmla="*/ 4369 w 4704"/>
              <a:gd name="T19" fmla="*/ 486 h 592"/>
              <a:gd name="T20" fmla="*/ 4155 w 4704"/>
              <a:gd name="T21" fmla="*/ 470 h 592"/>
              <a:gd name="T22" fmla="*/ 4207 w 4704"/>
              <a:gd name="T23" fmla="*/ 444 h 592"/>
              <a:gd name="T24" fmla="*/ 4218 w 4704"/>
              <a:gd name="T25" fmla="*/ 140 h 592"/>
              <a:gd name="T26" fmla="*/ 4351 w 4704"/>
              <a:gd name="T27" fmla="*/ 199 h 592"/>
              <a:gd name="T28" fmla="*/ 4273 w 4704"/>
              <a:gd name="T29" fmla="*/ 248 h 592"/>
              <a:gd name="T30" fmla="*/ 3868 w 4704"/>
              <a:gd name="T31" fmla="*/ 477 h 592"/>
              <a:gd name="T32" fmla="*/ 3937 w 4704"/>
              <a:gd name="T33" fmla="*/ 118 h 592"/>
              <a:gd name="T34" fmla="*/ 4017 w 4704"/>
              <a:gd name="T35" fmla="*/ 470 h 592"/>
              <a:gd name="T36" fmla="*/ 3814 w 4704"/>
              <a:gd name="T37" fmla="*/ 311 h 592"/>
              <a:gd name="T38" fmla="*/ 3481 w 4704"/>
              <a:gd name="T39" fmla="*/ 328 h 592"/>
              <a:gd name="T40" fmla="*/ 3668 w 4704"/>
              <a:gd name="T41" fmla="*/ 435 h 592"/>
              <a:gd name="T42" fmla="*/ 3542 w 4704"/>
              <a:gd name="T43" fmla="*/ 140 h 592"/>
              <a:gd name="T44" fmla="*/ 3481 w 4704"/>
              <a:gd name="T45" fmla="*/ 328 h 592"/>
              <a:gd name="T46" fmla="*/ 3542 w 4704"/>
              <a:gd name="T47" fmla="*/ 193 h 592"/>
              <a:gd name="T48" fmla="*/ 3242 w 4704"/>
              <a:gd name="T49" fmla="*/ 17 h 592"/>
              <a:gd name="T50" fmla="*/ 3327 w 4704"/>
              <a:gd name="T51" fmla="*/ 421 h 592"/>
              <a:gd name="T52" fmla="*/ 3095 w 4704"/>
              <a:gd name="T53" fmla="*/ 471 h 592"/>
              <a:gd name="T54" fmla="*/ 2968 w 4704"/>
              <a:gd name="T55" fmla="*/ 235 h 592"/>
              <a:gd name="T56" fmla="*/ 2755 w 4704"/>
              <a:gd name="T57" fmla="*/ 152 h 592"/>
              <a:gd name="T58" fmla="*/ 2878 w 4704"/>
              <a:gd name="T59" fmla="*/ 383 h 592"/>
              <a:gd name="T60" fmla="*/ 3042 w 4704"/>
              <a:gd name="T61" fmla="*/ 293 h 592"/>
              <a:gd name="T62" fmla="*/ 3114 w 4704"/>
              <a:gd name="T63" fmla="*/ 148 h 592"/>
              <a:gd name="T64" fmla="*/ 2433 w 4704"/>
              <a:gd name="T65" fmla="*/ 309 h 592"/>
              <a:gd name="T66" fmla="*/ 2574 w 4704"/>
              <a:gd name="T67" fmla="*/ 193 h 592"/>
              <a:gd name="T68" fmla="*/ 2574 w 4704"/>
              <a:gd name="T69" fmla="*/ 193 h 592"/>
              <a:gd name="T70" fmla="*/ 2175 w 4704"/>
              <a:gd name="T71" fmla="*/ 236 h 592"/>
              <a:gd name="T72" fmla="*/ 2095 w 4704"/>
              <a:gd name="T73" fmla="*/ 157 h 592"/>
              <a:gd name="T74" fmla="*/ 2352 w 4704"/>
              <a:gd name="T75" fmla="*/ 229 h 592"/>
              <a:gd name="T76" fmla="*/ 1770 w 4704"/>
              <a:gd name="T77" fmla="*/ 95 h 592"/>
              <a:gd name="T78" fmla="*/ 1840 w 4704"/>
              <a:gd name="T79" fmla="*/ 470 h 592"/>
              <a:gd name="T80" fmla="*/ 1940 w 4704"/>
              <a:gd name="T81" fmla="*/ 148 h 592"/>
              <a:gd name="T82" fmla="*/ 1966 w 4704"/>
              <a:gd name="T83" fmla="*/ 470 h 592"/>
              <a:gd name="T84" fmla="*/ 1302 w 4704"/>
              <a:gd name="T85" fmla="*/ 351 h 592"/>
              <a:gd name="T86" fmla="*/ 1302 w 4704"/>
              <a:gd name="T87" fmla="*/ 592 h 592"/>
              <a:gd name="T88" fmla="*/ 1226 w 4704"/>
              <a:gd name="T89" fmla="*/ 492 h 592"/>
              <a:gd name="T90" fmla="*/ 1178 w 4704"/>
              <a:gd name="T91" fmla="*/ 395 h 592"/>
              <a:gd name="T92" fmla="*/ 1393 w 4704"/>
              <a:gd name="T93" fmla="*/ 157 h 592"/>
              <a:gd name="T94" fmla="*/ 1294 w 4704"/>
              <a:gd name="T95" fmla="*/ 193 h 592"/>
              <a:gd name="T96" fmla="*/ 1294 w 4704"/>
              <a:gd name="T97" fmla="*/ 193 h 592"/>
              <a:gd name="T98" fmla="*/ 908 w 4704"/>
              <a:gd name="T99" fmla="*/ 236 h 592"/>
              <a:gd name="T100" fmla="*/ 827 w 4704"/>
              <a:gd name="T101" fmla="*/ 157 h 592"/>
              <a:gd name="T102" fmla="*/ 1084 w 4704"/>
              <a:gd name="T103" fmla="*/ 229 h 592"/>
              <a:gd name="T104" fmla="*/ 657 w 4704"/>
              <a:gd name="T105" fmla="*/ 53 h 592"/>
              <a:gd name="T106" fmla="*/ 668 w 4704"/>
              <a:gd name="T107" fmla="*/ 470 h 592"/>
              <a:gd name="T108" fmla="*/ 668 w 4704"/>
              <a:gd name="T109" fmla="*/ 470 h 592"/>
              <a:gd name="T110" fmla="*/ 385 w 4704"/>
              <a:gd name="T111" fmla="*/ 140 h 592"/>
              <a:gd name="T112" fmla="*/ 481 w 4704"/>
              <a:gd name="T113" fmla="*/ 311 h 592"/>
              <a:gd name="T114" fmla="*/ 217 w 4704"/>
              <a:gd name="T115" fmla="*/ 100 h 592"/>
              <a:gd name="T116" fmla="*/ 217 w 4704"/>
              <a:gd name="T117" fmla="*/ 100 h 592"/>
              <a:gd name="T118" fmla="*/ 253 w 4704"/>
              <a:gd name="T119" fmla="*/ 47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04" h="592">
                <a:moveTo>
                  <a:pt x="77" y="477"/>
                </a:moveTo>
                <a:cubicBezTo>
                  <a:pt x="6" y="477"/>
                  <a:pt x="6" y="413"/>
                  <a:pt x="6" y="386"/>
                </a:cubicBezTo>
                <a:lnTo>
                  <a:pt x="6" y="111"/>
                </a:lnTo>
                <a:cubicBezTo>
                  <a:pt x="6" y="67"/>
                  <a:pt x="4" y="44"/>
                  <a:pt x="0" y="17"/>
                </a:cubicBezTo>
                <a:lnTo>
                  <a:pt x="72" y="1"/>
                </a:lnTo>
                <a:cubicBezTo>
                  <a:pt x="77" y="21"/>
                  <a:pt x="78" y="48"/>
                  <a:pt x="78" y="90"/>
                </a:cubicBezTo>
                <a:lnTo>
                  <a:pt x="78" y="363"/>
                </a:lnTo>
                <a:cubicBezTo>
                  <a:pt x="78" y="406"/>
                  <a:pt x="80" y="413"/>
                  <a:pt x="85" y="421"/>
                </a:cubicBezTo>
                <a:cubicBezTo>
                  <a:pt x="88" y="426"/>
                  <a:pt x="99" y="429"/>
                  <a:pt x="108" y="426"/>
                </a:cubicBezTo>
                <a:lnTo>
                  <a:pt x="119" y="469"/>
                </a:lnTo>
                <a:cubicBezTo>
                  <a:pt x="106" y="474"/>
                  <a:pt x="93" y="477"/>
                  <a:pt x="77" y="477"/>
                </a:cubicBezTo>
                <a:close/>
                <a:moveTo>
                  <a:pt x="1676" y="413"/>
                </a:moveTo>
                <a:cubicBezTo>
                  <a:pt x="1676" y="375"/>
                  <a:pt x="1644" y="344"/>
                  <a:pt x="1606" y="344"/>
                </a:cubicBezTo>
                <a:cubicBezTo>
                  <a:pt x="1568" y="344"/>
                  <a:pt x="1538" y="375"/>
                  <a:pt x="1538" y="413"/>
                </a:cubicBezTo>
                <a:cubicBezTo>
                  <a:pt x="1538" y="453"/>
                  <a:pt x="1569" y="485"/>
                  <a:pt x="1608" y="485"/>
                </a:cubicBezTo>
                <a:cubicBezTo>
                  <a:pt x="1644" y="485"/>
                  <a:pt x="1676" y="453"/>
                  <a:pt x="1676" y="413"/>
                </a:cubicBezTo>
                <a:close/>
                <a:moveTo>
                  <a:pt x="4512" y="328"/>
                </a:moveTo>
                <a:lnTo>
                  <a:pt x="4512" y="333"/>
                </a:lnTo>
                <a:cubicBezTo>
                  <a:pt x="4512" y="377"/>
                  <a:pt x="4528" y="424"/>
                  <a:pt x="4591" y="424"/>
                </a:cubicBezTo>
                <a:cubicBezTo>
                  <a:pt x="4621" y="424"/>
                  <a:pt x="4647" y="414"/>
                  <a:pt x="4672" y="393"/>
                </a:cubicBezTo>
                <a:lnTo>
                  <a:pt x="4699" y="435"/>
                </a:lnTo>
                <a:cubicBezTo>
                  <a:pt x="4665" y="464"/>
                  <a:pt x="4626" y="478"/>
                  <a:pt x="4583" y="478"/>
                </a:cubicBezTo>
                <a:cubicBezTo>
                  <a:pt x="4492" y="478"/>
                  <a:pt x="4435" y="412"/>
                  <a:pt x="4435" y="309"/>
                </a:cubicBezTo>
                <a:cubicBezTo>
                  <a:pt x="4435" y="253"/>
                  <a:pt x="4447" y="215"/>
                  <a:pt x="4475" y="183"/>
                </a:cubicBezTo>
                <a:cubicBezTo>
                  <a:pt x="4501" y="153"/>
                  <a:pt x="4533" y="140"/>
                  <a:pt x="4574" y="140"/>
                </a:cubicBezTo>
                <a:cubicBezTo>
                  <a:pt x="4605" y="140"/>
                  <a:pt x="4635" y="148"/>
                  <a:pt x="4662" y="173"/>
                </a:cubicBezTo>
                <a:cubicBezTo>
                  <a:pt x="4690" y="199"/>
                  <a:pt x="4704" y="238"/>
                  <a:pt x="4704" y="313"/>
                </a:cubicBezTo>
                <a:lnTo>
                  <a:pt x="4704" y="328"/>
                </a:lnTo>
                <a:lnTo>
                  <a:pt x="4512" y="328"/>
                </a:lnTo>
                <a:close/>
                <a:moveTo>
                  <a:pt x="4574" y="193"/>
                </a:moveTo>
                <a:cubicBezTo>
                  <a:pt x="4534" y="193"/>
                  <a:pt x="4513" y="224"/>
                  <a:pt x="4513" y="276"/>
                </a:cubicBezTo>
                <a:lnTo>
                  <a:pt x="4631" y="276"/>
                </a:lnTo>
                <a:cubicBezTo>
                  <a:pt x="4631" y="224"/>
                  <a:pt x="4609" y="193"/>
                  <a:pt x="4574" y="193"/>
                </a:cubicBezTo>
                <a:close/>
                <a:moveTo>
                  <a:pt x="4351" y="199"/>
                </a:moveTo>
                <a:cubicBezTo>
                  <a:pt x="4338" y="199"/>
                  <a:pt x="4328" y="197"/>
                  <a:pt x="4326" y="196"/>
                </a:cubicBezTo>
                <a:cubicBezTo>
                  <a:pt x="4328" y="198"/>
                  <a:pt x="4347" y="219"/>
                  <a:pt x="4347" y="252"/>
                </a:cubicBezTo>
                <a:cubicBezTo>
                  <a:pt x="4347" y="308"/>
                  <a:pt x="4301" y="351"/>
                  <a:pt x="4225" y="351"/>
                </a:cubicBezTo>
                <a:cubicBezTo>
                  <a:pt x="4202" y="359"/>
                  <a:pt x="4182" y="371"/>
                  <a:pt x="4182" y="381"/>
                </a:cubicBezTo>
                <a:cubicBezTo>
                  <a:pt x="4182" y="393"/>
                  <a:pt x="4186" y="394"/>
                  <a:pt x="4262" y="394"/>
                </a:cubicBezTo>
                <a:cubicBezTo>
                  <a:pt x="4314" y="394"/>
                  <a:pt x="4369" y="421"/>
                  <a:pt x="4369" y="486"/>
                </a:cubicBezTo>
                <a:cubicBezTo>
                  <a:pt x="4369" y="555"/>
                  <a:pt x="4312" y="592"/>
                  <a:pt x="4226" y="592"/>
                </a:cubicBezTo>
                <a:cubicBezTo>
                  <a:pt x="4142" y="592"/>
                  <a:pt x="4082" y="564"/>
                  <a:pt x="4082" y="504"/>
                </a:cubicBezTo>
                <a:cubicBezTo>
                  <a:pt x="4082" y="489"/>
                  <a:pt x="4088" y="470"/>
                  <a:pt x="4088" y="470"/>
                </a:cubicBezTo>
                <a:lnTo>
                  <a:pt x="4155" y="470"/>
                </a:lnTo>
                <a:cubicBezTo>
                  <a:pt x="4155" y="470"/>
                  <a:pt x="4149" y="482"/>
                  <a:pt x="4149" y="492"/>
                </a:cubicBezTo>
                <a:cubicBezTo>
                  <a:pt x="4149" y="522"/>
                  <a:pt x="4175" y="539"/>
                  <a:pt x="4220" y="539"/>
                </a:cubicBezTo>
                <a:cubicBezTo>
                  <a:pt x="4270" y="539"/>
                  <a:pt x="4296" y="519"/>
                  <a:pt x="4296" y="489"/>
                </a:cubicBezTo>
                <a:cubicBezTo>
                  <a:pt x="4296" y="454"/>
                  <a:pt x="4267" y="444"/>
                  <a:pt x="4207" y="444"/>
                </a:cubicBezTo>
                <a:cubicBezTo>
                  <a:pt x="4121" y="444"/>
                  <a:pt x="4102" y="427"/>
                  <a:pt x="4102" y="395"/>
                </a:cubicBezTo>
                <a:cubicBezTo>
                  <a:pt x="4102" y="363"/>
                  <a:pt x="4128" y="351"/>
                  <a:pt x="4163" y="340"/>
                </a:cubicBezTo>
                <a:cubicBezTo>
                  <a:pt x="4114" y="326"/>
                  <a:pt x="4090" y="295"/>
                  <a:pt x="4090" y="249"/>
                </a:cubicBezTo>
                <a:cubicBezTo>
                  <a:pt x="4090" y="183"/>
                  <a:pt x="4141" y="140"/>
                  <a:pt x="4218" y="140"/>
                </a:cubicBezTo>
                <a:cubicBezTo>
                  <a:pt x="4264" y="140"/>
                  <a:pt x="4290" y="157"/>
                  <a:pt x="4316" y="157"/>
                </a:cubicBezTo>
                <a:cubicBezTo>
                  <a:pt x="4337" y="157"/>
                  <a:pt x="4357" y="149"/>
                  <a:pt x="4375" y="134"/>
                </a:cubicBezTo>
                <a:lnTo>
                  <a:pt x="4407" y="178"/>
                </a:lnTo>
                <a:cubicBezTo>
                  <a:pt x="4389" y="193"/>
                  <a:pt x="4373" y="199"/>
                  <a:pt x="4351" y="199"/>
                </a:cubicBezTo>
                <a:close/>
                <a:moveTo>
                  <a:pt x="4218" y="193"/>
                </a:moveTo>
                <a:cubicBezTo>
                  <a:pt x="4182" y="193"/>
                  <a:pt x="4162" y="213"/>
                  <a:pt x="4162" y="249"/>
                </a:cubicBezTo>
                <a:cubicBezTo>
                  <a:pt x="4162" y="286"/>
                  <a:pt x="4183" y="303"/>
                  <a:pt x="4218" y="303"/>
                </a:cubicBezTo>
                <a:cubicBezTo>
                  <a:pt x="4254" y="303"/>
                  <a:pt x="4273" y="284"/>
                  <a:pt x="4273" y="248"/>
                </a:cubicBezTo>
                <a:cubicBezTo>
                  <a:pt x="4273" y="212"/>
                  <a:pt x="4254" y="193"/>
                  <a:pt x="4218" y="193"/>
                </a:cubicBezTo>
                <a:close/>
                <a:moveTo>
                  <a:pt x="3953" y="470"/>
                </a:moveTo>
                <a:cubicBezTo>
                  <a:pt x="3949" y="463"/>
                  <a:pt x="3949" y="458"/>
                  <a:pt x="3947" y="445"/>
                </a:cubicBezTo>
                <a:cubicBezTo>
                  <a:pt x="3925" y="466"/>
                  <a:pt x="3900" y="477"/>
                  <a:pt x="3868" y="477"/>
                </a:cubicBezTo>
                <a:cubicBezTo>
                  <a:pt x="3786" y="477"/>
                  <a:pt x="3736" y="412"/>
                  <a:pt x="3736" y="312"/>
                </a:cubicBezTo>
                <a:cubicBezTo>
                  <a:pt x="3736" y="211"/>
                  <a:pt x="3792" y="142"/>
                  <a:pt x="3870" y="142"/>
                </a:cubicBezTo>
                <a:cubicBezTo>
                  <a:pt x="3897" y="142"/>
                  <a:pt x="3920" y="151"/>
                  <a:pt x="3939" y="171"/>
                </a:cubicBezTo>
                <a:cubicBezTo>
                  <a:pt x="3939" y="171"/>
                  <a:pt x="3937" y="146"/>
                  <a:pt x="3937" y="118"/>
                </a:cubicBezTo>
                <a:lnTo>
                  <a:pt x="3937" y="1"/>
                </a:lnTo>
                <a:lnTo>
                  <a:pt x="4007" y="11"/>
                </a:lnTo>
                <a:lnTo>
                  <a:pt x="4007" y="358"/>
                </a:lnTo>
                <a:cubicBezTo>
                  <a:pt x="4007" y="421"/>
                  <a:pt x="4011" y="454"/>
                  <a:pt x="4017" y="470"/>
                </a:cubicBezTo>
                <a:lnTo>
                  <a:pt x="3953" y="470"/>
                </a:lnTo>
                <a:close/>
                <a:moveTo>
                  <a:pt x="3937" y="224"/>
                </a:moveTo>
                <a:cubicBezTo>
                  <a:pt x="3921" y="207"/>
                  <a:pt x="3902" y="198"/>
                  <a:pt x="3879" y="198"/>
                </a:cubicBezTo>
                <a:cubicBezTo>
                  <a:pt x="3834" y="198"/>
                  <a:pt x="3814" y="234"/>
                  <a:pt x="3814" y="311"/>
                </a:cubicBezTo>
                <a:cubicBezTo>
                  <a:pt x="3814" y="382"/>
                  <a:pt x="3828" y="418"/>
                  <a:pt x="3881" y="418"/>
                </a:cubicBezTo>
                <a:cubicBezTo>
                  <a:pt x="3907" y="418"/>
                  <a:pt x="3928" y="403"/>
                  <a:pt x="3937" y="387"/>
                </a:cubicBezTo>
                <a:lnTo>
                  <a:pt x="3937" y="224"/>
                </a:lnTo>
                <a:close/>
                <a:moveTo>
                  <a:pt x="3481" y="328"/>
                </a:moveTo>
                <a:lnTo>
                  <a:pt x="3481" y="333"/>
                </a:lnTo>
                <a:cubicBezTo>
                  <a:pt x="3481" y="377"/>
                  <a:pt x="3497" y="424"/>
                  <a:pt x="3560" y="424"/>
                </a:cubicBezTo>
                <a:cubicBezTo>
                  <a:pt x="3590" y="424"/>
                  <a:pt x="3616" y="414"/>
                  <a:pt x="3640" y="393"/>
                </a:cubicBezTo>
                <a:lnTo>
                  <a:pt x="3668" y="435"/>
                </a:lnTo>
                <a:cubicBezTo>
                  <a:pt x="3634" y="464"/>
                  <a:pt x="3595" y="478"/>
                  <a:pt x="3552" y="478"/>
                </a:cubicBezTo>
                <a:cubicBezTo>
                  <a:pt x="3461" y="478"/>
                  <a:pt x="3404" y="412"/>
                  <a:pt x="3404" y="309"/>
                </a:cubicBezTo>
                <a:cubicBezTo>
                  <a:pt x="3404" y="253"/>
                  <a:pt x="3416" y="215"/>
                  <a:pt x="3444" y="183"/>
                </a:cubicBezTo>
                <a:cubicBezTo>
                  <a:pt x="3470" y="153"/>
                  <a:pt x="3502" y="140"/>
                  <a:pt x="3542" y="140"/>
                </a:cubicBezTo>
                <a:cubicBezTo>
                  <a:pt x="3574" y="140"/>
                  <a:pt x="3603" y="148"/>
                  <a:pt x="3631" y="173"/>
                </a:cubicBezTo>
                <a:cubicBezTo>
                  <a:pt x="3659" y="199"/>
                  <a:pt x="3673" y="238"/>
                  <a:pt x="3673" y="313"/>
                </a:cubicBezTo>
                <a:lnTo>
                  <a:pt x="3673" y="328"/>
                </a:lnTo>
                <a:lnTo>
                  <a:pt x="3481" y="328"/>
                </a:lnTo>
                <a:close/>
                <a:moveTo>
                  <a:pt x="3542" y="193"/>
                </a:moveTo>
                <a:cubicBezTo>
                  <a:pt x="3503" y="193"/>
                  <a:pt x="3481" y="224"/>
                  <a:pt x="3481" y="276"/>
                </a:cubicBezTo>
                <a:lnTo>
                  <a:pt x="3600" y="276"/>
                </a:lnTo>
                <a:cubicBezTo>
                  <a:pt x="3600" y="224"/>
                  <a:pt x="3577" y="193"/>
                  <a:pt x="3542" y="193"/>
                </a:cubicBezTo>
                <a:close/>
                <a:moveTo>
                  <a:pt x="3319" y="477"/>
                </a:moveTo>
                <a:cubicBezTo>
                  <a:pt x="3249" y="477"/>
                  <a:pt x="3249" y="413"/>
                  <a:pt x="3249" y="386"/>
                </a:cubicBezTo>
                <a:lnTo>
                  <a:pt x="3249" y="111"/>
                </a:lnTo>
                <a:cubicBezTo>
                  <a:pt x="3249" y="67"/>
                  <a:pt x="3247" y="44"/>
                  <a:pt x="3242" y="17"/>
                </a:cubicBezTo>
                <a:lnTo>
                  <a:pt x="3314" y="1"/>
                </a:lnTo>
                <a:cubicBezTo>
                  <a:pt x="3319" y="21"/>
                  <a:pt x="3320" y="48"/>
                  <a:pt x="3320" y="90"/>
                </a:cubicBezTo>
                <a:lnTo>
                  <a:pt x="3320" y="363"/>
                </a:lnTo>
                <a:cubicBezTo>
                  <a:pt x="3320" y="406"/>
                  <a:pt x="3322" y="413"/>
                  <a:pt x="3327" y="421"/>
                </a:cubicBezTo>
                <a:cubicBezTo>
                  <a:pt x="3331" y="426"/>
                  <a:pt x="3342" y="429"/>
                  <a:pt x="3350" y="426"/>
                </a:cubicBezTo>
                <a:lnTo>
                  <a:pt x="3361" y="469"/>
                </a:lnTo>
                <a:cubicBezTo>
                  <a:pt x="3349" y="474"/>
                  <a:pt x="3335" y="477"/>
                  <a:pt x="3319" y="477"/>
                </a:cubicBezTo>
                <a:close/>
                <a:moveTo>
                  <a:pt x="3095" y="471"/>
                </a:moveTo>
                <a:lnTo>
                  <a:pt x="3030" y="471"/>
                </a:lnTo>
                <a:lnTo>
                  <a:pt x="2990" y="323"/>
                </a:lnTo>
                <a:cubicBezTo>
                  <a:pt x="2980" y="284"/>
                  <a:pt x="2969" y="235"/>
                  <a:pt x="2969" y="235"/>
                </a:cubicBezTo>
                <a:lnTo>
                  <a:pt x="2968" y="235"/>
                </a:lnTo>
                <a:cubicBezTo>
                  <a:pt x="2968" y="235"/>
                  <a:pt x="2963" y="267"/>
                  <a:pt x="2947" y="326"/>
                </a:cubicBezTo>
                <a:lnTo>
                  <a:pt x="2908" y="471"/>
                </a:lnTo>
                <a:lnTo>
                  <a:pt x="2843" y="471"/>
                </a:lnTo>
                <a:lnTo>
                  <a:pt x="2755" y="152"/>
                </a:lnTo>
                <a:lnTo>
                  <a:pt x="2824" y="143"/>
                </a:lnTo>
                <a:lnTo>
                  <a:pt x="2859" y="298"/>
                </a:lnTo>
                <a:cubicBezTo>
                  <a:pt x="2868" y="338"/>
                  <a:pt x="2876" y="383"/>
                  <a:pt x="2876" y="383"/>
                </a:cubicBezTo>
                <a:lnTo>
                  <a:pt x="2878" y="383"/>
                </a:lnTo>
                <a:cubicBezTo>
                  <a:pt x="2878" y="383"/>
                  <a:pt x="2884" y="341"/>
                  <a:pt x="2896" y="297"/>
                </a:cubicBezTo>
                <a:lnTo>
                  <a:pt x="2937" y="148"/>
                </a:lnTo>
                <a:lnTo>
                  <a:pt x="3006" y="148"/>
                </a:lnTo>
                <a:lnTo>
                  <a:pt x="3042" y="293"/>
                </a:lnTo>
                <a:cubicBezTo>
                  <a:pt x="3056" y="345"/>
                  <a:pt x="3063" y="384"/>
                  <a:pt x="3063" y="384"/>
                </a:cubicBezTo>
                <a:lnTo>
                  <a:pt x="3065" y="384"/>
                </a:lnTo>
                <a:cubicBezTo>
                  <a:pt x="3065" y="384"/>
                  <a:pt x="3072" y="335"/>
                  <a:pt x="3081" y="298"/>
                </a:cubicBezTo>
                <a:lnTo>
                  <a:pt x="3114" y="148"/>
                </a:lnTo>
                <a:lnTo>
                  <a:pt x="3186" y="148"/>
                </a:lnTo>
                <a:lnTo>
                  <a:pt x="3095" y="471"/>
                </a:lnTo>
                <a:close/>
                <a:moveTo>
                  <a:pt x="2575" y="478"/>
                </a:moveTo>
                <a:cubicBezTo>
                  <a:pt x="2487" y="478"/>
                  <a:pt x="2433" y="412"/>
                  <a:pt x="2433" y="309"/>
                </a:cubicBezTo>
                <a:cubicBezTo>
                  <a:pt x="2433" y="206"/>
                  <a:pt x="2488" y="140"/>
                  <a:pt x="2573" y="140"/>
                </a:cubicBezTo>
                <a:cubicBezTo>
                  <a:pt x="2665" y="140"/>
                  <a:pt x="2717" y="208"/>
                  <a:pt x="2717" y="310"/>
                </a:cubicBezTo>
                <a:cubicBezTo>
                  <a:pt x="2717" y="414"/>
                  <a:pt x="2662" y="478"/>
                  <a:pt x="2575" y="478"/>
                </a:cubicBezTo>
                <a:close/>
                <a:moveTo>
                  <a:pt x="2574" y="193"/>
                </a:moveTo>
                <a:cubicBezTo>
                  <a:pt x="2529" y="193"/>
                  <a:pt x="2510" y="226"/>
                  <a:pt x="2510" y="305"/>
                </a:cubicBezTo>
                <a:cubicBezTo>
                  <a:pt x="2510" y="398"/>
                  <a:pt x="2534" y="426"/>
                  <a:pt x="2576" y="426"/>
                </a:cubicBezTo>
                <a:cubicBezTo>
                  <a:pt x="2617" y="426"/>
                  <a:pt x="2640" y="392"/>
                  <a:pt x="2640" y="311"/>
                </a:cubicBezTo>
                <a:cubicBezTo>
                  <a:pt x="2640" y="220"/>
                  <a:pt x="2615" y="193"/>
                  <a:pt x="2574" y="193"/>
                </a:cubicBezTo>
                <a:close/>
                <a:moveTo>
                  <a:pt x="2283" y="470"/>
                </a:moveTo>
                <a:lnTo>
                  <a:pt x="2283" y="256"/>
                </a:lnTo>
                <a:cubicBezTo>
                  <a:pt x="2283" y="212"/>
                  <a:pt x="2273" y="200"/>
                  <a:pt x="2246" y="200"/>
                </a:cubicBezTo>
                <a:cubicBezTo>
                  <a:pt x="2226" y="200"/>
                  <a:pt x="2196" y="215"/>
                  <a:pt x="2175" y="236"/>
                </a:cubicBezTo>
                <a:lnTo>
                  <a:pt x="2175" y="470"/>
                </a:lnTo>
                <a:lnTo>
                  <a:pt x="2107" y="470"/>
                </a:lnTo>
                <a:lnTo>
                  <a:pt x="2107" y="233"/>
                </a:lnTo>
                <a:cubicBezTo>
                  <a:pt x="2107" y="199"/>
                  <a:pt x="2104" y="179"/>
                  <a:pt x="2095" y="157"/>
                </a:cubicBezTo>
                <a:lnTo>
                  <a:pt x="2158" y="139"/>
                </a:lnTo>
                <a:cubicBezTo>
                  <a:pt x="2166" y="153"/>
                  <a:pt x="2170" y="167"/>
                  <a:pt x="2170" y="185"/>
                </a:cubicBezTo>
                <a:cubicBezTo>
                  <a:pt x="2204" y="155"/>
                  <a:pt x="2234" y="140"/>
                  <a:pt x="2268" y="140"/>
                </a:cubicBezTo>
                <a:cubicBezTo>
                  <a:pt x="2318" y="140"/>
                  <a:pt x="2352" y="170"/>
                  <a:pt x="2352" y="229"/>
                </a:cubicBezTo>
                <a:lnTo>
                  <a:pt x="2352" y="470"/>
                </a:lnTo>
                <a:lnTo>
                  <a:pt x="2283" y="470"/>
                </a:lnTo>
                <a:close/>
                <a:moveTo>
                  <a:pt x="1770" y="470"/>
                </a:moveTo>
                <a:lnTo>
                  <a:pt x="1770" y="95"/>
                </a:lnTo>
                <a:cubicBezTo>
                  <a:pt x="1770" y="64"/>
                  <a:pt x="1768" y="42"/>
                  <a:pt x="1763" y="17"/>
                </a:cubicBezTo>
                <a:lnTo>
                  <a:pt x="1833" y="0"/>
                </a:lnTo>
                <a:cubicBezTo>
                  <a:pt x="1837" y="20"/>
                  <a:pt x="1840" y="52"/>
                  <a:pt x="1840" y="85"/>
                </a:cubicBezTo>
                <a:lnTo>
                  <a:pt x="1840" y="470"/>
                </a:lnTo>
                <a:lnTo>
                  <a:pt x="1770" y="470"/>
                </a:lnTo>
                <a:close/>
                <a:moveTo>
                  <a:pt x="1966" y="470"/>
                </a:moveTo>
                <a:lnTo>
                  <a:pt x="1845" y="288"/>
                </a:lnTo>
                <a:lnTo>
                  <a:pt x="1940" y="148"/>
                </a:lnTo>
                <a:lnTo>
                  <a:pt x="2025" y="148"/>
                </a:lnTo>
                <a:lnTo>
                  <a:pt x="1915" y="284"/>
                </a:lnTo>
                <a:lnTo>
                  <a:pt x="2051" y="470"/>
                </a:lnTo>
                <a:lnTo>
                  <a:pt x="1966" y="470"/>
                </a:lnTo>
                <a:close/>
                <a:moveTo>
                  <a:pt x="1428" y="199"/>
                </a:moveTo>
                <a:cubicBezTo>
                  <a:pt x="1415" y="199"/>
                  <a:pt x="1405" y="197"/>
                  <a:pt x="1403" y="196"/>
                </a:cubicBezTo>
                <a:cubicBezTo>
                  <a:pt x="1405" y="198"/>
                  <a:pt x="1424" y="219"/>
                  <a:pt x="1424" y="252"/>
                </a:cubicBezTo>
                <a:cubicBezTo>
                  <a:pt x="1424" y="308"/>
                  <a:pt x="1378" y="351"/>
                  <a:pt x="1302" y="351"/>
                </a:cubicBezTo>
                <a:cubicBezTo>
                  <a:pt x="1279" y="359"/>
                  <a:pt x="1259" y="371"/>
                  <a:pt x="1259" y="381"/>
                </a:cubicBezTo>
                <a:cubicBezTo>
                  <a:pt x="1259" y="393"/>
                  <a:pt x="1263" y="394"/>
                  <a:pt x="1339" y="394"/>
                </a:cubicBezTo>
                <a:cubicBezTo>
                  <a:pt x="1390" y="394"/>
                  <a:pt x="1446" y="421"/>
                  <a:pt x="1446" y="486"/>
                </a:cubicBezTo>
                <a:cubicBezTo>
                  <a:pt x="1446" y="555"/>
                  <a:pt x="1388" y="592"/>
                  <a:pt x="1302" y="592"/>
                </a:cubicBezTo>
                <a:cubicBezTo>
                  <a:pt x="1219" y="592"/>
                  <a:pt x="1159" y="564"/>
                  <a:pt x="1159" y="504"/>
                </a:cubicBezTo>
                <a:cubicBezTo>
                  <a:pt x="1159" y="489"/>
                  <a:pt x="1165" y="470"/>
                  <a:pt x="1165" y="470"/>
                </a:cubicBezTo>
                <a:lnTo>
                  <a:pt x="1231" y="470"/>
                </a:lnTo>
                <a:cubicBezTo>
                  <a:pt x="1231" y="470"/>
                  <a:pt x="1226" y="482"/>
                  <a:pt x="1226" y="492"/>
                </a:cubicBezTo>
                <a:cubicBezTo>
                  <a:pt x="1226" y="522"/>
                  <a:pt x="1252" y="539"/>
                  <a:pt x="1297" y="539"/>
                </a:cubicBezTo>
                <a:cubicBezTo>
                  <a:pt x="1346" y="539"/>
                  <a:pt x="1373" y="519"/>
                  <a:pt x="1373" y="489"/>
                </a:cubicBezTo>
                <a:cubicBezTo>
                  <a:pt x="1373" y="454"/>
                  <a:pt x="1344" y="444"/>
                  <a:pt x="1284" y="444"/>
                </a:cubicBezTo>
                <a:cubicBezTo>
                  <a:pt x="1198" y="444"/>
                  <a:pt x="1178" y="427"/>
                  <a:pt x="1178" y="395"/>
                </a:cubicBezTo>
                <a:cubicBezTo>
                  <a:pt x="1178" y="363"/>
                  <a:pt x="1205" y="351"/>
                  <a:pt x="1240" y="340"/>
                </a:cubicBezTo>
                <a:cubicBezTo>
                  <a:pt x="1191" y="326"/>
                  <a:pt x="1166" y="295"/>
                  <a:pt x="1166" y="249"/>
                </a:cubicBezTo>
                <a:cubicBezTo>
                  <a:pt x="1166" y="183"/>
                  <a:pt x="1218" y="140"/>
                  <a:pt x="1295" y="140"/>
                </a:cubicBezTo>
                <a:cubicBezTo>
                  <a:pt x="1341" y="140"/>
                  <a:pt x="1367" y="157"/>
                  <a:pt x="1393" y="157"/>
                </a:cubicBezTo>
                <a:cubicBezTo>
                  <a:pt x="1414" y="157"/>
                  <a:pt x="1434" y="149"/>
                  <a:pt x="1451" y="134"/>
                </a:cubicBezTo>
                <a:lnTo>
                  <a:pt x="1484" y="178"/>
                </a:lnTo>
                <a:cubicBezTo>
                  <a:pt x="1466" y="193"/>
                  <a:pt x="1449" y="199"/>
                  <a:pt x="1428" y="199"/>
                </a:cubicBezTo>
                <a:close/>
                <a:moveTo>
                  <a:pt x="1294" y="193"/>
                </a:moveTo>
                <a:cubicBezTo>
                  <a:pt x="1259" y="193"/>
                  <a:pt x="1239" y="213"/>
                  <a:pt x="1239" y="249"/>
                </a:cubicBezTo>
                <a:cubicBezTo>
                  <a:pt x="1239" y="286"/>
                  <a:pt x="1260" y="303"/>
                  <a:pt x="1294" y="303"/>
                </a:cubicBezTo>
                <a:cubicBezTo>
                  <a:pt x="1331" y="303"/>
                  <a:pt x="1350" y="284"/>
                  <a:pt x="1350" y="248"/>
                </a:cubicBezTo>
                <a:cubicBezTo>
                  <a:pt x="1350" y="212"/>
                  <a:pt x="1331" y="193"/>
                  <a:pt x="1294" y="193"/>
                </a:cubicBezTo>
                <a:close/>
                <a:moveTo>
                  <a:pt x="1015" y="470"/>
                </a:moveTo>
                <a:lnTo>
                  <a:pt x="1015" y="256"/>
                </a:lnTo>
                <a:cubicBezTo>
                  <a:pt x="1015" y="212"/>
                  <a:pt x="1005" y="200"/>
                  <a:pt x="978" y="200"/>
                </a:cubicBezTo>
                <a:cubicBezTo>
                  <a:pt x="958" y="200"/>
                  <a:pt x="929" y="215"/>
                  <a:pt x="908" y="236"/>
                </a:cubicBezTo>
                <a:lnTo>
                  <a:pt x="908" y="470"/>
                </a:lnTo>
                <a:lnTo>
                  <a:pt x="839" y="470"/>
                </a:lnTo>
                <a:lnTo>
                  <a:pt x="839" y="233"/>
                </a:lnTo>
                <a:cubicBezTo>
                  <a:pt x="839" y="199"/>
                  <a:pt x="836" y="179"/>
                  <a:pt x="827" y="157"/>
                </a:cubicBezTo>
                <a:lnTo>
                  <a:pt x="890" y="139"/>
                </a:lnTo>
                <a:cubicBezTo>
                  <a:pt x="898" y="153"/>
                  <a:pt x="902" y="167"/>
                  <a:pt x="902" y="185"/>
                </a:cubicBezTo>
                <a:cubicBezTo>
                  <a:pt x="936" y="155"/>
                  <a:pt x="966" y="140"/>
                  <a:pt x="1000" y="140"/>
                </a:cubicBezTo>
                <a:cubicBezTo>
                  <a:pt x="1050" y="140"/>
                  <a:pt x="1084" y="170"/>
                  <a:pt x="1084" y="229"/>
                </a:cubicBezTo>
                <a:lnTo>
                  <a:pt x="1084" y="470"/>
                </a:lnTo>
                <a:lnTo>
                  <a:pt x="1015" y="470"/>
                </a:lnTo>
                <a:close/>
                <a:moveTo>
                  <a:pt x="703" y="100"/>
                </a:moveTo>
                <a:cubicBezTo>
                  <a:pt x="677" y="100"/>
                  <a:pt x="657" y="79"/>
                  <a:pt x="657" y="53"/>
                </a:cubicBezTo>
                <a:cubicBezTo>
                  <a:pt x="657" y="27"/>
                  <a:pt x="678" y="6"/>
                  <a:pt x="704" y="6"/>
                </a:cubicBezTo>
                <a:cubicBezTo>
                  <a:pt x="729" y="6"/>
                  <a:pt x="750" y="27"/>
                  <a:pt x="750" y="53"/>
                </a:cubicBezTo>
                <a:cubicBezTo>
                  <a:pt x="750" y="79"/>
                  <a:pt x="729" y="100"/>
                  <a:pt x="703" y="100"/>
                </a:cubicBezTo>
                <a:close/>
                <a:moveTo>
                  <a:pt x="668" y="470"/>
                </a:moveTo>
                <a:lnTo>
                  <a:pt x="668" y="153"/>
                </a:lnTo>
                <a:lnTo>
                  <a:pt x="738" y="140"/>
                </a:lnTo>
                <a:lnTo>
                  <a:pt x="738" y="470"/>
                </a:lnTo>
                <a:lnTo>
                  <a:pt x="668" y="470"/>
                </a:lnTo>
                <a:close/>
                <a:moveTo>
                  <a:pt x="490" y="471"/>
                </a:moveTo>
                <a:lnTo>
                  <a:pt x="428" y="471"/>
                </a:lnTo>
                <a:lnTo>
                  <a:pt x="313" y="150"/>
                </a:lnTo>
                <a:lnTo>
                  <a:pt x="385" y="140"/>
                </a:lnTo>
                <a:lnTo>
                  <a:pt x="440" y="314"/>
                </a:lnTo>
                <a:cubicBezTo>
                  <a:pt x="451" y="347"/>
                  <a:pt x="460" y="386"/>
                  <a:pt x="460" y="386"/>
                </a:cubicBezTo>
                <a:lnTo>
                  <a:pt x="461" y="386"/>
                </a:lnTo>
                <a:cubicBezTo>
                  <a:pt x="461" y="386"/>
                  <a:pt x="468" y="347"/>
                  <a:pt x="481" y="311"/>
                </a:cubicBezTo>
                <a:lnTo>
                  <a:pt x="534" y="148"/>
                </a:lnTo>
                <a:lnTo>
                  <a:pt x="607" y="148"/>
                </a:lnTo>
                <a:lnTo>
                  <a:pt x="490" y="471"/>
                </a:lnTo>
                <a:close/>
                <a:moveTo>
                  <a:pt x="217" y="100"/>
                </a:moveTo>
                <a:cubicBezTo>
                  <a:pt x="192" y="100"/>
                  <a:pt x="172" y="79"/>
                  <a:pt x="172" y="53"/>
                </a:cubicBezTo>
                <a:cubicBezTo>
                  <a:pt x="172" y="27"/>
                  <a:pt x="192" y="6"/>
                  <a:pt x="218" y="6"/>
                </a:cubicBezTo>
                <a:cubicBezTo>
                  <a:pt x="243" y="6"/>
                  <a:pt x="264" y="27"/>
                  <a:pt x="264" y="53"/>
                </a:cubicBezTo>
                <a:cubicBezTo>
                  <a:pt x="264" y="79"/>
                  <a:pt x="243" y="100"/>
                  <a:pt x="217" y="100"/>
                </a:cubicBezTo>
                <a:close/>
                <a:moveTo>
                  <a:pt x="182" y="470"/>
                </a:moveTo>
                <a:lnTo>
                  <a:pt x="182" y="153"/>
                </a:lnTo>
                <a:lnTo>
                  <a:pt x="253" y="140"/>
                </a:lnTo>
                <a:lnTo>
                  <a:pt x="253" y="470"/>
                </a:lnTo>
                <a:lnTo>
                  <a:pt x="182" y="470"/>
                </a:lnTo>
                <a:close/>
              </a:path>
            </a:pathLst>
          </a:custGeom>
          <a:solidFill>
            <a:schemeClr val="tx1"/>
          </a:solidFill>
          <a:ln>
            <a:noFill/>
          </a:ln>
        </p:spPr>
        <p:txBody>
          <a:bodyPr vert="horz" wrap="square" lIns="91345" tIns="45672" rIns="91345" bIns="45672" numCol="1" anchor="t" anchorCtr="0" compatLnSpc="1">
            <a:prstTxWarp prst="textNoShape">
              <a:avLst/>
            </a:prstTxWarp>
          </a:bodyPr>
          <a:lstStyle/>
          <a:p>
            <a:endParaRPr lang="de-DE" sz="1798"/>
          </a:p>
        </p:txBody>
      </p:sp>
      <p:pic>
        <p:nvPicPr>
          <p:cNvPr id="4" name="Grafik 21">
            <a:extLst>
              <a:ext uri="{FF2B5EF4-FFF2-40B4-BE49-F238E27FC236}">
                <a16:creationId xmlns:a16="http://schemas.microsoft.com/office/drawing/2014/main" id="{928005D7-52D0-42FE-4CE2-FCB5BF397659}"/>
              </a:ext>
            </a:extLst>
          </p:cNvPr>
          <p:cNvPicPr>
            <a:picLocks noChangeAspect="1"/>
          </p:cNvPicPr>
          <p:nvPr/>
        </p:nvPicPr>
        <p:blipFill>
          <a:blip r:embed="rId4"/>
          <a:srcRect/>
          <a:stretch/>
        </p:blipFill>
        <p:spPr>
          <a:xfrm>
            <a:off x="358775" y="293869"/>
            <a:ext cx="2880000" cy="780560"/>
          </a:xfrm>
          <a:prstGeom prst="rect">
            <a:avLst/>
          </a:prstGeom>
          <a:noFill/>
        </p:spPr>
      </p:pic>
    </p:spTree>
    <p:extLst>
      <p:ext uri="{BB962C8B-B14F-4D97-AF65-F5344CB8AC3E}">
        <p14:creationId xmlns:p14="http://schemas.microsoft.com/office/powerpoint/2010/main" val="702341871"/>
      </p:ext>
    </p:extLst>
  </p:cSld>
  <p:clrMapOvr>
    <a:masterClrMapping/>
  </p:clrMapOvr>
  <p:extLst>
    <p:ext uri="{DCECCB84-F9BA-43D5-87BE-67443E8EF086}">
      <p15:sldGuideLst xmlns:p15="http://schemas.microsoft.com/office/powerpoint/2012/main">
        <p15:guide id="3" pos="226">
          <p15:clr>
            <a:srgbClr val="FBAE40"/>
          </p15:clr>
        </p15:guide>
        <p15:guide id="4" pos="5534">
          <p15:clr>
            <a:srgbClr val="FBAE40"/>
          </p15:clr>
        </p15:guide>
        <p15:guide id="6" orient="horz" pos="1236">
          <p15:clr>
            <a:srgbClr val="FBAE40"/>
          </p15:clr>
        </p15:guide>
        <p15:guide id="7" orient="horz" pos="2262">
          <p15:clr>
            <a:srgbClr val="FBAE40"/>
          </p15:clr>
        </p15:guide>
        <p15:guide id="8" pos="227">
          <p15:clr>
            <a:srgbClr val="FBAE40"/>
          </p15:clr>
        </p15:guide>
        <p15:guide id="9" pos="7461">
          <p15:clr>
            <a:srgbClr val="FBAE40"/>
          </p15:clr>
        </p15:guide>
        <p15:guide id="10" orient="horz" pos="1565">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Headline // Inhalt">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nchor="ctr"/>
          <a:lstStyle/>
          <a:p>
            <a:r>
              <a:rPr lang="de-DE" dirty="0"/>
              <a:t>Headline einfügen</a:t>
            </a:r>
          </a:p>
        </p:txBody>
      </p:sp>
      <p:sp>
        <p:nvSpPr>
          <p:cNvPr id="3" name="Inhaltsplatzhalter 2"/>
          <p:cNvSpPr>
            <a:spLocks noGrp="1"/>
          </p:cNvSpPr>
          <p:nvPr>
            <p:ph idx="1" hasCustomPrompt="1"/>
          </p:nvPr>
        </p:nvSpPr>
        <p:spPr>
          <a:xfrm>
            <a:off x="359625" y="1665066"/>
            <a:ext cx="11472051" cy="4240848"/>
          </a:xfrm>
        </p:spPr>
        <p:txBody>
          <a:bodyPr/>
          <a:lstStyle>
            <a:lvl1pPr marL="274363" marR="0" indent="-274363"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a:lvl1pPr>
            <a:lvl2pPr marL="539210" marR="0" indent="-280707"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b="0"/>
            </a:lvl2pPr>
            <a:lvl3pPr marL="802472" marR="0" indent="-269605"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b="0"/>
            </a:lvl3pPr>
            <a:lvl4pPr marL="1067320" marR="0" indent="-268020"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b="0"/>
            </a:lvl4pPr>
            <a:lvl5pPr marL="1067320" marR="0" indent="-268020"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b="0"/>
            </a:lvl5pPr>
            <a:lvl6pPr marL="1067320" marR="0" indent="-268020"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b="0"/>
            </a:lvl6pPr>
            <a:lvl7pPr marL="1067320" marR="0" indent="-268020"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b="0"/>
            </a:lvl7pPr>
            <a:lvl8pPr marL="1067320" marR="0" indent="-268020"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b="0"/>
            </a:lvl8pPr>
            <a:lvl9pPr marL="1067320" marR="0" indent="-268020"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b="0"/>
            </a:lvl9pPr>
          </a:lstStyle>
          <a:p>
            <a:pPr marL="274363" marR="0" lvl="0" indent="-274363"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de-DE" sz="2398" b="0" i="0" u="none" strike="noStrike" kern="1200" cap="none" spc="0" normalizeH="0" baseline="0" noProof="0" dirty="0">
                <a:ln>
                  <a:noFill/>
                </a:ln>
                <a:solidFill>
                  <a:srgbClr val="58585A"/>
                </a:solidFill>
                <a:effectLst/>
                <a:uLnTx/>
                <a:uFillTx/>
                <a:latin typeface="Calibri" panose="020F0502020204030204" pitchFamily="34" charset="0"/>
                <a:ea typeface="+mn-ea"/>
                <a:cs typeface="Calibri" panose="020F0502020204030204" pitchFamily="34" charset="0"/>
              </a:rPr>
              <a:t>Fließtext auf erster Ebene // für weitere Aufzählungen </a:t>
            </a:r>
            <a:br>
              <a:rPr kumimoji="0" lang="de-DE" sz="2398" b="0" i="0" u="none" strike="noStrike" kern="1200" cap="none" spc="0" normalizeH="0" baseline="0" noProof="0" dirty="0">
                <a:ln>
                  <a:noFill/>
                </a:ln>
                <a:solidFill>
                  <a:srgbClr val="58585A"/>
                </a:solidFill>
                <a:effectLst/>
                <a:uLnTx/>
                <a:uFillTx/>
                <a:latin typeface="Calibri" panose="020F0502020204030204" pitchFamily="34" charset="0"/>
                <a:ea typeface="+mn-ea"/>
                <a:cs typeface="Calibri" panose="020F0502020204030204" pitchFamily="34" charset="0"/>
              </a:rPr>
            </a:br>
            <a:r>
              <a:rPr kumimoji="0" lang="de-DE" sz="2398" b="0" i="0" u="none" strike="noStrike" kern="1200" cap="none" spc="0" normalizeH="0" baseline="0" noProof="0" dirty="0">
                <a:ln>
                  <a:noFill/>
                </a:ln>
                <a:solidFill>
                  <a:srgbClr val="58585A"/>
                </a:solidFill>
                <a:effectLst/>
                <a:uLnTx/>
                <a:uFillTx/>
                <a:latin typeface="Calibri" panose="020F0502020204030204" pitchFamily="34" charset="0"/>
                <a:ea typeface="+mn-ea"/>
                <a:cs typeface="Calibri" panose="020F0502020204030204" pitchFamily="34" charset="0"/>
              </a:rPr>
              <a:t>&gt;&gt; Menü &gt; Start &gt; Absatz &gt; Listenebne erhöhen </a:t>
            </a:r>
          </a:p>
          <a:p>
            <a:pPr marL="539210" marR="0" lvl="1" indent="-280707"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de-DE" sz="2198" b="0" i="0" u="none" strike="noStrike" kern="1200" cap="none" spc="0" normalizeH="0" baseline="0" noProof="0" dirty="0">
                <a:ln>
                  <a:noFill/>
                </a:ln>
                <a:solidFill>
                  <a:srgbClr val="58585A"/>
                </a:solidFill>
                <a:effectLst/>
                <a:uLnTx/>
                <a:uFillTx/>
                <a:latin typeface="Calibri" panose="020F0502020204030204" pitchFamily="34" charset="0"/>
                <a:ea typeface="+mn-ea"/>
                <a:cs typeface="Calibri" panose="020F0502020204030204" pitchFamily="34" charset="0"/>
              </a:rPr>
              <a:t>Zweite Ebene</a:t>
            </a:r>
          </a:p>
          <a:p>
            <a:pPr marL="802472" marR="0" lvl="2" indent="-269605"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de-DE" sz="1998" b="0" i="0" u="none" strike="noStrike" kern="1200" cap="none" spc="0" normalizeH="0" baseline="0" noProof="0" dirty="0">
                <a:ln>
                  <a:noFill/>
                </a:ln>
                <a:solidFill>
                  <a:srgbClr val="58585A"/>
                </a:solidFill>
                <a:effectLst/>
                <a:uLnTx/>
                <a:uFillTx/>
                <a:latin typeface="Calibri" panose="020F0502020204030204" pitchFamily="34" charset="0"/>
                <a:ea typeface="+mn-ea"/>
                <a:cs typeface="Calibri" panose="020F0502020204030204" pitchFamily="34" charset="0"/>
              </a:rPr>
              <a:t>Dritte Ebene</a:t>
            </a:r>
          </a:p>
          <a:p>
            <a:pPr marL="1067320" marR="0" lvl="3" indent="-268020"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de-DE" sz="1798" b="0" i="0" u="none" strike="noStrike" kern="1200" cap="none" spc="0" normalizeH="0" baseline="0" noProof="0" dirty="0">
                <a:ln>
                  <a:noFill/>
                </a:ln>
                <a:solidFill>
                  <a:srgbClr val="58585A"/>
                </a:solidFill>
                <a:effectLst/>
                <a:uLnTx/>
                <a:uFillTx/>
                <a:latin typeface="Calibri" panose="020F0502020204030204" pitchFamily="34" charset="0"/>
                <a:ea typeface="+mn-ea"/>
                <a:cs typeface="Calibri" panose="020F0502020204030204" pitchFamily="34" charset="0"/>
              </a:rPr>
              <a:t>Vierte Ebene</a:t>
            </a:r>
          </a:p>
          <a:p>
            <a:pPr marL="1067320" marR="0" lvl="4" indent="-268020"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de-DE" sz="1798" b="0" i="0" u="none" strike="noStrike" kern="1200" cap="none" spc="0" normalizeH="0" baseline="0" noProof="0" dirty="0">
                <a:ln>
                  <a:noFill/>
                </a:ln>
                <a:solidFill>
                  <a:srgbClr val="58585A"/>
                </a:solidFill>
                <a:effectLst/>
                <a:uLnTx/>
                <a:uFillTx/>
                <a:latin typeface="Calibri" panose="020F0502020204030204" pitchFamily="34" charset="0"/>
                <a:ea typeface="+mn-ea"/>
                <a:cs typeface="Calibri" panose="020F0502020204030204" pitchFamily="34" charset="0"/>
              </a:rPr>
              <a:t>Fünfte Ebene</a:t>
            </a:r>
          </a:p>
          <a:p>
            <a:pPr marL="1067320" marR="0" lvl="5" indent="-268020"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de-DE" sz="1798" b="0" i="0" u="none" strike="noStrike" kern="1200" cap="none" spc="0" normalizeH="0" baseline="0" noProof="0" dirty="0">
                <a:ln>
                  <a:noFill/>
                </a:ln>
                <a:solidFill>
                  <a:srgbClr val="58585A"/>
                </a:solidFill>
                <a:effectLst/>
                <a:uLnTx/>
                <a:uFillTx/>
                <a:latin typeface="Calibri" panose="020F0502020204030204" pitchFamily="34" charset="0"/>
                <a:ea typeface="+mn-ea"/>
                <a:cs typeface="Calibri" panose="020F0502020204030204" pitchFamily="34" charset="0"/>
              </a:rPr>
              <a:t>Sechste Ebene</a:t>
            </a:r>
          </a:p>
          <a:p>
            <a:pPr marL="1067320" marR="0" lvl="6" indent="-268020"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de-DE" sz="1798" b="0" i="0" u="none" strike="noStrike" kern="1200" cap="none" spc="0" normalizeH="0" baseline="0" noProof="0" dirty="0">
                <a:ln>
                  <a:noFill/>
                </a:ln>
                <a:solidFill>
                  <a:srgbClr val="58585A"/>
                </a:solidFill>
                <a:effectLst/>
                <a:uLnTx/>
                <a:uFillTx/>
                <a:latin typeface="Calibri" panose="020F0502020204030204" pitchFamily="34" charset="0"/>
                <a:ea typeface="+mn-ea"/>
                <a:cs typeface="Calibri" panose="020F0502020204030204" pitchFamily="34" charset="0"/>
              </a:rPr>
              <a:t>Siebte Ebene</a:t>
            </a:r>
          </a:p>
          <a:p>
            <a:pPr marL="1067320" marR="0" lvl="7" indent="-268020"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de-DE" sz="1798" b="0" i="0" u="none" strike="noStrike" kern="1200" cap="none" spc="0" normalizeH="0" baseline="0" noProof="0" dirty="0">
                <a:ln>
                  <a:noFill/>
                </a:ln>
                <a:solidFill>
                  <a:srgbClr val="58585A"/>
                </a:solidFill>
                <a:effectLst/>
                <a:uLnTx/>
                <a:uFillTx/>
                <a:latin typeface="Calibri" panose="020F0502020204030204" pitchFamily="34" charset="0"/>
                <a:ea typeface="+mn-ea"/>
                <a:cs typeface="Calibri" panose="020F0502020204030204" pitchFamily="34" charset="0"/>
              </a:rPr>
              <a:t>Achte Ebene</a:t>
            </a:r>
          </a:p>
          <a:p>
            <a:pPr marL="1067320" marR="0" lvl="8" indent="-268020" algn="l" defTabSz="913463"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de-DE" sz="1798" b="0" i="0" u="none" strike="noStrike" kern="1200" cap="none" spc="0" normalizeH="0" baseline="0" noProof="0" dirty="0">
                <a:ln>
                  <a:noFill/>
                </a:ln>
                <a:solidFill>
                  <a:srgbClr val="58585A"/>
                </a:solidFill>
                <a:effectLst/>
                <a:uLnTx/>
                <a:uFillTx/>
                <a:latin typeface="Calibri" panose="020F0502020204030204" pitchFamily="34" charset="0"/>
                <a:ea typeface="+mn-ea"/>
                <a:cs typeface="Calibri" panose="020F0502020204030204" pitchFamily="34" charset="0"/>
              </a:rPr>
              <a:t>Neunte Ebene</a:t>
            </a:r>
          </a:p>
        </p:txBody>
      </p:sp>
      <p:sp>
        <p:nvSpPr>
          <p:cNvPr id="8" name="Datumsplatzhalter 3">
            <a:extLst>
              <a:ext uri="{FF2B5EF4-FFF2-40B4-BE49-F238E27FC236}">
                <a16:creationId xmlns:a16="http://schemas.microsoft.com/office/drawing/2014/main" id="{1BA5F8B6-9755-B049-B5EE-24C8818A39B7}"/>
              </a:ext>
            </a:extLst>
          </p:cNvPr>
          <p:cNvSpPr>
            <a:spLocks noGrp="1"/>
          </p:cNvSpPr>
          <p:nvPr>
            <p:ph type="dt" sz="half" idx="2"/>
          </p:nvPr>
        </p:nvSpPr>
        <p:spPr>
          <a:xfrm>
            <a:off x="3596254" y="388800"/>
            <a:ext cx="823542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399" b="1" i="0" baseline="0">
                <a:solidFill>
                  <a:schemeClr val="bg2"/>
                </a:solidFill>
                <a:latin typeface="Calibri" panose="020F0502020204030204" pitchFamily="34" charset="0"/>
                <a:cs typeface="Calibri" panose="020F0502020204030204" pitchFamily="34" charset="0"/>
              </a:defRPr>
            </a:lvl1pPr>
            <a:lvl2pPr marL="0" indent="0" algn="r">
              <a:lnSpc>
                <a:spcPct val="100000"/>
              </a:lnSpc>
              <a:spcBef>
                <a:spcPts val="0"/>
              </a:spcBef>
              <a:defRPr sz="1199" b="1" i="0" baseline="0">
                <a:latin typeface="+mn-lt"/>
              </a:defRPr>
            </a:lvl2pPr>
            <a:lvl3pPr marL="0" indent="0" algn="r">
              <a:lnSpc>
                <a:spcPct val="100000"/>
              </a:lnSpc>
              <a:spcBef>
                <a:spcPts val="0"/>
              </a:spcBef>
              <a:defRPr sz="1199" b="1" i="0" baseline="0">
                <a:latin typeface="+mn-lt"/>
              </a:defRPr>
            </a:lvl3pPr>
            <a:lvl4pPr marL="0" indent="0" algn="r">
              <a:lnSpc>
                <a:spcPct val="100000"/>
              </a:lnSpc>
              <a:spcBef>
                <a:spcPts val="0"/>
              </a:spcBef>
              <a:defRPr sz="1199" b="1" i="0" baseline="0">
                <a:latin typeface="+mn-lt"/>
              </a:defRPr>
            </a:lvl4pPr>
            <a:lvl5pPr marL="0" indent="0" algn="r">
              <a:lnSpc>
                <a:spcPct val="100000"/>
              </a:lnSpc>
              <a:spcBef>
                <a:spcPts val="0"/>
              </a:spcBef>
              <a:defRPr sz="1199" b="1" i="0" baseline="0">
                <a:latin typeface="+mn-lt"/>
              </a:defRPr>
            </a:lvl5pPr>
            <a:lvl6pPr marL="0" indent="0" algn="r">
              <a:lnSpc>
                <a:spcPct val="100000"/>
              </a:lnSpc>
              <a:spcBef>
                <a:spcPts val="0"/>
              </a:spcBef>
              <a:defRPr sz="1199" b="1" i="0" baseline="0">
                <a:latin typeface="+mn-lt"/>
              </a:defRPr>
            </a:lvl6pPr>
            <a:lvl7pPr marL="0" indent="0" algn="r">
              <a:lnSpc>
                <a:spcPct val="100000"/>
              </a:lnSpc>
              <a:spcBef>
                <a:spcPts val="0"/>
              </a:spcBef>
              <a:defRPr sz="1199" b="1" i="0" baseline="0">
                <a:latin typeface="+mn-lt"/>
              </a:defRPr>
            </a:lvl7pPr>
            <a:lvl8pPr marL="0" indent="0" algn="r">
              <a:lnSpc>
                <a:spcPct val="100000"/>
              </a:lnSpc>
              <a:spcBef>
                <a:spcPts val="0"/>
              </a:spcBef>
              <a:defRPr sz="1199" b="1" i="0" baseline="0">
                <a:latin typeface="+mn-lt"/>
              </a:defRPr>
            </a:lvl8pPr>
            <a:lvl9pPr marL="0" indent="0" algn="r">
              <a:lnSpc>
                <a:spcPct val="100000"/>
              </a:lnSpc>
              <a:spcBef>
                <a:spcPts val="0"/>
              </a:spcBef>
              <a:defRPr sz="1199" b="1" i="0" baseline="0">
                <a:latin typeface="+mn-lt"/>
              </a:defRPr>
            </a:lvl9pPr>
          </a:lstStyle>
          <a:p>
            <a:r>
              <a:rPr lang="de-DE"/>
              <a:t>Exact: Lifting</a:t>
            </a:r>
            <a:endParaRPr lang="en-US" dirty="0"/>
          </a:p>
        </p:txBody>
      </p:sp>
      <p:sp>
        <p:nvSpPr>
          <p:cNvPr id="9" name="Fußzeilenplatzhalter 4">
            <a:extLst>
              <a:ext uri="{FF2B5EF4-FFF2-40B4-BE49-F238E27FC236}">
                <a16:creationId xmlns:a16="http://schemas.microsoft.com/office/drawing/2014/main" id="{7BA8AF51-BD09-E140-B970-8F7D15CD2ACD}"/>
              </a:ext>
            </a:extLst>
          </p:cNvPr>
          <p:cNvSpPr>
            <a:spLocks noGrp="1"/>
          </p:cNvSpPr>
          <p:nvPr>
            <p:ph type="ftr" sz="quarter" idx="3"/>
          </p:nvPr>
        </p:nvSpPr>
        <p:spPr>
          <a:xfrm>
            <a:off x="359625" y="6172447"/>
            <a:ext cx="8416458"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399" b="0" i="0" baseline="0">
                <a:solidFill>
                  <a:schemeClr val="tx1"/>
                </a:solidFill>
                <a:latin typeface="Calibri" panose="020F0502020204030204" pitchFamily="34" charset="0"/>
                <a:cs typeface="Calibri" panose="020F0502020204030204" pitchFamily="34" charset="0"/>
              </a:defRPr>
            </a:lvl1pPr>
            <a:lvl2pPr marL="0" indent="0" algn="l">
              <a:lnSpc>
                <a:spcPct val="100000"/>
              </a:lnSpc>
              <a:spcBef>
                <a:spcPts val="0"/>
              </a:spcBef>
              <a:defRPr sz="1199" b="0" i="0" baseline="0">
                <a:latin typeface="+mn-lt"/>
              </a:defRPr>
            </a:lvl2pPr>
            <a:lvl3pPr marL="0" indent="0" algn="l">
              <a:lnSpc>
                <a:spcPct val="100000"/>
              </a:lnSpc>
              <a:spcBef>
                <a:spcPts val="0"/>
              </a:spcBef>
              <a:defRPr sz="1199" b="0" i="0" baseline="0">
                <a:latin typeface="+mn-lt"/>
              </a:defRPr>
            </a:lvl3pPr>
            <a:lvl4pPr marL="0" indent="0" algn="l">
              <a:lnSpc>
                <a:spcPct val="100000"/>
              </a:lnSpc>
              <a:spcBef>
                <a:spcPts val="0"/>
              </a:spcBef>
              <a:defRPr sz="1199" b="0" i="0" baseline="0">
                <a:latin typeface="+mn-lt"/>
              </a:defRPr>
            </a:lvl4pPr>
            <a:lvl5pPr marL="0" indent="0" algn="l">
              <a:lnSpc>
                <a:spcPct val="100000"/>
              </a:lnSpc>
              <a:spcBef>
                <a:spcPts val="0"/>
              </a:spcBef>
              <a:defRPr sz="1199" b="0" i="0" baseline="0">
                <a:latin typeface="+mn-lt"/>
              </a:defRPr>
            </a:lvl5pPr>
            <a:lvl6pPr marL="0" indent="0" algn="l">
              <a:lnSpc>
                <a:spcPct val="100000"/>
              </a:lnSpc>
              <a:spcBef>
                <a:spcPts val="0"/>
              </a:spcBef>
              <a:defRPr sz="1199" b="0" i="0" baseline="0">
                <a:latin typeface="+mn-lt"/>
              </a:defRPr>
            </a:lvl6pPr>
            <a:lvl7pPr marL="0" indent="0" algn="l">
              <a:lnSpc>
                <a:spcPct val="100000"/>
              </a:lnSpc>
              <a:spcBef>
                <a:spcPts val="0"/>
              </a:spcBef>
              <a:defRPr sz="1199" b="0" i="0" baseline="0">
                <a:latin typeface="+mn-lt"/>
              </a:defRPr>
            </a:lvl7pPr>
            <a:lvl8pPr marL="0" indent="0" algn="l">
              <a:lnSpc>
                <a:spcPct val="100000"/>
              </a:lnSpc>
              <a:spcBef>
                <a:spcPts val="0"/>
              </a:spcBef>
              <a:defRPr sz="1199" b="0" i="0" baseline="0">
                <a:latin typeface="+mn-lt"/>
              </a:defRPr>
            </a:lvl8pPr>
            <a:lvl9pPr marL="0" indent="0" algn="l">
              <a:lnSpc>
                <a:spcPct val="100000"/>
              </a:lnSpc>
              <a:spcBef>
                <a:spcPts val="0"/>
              </a:spcBef>
              <a:defRPr sz="1199" b="0" i="0" baseline="0">
                <a:latin typeface="+mn-lt"/>
              </a:defRPr>
            </a:lvl9pPr>
          </a:lstStyle>
          <a:p>
            <a:r>
              <a:rPr lang="en-GB"/>
              <a:t>T. Braun – StaRAI</a:t>
            </a:r>
          </a:p>
        </p:txBody>
      </p:sp>
      <p:sp>
        <p:nvSpPr>
          <p:cNvPr id="13" name="Foliennummernplatzhalter 5">
            <a:extLst>
              <a:ext uri="{FF2B5EF4-FFF2-40B4-BE49-F238E27FC236}">
                <a16:creationId xmlns:a16="http://schemas.microsoft.com/office/drawing/2014/main" id="{AE209590-B7E9-864F-8E23-D8E66B67ED22}"/>
              </a:ext>
            </a:extLst>
          </p:cNvPr>
          <p:cNvSpPr>
            <a:spLocks noGrp="1"/>
          </p:cNvSpPr>
          <p:nvPr>
            <p:ph type="sldNum" sz="quarter" idx="4"/>
          </p:nvPr>
        </p:nvSpPr>
        <p:spPr>
          <a:xfrm>
            <a:off x="11112424" y="6172448"/>
            <a:ext cx="71925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6" b="1" i="0" baseline="0">
                <a:solidFill>
                  <a:schemeClr val="bg2"/>
                </a:solidFill>
                <a:latin typeface="+mj-lt"/>
              </a:defRPr>
            </a:lvl1pPr>
            <a:lvl2pPr marL="0" indent="0" algn="r">
              <a:lnSpc>
                <a:spcPct val="100000"/>
              </a:lnSpc>
              <a:spcBef>
                <a:spcPts val="0"/>
              </a:spcBef>
              <a:defRPr sz="1865" b="1" i="0" baseline="0">
                <a:latin typeface="+mj-lt"/>
              </a:defRPr>
            </a:lvl2pPr>
            <a:lvl3pPr marL="0" indent="0" algn="r">
              <a:lnSpc>
                <a:spcPct val="100000"/>
              </a:lnSpc>
              <a:spcBef>
                <a:spcPts val="0"/>
              </a:spcBef>
              <a:defRPr sz="1865" b="1" i="0" baseline="0">
                <a:latin typeface="+mj-lt"/>
              </a:defRPr>
            </a:lvl3pPr>
            <a:lvl4pPr marL="0" indent="0" algn="r">
              <a:lnSpc>
                <a:spcPct val="100000"/>
              </a:lnSpc>
              <a:spcBef>
                <a:spcPts val="0"/>
              </a:spcBef>
              <a:defRPr sz="1865" b="1" i="0" baseline="0">
                <a:latin typeface="+mj-lt"/>
              </a:defRPr>
            </a:lvl4pPr>
            <a:lvl5pPr marL="0" indent="0" algn="r">
              <a:lnSpc>
                <a:spcPct val="100000"/>
              </a:lnSpc>
              <a:spcBef>
                <a:spcPts val="0"/>
              </a:spcBef>
              <a:defRPr sz="1865" b="1" i="0" baseline="0">
                <a:latin typeface="+mj-lt"/>
              </a:defRPr>
            </a:lvl5pPr>
            <a:lvl6pPr marL="0" indent="0" algn="r">
              <a:lnSpc>
                <a:spcPct val="100000"/>
              </a:lnSpc>
              <a:spcBef>
                <a:spcPts val="0"/>
              </a:spcBef>
              <a:defRPr sz="1865" b="1" i="0" baseline="0">
                <a:latin typeface="+mj-lt"/>
              </a:defRPr>
            </a:lvl6pPr>
            <a:lvl7pPr marL="0" indent="0" algn="r">
              <a:lnSpc>
                <a:spcPct val="100000"/>
              </a:lnSpc>
              <a:spcBef>
                <a:spcPts val="0"/>
              </a:spcBef>
              <a:defRPr sz="1865" b="1" i="0" baseline="0">
                <a:latin typeface="+mj-lt"/>
              </a:defRPr>
            </a:lvl7pPr>
            <a:lvl8pPr marL="0" indent="0" algn="r">
              <a:lnSpc>
                <a:spcPct val="100000"/>
              </a:lnSpc>
              <a:spcBef>
                <a:spcPts val="0"/>
              </a:spcBef>
              <a:defRPr sz="1865" b="1" i="0" baseline="0">
                <a:latin typeface="+mj-lt"/>
              </a:defRPr>
            </a:lvl8pPr>
            <a:lvl9pPr marL="0" indent="0" algn="r">
              <a:lnSpc>
                <a:spcPct val="100000"/>
              </a:lnSpc>
              <a:spcBef>
                <a:spcPts val="0"/>
              </a:spcBef>
              <a:defRPr sz="1865" b="1" i="0" baseline="0">
                <a:latin typeface="+mj-lt"/>
              </a:defRPr>
            </a:lvl9pPr>
          </a:lstStyle>
          <a:p>
            <a:fld id="{67C9959E-8E6B-B04C-9955-EA096F41CA7A}" type="slidenum">
              <a:rPr lang="en-GB" smtClean="0"/>
              <a:t>‹#›</a:t>
            </a:fld>
            <a:endParaRPr lang="en-GB"/>
          </a:p>
        </p:txBody>
      </p:sp>
      <p:sp>
        <p:nvSpPr>
          <p:cNvPr id="14" name="Linie">
            <a:extLst>
              <a:ext uri="{FF2B5EF4-FFF2-40B4-BE49-F238E27FC236}">
                <a16:creationId xmlns:a16="http://schemas.microsoft.com/office/drawing/2014/main" id="{74E4E7DF-5D97-5A48-92FB-8CDE15E71AB3}"/>
              </a:ext>
            </a:extLst>
          </p:cNvPr>
          <p:cNvSpPr/>
          <p:nvPr/>
        </p:nvSpPr>
        <p:spPr>
          <a:xfrm>
            <a:off x="0" y="6030720"/>
            <a:ext cx="12191301"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Tree>
    <p:extLst>
      <p:ext uri="{BB962C8B-B14F-4D97-AF65-F5344CB8AC3E}">
        <p14:creationId xmlns:p14="http://schemas.microsoft.com/office/powerpoint/2010/main" val="1609320946"/>
      </p:ext>
    </p:extLst>
  </p:cSld>
  <p:clrMapOvr>
    <a:masterClrMapping/>
  </p:clrMapOvr>
  <p:extLst>
    <p:ext uri="{DCECCB84-F9BA-43D5-87BE-67443E8EF086}">
      <p15:sldGuideLst xmlns:p15="http://schemas.microsoft.com/office/powerpoint/2012/main">
        <p15:guide id="4" pos="226">
          <p15:clr>
            <a:srgbClr val="FBAE40"/>
          </p15:clr>
        </p15:guide>
        <p15:guide id="5" pos="5534">
          <p15:clr>
            <a:srgbClr val="FBAE40"/>
          </p15:clr>
        </p15:guide>
        <p15:guide id="9" pos="227">
          <p15:clr>
            <a:srgbClr val="FBAE40"/>
          </p15:clr>
        </p15:guide>
        <p15:guide id="10" pos="7461">
          <p15:clr>
            <a:srgbClr val="FBAE40"/>
          </p15:clr>
        </p15:guide>
        <p15:guide id="11" orient="horz" pos="1463">
          <p15:clr>
            <a:srgbClr val="FBAE40"/>
          </p15:clr>
        </p15:guide>
        <p15:guide id="12" orient="horz" pos="3618">
          <p15:clr>
            <a:srgbClr val="FBAE40"/>
          </p15:clr>
        </p15:guide>
        <p15:guide id="13" orient="horz" pos="851">
          <p15:clr>
            <a:srgbClr val="FBAE40"/>
          </p15:clr>
        </p15:guide>
        <p15:guide id="14" pos="301">
          <p15:clr>
            <a:srgbClr val="FBAE40"/>
          </p15:clr>
        </p15:guide>
        <p15:guide id="15" pos="7379">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nchor="ctr"/>
          <a:lstStyle/>
          <a:p>
            <a:r>
              <a:rPr lang="en-GB"/>
              <a:t>Click to edit Master title style</a:t>
            </a:r>
            <a:endParaRPr lang="en-US" dirty="0"/>
          </a:p>
        </p:txBody>
      </p:sp>
      <p:sp>
        <p:nvSpPr>
          <p:cNvPr id="3" name="Content Placeholder 2"/>
          <p:cNvSpPr>
            <a:spLocks noGrp="1"/>
          </p:cNvSpPr>
          <p:nvPr>
            <p:ph sz="half" idx="1"/>
          </p:nvPr>
        </p:nvSpPr>
        <p:spPr>
          <a:xfrm>
            <a:off x="359962" y="1666800"/>
            <a:ext cx="5452008" cy="4239112"/>
          </a:xfrm>
        </p:spPr>
        <p:txBody>
          <a:bodyPr/>
          <a:lstStyle>
            <a:lvl2pPr>
              <a:defRPr b="0"/>
            </a:lvl2pPr>
            <a:lvl3pPr>
              <a:defRPr b="0"/>
            </a:lvl3pPr>
            <a:lvl4pPr>
              <a:defRPr b="0"/>
            </a:lvl4pPr>
            <a:lvl5pPr>
              <a:defRPr b="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Content Placeholder 3"/>
          <p:cNvSpPr>
            <a:spLocks noGrp="1"/>
          </p:cNvSpPr>
          <p:nvPr>
            <p:ph sz="half" idx="2"/>
          </p:nvPr>
        </p:nvSpPr>
        <p:spPr>
          <a:xfrm>
            <a:off x="6257842" y="1666800"/>
            <a:ext cx="5573833" cy="4239112"/>
          </a:xfrm>
        </p:spPr>
        <p:txBody>
          <a:bodyPr/>
          <a:lstStyle>
            <a:lvl2pPr>
              <a:defRPr b="0"/>
            </a:lvl2pPr>
            <a:lvl3pPr>
              <a:defRPr b="0"/>
            </a:lvl3pPr>
            <a:lvl4pPr>
              <a:defRPr b="0"/>
            </a:lvl4pPr>
            <a:lvl5pPr>
              <a:defRPr b="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10" name="Datumsplatzhalter 3">
            <a:extLst>
              <a:ext uri="{FF2B5EF4-FFF2-40B4-BE49-F238E27FC236}">
                <a16:creationId xmlns:a16="http://schemas.microsoft.com/office/drawing/2014/main" id="{DD891D81-850B-104A-8882-3B4FE65D2A86}"/>
              </a:ext>
            </a:extLst>
          </p:cNvPr>
          <p:cNvSpPr>
            <a:spLocks noGrp="1"/>
          </p:cNvSpPr>
          <p:nvPr>
            <p:ph type="dt" sz="half" idx="10"/>
          </p:nvPr>
        </p:nvSpPr>
        <p:spPr>
          <a:xfrm>
            <a:off x="3596254" y="388800"/>
            <a:ext cx="823542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399" b="1" i="0" baseline="0">
                <a:solidFill>
                  <a:schemeClr val="bg2"/>
                </a:solidFill>
                <a:latin typeface="Calibri" panose="020F0502020204030204" pitchFamily="34" charset="0"/>
                <a:cs typeface="Calibri" panose="020F0502020204030204" pitchFamily="34" charset="0"/>
              </a:defRPr>
            </a:lvl1pPr>
            <a:lvl2pPr marL="0" indent="0" algn="r">
              <a:lnSpc>
                <a:spcPct val="100000"/>
              </a:lnSpc>
              <a:spcBef>
                <a:spcPts val="0"/>
              </a:spcBef>
              <a:defRPr sz="1199" b="1" i="0" baseline="0">
                <a:latin typeface="+mn-lt"/>
              </a:defRPr>
            </a:lvl2pPr>
            <a:lvl3pPr marL="0" indent="0" algn="r">
              <a:lnSpc>
                <a:spcPct val="100000"/>
              </a:lnSpc>
              <a:spcBef>
                <a:spcPts val="0"/>
              </a:spcBef>
              <a:defRPr sz="1199" b="1" i="0" baseline="0">
                <a:latin typeface="+mn-lt"/>
              </a:defRPr>
            </a:lvl3pPr>
            <a:lvl4pPr marL="0" indent="0" algn="r">
              <a:lnSpc>
                <a:spcPct val="100000"/>
              </a:lnSpc>
              <a:spcBef>
                <a:spcPts val="0"/>
              </a:spcBef>
              <a:defRPr sz="1199" b="1" i="0" baseline="0">
                <a:latin typeface="+mn-lt"/>
              </a:defRPr>
            </a:lvl4pPr>
            <a:lvl5pPr marL="0" indent="0" algn="r">
              <a:lnSpc>
                <a:spcPct val="100000"/>
              </a:lnSpc>
              <a:spcBef>
                <a:spcPts val="0"/>
              </a:spcBef>
              <a:defRPr sz="1199" b="1" i="0" baseline="0">
                <a:latin typeface="+mn-lt"/>
              </a:defRPr>
            </a:lvl5pPr>
            <a:lvl6pPr marL="0" indent="0" algn="r">
              <a:lnSpc>
                <a:spcPct val="100000"/>
              </a:lnSpc>
              <a:spcBef>
                <a:spcPts val="0"/>
              </a:spcBef>
              <a:defRPr sz="1199" b="1" i="0" baseline="0">
                <a:latin typeface="+mn-lt"/>
              </a:defRPr>
            </a:lvl6pPr>
            <a:lvl7pPr marL="0" indent="0" algn="r">
              <a:lnSpc>
                <a:spcPct val="100000"/>
              </a:lnSpc>
              <a:spcBef>
                <a:spcPts val="0"/>
              </a:spcBef>
              <a:defRPr sz="1199" b="1" i="0" baseline="0">
                <a:latin typeface="+mn-lt"/>
              </a:defRPr>
            </a:lvl7pPr>
            <a:lvl8pPr marL="0" indent="0" algn="r">
              <a:lnSpc>
                <a:spcPct val="100000"/>
              </a:lnSpc>
              <a:spcBef>
                <a:spcPts val="0"/>
              </a:spcBef>
              <a:defRPr sz="1199" b="1" i="0" baseline="0">
                <a:latin typeface="+mn-lt"/>
              </a:defRPr>
            </a:lvl8pPr>
            <a:lvl9pPr marL="0" indent="0" algn="r">
              <a:lnSpc>
                <a:spcPct val="100000"/>
              </a:lnSpc>
              <a:spcBef>
                <a:spcPts val="0"/>
              </a:spcBef>
              <a:defRPr sz="1199" b="1" i="0" baseline="0">
                <a:latin typeface="+mn-lt"/>
              </a:defRPr>
            </a:lvl9pPr>
          </a:lstStyle>
          <a:p>
            <a:r>
              <a:rPr lang="de-DE"/>
              <a:t>Exact: Lifting</a:t>
            </a:r>
            <a:endParaRPr lang="en-US" dirty="0"/>
          </a:p>
        </p:txBody>
      </p:sp>
      <p:sp>
        <p:nvSpPr>
          <p:cNvPr id="11" name="Fußzeilenplatzhalter 4">
            <a:extLst>
              <a:ext uri="{FF2B5EF4-FFF2-40B4-BE49-F238E27FC236}">
                <a16:creationId xmlns:a16="http://schemas.microsoft.com/office/drawing/2014/main" id="{5C3E01FC-4088-3E4B-A987-3CBED1C47A40}"/>
              </a:ext>
            </a:extLst>
          </p:cNvPr>
          <p:cNvSpPr>
            <a:spLocks noGrp="1"/>
          </p:cNvSpPr>
          <p:nvPr>
            <p:ph type="ftr" sz="quarter" idx="3"/>
          </p:nvPr>
        </p:nvSpPr>
        <p:spPr>
          <a:xfrm>
            <a:off x="359625" y="6172447"/>
            <a:ext cx="8416458"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399" b="0" i="0" baseline="0">
                <a:solidFill>
                  <a:schemeClr val="tx1"/>
                </a:solidFill>
                <a:latin typeface="Calibri" panose="020F0502020204030204" pitchFamily="34" charset="0"/>
                <a:cs typeface="Calibri" panose="020F0502020204030204" pitchFamily="34" charset="0"/>
              </a:defRPr>
            </a:lvl1pPr>
            <a:lvl2pPr marL="0" indent="0" algn="l">
              <a:lnSpc>
                <a:spcPct val="100000"/>
              </a:lnSpc>
              <a:spcBef>
                <a:spcPts val="0"/>
              </a:spcBef>
              <a:defRPr sz="1199" b="0" i="0" baseline="0">
                <a:latin typeface="+mn-lt"/>
              </a:defRPr>
            </a:lvl2pPr>
            <a:lvl3pPr marL="0" indent="0" algn="l">
              <a:lnSpc>
                <a:spcPct val="100000"/>
              </a:lnSpc>
              <a:spcBef>
                <a:spcPts val="0"/>
              </a:spcBef>
              <a:defRPr sz="1199" b="0" i="0" baseline="0">
                <a:latin typeface="+mn-lt"/>
              </a:defRPr>
            </a:lvl3pPr>
            <a:lvl4pPr marL="0" indent="0" algn="l">
              <a:lnSpc>
                <a:spcPct val="100000"/>
              </a:lnSpc>
              <a:spcBef>
                <a:spcPts val="0"/>
              </a:spcBef>
              <a:defRPr sz="1199" b="0" i="0" baseline="0">
                <a:latin typeface="+mn-lt"/>
              </a:defRPr>
            </a:lvl4pPr>
            <a:lvl5pPr marL="0" indent="0" algn="l">
              <a:lnSpc>
                <a:spcPct val="100000"/>
              </a:lnSpc>
              <a:spcBef>
                <a:spcPts val="0"/>
              </a:spcBef>
              <a:defRPr sz="1199" b="0" i="0" baseline="0">
                <a:latin typeface="+mn-lt"/>
              </a:defRPr>
            </a:lvl5pPr>
            <a:lvl6pPr marL="0" indent="0" algn="l">
              <a:lnSpc>
                <a:spcPct val="100000"/>
              </a:lnSpc>
              <a:spcBef>
                <a:spcPts val="0"/>
              </a:spcBef>
              <a:defRPr sz="1199" b="0" i="0" baseline="0">
                <a:latin typeface="+mn-lt"/>
              </a:defRPr>
            </a:lvl6pPr>
            <a:lvl7pPr marL="0" indent="0" algn="l">
              <a:lnSpc>
                <a:spcPct val="100000"/>
              </a:lnSpc>
              <a:spcBef>
                <a:spcPts val="0"/>
              </a:spcBef>
              <a:defRPr sz="1199" b="0" i="0" baseline="0">
                <a:latin typeface="+mn-lt"/>
              </a:defRPr>
            </a:lvl7pPr>
            <a:lvl8pPr marL="0" indent="0" algn="l">
              <a:lnSpc>
                <a:spcPct val="100000"/>
              </a:lnSpc>
              <a:spcBef>
                <a:spcPts val="0"/>
              </a:spcBef>
              <a:defRPr sz="1199" b="0" i="0" baseline="0">
                <a:latin typeface="+mn-lt"/>
              </a:defRPr>
            </a:lvl8pPr>
            <a:lvl9pPr marL="0" indent="0" algn="l">
              <a:lnSpc>
                <a:spcPct val="100000"/>
              </a:lnSpc>
              <a:spcBef>
                <a:spcPts val="0"/>
              </a:spcBef>
              <a:defRPr sz="1199" b="0" i="0" baseline="0">
                <a:latin typeface="+mn-lt"/>
              </a:defRPr>
            </a:lvl9pPr>
          </a:lstStyle>
          <a:p>
            <a:r>
              <a:rPr lang="en-GB"/>
              <a:t>T. Braun – StaRAI</a:t>
            </a:r>
          </a:p>
        </p:txBody>
      </p:sp>
      <p:sp>
        <p:nvSpPr>
          <p:cNvPr id="12" name="Foliennummernplatzhalter 5">
            <a:extLst>
              <a:ext uri="{FF2B5EF4-FFF2-40B4-BE49-F238E27FC236}">
                <a16:creationId xmlns:a16="http://schemas.microsoft.com/office/drawing/2014/main" id="{1227048F-4499-5747-BBA5-477A08D6E89D}"/>
              </a:ext>
            </a:extLst>
          </p:cNvPr>
          <p:cNvSpPr>
            <a:spLocks noGrp="1"/>
          </p:cNvSpPr>
          <p:nvPr>
            <p:ph type="sldNum" sz="quarter" idx="4"/>
          </p:nvPr>
        </p:nvSpPr>
        <p:spPr>
          <a:xfrm>
            <a:off x="11112424" y="6172448"/>
            <a:ext cx="71925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6" b="1" i="0" baseline="0">
                <a:solidFill>
                  <a:schemeClr val="bg2"/>
                </a:solidFill>
                <a:latin typeface="+mj-lt"/>
              </a:defRPr>
            </a:lvl1pPr>
            <a:lvl2pPr marL="0" indent="0" algn="r">
              <a:lnSpc>
                <a:spcPct val="100000"/>
              </a:lnSpc>
              <a:spcBef>
                <a:spcPts val="0"/>
              </a:spcBef>
              <a:defRPr sz="1865" b="1" i="0" baseline="0">
                <a:latin typeface="+mj-lt"/>
              </a:defRPr>
            </a:lvl2pPr>
            <a:lvl3pPr marL="0" indent="0" algn="r">
              <a:lnSpc>
                <a:spcPct val="100000"/>
              </a:lnSpc>
              <a:spcBef>
                <a:spcPts val="0"/>
              </a:spcBef>
              <a:defRPr sz="1865" b="1" i="0" baseline="0">
                <a:latin typeface="+mj-lt"/>
              </a:defRPr>
            </a:lvl3pPr>
            <a:lvl4pPr marL="0" indent="0" algn="r">
              <a:lnSpc>
                <a:spcPct val="100000"/>
              </a:lnSpc>
              <a:spcBef>
                <a:spcPts val="0"/>
              </a:spcBef>
              <a:defRPr sz="1865" b="1" i="0" baseline="0">
                <a:latin typeface="+mj-lt"/>
              </a:defRPr>
            </a:lvl4pPr>
            <a:lvl5pPr marL="0" indent="0" algn="r">
              <a:lnSpc>
                <a:spcPct val="100000"/>
              </a:lnSpc>
              <a:spcBef>
                <a:spcPts val="0"/>
              </a:spcBef>
              <a:defRPr sz="1865" b="1" i="0" baseline="0">
                <a:latin typeface="+mj-lt"/>
              </a:defRPr>
            </a:lvl5pPr>
            <a:lvl6pPr marL="0" indent="0" algn="r">
              <a:lnSpc>
                <a:spcPct val="100000"/>
              </a:lnSpc>
              <a:spcBef>
                <a:spcPts val="0"/>
              </a:spcBef>
              <a:defRPr sz="1865" b="1" i="0" baseline="0">
                <a:latin typeface="+mj-lt"/>
              </a:defRPr>
            </a:lvl6pPr>
            <a:lvl7pPr marL="0" indent="0" algn="r">
              <a:lnSpc>
                <a:spcPct val="100000"/>
              </a:lnSpc>
              <a:spcBef>
                <a:spcPts val="0"/>
              </a:spcBef>
              <a:defRPr sz="1865" b="1" i="0" baseline="0">
                <a:latin typeface="+mj-lt"/>
              </a:defRPr>
            </a:lvl7pPr>
            <a:lvl8pPr marL="0" indent="0" algn="r">
              <a:lnSpc>
                <a:spcPct val="100000"/>
              </a:lnSpc>
              <a:spcBef>
                <a:spcPts val="0"/>
              </a:spcBef>
              <a:defRPr sz="1865" b="1" i="0" baseline="0">
                <a:latin typeface="+mj-lt"/>
              </a:defRPr>
            </a:lvl8pPr>
            <a:lvl9pPr marL="0" indent="0" algn="r">
              <a:lnSpc>
                <a:spcPct val="100000"/>
              </a:lnSpc>
              <a:spcBef>
                <a:spcPts val="0"/>
              </a:spcBef>
              <a:defRPr sz="1865" b="1" i="0" baseline="0">
                <a:latin typeface="+mj-lt"/>
              </a:defRPr>
            </a:lvl9pPr>
          </a:lstStyle>
          <a:p>
            <a:fld id="{67C9959E-8E6B-B04C-9955-EA096F41CA7A}" type="slidenum">
              <a:rPr lang="en-GB" smtClean="0"/>
              <a:t>‹#›</a:t>
            </a:fld>
            <a:endParaRPr lang="en-GB"/>
          </a:p>
        </p:txBody>
      </p:sp>
      <p:sp>
        <p:nvSpPr>
          <p:cNvPr id="13" name="Linie">
            <a:extLst>
              <a:ext uri="{FF2B5EF4-FFF2-40B4-BE49-F238E27FC236}">
                <a16:creationId xmlns:a16="http://schemas.microsoft.com/office/drawing/2014/main" id="{B3105BE5-7E5E-0845-B3F4-48E9C5D4B19D}"/>
              </a:ext>
            </a:extLst>
          </p:cNvPr>
          <p:cNvSpPr/>
          <p:nvPr/>
        </p:nvSpPr>
        <p:spPr>
          <a:xfrm>
            <a:off x="0" y="6030720"/>
            <a:ext cx="12191301"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Tree>
    <p:extLst>
      <p:ext uri="{BB962C8B-B14F-4D97-AF65-F5344CB8AC3E}">
        <p14:creationId xmlns:p14="http://schemas.microsoft.com/office/powerpoint/2010/main" val="299383733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Two Content + Headings">
    <p:spTree>
      <p:nvGrpSpPr>
        <p:cNvPr id="1" name=""/>
        <p:cNvGrpSpPr/>
        <p:nvPr/>
      </p:nvGrpSpPr>
      <p:grpSpPr>
        <a:xfrm>
          <a:off x="0" y="0"/>
          <a:ext cx="0" cy="0"/>
          <a:chOff x="0" y="0"/>
          <a:chExt cx="0" cy="0"/>
        </a:xfrm>
      </p:grpSpPr>
      <p:sp>
        <p:nvSpPr>
          <p:cNvPr id="2" name="Title 1"/>
          <p:cNvSpPr>
            <a:spLocks noGrp="1"/>
          </p:cNvSpPr>
          <p:nvPr>
            <p:ph type="title"/>
          </p:nvPr>
        </p:nvSpPr>
        <p:spPr/>
        <p:txBody>
          <a:bodyPr anchor="ctr"/>
          <a:lstStyle/>
          <a:p>
            <a:r>
              <a:rPr lang="en-GB"/>
              <a:t>Click to edit Master title style</a:t>
            </a:r>
            <a:endParaRPr lang="en-US" dirty="0"/>
          </a:p>
        </p:txBody>
      </p:sp>
      <p:sp>
        <p:nvSpPr>
          <p:cNvPr id="3" name="Content Placeholder 2"/>
          <p:cNvSpPr>
            <a:spLocks noGrp="1"/>
          </p:cNvSpPr>
          <p:nvPr>
            <p:ph sz="half" idx="1"/>
          </p:nvPr>
        </p:nvSpPr>
        <p:spPr>
          <a:xfrm>
            <a:off x="361826" y="2615519"/>
            <a:ext cx="5572334" cy="3290393"/>
          </a:xfrm>
        </p:spPr>
        <p:txBody>
          <a:bodyPr/>
          <a:lstStyle>
            <a:lvl2pPr>
              <a:defRPr b="0"/>
            </a:lvl2pPr>
            <a:lvl3pPr>
              <a:defRPr b="0"/>
            </a:lvl3pPr>
            <a:lvl4pPr>
              <a:defRPr b="0"/>
            </a:lvl4pPr>
            <a:lvl5pPr>
              <a:defRPr b="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Content Placeholder 3"/>
          <p:cNvSpPr>
            <a:spLocks noGrp="1"/>
          </p:cNvSpPr>
          <p:nvPr>
            <p:ph sz="half" idx="2"/>
          </p:nvPr>
        </p:nvSpPr>
        <p:spPr>
          <a:xfrm>
            <a:off x="6257843" y="2615519"/>
            <a:ext cx="5573833" cy="3290393"/>
          </a:xfrm>
        </p:spPr>
        <p:txBody>
          <a:bodyPr/>
          <a:lstStyle>
            <a:lvl2pPr>
              <a:defRPr b="0"/>
            </a:lvl2pPr>
            <a:lvl3pPr>
              <a:defRPr b="0"/>
            </a:lvl3pPr>
            <a:lvl4pPr>
              <a:defRPr b="0"/>
            </a:lvl4pPr>
            <a:lvl5pPr>
              <a:defRPr b="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9" name="Text Placeholder 2">
            <a:extLst>
              <a:ext uri="{FF2B5EF4-FFF2-40B4-BE49-F238E27FC236}">
                <a16:creationId xmlns:a16="http://schemas.microsoft.com/office/drawing/2014/main" id="{8E951C31-C6BD-824C-BF6E-8C71F39EAA78}"/>
              </a:ext>
            </a:extLst>
          </p:cNvPr>
          <p:cNvSpPr>
            <a:spLocks noGrp="1"/>
          </p:cNvSpPr>
          <p:nvPr>
            <p:ph type="body" idx="13"/>
          </p:nvPr>
        </p:nvSpPr>
        <p:spPr>
          <a:xfrm>
            <a:off x="359624" y="1666800"/>
            <a:ext cx="5574533" cy="823912"/>
          </a:xfrm>
        </p:spPr>
        <p:txBody>
          <a:bodyPr anchor="b"/>
          <a:lstStyle>
            <a:lvl1pPr marL="0" indent="0">
              <a:buNone/>
              <a:defRPr sz="2398" b="1"/>
            </a:lvl1pPr>
            <a:lvl2pPr marL="456743" indent="0">
              <a:buNone/>
              <a:defRPr sz="1998" b="1"/>
            </a:lvl2pPr>
            <a:lvl3pPr marL="913486" indent="0">
              <a:buNone/>
              <a:defRPr sz="1798" b="1"/>
            </a:lvl3pPr>
            <a:lvl4pPr marL="1370228" indent="0">
              <a:buNone/>
              <a:defRPr sz="1598" b="1"/>
            </a:lvl4pPr>
            <a:lvl5pPr marL="1826971" indent="0">
              <a:buNone/>
              <a:defRPr sz="1598" b="1"/>
            </a:lvl5pPr>
            <a:lvl6pPr marL="2283714" indent="0">
              <a:buNone/>
              <a:defRPr sz="1598" b="1"/>
            </a:lvl6pPr>
            <a:lvl7pPr marL="2740457" indent="0">
              <a:buNone/>
              <a:defRPr sz="1598" b="1"/>
            </a:lvl7pPr>
            <a:lvl8pPr marL="3197200" indent="0">
              <a:buNone/>
              <a:defRPr sz="1598" b="1"/>
            </a:lvl8pPr>
            <a:lvl9pPr marL="3653942" indent="0">
              <a:buNone/>
              <a:defRPr sz="1598" b="1"/>
            </a:lvl9pPr>
          </a:lstStyle>
          <a:p>
            <a:pPr lvl="0"/>
            <a:r>
              <a:rPr lang="en-GB"/>
              <a:t>Click to edit Master text styles</a:t>
            </a:r>
          </a:p>
        </p:txBody>
      </p:sp>
      <p:sp>
        <p:nvSpPr>
          <p:cNvPr id="10" name="Text Placeholder 4">
            <a:extLst>
              <a:ext uri="{FF2B5EF4-FFF2-40B4-BE49-F238E27FC236}">
                <a16:creationId xmlns:a16="http://schemas.microsoft.com/office/drawing/2014/main" id="{2770AB22-F3E9-294E-99D4-9AB1D452A1AC}"/>
              </a:ext>
            </a:extLst>
          </p:cNvPr>
          <p:cNvSpPr>
            <a:spLocks noGrp="1"/>
          </p:cNvSpPr>
          <p:nvPr>
            <p:ph type="body" sz="quarter" idx="3"/>
          </p:nvPr>
        </p:nvSpPr>
        <p:spPr>
          <a:xfrm>
            <a:off x="6257840" y="1666800"/>
            <a:ext cx="5573834" cy="823912"/>
          </a:xfrm>
        </p:spPr>
        <p:txBody>
          <a:bodyPr anchor="b"/>
          <a:lstStyle>
            <a:lvl1pPr marL="0" indent="0">
              <a:buNone/>
              <a:defRPr sz="2398" b="1"/>
            </a:lvl1pPr>
            <a:lvl2pPr marL="456743" indent="0">
              <a:buNone/>
              <a:defRPr sz="1998" b="1"/>
            </a:lvl2pPr>
            <a:lvl3pPr marL="913486" indent="0">
              <a:buNone/>
              <a:defRPr sz="1798" b="1"/>
            </a:lvl3pPr>
            <a:lvl4pPr marL="1370228" indent="0">
              <a:buNone/>
              <a:defRPr sz="1598" b="1"/>
            </a:lvl4pPr>
            <a:lvl5pPr marL="1826971" indent="0">
              <a:buNone/>
              <a:defRPr sz="1598" b="1"/>
            </a:lvl5pPr>
            <a:lvl6pPr marL="2283714" indent="0">
              <a:buNone/>
              <a:defRPr sz="1598" b="1"/>
            </a:lvl6pPr>
            <a:lvl7pPr marL="2740457" indent="0">
              <a:buNone/>
              <a:defRPr sz="1598" b="1"/>
            </a:lvl7pPr>
            <a:lvl8pPr marL="3197200" indent="0">
              <a:buNone/>
              <a:defRPr sz="1598" b="1"/>
            </a:lvl8pPr>
            <a:lvl9pPr marL="3653942" indent="0">
              <a:buNone/>
              <a:defRPr sz="1598" b="1"/>
            </a:lvl9pPr>
          </a:lstStyle>
          <a:p>
            <a:pPr lvl="0"/>
            <a:r>
              <a:rPr lang="en-GB"/>
              <a:t>Click to edit Master text styles</a:t>
            </a:r>
          </a:p>
        </p:txBody>
      </p:sp>
      <p:sp>
        <p:nvSpPr>
          <p:cNvPr id="12" name="Datumsplatzhalter 3">
            <a:extLst>
              <a:ext uri="{FF2B5EF4-FFF2-40B4-BE49-F238E27FC236}">
                <a16:creationId xmlns:a16="http://schemas.microsoft.com/office/drawing/2014/main" id="{7C6A65A7-1CBA-0D4F-B9D8-6D61E7871B6C}"/>
              </a:ext>
            </a:extLst>
          </p:cNvPr>
          <p:cNvSpPr>
            <a:spLocks noGrp="1"/>
          </p:cNvSpPr>
          <p:nvPr>
            <p:ph type="dt" sz="half" idx="14"/>
          </p:nvPr>
        </p:nvSpPr>
        <p:spPr>
          <a:xfrm>
            <a:off x="3596254" y="388800"/>
            <a:ext cx="823542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399" b="1" i="0" baseline="0">
                <a:solidFill>
                  <a:schemeClr val="bg2"/>
                </a:solidFill>
                <a:latin typeface="Calibri" panose="020F0502020204030204" pitchFamily="34" charset="0"/>
                <a:cs typeface="Calibri" panose="020F0502020204030204" pitchFamily="34" charset="0"/>
              </a:defRPr>
            </a:lvl1pPr>
            <a:lvl2pPr marL="0" indent="0" algn="r">
              <a:lnSpc>
                <a:spcPct val="100000"/>
              </a:lnSpc>
              <a:spcBef>
                <a:spcPts val="0"/>
              </a:spcBef>
              <a:defRPr sz="1199" b="1" i="0" baseline="0">
                <a:latin typeface="+mn-lt"/>
              </a:defRPr>
            </a:lvl2pPr>
            <a:lvl3pPr marL="0" indent="0" algn="r">
              <a:lnSpc>
                <a:spcPct val="100000"/>
              </a:lnSpc>
              <a:spcBef>
                <a:spcPts val="0"/>
              </a:spcBef>
              <a:defRPr sz="1199" b="1" i="0" baseline="0">
                <a:latin typeface="+mn-lt"/>
              </a:defRPr>
            </a:lvl3pPr>
            <a:lvl4pPr marL="0" indent="0" algn="r">
              <a:lnSpc>
                <a:spcPct val="100000"/>
              </a:lnSpc>
              <a:spcBef>
                <a:spcPts val="0"/>
              </a:spcBef>
              <a:defRPr sz="1199" b="1" i="0" baseline="0">
                <a:latin typeface="+mn-lt"/>
              </a:defRPr>
            </a:lvl4pPr>
            <a:lvl5pPr marL="0" indent="0" algn="r">
              <a:lnSpc>
                <a:spcPct val="100000"/>
              </a:lnSpc>
              <a:spcBef>
                <a:spcPts val="0"/>
              </a:spcBef>
              <a:defRPr sz="1199" b="1" i="0" baseline="0">
                <a:latin typeface="+mn-lt"/>
              </a:defRPr>
            </a:lvl5pPr>
            <a:lvl6pPr marL="0" indent="0" algn="r">
              <a:lnSpc>
                <a:spcPct val="100000"/>
              </a:lnSpc>
              <a:spcBef>
                <a:spcPts val="0"/>
              </a:spcBef>
              <a:defRPr sz="1199" b="1" i="0" baseline="0">
                <a:latin typeface="+mn-lt"/>
              </a:defRPr>
            </a:lvl6pPr>
            <a:lvl7pPr marL="0" indent="0" algn="r">
              <a:lnSpc>
                <a:spcPct val="100000"/>
              </a:lnSpc>
              <a:spcBef>
                <a:spcPts val="0"/>
              </a:spcBef>
              <a:defRPr sz="1199" b="1" i="0" baseline="0">
                <a:latin typeface="+mn-lt"/>
              </a:defRPr>
            </a:lvl7pPr>
            <a:lvl8pPr marL="0" indent="0" algn="r">
              <a:lnSpc>
                <a:spcPct val="100000"/>
              </a:lnSpc>
              <a:spcBef>
                <a:spcPts val="0"/>
              </a:spcBef>
              <a:defRPr sz="1199" b="1" i="0" baseline="0">
                <a:latin typeface="+mn-lt"/>
              </a:defRPr>
            </a:lvl8pPr>
            <a:lvl9pPr marL="0" indent="0" algn="r">
              <a:lnSpc>
                <a:spcPct val="100000"/>
              </a:lnSpc>
              <a:spcBef>
                <a:spcPts val="0"/>
              </a:spcBef>
              <a:defRPr sz="1199" b="1" i="0" baseline="0">
                <a:latin typeface="+mn-lt"/>
              </a:defRPr>
            </a:lvl9pPr>
          </a:lstStyle>
          <a:p>
            <a:r>
              <a:rPr lang="de-DE"/>
              <a:t>Exact: Lifting</a:t>
            </a:r>
            <a:endParaRPr lang="en-US" dirty="0"/>
          </a:p>
        </p:txBody>
      </p:sp>
      <p:sp>
        <p:nvSpPr>
          <p:cNvPr id="13" name="Fußzeilenplatzhalter 4">
            <a:extLst>
              <a:ext uri="{FF2B5EF4-FFF2-40B4-BE49-F238E27FC236}">
                <a16:creationId xmlns:a16="http://schemas.microsoft.com/office/drawing/2014/main" id="{B6433E5C-9FED-DA4C-8DE8-B99B9F300100}"/>
              </a:ext>
            </a:extLst>
          </p:cNvPr>
          <p:cNvSpPr>
            <a:spLocks noGrp="1"/>
          </p:cNvSpPr>
          <p:nvPr>
            <p:ph type="ftr" sz="quarter" idx="15"/>
          </p:nvPr>
        </p:nvSpPr>
        <p:spPr>
          <a:xfrm>
            <a:off x="359625" y="6172447"/>
            <a:ext cx="8416458"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399" b="0" i="0" baseline="0">
                <a:solidFill>
                  <a:schemeClr val="tx1"/>
                </a:solidFill>
                <a:latin typeface="Calibri" panose="020F0502020204030204" pitchFamily="34" charset="0"/>
                <a:cs typeface="Calibri" panose="020F0502020204030204" pitchFamily="34" charset="0"/>
              </a:defRPr>
            </a:lvl1pPr>
            <a:lvl2pPr marL="0" indent="0" algn="l">
              <a:lnSpc>
                <a:spcPct val="100000"/>
              </a:lnSpc>
              <a:spcBef>
                <a:spcPts val="0"/>
              </a:spcBef>
              <a:defRPr sz="1199" b="0" i="0" baseline="0">
                <a:latin typeface="+mn-lt"/>
              </a:defRPr>
            </a:lvl2pPr>
            <a:lvl3pPr marL="0" indent="0" algn="l">
              <a:lnSpc>
                <a:spcPct val="100000"/>
              </a:lnSpc>
              <a:spcBef>
                <a:spcPts val="0"/>
              </a:spcBef>
              <a:defRPr sz="1199" b="0" i="0" baseline="0">
                <a:latin typeface="+mn-lt"/>
              </a:defRPr>
            </a:lvl3pPr>
            <a:lvl4pPr marL="0" indent="0" algn="l">
              <a:lnSpc>
                <a:spcPct val="100000"/>
              </a:lnSpc>
              <a:spcBef>
                <a:spcPts val="0"/>
              </a:spcBef>
              <a:defRPr sz="1199" b="0" i="0" baseline="0">
                <a:latin typeface="+mn-lt"/>
              </a:defRPr>
            </a:lvl4pPr>
            <a:lvl5pPr marL="0" indent="0" algn="l">
              <a:lnSpc>
                <a:spcPct val="100000"/>
              </a:lnSpc>
              <a:spcBef>
                <a:spcPts val="0"/>
              </a:spcBef>
              <a:defRPr sz="1199" b="0" i="0" baseline="0">
                <a:latin typeface="+mn-lt"/>
              </a:defRPr>
            </a:lvl5pPr>
            <a:lvl6pPr marL="0" indent="0" algn="l">
              <a:lnSpc>
                <a:spcPct val="100000"/>
              </a:lnSpc>
              <a:spcBef>
                <a:spcPts val="0"/>
              </a:spcBef>
              <a:defRPr sz="1199" b="0" i="0" baseline="0">
                <a:latin typeface="+mn-lt"/>
              </a:defRPr>
            </a:lvl6pPr>
            <a:lvl7pPr marL="0" indent="0" algn="l">
              <a:lnSpc>
                <a:spcPct val="100000"/>
              </a:lnSpc>
              <a:spcBef>
                <a:spcPts val="0"/>
              </a:spcBef>
              <a:defRPr sz="1199" b="0" i="0" baseline="0">
                <a:latin typeface="+mn-lt"/>
              </a:defRPr>
            </a:lvl7pPr>
            <a:lvl8pPr marL="0" indent="0" algn="l">
              <a:lnSpc>
                <a:spcPct val="100000"/>
              </a:lnSpc>
              <a:spcBef>
                <a:spcPts val="0"/>
              </a:spcBef>
              <a:defRPr sz="1199" b="0" i="0" baseline="0">
                <a:latin typeface="+mn-lt"/>
              </a:defRPr>
            </a:lvl8pPr>
            <a:lvl9pPr marL="0" indent="0" algn="l">
              <a:lnSpc>
                <a:spcPct val="100000"/>
              </a:lnSpc>
              <a:spcBef>
                <a:spcPts val="0"/>
              </a:spcBef>
              <a:defRPr sz="1199" b="0" i="0" baseline="0">
                <a:latin typeface="+mn-lt"/>
              </a:defRPr>
            </a:lvl9pPr>
          </a:lstStyle>
          <a:p>
            <a:r>
              <a:rPr lang="en-GB"/>
              <a:t>T. Braun – StaRAI</a:t>
            </a:r>
          </a:p>
        </p:txBody>
      </p:sp>
      <p:sp>
        <p:nvSpPr>
          <p:cNvPr id="14" name="Foliennummernplatzhalter 5">
            <a:extLst>
              <a:ext uri="{FF2B5EF4-FFF2-40B4-BE49-F238E27FC236}">
                <a16:creationId xmlns:a16="http://schemas.microsoft.com/office/drawing/2014/main" id="{AFD26347-1A0A-784C-8CCF-ACBD593832F5}"/>
              </a:ext>
            </a:extLst>
          </p:cNvPr>
          <p:cNvSpPr>
            <a:spLocks noGrp="1"/>
          </p:cNvSpPr>
          <p:nvPr>
            <p:ph type="sldNum" sz="quarter" idx="4"/>
          </p:nvPr>
        </p:nvSpPr>
        <p:spPr>
          <a:xfrm>
            <a:off x="11112424" y="6172448"/>
            <a:ext cx="71925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6" b="1" i="0" baseline="0">
                <a:solidFill>
                  <a:schemeClr val="bg2"/>
                </a:solidFill>
                <a:latin typeface="+mj-lt"/>
              </a:defRPr>
            </a:lvl1pPr>
            <a:lvl2pPr marL="0" indent="0" algn="r">
              <a:lnSpc>
                <a:spcPct val="100000"/>
              </a:lnSpc>
              <a:spcBef>
                <a:spcPts val="0"/>
              </a:spcBef>
              <a:defRPr sz="1865" b="1" i="0" baseline="0">
                <a:latin typeface="+mj-lt"/>
              </a:defRPr>
            </a:lvl2pPr>
            <a:lvl3pPr marL="0" indent="0" algn="r">
              <a:lnSpc>
                <a:spcPct val="100000"/>
              </a:lnSpc>
              <a:spcBef>
                <a:spcPts val="0"/>
              </a:spcBef>
              <a:defRPr sz="1865" b="1" i="0" baseline="0">
                <a:latin typeface="+mj-lt"/>
              </a:defRPr>
            </a:lvl3pPr>
            <a:lvl4pPr marL="0" indent="0" algn="r">
              <a:lnSpc>
                <a:spcPct val="100000"/>
              </a:lnSpc>
              <a:spcBef>
                <a:spcPts val="0"/>
              </a:spcBef>
              <a:defRPr sz="1865" b="1" i="0" baseline="0">
                <a:latin typeface="+mj-lt"/>
              </a:defRPr>
            </a:lvl4pPr>
            <a:lvl5pPr marL="0" indent="0" algn="r">
              <a:lnSpc>
                <a:spcPct val="100000"/>
              </a:lnSpc>
              <a:spcBef>
                <a:spcPts val="0"/>
              </a:spcBef>
              <a:defRPr sz="1865" b="1" i="0" baseline="0">
                <a:latin typeface="+mj-lt"/>
              </a:defRPr>
            </a:lvl5pPr>
            <a:lvl6pPr marL="0" indent="0" algn="r">
              <a:lnSpc>
                <a:spcPct val="100000"/>
              </a:lnSpc>
              <a:spcBef>
                <a:spcPts val="0"/>
              </a:spcBef>
              <a:defRPr sz="1865" b="1" i="0" baseline="0">
                <a:latin typeface="+mj-lt"/>
              </a:defRPr>
            </a:lvl6pPr>
            <a:lvl7pPr marL="0" indent="0" algn="r">
              <a:lnSpc>
                <a:spcPct val="100000"/>
              </a:lnSpc>
              <a:spcBef>
                <a:spcPts val="0"/>
              </a:spcBef>
              <a:defRPr sz="1865" b="1" i="0" baseline="0">
                <a:latin typeface="+mj-lt"/>
              </a:defRPr>
            </a:lvl7pPr>
            <a:lvl8pPr marL="0" indent="0" algn="r">
              <a:lnSpc>
                <a:spcPct val="100000"/>
              </a:lnSpc>
              <a:spcBef>
                <a:spcPts val="0"/>
              </a:spcBef>
              <a:defRPr sz="1865" b="1" i="0" baseline="0">
                <a:latin typeface="+mj-lt"/>
              </a:defRPr>
            </a:lvl8pPr>
            <a:lvl9pPr marL="0" indent="0" algn="r">
              <a:lnSpc>
                <a:spcPct val="100000"/>
              </a:lnSpc>
              <a:spcBef>
                <a:spcPts val="0"/>
              </a:spcBef>
              <a:defRPr sz="1865" b="1" i="0" baseline="0">
                <a:latin typeface="+mj-lt"/>
              </a:defRPr>
            </a:lvl9pPr>
          </a:lstStyle>
          <a:p>
            <a:fld id="{67C9959E-8E6B-B04C-9955-EA096F41CA7A}" type="slidenum">
              <a:rPr lang="en-GB" smtClean="0"/>
              <a:t>‹#›</a:t>
            </a:fld>
            <a:endParaRPr lang="en-GB"/>
          </a:p>
        </p:txBody>
      </p:sp>
      <p:sp>
        <p:nvSpPr>
          <p:cNvPr id="15" name="Linie">
            <a:extLst>
              <a:ext uri="{FF2B5EF4-FFF2-40B4-BE49-F238E27FC236}">
                <a16:creationId xmlns:a16="http://schemas.microsoft.com/office/drawing/2014/main" id="{5D1988EE-945D-DC4D-B6FF-84072DB78E01}"/>
              </a:ext>
            </a:extLst>
          </p:cNvPr>
          <p:cNvSpPr/>
          <p:nvPr/>
        </p:nvSpPr>
        <p:spPr>
          <a:xfrm>
            <a:off x="0" y="6030720"/>
            <a:ext cx="12191301"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Tree>
    <p:extLst>
      <p:ext uri="{BB962C8B-B14F-4D97-AF65-F5344CB8AC3E}">
        <p14:creationId xmlns:p14="http://schemas.microsoft.com/office/powerpoint/2010/main" val="72655727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Nur Headline">
    <p:spTree>
      <p:nvGrpSpPr>
        <p:cNvPr id="1" name=""/>
        <p:cNvGrpSpPr/>
        <p:nvPr/>
      </p:nvGrpSpPr>
      <p:grpSpPr>
        <a:xfrm>
          <a:off x="0" y="0"/>
          <a:ext cx="0" cy="0"/>
          <a:chOff x="0" y="0"/>
          <a:chExt cx="0" cy="0"/>
        </a:xfrm>
      </p:grpSpPr>
      <p:sp>
        <p:nvSpPr>
          <p:cNvPr id="2" name="Titel 1"/>
          <p:cNvSpPr>
            <a:spLocks noGrp="1"/>
          </p:cNvSpPr>
          <p:nvPr>
            <p:ph type="title" hasCustomPrompt="1"/>
          </p:nvPr>
        </p:nvSpPr>
        <p:spPr/>
        <p:txBody>
          <a:bodyPr anchor="ctr"/>
          <a:lstStyle/>
          <a:p>
            <a:r>
              <a:rPr lang="de-DE" dirty="0"/>
              <a:t>Headline einfügen</a:t>
            </a:r>
          </a:p>
        </p:txBody>
      </p:sp>
      <p:sp>
        <p:nvSpPr>
          <p:cNvPr id="6" name="Datumsplatzhalter 3">
            <a:extLst>
              <a:ext uri="{FF2B5EF4-FFF2-40B4-BE49-F238E27FC236}">
                <a16:creationId xmlns:a16="http://schemas.microsoft.com/office/drawing/2014/main" id="{E86D8077-4372-5146-B398-83C6882281F8}"/>
              </a:ext>
            </a:extLst>
          </p:cNvPr>
          <p:cNvSpPr>
            <a:spLocks noGrp="1"/>
          </p:cNvSpPr>
          <p:nvPr>
            <p:ph type="dt" sz="half" idx="2"/>
          </p:nvPr>
        </p:nvSpPr>
        <p:spPr>
          <a:xfrm>
            <a:off x="3596254" y="388800"/>
            <a:ext cx="823542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399" b="1" i="0" baseline="0">
                <a:solidFill>
                  <a:schemeClr val="bg2"/>
                </a:solidFill>
                <a:latin typeface="Calibri" panose="020F0502020204030204" pitchFamily="34" charset="0"/>
                <a:cs typeface="Calibri" panose="020F0502020204030204" pitchFamily="34" charset="0"/>
              </a:defRPr>
            </a:lvl1pPr>
            <a:lvl2pPr marL="0" indent="0" algn="r">
              <a:lnSpc>
                <a:spcPct val="100000"/>
              </a:lnSpc>
              <a:spcBef>
                <a:spcPts val="0"/>
              </a:spcBef>
              <a:defRPr sz="1199" b="1" i="0" baseline="0">
                <a:latin typeface="+mn-lt"/>
              </a:defRPr>
            </a:lvl2pPr>
            <a:lvl3pPr marL="0" indent="0" algn="r">
              <a:lnSpc>
                <a:spcPct val="100000"/>
              </a:lnSpc>
              <a:spcBef>
                <a:spcPts val="0"/>
              </a:spcBef>
              <a:defRPr sz="1199" b="1" i="0" baseline="0">
                <a:latin typeface="+mn-lt"/>
              </a:defRPr>
            </a:lvl3pPr>
            <a:lvl4pPr marL="0" indent="0" algn="r">
              <a:lnSpc>
                <a:spcPct val="100000"/>
              </a:lnSpc>
              <a:spcBef>
                <a:spcPts val="0"/>
              </a:spcBef>
              <a:defRPr sz="1199" b="1" i="0" baseline="0">
                <a:latin typeface="+mn-lt"/>
              </a:defRPr>
            </a:lvl4pPr>
            <a:lvl5pPr marL="0" indent="0" algn="r">
              <a:lnSpc>
                <a:spcPct val="100000"/>
              </a:lnSpc>
              <a:spcBef>
                <a:spcPts val="0"/>
              </a:spcBef>
              <a:defRPr sz="1199" b="1" i="0" baseline="0">
                <a:latin typeface="+mn-lt"/>
              </a:defRPr>
            </a:lvl5pPr>
            <a:lvl6pPr marL="0" indent="0" algn="r">
              <a:lnSpc>
                <a:spcPct val="100000"/>
              </a:lnSpc>
              <a:spcBef>
                <a:spcPts val="0"/>
              </a:spcBef>
              <a:defRPr sz="1199" b="1" i="0" baseline="0">
                <a:latin typeface="+mn-lt"/>
              </a:defRPr>
            </a:lvl6pPr>
            <a:lvl7pPr marL="0" indent="0" algn="r">
              <a:lnSpc>
                <a:spcPct val="100000"/>
              </a:lnSpc>
              <a:spcBef>
                <a:spcPts val="0"/>
              </a:spcBef>
              <a:defRPr sz="1199" b="1" i="0" baseline="0">
                <a:latin typeface="+mn-lt"/>
              </a:defRPr>
            </a:lvl7pPr>
            <a:lvl8pPr marL="0" indent="0" algn="r">
              <a:lnSpc>
                <a:spcPct val="100000"/>
              </a:lnSpc>
              <a:spcBef>
                <a:spcPts val="0"/>
              </a:spcBef>
              <a:defRPr sz="1199" b="1" i="0" baseline="0">
                <a:latin typeface="+mn-lt"/>
              </a:defRPr>
            </a:lvl8pPr>
            <a:lvl9pPr marL="0" indent="0" algn="r">
              <a:lnSpc>
                <a:spcPct val="100000"/>
              </a:lnSpc>
              <a:spcBef>
                <a:spcPts val="0"/>
              </a:spcBef>
              <a:defRPr sz="1199" b="1" i="0" baseline="0">
                <a:latin typeface="+mn-lt"/>
              </a:defRPr>
            </a:lvl9pPr>
          </a:lstStyle>
          <a:p>
            <a:r>
              <a:rPr lang="de-DE"/>
              <a:t>Exact: Lifting</a:t>
            </a:r>
            <a:endParaRPr lang="en-US" dirty="0"/>
          </a:p>
        </p:txBody>
      </p:sp>
      <p:sp>
        <p:nvSpPr>
          <p:cNvPr id="7" name="Fußzeilenplatzhalter 4">
            <a:extLst>
              <a:ext uri="{FF2B5EF4-FFF2-40B4-BE49-F238E27FC236}">
                <a16:creationId xmlns:a16="http://schemas.microsoft.com/office/drawing/2014/main" id="{ED1D1C23-05DC-0441-B5B6-BAAFF83BB76A}"/>
              </a:ext>
            </a:extLst>
          </p:cNvPr>
          <p:cNvSpPr>
            <a:spLocks noGrp="1"/>
          </p:cNvSpPr>
          <p:nvPr>
            <p:ph type="ftr" sz="quarter" idx="3"/>
          </p:nvPr>
        </p:nvSpPr>
        <p:spPr>
          <a:xfrm>
            <a:off x="359625" y="6172447"/>
            <a:ext cx="8416458"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399" b="0" i="0" baseline="0">
                <a:solidFill>
                  <a:schemeClr val="tx1"/>
                </a:solidFill>
                <a:latin typeface="Calibri" panose="020F0502020204030204" pitchFamily="34" charset="0"/>
                <a:cs typeface="Calibri" panose="020F0502020204030204" pitchFamily="34" charset="0"/>
              </a:defRPr>
            </a:lvl1pPr>
            <a:lvl2pPr marL="0" indent="0" algn="l">
              <a:lnSpc>
                <a:spcPct val="100000"/>
              </a:lnSpc>
              <a:spcBef>
                <a:spcPts val="0"/>
              </a:spcBef>
              <a:defRPr sz="1199" b="0" i="0" baseline="0">
                <a:latin typeface="+mn-lt"/>
              </a:defRPr>
            </a:lvl2pPr>
            <a:lvl3pPr marL="0" indent="0" algn="l">
              <a:lnSpc>
                <a:spcPct val="100000"/>
              </a:lnSpc>
              <a:spcBef>
                <a:spcPts val="0"/>
              </a:spcBef>
              <a:defRPr sz="1199" b="0" i="0" baseline="0">
                <a:latin typeface="+mn-lt"/>
              </a:defRPr>
            </a:lvl3pPr>
            <a:lvl4pPr marL="0" indent="0" algn="l">
              <a:lnSpc>
                <a:spcPct val="100000"/>
              </a:lnSpc>
              <a:spcBef>
                <a:spcPts val="0"/>
              </a:spcBef>
              <a:defRPr sz="1199" b="0" i="0" baseline="0">
                <a:latin typeface="+mn-lt"/>
              </a:defRPr>
            </a:lvl4pPr>
            <a:lvl5pPr marL="0" indent="0" algn="l">
              <a:lnSpc>
                <a:spcPct val="100000"/>
              </a:lnSpc>
              <a:spcBef>
                <a:spcPts val="0"/>
              </a:spcBef>
              <a:defRPr sz="1199" b="0" i="0" baseline="0">
                <a:latin typeface="+mn-lt"/>
              </a:defRPr>
            </a:lvl5pPr>
            <a:lvl6pPr marL="0" indent="0" algn="l">
              <a:lnSpc>
                <a:spcPct val="100000"/>
              </a:lnSpc>
              <a:spcBef>
                <a:spcPts val="0"/>
              </a:spcBef>
              <a:defRPr sz="1199" b="0" i="0" baseline="0">
                <a:latin typeface="+mn-lt"/>
              </a:defRPr>
            </a:lvl6pPr>
            <a:lvl7pPr marL="0" indent="0" algn="l">
              <a:lnSpc>
                <a:spcPct val="100000"/>
              </a:lnSpc>
              <a:spcBef>
                <a:spcPts val="0"/>
              </a:spcBef>
              <a:defRPr sz="1199" b="0" i="0" baseline="0">
                <a:latin typeface="+mn-lt"/>
              </a:defRPr>
            </a:lvl7pPr>
            <a:lvl8pPr marL="0" indent="0" algn="l">
              <a:lnSpc>
                <a:spcPct val="100000"/>
              </a:lnSpc>
              <a:spcBef>
                <a:spcPts val="0"/>
              </a:spcBef>
              <a:defRPr sz="1199" b="0" i="0" baseline="0">
                <a:latin typeface="+mn-lt"/>
              </a:defRPr>
            </a:lvl8pPr>
            <a:lvl9pPr marL="0" indent="0" algn="l">
              <a:lnSpc>
                <a:spcPct val="100000"/>
              </a:lnSpc>
              <a:spcBef>
                <a:spcPts val="0"/>
              </a:spcBef>
              <a:defRPr sz="1199" b="0" i="0" baseline="0">
                <a:latin typeface="+mn-lt"/>
              </a:defRPr>
            </a:lvl9pPr>
          </a:lstStyle>
          <a:p>
            <a:r>
              <a:rPr lang="en-GB"/>
              <a:t>T. Braun – StaRAI</a:t>
            </a:r>
          </a:p>
        </p:txBody>
      </p:sp>
      <p:sp>
        <p:nvSpPr>
          <p:cNvPr id="8" name="Foliennummernplatzhalter 5">
            <a:extLst>
              <a:ext uri="{FF2B5EF4-FFF2-40B4-BE49-F238E27FC236}">
                <a16:creationId xmlns:a16="http://schemas.microsoft.com/office/drawing/2014/main" id="{A2DC22DA-6370-FE48-9C40-D6A00D459938}"/>
              </a:ext>
            </a:extLst>
          </p:cNvPr>
          <p:cNvSpPr>
            <a:spLocks noGrp="1"/>
          </p:cNvSpPr>
          <p:nvPr>
            <p:ph type="sldNum" sz="quarter" idx="4"/>
          </p:nvPr>
        </p:nvSpPr>
        <p:spPr>
          <a:xfrm>
            <a:off x="11112424" y="6172448"/>
            <a:ext cx="71925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6" b="1" i="0" baseline="0">
                <a:solidFill>
                  <a:schemeClr val="bg2"/>
                </a:solidFill>
                <a:latin typeface="+mj-lt"/>
              </a:defRPr>
            </a:lvl1pPr>
            <a:lvl2pPr marL="0" indent="0" algn="r">
              <a:lnSpc>
                <a:spcPct val="100000"/>
              </a:lnSpc>
              <a:spcBef>
                <a:spcPts val="0"/>
              </a:spcBef>
              <a:defRPr sz="1865" b="1" i="0" baseline="0">
                <a:latin typeface="+mj-lt"/>
              </a:defRPr>
            </a:lvl2pPr>
            <a:lvl3pPr marL="0" indent="0" algn="r">
              <a:lnSpc>
                <a:spcPct val="100000"/>
              </a:lnSpc>
              <a:spcBef>
                <a:spcPts val="0"/>
              </a:spcBef>
              <a:defRPr sz="1865" b="1" i="0" baseline="0">
                <a:latin typeface="+mj-lt"/>
              </a:defRPr>
            </a:lvl3pPr>
            <a:lvl4pPr marL="0" indent="0" algn="r">
              <a:lnSpc>
                <a:spcPct val="100000"/>
              </a:lnSpc>
              <a:spcBef>
                <a:spcPts val="0"/>
              </a:spcBef>
              <a:defRPr sz="1865" b="1" i="0" baseline="0">
                <a:latin typeface="+mj-lt"/>
              </a:defRPr>
            </a:lvl4pPr>
            <a:lvl5pPr marL="0" indent="0" algn="r">
              <a:lnSpc>
                <a:spcPct val="100000"/>
              </a:lnSpc>
              <a:spcBef>
                <a:spcPts val="0"/>
              </a:spcBef>
              <a:defRPr sz="1865" b="1" i="0" baseline="0">
                <a:latin typeface="+mj-lt"/>
              </a:defRPr>
            </a:lvl5pPr>
            <a:lvl6pPr marL="0" indent="0" algn="r">
              <a:lnSpc>
                <a:spcPct val="100000"/>
              </a:lnSpc>
              <a:spcBef>
                <a:spcPts val="0"/>
              </a:spcBef>
              <a:defRPr sz="1865" b="1" i="0" baseline="0">
                <a:latin typeface="+mj-lt"/>
              </a:defRPr>
            </a:lvl6pPr>
            <a:lvl7pPr marL="0" indent="0" algn="r">
              <a:lnSpc>
                <a:spcPct val="100000"/>
              </a:lnSpc>
              <a:spcBef>
                <a:spcPts val="0"/>
              </a:spcBef>
              <a:defRPr sz="1865" b="1" i="0" baseline="0">
                <a:latin typeface="+mj-lt"/>
              </a:defRPr>
            </a:lvl7pPr>
            <a:lvl8pPr marL="0" indent="0" algn="r">
              <a:lnSpc>
                <a:spcPct val="100000"/>
              </a:lnSpc>
              <a:spcBef>
                <a:spcPts val="0"/>
              </a:spcBef>
              <a:defRPr sz="1865" b="1" i="0" baseline="0">
                <a:latin typeface="+mj-lt"/>
              </a:defRPr>
            </a:lvl8pPr>
            <a:lvl9pPr marL="0" indent="0" algn="r">
              <a:lnSpc>
                <a:spcPct val="100000"/>
              </a:lnSpc>
              <a:spcBef>
                <a:spcPts val="0"/>
              </a:spcBef>
              <a:defRPr sz="1865" b="1" i="0" baseline="0">
                <a:latin typeface="+mj-lt"/>
              </a:defRPr>
            </a:lvl9pPr>
          </a:lstStyle>
          <a:p>
            <a:fld id="{67C9959E-8E6B-B04C-9955-EA096F41CA7A}" type="slidenum">
              <a:rPr lang="en-GB" smtClean="0"/>
              <a:t>‹#›</a:t>
            </a:fld>
            <a:endParaRPr lang="en-GB"/>
          </a:p>
        </p:txBody>
      </p:sp>
      <p:sp>
        <p:nvSpPr>
          <p:cNvPr id="9" name="Linie">
            <a:extLst>
              <a:ext uri="{FF2B5EF4-FFF2-40B4-BE49-F238E27FC236}">
                <a16:creationId xmlns:a16="http://schemas.microsoft.com/office/drawing/2014/main" id="{9885FC69-7E8B-8346-A374-037CEFCE3D22}"/>
              </a:ext>
            </a:extLst>
          </p:cNvPr>
          <p:cNvSpPr/>
          <p:nvPr/>
        </p:nvSpPr>
        <p:spPr>
          <a:xfrm>
            <a:off x="0" y="6030720"/>
            <a:ext cx="12191301"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Tree>
    <p:extLst>
      <p:ext uri="{BB962C8B-B14F-4D97-AF65-F5344CB8AC3E}">
        <p14:creationId xmlns:p14="http://schemas.microsoft.com/office/powerpoint/2010/main" val="2301639600"/>
      </p:ext>
    </p:extLst>
  </p:cSld>
  <p:clrMapOvr>
    <a:masterClrMapping/>
  </p:clrMapOvr>
  <p:extLst>
    <p:ext uri="{DCECCB84-F9BA-43D5-87BE-67443E8EF086}">
      <p15:sldGuideLst xmlns:p15="http://schemas.microsoft.com/office/powerpoint/2012/main">
        <p15:guide id="4" pos="226">
          <p15:clr>
            <a:srgbClr val="FBAE40"/>
          </p15:clr>
        </p15:guide>
        <p15:guide id="5" pos="5534">
          <p15:clr>
            <a:srgbClr val="FBAE40"/>
          </p15:clr>
        </p15:guide>
        <p15:guide id="9" pos="227">
          <p15:clr>
            <a:srgbClr val="FBAE40"/>
          </p15:clr>
        </p15:guide>
        <p15:guide id="10" pos="7461">
          <p15:clr>
            <a:srgbClr val="FBAE40"/>
          </p15:clr>
        </p15:guide>
        <p15:guide id="11" orient="horz" pos="1463">
          <p15:clr>
            <a:srgbClr val="FBAE40"/>
          </p15:clr>
        </p15:guide>
        <p15:guide id="12" orient="horz" pos="3618">
          <p15:clr>
            <a:srgbClr val="FBAE40"/>
          </p15:clr>
        </p15:guide>
        <p15:guide id="13" orient="horz" pos="851">
          <p15:clr>
            <a:srgbClr val="FBAE40"/>
          </p15:clr>
        </p15:guide>
        <p15:guide id="14" pos="301">
          <p15:clr>
            <a:srgbClr val="FBAE40"/>
          </p15:clr>
        </p15:guide>
        <p15:guide id="15" pos="7379">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Leer">
    <p:spTree>
      <p:nvGrpSpPr>
        <p:cNvPr id="1" name=""/>
        <p:cNvGrpSpPr/>
        <p:nvPr/>
      </p:nvGrpSpPr>
      <p:grpSpPr>
        <a:xfrm>
          <a:off x="0" y="0"/>
          <a:ext cx="0" cy="0"/>
          <a:chOff x="0" y="0"/>
          <a:chExt cx="0" cy="0"/>
        </a:xfrm>
      </p:grpSpPr>
      <p:sp>
        <p:nvSpPr>
          <p:cNvPr id="5" name="Datumsplatzhalter 3">
            <a:extLst>
              <a:ext uri="{FF2B5EF4-FFF2-40B4-BE49-F238E27FC236}">
                <a16:creationId xmlns:a16="http://schemas.microsoft.com/office/drawing/2014/main" id="{8F6EC800-7BF9-D54E-995A-94C9F9BADFCB}"/>
              </a:ext>
            </a:extLst>
          </p:cNvPr>
          <p:cNvSpPr>
            <a:spLocks noGrp="1"/>
          </p:cNvSpPr>
          <p:nvPr>
            <p:ph type="dt" sz="half" idx="2"/>
          </p:nvPr>
        </p:nvSpPr>
        <p:spPr>
          <a:xfrm>
            <a:off x="3596254" y="388800"/>
            <a:ext cx="823542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399" b="1" i="0" baseline="0">
                <a:solidFill>
                  <a:schemeClr val="bg2"/>
                </a:solidFill>
                <a:latin typeface="Calibri" panose="020F0502020204030204" pitchFamily="34" charset="0"/>
                <a:cs typeface="Calibri" panose="020F0502020204030204" pitchFamily="34" charset="0"/>
              </a:defRPr>
            </a:lvl1pPr>
            <a:lvl2pPr marL="0" indent="0" algn="r">
              <a:lnSpc>
                <a:spcPct val="100000"/>
              </a:lnSpc>
              <a:spcBef>
                <a:spcPts val="0"/>
              </a:spcBef>
              <a:defRPr sz="1199" b="1" i="0" baseline="0">
                <a:latin typeface="+mn-lt"/>
              </a:defRPr>
            </a:lvl2pPr>
            <a:lvl3pPr marL="0" indent="0" algn="r">
              <a:lnSpc>
                <a:spcPct val="100000"/>
              </a:lnSpc>
              <a:spcBef>
                <a:spcPts val="0"/>
              </a:spcBef>
              <a:defRPr sz="1199" b="1" i="0" baseline="0">
                <a:latin typeface="+mn-lt"/>
              </a:defRPr>
            </a:lvl3pPr>
            <a:lvl4pPr marL="0" indent="0" algn="r">
              <a:lnSpc>
                <a:spcPct val="100000"/>
              </a:lnSpc>
              <a:spcBef>
                <a:spcPts val="0"/>
              </a:spcBef>
              <a:defRPr sz="1199" b="1" i="0" baseline="0">
                <a:latin typeface="+mn-lt"/>
              </a:defRPr>
            </a:lvl4pPr>
            <a:lvl5pPr marL="0" indent="0" algn="r">
              <a:lnSpc>
                <a:spcPct val="100000"/>
              </a:lnSpc>
              <a:spcBef>
                <a:spcPts val="0"/>
              </a:spcBef>
              <a:defRPr sz="1199" b="1" i="0" baseline="0">
                <a:latin typeface="+mn-lt"/>
              </a:defRPr>
            </a:lvl5pPr>
            <a:lvl6pPr marL="0" indent="0" algn="r">
              <a:lnSpc>
                <a:spcPct val="100000"/>
              </a:lnSpc>
              <a:spcBef>
                <a:spcPts val="0"/>
              </a:spcBef>
              <a:defRPr sz="1199" b="1" i="0" baseline="0">
                <a:latin typeface="+mn-lt"/>
              </a:defRPr>
            </a:lvl6pPr>
            <a:lvl7pPr marL="0" indent="0" algn="r">
              <a:lnSpc>
                <a:spcPct val="100000"/>
              </a:lnSpc>
              <a:spcBef>
                <a:spcPts val="0"/>
              </a:spcBef>
              <a:defRPr sz="1199" b="1" i="0" baseline="0">
                <a:latin typeface="+mn-lt"/>
              </a:defRPr>
            </a:lvl7pPr>
            <a:lvl8pPr marL="0" indent="0" algn="r">
              <a:lnSpc>
                <a:spcPct val="100000"/>
              </a:lnSpc>
              <a:spcBef>
                <a:spcPts val="0"/>
              </a:spcBef>
              <a:defRPr sz="1199" b="1" i="0" baseline="0">
                <a:latin typeface="+mn-lt"/>
              </a:defRPr>
            </a:lvl8pPr>
            <a:lvl9pPr marL="0" indent="0" algn="r">
              <a:lnSpc>
                <a:spcPct val="100000"/>
              </a:lnSpc>
              <a:spcBef>
                <a:spcPts val="0"/>
              </a:spcBef>
              <a:defRPr sz="1199" b="1" i="0" baseline="0">
                <a:latin typeface="+mn-lt"/>
              </a:defRPr>
            </a:lvl9pPr>
          </a:lstStyle>
          <a:p>
            <a:r>
              <a:rPr lang="de-DE"/>
              <a:t>Exact: Lifting</a:t>
            </a:r>
            <a:endParaRPr lang="en-US" dirty="0"/>
          </a:p>
        </p:txBody>
      </p:sp>
      <p:sp>
        <p:nvSpPr>
          <p:cNvPr id="6" name="Fußzeilenplatzhalter 4">
            <a:extLst>
              <a:ext uri="{FF2B5EF4-FFF2-40B4-BE49-F238E27FC236}">
                <a16:creationId xmlns:a16="http://schemas.microsoft.com/office/drawing/2014/main" id="{6E503AAE-E423-DB45-AD86-48BA80EA3DF5}"/>
              </a:ext>
            </a:extLst>
          </p:cNvPr>
          <p:cNvSpPr>
            <a:spLocks noGrp="1"/>
          </p:cNvSpPr>
          <p:nvPr>
            <p:ph type="ftr" sz="quarter" idx="3"/>
          </p:nvPr>
        </p:nvSpPr>
        <p:spPr>
          <a:xfrm>
            <a:off x="359625" y="6172447"/>
            <a:ext cx="8416458"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399" b="0" i="0" baseline="0">
                <a:solidFill>
                  <a:schemeClr val="tx1"/>
                </a:solidFill>
                <a:latin typeface="Calibri" panose="020F0502020204030204" pitchFamily="34" charset="0"/>
                <a:cs typeface="Calibri" panose="020F0502020204030204" pitchFamily="34" charset="0"/>
              </a:defRPr>
            </a:lvl1pPr>
            <a:lvl2pPr marL="0" indent="0" algn="l">
              <a:lnSpc>
                <a:spcPct val="100000"/>
              </a:lnSpc>
              <a:spcBef>
                <a:spcPts val="0"/>
              </a:spcBef>
              <a:defRPr sz="1199" b="0" i="0" baseline="0">
                <a:latin typeface="+mn-lt"/>
              </a:defRPr>
            </a:lvl2pPr>
            <a:lvl3pPr marL="0" indent="0" algn="l">
              <a:lnSpc>
                <a:spcPct val="100000"/>
              </a:lnSpc>
              <a:spcBef>
                <a:spcPts val="0"/>
              </a:spcBef>
              <a:defRPr sz="1199" b="0" i="0" baseline="0">
                <a:latin typeface="+mn-lt"/>
              </a:defRPr>
            </a:lvl3pPr>
            <a:lvl4pPr marL="0" indent="0" algn="l">
              <a:lnSpc>
                <a:spcPct val="100000"/>
              </a:lnSpc>
              <a:spcBef>
                <a:spcPts val="0"/>
              </a:spcBef>
              <a:defRPr sz="1199" b="0" i="0" baseline="0">
                <a:latin typeface="+mn-lt"/>
              </a:defRPr>
            </a:lvl4pPr>
            <a:lvl5pPr marL="0" indent="0" algn="l">
              <a:lnSpc>
                <a:spcPct val="100000"/>
              </a:lnSpc>
              <a:spcBef>
                <a:spcPts val="0"/>
              </a:spcBef>
              <a:defRPr sz="1199" b="0" i="0" baseline="0">
                <a:latin typeface="+mn-lt"/>
              </a:defRPr>
            </a:lvl5pPr>
            <a:lvl6pPr marL="0" indent="0" algn="l">
              <a:lnSpc>
                <a:spcPct val="100000"/>
              </a:lnSpc>
              <a:spcBef>
                <a:spcPts val="0"/>
              </a:spcBef>
              <a:defRPr sz="1199" b="0" i="0" baseline="0">
                <a:latin typeface="+mn-lt"/>
              </a:defRPr>
            </a:lvl6pPr>
            <a:lvl7pPr marL="0" indent="0" algn="l">
              <a:lnSpc>
                <a:spcPct val="100000"/>
              </a:lnSpc>
              <a:spcBef>
                <a:spcPts val="0"/>
              </a:spcBef>
              <a:defRPr sz="1199" b="0" i="0" baseline="0">
                <a:latin typeface="+mn-lt"/>
              </a:defRPr>
            </a:lvl7pPr>
            <a:lvl8pPr marL="0" indent="0" algn="l">
              <a:lnSpc>
                <a:spcPct val="100000"/>
              </a:lnSpc>
              <a:spcBef>
                <a:spcPts val="0"/>
              </a:spcBef>
              <a:defRPr sz="1199" b="0" i="0" baseline="0">
                <a:latin typeface="+mn-lt"/>
              </a:defRPr>
            </a:lvl8pPr>
            <a:lvl9pPr marL="0" indent="0" algn="l">
              <a:lnSpc>
                <a:spcPct val="100000"/>
              </a:lnSpc>
              <a:spcBef>
                <a:spcPts val="0"/>
              </a:spcBef>
              <a:defRPr sz="1199" b="0" i="0" baseline="0">
                <a:latin typeface="+mn-lt"/>
              </a:defRPr>
            </a:lvl9pPr>
          </a:lstStyle>
          <a:p>
            <a:r>
              <a:rPr lang="en-GB"/>
              <a:t>T. Braun – StaRAI</a:t>
            </a:r>
          </a:p>
        </p:txBody>
      </p:sp>
      <p:sp>
        <p:nvSpPr>
          <p:cNvPr id="7" name="Foliennummernplatzhalter 5">
            <a:extLst>
              <a:ext uri="{FF2B5EF4-FFF2-40B4-BE49-F238E27FC236}">
                <a16:creationId xmlns:a16="http://schemas.microsoft.com/office/drawing/2014/main" id="{C952AEFA-84D8-9443-9CEB-F8F56C994FD5}"/>
              </a:ext>
            </a:extLst>
          </p:cNvPr>
          <p:cNvSpPr>
            <a:spLocks noGrp="1"/>
          </p:cNvSpPr>
          <p:nvPr>
            <p:ph type="sldNum" sz="quarter" idx="4"/>
          </p:nvPr>
        </p:nvSpPr>
        <p:spPr>
          <a:xfrm>
            <a:off x="11112424" y="6172448"/>
            <a:ext cx="71925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6" b="1" i="0" baseline="0">
                <a:solidFill>
                  <a:schemeClr val="bg2"/>
                </a:solidFill>
                <a:latin typeface="+mj-lt"/>
              </a:defRPr>
            </a:lvl1pPr>
            <a:lvl2pPr marL="0" indent="0" algn="r">
              <a:lnSpc>
                <a:spcPct val="100000"/>
              </a:lnSpc>
              <a:spcBef>
                <a:spcPts val="0"/>
              </a:spcBef>
              <a:defRPr sz="1865" b="1" i="0" baseline="0">
                <a:latin typeface="+mj-lt"/>
              </a:defRPr>
            </a:lvl2pPr>
            <a:lvl3pPr marL="0" indent="0" algn="r">
              <a:lnSpc>
                <a:spcPct val="100000"/>
              </a:lnSpc>
              <a:spcBef>
                <a:spcPts val="0"/>
              </a:spcBef>
              <a:defRPr sz="1865" b="1" i="0" baseline="0">
                <a:latin typeface="+mj-lt"/>
              </a:defRPr>
            </a:lvl3pPr>
            <a:lvl4pPr marL="0" indent="0" algn="r">
              <a:lnSpc>
                <a:spcPct val="100000"/>
              </a:lnSpc>
              <a:spcBef>
                <a:spcPts val="0"/>
              </a:spcBef>
              <a:defRPr sz="1865" b="1" i="0" baseline="0">
                <a:latin typeface="+mj-lt"/>
              </a:defRPr>
            </a:lvl4pPr>
            <a:lvl5pPr marL="0" indent="0" algn="r">
              <a:lnSpc>
                <a:spcPct val="100000"/>
              </a:lnSpc>
              <a:spcBef>
                <a:spcPts val="0"/>
              </a:spcBef>
              <a:defRPr sz="1865" b="1" i="0" baseline="0">
                <a:latin typeface="+mj-lt"/>
              </a:defRPr>
            </a:lvl5pPr>
            <a:lvl6pPr marL="0" indent="0" algn="r">
              <a:lnSpc>
                <a:spcPct val="100000"/>
              </a:lnSpc>
              <a:spcBef>
                <a:spcPts val="0"/>
              </a:spcBef>
              <a:defRPr sz="1865" b="1" i="0" baseline="0">
                <a:latin typeface="+mj-lt"/>
              </a:defRPr>
            </a:lvl6pPr>
            <a:lvl7pPr marL="0" indent="0" algn="r">
              <a:lnSpc>
                <a:spcPct val="100000"/>
              </a:lnSpc>
              <a:spcBef>
                <a:spcPts val="0"/>
              </a:spcBef>
              <a:defRPr sz="1865" b="1" i="0" baseline="0">
                <a:latin typeface="+mj-lt"/>
              </a:defRPr>
            </a:lvl7pPr>
            <a:lvl8pPr marL="0" indent="0" algn="r">
              <a:lnSpc>
                <a:spcPct val="100000"/>
              </a:lnSpc>
              <a:spcBef>
                <a:spcPts val="0"/>
              </a:spcBef>
              <a:defRPr sz="1865" b="1" i="0" baseline="0">
                <a:latin typeface="+mj-lt"/>
              </a:defRPr>
            </a:lvl8pPr>
            <a:lvl9pPr marL="0" indent="0" algn="r">
              <a:lnSpc>
                <a:spcPct val="100000"/>
              </a:lnSpc>
              <a:spcBef>
                <a:spcPts val="0"/>
              </a:spcBef>
              <a:defRPr sz="1865" b="1" i="0" baseline="0">
                <a:latin typeface="+mj-lt"/>
              </a:defRPr>
            </a:lvl9pPr>
          </a:lstStyle>
          <a:p>
            <a:fld id="{67C9959E-8E6B-B04C-9955-EA096F41CA7A}" type="slidenum">
              <a:rPr lang="en-GB" smtClean="0"/>
              <a:t>‹#›</a:t>
            </a:fld>
            <a:endParaRPr lang="en-GB"/>
          </a:p>
        </p:txBody>
      </p:sp>
      <p:sp>
        <p:nvSpPr>
          <p:cNvPr id="8" name="Linie">
            <a:extLst>
              <a:ext uri="{FF2B5EF4-FFF2-40B4-BE49-F238E27FC236}">
                <a16:creationId xmlns:a16="http://schemas.microsoft.com/office/drawing/2014/main" id="{9EE9B35D-3696-2543-AF9A-6BB5766D66BB}"/>
              </a:ext>
            </a:extLst>
          </p:cNvPr>
          <p:cNvSpPr/>
          <p:nvPr/>
        </p:nvSpPr>
        <p:spPr>
          <a:xfrm>
            <a:off x="0" y="6030720"/>
            <a:ext cx="12191301"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Tree>
    <p:extLst>
      <p:ext uri="{BB962C8B-B14F-4D97-AF65-F5344CB8AC3E}">
        <p14:creationId xmlns:p14="http://schemas.microsoft.com/office/powerpoint/2010/main" val="239032821"/>
      </p:ext>
    </p:extLst>
  </p:cSld>
  <p:clrMapOvr>
    <a:masterClrMapping/>
  </p:clrMapOvr>
  <p:extLst>
    <p:ext uri="{DCECCB84-F9BA-43D5-87BE-67443E8EF086}">
      <p15:sldGuideLst xmlns:p15="http://schemas.microsoft.com/office/powerpoint/2012/main">
        <p15:guide id="4" pos="226">
          <p15:clr>
            <a:srgbClr val="FBAE40"/>
          </p15:clr>
        </p15:guide>
        <p15:guide id="5" pos="5534">
          <p15:clr>
            <a:srgbClr val="FBAE40"/>
          </p15:clr>
        </p15:guide>
        <p15:guide id="6" orient="horz" pos="1463">
          <p15:clr>
            <a:srgbClr val="FBAE40"/>
          </p15:clr>
        </p15:guide>
        <p15:guide id="7" orient="horz" pos="3618">
          <p15:clr>
            <a:srgbClr val="FBAE40"/>
          </p15:clr>
        </p15:guide>
        <p15:guide id="8" orient="horz" pos="851">
          <p15:clr>
            <a:srgbClr val="FBAE40"/>
          </p15:clr>
        </p15:guide>
        <p15:guide id="9" pos="301">
          <p15:clr>
            <a:srgbClr val="FBAE40"/>
          </p15:clr>
        </p15:guide>
        <p15:guide id="10" pos="7379">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p:cSld name="Ganz leer">
    <p:spTree>
      <p:nvGrpSpPr>
        <p:cNvPr id="1" name=""/>
        <p:cNvGrpSpPr/>
        <p:nvPr/>
      </p:nvGrpSpPr>
      <p:grpSpPr>
        <a:xfrm>
          <a:off x="0" y="0"/>
          <a:ext cx="0" cy="0"/>
          <a:chOff x="0" y="0"/>
          <a:chExt cx="0" cy="0"/>
        </a:xfrm>
      </p:grpSpPr>
      <p:sp>
        <p:nvSpPr>
          <p:cNvPr id="7" name="Foliennummernplatzhalter 5">
            <a:extLst>
              <a:ext uri="{FF2B5EF4-FFF2-40B4-BE49-F238E27FC236}">
                <a16:creationId xmlns:a16="http://schemas.microsoft.com/office/drawing/2014/main" id="{9995DF37-38DF-074D-8192-E1A584FD7BBC}"/>
              </a:ext>
            </a:extLst>
          </p:cNvPr>
          <p:cNvSpPr>
            <a:spLocks noGrp="1"/>
          </p:cNvSpPr>
          <p:nvPr>
            <p:ph type="sldNum" sz="quarter" idx="4"/>
          </p:nvPr>
        </p:nvSpPr>
        <p:spPr>
          <a:xfrm>
            <a:off x="11112424" y="6172448"/>
            <a:ext cx="71925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6" b="1" i="0" baseline="0">
                <a:solidFill>
                  <a:schemeClr val="bg2"/>
                </a:solidFill>
                <a:latin typeface="+mj-lt"/>
              </a:defRPr>
            </a:lvl1pPr>
            <a:lvl2pPr marL="0" indent="0" algn="r">
              <a:lnSpc>
                <a:spcPct val="100000"/>
              </a:lnSpc>
              <a:spcBef>
                <a:spcPts val="0"/>
              </a:spcBef>
              <a:defRPr sz="1865" b="1" i="0" baseline="0">
                <a:latin typeface="+mj-lt"/>
              </a:defRPr>
            </a:lvl2pPr>
            <a:lvl3pPr marL="0" indent="0" algn="r">
              <a:lnSpc>
                <a:spcPct val="100000"/>
              </a:lnSpc>
              <a:spcBef>
                <a:spcPts val="0"/>
              </a:spcBef>
              <a:defRPr sz="1865" b="1" i="0" baseline="0">
                <a:latin typeface="+mj-lt"/>
              </a:defRPr>
            </a:lvl3pPr>
            <a:lvl4pPr marL="0" indent="0" algn="r">
              <a:lnSpc>
                <a:spcPct val="100000"/>
              </a:lnSpc>
              <a:spcBef>
                <a:spcPts val="0"/>
              </a:spcBef>
              <a:defRPr sz="1865" b="1" i="0" baseline="0">
                <a:latin typeface="+mj-lt"/>
              </a:defRPr>
            </a:lvl4pPr>
            <a:lvl5pPr marL="0" indent="0" algn="r">
              <a:lnSpc>
                <a:spcPct val="100000"/>
              </a:lnSpc>
              <a:spcBef>
                <a:spcPts val="0"/>
              </a:spcBef>
              <a:defRPr sz="1865" b="1" i="0" baseline="0">
                <a:latin typeface="+mj-lt"/>
              </a:defRPr>
            </a:lvl5pPr>
            <a:lvl6pPr marL="0" indent="0" algn="r">
              <a:lnSpc>
                <a:spcPct val="100000"/>
              </a:lnSpc>
              <a:spcBef>
                <a:spcPts val="0"/>
              </a:spcBef>
              <a:defRPr sz="1865" b="1" i="0" baseline="0">
                <a:latin typeface="+mj-lt"/>
              </a:defRPr>
            </a:lvl6pPr>
            <a:lvl7pPr marL="0" indent="0" algn="r">
              <a:lnSpc>
                <a:spcPct val="100000"/>
              </a:lnSpc>
              <a:spcBef>
                <a:spcPts val="0"/>
              </a:spcBef>
              <a:defRPr sz="1865" b="1" i="0" baseline="0">
                <a:latin typeface="+mj-lt"/>
              </a:defRPr>
            </a:lvl7pPr>
            <a:lvl8pPr marL="0" indent="0" algn="r">
              <a:lnSpc>
                <a:spcPct val="100000"/>
              </a:lnSpc>
              <a:spcBef>
                <a:spcPts val="0"/>
              </a:spcBef>
              <a:defRPr sz="1865" b="1" i="0" baseline="0">
                <a:latin typeface="+mj-lt"/>
              </a:defRPr>
            </a:lvl8pPr>
            <a:lvl9pPr marL="0" indent="0" algn="r">
              <a:lnSpc>
                <a:spcPct val="100000"/>
              </a:lnSpc>
              <a:spcBef>
                <a:spcPts val="0"/>
              </a:spcBef>
              <a:defRPr sz="1865" b="1" i="0" baseline="0">
                <a:latin typeface="+mj-lt"/>
              </a:defRPr>
            </a:lvl9pPr>
          </a:lstStyle>
          <a:p>
            <a:fld id="{67C9959E-8E6B-B04C-9955-EA096F41CA7A}" type="slidenum">
              <a:rPr lang="en-GB" smtClean="0"/>
              <a:t>‹#›</a:t>
            </a:fld>
            <a:endParaRPr lang="en-GB"/>
          </a:p>
        </p:txBody>
      </p:sp>
      <p:sp>
        <p:nvSpPr>
          <p:cNvPr id="2" name="Rectangle 1">
            <a:extLst>
              <a:ext uri="{FF2B5EF4-FFF2-40B4-BE49-F238E27FC236}">
                <a16:creationId xmlns:a16="http://schemas.microsoft.com/office/drawing/2014/main" id="{25E1DC7D-227B-E4B8-B03E-633258849192}"/>
              </a:ext>
            </a:extLst>
          </p:cNvPr>
          <p:cNvSpPr/>
          <p:nvPr/>
        </p:nvSpPr>
        <p:spPr>
          <a:xfrm>
            <a:off x="268941" y="228600"/>
            <a:ext cx="2277035" cy="53788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Tree>
    <p:extLst>
      <p:ext uri="{BB962C8B-B14F-4D97-AF65-F5344CB8AC3E}">
        <p14:creationId xmlns:p14="http://schemas.microsoft.com/office/powerpoint/2010/main" val="32716969"/>
      </p:ext>
    </p:extLst>
  </p:cSld>
  <p:clrMapOvr>
    <a:masterClrMapping/>
  </p:clrMapOvr>
  <p:extLst>
    <p:ext uri="{DCECCB84-F9BA-43D5-87BE-67443E8EF086}">
      <p15:sldGuideLst xmlns:p15="http://schemas.microsoft.com/office/powerpoint/2012/main">
        <p15:guide id="4" pos="226">
          <p15:clr>
            <a:srgbClr val="FBAE40"/>
          </p15:clr>
        </p15:guide>
        <p15:guide id="5" pos="5534">
          <p15:clr>
            <a:srgbClr val="FBAE40"/>
          </p15:clr>
        </p15:guide>
        <p15:guide id="6" orient="horz" pos="1463">
          <p15:clr>
            <a:srgbClr val="FBAE40"/>
          </p15:clr>
        </p15:guide>
        <p15:guide id="7" orient="horz" pos="3618">
          <p15:clr>
            <a:srgbClr val="FBAE40"/>
          </p15:clr>
        </p15:guide>
        <p15:guide id="8" orient="horz" pos="851">
          <p15:clr>
            <a:srgbClr val="FBAE40"/>
          </p15:clr>
        </p15:guide>
        <p15:guide id="9" pos="301">
          <p15:clr>
            <a:srgbClr val="FBAE40"/>
          </p15:clr>
        </p15:guide>
        <p15:guide id="10" pos="7379">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Headline // Text mit Bild">
    <p:spTree>
      <p:nvGrpSpPr>
        <p:cNvPr id="1" name=""/>
        <p:cNvGrpSpPr/>
        <p:nvPr/>
      </p:nvGrpSpPr>
      <p:grpSpPr>
        <a:xfrm>
          <a:off x="0" y="0"/>
          <a:ext cx="0" cy="0"/>
          <a:chOff x="0" y="0"/>
          <a:chExt cx="0" cy="0"/>
        </a:xfrm>
      </p:grpSpPr>
      <p:sp>
        <p:nvSpPr>
          <p:cNvPr id="2" name="Titel 1"/>
          <p:cNvSpPr>
            <a:spLocks noGrp="1"/>
          </p:cNvSpPr>
          <p:nvPr>
            <p:ph type="title" hasCustomPrompt="1"/>
          </p:nvPr>
        </p:nvSpPr>
        <p:spPr>
          <a:xfrm>
            <a:off x="370412" y="1019190"/>
            <a:ext cx="5494742" cy="1080000"/>
          </a:xfrm>
        </p:spPr>
        <p:txBody>
          <a:bodyPr/>
          <a:lstStyle>
            <a:lvl1pPr>
              <a:defRPr/>
            </a:lvl1pPr>
          </a:lstStyle>
          <a:p>
            <a:r>
              <a:rPr lang="de-DE" dirty="0"/>
              <a:t>Headline einfügen</a:t>
            </a:r>
            <a:br>
              <a:rPr lang="de-DE" dirty="0"/>
            </a:br>
            <a:r>
              <a:rPr lang="de-DE" dirty="0"/>
              <a:t>über zwei Zeilen</a:t>
            </a:r>
          </a:p>
        </p:txBody>
      </p:sp>
      <p:sp>
        <p:nvSpPr>
          <p:cNvPr id="6" name="Vertikaler Textplatzhalter 2"/>
          <p:cNvSpPr>
            <a:spLocks noGrp="1"/>
          </p:cNvSpPr>
          <p:nvPr>
            <p:ph type="body" orient="vert" idx="1" hasCustomPrompt="1"/>
          </p:nvPr>
        </p:nvSpPr>
        <p:spPr>
          <a:xfrm>
            <a:off x="359625" y="2369580"/>
            <a:ext cx="5494742" cy="3373994"/>
          </a:xfrm>
        </p:spPr>
        <p:txBody>
          <a:bodyPr vert="horz"/>
          <a:lstStyle>
            <a:lvl1pPr>
              <a:defRPr/>
            </a:lvl1pPr>
            <a:lvl2pPr>
              <a:defRPr b="0"/>
            </a:lvl2pPr>
            <a:lvl3pPr>
              <a:defRPr b="0"/>
            </a:lvl3pPr>
            <a:lvl4pPr>
              <a:defRPr b="0"/>
            </a:lvl4pPr>
            <a:lvl5pPr>
              <a:defRPr/>
            </a:lvl5pPr>
            <a:lvl6pPr>
              <a:defRPr/>
            </a:lvl6pPr>
            <a:lvl7pPr>
              <a:defRPr/>
            </a:lvl7pPr>
            <a:lvl8pPr>
              <a:defRPr/>
            </a:lvl8pPr>
            <a:lvl9pPr>
              <a:defRPr/>
            </a:lvl9p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p:txBody>
      </p:sp>
      <p:sp>
        <p:nvSpPr>
          <p:cNvPr id="4" name="Bildplatzhalter 3"/>
          <p:cNvSpPr>
            <a:spLocks noGrp="1"/>
          </p:cNvSpPr>
          <p:nvPr>
            <p:ph type="pic" sz="quarter" idx="13" hasCustomPrompt="1"/>
          </p:nvPr>
        </p:nvSpPr>
        <p:spPr>
          <a:xfrm>
            <a:off x="6313152" y="1512000"/>
            <a:ext cx="5518523" cy="3028680"/>
          </a:xfrm>
          <a:solidFill>
            <a:schemeClr val="tx1">
              <a:lumMod val="20000"/>
              <a:lumOff val="80000"/>
            </a:schemeClr>
          </a:solidFill>
        </p:spPr>
        <p:txBody>
          <a:bodyPr anchor="ctr" anchorCtr="0"/>
          <a:lstStyle>
            <a:lvl1pPr algn="ctr">
              <a:spcBef>
                <a:spcPts val="0"/>
              </a:spcBef>
              <a:defRPr sz="1199"/>
            </a:lvl1pPr>
          </a:lstStyle>
          <a:p>
            <a:r>
              <a:rPr lang="de-DE" dirty="0"/>
              <a:t>Platzhalter für ein Bild (Format: 4:3)</a:t>
            </a:r>
            <a:br>
              <a:rPr lang="de-DE" dirty="0"/>
            </a:br>
            <a:br>
              <a:rPr lang="de-DE" dirty="0"/>
            </a:br>
            <a:br>
              <a:rPr lang="de-DE" dirty="0"/>
            </a:br>
            <a:endParaRPr lang="de-DE" dirty="0"/>
          </a:p>
        </p:txBody>
      </p:sp>
      <p:sp>
        <p:nvSpPr>
          <p:cNvPr id="13" name="Vertikaler Textplatzhalter 2"/>
          <p:cNvSpPr>
            <a:spLocks noGrp="1"/>
          </p:cNvSpPr>
          <p:nvPr>
            <p:ph type="body" orient="vert" idx="14" hasCustomPrompt="1"/>
          </p:nvPr>
        </p:nvSpPr>
        <p:spPr>
          <a:xfrm>
            <a:off x="6313152" y="4680002"/>
            <a:ext cx="5518726" cy="1063575"/>
          </a:xfrm>
        </p:spPr>
        <p:txBody>
          <a:bodyPr vert="horz"/>
          <a:lstStyle>
            <a:lvl1pPr marL="0" indent="0">
              <a:lnSpc>
                <a:spcPct val="112000"/>
              </a:lnSpc>
              <a:spcBef>
                <a:spcPts val="0"/>
              </a:spcBef>
              <a:buFont typeface="Arial" panose="020B0604020202020204" pitchFamily="34" charset="0"/>
              <a:buNone/>
              <a:defRPr sz="1399" b="0" i="0">
                <a:latin typeface="Calibri" panose="020F0502020204030204" pitchFamily="34" charset="0"/>
                <a:cs typeface="Calibri" panose="020F0502020204030204" pitchFamily="34" charset="0"/>
              </a:defRPr>
            </a:lvl1pPr>
            <a:lvl2pPr marL="0" indent="0">
              <a:lnSpc>
                <a:spcPct val="112000"/>
              </a:lnSpc>
              <a:spcBef>
                <a:spcPts val="0"/>
              </a:spcBef>
              <a:buNone/>
              <a:defRPr sz="1199" b="0" i="0">
                <a:latin typeface="+mn-lt"/>
              </a:defRPr>
            </a:lvl2pPr>
            <a:lvl3pPr marL="0" indent="0">
              <a:lnSpc>
                <a:spcPct val="112000"/>
              </a:lnSpc>
              <a:spcBef>
                <a:spcPts val="0"/>
              </a:spcBef>
              <a:buNone/>
              <a:defRPr sz="1199" b="0" i="0">
                <a:latin typeface="+mn-lt"/>
              </a:defRPr>
            </a:lvl3pPr>
            <a:lvl4pPr marL="0" indent="0">
              <a:lnSpc>
                <a:spcPct val="112000"/>
              </a:lnSpc>
              <a:spcBef>
                <a:spcPts val="0"/>
              </a:spcBef>
              <a:buNone/>
              <a:defRPr sz="1199" b="0" i="0">
                <a:latin typeface="+mn-lt"/>
              </a:defRPr>
            </a:lvl4pPr>
            <a:lvl5pPr marL="0" indent="0">
              <a:lnSpc>
                <a:spcPct val="112000"/>
              </a:lnSpc>
              <a:spcBef>
                <a:spcPts val="0"/>
              </a:spcBef>
              <a:buNone/>
              <a:defRPr sz="1199" b="0" i="0">
                <a:latin typeface="+mn-lt"/>
              </a:defRPr>
            </a:lvl5pPr>
            <a:lvl6pPr marL="0" indent="0">
              <a:lnSpc>
                <a:spcPct val="112000"/>
              </a:lnSpc>
              <a:spcBef>
                <a:spcPts val="0"/>
              </a:spcBef>
              <a:buNone/>
              <a:defRPr sz="1199" b="0" i="0">
                <a:latin typeface="+mn-lt"/>
              </a:defRPr>
            </a:lvl6pPr>
            <a:lvl7pPr marL="0" indent="0">
              <a:lnSpc>
                <a:spcPct val="112000"/>
              </a:lnSpc>
              <a:spcBef>
                <a:spcPts val="0"/>
              </a:spcBef>
              <a:buNone/>
              <a:defRPr sz="1199" b="0" i="0">
                <a:latin typeface="+mn-lt"/>
              </a:defRPr>
            </a:lvl7pPr>
            <a:lvl8pPr marL="0" indent="0">
              <a:lnSpc>
                <a:spcPct val="112000"/>
              </a:lnSpc>
              <a:spcBef>
                <a:spcPts val="0"/>
              </a:spcBef>
              <a:buNone/>
              <a:defRPr sz="1199" b="0" i="0">
                <a:latin typeface="+mn-lt"/>
              </a:defRPr>
            </a:lvl8pPr>
            <a:lvl9pPr marL="0" indent="0">
              <a:lnSpc>
                <a:spcPct val="112000"/>
              </a:lnSpc>
              <a:spcBef>
                <a:spcPts val="0"/>
              </a:spcBef>
              <a:buNone/>
              <a:defRPr sz="1199" b="0" i="0">
                <a:latin typeface="+mn-lt"/>
              </a:defRPr>
            </a:lvl9pPr>
          </a:lstStyle>
          <a:p>
            <a:pPr lvl="0"/>
            <a:r>
              <a:rPr lang="de-DE" dirty="0"/>
              <a:t>Bildunterschrift</a:t>
            </a:r>
          </a:p>
        </p:txBody>
      </p:sp>
      <p:sp>
        <p:nvSpPr>
          <p:cNvPr id="9" name="Datumsplatzhalter 3">
            <a:extLst>
              <a:ext uri="{FF2B5EF4-FFF2-40B4-BE49-F238E27FC236}">
                <a16:creationId xmlns:a16="http://schemas.microsoft.com/office/drawing/2014/main" id="{C6D58E90-194C-274B-8399-616475266D39}"/>
              </a:ext>
            </a:extLst>
          </p:cNvPr>
          <p:cNvSpPr>
            <a:spLocks noGrp="1"/>
          </p:cNvSpPr>
          <p:nvPr>
            <p:ph type="dt" sz="half" idx="2"/>
          </p:nvPr>
        </p:nvSpPr>
        <p:spPr>
          <a:xfrm>
            <a:off x="3596254" y="388800"/>
            <a:ext cx="823542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399" b="1" i="0" baseline="0">
                <a:solidFill>
                  <a:schemeClr val="bg2"/>
                </a:solidFill>
                <a:latin typeface="Calibri" panose="020F0502020204030204" pitchFamily="34" charset="0"/>
                <a:cs typeface="Calibri" panose="020F0502020204030204" pitchFamily="34" charset="0"/>
              </a:defRPr>
            </a:lvl1pPr>
            <a:lvl2pPr marL="0" indent="0" algn="r">
              <a:lnSpc>
                <a:spcPct val="100000"/>
              </a:lnSpc>
              <a:spcBef>
                <a:spcPts val="0"/>
              </a:spcBef>
              <a:defRPr sz="1199" b="1" i="0" baseline="0">
                <a:latin typeface="+mn-lt"/>
              </a:defRPr>
            </a:lvl2pPr>
            <a:lvl3pPr marL="0" indent="0" algn="r">
              <a:lnSpc>
                <a:spcPct val="100000"/>
              </a:lnSpc>
              <a:spcBef>
                <a:spcPts val="0"/>
              </a:spcBef>
              <a:defRPr sz="1199" b="1" i="0" baseline="0">
                <a:latin typeface="+mn-lt"/>
              </a:defRPr>
            </a:lvl3pPr>
            <a:lvl4pPr marL="0" indent="0" algn="r">
              <a:lnSpc>
                <a:spcPct val="100000"/>
              </a:lnSpc>
              <a:spcBef>
                <a:spcPts val="0"/>
              </a:spcBef>
              <a:defRPr sz="1199" b="1" i="0" baseline="0">
                <a:latin typeface="+mn-lt"/>
              </a:defRPr>
            </a:lvl4pPr>
            <a:lvl5pPr marL="0" indent="0" algn="r">
              <a:lnSpc>
                <a:spcPct val="100000"/>
              </a:lnSpc>
              <a:spcBef>
                <a:spcPts val="0"/>
              </a:spcBef>
              <a:defRPr sz="1199" b="1" i="0" baseline="0">
                <a:latin typeface="+mn-lt"/>
              </a:defRPr>
            </a:lvl5pPr>
            <a:lvl6pPr marL="0" indent="0" algn="r">
              <a:lnSpc>
                <a:spcPct val="100000"/>
              </a:lnSpc>
              <a:spcBef>
                <a:spcPts val="0"/>
              </a:spcBef>
              <a:defRPr sz="1199" b="1" i="0" baseline="0">
                <a:latin typeface="+mn-lt"/>
              </a:defRPr>
            </a:lvl6pPr>
            <a:lvl7pPr marL="0" indent="0" algn="r">
              <a:lnSpc>
                <a:spcPct val="100000"/>
              </a:lnSpc>
              <a:spcBef>
                <a:spcPts val="0"/>
              </a:spcBef>
              <a:defRPr sz="1199" b="1" i="0" baseline="0">
                <a:latin typeface="+mn-lt"/>
              </a:defRPr>
            </a:lvl7pPr>
            <a:lvl8pPr marL="0" indent="0" algn="r">
              <a:lnSpc>
                <a:spcPct val="100000"/>
              </a:lnSpc>
              <a:spcBef>
                <a:spcPts val="0"/>
              </a:spcBef>
              <a:defRPr sz="1199" b="1" i="0" baseline="0">
                <a:latin typeface="+mn-lt"/>
              </a:defRPr>
            </a:lvl8pPr>
            <a:lvl9pPr marL="0" indent="0" algn="r">
              <a:lnSpc>
                <a:spcPct val="100000"/>
              </a:lnSpc>
              <a:spcBef>
                <a:spcPts val="0"/>
              </a:spcBef>
              <a:defRPr sz="1199" b="1" i="0" baseline="0">
                <a:latin typeface="+mn-lt"/>
              </a:defRPr>
            </a:lvl9pPr>
          </a:lstStyle>
          <a:p>
            <a:r>
              <a:rPr lang="de-DE"/>
              <a:t>Exact: Lifting</a:t>
            </a:r>
            <a:endParaRPr lang="en-US" dirty="0"/>
          </a:p>
        </p:txBody>
      </p:sp>
      <p:sp>
        <p:nvSpPr>
          <p:cNvPr id="14" name="Fußzeilenplatzhalter 4">
            <a:extLst>
              <a:ext uri="{FF2B5EF4-FFF2-40B4-BE49-F238E27FC236}">
                <a16:creationId xmlns:a16="http://schemas.microsoft.com/office/drawing/2014/main" id="{9644BF75-828E-C94C-A7AA-0D73825FED61}"/>
              </a:ext>
            </a:extLst>
          </p:cNvPr>
          <p:cNvSpPr>
            <a:spLocks noGrp="1"/>
          </p:cNvSpPr>
          <p:nvPr>
            <p:ph type="ftr" sz="quarter" idx="3"/>
          </p:nvPr>
        </p:nvSpPr>
        <p:spPr>
          <a:xfrm>
            <a:off x="359625" y="6172447"/>
            <a:ext cx="8416458"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399" b="0" i="0" baseline="0">
                <a:solidFill>
                  <a:schemeClr val="tx1"/>
                </a:solidFill>
                <a:latin typeface="Calibri" panose="020F0502020204030204" pitchFamily="34" charset="0"/>
                <a:cs typeface="Calibri" panose="020F0502020204030204" pitchFamily="34" charset="0"/>
              </a:defRPr>
            </a:lvl1pPr>
            <a:lvl2pPr marL="0" indent="0" algn="l">
              <a:lnSpc>
                <a:spcPct val="100000"/>
              </a:lnSpc>
              <a:spcBef>
                <a:spcPts val="0"/>
              </a:spcBef>
              <a:defRPr sz="1199" b="0" i="0" baseline="0">
                <a:latin typeface="+mn-lt"/>
              </a:defRPr>
            </a:lvl2pPr>
            <a:lvl3pPr marL="0" indent="0" algn="l">
              <a:lnSpc>
                <a:spcPct val="100000"/>
              </a:lnSpc>
              <a:spcBef>
                <a:spcPts val="0"/>
              </a:spcBef>
              <a:defRPr sz="1199" b="0" i="0" baseline="0">
                <a:latin typeface="+mn-lt"/>
              </a:defRPr>
            </a:lvl3pPr>
            <a:lvl4pPr marL="0" indent="0" algn="l">
              <a:lnSpc>
                <a:spcPct val="100000"/>
              </a:lnSpc>
              <a:spcBef>
                <a:spcPts val="0"/>
              </a:spcBef>
              <a:defRPr sz="1199" b="0" i="0" baseline="0">
                <a:latin typeface="+mn-lt"/>
              </a:defRPr>
            </a:lvl4pPr>
            <a:lvl5pPr marL="0" indent="0" algn="l">
              <a:lnSpc>
                <a:spcPct val="100000"/>
              </a:lnSpc>
              <a:spcBef>
                <a:spcPts val="0"/>
              </a:spcBef>
              <a:defRPr sz="1199" b="0" i="0" baseline="0">
                <a:latin typeface="+mn-lt"/>
              </a:defRPr>
            </a:lvl5pPr>
            <a:lvl6pPr marL="0" indent="0" algn="l">
              <a:lnSpc>
                <a:spcPct val="100000"/>
              </a:lnSpc>
              <a:spcBef>
                <a:spcPts val="0"/>
              </a:spcBef>
              <a:defRPr sz="1199" b="0" i="0" baseline="0">
                <a:latin typeface="+mn-lt"/>
              </a:defRPr>
            </a:lvl6pPr>
            <a:lvl7pPr marL="0" indent="0" algn="l">
              <a:lnSpc>
                <a:spcPct val="100000"/>
              </a:lnSpc>
              <a:spcBef>
                <a:spcPts val="0"/>
              </a:spcBef>
              <a:defRPr sz="1199" b="0" i="0" baseline="0">
                <a:latin typeface="+mn-lt"/>
              </a:defRPr>
            </a:lvl7pPr>
            <a:lvl8pPr marL="0" indent="0" algn="l">
              <a:lnSpc>
                <a:spcPct val="100000"/>
              </a:lnSpc>
              <a:spcBef>
                <a:spcPts val="0"/>
              </a:spcBef>
              <a:defRPr sz="1199" b="0" i="0" baseline="0">
                <a:latin typeface="+mn-lt"/>
              </a:defRPr>
            </a:lvl8pPr>
            <a:lvl9pPr marL="0" indent="0" algn="l">
              <a:lnSpc>
                <a:spcPct val="100000"/>
              </a:lnSpc>
              <a:spcBef>
                <a:spcPts val="0"/>
              </a:spcBef>
              <a:defRPr sz="1199" b="0" i="0" baseline="0">
                <a:latin typeface="+mn-lt"/>
              </a:defRPr>
            </a:lvl9pPr>
          </a:lstStyle>
          <a:p>
            <a:r>
              <a:rPr lang="en-GB"/>
              <a:t>T. Braun – StaRAI</a:t>
            </a:r>
          </a:p>
        </p:txBody>
      </p:sp>
      <p:sp>
        <p:nvSpPr>
          <p:cNvPr id="15" name="Foliennummernplatzhalter 5">
            <a:extLst>
              <a:ext uri="{FF2B5EF4-FFF2-40B4-BE49-F238E27FC236}">
                <a16:creationId xmlns:a16="http://schemas.microsoft.com/office/drawing/2014/main" id="{42F02FE4-B132-6944-915C-2BF6E9BC093C}"/>
              </a:ext>
            </a:extLst>
          </p:cNvPr>
          <p:cNvSpPr>
            <a:spLocks noGrp="1"/>
          </p:cNvSpPr>
          <p:nvPr>
            <p:ph type="sldNum" sz="quarter" idx="4"/>
          </p:nvPr>
        </p:nvSpPr>
        <p:spPr>
          <a:xfrm>
            <a:off x="11112424" y="6172448"/>
            <a:ext cx="71925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6" b="1" i="0" baseline="0">
                <a:solidFill>
                  <a:schemeClr val="bg2"/>
                </a:solidFill>
                <a:latin typeface="+mj-lt"/>
              </a:defRPr>
            </a:lvl1pPr>
            <a:lvl2pPr marL="0" indent="0" algn="r">
              <a:lnSpc>
                <a:spcPct val="100000"/>
              </a:lnSpc>
              <a:spcBef>
                <a:spcPts val="0"/>
              </a:spcBef>
              <a:defRPr sz="1865" b="1" i="0" baseline="0">
                <a:latin typeface="+mj-lt"/>
              </a:defRPr>
            </a:lvl2pPr>
            <a:lvl3pPr marL="0" indent="0" algn="r">
              <a:lnSpc>
                <a:spcPct val="100000"/>
              </a:lnSpc>
              <a:spcBef>
                <a:spcPts val="0"/>
              </a:spcBef>
              <a:defRPr sz="1865" b="1" i="0" baseline="0">
                <a:latin typeface="+mj-lt"/>
              </a:defRPr>
            </a:lvl3pPr>
            <a:lvl4pPr marL="0" indent="0" algn="r">
              <a:lnSpc>
                <a:spcPct val="100000"/>
              </a:lnSpc>
              <a:spcBef>
                <a:spcPts val="0"/>
              </a:spcBef>
              <a:defRPr sz="1865" b="1" i="0" baseline="0">
                <a:latin typeface="+mj-lt"/>
              </a:defRPr>
            </a:lvl4pPr>
            <a:lvl5pPr marL="0" indent="0" algn="r">
              <a:lnSpc>
                <a:spcPct val="100000"/>
              </a:lnSpc>
              <a:spcBef>
                <a:spcPts val="0"/>
              </a:spcBef>
              <a:defRPr sz="1865" b="1" i="0" baseline="0">
                <a:latin typeface="+mj-lt"/>
              </a:defRPr>
            </a:lvl5pPr>
            <a:lvl6pPr marL="0" indent="0" algn="r">
              <a:lnSpc>
                <a:spcPct val="100000"/>
              </a:lnSpc>
              <a:spcBef>
                <a:spcPts val="0"/>
              </a:spcBef>
              <a:defRPr sz="1865" b="1" i="0" baseline="0">
                <a:latin typeface="+mj-lt"/>
              </a:defRPr>
            </a:lvl6pPr>
            <a:lvl7pPr marL="0" indent="0" algn="r">
              <a:lnSpc>
                <a:spcPct val="100000"/>
              </a:lnSpc>
              <a:spcBef>
                <a:spcPts val="0"/>
              </a:spcBef>
              <a:defRPr sz="1865" b="1" i="0" baseline="0">
                <a:latin typeface="+mj-lt"/>
              </a:defRPr>
            </a:lvl7pPr>
            <a:lvl8pPr marL="0" indent="0" algn="r">
              <a:lnSpc>
                <a:spcPct val="100000"/>
              </a:lnSpc>
              <a:spcBef>
                <a:spcPts val="0"/>
              </a:spcBef>
              <a:defRPr sz="1865" b="1" i="0" baseline="0">
                <a:latin typeface="+mj-lt"/>
              </a:defRPr>
            </a:lvl8pPr>
            <a:lvl9pPr marL="0" indent="0" algn="r">
              <a:lnSpc>
                <a:spcPct val="100000"/>
              </a:lnSpc>
              <a:spcBef>
                <a:spcPts val="0"/>
              </a:spcBef>
              <a:defRPr sz="1865" b="1" i="0" baseline="0">
                <a:latin typeface="+mj-lt"/>
              </a:defRPr>
            </a:lvl9pPr>
          </a:lstStyle>
          <a:p>
            <a:fld id="{67C9959E-8E6B-B04C-9955-EA096F41CA7A}" type="slidenum">
              <a:rPr lang="en-GB" smtClean="0"/>
              <a:t>‹#›</a:t>
            </a:fld>
            <a:endParaRPr lang="en-GB"/>
          </a:p>
        </p:txBody>
      </p:sp>
      <p:sp>
        <p:nvSpPr>
          <p:cNvPr id="16" name="Linie">
            <a:extLst>
              <a:ext uri="{FF2B5EF4-FFF2-40B4-BE49-F238E27FC236}">
                <a16:creationId xmlns:a16="http://schemas.microsoft.com/office/drawing/2014/main" id="{139920B9-F07E-8246-B59F-A38AA9EC7E83}"/>
              </a:ext>
            </a:extLst>
          </p:cNvPr>
          <p:cNvSpPr/>
          <p:nvPr/>
        </p:nvSpPr>
        <p:spPr>
          <a:xfrm>
            <a:off x="0" y="6030720"/>
            <a:ext cx="12191301"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Tree>
    <p:extLst>
      <p:ext uri="{BB962C8B-B14F-4D97-AF65-F5344CB8AC3E}">
        <p14:creationId xmlns:p14="http://schemas.microsoft.com/office/powerpoint/2010/main" val="1135235267"/>
      </p:ext>
    </p:extLst>
  </p:cSld>
  <p:clrMapOvr>
    <a:masterClrMapping/>
  </p:clrMapOvr>
  <p:extLst>
    <p:ext uri="{DCECCB84-F9BA-43D5-87BE-67443E8EF086}">
      <p15:sldGuideLst xmlns:p15="http://schemas.microsoft.com/office/powerpoint/2012/main">
        <p15:guide id="4" pos="226">
          <p15:clr>
            <a:srgbClr val="FBAE40"/>
          </p15:clr>
        </p15:guide>
        <p15:guide id="5" pos="5534">
          <p15:clr>
            <a:srgbClr val="FBAE40"/>
          </p15:clr>
        </p15:guide>
        <p15:guide id="9" pos="227">
          <p15:clr>
            <a:srgbClr val="FBAE40"/>
          </p15:clr>
        </p15:guide>
        <p15:guide id="10" pos="7461">
          <p15:clr>
            <a:srgbClr val="FBAE40"/>
          </p15:clr>
        </p15:guide>
        <p15:guide id="11" orient="horz" pos="3618">
          <p15:clr>
            <a:srgbClr val="FBAE40"/>
          </p15:clr>
        </p15:guide>
        <p15:guide id="12" orient="horz" pos="851">
          <p15:clr>
            <a:srgbClr val="FBAE40"/>
          </p15:clr>
        </p15:guide>
        <p15:guide id="13" orient="horz" pos="1781">
          <p15:clr>
            <a:srgbClr val="FBAE40"/>
          </p15:clr>
        </p15:guide>
        <p15:guide id="14" pos="301">
          <p15:clr>
            <a:srgbClr val="FBAE40"/>
          </p15:clr>
        </p15:guide>
        <p15:guide id="15" pos="7379">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359625" y="1709741"/>
            <a:ext cx="10987826" cy="2852737"/>
          </a:xfrm>
        </p:spPr>
        <p:txBody>
          <a:bodyPr anchor="b"/>
          <a:lstStyle>
            <a:lvl1pPr>
              <a:defRPr sz="5994"/>
            </a:lvl1pPr>
          </a:lstStyle>
          <a:p>
            <a:r>
              <a:rPr lang="en-GB"/>
              <a:t>Click to edit Master title style</a:t>
            </a:r>
            <a:endParaRPr lang="en-US" dirty="0"/>
          </a:p>
        </p:txBody>
      </p:sp>
      <p:sp>
        <p:nvSpPr>
          <p:cNvPr id="3" name="Text Placeholder 2"/>
          <p:cNvSpPr>
            <a:spLocks noGrp="1"/>
          </p:cNvSpPr>
          <p:nvPr>
            <p:ph type="body" idx="1"/>
          </p:nvPr>
        </p:nvSpPr>
        <p:spPr>
          <a:xfrm>
            <a:off x="359625" y="4589466"/>
            <a:ext cx="10987826" cy="1316447"/>
          </a:xfrm>
        </p:spPr>
        <p:txBody>
          <a:bodyPr/>
          <a:lstStyle>
            <a:lvl1pPr marL="0" indent="0">
              <a:buNone/>
              <a:defRPr sz="2398">
                <a:solidFill>
                  <a:schemeClr val="tx1"/>
                </a:solidFill>
              </a:defRPr>
            </a:lvl1pPr>
            <a:lvl2pPr marL="456743" indent="0">
              <a:buNone/>
              <a:defRPr sz="1998">
                <a:solidFill>
                  <a:schemeClr val="tx1">
                    <a:tint val="75000"/>
                  </a:schemeClr>
                </a:solidFill>
              </a:defRPr>
            </a:lvl2pPr>
            <a:lvl3pPr marL="913486" indent="0">
              <a:buNone/>
              <a:defRPr sz="1798">
                <a:solidFill>
                  <a:schemeClr val="tx1">
                    <a:tint val="75000"/>
                  </a:schemeClr>
                </a:solidFill>
              </a:defRPr>
            </a:lvl3pPr>
            <a:lvl4pPr marL="1370228" indent="0">
              <a:buNone/>
              <a:defRPr sz="1598">
                <a:solidFill>
                  <a:schemeClr val="tx1">
                    <a:tint val="75000"/>
                  </a:schemeClr>
                </a:solidFill>
              </a:defRPr>
            </a:lvl4pPr>
            <a:lvl5pPr marL="1826971" indent="0">
              <a:buNone/>
              <a:defRPr sz="1598">
                <a:solidFill>
                  <a:schemeClr val="tx1">
                    <a:tint val="75000"/>
                  </a:schemeClr>
                </a:solidFill>
              </a:defRPr>
            </a:lvl5pPr>
            <a:lvl6pPr marL="2283714" indent="0">
              <a:buNone/>
              <a:defRPr sz="1598">
                <a:solidFill>
                  <a:schemeClr val="tx1">
                    <a:tint val="75000"/>
                  </a:schemeClr>
                </a:solidFill>
              </a:defRPr>
            </a:lvl6pPr>
            <a:lvl7pPr marL="2740457" indent="0">
              <a:buNone/>
              <a:defRPr sz="1598">
                <a:solidFill>
                  <a:schemeClr val="tx1">
                    <a:tint val="75000"/>
                  </a:schemeClr>
                </a:solidFill>
              </a:defRPr>
            </a:lvl7pPr>
            <a:lvl8pPr marL="3197200" indent="0">
              <a:buNone/>
              <a:defRPr sz="1598">
                <a:solidFill>
                  <a:schemeClr val="tx1">
                    <a:tint val="75000"/>
                  </a:schemeClr>
                </a:solidFill>
              </a:defRPr>
            </a:lvl8pPr>
            <a:lvl9pPr marL="3653942" indent="0">
              <a:buNone/>
              <a:defRPr sz="1598">
                <a:solidFill>
                  <a:schemeClr val="tx1">
                    <a:tint val="75000"/>
                  </a:schemeClr>
                </a:solidFill>
              </a:defRPr>
            </a:lvl9pPr>
          </a:lstStyle>
          <a:p>
            <a:pPr lvl="0"/>
            <a:r>
              <a:rPr lang="en-GB"/>
              <a:t>Click to edit Master text styles</a:t>
            </a:r>
          </a:p>
        </p:txBody>
      </p:sp>
      <p:sp>
        <p:nvSpPr>
          <p:cNvPr id="9" name="Datumsplatzhalter 3">
            <a:extLst>
              <a:ext uri="{FF2B5EF4-FFF2-40B4-BE49-F238E27FC236}">
                <a16:creationId xmlns:a16="http://schemas.microsoft.com/office/drawing/2014/main" id="{D08DBF21-BE4C-BC4D-82F0-6FB7937925DA}"/>
              </a:ext>
            </a:extLst>
          </p:cNvPr>
          <p:cNvSpPr>
            <a:spLocks noGrp="1"/>
          </p:cNvSpPr>
          <p:nvPr>
            <p:ph type="dt" sz="half" idx="2"/>
          </p:nvPr>
        </p:nvSpPr>
        <p:spPr>
          <a:xfrm>
            <a:off x="3596254" y="388800"/>
            <a:ext cx="823542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399" b="1" i="0" baseline="0">
                <a:solidFill>
                  <a:schemeClr val="bg2"/>
                </a:solidFill>
                <a:latin typeface="Calibri" panose="020F0502020204030204" pitchFamily="34" charset="0"/>
                <a:cs typeface="Calibri" panose="020F0502020204030204" pitchFamily="34" charset="0"/>
              </a:defRPr>
            </a:lvl1pPr>
            <a:lvl2pPr marL="0" indent="0" algn="r">
              <a:lnSpc>
                <a:spcPct val="100000"/>
              </a:lnSpc>
              <a:spcBef>
                <a:spcPts val="0"/>
              </a:spcBef>
              <a:defRPr sz="1199" b="1" i="0" baseline="0">
                <a:latin typeface="+mn-lt"/>
              </a:defRPr>
            </a:lvl2pPr>
            <a:lvl3pPr marL="0" indent="0" algn="r">
              <a:lnSpc>
                <a:spcPct val="100000"/>
              </a:lnSpc>
              <a:spcBef>
                <a:spcPts val="0"/>
              </a:spcBef>
              <a:defRPr sz="1199" b="1" i="0" baseline="0">
                <a:latin typeface="+mn-lt"/>
              </a:defRPr>
            </a:lvl3pPr>
            <a:lvl4pPr marL="0" indent="0" algn="r">
              <a:lnSpc>
                <a:spcPct val="100000"/>
              </a:lnSpc>
              <a:spcBef>
                <a:spcPts val="0"/>
              </a:spcBef>
              <a:defRPr sz="1199" b="1" i="0" baseline="0">
                <a:latin typeface="+mn-lt"/>
              </a:defRPr>
            </a:lvl4pPr>
            <a:lvl5pPr marL="0" indent="0" algn="r">
              <a:lnSpc>
                <a:spcPct val="100000"/>
              </a:lnSpc>
              <a:spcBef>
                <a:spcPts val="0"/>
              </a:spcBef>
              <a:defRPr sz="1199" b="1" i="0" baseline="0">
                <a:latin typeface="+mn-lt"/>
              </a:defRPr>
            </a:lvl5pPr>
            <a:lvl6pPr marL="0" indent="0" algn="r">
              <a:lnSpc>
                <a:spcPct val="100000"/>
              </a:lnSpc>
              <a:spcBef>
                <a:spcPts val="0"/>
              </a:spcBef>
              <a:defRPr sz="1199" b="1" i="0" baseline="0">
                <a:latin typeface="+mn-lt"/>
              </a:defRPr>
            </a:lvl6pPr>
            <a:lvl7pPr marL="0" indent="0" algn="r">
              <a:lnSpc>
                <a:spcPct val="100000"/>
              </a:lnSpc>
              <a:spcBef>
                <a:spcPts val="0"/>
              </a:spcBef>
              <a:defRPr sz="1199" b="1" i="0" baseline="0">
                <a:latin typeface="+mn-lt"/>
              </a:defRPr>
            </a:lvl7pPr>
            <a:lvl8pPr marL="0" indent="0" algn="r">
              <a:lnSpc>
                <a:spcPct val="100000"/>
              </a:lnSpc>
              <a:spcBef>
                <a:spcPts val="0"/>
              </a:spcBef>
              <a:defRPr sz="1199" b="1" i="0" baseline="0">
                <a:latin typeface="+mn-lt"/>
              </a:defRPr>
            </a:lvl8pPr>
            <a:lvl9pPr marL="0" indent="0" algn="r">
              <a:lnSpc>
                <a:spcPct val="100000"/>
              </a:lnSpc>
              <a:spcBef>
                <a:spcPts val="0"/>
              </a:spcBef>
              <a:defRPr sz="1199" b="1" i="0" baseline="0">
                <a:latin typeface="+mn-lt"/>
              </a:defRPr>
            </a:lvl9pPr>
          </a:lstStyle>
          <a:p>
            <a:r>
              <a:rPr lang="de-DE"/>
              <a:t>Exact: Lifting</a:t>
            </a:r>
            <a:endParaRPr lang="en-US" dirty="0"/>
          </a:p>
        </p:txBody>
      </p:sp>
      <p:sp>
        <p:nvSpPr>
          <p:cNvPr id="10" name="Fußzeilenplatzhalter 4">
            <a:extLst>
              <a:ext uri="{FF2B5EF4-FFF2-40B4-BE49-F238E27FC236}">
                <a16:creationId xmlns:a16="http://schemas.microsoft.com/office/drawing/2014/main" id="{F00B39BD-4F22-0941-BFB8-4356F415DFCE}"/>
              </a:ext>
            </a:extLst>
          </p:cNvPr>
          <p:cNvSpPr>
            <a:spLocks noGrp="1"/>
          </p:cNvSpPr>
          <p:nvPr>
            <p:ph type="ftr" sz="quarter" idx="3"/>
          </p:nvPr>
        </p:nvSpPr>
        <p:spPr>
          <a:xfrm>
            <a:off x="359625" y="6172447"/>
            <a:ext cx="8416458"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399" b="0" i="0" baseline="0">
                <a:solidFill>
                  <a:schemeClr val="tx1"/>
                </a:solidFill>
                <a:latin typeface="Calibri" panose="020F0502020204030204" pitchFamily="34" charset="0"/>
                <a:cs typeface="Calibri" panose="020F0502020204030204" pitchFamily="34" charset="0"/>
              </a:defRPr>
            </a:lvl1pPr>
            <a:lvl2pPr marL="0" indent="0" algn="l">
              <a:lnSpc>
                <a:spcPct val="100000"/>
              </a:lnSpc>
              <a:spcBef>
                <a:spcPts val="0"/>
              </a:spcBef>
              <a:defRPr sz="1199" b="0" i="0" baseline="0">
                <a:latin typeface="+mn-lt"/>
              </a:defRPr>
            </a:lvl2pPr>
            <a:lvl3pPr marL="0" indent="0" algn="l">
              <a:lnSpc>
                <a:spcPct val="100000"/>
              </a:lnSpc>
              <a:spcBef>
                <a:spcPts val="0"/>
              </a:spcBef>
              <a:defRPr sz="1199" b="0" i="0" baseline="0">
                <a:latin typeface="+mn-lt"/>
              </a:defRPr>
            </a:lvl3pPr>
            <a:lvl4pPr marL="0" indent="0" algn="l">
              <a:lnSpc>
                <a:spcPct val="100000"/>
              </a:lnSpc>
              <a:spcBef>
                <a:spcPts val="0"/>
              </a:spcBef>
              <a:defRPr sz="1199" b="0" i="0" baseline="0">
                <a:latin typeface="+mn-lt"/>
              </a:defRPr>
            </a:lvl4pPr>
            <a:lvl5pPr marL="0" indent="0" algn="l">
              <a:lnSpc>
                <a:spcPct val="100000"/>
              </a:lnSpc>
              <a:spcBef>
                <a:spcPts val="0"/>
              </a:spcBef>
              <a:defRPr sz="1199" b="0" i="0" baseline="0">
                <a:latin typeface="+mn-lt"/>
              </a:defRPr>
            </a:lvl5pPr>
            <a:lvl6pPr marL="0" indent="0" algn="l">
              <a:lnSpc>
                <a:spcPct val="100000"/>
              </a:lnSpc>
              <a:spcBef>
                <a:spcPts val="0"/>
              </a:spcBef>
              <a:defRPr sz="1199" b="0" i="0" baseline="0">
                <a:latin typeface="+mn-lt"/>
              </a:defRPr>
            </a:lvl6pPr>
            <a:lvl7pPr marL="0" indent="0" algn="l">
              <a:lnSpc>
                <a:spcPct val="100000"/>
              </a:lnSpc>
              <a:spcBef>
                <a:spcPts val="0"/>
              </a:spcBef>
              <a:defRPr sz="1199" b="0" i="0" baseline="0">
                <a:latin typeface="+mn-lt"/>
              </a:defRPr>
            </a:lvl7pPr>
            <a:lvl8pPr marL="0" indent="0" algn="l">
              <a:lnSpc>
                <a:spcPct val="100000"/>
              </a:lnSpc>
              <a:spcBef>
                <a:spcPts val="0"/>
              </a:spcBef>
              <a:defRPr sz="1199" b="0" i="0" baseline="0">
                <a:latin typeface="+mn-lt"/>
              </a:defRPr>
            </a:lvl8pPr>
            <a:lvl9pPr marL="0" indent="0" algn="l">
              <a:lnSpc>
                <a:spcPct val="100000"/>
              </a:lnSpc>
              <a:spcBef>
                <a:spcPts val="0"/>
              </a:spcBef>
              <a:defRPr sz="1199" b="0" i="0" baseline="0">
                <a:latin typeface="+mn-lt"/>
              </a:defRPr>
            </a:lvl9pPr>
          </a:lstStyle>
          <a:p>
            <a:r>
              <a:rPr lang="en-GB"/>
              <a:t>T. Braun – StaRAI</a:t>
            </a:r>
          </a:p>
        </p:txBody>
      </p:sp>
      <p:sp>
        <p:nvSpPr>
          <p:cNvPr id="11" name="Foliennummernplatzhalter 5">
            <a:extLst>
              <a:ext uri="{FF2B5EF4-FFF2-40B4-BE49-F238E27FC236}">
                <a16:creationId xmlns:a16="http://schemas.microsoft.com/office/drawing/2014/main" id="{8D7BF1C4-105C-CF45-9C87-83CAFBF72F61}"/>
              </a:ext>
            </a:extLst>
          </p:cNvPr>
          <p:cNvSpPr>
            <a:spLocks noGrp="1"/>
          </p:cNvSpPr>
          <p:nvPr>
            <p:ph type="sldNum" sz="quarter" idx="4"/>
          </p:nvPr>
        </p:nvSpPr>
        <p:spPr>
          <a:xfrm>
            <a:off x="11112424" y="6172448"/>
            <a:ext cx="71925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6" b="1" i="0" baseline="0">
                <a:solidFill>
                  <a:schemeClr val="bg2"/>
                </a:solidFill>
                <a:latin typeface="+mj-lt"/>
              </a:defRPr>
            </a:lvl1pPr>
            <a:lvl2pPr marL="0" indent="0" algn="r">
              <a:lnSpc>
                <a:spcPct val="100000"/>
              </a:lnSpc>
              <a:spcBef>
                <a:spcPts val="0"/>
              </a:spcBef>
              <a:defRPr sz="1865" b="1" i="0" baseline="0">
                <a:latin typeface="+mj-lt"/>
              </a:defRPr>
            </a:lvl2pPr>
            <a:lvl3pPr marL="0" indent="0" algn="r">
              <a:lnSpc>
                <a:spcPct val="100000"/>
              </a:lnSpc>
              <a:spcBef>
                <a:spcPts val="0"/>
              </a:spcBef>
              <a:defRPr sz="1865" b="1" i="0" baseline="0">
                <a:latin typeface="+mj-lt"/>
              </a:defRPr>
            </a:lvl3pPr>
            <a:lvl4pPr marL="0" indent="0" algn="r">
              <a:lnSpc>
                <a:spcPct val="100000"/>
              </a:lnSpc>
              <a:spcBef>
                <a:spcPts val="0"/>
              </a:spcBef>
              <a:defRPr sz="1865" b="1" i="0" baseline="0">
                <a:latin typeface="+mj-lt"/>
              </a:defRPr>
            </a:lvl4pPr>
            <a:lvl5pPr marL="0" indent="0" algn="r">
              <a:lnSpc>
                <a:spcPct val="100000"/>
              </a:lnSpc>
              <a:spcBef>
                <a:spcPts val="0"/>
              </a:spcBef>
              <a:defRPr sz="1865" b="1" i="0" baseline="0">
                <a:latin typeface="+mj-lt"/>
              </a:defRPr>
            </a:lvl5pPr>
            <a:lvl6pPr marL="0" indent="0" algn="r">
              <a:lnSpc>
                <a:spcPct val="100000"/>
              </a:lnSpc>
              <a:spcBef>
                <a:spcPts val="0"/>
              </a:spcBef>
              <a:defRPr sz="1865" b="1" i="0" baseline="0">
                <a:latin typeface="+mj-lt"/>
              </a:defRPr>
            </a:lvl6pPr>
            <a:lvl7pPr marL="0" indent="0" algn="r">
              <a:lnSpc>
                <a:spcPct val="100000"/>
              </a:lnSpc>
              <a:spcBef>
                <a:spcPts val="0"/>
              </a:spcBef>
              <a:defRPr sz="1865" b="1" i="0" baseline="0">
                <a:latin typeface="+mj-lt"/>
              </a:defRPr>
            </a:lvl7pPr>
            <a:lvl8pPr marL="0" indent="0" algn="r">
              <a:lnSpc>
                <a:spcPct val="100000"/>
              </a:lnSpc>
              <a:spcBef>
                <a:spcPts val="0"/>
              </a:spcBef>
              <a:defRPr sz="1865" b="1" i="0" baseline="0">
                <a:latin typeface="+mj-lt"/>
              </a:defRPr>
            </a:lvl8pPr>
            <a:lvl9pPr marL="0" indent="0" algn="r">
              <a:lnSpc>
                <a:spcPct val="100000"/>
              </a:lnSpc>
              <a:spcBef>
                <a:spcPts val="0"/>
              </a:spcBef>
              <a:defRPr sz="1865" b="1" i="0" baseline="0">
                <a:latin typeface="+mj-lt"/>
              </a:defRPr>
            </a:lvl9pPr>
          </a:lstStyle>
          <a:p>
            <a:fld id="{67C9959E-8E6B-B04C-9955-EA096F41CA7A}" type="slidenum">
              <a:rPr lang="en-GB" smtClean="0"/>
              <a:t>‹#›</a:t>
            </a:fld>
            <a:endParaRPr lang="en-GB"/>
          </a:p>
        </p:txBody>
      </p:sp>
      <p:sp>
        <p:nvSpPr>
          <p:cNvPr id="12" name="Linie">
            <a:extLst>
              <a:ext uri="{FF2B5EF4-FFF2-40B4-BE49-F238E27FC236}">
                <a16:creationId xmlns:a16="http://schemas.microsoft.com/office/drawing/2014/main" id="{D8637B26-F5B6-5C41-822F-05994CF18C64}"/>
              </a:ext>
            </a:extLst>
          </p:cNvPr>
          <p:cNvSpPr/>
          <p:nvPr/>
        </p:nvSpPr>
        <p:spPr>
          <a:xfrm>
            <a:off x="0" y="6030720"/>
            <a:ext cx="12191301"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spTree>
    <p:extLst>
      <p:ext uri="{BB962C8B-B14F-4D97-AF65-F5344CB8AC3E}">
        <p14:creationId xmlns:p14="http://schemas.microsoft.com/office/powerpoint/2010/main" val="333104909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1.svg"/><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2" name="Titelplatzhalter 1"/>
          <p:cNvSpPr>
            <a:spLocks noGrp="1"/>
          </p:cNvSpPr>
          <p:nvPr>
            <p:ph type="title"/>
          </p:nvPr>
        </p:nvSpPr>
        <p:spPr>
          <a:xfrm>
            <a:off x="359625" y="904869"/>
            <a:ext cx="11472051" cy="575329"/>
          </a:xfrm>
          <a:prstGeom prst="rect">
            <a:avLst/>
          </a:prstGeom>
        </p:spPr>
        <p:txBody>
          <a:bodyPr vert="horz" lIns="0" tIns="0" rIns="0" bIns="0" rtlCol="0" anchor="ctr" anchorCtr="0">
            <a:noAutofit/>
          </a:bodyPr>
          <a:lstStyle/>
          <a:p>
            <a:r>
              <a:rPr lang="de-DE" dirty="0"/>
              <a:t>Headline einfügen</a:t>
            </a:r>
          </a:p>
        </p:txBody>
      </p:sp>
      <p:sp>
        <p:nvSpPr>
          <p:cNvPr id="3" name="Textplatzhalter 2"/>
          <p:cNvSpPr>
            <a:spLocks noGrp="1"/>
          </p:cNvSpPr>
          <p:nvPr>
            <p:ph type="body" idx="1"/>
          </p:nvPr>
        </p:nvSpPr>
        <p:spPr>
          <a:xfrm>
            <a:off x="359625" y="1665065"/>
            <a:ext cx="11472051" cy="4240848"/>
          </a:xfrm>
          <a:prstGeom prst="rect">
            <a:avLst/>
          </a:prstGeom>
        </p:spPr>
        <p:txBody>
          <a:bodyPr vert="horz" lIns="0" tIns="0" rIns="0" bIns="0" rtlCol="0" anchor="t" anchorCtr="0">
            <a:noAutofit/>
          </a:bodyPr>
          <a:lstStyle/>
          <a:p>
            <a:pPr lvl="0"/>
            <a:r>
              <a:rPr lang="de-DE" dirty="0"/>
              <a:t>Fließtext auf erster Ebene // für weitere Aufzählungen </a:t>
            </a:r>
            <a:br>
              <a:rPr lang="de-DE" dirty="0"/>
            </a:br>
            <a:r>
              <a:rPr lang="de-DE" dirty="0"/>
              <a:t>&gt;&gt; Menü &gt; Start &gt; Absatz &gt; Listenebne erhöhen </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grpSp>
        <p:nvGrpSpPr>
          <p:cNvPr id="76" name="Regieanweisungen">
            <a:extLst>
              <a:ext uri="{FF2B5EF4-FFF2-40B4-BE49-F238E27FC236}">
                <a16:creationId xmlns:a16="http://schemas.microsoft.com/office/drawing/2014/main" id="{D1E7AB19-6326-F842-B55D-602CEE998E58}"/>
              </a:ext>
            </a:extLst>
          </p:cNvPr>
          <p:cNvGrpSpPr/>
          <p:nvPr/>
        </p:nvGrpSpPr>
        <p:grpSpPr>
          <a:xfrm>
            <a:off x="-467513" y="-468000"/>
            <a:ext cx="13126327" cy="7776000"/>
            <a:chOff x="-468000" y="-468000"/>
            <a:chExt cx="13140000" cy="7776000"/>
          </a:xfrm>
        </p:grpSpPr>
        <p:cxnSp>
          <p:nvCxnSpPr>
            <p:cNvPr id="81" name="Linie">
              <a:extLst>
                <a:ext uri="{FF2B5EF4-FFF2-40B4-BE49-F238E27FC236}">
                  <a16:creationId xmlns:a16="http://schemas.microsoft.com/office/drawing/2014/main" id="{E83804AF-E342-CE4F-B1EC-DEAF381D56D0}"/>
                </a:ext>
              </a:extLst>
            </p:cNvPr>
            <p:cNvCxnSpPr/>
            <p:nvPr/>
          </p:nvCxnSpPr>
          <p:spPr>
            <a:xfrm>
              <a:off x="12312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Linie">
              <a:extLst>
                <a:ext uri="{FF2B5EF4-FFF2-40B4-BE49-F238E27FC236}">
                  <a16:creationId xmlns:a16="http://schemas.microsoft.com/office/drawing/2014/main" id="{424FF1AA-1F85-0349-8AC7-B8DE428B8B2E}"/>
                </a:ext>
              </a:extLst>
            </p:cNvPr>
            <p:cNvCxnSpPr/>
            <p:nvPr/>
          </p:nvCxnSpPr>
          <p:spPr>
            <a:xfrm>
              <a:off x="12312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Linie">
              <a:extLst>
                <a:ext uri="{FF2B5EF4-FFF2-40B4-BE49-F238E27FC236}">
                  <a16:creationId xmlns:a16="http://schemas.microsoft.com/office/drawing/2014/main" id="{D3816368-3ED9-E949-869E-C138AEA477E6}"/>
                </a:ext>
              </a:extLst>
            </p:cNvPr>
            <p:cNvCxnSpPr/>
            <p:nvPr/>
          </p:nvCxnSpPr>
          <p:spPr>
            <a:xfrm>
              <a:off x="11844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Linie">
              <a:extLst>
                <a:ext uri="{FF2B5EF4-FFF2-40B4-BE49-F238E27FC236}">
                  <a16:creationId xmlns:a16="http://schemas.microsoft.com/office/drawing/2014/main" id="{A35BC36B-DBB2-8D43-8FC8-61482A66030E}"/>
                </a:ext>
              </a:extLst>
            </p:cNvPr>
            <p:cNvCxnSpPr/>
            <p:nvPr/>
          </p:nvCxnSpPr>
          <p:spPr>
            <a:xfrm>
              <a:off x="360000" y="-46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Linie">
              <a:extLst>
                <a:ext uri="{FF2B5EF4-FFF2-40B4-BE49-F238E27FC236}">
                  <a16:creationId xmlns:a16="http://schemas.microsoft.com/office/drawing/2014/main" id="{1D0BC4A0-12DF-0742-991C-E85484A0CF65}"/>
                </a:ext>
              </a:extLst>
            </p:cNvPr>
            <p:cNvCxnSpPr/>
            <p:nvPr/>
          </p:nvCxnSpPr>
          <p:spPr>
            <a:xfrm>
              <a:off x="11844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Linie">
              <a:extLst>
                <a:ext uri="{FF2B5EF4-FFF2-40B4-BE49-F238E27FC236}">
                  <a16:creationId xmlns:a16="http://schemas.microsoft.com/office/drawing/2014/main" id="{28E5A8EC-4E8D-2243-AAA2-E0CA46623482}"/>
                </a:ext>
              </a:extLst>
            </p:cNvPr>
            <p:cNvCxnSpPr/>
            <p:nvPr/>
          </p:nvCxnSpPr>
          <p:spPr>
            <a:xfrm>
              <a:off x="360000" y="6948000"/>
              <a:ext cx="0" cy="36000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Linie">
              <a:extLst>
                <a:ext uri="{FF2B5EF4-FFF2-40B4-BE49-F238E27FC236}">
                  <a16:creationId xmlns:a16="http://schemas.microsoft.com/office/drawing/2014/main" id="{89CA6780-65ED-624F-AF8E-E86F7BC6A566}"/>
                </a:ext>
              </a:extLst>
            </p:cNvPr>
            <p:cNvCxnSpPr/>
            <p:nvPr/>
          </p:nvCxnSpPr>
          <p:spPr>
            <a:xfrm>
              <a:off x="-468000" y="232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Linie">
              <a:extLst>
                <a:ext uri="{FF2B5EF4-FFF2-40B4-BE49-F238E27FC236}">
                  <a16:creationId xmlns:a16="http://schemas.microsoft.com/office/drawing/2014/main" id="{5C0C5252-6141-8542-B72D-C99EAD621600}"/>
                </a:ext>
              </a:extLst>
            </p:cNvPr>
            <p:cNvCxnSpPr/>
            <p:nvPr/>
          </p:nvCxnSpPr>
          <p:spPr>
            <a:xfrm>
              <a:off x="-468000" y="5742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Linie">
              <a:extLst>
                <a:ext uri="{FF2B5EF4-FFF2-40B4-BE49-F238E27FC236}">
                  <a16:creationId xmlns:a16="http://schemas.microsoft.com/office/drawing/2014/main" id="{B5AFC2EF-7146-F64A-AFFE-05B78978B34C}"/>
                </a:ext>
              </a:extLst>
            </p:cNvPr>
            <p:cNvCxnSpPr/>
            <p:nvPr/>
          </p:nvCxnSpPr>
          <p:spPr>
            <a:xfrm>
              <a:off x="-468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Linie">
              <a:extLst>
                <a:ext uri="{FF2B5EF4-FFF2-40B4-BE49-F238E27FC236}">
                  <a16:creationId xmlns:a16="http://schemas.microsoft.com/office/drawing/2014/main" id="{03D06505-86C7-C14B-8902-B14251A25389}"/>
                </a:ext>
              </a:extLst>
            </p:cNvPr>
            <p:cNvCxnSpPr/>
            <p:nvPr/>
          </p:nvCxnSpPr>
          <p:spPr>
            <a:xfrm>
              <a:off x="12312000" y="1350000"/>
              <a:ext cx="360000" cy="0"/>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8" name="Datumsplatzhalter 3">
            <a:extLst>
              <a:ext uri="{FF2B5EF4-FFF2-40B4-BE49-F238E27FC236}">
                <a16:creationId xmlns:a16="http://schemas.microsoft.com/office/drawing/2014/main" id="{BBC00DD8-CEB4-714C-9F21-1C97522ED652}"/>
              </a:ext>
            </a:extLst>
          </p:cNvPr>
          <p:cNvSpPr>
            <a:spLocks noGrp="1"/>
          </p:cNvSpPr>
          <p:nvPr>
            <p:ph type="dt" sz="half" idx="2"/>
          </p:nvPr>
        </p:nvSpPr>
        <p:spPr>
          <a:xfrm>
            <a:off x="3596254" y="388800"/>
            <a:ext cx="823542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399" b="1" i="0" baseline="0">
                <a:solidFill>
                  <a:schemeClr val="bg2"/>
                </a:solidFill>
                <a:latin typeface="Calibri" panose="020F0502020204030204" pitchFamily="34" charset="0"/>
                <a:cs typeface="Calibri" panose="020F0502020204030204" pitchFamily="34" charset="0"/>
              </a:defRPr>
            </a:lvl1pPr>
            <a:lvl2pPr marL="0" indent="0" algn="r">
              <a:lnSpc>
                <a:spcPct val="100000"/>
              </a:lnSpc>
              <a:spcBef>
                <a:spcPts val="0"/>
              </a:spcBef>
              <a:defRPr sz="1199" b="1" i="0" baseline="0">
                <a:latin typeface="+mn-lt"/>
              </a:defRPr>
            </a:lvl2pPr>
            <a:lvl3pPr marL="0" indent="0" algn="r">
              <a:lnSpc>
                <a:spcPct val="100000"/>
              </a:lnSpc>
              <a:spcBef>
                <a:spcPts val="0"/>
              </a:spcBef>
              <a:defRPr sz="1199" b="1" i="0" baseline="0">
                <a:latin typeface="+mn-lt"/>
              </a:defRPr>
            </a:lvl3pPr>
            <a:lvl4pPr marL="0" indent="0" algn="r">
              <a:lnSpc>
                <a:spcPct val="100000"/>
              </a:lnSpc>
              <a:spcBef>
                <a:spcPts val="0"/>
              </a:spcBef>
              <a:defRPr sz="1199" b="1" i="0" baseline="0">
                <a:latin typeface="+mn-lt"/>
              </a:defRPr>
            </a:lvl4pPr>
            <a:lvl5pPr marL="0" indent="0" algn="r">
              <a:lnSpc>
                <a:spcPct val="100000"/>
              </a:lnSpc>
              <a:spcBef>
                <a:spcPts val="0"/>
              </a:spcBef>
              <a:defRPr sz="1199" b="1" i="0" baseline="0">
                <a:latin typeface="+mn-lt"/>
              </a:defRPr>
            </a:lvl5pPr>
            <a:lvl6pPr marL="0" indent="0" algn="r">
              <a:lnSpc>
                <a:spcPct val="100000"/>
              </a:lnSpc>
              <a:spcBef>
                <a:spcPts val="0"/>
              </a:spcBef>
              <a:defRPr sz="1199" b="1" i="0" baseline="0">
                <a:latin typeface="+mn-lt"/>
              </a:defRPr>
            </a:lvl6pPr>
            <a:lvl7pPr marL="0" indent="0" algn="r">
              <a:lnSpc>
                <a:spcPct val="100000"/>
              </a:lnSpc>
              <a:spcBef>
                <a:spcPts val="0"/>
              </a:spcBef>
              <a:defRPr sz="1199" b="1" i="0" baseline="0">
                <a:latin typeface="+mn-lt"/>
              </a:defRPr>
            </a:lvl7pPr>
            <a:lvl8pPr marL="0" indent="0" algn="r">
              <a:lnSpc>
                <a:spcPct val="100000"/>
              </a:lnSpc>
              <a:spcBef>
                <a:spcPts val="0"/>
              </a:spcBef>
              <a:defRPr sz="1199" b="1" i="0" baseline="0">
                <a:latin typeface="+mn-lt"/>
              </a:defRPr>
            </a:lvl8pPr>
            <a:lvl9pPr marL="0" indent="0" algn="r">
              <a:lnSpc>
                <a:spcPct val="100000"/>
              </a:lnSpc>
              <a:spcBef>
                <a:spcPts val="0"/>
              </a:spcBef>
              <a:defRPr sz="1199" b="1" i="0" baseline="0">
                <a:latin typeface="+mn-lt"/>
              </a:defRPr>
            </a:lvl9pPr>
          </a:lstStyle>
          <a:p>
            <a:r>
              <a:rPr lang="de-DE"/>
              <a:t>Exact: Lifting</a:t>
            </a:r>
            <a:endParaRPr lang="en-US" dirty="0"/>
          </a:p>
        </p:txBody>
      </p:sp>
      <p:sp>
        <p:nvSpPr>
          <p:cNvPr id="99" name="Fußzeilenplatzhalter 4">
            <a:extLst>
              <a:ext uri="{FF2B5EF4-FFF2-40B4-BE49-F238E27FC236}">
                <a16:creationId xmlns:a16="http://schemas.microsoft.com/office/drawing/2014/main" id="{20C08151-2A10-7E40-AD9E-0C6B1986FA2D}"/>
              </a:ext>
            </a:extLst>
          </p:cNvPr>
          <p:cNvSpPr>
            <a:spLocks noGrp="1"/>
          </p:cNvSpPr>
          <p:nvPr>
            <p:ph type="ftr" sz="quarter" idx="3"/>
          </p:nvPr>
        </p:nvSpPr>
        <p:spPr>
          <a:xfrm>
            <a:off x="359625" y="6172447"/>
            <a:ext cx="8416458" cy="360000"/>
          </a:xfrm>
          <a:prstGeom prst="rect">
            <a:avLst/>
          </a:prstGeom>
        </p:spPr>
        <p:txBody>
          <a:bodyPr vert="horz" lIns="0" tIns="0" rIns="0" bIns="0" rtlCol="0" anchor="b" anchorCtr="0">
            <a:noAutofit/>
          </a:bodyPr>
          <a:lstStyle>
            <a:lvl1pPr marL="0" indent="0" algn="l">
              <a:lnSpc>
                <a:spcPct val="100000"/>
              </a:lnSpc>
              <a:spcBef>
                <a:spcPts val="0"/>
              </a:spcBef>
              <a:buFont typeface="Arial" panose="020B0604020202020204" pitchFamily="34" charset="0"/>
              <a:buNone/>
              <a:defRPr sz="1399" b="0" i="0" baseline="0">
                <a:solidFill>
                  <a:schemeClr val="tx1"/>
                </a:solidFill>
                <a:latin typeface="Calibri" panose="020F0502020204030204" pitchFamily="34" charset="0"/>
                <a:cs typeface="Calibri" panose="020F0502020204030204" pitchFamily="34" charset="0"/>
              </a:defRPr>
            </a:lvl1pPr>
            <a:lvl2pPr marL="0" indent="0" algn="l">
              <a:lnSpc>
                <a:spcPct val="100000"/>
              </a:lnSpc>
              <a:spcBef>
                <a:spcPts val="0"/>
              </a:spcBef>
              <a:defRPr sz="1199" b="0" i="0" baseline="0">
                <a:latin typeface="+mn-lt"/>
              </a:defRPr>
            </a:lvl2pPr>
            <a:lvl3pPr marL="0" indent="0" algn="l">
              <a:lnSpc>
                <a:spcPct val="100000"/>
              </a:lnSpc>
              <a:spcBef>
                <a:spcPts val="0"/>
              </a:spcBef>
              <a:defRPr sz="1199" b="0" i="0" baseline="0">
                <a:latin typeface="+mn-lt"/>
              </a:defRPr>
            </a:lvl3pPr>
            <a:lvl4pPr marL="0" indent="0" algn="l">
              <a:lnSpc>
                <a:spcPct val="100000"/>
              </a:lnSpc>
              <a:spcBef>
                <a:spcPts val="0"/>
              </a:spcBef>
              <a:defRPr sz="1199" b="0" i="0" baseline="0">
                <a:latin typeface="+mn-lt"/>
              </a:defRPr>
            </a:lvl4pPr>
            <a:lvl5pPr marL="0" indent="0" algn="l">
              <a:lnSpc>
                <a:spcPct val="100000"/>
              </a:lnSpc>
              <a:spcBef>
                <a:spcPts val="0"/>
              </a:spcBef>
              <a:defRPr sz="1199" b="0" i="0" baseline="0">
                <a:latin typeface="+mn-lt"/>
              </a:defRPr>
            </a:lvl5pPr>
            <a:lvl6pPr marL="0" indent="0" algn="l">
              <a:lnSpc>
                <a:spcPct val="100000"/>
              </a:lnSpc>
              <a:spcBef>
                <a:spcPts val="0"/>
              </a:spcBef>
              <a:defRPr sz="1199" b="0" i="0" baseline="0">
                <a:latin typeface="+mn-lt"/>
              </a:defRPr>
            </a:lvl6pPr>
            <a:lvl7pPr marL="0" indent="0" algn="l">
              <a:lnSpc>
                <a:spcPct val="100000"/>
              </a:lnSpc>
              <a:spcBef>
                <a:spcPts val="0"/>
              </a:spcBef>
              <a:defRPr sz="1199" b="0" i="0" baseline="0">
                <a:latin typeface="+mn-lt"/>
              </a:defRPr>
            </a:lvl7pPr>
            <a:lvl8pPr marL="0" indent="0" algn="l">
              <a:lnSpc>
                <a:spcPct val="100000"/>
              </a:lnSpc>
              <a:spcBef>
                <a:spcPts val="0"/>
              </a:spcBef>
              <a:defRPr sz="1199" b="0" i="0" baseline="0">
                <a:latin typeface="+mn-lt"/>
              </a:defRPr>
            </a:lvl8pPr>
            <a:lvl9pPr marL="0" indent="0" algn="l">
              <a:lnSpc>
                <a:spcPct val="100000"/>
              </a:lnSpc>
              <a:spcBef>
                <a:spcPts val="0"/>
              </a:spcBef>
              <a:defRPr sz="1199" b="0" i="0" baseline="0">
                <a:latin typeface="+mn-lt"/>
              </a:defRPr>
            </a:lvl9pPr>
          </a:lstStyle>
          <a:p>
            <a:r>
              <a:rPr lang="en-GB"/>
              <a:t>T. Braun – StaRAI</a:t>
            </a:r>
          </a:p>
        </p:txBody>
      </p:sp>
      <p:sp>
        <p:nvSpPr>
          <p:cNvPr id="100" name="Foliennummernplatzhalter 5">
            <a:extLst>
              <a:ext uri="{FF2B5EF4-FFF2-40B4-BE49-F238E27FC236}">
                <a16:creationId xmlns:a16="http://schemas.microsoft.com/office/drawing/2014/main" id="{B9FBCA1B-1C8C-194C-82E1-B0AC47CED4A8}"/>
              </a:ext>
            </a:extLst>
          </p:cNvPr>
          <p:cNvSpPr>
            <a:spLocks noGrp="1"/>
          </p:cNvSpPr>
          <p:nvPr>
            <p:ph type="sldNum" sz="quarter" idx="4"/>
          </p:nvPr>
        </p:nvSpPr>
        <p:spPr>
          <a:xfrm>
            <a:off x="11112424" y="6172448"/>
            <a:ext cx="719251" cy="360000"/>
          </a:xfrm>
          <a:prstGeom prst="rect">
            <a:avLst/>
          </a:prstGeom>
        </p:spPr>
        <p:txBody>
          <a:bodyPr vert="horz" lIns="0" tIns="0" rIns="0" bIns="0" rtlCol="0" anchor="b" anchorCtr="0">
            <a:noAutofit/>
          </a:bodyPr>
          <a:lstStyle>
            <a:lvl1pPr marL="0" indent="0" algn="r">
              <a:lnSpc>
                <a:spcPct val="100000"/>
              </a:lnSpc>
              <a:spcBef>
                <a:spcPts val="0"/>
              </a:spcBef>
              <a:buFont typeface="Arial" panose="020B0604020202020204" pitchFamily="34" charset="0"/>
              <a:buNone/>
              <a:defRPr sz="1466" b="1" i="0" baseline="0">
                <a:solidFill>
                  <a:schemeClr val="bg2"/>
                </a:solidFill>
                <a:latin typeface="+mj-lt"/>
              </a:defRPr>
            </a:lvl1pPr>
            <a:lvl2pPr marL="0" indent="0" algn="r">
              <a:lnSpc>
                <a:spcPct val="100000"/>
              </a:lnSpc>
              <a:spcBef>
                <a:spcPts val="0"/>
              </a:spcBef>
              <a:defRPr sz="1865" b="1" i="0" baseline="0">
                <a:latin typeface="+mj-lt"/>
              </a:defRPr>
            </a:lvl2pPr>
            <a:lvl3pPr marL="0" indent="0" algn="r">
              <a:lnSpc>
                <a:spcPct val="100000"/>
              </a:lnSpc>
              <a:spcBef>
                <a:spcPts val="0"/>
              </a:spcBef>
              <a:defRPr sz="1865" b="1" i="0" baseline="0">
                <a:latin typeface="+mj-lt"/>
              </a:defRPr>
            </a:lvl3pPr>
            <a:lvl4pPr marL="0" indent="0" algn="r">
              <a:lnSpc>
                <a:spcPct val="100000"/>
              </a:lnSpc>
              <a:spcBef>
                <a:spcPts val="0"/>
              </a:spcBef>
              <a:defRPr sz="1865" b="1" i="0" baseline="0">
                <a:latin typeface="+mj-lt"/>
              </a:defRPr>
            </a:lvl4pPr>
            <a:lvl5pPr marL="0" indent="0" algn="r">
              <a:lnSpc>
                <a:spcPct val="100000"/>
              </a:lnSpc>
              <a:spcBef>
                <a:spcPts val="0"/>
              </a:spcBef>
              <a:defRPr sz="1865" b="1" i="0" baseline="0">
                <a:latin typeface="+mj-lt"/>
              </a:defRPr>
            </a:lvl5pPr>
            <a:lvl6pPr marL="0" indent="0" algn="r">
              <a:lnSpc>
                <a:spcPct val="100000"/>
              </a:lnSpc>
              <a:spcBef>
                <a:spcPts val="0"/>
              </a:spcBef>
              <a:defRPr sz="1865" b="1" i="0" baseline="0">
                <a:latin typeface="+mj-lt"/>
              </a:defRPr>
            </a:lvl6pPr>
            <a:lvl7pPr marL="0" indent="0" algn="r">
              <a:lnSpc>
                <a:spcPct val="100000"/>
              </a:lnSpc>
              <a:spcBef>
                <a:spcPts val="0"/>
              </a:spcBef>
              <a:defRPr sz="1865" b="1" i="0" baseline="0">
                <a:latin typeface="+mj-lt"/>
              </a:defRPr>
            </a:lvl7pPr>
            <a:lvl8pPr marL="0" indent="0" algn="r">
              <a:lnSpc>
                <a:spcPct val="100000"/>
              </a:lnSpc>
              <a:spcBef>
                <a:spcPts val="0"/>
              </a:spcBef>
              <a:defRPr sz="1865" b="1" i="0" baseline="0">
                <a:latin typeface="+mj-lt"/>
              </a:defRPr>
            </a:lvl8pPr>
            <a:lvl9pPr marL="0" indent="0" algn="r">
              <a:lnSpc>
                <a:spcPct val="100000"/>
              </a:lnSpc>
              <a:spcBef>
                <a:spcPts val="0"/>
              </a:spcBef>
              <a:defRPr sz="1865" b="1" i="0" baseline="0">
                <a:latin typeface="+mj-lt"/>
              </a:defRPr>
            </a:lvl9pPr>
          </a:lstStyle>
          <a:p>
            <a:fld id="{67C9959E-8E6B-B04C-9955-EA096F41CA7A}" type="slidenum">
              <a:rPr lang="en-GB" smtClean="0"/>
              <a:t>‹#›</a:t>
            </a:fld>
            <a:endParaRPr lang="en-GB"/>
          </a:p>
        </p:txBody>
      </p:sp>
      <p:sp>
        <p:nvSpPr>
          <p:cNvPr id="102" name="Linie">
            <a:extLst>
              <a:ext uri="{FF2B5EF4-FFF2-40B4-BE49-F238E27FC236}">
                <a16:creationId xmlns:a16="http://schemas.microsoft.com/office/drawing/2014/main" id="{60B90A70-D8B1-A04E-AE50-1F02457FB929}"/>
              </a:ext>
            </a:extLst>
          </p:cNvPr>
          <p:cNvSpPr/>
          <p:nvPr/>
        </p:nvSpPr>
        <p:spPr>
          <a:xfrm>
            <a:off x="0" y="6030720"/>
            <a:ext cx="12191301" cy="1692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798"/>
          </a:p>
        </p:txBody>
      </p:sp>
      <p:pic>
        <p:nvPicPr>
          <p:cNvPr id="5" name="Grafik 3">
            <a:extLst>
              <a:ext uri="{FF2B5EF4-FFF2-40B4-BE49-F238E27FC236}">
                <a16:creationId xmlns:a16="http://schemas.microsoft.com/office/drawing/2014/main" id="{D1FA1C16-9242-3325-D975-732341238433}"/>
              </a:ext>
            </a:extLst>
          </p:cNvPr>
          <p:cNvPicPr>
            <a:picLocks noChangeAspect="1"/>
          </p:cNvPicPr>
          <p:nvPr/>
        </p:nvPicPr>
        <p:blipFill rotWithShape="1">
          <a:blip>
            <a:extLst>
              <a:ext uri="{96DAC541-7B7A-43D3-8B79-37D633B846F1}">
                <asvg:svgBlip xmlns:asvg="http://schemas.microsoft.com/office/drawing/2016/SVG/main" r:embed="rId17"/>
              </a:ext>
            </a:extLst>
          </a:blip>
          <a:srcRect t="-78" b="-78"/>
          <a:stretch/>
        </p:blipFill>
        <p:spPr>
          <a:xfrm>
            <a:off x="350838" y="267118"/>
            <a:ext cx="1632338" cy="456244"/>
          </a:xfrm>
          <a:prstGeom prst="rect">
            <a:avLst/>
          </a:prstGeom>
        </p:spPr>
      </p:pic>
    </p:spTree>
    <p:extLst>
      <p:ext uri="{BB962C8B-B14F-4D97-AF65-F5344CB8AC3E}">
        <p14:creationId xmlns:p14="http://schemas.microsoft.com/office/powerpoint/2010/main" val="493120759"/>
      </p:ext>
    </p:extLst>
  </p:cSld>
  <p:clrMap bg1="lt1" tx1="dk1" bg2="lt2" tx2="dk2" accent1="accent1" accent2="accent2" accent3="accent3" accent4="accent4" accent5="accent5" accent6="accent6" hlink="hlink" folHlink="folHlink"/>
  <p:sldLayoutIdLst>
    <p:sldLayoutId id="2147483702" r:id="rId1"/>
    <p:sldLayoutId id="2147483703" r:id="rId2"/>
    <p:sldLayoutId id="2147483704" r:id="rId3"/>
    <p:sldLayoutId id="2147483705" r:id="rId4"/>
    <p:sldLayoutId id="2147483706" r:id="rId5"/>
    <p:sldLayoutId id="2147483707" r:id="rId6"/>
    <p:sldLayoutId id="2147483708" r:id="rId7"/>
    <p:sldLayoutId id="2147483709" r:id="rId8"/>
    <p:sldLayoutId id="2147483710" r:id="rId9"/>
    <p:sldLayoutId id="2147483711" r:id="rId10"/>
    <p:sldLayoutId id="2147483712" r:id="rId11"/>
    <p:sldLayoutId id="2147483713" r:id="rId12"/>
    <p:sldLayoutId id="2147483714" r:id="rId13"/>
    <p:sldLayoutId id="2147483715" r:id="rId14"/>
    <p:sldLayoutId id="2147483716" r:id="rId15"/>
  </p:sldLayoutIdLst>
  <p:hf hdr="0"/>
  <p:txStyles>
    <p:titleStyle>
      <a:lvl1pPr marL="0" indent="0" algn="l" defTabSz="913463" rtl="0" eaLnBrk="1" latinLnBrk="0" hangingPunct="1">
        <a:lnSpc>
          <a:spcPct val="100000"/>
        </a:lnSpc>
        <a:spcBef>
          <a:spcPts val="0"/>
        </a:spcBef>
        <a:buFont typeface="Arial" panose="020B0604020202020204" pitchFamily="34" charset="0"/>
        <a:buNone/>
        <a:defRPr sz="2797" b="1" i="0" kern="1200" baseline="0">
          <a:solidFill>
            <a:schemeClr val="bg2"/>
          </a:solidFill>
          <a:latin typeface="Calibri" panose="020F0502020204030204" pitchFamily="34" charset="0"/>
          <a:ea typeface="+mj-ea"/>
          <a:cs typeface="Calibri" panose="020F0502020204030204" pitchFamily="34" charset="0"/>
        </a:defRPr>
      </a:lvl1pPr>
    </p:titleStyle>
    <p:bodyStyle>
      <a:lvl1pPr marL="274363" indent="-274363" algn="l" defTabSz="913463" rtl="0" eaLnBrk="1" latinLnBrk="0" hangingPunct="1">
        <a:lnSpc>
          <a:spcPct val="90000"/>
        </a:lnSpc>
        <a:spcBef>
          <a:spcPts val="500"/>
        </a:spcBef>
        <a:spcAft>
          <a:spcPts val="0"/>
        </a:spcAft>
        <a:buFont typeface="Arial" panose="020B0604020202020204" pitchFamily="34" charset="0"/>
        <a:buChar char="•"/>
        <a:tabLst/>
        <a:defRPr lang="de-DE" sz="2398" b="0" i="0" u="none" strike="noStrike" kern="1200" baseline="0" smtClean="0">
          <a:solidFill>
            <a:schemeClr val="tx1"/>
          </a:solidFill>
          <a:latin typeface="Calibri" panose="020F0502020204030204" pitchFamily="34" charset="0"/>
          <a:ea typeface="+mn-ea"/>
          <a:cs typeface="Calibri" panose="020F0502020204030204" pitchFamily="34" charset="0"/>
        </a:defRPr>
      </a:lvl1pPr>
      <a:lvl2pPr marL="539210" indent="-280707" algn="l" defTabSz="913463" rtl="0" eaLnBrk="1" latinLnBrk="0" hangingPunct="1">
        <a:lnSpc>
          <a:spcPct val="90000"/>
        </a:lnSpc>
        <a:spcBef>
          <a:spcPts val="500"/>
        </a:spcBef>
        <a:spcAft>
          <a:spcPts val="0"/>
        </a:spcAft>
        <a:buFont typeface="Arial" panose="020B0604020202020204" pitchFamily="34" charset="0"/>
        <a:buChar char="•"/>
        <a:tabLst/>
        <a:defRPr sz="2198" b="0" kern="1200" baseline="0">
          <a:solidFill>
            <a:schemeClr val="tx1"/>
          </a:solidFill>
          <a:latin typeface="Calibri" panose="020F0502020204030204" pitchFamily="34" charset="0"/>
          <a:ea typeface="+mn-ea"/>
          <a:cs typeface="Calibri" panose="020F0502020204030204" pitchFamily="34" charset="0"/>
        </a:defRPr>
      </a:lvl2pPr>
      <a:lvl3pPr marL="802472" indent="-269605" algn="l" defTabSz="913463" rtl="0" eaLnBrk="1" latinLnBrk="0" hangingPunct="1">
        <a:lnSpc>
          <a:spcPct val="90000"/>
        </a:lnSpc>
        <a:spcBef>
          <a:spcPts val="500"/>
        </a:spcBef>
        <a:spcAft>
          <a:spcPts val="0"/>
        </a:spcAft>
        <a:buFont typeface="Arial" panose="020B0604020202020204" pitchFamily="34" charset="0"/>
        <a:buChar char="•"/>
        <a:tabLst/>
        <a:defRPr sz="1998" b="0" kern="1200" baseline="0">
          <a:solidFill>
            <a:schemeClr val="tx1"/>
          </a:solidFill>
          <a:latin typeface="Calibri" panose="020F0502020204030204" pitchFamily="34" charset="0"/>
          <a:ea typeface="+mn-ea"/>
          <a:cs typeface="Calibri" panose="020F0502020204030204" pitchFamily="34" charset="0"/>
        </a:defRPr>
      </a:lvl3pPr>
      <a:lvl4pPr marL="1067320" indent="-268020" algn="l" defTabSz="913463" rtl="0" eaLnBrk="1" latinLnBrk="0" hangingPunct="1">
        <a:lnSpc>
          <a:spcPct val="90000"/>
        </a:lnSpc>
        <a:spcBef>
          <a:spcPts val="500"/>
        </a:spcBef>
        <a:spcAft>
          <a:spcPts val="0"/>
        </a:spcAft>
        <a:buFont typeface="Arial" panose="020B0604020202020204" pitchFamily="34" charset="0"/>
        <a:buChar char="•"/>
        <a:tabLst/>
        <a:defRPr sz="1798" b="0" kern="1200" baseline="0">
          <a:solidFill>
            <a:schemeClr val="tx1"/>
          </a:solidFill>
          <a:latin typeface="Calibri" panose="020F0502020204030204" pitchFamily="34" charset="0"/>
          <a:ea typeface="+mn-ea"/>
          <a:cs typeface="Calibri" panose="020F0502020204030204" pitchFamily="34" charset="0"/>
        </a:defRPr>
      </a:lvl4pPr>
      <a:lvl5pPr marL="1067320" indent="-268020" algn="l" defTabSz="913463" rtl="0" eaLnBrk="1" latinLnBrk="0" hangingPunct="1">
        <a:lnSpc>
          <a:spcPct val="90000"/>
        </a:lnSpc>
        <a:spcBef>
          <a:spcPts val="500"/>
        </a:spcBef>
        <a:spcAft>
          <a:spcPts val="0"/>
        </a:spcAft>
        <a:buFont typeface="Arial" panose="020B0604020202020204" pitchFamily="34" charset="0"/>
        <a:buChar char="•"/>
        <a:tabLst/>
        <a:defRPr sz="1798" b="0" kern="1200" baseline="0">
          <a:solidFill>
            <a:schemeClr val="tx1"/>
          </a:solidFill>
          <a:latin typeface="Calibri" panose="020F0502020204030204" pitchFamily="34" charset="0"/>
          <a:ea typeface="+mn-ea"/>
          <a:cs typeface="Calibri" panose="020F0502020204030204" pitchFamily="34" charset="0"/>
        </a:defRPr>
      </a:lvl5pPr>
      <a:lvl6pPr marL="1067320" indent="-268020" algn="l" defTabSz="913463" rtl="0" eaLnBrk="1" latinLnBrk="0" hangingPunct="1">
        <a:lnSpc>
          <a:spcPct val="90000"/>
        </a:lnSpc>
        <a:spcBef>
          <a:spcPts val="500"/>
        </a:spcBef>
        <a:spcAft>
          <a:spcPts val="0"/>
        </a:spcAft>
        <a:buFont typeface="Arial" panose="020B0604020202020204" pitchFamily="34" charset="0"/>
        <a:buChar char="•"/>
        <a:tabLst/>
        <a:defRPr sz="1798" b="0" kern="1200" baseline="0">
          <a:solidFill>
            <a:schemeClr val="tx1"/>
          </a:solidFill>
          <a:latin typeface="Calibri" panose="020F0502020204030204" pitchFamily="34" charset="0"/>
          <a:ea typeface="+mn-ea"/>
          <a:cs typeface="Calibri" panose="020F0502020204030204" pitchFamily="34" charset="0"/>
        </a:defRPr>
      </a:lvl6pPr>
      <a:lvl7pPr marL="1067320" indent="-268020" algn="l" defTabSz="913463" rtl="0" eaLnBrk="1" latinLnBrk="0" hangingPunct="1">
        <a:lnSpc>
          <a:spcPct val="90000"/>
        </a:lnSpc>
        <a:spcBef>
          <a:spcPts val="500"/>
        </a:spcBef>
        <a:spcAft>
          <a:spcPts val="0"/>
        </a:spcAft>
        <a:buFont typeface="Arial" panose="020B0604020202020204" pitchFamily="34" charset="0"/>
        <a:buChar char="•"/>
        <a:tabLst/>
        <a:defRPr sz="1798" b="0" kern="1200" baseline="0">
          <a:solidFill>
            <a:schemeClr val="tx1"/>
          </a:solidFill>
          <a:latin typeface="Calibri" panose="020F0502020204030204" pitchFamily="34" charset="0"/>
          <a:ea typeface="+mn-ea"/>
          <a:cs typeface="Calibri" panose="020F0502020204030204" pitchFamily="34" charset="0"/>
        </a:defRPr>
      </a:lvl7pPr>
      <a:lvl8pPr marL="1067320" indent="-268020" algn="l" defTabSz="913463" rtl="0" eaLnBrk="1" latinLnBrk="0" hangingPunct="1">
        <a:lnSpc>
          <a:spcPct val="90000"/>
        </a:lnSpc>
        <a:spcBef>
          <a:spcPts val="500"/>
        </a:spcBef>
        <a:spcAft>
          <a:spcPts val="0"/>
        </a:spcAft>
        <a:buFont typeface="Arial" panose="020B0604020202020204" pitchFamily="34" charset="0"/>
        <a:buChar char="•"/>
        <a:tabLst/>
        <a:defRPr sz="1798" b="0" kern="1200" baseline="0">
          <a:solidFill>
            <a:schemeClr val="tx1"/>
          </a:solidFill>
          <a:latin typeface="Calibri" panose="020F0502020204030204" pitchFamily="34" charset="0"/>
          <a:ea typeface="+mn-ea"/>
          <a:cs typeface="Calibri" panose="020F0502020204030204" pitchFamily="34" charset="0"/>
        </a:defRPr>
      </a:lvl8pPr>
      <a:lvl9pPr marL="1067320" indent="-268020" algn="l" defTabSz="913463" rtl="0" eaLnBrk="1" latinLnBrk="0" hangingPunct="1">
        <a:lnSpc>
          <a:spcPct val="90000"/>
        </a:lnSpc>
        <a:spcBef>
          <a:spcPts val="500"/>
        </a:spcBef>
        <a:spcAft>
          <a:spcPts val="0"/>
        </a:spcAft>
        <a:buFont typeface="Arial" panose="020B0604020202020204" pitchFamily="34" charset="0"/>
        <a:buChar char="•"/>
        <a:tabLst/>
        <a:defRPr sz="1798" b="0" kern="1200" baseline="0">
          <a:solidFill>
            <a:schemeClr val="tx1"/>
          </a:solidFill>
          <a:latin typeface="Calibri" panose="020F0502020204030204" pitchFamily="34" charset="0"/>
          <a:ea typeface="+mn-ea"/>
          <a:cs typeface="Calibri" panose="020F0502020204030204" pitchFamily="34" charset="0"/>
        </a:defRPr>
      </a:lvl9pPr>
    </p:bodyStyle>
    <p:otherStyle>
      <a:defPPr>
        <a:defRPr lang="de-DE"/>
      </a:defPPr>
      <a:lvl1pPr marL="0" algn="l" defTabSz="913463" rtl="0" eaLnBrk="1" latinLnBrk="0" hangingPunct="1">
        <a:defRPr sz="1798" kern="1200">
          <a:solidFill>
            <a:schemeClr val="tx1"/>
          </a:solidFill>
          <a:latin typeface="+mn-lt"/>
          <a:ea typeface="+mn-ea"/>
          <a:cs typeface="+mn-cs"/>
        </a:defRPr>
      </a:lvl1pPr>
      <a:lvl2pPr marL="456732" algn="l" defTabSz="913463" rtl="0" eaLnBrk="1" latinLnBrk="0" hangingPunct="1">
        <a:defRPr sz="1798" kern="1200">
          <a:solidFill>
            <a:schemeClr val="tx1"/>
          </a:solidFill>
          <a:latin typeface="+mn-lt"/>
          <a:ea typeface="+mn-ea"/>
          <a:cs typeface="+mn-cs"/>
        </a:defRPr>
      </a:lvl2pPr>
      <a:lvl3pPr marL="913463" algn="l" defTabSz="913463" rtl="0" eaLnBrk="1" latinLnBrk="0" hangingPunct="1">
        <a:defRPr sz="1798" kern="1200">
          <a:solidFill>
            <a:schemeClr val="tx1"/>
          </a:solidFill>
          <a:latin typeface="+mn-lt"/>
          <a:ea typeface="+mn-ea"/>
          <a:cs typeface="+mn-cs"/>
        </a:defRPr>
      </a:lvl3pPr>
      <a:lvl4pPr marL="1370194" algn="l" defTabSz="913463" rtl="0" eaLnBrk="1" latinLnBrk="0" hangingPunct="1">
        <a:defRPr sz="1798" kern="1200">
          <a:solidFill>
            <a:schemeClr val="tx1"/>
          </a:solidFill>
          <a:latin typeface="+mn-lt"/>
          <a:ea typeface="+mn-ea"/>
          <a:cs typeface="+mn-cs"/>
        </a:defRPr>
      </a:lvl4pPr>
      <a:lvl5pPr marL="1826925" algn="l" defTabSz="913463" rtl="0" eaLnBrk="1" latinLnBrk="0" hangingPunct="1">
        <a:defRPr sz="1798" kern="1200">
          <a:solidFill>
            <a:schemeClr val="tx1"/>
          </a:solidFill>
          <a:latin typeface="+mn-lt"/>
          <a:ea typeface="+mn-ea"/>
          <a:cs typeface="+mn-cs"/>
        </a:defRPr>
      </a:lvl5pPr>
      <a:lvl6pPr marL="2283657" algn="l" defTabSz="913463" rtl="0" eaLnBrk="1" latinLnBrk="0" hangingPunct="1">
        <a:defRPr sz="1798" kern="1200">
          <a:solidFill>
            <a:schemeClr val="tx1"/>
          </a:solidFill>
          <a:latin typeface="+mn-lt"/>
          <a:ea typeface="+mn-ea"/>
          <a:cs typeface="+mn-cs"/>
        </a:defRPr>
      </a:lvl6pPr>
      <a:lvl7pPr marL="2740388" algn="l" defTabSz="913463" rtl="0" eaLnBrk="1" latinLnBrk="0" hangingPunct="1">
        <a:defRPr sz="1798" kern="1200">
          <a:solidFill>
            <a:schemeClr val="tx1"/>
          </a:solidFill>
          <a:latin typeface="+mn-lt"/>
          <a:ea typeface="+mn-ea"/>
          <a:cs typeface="+mn-cs"/>
        </a:defRPr>
      </a:lvl7pPr>
      <a:lvl8pPr marL="3197120" algn="l" defTabSz="913463" rtl="0" eaLnBrk="1" latinLnBrk="0" hangingPunct="1">
        <a:defRPr sz="1798" kern="1200">
          <a:solidFill>
            <a:schemeClr val="tx1"/>
          </a:solidFill>
          <a:latin typeface="+mn-lt"/>
          <a:ea typeface="+mn-ea"/>
          <a:cs typeface="+mn-cs"/>
        </a:defRPr>
      </a:lvl8pPr>
      <a:lvl9pPr marL="3653851" algn="l" defTabSz="913463" rtl="0" eaLnBrk="1" latinLnBrk="0" hangingPunct="1">
        <a:defRPr sz="1798"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13" Type="http://schemas.openxmlformats.org/officeDocument/2006/relationships/image" Target="../media/image472.png"/><Relationship Id="rId18" Type="http://schemas.openxmlformats.org/officeDocument/2006/relationships/image" Target="../media/image4480.png"/><Relationship Id="rId26" Type="http://schemas.openxmlformats.org/officeDocument/2006/relationships/image" Target="../media/image484.png"/><Relationship Id="rId21" Type="http://schemas.openxmlformats.org/officeDocument/2006/relationships/image" Target="../media/image479.png"/><Relationship Id="rId34" Type="http://schemas.openxmlformats.org/officeDocument/2006/relationships/image" Target="../media/image490.png"/><Relationship Id="rId7" Type="http://schemas.openxmlformats.org/officeDocument/2006/relationships/image" Target="../media/image467.png"/><Relationship Id="rId12" Type="http://schemas.openxmlformats.org/officeDocument/2006/relationships/image" Target="../media/image428.png"/><Relationship Id="rId17" Type="http://schemas.openxmlformats.org/officeDocument/2006/relationships/image" Target="../media/image476.png"/><Relationship Id="rId25" Type="http://schemas.openxmlformats.org/officeDocument/2006/relationships/image" Target="../media/image483.png"/><Relationship Id="rId33" Type="http://schemas.openxmlformats.org/officeDocument/2006/relationships/image" Target="../media/image432.png"/><Relationship Id="rId38" Type="http://schemas.openxmlformats.org/officeDocument/2006/relationships/image" Target="../media/image495.png"/><Relationship Id="rId16" Type="http://schemas.openxmlformats.org/officeDocument/2006/relationships/image" Target="../media/image475.png"/><Relationship Id="rId20" Type="http://schemas.openxmlformats.org/officeDocument/2006/relationships/image" Target="../media/image478.png"/><Relationship Id="rId29" Type="http://schemas.openxmlformats.org/officeDocument/2006/relationships/image" Target="../media/image487.png"/><Relationship Id="rId1" Type="http://schemas.openxmlformats.org/officeDocument/2006/relationships/slideLayout" Target="../slideLayouts/slideLayout3.xml"/><Relationship Id="rId6" Type="http://schemas.openxmlformats.org/officeDocument/2006/relationships/image" Target="../media/image466.png"/><Relationship Id="rId11" Type="http://schemas.openxmlformats.org/officeDocument/2006/relationships/image" Target="../media/image427.png"/><Relationship Id="rId24" Type="http://schemas.openxmlformats.org/officeDocument/2006/relationships/image" Target="../media/image482.png"/><Relationship Id="rId32" Type="http://schemas.openxmlformats.org/officeDocument/2006/relationships/image" Target="../media/image431.png"/><Relationship Id="rId37" Type="http://schemas.openxmlformats.org/officeDocument/2006/relationships/image" Target="../media/image494.png"/><Relationship Id="rId5" Type="http://schemas.openxmlformats.org/officeDocument/2006/relationships/image" Target="../media/image465.png"/><Relationship Id="rId15" Type="http://schemas.openxmlformats.org/officeDocument/2006/relationships/image" Target="../media/image474.png"/><Relationship Id="rId23" Type="http://schemas.openxmlformats.org/officeDocument/2006/relationships/image" Target="../media/image481.png"/><Relationship Id="rId28" Type="http://schemas.openxmlformats.org/officeDocument/2006/relationships/image" Target="../media/image486.png"/><Relationship Id="rId36" Type="http://schemas.openxmlformats.org/officeDocument/2006/relationships/image" Target="../media/image492.png"/><Relationship Id="rId10" Type="http://schemas.openxmlformats.org/officeDocument/2006/relationships/image" Target="../media/image471.png"/><Relationship Id="rId19" Type="http://schemas.openxmlformats.org/officeDocument/2006/relationships/image" Target="../media/image477.png"/><Relationship Id="rId31" Type="http://schemas.openxmlformats.org/officeDocument/2006/relationships/image" Target="../media/image489.png"/><Relationship Id="rId4" Type="http://schemas.openxmlformats.org/officeDocument/2006/relationships/image" Target="../media/image4190.png"/><Relationship Id="rId9" Type="http://schemas.openxmlformats.org/officeDocument/2006/relationships/image" Target="../media/image469.png"/><Relationship Id="rId14" Type="http://schemas.openxmlformats.org/officeDocument/2006/relationships/image" Target="../media/image473.png"/><Relationship Id="rId22" Type="http://schemas.openxmlformats.org/officeDocument/2006/relationships/image" Target="../media/image480.png"/><Relationship Id="rId27" Type="http://schemas.openxmlformats.org/officeDocument/2006/relationships/image" Target="../media/image485.png"/><Relationship Id="rId30" Type="http://schemas.openxmlformats.org/officeDocument/2006/relationships/image" Target="../media/image488.png"/><Relationship Id="rId35" Type="http://schemas.openxmlformats.org/officeDocument/2006/relationships/image" Target="../media/image491.png"/><Relationship Id="rId8" Type="http://schemas.openxmlformats.org/officeDocument/2006/relationships/image" Target="../media/image468.png"/><Relationship Id="rId3" Type="http://schemas.openxmlformats.org/officeDocument/2006/relationships/image" Target="../media/image4180.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xml.rels><?xml version="1.0" encoding="UTF-8" standalone="yes"?>
<Relationships xmlns="http://schemas.openxmlformats.org/package/2006/relationships"><Relationship Id="rId8" Type="http://schemas.openxmlformats.org/officeDocument/2006/relationships/image" Target="../media/image440.png"/><Relationship Id="rId13" Type="http://schemas.openxmlformats.org/officeDocument/2006/relationships/image" Target="../media/image160.png"/><Relationship Id="rId3" Type="http://schemas.openxmlformats.org/officeDocument/2006/relationships/image" Target="../media/image811.png"/><Relationship Id="rId7" Type="http://schemas.openxmlformats.org/officeDocument/2006/relationships/image" Target="../media/image430.png"/><Relationship Id="rId12" Type="http://schemas.openxmlformats.org/officeDocument/2006/relationships/image" Target="../media/image151.png"/><Relationship Id="rId2" Type="http://schemas.openxmlformats.org/officeDocument/2006/relationships/notesSlide" Target="../notesSlides/notesSlide2.xml"/><Relationship Id="rId1" Type="http://schemas.openxmlformats.org/officeDocument/2006/relationships/slideLayout" Target="../slideLayouts/slideLayout9.xml"/><Relationship Id="rId6" Type="http://schemas.openxmlformats.org/officeDocument/2006/relationships/image" Target="../media/image420.png"/><Relationship Id="rId11" Type="http://schemas.openxmlformats.org/officeDocument/2006/relationships/image" Target="../media/image470.png"/><Relationship Id="rId5" Type="http://schemas.openxmlformats.org/officeDocument/2006/relationships/image" Target="../media/image144.png"/><Relationship Id="rId15" Type="http://schemas.openxmlformats.org/officeDocument/2006/relationships/image" Target="../media/image125.png"/><Relationship Id="rId10" Type="http://schemas.openxmlformats.org/officeDocument/2006/relationships/image" Target="../media/image460.png"/><Relationship Id="rId9" Type="http://schemas.openxmlformats.org/officeDocument/2006/relationships/image" Target="../media/image450.png"/><Relationship Id="rId14" Type="http://schemas.openxmlformats.org/officeDocument/2006/relationships/image" Target="../media/image170.png"/><Relationship Id="rId4" Type="http://schemas.openxmlformats.org/officeDocument/2006/relationships/image" Target="../media/image1140.png"/></Relationships>
</file>

<file path=ppt/slides/_rels/slide5.xml.rels><?xml version="1.0" encoding="UTF-8" standalone="yes"?>
<Relationships xmlns="http://schemas.openxmlformats.org/package/2006/relationships"><Relationship Id="rId8" Type="http://schemas.openxmlformats.org/officeDocument/2006/relationships/image" Target="../media/image440.png"/><Relationship Id="rId13" Type="http://schemas.openxmlformats.org/officeDocument/2006/relationships/image" Target="../media/image160.png"/><Relationship Id="rId7" Type="http://schemas.openxmlformats.org/officeDocument/2006/relationships/image" Target="../media/image430.png"/><Relationship Id="rId12" Type="http://schemas.openxmlformats.org/officeDocument/2006/relationships/image" Target="../media/image151.png"/><Relationship Id="rId1" Type="http://schemas.openxmlformats.org/officeDocument/2006/relationships/slideLayout" Target="../slideLayouts/slideLayout15.xml"/><Relationship Id="rId6" Type="http://schemas.openxmlformats.org/officeDocument/2006/relationships/image" Target="../media/image420.png"/><Relationship Id="rId11" Type="http://schemas.openxmlformats.org/officeDocument/2006/relationships/image" Target="../media/image470.png"/><Relationship Id="rId5" Type="http://schemas.openxmlformats.org/officeDocument/2006/relationships/image" Target="../media/image144.png"/><Relationship Id="rId10" Type="http://schemas.openxmlformats.org/officeDocument/2006/relationships/image" Target="../media/image460.png"/><Relationship Id="rId9" Type="http://schemas.openxmlformats.org/officeDocument/2006/relationships/image" Target="../media/image450.png"/><Relationship Id="rId14" Type="http://schemas.openxmlformats.org/officeDocument/2006/relationships/image" Target="../media/image170.png"/></Relationships>
</file>

<file path=ppt/slides/_rels/slide6.xml.rels><?xml version="1.0" encoding="UTF-8" standalone="yes"?>
<Relationships xmlns="http://schemas.openxmlformats.org/package/2006/relationships"><Relationship Id="rId13" Type="http://schemas.openxmlformats.org/officeDocument/2006/relationships/image" Target="../media/image810.png"/><Relationship Id="rId18" Type="http://schemas.openxmlformats.org/officeDocument/2006/relationships/image" Target="../media/image1112.png"/><Relationship Id="rId3" Type="http://schemas.openxmlformats.org/officeDocument/2006/relationships/image" Target="../media/image4101.png"/><Relationship Id="rId21" Type="http://schemas.openxmlformats.org/officeDocument/2006/relationships/image" Target="../media/image1411.png"/><Relationship Id="rId12" Type="http://schemas.openxmlformats.org/officeDocument/2006/relationships/image" Target="../media/image710.png"/><Relationship Id="rId17" Type="http://schemas.openxmlformats.org/officeDocument/2006/relationships/image" Target="../media/image1612.png"/><Relationship Id="rId25" Type="http://schemas.openxmlformats.org/officeDocument/2006/relationships/image" Target="../media/image1910.png"/><Relationship Id="rId2" Type="http://schemas.openxmlformats.org/officeDocument/2006/relationships/notesSlide" Target="../notesSlides/notesSlide3.xml"/><Relationship Id="rId16" Type="http://schemas.openxmlformats.org/officeDocument/2006/relationships/image" Target="../media/image1011.png"/><Relationship Id="rId20" Type="http://schemas.openxmlformats.org/officeDocument/2006/relationships/image" Target="../media/image1310.png"/><Relationship Id="rId1" Type="http://schemas.openxmlformats.org/officeDocument/2006/relationships/slideLayout" Target="../slideLayouts/slideLayout11.xml"/><Relationship Id="rId11" Type="http://schemas.openxmlformats.org/officeDocument/2006/relationships/image" Target="../media/image611.png"/><Relationship Id="rId24" Type="http://schemas.openxmlformats.org/officeDocument/2006/relationships/image" Target="../media/image1810.png"/><Relationship Id="rId15" Type="http://schemas.openxmlformats.org/officeDocument/2006/relationships/image" Target="../media/image4100.png"/><Relationship Id="rId23" Type="http://schemas.openxmlformats.org/officeDocument/2006/relationships/image" Target="../media/image1711.png"/><Relationship Id="rId10" Type="http://schemas.openxmlformats.org/officeDocument/2006/relationships/image" Target="../media/image3.png"/><Relationship Id="rId19" Type="http://schemas.openxmlformats.org/officeDocument/2006/relationships/image" Target="../media/image1211.png"/><Relationship Id="rId4" Type="http://schemas.openxmlformats.org/officeDocument/2006/relationships/image" Target="../media/image531.png"/><Relationship Id="rId14" Type="http://schemas.openxmlformats.org/officeDocument/2006/relationships/image" Target="../media/image912.png"/><Relationship Id="rId22" Type="http://schemas.openxmlformats.org/officeDocument/2006/relationships/image" Target="../media/image1512.png"/></Relationships>
</file>

<file path=ppt/slides/_rels/slide7.xml.rels><?xml version="1.0" encoding="UTF-8" standalone="yes"?>
<Relationships xmlns="http://schemas.openxmlformats.org/package/2006/relationships"><Relationship Id="rId3" Type="http://schemas.openxmlformats.org/officeDocument/2006/relationships/image" Target="../media/image2010.png"/><Relationship Id="rId2" Type="http://schemas.openxmlformats.org/officeDocument/2006/relationships/notesSlide" Target="../notesSlides/notesSlide4.xml"/><Relationship Id="rId1" Type="http://schemas.openxmlformats.org/officeDocument/2006/relationships/slideLayout" Target="../slideLayouts/slideLayout8.xml"/><Relationship Id="rId6" Type="http://schemas.openxmlformats.org/officeDocument/2006/relationships/image" Target="../media/image2310.png"/><Relationship Id="rId5" Type="http://schemas.openxmlformats.org/officeDocument/2006/relationships/image" Target="../media/image7.png"/><Relationship Id="rId4" Type="http://schemas.openxmlformats.org/officeDocument/2006/relationships/image" Target="../media/image6.png"/></Relationships>
</file>

<file path=ppt/slides/_rels/slide8.xml.rels><?xml version="1.0" encoding="UTF-8" standalone="yes"?>
<Relationships xmlns="http://schemas.openxmlformats.org/package/2006/relationships"><Relationship Id="rId13" Type="http://schemas.openxmlformats.org/officeDocument/2006/relationships/image" Target="../media/image911.png"/><Relationship Id="rId18" Type="http://schemas.openxmlformats.org/officeDocument/2006/relationships/image" Target="../media/image1710.png"/><Relationship Id="rId3" Type="http://schemas.openxmlformats.org/officeDocument/2006/relationships/image" Target="../media/image38.png"/><Relationship Id="rId21" Type="http://schemas.openxmlformats.org/officeDocument/2006/relationships/image" Target="../media/image2711.png"/><Relationship Id="rId12" Type="http://schemas.openxmlformats.org/officeDocument/2006/relationships/image" Target="../media/image813.png"/><Relationship Id="rId17" Type="http://schemas.openxmlformats.org/officeDocument/2006/relationships/image" Target="../media/image1611.png"/><Relationship Id="rId2" Type="http://schemas.openxmlformats.org/officeDocument/2006/relationships/image" Target="../media/image2410.png"/><Relationship Id="rId16" Type="http://schemas.openxmlformats.org/officeDocument/2006/relationships/image" Target="../media/image1510.png"/><Relationship Id="rId20" Type="http://schemas.openxmlformats.org/officeDocument/2006/relationships/image" Target="../media/image2610.png"/><Relationship Id="rId1" Type="http://schemas.openxmlformats.org/officeDocument/2006/relationships/slideLayout" Target="../slideLayouts/slideLayout8.xml"/><Relationship Id="rId11" Type="http://schemas.openxmlformats.org/officeDocument/2006/relationships/image" Target="../media/image2512.png"/><Relationship Id="rId15" Type="http://schemas.openxmlformats.org/officeDocument/2006/relationships/image" Target="../media/image1111.png"/><Relationship Id="rId10" Type="http://schemas.openxmlformats.org/officeDocument/2006/relationships/image" Target="../media/image676.png"/><Relationship Id="rId19" Type="http://schemas.openxmlformats.org/officeDocument/2006/relationships/image" Target="../media/image2511.png"/><Relationship Id="rId9" Type="http://schemas.openxmlformats.org/officeDocument/2006/relationships/image" Target="../media/image1410.png"/><Relationship Id="rId14" Type="http://schemas.openxmlformats.org/officeDocument/2006/relationships/image" Target="../media/image1010.png"/><Relationship Id="rId4" Type="http://schemas.openxmlformats.org/officeDocument/2006/relationships/image" Target="../media/image39.png"/><Relationship Id="rId22" Type="http://schemas.openxmlformats.org/officeDocument/2006/relationships/image" Target="../media/image2810.png"/></Relationships>
</file>

<file path=ppt/slides/_rels/slide9.xml.rels><?xml version="1.0" encoding="UTF-8" standalone="yes"?>
<Relationships xmlns="http://schemas.openxmlformats.org/package/2006/relationships"><Relationship Id="rId13" Type="http://schemas.openxmlformats.org/officeDocument/2006/relationships/image" Target="../media/image69.png"/><Relationship Id="rId18" Type="http://schemas.openxmlformats.org/officeDocument/2006/relationships/image" Target="../media/image597.png"/><Relationship Id="rId26" Type="http://schemas.openxmlformats.org/officeDocument/2006/relationships/image" Target="../media/image6610.png"/><Relationship Id="rId39" Type="http://schemas.openxmlformats.org/officeDocument/2006/relationships/image" Target="../media/image813.png"/><Relationship Id="rId21" Type="http://schemas.openxmlformats.org/officeDocument/2006/relationships/image" Target="../media/image6211.png"/><Relationship Id="rId34" Type="http://schemas.openxmlformats.org/officeDocument/2006/relationships/image" Target="../media/image2710.png"/><Relationship Id="rId42" Type="http://schemas.openxmlformats.org/officeDocument/2006/relationships/image" Target="../media/image1111.png"/><Relationship Id="rId47" Type="http://schemas.openxmlformats.org/officeDocument/2006/relationships/image" Target="../media/image2511.png"/><Relationship Id="rId50" Type="http://schemas.openxmlformats.org/officeDocument/2006/relationships/image" Target="../media/image2810.png"/><Relationship Id="rId7" Type="http://schemas.openxmlformats.org/officeDocument/2006/relationships/image" Target="../media/image58.png"/><Relationship Id="rId2" Type="http://schemas.openxmlformats.org/officeDocument/2006/relationships/notesSlide" Target="../notesSlides/notesSlide5.xml"/><Relationship Id="rId16" Type="http://schemas.openxmlformats.org/officeDocument/2006/relationships/image" Target="../media/image33.png"/><Relationship Id="rId29" Type="http://schemas.openxmlformats.org/officeDocument/2006/relationships/image" Target="../media/image691.png"/><Relationship Id="rId11" Type="http://schemas.openxmlformats.org/officeDocument/2006/relationships/image" Target="../media/image67.png"/><Relationship Id="rId24" Type="http://schemas.openxmlformats.org/officeDocument/2006/relationships/image" Target="../media/image6410.png"/><Relationship Id="rId32" Type="http://schemas.openxmlformats.org/officeDocument/2006/relationships/image" Target="../media/image2510.png"/><Relationship Id="rId37" Type="http://schemas.openxmlformats.org/officeDocument/2006/relationships/image" Target="../media/image676.png"/><Relationship Id="rId40" Type="http://schemas.openxmlformats.org/officeDocument/2006/relationships/image" Target="../media/image911.png"/><Relationship Id="rId45" Type="http://schemas.openxmlformats.org/officeDocument/2006/relationships/image" Target="../media/image1710.png"/><Relationship Id="rId5" Type="http://schemas.openxmlformats.org/officeDocument/2006/relationships/image" Target="../media/image56.png"/><Relationship Id="rId15" Type="http://schemas.openxmlformats.org/officeDocument/2006/relationships/image" Target="../media/image32.png"/><Relationship Id="rId23" Type="http://schemas.openxmlformats.org/officeDocument/2006/relationships/image" Target="../media/image6310.png"/><Relationship Id="rId28" Type="http://schemas.openxmlformats.org/officeDocument/2006/relationships/image" Target="../media/image688.png"/><Relationship Id="rId36" Type="http://schemas.openxmlformats.org/officeDocument/2006/relationships/image" Target="../media/image1410.png"/><Relationship Id="rId49" Type="http://schemas.openxmlformats.org/officeDocument/2006/relationships/image" Target="../media/image2711.png"/><Relationship Id="rId10" Type="http://schemas.openxmlformats.org/officeDocument/2006/relationships/image" Target="../media/image66.png"/><Relationship Id="rId19" Type="http://schemas.openxmlformats.org/officeDocument/2006/relationships/image" Target="../media/image607.png"/><Relationship Id="rId31" Type="http://schemas.openxmlformats.org/officeDocument/2006/relationships/image" Target="../media/image75.png"/><Relationship Id="rId44" Type="http://schemas.openxmlformats.org/officeDocument/2006/relationships/image" Target="../media/image1611.png"/><Relationship Id="rId4" Type="http://schemas.openxmlformats.org/officeDocument/2006/relationships/image" Target="../media/image55.png"/><Relationship Id="rId9" Type="http://schemas.openxmlformats.org/officeDocument/2006/relationships/image" Target="../media/image3110.png"/><Relationship Id="rId14" Type="http://schemas.openxmlformats.org/officeDocument/2006/relationships/image" Target="../media/image70.png"/><Relationship Id="rId22" Type="http://schemas.openxmlformats.org/officeDocument/2006/relationships/image" Target="../media/image11100.png"/><Relationship Id="rId27" Type="http://schemas.openxmlformats.org/officeDocument/2006/relationships/image" Target="../media/image6710.png"/><Relationship Id="rId30" Type="http://schemas.openxmlformats.org/officeDocument/2006/relationships/image" Target="../media/image74.png"/><Relationship Id="rId35" Type="http://schemas.openxmlformats.org/officeDocument/2006/relationships/image" Target="../media/image35.png"/><Relationship Id="rId43" Type="http://schemas.openxmlformats.org/officeDocument/2006/relationships/image" Target="../media/image1510.png"/><Relationship Id="rId48" Type="http://schemas.openxmlformats.org/officeDocument/2006/relationships/image" Target="../media/image2610.png"/><Relationship Id="rId8" Type="http://schemas.openxmlformats.org/officeDocument/2006/relationships/image" Target="../media/image3010.png"/><Relationship Id="rId3" Type="http://schemas.openxmlformats.org/officeDocument/2006/relationships/image" Target="../media/image2910.png"/><Relationship Id="rId12" Type="http://schemas.openxmlformats.org/officeDocument/2006/relationships/image" Target="../media/image68.png"/><Relationship Id="rId17" Type="http://schemas.openxmlformats.org/officeDocument/2006/relationships/image" Target="../media/image73.png"/><Relationship Id="rId25" Type="http://schemas.openxmlformats.org/officeDocument/2006/relationships/image" Target="../media/image6510.png"/><Relationship Id="rId33" Type="http://schemas.openxmlformats.org/officeDocument/2006/relationships/image" Target="../media/image721.png"/><Relationship Id="rId38" Type="http://schemas.openxmlformats.org/officeDocument/2006/relationships/image" Target="../media/image36.png"/><Relationship Id="rId46" Type="http://schemas.openxmlformats.org/officeDocument/2006/relationships/image" Target="../media/image39.png"/><Relationship Id="rId20" Type="http://schemas.openxmlformats.org/officeDocument/2006/relationships/image" Target="../media/image34.png"/><Relationship Id="rId41" Type="http://schemas.openxmlformats.org/officeDocument/2006/relationships/image" Target="../media/image1010.png"/><Relationship Id="rId1" Type="http://schemas.openxmlformats.org/officeDocument/2006/relationships/slideLayout" Target="../slideLayouts/slideLayout8.xml"/><Relationship Id="rId6" Type="http://schemas.openxmlformats.org/officeDocument/2006/relationships/image" Target="../media/image57.png"/></Relationships>
</file>

<file path=ppt/slides/_rels/slide10.xml.rels><?xml version="1.0" encoding="UTF-8" standalone="yes"?>
<Relationships xmlns="http://schemas.openxmlformats.org/package/2006/relationships"><Relationship Id="rId13" Type="http://schemas.openxmlformats.org/officeDocument/2006/relationships/image" Target="../media/image45.png"/><Relationship Id="rId18" Type="http://schemas.openxmlformats.org/officeDocument/2006/relationships/image" Target="../media/image597.png"/><Relationship Id="rId26" Type="http://schemas.openxmlformats.org/officeDocument/2006/relationships/image" Target="../media/image6610.png"/><Relationship Id="rId39" Type="http://schemas.openxmlformats.org/officeDocument/2006/relationships/image" Target="../media/image813.png"/><Relationship Id="rId21" Type="http://schemas.openxmlformats.org/officeDocument/2006/relationships/image" Target="../media/image6211.png"/><Relationship Id="rId34" Type="http://schemas.openxmlformats.org/officeDocument/2006/relationships/image" Target="../media/image2710.png"/><Relationship Id="rId42" Type="http://schemas.openxmlformats.org/officeDocument/2006/relationships/image" Target="../media/image48.png"/><Relationship Id="rId47" Type="http://schemas.openxmlformats.org/officeDocument/2006/relationships/image" Target="../media/image2511.png"/><Relationship Id="rId50" Type="http://schemas.openxmlformats.org/officeDocument/2006/relationships/image" Target="../media/image2810.png"/><Relationship Id="rId7" Type="http://schemas.openxmlformats.org/officeDocument/2006/relationships/image" Target="../media/image4010.png"/><Relationship Id="rId2" Type="http://schemas.openxmlformats.org/officeDocument/2006/relationships/notesSlide" Target="../notesSlides/notesSlide6.xml"/><Relationship Id="rId16" Type="http://schemas.openxmlformats.org/officeDocument/2006/relationships/image" Target="../media/image46.png"/><Relationship Id="rId29" Type="http://schemas.openxmlformats.org/officeDocument/2006/relationships/image" Target="../media/image691.png"/><Relationship Id="rId11" Type="http://schemas.openxmlformats.org/officeDocument/2006/relationships/image" Target="../media/image67.png"/><Relationship Id="rId24" Type="http://schemas.openxmlformats.org/officeDocument/2006/relationships/image" Target="../media/image6410.png"/><Relationship Id="rId32" Type="http://schemas.openxmlformats.org/officeDocument/2006/relationships/image" Target="../media/image2510.png"/><Relationship Id="rId37" Type="http://schemas.openxmlformats.org/officeDocument/2006/relationships/image" Target="../media/image676.png"/><Relationship Id="rId40" Type="http://schemas.openxmlformats.org/officeDocument/2006/relationships/image" Target="../media/image911.png"/><Relationship Id="rId45" Type="http://schemas.openxmlformats.org/officeDocument/2006/relationships/image" Target="../media/image1710.png"/><Relationship Id="rId53" Type="http://schemas.openxmlformats.org/officeDocument/2006/relationships/image" Target="../media/image51.png"/><Relationship Id="rId5" Type="http://schemas.openxmlformats.org/officeDocument/2006/relationships/image" Target="../media/image40.png"/><Relationship Id="rId10" Type="http://schemas.openxmlformats.org/officeDocument/2006/relationships/image" Target="../media/image43.png"/><Relationship Id="rId19" Type="http://schemas.openxmlformats.org/officeDocument/2006/relationships/image" Target="../media/image607.png"/><Relationship Id="rId31" Type="http://schemas.openxmlformats.org/officeDocument/2006/relationships/image" Target="../media/image75.png"/><Relationship Id="rId44" Type="http://schemas.openxmlformats.org/officeDocument/2006/relationships/image" Target="../media/image1611.png"/><Relationship Id="rId52" Type="http://schemas.openxmlformats.org/officeDocument/2006/relationships/image" Target="../media/image50.png"/><Relationship Id="rId4" Type="http://schemas.openxmlformats.org/officeDocument/2006/relationships/image" Target="../media/image55.png"/><Relationship Id="rId9" Type="http://schemas.openxmlformats.org/officeDocument/2006/relationships/image" Target="../media/image42.png"/><Relationship Id="rId14" Type="http://schemas.openxmlformats.org/officeDocument/2006/relationships/image" Target="../media/image4411.png"/><Relationship Id="rId22" Type="http://schemas.openxmlformats.org/officeDocument/2006/relationships/image" Target="../media/image11100.png"/><Relationship Id="rId27" Type="http://schemas.openxmlformats.org/officeDocument/2006/relationships/image" Target="../media/image6710.png"/><Relationship Id="rId30" Type="http://schemas.openxmlformats.org/officeDocument/2006/relationships/image" Target="../media/image74.png"/><Relationship Id="rId35" Type="http://schemas.openxmlformats.org/officeDocument/2006/relationships/image" Target="../media/image35.png"/><Relationship Id="rId43" Type="http://schemas.openxmlformats.org/officeDocument/2006/relationships/image" Target="../media/image1510.png"/><Relationship Id="rId48" Type="http://schemas.openxmlformats.org/officeDocument/2006/relationships/image" Target="../media/image2610.png"/><Relationship Id="rId8" Type="http://schemas.openxmlformats.org/officeDocument/2006/relationships/image" Target="../media/image4110.png"/><Relationship Id="rId51" Type="http://schemas.openxmlformats.org/officeDocument/2006/relationships/image" Target="../media/image49.png"/><Relationship Id="rId3" Type="http://schemas.openxmlformats.org/officeDocument/2006/relationships/image" Target="../media/image37.png"/><Relationship Id="rId12" Type="http://schemas.openxmlformats.org/officeDocument/2006/relationships/image" Target="../media/image44.png"/><Relationship Id="rId17" Type="http://schemas.openxmlformats.org/officeDocument/2006/relationships/image" Target="../media/image47.png"/><Relationship Id="rId25" Type="http://schemas.openxmlformats.org/officeDocument/2006/relationships/image" Target="../media/image6510.png"/><Relationship Id="rId33" Type="http://schemas.openxmlformats.org/officeDocument/2006/relationships/image" Target="../media/image721.png"/><Relationship Id="rId38" Type="http://schemas.openxmlformats.org/officeDocument/2006/relationships/image" Target="../media/image36.png"/><Relationship Id="rId46" Type="http://schemas.openxmlformats.org/officeDocument/2006/relationships/image" Target="../media/image39.png"/><Relationship Id="rId20" Type="http://schemas.openxmlformats.org/officeDocument/2006/relationships/image" Target="../media/image34.png"/><Relationship Id="rId41" Type="http://schemas.openxmlformats.org/officeDocument/2006/relationships/image" Target="../media/image1010.png"/><Relationship Id="rId54" Type="http://schemas.openxmlformats.org/officeDocument/2006/relationships/image" Target="../media/image52.png"/><Relationship Id="rId1" Type="http://schemas.openxmlformats.org/officeDocument/2006/relationships/slideLayout" Target="../slideLayouts/slideLayout8.xml"/><Relationship Id="rId6" Type="http://schemas.openxmlformats.org/officeDocument/2006/relationships/image" Target="../media/image41.png"/><Relationship Id="rId15" Type="http://schemas.openxmlformats.org/officeDocument/2006/relationships/image" Target="../media/image4510.png"/><Relationship Id="rId23" Type="http://schemas.openxmlformats.org/officeDocument/2006/relationships/image" Target="../media/image6310.png"/><Relationship Id="rId28" Type="http://schemas.openxmlformats.org/officeDocument/2006/relationships/image" Target="../media/image688.png"/><Relationship Id="rId36" Type="http://schemas.openxmlformats.org/officeDocument/2006/relationships/image" Target="../media/image1410.png"/><Relationship Id="rId49" Type="http://schemas.openxmlformats.org/officeDocument/2006/relationships/image" Target="../media/image2711.png"/></Relationships>
</file>

<file path=ppt/slides/_rels/slide11.xml.rels><?xml version="1.0" encoding="UTF-8" standalone="yes"?>
<Relationships xmlns="http://schemas.openxmlformats.org/package/2006/relationships"><Relationship Id="rId18" Type="http://schemas.openxmlformats.org/officeDocument/2006/relationships/image" Target="../media/image607.png"/><Relationship Id="rId26" Type="http://schemas.openxmlformats.org/officeDocument/2006/relationships/image" Target="../media/image6710.png"/><Relationship Id="rId39" Type="http://schemas.openxmlformats.org/officeDocument/2006/relationships/image" Target="../media/image62.png"/><Relationship Id="rId21" Type="http://schemas.openxmlformats.org/officeDocument/2006/relationships/image" Target="../media/image11100.png"/><Relationship Id="rId34" Type="http://schemas.openxmlformats.org/officeDocument/2006/relationships/image" Target="../media/image35.png"/><Relationship Id="rId42" Type="http://schemas.openxmlformats.org/officeDocument/2006/relationships/image" Target="../media/image1510.png"/><Relationship Id="rId47" Type="http://schemas.openxmlformats.org/officeDocument/2006/relationships/image" Target="../media/image2610.png"/><Relationship Id="rId50" Type="http://schemas.openxmlformats.org/officeDocument/2006/relationships/image" Target="../media/image4411.png"/><Relationship Id="rId2" Type="http://schemas.openxmlformats.org/officeDocument/2006/relationships/notesSlide" Target="../notesSlides/notesSlide7.xml"/><Relationship Id="rId16" Type="http://schemas.openxmlformats.org/officeDocument/2006/relationships/image" Target="../media/image73.png"/><Relationship Id="rId29" Type="http://schemas.openxmlformats.org/officeDocument/2006/relationships/image" Target="../media/image74.png"/><Relationship Id="rId1" Type="http://schemas.openxmlformats.org/officeDocument/2006/relationships/slideLayout" Target="../slideLayouts/slideLayout8.xml"/><Relationship Id="rId6" Type="http://schemas.openxmlformats.org/officeDocument/2006/relationships/image" Target="../media/image58.png"/><Relationship Id="rId11" Type="http://schemas.openxmlformats.org/officeDocument/2006/relationships/image" Target="../media/image59.png"/><Relationship Id="rId24" Type="http://schemas.openxmlformats.org/officeDocument/2006/relationships/image" Target="../media/image6510.png"/><Relationship Id="rId32" Type="http://schemas.openxmlformats.org/officeDocument/2006/relationships/image" Target="../media/image721.png"/><Relationship Id="rId37" Type="http://schemas.openxmlformats.org/officeDocument/2006/relationships/image" Target="../media/image36.png"/><Relationship Id="rId40" Type="http://schemas.openxmlformats.org/officeDocument/2006/relationships/image" Target="../media/image63.png"/><Relationship Id="rId45" Type="http://schemas.openxmlformats.org/officeDocument/2006/relationships/image" Target="../media/image39.png"/><Relationship Id="rId5" Type="http://schemas.openxmlformats.org/officeDocument/2006/relationships/image" Target="../media/image54.png"/><Relationship Id="rId23" Type="http://schemas.openxmlformats.org/officeDocument/2006/relationships/image" Target="../media/image6410.png"/><Relationship Id="rId28" Type="http://schemas.openxmlformats.org/officeDocument/2006/relationships/image" Target="../media/image691.png"/><Relationship Id="rId36" Type="http://schemas.openxmlformats.org/officeDocument/2006/relationships/image" Target="../media/image60.png"/><Relationship Id="rId49" Type="http://schemas.openxmlformats.org/officeDocument/2006/relationships/image" Target="../media/image2810.png"/><Relationship Id="rId10" Type="http://schemas.openxmlformats.org/officeDocument/2006/relationships/image" Target="../media/image67.png"/><Relationship Id="rId19" Type="http://schemas.openxmlformats.org/officeDocument/2006/relationships/image" Target="../media/image34.png"/><Relationship Id="rId31" Type="http://schemas.openxmlformats.org/officeDocument/2006/relationships/image" Target="../media/image2510.png"/><Relationship Id="rId44" Type="http://schemas.openxmlformats.org/officeDocument/2006/relationships/image" Target="../media/image1710.png"/><Relationship Id="rId4" Type="http://schemas.openxmlformats.org/officeDocument/2006/relationships/image" Target="../media/image55.png"/><Relationship Id="rId9" Type="http://schemas.openxmlformats.org/officeDocument/2006/relationships/image" Target="../media/image66.png"/><Relationship Id="rId22" Type="http://schemas.openxmlformats.org/officeDocument/2006/relationships/image" Target="../media/image6310.png"/><Relationship Id="rId27" Type="http://schemas.openxmlformats.org/officeDocument/2006/relationships/image" Target="../media/image688.png"/><Relationship Id="rId30" Type="http://schemas.openxmlformats.org/officeDocument/2006/relationships/image" Target="../media/image75.png"/><Relationship Id="rId35" Type="http://schemas.openxmlformats.org/officeDocument/2006/relationships/image" Target="../media/image1410.png"/><Relationship Id="rId43" Type="http://schemas.openxmlformats.org/officeDocument/2006/relationships/image" Target="../media/image64.png"/><Relationship Id="rId48" Type="http://schemas.openxmlformats.org/officeDocument/2006/relationships/image" Target="../media/image2711.png"/><Relationship Id="rId51" Type="http://schemas.openxmlformats.org/officeDocument/2006/relationships/image" Target="../media/image65.png"/><Relationship Id="rId3" Type="http://schemas.openxmlformats.org/officeDocument/2006/relationships/image" Target="../media/image53.png"/><Relationship Id="rId17" Type="http://schemas.openxmlformats.org/officeDocument/2006/relationships/image" Target="../media/image597.png"/><Relationship Id="rId25" Type="http://schemas.openxmlformats.org/officeDocument/2006/relationships/image" Target="../media/image6610.png"/><Relationship Id="rId33" Type="http://schemas.openxmlformats.org/officeDocument/2006/relationships/image" Target="../media/image2710.png"/><Relationship Id="rId38" Type="http://schemas.openxmlformats.org/officeDocument/2006/relationships/image" Target="../media/image61.png"/><Relationship Id="rId46" Type="http://schemas.openxmlformats.org/officeDocument/2006/relationships/image" Target="../media/image2511.png"/><Relationship Id="rId20" Type="http://schemas.openxmlformats.org/officeDocument/2006/relationships/image" Target="../media/image6211.png"/><Relationship Id="rId41" Type="http://schemas.openxmlformats.org/officeDocument/2006/relationships/image" Target="../media/image48.png"/></Relationships>
</file>

<file path=ppt/slides/_rels/slide12.xml.rels><?xml version="1.0" encoding="UTF-8" standalone="yes"?>
<Relationships xmlns="http://schemas.openxmlformats.org/package/2006/relationships"><Relationship Id="rId13" Type="http://schemas.openxmlformats.org/officeDocument/2006/relationships/image" Target="../media/image4411.png"/><Relationship Id="rId18" Type="http://schemas.openxmlformats.org/officeDocument/2006/relationships/image" Target="../media/image607.png"/><Relationship Id="rId26" Type="http://schemas.openxmlformats.org/officeDocument/2006/relationships/image" Target="../media/image6710.png"/><Relationship Id="rId39" Type="http://schemas.openxmlformats.org/officeDocument/2006/relationships/image" Target="../media/image911.png"/><Relationship Id="rId21" Type="http://schemas.openxmlformats.org/officeDocument/2006/relationships/image" Target="../media/image11100.png"/><Relationship Id="rId34" Type="http://schemas.openxmlformats.org/officeDocument/2006/relationships/image" Target="../media/image35.png"/><Relationship Id="rId42" Type="http://schemas.openxmlformats.org/officeDocument/2006/relationships/image" Target="../media/image1510.png"/><Relationship Id="rId47" Type="http://schemas.openxmlformats.org/officeDocument/2006/relationships/image" Target="../media/image2610.png"/><Relationship Id="rId7" Type="http://schemas.openxmlformats.org/officeDocument/2006/relationships/image" Target="../media/image4110.png"/><Relationship Id="rId2" Type="http://schemas.openxmlformats.org/officeDocument/2006/relationships/notesSlide" Target="../notesSlides/notesSlide8.xml"/><Relationship Id="rId16" Type="http://schemas.openxmlformats.org/officeDocument/2006/relationships/image" Target="../media/image47.png"/><Relationship Id="rId29" Type="http://schemas.openxmlformats.org/officeDocument/2006/relationships/image" Target="../media/image74.png"/><Relationship Id="rId11" Type="http://schemas.openxmlformats.org/officeDocument/2006/relationships/image" Target="../media/image68.png"/><Relationship Id="rId24" Type="http://schemas.openxmlformats.org/officeDocument/2006/relationships/image" Target="../media/image6510.png"/><Relationship Id="rId32" Type="http://schemas.openxmlformats.org/officeDocument/2006/relationships/image" Target="../media/image721.png"/><Relationship Id="rId37" Type="http://schemas.openxmlformats.org/officeDocument/2006/relationships/image" Target="../media/image36.png"/><Relationship Id="rId40" Type="http://schemas.openxmlformats.org/officeDocument/2006/relationships/image" Target="../media/image1010.png"/><Relationship Id="rId45" Type="http://schemas.openxmlformats.org/officeDocument/2006/relationships/image" Target="../media/image39.png"/><Relationship Id="rId5" Type="http://schemas.openxmlformats.org/officeDocument/2006/relationships/image" Target="../media/image57.png"/><Relationship Id="rId15" Type="http://schemas.openxmlformats.org/officeDocument/2006/relationships/image" Target="../media/image46.png"/><Relationship Id="rId23" Type="http://schemas.openxmlformats.org/officeDocument/2006/relationships/image" Target="../media/image6410.png"/><Relationship Id="rId28" Type="http://schemas.openxmlformats.org/officeDocument/2006/relationships/image" Target="../media/image691.png"/><Relationship Id="rId36" Type="http://schemas.openxmlformats.org/officeDocument/2006/relationships/image" Target="../media/image676.png"/><Relationship Id="rId49" Type="http://schemas.openxmlformats.org/officeDocument/2006/relationships/image" Target="../media/image2810.png"/><Relationship Id="rId10" Type="http://schemas.openxmlformats.org/officeDocument/2006/relationships/image" Target="../media/image67.png"/><Relationship Id="rId19" Type="http://schemas.openxmlformats.org/officeDocument/2006/relationships/image" Target="../media/image34.png"/><Relationship Id="rId31" Type="http://schemas.openxmlformats.org/officeDocument/2006/relationships/image" Target="../media/image2510.png"/><Relationship Id="rId44" Type="http://schemas.openxmlformats.org/officeDocument/2006/relationships/image" Target="../media/image1710.png"/><Relationship Id="rId4" Type="http://schemas.openxmlformats.org/officeDocument/2006/relationships/image" Target="../media/image56.png"/><Relationship Id="rId9" Type="http://schemas.openxmlformats.org/officeDocument/2006/relationships/image" Target="../media/image43.png"/><Relationship Id="rId14" Type="http://schemas.openxmlformats.org/officeDocument/2006/relationships/image" Target="../media/image4510.png"/><Relationship Id="rId22" Type="http://schemas.openxmlformats.org/officeDocument/2006/relationships/image" Target="../media/image6310.png"/><Relationship Id="rId27" Type="http://schemas.openxmlformats.org/officeDocument/2006/relationships/image" Target="../media/image688.png"/><Relationship Id="rId30" Type="http://schemas.openxmlformats.org/officeDocument/2006/relationships/image" Target="../media/image75.png"/><Relationship Id="rId35" Type="http://schemas.openxmlformats.org/officeDocument/2006/relationships/image" Target="../media/image1410.png"/><Relationship Id="rId43" Type="http://schemas.openxmlformats.org/officeDocument/2006/relationships/image" Target="../media/image1611.png"/><Relationship Id="rId48" Type="http://schemas.openxmlformats.org/officeDocument/2006/relationships/image" Target="../media/image2711.png"/><Relationship Id="rId8" Type="http://schemas.openxmlformats.org/officeDocument/2006/relationships/image" Target="../media/image42.png"/><Relationship Id="rId3" Type="http://schemas.openxmlformats.org/officeDocument/2006/relationships/image" Target="../media/image55.png"/><Relationship Id="rId12" Type="http://schemas.openxmlformats.org/officeDocument/2006/relationships/image" Target="../media/image69.png"/><Relationship Id="rId17" Type="http://schemas.openxmlformats.org/officeDocument/2006/relationships/image" Target="../media/image597.png"/><Relationship Id="rId25" Type="http://schemas.openxmlformats.org/officeDocument/2006/relationships/image" Target="../media/image6610.png"/><Relationship Id="rId33" Type="http://schemas.openxmlformats.org/officeDocument/2006/relationships/image" Target="../media/image2710.png"/><Relationship Id="rId38" Type="http://schemas.openxmlformats.org/officeDocument/2006/relationships/image" Target="../media/image813.png"/><Relationship Id="rId46" Type="http://schemas.openxmlformats.org/officeDocument/2006/relationships/image" Target="../media/image2511.png"/><Relationship Id="rId20" Type="http://schemas.openxmlformats.org/officeDocument/2006/relationships/image" Target="../media/image6211.png"/><Relationship Id="rId41" Type="http://schemas.openxmlformats.org/officeDocument/2006/relationships/image" Target="../media/image48.png"/><Relationship Id="rId1" Type="http://schemas.openxmlformats.org/officeDocument/2006/relationships/slideLayout" Target="../slideLayouts/slideLayout11.xml"/><Relationship Id="rId6" Type="http://schemas.openxmlformats.org/officeDocument/2006/relationships/image" Target="../media/image4010.png"/></Relationships>
</file>

<file path=ppt/slides/_rels/slide13.xml.rels><?xml version="1.0" encoding="UTF-8" standalone="yes"?>
<Relationships xmlns="http://schemas.openxmlformats.org/package/2006/relationships"><Relationship Id="rId18" Type="http://schemas.openxmlformats.org/officeDocument/2006/relationships/image" Target="../media/image607.png"/><Relationship Id="rId26" Type="http://schemas.openxmlformats.org/officeDocument/2006/relationships/image" Target="../media/image6710.png"/><Relationship Id="rId39" Type="http://schemas.openxmlformats.org/officeDocument/2006/relationships/image" Target="../media/image63.png"/><Relationship Id="rId21" Type="http://schemas.openxmlformats.org/officeDocument/2006/relationships/image" Target="../media/image11100.png"/><Relationship Id="rId34" Type="http://schemas.openxmlformats.org/officeDocument/2006/relationships/image" Target="../media/image35.png"/><Relationship Id="rId42" Type="http://schemas.openxmlformats.org/officeDocument/2006/relationships/image" Target="../media/image1710.png"/><Relationship Id="rId47" Type="http://schemas.openxmlformats.org/officeDocument/2006/relationships/image" Target="../media/image2810.png"/><Relationship Id="rId50" Type="http://schemas.openxmlformats.org/officeDocument/2006/relationships/image" Target="../media/image79.png"/><Relationship Id="rId7" Type="http://schemas.openxmlformats.org/officeDocument/2006/relationships/image" Target="../media/image43.png"/><Relationship Id="rId2" Type="http://schemas.openxmlformats.org/officeDocument/2006/relationships/notesSlide" Target="../notesSlides/notesSlide9.xml"/><Relationship Id="rId29" Type="http://schemas.openxmlformats.org/officeDocument/2006/relationships/image" Target="../media/image74.png"/><Relationship Id="rId1" Type="http://schemas.openxmlformats.org/officeDocument/2006/relationships/slideLayout" Target="../slideLayouts/slideLayout8.xml"/><Relationship Id="rId6" Type="http://schemas.openxmlformats.org/officeDocument/2006/relationships/image" Target="../media/image711.png"/><Relationship Id="rId11" Type="http://schemas.openxmlformats.org/officeDocument/2006/relationships/image" Target="../media/image59.png"/><Relationship Id="rId24" Type="http://schemas.openxmlformats.org/officeDocument/2006/relationships/image" Target="../media/image6510.png"/><Relationship Id="rId32" Type="http://schemas.openxmlformats.org/officeDocument/2006/relationships/image" Target="../media/image721.png"/><Relationship Id="rId37" Type="http://schemas.openxmlformats.org/officeDocument/2006/relationships/image" Target="../media/image61.png"/><Relationship Id="rId40" Type="http://schemas.openxmlformats.org/officeDocument/2006/relationships/image" Target="../media/image76.png"/><Relationship Id="rId45" Type="http://schemas.openxmlformats.org/officeDocument/2006/relationships/image" Target="../media/image2610.png"/><Relationship Id="rId5" Type="http://schemas.openxmlformats.org/officeDocument/2006/relationships/image" Target="../media/image54.png"/><Relationship Id="rId23" Type="http://schemas.openxmlformats.org/officeDocument/2006/relationships/image" Target="../media/image6410.png"/><Relationship Id="rId28" Type="http://schemas.openxmlformats.org/officeDocument/2006/relationships/image" Target="../media/image691.png"/><Relationship Id="rId36" Type="http://schemas.openxmlformats.org/officeDocument/2006/relationships/image" Target="../media/image36.png"/><Relationship Id="rId49" Type="http://schemas.openxmlformats.org/officeDocument/2006/relationships/image" Target="../media/image78.png"/><Relationship Id="rId19" Type="http://schemas.openxmlformats.org/officeDocument/2006/relationships/image" Target="../media/image34.png"/><Relationship Id="rId31" Type="http://schemas.openxmlformats.org/officeDocument/2006/relationships/image" Target="../media/image2510.png"/><Relationship Id="rId44" Type="http://schemas.openxmlformats.org/officeDocument/2006/relationships/image" Target="../media/image2511.png"/><Relationship Id="rId4" Type="http://schemas.openxmlformats.org/officeDocument/2006/relationships/image" Target="../media/image71.png"/><Relationship Id="rId22" Type="http://schemas.openxmlformats.org/officeDocument/2006/relationships/image" Target="../media/image6310.png"/><Relationship Id="rId27" Type="http://schemas.openxmlformats.org/officeDocument/2006/relationships/image" Target="../media/image688.png"/><Relationship Id="rId30" Type="http://schemas.openxmlformats.org/officeDocument/2006/relationships/image" Target="../media/image75.png"/><Relationship Id="rId9" Type="http://schemas.openxmlformats.org/officeDocument/2006/relationships/image" Target="../media/image1410.png"/><Relationship Id="rId35" Type="http://schemas.openxmlformats.org/officeDocument/2006/relationships/image" Target="../media/image60.png"/><Relationship Id="rId43" Type="http://schemas.openxmlformats.org/officeDocument/2006/relationships/image" Target="../media/image39.png"/><Relationship Id="rId48" Type="http://schemas.openxmlformats.org/officeDocument/2006/relationships/image" Target="../media/image77.png"/><Relationship Id="rId8" Type="http://schemas.openxmlformats.org/officeDocument/2006/relationships/image" Target="../media/image72.png"/><Relationship Id="rId51" Type="http://schemas.openxmlformats.org/officeDocument/2006/relationships/image" Target="../media/image80.png"/><Relationship Id="rId3" Type="http://schemas.openxmlformats.org/officeDocument/2006/relationships/image" Target="../media/image650.png"/><Relationship Id="rId12" Type="http://schemas.openxmlformats.org/officeDocument/2006/relationships/image" Target="../media/image47.png"/><Relationship Id="rId17" Type="http://schemas.openxmlformats.org/officeDocument/2006/relationships/image" Target="../media/image597.png"/><Relationship Id="rId25" Type="http://schemas.openxmlformats.org/officeDocument/2006/relationships/image" Target="../media/image6610.png"/><Relationship Id="rId33" Type="http://schemas.openxmlformats.org/officeDocument/2006/relationships/image" Target="../media/image2710.png"/><Relationship Id="rId38" Type="http://schemas.openxmlformats.org/officeDocument/2006/relationships/image" Target="../media/image720.png"/><Relationship Id="rId46" Type="http://schemas.openxmlformats.org/officeDocument/2006/relationships/image" Target="../media/image2711.png"/><Relationship Id="rId20" Type="http://schemas.openxmlformats.org/officeDocument/2006/relationships/image" Target="../media/image6211.png"/><Relationship Id="rId41" Type="http://schemas.openxmlformats.org/officeDocument/2006/relationships/image" Target="../media/image760.png"/></Relationships>
</file>

<file path=ppt/slides/_rels/slide14.xml.rels><?xml version="1.0" encoding="UTF-8" standalone="yes"?>
<Relationships xmlns="http://schemas.openxmlformats.org/package/2006/relationships"><Relationship Id="rId18" Type="http://schemas.openxmlformats.org/officeDocument/2006/relationships/image" Target="../media/image607.png"/><Relationship Id="rId26" Type="http://schemas.openxmlformats.org/officeDocument/2006/relationships/image" Target="../media/image6710.png"/><Relationship Id="rId39" Type="http://schemas.openxmlformats.org/officeDocument/2006/relationships/image" Target="../media/image63.png"/><Relationship Id="rId21" Type="http://schemas.openxmlformats.org/officeDocument/2006/relationships/image" Target="../media/image11100.png"/><Relationship Id="rId34" Type="http://schemas.openxmlformats.org/officeDocument/2006/relationships/image" Target="../media/image35.png"/><Relationship Id="rId42" Type="http://schemas.openxmlformats.org/officeDocument/2006/relationships/image" Target="../media/image1710.png"/><Relationship Id="rId47" Type="http://schemas.openxmlformats.org/officeDocument/2006/relationships/image" Target="../media/image2810.png"/><Relationship Id="rId50" Type="http://schemas.openxmlformats.org/officeDocument/2006/relationships/image" Target="../media/image90.png"/><Relationship Id="rId7" Type="http://schemas.openxmlformats.org/officeDocument/2006/relationships/image" Target="../media/image84.png"/><Relationship Id="rId2" Type="http://schemas.openxmlformats.org/officeDocument/2006/relationships/notesSlide" Target="../notesSlides/notesSlide10.xml"/><Relationship Id="rId29" Type="http://schemas.openxmlformats.org/officeDocument/2006/relationships/image" Target="../media/image74.png"/><Relationship Id="rId1" Type="http://schemas.openxmlformats.org/officeDocument/2006/relationships/slideLayout" Target="../slideLayouts/slideLayout8.xml"/><Relationship Id="rId6" Type="http://schemas.openxmlformats.org/officeDocument/2006/relationships/image" Target="../media/image83.png"/><Relationship Id="rId24" Type="http://schemas.openxmlformats.org/officeDocument/2006/relationships/image" Target="../media/image6510.png"/><Relationship Id="rId32" Type="http://schemas.openxmlformats.org/officeDocument/2006/relationships/image" Target="../media/image721.png"/><Relationship Id="rId37" Type="http://schemas.openxmlformats.org/officeDocument/2006/relationships/image" Target="../media/image36.png"/><Relationship Id="rId40" Type="http://schemas.openxmlformats.org/officeDocument/2006/relationships/image" Target="../media/image87.png"/><Relationship Id="rId45" Type="http://schemas.openxmlformats.org/officeDocument/2006/relationships/image" Target="../media/image2610.png"/><Relationship Id="rId5" Type="http://schemas.openxmlformats.org/officeDocument/2006/relationships/image" Target="../media/image54.png"/><Relationship Id="rId23" Type="http://schemas.openxmlformats.org/officeDocument/2006/relationships/image" Target="../media/image6410.png"/><Relationship Id="rId28" Type="http://schemas.openxmlformats.org/officeDocument/2006/relationships/image" Target="../media/image691.png"/><Relationship Id="rId36" Type="http://schemas.openxmlformats.org/officeDocument/2006/relationships/image" Target="../media/image60.png"/><Relationship Id="rId49" Type="http://schemas.openxmlformats.org/officeDocument/2006/relationships/image" Target="../media/image89.png"/><Relationship Id="rId19" Type="http://schemas.openxmlformats.org/officeDocument/2006/relationships/image" Target="../media/image34.png"/><Relationship Id="rId31" Type="http://schemas.openxmlformats.org/officeDocument/2006/relationships/image" Target="../media/image2510.png"/><Relationship Id="rId44" Type="http://schemas.openxmlformats.org/officeDocument/2006/relationships/image" Target="../media/image2511.png"/><Relationship Id="rId52" Type="http://schemas.openxmlformats.org/officeDocument/2006/relationships/image" Target="../media/image92.png"/><Relationship Id="rId4" Type="http://schemas.openxmlformats.org/officeDocument/2006/relationships/image" Target="../media/image82.png"/><Relationship Id="rId9" Type="http://schemas.openxmlformats.org/officeDocument/2006/relationships/image" Target="../media/image85.png"/><Relationship Id="rId22" Type="http://schemas.openxmlformats.org/officeDocument/2006/relationships/image" Target="../media/image6310.png"/><Relationship Id="rId27" Type="http://schemas.openxmlformats.org/officeDocument/2006/relationships/image" Target="../media/image688.png"/><Relationship Id="rId30" Type="http://schemas.openxmlformats.org/officeDocument/2006/relationships/image" Target="../media/image75.png"/><Relationship Id="rId35" Type="http://schemas.openxmlformats.org/officeDocument/2006/relationships/image" Target="../media/image1410.png"/><Relationship Id="rId43" Type="http://schemas.openxmlformats.org/officeDocument/2006/relationships/image" Target="../media/image39.png"/><Relationship Id="rId48" Type="http://schemas.openxmlformats.org/officeDocument/2006/relationships/image" Target="../media/image88.png"/><Relationship Id="rId8" Type="http://schemas.openxmlformats.org/officeDocument/2006/relationships/image" Target="../media/image59.png"/><Relationship Id="rId51" Type="http://schemas.openxmlformats.org/officeDocument/2006/relationships/image" Target="../media/image91.png"/><Relationship Id="rId3" Type="http://schemas.openxmlformats.org/officeDocument/2006/relationships/image" Target="../media/image81.png"/><Relationship Id="rId17" Type="http://schemas.openxmlformats.org/officeDocument/2006/relationships/image" Target="../media/image597.png"/><Relationship Id="rId25" Type="http://schemas.openxmlformats.org/officeDocument/2006/relationships/image" Target="../media/image6610.png"/><Relationship Id="rId33" Type="http://schemas.openxmlformats.org/officeDocument/2006/relationships/image" Target="../media/image2710.png"/><Relationship Id="rId38" Type="http://schemas.openxmlformats.org/officeDocument/2006/relationships/image" Target="../media/image86.png"/><Relationship Id="rId46" Type="http://schemas.openxmlformats.org/officeDocument/2006/relationships/image" Target="../media/image2711.png"/><Relationship Id="rId20" Type="http://schemas.openxmlformats.org/officeDocument/2006/relationships/image" Target="../media/image6211.png"/><Relationship Id="rId41" Type="http://schemas.openxmlformats.org/officeDocument/2006/relationships/image" Target="../media/image760.png"/></Relationships>
</file>

<file path=ppt/slides/_rels/slide15.xml.rels><?xml version="1.0" encoding="UTF-8" standalone="yes"?>
<Relationships xmlns="http://schemas.openxmlformats.org/package/2006/relationships"><Relationship Id="rId18" Type="http://schemas.openxmlformats.org/officeDocument/2006/relationships/image" Target="../media/image607.png"/><Relationship Id="rId26" Type="http://schemas.openxmlformats.org/officeDocument/2006/relationships/image" Target="../media/image6710.png"/><Relationship Id="rId39" Type="http://schemas.openxmlformats.org/officeDocument/2006/relationships/image" Target="../media/image87.png"/><Relationship Id="rId21" Type="http://schemas.openxmlformats.org/officeDocument/2006/relationships/image" Target="../media/image11100.png"/><Relationship Id="rId34" Type="http://schemas.openxmlformats.org/officeDocument/2006/relationships/image" Target="../media/image35.png"/><Relationship Id="rId42" Type="http://schemas.openxmlformats.org/officeDocument/2006/relationships/image" Target="../media/image2511.png"/><Relationship Id="rId47" Type="http://schemas.openxmlformats.org/officeDocument/2006/relationships/image" Target="../media/image94.png"/><Relationship Id="rId17" Type="http://schemas.openxmlformats.org/officeDocument/2006/relationships/image" Target="../media/image597.png"/><Relationship Id="rId25" Type="http://schemas.openxmlformats.org/officeDocument/2006/relationships/image" Target="../media/image6610.png"/><Relationship Id="rId33" Type="http://schemas.openxmlformats.org/officeDocument/2006/relationships/image" Target="../media/image2710.png"/><Relationship Id="rId38" Type="http://schemas.openxmlformats.org/officeDocument/2006/relationships/image" Target="../media/image63.png"/><Relationship Id="rId46" Type="http://schemas.openxmlformats.org/officeDocument/2006/relationships/image" Target="../media/image92.png"/><Relationship Id="rId2" Type="http://schemas.openxmlformats.org/officeDocument/2006/relationships/notesSlide" Target="../notesSlides/notesSlide11.xml"/><Relationship Id="rId20" Type="http://schemas.openxmlformats.org/officeDocument/2006/relationships/image" Target="../media/image6211.png"/><Relationship Id="rId29" Type="http://schemas.openxmlformats.org/officeDocument/2006/relationships/image" Target="../media/image74.png"/><Relationship Id="rId41" Type="http://schemas.openxmlformats.org/officeDocument/2006/relationships/image" Target="../media/image1710.png"/><Relationship Id="rId1" Type="http://schemas.openxmlformats.org/officeDocument/2006/relationships/slideLayout" Target="../slideLayouts/slideLayout8.xml"/><Relationship Id="rId24" Type="http://schemas.openxmlformats.org/officeDocument/2006/relationships/image" Target="../media/image6510.png"/><Relationship Id="rId32" Type="http://schemas.openxmlformats.org/officeDocument/2006/relationships/image" Target="../media/image721.png"/><Relationship Id="rId37" Type="http://schemas.openxmlformats.org/officeDocument/2006/relationships/image" Target="../media/image86.png"/><Relationship Id="rId40" Type="http://schemas.openxmlformats.org/officeDocument/2006/relationships/image" Target="../media/image760.png"/><Relationship Id="rId45" Type="http://schemas.openxmlformats.org/officeDocument/2006/relationships/image" Target="../media/image2810.png"/><Relationship Id="rId23" Type="http://schemas.openxmlformats.org/officeDocument/2006/relationships/image" Target="../media/image6410.png"/><Relationship Id="rId28" Type="http://schemas.openxmlformats.org/officeDocument/2006/relationships/image" Target="../media/image691.png"/><Relationship Id="rId36" Type="http://schemas.openxmlformats.org/officeDocument/2006/relationships/image" Target="../media/image36.png"/><Relationship Id="rId19" Type="http://schemas.openxmlformats.org/officeDocument/2006/relationships/image" Target="../media/image34.png"/><Relationship Id="rId31" Type="http://schemas.openxmlformats.org/officeDocument/2006/relationships/image" Target="../media/image2510.png"/><Relationship Id="rId44" Type="http://schemas.openxmlformats.org/officeDocument/2006/relationships/image" Target="../media/image2711.png"/><Relationship Id="rId22" Type="http://schemas.openxmlformats.org/officeDocument/2006/relationships/image" Target="../media/image6310.png"/><Relationship Id="rId27" Type="http://schemas.openxmlformats.org/officeDocument/2006/relationships/image" Target="../media/image688.png"/><Relationship Id="rId30" Type="http://schemas.openxmlformats.org/officeDocument/2006/relationships/image" Target="../media/image75.png"/><Relationship Id="rId9" Type="http://schemas.openxmlformats.org/officeDocument/2006/relationships/image" Target="../media/image1410.png"/><Relationship Id="rId35" Type="http://schemas.openxmlformats.org/officeDocument/2006/relationships/image" Target="../media/image60.png"/><Relationship Id="rId4" Type="http://schemas.openxmlformats.org/officeDocument/2006/relationships/image" Target="../media/image39.png"/><Relationship Id="rId43" Type="http://schemas.openxmlformats.org/officeDocument/2006/relationships/image" Target="../media/image2610.png"/><Relationship Id="rId48" Type="http://schemas.openxmlformats.org/officeDocument/2006/relationships/image" Target="../media/image95.png"/><Relationship Id="rId3" Type="http://schemas.openxmlformats.org/officeDocument/2006/relationships/image" Target="../media/image93.png"/></Relationships>
</file>

<file path=ppt/slides/_rels/slide16.xml.rels><?xml version="1.0" encoding="UTF-8" standalone="yes"?>
<Relationships xmlns="http://schemas.openxmlformats.org/package/2006/relationships"><Relationship Id="rId26" Type="http://schemas.openxmlformats.org/officeDocument/2006/relationships/image" Target="../media/image99.png"/><Relationship Id="rId18" Type="http://schemas.openxmlformats.org/officeDocument/2006/relationships/image" Target="../media/image1710.png"/><Relationship Id="rId39" Type="http://schemas.openxmlformats.org/officeDocument/2006/relationships/image" Target="../media/image103.png"/><Relationship Id="rId3" Type="http://schemas.openxmlformats.org/officeDocument/2006/relationships/image" Target="../media/image96.png"/><Relationship Id="rId34" Type="http://schemas.openxmlformats.org/officeDocument/2006/relationships/image" Target="../media/image60.png"/><Relationship Id="rId42" Type="http://schemas.openxmlformats.org/officeDocument/2006/relationships/image" Target="../media/image34.png"/><Relationship Id="rId47" Type="http://schemas.openxmlformats.org/officeDocument/2006/relationships/image" Target="../media/image107.png"/><Relationship Id="rId50" Type="http://schemas.openxmlformats.org/officeDocument/2006/relationships/image" Target="../media/image109.png"/><Relationship Id="rId25" Type="http://schemas.openxmlformats.org/officeDocument/2006/relationships/image" Target="../media/image6610.png"/><Relationship Id="rId33" Type="http://schemas.openxmlformats.org/officeDocument/2006/relationships/image" Target="../media/image2710.png"/><Relationship Id="rId38" Type="http://schemas.openxmlformats.org/officeDocument/2006/relationships/image" Target="../media/image39.png"/><Relationship Id="rId46" Type="http://schemas.openxmlformats.org/officeDocument/2006/relationships/image" Target="../media/image106.png"/><Relationship Id="rId2" Type="http://schemas.openxmlformats.org/officeDocument/2006/relationships/notesSlide" Target="../notesSlides/notesSlide12.xml"/><Relationship Id="rId20" Type="http://schemas.openxmlformats.org/officeDocument/2006/relationships/image" Target="../media/image6211.png"/><Relationship Id="rId41" Type="http://schemas.openxmlformats.org/officeDocument/2006/relationships/image" Target="../media/image104.png"/><Relationship Id="rId1" Type="http://schemas.openxmlformats.org/officeDocument/2006/relationships/slideLayout" Target="../slideLayouts/slideLayout8.xml"/><Relationship Id="rId24" Type="http://schemas.openxmlformats.org/officeDocument/2006/relationships/image" Target="../media/image6510.png"/><Relationship Id="rId37" Type="http://schemas.openxmlformats.org/officeDocument/2006/relationships/image" Target="../media/image102.png"/><Relationship Id="rId40" Type="http://schemas.openxmlformats.org/officeDocument/2006/relationships/image" Target="../media/image2610.png"/><Relationship Id="rId45" Type="http://schemas.openxmlformats.org/officeDocument/2006/relationships/image" Target="../media/image6710.png"/><Relationship Id="rId5" Type="http://schemas.openxmlformats.org/officeDocument/2006/relationships/image" Target="../media/image98.png"/><Relationship Id="rId23" Type="http://schemas.openxmlformats.org/officeDocument/2006/relationships/image" Target="../media/image6410.png"/><Relationship Id="rId28" Type="http://schemas.openxmlformats.org/officeDocument/2006/relationships/image" Target="../media/image101.png"/><Relationship Id="rId36" Type="http://schemas.openxmlformats.org/officeDocument/2006/relationships/image" Target="../media/image63.png"/><Relationship Id="rId49" Type="http://schemas.openxmlformats.org/officeDocument/2006/relationships/image" Target="../media/image92.png"/><Relationship Id="rId44" Type="http://schemas.openxmlformats.org/officeDocument/2006/relationships/image" Target="../media/image6310.png"/><Relationship Id="rId4" Type="http://schemas.openxmlformats.org/officeDocument/2006/relationships/image" Target="../media/image97.png"/><Relationship Id="rId27" Type="http://schemas.openxmlformats.org/officeDocument/2006/relationships/image" Target="../media/image100.png"/><Relationship Id="rId9" Type="http://schemas.openxmlformats.org/officeDocument/2006/relationships/image" Target="../media/image1410.png"/><Relationship Id="rId35" Type="http://schemas.openxmlformats.org/officeDocument/2006/relationships/image" Target="../media/image36.png"/><Relationship Id="rId22" Type="http://schemas.openxmlformats.org/officeDocument/2006/relationships/image" Target="../media/image2810.png"/><Relationship Id="rId43" Type="http://schemas.openxmlformats.org/officeDocument/2006/relationships/image" Target="../media/image105.png"/><Relationship Id="rId48" Type="http://schemas.openxmlformats.org/officeDocument/2006/relationships/image" Target="../media/image108.png"/></Relationships>
</file>

<file path=ppt/slides/_rels/slide17.xml.rels><?xml version="1.0" encoding="UTF-8" standalone="yes"?>
<Relationships xmlns="http://schemas.openxmlformats.org/package/2006/relationships"><Relationship Id="rId18" Type="http://schemas.openxmlformats.org/officeDocument/2006/relationships/image" Target="../media/image607.png"/><Relationship Id="rId39" Type="http://schemas.openxmlformats.org/officeDocument/2006/relationships/image" Target="../media/image111.png"/><Relationship Id="rId3" Type="http://schemas.openxmlformats.org/officeDocument/2006/relationships/image" Target="../media/image110.png"/><Relationship Id="rId34" Type="http://schemas.openxmlformats.org/officeDocument/2006/relationships/image" Target="../media/image60.png"/><Relationship Id="rId42" Type="http://schemas.openxmlformats.org/officeDocument/2006/relationships/image" Target="../media/image104.png"/><Relationship Id="rId17" Type="http://schemas.openxmlformats.org/officeDocument/2006/relationships/image" Target="../media/image597.png"/><Relationship Id="rId25" Type="http://schemas.openxmlformats.org/officeDocument/2006/relationships/image" Target="../media/image6610.png"/><Relationship Id="rId33" Type="http://schemas.openxmlformats.org/officeDocument/2006/relationships/image" Target="../media/image2710.png"/><Relationship Id="rId38" Type="http://schemas.openxmlformats.org/officeDocument/2006/relationships/image" Target="../media/image1710.png"/><Relationship Id="rId2" Type="http://schemas.openxmlformats.org/officeDocument/2006/relationships/notesSlide" Target="../notesSlides/notesSlide13.xml"/><Relationship Id="rId20" Type="http://schemas.openxmlformats.org/officeDocument/2006/relationships/image" Target="../media/image6211.png"/><Relationship Id="rId41" Type="http://schemas.openxmlformats.org/officeDocument/2006/relationships/image" Target="../media/image112.png"/><Relationship Id="rId1" Type="http://schemas.openxmlformats.org/officeDocument/2006/relationships/slideLayout" Target="../slideLayouts/slideLayout8.xml"/><Relationship Id="rId24" Type="http://schemas.openxmlformats.org/officeDocument/2006/relationships/image" Target="../media/image6510.png"/><Relationship Id="rId37" Type="http://schemas.openxmlformats.org/officeDocument/2006/relationships/image" Target="../media/image102.png"/><Relationship Id="rId40" Type="http://schemas.openxmlformats.org/officeDocument/2006/relationships/image" Target="../media/image103.png"/><Relationship Id="rId45" Type="http://schemas.openxmlformats.org/officeDocument/2006/relationships/image" Target="../media/image114.png"/><Relationship Id="rId23" Type="http://schemas.openxmlformats.org/officeDocument/2006/relationships/image" Target="../media/image6410.png"/><Relationship Id="rId28" Type="http://schemas.openxmlformats.org/officeDocument/2006/relationships/image" Target="../media/image691.png"/><Relationship Id="rId36" Type="http://schemas.openxmlformats.org/officeDocument/2006/relationships/image" Target="../media/image63.png"/><Relationship Id="rId19" Type="http://schemas.openxmlformats.org/officeDocument/2006/relationships/image" Target="../media/image34.png"/><Relationship Id="rId31" Type="http://schemas.openxmlformats.org/officeDocument/2006/relationships/image" Target="../media/image2510.png"/><Relationship Id="rId44" Type="http://schemas.openxmlformats.org/officeDocument/2006/relationships/image" Target="../media/image113.png"/><Relationship Id="rId27" Type="http://schemas.openxmlformats.org/officeDocument/2006/relationships/image" Target="../media/image688.png"/><Relationship Id="rId9" Type="http://schemas.openxmlformats.org/officeDocument/2006/relationships/image" Target="../media/image1410.png"/><Relationship Id="rId35" Type="http://schemas.openxmlformats.org/officeDocument/2006/relationships/image" Target="../media/image36.png"/><Relationship Id="rId22" Type="http://schemas.openxmlformats.org/officeDocument/2006/relationships/image" Target="../media/image2810.png"/><Relationship Id="rId43" Type="http://schemas.openxmlformats.org/officeDocument/2006/relationships/image" Target="../media/image92.png"/></Relationships>
</file>

<file path=ppt/slides/_rels/slide18.xml.rels><?xml version="1.0" encoding="UTF-8" standalone="yes"?>
<Relationships xmlns="http://schemas.openxmlformats.org/package/2006/relationships"><Relationship Id="rId26" Type="http://schemas.openxmlformats.org/officeDocument/2006/relationships/image" Target="../media/image117.png"/><Relationship Id="rId18" Type="http://schemas.openxmlformats.org/officeDocument/2006/relationships/image" Target="../media/image1710.png"/><Relationship Id="rId39" Type="http://schemas.openxmlformats.org/officeDocument/2006/relationships/image" Target="../media/image2610.png"/><Relationship Id="rId3" Type="http://schemas.openxmlformats.org/officeDocument/2006/relationships/image" Target="../media/image1141.png"/><Relationship Id="rId21" Type="http://schemas.openxmlformats.org/officeDocument/2006/relationships/image" Target="../media/image11100.png"/><Relationship Id="rId34" Type="http://schemas.openxmlformats.org/officeDocument/2006/relationships/image" Target="../media/image119.png"/><Relationship Id="rId25" Type="http://schemas.openxmlformats.org/officeDocument/2006/relationships/image" Target="../media/image6610.png"/><Relationship Id="rId33" Type="http://schemas.openxmlformats.org/officeDocument/2006/relationships/image" Target="../media/image2710.png"/><Relationship Id="rId38" Type="http://schemas.openxmlformats.org/officeDocument/2006/relationships/image" Target="../media/image121.png"/><Relationship Id="rId2" Type="http://schemas.openxmlformats.org/officeDocument/2006/relationships/notesSlide" Target="../notesSlides/notesSlide14.xml"/><Relationship Id="rId20" Type="http://schemas.openxmlformats.org/officeDocument/2006/relationships/image" Target="../media/image6211.png"/><Relationship Id="rId41" Type="http://schemas.openxmlformats.org/officeDocument/2006/relationships/image" Target="../media/image122.png"/><Relationship Id="rId1" Type="http://schemas.openxmlformats.org/officeDocument/2006/relationships/slideLayout" Target="../slideLayouts/slideLayout8.xml"/><Relationship Id="rId6" Type="http://schemas.openxmlformats.org/officeDocument/2006/relationships/image" Target="../media/image34.png"/><Relationship Id="rId24" Type="http://schemas.openxmlformats.org/officeDocument/2006/relationships/image" Target="../media/image6510.png"/><Relationship Id="rId37" Type="http://schemas.openxmlformats.org/officeDocument/2006/relationships/image" Target="../media/image102.png"/><Relationship Id="rId40" Type="http://schemas.openxmlformats.org/officeDocument/2006/relationships/image" Target="../media/image92.png"/><Relationship Id="rId5" Type="http://schemas.openxmlformats.org/officeDocument/2006/relationships/image" Target="../media/image116.png"/><Relationship Id="rId23" Type="http://schemas.openxmlformats.org/officeDocument/2006/relationships/image" Target="../media/image6410.png"/><Relationship Id="rId28" Type="http://schemas.openxmlformats.org/officeDocument/2006/relationships/image" Target="../media/image101.png"/><Relationship Id="rId36" Type="http://schemas.openxmlformats.org/officeDocument/2006/relationships/image" Target="../media/image63.png"/><Relationship Id="rId4" Type="http://schemas.openxmlformats.org/officeDocument/2006/relationships/image" Target="../media/image115.png"/><Relationship Id="rId27" Type="http://schemas.openxmlformats.org/officeDocument/2006/relationships/image" Target="../media/image118.png"/><Relationship Id="rId9" Type="http://schemas.openxmlformats.org/officeDocument/2006/relationships/image" Target="../media/image1410.png"/><Relationship Id="rId35" Type="http://schemas.openxmlformats.org/officeDocument/2006/relationships/image" Target="../media/image120.png"/></Relationships>
</file>

<file path=ppt/slides/_rels/slide19.xml.rels><?xml version="1.0" encoding="UTF-8" standalone="yes"?>
<Relationships xmlns="http://schemas.openxmlformats.org/package/2006/relationships"><Relationship Id="rId26" Type="http://schemas.openxmlformats.org/officeDocument/2006/relationships/image" Target="../media/image117.png"/><Relationship Id="rId18" Type="http://schemas.openxmlformats.org/officeDocument/2006/relationships/image" Target="../media/image1710.png"/><Relationship Id="rId39" Type="http://schemas.openxmlformats.org/officeDocument/2006/relationships/image" Target="../media/image2610.png"/><Relationship Id="rId3" Type="http://schemas.openxmlformats.org/officeDocument/2006/relationships/image" Target="../media/image123.png"/><Relationship Id="rId21" Type="http://schemas.openxmlformats.org/officeDocument/2006/relationships/image" Target="../media/image11100.png"/><Relationship Id="rId34" Type="http://schemas.openxmlformats.org/officeDocument/2006/relationships/image" Target="../media/image119.png"/><Relationship Id="rId25" Type="http://schemas.openxmlformats.org/officeDocument/2006/relationships/image" Target="../media/image6610.png"/><Relationship Id="rId33" Type="http://schemas.openxmlformats.org/officeDocument/2006/relationships/image" Target="../media/image2710.png"/><Relationship Id="rId38" Type="http://schemas.openxmlformats.org/officeDocument/2006/relationships/image" Target="../media/image121.png"/><Relationship Id="rId2" Type="http://schemas.openxmlformats.org/officeDocument/2006/relationships/notesSlide" Target="../notesSlides/notesSlide15.xml"/><Relationship Id="rId20" Type="http://schemas.openxmlformats.org/officeDocument/2006/relationships/image" Target="../media/image6211.png"/><Relationship Id="rId1" Type="http://schemas.openxmlformats.org/officeDocument/2006/relationships/slideLayout" Target="../slideLayouts/slideLayout8.xml"/><Relationship Id="rId6" Type="http://schemas.openxmlformats.org/officeDocument/2006/relationships/image" Target="../media/image34.png"/><Relationship Id="rId24" Type="http://schemas.openxmlformats.org/officeDocument/2006/relationships/image" Target="../media/image6510.png"/><Relationship Id="rId37" Type="http://schemas.openxmlformats.org/officeDocument/2006/relationships/image" Target="../media/image102.png"/><Relationship Id="rId40" Type="http://schemas.openxmlformats.org/officeDocument/2006/relationships/image" Target="../media/image92.png"/><Relationship Id="rId5" Type="http://schemas.openxmlformats.org/officeDocument/2006/relationships/image" Target="../media/image116.png"/><Relationship Id="rId23" Type="http://schemas.openxmlformats.org/officeDocument/2006/relationships/image" Target="../media/image6410.png"/><Relationship Id="rId36" Type="http://schemas.openxmlformats.org/officeDocument/2006/relationships/image" Target="../media/image63.png"/><Relationship Id="rId31" Type="http://schemas.openxmlformats.org/officeDocument/2006/relationships/image" Target="../media/image2510.png"/><Relationship Id="rId4" Type="http://schemas.openxmlformats.org/officeDocument/2006/relationships/image" Target="../media/image115.png"/><Relationship Id="rId27" Type="http://schemas.openxmlformats.org/officeDocument/2006/relationships/image" Target="../media/image118.png"/><Relationship Id="rId9" Type="http://schemas.openxmlformats.org/officeDocument/2006/relationships/image" Target="../media/image1410.png"/><Relationship Id="rId35" Type="http://schemas.openxmlformats.org/officeDocument/2006/relationships/image" Target="../media/image120.png"/></Relationships>
</file>

<file path=ppt/slides/_rels/slide20.xml.rels><?xml version="1.0" encoding="UTF-8" standalone="yes"?>
<Relationships xmlns="http://schemas.openxmlformats.org/package/2006/relationships"><Relationship Id="rId26" Type="http://schemas.openxmlformats.org/officeDocument/2006/relationships/image" Target="../media/image117.png"/><Relationship Id="rId18" Type="http://schemas.openxmlformats.org/officeDocument/2006/relationships/image" Target="../media/image1710.png"/><Relationship Id="rId39" Type="http://schemas.openxmlformats.org/officeDocument/2006/relationships/image" Target="../media/image2610.png"/><Relationship Id="rId3" Type="http://schemas.openxmlformats.org/officeDocument/2006/relationships/image" Target="../media/image8.png"/><Relationship Id="rId21" Type="http://schemas.openxmlformats.org/officeDocument/2006/relationships/image" Target="../media/image11100.png"/><Relationship Id="rId34" Type="http://schemas.openxmlformats.org/officeDocument/2006/relationships/image" Target="../media/image119.png"/><Relationship Id="rId25" Type="http://schemas.openxmlformats.org/officeDocument/2006/relationships/image" Target="../media/image6610.png"/><Relationship Id="rId33" Type="http://schemas.openxmlformats.org/officeDocument/2006/relationships/image" Target="../media/image2710.png"/><Relationship Id="rId38" Type="http://schemas.openxmlformats.org/officeDocument/2006/relationships/image" Target="../media/image121.png"/><Relationship Id="rId2" Type="http://schemas.openxmlformats.org/officeDocument/2006/relationships/notesSlide" Target="../notesSlides/notesSlide16.xml"/><Relationship Id="rId20" Type="http://schemas.openxmlformats.org/officeDocument/2006/relationships/image" Target="../media/image6211.png"/><Relationship Id="rId1" Type="http://schemas.openxmlformats.org/officeDocument/2006/relationships/slideLayout" Target="../slideLayouts/slideLayout8.xml"/><Relationship Id="rId6" Type="http://schemas.openxmlformats.org/officeDocument/2006/relationships/image" Target="../media/image34.png"/><Relationship Id="rId24" Type="http://schemas.openxmlformats.org/officeDocument/2006/relationships/image" Target="../media/image6510.png"/><Relationship Id="rId37" Type="http://schemas.openxmlformats.org/officeDocument/2006/relationships/image" Target="../media/image102.png"/><Relationship Id="rId40" Type="http://schemas.openxmlformats.org/officeDocument/2006/relationships/image" Target="../media/image92.png"/><Relationship Id="rId5" Type="http://schemas.openxmlformats.org/officeDocument/2006/relationships/image" Target="../media/image116.png"/><Relationship Id="rId23" Type="http://schemas.openxmlformats.org/officeDocument/2006/relationships/image" Target="../media/image6410.png"/><Relationship Id="rId36" Type="http://schemas.openxmlformats.org/officeDocument/2006/relationships/image" Target="../media/image63.png"/><Relationship Id="rId31" Type="http://schemas.openxmlformats.org/officeDocument/2006/relationships/image" Target="../media/image2510.png"/><Relationship Id="rId4" Type="http://schemas.openxmlformats.org/officeDocument/2006/relationships/image" Target="../media/image115.png"/><Relationship Id="rId27" Type="http://schemas.openxmlformats.org/officeDocument/2006/relationships/image" Target="../media/image118.png"/><Relationship Id="rId9" Type="http://schemas.openxmlformats.org/officeDocument/2006/relationships/image" Target="../media/image1410.png"/><Relationship Id="rId35" Type="http://schemas.openxmlformats.org/officeDocument/2006/relationships/image" Target="../media/image126.png"/></Relationships>
</file>

<file path=ppt/slides/_rels/slide21.xml.rels><?xml version="1.0" encoding="UTF-8" standalone="yes"?>
<Relationships xmlns="http://schemas.openxmlformats.org/package/2006/relationships"><Relationship Id="rId18" Type="http://schemas.openxmlformats.org/officeDocument/2006/relationships/image" Target="../media/image1710.png"/><Relationship Id="rId39" Type="http://schemas.openxmlformats.org/officeDocument/2006/relationships/image" Target="../media/image92.png"/><Relationship Id="rId3" Type="http://schemas.openxmlformats.org/officeDocument/2006/relationships/image" Target="../media/image127.png"/><Relationship Id="rId34" Type="http://schemas.openxmlformats.org/officeDocument/2006/relationships/image" Target="../media/image128.png"/><Relationship Id="rId42" Type="http://schemas.openxmlformats.org/officeDocument/2006/relationships/image" Target="../media/image131.png"/><Relationship Id="rId33" Type="http://schemas.openxmlformats.org/officeDocument/2006/relationships/image" Target="../media/image2710.png"/><Relationship Id="rId38" Type="http://schemas.openxmlformats.org/officeDocument/2006/relationships/image" Target="../media/image112.png"/><Relationship Id="rId46" Type="http://schemas.openxmlformats.org/officeDocument/2006/relationships/image" Target="../media/image135.png"/><Relationship Id="rId2" Type="http://schemas.openxmlformats.org/officeDocument/2006/relationships/notesSlide" Target="../notesSlides/notesSlide17.xml"/><Relationship Id="rId41" Type="http://schemas.openxmlformats.org/officeDocument/2006/relationships/image" Target="../media/image130.png"/><Relationship Id="rId1" Type="http://schemas.openxmlformats.org/officeDocument/2006/relationships/slideLayout" Target="../slideLayouts/slideLayout8.xml"/><Relationship Id="rId6" Type="http://schemas.openxmlformats.org/officeDocument/2006/relationships/image" Target="../media/image101.png"/><Relationship Id="rId37" Type="http://schemas.openxmlformats.org/officeDocument/2006/relationships/image" Target="../media/image129.png"/><Relationship Id="rId40" Type="http://schemas.openxmlformats.org/officeDocument/2006/relationships/image" Target="../media/image122.png"/><Relationship Id="rId45" Type="http://schemas.openxmlformats.org/officeDocument/2006/relationships/image" Target="../media/image134.png"/><Relationship Id="rId5" Type="http://schemas.openxmlformats.org/officeDocument/2006/relationships/image" Target="../media/image105.png"/><Relationship Id="rId36" Type="http://schemas.openxmlformats.org/officeDocument/2006/relationships/image" Target="../media/image102.png"/><Relationship Id="rId44" Type="http://schemas.openxmlformats.org/officeDocument/2006/relationships/image" Target="../media/image133.png"/><Relationship Id="rId4" Type="http://schemas.openxmlformats.org/officeDocument/2006/relationships/image" Target="../media/image34.png"/><Relationship Id="rId35" Type="http://schemas.openxmlformats.org/officeDocument/2006/relationships/image" Target="../media/image63.png"/><Relationship Id="rId43" Type="http://schemas.openxmlformats.org/officeDocument/2006/relationships/image" Target="../media/image132.png"/></Relationships>
</file>

<file path=ppt/slides/_rels/slide22.xml.rels><?xml version="1.0" encoding="UTF-8" standalone="yes"?>
<Relationships xmlns="http://schemas.openxmlformats.org/package/2006/relationships"><Relationship Id="rId39" Type="http://schemas.openxmlformats.org/officeDocument/2006/relationships/image" Target="../media/image813.png"/><Relationship Id="rId51" Type="http://schemas.openxmlformats.org/officeDocument/2006/relationships/image" Target="../media/image142.png"/><Relationship Id="rId3" Type="http://schemas.openxmlformats.org/officeDocument/2006/relationships/image" Target="../media/image137.png"/><Relationship Id="rId42" Type="http://schemas.openxmlformats.org/officeDocument/2006/relationships/image" Target="../media/image1111.png"/><Relationship Id="rId47" Type="http://schemas.openxmlformats.org/officeDocument/2006/relationships/image" Target="../media/image2511.png"/><Relationship Id="rId50" Type="http://schemas.openxmlformats.org/officeDocument/2006/relationships/image" Target="../media/image2810.png"/><Relationship Id="rId38" Type="http://schemas.openxmlformats.org/officeDocument/2006/relationships/image" Target="../media/image36.png"/><Relationship Id="rId46" Type="http://schemas.openxmlformats.org/officeDocument/2006/relationships/image" Target="../media/image39.png"/><Relationship Id="rId2" Type="http://schemas.openxmlformats.org/officeDocument/2006/relationships/image" Target="../media/image136.png"/><Relationship Id="rId41" Type="http://schemas.openxmlformats.org/officeDocument/2006/relationships/image" Target="../media/image1010.png"/><Relationship Id="rId54" Type="http://schemas.openxmlformats.org/officeDocument/2006/relationships/image" Target="../media/image148.png"/><Relationship Id="rId1" Type="http://schemas.openxmlformats.org/officeDocument/2006/relationships/slideLayout" Target="../slideLayouts/slideLayout12.xml"/><Relationship Id="rId6" Type="http://schemas.openxmlformats.org/officeDocument/2006/relationships/image" Target="../media/image141.png"/><Relationship Id="rId37" Type="http://schemas.openxmlformats.org/officeDocument/2006/relationships/image" Target="../media/image676.png"/><Relationship Id="rId40" Type="http://schemas.openxmlformats.org/officeDocument/2006/relationships/image" Target="../media/image911.png"/><Relationship Id="rId45" Type="http://schemas.openxmlformats.org/officeDocument/2006/relationships/image" Target="../media/image1710.png"/><Relationship Id="rId53" Type="http://schemas.openxmlformats.org/officeDocument/2006/relationships/image" Target="../media/image5.png"/><Relationship Id="rId5" Type="http://schemas.openxmlformats.org/officeDocument/2006/relationships/image" Target="../media/image140.png"/><Relationship Id="rId36" Type="http://schemas.openxmlformats.org/officeDocument/2006/relationships/image" Target="../media/image1410.png"/><Relationship Id="rId49" Type="http://schemas.openxmlformats.org/officeDocument/2006/relationships/image" Target="../media/image2711.png"/><Relationship Id="rId44" Type="http://schemas.openxmlformats.org/officeDocument/2006/relationships/image" Target="../media/image1611.png"/><Relationship Id="rId52" Type="http://schemas.openxmlformats.org/officeDocument/2006/relationships/image" Target="../media/image4.png"/><Relationship Id="rId4" Type="http://schemas.openxmlformats.org/officeDocument/2006/relationships/image" Target="../media/image138.png"/><Relationship Id="rId43" Type="http://schemas.openxmlformats.org/officeDocument/2006/relationships/image" Target="../media/image1510.png"/><Relationship Id="rId48" Type="http://schemas.openxmlformats.org/officeDocument/2006/relationships/image" Target="../media/image2610.png"/></Relationships>
</file>

<file path=ppt/slides/_rels/slide23.xml.rels><?xml version="1.0" encoding="UTF-8" standalone="yes"?>
<Relationships xmlns="http://schemas.openxmlformats.org/package/2006/relationships"><Relationship Id="rId39" Type="http://schemas.openxmlformats.org/officeDocument/2006/relationships/image" Target="../media/image813.png"/><Relationship Id="rId3" Type="http://schemas.openxmlformats.org/officeDocument/2006/relationships/image" Target="../media/image141.png"/><Relationship Id="rId42" Type="http://schemas.openxmlformats.org/officeDocument/2006/relationships/image" Target="../media/image1111.png"/><Relationship Id="rId47" Type="http://schemas.openxmlformats.org/officeDocument/2006/relationships/image" Target="../media/image2511.png"/><Relationship Id="rId50" Type="http://schemas.openxmlformats.org/officeDocument/2006/relationships/image" Target="../media/image2810.png"/><Relationship Id="rId38" Type="http://schemas.openxmlformats.org/officeDocument/2006/relationships/image" Target="../media/image36.png"/><Relationship Id="rId46" Type="http://schemas.openxmlformats.org/officeDocument/2006/relationships/image" Target="../media/image39.png"/><Relationship Id="rId41" Type="http://schemas.openxmlformats.org/officeDocument/2006/relationships/image" Target="../media/image1010.png"/><Relationship Id="rId1" Type="http://schemas.openxmlformats.org/officeDocument/2006/relationships/slideLayout" Target="../slideLayouts/slideLayout11.xml"/><Relationship Id="rId37" Type="http://schemas.openxmlformats.org/officeDocument/2006/relationships/image" Target="../media/image676.png"/><Relationship Id="rId40" Type="http://schemas.openxmlformats.org/officeDocument/2006/relationships/image" Target="../media/image911.png"/><Relationship Id="rId45" Type="http://schemas.openxmlformats.org/officeDocument/2006/relationships/image" Target="../media/image1710.png"/><Relationship Id="rId36" Type="http://schemas.openxmlformats.org/officeDocument/2006/relationships/image" Target="../media/image1410.png"/><Relationship Id="rId49" Type="http://schemas.openxmlformats.org/officeDocument/2006/relationships/image" Target="../media/image2711.png"/><Relationship Id="rId44" Type="http://schemas.openxmlformats.org/officeDocument/2006/relationships/image" Target="../media/image1611.png"/><Relationship Id="rId43" Type="http://schemas.openxmlformats.org/officeDocument/2006/relationships/image" Target="../media/image1510.png"/><Relationship Id="rId48" Type="http://schemas.openxmlformats.org/officeDocument/2006/relationships/image" Target="../media/image2610.png"/></Relationships>
</file>

<file path=ppt/slides/_rels/slide24.xml.rels><?xml version="1.0" encoding="UTF-8" standalone="yes"?>
<Relationships xmlns="http://schemas.openxmlformats.org/package/2006/relationships"><Relationship Id="rId13" Type="http://schemas.openxmlformats.org/officeDocument/2006/relationships/image" Target="../media/image810.png"/><Relationship Id="rId3" Type="http://schemas.openxmlformats.org/officeDocument/2006/relationships/image" Target="../media/image149.png"/><Relationship Id="rId12" Type="http://schemas.openxmlformats.org/officeDocument/2006/relationships/image" Target="../media/image710.png"/><Relationship Id="rId17" Type="http://schemas.openxmlformats.org/officeDocument/2006/relationships/image" Target="../media/image1612.png"/><Relationship Id="rId2" Type="http://schemas.openxmlformats.org/officeDocument/2006/relationships/notesSlide" Target="../notesSlides/notesSlide18.xml"/><Relationship Id="rId16" Type="http://schemas.openxmlformats.org/officeDocument/2006/relationships/image" Target="../media/image1011.png"/><Relationship Id="rId1" Type="http://schemas.openxmlformats.org/officeDocument/2006/relationships/slideLayout" Target="../slideLayouts/slideLayout8.xml"/><Relationship Id="rId11" Type="http://schemas.openxmlformats.org/officeDocument/2006/relationships/image" Target="../media/image611.png"/><Relationship Id="rId5" Type="http://schemas.openxmlformats.org/officeDocument/2006/relationships/image" Target="../media/image531.png"/><Relationship Id="rId15" Type="http://schemas.openxmlformats.org/officeDocument/2006/relationships/image" Target="../media/image4100.png"/><Relationship Id="rId10" Type="http://schemas.openxmlformats.org/officeDocument/2006/relationships/image" Target="../media/image3.png"/><Relationship Id="rId4" Type="http://schemas.openxmlformats.org/officeDocument/2006/relationships/image" Target="../media/image4101.png"/><Relationship Id="rId14" Type="http://schemas.openxmlformats.org/officeDocument/2006/relationships/image" Target="../media/image912.png"/></Relationships>
</file>

<file path=ppt/slides/_rels/slide25.xml.rels><?xml version="1.0" encoding="UTF-8" standalone="yes"?>
<Relationships xmlns="http://schemas.openxmlformats.org/package/2006/relationships"><Relationship Id="rId2" Type="http://schemas.openxmlformats.org/officeDocument/2006/relationships/image" Target="../media/image1500.png"/><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8" Type="http://schemas.openxmlformats.org/officeDocument/2006/relationships/image" Target="../media/image1320.png"/><Relationship Id="rId3" Type="http://schemas.openxmlformats.org/officeDocument/2006/relationships/image" Target="../media/image10.png"/><Relationship Id="rId7" Type="http://schemas.openxmlformats.org/officeDocument/2006/relationships/image" Target="../media/image1241.png"/><Relationship Id="rId2" Type="http://schemas.openxmlformats.org/officeDocument/2006/relationships/notesSlide" Target="../notesSlides/notesSlide19.xml"/><Relationship Id="rId1" Type="http://schemas.openxmlformats.org/officeDocument/2006/relationships/slideLayout" Target="../slideLayouts/slideLayout8.xml"/><Relationship Id="rId6" Type="http://schemas.openxmlformats.org/officeDocument/2006/relationships/image" Target="../media/image1231.png"/><Relationship Id="rId5" Type="http://schemas.openxmlformats.org/officeDocument/2006/relationships/image" Target="../media/image1220.png"/><Relationship Id="rId4" Type="http://schemas.openxmlformats.org/officeDocument/2006/relationships/image" Target="../media/image11.png"/><Relationship Id="rId9" Type="http://schemas.openxmlformats.org/officeDocument/2006/relationships/image" Target="../media/image12.png"/></Relationships>
</file>

<file path=ppt/slides/_rels/slide28.xml.rels><?xml version="1.0" encoding="UTF-8" standalone="yes"?>
<Relationships xmlns="http://schemas.openxmlformats.org/package/2006/relationships"><Relationship Id="rId8" Type="http://schemas.openxmlformats.org/officeDocument/2006/relationships/image" Target="../media/image1430.png"/><Relationship Id="rId3" Type="http://schemas.openxmlformats.org/officeDocument/2006/relationships/image" Target="../media/image182.png"/><Relationship Id="rId7" Type="http://schemas.openxmlformats.org/officeDocument/2006/relationships/image" Target="../media/image1420.png"/><Relationship Id="rId12" Type="http://schemas.openxmlformats.org/officeDocument/2006/relationships/image" Target="../media/image185.png"/><Relationship Id="rId2" Type="http://schemas.openxmlformats.org/officeDocument/2006/relationships/notesSlide" Target="../notesSlides/notesSlide20.xml"/><Relationship Id="rId1" Type="http://schemas.openxmlformats.org/officeDocument/2006/relationships/slideLayout" Target="../slideLayouts/slideLayout8.xml"/><Relationship Id="rId6" Type="http://schemas.openxmlformats.org/officeDocument/2006/relationships/image" Target="../media/image1412.png"/><Relationship Id="rId11" Type="http://schemas.openxmlformats.org/officeDocument/2006/relationships/image" Target="../media/image1460.png"/><Relationship Id="rId5" Type="http://schemas.openxmlformats.org/officeDocument/2006/relationships/image" Target="../media/image14.png"/><Relationship Id="rId10" Type="http://schemas.openxmlformats.org/officeDocument/2006/relationships/image" Target="../media/image1450.png"/><Relationship Id="rId4" Type="http://schemas.openxmlformats.org/officeDocument/2006/relationships/image" Target="../media/image13.png"/><Relationship Id="rId9" Type="http://schemas.openxmlformats.org/officeDocument/2006/relationships/image" Target="../media/image1441.png"/></Relationships>
</file>

<file path=ppt/slides/_rels/slide29.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image" Target="../media/image174.png"/><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2" Type="http://schemas.openxmlformats.org/officeDocument/2006/relationships/image" Target="../media/image193.png"/><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8" Type="http://schemas.openxmlformats.org/officeDocument/2006/relationships/image" Target="../media/image4401.png"/><Relationship Id="rId13" Type="http://schemas.openxmlformats.org/officeDocument/2006/relationships/image" Target="../media/image1601.png"/><Relationship Id="rId3" Type="http://schemas.openxmlformats.org/officeDocument/2006/relationships/image" Target="../media/image17.png"/><Relationship Id="rId7" Type="http://schemas.openxmlformats.org/officeDocument/2006/relationships/image" Target="../media/image4301.png"/><Relationship Id="rId12" Type="http://schemas.openxmlformats.org/officeDocument/2006/relationships/image" Target="../media/image1511.png"/><Relationship Id="rId17" Type="http://schemas.openxmlformats.org/officeDocument/2006/relationships/image" Target="../media/image1180.png"/><Relationship Id="rId2" Type="http://schemas.openxmlformats.org/officeDocument/2006/relationships/image" Target="../media/image16.png"/><Relationship Id="rId16" Type="http://schemas.openxmlformats.org/officeDocument/2006/relationships/image" Target="../media/image1170.png"/><Relationship Id="rId1" Type="http://schemas.openxmlformats.org/officeDocument/2006/relationships/slideLayout" Target="../slideLayouts/slideLayout8.xml"/><Relationship Id="rId6" Type="http://schemas.openxmlformats.org/officeDocument/2006/relationships/image" Target="../media/image4200.png"/><Relationship Id="rId11" Type="http://schemas.openxmlformats.org/officeDocument/2006/relationships/image" Target="../media/image4700.png"/><Relationship Id="rId5" Type="http://schemas.openxmlformats.org/officeDocument/2006/relationships/image" Target="../media/image1442.png"/><Relationship Id="rId15" Type="http://schemas.openxmlformats.org/officeDocument/2006/relationships/image" Target="../media/image18.png"/><Relationship Id="rId10" Type="http://schemas.openxmlformats.org/officeDocument/2006/relationships/image" Target="../media/image4601.png"/><Relationship Id="rId9" Type="http://schemas.openxmlformats.org/officeDocument/2006/relationships/image" Target="../media/image4501.png"/><Relationship Id="rId14" Type="http://schemas.openxmlformats.org/officeDocument/2006/relationships/image" Target="../media/image1700.png"/></Relationships>
</file>

<file path=ppt/slides/_rels/slide33.xml.rels><?xml version="1.0" encoding="UTF-8" standalone="yes"?>
<Relationships xmlns="http://schemas.openxmlformats.org/package/2006/relationships"><Relationship Id="rId8" Type="http://schemas.openxmlformats.org/officeDocument/2006/relationships/image" Target="../media/image4401.png"/><Relationship Id="rId13" Type="http://schemas.openxmlformats.org/officeDocument/2006/relationships/image" Target="../media/image1601.png"/><Relationship Id="rId18" Type="http://schemas.openxmlformats.org/officeDocument/2006/relationships/image" Target="../media/image209.png"/><Relationship Id="rId26" Type="http://schemas.openxmlformats.org/officeDocument/2006/relationships/image" Target="../media/image221.png"/><Relationship Id="rId21" Type="http://schemas.openxmlformats.org/officeDocument/2006/relationships/image" Target="../media/image212.png"/><Relationship Id="rId7" Type="http://schemas.openxmlformats.org/officeDocument/2006/relationships/image" Target="../media/image4301.png"/><Relationship Id="rId12" Type="http://schemas.openxmlformats.org/officeDocument/2006/relationships/image" Target="../media/image1511.png"/><Relationship Id="rId17" Type="http://schemas.openxmlformats.org/officeDocument/2006/relationships/image" Target="../media/image1180.png"/><Relationship Id="rId25" Type="http://schemas.openxmlformats.org/officeDocument/2006/relationships/image" Target="../media/image220.png"/><Relationship Id="rId2" Type="http://schemas.openxmlformats.org/officeDocument/2006/relationships/image" Target="../media/image204.png"/><Relationship Id="rId16" Type="http://schemas.openxmlformats.org/officeDocument/2006/relationships/image" Target="../media/image1170.png"/><Relationship Id="rId20" Type="http://schemas.openxmlformats.org/officeDocument/2006/relationships/image" Target="../media/image211.png"/><Relationship Id="rId29" Type="http://schemas.openxmlformats.org/officeDocument/2006/relationships/image" Target="../media/image225.png"/><Relationship Id="rId1" Type="http://schemas.openxmlformats.org/officeDocument/2006/relationships/slideLayout" Target="../slideLayouts/slideLayout8.xml"/><Relationship Id="rId6" Type="http://schemas.openxmlformats.org/officeDocument/2006/relationships/image" Target="../media/image4200.png"/><Relationship Id="rId11" Type="http://schemas.openxmlformats.org/officeDocument/2006/relationships/image" Target="../media/image4700.png"/><Relationship Id="rId24" Type="http://schemas.openxmlformats.org/officeDocument/2006/relationships/image" Target="../media/image219.png"/><Relationship Id="rId5" Type="http://schemas.openxmlformats.org/officeDocument/2006/relationships/image" Target="../media/image1442.png"/><Relationship Id="rId23" Type="http://schemas.openxmlformats.org/officeDocument/2006/relationships/image" Target="../media/image214.png"/><Relationship Id="rId28" Type="http://schemas.openxmlformats.org/officeDocument/2006/relationships/image" Target="../media/image224.png"/><Relationship Id="rId10" Type="http://schemas.openxmlformats.org/officeDocument/2006/relationships/image" Target="../media/image4601.png"/><Relationship Id="rId19" Type="http://schemas.openxmlformats.org/officeDocument/2006/relationships/image" Target="../media/image210.png"/><Relationship Id="rId9" Type="http://schemas.openxmlformats.org/officeDocument/2006/relationships/image" Target="../media/image4501.png"/><Relationship Id="rId14" Type="http://schemas.openxmlformats.org/officeDocument/2006/relationships/image" Target="../media/image1700.png"/><Relationship Id="rId22" Type="http://schemas.openxmlformats.org/officeDocument/2006/relationships/image" Target="../media/image213.png"/><Relationship Id="rId27" Type="http://schemas.openxmlformats.org/officeDocument/2006/relationships/image" Target="../media/image223.png"/><Relationship Id="rId30" Type="http://schemas.openxmlformats.org/officeDocument/2006/relationships/image" Target="../media/image227.png"/></Relationships>
</file>

<file path=ppt/slides/_rels/slide34.xml.rels><?xml version="1.0" encoding="UTF-8" standalone="yes"?>
<Relationships xmlns="http://schemas.openxmlformats.org/package/2006/relationships"><Relationship Id="rId8" Type="http://schemas.openxmlformats.org/officeDocument/2006/relationships/image" Target="../media/image210.png"/><Relationship Id="rId13" Type="http://schemas.openxmlformats.org/officeDocument/2006/relationships/image" Target="../media/image1511.png"/><Relationship Id="rId18" Type="http://schemas.openxmlformats.org/officeDocument/2006/relationships/image" Target="../media/image221.png"/><Relationship Id="rId3" Type="http://schemas.openxmlformats.org/officeDocument/2006/relationships/image" Target="../media/image19.png"/><Relationship Id="rId21" Type="http://schemas.openxmlformats.org/officeDocument/2006/relationships/image" Target="../media/image225.png"/><Relationship Id="rId7" Type="http://schemas.openxmlformats.org/officeDocument/2006/relationships/image" Target="../media/image209.png"/><Relationship Id="rId12" Type="http://schemas.openxmlformats.org/officeDocument/2006/relationships/image" Target="../media/image214.png"/><Relationship Id="rId17" Type="http://schemas.openxmlformats.org/officeDocument/2006/relationships/image" Target="../media/image220.png"/><Relationship Id="rId2" Type="http://schemas.openxmlformats.org/officeDocument/2006/relationships/image" Target="../media/image228.png"/><Relationship Id="rId16" Type="http://schemas.openxmlformats.org/officeDocument/2006/relationships/image" Target="../media/image219.png"/><Relationship Id="rId20" Type="http://schemas.openxmlformats.org/officeDocument/2006/relationships/image" Target="../media/image224.png"/><Relationship Id="rId1" Type="http://schemas.openxmlformats.org/officeDocument/2006/relationships/slideLayout" Target="../slideLayouts/slideLayout8.xml"/><Relationship Id="rId6" Type="http://schemas.openxmlformats.org/officeDocument/2006/relationships/image" Target="../media/image1442.png"/><Relationship Id="rId11" Type="http://schemas.openxmlformats.org/officeDocument/2006/relationships/image" Target="../media/image213.png"/><Relationship Id="rId5" Type="http://schemas.openxmlformats.org/officeDocument/2006/relationships/image" Target="../media/image21.png"/><Relationship Id="rId15" Type="http://schemas.openxmlformats.org/officeDocument/2006/relationships/image" Target="../media/image1700.png"/><Relationship Id="rId23" Type="http://schemas.openxmlformats.org/officeDocument/2006/relationships/image" Target="../media/image227.png"/><Relationship Id="rId10" Type="http://schemas.openxmlformats.org/officeDocument/2006/relationships/image" Target="../media/image212.png"/><Relationship Id="rId19" Type="http://schemas.openxmlformats.org/officeDocument/2006/relationships/image" Target="../media/image223.png"/><Relationship Id="rId4" Type="http://schemas.openxmlformats.org/officeDocument/2006/relationships/image" Target="../media/image20.png"/><Relationship Id="rId9" Type="http://schemas.openxmlformats.org/officeDocument/2006/relationships/image" Target="../media/image211.png"/><Relationship Id="rId14" Type="http://schemas.openxmlformats.org/officeDocument/2006/relationships/image" Target="../media/image1601.png"/><Relationship Id="rId22" Type="http://schemas.openxmlformats.org/officeDocument/2006/relationships/image" Target="../media/image1170.png"/></Relationships>
</file>

<file path=ppt/slides/_rels/slide35.xml.rels><?xml version="1.0" encoding="UTF-8" standalone="yes"?>
<Relationships xmlns="http://schemas.openxmlformats.org/package/2006/relationships"><Relationship Id="rId8" Type="http://schemas.openxmlformats.org/officeDocument/2006/relationships/image" Target="../media/image4401.png"/><Relationship Id="rId13" Type="http://schemas.openxmlformats.org/officeDocument/2006/relationships/image" Target="../media/image1601.png"/><Relationship Id="rId7" Type="http://schemas.openxmlformats.org/officeDocument/2006/relationships/image" Target="../media/image4301.png"/><Relationship Id="rId12" Type="http://schemas.openxmlformats.org/officeDocument/2006/relationships/image" Target="../media/image1511.png"/><Relationship Id="rId2" Type="http://schemas.openxmlformats.org/officeDocument/2006/relationships/image" Target="../media/image22.png"/><Relationship Id="rId1" Type="http://schemas.openxmlformats.org/officeDocument/2006/relationships/slideLayout" Target="../slideLayouts/slideLayout8.xml"/><Relationship Id="rId6" Type="http://schemas.openxmlformats.org/officeDocument/2006/relationships/image" Target="../media/image4200.png"/><Relationship Id="rId11" Type="http://schemas.openxmlformats.org/officeDocument/2006/relationships/image" Target="../media/image4700.png"/><Relationship Id="rId5" Type="http://schemas.openxmlformats.org/officeDocument/2006/relationships/image" Target="../media/image1442.png"/><Relationship Id="rId15" Type="http://schemas.openxmlformats.org/officeDocument/2006/relationships/image" Target="../media/image238.png"/><Relationship Id="rId10" Type="http://schemas.openxmlformats.org/officeDocument/2006/relationships/image" Target="../media/image4601.png"/><Relationship Id="rId9" Type="http://schemas.openxmlformats.org/officeDocument/2006/relationships/image" Target="../media/image4501.png"/><Relationship Id="rId14" Type="http://schemas.openxmlformats.org/officeDocument/2006/relationships/image" Target="../media/image1700.png"/></Relationships>
</file>

<file path=ppt/slides/_rels/slide36.xml.rels><?xml version="1.0" encoding="UTF-8" standalone="yes"?>
<Relationships xmlns="http://schemas.openxmlformats.org/package/2006/relationships"><Relationship Id="rId13" Type="http://schemas.openxmlformats.org/officeDocument/2006/relationships/image" Target="../media/image841.png"/><Relationship Id="rId18" Type="http://schemas.openxmlformats.org/officeDocument/2006/relationships/image" Target="../media/image241.png"/><Relationship Id="rId21" Type="http://schemas.openxmlformats.org/officeDocument/2006/relationships/image" Target="../media/image242.png"/><Relationship Id="rId17" Type="http://schemas.openxmlformats.org/officeDocument/2006/relationships/image" Target="../media/image871.png"/><Relationship Id="rId25" Type="http://schemas.openxmlformats.org/officeDocument/2006/relationships/image" Target="../media/image244.png"/><Relationship Id="rId2" Type="http://schemas.openxmlformats.org/officeDocument/2006/relationships/image" Target="../media/image23.png"/><Relationship Id="rId16" Type="http://schemas.openxmlformats.org/officeDocument/2006/relationships/image" Target="../media/image240.png"/><Relationship Id="rId20" Type="http://schemas.openxmlformats.org/officeDocument/2006/relationships/image" Target="../media/image900.png"/><Relationship Id="rId1" Type="http://schemas.openxmlformats.org/officeDocument/2006/relationships/slideLayout" Target="../slideLayouts/slideLayout8.xml"/><Relationship Id="rId24" Type="http://schemas.openxmlformats.org/officeDocument/2006/relationships/image" Target="../media/image940.png"/><Relationship Id="rId15" Type="http://schemas.openxmlformats.org/officeDocument/2006/relationships/image" Target="../media/image861.png"/><Relationship Id="rId23" Type="http://schemas.openxmlformats.org/officeDocument/2006/relationships/image" Target="../media/image930.png"/><Relationship Id="rId19" Type="http://schemas.openxmlformats.org/officeDocument/2006/relationships/image" Target="../media/image891.png"/><Relationship Id="rId14" Type="http://schemas.openxmlformats.org/officeDocument/2006/relationships/image" Target="../media/image851.png"/><Relationship Id="rId22" Type="http://schemas.openxmlformats.org/officeDocument/2006/relationships/image" Target="../media/image243.png"/></Relationships>
</file>

<file path=ppt/slides/_rels/slide37.xml.rels><?xml version="1.0" encoding="UTF-8" standalone="yes"?>
<Relationships xmlns="http://schemas.openxmlformats.org/package/2006/relationships"><Relationship Id="rId13" Type="http://schemas.openxmlformats.org/officeDocument/2006/relationships/image" Target="../media/image911.png"/><Relationship Id="rId18" Type="http://schemas.openxmlformats.org/officeDocument/2006/relationships/image" Target="../media/image1710.png"/><Relationship Id="rId3" Type="http://schemas.openxmlformats.org/officeDocument/2006/relationships/image" Target="../media/image208.png"/><Relationship Id="rId12" Type="http://schemas.openxmlformats.org/officeDocument/2006/relationships/image" Target="../media/image813.png"/><Relationship Id="rId17" Type="http://schemas.openxmlformats.org/officeDocument/2006/relationships/image" Target="../media/image1611.png"/><Relationship Id="rId2" Type="http://schemas.openxmlformats.org/officeDocument/2006/relationships/notesSlide" Target="../notesSlides/notesSlide21.xml"/><Relationship Id="rId16" Type="http://schemas.openxmlformats.org/officeDocument/2006/relationships/image" Target="../media/image1510.png"/><Relationship Id="rId1" Type="http://schemas.openxmlformats.org/officeDocument/2006/relationships/slideLayout" Target="../slideLayouts/slideLayout8.xml"/><Relationship Id="rId11" Type="http://schemas.openxmlformats.org/officeDocument/2006/relationships/image" Target="../media/image2512.png"/><Relationship Id="rId15" Type="http://schemas.openxmlformats.org/officeDocument/2006/relationships/image" Target="../media/image1111.png"/><Relationship Id="rId10" Type="http://schemas.openxmlformats.org/officeDocument/2006/relationships/image" Target="../media/image676.png"/><Relationship Id="rId9" Type="http://schemas.openxmlformats.org/officeDocument/2006/relationships/image" Target="../media/image1410.png"/><Relationship Id="rId14" Type="http://schemas.openxmlformats.org/officeDocument/2006/relationships/image" Target="../media/image1010.png"/></Relationships>
</file>

<file path=ppt/slides/_rels/slide38.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8.xml"/></Relationships>
</file>

<file path=ppt/slides/_rels/slide39.xml.rels><?xml version="1.0" encoding="UTF-8" standalone="yes"?>
<Relationships xmlns="http://schemas.openxmlformats.org/package/2006/relationships"><Relationship Id="rId3" Type="http://schemas.openxmlformats.org/officeDocument/2006/relationships/image" Target="../media/image249.png"/><Relationship Id="rId2" Type="http://schemas.openxmlformats.org/officeDocument/2006/relationships/image" Target="../media/image25.png"/><Relationship Id="rId1" Type="http://schemas.openxmlformats.org/officeDocument/2006/relationships/slideLayout" Target="../slideLayouts/slideLayout8.xml"/></Relationships>
</file>

<file path=ppt/slides/_rels/slide40.xml.rels><?xml version="1.0" encoding="UTF-8" standalone="yes"?>
<Relationships xmlns="http://schemas.openxmlformats.org/package/2006/relationships"><Relationship Id="rId2" Type="http://schemas.openxmlformats.org/officeDocument/2006/relationships/image" Target="../media/image232.png"/><Relationship Id="rId1" Type="http://schemas.openxmlformats.org/officeDocument/2006/relationships/slideLayout" Target="../slideLayouts/slideLayout8.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13" Type="http://schemas.openxmlformats.org/officeDocument/2006/relationships/image" Target="../media/image472.png"/><Relationship Id="rId18" Type="http://schemas.openxmlformats.org/officeDocument/2006/relationships/image" Target="../media/image4480.png"/><Relationship Id="rId26" Type="http://schemas.openxmlformats.org/officeDocument/2006/relationships/image" Target="../media/image484.png"/><Relationship Id="rId21" Type="http://schemas.openxmlformats.org/officeDocument/2006/relationships/image" Target="../media/image479.png"/><Relationship Id="rId34" Type="http://schemas.openxmlformats.org/officeDocument/2006/relationships/image" Target="../media/image490.png"/><Relationship Id="rId7" Type="http://schemas.openxmlformats.org/officeDocument/2006/relationships/image" Target="../media/image467.png"/><Relationship Id="rId12" Type="http://schemas.openxmlformats.org/officeDocument/2006/relationships/image" Target="../media/image428.png"/><Relationship Id="rId17" Type="http://schemas.openxmlformats.org/officeDocument/2006/relationships/image" Target="../media/image476.png"/><Relationship Id="rId25" Type="http://schemas.openxmlformats.org/officeDocument/2006/relationships/image" Target="../media/image483.png"/><Relationship Id="rId33" Type="http://schemas.openxmlformats.org/officeDocument/2006/relationships/image" Target="../media/image432.png"/><Relationship Id="rId38" Type="http://schemas.openxmlformats.org/officeDocument/2006/relationships/image" Target="../media/image495.png"/><Relationship Id="rId16" Type="http://schemas.openxmlformats.org/officeDocument/2006/relationships/image" Target="../media/image475.png"/><Relationship Id="rId20" Type="http://schemas.openxmlformats.org/officeDocument/2006/relationships/image" Target="../media/image478.png"/><Relationship Id="rId29" Type="http://schemas.openxmlformats.org/officeDocument/2006/relationships/image" Target="../media/image487.png"/><Relationship Id="rId1" Type="http://schemas.openxmlformats.org/officeDocument/2006/relationships/slideLayout" Target="../slideLayouts/slideLayout15.xml"/><Relationship Id="rId6" Type="http://schemas.openxmlformats.org/officeDocument/2006/relationships/image" Target="../media/image466.png"/><Relationship Id="rId11" Type="http://schemas.openxmlformats.org/officeDocument/2006/relationships/image" Target="../media/image427.png"/><Relationship Id="rId24" Type="http://schemas.openxmlformats.org/officeDocument/2006/relationships/image" Target="../media/image482.png"/><Relationship Id="rId32" Type="http://schemas.openxmlformats.org/officeDocument/2006/relationships/image" Target="../media/image431.png"/><Relationship Id="rId37" Type="http://schemas.openxmlformats.org/officeDocument/2006/relationships/image" Target="../media/image494.png"/><Relationship Id="rId5" Type="http://schemas.openxmlformats.org/officeDocument/2006/relationships/image" Target="../media/image465.png"/><Relationship Id="rId15" Type="http://schemas.openxmlformats.org/officeDocument/2006/relationships/image" Target="../media/image474.png"/><Relationship Id="rId23" Type="http://schemas.openxmlformats.org/officeDocument/2006/relationships/image" Target="../media/image481.png"/><Relationship Id="rId28" Type="http://schemas.openxmlformats.org/officeDocument/2006/relationships/image" Target="../media/image486.png"/><Relationship Id="rId36" Type="http://schemas.openxmlformats.org/officeDocument/2006/relationships/image" Target="../media/image492.png"/><Relationship Id="rId10" Type="http://schemas.openxmlformats.org/officeDocument/2006/relationships/image" Target="../media/image471.png"/><Relationship Id="rId19" Type="http://schemas.openxmlformats.org/officeDocument/2006/relationships/image" Target="../media/image477.png"/><Relationship Id="rId31" Type="http://schemas.openxmlformats.org/officeDocument/2006/relationships/image" Target="../media/image489.png"/><Relationship Id="rId4" Type="http://schemas.openxmlformats.org/officeDocument/2006/relationships/image" Target="../media/image4190.png"/><Relationship Id="rId9" Type="http://schemas.openxmlformats.org/officeDocument/2006/relationships/image" Target="../media/image469.png"/><Relationship Id="rId14" Type="http://schemas.openxmlformats.org/officeDocument/2006/relationships/image" Target="../media/image473.png"/><Relationship Id="rId22" Type="http://schemas.openxmlformats.org/officeDocument/2006/relationships/image" Target="../media/image480.png"/><Relationship Id="rId27" Type="http://schemas.openxmlformats.org/officeDocument/2006/relationships/image" Target="../media/image485.png"/><Relationship Id="rId30" Type="http://schemas.openxmlformats.org/officeDocument/2006/relationships/image" Target="../media/image488.png"/><Relationship Id="rId35" Type="http://schemas.openxmlformats.org/officeDocument/2006/relationships/image" Target="../media/image491.png"/><Relationship Id="rId8" Type="http://schemas.openxmlformats.org/officeDocument/2006/relationships/image" Target="../media/image468.png"/><Relationship Id="rId3" Type="http://schemas.openxmlformats.org/officeDocument/2006/relationships/image" Target="../media/image4180.png"/></Relationships>
</file>

<file path=ppt/slides/_rels/slide43.xml.rels><?xml version="1.0" encoding="UTF-8" standalone="yes"?>
<Relationships xmlns="http://schemas.openxmlformats.org/package/2006/relationships"><Relationship Id="rId2" Type="http://schemas.openxmlformats.org/officeDocument/2006/relationships/image" Target="../media/image355.png"/><Relationship Id="rId1" Type="http://schemas.openxmlformats.org/officeDocument/2006/relationships/slideLayout" Target="../slideLayouts/slideLayout8.xml"/></Relationships>
</file>

<file path=ppt/slides/_rels/slide44.xml.rels><?xml version="1.0" encoding="UTF-8" standalone="yes"?>
<Relationships xmlns="http://schemas.openxmlformats.org/package/2006/relationships"><Relationship Id="rId13" Type="http://schemas.openxmlformats.org/officeDocument/2006/relationships/image" Target="../media/image366.png"/><Relationship Id="rId18" Type="http://schemas.openxmlformats.org/officeDocument/2006/relationships/image" Target="../media/image389.png"/><Relationship Id="rId26" Type="http://schemas.openxmlformats.org/officeDocument/2006/relationships/image" Target="../media/image399.png"/><Relationship Id="rId3" Type="http://schemas.openxmlformats.org/officeDocument/2006/relationships/image" Target="../media/image26.png"/><Relationship Id="rId21" Type="http://schemas.openxmlformats.org/officeDocument/2006/relationships/image" Target="../media/image394.png"/><Relationship Id="rId34" Type="http://schemas.openxmlformats.org/officeDocument/2006/relationships/image" Target="../media/image412.png"/><Relationship Id="rId7" Type="http://schemas.openxmlformats.org/officeDocument/2006/relationships/image" Target="../media/image360.png"/><Relationship Id="rId12" Type="http://schemas.openxmlformats.org/officeDocument/2006/relationships/image" Target="../media/image365.png"/><Relationship Id="rId17" Type="http://schemas.openxmlformats.org/officeDocument/2006/relationships/image" Target="../media/image388.png"/><Relationship Id="rId25" Type="http://schemas.openxmlformats.org/officeDocument/2006/relationships/image" Target="../media/image398.png"/><Relationship Id="rId33" Type="http://schemas.openxmlformats.org/officeDocument/2006/relationships/image" Target="../media/image411.png"/><Relationship Id="rId2" Type="http://schemas.openxmlformats.org/officeDocument/2006/relationships/notesSlide" Target="../notesSlides/notesSlide22.xml"/><Relationship Id="rId16" Type="http://schemas.openxmlformats.org/officeDocument/2006/relationships/image" Target="../media/image387.png"/><Relationship Id="rId20" Type="http://schemas.openxmlformats.org/officeDocument/2006/relationships/image" Target="../media/image393.png"/><Relationship Id="rId29" Type="http://schemas.openxmlformats.org/officeDocument/2006/relationships/image" Target="../media/image407.png"/><Relationship Id="rId1" Type="http://schemas.openxmlformats.org/officeDocument/2006/relationships/slideLayout" Target="../slideLayouts/slideLayout8.xml"/><Relationship Id="rId6" Type="http://schemas.openxmlformats.org/officeDocument/2006/relationships/image" Target="../media/image359.png"/><Relationship Id="rId11" Type="http://schemas.openxmlformats.org/officeDocument/2006/relationships/image" Target="../media/image364.png"/><Relationship Id="rId24" Type="http://schemas.openxmlformats.org/officeDocument/2006/relationships/image" Target="../media/image397.png"/><Relationship Id="rId32" Type="http://schemas.openxmlformats.org/officeDocument/2006/relationships/image" Target="../media/image410.png"/><Relationship Id="rId5" Type="http://schemas.openxmlformats.org/officeDocument/2006/relationships/image" Target="../media/image358.png"/><Relationship Id="rId15" Type="http://schemas.openxmlformats.org/officeDocument/2006/relationships/image" Target="../media/image385.png"/><Relationship Id="rId23" Type="http://schemas.openxmlformats.org/officeDocument/2006/relationships/image" Target="../media/image396.png"/><Relationship Id="rId28" Type="http://schemas.openxmlformats.org/officeDocument/2006/relationships/image" Target="../media/image402.png"/><Relationship Id="rId10" Type="http://schemas.openxmlformats.org/officeDocument/2006/relationships/image" Target="../media/image363.png"/><Relationship Id="rId19" Type="http://schemas.openxmlformats.org/officeDocument/2006/relationships/image" Target="../media/image390.png"/><Relationship Id="rId31" Type="http://schemas.openxmlformats.org/officeDocument/2006/relationships/image" Target="../media/image409.png"/><Relationship Id="rId4" Type="http://schemas.openxmlformats.org/officeDocument/2006/relationships/image" Target="../media/image357.png"/><Relationship Id="rId9" Type="http://schemas.openxmlformats.org/officeDocument/2006/relationships/image" Target="../media/image362.png"/><Relationship Id="rId14" Type="http://schemas.openxmlformats.org/officeDocument/2006/relationships/image" Target="../media/image367.png"/><Relationship Id="rId22" Type="http://schemas.openxmlformats.org/officeDocument/2006/relationships/image" Target="../media/image395.png"/><Relationship Id="rId27" Type="http://schemas.openxmlformats.org/officeDocument/2006/relationships/image" Target="../media/image400.png"/><Relationship Id="rId30" Type="http://schemas.openxmlformats.org/officeDocument/2006/relationships/image" Target="../media/image408.png"/><Relationship Id="rId35" Type="http://schemas.openxmlformats.org/officeDocument/2006/relationships/image" Target="../media/image413.png"/><Relationship Id="rId8" Type="http://schemas.openxmlformats.org/officeDocument/2006/relationships/image" Target="../media/image361.png"/></Relationships>
</file>

<file path=ppt/slides/_rels/slide45.xml.rels><?xml version="1.0" encoding="UTF-8" standalone="yes"?>
<Relationships xmlns="http://schemas.openxmlformats.org/package/2006/relationships"><Relationship Id="rId8" Type="http://schemas.openxmlformats.org/officeDocument/2006/relationships/image" Target="../media/image4401.png"/><Relationship Id="rId13" Type="http://schemas.openxmlformats.org/officeDocument/2006/relationships/image" Target="../media/image1601.png"/><Relationship Id="rId7" Type="http://schemas.openxmlformats.org/officeDocument/2006/relationships/image" Target="../media/image4301.png"/><Relationship Id="rId12" Type="http://schemas.openxmlformats.org/officeDocument/2006/relationships/image" Target="../media/image1511.png"/><Relationship Id="rId2" Type="http://schemas.openxmlformats.org/officeDocument/2006/relationships/image" Target="../media/image27.png"/><Relationship Id="rId1" Type="http://schemas.openxmlformats.org/officeDocument/2006/relationships/slideLayout" Target="../slideLayouts/slideLayout8.xml"/><Relationship Id="rId6" Type="http://schemas.openxmlformats.org/officeDocument/2006/relationships/image" Target="../media/image4200.png"/><Relationship Id="rId11" Type="http://schemas.openxmlformats.org/officeDocument/2006/relationships/image" Target="../media/image4700.png"/><Relationship Id="rId5" Type="http://schemas.openxmlformats.org/officeDocument/2006/relationships/image" Target="../media/image1442.png"/><Relationship Id="rId10" Type="http://schemas.openxmlformats.org/officeDocument/2006/relationships/image" Target="../media/image4601.png"/><Relationship Id="rId9" Type="http://schemas.openxmlformats.org/officeDocument/2006/relationships/image" Target="../media/image4501.png"/><Relationship Id="rId14" Type="http://schemas.openxmlformats.org/officeDocument/2006/relationships/image" Target="../media/image1700.png"/></Relationships>
</file>

<file path=ppt/slides/_rels/slide46.xml.rels><?xml version="1.0" encoding="UTF-8" standalone="yes"?>
<Relationships xmlns="http://schemas.openxmlformats.org/package/2006/relationships"><Relationship Id="rId8" Type="http://schemas.openxmlformats.org/officeDocument/2006/relationships/image" Target="../media/image4401.png"/><Relationship Id="rId13" Type="http://schemas.openxmlformats.org/officeDocument/2006/relationships/image" Target="../media/image1601.png"/><Relationship Id="rId7" Type="http://schemas.openxmlformats.org/officeDocument/2006/relationships/image" Target="../media/image4301.png"/><Relationship Id="rId12" Type="http://schemas.openxmlformats.org/officeDocument/2006/relationships/image" Target="../media/image1511.png"/><Relationship Id="rId2" Type="http://schemas.openxmlformats.org/officeDocument/2006/relationships/image" Target="../media/image416.png"/><Relationship Id="rId1" Type="http://schemas.openxmlformats.org/officeDocument/2006/relationships/slideLayout" Target="../slideLayouts/slideLayout8.xml"/><Relationship Id="rId6" Type="http://schemas.openxmlformats.org/officeDocument/2006/relationships/image" Target="../media/image4200.png"/><Relationship Id="rId11" Type="http://schemas.openxmlformats.org/officeDocument/2006/relationships/image" Target="../media/image4700.png"/><Relationship Id="rId5" Type="http://schemas.openxmlformats.org/officeDocument/2006/relationships/image" Target="../media/image1442.png"/><Relationship Id="rId10" Type="http://schemas.openxmlformats.org/officeDocument/2006/relationships/image" Target="../media/image4601.png"/><Relationship Id="rId9" Type="http://schemas.openxmlformats.org/officeDocument/2006/relationships/image" Target="../media/image4501.png"/><Relationship Id="rId14" Type="http://schemas.openxmlformats.org/officeDocument/2006/relationships/image" Target="../media/image1700.png"/></Relationships>
</file>

<file path=ppt/slides/_rels/slide47.xml.rels><?xml version="1.0" encoding="UTF-8" standalone="yes"?>
<Relationships xmlns="http://schemas.openxmlformats.org/package/2006/relationships"><Relationship Id="rId39" Type="http://schemas.openxmlformats.org/officeDocument/2006/relationships/image" Target="../media/image496.png"/><Relationship Id="rId42" Type="http://schemas.openxmlformats.org/officeDocument/2006/relationships/image" Target="../media/image260.png"/><Relationship Id="rId47" Type="http://schemas.openxmlformats.org/officeDocument/2006/relationships/image" Target="../media/image503.png"/><Relationship Id="rId3" Type="http://schemas.openxmlformats.org/officeDocument/2006/relationships/image" Target="../media/image417.png"/><Relationship Id="rId34" Type="http://schemas.openxmlformats.org/officeDocument/2006/relationships/image" Target="../media/image493.png"/><Relationship Id="rId50" Type="http://schemas.openxmlformats.org/officeDocument/2006/relationships/image" Target="../media/image272.png"/><Relationship Id="rId55" Type="http://schemas.openxmlformats.org/officeDocument/2006/relationships/image" Target="../media/image277.png"/><Relationship Id="rId63" Type="http://schemas.openxmlformats.org/officeDocument/2006/relationships/image" Target="../media/image421.png"/><Relationship Id="rId46" Type="http://schemas.openxmlformats.org/officeDocument/2006/relationships/image" Target="../media/image502.png"/><Relationship Id="rId33" Type="http://schemas.openxmlformats.org/officeDocument/2006/relationships/image" Target="../media/image4670.png"/><Relationship Id="rId59" Type="http://schemas.openxmlformats.org/officeDocument/2006/relationships/image" Target="../media/image281.png"/><Relationship Id="rId2" Type="http://schemas.openxmlformats.org/officeDocument/2006/relationships/notesSlide" Target="../notesSlides/notesSlide23.xml"/><Relationship Id="rId41" Type="http://schemas.openxmlformats.org/officeDocument/2006/relationships/image" Target="../media/image498.png"/><Relationship Id="rId54" Type="http://schemas.openxmlformats.org/officeDocument/2006/relationships/image" Target="../media/image276.png"/><Relationship Id="rId62" Type="http://schemas.openxmlformats.org/officeDocument/2006/relationships/image" Target="../media/image419.png"/><Relationship Id="rId1" Type="http://schemas.openxmlformats.org/officeDocument/2006/relationships/slideLayout" Target="../slideLayouts/slideLayout8.xml"/><Relationship Id="rId40" Type="http://schemas.openxmlformats.org/officeDocument/2006/relationships/image" Target="../media/image497.png"/><Relationship Id="rId45" Type="http://schemas.openxmlformats.org/officeDocument/2006/relationships/image" Target="../media/image501.png"/><Relationship Id="rId32" Type="http://schemas.openxmlformats.org/officeDocument/2006/relationships/image" Target="../media/image4660.png"/><Relationship Id="rId53" Type="http://schemas.openxmlformats.org/officeDocument/2006/relationships/image" Target="../media/image275.png"/><Relationship Id="rId58" Type="http://schemas.openxmlformats.org/officeDocument/2006/relationships/image" Target="../media/image280.png"/><Relationship Id="rId49" Type="http://schemas.openxmlformats.org/officeDocument/2006/relationships/image" Target="../media/image271.png"/><Relationship Id="rId57" Type="http://schemas.openxmlformats.org/officeDocument/2006/relationships/image" Target="../media/image279.png"/><Relationship Id="rId61" Type="http://schemas.openxmlformats.org/officeDocument/2006/relationships/image" Target="../media/image418.png"/><Relationship Id="rId44" Type="http://schemas.openxmlformats.org/officeDocument/2006/relationships/image" Target="../media/image500.png"/><Relationship Id="rId31" Type="http://schemas.openxmlformats.org/officeDocument/2006/relationships/image" Target="../media/image4221.png"/><Relationship Id="rId52" Type="http://schemas.openxmlformats.org/officeDocument/2006/relationships/image" Target="../media/image274.png"/><Relationship Id="rId60" Type="http://schemas.openxmlformats.org/officeDocument/2006/relationships/image" Target="../media/image282.png"/><Relationship Id="rId43" Type="http://schemas.openxmlformats.org/officeDocument/2006/relationships/image" Target="../media/image499.png"/><Relationship Id="rId48" Type="http://schemas.openxmlformats.org/officeDocument/2006/relationships/image" Target="../media/image504.png"/><Relationship Id="rId30" Type="http://schemas.openxmlformats.org/officeDocument/2006/relationships/image" Target="../media/image3440.png"/><Relationship Id="rId35" Type="http://schemas.openxmlformats.org/officeDocument/2006/relationships/image" Target="../media/image438.png"/><Relationship Id="rId56" Type="http://schemas.openxmlformats.org/officeDocument/2006/relationships/image" Target="../media/image278.png"/><Relationship Id="rId64" Type="http://schemas.openxmlformats.org/officeDocument/2006/relationships/image" Target="../media/image422.png"/><Relationship Id="rId51" Type="http://schemas.openxmlformats.org/officeDocument/2006/relationships/image" Target="../media/image273.png"/></Relationships>
</file>

<file path=ppt/slides/_rels/slide48.xml.rels><?xml version="1.0" encoding="UTF-8" standalone="yes"?>
<Relationships xmlns="http://schemas.openxmlformats.org/package/2006/relationships"><Relationship Id="rId8" Type="http://schemas.openxmlformats.org/officeDocument/2006/relationships/image" Target="../media/image468.png"/><Relationship Id="rId13" Type="http://schemas.openxmlformats.org/officeDocument/2006/relationships/image" Target="../media/image472.png"/><Relationship Id="rId39" Type="http://schemas.openxmlformats.org/officeDocument/2006/relationships/image" Target="../media/image496.png"/><Relationship Id="rId3" Type="http://schemas.openxmlformats.org/officeDocument/2006/relationships/image" Target="../media/image4180.png"/><Relationship Id="rId34" Type="http://schemas.openxmlformats.org/officeDocument/2006/relationships/image" Target="../media/image490.png"/><Relationship Id="rId42" Type="http://schemas.openxmlformats.org/officeDocument/2006/relationships/image" Target="../media/image260.png"/><Relationship Id="rId47" Type="http://schemas.openxmlformats.org/officeDocument/2006/relationships/image" Target="../media/image503.png"/><Relationship Id="rId7" Type="http://schemas.openxmlformats.org/officeDocument/2006/relationships/image" Target="../media/image467.png"/><Relationship Id="rId12" Type="http://schemas.openxmlformats.org/officeDocument/2006/relationships/image" Target="../media/image428.png"/><Relationship Id="rId33" Type="http://schemas.openxmlformats.org/officeDocument/2006/relationships/image" Target="../media/image432.png"/><Relationship Id="rId46" Type="http://schemas.openxmlformats.org/officeDocument/2006/relationships/image" Target="../media/image502.png"/><Relationship Id="rId2" Type="http://schemas.openxmlformats.org/officeDocument/2006/relationships/image" Target="../media/image439.png"/><Relationship Id="rId41" Type="http://schemas.openxmlformats.org/officeDocument/2006/relationships/image" Target="../media/image498.png"/><Relationship Id="rId1" Type="http://schemas.openxmlformats.org/officeDocument/2006/relationships/slideLayout" Target="../slideLayouts/slideLayout8.xml"/><Relationship Id="rId6" Type="http://schemas.openxmlformats.org/officeDocument/2006/relationships/image" Target="../media/image466.png"/><Relationship Id="rId11" Type="http://schemas.openxmlformats.org/officeDocument/2006/relationships/image" Target="../media/image427.png"/><Relationship Id="rId32" Type="http://schemas.openxmlformats.org/officeDocument/2006/relationships/image" Target="../media/image431.png"/><Relationship Id="rId40" Type="http://schemas.openxmlformats.org/officeDocument/2006/relationships/image" Target="../media/image497.png"/><Relationship Id="rId45" Type="http://schemas.openxmlformats.org/officeDocument/2006/relationships/image" Target="../media/image501.png"/><Relationship Id="rId5" Type="http://schemas.openxmlformats.org/officeDocument/2006/relationships/image" Target="../media/image465.png"/><Relationship Id="rId36" Type="http://schemas.openxmlformats.org/officeDocument/2006/relationships/image" Target="../media/image492.png"/><Relationship Id="rId10" Type="http://schemas.openxmlformats.org/officeDocument/2006/relationships/image" Target="../media/image471.png"/><Relationship Id="rId44" Type="http://schemas.openxmlformats.org/officeDocument/2006/relationships/image" Target="../media/image500.png"/><Relationship Id="rId4" Type="http://schemas.openxmlformats.org/officeDocument/2006/relationships/image" Target="../media/image4190.png"/><Relationship Id="rId9" Type="http://schemas.openxmlformats.org/officeDocument/2006/relationships/image" Target="../media/image469.png"/><Relationship Id="rId35" Type="http://schemas.openxmlformats.org/officeDocument/2006/relationships/image" Target="../media/image491.png"/><Relationship Id="rId43" Type="http://schemas.openxmlformats.org/officeDocument/2006/relationships/image" Target="../media/image499.png"/><Relationship Id="rId48" Type="http://schemas.openxmlformats.org/officeDocument/2006/relationships/image" Target="../media/image504.png"/></Relationships>
</file>

<file path=ppt/slides/_rels/slide49.xml.rels><?xml version="1.0" encoding="UTF-8" standalone="yes"?>
<Relationships xmlns="http://schemas.openxmlformats.org/package/2006/relationships"><Relationship Id="rId13" Type="http://schemas.openxmlformats.org/officeDocument/2006/relationships/image" Target="../media/image281.png"/><Relationship Id="rId18" Type="http://schemas.openxmlformats.org/officeDocument/2006/relationships/image" Target="../media/image433.png"/><Relationship Id="rId26" Type="http://schemas.openxmlformats.org/officeDocument/2006/relationships/image" Target="../media/image445.png"/><Relationship Id="rId39" Type="http://schemas.openxmlformats.org/officeDocument/2006/relationships/image" Target="../media/image496.png"/><Relationship Id="rId21" Type="http://schemas.openxmlformats.org/officeDocument/2006/relationships/image" Target="../media/image436.png"/><Relationship Id="rId34" Type="http://schemas.openxmlformats.org/officeDocument/2006/relationships/image" Target="../media/image419.png"/><Relationship Id="rId42" Type="http://schemas.openxmlformats.org/officeDocument/2006/relationships/image" Target="../media/image260.png"/><Relationship Id="rId47" Type="http://schemas.openxmlformats.org/officeDocument/2006/relationships/image" Target="../media/image503.png"/><Relationship Id="rId7" Type="http://schemas.openxmlformats.org/officeDocument/2006/relationships/image" Target="../media/image275.png"/><Relationship Id="rId2" Type="http://schemas.openxmlformats.org/officeDocument/2006/relationships/image" Target="../media/image423.png"/><Relationship Id="rId16" Type="http://schemas.openxmlformats.org/officeDocument/2006/relationships/image" Target="../media/image426.png"/><Relationship Id="rId29" Type="http://schemas.openxmlformats.org/officeDocument/2006/relationships/image" Target="../media/image448.png"/><Relationship Id="rId1" Type="http://schemas.openxmlformats.org/officeDocument/2006/relationships/slideLayout" Target="../slideLayouts/slideLayout8.xml"/><Relationship Id="rId6" Type="http://schemas.openxmlformats.org/officeDocument/2006/relationships/image" Target="../media/image274.png"/><Relationship Id="rId11" Type="http://schemas.openxmlformats.org/officeDocument/2006/relationships/image" Target="../media/image279.png"/><Relationship Id="rId24" Type="http://schemas.openxmlformats.org/officeDocument/2006/relationships/image" Target="../media/image443.png"/><Relationship Id="rId32" Type="http://schemas.openxmlformats.org/officeDocument/2006/relationships/image" Target="../media/image282.png"/><Relationship Id="rId37" Type="http://schemas.openxmlformats.org/officeDocument/2006/relationships/image" Target="../media/image452.png"/><Relationship Id="rId40" Type="http://schemas.openxmlformats.org/officeDocument/2006/relationships/image" Target="../media/image497.png"/><Relationship Id="rId45" Type="http://schemas.openxmlformats.org/officeDocument/2006/relationships/image" Target="../media/image501.png"/><Relationship Id="rId5" Type="http://schemas.openxmlformats.org/officeDocument/2006/relationships/image" Target="../media/image273.png"/><Relationship Id="rId15" Type="http://schemas.openxmlformats.org/officeDocument/2006/relationships/image" Target="../media/image425.png"/><Relationship Id="rId23" Type="http://schemas.openxmlformats.org/officeDocument/2006/relationships/image" Target="../media/image442.png"/><Relationship Id="rId28" Type="http://schemas.openxmlformats.org/officeDocument/2006/relationships/image" Target="../media/image447.png"/><Relationship Id="rId36" Type="http://schemas.openxmlformats.org/officeDocument/2006/relationships/image" Target="../media/image422.png"/><Relationship Id="rId10" Type="http://schemas.openxmlformats.org/officeDocument/2006/relationships/image" Target="../media/image278.png"/><Relationship Id="rId19" Type="http://schemas.openxmlformats.org/officeDocument/2006/relationships/image" Target="../media/image434.png"/><Relationship Id="rId31" Type="http://schemas.openxmlformats.org/officeDocument/2006/relationships/image" Target="../media/image451.png"/><Relationship Id="rId44" Type="http://schemas.openxmlformats.org/officeDocument/2006/relationships/image" Target="../media/image500.png"/><Relationship Id="rId4" Type="http://schemas.openxmlformats.org/officeDocument/2006/relationships/image" Target="../media/image272.png"/><Relationship Id="rId9" Type="http://schemas.openxmlformats.org/officeDocument/2006/relationships/image" Target="../media/image277.png"/><Relationship Id="rId14" Type="http://schemas.openxmlformats.org/officeDocument/2006/relationships/image" Target="../media/image424.png"/><Relationship Id="rId22" Type="http://schemas.openxmlformats.org/officeDocument/2006/relationships/image" Target="../media/image437.png"/><Relationship Id="rId27" Type="http://schemas.openxmlformats.org/officeDocument/2006/relationships/image" Target="../media/image446.png"/><Relationship Id="rId30" Type="http://schemas.openxmlformats.org/officeDocument/2006/relationships/image" Target="../media/image449.png"/><Relationship Id="rId35" Type="http://schemas.openxmlformats.org/officeDocument/2006/relationships/image" Target="../media/image421.png"/><Relationship Id="rId43" Type="http://schemas.openxmlformats.org/officeDocument/2006/relationships/image" Target="../media/image499.png"/><Relationship Id="rId48" Type="http://schemas.openxmlformats.org/officeDocument/2006/relationships/image" Target="../media/image504.png"/><Relationship Id="rId8" Type="http://schemas.openxmlformats.org/officeDocument/2006/relationships/image" Target="../media/image276.png"/><Relationship Id="rId3" Type="http://schemas.openxmlformats.org/officeDocument/2006/relationships/image" Target="../media/image271.png"/><Relationship Id="rId12" Type="http://schemas.openxmlformats.org/officeDocument/2006/relationships/image" Target="../media/image280.png"/><Relationship Id="rId17" Type="http://schemas.openxmlformats.org/officeDocument/2006/relationships/image" Target="../media/image429.png"/><Relationship Id="rId25" Type="http://schemas.openxmlformats.org/officeDocument/2006/relationships/image" Target="../media/image444.png"/><Relationship Id="rId33" Type="http://schemas.openxmlformats.org/officeDocument/2006/relationships/image" Target="../media/image418.png"/><Relationship Id="rId38" Type="http://schemas.openxmlformats.org/officeDocument/2006/relationships/image" Target="../media/image453.png"/><Relationship Id="rId46" Type="http://schemas.openxmlformats.org/officeDocument/2006/relationships/image" Target="../media/image502.png"/><Relationship Id="rId20" Type="http://schemas.openxmlformats.org/officeDocument/2006/relationships/image" Target="../media/image435.png"/><Relationship Id="rId41" Type="http://schemas.openxmlformats.org/officeDocument/2006/relationships/image" Target="../media/image498.png"/></Relationships>
</file>

<file path=ppt/slides/_rels/slide50.xml.rels><?xml version="1.0" encoding="UTF-8" standalone="yes"?>
<Relationships xmlns="http://schemas.openxmlformats.org/package/2006/relationships"><Relationship Id="rId13" Type="http://schemas.openxmlformats.org/officeDocument/2006/relationships/image" Target="../media/image472.png"/><Relationship Id="rId18" Type="http://schemas.openxmlformats.org/officeDocument/2006/relationships/image" Target="../media/image4480.png"/><Relationship Id="rId26" Type="http://schemas.openxmlformats.org/officeDocument/2006/relationships/image" Target="../media/image484.png"/><Relationship Id="rId39" Type="http://schemas.openxmlformats.org/officeDocument/2006/relationships/image" Target="../media/image496.png"/><Relationship Id="rId21" Type="http://schemas.openxmlformats.org/officeDocument/2006/relationships/image" Target="../media/image479.png"/><Relationship Id="rId34" Type="http://schemas.openxmlformats.org/officeDocument/2006/relationships/image" Target="../media/image490.png"/><Relationship Id="rId42" Type="http://schemas.openxmlformats.org/officeDocument/2006/relationships/image" Target="../media/image260.png"/><Relationship Id="rId47" Type="http://schemas.openxmlformats.org/officeDocument/2006/relationships/image" Target="../media/image503.png"/><Relationship Id="rId7" Type="http://schemas.openxmlformats.org/officeDocument/2006/relationships/image" Target="../media/image467.png"/><Relationship Id="rId2" Type="http://schemas.openxmlformats.org/officeDocument/2006/relationships/notesSlide" Target="../notesSlides/notesSlide24.xml"/><Relationship Id="rId16" Type="http://schemas.openxmlformats.org/officeDocument/2006/relationships/image" Target="../media/image475.png"/><Relationship Id="rId29" Type="http://schemas.openxmlformats.org/officeDocument/2006/relationships/image" Target="../media/image487.png"/><Relationship Id="rId1" Type="http://schemas.openxmlformats.org/officeDocument/2006/relationships/slideLayout" Target="../slideLayouts/slideLayout8.xml"/><Relationship Id="rId6" Type="http://schemas.openxmlformats.org/officeDocument/2006/relationships/image" Target="../media/image466.png"/><Relationship Id="rId11" Type="http://schemas.openxmlformats.org/officeDocument/2006/relationships/image" Target="../media/image427.png"/><Relationship Id="rId24" Type="http://schemas.openxmlformats.org/officeDocument/2006/relationships/image" Target="../media/image482.png"/><Relationship Id="rId32" Type="http://schemas.openxmlformats.org/officeDocument/2006/relationships/image" Target="../media/image431.png"/><Relationship Id="rId37" Type="http://schemas.openxmlformats.org/officeDocument/2006/relationships/image" Target="../media/image494.png"/><Relationship Id="rId40" Type="http://schemas.openxmlformats.org/officeDocument/2006/relationships/image" Target="../media/image497.png"/><Relationship Id="rId45" Type="http://schemas.openxmlformats.org/officeDocument/2006/relationships/image" Target="../media/image501.png"/><Relationship Id="rId5" Type="http://schemas.openxmlformats.org/officeDocument/2006/relationships/image" Target="../media/image465.png"/><Relationship Id="rId15" Type="http://schemas.openxmlformats.org/officeDocument/2006/relationships/image" Target="../media/image474.png"/><Relationship Id="rId23" Type="http://schemas.openxmlformats.org/officeDocument/2006/relationships/image" Target="../media/image481.png"/><Relationship Id="rId28" Type="http://schemas.openxmlformats.org/officeDocument/2006/relationships/image" Target="../media/image486.png"/><Relationship Id="rId36" Type="http://schemas.openxmlformats.org/officeDocument/2006/relationships/image" Target="../media/image492.png"/><Relationship Id="rId10" Type="http://schemas.openxmlformats.org/officeDocument/2006/relationships/image" Target="../media/image471.png"/><Relationship Id="rId19" Type="http://schemas.openxmlformats.org/officeDocument/2006/relationships/image" Target="../media/image477.png"/><Relationship Id="rId31" Type="http://schemas.openxmlformats.org/officeDocument/2006/relationships/image" Target="../media/image489.png"/><Relationship Id="rId44" Type="http://schemas.openxmlformats.org/officeDocument/2006/relationships/image" Target="../media/image500.png"/><Relationship Id="rId4" Type="http://schemas.openxmlformats.org/officeDocument/2006/relationships/image" Target="../media/image4190.png"/><Relationship Id="rId9" Type="http://schemas.openxmlformats.org/officeDocument/2006/relationships/image" Target="../media/image469.png"/><Relationship Id="rId14" Type="http://schemas.openxmlformats.org/officeDocument/2006/relationships/image" Target="../media/image473.png"/><Relationship Id="rId22" Type="http://schemas.openxmlformats.org/officeDocument/2006/relationships/image" Target="../media/image480.png"/><Relationship Id="rId27" Type="http://schemas.openxmlformats.org/officeDocument/2006/relationships/image" Target="../media/image485.png"/><Relationship Id="rId30" Type="http://schemas.openxmlformats.org/officeDocument/2006/relationships/image" Target="../media/image488.png"/><Relationship Id="rId35" Type="http://schemas.openxmlformats.org/officeDocument/2006/relationships/image" Target="../media/image491.png"/><Relationship Id="rId43" Type="http://schemas.openxmlformats.org/officeDocument/2006/relationships/image" Target="../media/image499.png"/><Relationship Id="rId48" Type="http://schemas.openxmlformats.org/officeDocument/2006/relationships/image" Target="../media/image504.png"/><Relationship Id="rId8" Type="http://schemas.openxmlformats.org/officeDocument/2006/relationships/image" Target="../media/image468.png"/><Relationship Id="rId3" Type="http://schemas.openxmlformats.org/officeDocument/2006/relationships/image" Target="../media/image4180.png"/><Relationship Id="rId12" Type="http://schemas.openxmlformats.org/officeDocument/2006/relationships/image" Target="../media/image428.png"/><Relationship Id="rId17" Type="http://schemas.openxmlformats.org/officeDocument/2006/relationships/image" Target="../media/image476.png"/><Relationship Id="rId25" Type="http://schemas.openxmlformats.org/officeDocument/2006/relationships/image" Target="../media/image483.png"/><Relationship Id="rId33" Type="http://schemas.openxmlformats.org/officeDocument/2006/relationships/image" Target="../media/image432.png"/><Relationship Id="rId38" Type="http://schemas.openxmlformats.org/officeDocument/2006/relationships/image" Target="../media/image495.png"/><Relationship Id="rId46" Type="http://schemas.openxmlformats.org/officeDocument/2006/relationships/image" Target="../media/image502.png"/><Relationship Id="rId20" Type="http://schemas.openxmlformats.org/officeDocument/2006/relationships/image" Target="../media/image478.png"/><Relationship Id="rId41" Type="http://schemas.openxmlformats.org/officeDocument/2006/relationships/image" Target="../media/image498.png"/></Relationships>
</file>

<file path=ppt/slides/_rels/slide51.xml.rels><?xml version="1.0" encoding="UTF-8" standalone="yes"?>
<Relationships xmlns="http://schemas.openxmlformats.org/package/2006/relationships"><Relationship Id="rId18" Type="http://schemas.openxmlformats.org/officeDocument/2006/relationships/image" Target="../media/image467.png"/><Relationship Id="rId26" Type="http://schemas.openxmlformats.org/officeDocument/2006/relationships/image" Target="../media/image474.png"/><Relationship Id="rId39" Type="http://schemas.openxmlformats.org/officeDocument/2006/relationships/image" Target="../media/image486.png"/><Relationship Id="rId13" Type="http://schemas.openxmlformats.org/officeDocument/2006/relationships/image" Target="../media/image515.png"/><Relationship Id="rId21" Type="http://schemas.openxmlformats.org/officeDocument/2006/relationships/image" Target="../media/image471.png"/><Relationship Id="rId34" Type="http://schemas.openxmlformats.org/officeDocument/2006/relationships/image" Target="../media/image481.png"/><Relationship Id="rId42" Type="http://schemas.openxmlformats.org/officeDocument/2006/relationships/image" Target="../media/image489.png"/><Relationship Id="rId47" Type="http://schemas.openxmlformats.org/officeDocument/2006/relationships/image" Target="../media/image492.png"/><Relationship Id="rId50" Type="http://schemas.openxmlformats.org/officeDocument/2006/relationships/image" Target="../media/image496.png"/><Relationship Id="rId55" Type="http://schemas.openxmlformats.org/officeDocument/2006/relationships/image" Target="../media/image500.png"/><Relationship Id="rId7" Type="http://schemas.openxmlformats.org/officeDocument/2006/relationships/image" Target="../media/image509.png"/><Relationship Id="rId2" Type="http://schemas.openxmlformats.org/officeDocument/2006/relationships/notesSlide" Target="../notesSlides/notesSlide25.xml"/><Relationship Id="rId16" Type="http://schemas.openxmlformats.org/officeDocument/2006/relationships/image" Target="../media/image465.png"/><Relationship Id="rId29" Type="http://schemas.openxmlformats.org/officeDocument/2006/relationships/image" Target="../media/image4480.png"/><Relationship Id="rId24" Type="http://schemas.openxmlformats.org/officeDocument/2006/relationships/image" Target="../media/image472.png"/><Relationship Id="rId32" Type="http://schemas.openxmlformats.org/officeDocument/2006/relationships/image" Target="../media/image479.png"/><Relationship Id="rId37" Type="http://schemas.openxmlformats.org/officeDocument/2006/relationships/image" Target="../media/image484.png"/><Relationship Id="rId40" Type="http://schemas.openxmlformats.org/officeDocument/2006/relationships/image" Target="../media/image487.png"/><Relationship Id="rId45" Type="http://schemas.openxmlformats.org/officeDocument/2006/relationships/image" Target="../media/image490.png"/><Relationship Id="rId53" Type="http://schemas.openxmlformats.org/officeDocument/2006/relationships/image" Target="../media/image260.png"/><Relationship Id="rId58" Type="http://schemas.openxmlformats.org/officeDocument/2006/relationships/image" Target="../media/image503.png"/><Relationship Id="rId11" Type="http://schemas.openxmlformats.org/officeDocument/2006/relationships/image" Target="../media/image513.png"/><Relationship Id="rId5" Type="http://schemas.openxmlformats.org/officeDocument/2006/relationships/image" Target="../media/image507.png"/><Relationship Id="rId19" Type="http://schemas.openxmlformats.org/officeDocument/2006/relationships/image" Target="../media/image468.png"/><Relationship Id="rId14" Type="http://schemas.openxmlformats.org/officeDocument/2006/relationships/image" Target="../media/image4180.png"/><Relationship Id="rId22" Type="http://schemas.openxmlformats.org/officeDocument/2006/relationships/image" Target="../media/image427.png"/><Relationship Id="rId27" Type="http://schemas.openxmlformats.org/officeDocument/2006/relationships/image" Target="../media/image475.png"/><Relationship Id="rId30" Type="http://schemas.openxmlformats.org/officeDocument/2006/relationships/image" Target="../media/image477.png"/><Relationship Id="rId35" Type="http://schemas.openxmlformats.org/officeDocument/2006/relationships/image" Target="../media/image482.png"/><Relationship Id="rId43" Type="http://schemas.openxmlformats.org/officeDocument/2006/relationships/image" Target="../media/image431.png"/><Relationship Id="rId48" Type="http://schemas.openxmlformats.org/officeDocument/2006/relationships/image" Target="../media/image494.png"/><Relationship Id="rId56" Type="http://schemas.openxmlformats.org/officeDocument/2006/relationships/image" Target="../media/image501.png"/><Relationship Id="rId4" Type="http://schemas.openxmlformats.org/officeDocument/2006/relationships/image" Target="../media/image506.png"/><Relationship Id="rId9" Type="http://schemas.openxmlformats.org/officeDocument/2006/relationships/image" Target="../media/image511.png"/><Relationship Id="rId51" Type="http://schemas.openxmlformats.org/officeDocument/2006/relationships/image" Target="../media/image497.png"/><Relationship Id="rId8" Type="http://schemas.openxmlformats.org/officeDocument/2006/relationships/image" Target="../media/image510.png"/><Relationship Id="rId3" Type="http://schemas.openxmlformats.org/officeDocument/2006/relationships/image" Target="../media/image454.png"/><Relationship Id="rId17" Type="http://schemas.openxmlformats.org/officeDocument/2006/relationships/image" Target="../media/image466.png"/><Relationship Id="rId25" Type="http://schemas.openxmlformats.org/officeDocument/2006/relationships/image" Target="../media/image473.png"/><Relationship Id="rId33" Type="http://schemas.openxmlformats.org/officeDocument/2006/relationships/image" Target="../media/image480.png"/><Relationship Id="rId38" Type="http://schemas.openxmlformats.org/officeDocument/2006/relationships/image" Target="../media/image485.png"/><Relationship Id="rId46" Type="http://schemas.openxmlformats.org/officeDocument/2006/relationships/image" Target="../media/image491.png"/><Relationship Id="rId59" Type="http://schemas.openxmlformats.org/officeDocument/2006/relationships/image" Target="../media/image504.png"/><Relationship Id="rId12" Type="http://schemas.openxmlformats.org/officeDocument/2006/relationships/image" Target="../media/image514.png"/><Relationship Id="rId20" Type="http://schemas.openxmlformats.org/officeDocument/2006/relationships/image" Target="../media/image469.png"/><Relationship Id="rId41" Type="http://schemas.openxmlformats.org/officeDocument/2006/relationships/image" Target="../media/image488.png"/><Relationship Id="rId54" Type="http://schemas.openxmlformats.org/officeDocument/2006/relationships/image" Target="../media/image499.png"/><Relationship Id="rId1" Type="http://schemas.openxmlformats.org/officeDocument/2006/relationships/slideLayout" Target="../slideLayouts/slideLayout8.xml"/><Relationship Id="rId6" Type="http://schemas.openxmlformats.org/officeDocument/2006/relationships/image" Target="../media/image508.png"/><Relationship Id="rId15" Type="http://schemas.openxmlformats.org/officeDocument/2006/relationships/image" Target="../media/image4190.png"/><Relationship Id="rId23" Type="http://schemas.openxmlformats.org/officeDocument/2006/relationships/image" Target="../media/image428.png"/><Relationship Id="rId28" Type="http://schemas.openxmlformats.org/officeDocument/2006/relationships/image" Target="../media/image476.png"/><Relationship Id="rId36" Type="http://schemas.openxmlformats.org/officeDocument/2006/relationships/image" Target="../media/image483.png"/><Relationship Id="rId49" Type="http://schemas.openxmlformats.org/officeDocument/2006/relationships/image" Target="../media/image495.png"/><Relationship Id="rId57" Type="http://schemas.openxmlformats.org/officeDocument/2006/relationships/image" Target="../media/image502.png"/><Relationship Id="rId31" Type="http://schemas.openxmlformats.org/officeDocument/2006/relationships/image" Target="../media/image478.png"/><Relationship Id="rId44" Type="http://schemas.openxmlformats.org/officeDocument/2006/relationships/image" Target="../media/image432.png"/><Relationship Id="rId52" Type="http://schemas.openxmlformats.org/officeDocument/2006/relationships/image" Target="../media/image498.png"/><Relationship Id="rId10" Type="http://schemas.openxmlformats.org/officeDocument/2006/relationships/image" Target="../media/image512.png"/></Relationships>
</file>

<file path=ppt/slides/_rels/slide52.xml.rels><?xml version="1.0" encoding="UTF-8" standalone="yes"?>
<Relationships xmlns="http://schemas.openxmlformats.org/package/2006/relationships"><Relationship Id="rId2" Type="http://schemas.openxmlformats.org/officeDocument/2006/relationships/image" Target="../media/image516.png"/><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6" Type="http://schemas.openxmlformats.org/officeDocument/2006/relationships/image" Target="../media/image529.png"/><Relationship Id="rId21" Type="http://schemas.openxmlformats.org/officeDocument/2006/relationships/image" Target="../media/image524.png"/><Relationship Id="rId42" Type="http://schemas.openxmlformats.org/officeDocument/2006/relationships/image" Target="../media/image498.png"/><Relationship Id="rId47" Type="http://schemas.openxmlformats.org/officeDocument/2006/relationships/image" Target="../media/image502.png"/><Relationship Id="rId63" Type="http://schemas.openxmlformats.org/officeDocument/2006/relationships/image" Target="../media/image552.png"/><Relationship Id="rId68" Type="http://schemas.openxmlformats.org/officeDocument/2006/relationships/image" Target="../media/image557.png"/><Relationship Id="rId16" Type="http://schemas.openxmlformats.org/officeDocument/2006/relationships/image" Target="../media/image519.png"/><Relationship Id="rId11" Type="http://schemas.openxmlformats.org/officeDocument/2006/relationships/image" Target="../media/image471.png"/><Relationship Id="rId24" Type="http://schemas.openxmlformats.org/officeDocument/2006/relationships/image" Target="../media/image527.png"/><Relationship Id="rId32" Type="http://schemas.openxmlformats.org/officeDocument/2006/relationships/image" Target="../media/image536.png"/><Relationship Id="rId37" Type="http://schemas.openxmlformats.org/officeDocument/2006/relationships/image" Target="../media/image492.png"/><Relationship Id="rId40" Type="http://schemas.openxmlformats.org/officeDocument/2006/relationships/image" Target="../media/image496.png"/><Relationship Id="rId45" Type="http://schemas.openxmlformats.org/officeDocument/2006/relationships/image" Target="../media/image500.png"/><Relationship Id="rId58" Type="http://schemas.openxmlformats.org/officeDocument/2006/relationships/image" Target="../media/image547.png"/><Relationship Id="rId66" Type="http://schemas.openxmlformats.org/officeDocument/2006/relationships/image" Target="../media/image555.png"/><Relationship Id="rId74" Type="http://schemas.openxmlformats.org/officeDocument/2006/relationships/image" Target="../media/image459.png"/><Relationship Id="rId79" Type="http://schemas.openxmlformats.org/officeDocument/2006/relationships/image" Target="../media/image568.png"/><Relationship Id="rId5" Type="http://schemas.openxmlformats.org/officeDocument/2006/relationships/image" Target="../media/image4190.png"/><Relationship Id="rId61" Type="http://schemas.openxmlformats.org/officeDocument/2006/relationships/image" Target="../media/image550.png"/><Relationship Id="rId19" Type="http://schemas.openxmlformats.org/officeDocument/2006/relationships/image" Target="../media/image522.png"/><Relationship Id="rId14" Type="http://schemas.openxmlformats.org/officeDocument/2006/relationships/image" Target="../media/image472.png"/><Relationship Id="rId22" Type="http://schemas.openxmlformats.org/officeDocument/2006/relationships/image" Target="../media/image525.png"/><Relationship Id="rId27" Type="http://schemas.openxmlformats.org/officeDocument/2006/relationships/image" Target="../media/image530.png"/><Relationship Id="rId30" Type="http://schemas.openxmlformats.org/officeDocument/2006/relationships/image" Target="../media/image534.png"/><Relationship Id="rId35" Type="http://schemas.openxmlformats.org/officeDocument/2006/relationships/image" Target="../media/image490.png"/><Relationship Id="rId43" Type="http://schemas.openxmlformats.org/officeDocument/2006/relationships/image" Target="../media/image260.png"/><Relationship Id="rId48" Type="http://schemas.openxmlformats.org/officeDocument/2006/relationships/image" Target="../media/image503.png"/><Relationship Id="rId56" Type="http://schemas.openxmlformats.org/officeDocument/2006/relationships/image" Target="../media/image545.png"/><Relationship Id="rId64" Type="http://schemas.openxmlformats.org/officeDocument/2006/relationships/image" Target="../media/image553.png"/><Relationship Id="rId69" Type="http://schemas.openxmlformats.org/officeDocument/2006/relationships/image" Target="../media/image558.png"/><Relationship Id="rId77" Type="http://schemas.openxmlformats.org/officeDocument/2006/relationships/image" Target="../media/image566.png"/><Relationship Id="rId8" Type="http://schemas.openxmlformats.org/officeDocument/2006/relationships/image" Target="../media/image467.png"/><Relationship Id="rId51" Type="http://schemas.openxmlformats.org/officeDocument/2006/relationships/image" Target="../media/image540.png"/><Relationship Id="rId72" Type="http://schemas.openxmlformats.org/officeDocument/2006/relationships/image" Target="../media/image457.png"/><Relationship Id="rId80" Type="http://schemas.openxmlformats.org/officeDocument/2006/relationships/image" Target="../media/image569.png"/><Relationship Id="rId3" Type="http://schemas.openxmlformats.org/officeDocument/2006/relationships/image" Target="../media/image517.png"/><Relationship Id="rId12" Type="http://schemas.openxmlformats.org/officeDocument/2006/relationships/image" Target="../media/image427.png"/><Relationship Id="rId17" Type="http://schemas.openxmlformats.org/officeDocument/2006/relationships/image" Target="../media/image520.png"/><Relationship Id="rId25" Type="http://schemas.openxmlformats.org/officeDocument/2006/relationships/image" Target="../media/image528.png"/><Relationship Id="rId33" Type="http://schemas.openxmlformats.org/officeDocument/2006/relationships/image" Target="../media/image431.png"/><Relationship Id="rId38" Type="http://schemas.openxmlformats.org/officeDocument/2006/relationships/image" Target="../media/image537.png"/><Relationship Id="rId46" Type="http://schemas.openxmlformats.org/officeDocument/2006/relationships/image" Target="../media/image501.png"/><Relationship Id="rId67" Type="http://schemas.openxmlformats.org/officeDocument/2006/relationships/image" Target="../media/image556.png"/><Relationship Id="rId20" Type="http://schemas.openxmlformats.org/officeDocument/2006/relationships/image" Target="../media/image523.png"/><Relationship Id="rId41" Type="http://schemas.openxmlformats.org/officeDocument/2006/relationships/image" Target="../media/image497.png"/><Relationship Id="rId54" Type="http://schemas.openxmlformats.org/officeDocument/2006/relationships/image" Target="../media/image543.png"/><Relationship Id="rId62" Type="http://schemas.openxmlformats.org/officeDocument/2006/relationships/image" Target="../media/image551.png"/><Relationship Id="rId70" Type="http://schemas.openxmlformats.org/officeDocument/2006/relationships/image" Target="../media/image455.png"/><Relationship Id="rId75" Type="http://schemas.openxmlformats.org/officeDocument/2006/relationships/image" Target="../media/image461.png"/><Relationship Id="rId1" Type="http://schemas.openxmlformats.org/officeDocument/2006/relationships/slideLayout" Target="../slideLayouts/slideLayout8.xml"/><Relationship Id="rId6" Type="http://schemas.openxmlformats.org/officeDocument/2006/relationships/image" Target="../media/image465.png"/><Relationship Id="rId15" Type="http://schemas.openxmlformats.org/officeDocument/2006/relationships/image" Target="../media/image518.png"/><Relationship Id="rId23" Type="http://schemas.openxmlformats.org/officeDocument/2006/relationships/image" Target="../media/image526.png"/><Relationship Id="rId28" Type="http://schemas.openxmlformats.org/officeDocument/2006/relationships/image" Target="../media/image532.png"/><Relationship Id="rId36" Type="http://schemas.openxmlformats.org/officeDocument/2006/relationships/image" Target="../media/image491.png"/><Relationship Id="rId49" Type="http://schemas.openxmlformats.org/officeDocument/2006/relationships/image" Target="../media/image504.png"/><Relationship Id="rId57" Type="http://schemas.openxmlformats.org/officeDocument/2006/relationships/image" Target="../media/image546.png"/><Relationship Id="rId10" Type="http://schemas.openxmlformats.org/officeDocument/2006/relationships/image" Target="../media/image469.png"/><Relationship Id="rId31" Type="http://schemas.openxmlformats.org/officeDocument/2006/relationships/image" Target="../media/image535.png"/><Relationship Id="rId44" Type="http://schemas.openxmlformats.org/officeDocument/2006/relationships/image" Target="../media/image499.png"/><Relationship Id="rId60" Type="http://schemas.openxmlformats.org/officeDocument/2006/relationships/image" Target="../media/image549.png"/><Relationship Id="rId65" Type="http://schemas.openxmlformats.org/officeDocument/2006/relationships/image" Target="../media/image554.png"/><Relationship Id="rId73" Type="http://schemas.openxmlformats.org/officeDocument/2006/relationships/image" Target="../media/image458.png"/><Relationship Id="rId78" Type="http://schemas.openxmlformats.org/officeDocument/2006/relationships/image" Target="../media/image567.png"/><Relationship Id="rId4" Type="http://schemas.openxmlformats.org/officeDocument/2006/relationships/image" Target="../media/image4180.png"/><Relationship Id="rId9" Type="http://schemas.openxmlformats.org/officeDocument/2006/relationships/image" Target="../media/image468.png"/><Relationship Id="rId13" Type="http://schemas.openxmlformats.org/officeDocument/2006/relationships/image" Target="../media/image428.png"/><Relationship Id="rId18" Type="http://schemas.openxmlformats.org/officeDocument/2006/relationships/image" Target="../media/image521.png"/><Relationship Id="rId39" Type="http://schemas.openxmlformats.org/officeDocument/2006/relationships/image" Target="../media/image538.png"/><Relationship Id="rId34" Type="http://schemas.openxmlformats.org/officeDocument/2006/relationships/image" Target="../media/image432.png"/><Relationship Id="rId50" Type="http://schemas.openxmlformats.org/officeDocument/2006/relationships/image" Target="../media/image539.png"/><Relationship Id="rId55" Type="http://schemas.openxmlformats.org/officeDocument/2006/relationships/image" Target="../media/image544.png"/><Relationship Id="rId76" Type="http://schemas.openxmlformats.org/officeDocument/2006/relationships/image" Target="../media/image565.png"/><Relationship Id="rId7" Type="http://schemas.openxmlformats.org/officeDocument/2006/relationships/image" Target="../media/image466.png"/><Relationship Id="rId71" Type="http://schemas.openxmlformats.org/officeDocument/2006/relationships/image" Target="../media/image456.png"/><Relationship Id="rId2" Type="http://schemas.openxmlformats.org/officeDocument/2006/relationships/notesSlide" Target="../notesSlides/notesSlide26.xml"/><Relationship Id="rId29" Type="http://schemas.openxmlformats.org/officeDocument/2006/relationships/image" Target="../media/image533.png"/></Relationships>
</file>

<file path=ppt/slides/_rels/slide54.xml.rels><?xml version="1.0" encoding="UTF-8" standalone="yes"?>
<Relationships xmlns="http://schemas.openxmlformats.org/package/2006/relationships"><Relationship Id="rId50" Type="http://schemas.openxmlformats.org/officeDocument/2006/relationships/image" Target="../media/image539.png"/><Relationship Id="rId55" Type="http://schemas.openxmlformats.org/officeDocument/2006/relationships/image" Target="../media/image544.png"/><Relationship Id="rId63" Type="http://schemas.openxmlformats.org/officeDocument/2006/relationships/image" Target="../media/image463.png"/><Relationship Id="rId21" Type="http://schemas.openxmlformats.org/officeDocument/2006/relationships/image" Target="../media/image524.png"/><Relationship Id="rId68" Type="http://schemas.openxmlformats.org/officeDocument/2006/relationships/image" Target="../media/image557.png"/><Relationship Id="rId76" Type="http://schemas.openxmlformats.org/officeDocument/2006/relationships/image" Target="../media/image561.png"/><Relationship Id="rId34" Type="http://schemas.openxmlformats.org/officeDocument/2006/relationships/image" Target="../media/image432.png"/><Relationship Id="rId42" Type="http://schemas.openxmlformats.org/officeDocument/2006/relationships/image" Target="../media/image498.png"/><Relationship Id="rId47" Type="http://schemas.openxmlformats.org/officeDocument/2006/relationships/image" Target="../media/image502.png"/><Relationship Id="rId71" Type="http://schemas.openxmlformats.org/officeDocument/2006/relationships/image" Target="../media/image456.png"/><Relationship Id="rId2" Type="http://schemas.openxmlformats.org/officeDocument/2006/relationships/image" Target="../media/image572.png"/><Relationship Id="rId54" Type="http://schemas.openxmlformats.org/officeDocument/2006/relationships/image" Target="../media/image543.png"/><Relationship Id="rId62" Type="http://schemas.openxmlformats.org/officeDocument/2006/relationships/image" Target="../media/image551.png"/><Relationship Id="rId70" Type="http://schemas.openxmlformats.org/officeDocument/2006/relationships/image" Target="../media/image541.png"/><Relationship Id="rId75" Type="http://schemas.openxmlformats.org/officeDocument/2006/relationships/image" Target="../media/image560.png"/><Relationship Id="rId41" Type="http://schemas.openxmlformats.org/officeDocument/2006/relationships/image" Target="../media/image497.png"/><Relationship Id="rId1" Type="http://schemas.openxmlformats.org/officeDocument/2006/relationships/slideLayout" Target="../slideLayouts/slideLayout8.xml"/><Relationship Id="rId58" Type="http://schemas.openxmlformats.org/officeDocument/2006/relationships/image" Target="../media/image547.png"/><Relationship Id="rId66" Type="http://schemas.openxmlformats.org/officeDocument/2006/relationships/image" Target="../media/image505.png"/><Relationship Id="rId74" Type="http://schemas.openxmlformats.org/officeDocument/2006/relationships/image" Target="../media/image559.png"/><Relationship Id="rId79" Type="http://schemas.openxmlformats.org/officeDocument/2006/relationships/image" Target="../media/image568.png"/><Relationship Id="rId37" Type="http://schemas.openxmlformats.org/officeDocument/2006/relationships/image" Target="../media/image492.png"/><Relationship Id="rId40" Type="http://schemas.openxmlformats.org/officeDocument/2006/relationships/image" Target="../media/image496.png"/><Relationship Id="rId45" Type="http://schemas.openxmlformats.org/officeDocument/2006/relationships/image" Target="../media/image500.png"/><Relationship Id="rId57" Type="http://schemas.openxmlformats.org/officeDocument/2006/relationships/image" Target="../media/image546.png"/><Relationship Id="rId61" Type="http://schemas.openxmlformats.org/officeDocument/2006/relationships/image" Target="../media/image462.png"/><Relationship Id="rId49" Type="http://schemas.openxmlformats.org/officeDocument/2006/relationships/image" Target="../media/image504.png"/><Relationship Id="rId60" Type="http://schemas.openxmlformats.org/officeDocument/2006/relationships/image" Target="../media/image549.png"/><Relationship Id="rId65" Type="http://schemas.openxmlformats.org/officeDocument/2006/relationships/image" Target="../media/image554.png"/><Relationship Id="rId73" Type="http://schemas.openxmlformats.org/officeDocument/2006/relationships/image" Target="../media/image548.png"/><Relationship Id="rId78" Type="http://schemas.openxmlformats.org/officeDocument/2006/relationships/image" Target="../media/image567.png"/><Relationship Id="rId44" Type="http://schemas.openxmlformats.org/officeDocument/2006/relationships/image" Target="../media/image499.png"/><Relationship Id="rId56" Type="http://schemas.openxmlformats.org/officeDocument/2006/relationships/image" Target="../media/image545.png"/><Relationship Id="rId64" Type="http://schemas.openxmlformats.org/officeDocument/2006/relationships/image" Target="../media/image464.png"/><Relationship Id="rId69" Type="http://schemas.openxmlformats.org/officeDocument/2006/relationships/image" Target="../media/image558.png"/><Relationship Id="rId77" Type="http://schemas.openxmlformats.org/officeDocument/2006/relationships/image" Target="../media/image562.png"/><Relationship Id="rId43" Type="http://schemas.openxmlformats.org/officeDocument/2006/relationships/image" Target="../media/image260.png"/><Relationship Id="rId48" Type="http://schemas.openxmlformats.org/officeDocument/2006/relationships/image" Target="../media/image503.png"/><Relationship Id="rId51" Type="http://schemas.openxmlformats.org/officeDocument/2006/relationships/image" Target="../media/image540.png"/><Relationship Id="rId72" Type="http://schemas.openxmlformats.org/officeDocument/2006/relationships/image" Target="../media/image542.png"/><Relationship Id="rId80" Type="http://schemas.openxmlformats.org/officeDocument/2006/relationships/image" Target="../media/image569.png"/><Relationship Id="rId67" Type="http://schemas.openxmlformats.org/officeDocument/2006/relationships/image" Target="../media/image556.png"/><Relationship Id="rId46" Type="http://schemas.openxmlformats.org/officeDocument/2006/relationships/image" Target="../media/image501.png"/></Relationships>
</file>

<file path=ppt/slides/_rels/slide55.xml.rels><?xml version="1.0" encoding="UTF-8" standalone="yes"?>
<Relationships xmlns="http://schemas.openxmlformats.org/package/2006/relationships"><Relationship Id="rId42" Type="http://schemas.openxmlformats.org/officeDocument/2006/relationships/image" Target="../media/image498.png"/><Relationship Id="rId47" Type="http://schemas.openxmlformats.org/officeDocument/2006/relationships/image" Target="../media/image502.png"/><Relationship Id="rId50" Type="http://schemas.openxmlformats.org/officeDocument/2006/relationships/image" Target="../media/image539.png"/><Relationship Id="rId55" Type="http://schemas.openxmlformats.org/officeDocument/2006/relationships/image" Target="../media/image544.png"/><Relationship Id="rId63" Type="http://schemas.openxmlformats.org/officeDocument/2006/relationships/image" Target="../media/image463.png"/><Relationship Id="rId21" Type="http://schemas.openxmlformats.org/officeDocument/2006/relationships/image" Target="../media/image524.png"/><Relationship Id="rId68" Type="http://schemas.openxmlformats.org/officeDocument/2006/relationships/image" Target="../media/image557.png"/><Relationship Id="rId76" Type="http://schemas.openxmlformats.org/officeDocument/2006/relationships/image" Target="../media/image561.png"/><Relationship Id="rId34" Type="http://schemas.openxmlformats.org/officeDocument/2006/relationships/image" Target="../media/image432.png"/><Relationship Id="rId71" Type="http://schemas.openxmlformats.org/officeDocument/2006/relationships/image" Target="../media/image456.png"/><Relationship Id="rId2" Type="http://schemas.openxmlformats.org/officeDocument/2006/relationships/image" Target="../media/image563.png"/><Relationship Id="rId41" Type="http://schemas.openxmlformats.org/officeDocument/2006/relationships/image" Target="../media/image497.png"/><Relationship Id="rId54" Type="http://schemas.openxmlformats.org/officeDocument/2006/relationships/image" Target="../media/image543.png"/><Relationship Id="rId62" Type="http://schemas.openxmlformats.org/officeDocument/2006/relationships/image" Target="../media/image551.png"/><Relationship Id="rId70" Type="http://schemas.openxmlformats.org/officeDocument/2006/relationships/image" Target="../media/image541.png"/><Relationship Id="rId75" Type="http://schemas.openxmlformats.org/officeDocument/2006/relationships/image" Target="../media/image560.png"/><Relationship Id="rId1" Type="http://schemas.openxmlformats.org/officeDocument/2006/relationships/slideLayout" Target="../slideLayouts/slideLayout8.xml"/><Relationship Id="rId40" Type="http://schemas.openxmlformats.org/officeDocument/2006/relationships/image" Target="../media/image496.png"/><Relationship Id="rId45" Type="http://schemas.openxmlformats.org/officeDocument/2006/relationships/image" Target="../media/image500.png"/><Relationship Id="rId58" Type="http://schemas.openxmlformats.org/officeDocument/2006/relationships/image" Target="../media/image547.png"/><Relationship Id="rId66" Type="http://schemas.openxmlformats.org/officeDocument/2006/relationships/image" Target="../media/image505.png"/><Relationship Id="rId74" Type="http://schemas.openxmlformats.org/officeDocument/2006/relationships/image" Target="../media/image559.png"/><Relationship Id="rId79" Type="http://schemas.openxmlformats.org/officeDocument/2006/relationships/image" Target="../media/image568.png"/><Relationship Id="rId37" Type="http://schemas.openxmlformats.org/officeDocument/2006/relationships/image" Target="../media/image492.png"/><Relationship Id="rId49" Type="http://schemas.openxmlformats.org/officeDocument/2006/relationships/image" Target="../media/image504.png"/><Relationship Id="rId57" Type="http://schemas.openxmlformats.org/officeDocument/2006/relationships/image" Target="../media/image546.png"/><Relationship Id="rId61" Type="http://schemas.openxmlformats.org/officeDocument/2006/relationships/image" Target="../media/image462.png"/><Relationship Id="rId44" Type="http://schemas.openxmlformats.org/officeDocument/2006/relationships/image" Target="../media/image499.png"/><Relationship Id="rId60" Type="http://schemas.openxmlformats.org/officeDocument/2006/relationships/image" Target="../media/image549.png"/><Relationship Id="rId65" Type="http://schemas.openxmlformats.org/officeDocument/2006/relationships/image" Target="../media/image554.png"/><Relationship Id="rId73" Type="http://schemas.openxmlformats.org/officeDocument/2006/relationships/image" Target="../media/image548.png"/><Relationship Id="rId78" Type="http://schemas.openxmlformats.org/officeDocument/2006/relationships/image" Target="../media/image567.png"/><Relationship Id="rId43" Type="http://schemas.openxmlformats.org/officeDocument/2006/relationships/image" Target="../media/image260.png"/><Relationship Id="rId48" Type="http://schemas.openxmlformats.org/officeDocument/2006/relationships/image" Target="../media/image503.png"/><Relationship Id="rId56" Type="http://schemas.openxmlformats.org/officeDocument/2006/relationships/image" Target="../media/image545.png"/><Relationship Id="rId64" Type="http://schemas.openxmlformats.org/officeDocument/2006/relationships/image" Target="../media/image464.png"/><Relationship Id="rId69" Type="http://schemas.openxmlformats.org/officeDocument/2006/relationships/image" Target="../media/image558.png"/><Relationship Id="rId77" Type="http://schemas.openxmlformats.org/officeDocument/2006/relationships/image" Target="../media/image562.png"/><Relationship Id="rId51" Type="http://schemas.openxmlformats.org/officeDocument/2006/relationships/image" Target="../media/image540.png"/><Relationship Id="rId72" Type="http://schemas.openxmlformats.org/officeDocument/2006/relationships/image" Target="../media/image542.png"/><Relationship Id="rId80" Type="http://schemas.openxmlformats.org/officeDocument/2006/relationships/image" Target="../media/image569.png"/><Relationship Id="rId3" Type="http://schemas.openxmlformats.org/officeDocument/2006/relationships/image" Target="../media/image564.png"/><Relationship Id="rId46" Type="http://schemas.openxmlformats.org/officeDocument/2006/relationships/image" Target="../media/image501.png"/><Relationship Id="rId67" Type="http://schemas.openxmlformats.org/officeDocument/2006/relationships/image" Target="../media/image556.png"/></Relationships>
</file>

<file path=ppt/slides/_rels/slide56.xml.rels><?xml version="1.0" encoding="UTF-8" standalone="yes"?>
<Relationships xmlns="http://schemas.openxmlformats.org/package/2006/relationships"><Relationship Id="rId42" Type="http://schemas.openxmlformats.org/officeDocument/2006/relationships/image" Target="../media/image498.png"/><Relationship Id="rId47" Type="http://schemas.openxmlformats.org/officeDocument/2006/relationships/image" Target="../media/image502.png"/><Relationship Id="rId50" Type="http://schemas.openxmlformats.org/officeDocument/2006/relationships/image" Target="../media/image539.png"/><Relationship Id="rId55" Type="http://schemas.openxmlformats.org/officeDocument/2006/relationships/image" Target="../media/image544.png"/><Relationship Id="rId63" Type="http://schemas.openxmlformats.org/officeDocument/2006/relationships/image" Target="../media/image463.png"/><Relationship Id="rId21" Type="http://schemas.openxmlformats.org/officeDocument/2006/relationships/image" Target="../media/image524.png"/><Relationship Id="rId68" Type="http://schemas.openxmlformats.org/officeDocument/2006/relationships/image" Target="../media/image557.png"/><Relationship Id="rId76" Type="http://schemas.openxmlformats.org/officeDocument/2006/relationships/image" Target="../media/image561.png"/><Relationship Id="rId34" Type="http://schemas.openxmlformats.org/officeDocument/2006/relationships/image" Target="../media/image432.png"/><Relationship Id="rId71" Type="http://schemas.openxmlformats.org/officeDocument/2006/relationships/image" Target="../media/image456.png"/><Relationship Id="rId2" Type="http://schemas.openxmlformats.org/officeDocument/2006/relationships/image" Target="../media/image604.png"/><Relationship Id="rId41" Type="http://schemas.openxmlformats.org/officeDocument/2006/relationships/image" Target="../media/image497.png"/><Relationship Id="rId54" Type="http://schemas.openxmlformats.org/officeDocument/2006/relationships/image" Target="../media/image543.png"/><Relationship Id="rId62" Type="http://schemas.openxmlformats.org/officeDocument/2006/relationships/image" Target="../media/image551.png"/><Relationship Id="rId70" Type="http://schemas.openxmlformats.org/officeDocument/2006/relationships/image" Target="../media/image541.png"/><Relationship Id="rId75" Type="http://schemas.openxmlformats.org/officeDocument/2006/relationships/image" Target="../media/image560.png"/><Relationship Id="rId1" Type="http://schemas.openxmlformats.org/officeDocument/2006/relationships/slideLayout" Target="../slideLayouts/slideLayout8.xml"/><Relationship Id="rId40" Type="http://schemas.openxmlformats.org/officeDocument/2006/relationships/image" Target="../media/image496.png"/><Relationship Id="rId45" Type="http://schemas.openxmlformats.org/officeDocument/2006/relationships/image" Target="../media/image500.png"/><Relationship Id="rId58" Type="http://schemas.openxmlformats.org/officeDocument/2006/relationships/image" Target="../media/image547.png"/><Relationship Id="rId66" Type="http://schemas.openxmlformats.org/officeDocument/2006/relationships/image" Target="../media/image505.png"/><Relationship Id="rId74" Type="http://schemas.openxmlformats.org/officeDocument/2006/relationships/image" Target="../media/image559.png"/><Relationship Id="rId79" Type="http://schemas.openxmlformats.org/officeDocument/2006/relationships/image" Target="../media/image568.png"/><Relationship Id="rId37" Type="http://schemas.openxmlformats.org/officeDocument/2006/relationships/image" Target="../media/image492.png"/><Relationship Id="rId49" Type="http://schemas.openxmlformats.org/officeDocument/2006/relationships/image" Target="../media/image504.png"/><Relationship Id="rId57" Type="http://schemas.openxmlformats.org/officeDocument/2006/relationships/image" Target="../media/image546.png"/><Relationship Id="rId61" Type="http://schemas.openxmlformats.org/officeDocument/2006/relationships/image" Target="../media/image462.png"/><Relationship Id="rId44" Type="http://schemas.openxmlformats.org/officeDocument/2006/relationships/image" Target="../media/image499.png"/><Relationship Id="rId60" Type="http://schemas.openxmlformats.org/officeDocument/2006/relationships/image" Target="../media/image549.png"/><Relationship Id="rId65" Type="http://schemas.openxmlformats.org/officeDocument/2006/relationships/image" Target="../media/image554.png"/><Relationship Id="rId73" Type="http://schemas.openxmlformats.org/officeDocument/2006/relationships/image" Target="../media/image548.png"/><Relationship Id="rId78" Type="http://schemas.openxmlformats.org/officeDocument/2006/relationships/image" Target="../media/image567.png"/><Relationship Id="rId81" Type="http://schemas.openxmlformats.org/officeDocument/2006/relationships/image" Target="../media/image570.png"/><Relationship Id="rId43" Type="http://schemas.openxmlformats.org/officeDocument/2006/relationships/image" Target="../media/image260.png"/><Relationship Id="rId48" Type="http://schemas.openxmlformats.org/officeDocument/2006/relationships/image" Target="../media/image503.png"/><Relationship Id="rId56" Type="http://schemas.openxmlformats.org/officeDocument/2006/relationships/image" Target="../media/image545.png"/><Relationship Id="rId64" Type="http://schemas.openxmlformats.org/officeDocument/2006/relationships/image" Target="../media/image464.png"/><Relationship Id="rId69" Type="http://schemas.openxmlformats.org/officeDocument/2006/relationships/image" Target="../media/image558.png"/><Relationship Id="rId77" Type="http://schemas.openxmlformats.org/officeDocument/2006/relationships/image" Target="../media/image562.png"/><Relationship Id="rId51" Type="http://schemas.openxmlformats.org/officeDocument/2006/relationships/image" Target="../media/image540.png"/><Relationship Id="rId72" Type="http://schemas.openxmlformats.org/officeDocument/2006/relationships/image" Target="../media/image542.png"/><Relationship Id="rId80" Type="http://schemas.openxmlformats.org/officeDocument/2006/relationships/image" Target="../media/image569.png"/><Relationship Id="rId46" Type="http://schemas.openxmlformats.org/officeDocument/2006/relationships/image" Target="../media/image501.png"/><Relationship Id="rId67" Type="http://schemas.openxmlformats.org/officeDocument/2006/relationships/image" Target="../media/image556.png"/></Relationships>
</file>

<file path=ppt/slides/_rels/slide57.xml.rels><?xml version="1.0" encoding="UTF-8" standalone="yes"?>
<Relationships xmlns="http://schemas.openxmlformats.org/package/2006/relationships"><Relationship Id="rId42" Type="http://schemas.openxmlformats.org/officeDocument/2006/relationships/image" Target="../media/image498.png"/><Relationship Id="rId47" Type="http://schemas.openxmlformats.org/officeDocument/2006/relationships/image" Target="../media/image502.png"/><Relationship Id="rId50" Type="http://schemas.openxmlformats.org/officeDocument/2006/relationships/image" Target="../media/image539.png"/><Relationship Id="rId55" Type="http://schemas.openxmlformats.org/officeDocument/2006/relationships/image" Target="../media/image544.png"/><Relationship Id="rId63" Type="http://schemas.openxmlformats.org/officeDocument/2006/relationships/image" Target="../media/image463.png"/><Relationship Id="rId21" Type="http://schemas.openxmlformats.org/officeDocument/2006/relationships/image" Target="../media/image524.png"/><Relationship Id="rId68" Type="http://schemas.openxmlformats.org/officeDocument/2006/relationships/image" Target="../media/image557.png"/><Relationship Id="rId76" Type="http://schemas.openxmlformats.org/officeDocument/2006/relationships/image" Target="../media/image561.png"/><Relationship Id="rId34" Type="http://schemas.openxmlformats.org/officeDocument/2006/relationships/image" Target="../media/image432.png"/><Relationship Id="rId71" Type="http://schemas.openxmlformats.org/officeDocument/2006/relationships/image" Target="../media/image456.png"/><Relationship Id="rId2" Type="http://schemas.openxmlformats.org/officeDocument/2006/relationships/image" Target="../media/image571.png"/><Relationship Id="rId41" Type="http://schemas.openxmlformats.org/officeDocument/2006/relationships/image" Target="../media/image497.png"/><Relationship Id="rId54" Type="http://schemas.openxmlformats.org/officeDocument/2006/relationships/image" Target="../media/image543.png"/><Relationship Id="rId62" Type="http://schemas.openxmlformats.org/officeDocument/2006/relationships/image" Target="../media/image551.png"/><Relationship Id="rId70" Type="http://schemas.openxmlformats.org/officeDocument/2006/relationships/image" Target="../media/image541.png"/><Relationship Id="rId75" Type="http://schemas.openxmlformats.org/officeDocument/2006/relationships/image" Target="../media/image560.png"/><Relationship Id="rId1" Type="http://schemas.openxmlformats.org/officeDocument/2006/relationships/slideLayout" Target="../slideLayouts/slideLayout8.xml"/><Relationship Id="rId40" Type="http://schemas.openxmlformats.org/officeDocument/2006/relationships/image" Target="../media/image496.png"/><Relationship Id="rId45" Type="http://schemas.openxmlformats.org/officeDocument/2006/relationships/image" Target="../media/image500.png"/><Relationship Id="rId58" Type="http://schemas.openxmlformats.org/officeDocument/2006/relationships/image" Target="../media/image547.png"/><Relationship Id="rId66" Type="http://schemas.openxmlformats.org/officeDocument/2006/relationships/image" Target="../media/image505.png"/><Relationship Id="rId74" Type="http://schemas.openxmlformats.org/officeDocument/2006/relationships/image" Target="../media/image559.png"/><Relationship Id="rId79" Type="http://schemas.openxmlformats.org/officeDocument/2006/relationships/image" Target="../media/image568.png"/><Relationship Id="rId37" Type="http://schemas.openxmlformats.org/officeDocument/2006/relationships/image" Target="../media/image492.png"/><Relationship Id="rId49" Type="http://schemas.openxmlformats.org/officeDocument/2006/relationships/image" Target="../media/image504.png"/><Relationship Id="rId57" Type="http://schemas.openxmlformats.org/officeDocument/2006/relationships/image" Target="../media/image546.png"/><Relationship Id="rId61" Type="http://schemas.openxmlformats.org/officeDocument/2006/relationships/image" Target="../media/image462.png"/><Relationship Id="rId44" Type="http://schemas.openxmlformats.org/officeDocument/2006/relationships/image" Target="../media/image499.png"/><Relationship Id="rId60" Type="http://schemas.openxmlformats.org/officeDocument/2006/relationships/image" Target="../media/image549.png"/><Relationship Id="rId65" Type="http://schemas.openxmlformats.org/officeDocument/2006/relationships/image" Target="../media/image554.png"/><Relationship Id="rId73" Type="http://schemas.openxmlformats.org/officeDocument/2006/relationships/image" Target="../media/image548.png"/><Relationship Id="rId78" Type="http://schemas.openxmlformats.org/officeDocument/2006/relationships/image" Target="../media/image567.png"/><Relationship Id="rId81" Type="http://schemas.openxmlformats.org/officeDocument/2006/relationships/image" Target="../media/image573.png"/><Relationship Id="rId43" Type="http://schemas.openxmlformats.org/officeDocument/2006/relationships/image" Target="../media/image260.png"/><Relationship Id="rId48" Type="http://schemas.openxmlformats.org/officeDocument/2006/relationships/image" Target="../media/image503.png"/><Relationship Id="rId56" Type="http://schemas.openxmlformats.org/officeDocument/2006/relationships/image" Target="../media/image545.png"/><Relationship Id="rId64" Type="http://schemas.openxmlformats.org/officeDocument/2006/relationships/image" Target="../media/image464.png"/><Relationship Id="rId69" Type="http://schemas.openxmlformats.org/officeDocument/2006/relationships/image" Target="../media/image558.png"/><Relationship Id="rId77" Type="http://schemas.openxmlformats.org/officeDocument/2006/relationships/image" Target="../media/image562.png"/><Relationship Id="rId51" Type="http://schemas.openxmlformats.org/officeDocument/2006/relationships/image" Target="../media/image540.png"/><Relationship Id="rId72" Type="http://schemas.openxmlformats.org/officeDocument/2006/relationships/image" Target="../media/image542.png"/><Relationship Id="rId80" Type="http://schemas.openxmlformats.org/officeDocument/2006/relationships/image" Target="../media/image569.png"/><Relationship Id="rId46" Type="http://schemas.openxmlformats.org/officeDocument/2006/relationships/image" Target="../media/image501.png"/><Relationship Id="rId67" Type="http://schemas.openxmlformats.org/officeDocument/2006/relationships/image" Target="../media/image556.png"/></Relationships>
</file>

<file path=ppt/slides/_rels/slide58.xml.rels><?xml version="1.0" encoding="UTF-8" standalone="yes"?>
<Relationships xmlns="http://schemas.openxmlformats.org/package/2006/relationships"><Relationship Id="rId42" Type="http://schemas.openxmlformats.org/officeDocument/2006/relationships/image" Target="../media/image498.png"/><Relationship Id="rId47" Type="http://schemas.openxmlformats.org/officeDocument/2006/relationships/image" Target="../media/image502.png"/><Relationship Id="rId50" Type="http://schemas.openxmlformats.org/officeDocument/2006/relationships/image" Target="../media/image539.png"/><Relationship Id="rId55" Type="http://schemas.openxmlformats.org/officeDocument/2006/relationships/image" Target="../media/image544.png"/><Relationship Id="rId63" Type="http://schemas.openxmlformats.org/officeDocument/2006/relationships/image" Target="../media/image463.png"/><Relationship Id="rId21" Type="http://schemas.openxmlformats.org/officeDocument/2006/relationships/image" Target="../media/image524.png"/><Relationship Id="rId68" Type="http://schemas.openxmlformats.org/officeDocument/2006/relationships/image" Target="../media/image557.png"/><Relationship Id="rId76" Type="http://schemas.openxmlformats.org/officeDocument/2006/relationships/image" Target="../media/image561.png"/><Relationship Id="rId34" Type="http://schemas.openxmlformats.org/officeDocument/2006/relationships/image" Target="../media/image432.png"/><Relationship Id="rId71" Type="http://schemas.openxmlformats.org/officeDocument/2006/relationships/image" Target="../media/image456.png"/><Relationship Id="rId2" Type="http://schemas.openxmlformats.org/officeDocument/2006/relationships/image" Target="../media/image28.png"/><Relationship Id="rId41" Type="http://schemas.openxmlformats.org/officeDocument/2006/relationships/image" Target="../media/image497.png"/><Relationship Id="rId54" Type="http://schemas.openxmlformats.org/officeDocument/2006/relationships/image" Target="../media/image543.png"/><Relationship Id="rId62" Type="http://schemas.openxmlformats.org/officeDocument/2006/relationships/image" Target="../media/image551.png"/><Relationship Id="rId70" Type="http://schemas.openxmlformats.org/officeDocument/2006/relationships/image" Target="../media/image541.png"/><Relationship Id="rId75" Type="http://schemas.openxmlformats.org/officeDocument/2006/relationships/image" Target="../media/image560.png"/><Relationship Id="rId1" Type="http://schemas.openxmlformats.org/officeDocument/2006/relationships/slideLayout" Target="../slideLayouts/slideLayout8.xml"/><Relationship Id="rId40" Type="http://schemas.openxmlformats.org/officeDocument/2006/relationships/image" Target="../media/image496.png"/><Relationship Id="rId45" Type="http://schemas.openxmlformats.org/officeDocument/2006/relationships/image" Target="../media/image500.png"/><Relationship Id="rId58" Type="http://schemas.openxmlformats.org/officeDocument/2006/relationships/image" Target="../media/image547.png"/><Relationship Id="rId66" Type="http://schemas.openxmlformats.org/officeDocument/2006/relationships/image" Target="../media/image505.png"/><Relationship Id="rId74" Type="http://schemas.openxmlformats.org/officeDocument/2006/relationships/image" Target="../media/image559.png"/><Relationship Id="rId79" Type="http://schemas.openxmlformats.org/officeDocument/2006/relationships/image" Target="../media/image568.png"/><Relationship Id="rId37" Type="http://schemas.openxmlformats.org/officeDocument/2006/relationships/image" Target="../media/image492.png"/><Relationship Id="rId49" Type="http://schemas.openxmlformats.org/officeDocument/2006/relationships/image" Target="../media/image504.png"/><Relationship Id="rId57" Type="http://schemas.openxmlformats.org/officeDocument/2006/relationships/image" Target="../media/image546.png"/><Relationship Id="rId61" Type="http://schemas.openxmlformats.org/officeDocument/2006/relationships/image" Target="../media/image462.png"/><Relationship Id="rId44" Type="http://schemas.openxmlformats.org/officeDocument/2006/relationships/image" Target="../media/image499.png"/><Relationship Id="rId60" Type="http://schemas.openxmlformats.org/officeDocument/2006/relationships/image" Target="../media/image549.png"/><Relationship Id="rId65" Type="http://schemas.openxmlformats.org/officeDocument/2006/relationships/image" Target="../media/image554.png"/><Relationship Id="rId73" Type="http://schemas.openxmlformats.org/officeDocument/2006/relationships/image" Target="../media/image548.png"/><Relationship Id="rId78" Type="http://schemas.openxmlformats.org/officeDocument/2006/relationships/image" Target="../media/image567.png"/><Relationship Id="rId43" Type="http://schemas.openxmlformats.org/officeDocument/2006/relationships/image" Target="../media/image260.png"/><Relationship Id="rId48" Type="http://schemas.openxmlformats.org/officeDocument/2006/relationships/image" Target="../media/image503.png"/><Relationship Id="rId56" Type="http://schemas.openxmlformats.org/officeDocument/2006/relationships/image" Target="../media/image545.png"/><Relationship Id="rId64" Type="http://schemas.openxmlformats.org/officeDocument/2006/relationships/image" Target="../media/image464.png"/><Relationship Id="rId69" Type="http://schemas.openxmlformats.org/officeDocument/2006/relationships/image" Target="../media/image558.png"/><Relationship Id="rId77" Type="http://schemas.openxmlformats.org/officeDocument/2006/relationships/image" Target="../media/image562.png"/><Relationship Id="rId51" Type="http://schemas.openxmlformats.org/officeDocument/2006/relationships/image" Target="../media/image540.png"/><Relationship Id="rId72" Type="http://schemas.openxmlformats.org/officeDocument/2006/relationships/image" Target="../media/image542.png"/><Relationship Id="rId80" Type="http://schemas.openxmlformats.org/officeDocument/2006/relationships/image" Target="../media/image569.png"/><Relationship Id="rId46" Type="http://schemas.openxmlformats.org/officeDocument/2006/relationships/image" Target="../media/image501.png"/><Relationship Id="rId67" Type="http://schemas.openxmlformats.org/officeDocument/2006/relationships/image" Target="../media/image556.png"/></Relationships>
</file>

<file path=ppt/slides/_rels/slide59.xml.rels><?xml version="1.0" encoding="UTF-8" standalone="yes"?>
<Relationships xmlns="http://schemas.openxmlformats.org/package/2006/relationships"><Relationship Id="rId3" Type="http://schemas.openxmlformats.org/officeDocument/2006/relationships/image" Target="../media/image1012.png"/><Relationship Id="rId42" Type="http://schemas.openxmlformats.org/officeDocument/2006/relationships/image" Target="../media/image498.png"/><Relationship Id="rId47" Type="http://schemas.openxmlformats.org/officeDocument/2006/relationships/image" Target="../media/image502.png"/><Relationship Id="rId46" Type="http://schemas.openxmlformats.org/officeDocument/2006/relationships/image" Target="../media/image501.png"/><Relationship Id="rId2" Type="http://schemas.openxmlformats.org/officeDocument/2006/relationships/image" Target="../media/image29.png"/><Relationship Id="rId41" Type="http://schemas.openxmlformats.org/officeDocument/2006/relationships/image" Target="../media/image497.png"/><Relationship Id="rId1" Type="http://schemas.openxmlformats.org/officeDocument/2006/relationships/slideLayout" Target="../slideLayouts/slideLayout8.xml"/><Relationship Id="rId6" Type="http://schemas.openxmlformats.org/officeDocument/2006/relationships/image" Target="../media/image617.png"/><Relationship Id="rId40" Type="http://schemas.openxmlformats.org/officeDocument/2006/relationships/image" Target="../media/image496.png"/><Relationship Id="rId45" Type="http://schemas.openxmlformats.org/officeDocument/2006/relationships/image" Target="../media/image500.png"/><Relationship Id="rId5" Type="http://schemas.openxmlformats.org/officeDocument/2006/relationships/image" Target="../media/image616.png"/><Relationship Id="rId49" Type="http://schemas.openxmlformats.org/officeDocument/2006/relationships/image" Target="../media/image504.png"/><Relationship Id="rId44" Type="http://schemas.openxmlformats.org/officeDocument/2006/relationships/image" Target="../media/image499.png"/><Relationship Id="rId4" Type="http://schemas.openxmlformats.org/officeDocument/2006/relationships/image" Target="../media/image615.png"/><Relationship Id="rId43" Type="http://schemas.openxmlformats.org/officeDocument/2006/relationships/image" Target="../media/image260.png"/><Relationship Id="rId48" Type="http://schemas.openxmlformats.org/officeDocument/2006/relationships/image" Target="../media/image503.png"/></Relationships>
</file>

<file path=ppt/slides/_rels/slide60.xml.rels><?xml version="1.0" encoding="UTF-8" standalone="yes"?>
<Relationships xmlns="http://schemas.openxmlformats.org/package/2006/relationships"><Relationship Id="rId8" Type="http://schemas.openxmlformats.org/officeDocument/2006/relationships/image" Target="../media/image258.png"/><Relationship Id="rId13" Type="http://schemas.openxmlformats.org/officeDocument/2006/relationships/image" Target="../media/image254.png"/><Relationship Id="rId3" Type="http://schemas.openxmlformats.org/officeDocument/2006/relationships/image" Target="../media/image15.emf"/><Relationship Id="rId7" Type="http://schemas.openxmlformats.org/officeDocument/2006/relationships/image" Target="../media/image257.png"/><Relationship Id="rId12" Type="http://schemas.openxmlformats.org/officeDocument/2006/relationships/image" Target="../media/image262.png"/><Relationship Id="rId2" Type="http://schemas.openxmlformats.org/officeDocument/2006/relationships/image" Target="../media/image30.png"/><Relationship Id="rId16" Type="http://schemas.openxmlformats.org/officeDocument/2006/relationships/image" Target="../media/image267.png"/><Relationship Id="rId1" Type="http://schemas.openxmlformats.org/officeDocument/2006/relationships/slideLayout" Target="../slideLayouts/slideLayout8.xml"/><Relationship Id="rId6" Type="http://schemas.openxmlformats.org/officeDocument/2006/relationships/image" Target="../media/image256.png"/><Relationship Id="rId11" Type="http://schemas.openxmlformats.org/officeDocument/2006/relationships/image" Target="../media/image253.png"/><Relationship Id="rId5" Type="http://schemas.openxmlformats.org/officeDocument/2006/relationships/image" Target="../media/image255.png"/><Relationship Id="rId15" Type="http://schemas.openxmlformats.org/officeDocument/2006/relationships/image" Target="../media/image266.png"/><Relationship Id="rId10" Type="http://schemas.openxmlformats.org/officeDocument/2006/relationships/image" Target="../media/image260.png"/><Relationship Id="rId4" Type="http://schemas.openxmlformats.org/officeDocument/2006/relationships/image" Target="../media/image16.emf"/><Relationship Id="rId9" Type="http://schemas.openxmlformats.org/officeDocument/2006/relationships/image" Target="../media/image259.png"/><Relationship Id="rId14" Type="http://schemas.openxmlformats.org/officeDocument/2006/relationships/image" Target="../media/image265.png"/></Relationships>
</file>

<file path=ppt/slides/_rels/slide61.xml.rels><?xml version="1.0" encoding="UTF-8" standalone="yes"?>
<Relationships xmlns="http://schemas.openxmlformats.org/package/2006/relationships"><Relationship Id="rId3" Type="http://schemas.openxmlformats.org/officeDocument/2006/relationships/image" Target="../media/image17.emf"/><Relationship Id="rId42" Type="http://schemas.openxmlformats.org/officeDocument/2006/relationships/image" Target="../media/image498.png"/><Relationship Id="rId47" Type="http://schemas.openxmlformats.org/officeDocument/2006/relationships/image" Target="../media/image502.png"/><Relationship Id="rId46" Type="http://schemas.openxmlformats.org/officeDocument/2006/relationships/image" Target="../media/image501.png"/><Relationship Id="rId2" Type="http://schemas.openxmlformats.org/officeDocument/2006/relationships/image" Target="../media/image621.png"/><Relationship Id="rId41" Type="http://schemas.openxmlformats.org/officeDocument/2006/relationships/image" Target="../media/image497.png"/><Relationship Id="rId1" Type="http://schemas.openxmlformats.org/officeDocument/2006/relationships/slideLayout" Target="../slideLayouts/slideLayout8.xml"/><Relationship Id="rId6" Type="http://schemas.openxmlformats.org/officeDocument/2006/relationships/image" Target="../media/image625.png"/><Relationship Id="rId40" Type="http://schemas.openxmlformats.org/officeDocument/2006/relationships/image" Target="../media/image496.png"/><Relationship Id="rId45" Type="http://schemas.openxmlformats.org/officeDocument/2006/relationships/image" Target="../media/image500.png"/><Relationship Id="rId5" Type="http://schemas.openxmlformats.org/officeDocument/2006/relationships/image" Target="../media/image624.png"/><Relationship Id="rId49" Type="http://schemas.openxmlformats.org/officeDocument/2006/relationships/image" Target="../media/image504.png"/><Relationship Id="rId44" Type="http://schemas.openxmlformats.org/officeDocument/2006/relationships/image" Target="../media/image499.png"/><Relationship Id="rId4" Type="http://schemas.openxmlformats.org/officeDocument/2006/relationships/image" Target="../media/image18.emf"/><Relationship Id="rId43" Type="http://schemas.openxmlformats.org/officeDocument/2006/relationships/image" Target="../media/image260.png"/><Relationship Id="rId48" Type="http://schemas.openxmlformats.org/officeDocument/2006/relationships/image" Target="../media/image503.png"/></Relationships>
</file>

<file path=ppt/slides/_rels/slide62.xml.rels><?xml version="1.0" encoding="UTF-8" standalone="yes"?>
<Relationships xmlns="http://schemas.openxmlformats.org/package/2006/relationships"><Relationship Id="rId2" Type="http://schemas.openxmlformats.org/officeDocument/2006/relationships/image" Target="../media/image588.png"/><Relationship Id="rId1" Type="http://schemas.openxmlformats.org/officeDocument/2006/relationships/slideLayout" Target="../slideLayouts/slideLayout8.xml"/></Relationships>
</file>

<file path=ppt/slides/_rels/slide63.xml.rels><?xml version="1.0" encoding="UTF-8" standalone="yes"?>
<Relationships xmlns="http://schemas.openxmlformats.org/package/2006/relationships"><Relationship Id="rId3" Type="http://schemas.openxmlformats.org/officeDocument/2006/relationships/image" Target="../media/image628.png"/><Relationship Id="rId2" Type="http://schemas.openxmlformats.org/officeDocument/2006/relationships/image" Target="../media/image627.png"/><Relationship Id="rId1" Type="http://schemas.openxmlformats.org/officeDocument/2006/relationships/slideLayout" Target="../slideLayouts/slideLayout9.xml"/></Relationships>
</file>

<file path=ppt/slides/_rels/slide64.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629.png"/><Relationship Id="rId1" Type="http://schemas.openxmlformats.org/officeDocument/2006/relationships/slideLayout" Target="../slideLayouts/slideLayout8.xml"/></Relationships>
</file>

<file path=ppt/slides/_rels/slide65.xml.rels><?xml version="1.0" encoding="UTF-8" standalone="yes"?>
<Relationships xmlns="http://schemas.openxmlformats.org/package/2006/relationships"><Relationship Id="rId3" Type="http://schemas.openxmlformats.org/officeDocument/2006/relationships/image" Target="../media/image124.png"/><Relationship Id="rId42" Type="http://schemas.openxmlformats.org/officeDocument/2006/relationships/image" Target="../media/image498.png"/><Relationship Id="rId47" Type="http://schemas.openxmlformats.org/officeDocument/2006/relationships/image" Target="../media/image502.png"/><Relationship Id="rId46" Type="http://schemas.openxmlformats.org/officeDocument/2006/relationships/image" Target="../media/image501.png"/><Relationship Id="rId2" Type="http://schemas.openxmlformats.org/officeDocument/2006/relationships/image" Target="../media/image139.png"/><Relationship Id="rId41" Type="http://schemas.openxmlformats.org/officeDocument/2006/relationships/image" Target="../media/image497.png"/><Relationship Id="rId1" Type="http://schemas.openxmlformats.org/officeDocument/2006/relationships/slideLayout" Target="../slideLayouts/slideLayout8.xml"/><Relationship Id="rId40" Type="http://schemas.openxmlformats.org/officeDocument/2006/relationships/image" Target="../media/image496.png"/><Relationship Id="rId45" Type="http://schemas.openxmlformats.org/officeDocument/2006/relationships/image" Target="../media/image500.png"/><Relationship Id="rId49" Type="http://schemas.openxmlformats.org/officeDocument/2006/relationships/image" Target="../media/image504.png"/><Relationship Id="rId44" Type="http://schemas.openxmlformats.org/officeDocument/2006/relationships/image" Target="../media/image499.png"/><Relationship Id="rId43" Type="http://schemas.openxmlformats.org/officeDocument/2006/relationships/image" Target="../media/image260.png"/><Relationship Id="rId48" Type="http://schemas.openxmlformats.org/officeDocument/2006/relationships/image" Target="../media/image503.png"/></Relationships>
</file>

<file path=ppt/slides/_rels/slide66.xml.rels><?xml version="1.0" encoding="UTF-8" standalone="yes"?>
<Relationships xmlns="http://schemas.openxmlformats.org/package/2006/relationships"><Relationship Id="rId42" Type="http://schemas.openxmlformats.org/officeDocument/2006/relationships/image" Target="../media/image498.png"/><Relationship Id="rId47" Type="http://schemas.openxmlformats.org/officeDocument/2006/relationships/image" Target="../media/image502.png"/><Relationship Id="rId46" Type="http://schemas.openxmlformats.org/officeDocument/2006/relationships/image" Target="../media/image501.png"/><Relationship Id="rId2" Type="http://schemas.openxmlformats.org/officeDocument/2006/relationships/image" Target="../media/image633.png"/><Relationship Id="rId41" Type="http://schemas.openxmlformats.org/officeDocument/2006/relationships/image" Target="../media/image497.png"/><Relationship Id="rId1" Type="http://schemas.openxmlformats.org/officeDocument/2006/relationships/slideLayout" Target="../slideLayouts/slideLayout8.xml"/><Relationship Id="rId40" Type="http://schemas.openxmlformats.org/officeDocument/2006/relationships/image" Target="../media/image496.png"/><Relationship Id="rId45" Type="http://schemas.openxmlformats.org/officeDocument/2006/relationships/image" Target="../media/image500.png"/><Relationship Id="rId49" Type="http://schemas.openxmlformats.org/officeDocument/2006/relationships/image" Target="../media/image504.png"/><Relationship Id="rId44" Type="http://schemas.openxmlformats.org/officeDocument/2006/relationships/image" Target="../media/image499.png"/><Relationship Id="rId43" Type="http://schemas.openxmlformats.org/officeDocument/2006/relationships/image" Target="../media/image260.png"/><Relationship Id="rId48" Type="http://schemas.openxmlformats.org/officeDocument/2006/relationships/image" Target="../media/image503.png"/></Relationships>
</file>

<file path=ppt/slides/_rels/slide67.xml.rels><?xml version="1.0" encoding="UTF-8" standalone="yes"?>
<Relationships xmlns="http://schemas.openxmlformats.org/package/2006/relationships"><Relationship Id="rId2" Type="http://schemas.openxmlformats.org/officeDocument/2006/relationships/image" Target="../media/image634.png"/><Relationship Id="rId1" Type="http://schemas.openxmlformats.org/officeDocument/2006/relationships/slideLayout" Target="../slideLayouts/slideLayout8.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0.xml.rels><?xml version="1.0" encoding="UTF-8" standalone="yes"?>
<Relationships xmlns="http://schemas.openxmlformats.org/package/2006/relationships"><Relationship Id="rId13" Type="http://schemas.openxmlformats.org/officeDocument/2006/relationships/image" Target="../media/image911.png"/><Relationship Id="rId18" Type="http://schemas.openxmlformats.org/officeDocument/2006/relationships/image" Target="../media/image1710.png"/><Relationship Id="rId12" Type="http://schemas.openxmlformats.org/officeDocument/2006/relationships/image" Target="../media/image263.png"/><Relationship Id="rId17" Type="http://schemas.openxmlformats.org/officeDocument/2006/relationships/image" Target="../media/image1611.png"/><Relationship Id="rId2" Type="http://schemas.openxmlformats.org/officeDocument/2006/relationships/image" Target="../media/image1013.png"/><Relationship Id="rId16" Type="http://schemas.openxmlformats.org/officeDocument/2006/relationships/image" Target="../media/image1510.png"/><Relationship Id="rId1" Type="http://schemas.openxmlformats.org/officeDocument/2006/relationships/slideLayout" Target="../slideLayouts/slideLayout8.xml"/><Relationship Id="rId11" Type="http://schemas.openxmlformats.org/officeDocument/2006/relationships/image" Target="../media/image2512.png"/><Relationship Id="rId15" Type="http://schemas.openxmlformats.org/officeDocument/2006/relationships/image" Target="../media/image1111.png"/><Relationship Id="rId10" Type="http://schemas.openxmlformats.org/officeDocument/2006/relationships/image" Target="../media/image676.png"/><Relationship Id="rId9" Type="http://schemas.openxmlformats.org/officeDocument/2006/relationships/image" Target="../media/image1410.png"/><Relationship Id="rId14" Type="http://schemas.openxmlformats.org/officeDocument/2006/relationships/image" Target="../media/image1010.png"/></Relationships>
</file>

<file path=ppt/slides/_rels/slide71.xml.rels><?xml version="1.0" encoding="UTF-8" standalone="yes"?>
<Relationships xmlns="http://schemas.openxmlformats.org/package/2006/relationships"><Relationship Id="rId18" Type="http://schemas.openxmlformats.org/officeDocument/2006/relationships/image" Target="../media/image1710.png"/><Relationship Id="rId13" Type="http://schemas.openxmlformats.org/officeDocument/2006/relationships/image" Target="../media/image3410.png"/><Relationship Id="rId39" Type="http://schemas.openxmlformats.org/officeDocument/2006/relationships/image" Target="../media/image254.png"/><Relationship Id="rId21" Type="http://schemas.openxmlformats.org/officeDocument/2006/relationships/image" Target="../media/image320.png"/><Relationship Id="rId34" Type="http://schemas.openxmlformats.org/officeDocument/2006/relationships/image" Target="../media/image258.png"/><Relationship Id="rId42" Type="http://schemas.openxmlformats.org/officeDocument/2006/relationships/image" Target="../media/image267.png"/><Relationship Id="rId7" Type="http://schemas.openxmlformats.org/officeDocument/2006/relationships/image" Target="../media/image2911.png"/><Relationship Id="rId12" Type="http://schemas.openxmlformats.org/officeDocument/2006/relationships/image" Target="../media/image3310.png"/><Relationship Id="rId17" Type="http://schemas.openxmlformats.org/officeDocument/2006/relationships/image" Target="../media/image3810.png"/><Relationship Id="rId25" Type="http://schemas.openxmlformats.org/officeDocument/2006/relationships/image" Target="../media/image1210.png"/><Relationship Id="rId33" Type="http://schemas.openxmlformats.org/officeDocument/2006/relationships/image" Target="../media/image257.png"/><Relationship Id="rId38" Type="http://schemas.openxmlformats.org/officeDocument/2006/relationships/image" Target="../media/image262.png"/><Relationship Id="rId2" Type="http://schemas.openxmlformats.org/officeDocument/2006/relationships/notesSlide" Target="../notesSlides/notesSlide27.xml"/><Relationship Id="rId20" Type="http://schemas.openxmlformats.org/officeDocument/2006/relationships/image" Target="../media/image3210.png"/><Relationship Id="rId16" Type="http://schemas.openxmlformats.org/officeDocument/2006/relationships/image" Target="../media/image3710.png"/><Relationship Id="rId41" Type="http://schemas.openxmlformats.org/officeDocument/2006/relationships/image" Target="../media/image266.png"/><Relationship Id="rId1" Type="http://schemas.openxmlformats.org/officeDocument/2006/relationships/slideLayout" Target="../slideLayouts/slideLayout8.xml"/><Relationship Id="rId11" Type="http://schemas.openxmlformats.org/officeDocument/2006/relationships/image" Target="../media/image2512.png"/><Relationship Id="rId6" Type="http://schemas.openxmlformats.org/officeDocument/2006/relationships/image" Target="../media/image270.png"/><Relationship Id="rId24" Type="http://schemas.openxmlformats.org/officeDocument/2006/relationships/image" Target="../media/image11101.png"/><Relationship Id="rId32" Type="http://schemas.openxmlformats.org/officeDocument/2006/relationships/image" Target="../media/image4410.png"/><Relationship Id="rId37" Type="http://schemas.openxmlformats.org/officeDocument/2006/relationships/image" Target="../media/image253.png"/><Relationship Id="rId40" Type="http://schemas.openxmlformats.org/officeDocument/2006/relationships/image" Target="../media/image265.png"/><Relationship Id="rId5" Type="http://schemas.openxmlformats.org/officeDocument/2006/relationships/image" Target="../media/image2600.png"/><Relationship Id="rId15" Type="http://schemas.openxmlformats.org/officeDocument/2006/relationships/image" Target="../media/image3610.png"/><Relationship Id="rId23" Type="http://schemas.openxmlformats.org/officeDocument/2006/relationships/image" Target="../media/image3910.png"/><Relationship Id="rId36" Type="http://schemas.openxmlformats.org/officeDocument/2006/relationships/image" Target="../media/image260.png"/><Relationship Id="rId10" Type="http://schemas.openxmlformats.org/officeDocument/2006/relationships/image" Target="../media/image676.png"/><Relationship Id="rId19" Type="http://schemas.openxmlformats.org/officeDocument/2006/relationships/image" Target="../media/image3111.png"/><Relationship Id="rId31" Type="http://schemas.openxmlformats.org/officeDocument/2006/relationships/image" Target="../media/image4311.png"/><Relationship Id="rId9" Type="http://schemas.openxmlformats.org/officeDocument/2006/relationships/image" Target="../media/image1410.png"/><Relationship Id="rId14" Type="http://schemas.openxmlformats.org/officeDocument/2006/relationships/image" Target="../media/image1010.png"/><Relationship Id="rId4" Type="http://schemas.openxmlformats.org/officeDocument/2006/relationships/image" Target="../media/image2500.png"/><Relationship Id="rId22" Type="http://schemas.openxmlformats.org/officeDocument/2006/relationships/image" Target="../media/image3510.png"/><Relationship Id="rId27" Type="http://schemas.openxmlformats.org/officeDocument/2006/relationships/image" Target="../media/image1610.png"/><Relationship Id="rId30" Type="http://schemas.openxmlformats.org/officeDocument/2006/relationships/image" Target="../media/image4210.png"/><Relationship Id="rId35" Type="http://schemas.openxmlformats.org/officeDocument/2006/relationships/image" Target="../media/image259.png"/><Relationship Id="rId8" Type="http://schemas.openxmlformats.org/officeDocument/2006/relationships/image" Target="../media/image3011.png"/><Relationship Id="rId3" Type="http://schemas.openxmlformats.org/officeDocument/2006/relationships/image" Target="../media/image237.png"/></Relationships>
</file>

<file path=ppt/slides/_rels/slide72.xml.rels><?xml version="1.0" encoding="UTF-8" standalone="yes"?>
<Relationships xmlns="http://schemas.openxmlformats.org/package/2006/relationships"><Relationship Id="rId8" Type="http://schemas.openxmlformats.org/officeDocument/2006/relationships/image" Target="../media/image285.png"/><Relationship Id="rId13" Type="http://schemas.openxmlformats.org/officeDocument/2006/relationships/image" Target="../media/image260.png"/><Relationship Id="rId18" Type="http://schemas.openxmlformats.org/officeDocument/2006/relationships/image" Target="../media/image266.png"/><Relationship Id="rId3" Type="http://schemas.openxmlformats.org/officeDocument/2006/relationships/image" Target="../media/image246.png"/><Relationship Id="rId7" Type="http://schemas.openxmlformats.org/officeDocument/2006/relationships/image" Target="../media/image284.png"/><Relationship Id="rId12" Type="http://schemas.openxmlformats.org/officeDocument/2006/relationships/image" Target="../media/image259.png"/><Relationship Id="rId17" Type="http://schemas.openxmlformats.org/officeDocument/2006/relationships/image" Target="../media/image265.png"/><Relationship Id="rId2" Type="http://schemas.openxmlformats.org/officeDocument/2006/relationships/notesSlide" Target="../notesSlides/notesSlide28.xml"/><Relationship Id="rId16" Type="http://schemas.openxmlformats.org/officeDocument/2006/relationships/image" Target="../media/image254.png"/><Relationship Id="rId1" Type="http://schemas.openxmlformats.org/officeDocument/2006/relationships/slideLayout" Target="../slideLayouts/slideLayout8.xml"/><Relationship Id="rId6" Type="http://schemas.openxmlformats.org/officeDocument/2006/relationships/image" Target="../media/image283.png"/><Relationship Id="rId11" Type="http://schemas.openxmlformats.org/officeDocument/2006/relationships/image" Target="../media/image258.png"/><Relationship Id="rId5" Type="http://schemas.openxmlformats.org/officeDocument/2006/relationships/image" Target="../media/image252.png"/><Relationship Id="rId15" Type="http://schemas.openxmlformats.org/officeDocument/2006/relationships/image" Target="../media/image262.png"/><Relationship Id="rId10" Type="http://schemas.openxmlformats.org/officeDocument/2006/relationships/image" Target="../media/image257.png"/><Relationship Id="rId19" Type="http://schemas.openxmlformats.org/officeDocument/2006/relationships/image" Target="../media/image267.png"/><Relationship Id="rId4" Type="http://schemas.openxmlformats.org/officeDocument/2006/relationships/image" Target="../media/image251.png"/><Relationship Id="rId9" Type="http://schemas.openxmlformats.org/officeDocument/2006/relationships/image" Target="../media/image286.png"/><Relationship Id="rId14" Type="http://schemas.openxmlformats.org/officeDocument/2006/relationships/image" Target="../media/image253.png"/></Relationships>
</file>

<file path=ppt/slides/_rels/slide73.xml.rels><?xml version="1.0" encoding="UTF-8" standalone="yes"?>
<Relationships xmlns="http://schemas.openxmlformats.org/package/2006/relationships"><Relationship Id="rId2" Type="http://schemas.openxmlformats.org/officeDocument/2006/relationships/image" Target="../media/image261.png"/><Relationship Id="rId1" Type="http://schemas.openxmlformats.org/officeDocument/2006/relationships/slideLayout" Target="../slideLayouts/slideLayout8.xml"/></Relationships>
</file>

<file path=ppt/slides/_rels/slide74.xml.rels><?xml version="1.0" encoding="UTF-8" standalone="yes"?>
<Relationships xmlns="http://schemas.openxmlformats.org/package/2006/relationships"><Relationship Id="rId3" Type="http://schemas.openxmlformats.org/officeDocument/2006/relationships/image" Target="../media/image291.png"/><Relationship Id="rId2" Type="http://schemas.openxmlformats.org/officeDocument/2006/relationships/image" Target="../media/image145.png"/><Relationship Id="rId1" Type="http://schemas.openxmlformats.org/officeDocument/2006/relationships/slideLayout" Target="../slideLayouts/slideLayout8.xml"/></Relationships>
</file>

<file path=ppt/slides/_rels/slide75.xml.rels><?xml version="1.0" encoding="UTF-8" standalone="yes"?>
<Relationships xmlns="http://schemas.openxmlformats.org/package/2006/relationships"><Relationship Id="rId13" Type="http://schemas.openxmlformats.org/officeDocument/2006/relationships/image" Target="../media/image911.png"/><Relationship Id="rId18" Type="http://schemas.openxmlformats.org/officeDocument/2006/relationships/image" Target="../media/image1710.png"/><Relationship Id="rId8" Type="http://schemas.openxmlformats.org/officeDocument/2006/relationships/image" Target="../media/image642.png"/><Relationship Id="rId26" Type="http://schemas.openxmlformats.org/officeDocument/2006/relationships/image" Target="../media/image298.png"/><Relationship Id="rId3" Type="http://schemas.openxmlformats.org/officeDocument/2006/relationships/image" Target="../media/image292.png"/><Relationship Id="rId21" Type="http://schemas.openxmlformats.org/officeDocument/2006/relationships/image" Target="../media/image294.png"/><Relationship Id="rId12" Type="http://schemas.openxmlformats.org/officeDocument/2006/relationships/image" Target="../media/image263.png"/><Relationship Id="rId17" Type="http://schemas.openxmlformats.org/officeDocument/2006/relationships/image" Target="../media/image1611.png"/><Relationship Id="rId7" Type="http://schemas.openxmlformats.org/officeDocument/2006/relationships/image" Target="../media/image641.png"/><Relationship Id="rId25" Type="http://schemas.openxmlformats.org/officeDocument/2006/relationships/image" Target="../media/image647.png"/><Relationship Id="rId2" Type="http://schemas.openxmlformats.org/officeDocument/2006/relationships/notesSlide" Target="../notesSlides/notesSlide29.xml"/><Relationship Id="rId16" Type="http://schemas.openxmlformats.org/officeDocument/2006/relationships/image" Target="../media/image1510.png"/><Relationship Id="rId20" Type="http://schemas.openxmlformats.org/officeDocument/2006/relationships/image" Target="../media/image643.png"/><Relationship Id="rId1" Type="http://schemas.openxmlformats.org/officeDocument/2006/relationships/slideLayout" Target="../slideLayouts/slideLayout8.xml"/><Relationship Id="rId11" Type="http://schemas.openxmlformats.org/officeDocument/2006/relationships/image" Target="../media/image2512.png"/><Relationship Id="rId24" Type="http://schemas.openxmlformats.org/officeDocument/2006/relationships/image" Target="../media/image297.png"/><Relationship Id="rId15" Type="http://schemas.openxmlformats.org/officeDocument/2006/relationships/image" Target="../media/image1111.png"/><Relationship Id="rId5" Type="http://schemas.openxmlformats.org/officeDocument/2006/relationships/image" Target="../media/image12100.png"/><Relationship Id="rId23" Type="http://schemas.openxmlformats.org/officeDocument/2006/relationships/image" Target="../media/image296.png"/><Relationship Id="rId10" Type="http://schemas.openxmlformats.org/officeDocument/2006/relationships/image" Target="../media/image676.png"/><Relationship Id="rId19" Type="http://schemas.openxmlformats.org/officeDocument/2006/relationships/image" Target="../media/image293.png"/><Relationship Id="rId9" Type="http://schemas.openxmlformats.org/officeDocument/2006/relationships/image" Target="../media/image1410.png"/><Relationship Id="rId14" Type="http://schemas.openxmlformats.org/officeDocument/2006/relationships/image" Target="../media/image1010.png"/><Relationship Id="rId22" Type="http://schemas.openxmlformats.org/officeDocument/2006/relationships/image" Target="../media/image295.png"/><Relationship Id="rId27" Type="http://schemas.openxmlformats.org/officeDocument/2006/relationships/image" Target="../media/image649.png"/></Relationships>
</file>

<file path=ppt/slides/_rels/slide76.xml.rels><?xml version="1.0" encoding="UTF-8" standalone="yes"?>
<Relationships xmlns="http://schemas.openxmlformats.org/package/2006/relationships"><Relationship Id="rId8" Type="http://schemas.openxmlformats.org/officeDocument/2006/relationships/image" Target="../media/image305.png"/><Relationship Id="rId26" Type="http://schemas.openxmlformats.org/officeDocument/2006/relationships/image" Target="../media/image298.png"/><Relationship Id="rId3" Type="http://schemas.openxmlformats.org/officeDocument/2006/relationships/image" Target="../media/image300.png"/><Relationship Id="rId7" Type="http://schemas.openxmlformats.org/officeDocument/2006/relationships/image" Target="../media/image913.png"/><Relationship Id="rId2" Type="http://schemas.openxmlformats.org/officeDocument/2006/relationships/image" Target="../media/image146.png"/><Relationship Id="rId1" Type="http://schemas.openxmlformats.org/officeDocument/2006/relationships/slideLayout" Target="../slideLayouts/slideLayout8.xml"/><Relationship Id="rId6" Type="http://schemas.openxmlformats.org/officeDocument/2006/relationships/image" Target="../media/image303.png"/><Relationship Id="rId11" Type="http://schemas.openxmlformats.org/officeDocument/2006/relationships/image" Target="../media/image308.png"/><Relationship Id="rId5" Type="http://schemas.openxmlformats.org/officeDocument/2006/relationships/image" Target="../media/image302.png"/><Relationship Id="rId10" Type="http://schemas.openxmlformats.org/officeDocument/2006/relationships/image" Target="../media/image307.png"/><Relationship Id="rId4" Type="http://schemas.openxmlformats.org/officeDocument/2006/relationships/image" Target="../media/image301.png"/><Relationship Id="rId9" Type="http://schemas.openxmlformats.org/officeDocument/2006/relationships/image" Target="../media/image306.png"/><Relationship Id="rId27" Type="http://schemas.openxmlformats.org/officeDocument/2006/relationships/image" Target="../media/image649.png"/></Relationships>
</file>

<file path=ppt/slides/_rels/slide77.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78.xml.rels><?xml version="1.0" encoding="UTF-8" standalone="yes"?>
<Relationships xmlns="http://schemas.openxmlformats.org/package/2006/relationships"><Relationship Id="rId13" Type="http://schemas.openxmlformats.org/officeDocument/2006/relationships/image" Target="../media/image911.png"/><Relationship Id="rId18" Type="http://schemas.openxmlformats.org/officeDocument/2006/relationships/image" Target="../media/image1710.png"/><Relationship Id="rId3" Type="http://schemas.openxmlformats.org/officeDocument/2006/relationships/image" Target="../media/image269.png"/><Relationship Id="rId12" Type="http://schemas.openxmlformats.org/officeDocument/2006/relationships/image" Target="../media/image263.png"/><Relationship Id="rId17" Type="http://schemas.openxmlformats.org/officeDocument/2006/relationships/image" Target="../media/image1611.png"/><Relationship Id="rId2" Type="http://schemas.openxmlformats.org/officeDocument/2006/relationships/notesSlide" Target="../notesSlides/notesSlide31.xml"/><Relationship Id="rId16" Type="http://schemas.openxmlformats.org/officeDocument/2006/relationships/image" Target="../media/image1510.png"/><Relationship Id="rId1" Type="http://schemas.openxmlformats.org/officeDocument/2006/relationships/slideLayout" Target="../slideLayouts/slideLayout8.xml"/><Relationship Id="rId11" Type="http://schemas.openxmlformats.org/officeDocument/2006/relationships/image" Target="../media/image2512.png"/><Relationship Id="rId15" Type="http://schemas.openxmlformats.org/officeDocument/2006/relationships/image" Target="../media/image1111.png"/><Relationship Id="rId10" Type="http://schemas.openxmlformats.org/officeDocument/2006/relationships/image" Target="../media/image676.png"/><Relationship Id="rId9" Type="http://schemas.openxmlformats.org/officeDocument/2006/relationships/image" Target="../media/image1410.png"/><Relationship Id="rId14" Type="http://schemas.openxmlformats.org/officeDocument/2006/relationships/image" Target="../media/image1010.png"/></Relationships>
</file>

<file path=ppt/slides/_rels/slide79.xml.rels><?xml version="1.0" encoding="UTF-8" standalone="yes"?>
<Relationships xmlns="http://schemas.openxmlformats.org/package/2006/relationships"><Relationship Id="rId42" Type="http://schemas.openxmlformats.org/officeDocument/2006/relationships/image" Target="../media/image498.png"/><Relationship Id="rId47" Type="http://schemas.openxmlformats.org/officeDocument/2006/relationships/image" Target="../media/image502.png"/><Relationship Id="rId46" Type="http://schemas.openxmlformats.org/officeDocument/2006/relationships/image" Target="../media/image501.png"/><Relationship Id="rId2" Type="http://schemas.openxmlformats.org/officeDocument/2006/relationships/image" Target="../media/image635.png"/><Relationship Id="rId41" Type="http://schemas.openxmlformats.org/officeDocument/2006/relationships/image" Target="../media/image497.png"/><Relationship Id="rId1" Type="http://schemas.openxmlformats.org/officeDocument/2006/relationships/slideLayout" Target="../slideLayouts/slideLayout8.xml"/><Relationship Id="rId40" Type="http://schemas.openxmlformats.org/officeDocument/2006/relationships/image" Target="../media/image496.png"/><Relationship Id="rId45" Type="http://schemas.openxmlformats.org/officeDocument/2006/relationships/image" Target="../media/image500.png"/><Relationship Id="rId49" Type="http://schemas.openxmlformats.org/officeDocument/2006/relationships/image" Target="../media/image504.png"/><Relationship Id="rId44" Type="http://schemas.openxmlformats.org/officeDocument/2006/relationships/image" Target="../media/image499.png"/><Relationship Id="rId43" Type="http://schemas.openxmlformats.org/officeDocument/2006/relationships/image" Target="../media/image260.png"/><Relationship Id="rId48" Type="http://schemas.openxmlformats.org/officeDocument/2006/relationships/image" Target="../media/image503.png"/></Relationships>
</file>

<file path=ppt/slides/_rels/slide80.xml.rels><?xml version="1.0" encoding="UTF-8" standalone="yes"?>
<Relationships xmlns="http://schemas.openxmlformats.org/package/2006/relationships"><Relationship Id="rId42" Type="http://schemas.openxmlformats.org/officeDocument/2006/relationships/image" Target="../media/image498.png"/><Relationship Id="rId47" Type="http://schemas.openxmlformats.org/officeDocument/2006/relationships/image" Target="../media/image502.png"/><Relationship Id="rId46" Type="http://schemas.openxmlformats.org/officeDocument/2006/relationships/image" Target="../media/image501.png"/><Relationship Id="rId2" Type="http://schemas.openxmlformats.org/officeDocument/2006/relationships/image" Target="../media/image636.png"/><Relationship Id="rId41" Type="http://schemas.openxmlformats.org/officeDocument/2006/relationships/image" Target="../media/image497.png"/><Relationship Id="rId1" Type="http://schemas.openxmlformats.org/officeDocument/2006/relationships/slideLayout" Target="../slideLayouts/slideLayout8.xml"/><Relationship Id="rId40" Type="http://schemas.openxmlformats.org/officeDocument/2006/relationships/image" Target="../media/image496.png"/><Relationship Id="rId45" Type="http://schemas.openxmlformats.org/officeDocument/2006/relationships/image" Target="../media/image500.png"/><Relationship Id="rId49" Type="http://schemas.openxmlformats.org/officeDocument/2006/relationships/image" Target="../media/image504.png"/><Relationship Id="rId44" Type="http://schemas.openxmlformats.org/officeDocument/2006/relationships/image" Target="../media/image499.png"/><Relationship Id="rId43" Type="http://schemas.openxmlformats.org/officeDocument/2006/relationships/image" Target="../media/image260.png"/><Relationship Id="rId48" Type="http://schemas.openxmlformats.org/officeDocument/2006/relationships/image" Target="../media/image503.png"/></Relationships>
</file>

<file path=ppt/slides/_rels/slide81.xml.rels><?xml version="1.0" encoding="UTF-8" standalone="yes"?>
<Relationships xmlns="http://schemas.openxmlformats.org/package/2006/relationships"><Relationship Id="rId42" Type="http://schemas.openxmlformats.org/officeDocument/2006/relationships/image" Target="../media/image498.png"/><Relationship Id="rId47" Type="http://schemas.openxmlformats.org/officeDocument/2006/relationships/image" Target="../media/image502.png"/><Relationship Id="rId46" Type="http://schemas.openxmlformats.org/officeDocument/2006/relationships/image" Target="../media/image501.png"/><Relationship Id="rId2" Type="http://schemas.openxmlformats.org/officeDocument/2006/relationships/image" Target="../media/image150.png"/><Relationship Id="rId41" Type="http://schemas.openxmlformats.org/officeDocument/2006/relationships/image" Target="../media/image497.png"/><Relationship Id="rId1" Type="http://schemas.openxmlformats.org/officeDocument/2006/relationships/slideLayout" Target="../slideLayouts/slideLayout8.xml"/><Relationship Id="rId40" Type="http://schemas.openxmlformats.org/officeDocument/2006/relationships/image" Target="../media/image496.png"/><Relationship Id="rId45" Type="http://schemas.openxmlformats.org/officeDocument/2006/relationships/image" Target="../media/image500.png"/><Relationship Id="rId49" Type="http://schemas.openxmlformats.org/officeDocument/2006/relationships/image" Target="../media/image504.png"/><Relationship Id="rId44" Type="http://schemas.openxmlformats.org/officeDocument/2006/relationships/image" Target="../media/image499.png"/><Relationship Id="rId43" Type="http://schemas.openxmlformats.org/officeDocument/2006/relationships/image" Target="../media/image260.png"/><Relationship Id="rId48" Type="http://schemas.openxmlformats.org/officeDocument/2006/relationships/image" Target="../media/image503.png"/></Relationships>
</file>

<file path=ppt/slides/_rels/slide82.xml.rels><?xml version="1.0" encoding="UTF-8" standalone="yes"?>
<Relationships xmlns="http://schemas.openxmlformats.org/package/2006/relationships"><Relationship Id="rId8" Type="http://schemas.openxmlformats.org/officeDocument/2006/relationships/image" Target="../media/image1300.png"/><Relationship Id="rId13" Type="http://schemas.openxmlformats.org/officeDocument/2006/relationships/image" Target="../media/image850.png"/><Relationship Id="rId18" Type="http://schemas.openxmlformats.org/officeDocument/2006/relationships/image" Target="../media/image890.png"/><Relationship Id="rId3" Type="http://schemas.openxmlformats.org/officeDocument/2006/relationships/image" Target="../media/image1250.png"/><Relationship Id="rId21" Type="http://schemas.openxmlformats.org/officeDocument/2006/relationships/image" Target="../media/image3311.png"/><Relationship Id="rId7" Type="http://schemas.openxmlformats.org/officeDocument/2006/relationships/image" Target="../media/image1290.png"/><Relationship Id="rId12" Type="http://schemas.openxmlformats.org/officeDocument/2006/relationships/image" Target="../media/image840.png"/><Relationship Id="rId17" Type="http://schemas.openxmlformats.org/officeDocument/2006/relationships/image" Target="../media/image880.png"/><Relationship Id="rId16" Type="http://schemas.openxmlformats.org/officeDocument/2006/relationships/image" Target="../media/image870.png"/><Relationship Id="rId20" Type="http://schemas.openxmlformats.org/officeDocument/2006/relationships/image" Target="../media/image3211.png"/><Relationship Id="rId1" Type="http://schemas.openxmlformats.org/officeDocument/2006/relationships/slideLayout" Target="../slideLayouts/slideLayout8.xml"/><Relationship Id="rId6" Type="http://schemas.openxmlformats.org/officeDocument/2006/relationships/image" Target="../media/image1280.png"/><Relationship Id="rId11" Type="http://schemas.openxmlformats.org/officeDocument/2006/relationships/image" Target="../media/image842.png"/><Relationship Id="rId5" Type="http://schemas.openxmlformats.org/officeDocument/2006/relationships/image" Target="../media/image1270.png"/><Relationship Id="rId15" Type="http://schemas.openxmlformats.org/officeDocument/2006/relationships/image" Target="../media/image3000.png"/><Relationship Id="rId10" Type="http://schemas.openxmlformats.org/officeDocument/2006/relationships/image" Target="../media/image1321.png"/><Relationship Id="rId19" Type="http://schemas.openxmlformats.org/officeDocument/2006/relationships/image" Target="../media/image3114.png"/><Relationship Id="rId4" Type="http://schemas.openxmlformats.org/officeDocument/2006/relationships/image" Target="../media/image1260.png"/><Relationship Id="rId9" Type="http://schemas.openxmlformats.org/officeDocument/2006/relationships/image" Target="../media/image1311.png"/><Relationship Id="rId14" Type="http://schemas.openxmlformats.org/officeDocument/2006/relationships/image" Target="../media/image860.png"/></Relationships>
</file>

<file path=ppt/slides/_rels/slide83.xml.rels><?xml version="1.0" encoding="UTF-8" standalone="yes"?>
<Relationships xmlns="http://schemas.openxmlformats.org/package/2006/relationships"><Relationship Id="rId8" Type="http://schemas.openxmlformats.org/officeDocument/2006/relationships/image" Target="../media/image860.png"/><Relationship Id="rId13" Type="http://schemas.openxmlformats.org/officeDocument/2006/relationships/image" Target="../media/image3114.png"/><Relationship Id="rId3" Type="http://schemas.openxmlformats.org/officeDocument/2006/relationships/image" Target="../media/image152.png"/><Relationship Id="rId7" Type="http://schemas.openxmlformats.org/officeDocument/2006/relationships/image" Target="../media/image850.png"/><Relationship Id="rId12" Type="http://schemas.openxmlformats.org/officeDocument/2006/relationships/image" Target="../media/image890.png"/><Relationship Id="rId2" Type="http://schemas.openxmlformats.org/officeDocument/2006/relationships/notesSlide" Target="../notesSlides/notesSlide32.xml"/><Relationship Id="rId16" Type="http://schemas.openxmlformats.org/officeDocument/2006/relationships/image" Target="../media/image143.png"/><Relationship Id="rId1" Type="http://schemas.openxmlformats.org/officeDocument/2006/relationships/slideLayout" Target="../slideLayouts/slideLayout9.xml"/><Relationship Id="rId6" Type="http://schemas.openxmlformats.org/officeDocument/2006/relationships/image" Target="../media/image840.png"/><Relationship Id="rId11" Type="http://schemas.openxmlformats.org/officeDocument/2006/relationships/image" Target="../media/image880.png"/><Relationship Id="rId5" Type="http://schemas.openxmlformats.org/officeDocument/2006/relationships/image" Target="../media/image842.png"/><Relationship Id="rId15" Type="http://schemas.openxmlformats.org/officeDocument/2006/relationships/image" Target="../media/image3311.png"/><Relationship Id="rId10" Type="http://schemas.openxmlformats.org/officeDocument/2006/relationships/image" Target="../media/image870.png"/><Relationship Id="rId4" Type="http://schemas.openxmlformats.org/officeDocument/2006/relationships/image" Target="../media/image153.png"/><Relationship Id="rId9" Type="http://schemas.openxmlformats.org/officeDocument/2006/relationships/image" Target="../media/image3000.png"/><Relationship Id="rId14" Type="http://schemas.openxmlformats.org/officeDocument/2006/relationships/image" Target="../media/image3211.png"/></Relationships>
</file>

<file path=ppt/slides/_rels/slide84.xml.rels><?xml version="1.0" encoding="UTF-8" standalone="yes"?>
<Relationships xmlns="http://schemas.openxmlformats.org/package/2006/relationships"><Relationship Id="rId2" Type="http://schemas.openxmlformats.org/officeDocument/2006/relationships/image" Target="../media/image155.png"/><Relationship Id="rId1" Type="http://schemas.openxmlformats.org/officeDocument/2006/relationships/slideLayout" Target="../slideLayouts/slideLayout8.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5.xml"/><Relationship Id="rId15" Type="http://schemas.openxmlformats.org/officeDocument/2006/relationships/image" Target="../media/image125.png"/><Relationship Id="rId4" Type="http://schemas.openxmlformats.org/officeDocument/2006/relationships/image" Target="../media/image1140.png"/></Relationships>
</file>

<file path=ppt/slides/_rels/slide87.xml.rels><?xml version="1.0" encoding="UTF-8" standalone="yes"?>
<Relationships xmlns="http://schemas.openxmlformats.org/package/2006/relationships"><Relationship Id="rId3" Type="http://schemas.openxmlformats.org/officeDocument/2006/relationships/image" Target="../media/image1130.png"/><Relationship Id="rId2" Type="http://schemas.openxmlformats.org/officeDocument/2006/relationships/image" Target="../media/image1080.png"/><Relationship Id="rId1" Type="http://schemas.openxmlformats.org/officeDocument/2006/relationships/slideLayout" Target="../slideLayouts/slideLayout8.xml"/><Relationship Id="rId5" Type="http://schemas.openxmlformats.org/officeDocument/2006/relationships/image" Target="../media/image1150.png"/><Relationship Id="rId4" Type="http://schemas.openxmlformats.org/officeDocument/2006/relationships/image" Target="../media/image11400.png"/></Relationships>
</file>

<file path=ppt/slides/_rels/slide88.xml.rels><?xml version="1.0" encoding="UTF-8" standalone="yes"?>
<Relationships xmlns="http://schemas.openxmlformats.org/package/2006/relationships"><Relationship Id="rId3" Type="http://schemas.openxmlformats.org/officeDocument/2006/relationships/image" Target="../media/image610.png"/><Relationship Id="rId2" Type="http://schemas.openxmlformats.org/officeDocument/2006/relationships/image" Target="../media/image5100.png"/><Relationship Id="rId1" Type="http://schemas.openxmlformats.org/officeDocument/2006/relationships/slideLayout" Target="../slideLayouts/slideLayout8.xml"/></Relationships>
</file>

<file path=ppt/slides/_rels/slide89.xml.rels><?xml version="1.0" encoding="UTF-8" standalone="yes"?>
<Relationships xmlns="http://schemas.openxmlformats.org/package/2006/relationships"><Relationship Id="rId13" Type="http://schemas.openxmlformats.org/officeDocument/2006/relationships/image" Target="../media/image9400.png"/><Relationship Id="rId18" Type="http://schemas.openxmlformats.org/officeDocument/2006/relationships/image" Target="../media/image1380.png"/><Relationship Id="rId26" Type="http://schemas.openxmlformats.org/officeDocument/2006/relationships/image" Target="../media/image5610.png"/><Relationship Id="rId39" Type="http://schemas.openxmlformats.org/officeDocument/2006/relationships/image" Target="../media/image165.png"/><Relationship Id="rId21" Type="http://schemas.openxmlformats.org/officeDocument/2006/relationships/image" Target="../media/image1020.png"/><Relationship Id="rId34" Type="http://schemas.openxmlformats.org/officeDocument/2006/relationships/image" Target="../media/image791.png"/><Relationship Id="rId7" Type="http://schemas.openxmlformats.org/officeDocument/2006/relationships/image" Target="../media/image162.png"/><Relationship Id="rId12" Type="http://schemas.openxmlformats.org/officeDocument/2006/relationships/image" Target="../media/image843.png"/><Relationship Id="rId17" Type="http://schemas.openxmlformats.org/officeDocument/2006/relationships/image" Target="../media/image1370.png"/><Relationship Id="rId25" Type="http://schemas.openxmlformats.org/officeDocument/2006/relationships/image" Target="../media/image740.png"/><Relationship Id="rId33" Type="http://schemas.openxmlformats.org/officeDocument/2006/relationships/image" Target="../media/image780.png"/><Relationship Id="rId38" Type="http://schemas.openxmlformats.org/officeDocument/2006/relationships/image" Target="../media/image821.png"/><Relationship Id="rId2" Type="http://schemas.openxmlformats.org/officeDocument/2006/relationships/image" Target="../media/image156.png"/><Relationship Id="rId16" Type="http://schemas.openxmlformats.org/officeDocument/2006/relationships/image" Target="../media/image1221.png"/><Relationship Id="rId20" Type="http://schemas.openxmlformats.org/officeDocument/2006/relationships/image" Target="../media/image1014.png"/><Relationship Id="rId29" Type="http://schemas.openxmlformats.org/officeDocument/2006/relationships/image" Target="../media/image5110.png"/><Relationship Id="rId1" Type="http://schemas.openxmlformats.org/officeDocument/2006/relationships/slideLayout" Target="../slideLayouts/slideLayout8.xml"/><Relationship Id="rId6" Type="http://schemas.openxmlformats.org/officeDocument/2006/relationships/image" Target="../media/image161.png"/><Relationship Id="rId11" Type="http://schemas.openxmlformats.org/officeDocument/2006/relationships/image" Target="../media/image920.png"/><Relationship Id="rId24" Type="http://schemas.openxmlformats.org/officeDocument/2006/relationships/image" Target="../media/image872.png"/><Relationship Id="rId32" Type="http://schemas.openxmlformats.org/officeDocument/2006/relationships/image" Target="../media/image770.png"/><Relationship Id="rId37" Type="http://schemas.openxmlformats.org/officeDocument/2006/relationships/image" Target="../media/image812.png"/><Relationship Id="rId5" Type="http://schemas.openxmlformats.org/officeDocument/2006/relationships/image" Target="../media/image159.png"/><Relationship Id="rId15" Type="http://schemas.openxmlformats.org/officeDocument/2006/relationships/image" Target="../media/image1212.png"/><Relationship Id="rId23" Type="http://schemas.openxmlformats.org/officeDocument/2006/relationships/image" Target="../media/image1040.png"/><Relationship Id="rId28" Type="http://schemas.openxmlformats.org/officeDocument/2006/relationships/image" Target="../media/image5510.png"/><Relationship Id="rId36" Type="http://schemas.openxmlformats.org/officeDocument/2006/relationships/image" Target="../media/image800.png"/><Relationship Id="rId19" Type="http://schemas.openxmlformats.org/officeDocument/2006/relationships/image" Target="../media/image1390.png"/><Relationship Id="rId31" Type="http://schemas.openxmlformats.org/officeDocument/2006/relationships/image" Target="../media/image3711.png"/><Relationship Id="rId4" Type="http://schemas.openxmlformats.org/officeDocument/2006/relationships/image" Target="../media/image158.png"/><Relationship Id="rId9" Type="http://schemas.openxmlformats.org/officeDocument/2006/relationships/image" Target="../media/image164.png"/><Relationship Id="rId14" Type="http://schemas.openxmlformats.org/officeDocument/2006/relationships/image" Target="../media/image852.png"/><Relationship Id="rId22" Type="http://schemas.openxmlformats.org/officeDocument/2006/relationships/image" Target="../media/image862.png"/><Relationship Id="rId27" Type="http://schemas.openxmlformats.org/officeDocument/2006/relationships/image" Target="../media/image750.png"/><Relationship Id="rId30" Type="http://schemas.openxmlformats.org/officeDocument/2006/relationships/image" Target="../media/image761.png"/><Relationship Id="rId35" Type="http://schemas.openxmlformats.org/officeDocument/2006/relationships/image" Target="../media/image680.png"/><Relationship Id="rId8" Type="http://schemas.openxmlformats.org/officeDocument/2006/relationships/image" Target="../media/image163.png"/><Relationship Id="rId3" Type="http://schemas.openxmlformats.org/officeDocument/2006/relationships/image" Target="../media/image157.png"/></Relationships>
</file>

<file path=ppt/slides/_rels/slide90.xml.rels><?xml version="1.0" encoding="UTF-8" standalone="yes"?>
<Relationships xmlns="http://schemas.openxmlformats.org/package/2006/relationships"><Relationship Id="rId2" Type="http://schemas.openxmlformats.org/officeDocument/2006/relationships/image" Target="../media/image178.png"/><Relationship Id="rId1" Type="http://schemas.openxmlformats.org/officeDocument/2006/relationships/slideLayout" Target="../slideLayouts/slideLayout8.xml"/></Relationships>
</file>

<file path=ppt/slides/_rels/slide91.xml.rels><?xml version="1.0" encoding="UTF-8" standalone="yes"?>
<Relationships xmlns="http://schemas.openxmlformats.org/package/2006/relationships"><Relationship Id="rId2" Type="http://schemas.openxmlformats.org/officeDocument/2006/relationships/image" Target="../media/image179.png"/><Relationship Id="rId1" Type="http://schemas.openxmlformats.org/officeDocument/2006/relationships/slideLayout" Target="../slideLayouts/slideLayout8.xml"/></Relationships>
</file>

<file path=ppt/slides/_rels/slide92.xml.rels><?xml version="1.0" encoding="UTF-8" standalone="yes"?>
<Relationships xmlns="http://schemas.openxmlformats.org/package/2006/relationships"><Relationship Id="rId3" Type="http://schemas.openxmlformats.org/officeDocument/2006/relationships/image" Target="../media/image1431.png"/><Relationship Id="rId2" Type="http://schemas.openxmlformats.org/officeDocument/2006/relationships/image" Target="../media/image1421.png"/><Relationship Id="rId1" Type="http://schemas.openxmlformats.org/officeDocument/2006/relationships/slideLayout" Target="../slideLayouts/slideLayout8.xml"/><Relationship Id="rId4" Type="http://schemas.openxmlformats.org/officeDocument/2006/relationships/image" Target="../media/image1440.png"/></Relationships>
</file>

<file path=ppt/slides/_rels/slide93.xml.rels><?xml version="1.0" encoding="UTF-8" standalone="yes"?>
<Relationships xmlns="http://schemas.openxmlformats.org/package/2006/relationships"><Relationship Id="rId3" Type="http://schemas.openxmlformats.org/officeDocument/2006/relationships/image" Target="../media/image1461.png"/><Relationship Id="rId2" Type="http://schemas.openxmlformats.org/officeDocument/2006/relationships/image" Target="../media/image1451.png"/><Relationship Id="rId1" Type="http://schemas.openxmlformats.org/officeDocument/2006/relationships/slideLayout" Target="../slideLayouts/slideLayout8.xml"/><Relationship Id="rId4" Type="http://schemas.openxmlformats.org/officeDocument/2006/relationships/image" Target="../media/image1440.png"/></Relationships>
</file>

<file path=ppt/slides/_rels/slide94.xml.rels><?xml version="1.0" encoding="UTF-8" standalone="yes"?>
<Relationships xmlns="http://schemas.openxmlformats.org/package/2006/relationships"><Relationship Id="rId8" Type="http://schemas.openxmlformats.org/officeDocument/2006/relationships/image" Target="../media/image1530.png"/><Relationship Id="rId3" Type="http://schemas.openxmlformats.org/officeDocument/2006/relationships/image" Target="../media/image1480.png"/><Relationship Id="rId7" Type="http://schemas.openxmlformats.org/officeDocument/2006/relationships/image" Target="../media/image1520.png"/><Relationship Id="rId2" Type="http://schemas.openxmlformats.org/officeDocument/2006/relationships/image" Target="../media/image1470.png"/><Relationship Id="rId1" Type="http://schemas.openxmlformats.org/officeDocument/2006/relationships/slideLayout" Target="../slideLayouts/slideLayout8.xml"/><Relationship Id="rId6" Type="http://schemas.openxmlformats.org/officeDocument/2006/relationships/image" Target="../media/image1513.png"/><Relationship Id="rId5" Type="http://schemas.openxmlformats.org/officeDocument/2006/relationships/image" Target="../media/image1501.png"/><Relationship Id="rId4" Type="http://schemas.openxmlformats.org/officeDocument/2006/relationships/image" Target="../media/image1490.png"/></Relationships>
</file>

<file path=ppt/slides/_rels/slide95.xml.rels><?xml version="1.0" encoding="UTF-8" standalone="yes"?>
<Relationships xmlns="http://schemas.openxmlformats.org/package/2006/relationships"><Relationship Id="rId8" Type="http://schemas.openxmlformats.org/officeDocument/2006/relationships/image" Target="../media/image1600.png"/><Relationship Id="rId13" Type="http://schemas.openxmlformats.org/officeDocument/2006/relationships/image" Target="../media/image1501.png"/><Relationship Id="rId3" Type="http://schemas.openxmlformats.org/officeDocument/2006/relationships/image" Target="../media/image1550.png"/><Relationship Id="rId7" Type="http://schemas.openxmlformats.org/officeDocument/2006/relationships/image" Target="../media/image1590.png"/><Relationship Id="rId12" Type="http://schemas.openxmlformats.org/officeDocument/2006/relationships/image" Target="../media/image1490.png"/><Relationship Id="rId2" Type="http://schemas.openxmlformats.org/officeDocument/2006/relationships/image" Target="../media/image1540.png"/><Relationship Id="rId16" Type="http://schemas.openxmlformats.org/officeDocument/2006/relationships/image" Target="../media/image1640.png"/><Relationship Id="rId1" Type="http://schemas.openxmlformats.org/officeDocument/2006/relationships/slideLayout" Target="../slideLayouts/slideLayout8.xml"/><Relationship Id="rId6" Type="http://schemas.openxmlformats.org/officeDocument/2006/relationships/image" Target="../media/image1581.png"/><Relationship Id="rId11" Type="http://schemas.openxmlformats.org/officeDocument/2006/relationships/image" Target="../media/image1630.png"/><Relationship Id="rId5" Type="http://schemas.openxmlformats.org/officeDocument/2006/relationships/image" Target="../media/image1570.png"/><Relationship Id="rId15" Type="http://schemas.openxmlformats.org/officeDocument/2006/relationships/image" Target="../media/image1520.png"/><Relationship Id="rId10" Type="http://schemas.openxmlformats.org/officeDocument/2006/relationships/image" Target="../media/image1620.png"/><Relationship Id="rId4" Type="http://schemas.openxmlformats.org/officeDocument/2006/relationships/image" Target="../media/image1560.png"/><Relationship Id="rId9" Type="http://schemas.openxmlformats.org/officeDocument/2006/relationships/image" Target="../media/image1613.png"/><Relationship Id="rId14" Type="http://schemas.openxmlformats.org/officeDocument/2006/relationships/image" Target="../media/image1513.png"/></Relationships>
</file>

<file path=ppt/slides/_rels/slide96.xml.rels><?xml version="1.0" encoding="UTF-8" standalone="yes"?>
<Relationships xmlns="http://schemas.openxmlformats.org/package/2006/relationships"><Relationship Id="rId8" Type="http://schemas.openxmlformats.org/officeDocument/2006/relationships/image" Target="../media/image171.png"/><Relationship Id="rId13" Type="http://schemas.openxmlformats.org/officeDocument/2006/relationships/image" Target="../media/image931.png"/><Relationship Id="rId18" Type="http://schemas.openxmlformats.org/officeDocument/2006/relationships/image" Target="../media/image1570.png"/><Relationship Id="rId3" Type="http://schemas.openxmlformats.org/officeDocument/2006/relationships/image" Target="../media/image166.png"/><Relationship Id="rId21" Type="http://schemas.openxmlformats.org/officeDocument/2006/relationships/image" Target="../media/image1600.png"/><Relationship Id="rId7" Type="http://schemas.openxmlformats.org/officeDocument/2006/relationships/image" Target="../media/image1701.png"/><Relationship Id="rId12" Type="http://schemas.openxmlformats.org/officeDocument/2006/relationships/image" Target="../media/image175.png"/><Relationship Id="rId17" Type="http://schemas.openxmlformats.org/officeDocument/2006/relationships/image" Target="../media/image1560.png"/><Relationship Id="rId2" Type="http://schemas.openxmlformats.org/officeDocument/2006/relationships/image" Target="../media/image1650.png"/><Relationship Id="rId16" Type="http://schemas.openxmlformats.org/officeDocument/2006/relationships/image" Target="../media/image1550.png"/><Relationship Id="rId20" Type="http://schemas.openxmlformats.org/officeDocument/2006/relationships/image" Target="../media/image1590.png"/><Relationship Id="rId1" Type="http://schemas.openxmlformats.org/officeDocument/2006/relationships/slideLayout" Target="../slideLayouts/slideLayout8.xml"/><Relationship Id="rId6" Type="http://schemas.openxmlformats.org/officeDocument/2006/relationships/image" Target="../media/image169.png"/><Relationship Id="rId11" Type="http://schemas.openxmlformats.org/officeDocument/2006/relationships/image" Target="../media/image1740.png"/><Relationship Id="rId5" Type="http://schemas.openxmlformats.org/officeDocument/2006/relationships/image" Target="../media/image168.png"/><Relationship Id="rId15" Type="http://schemas.openxmlformats.org/officeDocument/2006/relationships/image" Target="../media/image1540.png"/><Relationship Id="rId23" Type="http://schemas.openxmlformats.org/officeDocument/2006/relationships/image" Target="../media/image1620.png"/><Relationship Id="rId10" Type="http://schemas.openxmlformats.org/officeDocument/2006/relationships/image" Target="../media/image173.png"/><Relationship Id="rId19" Type="http://schemas.openxmlformats.org/officeDocument/2006/relationships/image" Target="../media/image1581.png"/><Relationship Id="rId4" Type="http://schemas.openxmlformats.org/officeDocument/2006/relationships/image" Target="../media/image167.png"/><Relationship Id="rId9" Type="http://schemas.openxmlformats.org/officeDocument/2006/relationships/image" Target="../media/image172.png"/><Relationship Id="rId14" Type="http://schemas.openxmlformats.org/officeDocument/2006/relationships/image" Target="../media/image176.png"/><Relationship Id="rId22" Type="http://schemas.openxmlformats.org/officeDocument/2006/relationships/image" Target="../media/image1613.png"/></Relationships>
</file>

<file path=ppt/slides/_rels/slide97.xml.rels><?xml version="1.0" encoding="UTF-8" standalone="yes"?>
<Relationships xmlns="http://schemas.openxmlformats.org/package/2006/relationships"><Relationship Id="rId8" Type="http://schemas.openxmlformats.org/officeDocument/2006/relationships/image" Target="../media/image169.png"/><Relationship Id="rId13" Type="http://schemas.openxmlformats.org/officeDocument/2006/relationships/image" Target="../media/image172.png"/><Relationship Id="rId18" Type="http://schemas.openxmlformats.org/officeDocument/2006/relationships/image" Target="../media/image190.png"/><Relationship Id="rId26" Type="http://schemas.openxmlformats.org/officeDocument/2006/relationships/image" Target="../media/image1613.png"/><Relationship Id="rId3" Type="http://schemas.openxmlformats.org/officeDocument/2006/relationships/image" Target="../media/image180.png"/><Relationship Id="rId21" Type="http://schemas.openxmlformats.org/officeDocument/2006/relationships/image" Target="../media/image1560.png"/><Relationship Id="rId7" Type="http://schemas.openxmlformats.org/officeDocument/2006/relationships/image" Target="../media/image183.png"/><Relationship Id="rId12" Type="http://schemas.openxmlformats.org/officeDocument/2006/relationships/image" Target="../media/image171.png"/><Relationship Id="rId17" Type="http://schemas.openxmlformats.org/officeDocument/2006/relationships/image" Target="../media/image189.png"/><Relationship Id="rId25" Type="http://schemas.openxmlformats.org/officeDocument/2006/relationships/image" Target="../media/image1600.png"/><Relationship Id="rId2" Type="http://schemas.openxmlformats.org/officeDocument/2006/relationships/image" Target="../media/image177.png"/><Relationship Id="rId16" Type="http://schemas.openxmlformats.org/officeDocument/2006/relationships/image" Target="../media/image188.png"/><Relationship Id="rId20" Type="http://schemas.openxmlformats.org/officeDocument/2006/relationships/image" Target="../media/image1550.png"/><Relationship Id="rId29" Type="http://schemas.openxmlformats.org/officeDocument/2006/relationships/image" Target="../media/image192.png"/><Relationship Id="rId1" Type="http://schemas.openxmlformats.org/officeDocument/2006/relationships/slideLayout" Target="../slideLayouts/slideLayout8.xml"/><Relationship Id="rId6" Type="http://schemas.openxmlformats.org/officeDocument/2006/relationships/image" Target="../media/image1820.png"/><Relationship Id="rId11" Type="http://schemas.openxmlformats.org/officeDocument/2006/relationships/image" Target="../media/image1850.png"/><Relationship Id="rId24" Type="http://schemas.openxmlformats.org/officeDocument/2006/relationships/image" Target="../media/image1590.png"/><Relationship Id="rId32" Type="http://schemas.openxmlformats.org/officeDocument/2006/relationships/image" Target="../media/image195.png"/><Relationship Id="rId5" Type="http://schemas.openxmlformats.org/officeDocument/2006/relationships/image" Target="../media/image166.png"/><Relationship Id="rId15" Type="http://schemas.openxmlformats.org/officeDocument/2006/relationships/image" Target="../media/image1870.png"/><Relationship Id="rId23" Type="http://schemas.openxmlformats.org/officeDocument/2006/relationships/image" Target="../media/image1581.png"/><Relationship Id="rId28" Type="http://schemas.openxmlformats.org/officeDocument/2006/relationships/image" Target="../media/image191.png"/><Relationship Id="rId10" Type="http://schemas.openxmlformats.org/officeDocument/2006/relationships/image" Target="../media/image184.png"/><Relationship Id="rId19" Type="http://schemas.openxmlformats.org/officeDocument/2006/relationships/image" Target="../media/image1540.png"/><Relationship Id="rId31" Type="http://schemas.openxmlformats.org/officeDocument/2006/relationships/image" Target="../media/image194.png"/><Relationship Id="rId4" Type="http://schemas.openxmlformats.org/officeDocument/2006/relationships/image" Target="../media/image181.png"/><Relationship Id="rId9" Type="http://schemas.openxmlformats.org/officeDocument/2006/relationships/image" Target="../media/image1701.png"/><Relationship Id="rId14" Type="http://schemas.openxmlformats.org/officeDocument/2006/relationships/image" Target="../media/image186.png"/><Relationship Id="rId22" Type="http://schemas.openxmlformats.org/officeDocument/2006/relationships/image" Target="../media/image1570.png"/><Relationship Id="rId27" Type="http://schemas.openxmlformats.org/officeDocument/2006/relationships/image" Target="../media/image1620.png"/><Relationship Id="rId30" Type="http://schemas.openxmlformats.org/officeDocument/2006/relationships/image" Target="../media/image1930.png"/></Relationships>
</file>

<file path=ppt/slides/_rels/slide98.xml.rels><?xml version="1.0" encoding="UTF-8" standalone="yes"?>
<Relationships xmlns="http://schemas.openxmlformats.org/package/2006/relationships"><Relationship Id="rId13" Type="http://schemas.openxmlformats.org/officeDocument/2006/relationships/image" Target="../media/image207.png"/><Relationship Id="rId18" Type="http://schemas.openxmlformats.org/officeDocument/2006/relationships/image" Target="../media/image852.png"/><Relationship Id="rId26" Type="http://schemas.openxmlformats.org/officeDocument/2006/relationships/image" Target="../media/image2190.png"/><Relationship Id="rId39" Type="http://schemas.openxmlformats.org/officeDocument/2006/relationships/image" Target="../media/image231.png"/><Relationship Id="rId21" Type="http://schemas.openxmlformats.org/officeDocument/2006/relationships/image" Target="../media/image2140.png"/><Relationship Id="rId34" Type="http://schemas.openxmlformats.org/officeDocument/2006/relationships/image" Target="../media/image226.png"/><Relationship Id="rId7" Type="http://schemas.openxmlformats.org/officeDocument/2006/relationships/image" Target="../media/image201.png"/><Relationship Id="rId2" Type="http://schemas.openxmlformats.org/officeDocument/2006/relationships/image" Target="../media/image196.png"/><Relationship Id="rId16" Type="http://schemas.openxmlformats.org/officeDocument/2006/relationships/image" Target="../media/image2100.png"/><Relationship Id="rId20" Type="http://schemas.openxmlformats.org/officeDocument/2006/relationships/image" Target="../media/image2130.png"/><Relationship Id="rId29" Type="http://schemas.openxmlformats.org/officeDocument/2006/relationships/image" Target="../media/image2210.png"/><Relationship Id="rId41" Type="http://schemas.openxmlformats.org/officeDocument/2006/relationships/image" Target="../media/image233.png"/><Relationship Id="rId1" Type="http://schemas.openxmlformats.org/officeDocument/2006/relationships/slideLayout" Target="../slideLayouts/slideLayout8.xml"/><Relationship Id="rId6" Type="http://schemas.openxmlformats.org/officeDocument/2006/relationships/image" Target="../media/image200.png"/><Relationship Id="rId11" Type="http://schemas.openxmlformats.org/officeDocument/2006/relationships/image" Target="../media/image205.png"/><Relationship Id="rId24" Type="http://schemas.openxmlformats.org/officeDocument/2006/relationships/image" Target="../media/image217.png"/><Relationship Id="rId32" Type="http://schemas.openxmlformats.org/officeDocument/2006/relationships/image" Target="../media/image2241.png"/><Relationship Id="rId37" Type="http://schemas.openxmlformats.org/officeDocument/2006/relationships/image" Target="../media/image229.png"/><Relationship Id="rId40" Type="http://schemas.openxmlformats.org/officeDocument/2006/relationships/image" Target="../media/image2321.png"/><Relationship Id="rId5" Type="http://schemas.openxmlformats.org/officeDocument/2006/relationships/image" Target="../media/image199.png"/><Relationship Id="rId15" Type="http://schemas.openxmlformats.org/officeDocument/2006/relationships/image" Target="../media/image2090.png"/><Relationship Id="rId23" Type="http://schemas.openxmlformats.org/officeDocument/2006/relationships/image" Target="../media/image216.png"/><Relationship Id="rId28" Type="http://schemas.openxmlformats.org/officeDocument/2006/relationships/image" Target="../media/image1301.png"/><Relationship Id="rId36" Type="http://schemas.openxmlformats.org/officeDocument/2006/relationships/image" Target="../media/image2281.png"/><Relationship Id="rId10" Type="http://schemas.openxmlformats.org/officeDocument/2006/relationships/image" Target="../media/image2040.png"/><Relationship Id="rId19" Type="http://schemas.openxmlformats.org/officeDocument/2006/relationships/image" Target="../media/image2120.png"/><Relationship Id="rId31" Type="http://schemas.openxmlformats.org/officeDocument/2006/relationships/image" Target="../media/image2230.png"/><Relationship Id="rId4" Type="http://schemas.openxmlformats.org/officeDocument/2006/relationships/image" Target="../media/image198.png"/><Relationship Id="rId9" Type="http://schemas.openxmlformats.org/officeDocument/2006/relationships/image" Target="../media/image203.png"/><Relationship Id="rId14" Type="http://schemas.openxmlformats.org/officeDocument/2006/relationships/image" Target="../media/image2080.png"/><Relationship Id="rId22" Type="http://schemas.openxmlformats.org/officeDocument/2006/relationships/image" Target="../media/image215.png"/><Relationship Id="rId27" Type="http://schemas.openxmlformats.org/officeDocument/2006/relationships/image" Target="../media/image2200.png"/><Relationship Id="rId30" Type="http://schemas.openxmlformats.org/officeDocument/2006/relationships/image" Target="../media/image222.png"/><Relationship Id="rId35" Type="http://schemas.openxmlformats.org/officeDocument/2006/relationships/image" Target="../media/image2271.png"/><Relationship Id="rId8" Type="http://schemas.openxmlformats.org/officeDocument/2006/relationships/image" Target="../media/image202.png"/><Relationship Id="rId3" Type="http://schemas.openxmlformats.org/officeDocument/2006/relationships/image" Target="../media/image197.png"/><Relationship Id="rId12" Type="http://schemas.openxmlformats.org/officeDocument/2006/relationships/image" Target="../media/image206.png"/><Relationship Id="rId17" Type="http://schemas.openxmlformats.org/officeDocument/2006/relationships/image" Target="../media/image2111.png"/><Relationship Id="rId25" Type="http://schemas.openxmlformats.org/officeDocument/2006/relationships/image" Target="../media/image218.png"/><Relationship Id="rId33" Type="http://schemas.openxmlformats.org/officeDocument/2006/relationships/image" Target="../media/image2251.png"/><Relationship Id="rId38" Type="http://schemas.openxmlformats.org/officeDocument/2006/relationships/image" Target="../media/image230.png"/></Relationships>
</file>

<file path=ppt/slides/_rels/slide99.xml.rels><?xml version="1.0" encoding="UTF-8" standalone="yes"?>
<Relationships xmlns="http://schemas.openxmlformats.org/package/2006/relationships"><Relationship Id="rId2" Type="http://schemas.openxmlformats.org/officeDocument/2006/relationships/image" Target="../media/image2240.png"/><Relationship Id="rId1" Type="http://schemas.openxmlformats.org/officeDocument/2006/relationships/slideLayout" Target="../slideLayouts/slideLayout8.xml"/></Relationships>
</file>

<file path=ppt/slides/_rels/slide100.xml.rels><?xml version="1.0" encoding="UTF-8" standalone="yes"?>
<Relationships xmlns="http://schemas.openxmlformats.org/package/2006/relationships"><Relationship Id="rId8" Type="http://schemas.openxmlformats.org/officeDocument/2006/relationships/image" Target="../media/image2300.png"/><Relationship Id="rId13" Type="http://schemas.openxmlformats.org/officeDocument/2006/relationships/image" Target="../media/image235.png"/><Relationship Id="rId3" Type="http://schemas.openxmlformats.org/officeDocument/2006/relationships/image" Target="../media/image2250.png"/><Relationship Id="rId7" Type="http://schemas.openxmlformats.org/officeDocument/2006/relationships/image" Target="../media/image2290.png"/><Relationship Id="rId12" Type="http://schemas.openxmlformats.org/officeDocument/2006/relationships/image" Target="../media/image234.png"/><Relationship Id="rId17" Type="http://schemas.openxmlformats.org/officeDocument/2006/relationships/image" Target="../media/image239.png"/><Relationship Id="rId2" Type="http://schemas.openxmlformats.org/officeDocument/2006/relationships/image" Target="../media/image2660.png"/><Relationship Id="rId16" Type="http://schemas.openxmlformats.org/officeDocument/2006/relationships/image" Target="../media/image2380.png"/><Relationship Id="rId1" Type="http://schemas.openxmlformats.org/officeDocument/2006/relationships/slideLayout" Target="../slideLayouts/slideLayout8.xml"/><Relationship Id="rId6" Type="http://schemas.openxmlformats.org/officeDocument/2006/relationships/image" Target="../media/image2280.png"/><Relationship Id="rId11" Type="http://schemas.openxmlformats.org/officeDocument/2006/relationships/image" Target="../media/image2330.png"/><Relationship Id="rId5" Type="http://schemas.openxmlformats.org/officeDocument/2006/relationships/image" Target="../media/image2270.png"/><Relationship Id="rId15" Type="http://schemas.openxmlformats.org/officeDocument/2006/relationships/image" Target="../media/image2370.png"/><Relationship Id="rId10" Type="http://schemas.openxmlformats.org/officeDocument/2006/relationships/image" Target="../media/image2320.png"/><Relationship Id="rId4" Type="http://schemas.openxmlformats.org/officeDocument/2006/relationships/image" Target="../media/image2260.png"/><Relationship Id="rId9" Type="http://schemas.openxmlformats.org/officeDocument/2006/relationships/image" Target="../media/image2312.png"/><Relationship Id="rId14" Type="http://schemas.openxmlformats.org/officeDocument/2006/relationships/image" Target="../media/image236.png"/></Relationships>
</file>

<file path=ppt/slides/_rels/slide101.xml.rels><?xml version="1.0" encoding="UTF-8" standalone="yes"?>
<Relationships xmlns="http://schemas.openxmlformats.org/package/2006/relationships"><Relationship Id="rId2" Type="http://schemas.openxmlformats.org/officeDocument/2006/relationships/image" Target="../media/image2400.png"/><Relationship Id="rId1" Type="http://schemas.openxmlformats.org/officeDocument/2006/relationships/slideLayout" Target="../slideLayouts/slideLayout8.xml"/></Relationships>
</file>

<file path=ppt/slides/_rels/slide102.xml.rels><?xml version="1.0" encoding="UTF-8" standalone="yes"?>
<Relationships xmlns="http://schemas.openxmlformats.org/package/2006/relationships"><Relationship Id="rId2" Type="http://schemas.openxmlformats.org/officeDocument/2006/relationships/image" Target="../media/image2411.png"/><Relationship Id="rId1" Type="http://schemas.openxmlformats.org/officeDocument/2006/relationships/slideLayout" Target="../slideLayouts/slideLayout8.xml"/></Relationships>
</file>

<file path=ppt/slides/_rels/slide103.xml.rels><?xml version="1.0" encoding="UTF-8" standalone="yes"?>
<Relationships xmlns="http://schemas.openxmlformats.org/package/2006/relationships"><Relationship Id="rId2" Type="http://schemas.openxmlformats.org/officeDocument/2006/relationships/image" Target="../media/image2421.png"/><Relationship Id="rId1" Type="http://schemas.openxmlformats.org/officeDocument/2006/relationships/slideLayout" Target="../slideLayouts/slideLayout8.xml"/></Relationships>
</file>

<file path=ppt/slides/_rels/slide104.xml.rels><?xml version="1.0" encoding="UTF-8" standalone="yes"?>
<Relationships xmlns="http://schemas.openxmlformats.org/package/2006/relationships"><Relationship Id="rId2" Type="http://schemas.openxmlformats.org/officeDocument/2006/relationships/image" Target="../media/image2420.png"/><Relationship Id="rId1" Type="http://schemas.openxmlformats.org/officeDocument/2006/relationships/slideLayout" Target="../slideLayouts/slideLayout8.xml"/></Relationships>
</file>

<file path=ppt/slides/_rels/slide105.xml.rels><?xml version="1.0" encoding="UTF-8" standalone="yes"?>
<Relationships xmlns="http://schemas.openxmlformats.org/package/2006/relationships"><Relationship Id="rId3" Type="http://schemas.openxmlformats.org/officeDocument/2006/relationships/image" Target="../media/image2440.png"/><Relationship Id="rId7" Type="http://schemas.openxmlformats.org/officeDocument/2006/relationships/image" Target="../media/image248.png"/><Relationship Id="rId2" Type="http://schemas.openxmlformats.org/officeDocument/2006/relationships/image" Target="../media/image2430.png"/><Relationship Id="rId1" Type="http://schemas.openxmlformats.org/officeDocument/2006/relationships/slideLayout" Target="../slideLayouts/slideLayout8.xml"/><Relationship Id="rId6" Type="http://schemas.openxmlformats.org/officeDocument/2006/relationships/image" Target="../media/image247.png"/><Relationship Id="rId5" Type="http://schemas.openxmlformats.org/officeDocument/2006/relationships/image" Target="../media/image2461.png"/><Relationship Id="rId4" Type="http://schemas.openxmlformats.org/officeDocument/2006/relationships/image" Target="../media/image245.png"/></Relationships>
</file>

<file path=ppt/slides/_rels/slide106.xml.rels><?xml version="1.0" encoding="UTF-8" standalone="yes"?>
<Relationships xmlns="http://schemas.openxmlformats.org/package/2006/relationships"><Relationship Id="rId3" Type="http://schemas.openxmlformats.org/officeDocument/2006/relationships/image" Target="../media/image250.png"/><Relationship Id="rId7" Type="http://schemas.openxmlformats.org/officeDocument/2006/relationships/image" Target="../media/image2540.png"/><Relationship Id="rId2" Type="http://schemas.openxmlformats.org/officeDocument/2006/relationships/image" Target="../media/image2490.png"/><Relationship Id="rId1" Type="http://schemas.openxmlformats.org/officeDocument/2006/relationships/slideLayout" Target="../slideLayouts/slideLayout8.xml"/><Relationship Id="rId6" Type="http://schemas.openxmlformats.org/officeDocument/2006/relationships/image" Target="../media/image2530.png"/><Relationship Id="rId5" Type="http://schemas.openxmlformats.org/officeDocument/2006/relationships/image" Target="../media/image2520.png"/><Relationship Id="rId4" Type="http://schemas.openxmlformats.org/officeDocument/2006/relationships/image" Target="../media/image2513.png"/></Relationships>
</file>

<file path=ppt/slides/_rels/slide107.xml.rels><?xml version="1.0" encoding="UTF-8" standalone="yes"?>
<Relationships xmlns="http://schemas.openxmlformats.org/package/2006/relationships"><Relationship Id="rId3" Type="http://schemas.openxmlformats.org/officeDocument/2006/relationships/image" Target="../media/image144.emf"/><Relationship Id="rId2" Type="http://schemas.openxmlformats.org/officeDocument/2006/relationships/image" Target="../media/image2550.png"/><Relationship Id="rId1" Type="http://schemas.openxmlformats.org/officeDocument/2006/relationships/slideLayout" Target="../slideLayouts/slideLayout8.xml"/></Relationships>
</file>

<file path=ppt/slides/_rels/slide108.xml.rels><?xml version="1.0" encoding="UTF-8" standalone="yes"?>
<Relationships xmlns="http://schemas.openxmlformats.org/package/2006/relationships"><Relationship Id="rId8" Type="http://schemas.openxmlformats.org/officeDocument/2006/relationships/image" Target="../media/image2630.png"/><Relationship Id="rId13" Type="http://schemas.openxmlformats.org/officeDocument/2006/relationships/image" Target="../media/image2690.png"/><Relationship Id="rId3" Type="http://schemas.openxmlformats.org/officeDocument/2006/relationships/image" Target="../media/image2580.png"/><Relationship Id="rId7" Type="http://schemas.openxmlformats.org/officeDocument/2006/relationships/image" Target="../media/image2620.png"/><Relationship Id="rId12" Type="http://schemas.openxmlformats.org/officeDocument/2006/relationships/image" Target="../media/image268.png"/><Relationship Id="rId2" Type="http://schemas.openxmlformats.org/officeDocument/2006/relationships/image" Target="../media/image2570.png"/><Relationship Id="rId16" Type="http://schemas.openxmlformats.org/officeDocument/2006/relationships/image" Target="../media/image2720.png"/><Relationship Id="rId1" Type="http://schemas.openxmlformats.org/officeDocument/2006/relationships/slideLayout" Target="../slideLayouts/slideLayout9.xml"/><Relationship Id="rId6" Type="http://schemas.openxmlformats.org/officeDocument/2006/relationships/image" Target="../media/image2611.png"/><Relationship Id="rId11" Type="http://schemas.openxmlformats.org/officeDocument/2006/relationships/image" Target="../media/image2670.png"/><Relationship Id="rId5" Type="http://schemas.openxmlformats.org/officeDocument/2006/relationships/image" Target="../media/image2601.png"/><Relationship Id="rId15" Type="http://schemas.openxmlformats.org/officeDocument/2006/relationships/image" Target="../media/image2712.png"/><Relationship Id="rId10" Type="http://schemas.openxmlformats.org/officeDocument/2006/relationships/image" Target="../media/image2650.png"/><Relationship Id="rId4" Type="http://schemas.openxmlformats.org/officeDocument/2006/relationships/image" Target="../media/image2590.png"/><Relationship Id="rId9" Type="http://schemas.openxmlformats.org/officeDocument/2006/relationships/image" Target="../media/image264.png"/><Relationship Id="rId14" Type="http://schemas.openxmlformats.org/officeDocument/2006/relationships/image" Target="../media/image2700.png"/></Relationships>
</file>

<file path=ppt/slides/_rels/slide109.xml.rels><?xml version="1.0" encoding="UTF-8" standalone="yes"?>
<Relationships xmlns="http://schemas.openxmlformats.org/package/2006/relationships"><Relationship Id="rId8" Type="http://schemas.openxmlformats.org/officeDocument/2006/relationships/image" Target="../media/image2780.png"/><Relationship Id="rId13" Type="http://schemas.openxmlformats.org/officeDocument/2006/relationships/image" Target="../media/image2690.png"/><Relationship Id="rId18" Type="http://schemas.openxmlformats.org/officeDocument/2006/relationships/image" Target="../media/image2860.png"/><Relationship Id="rId3" Type="http://schemas.openxmlformats.org/officeDocument/2006/relationships/image" Target="../media/image2740.png"/><Relationship Id="rId7" Type="http://schemas.openxmlformats.org/officeDocument/2006/relationships/image" Target="../media/image2770.png"/><Relationship Id="rId12" Type="http://schemas.openxmlformats.org/officeDocument/2006/relationships/image" Target="../media/image2811.png"/><Relationship Id="rId17" Type="http://schemas.openxmlformats.org/officeDocument/2006/relationships/image" Target="../media/image2850.png"/><Relationship Id="rId2" Type="http://schemas.openxmlformats.org/officeDocument/2006/relationships/image" Target="../media/image2730.png"/><Relationship Id="rId16" Type="http://schemas.openxmlformats.org/officeDocument/2006/relationships/image" Target="../media/image2840.png"/><Relationship Id="rId1" Type="http://schemas.openxmlformats.org/officeDocument/2006/relationships/slideLayout" Target="../slideLayouts/slideLayout9.xml"/><Relationship Id="rId6" Type="http://schemas.openxmlformats.org/officeDocument/2006/relationships/image" Target="../media/image2611.png"/><Relationship Id="rId11" Type="http://schemas.openxmlformats.org/officeDocument/2006/relationships/image" Target="../media/image2800.png"/><Relationship Id="rId5" Type="http://schemas.openxmlformats.org/officeDocument/2006/relationships/image" Target="../media/image2760.png"/><Relationship Id="rId15" Type="http://schemas.openxmlformats.org/officeDocument/2006/relationships/image" Target="../media/image2820.png"/><Relationship Id="rId10" Type="http://schemas.openxmlformats.org/officeDocument/2006/relationships/image" Target="../media/image2790.png"/><Relationship Id="rId19" Type="http://schemas.openxmlformats.org/officeDocument/2006/relationships/image" Target="../media/image287.png"/><Relationship Id="rId4" Type="http://schemas.openxmlformats.org/officeDocument/2006/relationships/image" Target="../media/image2750.png"/><Relationship Id="rId9" Type="http://schemas.openxmlformats.org/officeDocument/2006/relationships/image" Target="../media/image264.png"/><Relationship Id="rId14" Type="http://schemas.openxmlformats.org/officeDocument/2006/relationships/image" Target="../media/image2700.png"/></Relationships>
</file>

<file path=ppt/slides/_rels/slide110.xml.rels><?xml version="1.0" encoding="UTF-8" standalone="yes"?>
<Relationships xmlns="http://schemas.openxmlformats.org/package/2006/relationships"><Relationship Id="rId8" Type="http://schemas.openxmlformats.org/officeDocument/2006/relationships/image" Target="../media/image2930.png"/><Relationship Id="rId3" Type="http://schemas.openxmlformats.org/officeDocument/2006/relationships/image" Target="../media/image144.emf"/><Relationship Id="rId7" Type="http://schemas.openxmlformats.org/officeDocument/2006/relationships/image" Target="../media/image2920.png"/><Relationship Id="rId12" Type="http://schemas.openxmlformats.org/officeDocument/2006/relationships/image" Target="../media/image2970.png"/><Relationship Id="rId2" Type="http://schemas.openxmlformats.org/officeDocument/2006/relationships/image" Target="../media/image288.png"/><Relationship Id="rId1" Type="http://schemas.openxmlformats.org/officeDocument/2006/relationships/slideLayout" Target="../slideLayouts/slideLayout9.xml"/><Relationship Id="rId6" Type="http://schemas.openxmlformats.org/officeDocument/2006/relationships/image" Target="../media/image2912.png"/><Relationship Id="rId11" Type="http://schemas.openxmlformats.org/officeDocument/2006/relationships/image" Target="../media/image2960.png"/><Relationship Id="rId5" Type="http://schemas.openxmlformats.org/officeDocument/2006/relationships/image" Target="../media/image290.png"/><Relationship Id="rId10" Type="http://schemas.openxmlformats.org/officeDocument/2006/relationships/image" Target="../media/image2950.png"/><Relationship Id="rId4" Type="http://schemas.openxmlformats.org/officeDocument/2006/relationships/image" Target="../media/image289.png"/><Relationship Id="rId9" Type="http://schemas.openxmlformats.org/officeDocument/2006/relationships/image" Target="../media/image2940.png"/></Relationships>
</file>

<file path=ppt/slides/_rels/slide111.xml.rels><?xml version="1.0" encoding="UTF-8" standalone="yes"?>
<Relationships xmlns="http://schemas.openxmlformats.org/package/2006/relationships"><Relationship Id="rId3" Type="http://schemas.openxmlformats.org/officeDocument/2006/relationships/image" Target="../media/image145.emf"/><Relationship Id="rId2" Type="http://schemas.openxmlformats.org/officeDocument/2006/relationships/image" Target="../media/image2980.png"/><Relationship Id="rId1" Type="http://schemas.openxmlformats.org/officeDocument/2006/relationships/slideLayout" Target="../slideLayouts/slideLayout8.xml"/><Relationship Id="rId4" Type="http://schemas.openxmlformats.org/officeDocument/2006/relationships/image" Target="../media/image144.emf"/></Relationships>
</file>

<file path=ppt/slides/_rels/slide112.xml.rels><?xml version="1.0" encoding="UTF-8" standalone="yes"?>
<Relationships xmlns="http://schemas.openxmlformats.org/package/2006/relationships"><Relationship Id="rId2" Type="http://schemas.openxmlformats.org/officeDocument/2006/relationships/image" Target="../media/image2830.png"/><Relationship Id="rId1" Type="http://schemas.openxmlformats.org/officeDocument/2006/relationships/slideLayout" Target="../slideLayouts/slideLayout8.xml"/></Relationships>
</file>

<file path=ppt/slides/_rels/slide113.xml.rels><?xml version="1.0" encoding="UTF-8" standalone="yes"?>
<Relationships xmlns="http://schemas.openxmlformats.org/package/2006/relationships"><Relationship Id="rId3" Type="http://schemas.openxmlformats.org/officeDocument/2006/relationships/hyperlink" Target="https://github.com/tanyabraun/wfomc" TargetMode="External"/><Relationship Id="rId2" Type="http://schemas.openxmlformats.org/officeDocument/2006/relationships/hyperlink" Target="https://github.com/UCLA-StarAI/Forclift" TargetMode="External"/><Relationship Id="rId1" Type="http://schemas.openxmlformats.org/officeDocument/2006/relationships/slideLayout" Target="../slideLayouts/slideLayout8.xml"/></Relationships>
</file>

<file path=ppt/slides/_rels/slide114.xml.rels><?xml version="1.0" encoding="UTF-8" standalone="yes"?>
<Relationships xmlns="http://schemas.openxmlformats.org/package/2006/relationships"><Relationship Id="rId3" Type="http://schemas.openxmlformats.org/officeDocument/2006/relationships/image" Target="../media/image3012.png"/><Relationship Id="rId42" Type="http://schemas.openxmlformats.org/officeDocument/2006/relationships/image" Target="../media/image4980.png"/><Relationship Id="rId47" Type="http://schemas.openxmlformats.org/officeDocument/2006/relationships/image" Target="../media/image5020.png"/><Relationship Id="rId46" Type="http://schemas.openxmlformats.org/officeDocument/2006/relationships/image" Target="../media/image5010.png"/><Relationship Id="rId2" Type="http://schemas.openxmlformats.org/officeDocument/2006/relationships/image" Target="../media/image3001.png"/><Relationship Id="rId41" Type="http://schemas.openxmlformats.org/officeDocument/2006/relationships/image" Target="../media/image4970.png"/><Relationship Id="rId1" Type="http://schemas.openxmlformats.org/officeDocument/2006/relationships/slideLayout" Target="../slideLayouts/slideLayout9.xml"/><Relationship Id="rId40" Type="http://schemas.openxmlformats.org/officeDocument/2006/relationships/image" Target="../media/image4960.png"/><Relationship Id="rId45" Type="http://schemas.openxmlformats.org/officeDocument/2006/relationships/image" Target="../media/image5000.png"/><Relationship Id="rId49" Type="http://schemas.openxmlformats.org/officeDocument/2006/relationships/image" Target="../media/image5040.png"/><Relationship Id="rId44" Type="http://schemas.openxmlformats.org/officeDocument/2006/relationships/image" Target="../media/image4990.png"/><Relationship Id="rId43" Type="http://schemas.openxmlformats.org/officeDocument/2006/relationships/image" Target="../media/image26000.png"/><Relationship Id="rId48" Type="http://schemas.openxmlformats.org/officeDocument/2006/relationships/image" Target="../media/image5030.png"/></Relationships>
</file>

<file path=ppt/slides/_rels/slide115.xml.rels><?xml version="1.0" encoding="UTF-8" standalone="yes"?>
<Relationships xmlns="http://schemas.openxmlformats.org/package/2006/relationships"><Relationship Id="rId8" Type="http://schemas.openxmlformats.org/officeDocument/2006/relationships/image" Target="../media/image4830.png"/><Relationship Id="rId3" Type="http://schemas.openxmlformats.org/officeDocument/2006/relationships/image" Target="../media/image3960.png"/><Relationship Id="rId7" Type="http://schemas.openxmlformats.org/officeDocument/2006/relationships/image" Target="../media/image149.emf"/><Relationship Id="rId2" Type="http://schemas.openxmlformats.org/officeDocument/2006/relationships/notesSlide" Target="../notesSlides/notesSlide33.xml"/><Relationship Id="rId1" Type="http://schemas.openxmlformats.org/officeDocument/2006/relationships/slideLayout" Target="../slideLayouts/slideLayout11.xml"/><Relationship Id="rId6" Type="http://schemas.openxmlformats.org/officeDocument/2006/relationships/image" Target="../media/image148.emf"/><Relationship Id="rId11" Type="http://schemas.openxmlformats.org/officeDocument/2006/relationships/image" Target="../media/image4890.png"/><Relationship Id="rId5" Type="http://schemas.openxmlformats.org/officeDocument/2006/relationships/image" Target="../media/image147.emf"/><Relationship Id="rId10" Type="http://schemas.openxmlformats.org/officeDocument/2006/relationships/image" Target="../media/image4850.png"/><Relationship Id="rId4" Type="http://schemas.openxmlformats.org/officeDocument/2006/relationships/image" Target="../media/image146.emf"/><Relationship Id="rId9" Type="http://schemas.openxmlformats.org/officeDocument/2006/relationships/image" Target="../media/image4840.png"/></Relationships>
</file>

<file path=ppt/slides/_rels/slide116.xml.rels><?xml version="1.0" encoding="UTF-8" standalone="yes"?>
<Relationships xmlns="http://schemas.openxmlformats.org/package/2006/relationships"><Relationship Id="rId3" Type="http://schemas.openxmlformats.org/officeDocument/2006/relationships/image" Target="../media/image5060.png"/><Relationship Id="rId2" Type="http://schemas.openxmlformats.org/officeDocument/2006/relationships/image" Target="../media/image5050.png"/><Relationship Id="rId1" Type="http://schemas.openxmlformats.org/officeDocument/2006/relationships/slideLayout" Target="../slideLayouts/slideLayout9.xml"/></Relationships>
</file>

<file path=ppt/slides/_rels/slide117.xml.rels><?xml version="1.0" encoding="UTF-8" standalone="yes"?>
<Relationships xmlns="http://schemas.openxmlformats.org/package/2006/relationships"><Relationship Id="rId8" Type="http://schemas.openxmlformats.org/officeDocument/2006/relationships/image" Target="../media/image4840.png"/><Relationship Id="rId3" Type="http://schemas.openxmlformats.org/officeDocument/2006/relationships/image" Target="../media/image150.emf"/><Relationship Id="rId7" Type="http://schemas.openxmlformats.org/officeDocument/2006/relationships/image" Target="../media/image4830.png"/><Relationship Id="rId2" Type="http://schemas.openxmlformats.org/officeDocument/2006/relationships/image" Target="../media/image4260.png"/><Relationship Id="rId1" Type="http://schemas.openxmlformats.org/officeDocument/2006/relationships/slideLayout" Target="../slideLayouts/slideLayout11.xml"/><Relationship Id="rId6" Type="http://schemas.openxmlformats.org/officeDocument/2006/relationships/image" Target="../media/image153.emf"/><Relationship Id="rId5" Type="http://schemas.openxmlformats.org/officeDocument/2006/relationships/image" Target="../media/image152.emf"/><Relationship Id="rId10" Type="http://schemas.openxmlformats.org/officeDocument/2006/relationships/image" Target="../media/image4890.png"/><Relationship Id="rId4" Type="http://schemas.openxmlformats.org/officeDocument/2006/relationships/image" Target="../media/image151.emf"/><Relationship Id="rId9" Type="http://schemas.openxmlformats.org/officeDocument/2006/relationships/image" Target="../media/image4850.png"/></Relationships>
</file>

<file path=ppt/slides/_rels/slide118.xml.rels><?xml version="1.0" encoding="UTF-8" standalone="yes"?>
<Relationships xmlns="http://schemas.openxmlformats.org/package/2006/relationships"><Relationship Id="rId2" Type="http://schemas.openxmlformats.org/officeDocument/2006/relationships/hyperlink" Target="http://alchemy.cs.washington.edu/" TargetMode="External"/><Relationship Id="rId1" Type="http://schemas.openxmlformats.org/officeDocument/2006/relationships/slideLayout" Target="../slideLayouts/slideLayout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1.xml.rels><?xml version="1.0" encoding="UTF-8" standalone="yes"?>
<Relationships xmlns="http://schemas.openxmlformats.org/package/2006/relationships"><Relationship Id="rId2" Type="http://schemas.openxmlformats.org/officeDocument/2006/relationships/image" Target="../media/image154.png"/><Relationship Id="rId1" Type="http://schemas.openxmlformats.org/officeDocument/2006/relationships/slideLayout" Target="../slideLayouts/slideLayout15.xml"/></Relationships>
</file>

<file path=ppt/slides/_rels/slide122.xml.rels><?xml version="1.0" encoding="UTF-8" standalone="yes"?>
<Relationships xmlns="http://schemas.openxmlformats.org/package/2006/relationships"><Relationship Id="rId3" Type="http://schemas.openxmlformats.org/officeDocument/2006/relationships/image" Target="../media/image1502.png"/><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123.xml.rels><?xml version="1.0" encoding="UTF-8" standalone="yes"?>
<Relationships xmlns="http://schemas.openxmlformats.org/package/2006/relationships"><Relationship Id="rId8" Type="http://schemas.openxmlformats.org/officeDocument/2006/relationships/image" Target="../media/image1720.png"/><Relationship Id="rId3" Type="http://schemas.openxmlformats.org/officeDocument/2006/relationships/image" Target="../media/image1521.png"/><Relationship Id="rId7" Type="http://schemas.openxmlformats.org/officeDocument/2006/relationships/image" Target="../media/image1712.png"/><Relationship Id="rId2" Type="http://schemas.openxmlformats.org/officeDocument/2006/relationships/image" Target="../media/image1641.png"/><Relationship Id="rId1" Type="http://schemas.openxmlformats.org/officeDocument/2006/relationships/slideLayout" Target="../slideLayouts/slideLayout8.xml"/><Relationship Id="rId6" Type="http://schemas.openxmlformats.org/officeDocument/2006/relationships/image" Target="../media/image1690.png"/><Relationship Id="rId11" Type="http://schemas.openxmlformats.org/officeDocument/2006/relationships/image" Target="../media/image1582.png"/><Relationship Id="rId5" Type="http://schemas.openxmlformats.org/officeDocument/2006/relationships/image" Target="../media/image1680.png"/><Relationship Id="rId10" Type="http://schemas.openxmlformats.org/officeDocument/2006/relationships/image" Target="../media/image1551.png"/><Relationship Id="rId4" Type="http://schemas.openxmlformats.org/officeDocument/2006/relationships/image" Target="../media/image1531.png"/><Relationship Id="rId9" Type="http://schemas.openxmlformats.org/officeDocument/2006/relationships/image" Target="../media/image1541.png"/></Relationships>
</file>

<file path=ppt/slides/_rels/slide124.xml.rels><?xml version="1.0" encoding="UTF-8" standalone="yes"?>
<Relationships xmlns="http://schemas.openxmlformats.org/package/2006/relationships"><Relationship Id="rId3" Type="http://schemas.openxmlformats.org/officeDocument/2006/relationships/image" Target="../media/image309.png"/><Relationship Id="rId2" Type="http://schemas.openxmlformats.org/officeDocument/2006/relationships/image" Target="../media/image304.png"/><Relationship Id="rId1" Type="http://schemas.openxmlformats.org/officeDocument/2006/relationships/slideLayout" Target="../slideLayouts/slideLayout8.xml"/></Relationships>
</file>

<file path=ppt/slides/_rels/slide125.xml.rels><?xml version="1.0" encoding="UTF-8" standalone="yes"?>
<Relationships xmlns="http://schemas.openxmlformats.org/package/2006/relationships"><Relationship Id="rId2" Type="http://schemas.openxmlformats.org/officeDocument/2006/relationships/image" Target="../media/image1750.png"/><Relationship Id="rId1" Type="http://schemas.openxmlformats.org/officeDocument/2006/relationships/slideLayout" Target="../slideLayouts/slideLayout8.xml"/></Relationships>
</file>

<file path=ppt/slides/_rels/slide126.xml.rels><?xml version="1.0" encoding="UTF-8" standalone="yes"?>
<Relationships xmlns="http://schemas.openxmlformats.org/package/2006/relationships"><Relationship Id="rId8" Type="http://schemas.openxmlformats.org/officeDocument/2006/relationships/image" Target="../media/image1840.png"/><Relationship Id="rId3" Type="http://schemas.openxmlformats.org/officeDocument/2006/relationships/image" Target="../media/image310.png"/><Relationship Id="rId7" Type="http://schemas.openxmlformats.org/officeDocument/2006/relationships/image" Target="../media/image1800.png"/><Relationship Id="rId2" Type="http://schemas.openxmlformats.org/officeDocument/2006/relationships/notesSlide" Target="../notesSlides/notesSlide35.xml"/><Relationship Id="rId1" Type="http://schemas.openxmlformats.org/officeDocument/2006/relationships/slideLayout" Target="../slideLayouts/slideLayout8.xml"/><Relationship Id="rId6" Type="http://schemas.openxmlformats.org/officeDocument/2006/relationships/image" Target="../media/image1790.png"/><Relationship Id="rId11" Type="http://schemas.openxmlformats.org/officeDocument/2006/relationships/image" Target="../media/image1911.png"/><Relationship Id="rId5" Type="http://schemas.openxmlformats.org/officeDocument/2006/relationships/image" Target="../media/image1760.png"/><Relationship Id="rId10" Type="http://schemas.openxmlformats.org/officeDocument/2006/relationships/image" Target="../media/image1900.png"/><Relationship Id="rId4" Type="http://schemas.openxmlformats.org/officeDocument/2006/relationships/image" Target="../media/image1580.png"/><Relationship Id="rId9" Type="http://schemas.openxmlformats.org/officeDocument/2006/relationships/image" Target="../media/image1890.png"/></Relationships>
</file>

<file path=ppt/slides/_rels/slide127.xml.rels><?xml version="1.0" encoding="UTF-8" standalone="yes"?>
<Relationships xmlns="http://schemas.openxmlformats.org/package/2006/relationships"><Relationship Id="rId3" Type="http://schemas.openxmlformats.org/officeDocument/2006/relationships/image" Target="../media/image1880.png"/><Relationship Id="rId2" Type="http://schemas.openxmlformats.org/officeDocument/2006/relationships/image" Target="../media/image311.png"/><Relationship Id="rId1" Type="http://schemas.openxmlformats.org/officeDocument/2006/relationships/slideLayout" Target="../slideLayouts/slideLayout8.xml"/></Relationships>
</file>

<file path=ppt/slides/_rels/slide128.xml.rels><?xml version="1.0" encoding="UTF-8" standalone="yes"?>
<Relationships xmlns="http://schemas.openxmlformats.org/package/2006/relationships"><Relationship Id="rId3" Type="http://schemas.openxmlformats.org/officeDocument/2006/relationships/image" Target="../media/image1950.png"/><Relationship Id="rId2" Type="http://schemas.openxmlformats.org/officeDocument/2006/relationships/image" Target="../media/image312.png"/><Relationship Id="rId1" Type="http://schemas.openxmlformats.org/officeDocument/2006/relationships/slideLayout" Target="../slideLayouts/slideLayout8.xml"/><Relationship Id="rId4" Type="http://schemas.openxmlformats.org/officeDocument/2006/relationships/image" Target="../media/image1962.png"/></Relationships>
</file>

<file path=ppt/slides/_rels/slide129.xml.rels><?xml version="1.0" encoding="UTF-8" standalone="yes"?>
<Relationships xmlns="http://schemas.openxmlformats.org/package/2006/relationships"><Relationship Id="rId2" Type="http://schemas.openxmlformats.org/officeDocument/2006/relationships/image" Target="../media/image1940.png"/><Relationship Id="rId1" Type="http://schemas.openxmlformats.org/officeDocument/2006/relationships/slideLayout" Target="../slideLayouts/slideLayout8.xml"/></Relationships>
</file>

<file path=ppt/slides/_rels/slide130.xml.rels><?xml version="1.0" encoding="UTF-8" standalone="yes"?>
<Relationships xmlns="http://schemas.openxmlformats.org/package/2006/relationships"><Relationship Id="rId3" Type="http://schemas.openxmlformats.org/officeDocument/2006/relationships/image" Target="../media/image1971.png"/><Relationship Id="rId2" Type="http://schemas.openxmlformats.org/officeDocument/2006/relationships/image" Target="../media/image1961.png"/><Relationship Id="rId1" Type="http://schemas.openxmlformats.org/officeDocument/2006/relationships/slideLayout" Target="../slideLayouts/slideLayout8.xml"/></Relationships>
</file>

<file path=ppt/slides/_rels/slide131.xml.rels><?xml version="1.0" encoding="UTF-8" standalone="yes"?>
<Relationships xmlns="http://schemas.openxmlformats.org/package/2006/relationships"><Relationship Id="rId3" Type="http://schemas.openxmlformats.org/officeDocument/2006/relationships/image" Target="../media/image1960.png"/><Relationship Id="rId2" Type="http://schemas.openxmlformats.org/officeDocument/2006/relationships/notesSlide" Target="../notesSlides/notesSlide36.xml"/><Relationship Id="rId1" Type="http://schemas.openxmlformats.org/officeDocument/2006/relationships/slideLayout" Target="../slideLayouts/slideLayout8.xml"/><Relationship Id="rId6" Type="http://schemas.openxmlformats.org/officeDocument/2006/relationships/image" Target="../media/image1990.png"/><Relationship Id="rId5" Type="http://schemas.openxmlformats.org/officeDocument/2006/relationships/image" Target="../media/image1980.png"/><Relationship Id="rId4" Type="http://schemas.openxmlformats.org/officeDocument/2006/relationships/image" Target="../media/image1970.png"/></Relationships>
</file>

<file path=ppt/slides/_rels/slide132.xml.rels><?xml version="1.0" encoding="UTF-8" standalone="yes"?>
<Relationships xmlns="http://schemas.openxmlformats.org/package/2006/relationships"><Relationship Id="rId2" Type="http://schemas.openxmlformats.org/officeDocument/2006/relationships/image" Target="../media/image2002.png"/><Relationship Id="rId1" Type="http://schemas.openxmlformats.org/officeDocument/2006/relationships/slideLayout" Target="../slideLayouts/slideLayout8.xml"/></Relationships>
</file>

<file path=ppt/slides/_rels/slide133.xml.rels><?xml version="1.0" encoding="UTF-8" standalone="yes"?>
<Relationships xmlns="http://schemas.openxmlformats.org/package/2006/relationships"><Relationship Id="rId2" Type="http://schemas.openxmlformats.org/officeDocument/2006/relationships/image" Target="../media/image2001.png"/><Relationship Id="rId1" Type="http://schemas.openxmlformats.org/officeDocument/2006/relationships/slideLayout" Target="../slideLayouts/slideLayout8.xml"/></Relationships>
</file>

<file path=ppt/slides/_rels/slide134.xml.rels><?xml version="1.0" encoding="UTF-8" standalone="yes"?>
<Relationships xmlns="http://schemas.openxmlformats.org/package/2006/relationships"><Relationship Id="rId2" Type="http://schemas.openxmlformats.org/officeDocument/2006/relationships/image" Target="../media/image2000.png"/><Relationship Id="rId1" Type="http://schemas.openxmlformats.org/officeDocument/2006/relationships/slideLayout" Target="../slideLayouts/slideLayout8.xml"/></Relationships>
</file>

<file path=ppt/slides/_rels/slide135.xml.rels><?xml version="1.0" encoding="UTF-8" standalone="yes"?>
<Relationships xmlns="http://schemas.openxmlformats.org/package/2006/relationships"><Relationship Id="rId3" Type="http://schemas.openxmlformats.org/officeDocument/2006/relationships/image" Target="../media/image313.png"/><Relationship Id="rId2" Type="http://schemas.openxmlformats.org/officeDocument/2006/relationships/notesSlide" Target="../notesSlides/notesSlide37.xml"/><Relationship Id="rId1" Type="http://schemas.openxmlformats.org/officeDocument/2006/relationships/slideLayout" Target="../slideLayouts/slideLayout8.xml"/></Relationships>
</file>

<file path=ppt/slides/_rels/slide136.xml.rels><?xml version="1.0" encoding="UTF-8" standalone="yes"?>
<Relationships xmlns="http://schemas.openxmlformats.org/package/2006/relationships"><Relationship Id="rId3" Type="http://schemas.openxmlformats.org/officeDocument/2006/relationships/image" Target="../media/image314.png"/><Relationship Id="rId2" Type="http://schemas.openxmlformats.org/officeDocument/2006/relationships/notesSlide" Target="../notesSlides/notesSlide38.xml"/><Relationship Id="rId1" Type="http://schemas.openxmlformats.org/officeDocument/2006/relationships/slideLayout" Target="../slideLayouts/slideLayout8.xml"/><Relationship Id="rId6" Type="http://schemas.openxmlformats.org/officeDocument/2006/relationships/image" Target="../media/image317.png"/><Relationship Id="rId5" Type="http://schemas.openxmlformats.org/officeDocument/2006/relationships/image" Target="../media/image316.png"/><Relationship Id="rId4" Type="http://schemas.openxmlformats.org/officeDocument/2006/relationships/image" Target="../media/image315.png"/></Relationships>
</file>

<file path=ppt/slides/_rels/slide137.xml.rels><?xml version="1.0" encoding="UTF-8" standalone="yes"?>
<Relationships xmlns="http://schemas.openxmlformats.org/package/2006/relationships"><Relationship Id="rId2" Type="http://schemas.openxmlformats.org/officeDocument/2006/relationships/image" Target="../media/image2450.png"/><Relationship Id="rId1" Type="http://schemas.openxmlformats.org/officeDocument/2006/relationships/slideLayout" Target="../slideLayouts/slideLayout8.xml"/></Relationships>
</file>

<file path=ppt/slides/_rels/slide138.xml.rels><?xml version="1.0" encoding="UTF-8" standalone="yes"?>
<Relationships xmlns="http://schemas.openxmlformats.org/package/2006/relationships"><Relationship Id="rId13" Type="http://schemas.openxmlformats.org/officeDocument/2006/relationships/image" Target="../media/image3350.png"/><Relationship Id="rId18" Type="http://schemas.openxmlformats.org/officeDocument/2006/relationships/image" Target="../media/image3380.png"/><Relationship Id="rId21" Type="http://schemas.openxmlformats.org/officeDocument/2006/relationships/image" Target="../media/image3480.png"/><Relationship Id="rId12" Type="http://schemas.openxmlformats.org/officeDocument/2006/relationships/image" Target="../media/image1522.png"/><Relationship Id="rId17" Type="http://schemas.openxmlformats.org/officeDocument/2006/relationships/image" Target="../media/image3470.png"/><Relationship Id="rId2" Type="http://schemas.openxmlformats.org/officeDocument/2006/relationships/image" Target="../media/image3340.png"/><Relationship Id="rId16" Type="http://schemas.openxmlformats.org/officeDocument/2006/relationships/image" Target="../media/image3460.png"/><Relationship Id="rId20" Type="http://schemas.openxmlformats.org/officeDocument/2006/relationships/image" Target="../media/image3400.png"/><Relationship Id="rId29" Type="http://schemas.openxmlformats.org/officeDocument/2006/relationships/image" Target="../media/image3400.png"/><Relationship Id="rId1" Type="http://schemas.openxmlformats.org/officeDocument/2006/relationships/slideLayout" Target="../slideLayouts/slideLayout8.xml"/><Relationship Id="rId15" Type="http://schemas.openxmlformats.org/officeDocument/2006/relationships/image" Target="../media/image3370.png"/><Relationship Id="rId19" Type="http://schemas.openxmlformats.org/officeDocument/2006/relationships/image" Target="../media/image3390.png"/><Relationship Id="rId31" Type="http://schemas.openxmlformats.org/officeDocument/2006/relationships/image" Target="../media/image3500.png"/><Relationship Id="rId14" Type="http://schemas.openxmlformats.org/officeDocument/2006/relationships/image" Target="../media/image593.png"/><Relationship Id="rId22" Type="http://schemas.openxmlformats.org/officeDocument/2006/relationships/image" Target="../media/image3490.png"/><Relationship Id="rId30" Type="http://schemas.openxmlformats.org/officeDocument/2006/relationships/image" Target="../media/image3411.png"/></Relationships>
</file>

<file path=ppt/slides/_rels/slide139.xml.rels><?xml version="1.0" encoding="UTF-8" standalone="yes"?>
<Relationships xmlns="http://schemas.openxmlformats.org/package/2006/relationships"><Relationship Id="rId13" Type="http://schemas.openxmlformats.org/officeDocument/2006/relationships/image" Target="../media/image3350.png"/><Relationship Id="rId18" Type="http://schemas.openxmlformats.org/officeDocument/2006/relationships/image" Target="../media/image3380.png"/><Relationship Id="rId21" Type="http://schemas.openxmlformats.org/officeDocument/2006/relationships/image" Target="../media/image3480.png"/><Relationship Id="rId12" Type="http://schemas.openxmlformats.org/officeDocument/2006/relationships/image" Target="../media/image1522.png"/><Relationship Id="rId17" Type="http://schemas.openxmlformats.org/officeDocument/2006/relationships/image" Target="../media/image3470.png"/><Relationship Id="rId25" Type="http://schemas.openxmlformats.org/officeDocument/2006/relationships/image" Target="../media/image3550.png"/><Relationship Id="rId2" Type="http://schemas.openxmlformats.org/officeDocument/2006/relationships/image" Target="../media/image594.png"/><Relationship Id="rId16" Type="http://schemas.openxmlformats.org/officeDocument/2006/relationships/image" Target="../media/image3460.png"/><Relationship Id="rId20" Type="http://schemas.openxmlformats.org/officeDocument/2006/relationships/image" Target="../media/image3400.png"/><Relationship Id="rId1" Type="http://schemas.openxmlformats.org/officeDocument/2006/relationships/slideLayout" Target="../slideLayouts/slideLayout8.xml"/><Relationship Id="rId24" Type="http://schemas.openxmlformats.org/officeDocument/2006/relationships/image" Target="../media/image3540.png"/><Relationship Id="rId15" Type="http://schemas.openxmlformats.org/officeDocument/2006/relationships/image" Target="../media/image3370.png"/><Relationship Id="rId23" Type="http://schemas.openxmlformats.org/officeDocument/2006/relationships/image" Target="../media/image3530.png"/><Relationship Id="rId19" Type="http://schemas.openxmlformats.org/officeDocument/2006/relationships/image" Target="../media/image3390.png"/><Relationship Id="rId14" Type="http://schemas.openxmlformats.org/officeDocument/2006/relationships/image" Target="../media/image593.png"/><Relationship Id="rId22" Type="http://schemas.openxmlformats.org/officeDocument/2006/relationships/image" Target="../media/image595.png"/></Relationships>
</file>

<file path=ppt/slides/_rels/slide140.xml.rels><?xml version="1.0" encoding="UTF-8" standalone="yes"?>
<Relationships xmlns="http://schemas.openxmlformats.org/package/2006/relationships"><Relationship Id="rId13" Type="http://schemas.openxmlformats.org/officeDocument/2006/relationships/image" Target="../media/image3350.png"/><Relationship Id="rId18" Type="http://schemas.openxmlformats.org/officeDocument/2006/relationships/image" Target="../media/image3380.png"/><Relationship Id="rId21" Type="http://schemas.openxmlformats.org/officeDocument/2006/relationships/image" Target="../media/image596.png"/><Relationship Id="rId12" Type="http://schemas.openxmlformats.org/officeDocument/2006/relationships/image" Target="../media/image1522.png"/><Relationship Id="rId17" Type="http://schemas.openxmlformats.org/officeDocument/2006/relationships/image" Target="../media/image3470.png"/><Relationship Id="rId2" Type="http://schemas.openxmlformats.org/officeDocument/2006/relationships/image" Target="../media/image3560.png"/><Relationship Id="rId16" Type="http://schemas.openxmlformats.org/officeDocument/2006/relationships/image" Target="../media/image3460.png"/><Relationship Id="rId20" Type="http://schemas.openxmlformats.org/officeDocument/2006/relationships/image" Target="../media/image3400.png"/><Relationship Id="rId1" Type="http://schemas.openxmlformats.org/officeDocument/2006/relationships/slideLayout" Target="../slideLayouts/slideLayout8.xml"/><Relationship Id="rId24" Type="http://schemas.openxmlformats.org/officeDocument/2006/relationships/image" Target="../media/image600.png"/><Relationship Id="rId15" Type="http://schemas.openxmlformats.org/officeDocument/2006/relationships/image" Target="../media/image3370.png"/><Relationship Id="rId23" Type="http://schemas.openxmlformats.org/officeDocument/2006/relationships/image" Target="../media/image599.png"/><Relationship Id="rId19" Type="http://schemas.openxmlformats.org/officeDocument/2006/relationships/image" Target="../media/image3390.png"/><Relationship Id="rId14" Type="http://schemas.openxmlformats.org/officeDocument/2006/relationships/image" Target="../media/image593.png"/><Relationship Id="rId22" Type="http://schemas.openxmlformats.org/officeDocument/2006/relationships/image" Target="../media/image598.png"/></Relationships>
</file>

<file path=ppt/slides/_rels/slide141.xml.rels><?xml version="1.0" encoding="UTF-8" standalone="yes"?>
<Relationships xmlns="http://schemas.openxmlformats.org/package/2006/relationships"><Relationship Id="rId8" Type="http://schemas.openxmlformats.org/officeDocument/2006/relationships/image" Target="../media/image606.png"/><Relationship Id="rId18" Type="http://schemas.openxmlformats.org/officeDocument/2006/relationships/image" Target="../media/image3380.png"/><Relationship Id="rId3" Type="http://schemas.openxmlformats.org/officeDocument/2006/relationships/image" Target="../media/image601.png"/><Relationship Id="rId21" Type="http://schemas.openxmlformats.org/officeDocument/2006/relationships/image" Target="../media/image608.png"/><Relationship Id="rId7" Type="http://schemas.openxmlformats.org/officeDocument/2006/relationships/image" Target="../media/image605.png"/><Relationship Id="rId2" Type="http://schemas.openxmlformats.org/officeDocument/2006/relationships/image" Target="../media/image3600.png"/><Relationship Id="rId20" Type="http://schemas.openxmlformats.org/officeDocument/2006/relationships/image" Target="../media/image3400.png"/><Relationship Id="rId1" Type="http://schemas.openxmlformats.org/officeDocument/2006/relationships/slideLayout" Target="../slideLayouts/slideLayout8.xml"/><Relationship Id="rId6" Type="http://schemas.openxmlformats.org/officeDocument/2006/relationships/image" Target="../media/image603.png"/><Relationship Id="rId5" Type="http://schemas.openxmlformats.org/officeDocument/2006/relationships/image" Target="../media/image593.png"/><Relationship Id="rId23" Type="http://schemas.openxmlformats.org/officeDocument/2006/relationships/image" Target="../media/image609.png"/><Relationship Id="rId19" Type="http://schemas.openxmlformats.org/officeDocument/2006/relationships/image" Target="../media/image3390.png"/><Relationship Id="rId4" Type="http://schemas.openxmlformats.org/officeDocument/2006/relationships/image" Target="../media/image602.png"/><Relationship Id="rId22" Type="http://schemas.openxmlformats.org/officeDocument/2006/relationships/image" Target="../media/image598.png"/></Relationships>
</file>

<file path=ppt/slides/_rels/slide142.xml.rels><?xml version="1.0" encoding="UTF-8" standalone="yes"?>
<Relationships xmlns="http://schemas.openxmlformats.org/package/2006/relationships"><Relationship Id="rId18" Type="http://schemas.openxmlformats.org/officeDocument/2006/relationships/image" Target="../media/image3380.png"/><Relationship Id="rId3" Type="http://schemas.openxmlformats.org/officeDocument/2006/relationships/image" Target="../media/image601.png"/><Relationship Id="rId21" Type="http://schemas.openxmlformats.org/officeDocument/2006/relationships/image" Target="../media/image608.png"/><Relationship Id="rId7" Type="http://schemas.openxmlformats.org/officeDocument/2006/relationships/image" Target="../media/image606.png"/><Relationship Id="rId2" Type="http://schemas.openxmlformats.org/officeDocument/2006/relationships/image" Target="../media/image3630.png"/><Relationship Id="rId20" Type="http://schemas.openxmlformats.org/officeDocument/2006/relationships/image" Target="../media/image3400.png"/><Relationship Id="rId1" Type="http://schemas.openxmlformats.org/officeDocument/2006/relationships/slideLayout" Target="../slideLayouts/slideLayout8.xml"/><Relationship Id="rId6" Type="http://schemas.openxmlformats.org/officeDocument/2006/relationships/image" Target="../media/image605.png"/><Relationship Id="rId5" Type="http://schemas.openxmlformats.org/officeDocument/2006/relationships/image" Target="../media/image593.png"/><Relationship Id="rId23" Type="http://schemas.openxmlformats.org/officeDocument/2006/relationships/image" Target="../media/image609.png"/><Relationship Id="rId19" Type="http://schemas.openxmlformats.org/officeDocument/2006/relationships/image" Target="../media/image3640.png"/><Relationship Id="rId4" Type="http://schemas.openxmlformats.org/officeDocument/2006/relationships/image" Target="../media/image602.png"/><Relationship Id="rId22" Type="http://schemas.openxmlformats.org/officeDocument/2006/relationships/image" Target="../media/image598.png"/></Relationships>
</file>

<file path=ppt/slides/_rels/slide143.xml.rels><?xml version="1.0" encoding="UTF-8" standalone="yes"?>
<Relationships xmlns="http://schemas.openxmlformats.org/package/2006/relationships"><Relationship Id="rId18" Type="http://schemas.openxmlformats.org/officeDocument/2006/relationships/image" Target="../media/image3380.png"/><Relationship Id="rId3" Type="http://schemas.openxmlformats.org/officeDocument/2006/relationships/image" Target="../media/image601.png"/><Relationship Id="rId21" Type="http://schemas.openxmlformats.org/officeDocument/2006/relationships/image" Target="../media/image608.png"/><Relationship Id="rId2" Type="http://schemas.openxmlformats.org/officeDocument/2006/relationships/image" Target="../media/image6100.png"/><Relationship Id="rId20" Type="http://schemas.openxmlformats.org/officeDocument/2006/relationships/image" Target="../media/image612.png"/><Relationship Id="rId1" Type="http://schemas.openxmlformats.org/officeDocument/2006/relationships/slideLayout" Target="../slideLayouts/slideLayout8.xml"/><Relationship Id="rId6" Type="http://schemas.openxmlformats.org/officeDocument/2006/relationships/image" Target="../media/image605.png"/><Relationship Id="rId5" Type="http://schemas.openxmlformats.org/officeDocument/2006/relationships/image" Target="../media/image593.png"/><Relationship Id="rId23" Type="http://schemas.openxmlformats.org/officeDocument/2006/relationships/image" Target="../media/image609.png"/><Relationship Id="rId19" Type="http://schemas.openxmlformats.org/officeDocument/2006/relationships/image" Target="../media/image3640.png"/><Relationship Id="rId4" Type="http://schemas.openxmlformats.org/officeDocument/2006/relationships/image" Target="../media/image602.png"/><Relationship Id="rId22" Type="http://schemas.openxmlformats.org/officeDocument/2006/relationships/image" Target="../media/image598.png"/></Relationships>
</file>

<file path=ppt/slides/_rels/slide144.xml.rels><?xml version="1.0" encoding="UTF-8" standalone="yes"?>
<Relationships xmlns="http://schemas.openxmlformats.org/package/2006/relationships"><Relationship Id="rId18" Type="http://schemas.openxmlformats.org/officeDocument/2006/relationships/image" Target="../media/image3380.png"/><Relationship Id="rId3" Type="http://schemas.openxmlformats.org/officeDocument/2006/relationships/image" Target="../media/image601.png"/><Relationship Id="rId21" Type="http://schemas.openxmlformats.org/officeDocument/2006/relationships/image" Target="../media/image598.png"/><Relationship Id="rId2" Type="http://schemas.openxmlformats.org/officeDocument/2006/relationships/image" Target="../media/image3670.png"/><Relationship Id="rId20" Type="http://schemas.openxmlformats.org/officeDocument/2006/relationships/image" Target="../media/image608.png"/><Relationship Id="rId1" Type="http://schemas.openxmlformats.org/officeDocument/2006/relationships/slideLayout" Target="../slideLayouts/slideLayout8.xml"/><Relationship Id="rId6" Type="http://schemas.openxmlformats.org/officeDocument/2006/relationships/image" Target="../media/image622.png"/><Relationship Id="rId5" Type="http://schemas.openxmlformats.org/officeDocument/2006/relationships/image" Target="../media/image593.png"/><Relationship Id="rId19" Type="http://schemas.openxmlformats.org/officeDocument/2006/relationships/image" Target="../media/image623.png"/><Relationship Id="rId4" Type="http://schemas.openxmlformats.org/officeDocument/2006/relationships/image" Target="../media/image602.png"/><Relationship Id="rId22" Type="http://schemas.openxmlformats.org/officeDocument/2006/relationships/image" Target="../media/image609.png"/></Relationships>
</file>

<file path=ppt/slides/_rels/slide145.xml.rels><?xml version="1.0" encoding="UTF-8" standalone="yes"?>
<Relationships xmlns="http://schemas.openxmlformats.org/package/2006/relationships"><Relationship Id="rId18" Type="http://schemas.openxmlformats.org/officeDocument/2006/relationships/image" Target="../media/image3380.png"/><Relationship Id="rId3" Type="http://schemas.openxmlformats.org/officeDocument/2006/relationships/image" Target="../media/image601.png"/><Relationship Id="rId21" Type="http://schemas.openxmlformats.org/officeDocument/2006/relationships/image" Target="../media/image598.png"/><Relationship Id="rId2" Type="http://schemas.openxmlformats.org/officeDocument/2006/relationships/image" Target="../media/image626.png"/><Relationship Id="rId20" Type="http://schemas.openxmlformats.org/officeDocument/2006/relationships/image" Target="../media/image608.png"/><Relationship Id="rId1" Type="http://schemas.openxmlformats.org/officeDocument/2006/relationships/slideLayout" Target="../slideLayouts/slideLayout8.xml"/><Relationship Id="rId5" Type="http://schemas.openxmlformats.org/officeDocument/2006/relationships/image" Target="../media/image593.png"/><Relationship Id="rId19" Type="http://schemas.openxmlformats.org/officeDocument/2006/relationships/image" Target="../media/image630.png"/><Relationship Id="rId4" Type="http://schemas.openxmlformats.org/officeDocument/2006/relationships/image" Target="../media/image602.png"/><Relationship Id="rId22" Type="http://schemas.openxmlformats.org/officeDocument/2006/relationships/image" Target="../media/image609.png"/></Relationships>
</file>

<file path=ppt/slides/_rels/slide146.xml.rels><?xml version="1.0" encoding="UTF-8" standalone="yes"?>
<Relationships xmlns="http://schemas.openxmlformats.org/package/2006/relationships"><Relationship Id="rId18" Type="http://schemas.openxmlformats.org/officeDocument/2006/relationships/image" Target="../media/image3380.png"/><Relationship Id="rId3" Type="http://schemas.openxmlformats.org/officeDocument/2006/relationships/image" Target="../media/image601.png"/><Relationship Id="rId21" Type="http://schemas.openxmlformats.org/officeDocument/2006/relationships/image" Target="../media/image637.png"/><Relationship Id="rId2" Type="http://schemas.openxmlformats.org/officeDocument/2006/relationships/image" Target="../media/image632.png"/><Relationship Id="rId20" Type="http://schemas.openxmlformats.org/officeDocument/2006/relationships/image" Target="../media/image608.png"/><Relationship Id="rId1" Type="http://schemas.openxmlformats.org/officeDocument/2006/relationships/slideLayout" Target="../slideLayouts/slideLayout8.xml"/><Relationship Id="rId5" Type="http://schemas.openxmlformats.org/officeDocument/2006/relationships/image" Target="../media/image593.png"/><Relationship Id="rId19" Type="http://schemas.openxmlformats.org/officeDocument/2006/relationships/image" Target="../media/image630.png"/><Relationship Id="rId4" Type="http://schemas.openxmlformats.org/officeDocument/2006/relationships/image" Target="../media/image602.png"/></Relationships>
</file>

<file path=ppt/slides/_rels/slide147.xml.rels><?xml version="1.0" encoding="UTF-8" standalone="yes"?>
<Relationships xmlns="http://schemas.openxmlformats.org/package/2006/relationships"><Relationship Id="rId18" Type="http://schemas.openxmlformats.org/officeDocument/2006/relationships/image" Target="../media/image3380.png"/><Relationship Id="rId3" Type="http://schemas.openxmlformats.org/officeDocument/2006/relationships/image" Target="../media/image601.png"/><Relationship Id="rId2" Type="http://schemas.openxmlformats.org/officeDocument/2006/relationships/image" Target="../media/image638.png"/><Relationship Id="rId20" Type="http://schemas.openxmlformats.org/officeDocument/2006/relationships/image" Target="../media/image639.png"/><Relationship Id="rId1" Type="http://schemas.openxmlformats.org/officeDocument/2006/relationships/slideLayout" Target="../slideLayouts/slideLayout8.xml"/><Relationship Id="rId5" Type="http://schemas.openxmlformats.org/officeDocument/2006/relationships/image" Target="../media/image593.png"/><Relationship Id="rId19" Type="http://schemas.openxmlformats.org/officeDocument/2006/relationships/image" Target="../media/image608.png"/><Relationship Id="rId4" Type="http://schemas.openxmlformats.org/officeDocument/2006/relationships/image" Target="../media/image602.png"/></Relationships>
</file>

<file path=ppt/slides/_rels/slide148.xml.rels><?xml version="1.0" encoding="UTF-8" standalone="yes"?>
<Relationships xmlns="http://schemas.openxmlformats.org/package/2006/relationships"><Relationship Id="rId18" Type="http://schemas.openxmlformats.org/officeDocument/2006/relationships/image" Target="../media/image3380.png"/><Relationship Id="rId3" Type="http://schemas.openxmlformats.org/officeDocument/2006/relationships/image" Target="../media/image601.png"/><Relationship Id="rId2" Type="http://schemas.openxmlformats.org/officeDocument/2006/relationships/image" Target="../media/image640.png"/><Relationship Id="rId20" Type="http://schemas.openxmlformats.org/officeDocument/2006/relationships/image" Target="../media/image639.png"/><Relationship Id="rId1" Type="http://schemas.openxmlformats.org/officeDocument/2006/relationships/slideLayout" Target="../slideLayouts/slideLayout8.xml"/><Relationship Id="rId5" Type="http://schemas.openxmlformats.org/officeDocument/2006/relationships/image" Target="../media/image593.png"/><Relationship Id="rId19" Type="http://schemas.openxmlformats.org/officeDocument/2006/relationships/image" Target="../media/image608.png"/><Relationship Id="rId4" Type="http://schemas.openxmlformats.org/officeDocument/2006/relationships/image" Target="../media/image644.png"/></Relationships>
</file>

<file path=ppt/slides/_rels/slide149.xml.rels><?xml version="1.0" encoding="UTF-8" standalone="yes"?>
<Relationships xmlns="http://schemas.openxmlformats.org/package/2006/relationships"><Relationship Id="rId3" Type="http://schemas.openxmlformats.org/officeDocument/2006/relationships/image" Target="../media/image601.png"/><Relationship Id="rId7" Type="http://schemas.openxmlformats.org/officeDocument/2006/relationships/image" Target="../media/image639.png"/><Relationship Id="rId2" Type="http://schemas.openxmlformats.org/officeDocument/2006/relationships/image" Target="../media/image3760.png"/><Relationship Id="rId1" Type="http://schemas.openxmlformats.org/officeDocument/2006/relationships/slideLayout" Target="../slideLayouts/slideLayout8.xml"/><Relationship Id="rId6" Type="http://schemas.openxmlformats.org/officeDocument/2006/relationships/image" Target="../media/image608.png"/><Relationship Id="rId5" Type="http://schemas.openxmlformats.org/officeDocument/2006/relationships/image" Target="../media/image645.png"/><Relationship Id="rId4" Type="http://schemas.openxmlformats.org/officeDocument/2006/relationships/image" Target="../media/image644.png"/></Relationships>
</file>

<file path=ppt/slides/_rels/slide150.xml.rels><?xml version="1.0" encoding="UTF-8" standalone="yes"?>
<Relationships xmlns="http://schemas.openxmlformats.org/package/2006/relationships"><Relationship Id="rId3" Type="http://schemas.openxmlformats.org/officeDocument/2006/relationships/image" Target="../media/image601.png"/><Relationship Id="rId2" Type="http://schemas.openxmlformats.org/officeDocument/2006/relationships/image" Target="../media/image3420.png"/><Relationship Id="rId1" Type="http://schemas.openxmlformats.org/officeDocument/2006/relationships/slideLayout" Target="../slideLayouts/slideLayout8.xml"/><Relationship Id="rId6" Type="http://schemas.openxmlformats.org/officeDocument/2006/relationships/image" Target="../media/image639.png"/><Relationship Id="rId5" Type="http://schemas.openxmlformats.org/officeDocument/2006/relationships/image" Target="../media/image608.png"/><Relationship Id="rId4" Type="http://schemas.openxmlformats.org/officeDocument/2006/relationships/image" Target="../media/image646.png"/></Relationships>
</file>

<file path=ppt/slides/_rels/slide151.xml.rels><?xml version="1.0" encoding="UTF-8" standalone="yes"?>
<Relationships xmlns="http://schemas.openxmlformats.org/package/2006/relationships"><Relationship Id="rId3" Type="http://schemas.openxmlformats.org/officeDocument/2006/relationships/image" Target="../media/image601.png"/><Relationship Id="rId2" Type="http://schemas.openxmlformats.org/officeDocument/2006/relationships/image" Target="../media/image648.png"/><Relationship Id="rId1" Type="http://schemas.openxmlformats.org/officeDocument/2006/relationships/slideLayout" Target="../slideLayouts/slideLayout8.xml"/><Relationship Id="rId5" Type="http://schemas.openxmlformats.org/officeDocument/2006/relationships/image" Target="../media/image651.png"/><Relationship Id="rId4" Type="http://schemas.openxmlformats.org/officeDocument/2006/relationships/image" Target="../media/image608.png"/></Relationships>
</file>

<file path=ppt/slides/_rels/slide152.xml.rels><?xml version="1.0" encoding="UTF-8" standalone="yes"?>
<Relationships xmlns="http://schemas.openxmlformats.org/package/2006/relationships"><Relationship Id="rId3" Type="http://schemas.openxmlformats.org/officeDocument/2006/relationships/image" Target="../media/image608.png"/><Relationship Id="rId2" Type="http://schemas.openxmlformats.org/officeDocument/2006/relationships/image" Target="../media/image652.png"/><Relationship Id="rId1" Type="http://schemas.openxmlformats.org/officeDocument/2006/relationships/slideLayout" Target="../slideLayouts/slideLayout8.xml"/><Relationship Id="rId4" Type="http://schemas.openxmlformats.org/officeDocument/2006/relationships/image" Target="../media/image653.png"/></Relationships>
</file>

<file path=ppt/slides/_rels/slide153.xml.rels><?xml version="1.0" encoding="UTF-8" standalone="yes"?>
<Relationships xmlns="http://schemas.openxmlformats.org/package/2006/relationships"><Relationship Id="rId13" Type="http://schemas.openxmlformats.org/officeDocument/2006/relationships/image" Target="../media/image654.png"/><Relationship Id="rId18" Type="http://schemas.openxmlformats.org/officeDocument/2006/relationships/image" Target="../media/image3380.png"/><Relationship Id="rId39" Type="http://schemas.openxmlformats.org/officeDocument/2006/relationships/image" Target="../media/image324.png"/><Relationship Id="rId21" Type="http://schemas.openxmlformats.org/officeDocument/2006/relationships/image" Target="../media/image3480.png"/><Relationship Id="rId34" Type="http://schemas.openxmlformats.org/officeDocument/2006/relationships/image" Target="../media/image318.png"/><Relationship Id="rId42" Type="http://schemas.openxmlformats.org/officeDocument/2006/relationships/image" Target="../media/image664.png"/><Relationship Id="rId12" Type="http://schemas.openxmlformats.org/officeDocument/2006/relationships/image" Target="../media/image1522.png"/><Relationship Id="rId17" Type="http://schemas.openxmlformats.org/officeDocument/2006/relationships/image" Target="../media/image3470.png"/><Relationship Id="rId33" Type="http://schemas.openxmlformats.org/officeDocument/2006/relationships/image" Target="../media/image655.png"/><Relationship Id="rId38" Type="http://schemas.openxmlformats.org/officeDocument/2006/relationships/image" Target="../media/image323.png"/><Relationship Id="rId16" Type="http://schemas.openxmlformats.org/officeDocument/2006/relationships/image" Target="../media/image3460.png"/><Relationship Id="rId20" Type="http://schemas.openxmlformats.org/officeDocument/2006/relationships/image" Target="../media/image3400.png"/><Relationship Id="rId41" Type="http://schemas.openxmlformats.org/officeDocument/2006/relationships/image" Target="../media/image326.png"/><Relationship Id="rId1" Type="http://schemas.openxmlformats.org/officeDocument/2006/relationships/slideLayout" Target="../slideLayouts/slideLayout8.xml"/><Relationship Id="rId32" Type="http://schemas.openxmlformats.org/officeDocument/2006/relationships/image" Target="../media/image3890.png"/><Relationship Id="rId37" Type="http://schemas.openxmlformats.org/officeDocument/2006/relationships/image" Target="../media/image322.png"/><Relationship Id="rId40" Type="http://schemas.openxmlformats.org/officeDocument/2006/relationships/image" Target="../media/image325.png"/><Relationship Id="rId15" Type="http://schemas.openxmlformats.org/officeDocument/2006/relationships/image" Target="../media/image3370.png"/><Relationship Id="rId36" Type="http://schemas.openxmlformats.org/officeDocument/2006/relationships/image" Target="../media/image321.png"/><Relationship Id="rId19" Type="http://schemas.openxmlformats.org/officeDocument/2006/relationships/image" Target="../media/image3390.png"/><Relationship Id="rId31" Type="http://schemas.openxmlformats.org/officeDocument/2006/relationships/image" Target="../media/image3500.png"/><Relationship Id="rId14" Type="http://schemas.openxmlformats.org/officeDocument/2006/relationships/image" Target="../media/image590.png"/><Relationship Id="rId22" Type="http://schemas.openxmlformats.org/officeDocument/2006/relationships/image" Target="../media/image3880.png"/><Relationship Id="rId35" Type="http://schemas.openxmlformats.org/officeDocument/2006/relationships/image" Target="../media/image319.png"/></Relationships>
</file>

<file path=ppt/slides/_rels/slide154.xml.rels><?xml version="1.0" encoding="UTF-8" standalone="yes"?>
<Relationships xmlns="http://schemas.openxmlformats.org/package/2006/relationships"><Relationship Id="rId2" Type="http://schemas.openxmlformats.org/officeDocument/2006/relationships/image" Target="../media/image327.png"/><Relationship Id="rId1" Type="http://schemas.openxmlformats.org/officeDocument/2006/relationships/slideLayout" Target="../slideLayouts/slideLayout8.xml"/></Relationships>
</file>

<file path=ppt/slides/_rels/slide155.xml.rels><?xml version="1.0" encoding="UTF-8" standalone="yes"?>
<Relationships xmlns="http://schemas.openxmlformats.org/package/2006/relationships"><Relationship Id="rId3" Type="http://schemas.openxmlformats.org/officeDocument/2006/relationships/image" Target="../media/image2460.png"/><Relationship Id="rId2" Type="http://schemas.openxmlformats.org/officeDocument/2006/relationships/image" Target="../media/image2880.png"/><Relationship Id="rId1" Type="http://schemas.openxmlformats.org/officeDocument/2006/relationships/slideLayout" Target="../slideLayouts/slideLayout8.xml"/></Relationships>
</file>

<file path=ppt/slides/_rels/slide156.xml.rels><?xml version="1.0" encoding="UTF-8" standalone="yes"?>
<Relationships xmlns="http://schemas.openxmlformats.org/package/2006/relationships"><Relationship Id="rId2" Type="http://schemas.openxmlformats.org/officeDocument/2006/relationships/image" Target="../media/image592.png"/><Relationship Id="rId1" Type="http://schemas.openxmlformats.org/officeDocument/2006/relationships/slideLayout" Target="../slideLayouts/slideLayout8.xml"/></Relationships>
</file>

<file path=ppt/slides/_rels/slide157.xml.rels><?xml version="1.0" encoding="UTF-8" standalone="yes"?>
<Relationships xmlns="http://schemas.openxmlformats.org/package/2006/relationships"><Relationship Id="rId8" Type="http://schemas.openxmlformats.org/officeDocument/2006/relationships/image" Target="../media/image468.png"/><Relationship Id="rId13" Type="http://schemas.openxmlformats.org/officeDocument/2006/relationships/image" Target="../media/image472.png"/><Relationship Id="rId39" Type="http://schemas.openxmlformats.org/officeDocument/2006/relationships/image" Target="../media/image496.png"/><Relationship Id="rId3" Type="http://schemas.openxmlformats.org/officeDocument/2006/relationships/image" Target="../media/image4180.png"/><Relationship Id="rId34" Type="http://schemas.openxmlformats.org/officeDocument/2006/relationships/image" Target="../media/image490.png"/><Relationship Id="rId42" Type="http://schemas.openxmlformats.org/officeDocument/2006/relationships/image" Target="../media/image260.png"/><Relationship Id="rId47" Type="http://schemas.openxmlformats.org/officeDocument/2006/relationships/image" Target="../media/image503.png"/><Relationship Id="rId7" Type="http://schemas.openxmlformats.org/officeDocument/2006/relationships/image" Target="../media/image467.png"/><Relationship Id="rId12" Type="http://schemas.openxmlformats.org/officeDocument/2006/relationships/image" Target="../media/image428.png"/><Relationship Id="rId33" Type="http://schemas.openxmlformats.org/officeDocument/2006/relationships/image" Target="../media/image432.png"/><Relationship Id="rId46" Type="http://schemas.openxmlformats.org/officeDocument/2006/relationships/image" Target="../media/image502.png"/><Relationship Id="rId2" Type="http://schemas.openxmlformats.org/officeDocument/2006/relationships/image" Target="../media/image441.png"/><Relationship Id="rId41" Type="http://schemas.openxmlformats.org/officeDocument/2006/relationships/image" Target="../media/image498.png"/><Relationship Id="rId1" Type="http://schemas.openxmlformats.org/officeDocument/2006/relationships/slideLayout" Target="../slideLayouts/slideLayout8.xml"/><Relationship Id="rId6" Type="http://schemas.openxmlformats.org/officeDocument/2006/relationships/image" Target="../media/image466.png"/><Relationship Id="rId11" Type="http://schemas.openxmlformats.org/officeDocument/2006/relationships/image" Target="../media/image427.png"/><Relationship Id="rId32" Type="http://schemas.openxmlformats.org/officeDocument/2006/relationships/image" Target="../media/image431.png"/><Relationship Id="rId40" Type="http://schemas.openxmlformats.org/officeDocument/2006/relationships/image" Target="../media/image497.png"/><Relationship Id="rId45" Type="http://schemas.openxmlformats.org/officeDocument/2006/relationships/image" Target="../media/image501.png"/><Relationship Id="rId5" Type="http://schemas.openxmlformats.org/officeDocument/2006/relationships/image" Target="../media/image465.png"/><Relationship Id="rId36" Type="http://schemas.openxmlformats.org/officeDocument/2006/relationships/image" Target="../media/image492.png"/><Relationship Id="rId10" Type="http://schemas.openxmlformats.org/officeDocument/2006/relationships/image" Target="../media/image471.png"/><Relationship Id="rId44" Type="http://schemas.openxmlformats.org/officeDocument/2006/relationships/image" Target="../media/image500.png"/><Relationship Id="rId4" Type="http://schemas.openxmlformats.org/officeDocument/2006/relationships/image" Target="../media/image4190.png"/><Relationship Id="rId9" Type="http://schemas.openxmlformats.org/officeDocument/2006/relationships/image" Target="../media/image469.png"/><Relationship Id="rId35" Type="http://schemas.openxmlformats.org/officeDocument/2006/relationships/image" Target="../media/image491.png"/><Relationship Id="rId43" Type="http://schemas.openxmlformats.org/officeDocument/2006/relationships/image" Target="../media/image499.png"/><Relationship Id="rId48" Type="http://schemas.openxmlformats.org/officeDocument/2006/relationships/image" Target="../media/image504.png"/></Relationships>
</file>

<file path=ppt/slides/_rels/slide158.xml.rels><?xml version="1.0" encoding="UTF-8" standalone="yes"?>
<Relationships xmlns="http://schemas.openxmlformats.org/package/2006/relationships"><Relationship Id="rId13" Type="http://schemas.openxmlformats.org/officeDocument/2006/relationships/image" Target="../media/image6101.png"/><Relationship Id="rId18" Type="http://schemas.openxmlformats.org/officeDocument/2006/relationships/image" Target="../media/image17100.png"/><Relationship Id="rId12" Type="http://schemas.openxmlformats.org/officeDocument/2006/relationships/image" Target="../media/image5101.png"/><Relationship Id="rId17" Type="http://schemas.openxmlformats.org/officeDocument/2006/relationships/image" Target="../media/image16110.png"/><Relationship Id="rId2" Type="http://schemas.openxmlformats.org/officeDocument/2006/relationships/image" Target="../media/image4860.png"/><Relationship Id="rId16" Type="http://schemas.openxmlformats.org/officeDocument/2006/relationships/image" Target="../media/image15100.png"/><Relationship Id="rId1" Type="http://schemas.openxmlformats.org/officeDocument/2006/relationships/slideLayout" Target="../slideLayouts/slideLayout9.xml"/><Relationship Id="rId11" Type="http://schemas.openxmlformats.org/officeDocument/2006/relationships/image" Target="../media/image25120.png"/><Relationship Id="rId15" Type="http://schemas.openxmlformats.org/officeDocument/2006/relationships/image" Target="../media/image8100.png"/><Relationship Id="rId10" Type="http://schemas.openxmlformats.org/officeDocument/2006/relationships/image" Target="../media/image6760.png"/><Relationship Id="rId9" Type="http://schemas.openxmlformats.org/officeDocument/2006/relationships/image" Target="../media/image14100.png"/><Relationship Id="rId14" Type="http://schemas.openxmlformats.org/officeDocument/2006/relationships/image" Target="../media/image7100.png"/></Relationships>
</file>

<file path=ppt/slides/_rels/slide159.xml.rels><?xml version="1.0" encoding="UTF-8" standalone="yes"?>
<Relationships xmlns="http://schemas.openxmlformats.org/package/2006/relationships"><Relationship Id="rId13" Type="http://schemas.openxmlformats.org/officeDocument/2006/relationships/image" Target="../media/image13100.png"/><Relationship Id="rId18" Type="http://schemas.openxmlformats.org/officeDocument/2006/relationships/image" Target="../media/image17100.png"/><Relationship Id="rId12" Type="http://schemas.openxmlformats.org/officeDocument/2006/relationships/image" Target="../media/image12101.png"/><Relationship Id="rId17" Type="http://schemas.openxmlformats.org/officeDocument/2006/relationships/image" Target="../media/image15110.png"/><Relationship Id="rId2" Type="http://schemas.openxmlformats.org/officeDocument/2006/relationships/image" Target="../media/image910.png"/><Relationship Id="rId16" Type="http://schemas.openxmlformats.org/officeDocument/2006/relationships/image" Target="../media/image15100.png"/><Relationship Id="rId1" Type="http://schemas.openxmlformats.org/officeDocument/2006/relationships/slideLayout" Target="../slideLayouts/slideLayout8.xml"/><Relationship Id="rId11" Type="http://schemas.openxmlformats.org/officeDocument/2006/relationships/image" Target="../media/image1110.png"/><Relationship Id="rId15" Type="http://schemas.openxmlformats.org/officeDocument/2006/relationships/image" Target="../media/image8100.png"/><Relationship Id="rId10" Type="http://schemas.openxmlformats.org/officeDocument/2006/relationships/image" Target="../media/image10100.png"/><Relationship Id="rId9" Type="http://schemas.openxmlformats.org/officeDocument/2006/relationships/image" Target="../media/image14100.png"/><Relationship Id="rId14" Type="http://schemas.openxmlformats.org/officeDocument/2006/relationships/image" Target="../media/image14110.png"/></Relationships>
</file>

<file path=ppt/slides/_rels/slide160.xml.rels><?xml version="1.0" encoding="UTF-8" standalone="yes"?>
<Relationships xmlns="http://schemas.openxmlformats.org/package/2006/relationships"><Relationship Id="rId13" Type="http://schemas.openxmlformats.org/officeDocument/2006/relationships/image" Target="../media/image13100.png"/><Relationship Id="rId18" Type="http://schemas.openxmlformats.org/officeDocument/2006/relationships/image" Target="../media/image17100.png"/><Relationship Id="rId12" Type="http://schemas.openxmlformats.org/officeDocument/2006/relationships/image" Target="../media/image12101.png"/><Relationship Id="rId17" Type="http://schemas.openxmlformats.org/officeDocument/2006/relationships/image" Target="../media/image15110.png"/><Relationship Id="rId2" Type="http://schemas.openxmlformats.org/officeDocument/2006/relationships/image" Target="../media/image16100.png"/><Relationship Id="rId16" Type="http://schemas.openxmlformats.org/officeDocument/2006/relationships/image" Target="../media/image15100.png"/><Relationship Id="rId1" Type="http://schemas.openxmlformats.org/officeDocument/2006/relationships/slideLayout" Target="../slideLayouts/slideLayout8.xml"/><Relationship Id="rId11" Type="http://schemas.openxmlformats.org/officeDocument/2006/relationships/image" Target="../media/image1110.png"/><Relationship Id="rId15" Type="http://schemas.openxmlformats.org/officeDocument/2006/relationships/image" Target="../media/image8100.png"/><Relationship Id="rId10" Type="http://schemas.openxmlformats.org/officeDocument/2006/relationships/image" Target="../media/image10100.png"/><Relationship Id="rId9" Type="http://schemas.openxmlformats.org/officeDocument/2006/relationships/image" Target="../media/image14100.png"/><Relationship Id="rId14" Type="http://schemas.openxmlformats.org/officeDocument/2006/relationships/image" Target="../media/image14110.png"/></Relationships>
</file>

<file path=ppt/slides/_rels/slide161.xml.rels><?xml version="1.0" encoding="UTF-8" standalone="yes"?>
<Relationships xmlns="http://schemas.openxmlformats.org/package/2006/relationships"><Relationship Id="rId13" Type="http://schemas.openxmlformats.org/officeDocument/2006/relationships/image" Target="../media/image13100.png"/><Relationship Id="rId18" Type="http://schemas.openxmlformats.org/officeDocument/2006/relationships/image" Target="../media/image17100.png"/><Relationship Id="rId12" Type="http://schemas.openxmlformats.org/officeDocument/2006/relationships/image" Target="../media/image1811.png"/><Relationship Id="rId17" Type="http://schemas.openxmlformats.org/officeDocument/2006/relationships/image" Target="../media/image15110.png"/><Relationship Id="rId2" Type="http://schemas.openxmlformats.org/officeDocument/2006/relationships/image" Target="../media/image1713.png"/><Relationship Id="rId16" Type="http://schemas.openxmlformats.org/officeDocument/2006/relationships/image" Target="../media/image15100.png"/><Relationship Id="rId1" Type="http://schemas.openxmlformats.org/officeDocument/2006/relationships/slideLayout" Target="../slideLayouts/slideLayout8.xml"/><Relationship Id="rId11" Type="http://schemas.openxmlformats.org/officeDocument/2006/relationships/image" Target="../media/image1110.png"/><Relationship Id="rId15" Type="http://schemas.openxmlformats.org/officeDocument/2006/relationships/image" Target="../media/image8100.png"/><Relationship Id="rId10" Type="http://schemas.openxmlformats.org/officeDocument/2006/relationships/image" Target="../media/image10100.png"/><Relationship Id="rId9" Type="http://schemas.openxmlformats.org/officeDocument/2006/relationships/image" Target="../media/image14100.png"/><Relationship Id="rId14" Type="http://schemas.openxmlformats.org/officeDocument/2006/relationships/image" Target="../media/image1912.png"/></Relationships>
</file>

<file path=ppt/slides/_rels/slide162.xml.rels><?xml version="1.0" encoding="UTF-8" standalone="yes"?>
<Relationships xmlns="http://schemas.openxmlformats.org/package/2006/relationships"><Relationship Id="rId13" Type="http://schemas.openxmlformats.org/officeDocument/2006/relationships/image" Target="../media/image13100.png"/><Relationship Id="rId18" Type="http://schemas.openxmlformats.org/officeDocument/2006/relationships/image" Target="../media/image17100.png"/><Relationship Id="rId8" Type="http://schemas.openxmlformats.org/officeDocument/2006/relationships/image" Target="../media/image2514.png"/><Relationship Id="rId3" Type="http://schemas.openxmlformats.org/officeDocument/2006/relationships/image" Target="../media/image2011.png"/><Relationship Id="rId21" Type="http://schemas.openxmlformats.org/officeDocument/2006/relationships/image" Target="../media/image3112.png"/><Relationship Id="rId12" Type="http://schemas.openxmlformats.org/officeDocument/2006/relationships/image" Target="../media/image1811.png"/><Relationship Id="rId17" Type="http://schemas.openxmlformats.org/officeDocument/2006/relationships/image" Target="../media/image15110.png"/><Relationship Id="rId7" Type="http://schemas.openxmlformats.org/officeDocument/2006/relationships/image" Target="../media/image2412.png"/><Relationship Id="rId16" Type="http://schemas.openxmlformats.org/officeDocument/2006/relationships/image" Target="../media/image15100.png"/><Relationship Id="rId20" Type="http://schemas.openxmlformats.org/officeDocument/2006/relationships/image" Target="../media/image2713.png"/><Relationship Id="rId1" Type="http://schemas.openxmlformats.org/officeDocument/2006/relationships/slideLayout" Target="../slideLayouts/slideLayout8.xml"/><Relationship Id="rId11" Type="http://schemas.openxmlformats.org/officeDocument/2006/relationships/image" Target="../media/image1110.png"/><Relationship Id="rId6" Type="http://schemas.openxmlformats.org/officeDocument/2006/relationships/image" Target="../media/image3013.png"/><Relationship Id="rId15" Type="http://schemas.openxmlformats.org/officeDocument/2006/relationships/image" Target="../media/image8100.png"/><Relationship Id="rId5" Type="http://schemas.openxmlformats.org/officeDocument/2006/relationships/image" Target="../media/image2211.png"/><Relationship Id="rId23" Type="http://schemas.openxmlformats.org/officeDocument/2006/relationships/image" Target="../media/image3312.png"/><Relationship Id="rId10" Type="http://schemas.openxmlformats.org/officeDocument/2006/relationships/image" Target="../media/image10100.png"/><Relationship Id="rId19" Type="http://schemas.openxmlformats.org/officeDocument/2006/relationships/image" Target="../media/image2612.png"/><Relationship Id="rId9" Type="http://schemas.openxmlformats.org/officeDocument/2006/relationships/image" Target="../media/image14100.png"/><Relationship Id="rId14" Type="http://schemas.openxmlformats.org/officeDocument/2006/relationships/image" Target="../media/image1912.png"/><Relationship Id="rId4" Type="http://schemas.openxmlformats.org/officeDocument/2006/relationships/image" Target="../media/image2913.png"/><Relationship Id="rId22" Type="http://schemas.openxmlformats.org/officeDocument/2006/relationships/image" Target="../media/image3212.png"/></Relationships>
</file>

<file path=ppt/slides/_rels/slide163.xml.rels><?xml version="1.0" encoding="UTF-8" standalone="yes"?>
<Relationships xmlns="http://schemas.openxmlformats.org/package/2006/relationships"><Relationship Id="rId8" Type="http://schemas.openxmlformats.org/officeDocument/2006/relationships/image" Target="../media/image2514.png"/><Relationship Id="rId13" Type="http://schemas.openxmlformats.org/officeDocument/2006/relationships/image" Target="../media/image3312.png"/><Relationship Id="rId3" Type="http://schemas.openxmlformats.org/officeDocument/2006/relationships/image" Target="../media/image2011.png"/><Relationship Id="rId7" Type="http://schemas.openxmlformats.org/officeDocument/2006/relationships/image" Target="../media/image2412.png"/><Relationship Id="rId12" Type="http://schemas.openxmlformats.org/officeDocument/2006/relationships/image" Target="../media/image3212.png"/><Relationship Id="rId2" Type="http://schemas.openxmlformats.org/officeDocument/2006/relationships/image" Target="../media/image2812.png"/><Relationship Id="rId1" Type="http://schemas.openxmlformats.org/officeDocument/2006/relationships/slideLayout" Target="../slideLayouts/slideLayout8.xml"/><Relationship Id="rId6" Type="http://schemas.openxmlformats.org/officeDocument/2006/relationships/image" Target="../media/image3013.png"/><Relationship Id="rId11" Type="http://schemas.openxmlformats.org/officeDocument/2006/relationships/image" Target="../media/image3112.png"/><Relationship Id="rId5" Type="http://schemas.openxmlformats.org/officeDocument/2006/relationships/image" Target="../media/image2211.png"/><Relationship Id="rId10" Type="http://schemas.openxmlformats.org/officeDocument/2006/relationships/image" Target="../media/image2713.png"/><Relationship Id="rId4" Type="http://schemas.openxmlformats.org/officeDocument/2006/relationships/image" Target="../media/image2913.png"/><Relationship Id="rId9" Type="http://schemas.openxmlformats.org/officeDocument/2006/relationships/image" Target="../media/image2612.png"/></Relationships>
</file>

<file path=ppt/slides/_rels/slide164.xml.rels><?xml version="1.0" encoding="UTF-8" standalone="yes"?>
<Relationships xmlns="http://schemas.openxmlformats.org/package/2006/relationships"><Relationship Id="rId8" Type="http://schemas.openxmlformats.org/officeDocument/2006/relationships/image" Target="../media/image4011.png"/><Relationship Id="rId13" Type="http://schemas.openxmlformats.org/officeDocument/2006/relationships/image" Target="../media/image3412.png"/><Relationship Id="rId18" Type="http://schemas.openxmlformats.org/officeDocument/2006/relationships/image" Target="../media/image5011.png"/><Relationship Id="rId3" Type="http://schemas.openxmlformats.org/officeDocument/2006/relationships/image" Target="../media/image3511.png"/><Relationship Id="rId21" Type="http://schemas.openxmlformats.org/officeDocument/2006/relationships/image" Target="../media/image5310.png"/><Relationship Id="rId7" Type="http://schemas.openxmlformats.org/officeDocument/2006/relationships/image" Target="../media/image3911.png"/><Relationship Id="rId12" Type="http://schemas.openxmlformats.org/officeDocument/2006/relationships/image" Target="../media/image4412.png"/><Relationship Id="rId17" Type="http://schemas.openxmlformats.org/officeDocument/2006/relationships/image" Target="../media/image4910.png"/><Relationship Id="rId2" Type="http://schemas.openxmlformats.org/officeDocument/2006/relationships/image" Target="../media/image2112.png"/><Relationship Id="rId16" Type="http://schemas.openxmlformats.org/officeDocument/2006/relationships/image" Target="../media/image4810.png"/><Relationship Id="rId20" Type="http://schemas.openxmlformats.org/officeDocument/2006/relationships/image" Target="../media/image5210.png"/><Relationship Id="rId1" Type="http://schemas.openxmlformats.org/officeDocument/2006/relationships/slideLayout" Target="../slideLayouts/slideLayout8.xml"/><Relationship Id="rId6" Type="http://schemas.openxmlformats.org/officeDocument/2006/relationships/image" Target="../media/image3811.png"/><Relationship Id="rId11" Type="http://schemas.openxmlformats.org/officeDocument/2006/relationships/image" Target="../media/image2311.png"/><Relationship Id="rId24" Type="http://schemas.openxmlformats.org/officeDocument/2006/relationships/image" Target="../media/image5611.png"/><Relationship Id="rId5" Type="http://schemas.openxmlformats.org/officeDocument/2006/relationships/image" Target="../media/image3712.png"/><Relationship Id="rId15" Type="http://schemas.openxmlformats.org/officeDocument/2006/relationships/image" Target="../media/image4710.png"/><Relationship Id="rId23" Type="http://schemas.openxmlformats.org/officeDocument/2006/relationships/image" Target="../media/image5511.png"/><Relationship Id="rId10" Type="http://schemas.openxmlformats.org/officeDocument/2006/relationships/image" Target="../media/image4211.png"/><Relationship Id="rId19" Type="http://schemas.openxmlformats.org/officeDocument/2006/relationships/image" Target="../media/image5111.png"/><Relationship Id="rId4" Type="http://schemas.openxmlformats.org/officeDocument/2006/relationships/image" Target="../media/image3611.png"/><Relationship Id="rId9" Type="http://schemas.openxmlformats.org/officeDocument/2006/relationships/image" Target="../media/image4111.png"/><Relationship Id="rId14" Type="http://schemas.openxmlformats.org/officeDocument/2006/relationships/image" Target="../media/image4610.png"/><Relationship Id="rId22" Type="http://schemas.openxmlformats.org/officeDocument/2006/relationships/image" Target="../media/image5410.png"/></Relationships>
</file>

<file path=ppt/slides/_rels/slide165.xml.rels><?xml version="1.0" encoding="UTF-8" standalone="yes"?>
<Relationships xmlns="http://schemas.openxmlformats.org/package/2006/relationships"><Relationship Id="rId8" Type="http://schemas.openxmlformats.org/officeDocument/2006/relationships/image" Target="../media/image5111.png"/><Relationship Id="rId13" Type="http://schemas.openxmlformats.org/officeDocument/2006/relationships/image" Target="../media/image5611.png"/><Relationship Id="rId3" Type="http://schemas.openxmlformats.org/officeDocument/2006/relationships/image" Target="../media/image4610.png"/><Relationship Id="rId7" Type="http://schemas.openxmlformats.org/officeDocument/2006/relationships/image" Target="../media/image5011.png"/><Relationship Id="rId12" Type="http://schemas.openxmlformats.org/officeDocument/2006/relationships/image" Target="../media/image5511.png"/><Relationship Id="rId17" Type="http://schemas.openxmlformats.org/officeDocument/2006/relationships/image" Target="../media/image613.png"/><Relationship Id="rId2" Type="http://schemas.openxmlformats.org/officeDocument/2006/relationships/image" Target="../media/image574.png"/><Relationship Id="rId16" Type="http://schemas.openxmlformats.org/officeDocument/2006/relationships/image" Target="../media/image6010.png"/><Relationship Id="rId1" Type="http://schemas.openxmlformats.org/officeDocument/2006/relationships/slideLayout" Target="../slideLayouts/slideLayout8.xml"/><Relationship Id="rId6" Type="http://schemas.openxmlformats.org/officeDocument/2006/relationships/image" Target="../media/image4910.png"/><Relationship Id="rId11" Type="http://schemas.openxmlformats.org/officeDocument/2006/relationships/image" Target="../media/image5410.png"/><Relationship Id="rId5" Type="http://schemas.openxmlformats.org/officeDocument/2006/relationships/image" Target="../media/image4810.png"/><Relationship Id="rId15" Type="http://schemas.openxmlformats.org/officeDocument/2006/relationships/image" Target="../media/image4111.png"/><Relationship Id="rId10" Type="http://schemas.openxmlformats.org/officeDocument/2006/relationships/image" Target="../media/image5910.png"/><Relationship Id="rId4" Type="http://schemas.openxmlformats.org/officeDocument/2006/relationships/image" Target="../media/image4710.png"/><Relationship Id="rId9" Type="http://schemas.openxmlformats.org/officeDocument/2006/relationships/image" Target="../media/image582.png"/><Relationship Id="rId14" Type="http://schemas.openxmlformats.org/officeDocument/2006/relationships/image" Target="../media/image3811.png"/></Relationships>
</file>

<file path=ppt/slides/_rels/slide166.xml.rels><?xml version="1.0" encoding="UTF-8" standalone="yes"?>
<Relationships xmlns="http://schemas.openxmlformats.org/package/2006/relationships"><Relationship Id="rId8" Type="http://schemas.openxmlformats.org/officeDocument/2006/relationships/image" Target="../media/image681.png"/><Relationship Id="rId13" Type="http://schemas.openxmlformats.org/officeDocument/2006/relationships/image" Target="../media/image730.png"/><Relationship Id="rId18" Type="http://schemas.openxmlformats.org/officeDocument/2006/relationships/image" Target="../media/image582.png"/><Relationship Id="rId3" Type="http://schemas.openxmlformats.org/officeDocument/2006/relationships/image" Target="../media/image631.png"/><Relationship Id="rId21" Type="http://schemas.openxmlformats.org/officeDocument/2006/relationships/image" Target="../media/image5511.png"/><Relationship Id="rId7" Type="http://schemas.openxmlformats.org/officeDocument/2006/relationships/image" Target="../media/image670.png"/><Relationship Id="rId12" Type="http://schemas.openxmlformats.org/officeDocument/2006/relationships/image" Target="../media/image722.png"/><Relationship Id="rId17" Type="http://schemas.openxmlformats.org/officeDocument/2006/relationships/image" Target="../media/image5111.png"/><Relationship Id="rId2" Type="http://schemas.openxmlformats.org/officeDocument/2006/relationships/image" Target="../media/image620.png"/><Relationship Id="rId16" Type="http://schemas.openxmlformats.org/officeDocument/2006/relationships/image" Target="../media/image4910.png"/><Relationship Id="rId20" Type="http://schemas.openxmlformats.org/officeDocument/2006/relationships/image" Target="../media/image5410.png"/><Relationship Id="rId1" Type="http://schemas.openxmlformats.org/officeDocument/2006/relationships/slideLayout" Target="../slideLayouts/slideLayout8.xml"/><Relationship Id="rId6" Type="http://schemas.openxmlformats.org/officeDocument/2006/relationships/image" Target="../media/image660.png"/><Relationship Id="rId11" Type="http://schemas.openxmlformats.org/officeDocument/2006/relationships/image" Target="../media/image712.png"/><Relationship Id="rId5" Type="http://schemas.openxmlformats.org/officeDocument/2006/relationships/image" Target="../media/image656.png"/><Relationship Id="rId15" Type="http://schemas.openxmlformats.org/officeDocument/2006/relationships/image" Target="../media/image4710.png"/><Relationship Id="rId10" Type="http://schemas.openxmlformats.org/officeDocument/2006/relationships/image" Target="../media/image700.png"/><Relationship Id="rId19" Type="http://schemas.openxmlformats.org/officeDocument/2006/relationships/image" Target="../media/image5910.png"/><Relationship Id="rId4" Type="http://schemas.openxmlformats.org/officeDocument/2006/relationships/image" Target="../media/image6411.png"/><Relationship Id="rId9" Type="http://schemas.openxmlformats.org/officeDocument/2006/relationships/image" Target="../media/image690.png"/><Relationship Id="rId14" Type="http://schemas.openxmlformats.org/officeDocument/2006/relationships/image" Target="../media/image741.png"/><Relationship Id="rId22" Type="http://schemas.openxmlformats.org/officeDocument/2006/relationships/image" Target="../media/image5611.png"/></Relationships>
</file>

<file path=ppt/slides/_rels/slide167.xml.rels><?xml version="1.0" encoding="UTF-8" standalone="yes"?>
<Relationships xmlns="http://schemas.openxmlformats.org/package/2006/relationships"><Relationship Id="rId8" Type="http://schemas.openxmlformats.org/officeDocument/2006/relationships/image" Target="../media/image4910.png"/><Relationship Id="rId13" Type="http://schemas.openxmlformats.org/officeDocument/2006/relationships/image" Target="../media/image5511.png"/><Relationship Id="rId3" Type="http://schemas.openxmlformats.org/officeDocument/2006/relationships/image" Target="../media/image656.png"/><Relationship Id="rId7" Type="http://schemas.openxmlformats.org/officeDocument/2006/relationships/image" Target="../media/image4710.png"/><Relationship Id="rId12" Type="http://schemas.openxmlformats.org/officeDocument/2006/relationships/image" Target="../media/image5410.png"/><Relationship Id="rId2" Type="http://schemas.openxmlformats.org/officeDocument/2006/relationships/image" Target="../media/image751.png"/><Relationship Id="rId1" Type="http://schemas.openxmlformats.org/officeDocument/2006/relationships/slideLayout" Target="../slideLayouts/slideLayout8.xml"/><Relationship Id="rId6" Type="http://schemas.openxmlformats.org/officeDocument/2006/relationships/image" Target="../media/image771.png"/><Relationship Id="rId11" Type="http://schemas.openxmlformats.org/officeDocument/2006/relationships/image" Target="../media/image5910.png"/><Relationship Id="rId5" Type="http://schemas.openxmlformats.org/officeDocument/2006/relationships/image" Target="../media/image660.png"/><Relationship Id="rId10" Type="http://schemas.openxmlformats.org/officeDocument/2006/relationships/image" Target="../media/image582.png"/><Relationship Id="rId4" Type="http://schemas.openxmlformats.org/officeDocument/2006/relationships/image" Target="../media/image762.png"/><Relationship Id="rId9" Type="http://schemas.openxmlformats.org/officeDocument/2006/relationships/image" Target="../media/image5111.png"/><Relationship Id="rId14" Type="http://schemas.openxmlformats.org/officeDocument/2006/relationships/image" Target="../media/image5611.png"/></Relationships>
</file>

<file path=ppt/slides/_rels/slide168.xml.rels><?xml version="1.0" encoding="UTF-8" standalone="yes"?>
<Relationships xmlns="http://schemas.openxmlformats.org/package/2006/relationships"><Relationship Id="rId8" Type="http://schemas.openxmlformats.org/officeDocument/2006/relationships/image" Target="../media/image5910.png"/><Relationship Id="rId3" Type="http://schemas.openxmlformats.org/officeDocument/2006/relationships/image" Target="../media/image781.png"/><Relationship Id="rId7" Type="http://schemas.openxmlformats.org/officeDocument/2006/relationships/image" Target="../media/image582.png"/><Relationship Id="rId2" Type="http://schemas.openxmlformats.org/officeDocument/2006/relationships/notesSlide" Target="../notesSlides/notesSlide39.xml"/><Relationship Id="rId1" Type="http://schemas.openxmlformats.org/officeDocument/2006/relationships/slideLayout" Target="../slideLayouts/slideLayout8.xml"/><Relationship Id="rId6" Type="http://schemas.openxmlformats.org/officeDocument/2006/relationships/image" Target="../media/image801.png"/><Relationship Id="rId11" Type="http://schemas.openxmlformats.org/officeDocument/2006/relationships/image" Target="../media/image820.png"/><Relationship Id="rId5" Type="http://schemas.openxmlformats.org/officeDocument/2006/relationships/image" Target="../media/image790.png"/><Relationship Id="rId10" Type="http://schemas.openxmlformats.org/officeDocument/2006/relationships/image" Target="../media/image822.png"/><Relationship Id="rId4" Type="http://schemas.openxmlformats.org/officeDocument/2006/relationships/image" Target="../media/image792.png"/><Relationship Id="rId9" Type="http://schemas.openxmlformats.org/officeDocument/2006/relationships/image" Target="../media/image814.png"/></Relationships>
</file>

<file path=ppt/slides/_rels/slide169.xml.rels><?xml version="1.0" encoding="UTF-8" standalone="yes"?>
<Relationships xmlns="http://schemas.openxmlformats.org/package/2006/relationships"><Relationship Id="rId13" Type="http://schemas.openxmlformats.org/officeDocument/2006/relationships/image" Target="../media/image3212.png"/><Relationship Id="rId42" Type="http://schemas.openxmlformats.org/officeDocument/2006/relationships/image" Target="../media/image4981.png"/><Relationship Id="rId47" Type="http://schemas.openxmlformats.org/officeDocument/2006/relationships/image" Target="../media/image5021.png"/><Relationship Id="rId3" Type="http://schemas.openxmlformats.org/officeDocument/2006/relationships/image" Target="../media/image844.png"/><Relationship Id="rId50" Type="http://schemas.openxmlformats.org/officeDocument/2006/relationships/image" Target="../media/image2110.png"/><Relationship Id="rId46" Type="http://schemas.openxmlformats.org/officeDocument/2006/relationships/image" Target="../media/image5012.png"/><Relationship Id="rId7" Type="http://schemas.openxmlformats.org/officeDocument/2006/relationships/image" Target="../media/image863.png"/><Relationship Id="rId12" Type="http://schemas.openxmlformats.org/officeDocument/2006/relationships/image" Target="../media/image3112.png"/><Relationship Id="rId2" Type="http://schemas.openxmlformats.org/officeDocument/2006/relationships/image" Target="../media/image830.png"/><Relationship Id="rId41" Type="http://schemas.openxmlformats.org/officeDocument/2006/relationships/image" Target="../media/image4971.png"/><Relationship Id="rId1" Type="http://schemas.openxmlformats.org/officeDocument/2006/relationships/slideLayout" Target="../slideLayouts/slideLayout8.xml"/><Relationship Id="rId40" Type="http://schemas.openxmlformats.org/officeDocument/2006/relationships/image" Target="../media/image4961.png"/><Relationship Id="rId45" Type="http://schemas.openxmlformats.org/officeDocument/2006/relationships/image" Target="../media/image5001.png"/><Relationship Id="rId6" Type="http://schemas.openxmlformats.org/officeDocument/2006/relationships/image" Target="../media/image853.png"/><Relationship Id="rId11" Type="http://schemas.openxmlformats.org/officeDocument/2006/relationships/image" Target="../media/image892.png"/><Relationship Id="rId15" Type="http://schemas.openxmlformats.org/officeDocument/2006/relationships/image" Target="../media/image901.png"/><Relationship Id="rId49" Type="http://schemas.openxmlformats.org/officeDocument/2006/relationships/image" Target="../media/image5041.png"/><Relationship Id="rId5" Type="http://schemas.openxmlformats.org/officeDocument/2006/relationships/image" Target="../media/image8400.png"/><Relationship Id="rId44" Type="http://schemas.openxmlformats.org/officeDocument/2006/relationships/image" Target="../media/image4991.png"/><Relationship Id="rId10" Type="http://schemas.openxmlformats.org/officeDocument/2006/relationships/image" Target="../media/image881.png"/><Relationship Id="rId43" Type="http://schemas.openxmlformats.org/officeDocument/2006/relationships/image" Target="../media/image2602.png"/><Relationship Id="rId48" Type="http://schemas.openxmlformats.org/officeDocument/2006/relationships/image" Target="../media/image5031.png"/><Relationship Id="rId9" Type="http://schemas.openxmlformats.org/officeDocument/2006/relationships/image" Target="../media/image8700.png"/><Relationship Id="rId14" Type="http://schemas.openxmlformats.org/officeDocument/2006/relationships/image" Target="../media/image3312.png"/></Relationships>
</file>

<file path=ppt/slides/_rels/slide170.xml.rels><?xml version="1.0" encoding="UTF-8" standalone="yes"?>
<Relationships xmlns="http://schemas.openxmlformats.org/package/2006/relationships"><Relationship Id="rId8" Type="http://schemas.openxmlformats.org/officeDocument/2006/relationships/image" Target="../media/image2110.png"/><Relationship Id="rId13" Type="http://schemas.openxmlformats.org/officeDocument/2006/relationships/image" Target="../media/image3212.png"/><Relationship Id="rId3" Type="http://schemas.openxmlformats.org/officeDocument/2006/relationships/image" Target="../media/image844.png"/><Relationship Id="rId7" Type="http://schemas.openxmlformats.org/officeDocument/2006/relationships/image" Target="../media/image863.png"/><Relationship Id="rId12" Type="http://schemas.openxmlformats.org/officeDocument/2006/relationships/image" Target="../media/image3112.png"/><Relationship Id="rId2" Type="http://schemas.openxmlformats.org/officeDocument/2006/relationships/notesSlide" Target="../notesSlides/notesSlide40.xml"/><Relationship Id="rId1" Type="http://schemas.openxmlformats.org/officeDocument/2006/relationships/slideLayout" Target="../slideLayouts/slideLayout8.xml"/><Relationship Id="rId6" Type="http://schemas.openxmlformats.org/officeDocument/2006/relationships/image" Target="../media/image853.png"/><Relationship Id="rId11" Type="http://schemas.openxmlformats.org/officeDocument/2006/relationships/image" Target="../media/image892.png"/><Relationship Id="rId5" Type="http://schemas.openxmlformats.org/officeDocument/2006/relationships/image" Target="../media/image8400.png"/><Relationship Id="rId10" Type="http://schemas.openxmlformats.org/officeDocument/2006/relationships/image" Target="../media/image881.png"/><Relationship Id="rId9" Type="http://schemas.openxmlformats.org/officeDocument/2006/relationships/image" Target="../media/image8700.png"/><Relationship Id="rId14" Type="http://schemas.openxmlformats.org/officeDocument/2006/relationships/image" Target="../media/image3312.png"/></Relationships>
</file>

<file path=ppt/slides/_rels/slide171.xml.rels><?xml version="1.0" encoding="UTF-8" standalone="yes"?>
<Relationships xmlns="http://schemas.openxmlformats.org/package/2006/relationships"><Relationship Id="rId3" Type="http://schemas.openxmlformats.org/officeDocument/2006/relationships/image" Target="../media/image23100.png"/><Relationship Id="rId2" Type="http://schemas.openxmlformats.org/officeDocument/2006/relationships/image" Target="../media/image4310.png"/><Relationship Id="rId1" Type="http://schemas.openxmlformats.org/officeDocument/2006/relationships/slideLayout" Target="../slideLayouts/slideLayout8.xml"/><Relationship Id="rId5" Type="http://schemas.openxmlformats.org/officeDocument/2006/relationships/image" Target="../media/image932.png"/><Relationship Id="rId4" Type="http://schemas.openxmlformats.org/officeDocument/2006/relationships/image" Target="../media/image873.png"/></Relationships>
</file>

<file path=ppt/slides/_rels/slide172.xml.rels><?xml version="1.0" encoding="UTF-8" standalone="yes"?>
<Relationships xmlns="http://schemas.openxmlformats.org/package/2006/relationships"><Relationship Id="rId13" Type="http://schemas.openxmlformats.org/officeDocument/2006/relationships/image" Target="../media/image25120.png"/><Relationship Id="rId18" Type="http://schemas.openxmlformats.org/officeDocument/2006/relationships/image" Target="../media/image15100.png"/><Relationship Id="rId3" Type="http://schemas.openxmlformats.org/officeDocument/2006/relationships/image" Target="../media/image844.png"/><Relationship Id="rId21" Type="http://schemas.openxmlformats.org/officeDocument/2006/relationships/image" Target="../media/image2110.png"/><Relationship Id="rId12" Type="http://schemas.openxmlformats.org/officeDocument/2006/relationships/image" Target="../media/image6760.png"/><Relationship Id="rId17" Type="http://schemas.openxmlformats.org/officeDocument/2006/relationships/image" Target="../media/image980.png"/><Relationship Id="rId7" Type="http://schemas.openxmlformats.org/officeDocument/2006/relationships/image" Target="../media/image863.png"/><Relationship Id="rId25" Type="http://schemas.openxmlformats.org/officeDocument/2006/relationships/image" Target="../media/image3312.png"/><Relationship Id="rId2" Type="http://schemas.openxmlformats.org/officeDocument/2006/relationships/image" Target="../media/image941.png"/><Relationship Id="rId16" Type="http://schemas.openxmlformats.org/officeDocument/2006/relationships/image" Target="../media/image970.png"/><Relationship Id="rId20" Type="http://schemas.openxmlformats.org/officeDocument/2006/relationships/image" Target="../media/image17100.png"/><Relationship Id="rId1" Type="http://schemas.openxmlformats.org/officeDocument/2006/relationships/slideLayout" Target="../slideLayouts/slideLayout8.xml"/><Relationship Id="rId11" Type="http://schemas.openxmlformats.org/officeDocument/2006/relationships/image" Target="../media/image14100.png"/><Relationship Id="rId6" Type="http://schemas.openxmlformats.org/officeDocument/2006/relationships/image" Target="../media/image853.png"/><Relationship Id="rId24" Type="http://schemas.openxmlformats.org/officeDocument/2006/relationships/image" Target="../media/image3212.png"/><Relationship Id="rId15" Type="http://schemas.openxmlformats.org/officeDocument/2006/relationships/image" Target="../media/image960.png"/><Relationship Id="rId5" Type="http://schemas.openxmlformats.org/officeDocument/2006/relationships/image" Target="../media/image8400.png"/><Relationship Id="rId23" Type="http://schemas.openxmlformats.org/officeDocument/2006/relationships/image" Target="../media/image3112.png"/><Relationship Id="rId19" Type="http://schemas.openxmlformats.org/officeDocument/2006/relationships/image" Target="../media/image16110.png"/><Relationship Id="rId10" Type="http://schemas.openxmlformats.org/officeDocument/2006/relationships/image" Target="../media/image881.png"/><Relationship Id="rId14" Type="http://schemas.openxmlformats.org/officeDocument/2006/relationships/image" Target="../media/image950.png"/><Relationship Id="rId9" Type="http://schemas.openxmlformats.org/officeDocument/2006/relationships/image" Target="../media/image8700.png"/><Relationship Id="rId22" Type="http://schemas.openxmlformats.org/officeDocument/2006/relationships/image" Target="../media/image892.png"/></Relationships>
</file>

<file path=ppt/slides/_rels/slide173.xml.rels><?xml version="1.0" encoding="UTF-8" standalone="yes"?>
<Relationships xmlns="http://schemas.openxmlformats.org/package/2006/relationships"><Relationship Id="rId18" Type="http://schemas.openxmlformats.org/officeDocument/2006/relationships/image" Target="../media/image950.png"/><Relationship Id="rId26" Type="http://schemas.openxmlformats.org/officeDocument/2006/relationships/image" Target="../media/image2110.png"/><Relationship Id="rId13" Type="http://schemas.openxmlformats.org/officeDocument/2006/relationships/image" Target="../media/image3212.png"/><Relationship Id="rId3" Type="http://schemas.openxmlformats.org/officeDocument/2006/relationships/image" Target="../media/image990.png"/><Relationship Id="rId21" Type="http://schemas.openxmlformats.org/officeDocument/2006/relationships/image" Target="../media/image980.png"/><Relationship Id="rId17" Type="http://schemas.openxmlformats.org/officeDocument/2006/relationships/image" Target="../media/image25120.png"/><Relationship Id="rId25" Type="http://schemas.openxmlformats.org/officeDocument/2006/relationships/image" Target="../media/image844.png"/><Relationship Id="rId7" Type="http://schemas.openxmlformats.org/officeDocument/2006/relationships/image" Target="../media/image863.png"/><Relationship Id="rId12" Type="http://schemas.openxmlformats.org/officeDocument/2006/relationships/image" Target="../media/image3112.png"/><Relationship Id="rId2" Type="http://schemas.openxmlformats.org/officeDocument/2006/relationships/notesSlide" Target="../notesSlides/notesSlide41.xml"/><Relationship Id="rId16" Type="http://schemas.openxmlformats.org/officeDocument/2006/relationships/image" Target="../media/image6760.png"/><Relationship Id="rId20" Type="http://schemas.openxmlformats.org/officeDocument/2006/relationships/image" Target="../media/image970.png"/><Relationship Id="rId1" Type="http://schemas.openxmlformats.org/officeDocument/2006/relationships/slideLayout" Target="../slideLayouts/slideLayout8.xml"/><Relationship Id="rId24" Type="http://schemas.openxmlformats.org/officeDocument/2006/relationships/image" Target="../media/image17100.png"/><Relationship Id="rId6" Type="http://schemas.openxmlformats.org/officeDocument/2006/relationships/image" Target="../media/image853.png"/><Relationship Id="rId11" Type="http://schemas.openxmlformats.org/officeDocument/2006/relationships/image" Target="../media/image892.png"/><Relationship Id="rId15" Type="http://schemas.openxmlformats.org/officeDocument/2006/relationships/image" Target="../media/image14100.png"/><Relationship Id="rId23" Type="http://schemas.openxmlformats.org/officeDocument/2006/relationships/image" Target="../media/image16110.png"/><Relationship Id="rId5" Type="http://schemas.openxmlformats.org/officeDocument/2006/relationships/image" Target="../media/image8400.png"/><Relationship Id="rId19" Type="http://schemas.openxmlformats.org/officeDocument/2006/relationships/image" Target="../media/image960.png"/><Relationship Id="rId10" Type="http://schemas.openxmlformats.org/officeDocument/2006/relationships/image" Target="../media/image881.png"/><Relationship Id="rId22" Type="http://schemas.openxmlformats.org/officeDocument/2006/relationships/image" Target="../media/image15100.png"/><Relationship Id="rId9" Type="http://schemas.openxmlformats.org/officeDocument/2006/relationships/image" Target="../media/image8700.png"/><Relationship Id="rId14" Type="http://schemas.openxmlformats.org/officeDocument/2006/relationships/image" Target="../media/image3312.png"/></Relationships>
</file>

<file path=ppt/slides/_rels/slide174.xml.rels><?xml version="1.0" encoding="UTF-8" standalone="yes"?>
<Relationships xmlns="http://schemas.openxmlformats.org/package/2006/relationships"><Relationship Id="rId18" Type="http://schemas.openxmlformats.org/officeDocument/2006/relationships/image" Target="../media/image960.png"/><Relationship Id="rId13" Type="http://schemas.openxmlformats.org/officeDocument/2006/relationships/image" Target="../media/image3212.png"/><Relationship Id="rId21" Type="http://schemas.openxmlformats.org/officeDocument/2006/relationships/image" Target="../media/image15100.png"/><Relationship Id="rId3" Type="http://schemas.openxmlformats.org/officeDocument/2006/relationships/image" Target="../media/image844.png"/><Relationship Id="rId17" Type="http://schemas.openxmlformats.org/officeDocument/2006/relationships/image" Target="../media/image950.png"/><Relationship Id="rId7" Type="http://schemas.openxmlformats.org/officeDocument/2006/relationships/image" Target="../media/image863.png"/><Relationship Id="rId12" Type="http://schemas.openxmlformats.org/officeDocument/2006/relationships/image" Target="../media/image3112.png"/><Relationship Id="rId25" Type="http://schemas.openxmlformats.org/officeDocument/2006/relationships/image" Target="../media/image3312.png"/><Relationship Id="rId2" Type="http://schemas.openxmlformats.org/officeDocument/2006/relationships/image" Target="../media/image1000.png"/><Relationship Id="rId16" Type="http://schemas.openxmlformats.org/officeDocument/2006/relationships/image" Target="../media/image25120.png"/><Relationship Id="rId20" Type="http://schemas.openxmlformats.org/officeDocument/2006/relationships/image" Target="../media/image980.png"/><Relationship Id="rId1" Type="http://schemas.openxmlformats.org/officeDocument/2006/relationships/slideLayout" Target="../slideLayouts/slideLayout8.xml"/><Relationship Id="rId6" Type="http://schemas.openxmlformats.org/officeDocument/2006/relationships/image" Target="../media/image853.png"/><Relationship Id="rId24" Type="http://schemas.openxmlformats.org/officeDocument/2006/relationships/image" Target="../media/image2110.png"/><Relationship Id="rId11" Type="http://schemas.openxmlformats.org/officeDocument/2006/relationships/image" Target="../media/image892.png"/><Relationship Id="rId15" Type="http://schemas.openxmlformats.org/officeDocument/2006/relationships/image" Target="../media/image6760.png"/><Relationship Id="rId23" Type="http://schemas.openxmlformats.org/officeDocument/2006/relationships/image" Target="../media/image17100.png"/><Relationship Id="rId5" Type="http://schemas.openxmlformats.org/officeDocument/2006/relationships/image" Target="../media/image8400.png"/><Relationship Id="rId19" Type="http://schemas.openxmlformats.org/officeDocument/2006/relationships/image" Target="../media/image970.png"/><Relationship Id="rId10" Type="http://schemas.openxmlformats.org/officeDocument/2006/relationships/image" Target="../media/image881.png"/><Relationship Id="rId14" Type="http://schemas.openxmlformats.org/officeDocument/2006/relationships/image" Target="../media/image14100.png"/><Relationship Id="rId22" Type="http://schemas.openxmlformats.org/officeDocument/2006/relationships/image" Target="../media/image16110.png"/><Relationship Id="rId9" Type="http://schemas.openxmlformats.org/officeDocument/2006/relationships/image" Target="../media/image8700.png"/></Relationships>
</file>

<file path=ppt/slides/_rels/slide175.xml.rels><?xml version="1.0" encoding="UTF-8" standalone="yes"?>
<Relationships xmlns="http://schemas.openxmlformats.org/package/2006/relationships"><Relationship Id="rId18" Type="http://schemas.openxmlformats.org/officeDocument/2006/relationships/image" Target="../media/image960.png"/><Relationship Id="rId13" Type="http://schemas.openxmlformats.org/officeDocument/2006/relationships/image" Target="../media/image3212.png"/><Relationship Id="rId21" Type="http://schemas.openxmlformats.org/officeDocument/2006/relationships/image" Target="../media/image15100.png"/><Relationship Id="rId3" Type="http://schemas.openxmlformats.org/officeDocument/2006/relationships/image" Target="../media/image844.png"/><Relationship Id="rId17" Type="http://schemas.openxmlformats.org/officeDocument/2006/relationships/image" Target="../media/image950.png"/><Relationship Id="rId7" Type="http://schemas.openxmlformats.org/officeDocument/2006/relationships/image" Target="../media/image863.png"/><Relationship Id="rId12" Type="http://schemas.openxmlformats.org/officeDocument/2006/relationships/image" Target="../media/image3112.png"/><Relationship Id="rId25" Type="http://schemas.openxmlformats.org/officeDocument/2006/relationships/image" Target="../media/image3312.png"/><Relationship Id="rId2" Type="http://schemas.openxmlformats.org/officeDocument/2006/relationships/image" Target="../media/image1015.png"/><Relationship Id="rId16" Type="http://schemas.openxmlformats.org/officeDocument/2006/relationships/image" Target="../media/image25120.png"/><Relationship Id="rId20" Type="http://schemas.openxmlformats.org/officeDocument/2006/relationships/image" Target="../media/image980.png"/><Relationship Id="rId1" Type="http://schemas.openxmlformats.org/officeDocument/2006/relationships/slideLayout" Target="../slideLayouts/slideLayout8.xml"/><Relationship Id="rId6" Type="http://schemas.openxmlformats.org/officeDocument/2006/relationships/image" Target="../media/image853.png"/><Relationship Id="rId24" Type="http://schemas.openxmlformats.org/officeDocument/2006/relationships/image" Target="../media/image2110.png"/><Relationship Id="rId11" Type="http://schemas.openxmlformats.org/officeDocument/2006/relationships/image" Target="../media/image892.png"/><Relationship Id="rId15" Type="http://schemas.openxmlformats.org/officeDocument/2006/relationships/image" Target="../media/image6760.png"/><Relationship Id="rId23" Type="http://schemas.openxmlformats.org/officeDocument/2006/relationships/image" Target="../media/image17100.png"/><Relationship Id="rId5" Type="http://schemas.openxmlformats.org/officeDocument/2006/relationships/image" Target="../media/image8400.png"/><Relationship Id="rId19" Type="http://schemas.openxmlformats.org/officeDocument/2006/relationships/image" Target="../media/image970.png"/><Relationship Id="rId10" Type="http://schemas.openxmlformats.org/officeDocument/2006/relationships/image" Target="../media/image881.png"/><Relationship Id="rId14" Type="http://schemas.openxmlformats.org/officeDocument/2006/relationships/image" Target="../media/image14100.png"/><Relationship Id="rId22" Type="http://schemas.openxmlformats.org/officeDocument/2006/relationships/image" Target="../media/image16110.png"/><Relationship Id="rId9" Type="http://schemas.openxmlformats.org/officeDocument/2006/relationships/image" Target="../media/image8700.png"/></Relationships>
</file>

<file path=ppt/slides/_rels/slide176.xml.rels><?xml version="1.0" encoding="UTF-8" standalone="yes"?>
<Relationships xmlns="http://schemas.openxmlformats.org/package/2006/relationships"><Relationship Id="rId13" Type="http://schemas.openxmlformats.org/officeDocument/2006/relationships/image" Target="../media/image4280.png"/><Relationship Id="rId18" Type="http://schemas.openxmlformats.org/officeDocument/2006/relationships/image" Target="../media/image1041.png"/><Relationship Id="rId26" Type="http://schemas.openxmlformats.org/officeDocument/2006/relationships/image" Target="../media/image5290.png"/><Relationship Id="rId39" Type="http://schemas.openxmlformats.org/officeDocument/2006/relationships/image" Target="../media/image1120.png"/><Relationship Id="rId21" Type="http://schemas.openxmlformats.org/officeDocument/2006/relationships/image" Target="../media/image5240.png"/><Relationship Id="rId34" Type="http://schemas.openxmlformats.org/officeDocument/2006/relationships/image" Target="../media/image4320.png"/><Relationship Id="rId42" Type="http://schemas.openxmlformats.org/officeDocument/2006/relationships/image" Target="../media/image4981.png"/><Relationship Id="rId47" Type="http://schemas.openxmlformats.org/officeDocument/2006/relationships/image" Target="../media/image5021.png"/><Relationship Id="rId50" Type="http://schemas.openxmlformats.org/officeDocument/2006/relationships/image" Target="../media/image1131.png"/><Relationship Id="rId55" Type="http://schemas.openxmlformats.org/officeDocument/2006/relationships/image" Target="../media/image1181.png"/><Relationship Id="rId7" Type="http://schemas.openxmlformats.org/officeDocument/2006/relationships/image" Target="../media/image4661.png"/><Relationship Id="rId16" Type="http://schemas.openxmlformats.org/officeDocument/2006/relationships/image" Target="../media/image5190.png"/><Relationship Id="rId29" Type="http://schemas.openxmlformats.org/officeDocument/2006/relationships/image" Target="../media/image1081.png"/><Relationship Id="rId11" Type="http://schemas.openxmlformats.org/officeDocument/2006/relationships/image" Target="../media/image4711.png"/><Relationship Id="rId24" Type="http://schemas.openxmlformats.org/officeDocument/2006/relationships/image" Target="../media/image5270.png"/><Relationship Id="rId32" Type="http://schemas.openxmlformats.org/officeDocument/2006/relationships/image" Target="../media/image1113.png"/><Relationship Id="rId37" Type="http://schemas.openxmlformats.org/officeDocument/2006/relationships/image" Target="../media/image4920.png"/><Relationship Id="rId40" Type="http://schemas.openxmlformats.org/officeDocument/2006/relationships/image" Target="../media/image4961.png"/><Relationship Id="rId45" Type="http://schemas.openxmlformats.org/officeDocument/2006/relationships/image" Target="../media/image5001.png"/><Relationship Id="rId53" Type="http://schemas.openxmlformats.org/officeDocument/2006/relationships/image" Target="../media/image1160.png"/><Relationship Id="rId58" Type="http://schemas.openxmlformats.org/officeDocument/2006/relationships/image" Target="../media/image1213.png"/><Relationship Id="rId5" Type="http://schemas.openxmlformats.org/officeDocument/2006/relationships/image" Target="../media/image41900.png"/><Relationship Id="rId19" Type="http://schemas.openxmlformats.org/officeDocument/2006/relationships/image" Target="../media/image5220.png"/><Relationship Id="rId4" Type="http://schemas.openxmlformats.org/officeDocument/2006/relationships/image" Target="../media/image41800.png"/><Relationship Id="rId9" Type="http://schemas.openxmlformats.org/officeDocument/2006/relationships/image" Target="../media/image4680.png"/><Relationship Id="rId14" Type="http://schemas.openxmlformats.org/officeDocument/2006/relationships/image" Target="../media/image4720.png"/><Relationship Id="rId22" Type="http://schemas.openxmlformats.org/officeDocument/2006/relationships/image" Target="../media/image5250.png"/><Relationship Id="rId27" Type="http://schemas.openxmlformats.org/officeDocument/2006/relationships/image" Target="../media/image1060.png"/><Relationship Id="rId30" Type="http://schemas.openxmlformats.org/officeDocument/2006/relationships/image" Target="../media/image1090.png"/><Relationship Id="rId35" Type="http://schemas.openxmlformats.org/officeDocument/2006/relationships/image" Target="../media/image4900.png"/><Relationship Id="rId43" Type="http://schemas.openxmlformats.org/officeDocument/2006/relationships/image" Target="../media/image2602.png"/><Relationship Id="rId48" Type="http://schemas.openxmlformats.org/officeDocument/2006/relationships/image" Target="../media/image5031.png"/><Relationship Id="rId56" Type="http://schemas.openxmlformats.org/officeDocument/2006/relationships/image" Target="../media/image1190.png"/><Relationship Id="rId8" Type="http://schemas.openxmlformats.org/officeDocument/2006/relationships/image" Target="../media/image4671.png"/><Relationship Id="rId51" Type="http://schemas.openxmlformats.org/officeDocument/2006/relationships/image" Target="../media/image1142.png"/><Relationship Id="rId12" Type="http://schemas.openxmlformats.org/officeDocument/2006/relationships/image" Target="../media/image4270.png"/><Relationship Id="rId17" Type="http://schemas.openxmlformats.org/officeDocument/2006/relationships/image" Target="../media/image1030.png"/><Relationship Id="rId25" Type="http://schemas.openxmlformats.org/officeDocument/2006/relationships/image" Target="../media/image5280.png"/><Relationship Id="rId33" Type="http://schemas.openxmlformats.org/officeDocument/2006/relationships/image" Target="../media/image4312.png"/><Relationship Id="rId38" Type="http://schemas.openxmlformats.org/officeDocument/2006/relationships/image" Target="../media/image5370.png"/><Relationship Id="rId46" Type="http://schemas.openxmlformats.org/officeDocument/2006/relationships/image" Target="../media/image5012.png"/><Relationship Id="rId59" Type="http://schemas.openxmlformats.org/officeDocument/2006/relationships/image" Target="../media/image1222.png"/><Relationship Id="rId20" Type="http://schemas.openxmlformats.org/officeDocument/2006/relationships/image" Target="../media/image1050.png"/><Relationship Id="rId41" Type="http://schemas.openxmlformats.org/officeDocument/2006/relationships/image" Target="../media/image4971.png"/><Relationship Id="rId54" Type="http://schemas.openxmlformats.org/officeDocument/2006/relationships/image" Target="../media/image1171.png"/><Relationship Id="rId1" Type="http://schemas.openxmlformats.org/officeDocument/2006/relationships/slideLayout" Target="../slideLayouts/slideLayout8.xml"/><Relationship Id="rId6" Type="http://schemas.openxmlformats.org/officeDocument/2006/relationships/image" Target="../media/image4650.png"/><Relationship Id="rId15" Type="http://schemas.openxmlformats.org/officeDocument/2006/relationships/image" Target="../media/image1021.png"/><Relationship Id="rId23" Type="http://schemas.openxmlformats.org/officeDocument/2006/relationships/image" Target="../media/image5260.png"/><Relationship Id="rId28" Type="http://schemas.openxmlformats.org/officeDocument/2006/relationships/image" Target="../media/image1070.png"/><Relationship Id="rId36" Type="http://schemas.openxmlformats.org/officeDocument/2006/relationships/image" Target="../media/image4911.png"/><Relationship Id="rId49" Type="http://schemas.openxmlformats.org/officeDocument/2006/relationships/image" Target="../media/image5041.png"/><Relationship Id="rId57" Type="http://schemas.openxmlformats.org/officeDocument/2006/relationships/image" Target="../media/image1200.png"/><Relationship Id="rId10" Type="http://schemas.openxmlformats.org/officeDocument/2006/relationships/image" Target="../media/image4690.png"/><Relationship Id="rId31" Type="http://schemas.openxmlformats.org/officeDocument/2006/relationships/image" Target="../media/image1100.png"/><Relationship Id="rId44" Type="http://schemas.openxmlformats.org/officeDocument/2006/relationships/image" Target="../media/image4991.png"/><Relationship Id="rId52" Type="http://schemas.openxmlformats.org/officeDocument/2006/relationships/image" Target="../media/image1151.png"/><Relationship Id="rId60" Type="http://schemas.openxmlformats.org/officeDocument/2006/relationships/image" Target="../media/image1230.png"/></Relationships>
</file>

<file path=ppt/slides/_rels/slide177.xml.rels><?xml version="1.0" encoding="UTF-8" standalone="yes"?>
<Relationships xmlns="http://schemas.openxmlformats.org/package/2006/relationships"><Relationship Id="rId8" Type="http://schemas.openxmlformats.org/officeDocument/2006/relationships/image" Target="../media/image1302.png"/><Relationship Id="rId3" Type="http://schemas.openxmlformats.org/officeDocument/2006/relationships/image" Target="../media/image1251.png"/><Relationship Id="rId7" Type="http://schemas.openxmlformats.org/officeDocument/2006/relationships/image" Target="../media/image1291.png"/><Relationship Id="rId2" Type="http://schemas.openxmlformats.org/officeDocument/2006/relationships/image" Target="../media/image1240.png"/><Relationship Id="rId1" Type="http://schemas.openxmlformats.org/officeDocument/2006/relationships/slideLayout" Target="../slideLayouts/slideLayout8.xml"/><Relationship Id="rId6" Type="http://schemas.openxmlformats.org/officeDocument/2006/relationships/image" Target="../media/image1281.png"/><Relationship Id="rId5" Type="http://schemas.openxmlformats.org/officeDocument/2006/relationships/image" Target="../media/image1271.png"/><Relationship Id="rId10" Type="http://schemas.openxmlformats.org/officeDocument/2006/relationships/image" Target="../media/image1322.png"/><Relationship Id="rId4" Type="http://schemas.openxmlformats.org/officeDocument/2006/relationships/image" Target="../media/image1261.png"/><Relationship Id="rId9" Type="http://schemas.openxmlformats.org/officeDocument/2006/relationships/image" Target="../media/image1312.png"/></Relationships>
</file>

<file path=ppt/slides/_rels/slide178.xml.rels><?xml version="1.0" encoding="UTF-8" standalone="yes"?>
<Relationships xmlns="http://schemas.openxmlformats.org/package/2006/relationships"><Relationship Id="rId2" Type="http://schemas.openxmlformats.org/officeDocument/2006/relationships/image" Target="../media/image1371.png"/><Relationship Id="rId1" Type="http://schemas.openxmlformats.org/officeDocument/2006/relationships/slideLayout" Target="../slideLayouts/slideLayout8.xml"/></Relationships>
</file>

<file path=ppt/slides/_rels/slide179.xml.rels><?xml version="1.0" encoding="UTF-8" standalone="yes"?>
<Relationships xmlns="http://schemas.openxmlformats.org/package/2006/relationships"><Relationship Id="rId26" Type="http://schemas.openxmlformats.org/officeDocument/2006/relationships/image" Target="../media/image5290.png"/><Relationship Id="rId21" Type="http://schemas.openxmlformats.org/officeDocument/2006/relationships/image" Target="../media/image5240.png"/><Relationship Id="rId34" Type="http://schemas.openxmlformats.org/officeDocument/2006/relationships/image" Target="../media/image4320.png"/><Relationship Id="rId42" Type="http://schemas.openxmlformats.org/officeDocument/2006/relationships/image" Target="../media/image4981.png"/><Relationship Id="rId47" Type="http://schemas.openxmlformats.org/officeDocument/2006/relationships/image" Target="../media/image5021.png"/><Relationship Id="rId50" Type="http://schemas.openxmlformats.org/officeDocument/2006/relationships/image" Target="../media/image1350.png"/><Relationship Id="rId55" Type="http://schemas.openxmlformats.org/officeDocument/2006/relationships/image" Target="../media/image1413.png"/><Relationship Id="rId63" Type="http://schemas.openxmlformats.org/officeDocument/2006/relationships/image" Target="../media/image1491.png"/><Relationship Id="rId7" Type="http://schemas.openxmlformats.org/officeDocument/2006/relationships/image" Target="../media/image4661.png"/><Relationship Id="rId2" Type="http://schemas.openxmlformats.org/officeDocument/2006/relationships/notesSlide" Target="../notesSlides/notesSlide42.xml"/><Relationship Id="rId16" Type="http://schemas.openxmlformats.org/officeDocument/2006/relationships/image" Target="../media/image5190.png"/><Relationship Id="rId29" Type="http://schemas.openxmlformats.org/officeDocument/2006/relationships/image" Target="../media/image1081.png"/><Relationship Id="rId11" Type="http://schemas.openxmlformats.org/officeDocument/2006/relationships/image" Target="../media/image4711.png"/><Relationship Id="rId24" Type="http://schemas.openxmlformats.org/officeDocument/2006/relationships/image" Target="../media/image5270.png"/><Relationship Id="rId32" Type="http://schemas.openxmlformats.org/officeDocument/2006/relationships/image" Target="../media/image1113.png"/><Relationship Id="rId37" Type="http://schemas.openxmlformats.org/officeDocument/2006/relationships/image" Target="../media/image4920.png"/><Relationship Id="rId40" Type="http://schemas.openxmlformats.org/officeDocument/2006/relationships/image" Target="../media/image4961.png"/><Relationship Id="rId45" Type="http://schemas.openxmlformats.org/officeDocument/2006/relationships/image" Target="../media/image5001.png"/><Relationship Id="rId53" Type="http://schemas.openxmlformats.org/officeDocument/2006/relationships/image" Target="../media/image1391.png"/><Relationship Id="rId58" Type="http://schemas.openxmlformats.org/officeDocument/2006/relationships/image" Target="../media/image1443.png"/><Relationship Id="rId66" Type="http://schemas.openxmlformats.org/officeDocument/2006/relationships/image" Target="../media/image1523.png"/><Relationship Id="rId5" Type="http://schemas.openxmlformats.org/officeDocument/2006/relationships/image" Target="../media/image1330.png"/><Relationship Id="rId61" Type="http://schemas.openxmlformats.org/officeDocument/2006/relationships/image" Target="../media/image1471.png"/><Relationship Id="rId19" Type="http://schemas.openxmlformats.org/officeDocument/2006/relationships/image" Target="../media/image5220.png"/><Relationship Id="rId14" Type="http://schemas.openxmlformats.org/officeDocument/2006/relationships/image" Target="../media/image4720.png"/><Relationship Id="rId22" Type="http://schemas.openxmlformats.org/officeDocument/2006/relationships/image" Target="../media/image5250.png"/><Relationship Id="rId27" Type="http://schemas.openxmlformats.org/officeDocument/2006/relationships/image" Target="../media/image1060.png"/><Relationship Id="rId30" Type="http://schemas.openxmlformats.org/officeDocument/2006/relationships/image" Target="../media/image1090.png"/><Relationship Id="rId35" Type="http://schemas.openxmlformats.org/officeDocument/2006/relationships/image" Target="../media/image4900.png"/><Relationship Id="rId43" Type="http://schemas.openxmlformats.org/officeDocument/2006/relationships/image" Target="../media/image2602.png"/><Relationship Id="rId48" Type="http://schemas.openxmlformats.org/officeDocument/2006/relationships/image" Target="../media/image5031.png"/><Relationship Id="rId56" Type="http://schemas.openxmlformats.org/officeDocument/2006/relationships/image" Target="../media/image1422.png"/><Relationship Id="rId64" Type="http://schemas.openxmlformats.org/officeDocument/2006/relationships/image" Target="../media/image1503.png"/><Relationship Id="rId8" Type="http://schemas.openxmlformats.org/officeDocument/2006/relationships/image" Target="../media/image4671.png"/><Relationship Id="rId51" Type="http://schemas.openxmlformats.org/officeDocument/2006/relationships/image" Target="../media/image1360.png"/><Relationship Id="rId12" Type="http://schemas.openxmlformats.org/officeDocument/2006/relationships/image" Target="../media/image4270.png"/><Relationship Id="rId17" Type="http://schemas.openxmlformats.org/officeDocument/2006/relationships/image" Target="../media/image1030.png"/><Relationship Id="rId25" Type="http://schemas.openxmlformats.org/officeDocument/2006/relationships/image" Target="../media/image5280.png"/><Relationship Id="rId33" Type="http://schemas.openxmlformats.org/officeDocument/2006/relationships/image" Target="../media/image1340.png"/><Relationship Id="rId38" Type="http://schemas.openxmlformats.org/officeDocument/2006/relationships/image" Target="../media/image5370.png"/><Relationship Id="rId46" Type="http://schemas.openxmlformats.org/officeDocument/2006/relationships/image" Target="../media/image5012.png"/><Relationship Id="rId59" Type="http://schemas.openxmlformats.org/officeDocument/2006/relationships/image" Target="../media/image1452.png"/><Relationship Id="rId67" Type="http://schemas.openxmlformats.org/officeDocument/2006/relationships/image" Target="../media/image1532.png"/><Relationship Id="rId20" Type="http://schemas.openxmlformats.org/officeDocument/2006/relationships/image" Target="../media/image1050.png"/><Relationship Id="rId41" Type="http://schemas.openxmlformats.org/officeDocument/2006/relationships/image" Target="../media/image4971.png"/><Relationship Id="rId54" Type="http://schemas.openxmlformats.org/officeDocument/2006/relationships/image" Target="../media/image1400.png"/><Relationship Id="rId62" Type="http://schemas.openxmlformats.org/officeDocument/2006/relationships/image" Target="../media/image1481.png"/><Relationship Id="rId1" Type="http://schemas.openxmlformats.org/officeDocument/2006/relationships/slideLayout" Target="../slideLayouts/slideLayout8.xml"/><Relationship Id="rId6" Type="http://schemas.openxmlformats.org/officeDocument/2006/relationships/image" Target="../media/image4650.png"/><Relationship Id="rId15" Type="http://schemas.openxmlformats.org/officeDocument/2006/relationships/image" Target="../media/image1021.png"/><Relationship Id="rId23" Type="http://schemas.openxmlformats.org/officeDocument/2006/relationships/image" Target="../media/image5260.png"/><Relationship Id="rId28" Type="http://schemas.openxmlformats.org/officeDocument/2006/relationships/image" Target="../media/image1070.png"/><Relationship Id="rId36" Type="http://schemas.openxmlformats.org/officeDocument/2006/relationships/image" Target="../media/image4911.png"/><Relationship Id="rId49" Type="http://schemas.openxmlformats.org/officeDocument/2006/relationships/image" Target="../media/image5041.png"/><Relationship Id="rId57" Type="http://schemas.openxmlformats.org/officeDocument/2006/relationships/image" Target="../media/image1432.png"/><Relationship Id="rId10" Type="http://schemas.openxmlformats.org/officeDocument/2006/relationships/image" Target="../media/image4690.png"/><Relationship Id="rId31" Type="http://schemas.openxmlformats.org/officeDocument/2006/relationships/image" Target="../media/image1100.png"/><Relationship Id="rId44" Type="http://schemas.openxmlformats.org/officeDocument/2006/relationships/image" Target="../media/image4991.png"/><Relationship Id="rId52" Type="http://schemas.openxmlformats.org/officeDocument/2006/relationships/image" Target="../media/image1381.png"/><Relationship Id="rId60" Type="http://schemas.openxmlformats.org/officeDocument/2006/relationships/image" Target="../media/image1462.png"/><Relationship Id="rId65" Type="http://schemas.openxmlformats.org/officeDocument/2006/relationships/image" Target="../media/image1514.png"/><Relationship Id="rId4" Type="http://schemas.openxmlformats.org/officeDocument/2006/relationships/image" Target="../media/image41800.png"/><Relationship Id="rId9" Type="http://schemas.openxmlformats.org/officeDocument/2006/relationships/image" Target="../media/image4680.png"/><Relationship Id="rId13" Type="http://schemas.openxmlformats.org/officeDocument/2006/relationships/image" Target="../media/image4280.png"/><Relationship Id="rId18" Type="http://schemas.openxmlformats.org/officeDocument/2006/relationships/image" Target="../media/image1041.png"/><Relationship Id="rId39" Type="http://schemas.openxmlformats.org/officeDocument/2006/relationships/image" Target="../media/image1120.png"/></Relationships>
</file>

<file path=ppt/slides/_rels/slide180.xml.rels><?xml version="1.0" encoding="UTF-8" standalone="yes"?>
<Relationships xmlns="http://schemas.openxmlformats.org/package/2006/relationships"><Relationship Id="rId8" Type="http://schemas.openxmlformats.org/officeDocument/2006/relationships/image" Target="../media/image1602.png"/><Relationship Id="rId13" Type="http://schemas.openxmlformats.org/officeDocument/2006/relationships/image" Target="../media/image1651.png"/><Relationship Id="rId18" Type="http://schemas.openxmlformats.org/officeDocument/2006/relationships/image" Target="../media/image1702.png"/><Relationship Id="rId3" Type="http://schemas.openxmlformats.org/officeDocument/2006/relationships/image" Target="../media/image1552.png"/><Relationship Id="rId21" Type="http://schemas.openxmlformats.org/officeDocument/2006/relationships/image" Target="../media/image1730.png"/><Relationship Id="rId7" Type="http://schemas.openxmlformats.org/officeDocument/2006/relationships/image" Target="../media/image1591.png"/><Relationship Id="rId12" Type="http://schemas.openxmlformats.org/officeDocument/2006/relationships/image" Target="../media/image1642.png"/><Relationship Id="rId17" Type="http://schemas.openxmlformats.org/officeDocument/2006/relationships/image" Target="../media/image1691.png"/><Relationship Id="rId2" Type="http://schemas.openxmlformats.org/officeDocument/2006/relationships/image" Target="../media/image1542.png"/><Relationship Id="rId16" Type="http://schemas.openxmlformats.org/officeDocument/2006/relationships/image" Target="../media/image1681.png"/><Relationship Id="rId20" Type="http://schemas.openxmlformats.org/officeDocument/2006/relationships/image" Target="../media/image1721.png"/><Relationship Id="rId1" Type="http://schemas.openxmlformats.org/officeDocument/2006/relationships/slideLayout" Target="../slideLayouts/slideLayout8.xml"/><Relationship Id="rId6" Type="http://schemas.openxmlformats.org/officeDocument/2006/relationships/image" Target="../media/image1583.png"/><Relationship Id="rId11" Type="http://schemas.openxmlformats.org/officeDocument/2006/relationships/image" Target="../media/image1631.png"/><Relationship Id="rId5" Type="http://schemas.openxmlformats.org/officeDocument/2006/relationships/image" Target="../media/image1571.png"/><Relationship Id="rId15" Type="http://schemas.openxmlformats.org/officeDocument/2006/relationships/image" Target="../media/image1670.png"/><Relationship Id="rId10" Type="http://schemas.openxmlformats.org/officeDocument/2006/relationships/image" Target="../media/image1621.png"/><Relationship Id="rId19" Type="http://schemas.openxmlformats.org/officeDocument/2006/relationships/image" Target="../media/image1714.png"/><Relationship Id="rId4" Type="http://schemas.openxmlformats.org/officeDocument/2006/relationships/image" Target="../media/image1561.png"/><Relationship Id="rId9" Type="http://schemas.openxmlformats.org/officeDocument/2006/relationships/image" Target="../media/image1614.png"/><Relationship Id="rId14" Type="http://schemas.openxmlformats.org/officeDocument/2006/relationships/image" Target="../media/image1660.png"/></Relationships>
</file>

<file path=ppt/slides/_rels/slide181.xml.rels><?xml version="1.0" encoding="UTF-8" standalone="yes"?>
<Relationships xmlns="http://schemas.openxmlformats.org/package/2006/relationships"><Relationship Id="rId8" Type="http://schemas.openxmlformats.org/officeDocument/2006/relationships/image" Target="../media/image1614.png"/><Relationship Id="rId13" Type="http://schemas.openxmlformats.org/officeDocument/2006/relationships/image" Target="../media/image1761.png"/><Relationship Id="rId18" Type="http://schemas.openxmlformats.org/officeDocument/2006/relationships/image" Target="../media/image1791.png"/><Relationship Id="rId26" Type="http://schemas.openxmlformats.org/officeDocument/2006/relationships/image" Target="../media/image1860.png"/><Relationship Id="rId3" Type="http://schemas.openxmlformats.org/officeDocument/2006/relationships/image" Target="../media/image1561.png"/><Relationship Id="rId21" Type="http://schemas.openxmlformats.org/officeDocument/2006/relationships/image" Target="../media/image1812.png"/><Relationship Id="rId7" Type="http://schemas.openxmlformats.org/officeDocument/2006/relationships/image" Target="../media/image1602.png"/><Relationship Id="rId12" Type="http://schemas.openxmlformats.org/officeDocument/2006/relationships/image" Target="../media/image1651.png"/><Relationship Id="rId17" Type="http://schemas.openxmlformats.org/officeDocument/2006/relationships/image" Target="../media/image1702.png"/><Relationship Id="rId25" Type="http://schemas.openxmlformats.org/officeDocument/2006/relationships/image" Target="../media/image1851.png"/><Relationship Id="rId2" Type="http://schemas.openxmlformats.org/officeDocument/2006/relationships/image" Target="../media/image1741.png"/><Relationship Id="rId16" Type="http://schemas.openxmlformats.org/officeDocument/2006/relationships/image" Target="../media/image1780.png"/><Relationship Id="rId20" Type="http://schemas.openxmlformats.org/officeDocument/2006/relationships/image" Target="../media/image1730.png"/><Relationship Id="rId1" Type="http://schemas.openxmlformats.org/officeDocument/2006/relationships/slideLayout" Target="../slideLayouts/slideLayout8.xml"/><Relationship Id="rId6" Type="http://schemas.openxmlformats.org/officeDocument/2006/relationships/image" Target="../media/image1751.png"/><Relationship Id="rId11" Type="http://schemas.openxmlformats.org/officeDocument/2006/relationships/image" Target="../media/image1642.png"/><Relationship Id="rId24" Type="http://schemas.openxmlformats.org/officeDocument/2006/relationships/image" Target="../media/image1841.png"/><Relationship Id="rId5" Type="http://schemas.openxmlformats.org/officeDocument/2006/relationships/image" Target="../media/image1583.png"/><Relationship Id="rId15" Type="http://schemas.openxmlformats.org/officeDocument/2006/relationships/image" Target="../media/image1770.png"/><Relationship Id="rId23" Type="http://schemas.openxmlformats.org/officeDocument/2006/relationships/image" Target="../media/image1830.png"/><Relationship Id="rId28" Type="http://schemas.openxmlformats.org/officeDocument/2006/relationships/image" Target="../media/image1881.png"/><Relationship Id="rId10" Type="http://schemas.openxmlformats.org/officeDocument/2006/relationships/image" Target="../media/image1631.png"/><Relationship Id="rId19" Type="http://schemas.openxmlformats.org/officeDocument/2006/relationships/image" Target="../media/image1801.png"/><Relationship Id="rId4" Type="http://schemas.openxmlformats.org/officeDocument/2006/relationships/image" Target="../media/image1571.png"/><Relationship Id="rId9" Type="http://schemas.openxmlformats.org/officeDocument/2006/relationships/image" Target="../media/image1621.png"/><Relationship Id="rId14" Type="http://schemas.openxmlformats.org/officeDocument/2006/relationships/image" Target="../media/image1670.png"/><Relationship Id="rId22" Type="http://schemas.openxmlformats.org/officeDocument/2006/relationships/image" Target="../media/image1821.png"/><Relationship Id="rId27" Type="http://schemas.openxmlformats.org/officeDocument/2006/relationships/image" Target="../media/image1871.png"/></Relationships>
</file>

<file path=ppt/slides/_rels/slide182.xml.rels><?xml version="1.0" encoding="UTF-8" standalone="yes"?>
<Relationships xmlns="http://schemas.openxmlformats.org/package/2006/relationships"><Relationship Id="rId8" Type="http://schemas.openxmlformats.org/officeDocument/2006/relationships/image" Target="../media/image1920.png"/><Relationship Id="rId13" Type="http://schemas.openxmlformats.org/officeDocument/2006/relationships/image" Target="../media/image1941.png"/><Relationship Id="rId18" Type="http://schemas.openxmlformats.org/officeDocument/2006/relationships/image" Target="../media/image1981.png"/><Relationship Id="rId3" Type="http://schemas.openxmlformats.org/officeDocument/2006/relationships/image" Target="../media/image1561.png"/><Relationship Id="rId7" Type="http://schemas.openxmlformats.org/officeDocument/2006/relationships/image" Target="../media/image1913.png"/><Relationship Id="rId12" Type="http://schemas.openxmlformats.org/officeDocument/2006/relationships/image" Target="../media/image1651.png"/><Relationship Id="rId17" Type="http://schemas.openxmlformats.org/officeDocument/2006/relationships/image" Target="../media/image1972.png"/><Relationship Id="rId2" Type="http://schemas.openxmlformats.org/officeDocument/2006/relationships/notesSlide" Target="../notesSlides/notesSlide43.xml"/><Relationship Id="rId16" Type="http://schemas.openxmlformats.org/officeDocument/2006/relationships/image" Target="../media/image1963.png"/><Relationship Id="rId20" Type="http://schemas.openxmlformats.org/officeDocument/2006/relationships/image" Target="../media/image1730.png"/><Relationship Id="rId1" Type="http://schemas.openxmlformats.org/officeDocument/2006/relationships/slideLayout" Target="../slideLayouts/slideLayout8.xml"/><Relationship Id="rId6" Type="http://schemas.openxmlformats.org/officeDocument/2006/relationships/image" Target="../media/image1901.png"/><Relationship Id="rId11" Type="http://schemas.openxmlformats.org/officeDocument/2006/relationships/image" Target="../media/image1642.png"/><Relationship Id="rId5" Type="http://schemas.openxmlformats.org/officeDocument/2006/relationships/image" Target="../media/image1891.png"/><Relationship Id="rId15" Type="http://schemas.openxmlformats.org/officeDocument/2006/relationships/image" Target="../media/image1951.png"/><Relationship Id="rId10" Type="http://schemas.openxmlformats.org/officeDocument/2006/relationships/image" Target="../media/image1931.png"/><Relationship Id="rId19" Type="http://schemas.openxmlformats.org/officeDocument/2006/relationships/image" Target="../media/image1991.png"/><Relationship Id="rId4" Type="http://schemas.openxmlformats.org/officeDocument/2006/relationships/image" Target="../media/image1571.png"/><Relationship Id="rId9" Type="http://schemas.openxmlformats.org/officeDocument/2006/relationships/image" Target="../media/image1621.png"/><Relationship Id="rId14" Type="http://schemas.openxmlformats.org/officeDocument/2006/relationships/image" Target="../media/image1670.png"/></Relationships>
</file>

<file path=ppt/slides/_rels/slide183.xml.rels><?xml version="1.0" encoding="UTF-8" standalone="yes"?>
<Relationships xmlns="http://schemas.openxmlformats.org/package/2006/relationships"><Relationship Id="rId3" Type="http://schemas.openxmlformats.org/officeDocument/2006/relationships/image" Target="../media/image2012.png"/><Relationship Id="rId2" Type="http://schemas.openxmlformats.org/officeDocument/2006/relationships/image" Target="../media/image2003.png"/><Relationship Id="rId1" Type="http://schemas.openxmlformats.org/officeDocument/2006/relationships/slideLayout" Target="../slideLayouts/slideLayout8.xml"/></Relationships>
</file>

<file path=ppt/slides/_rels/slide184.xml.rels><?xml version="1.0" encoding="UTF-8" standalone="yes"?>
<Relationships xmlns="http://schemas.openxmlformats.org/package/2006/relationships"><Relationship Id="rId8" Type="http://schemas.openxmlformats.org/officeDocument/2006/relationships/image" Target="../media/image2050.png"/><Relationship Id="rId13" Type="http://schemas.openxmlformats.org/officeDocument/2006/relationships/image" Target="../media/image2060.png"/><Relationship Id="rId18" Type="http://schemas.openxmlformats.org/officeDocument/2006/relationships/image" Target="../media/image1981.png"/><Relationship Id="rId26" Type="http://schemas.openxmlformats.org/officeDocument/2006/relationships/image" Target="../media/image1860.png"/><Relationship Id="rId3" Type="http://schemas.openxmlformats.org/officeDocument/2006/relationships/image" Target="../media/image1561.png"/><Relationship Id="rId21" Type="http://schemas.openxmlformats.org/officeDocument/2006/relationships/image" Target="../media/image1812.png"/><Relationship Id="rId7" Type="http://schemas.openxmlformats.org/officeDocument/2006/relationships/image" Target="../media/image2041.png"/><Relationship Id="rId12" Type="http://schemas.openxmlformats.org/officeDocument/2006/relationships/image" Target="../media/image1651.png"/><Relationship Id="rId17" Type="http://schemas.openxmlformats.org/officeDocument/2006/relationships/image" Target="../media/image1972.png"/><Relationship Id="rId25" Type="http://schemas.openxmlformats.org/officeDocument/2006/relationships/image" Target="../media/image1851.png"/><Relationship Id="rId2" Type="http://schemas.openxmlformats.org/officeDocument/2006/relationships/image" Target="../media/image2020.png"/><Relationship Id="rId16" Type="http://schemas.openxmlformats.org/officeDocument/2006/relationships/image" Target="../media/image1963.png"/><Relationship Id="rId20" Type="http://schemas.openxmlformats.org/officeDocument/2006/relationships/image" Target="../media/image1730.png"/><Relationship Id="rId1" Type="http://schemas.openxmlformats.org/officeDocument/2006/relationships/slideLayout" Target="../slideLayouts/slideLayout8.xml"/><Relationship Id="rId6" Type="http://schemas.openxmlformats.org/officeDocument/2006/relationships/image" Target="../media/image2030.png"/><Relationship Id="rId11" Type="http://schemas.openxmlformats.org/officeDocument/2006/relationships/image" Target="../media/image1642.png"/><Relationship Id="rId24" Type="http://schemas.openxmlformats.org/officeDocument/2006/relationships/image" Target="../media/image1841.png"/><Relationship Id="rId5" Type="http://schemas.openxmlformats.org/officeDocument/2006/relationships/image" Target="../media/image1583.png"/><Relationship Id="rId15" Type="http://schemas.openxmlformats.org/officeDocument/2006/relationships/image" Target="../media/image2070.png"/><Relationship Id="rId23" Type="http://schemas.openxmlformats.org/officeDocument/2006/relationships/image" Target="../media/image1830.png"/><Relationship Id="rId28" Type="http://schemas.openxmlformats.org/officeDocument/2006/relationships/image" Target="../media/image1881.png"/><Relationship Id="rId10" Type="http://schemas.openxmlformats.org/officeDocument/2006/relationships/image" Target="../media/image1931.png"/><Relationship Id="rId19" Type="http://schemas.openxmlformats.org/officeDocument/2006/relationships/image" Target="../media/image1991.png"/><Relationship Id="rId4" Type="http://schemas.openxmlformats.org/officeDocument/2006/relationships/image" Target="../media/image1571.png"/><Relationship Id="rId9" Type="http://schemas.openxmlformats.org/officeDocument/2006/relationships/image" Target="../media/image1621.png"/><Relationship Id="rId14" Type="http://schemas.openxmlformats.org/officeDocument/2006/relationships/image" Target="../media/image1670.png"/><Relationship Id="rId22" Type="http://schemas.openxmlformats.org/officeDocument/2006/relationships/image" Target="../media/image1821.png"/><Relationship Id="rId27" Type="http://schemas.openxmlformats.org/officeDocument/2006/relationships/image" Target="../media/image1871.png"/></Relationships>
</file>

<file path=ppt/slides/_rels/slide185.xml.rels><?xml version="1.0" encoding="UTF-8" standalone="yes"?>
<Relationships xmlns="http://schemas.openxmlformats.org/package/2006/relationships"><Relationship Id="rId8" Type="http://schemas.openxmlformats.org/officeDocument/2006/relationships/image" Target="../media/image2041.png"/><Relationship Id="rId13" Type="http://schemas.openxmlformats.org/officeDocument/2006/relationships/image" Target="../media/image1651.png"/><Relationship Id="rId18" Type="http://schemas.openxmlformats.org/officeDocument/2006/relationships/image" Target="../media/image1972.png"/><Relationship Id="rId26" Type="http://schemas.openxmlformats.org/officeDocument/2006/relationships/image" Target="../media/image1851.png"/><Relationship Id="rId3" Type="http://schemas.openxmlformats.org/officeDocument/2006/relationships/image" Target="../media/image2091.png"/><Relationship Id="rId21" Type="http://schemas.openxmlformats.org/officeDocument/2006/relationships/image" Target="../media/image1730.png"/><Relationship Id="rId7" Type="http://schemas.openxmlformats.org/officeDocument/2006/relationships/image" Target="../media/image2030.png"/><Relationship Id="rId12" Type="http://schemas.openxmlformats.org/officeDocument/2006/relationships/image" Target="../media/image1642.png"/><Relationship Id="rId17" Type="http://schemas.openxmlformats.org/officeDocument/2006/relationships/image" Target="../media/image1963.png"/><Relationship Id="rId25" Type="http://schemas.openxmlformats.org/officeDocument/2006/relationships/image" Target="../media/image1841.png"/><Relationship Id="rId2" Type="http://schemas.openxmlformats.org/officeDocument/2006/relationships/image" Target="../media/image2081.png"/><Relationship Id="rId16" Type="http://schemas.openxmlformats.org/officeDocument/2006/relationships/image" Target="../media/image2070.png"/><Relationship Id="rId20" Type="http://schemas.openxmlformats.org/officeDocument/2006/relationships/image" Target="../media/image1991.png"/><Relationship Id="rId29" Type="http://schemas.openxmlformats.org/officeDocument/2006/relationships/image" Target="../media/image1881.png"/><Relationship Id="rId1" Type="http://schemas.openxmlformats.org/officeDocument/2006/relationships/slideLayout" Target="../slideLayouts/slideLayout8.xml"/><Relationship Id="rId6" Type="http://schemas.openxmlformats.org/officeDocument/2006/relationships/image" Target="../media/image1583.png"/><Relationship Id="rId11" Type="http://schemas.openxmlformats.org/officeDocument/2006/relationships/image" Target="../media/image1931.png"/><Relationship Id="rId24" Type="http://schemas.openxmlformats.org/officeDocument/2006/relationships/image" Target="../media/image1830.png"/><Relationship Id="rId5" Type="http://schemas.openxmlformats.org/officeDocument/2006/relationships/image" Target="../media/image1571.png"/><Relationship Id="rId15" Type="http://schemas.openxmlformats.org/officeDocument/2006/relationships/image" Target="../media/image1670.png"/><Relationship Id="rId23" Type="http://schemas.openxmlformats.org/officeDocument/2006/relationships/image" Target="../media/image1821.png"/><Relationship Id="rId28" Type="http://schemas.openxmlformats.org/officeDocument/2006/relationships/image" Target="../media/image1871.png"/><Relationship Id="rId10" Type="http://schemas.openxmlformats.org/officeDocument/2006/relationships/image" Target="../media/image1621.png"/><Relationship Id="rId19" Type="http://schemas.openxmlformats.org/officeDocument/2006/relationships/image" Target="../media/image1981.png"/><Relationship Id="rId4" Type="http://schemas.openxmlformats.org/officeDocument/2006/relationships/image" Target="../media/image1561.png"/><Relationship Id="rId9" Type="http://schemas.openxmlformats.org/officeDocument/2006/relationships/image" Target="../media/image2050.png"/><Relationship Id="rId14" Type="http://schemas.openxmlformats.org/officeDocument/2006/relationships/image" Target="../media/image2060.png"/><Relationship Id="rId22" Type="http://schemas.openxmlformats.org/officeDocument/2006/relationships/image" Target="../media/image1812.png"/><Relationship Id="rId27" Type="http://schemas.openxmlformats.org/officeDocument/2006/relationships/image" Target="../media/image1860.png"/></Relationships>
</file>

<file path=ppt/slides/_rels/slide186.xml.rels><?xml version="1.0" encoding="UTF-8" standalone="yes"?>
<Relationships xmlns="http://schemas.openxmlformats.org/package/2006/relationships"><Relationship Id="rId8" Type="http://schemas.openxmlformats.org/officeDocument/2006/relationships/image" Target="../media/image2041.png"/><Relationship Id="rId13" Type="http://schemas.openxmlformats.org/officeDocument/2006/relationships/image" Target="../media/image1651.png"/><Relationship Id="rId18" Type="http://schemas.openxmlformats.org/officeDocument/2006/relationships/image" Target="../media/image1981.png"/><Relationship Id="rId26" Type="http://schemas.openxmlformats.org/officeDocument/2006/relationships/image" Target="../media/image1871.png"/><Relationship Id="rId3" Type="http://schemas.openxmlformats.org/officeDocument/2006/relationships/image" Target="../media/image2113.png"/><Relationship Id="rId21" Type="http://schemas.openxmlformats.org/officeDocument/2006/relationships/image" Target="../media/image1812.png"/><Relationship Id="rId7" Type="http://schemas.openxmlformats.org/officeDocument/2006/relationships/image" Target="../media/image2030.png"/><Relationship Id="rId12" Type="http://schemas.openxmlformats.org/officeDocument/2006/relationships/image" Target="../media/image1642.png"/><Relationship Id="rId17" Type="http://schemas.openxmlformats.org/officeDocument/2006/relationships/image" Target="../media/image1963.png"/><Relationship Id="rId25" Type="http://schemas.openxmlformats.org/officeDocument/2006/relationships/image" Target="../media/image1851.png"/><Relationship Id="rId2" Type="http://schemas.openxmlformats.org/officeDocument/2006/relationships/image" Target="../media/image2101.png"/><Relationship Id="rId16" Type="http://schemas.openxmlformats.org/officeDocument/2006/relationships/image" Target="../media/image2070.png"/><Relationship Id="rId20" Type="http://schemas.openxmlformats.org/officeDocument/2006/relationships/image" Target="../media/image1730.png"/><Relationship Id="rId1" Type="http://schemas.openxmlformats.org/officeDocument/2006/relationships/slideLayout" Target="../slideLayouts/slideLayout8.xml"/><Relationship Id="rId6" Type="http://schemas.openxmlformats.org/officeDocument/2006/relationships/image" Target="../media/image1583.png"/><Relationship Id="rId11" Type="http://schemas.openxmlformats.org/officeDocument/2006/relationships/image" Target="../media/image1931.png"/><Relationship Id="rId24" Type="http://schemas.openxmlformats.org/officeDocument/2006/relationships/image" Target="../media/image1841.png"/><Relationship Id="rId5" Type="http://schemas.openxmlformats.org/officeDocument/2006/relationships/image" Target="../media/image1571.png"/><Relationship Id="rId15" Type="http://schemas.openxmlformats.org/officeDocument/2006/relationships/image" Target="../media/image1670.png"/><Relationship Id="rId23" Type="http://schemas.openxmlformats.org/officeDocument/2006/relationships/image" Target="../media/image1830.png"/><Relationship Id="rId10" Type="http://schemas.openxmlformats.org/officeDocument/2006/relationships/image" Target="../media/image1621.png"/><Relationship Id="rId19" Type="http://schemas.openxmlformats.org/officeDocument/2006/relationships/image" Target="../media/image1991.png"/><Relationship Id="rId4" Type="http://schemas.openxmlformats.org/officeDocument/2006/relationships/image" Target="../media/image2121.png"/><Relationship Id="rId9" Type="http://schemas.openxmlformats.org/officeDocument/2006/relationships/image" Target="../media/image2050.png"/><Relationship Id="rId14" Type="http://schemas.openxmlformats.org/officeDocument/2006/relationships/image" Target="../media/image2060.png"/><Relationship Id="rId22" Type="http://schemas.openxmlformats.org/officeDocument/2006/relationships/image" Target="../media/image1821.png"/><Relationship Id="rId27" Type="http://schemas.openxmlformats.org/officeDocument/2006/relationships/image" Target="../media/image1881.png"/></Relationships>
</file>

<file path=ppt/slides/_rels/slide187.xml.rels><?xml version="1.0" encoding="UTF-8" standalone="yes"?>
<Relationships xmlns="http://schemas.openxmlformats.org/package/2006/relationships"><Relationship Id="rId8" Type="http://schemas.openxmlformats.org/officeDocument/2006/relationships/image" Target="../media/image2041.png"/><Relationship Id="rId13" Type="http://schemas.openxmlformats.org/officeDocument/2006/relationships/image" Target="../media/image2060.png"/><Relationship Id="rId18" Type="http://schemas.openxmlformats.org/officeDocument/2006/relationships/image" Target="../media/image1991.png"/><Relationship Id="rId3" Type="http://schemas.openxmlformats.org/officeDocument/2006/relationships/image" Target="../media/image2141.png"/><Relationship Id="rId21" Type="http://schemas.openxmlformats.org/officeDocument/2006/relationships/image" Target="../media/image1830.png"/><Relationship Id="rId7" Type="http://schemas.openxmlformats.org/officeDocument/2006/relationships/image" Target="../media/image2030.png"/><Relationship Id="rId12" Type="http://schemas.openxmlformats.org/officeDocument/2006/relationships/image" Target="../media/image1651.png"/><Relationship Id="rId17" Type="http://schemas.openxmlformats.org/officeDocument/2006/relationships/image" Target="../media/image1981.png"/><Relationship Id="rId25" Type="http://schemas.openxmlformats.org/officeDocument/2006/relationships/image" Target="../media/image1881.png"/><Relationship Id="rId2" Type="http://schemas.openxmlformats.org/officeDocument/2006/relationships/image" Target="../media/image4511.png"/><Relationship Id="rId16" Type="http://schemas.openxmlformats.org/officeDocument/2006/relationships/image" Target="../media/image1963.png"/><Relationship Id="rId20" Type="http://schemas.openxmlformats.org/officeDocument/2006/relationships/image" Target="../media/image1812.png"/><Relationship Id="rId1" Type="http://schemas.openxmlformats.org/officeDocument/2006/relationships/slideLayout" Target="../slideLayouts/slideLayout8.xml"/><Relationship Id="rId6" Type="http://schemas.openxmlformats.org/officeDocument/2006/relationships/image" Target="../media/image1583.png"/><Relationship Id="rId11" Type="http://schemas.openxmlformats.org/officeDocument/2006/relationships/image" Target="../media/image1642.png"/><Relationship Id="rId24" Type="http://schemas.openxmlformats.org/officeDocument/2006/relationships/image" Target="../media/image1871.png"/><Relationship Id="rId5" Type="http://schemas.openxmlformats.org/officeDocument/2006/relationships/image" Target="../media/image1571.png"/><Relationship Id="rId15" Type="http://schemas.openxmlformats.org/officeDocument/2006/relationships/image" Target="../media/image2070.png"/><Relationship Id="rId23" Type="http://schemas.openxmlformats.org/officeDocument/2006/relationships/image" Target="../media/image1851.png"/><Relationship Id="rId10" Type="http://schemas.openxmlformats.org/officeDocument/2006/relationships/image" Target="../media/image1931.png"/><Relationship Id="rId19" Type="http://schemas.openxmlformats.org/officeDocument/2006/relationships/image" Target="../media/image1730.png"/><Relationship Id="rId4" Type="http://schemas.openxmlformats.org/officeDocument/2006/relationships/image" Target="../media/image2150.png"/><Relationship Id="rId9" Type="http://schemas.openxmlformats.org/officeDocument/2006/relationships/image" Target="../media/image1621.png"/><Relationship Id="rId14" Type="http://schemas.openxmlformats.org/officeDocument/2006/relationships/image" Target="../media/image1670.png"/><Relationship Id="rId22" Type="http://schemas.openxmlformats.org/officeDocument/2006/relationships/image" Target="../media/image1841.png"/></Relationships>
</file>

<file path=ppt/slides/_rels/slide188.xml.rels><?xml version="1.0" encoding="UTF-8" standalone="yes"?>
<Relationships xmlns="http://schemas.openxmlformats.org/package/2006/relationships"><Relationship Id="rId8" Type="http://schemas.openxmlformats.org/officeDocument/2006/relationships/image" Target="../media/image2041.png"/><Relationship Id="rId13" Type="http://schemas.openxmlformats.org/officeDocument/2006/relationships/image" Target="../media/image1670.png"/><Relationship Id="rId18" Type="http://schemas.openxmlformats.org/officeDocument/2006/relationships/image" Target="../media/image1730.png"/><Relationship Id="rId3" Type="http://schemas.openxmlformats.org/officeDocument/2006/relationships/image" Target="../media/image2170.png"/><Relationship Id="rId21" Type="http://schemas.openxmlformats.org/officeDocument/2006/relationships/image" Target="../media/image1841.png"/><Relationship Id="rId7" Type="http://schemas.openxmlformats.org/officeDocument/2006/relationships/image" Target="../media/image2030.png"/><Relationship Id="rId12" Type="http://schemas.openxmlformats.org/officeDocument/2006/relationships/image" Target="../media/image2060.png"/><Relationship Id="rId17" Type="http://schemas.openxmlformats.org/officeDocument/2006/relationships/image" Target="../media/image1991.png"/><Relationship Id="rId2" Type="http://schemas.openxmlformats.org/officeDocument/2006/relationships/image" Target="../media/image914.png"/><Relationship Id="rId16" Type="http://schemas.openxmlformats.org/officeDocument/2006/relationships/image" Target="../media/image1981.png"/><Relationship Id="rId20" Type="http://schemas.openxmlformats.org/officeDocument/2006/relationships/image" Target="../media/image1830.png"/><Relationship Id="rId1" Type="http://schemas.openxmlformats.org/officeDocument/2006/relationships/slideLayout" Target="../slideLayouts/slideLayout8.xml"/><Relationship Id="rId6" Type="http://schemas.openxmlformats.org/officeDocument/2006/relationships/image" Target="../media/image1583.png"/><Relationship Id="rId11" Type="http://schemas.openxmlformats.org/officeDocument/2006/relationships/image" Target="../media/image1651.png"/><Relationship Id="rId5" Type="http://schemas.openxmlformats.org/officeDocument/2006/relationships/image" Target="../media/image1571.png"/><Relationship Id="rId15" Type="http://schemas.openxmlformats.org/officeDocument/2006/relationships/image" Target="../media/image1963.png"/><Relationship Id="rId23" Type="http://schemas.openxmlformats.org/officeDocument/2006/relationships/image" Target="../media/image1881.png"/><Relationship Id="rId10" Type="http://schemas.openxmlformats.org/officeDocument/2006/relationships/image" Target="../media/image1642.png"/><Relationship Id="rId19" Type="http://schemas.openxmlformats.org/officeDocument/2006/relationships/image" Target="../media/image1812.png"/><Relationship Id="rId4" Type="http://schemas.openxmlformats.org/officeDocument/2006/relationships/image" Target="../media/image2180.png"/><Relationship Id="rId9" Type="http://schemas.openxmlformats.org/officeDocument/2006/relationships/image" Target="../media/image1621.png"/><Relationship Id="rId14" Type="http://schemas.openxmlformats.org/officeDocument/2006/relationships/image" Target="../media/image2070.png"/><Relationship Id="rId22" Type="http://schemas.openxmlformats.org/officeDocument/2006/relationships/image" Target="../media/image1871.png"/></Relationships>
</file>

<file path=ppt/slides/_rels/slide189.xml.rels><?xml version="1.0" encoding="UTF-8" standalone="yes"?>
<Relationships xmlns="http://schemas.openxmlformats.org/package/2006/relationships"><Relationship Id="rId8" Type="http://schemas.openxmlformats.org/officeDocument/2006/relationships/image" Target="../media/image2220.png"/><Relationship Id="rId13" Type="http://schemas.openxmlformats.org/officeDocument/2006/relationships/image" Target="../media/image2070.png"/><Relationship Id="rId18" Type="http://schemas.openxmlformats.org/officeDocument/2006/relationships/image" Target="../media/image1830.png"/><Relationship Id="rId3" Type="http://schemas.openxmlformats.org/officeDocument/2006/relationships/image" Target="../media/image2201.png"/><Relationship Id="rId21" Type="http://schemas.openxmlformats.org/officeDocument/2006/relationships/image" Target="../media/image1881.png"/><Relationship Id="rId7" Type="http://schemas.openxmlformats.org/officeDocument/2006/relationships/image" Target="../media/image2030.png"/><Relationship Id="rId12" Type="http://schemas.openxmlformats.org/officeDocument/2006/relationships/image" Target="../media/image1670.png"/><Relationship Id="rId17" Type="http://schemas.openxmlformats.org/officeDocument/2006/relationships/image" Target="../media/image1730.png"/><Relationship Id="rId2" Type="http://schemas.openxmlformats.org/officeDocument/2006/relationships/image" Target="../media/image921.png"/><Relationship Id="rId16" Type="http://schemas.openxmlformats.org/officeDocument/2006/relationships/image" Target="../media/image1991.png"/><Relationship Id="rId20" Type="http://schemas.openxmlformats.org/officeDocument/2006/relationships/image" Target="../media/image1871.png"/><Relationship Id="rId1" Type="http://schemas.openxmlformats.org/officeDocument/2006/relationships/slideLayout" Target="../slideLayouts/slideLayout8.xml"/><Relationship Id="rId6" Type="http://schemas.openxmlformats.org/officeDocument/2006/relationships/image" Target="../media/image1583.png"/><Relationship Id="rId11" Type="http://schemas.openxmlformats.org/officeDocument/2006/relationships/image" Target="../media/image2060.png"/><Relationship Id="rId5" Type="http://schemas.openxmlformats.org/officeDocument/2006/relationships/image" Target="../media/image1571.png"/><Relationship Id="rId15" Type="http://schemas.openxmlformats.org/officeDocument/2006/relationships/image" Target="../media/image1981.png"/><Relationship Id="rId10" Type="http://schemas.openxmlformats.org/officeDocument/2006/relationships/image" Target="../media/image1651.png"/><Relationship Id="rId19" Type="http://schemas.openxmlformats.org/officeDocument/2006/relationships/image" Target="../media/image1841.png"/><Relationship Id="rId4" Type="http://schemas.openxmlformats.org/officeDocument/2006/relationships/image" Target="../media/image2212.png"/><Relationship Id="rId9" Type="http://schemas.openxmlformats.org/officeDocument/2006/relationships/image" Target="../media/image1642.png"/><Relationship Id="rId14" Type="http://schemas.openxmlformats.org/officeDocument/2006/relationships/image" Target="../media/image1963.png"/></Relationships>
</file>

<file path=ppt/slides/_rels/slide190.xml.rels><?xml version="1.0" encoding="UTF-8" standalone="yes"?>
<Relationships xmlns="http://schemas.openxmlformats.org/package/2006/relationships"><Relationship Id="rId8" Type="http://schemas.openxmlformats.org/officeDocument/2006/relationships/image" Target="../media/image1642.png"/><Relationship Id="rId13" Type="http://schemas.openxmlformats.org/officeDocument/2006/relationships/image" Target="../media/image1963.png"/><Relationship Id="rId18" Type="http://schemas.openxmlformats.org/officeDocument/2006/relationships/image" Target="../media/image1841.png"/><Relationship Id="rId3" Type="http://schemas.openxmlformats.org/officeDocument/2006/relationships/image" Target="../media/image2242.png"/><Relationship Id="rId7" Type="http://schemas.openxmlformats.org/officeDocument/2006/relationships/image" Target="../media/image2030.png"/><Relationship Id="rId12" Type="http://schemas.openxmlformats.org/officeDocument/2006/relationships/image" Target="../media/image2070.png"/><Relationship Id="rId17" Type="http://schemas.openxmlformats.org/officeDocument/2006/relationships/image" Target="../media/image1830.png"/><Relationship Id="rId2" Type="http://schemas.openxmlformats.org/officeDocument/2006/relationships/image" Target="../media/image2231.png"/><Relationship Id="rId16" Type="http://schemas.openxmlformats.org/officeDocument/2006/relationships/image" Target="../media/image1730.png"/><Relationship Id="rId20" Type="http://schemas.openxmlformats.org/officeDocument/2006/relationships/image" Target="../media/image1881.png"/><Relationship Id="rId1" Type="http://schemas.openxmlformats.org/officeDocument/2006/relationships/slideLayout" Target="../slideLayouts/slideLayout8.xml"/><Relationship Id="rId6" Type="http://schemas.openxmlformats.org/officeDocument/2006/relationships/image" Target="../media/image2261.png"/><Relationship Id="rId11" Type="http://schemas.openxmlformats.org/officeDocument/2006/relationships/image" Target="../media/image1670.png"/><Relationship Id="rId5" Type="http://schemas.openxmlformats.org/officeDocument/2006/relationships/image" Target="../media/image1571.png"/><Relationship Id="rId15" Type="http://schemas.openxmlformats.org/officeDocument/2006/relationships/image" Target="../media/image1991.png"/><Relationship Id="rId10" Type="http://schemas.openxmlformats.org/officeDocument/2006/relationships/image" Target="../media/image2060.png"/><Relationship Id="rId19" Type="http://schemas.openxmlformats.org/officeDocument/2006/relationships/image" Target="../media/image1871.png"/><Relationship Id="rId4" Type="http://schemas.openxmlformats.org/officeDocument/2006/relationships/image" Target="../media/image2252.png"/><Relationship Id="rId9" Type="http://schemas.openxmlformats.org/officeDocument/2006/relationships/image" Target="../media/image1651.png"/><Relationship Id="rId14" Type="http://schemas.openxmlformats.org/officeDocument/2006/relationships/image" Target="../media/image1981.png"/></Relationships>
</file>

<file path=ppt/slides/_rels/slide191.xml.rels><?xml version="1.0" encoding="UTF-8" standalone="yes"?>
<Relationships xmlns="http://schemas.openxmlformats.org/package/2006/relationships"><Relationship Id="rId8" Type="http://schemas.openxmlformats.org/officeDocument/2006/relationships/image" Target="../media/image1642.png"/><Relationship Id="rId13" Type="http://schemas.openxmlformats.org/officeDocument/2006/relationships/image" Target="../media/image1963.png"/><Relationship Id="rId18" Type="http://schemas.openxmlformats.org/officeDocument/2006/relationships/image" Target="../media/image1841.png"/><Relationship Id="rId3" Type="http://schemas.openxmlformats.org/officeDocument/2006/relationships/image" Target="../media/image2242.png"/><Relationship Id="rId7" Type="http://schemas.openxmlformats.org/officeDocument/2006/relationships/image" Target="../media/image2030.png"/><Relationship Id="rId12" Type="http://schemas.openxmlformats.org/officeDocument/2006/relationships/image" Target="../media/image2070.png"/><Relationship Id="rId17" Type="http://schemas.openxmlformats.org/officeDocument/2006/relationships/image" Target="../media/image1830.png"/><Relationship Id="rId2" Type="http://schemas.openxmlformats.org/officeDocument/2006/relationships/image" Target="../media/image2272.png"/><Relationship Id="rId16" Type="http://schemas.openxmlformats.org/officeDocument/2006/relationships/image" Target="../media/image1730.png"/><Relationship Id="rId20" Type="http://schemas.openxmlformats.org/officeDocument/2006/relationships/image" Target="../media/image1881.png"/><Relationship Id="rId1" Type="http://schemas.openxmlformats.org/officeDocument/2006/relationships/slideLayout" Target="../slideLayouts/slideLayout8.xml"/><Relationship Id="rId6" Type="http://schemas.openxmlformats.org/officeDocument/2006/relationships/image" Target="../media/image2261.png"/><Relationship Id="rId11" Type="http://schemas.openxmlformats.org/officeDocument/2006/relationships/image" Target="../media/image1670.png"/><Relationship Id="rId5" Type="http://schemas.openxmlformats.org/officeDocument/2006/relationships/image" Target="../media/image1571.png"/><Relationship Id="rId15" Type="http://schemas.openxmlformats.org/officeDocument/2006/relationships/image" Target="../media/image1991.png"/><Relationship Id="rId10" Type="http://schemas.openxmlformats.org/officeDocument/2006/relationships/image" Target="../media/image2060.png"/><Relationship Id="rId19" Type="http://schemas.openxmlformats.org/officeDocument/2006/relationships/image" Target="../media/image1871.png"/><Relationship Id="rId4" Type="http://schemas.openxmlformats.org/officeDocument/2006/relationships/image" Target="../media/image2252.png"/><Relationship Id="rId9" Type="http://schemas.openxmlformats.org/officeDocument/2006/relationships/image" Target="../media/image1651.png"/><Relationship Id="rId14" Type="http://schemas.openxmlformats.org/officeDocument/2006/relationships/image" Target="../media/image1981.png"/></Relationships>
</file>

<file path=ppt/slides/_rels/slide192.xml.rels><?xml version="1.0" encoding="UTF-8" standalone="yes"?>
<Relationships xmlns="http://schemas.openxmlformats.org/package/2006/relationships"><Relationship Id="rId8" Type="http://schemas.openxmlformats.org/officeDocument/2006/relationships/image" Target="../media/image1651.png"/><Relationship Id="rId13" Type="http://schemas.openxmlformats.org/officeDocument/2006/relationships/image" Target="../media/image1981.png"/><Relationship Id="rId18" Type="http://schemas.openxmlformats.org/officeDocument/2006/relationships/image" Target="../media/image1881.png"/><Relationship Id="rId3" Type="http://schemas.openxmlformats.org/officeDocument/2006/relationships/image" Target="../media/image2242.png"/><Relationship Id="rId7" Type="http://schemas.openxmlformats.org/officeDocument/2006/relationships/image" Target="../media/image1642.png"/><Relationship Id="rId12" Type="http://schemas.openxmlformats.org/officeDocument/2006/relationships/image" Target="../media/image1963.png"/><Relationship Id="rId17" Type="http://schemas.openxmlformats.org/officeDocument/2006/relationships/image" Target="../media/image1871.png"/><Relationship Id="rId2" Type="http://schemas.openxmlformats.org/officeDocument/2006/relationships/image" Target="../media/image2282.png"/><Relationship Id="rId16" Type="http://schemas.openxmlformats.org/officeDocument/2006/relationships/image" Target="../media/image1841.png"/><Relationship Id="rId1" Type="http://schemas.openxmlformats.org/officeDocument/2006/relationships/slideLayout" Target="../slideLayouts/slideLayout8.xml"/><Relationship Id="rId6" Type="http://schemas.openxmlformats.org/officeDocument/2006/relationships/image" Target="../media/image2030.png"/><Relationship Id="rId11" Type="http://schemas.openxmlformats.org/officeDocument/2006/relationships/image" Target="../media/image2070.png"/><Relationship Id="rId5" Type="http://schemas.openxmlformats.org/officeDocument/2006/relationships/image" Target="../media/image2261.png"/><Relationship Id="rId15" Type="http://schemas.openxmlformats.org/officeDocument/2006/relationships/image" Target="../media/image1830.png"/><Relationship Id="rId10" Type="http://schemas.openxmlformats.org/officeDocument/2006/relationships/image" Target="../media/image1670.png"/><Relationship Id="rId19" Type="http://schemas.openxmlformats.org/officeDocument/2006/relationships/image" Target="../media/image2301.png"/><Relationship Id="rId4" Type="http://schemas.openxmlformats.org/officeDocument/2006/relationships/image" Target="../media/image2291.png"/><Relationship Id="rId9" Type="http://schemas.openxmlformats.org/officeDocument/2006/relationships/image" Target="../media/image2060.png"/><Relationship Id="rId14" Type="http://schemas.openxmlformats.org/officeDocument/2006/relationships/image" Target="../media/image1991.png"/></Relationships>
</file>

<file path=ppt/slides/_rels/slide193.xml.rels><?xml version="1.0" encoding="UTF-8" standalone="yes"?>
<Relationships xmlns="http://schemas.openxmlformats.org/package/2006/relationships"><Relationship Id="rId8" Type="http://schemas.openxmlformats.org/officeDocument/2006/relationships/image" Target="../media/image2322.png"/><Relationship Id="rId13" Type="http://schemas.openxmlformats.org/officeDocument/2006/relationships/image" Target="../media/image1991.png"/><Relationship Id="rId18" Type="http://schemas.openxmlformats.org/officeDocument/2006/relationships/image" Target="../media/image2301.png"/><Relationship Id="rId3" Type="http://schemas.openxmlformats.org/officeDocument/2006/relationships/image" Target="../media/image2242.png"/><Relationship Id="rId7" Type="http://schemas.openxmlformats.org/officeDocument/2006/relationships/image" Target="../media/image1642.png"/><Relationship Id="rId12" Type="http://schemas.openxmlformats.org/officeDocument/2006/relationships/image" Target="../media/image1963.png"/><Relationship Id="rId17" Type="http://schemas.openxmlformats.org/officeDocument/2006/relationships/image" Target="../media/image1881.png"/><Relationship Id="rId2" Type="http://schemas.openxmlformats.org/officeDocument/2006/relationships/image" Target="../media/image2313.png"/><Relationship Id="rId16" Type="http://schemas.openxmlformats.org/officeDocument/2006/relationships/image" Target="../media/image1871.png"/><Relationship Id="rId1" Type="http://schemas.openxmlformats.org/officeDocument/2006/relationships/slideLayout" Target="../slideLayouts/slideLayout8.xml"/><Relationship Id="rId6" Type="http://schemas.openxmlformats.org/officeDocument/2006/relationships/image" Target="../media/image2030.png"/><Relationship Id="rId11" Type="http://schemas.openxmlformats.org/officeDocument/2006/relationships/image" Target="../media/image2070.png"/><Relationship Id="rId5" Type="http://schemas.openxmlformats.org/officeDocument/2006/relationships/image" Target="../media/image2261.png"/><Relationship Id="rId15" Type="http://schemas.openxmlformats.org/officeDocument/2006/relationships/image" Target="../media/image1841.png"/><Relationship Id="rId10" Type="http://schemas.openxmlformats.org/officeDocument/2006/relationships/image" Target="../media/image1670.png"/><Relationship Id="rId4" Type="http://schemas.openxmlformats.org/officeDocument/2006/relationships/image" Target="../media/image2291.png"/><Relationship Id="rId9" Type="http://schemas.openxmlformats.org/officeDocument/2006/relationships/image" Target="../media/image2060.png"/><Relationship Id="rId14" Type="http://schemas.openxmlformats.org/officeDocument/2006/relationships/image" Target="../media/image1830.png"/></Relationships>
</file>

<file path=ppt/slides/_rels/slide194.xml.rels><?xml version="1.0" encoding="UTF-8" standalone="yes"?>
<Relationships xmlns="http://schemas.openxmlformats.org/package/2006/relationships"><Relationship Id="rId8" Type="http://schemas.openxmlformats.org/officeDocument/2006/relationships/image" Target="../media/image2350.png"/><Relationship Id="rId13" Type="http://schemas.openxmlformats.org/officeDocument/2006/relationships/image" Target="../media/image1830.png"/><Relationship Id="rId3" Type="http://schemas.openxmlformats.org/officeDocument/2006/relationships/image" Target="../media/image2242.png"/><Relationship Id="rId7" Type="http://schemas.openxmlformats.org/officeDocument/2006/relationships/image" Target="../media/image1642.png"/><Relationship Id="rId12" Type="http://schemas.openxmlformats.org/officeDocument/2006/relationships/image" Target="../media/image1991.png"/><Relationship Id="rId2" Type="http://schemas.openxmlformats.org/officeDocument/2006/relationships/image" Target="../media/image2331.png"/><Relationship Id="rId16" Type="http://schemas.openxmlformats.org/officeDocument/2006/relationships/image" Target="../media/image2360.png"/><Relationship Id="rId1" Type="http://schemas.openxmlformats.org/officeDocument/2006/relationships/slideLayout" Target="../slideLayouts/slideLayout8.xml"/><Relationship Id="rId6" Type="http://schemas.openxmlformats.org/officeDocument/2006/relationships/image" Target="../media/image2340.png"/><Relationship Id="rId11" Type="http://schemas.openxmlformats.org/officeDocument/2006/relationships/image" Target="../media/image1963.png"/><Relationship Id="rId5" Type="http://schemas.openxmlformats.org/officeDocument/2006/relationships/image" Target="../media/image2261.png"/><Relationship Id="rId15" Type="http://schemas.openxmlformats.org/officeDocument/2006/relationships/image" Target="../media/image1881.png"/><Relationship Id="rId10" Type="http://schemas.openxmlformats.org/officeDocument/2006/relationships/image" Target="../media/image2070.png"/><Relationship Id="rId4" Type="http://schemas.openxmlformats.org/officeDocument/2006/relationships/image" Target="../media/image2291.png"/><Relationship Id="rId9" Type="http://schemas.openxmlformats.org/officeDocument/2006/relationships/image" Target="../media/image1670.png"/><Relationship Id="rId14" Type="http://schemas.openxmlformats.org/officeDocument/2006/relationships/image" Target="../media/image1871.png"/></Relationships>
</file>

<file path=ppt/slides/_rels/slide195.xml.rels><?xml version="1.0" encoding="UTF-8" standalone="yes"?>
<Relationships xmlns="http://schemas.openxmlformats.org/package/2006/relationships"><Relationship Id="rId8" Type="http://schemas.openxmlformats.org/officeDocument/2006/relationships/image" Target="../media/image1670.png"/><Relationship Id="rId13" Type="http://schemas.openxmlformats.org/officeDocument/2006/relationships/image" Target="../media/image1881.png"/><Relationship Id="rId3" Type="http://schemas.openxmlformats.org/officeDocument/2006/relationships/image" Target="../media/image2242.png"/><Relationship Id="rId7" Type="http://schemas.openxmlformats.org/officeDocument/2006/relationships/image" Target="../media/image2390.png"/><Relationship Id="rId12" Type="http://schemas.openxmlformats.org/officeDocument/2006/relationships/image" Target="../media/image1871.png"/><Relationship Id="rId2" Type="http://schemas.openxmlformats.org/officeDocument/2006/relationships/image" Target="../media/image2371.png"/><Relationship Id="rId1" Type="http://schemas.openxmlformats.org/officeDocument/2006/relationships/slideLayout" Target="../slideLayouts/slideLayout8.xml"/><Relationship Id="rId6" Type="http://schemas.openxmlformats.org/officeDocument/2006/relationships/image" Target="../media/image2381.png"/><Relationship Id="rId11" Type="http://schemas.openxmlformats.org/officeDocument/2006/relationships/image" Target="../media/image1991.png"/><Relationship Id="rId5" Type="http://schemas.openxmlformats.org/officeDocument/2006/relationships/image" Target="../media/image2261.png"/><Relationship Id="rId10" Type="http://schemas.openxmlformats.org/officeDocument/2006/relationships/image" Target="../media/image1963.png"/><Relationship Id="rId4" Type="http://schemas.openxmlformats.org/officeDocument/2006/relationships/image" Target="../media/image2291.png"/><Relationship Id="rId9" Type="http://schemas.openxmlformats.org/officeDocument/2006/relationships/image" Target="../media/image2070.png"/><Relationship Id="rId14" Type="http://schemas.openxmlformats.org/officeDocument/2006/relationships/image" Target="../media/image2401.png"/></Relationships>
</file>

<file path=ppt/slides/_rels/slide196.xml.rels><?xml version="1.0" encoding="UTF-8" standalone="yes"?>
<Relationships xmlns="http://schemas.openxmlformats.org/package/2006/relationships"><Relationship Id="rId8" Type="http://schemas.openxmlformats.org/officeDocument/2006/relationships/image" Target="../media/image1670.png"/><Relationship Id="rId13" Type="http://schemas.openxmlformats.org/officeDocument/2006/relationships/image" Target="../media/image1881.png"/><Relationship Id="rId3" Type="http://schemas.openxmlformats.org/officeDocument/2006/relationships/image" Target="../media/image2242.png"/><Relationship Id="rId7" Type="http://schemas.openxmlformats.org/officeDocument/2006/relationships/image" Target="../media/image2390.png"/><Relationship Id="rId12" Type="http://schemas.openxmlformats.org/officeDocument/2006/relationships/image" Target="../media/image1871.png"/><Relationship Id="rId2" Type="http://schemas.openxmlformats.org/officeDocument/2006/relationships/image" Target="../media/image2413.png"/><Relationship Id="rId1" Type="http://schemas.openxmlformats.org/officeDocument/2006/relationships/slideLayout" Target="../slideLayouts/slideLayout8.xml"/><Relationship Id="rId6" Type="http://schemas.openxmlformats.org/officeDocument/2006/relationships/image" Target="../media/image2381.png"/><Relationship Id="rId11" Type="http://schemas.openxmlformats.org/officeDocument/2006/relationships/image" Target="../media/image1991.png"/><Relationship Id="rId5" Type="http://schemas.openxmlformats.org/officeDocument/2006/relationships/image" Target="../media/image2261.png"/><Relationship Id="rId15" Type="http://schemas.openxmlformats.org/officeDocument/2006/relationships/image" Target="../media/image2422.png"/><Relationship Id="rId10" Type="http://schemas.openxmlformats.org/officeDocument/2006/relationships/image" Target="../media/image1963.png"/><Relationship Id="rId4" Type="http://schemas.openxmlformats.org/officeDocument/2006/relationships/image" Target="../media/image2291.png"/><Relationship Id="rId9" Type="http://schemas.openxmlformats.org/officeDocument/2006/relationships/image" Target="../media/image2070.png"/><Relationship Id="rId14" Type="http://schemas.openxmlformats.org/officeDocument/2006/relationships/image" Target="../media/image2401.png"/></Relationships>
</file>

<file path=ppt/slides/_rels/slide197.xml.rels><?xml version="1.0" encoding="UTF-8" standalone="yes"?>
<Relationships xmlns="http://schemas.openxmlformats.org/package/2006/relationships"><Relationship Id="rId8" Type="http://schemas.openxmlformats.org/officeDocument/2006/relationships/image" Target="../media/image2441.png"/><Relationship Id="rId13" Type="http://schemas.openxmlformats.org/officeDocument/2006/relationships/image" Target="../media/image2451.png"/><Relationship Id="rId3" Type="http://schemas.openxmlformats.org/officeDocument/2006/relationships/image" Target="../media/image2242.png"/><Relationship Id="rId7" Type="http://schemas.openxmlformats.org/officeDocument/2006/relationships/image" Target="../media/image2390.png"/><Relationship Id="rId12" Type="http://schemas.openxmlformats.org/officeDocument/2006/relationships/image" Target="../media/image2401.png"/><Relationship Id="rId2" Type="http://schemas.openxmlformats.org/officeDocument/2006/relationships/image" Target="../media/image2131.png"/><Relationship Id="rId1" Type="http://schemas.openxmlformats.org/officeDocument/2006/relationships/slideLayout" Target="../slideLayouts/slideLayout8.xml"/><Relationship Id="rId6" Type="http://schemas.openxmlformats.org/officeDocument/2006/relationships/image" Target="../media/image2381.png"/><Relationship Id="rId11" Type="http://schemas.openxmlformats.org/officeDocument/2006/relationships/image" Target="../media/image1871.png"/><Relationship Id="rId5" Type="http://schemas.openxmlformats.org/officeDocument/2006/relationships/image" Target="../media/image2261.png"/><Relationship Id="rId10" Type="http://schemas.openxmlformats.org/officeDocument/2006/relationships/image" Target="../media/image1963.png"/><Relationship Id="rId4" Type="http://schemas.openxmlformats.org/officeDocument/2006/relationships/image" Target="../media/image2291.png"/><Relationship Id="rId9" Type="http://schemas.openxmlformats.org/officeDocument/2006/relationships/image" Target="../media/image2070.png"/></Relationships>
</file>

<file path=ppt/slides/_rels/slide198.xml.rels><?xml version="1.0" encoding="UTF-8" standalone="yes"?>
<Relationships xmlns="http://schemas.openxmlformats.org/package/2006/relationships"><Relationship Id="rId8" Type="http://schemas.openxmlformats.org/officeDocument/2006/relationships/image" Target="../media/image2470.png"/><Relationship Id="rId3" Type="http://schemas.openxmlformats.org/officeDocument/2006/relationships/image" Target="../media/image2242.png"/><Relationship Id="rId7" Type="http://schemas.openxmlformats.org/officeDocument/2006/relationships/image" Target="../media/image2390.png"/><Relationship Id="rId2" Type="http://schemas.openxmlformats.org/officeDocument/2006/relationships/image" Target="../media/image2160.png"/><Relationship Id="rId1" Type="http://schemas.openxmlformats.org/officeDocument/2006/relationships/slideLayout" Target="../slideLayouts/slideLayout8.xml"/><Relationship Id="rId6" Type="http://schemas.openxmlformats.org/officeDocument/2006/relationships/image" Target="../media/image2381.png"/><Relationship Id="rId11" Type="http://schemas.openxmlformats.org/officeDocument/2006/relationships/image" Target="../media/image2491.png"/><Relationship Id="rId5" Type="http://schemas.openxmlformats.org/officeDocument/2006/relationships/image" Target="../media/image2261.png"/><Relationship Id="rId10" Type="http://schemas.openxmlformats.org/officeDocument/2006/relationships/image" Target="../media/image2401.png"/><Relationship Id="rId4" Type="http://schemas.openxmlformats.org/officeDocument/2006/relationships/image" Target="../media/image2291.png"/><Relationship Id="rId9" Type="http://schemas.openxmlformats.org/officeDocument/2006/relationships/image" Target="../media/image2480.png"/></Relationships>
</file>

<file path=ppt/slides/_rels/slide199.xml.rels><?xml version="1.0" encoding="UTF-8" standalone="yes"?>
<Relationships xmlns="http://schemas.openxmlformats.org/package/2006/relationships"><Relationship Id="rId13" Type="http://schemas.openxmlformats.org/officeDocument/2006/relationships/image" Target="../media/image4280.png"/><Relationship Id="rId18" Type="http://schemas.openxmlformats.org/officeDocument/2006/relationships/image" Target="../media/image1041.png"/><Relationship Id="rId26" Type="http://schemas.openxmlformats.org/officeDocument/2006/relationships/image" Target="../media/image5290.png"/><Relationship Id="rId39" Type="http://schemas.openxmlformats.org/officeDocument/2006/relationships/image" Target="../media/image1120.png"/><Relationship Id="rId21" Type="http://schemas.openxmlformats.org/officeDocument/2006/relationships/image" Target="../media/image5240.png"/><Relationship Id="rId34" Type="http://schemas.openxmlformats.org/officeDocument/2006/relationships/image" Target="../media/image4320.png"/><Relationship Id="rId42" Type="http://schemas.openxmlformats.org/officeDocument/2006/relationships/image" Target="../media/image4981.png"/><Relationship Id="rId47" Type="http://schemas.openxmlformats.org/officeDocument/2006/relationships/image" Target="../media/image5021.png"/><Relationship Id="rId50" Type="http://schemas.openxmlformats.org/officeDocument/2006/relationships/image" Target="../media/image1131.png"/><Relationship Id="rId55" Type="http://schemas.openxmlformats.org/officeDocument/2006/relationships/image" Target="../media/image2541.png"/><Relationship Id="rId7" Type="http://schemas.openxmlformats.org/officeDocument/2006/relationships/image" Target="../media/image4661.png"/><Relationship Id="rId2" Type="http://schemas.openxmlformats.org/officeDocument/2006/relationships/image" Target="../media/image2501.png"/><Relationship Id="rId16" Type="http://schemas.openxmlformats.org/officeDocument/2006/relationships/image" Target="../media/image5190.png"/><Relationship Id="rId29" Type="http://schemas.openxmlformats.org/officeDocument/2006/relationships/image" Target="../media/image1081.png"/><Relationship Id="rId11" Type="http://schemas.openxmlformats.org/officeDocument/2006/relationships/image" Target="../media/image4711.png"/><Relationship Id="rId24" Type="http://schemas.openxmlformats.org/officeDocument/2006/relationships/image" Target="../media/image5270.png"/><Relationship Id="rId32" Type="http://schemas.openxmlformats.org/officeDocument/2006/relationships/image" Target="../media/image1113.png"/><Relationship Id="rId37" Type="http://schemas.openxmlformats.org/officeDocument/2006/relationships/image" Target="../media/image4920.png"/><Relationship Id="rId40" Type="http://schemas.openxmlformats.org/officeDocument/2006/relationships/image" Target="../media/image4961.png"/><Relationship Id="rId45" Type="http://schemas.openxmlformats.org/officeDocument/2006/relationships/image" Target="../media/image5001.png"/><Relationship Id="rId53" Type="http://schemas.openxmlformats.org/officeDocument/2006/relationships/image" Target="../media/image2521.png"/><Relationship Id="rId58" Type="http://schemas.openxmlformats.org/officeDocument/2006/relationships/image" Target="../media/image2551.png"/><Relationship Id="rId5" Type="http://schemas.openxmlformats.org/officeDocument/2006/relationships/image" Target="../media/image41900.png"/><Relationship Id="rId19" Type="http://schemas.openxmlformats.org/officeDocument/2006/relationships/image" Target="../media/image5220.png"/><Relationship Id="rId4" Type="http://schemas.openxmlformats.org/officeDocument/2006/relationships/image" Target="../media/image41800.png"/><Relationship Id="rId9" Type="http://schemas.openxmlformats.org/officeDocument/2006/relationships/image" Target="../media/image4680.png"/><Relationship Id="rId14" Type="http://schemas.openxmlformats.org/officeDocument/2006/relationships/image" Target="../media/image4720.png"/><Relationship Id="rId22" Type="http://schemas.openxmlformats.org/officeDocument/2006/relationships/image" Target="../media/image5250.png"/><Relationship Id="rId27" Type="http://schemas.openxmlformats.org/officeDocument/2006/relationships/image" Target="../media/image1060.png"/><Relationship Id="rId30" Type="http://schemas.openxmlformats.org/officeDocument/2006/relationships/image" Target="../media/image1090.png"/><Relationship Id="rId35" Type="http://schemas.openxmlformats.org/officeDocument/2006/relationships/image" Target="../media/image4900.png"/><Relationship Id="rId43" Type="http://schemas.openxmlformats.org/officeDocument/2006/relationships/image" Target="../media/image2602.png"/><Relationship Id="rId48" Type="http://schemas.openxmlformats.org/officeDocument/2006/relationships/image" Target="../media/image5031.png"/><Relationship Id="rId56" Type="http://schemas.openxmlformats.org/officeDocument/2006/relationships/image" Target="../media/image1190.png"/><Relationship Id="rId8" Type="http://schemas.openxmlformats.org/officeDocument/2006/relationships/image" Target="../media/image4671.png"/><Relationship Id="rId51" Type="http://schemas.openxmlformats.org/officeDocument/2006/relationships/image" Target="../media/image1142.png"/><Relationship Id="rId12" Type="http://schemas.openxmlformats.org/officeDocument/2006/relationships/image" Target="../media/image4270.png"/><Relationship Id="rId17" Type="http://schemas.openxmlformats.org/officeDocument/2006/relationships/image" Target="../media/image1030.png"/><Relationship Id="rId25" Type="http://schemas.openxmlformats.org/officeDocument/2006/relationships/image" Target="../media/image5280.png"/><Relationship Id="rId33" Type="http://schemas.openxmlformats.org/officeDocument/2006/relationships/image" Target="../media/image4312.png"/><Relationship Id="rId38" Type="http://schemas.openxmlformats.org/officeDocument/2006/relationships/image" Target="../media/image5370.png"/><Relationship Id="rId46" Type="http://schemas.openxmlformats.org/officeDocument/2006/relationships/image" Target="../media/image5012.png"/><Relationship Id="rId59" Type="http://schemas.openxmlformats.org/officeDocument/2006/relationships/image" Target="../media/image1222.png"/><Relationship Id="rId20" Type="http://schemas.openxmlformats.org/officeDocument/2006/relationships/image" Target="../media/image1050.png"/><Relationship Id="rId41" Type="http://schemas.openxmlformats.org/officeDocument/2006/relationships/image" Target="../media/image4971.png"/><Relationship Id="rId54" Type="http://schemas.openxmlformats.org/officeDocument/2006/relationships/image" Target="../media/image2531.png"/><Relationship Id="rId1" Type="http://schemas.openxmlformats.org/officeDocument/2006/relationships/slideLayout" Target="../slideLayouts/slideLayout8.xml"/><Relationship Id="rId6" Type="http://schemas.openxmlformats.org/officeDocument/2006/relationships/image" Target="../media/image4650.png"/><Relationship Id="rId15" Type="http://schemas.openxmlformats.org/officeDocument/2006/relationships/image" Target="../media/image1021.png"/><Relationship Id="rId23" Type="http://schemas.openxmlformats.org/officeDocument/2006/relationships/image" Target="../media/image5260.png"/><Relationship Id="rId28" Type="http://schemas.openxmlformats.org/officeDocument/2006/relationships/image" Target="../media/image1070.png"/><Relationship Id="rId36" Type="http://schemas.openxmlformats.org/officeDocument/2006/relationships/image" Target="../media/image4911.png"/><Relationship Id="rId49" Type="http://schemas.openxmlformats.org/officeDocument/2006/relationships/image" Target="../media/image5041.png"/><Relationship Id="rId57" Type="http://schemas.openxmlformats.org/officeDocument/2006/relationships/image" Target="../media/image1200.png"/><Relationship Id="rId10" Type="http://schemas.openxmlformats.org/officeDocument/2006/relationships/image" Target="../media/image4690.png"/><Relationship Id="rId31" Type="http://schemas.openxmlformats.org/officeDocument/2006/relationships/image" Target="../media/image1100.png"/><Relationship Id="rId44" Type="http://schemas.openxmlformats.org/officeDocument/2006/relationships/image" Target="../media/image4991.png"/><Relationship Id="rId52" Type="http://schemas.openxmlformats.org/officeDocument/2006/relationships/image" Target="../media/image2515.png"/><Relationship Id="rId60" Type="http://schemas.openxmlformats.org/officeDocument/2006/relationships/image" Target="../media/image2560.png"/></Relationships>
</file>

<file path=ppt/slides/_rels/slide200.xml.rels><?xml version="1.0" encoding="UTF-8" standalone="yes"?>
<Relationships xmlns="http://schemas.openxmlformats.org/package/2006/relationships"><Relationship Id="rId2" Type="http://schemas.openxmlformats.org/officeDocument/2006/relationships/image" Target="../media/image2571.png"/><Relationship Id="rId1" Type="http://schemas.openxmlformats.org/officeDocument/2006/relationships/slideLayout" Target="../slideLayouts/slideLayout8.xml"/></Relationships>
</file>

<file path=ppt/slides/_rels/slide201.xml.rels><?xml version="1.0" encoding="UTF-8" standalone="yes"?>
<Relationships xmlns="http://schemas.openxmlformats.org/package/2006/relationships"><Relationship Id="rId8" Type="http://schemas.openxmlformats.org/officeDocument/2006/relationships/image" Target="../media/image2110.png"/><Relationship Id="rId13" Type="http://schemas.openxmlformats.org/officeDocument/2006/relationships/image" Target="../media/image3212.png"/><Relationship Id="rId3" Type="http://schemas.openxmlformats.org/officeDocument/2006/relationships/image" Target="../media/image844.png"/><Relationship Id="rId7" Type="http://schemas.openxmlformats.org/officeDocument/2006/relationships/image" Target="../media/image863.png"/><Relationship Id="rId12" Type="http://schemas.openxmlformats.org/officeDocument/2006/relationships/image" Target="../media/image3112.png"/><Relationship Id="rId2" Type="http://schemas.openxmlformats.org/officeDocument/2006/relationships/image" Target="../media/image2581.png"/><Relationship Id="rId1" Type="http://schemas.openxmlformats.org/officeDocument/2006/relationships/slideLayout" Target="../slideLayouts/slideLayout8.xml"/><Relationship Id="rId6" Type="http://schemas.openxmlformats.org/officeDocument/2006/relationships/image" Target="../media/image853.png"/><Relationship Id="rId11" Type="http://schemas.openxmlformats.org/officeDocument/2006/relationships/image" Target="../media/image892.png"/><Relationship Id="rId5" Type="http://schemas.openxmlformats.org/officeDocument/2006/relationships/image" Target="../media/image8400.png"/><Relationship Id="rId10" Type="http://schemas.openxmlformats.org/officeDocument/2006/relationships/image" Target="../media/image881.png"/><Relationship Id="rId9" Type="http://schemas.openxmlformats.org/officeDocument/2006/relationships/image" Target="../media/image8700.png"/><Relationship Id="rId14" Type="http://schemas.openxmlformats.org/officeDocument/2006/relationships/image" Target="../media/image3312.png"/></Relationships>
</file>

<file path=ppt/slides/_rels/slide202.xml.rels><?xml version="1.0" encoding="UTF-8" standalone="yes"?>
<Relationships xmlns="http://schemas.openxmlformats.org/package/2006/relationships"><Relationship Id="rId8" Type="http://schemas.openxmlformats.org/officeDocument/2006/relationships/image" Target="../media/image2110.png"/><Relationship Id="rId13" Type="http://schemas.openxmlformats.org/officeDocument/2006/relationships/image" Target="../media/image3212.png"/><Relationship Id="rId3" Type="http://schemas.openxmlformats.org/officeDocument/2006/relationships/image" Target="../media/image844.png"/><Relationship Id="rId7" Type="http://schemas.openxmlformats.org/officeDocument/2006/relationships/image" Target="../media/image863.png"/><Relationship Id="rId12" Type="http://schemas.openxmlformats.org/officeDocument/2006/relationships/image" Target="../media/image3112.png"/><Relationship Id="rId2" Type="http://schemas.openxmlformats.org/officeDocument/2006/relationships/image" Target="../media/image2591.png"/><Relationship Id="rId1" Type="http://schemas.openxmlformats.org/officeDocument/2006/relationships/slideLayout" Target="../slideLayouts/slideLayout8.xml"/><Relationship Id="rId6" Type="http://schemas.openxmlformats.org/officeDocument/2006/relationships/image" Target="../media/image853.png"/><Relationship Id="rId11" Type="http://schemas.openxmlformats.org/officeDocument/2006/relationships/image" Target="../media/image892.png"/><Relationship Id="rId5" Type="http://schemas.openxmlformats.org/officeDocument/2006/relationships/image" Target="../media/image8400.png"/><Relationship Id="rId10" Type="http://schemas.openxmlformats.org/officeDocument/2006/relationships/image" Target="../media/image881.png"/><Relationship Id="rId9" Type="http://schemas.openxmlformats.org/officeDocument/2006/relationships/image" Target="../media/image8700.png"/><Relationship Id="rId14" Type="http://schemas.openxmlformats.org/officeDocument/2006/relationships/image" Target="../media/image3312.png"/></Relationships>
</file>

<file path=ppt/slides/_rels/slide203.xml.rels><?xml version="1.0" encoding="UTF-8" standalone="yes"?>
<Relationships xmlns="http://schemas.openxmlformats.org/package/2006/relationships"><Relationship Id="rId2" Type="http://schemas.openxmlformats.org/officeDocument/2006/relationships/image" Target="../media/image2613.png"/><Relationship Id="rId1" Type="http://schemas.openxmlformats.org/officeDocument/2006/relationships/slideLayout" Target="../slideLayouts/slideLayout8.xml"/></Relationships>
</file>

<file path=ppt/slides/_rels/slide204.xml.rels><?xml version="1.0" encoding="UTF-8" standalone="yes"?>
<Relationships xmlns="http://schemas.openxmlformats.org/package/2006/relationships"><Relationship Id="rId8" Type="http://schemas.openxmlformats.org/officeDocument/2006/relationships/image" Target="../media/image2661.png"/><Relationship Id="rId13" Type="http://schemas.openxmlformats.org/officeDocument/2006/relationships/image" Target="../media/image3212.png"/><Relationship Id="rId3" Type="http://schemas.openxmlformats.org/officeDocument/2006/relationships/image" Target="../media/image2631.png"/><Relationship Id="rId7" Type="http://schemas.openxmlformats.org/officeDocument/2006/relationships/image" Target="../media/image863.png"/><Relationship Id="rId12" Type="http://schemas.openxmlformats.org/officeDocument/2006/relationships/image" Target="../media/image3112.png"/><Relationship Id="rId2" Type="http://schemas.openxmlformats.org/officeDocument/2006/relationships/image" Target="../media/image2621.png"/><Relationship Id="rId1" Type="http://schemas.openxmlformats.org/officeDocument/2006/relationships/slideLayout" Target="../slideLayouts/slideLayout8.xml"/><Relationship Id="rId6" Type="http://schemas.openxmlformats.org/officeDocument/2006/relationships/image" Target="../media/image2651.png"/><Relationship Id="rId11" Type="http://schemas.openxmlformats.org/officeDocument/2006/relationships/image" Target="../media/image892.png"/><Relationship Id="rId5" Type="http://schemas.openxmlformats.org/officeDocument/2006/relationships/image" Target="../media/image8400.png"/><Relationship Id="rId10" Type="http://schemas.openxmlformats.org/officeDocument/2006/relationships/image" Target="../media/image881.png"/><Relationship Id="rId4" Type="http://schemas.openxmlformats.org/officeDocument/2006/relationships/image" Target="../media/image2640.png"/><Relationship Id="rId9" Type="http://schemas.openxmlformats.org/officeDocument/2006/relationships/image" Target="../media/image8700.png"/><Relationship Id="rId14" Type="http://schemas.openxmlformats.org/officeDocument/2006/relationships/image" Target="../media/image3312.png"/></Relationships>
</file>

<file path=ppt/slides/_rels/slide205.xml.rels><?xml version="1.0" encoding="UTF-8" standalone="yes"?>
<Relationships xmlns="http://schemas.openxmlformats.org/package/2006/relationships"><Relationship Id="rId8" Type="http://schemas.openxmlformats.org/officeDocument/2006/relationships/image" Target="../media/image863.png"/><Relationship Id="rId13" Type="http://schemas.openxmlformats.org/officeDocument/2006/relationships/image" Target="../media/image3112.png"/><Relationship Id="rId3" Type="http://schemas.openxmlformats.org/officeDocument/2006/relationships/image" Target="../media/image2680.png"/><Relationship Id="rId7" Type="http://schemas.openxmlformats.org/officeDocument/2006/relationships/image" Target="../media/image2651.png"/><Relationship Id="rId12" Type="http://schemas.openxmlformats.org/officeDocument/2006/relationships/image" Target="../media/image892.png"/><Relationship Id="rId2" Type="http://schemas.openxmlformats.org/officeDocument/2006/relationships/image" Target="../media/image2671.png"/><Relationship Id="rId1" Type="http://schemas.openxmlformats.org/officeDocument/2006/relationships/slideLayout" Target="../slideLayouts/slideLayout8.xml"/><Relationship Id="rId6" Type="http://schemas.openxmlformats.org/officeDocument/2006/relationships/image" Target="../media/image8400.png"/><Relationship Id="rId11" Type="http://schemas.openxmlformats.org/officeDocument/2006/relationships/image" Target="../media/image881.png"/><Relationship Id="rId5" Type="http://schemas.openxmlformats.org/officeDocument/2006/relationships/image" Target="../media/image2640.png"/><Relationship Id="rId15" Type="http://schemas.openxmlformats.org/officeDocument/2006/relationships/image" Target="../media/image3312.png"/><Relationship Id="rId10" Type="http://schemas.openxmlformats.org/officeDocument/2006/relationships/image" Target="../media/image8700.png"/><Relationship Id="rId4" Type="http://schemas.openxmlformats.org/officeDocument/2006/relationships/image" Target="../media/image2691.png"/><Relationship Id="rId9" Type="http://schemas.openxmlformats.org/officeDocument/2006/relationships/image" Target="../media/image2661.png"/><Relationship Id="rId14" Type="http://schemas.openxmlformats.org/officeDocument/2006/relationships/image" Target="../media/image3212.png"/></Relationships>
</file>

<file path=ppt/slides/_rels/slide206.xml.rels><?xml version="1.0" encoding="UTF-8" standalone="yes"?>
<Relationships xmlns="http://schemas.openxmlformats.org/package/2006/relationships"><Relationship Id="rId8" Type="http://schemas.openxmlformats.org/officeDocument/2006/relationships/image" Target="../media/image2651.png"/><Relationship Id="rId13" Type="http://schemas.openxmlformats.org/officeDocument/2006/relationships/image" Target="../media/image892.png"/><Relationship Id="rId3" Type="http://schemas.openxmlformats.org/officeDocument/2006/relationships/image" Target="../media/image2714.png"/><Relationship Id="rId7" Type="http://schemas.openxmlformats.org/officeDocument/2006/relationships/image" Target="../media/image8400.png"/><Relationship Id="rId12" Type="http://schemas.openxmlformats.org/officeDocument/2006/relationships/image" Target="../media/image881.png"/><Relationship Id="rId2" Type="http://schemas.openxmlformats.org/officeDocument/2006/relationships/image" Target="../media/image2701.png"/><Relationship Id="rId16" Type="http://schemas.openxmlformats.org/officeDocument/2006/relationships/image" Target="../media/image3312.png"/><Relationship Id="rId1" Type="http://schemas.openxmlformats.org/officeDocument/2006/relationships/slideLayout" Target="../slideLayouts/slideLayout8.xml"/><Relationship Id="rId6" Type="http://schemas.openxmlformats.org/officeDocument/2006/relationships/image" Target="../media/image2640.png"/><Relationship Id="rId11" Type="http://schemas.openxmlformats.org/officeDocument/2006/relationships/image" Target="../media/image8700.png"/><Relationship Id="rId5" Type="http://schemas.openxmlformats.org/officeDocument/2006/relationships/image" Target="../media/image2721.png"/><Relationship Id="rId15" Type="http://schemas.openxmlformats.org/officeDocument/2006/relationships/image" Target="../media/image3212.png"/><Relationship Id="rId10" Type="http://schemas.openxmlformats.org/officeDocument/2006/relationships/image" Target="../media/image2661.png"/><Relationship Id="rId4" Type="http://schemas.openxmlformats.org/officeDocument/2006/relationships/image" Target="../media/image2680.png"/><Relationship Id="rId9" Type="http://schemas.openxmlformats.org/officeDocument/2006/relationships/image" Target="../media/image863.png"/><Relationship Id="rId14" Type="http://schemas.openxmlformats.org/officeDocument/2006/relationships/image" Target="../media/image3112.png"/></Relationships>
</file>

<file path=ppt/slides/_rels/slide207.xml.rels><?xml version="1.0" encoding="UTF-8" standalone="yes"?>
<Relationships xmlns="http://schemas.openxmlformats.org/package/2006/relationships"><Relationship Id="rId8" Type="http://schemas.openxmlformats.org/officeDocument/2006/relationships/image" Target="../media/image8400.png"/><Relationship Id="rId13" Type="http://schemas.openxmlformats.org/officeDocument/2006/relationships/image" Target="../media/image881.png"/><Relationship Id="rId3" Type="http://schemas.openxmlformats.org/officeDocument/2006/relationships/image" Target="../media/image2741.png"/><Relationship Id="rId7" Type="http://schemas.openxmlformats.org/officeDocument/2006/relationships/image" Target="../media/image2640.png"/><Relationship Id="rId12" Type="http://schemas.openxmlformats.org/officeDocument/2006/relationships/image" Target="../media/image8700.png"/><Relationship Id="rId17" Type="http://schemas.openxmlformats.org/officeDocument/2006/relationships/image" Target="../media/image3312.png"/><Relationship Id="rId2" Type="http://schemas.openxmlformats.org/officeDocument/2006/relationships/image" Target="../media/image4560.png"/><Relationship Id="rId16" Type="http://schemas.openxmlformats.org/officeDocument/2006/relationships/image" Target="../media/image3212.png"/><Relationship Id="rId1" Type="http://schemas.openxmlformats.org/officeDocument/2006/relationships/slideLayout" Target="../slideLayouts/slideLayout8.xml"/><Relationship Id="rId6" Type="http://schemas.openxmlformats.org/officeDocument/2006/relationships/image" Target="../media/image2721.png"/><Relationship Id="rId11" Type="http://schemas.openxmlformats.org/officeDocument/2006/relationships/image" Target="../media/image2661.png"/><Relationship Id="rId5" Type="http://schemas.openxmlformats.org/officeDocument/2006/relationships/image" Target="../media/image2680.png"/><Relationship Id="rId15" Type="http://schemas.openxmlformats.org/officeDocument/2006/relationships/image" Target="../media/image3112.png"/><Relationship Id="rId10" Type="http://schemas.openxmlformats.org/officeDocument/2006/relationships/image" Target="../media/image863.png"/><Relationship Id="rId4" Type="http://schemas.openxmlformats.org/officeDocument/2006/relationships/image" Target="../media/image2751.png"/><Relationship Id="rId9" Type="http://schemas.openxmlformats.org/officeDocument/2006/relationships/image" Target="../media/image2651.png"/><Relationship Id="rId14" Type="http://schemas.openxmlformats.org/officeDocument/2006/relationships/image" Target="../media/image892.png"/></Relationships>
</file>

<file path=ppt/slides/_rels/slide208.xml.rels><?xml version="1.0" encoding="UTF-8" standalone="yes"?>
<Relationships xmlns="http://schemas.openxmlformats.org/package/2006/relationships"><Relationship Id="rId2" Type="http://schemas.openxmlformats.org/officeDocument/2006/relationships/image" Target="../media/image2761.png"/><Relationship Id="rId1" Type="http://schemas.openxmlformats.org/officeDocument/2006/relationships/slideLayout" Target="../slideLayouts/slideLayout8.xml"/></Relationships>
</file>

<file path=ppt/slides/_rels/slide209.xml.rels><?xml version="1.0" encoding="UTF-8" standalone="yes"?>
<Relationships xmlns="http://schemas.openxmlformats.org/package/2006/relationships"><Relationship Id="rId8" Type="http://schemas.openxmlformats.org/officeDocument/2006/relationships/image" Target="../media/image8710.png"/><Relationship Id="rId13" Type="http://schemas.openxmlformats.org/officeDocument/2006/relationships/image" Target="../media/image3212.png"/><Relationship Id="rId18" Type="http://schemas.openxmlformats.org/officeDocument/2006/relationships/image" Target="../media/image7100.png"/><Relationship Id="rId3" Type="http://schemas.openxmlformats.org/officeDocument/2006/relationships/image" Target="../media/image2781.png"/><Relationship Id="rId21" Type="http://schemas.openxmlformats.org/officeDocument/2006/relationships/image" Target="../media/image17100.png"/><Relationship Id="rId7" Type="http://schemas.openxmlformats.org/officeDocument/2006/relationships/image" Target="../media/image863.png"/><Relationship Id="rId12" Type="http://schemas.openxmlformats.org/officeDocument/2006/relationships/image" Target="../media/image3112.png"/><Relationship Id="rId17" Type="http://schemas.openxmlformats.org/officeDocument/2006/relationships/image" Target="../media/image6101.png"/><Relationship Id="rId2" Type="http://schemas.openxmlformats.org/officeDocument/2006/relationships/image" Target="../media/image2771.png"/><Relationship Id="rId16" Type="http://schemas.openxmlformats.org/officeDocument/2006/relationships/image" Target="../media/image5101.png"/><Relationship Id="rId20" Type="http://schemas.openxmlformats.org/officeDocument/2006/relationships/image" Target="../media/image2813.png"/><Relationship Id="rId1" Type="http://schemas.openxmlformats.org/officeDocument/2006/relationships/slideLayout" Target="../slideLayouts/slideLayout8.xml"/><Relationship Id="rId6" Type="http://schemas.openxmlformats.org/officeDocument/2006/relationships/image" Target="../media/image2791.png"/><Relationship Id="rId11" Type="http://schemas.openxmlformats.org/officeDocument/2006/relationships/image" Target="../media/image892.png"/><Relationship Id="rId5" Type="http://schemas.openxmlformats.org/officeDocument/2006/relationships/image" Target="../media/image8400.png"/><Relationship Id="rId15" Type="http://schemas.openxmlformats.org/officeDocument/2006/relationships/image" Target="../media/image2801.png"/><Relationship Id="rId10" Type="http://schemas.openxmlformats.org/officeDocument/2006/relationships/image" Target="../media/image881.png"/><Relationship Id="rId19" Type="http://schemas.openxmlformats.org/officeDocument/2006/relationships/image" Target="../media/image15100.png"/><Relationship Id="rId9" Type="http://schemas.openxmlformats.org/officeDocument/2006/relationships/image" Target="../media/image8700.png"/><Relationship Id="rId14" Type="http://schemas.openxmlformats.org/officeDocument/2006/relationships/image" Target="../media/image3312.png"/></Relationships>
</file>

<file path=ppt/slides/_rels/slide210.xml.rels><?xml version="1.0" encoding="UTF-8" standalone="yes"?>
<Relationships xmlns="http://schemas.openxmlformats.org/package/2006/relationships"><Relationship Id="rId8" Type="http://schemas.openxmlformats.org/officeDocument/2006/relationships/image" Target="../media/image2841.png"/><Relationship Id="rId13" Type="http://schemas.openxmlformats.org/officeDocument/2006/relationships/image" Target="../media/image2861.png"/><Relationship Id="rId18" Type="http://schemas.openxmlformats.org/officeDocument/2006/relationships/image" Target="../media/image5920.png"/><Relationship Id="rId3" Type="http://schemas.openxmlformats.org/officeDocument/2006/relationships/image" Target="../media/image2821.png"/><Relationship Id="rId21" Type="http://schemas.openxmlformats.org/officeDocument/2006/relationships/image" Target="../media/image2890.png"/><Relationship Id="rId7" Type="http://schemas.openxmlformats.org/officeDocument/2006/relationships/image" Target="../media/image581.png"/><Relationship Id="rId12" Type="http://schemas.openxmlformats.org/officeDocument/2006/relationships/image" Target="../media/image2851.png"/><Relationship Id="rId17" Type="http://schemas.openxmlformats.org/officeDocument/2006/relationships/image" Target="../media/image591.png"/><Relationship Id="rId2" Type="http://schemas.openxmlformats.org/officeDocument/2006/relationships/notesSlide" Target="../notesSlides/notesSlide44.xml"/><Relationship Id="rId16" Type="http://schemas.openxmlformats.org/officeDocument/2006/relationships/image" Target="../media/image5900.png"/><Relationship Id="rId20" Type="http://schemas.openxmlformats.org/officeDocument/2006/relationships/image" Target="../media/image2881.png"/><Relationship Id="rId1" Type="http://schemas.openxmlformats.org/officeDocument/2006/relationships/slideLayout" Target="../slideLayouts/slideLayout9.xml"/><Relationship Id="rId6" Type="http://schemas.openxmlformats.org/officeDocument/2006/relationships/image" Target="../media/image580.png"/><Relationship Id="rId11" Type="http://schemas.openxmlformats.org/officeDocument/2006/relationships/image" Target="../media/image585.png"/><Relationship Id="rId24" Type="http://schemas.openxmlformats.org/officeDocument/2006/relationships/image" Target="../media/image5980.png"/><Relationship Id="rId5" Type="http://schemas.openxmlformats.org/officeDocument/2006/relationships/image" Target="../media/image579.png"/><Relationship Id="rId15" Type="http://schemas.openxmlformats.org/officeDocument/2006/relationships/image" Target="../media/image589.png"/><Relationship Id="rId23" Type="http://schemas.openxmlformats.org/officeDocument/2006/relationships/image" Target="../media/image5970.png"/><Relationship Id="rId10" Type="http://schemas.openxmlformats.org/officeDocument/2006/relationships/image" Target="../media/image584.png"/><Relationship Id="rId19" Type="http://schemas.openxmlformats.org/officeDocument/2006/relationships/image" Target="../media/image2870.png"/><Relationship Id="rId4" Type="http://schemas.openxmlformats.org/officeDocument/2006/relationships/image" Target="../media/image2831.png"/><Relationship Id="rId9" Type="http://schemas.openxmlformats.org/officeDocument/2006/relationships/image" Target="../media/image583.png"/><Relationship Id="rId14" Type="http://schemas.openxmlformats.org/officeDocument/2006/relationships/image" Target="../media/image5880.png"/><Relationship Id="rId22" Type="http://schemas.openxmlformats.org/officeDocument/2006/relationships/image" Target="../media/image5960.png"/></Relationships>
</file>

<file path=ppt/slides/_rels/slide211.xml.rels><?xml version="1.0" encoding="UTF-8" standalone="yes"?>
<Relationships xmlns="http://schemas.openxmlformats.org/package/2006/relationships"><Relationship Id="rId8" Type="http://schemas.openxmlformats.org/officeDocument/2006/relationships/image" Target="../media/image2961.png"/><Relationship Id="rId13" Type="http://schemas.openxmlformats.org/officeDocument/2006/relationships/image" Target="../media/image3112.png"/><Relationship Id="rId18" Type="http://schemas.openxmlformats.org/officeDocument/2006/relationships/image" Target="../media/image8100.png"/><Relationship Id="rId3" Type="http://schemas.openxmlformats.org/officeDocument/2006/relationships/image" Target="../media/image2914.png"/><Relationship Id="rId21" Type="http://schemas.openxmlformats.org/officeDocument/2006/relationships/image" Target="../media/image17100.png"/><Relationship Id="rId7" Type="http://schemas.openxmlformats.org/officeDocument/2006/relationships/image" Target="../media/image2951.png"/><Relationship Id="rId12" Type="http://schemas.openxmlformats.org/officeDocument/2006/relationships/image" Target="../media/image892.png"/><Relationship Id="rId17" Type="http://schemas.openxmlformats.org/officeDocument/2006/relationships/image" Target="../media/image7100.png"/><Relationship Id="rId2" Type="http://schemas.openxmlformats.org/officeDocument/2006/relationships/image" Target="../media/image2900.png"/><Relationship Id="rId16" Type="http://schemas.openxmlformats.org/officeDocument/2006/relationships/image" Target="../media/image6101.png"/><Relationship Id="rId20" Type="http://schemas.openxmlformats.org/officeDocument/2006/relationships/image" Target="../media/image16110.png"/><Relationship Id="rId1" Type="http://schemas.openxmlformats.org/officeDocument/2006/relationships/slideLayout" Target="../slideLayouts/slideLayout8.xml"/><Relationship Id="rId6" Type="http://schemas.openxmlformats.org/officeDocument/2006/relationships/image" Target="../media/image2941.png"/><Relationship Id="rId11" Type="http://schemas.openxmlformats.org/officeDocument/2006/relationships/image" Target="../media/image881.png"/><Relationship Id="rId5" Type="http://schemas.openxmlformats.org/officeDocument/2006/relationships/image" Target="../media/image2931.png"/><Relationship Id="rId15" Type="http://schemas.openxmlformats.org/officeDocument/2006/relationships/image" Target="../media/image5101.png"/><Relationship Id="rId10" Type="http://schemas.openxmlformats.org/officeDocument/2006/relationships/image" Target="../media/image8700.png"/><Relationship Id="rId19" Type="http://schemas.openxmlformats.org/officeDocument/2006/relationships/image" Target="../media/image15100.png"/><Relationship Id="rId4" Type="http://schemas.openxmlformats.org/officeDocument/2006/relationships/image" Target="../media/image2921.png"/><Relationship Id="rId9" Type="http://schemas.openxmlformats.org/officeDocument/2006/relationships/image" Target="../media/image8710.png"/><Relationship Id="rId14" Type="http://schemas.openxmlformats.org/officeDocument/2006/relationships/image" Target="../media/image2971.png"/></Relationships>
</file>

<file path=ppt/slides/_rels/slide212.xml.rels><?xml version="1.0" encoding="UTF-8" standalone="yes"?>
<Relationships xmlns="http://schemas.openxmlformats.org/package/2006/relationships"><Relationship Id="rId8" Type="http://schemas.openxmlformats.org/officeDocument/2006/relationships/image" Target="../media/image8710.png"/><Relationship Id="rId13" Type="http://schemas.openxmlformats.org/officeDocument/2006/relationships/image" Target="../media/image3212.png"/><Relationship Id="rId3" Type="http://schemas.openxmlformats.org/officeDocument/2006/relationships/image" Target="../media/image2781.png"/><Relationship Id="rId7" Type="http://schemas.openxmlformats.org/officeDocument/2006/relationships/image" Target="../media/image863.png"/><Relationship Id="rId12" Type="http://schemas.openxmlformats.org/officeDocument/2006/relationships/image" Target="../media/image3112.png"/><Relationship Id="rId2" Type="http://schemas.openxmlformats.org/officeDocument/2006/relationships/image" Target="../media/image2981.png"/><Relationship Id="rId1" Type="http://schemas.openxmlformats.org/officeDocument/2006/relationships/slideLayout" Target="../slideLayouts/slideLayout8.xml"/><Relationship Id="rId6" Type="http://schemas.openxmlformats.org/officeDocument/2006/relationships/image" Target="../media/image2791.png"/><Relationship Id="rId11" Type="http://schemas.openxmlformats.org/officeDocument/2006/relationships/image" Target="../media/image892.png"/><Relationship Id="rId5" Type="http://schemas.openxmlformats.org/officeDocument/2006/relationships/image" Target="../media/image8400.png"/><Relationship Id="rId10" Type="http://schemas.openxmlformats.org/officeDocument/2006/relationships/image" Target="../media/image881.png"/><Relationship Id="rId9" Type="http://schemas.openxmlformats.org/officeDocument/2006/relationships/image" Target="../media/image8700.png"/><Relationship Id="rId14" Type="http://schemas.openxmlformats.org/officeDocument/2006/relationships/image" Target="../media/image3312.png"/></Relationships>
</file>

<file path=ppt/slides/_rels/slide213.xml.rels><?xml version="1.0" encoding="UTF-8" standalone="yes"?>
<Relationships xmlns="http://schemas.openxmlformats.org/package/2006/relationships"><Relationship Id="rId8" Type="http://schemas.openxmlformats.org/officeDocument/2006/relationships/image" Target="../media/image3002.png"/><Relationship Id="rId13" Type="http://schemas.openxmlformats.org/officeDocument/2006/relationships/image" Target="../media/image3212.png"/><Relationship Id="rId3" Type="http://schemas.openxmlformats.org/officeDocument/2006/relationships/image" Target="../media/image844.png"/><Relationship Id="rId7" Type="http://schemas.openxmlformats.org/officeDocument/2006/relationships/image" Target="../media/image863.png"/><Relationship Id="rId12" Type="http://schemas.openxmlformats.org/officeDocument/2006/relationships/image" Target="../media/image3112.png"/><Relationship Id="rId2" Type="http://schemas.openxmlformats.org/officeDocument/2006/relationships/image" Target="../media/image2990.png"/><Relationship Id="rId1" Type="http://schemas.openxmlformats.org/officeDocument/2006/relationships/slideLayout" Target="../slideLayouts/slideLayout9.xml"/><Relationship Id="rId6" Type="http://schemas.openxmlformats.org/officeDocument/2006/relationships/image" Target="../media/image853.png"/><Relationship Id="rId11" Type="http://schemas.openxmlformats.org/officeDocument/2006/relationships/image" Target="../media/image892.png"/><Relationship Id="rId5" Type="http://schemas.openxmlformats.org/officeDocument/2006/relationships/image" Target="../media/image8400.png"/><Relationship Id="rId10" Type="http://schemas.openxmlformats.org/officeDocument/2006/relationships/image" Target="../media/image881.png"/><Relationship Id="rId9" Type="http://schemas.openxmlformats.org/officeDocument/2006/relationships/image" Target="../media/image8700.png"/><Relationship Id="rId14" Type="http://schemas.openxmlformats.org/officeDocument/2006/relationships/image" Target="../media/image3312.png"/></Relationships>
</file>

<file path=ppt/slides/_rels/slide214.xml.rels><?xml version="1.0" encoding="UTF-8" standalone="yes"?>
<Relationships xmlns="http://schemas.openxmlformats.org/package/2006/relationships"><Relationship Id="rId8" Type="http://schemas.openxmlformats.org/officeDocument/2006/relationships/image" Target="../media/image3002.png"/><Relationship Id="rId13" Type="http://schemas.openxmlformats.org/officeDocument/2006/relationships/image" Target="../media/image3212.png"/><Relationship Id="rId3" Type="http://schemas.openxmlformats.org/officeDocument/2006/relationships/image" Target="../media/image3020.png"/><Relationship Id="rId7" Type="http://schemas.openxmlformats.org/officeDocument/2006/relationships/image" Target="../media/image863.png"/><Relationship Id="rId12" Type="http://schemas.openxmlformats.org/officeDocument/2006/relationships/image" Target="../media/image3112.png"/><Relationship Id="rId2" Type="http://schemas.openxmlformats.org/officeDocument/2006/relationships/image" Target="../media/image3014.png"/><Relationship Id="rId16" Type="http://schemas.openxmlformats.org/officeDocument/2006/relationships/image" Target="../media/image3040.png"/><Relationship Id="rId1" Type="http://schemas.openxmlformats.org/officeDocument/2006/relationships/slideLayout" Target="../slideLayouts/slideLayout9.xml"/><Relationship Id="rId6" Type="http://schemas.openxmlformats.org/officeDocument/2006/relationships/image" Target="../media/image853.png"/><Relationship Id="rId11" Type="http://schemas.openxmlformats.org/officeDocument/2006/relationships/image" Target="../media/image892.png"/><Relationship Id="rId5" Type="http://schemas.openxmlformats.org/officeDocument/2006/relationships/image" Target="../media/image8400.png"/><Relationship Id="rId15" Type="http://schemas.openxmlformats.org/officeDocument/2006/relationships/image" Target="../media/image3030.png"/><Relationship Id="rId10" Type="http://schemas.openxmlformats.org/officeDocument/2006/relationships/image" Target="../media/image881.png"/><Relationship Id="rId4" Type="http://schemas.openxmlformats.org/officeDocument/2006/relationships/image" Target="../media/image844.png"/><Relationship Id="rId9" Type="http://schemas.openxmlformats.org/officeDocument/2006/relationships/image" Target="../media/image8700.png"/><Relationship Id="rId14" Type="http://schemas.openxmlformats.org/officeDocument/2006/relationships/image" Target="../media/image3312.png"/></Relationships>
</file>

<file path=ppt/slides/_rels/slide215.xml.rels><?xml version="1.0" encoding="UTF-8" standalone="yes"?>
<Relationships xmlns="http://schemas.openxmlformats.org/package/2006/relationships"><Relationship Id="rId8" Type="http://schemas.openxmlformats.org/officeDocument/2006/relationships/image" Target="../media/image8710.png"/><Relationship Id="rId13" Type="http://schemas.openxmlformats.org/officeDocument/2006/relationships/image" Target="../media/image3212.png"/><Relationship Id="rId3" Type="http://schemas.openxmlformats.org/officeDocument/2006/relationships/image" Target="../media/image844.png"/><Relationship Id="rId7" Type="http://schemas.openxmlformats.org/officeDocument/2006/relationships/image" Target="../media/image863.png"/><Relationship Id="rId12" Type="http://schemas.openxmlformats.org/officeDocument/2006/relationships/image" Target="../media/image3112.png"/><Relationship Id="rId2" Type="http://schemas.openxmlformats.org/officeDocument/2006/relationships/image" Target="../media/image3050.png"/><Relationship Id="rId16" Type="http://schemas.openxmlformats.org/officeDocument/2006/relationships/image" Target="../media/image3070.png"/><Relationship Id="rId1" Type="http://schemas.openxmlformats.org/officeDocument/2006/relationships/slideLayout" Target="../slideLayouts/slideLayout8.xml"/><Relationship Id="rId6" Type="http://schemas.openxmlformats.org/officeDocument/2006/relationships/image" Target="../media/image853.png"/><Relationship Id="rId11" Type="http://schemas.openxmlformats.org/officeDocument/2006/relationships/image" Target="../media/image892.png"/><Relationship Id="rId5" Type="http://schemas.openxmlformats.org/officeDocument/2006/relationships/image" Target="../media/image8400.png"/><Relationship Id="rId15" Type="http://schemas.openxmlformats.org/officeDocument/2006/relationships/image" Target="../media/image3060.png"/><Relationship Id="rId10" Type="http://schemas.openxmlformats.org/officeDocument/2006/relationships/image" Target="../media/image881.png"/><Relationship Id="rId9" Type="http://schemas.openxmlformats.org/officeDocument/2006/relationships/image" Target="../media/image8700.png"/><Relationship Id="rId14" Type="http://schemas.openxmlformats.org/officeDocument/2006/relationships/image" Target="../media/image3312.png"/></Relationships>
</file>

<file path=ppt/slides/_rels/slide216.xml.rels><?xml version="1.0" encoding="UTF-8" standalone="yes"?>
<Relationships xmlns="http://schemas.openxmlformats.org/package/2006/relationships"><Relationship Id="rId8" Type="http://schemas.openxmlformats.org/officeDocument/2006/relationships/image" Target="../media/image8710.png"/><Relationship Id="rId13" Type="http://schemas.openxmlformats.org/officeDocument/2006/relationships/image" Target="../media/image3212.png"/><Relationship Id="rId3" Type="http://schemas.openxmlformats.org/officeDocument/2006/relationships/image" Target="../media/image844.png"/><Relationship Id="rId7" Type="http://schemas.openxmlformats.org/officeDocument/2006/relationships/image" Target="../media/image863.png"/><Relationship Id="rId12" Type="http://schemas.openxmlformats.org/officeDocument/2006/relationships/image" Target="../media/image3112.png"/><Relationship Id="rId2" Type="http://schemas.openxmlformats.org/officeDocument/2006/relationships/image" Target="../media/image3080.png"/><Relationship Id="rId16" Type="http://schemas.openxmlformats.org/officeDocument/2006/relationships/image" Target="../media/image3070.png"/><Relationship Id="rId1" Type="http://schemas.openxmlformats.org/officeDocument/2006/relationships/slideLayout" Target="../slideLayouts/slideLayout8.xml"/><Relationship Id="rId6" Type="http://schemas.openxmlformats.org/officeDocument/2006/relationships/image" Target="../media/image853.png"/><Relationship Id="rId11" Type="http://schemas.openxmlformats.org/officeDocument/2006/relationships/image" Target="../media/image892.png"/><Relationship Id="rId5" Type="http://schemas.openxmlformats.org/officeDocument/2006/relationships/image" Target="../media/image8400.png"/><Relationship Id="rId15" Type="http://schemas.openxmlformats.org/officeDocument/2006/relationships/image" Target="../media/image3060.png"/><Relationship Id="rId10" Type="http://schemas.openxmlformats.org/officeDocument/2006/relationships/image" Target="../media/image881.png"/><Relationship Id="rId9" Type="http://schemas.openxmlformats.org/officeDocument/2006/relationships/image" Target="../media/image8700.png"/><Relationship Id="rId14" Type="http://schemas.openxmlformats.org/officeDocument/2006/relationships/image" Target="../media/image3312.png"/></Relationships>
</file>

<file path=ppt/slides/_rels/slide217.xml.rels><?xml version="1.0" encoding="UTF-8" standalone="yes"?>
<Relationships xmlns="http://schemas.openxmlformats.org/package/2006/relationships"><Relationship Id="rId2" Type="http://schemas.openxmlformats.org/officeDocument/2006/relationships/image" Target="../media/image3090.png"/><Relationship Id="rId1" Type="http://schemas.openxmlformats.org/officeDocument/2006/relationships/slideLayout" Target="../slideLayouts/slideLayout8.xml"/></Relationships>
</file>

<file path=ppt/slides/_rels/slide218.xml.rels><?xml version="1.0" encoding="UTF-8" standalone="yes"?>
<Relationships xmlns="http://schemas.openxmlformats.org/package/2006/relationships"><Relationship Id="rId8" Type="http://schemas.openxmlformats.org/officeDocument/2006/relationships/image" Target="../media/image4160.png"/><Relationship Id="rId13" Type="http://schemas.openxmlformats.org/officeDocument/2006/relationships/image" Target="../media/image4212.png"/><Relationship Id="rId3" Type="http://schemas.openxmlformats.org/officeDocument/2006/relationships/image" Target="../media/image4112.png"/><Relationship Id="rId7" Type="http://schemas.openxmlformats.org/officeDocument/2006/relationships/image" Target="../media/image415.png"/><Relationship Id="rId12" Type="http://schemas.openxmlformats.org/officeDocument/2006/relationships/image" Target="../media/image4201.png"/><Relationship Id="rId17" Type="http://schemas.openxmlformats.org/officeDocument/2006/relationships/image" Target="../media/image4250.png"/><Relationship Id="rId16" Type="http://schemas.openxmlformats.org/officeDocument/2006/relationships/image" Target="../media/image4240.png"/><Relationship Id="rId1" Type="http://schemas.openxmlformats.org/officeDocument/2006/relationships/slideLayout" Target="../slideLayouts/slideLayout8.xml"/><Relationship Id="rId6" Type="http://schemas.openxmlformats.org/officeDocument/2006/relationships/image" Target="../media/image414.png"/><Relationship Id="rId11" Type="http://schemas.openxmlformats.org/officeDocument/2006/relationships/image" Target="../media/image4191.png"/><Relationship Id="rId5" Type="http://schemas.openxmlformats.org/officeDocument/2006/relationships/image" Target="../media/image4130.png"/><Relationship Id="rId15" Type="http://schemas.openxmlformats.org/officeDocument/2006/relationships/image" Target="../media/image4230.png"/><Relationship Id="rId10" Type="http://schemas.openxmlformats.org/officeDocument/2006/relationships/image" Target="../media/image4181.png"/><Relationship Id="rId4" Type="http://schemas.openxmlformats.org/officeDocument/2006/relationships/image" Target="../media/image4120.png"/><Relationship Id="rId9" Type="http://schemas.openxmlformats.org/officeDocument/2006/relationships/image" Target="../media/image4170.png"/><Relationship Id="rId14" Type="http://schemas.openxmlformats.org/officeDocument/2006/relationships/image" Target="../media/image4220.png"/></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0.xml.rels><?xml version="1.0" encoding="UTF-8" standalone="yes"?>
<Relationships xmlns="http://schemas.openxmlformats.org/package/2006/relationships"><Relationship Id="rId13" Type="http://schemas.openxmlformats.org/officeDocument/2006/relationships/image" Target="../media/image3213.png"/><Relationship Id="rId18" Type="http://schemas.openxmlformats.org/officeDocument/2006/relationships/image" Target="../media/image3260.png"/><Relationship Id="rId26" Type="http://schemas.openxmlformats.org/officeDocument/2006/relationships/image" Target="../media/image334.png"/><Relationship Id="rId39" Type="http://schemas.openxmlformats.org/officeDocument/2006/relationships/image" Target="../media/image347.png"/><Relationship Id="rId21" Type="http://schemas.openxmlformats.org/officeDocument/2006/relationships/image" Target="../media/image329.png"/><Relationship Id="rId34" Type="http://schemas.openxmlformats.org/officeDocument/2006/relationships/image" Target="../media/image342.png"/><Relationship Id="rId42" Type="http://schemas.openxmlformats.org/officeDocument/2006/relationships/image" Target="../media/image350.png"/><Relationship Id="rId7" Type="http://schemas.openxmlformats.org/officeDocument/2006/relationships/image" Target="../media/image3150.png"/><Relationship Id="rId2" Type="http://schemas.openxmlformats.org/officeDocument/2006/relationships/image" Target="../media/image3100.png"/><Relationship Id="rId16" Type="http://schemas.openxmlformats.org/officeDocument/2006/relationships/image" Target="../media/image3240.png"/><Relationship Id="rId29" Type="http://schemas.openxmlformats.org/officeDocument/2006/relationships/image" Target="../media/image337.png"/><Relationship Id="rId1" Type="http://schemas.openxmlformats.org/officeDocument/2006/relationships/slideLayout" Target="../slideLayouts/slideLayout8.xml"/><Relationship Id="rId6" Type="http://schemas.openxmlformats.org/officeDocument/2006/relationships/image" Target="../media/image3140.png"/><Relationship Id="rId11" Type="http://schemas.openxmlformats.org/officeDocument/2006/relationships/image" Target="../media/image3190.png"/><Relationship Id="rId24" Type="http://schemas.openxmlformats.org/officeDocument/2006/relationships/image" Target="../media/image332.png"/><Relationship Id="rId32" Type="http://schemas.openxmlformats.org/officeDocument/2006/relationships/image" Target="../media/image340.png"/><Relationship Id="rId37" Type="http://schemas.openxmlformats.org/officeDocument/2006/relationships/image" Target="../media/image345.png"/><Relationship Id="rId40" Type="http://schemas.openxmlformats.org/officeDocument/2006/relationships/image" Target="../media/image348.png"/><Relationship Id="rId45" Type="http://schemas.openxmlformats.org/officeDocument/2006/relationships/image" Target="../media/image353.png"/><Relationship Id="rId5" Type="http://schemas.openxmlformats.org/officeDocument/2006/relationships/image" Target="../media/image3130.png"/><Relationship Id="rId15" Type="http://schemas.openxmlformats.org/officeDocument/2006/relationships/image" Target="../media/image3230.png"/><Relationship Id="rId23" Type="http://schemas.openxmlformats.org/officeDocument/2006/relationships/image" Target="../media/image331.png"/><Relationship Id="rId28" Type="http://schemas.openxmlformats.org/officeDocument/2006/relationships/image" Target="../media/image336.png"/><Relationship Id="rId36" Type="http://schemas.openxmlformats.org/officeDocument/2006/relationships/image" Target="../media/image344.png"/><Relationship Id="rId10" Type="http://schemas.openxmlformats.org/officeDocument/2006/relationships/image" Target="../media/image3180.png"/><Relationship Id="rId19" Type="http://schemas.openxmlformats.org/officeDocument/2006/relationships/image" Target="../media/image3270.png"/><Relationship Id="rId31" Type="http://schemas.openxmlformats.org/officeDocument/2006/relationships/image" Target="../media/image339.png"/><Relationship Id="rId44" Type="http://schemas.openxmlformats.org/officeDocument/2006/relationships/image" Target="../media/image352.png"/><Relationship Id="rId4" Type="http://schemas.openxmlformats.org/officeDocument/2006/relationships/image" Target="../media/image3120.png"/><Relationship Id="rId9" Type="http://schemas.openxmlformats.org/officeDocument/2006/relationships/image" Target="../media/image3170.png"/><Relationship Id="rId14" Type="http://schemas.openxmlformats.org/officeDocument/2006/relationships/image" Target="../media/image3220.png"/><Relationship Id="rId22" Type="http://schemas.openxmlformats.org/officeDocument/2006/relationships/image" Target="../media/image330.png"/><Relationship Id="rId27" Type="http://schemas.openxmlformats.org/officeDocument/2006/relationships/image" Target="../media/image335.png"/><Relationship Id="rId30" Type="http://schemas.openxmlformats.org/officeDocument/2006/relationships/image" Target="../media/image338.png"/><Relationship Id="rId35" Type="http://schemas.openxmlformats.org/officeDocument/2006/relationships/image" Target="../media/image343.png"/><Relationship Id="rId43" Type="http://schemas.openxmlformats.org/officeDocument/2006/relationships/image" Target="../media/image351.png"/><Relationship Id="rId8" Type="http://schemas.openxmlformats.org/officeDocument/2006/relationships/image" Target="../media/image3160.png"/><Relationship Id="rId3" Type="http://schemas.openxmlformats.org/officeDocument/2006/relationships/image" Target="../media/image3113.png"/><Relationship Id="rId12" Type="http://schemas.openxmlformats.org/officeDocument/2006/relationships/image" Target="../media/image3200.png"/><Relationship Id="rId17" Type="http://schemas.openxmlformats.org/officeDocument/2006/relationships/image" Target="../media/image3250.png"/><Relationship Id="rId25" Type="http://schemas.openxmlformats.org/officeDocument/2006/relationships/image" Target="../media/image333.png"/><Relationship Id="rId33" Type="http://schemas.openxmlformats.org/officeDocument/2006/relationships/image" Target="../media/image341.png"/><Relationship Id="rId38" Type="http://schemas.openxmlformats.org/officeDocument/2006/relationships/image" Target="../media/image346.png"/><Relationship Id="rId46" Type="http://schemas.openxmlformats.org/officeDocument/2006/relationships/image" Target="../media/image354.png"/><Relationship Id="rId20" Type="http://schemas.openxmlformats.org/officeDocument/2006/relationships/image" Target="../media/image328.png"/><Relationship Id="rId41" Type="http://schemas.openxmlformats.org/officeDocument/2006/relationships/image" Target="../media/image349.png"/></Relationships>
</file>

<file path=ppt/slides/_rels/slide221.xml.rels><?xml version="1.0" encoding="UTF-8" standalone="yes"?>
<Relationships xmlns="http://schemas.openxmlformats.org/package/2006/relationships"><Relationship Id="rId13" Type="http://schemas.openxmlformats.org/officeDocument/2006/relationships/image" Target="../media/image3650.png"/><Relationship Id="rId18" Type="http://schemas.openxmlformats.org/officeDocument/2006/relationships/image" Target="../media/image370.png"/><Relationship Id="rId26" Type="http://schemas.openxmlformats.org/officeDocument/2006/relationships/image" Target="../media/image378.png"/><Relationship Id="rId39" Type="http://schemas.openxmlformats.org/officeDocument/2006/relationships/image" Target="../media/image391.png"/><Relationship Id="rId21" Type="http://schemas.openxmlformats.org/officeDocument/2006/relationships/image" Target="../media/image373.png"/><Relationship Id="rId34" Type="http://schemas.openxmlformats.org/officeDocument/2006/relationships/image" Target="../media/image386.png"/><Relationship Id="rId42" Type="http://schemas.openxmlformats.org/officeDocument/2006/relationships/image" Target="../media/image3940.png"/><Relationship Id="rId7" Type="http://schemas.openxmlformats.org/officeDocument/2006/relationships/image" Target="../media/image3590.png"/><Relationship Id="rId2" Type="http://schemas.openxmlformats.org/officeDocument/2006/relationships/notesSlide" Target="../notesSlides/notesSlide45.xml"/><Relationship Id="rId16" Type="http://schemas.openxmlformats.org/officeDocument/2006/relationships/image" Target="../media/image368.png"/><Relationship Id="rId29" Type="http://schemas.openxmlformats.org/officeDocument/2006/relationships/image" Target="../media/image381.png"/><Relationship Id="rId1" Type="http://schemas.openxmlformats.org/officeDocument/2006/relationships/slideLayout" Target="../slideLayouts/slideLayout8.xml"/><Relationship Id="rId6" Type="http://schemas.openxmlformats.org/officeDocument/2006/relationships/image" Target="../media/image3580.png"/><Relationship Id="rId11" Type="http://schemas.openxmlformats.org/officeDocument/2006/relationships/image" Target="../media/image3631.png"/><Relationship Id="rId24" Type="http://schemas.openxmlformats.org/officeDocument/2006/relationships/image" Target="../media/image376.png"/><Relationship Id="rId32" Type="http://schemas.openxmlformats.org/officeDocument/2006/relationships/image" Target="../media/image384.png"/><Relationship Id="rId37" Type="http://schemas.openxmlformats.org/officeDocument/2006/relationships/image" Target="../media/image3891.png"/><Relationship Id="rId40" Type="http://schemas.openxmlformats.org/officeDocument/2006/relationships/image" Target="../media/image392.png"/><Relationship Id="rId45" Type="http://schemas.openxmlformats.org/officeDocument/2006/relationships/image" Target="../media/image3970.png"/><Relationship Id="rId5" Type="http://schemas.openxmlformats.org/officeDocument/2006/relationships/image" Target="../media/image3570.png"/><Relationship Id="rId15" Type="http://schemas.openxmlformats.org/officeDocument/2006/relationships/image" Target="../media/image3671.png"/><Relationship Id="rId23" Type="http://schemas.openxmlformats.org/officeDocument/2006/relationships/image" Target="../media/image375.png"/><Relationship Id="rId28" Type="http://schemas.openxmlformats.org/officeDocument/2006/relationships/image" Target="../media/image380.png"/><Relationship Id="rId36" Type="http://schemas.openxmlformats.org/officeDocument/2006/relationships/image" Target="../media/image3881.png"/><Relationship Id="rId10" Type="http://schemas.openxmlformats.org/officeDocument/2006/relationships/image" Target="../media/image3620.png"/><Relationship Id="rId19" Type="http://schemas.openxmlformats.org/officeDocument/2006/relationships/image" Target="../media/image371.png"/><Relationship Id="rId31" Type="http://schemas.openxmlformats.org/officeDocument/2006/relationships/image" Target="../media/image383.png"/><Relationship Id="rId44" Type="http://schemas.openxmlformats.org/officeDocument/2006/relationships/image" Target="../media/image3961.png"/><Relationship Id="rId4" Type="http://schemas.openxmlformats.org/officeDocument/2006/relationships/image" Target="../media/image356.png"/><Relationship Id="rId9" Type="http://schemas.openxmlformats.org/officeDocument/2006/relationships/image" Target="../media/image3612.png"/><Relationship Id="rId14" Type="http://schemas.openxmlformats.org/officeDocument/2006/relationships/image" Target="../media/image3660.png"/><Relationship Id="rId22" Type="http://schemas.openxmlformats.org/officeDocument/2006/relationships/image" Target="../media/image374.png"/><Relationship Id="rId27" Type="http://schemas.openxmlformats.org/officeDocument/2006/relationships/image" Target="../media/image379.png"/><Relationship Id="rId30" Type="http://schemas.openxmlformats.org/officeDocument/2006/relationships/image" Target="../media/image382.png"/><Relationship Id="rId35" Type="http://schemas.openxmlformats.org/officeDocument/2006/relationships/image" Target="../media/image3870.png"/><Relationship Id="rId43" Type="http://schemas.openxmlformats.org/officeDocument/2006/relationships/image" Target="../media/image3950.png"/><Relationship Id="rId8" Type="http://schemas.openxmlformats.org/officeDocument/2006/relationships/image" Target="../media/image3601.png"/><Relationship Id="rId3" Type="http://schemas.openxmlformats.org/officeDocument/2006/relationships/image" Target="../media/image3551.png"/><Relationship Id="rId12" Type="http://schemas.openxmlformats.org/officeDocument/2006/relationships/image" Target="../media/image3641.png"/><Relationship Id="rId17" Type="http://schemas.openxmlformats.org/officeDocument/2006/relationships/image" Target="../media/image369.png"/><Relationship Id="rId25" Type="http://schemas.openxmlformats.org/officeDocument/2006/relationships/image" Target="../media/image377.png"/><Relationship Id="rId33" Type="http://schemas.openxmlformats.org/officeDocument/2006/relationships/image" Target="../media/image3850.png"/><Relationship Id="rId38" Type="http://schemas.openxmlformats.org/officeDocument/2006/relationships/image" Target="../media/image3900.png"/><Relationship Id="rId20" Type="http://schemas.openxmlformats.org/officeDocument/2006/relationships/image" Target="../media/image372.png"/><Relationship Id="rId41" Type="http://schemas.openxmlformats.org/officeDocument/2006/relationships/image" Target="../media/image3930.png"/></Relationships>
</file>

<file path=ppt/slides/_rels/slide222.xml.rels><?xml version="1.0" encoding="UTF-8" standalone="yes"?>
<Relationships xmlns="http://schemas.openxmlformats.org/package/2006/relationships"><Relationship Id="rId13" Type="http://schemas.openxmlformats.org/officeDocument/2006/relationships/image" Target="../media/image3660.png"/><Relationship Id="rId18" Type="http://schemas.openxmlformats.org/officeDocument/2006/relationships/image" Target="../media/image371.png"/><Relationship Id="rId26" Type="http://schemas.openxmlformats.org/officeDocument/2006/relationships/image" Target="../media/image3980.png"/><Relationship Id="rId21" Type="http://schemas.openxmlformats.org/officeDocument/2006/relationships/image" Target="../media/image374.png"/><Relationship Id="rId34" Type="http://schemas.openxmlformats.org/officeDocument/2006/relationships/image" Target="../media/image406.png"/><Relationship Id="rId7" Type="http://schemas.openxmlformats.org/officeDocument/2006/relationships/image" Target="../media/image3601.png"/><Relationship Id="rId12" Type="http://schemas.openxmlformats.org/officeDocument/2006/relationships/image" Target="../media/image3650.png"/><Relationship Id="rId17" Type="http://schemas.openxmlformats.org/officeDocument/2006/relationships/image" Target="../media/image370.png"/><Relationship Id="rId25" Type="http://schemas.openxmlformats.org/officeDocument/2006/relationships/image" Target="../media/image378.png"/><Relationship Id="rId33" Type="http://schemas.openxmlformats.org/officeDocument/2006/relationships/image" Target="../media/image405.png"/><Relationship Id="rId38" Type="http://schemas.openxmlformats.org/officeDocument/2006/relationships/image" Target="../media/image4102.png"/><Relationship Id="rId2" Type="http://schemas.openxmlformats.org/officeDocument/2006/relationships/image" Target="../media/image3551.png"/><Relationship Id="rId16" Type="http://schemas.openxmlformats.org/officeDocument/2006/relationships/image" Target="../media/image369.png"/><Relationship Id="rId20" Type="http://schemas.openxmlformats.org/officeDocument/2006/relationships/image" Target="../media/image373.png"/><Relationship Id="rId29" Type="http://schemas.openxmlformats.org/officeDocument/2006/relationships/image" Target="../media/image401.png"/><Relationship Id="rId1" Type="http://schemas.openxmlformats.org/officeDocument/2006/relationships/slideLayout" Target="../slideLayouts/slideLayout8.xml"/><Relationship Id="rId6" Type="http://schemas.openxmlformats.org/officeDocument/2006/relationships/image" Target="../media/image3590.png"/><Relationship Id="rId11" Type="http://schemas.openxmlformats.org/officeDocument/2006/relationships/image" Target="../media/image3641.png"/><Relationship Id="rId24" Type="http://schemas.openxmlformats.org/officeDocument/2006/relationships/image" Target="../media/image377.png"/><Relationship Id="rId32" Type="http://schemas.openxmlformats.org/officeDocument/2006/relationships/image" Target="../media/image404.png"/><Relationship Id="rId37" Type="http://schemas.openxmlformats.org/officeDocument/2006/relationships/image" Target="../media/image4090.png"/><Relationship Id="rId5" Type="http://schemas.openxmlformats.org/officeDocument/2006/relationships/image" Target="../media/image3580.png"/><Relationship Id="rId15" Type="http://schemas.openxmlformats.org/officeDocument/2006/relationships/image" Target="../media/image368.png"/><Relationship Id="rId23" Type="http://schemas.openxmlformats.org/officeDocument/2006/relationships/image" Target="../media/image376.png"/><Relationship Id="rId28" Type="http://schemas.openxmlformats.org/officeDocument/2006/relationships/image" Target="../media/image4000.png"/><Relationship Id="rId36" Type="http://schemas.openxmlformats.org/officeDocument/2006/relationships/image" Target="../media/image4080.png"/><Relationship Id="rId10" Type="http://schemas.openxmlformats.org/officeDocument/2006/relationships/image" Target="../media/image3631.png"/><Relationship Id="rId19" Type="http://schemas.openxmlformats.org/officeDocument/2006/relationships/image" Target="../media/image372.png"/><Relationship Id="rId31" Type="http://schemas.openxmlformats.org/officeDocument/2006/relationships/image" Target="../media/image403.png"/><Relationship Id="rId4" Type="http://schemas.openxmlformats.org/officeDocument/2006/relationships/image" Target="../media/image3570.png"/><Relationship Id="rId9" Type="http://schemas.openxmlformats.org/officeDocument/2006/relationships/image" Target="../media/image3620.png"/><Relationship Id="rId14" Type="http://schemas.openxmlformats.org/officeDocument/2006/relationships/image" Target="../media/image3671.png"/><Relationship Id="rId22" Type="http://schemas.openxmlformats.org/officeDocument/2006/relationships/image" Target="../media/image375.png"/><Relationship Id="rId27" Type="http://schemas.openxmlformats.org/officeDocument/2006/relationships/image" Target="../media/image3990.png"/><Relationship Id="rId30" Type="http://schemas.openxmlformats.org/officeDocument/2006/relationships/image" Target="../media/image4020.png"/><Relationship Id="rId35" Type="http://schemas.openxmlformats.org/officeDocument/2006/relationships/image" Target="../media/image4070.png"/><Relationship Id="rId8" Type="http://schemas.openxmlformats.org/officeDocument/2006/relationships/image" Target="../media/image3612.png"/><Relationship Id="rId3" Type="http://schemas.openxmlformats.org/officeDocument/2006/relationships/image" Target="../media/image356.png"/></Relationships>
</file>

<file path=ppt/slides/_rels/slide223.xml.rels><?xml version="1.0" encoding="UTF-8" standalone="yes"?>
<Relationships xmlns="http://schemas.openxmlformats.org/package/2006/relationships"><Relationship Id="rId8" Type="http://schemas.openxmlformats.org/officeDocument/2006/relationships/image" Target="../media/image4360.png"/><Relationship Id="rId13" Type="http://schemas.openxmlformats.org/officeDocument/2006/relationships/image" Target="../media/image4413.png"/><Relationship Id="rId3" Type="http://schemas.openxmlformats.org/officeDocument/2006/relationships/image" Target="../media/image4290.png"/><Relationship Id="rId7" Type="http://schemas.openxmlformats.org/officeDocument/2006/relationships/image" Target="../media/image4350.png"/><Relationship Id="rId12" Type="http://schemas.openxmlformats.org/officeDocument/2006/relationships/image" Target="../media/image4400.png"/><Relationship Id="rId2" Type="http://schemas.openxmlformats.org/officeDocument/2006/relationships/image" Target="../media/image4261.png"/><Relationship Id="rId1" Type="http://schemas.openxmlformats.org/officeDocument/2006/relationships/slideLayout" Target="../slideLayouts/slideLayout8.xml"/><Relationship Id="rId6" Type="http://schemas.openxmlformats.org/officeDocument/2006/relationships/image" Target="../media/image4340.png"/><Relationship Id="rId11" Type="http://schemas.openxmlformats.org/officeDocument/2006/relationships/image" Target="../media/image4390.png"/><Relationship Id="rId5" Type="http://schemas.openxmlformats.org/officeDocument/2006/relationships/image" Target="../media/image4330.png"/><Relationship Id="rId10" Type="http://schemas.openxmlformats.org/officeDocument/2006/relationships/image" Target="../media/image4380.png"/><Relationship Id="rId4" Type="http://schemas.openxmlformats.org/officeDocument/2006/relationships/image" Target="../media/image4300.png"/><Relationship Id="rId9" Type="http://schemas.openxmlformats.org/officeDocument/2006/relationships/image" Target="../media/image4370.png"/><Relationship Id="rId14" Type="http://schemas.openxmlformats.org/officeDocument/2006/relationships/image" Target="../media/image4420.png"/></Relationships>
</file>

<file path=ppt/slides/_rels/slide224.xml.rels><?xml version="1.0" encoding="UTF-8" standalone="yes"?>
<Relationships xmlns="http://schemas.openxmlformats.org/package/2006/relationships"><Relationship Id="rId8" Type="http://schemas.openxmlformats.org/officeDocument/2006/relationships/image" Target="../media/image4490.png"/><Relationship Id="rId13" Type="http://schemas.openxmlformats.org/officeDocument/2006/relationships/image" Target="../media/image4540.png"/><Relationship Id="rId3" Type="http://schemas.openxmlformats.org/officeDocument/2006/relationships/image" Target="../media/image4440.png"/><Relationship Id="rId7" Type="http://schemas.openxmlformats.org/officeDocument/2006/relationships/image" Target="../media/image4481.png"/><Relationship Id="rId12" Type="http://schemas.openxmlformats.org/officeDocument/2006/relationships/image" Target="../media/image4530.png"/><Relationship Id="rId2" Type="http://schemas.openxmlformats.org/officeDocument/2006/relationships/image" Target="../media/image4430.png"/><Relationship Id="rId1" Type="http://schemas.openxmlformats.org/officeDocument/2006/relationships/slideLayout" Target="../slideLayouts/slideLayout8.xml"/><Relationship Id="rId6" Type="http://schemas.openxmlformats.org/officeDocument/2006/relationships/image" Target="../media/image4470.png"/><Relationship Id="rId11" Type="http://schemas.openxmlformats.org/officeDocument/2006/relationships/image" Target="../media/image4520.png"/><Relationship Id="rId5" Type="http://schemas.openxmlformats.org/officeDocument/2006/relationships/image" Target="../media/image4460.png"/><Relationship Id="rId15" Type="http://schemas.openxmlformats.org/officeDocument/2006/relationships/image" Target="../media/image143.png"/><Relationship Id="rId10" Type="http://schemas.openxmlformats.org/officeDocument/2006/relationships/image" Target="../media/image4512.png"/><Relationship Id="rId4" Type="http://schemas.openxmlformats.org/officeDocument/2006/relationships/image" Target="../media/image4450.png"/><Relationship Id="rId9" Type="http://schemas.openxmlformats.org/officeDocument/2006/relationships/image" Target="../media/image4500.png"/><Relationship Id="rId14" Type="http://schemas.openxmlformats.org/officeDocument/2006/relationships/image" Target="../media/image4550.png"/></Relationships>
</file>

<file path=ppt/slides/_rels/slide225.xml.rels><?xml version="1.0" encoding="UTF-8" standalone="yes"?>
<Relationships xmlns="http://schemas.openxmlformats.org/package/2006/relationships"><Relationship Id="rId8" Type="http://schemas.openxmlformats.org/officeDocument/2006/relationships/image" Target="../media/image4630.png"/><Relationship Id="rId13" Type="http://schemas.openxmlformats.org/officeDocument/2006/relationships/image" Target="../media/image4730.png"/><Relationship Id="rId18" Type="http://schemas.openxmlformats.org/officeDocument/2006/relationships/image" Target="../media/image4490.png"/><Relationship Id="rId3" Type="http://schemas.openxmlformats.org/officeDocument/2006/relationships/image" Target="../media/image4580.png"/><Relationship Id="rId21" Type="http://schemas.openxmlformats.org/officeDocument/2006/relationships/image" Target="../media/image4520.png"/><Relationship Id="rId7" Type="http://schemas.openxmlformats.org/officeDocument/2006/relationships/image" Target="../media/image4620.png"/><Relationship Id="rId12" Type="http://schemas.openxmlformats.org/officeDocument/2006/relationships/image" Target="../media/image4701.png"/><Relationship Id="rId17" Type="http://schemas.openxmlformats.org/officeDocument/2006/relationships/image" Target="../media/image4481.png"/><Relationship Id="rId2" Type="http://schemas.openxmlformats.org/officeDocument/2006/relationships/image" Target="../media/image4570.png"/><Relationship Id="rId16" Type="http://schemas.openxmlformats.org/officeDocument/2006/relationships/image" Target="../media/image4470.png"/><Relationship Id="rId20" Type="http://schemas.openxmlformats.org/officeDocument/2006/relationships/image" Target="../media/image4512.png"/><Relationship Id="rId1" Type="http://schemas.openxmlformats.org/officeDocument/2006/relationships/slideLayout" Target="../slideLayouts/slideLayout8.xml"/><Relationship Id="rId6" Type="http://schemas.openxmlformats.org/officeDocument/2006/relationships/image" Target="../media/image4611.png"/><Relationship Id="rId11" Type="http://schemas.openxmlformats.org/officeDocument/2006/relationships/image" Target="../media/image4640.png"/><Relationship Id="rId24" Type="http://schemas.openxmlformats.org/officeDocument/2006/relationships/image" Target="../media/image4550.png"/><Relationship Id="rId5" Type="http://schemas.openxmlformats.org/officeDocument/2006/relationships/image" Target="../media/image4600.png"/><Relationship Id="rId15" Type="http://schemas.openxmlformats.org/officeDocument/2006/relationships/image" Target="../media/image4460.png"/><Relationship Id="rId23" Type="http://schemas.openxmlformats.org/officeDocument/2006/relationships/image" Target="../media/image4540.png"/><Relationship Id="rId10" Type="http://schemas.openxmlformats.org/officeDocument/2006/relationships/image" Target="../media/image892.png"/><Relationship Id="rId19" Type="http://schemas.openxmlformats.org/officeDocument/2006/relationships/image" Target="../media/image4500.png"/><Relationship Id="rId4" Type="http://schemas.openxmlformats.org/officeDocument/2006/relationships/image" Target="../media/image4590.png"/><Relationship Id="rId9" Type="http://schemas.openxmlformats.org/officeDocument/2006/relationships/image" Target="../media/image881.png"/><Relationship Id="rId14" Type="http://schemas.openxmlformats.org/officeDocument/2006/relationships/image" Target="../media/image4450.png"/><Relationship Id="rId22" Type="http://schemas.openxmlformats.org/officeDocument/2006/relationships/image" Target="../media/image4530.png"/></Relationships>
</file>

<file path=ppt/slides/_rels/slide226.xml.rels><?xml version="1.0" encoding="UTF-8" standalone="yes"?>
<Relationships xmlns="http://schemas.openxmlformats.org/package/2006/relationships"><Relationship Id="rId8" Type="http://schemas.openxmlformats.org/officeDocument/2006/relationships/image" Target="../media/image4630.png"/><Relationship Id="rId13" Type="http://schemas.openxmlformats.org/officeDocument/2006/relationships/image" Target="../media/image4730.png"/><Relationship Id="rId18" Type="http://schemas.openxmlformats.org/officeDocument/2006/relationships/image" Target="../media/image4490.png"/><Relationship Id="rId3" Type="http://schemas.openxmlformats.org/officeDocument/2006/relationships/image" Target="../media/image4580.png"/><Relationship Id="rId21" Type="http://schemas.openxmlformats.org/officeDocument/2006/relationships/image" Target="../media/image4520.png"/><Relationship Id="rId7" Type="http://schemas.openxmlformats.org/officeDocument/2006/relationships/image" Target="../media/image4620.png"/><Relationship Id="rId12" Type="http://schemas.openxmlformats.org/officeDocument/2006/relationships/image" Target="../media/image4701.png"/><Relationship Id="rId17" Type="http://schemas.openxmlformats.org/officeDocument/2006/relationships/image" Target="../media/image4481.png"/><Relationship Id="rId2" Type="http://schemas.openxmlformats.org/officeDocument/2006/relationships/image" Target="../media/image4740.png"/><Relationship Id="rId16" Type="http://schemas.openxmlformats.org/officeDocument/2006/relationships/image" Target="../media/image4470.png"/><Relationship Id="rId20" Type="http://schemas.openxmlformats.org/officeDocument/2006/relationships/image" Target="../media/image4512.png"/><Relationship Id="rId1" Type="http://schemas.openxmlformats.org/officeDocument/2006/relationships/slideLayout" Target="../slideLayouts/slideLayout8.xml"/><Relationship Id="rId6" Type="http://schemas.openxmlformats.org/officeDocument/2006/relationships/image" Target="../media/image4611.png"/><Relationship Id="rId11" Type="http://schemas.openxmlformats.org/officeDocument/2006/relationships/image" Target="../media/image4640.png"/><Relationship Id="rId24" Type="http://schemas.openxmlformats.org/officeDocument/2006/relationships/image" Target="../media/image4550.png"/><Relationship Id="rId5" Type="http://schemas.openxmlformats.org/officeDocument/2006/relationships/image" Target="../media/image4600.png"/><Relationship Id="rId15" Type="http://schemas.openxmlformats.org/officeDocument/2006/relationships/image" Target="../media/image4460.png"/><Relationship Id="rId23" Type="http://schemas.openxmlformats.org/officeDocument/2006/relationships/image" Target="../media/image4540.png"/><Relationship Id="rId10" Type="http://schemas.openxmlformats.org/officeDocument/2006/relationships/image" Target="../media/image892.png"/><Relationship Id="rId19" Type="http://schemas.openxmlformats.org/officeDocument/2006/relationships/image" Target="../media/image4500.png"/><Relationship Id="rId4" Type="http://schemas.openxmlformats.org/officeDocument/2006/relationships/image" Target="../media/image4590.png"/><Relationship Id="rId9" Type="http://schemas.openxmlformats.org/officeDocument/2006/relationships/image" Target="../media/image881.png"/><Relationship Id="rId14" Type="http://schemas.openxmlformats.org/officeDocument/2006/relationships/image" Target="../media/image4450.png"/><Relationship Id="rId22" Type="http://schemas.openxmlformats.org/officeDocument/2006/relationships/image" Target="../media/image4530.png"/></Relationships>
</file>

<file path=ppt/slides/_rels/slide227.xml.rels><?xml version="1.0" encoding="UTF-8" standalone="yes"?>
<Relationships xmlns="http://schemas.openxmlformats.org/package/2006/relationships"><Relationship Id="rId8" Type="http://schemas.openxmlformats.org/officeDocument/2006/relationships/image" Target="../media/image4490.png"/><Relationship Id="rId13" Type="http://schemas.openxmlformats.org/officeDocument/2006/relationships/image" Target="../media/image4540.png"/><Relationship Id="rId18" Type="http://schemas.openxmlformats.org/officeDocument/2006/relationships/image" Target="../media/image5430.png"/><Relationship Id="rId3" Type="http://schemas.openxmlformats.org/officeDocument/2006/relationships/image" Target="../media/image4760.png"/><Relationship Id="rId7" Type="http://schemas.openxmlformats.org/officeDocument/2006/relationships/image" Target="../media/image4481.png"/><Relationship Id="rId12" Type="http://schemas.openxmlformats.org/officeDocument/2006/relationships/image" Target="../media/image4530.png"/><Relationship Id="rId17" Type="http://schemas.openxmlformats.org/officeDocument/2006/relationships/image" Target="../media/image5420.png"/><Relationship Id="rId2" Type="http://schemas.openxmlformats.org/officeDocument/2006/relationships/image" Target="../media/image4750.png"/><Relationship Id="rId16" Type="http://schemas.openxmlformats.org/officeDocument/2006/relationships/image" Target="../media/image4770.png"/><Relationship Id="rId1" Type="http://schemas.openxmlformats.org/officeDocument/2006/relationships/slideLayout" Target="../slideLayouts/slideLayout9.xml"/><Relationship Id="rId6" Type="http://schemas.openxmlformats.org/officeDocument/2006/relationships/image" Target="../media/image4470.png"/><Relationship Id="rId11" Type="http://schemas.openxmlformats.org/officeDocument/2006/relationships/image" Target="../media/image4520.png"/><Relationship Id="rId5" Type="http://schemas.openxmlformats.org/officeDocument/2006/relationships/image" Target="../media/image4460.png"/><Relationship Id="rId15" Type="http://schemas.openxmlformats.org/officeDocument/2006/relationships/image" Target="../media/image5400.png"/><Relationship Id="rId10" Type="http://schemas.openxmlformats.org/officeDocument/2006/relationships/image" Target="../media/image4512.png"/><Relationship Id="rId4" Type="http://schemas.openxmlformats.org/officeDocument/2006/relationships/image" Target="../media/image4450.png"/><Relationship Id="rId9" Type="http://schemas.openxmlformats.org/officeDocument/2006/relationships/image" Target="../media/image4500.png"/><Relationship Id="rId14" Type="http://schemas.openxmlformats.org/officeDocument/2006/relationships/image" Target="../media/image4550.png"/></Relationships>
</file>

<file path=ppt/slides/_rels/slide228.xml.rels><?xml version="1.0" encoding="UTF-8" standalone="yes"?>
<Relationships xmlns="http://schemas.openxmlformats.org/package/2006/relationships"><Relationship Id="rId2" Type="http://schemas.openxmlformats.org/officeDocument/2006/relationships/image" Target="../media/image5440.png"/><Relationship Id="rId1" Type="http://schemas.openxmlformats.org/officeDocument/2006/relationships/slideLayout" Target="../slideLayouts/slideLayout8.xml"/></Relationships>
</file>

<file path=ppt/slides/_rels/slide229.xml.rels><?xml version="1.0" encoding="UTF-8" standalone="yes"?>
<Relationships xmlns="http://schemas.openxmlformats.org/package/2006/relationships"><Relationship Id="rId2" Type="http://schemas.openxmlformats.org/officeDocument/2006/relationships/image" Target="../media/image4780.png"/><Relationship Id="rId1" Type="http://schemas.openxmlformats.org/officeDocument/2006/relationships/slideLayout" Target="../slideLayouts/slideLayout8.xml"/></Relationships>
</file>

<file path=ppt/slides/_rels/slide230.xml.rels><?xml version="1.0" encoding="UTF-8" standalone="yes"?>
<Relationships xmlns="http://schemas.openxmlformats.org/package/2006/relationships"><Relationship Id="rId2" Type="http://schemas.openxmlformats.org/officeDocument/2006/relationships/image" Target="../media/image3800.png"/><Relationship Id="rId1" Type="http://schemas.openxmlformats.org/officeDocument/2006/relationships/slideLayout" Target="../slideLayouts/slideLayout8.xml"/></Relationships>
</file>

<file path=ppt/slides/_rels/slide231.xml.rels><?xml version="1.0" encoding="UTF-8" standalone="yes"?>
<Relationships xmlns="http://schemas.openxmlformats.org/package/2006/relationships"><Relationship Id="rId3" Type="http://schemas.openxmlformats.org/officeDocument/2006/relationships/image" Target="../media/image4800.png"/><Relationship Id="rId2" Type="http://schemas.openxmlformats.org/officeDocument/2006/relationships/image" Target="../media/image4790.png"/><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534BE2-80DA-4241-AF62-CB1542C63363}"/>
              </a:ext>
            </a:extLst>
          </p:cNvPr>
          <p:cNvSpPr>
            <a:spLocks noGrp="1"/>
          </p:cNvSpPr>
          <p:nvPr>
            <p:ph type="ctrTitle"/>
          </p:nvPr>
        </p:nvSpPr>
        <p:spPr/>
        <p:txBody>
          <a:bodyPr/>
          <a:lstStyle/>
          <a:p>
            <a:r>
              <a:rPr lang="en-GB" dirty="0"/>
              <a:t>Exact Inference:</a:t>
            </a:r>
            <a:br>
              <a:rPr lang="en-GB" dirty="0"/>
            </a:br>
            <a:r>
              <a:rPr lang="en-GB" dirty="0"/>
              <a:t>Lifted Inference</a:t>
            </a:r>
          </a:p>
        </p:txBody>
      </p:sp>
      <p:sp>
        <p:nvSpPr>
          <p:cNvPr id="3" name="Subtitle 2">
            <a:extLst>
              <a:ext uri="{FF2B5EF4-FFF2-40B4-BE49-F238E27FC236}">
                <a16:creationId xmlns:a16="http://schemas.microsoft.com/office/drawing/2014/main" id="{36884F53-43C7-8041-BB5E-42EFDC745B7F}"/>
              </a:ext>
            </a:extLst>
          </p:cNvPr>
          <p:cNvSpPr>
            <a:spLocks noGrp="1"/>
          </p:cNvSpPr>
          <p:nvPr>
            <p:ph type="subTitle" idx="1"/>
          </p:nvPr>
        </p:nvSpPr>
        <p:spPr/>
        <p:txBody>
          <a:bodyPr/>
          <a:lstStyle/>
          <a:p>
            <a:r>
              <a:rPr lang="en-GB" dirty="0"/>
              <a:t>Statistical Relational Artificial Intelligence</a:t>
            </a:r>
            <a:br>
              <a:rPr lang="en-GB" dirty="0"/>
            </a:br>
            <a:r>
              <a:rPr lang="en-GB" dirty="0"/>
              <a:t>(StaRAI)</a:t>
            </a:r>
          </a:p>
        </p:txBody>
      </p:sp>
      <p:sp>
        <p:nvSpPr>
          <p:cNvPr id="5" name="Text Placeholder 4">
            <a:extLst>
              <a:ext uri="{FF2B5EF4-FFF2-40B4-BE49-F238E27FC236}">
                <a16:creationId xmlns:a16="http://schemas.microsoft.com/office/drawing/2014/main" id="{A05C149E-328F-5146-8520-C7F601EE3733}"/>
              </a:ext>
            </a:extLst>
          </p:cNvPr>
          <p:cNvSpPr>
            <a:spLocks noGrp="1"/>
          </p:cNvSpPr>
          <p:nvPr>
            <p:ph type="body" orient="vert" idx="13"/>
          </p:nvPr>
        </p:nvSpPr>
        <p:spPr/>
        <p:txBody>
          <a:bodyPr/>
          <a:lstStyle/>
          <a:p>
            <a:r>
              <a:rPr lang="en-GB"/>
              <a:t>Tanya Braun</a:t>
            </a:r>
            <a:endParaRPr lang="en-GB" dirty="0"/>
          </a:p>
        </p:txBody>
      </p:sp>
      <p:grpSp>
        <p:nvGrpSpPr>
          <p:cNvPr id="62" name="Group 61">
            <a:extLst>
              <a:ext uri="{FF2B5EF4-FFF2-40B4-BE49-F238E27FC236}">
                <a16:creationId xmlns:a16="http://schemas.microsoft.com/office/drawing/2014/main" id="{E1EFF3DE-E32F-9F47-BE05-B6442E0CDCEF}"/>
              </a:ext>
            </a:extLst>
          </p:cNvPr>
          <p:cNvGrpSpPr/>
          <p:nvPr/>
        </p:nvGrpSpPr>
        <p:grpSpPr>
          <a:xfrm>
            <a:off x="7075010" y="1937242"/>
            <a:ext cx="4820224" cy="3502517"/>
            <a:chOff x="7048506" y="2406746"/>
            <a:chExt cx="4820224" cy="3502517"/>
          </a:xfrm>
        </p:grpSpPr>
        <p:sp>
          <p:nvSpPr>
            <p:cNvPr id="63" name="TextBox 62">
              <a:extLst>
                <a:ext uri="{FF2B5EF4-FFF2-40B4-BE49-F238E27FC236}">
                  <a16:creationId xmlns:a16="http://schemas.microsoft.com/office/drawing/2014/main" id="{C810ED8C-F948-2C48-8CF6-B21B1508A28E}"/>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64" name="Rectangle 63">
                  <a:extLst>
                    <a:ext uri="{FF2B5EF4-FFF2-40B4-BE49-F238E27FC236}">
                      <a16:creationId xmlns:a16="http://schemas.microsoft.com/office/drawing/2014/main" id="{51635CD2-1918-DD4B-8376-687A20DEBCB8}"/>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101" name="Rectangle 100">
                  <a:extLst>
                    <a:ext uri="{FF2B5EF4-FFF2-40B4-BE49-F238E27FC236}">
                      <a16:creationId xmlns:a16="http://schemas.microsoft.com/office/drawing/2014/main" id="{D1842C56-8FC8-6147-8E23-0C1E94792D4D}"/>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3"/>
                  <a:stretch>
                    <a:fillRect b="-6667"/>
                  </a:stretch>
                </a:blipFill>
              </p:spPr>
              <p:txBody>
                <a:bodyPr/>
                <a:lstStyle/>
                <a:p>
                  <a:r>
                    <a:rPr lang="en-GB">
                      <a:noFill/>
                    </a:rPr>
                    <a:t> </a:t>
                  </a:r>
                </a:p>
              </p:txBody>
            </p:sp>
          </mc:Fallback>
        </mc:AlternateContent>
        <p:cxnSp>
          <p:nvCxnSpPr>
            <p:cNvPr id="65" name="Straight Connector 64">
              <a:extLst>
                <a:ext uri="{FF2B5EF4-FFF2-40B4-BE49-F238E27FC236}">
                  <a16:creationId xmlns:a16="http://schemas.microsoft.com/office/drawing/2014/main" id="{E430185B-32A8-D742-B0C1-F7DBEE11EFA8}"/>
                </a:ext>
              </a:extLst>
            </p:cNvPr>
            <p:cNvCxnSpPr>
              <a:cxnSpLocks/>
              <a:stCxn id="114" idx="0"/>
              <a:endCxn id="73"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F5061C94-2EB6-EB4C-B6F8-6493D098BB89}"/>
                </a:ext>
              </a:extLst>
            </p:cNvPr>
            <p:cNvCxnSpPr>
              <a:cxnSpLocks/>
              <a:stCxn id="64" idx="0"/>
              <a:endCxn id="75"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B515FDAA-A729-7042-BC94-C6203CE554FB}"/>
                </a:ext>
              </a:extLst>
            </p:cNvPr>
            <p:cNvCxnSpPr>
              <a:cxnSpLocks/>
              <a:stCxn id="75" idx="0"/>
              <a:endCxn id="78" idx="4"/>
            </p:cNvCxnSpPr>
            <p:nvPr/>
          </p:nvCxnSpPr>
          <p:spPr>
            <a:xfrm flipH="1" flipV="1">
              <a:off x="11304572" y="4795997"/>
              <a:ext cx="1" cy="3340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45EF855E-4920-EB4A-AC06-3C5A6D806485}"/>
                </a:ext>
              </a:extLst>
            </p:cNvPr>
            <p:cNvCxnSpPr>
              <a:cxnSpLocks/>
              <a:stCxn id="76" idx="0"/>
              <a:endCxn id="72" idx="5"/>
            </p:cNvCxnSpPr>
            <p:nvPr/>
          </p:nvCxnSpPr>
          <p:spPr>
            <a:xfrm flipH="1" flipV="1">
              <a:off x="10203511" y="2703496"/>
              <a:ext cx="1101061" cy="345277"/>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C1ADA28F-917B-B04C-AD13-029D8342A8C3}"/>
                </a:ext>
              </a:extLst>
            </p:cNvPr>
            <p:cNvCxnSpPr>
              <a:cxnSpLocks/>
              <a:stCxn id="80" idx="0"/>
              <a:endCxn id="72"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0" name="Rectangle 69">
                  <a:extLst>
                    <a:ext uri="{FF2B5EF4-FFF2-40B4-BE49-F238E27FC236}">
                      <a16:creationId xmlns:a16="http://schemas.microsoft.com/office/drawing/2014/main" id="{E363B367-C8D9-9D43-A45A-9E456B71BB03}"/>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107" name="Rectangle 106">
                  <a:extLst>
                    <a:ext uri="{FF2B5EF4-FFF2-40B4-BE49-F238E27FC236}">
                      <a16:creationId xmlns:a16="http://schemas.microsoft.com/office/drawing/2014/main" id="{B15E3F2C-E902-F542-B1C4-B2C5A84E578F}"/>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4"/>
                  <a:stretch>
                    <a:fillRect b="-6667"/>
                  </a:stretch>
                </a:blipFill>
              </p:spPr>
              <p:txBody>
                <a:bodyPr/>
                <a:lstStyle/>
                <a:p>
                  <a:r>
                    <a:rPr lang="en-GB">
                      <a:noFill/>
                    </a:rPr>
                    <a:t> </a:t>
                  </a:r>
                </a:p>
              </p:txBody>
            </p:sp>
          </mc:Fallback>
        </mc:AlternateContent>
        <p:cxnSp>
          <p:nvCxnSpPr>
            <p:cNvPr id="71" name="Straight Connector 70">
              <a:extLst>
                <a:ext uri="{FF2B5EF4-FFF2-40B4-BE49-F238E27FC236}">
                  <a16:creationId xmlns:a16="http://schemas.microsoft.com/office/drawing/2014/main" id="{D5228E29-5DC4-9240-8E75-DEE5350184B3}"/>
                </a:ext>
              </a:extLst>
            </p:cNvPr>
            <p:cNvCxnSpPr>
              <a:cxnSpLocks/>
              <a:stCxn id="70" idx="0"/>
              <a:endCxn id="72"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66C715EC-CC67-674F-8B15-F7EC2B5BF599}"/>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73" name="Oval 72">
              <a:extLst>
                <a:ext uri="{FF2B5EF4-FFF2-40B4-BE49-F238E27FC236}">
                  <a16:creationId xmlns:a16="http://schemas.microsoft.com/office/drawing/2014/main" id="{2A5E508F-09CE-1443-A229-7FFDD7F54557}"/>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74" name="Oval 73">
              <a:extLst>
                <a:ext uri="{FF2B5EF4-FFF2-40B4-BE49-F238E27FC236}">
                  <a16:creationId xmlns:a16="http://schemas.microsoft.com/office/drawing/2014/main" id="{5373FF40-550E-204C-A2B1-18A465FAB33A}"/>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75" name="Oval 74">
              <a:extLst>
                <a:ext uri="{FF2B5EF4-FFF2-40B4-BE49-F238E27FC236}">
                  <a16:creationId xmlns:a16="http://schemas.microsoft.com/office/drawing/2014/main" id="{C77623B0-D63D-9E4F-83FE-83EC7F46608A}"/>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76" name="TextBox 75">
                  <a:extLst>
                    <a:ext uri="{FF2B5EF4-FFF2-40B4-BE49-F238E27FC236}">
                      <a16:creationId xmlns:a16="http://schemas.microsoft.com/office/drawing/2014/main" id="{84DCFF54-C3FA-C54A-94B2-67CB8963FE9B}"/>
                    </a:ext>
                  </a:extLst>
                </p:cNvPr>
                <p:cNvSpPr txBox="1">
                  <a:spLocks noChangeAspect="1"/>
                </p:cNvSpPr>
                <p:nvPr/>
              </p:nvSpPr>
              <p:spPr>
                <a:xfrm>
                  <a:off x="11052572"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3" name="TextBox 112">
                  <a:extLst>
                    <a:ext uri="{FF2B5EF4-FFF2-40B4-BE49-F238E27FC236}">
                      <a16:creationId xmlns:a16="http://schemas.microsoft.com/office/drawing/2014/main" id="{4966EDED-F72C-894E-B118-4572DA7CEDDC}"/>
                    </a:ext>
                  </a:extLst>
                </p:cNvPr>
                <p:cNvSpPr txBox="1">
                  <a:spLocks noRot="1" noChangeAspect="1" noMove="1" noResize="1" noEditPoints="1" noAdjustHandles="1" noChangeArrowheads="1" noChangeShapeType="1" noTextEdit="1"/>
                </p:cNvSpPr>
                <p:nvPr/>
              </p:nvSpPr>
              <p:spPr>
                <a:xfrm>
                  <a:off x="11052572" y="3048773"/>
                  <a:ext cx="504000" cy="504000"/>
                </a:xfrm>
                <a:prstGeom prst="ellipse">
                  <a:avLst/>
                </a:prstGeom>
                <a:blipFill>
                  <a:blip r:embed="rId5"/>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7" name="Rectangle 76">
                  <a:extLst>
                    <a:ext uri="{FF2B5EF4-FFF2-40B4-BE49-F238E27FC236}">
                      <a16:creationId xmlns:a16="http://schemas.microsoft.com/office/drawing/2014/main" id="{C634AF4D-040D-9A45-8A5F-BB4B670DA99F}"/>
                    </a:ext>
                  </a:extLst>
                </p:cNvPr>
                <p:cNvSpPr/>
                <p:nvPr/>
              </p:nvSpPr>
              <p:spPr>
                <a:xfrm>
                  <a:off x="11484650"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114" name="Rectangle 113">
                  <a:extLst>
                    <a:ext uri="{FF2B5EF4-FFF2-40B4-BE49-F238E27FC236}">
                      <a16:creationId xmlns:a16="http://schemas.microsoft.com/office/drawing/2014/main" id="{9F3F8C03-C033-5346-9E49-6B288D90A42D}"/>
                    </a:ext>
                  </a:extLst>
                </p:cNvPr>
                <p:cNvSpPr>
                  <a:spLocks noRot="1" noChangeAspect="1" noMove="1" noResize="1" noEditPoints="1" noAdjustHandles="1" noChangeArrowheads="1" noChangeShapeType="1" noTextEdit="1"/>
                </p:cNvSpPr>
                <p:nvPr/>
              </p:nvSpPr>
              <p:spPr>
                <a:xfrm>
                  <a:off x="11484650" y="3162274"/>
                  <a:ext cx="384080" cy="276999"/>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8" name="TextBox 77">
                  <a:extLst>
                    <a:ext uri="{FF2B5EF4-FFF2-40B4-BE49-F238E27FC236}">
                      <a16:creationId xmlns:a16="http://schemas.microsoft.com/office/drawing/2014/main" id="{3D0415A6-0113-CA40-B020-5D7F91096C73}"/>
                    </a:ext>
                  </a:extLst>
                </p:cNvPr>
                <p:cNvSpPr txBox="1">
                  <a:spLocks/>
                </p:cNvSpPr>
                <p:nvPr/>
              </p:nvSpPr>
              <p:spPr>
                <a:xfrm>
                  <a:off x="11052572" y="4291997"/>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𝑖</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5" name="TextBox 114">
                  <a:extLst>
                    <a:ext uri="{FF2B5EF4-FFF2-40B4-BE49-F238E27FC236}">
                      <a16:creationId xmlns:a16="http://schemas.microsoft.com/office/drawing/2014/main" id="{E760A037-67CD-D146-A5E5-2DD5ED48CCB0}"/>
                    </a:ext>
                  </a:extLst>
                </p:cNvPr>
                <p:cNvSpPr txBox="1">
                  <a:spLocks noRot="1" noChangeAspect="1" noMove="1" noResize="1" noEditPoints="1" noAdjustHandles="1" noChangeArrowheads="1" noChangeShapeType="1" noTextEdit="1"/>
                </p:cNvSpPr>
                <p:nvPr/>
              </p:nvSpPr>
              <p:spPr>
                <a:xfrm>
                  <a:off x="11052572" y="4291997"/>
                  <a:ext cx="504000" cy="504000"/>
                </a:xfrm>
                <a:prstGeom prst="ellipse">
                  <a:avLst/>
                </a:prstGeom>
                <a:blipFill>
                  <a:blip r:embed="rId7"/>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9" name="Rectangle 78">
                  <a:extLst>
                    <a:ext uri="{FF2B5EF4-FFF2-40B4-BE49-F238E27FC236}">
                      <a16:creationId xmlns:a16="http://schemas.microsoft.com/office/drawing/2014/main" id="{43FFF1D5-DF19-4441-8F66-6B117ED006AD}"/>
                    </a:ext>
                  </a:extLst>
                </p:cNvPr>
                <p:cNvSpPr/>
                <p:nvPr/>
              </p:nvSpPr>
              <p:spPr>
                <a:xfrm>
                  <a:off x="11484650" y="441019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116" name="Rectangle 115">
                  <a:extLst>
                    <a:ext uri="{FF2B5EF4-FFF2-40B4-BE49-F238E27FC236}">
                      <a16:creationId xmlns:a16="http://schemas.microsoft.com/office/drawing/2014/main" id="{53591313-A7DE-A44E-93DD-A969B9A02142}"/>
                    </a:ext>
                  </a:extLst>
                </p:cNvPr>
                <p:cNvSpPr>
                  <a:spLocks noRot="1" noChangeAspect="1" noMove="1" noResize="1" noEditPoints="1" noAdjustHandles="1" noChangeArrowheads="1" noChangeShapeType="1" noTextEdit="1"/>
                </p:cNvSpPr>
                <p:nvPr/>
              </p:nvSpPr>
              <p:spPr>
                <a:xfrm>
                  <a:off x="11484650" y="4410198"/>
                  <a:ext cx="348044" cy="276999"/>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0" name="TextBox 79">
                  <a:extLst>
                    <a:ext uri="{FF2B5EF4-FFF2-40B4-BE49-F238E27FC236}">
                      <a16:creationId xmlns:a16="http://schemas.microsoft.com/office/drawing/2014/main" id="{07A24D17-E796-1541-AD82-0783D1159450}"/>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7" name="TextBox 116">
                  <a:extLst>
                    <a:ext uri="{FF2B5EF4-FFF2-40B4-BE49-F238E27FC236}">
                      <a16:creationId xmlns:a16="http://schemas.microsoft.com/office/drawing/2014/main" id="{57D9A3C5-E8F3-5943-A84A-7C4FE254E8E1}"/>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9"/>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1" name="Rectangle 80">
                  <a:extLst>
                    <a:ext uri="{FF2B5EF4-FFF2-40B4-BE49-F238E27FC236}">
                      <a16:creationId xmlns:a16="http://schemas.microsoft.com/office/drawing/2014/main" id="{80B52681-1625-BD44-9993-0F3E08E95092}"/>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118" name="Rectangle 117">
                  <a:extLst>
                    <a:ext uri="{FF2B5EF4-FFF2-40B4-BE49-F238E27FC236}">
                      <a16:creationId xmlns:a16="http://schemas.microsoft.com/office/drawing/2014/main" id="{9D8ADFCA-6479-4945-BA5C-1D6F50D62FFA}"/>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10"/>
                  <a:stretch>
                    <a:fillRect/>
                  </a:stretch>
                </a:blipFill>
              </p:spPr>
              <p:txBody>
                <a:bodyPr/>
                <a:lstStyle/>
                <a:p>
                  <a:r>
                    <a:rPr lang="en-GB">
                      <a:noFill/>
                    </a:rPr>
                    <a:t> </a:t>
                  </a:r>
                </a:p>
              </p:txBody>
            </p:sp>
          </mc:Fallback>
        </mc:AlternateContent>
        <p:cxnSp>
          <p:nvCxnSpPr>
            <p:cNvPr id="82" name="Straight Connector 81">
              <a:extLst>
                <a:ext uri="{FF2B5EF4-FFF2-40B4-BE49-F238E27FC236}">
                  <a16:creationId xmlns:a16="http://schemas.microsoft.com/office/drawing/2014/main" id="{A41ADF4C-6922-2349-B343-39F7FDA36E29}"/>
                </a:ext>
              </a:extLst>
            </p:cNvPr>
            <p:cNvCxnSpPr>
              <a:cxnSpLocks/>
              <a:stCxn id="109" idx="0"/>
              <a:endCxn id="73"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5D235A2F-36C3-4E40-845D-B75A336B77C0}"/>
                </a:ext>
              </a:extLst>
            </p:cNvPr>
            <p:cNvCxnSpPr>
              <a:cxnSpLocks/>
              <a:stCxn id="73" idx="0"/>
              <a:endCxn id="80"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4" name="Rectangle 83">
                  <a:extLst>
                    <a:ext uri="{FF2B5EF4-FFF2-40B4-BE49-F238E27FC236}">
                      <a16:creationId xmlns:a16="http://schemas.microsoft.com/office/drawing/2014/main" id="{F8A23B14-1B65-FD44-8C4A-A86A970BF06D}"/>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121" name="Rectangle 120">
                  <a:extLst>
                    <a:ext uri="{FF2B5EF4-FFF2-40B4-BE49-F238E27FC236}">
                      <a16:creationId xmlns:a16="http://schemas.microsoft.com/office/drawing/2014/main" id="{6BC430DA-3592-8C4A-8601-6E1DEE8BEC6F}"/>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11"/>
                  <a:stretch>
                    <a:fillRect/>
                  </a:stretch>
                </a:blipFill>
              </p:spPr>
              <p:txBody>
                <a:bodyPr/>
                <a:lstStyle/>
                <a:p>
                  <a:r>
                    <a:rPr lang="en-GB">
                      <a:noFill/>
                    </a:rPr>
                    <a:t> </a:t>
                  </a:r>
                </a:p>
              </p:txBody>
            </p:sp>
          </mc:Fallback>
        </mc:AlternateContent>
        <p:cxnSp>
          <p:nvCxnSpPr>
            <p:cNvPr id="85" name="Straight Connector 84">
              <a:extLst>
                <a:ext uri="{FF2B5EF4-FFF2-40B4-BE49-F238E27FC236}">
                  <a16:creationId xmlns:a16="http://schemas.microsoft.com/office/drawing/2014/main" id="{8421FE74-C865-524F-A352-6668886C6D19}"/>
                </a:ext>
              </a:extLst>
            </p:cNvPr>
            <p:cNvCxnSpPr>
              <a:cxnSpLocks/>
              <a:stCxn id="78" idx="0"/>
              <a:endCxn id="74" idx="4"/>
            </p:cNvCxnSpPr>
            <p:nvPr/>
          </p:nvCxnSpPr>
          <p:spPr>
            <a:xfrm flipV="1">
              <a:off x="11304572" y="3957609"/>
              <a:ext cx="1" cy="3343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65EF2022-A0E6-3F41-8DB1-F731C5FD4132}"/>
                </a:ext>
              </a:extLst>
            </p:cNvPr>
            <p:cNvCxnSpPr>
              <a:cxnSpLocks/>
              <a:stCxn id="74" idx="0"/>
              <a:endCxn id="76" idx="4"/>
            </p:cNvCxnSpPr>
            <p:nvPr/>
          </p:nvCxnSpPr>
          <p:spPr>
            <a:xfrm flipH="1" flipV="1">
              <a:off x="11304572" y="3552773"/>
              <a:ext cx="1" cy="33291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7" name="Rectangle 86">
                  <a:extLst>
                    <a:ext uri="{FF2B5EF4-FFF2-40B4-BE49-F238E27FC236}">
                      <a16:creationId xmlns:a16="http://schemas.microsoft.com/office/drawing/2014/main" id="{7505EB8B-0902-924F-9ECF-8F8DE0670CC1}"/>
                    </a:ext>
                  </a:extLst>
                </p:cNvPr>
                <p:cNvSpPr/>
                <p:nvPr/>
              </p:nvSpPr>
              <p:spPr>
                <a:xfrm>
                  <a:off x="11268610" y="3785053"/>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124" name="Rectangle 123">
                  <a:extLst>
                    <a:ext uri="{FF2B5EF4-FFF2-40B4-BE49-F238E27FC236}">
                      <a16:creationId xmlns:a16="http://schemas.microsoft.com/office/drawing/2014/main" id="{25CA05E9-427F-6B43-9832-AA594E38C9D3}"/>
                    </a:ext>
                  </a:extLst>
                </p:cNvPr>
                <p:cNvSpPr>
                  <a:spLocks noRot="1" noChangeAspect="1" noMove="1" noResize="1" noEditPoints="1" noAdjustHandles="1" noChangeArrowheads="1" noChangeShapeType="1" noTextEdit="1"/>
                </p:cNvSpPr>
                <p:nvPr/>
              </p:nvSpPr>
              <p:spPr>
                <a:xfrm>
                  <a:off x="11268610" y="3785053"/>
                  <a:ext cx="384080" cy="276999"/>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8" name="Rectangle 87">
                  <a:extLst>
                    <a:ext uri="{FF2B5EF4-FFF2-40B4-BE49-F238E27FC236}">
                      <a16:creationId xmlns:a16="http://schemas.microsoft.com/office/drawing/2014/main" id="{85528F9B-52CA-7F42-BF67-F20410E576E5}"/>
                    </a:ext>
                  </a:extLst>
                </p:cNvPr>
                <p:cNvSpPr/>
                <p:nvPr/>
              </p:nvSpPr>
              <p:spPr>
                <a:xfrm>
                  <a:off x="11271607" y="5025942"/>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125" name="Rectangle 124">
                  <a:extLst>
                    <a:ext uri="{FF2B5EF4-FFF2-40B4-BE49-F238E27FC236}">
                      <a16:creationId xmlns:a16="http://schemas.microsoft.com/office/drawing/2014/main" id="{8BA2984A-DBF3-9F47-BDD4-727B5986972B}"/>
                    </a:ext>
                  </a:extLst>
                </p:cNvPr>
                <p:cNvSpPr>
                  <a:spLocks noRot="1" noChangeAspect="1" noMove="1" noResize="1" noEditPoints="1" noAdjustHandles="1" noChangeArrowheads="1" noChangeShapeType="1" noTextEdit="1"/>
                </p:cNvSpPr>
                <p:nvPr/>
              </p:nvSpPr>
              <p:spPr>
                <a:xfrm>
                  <a:off x="11271607" y="5025942"/>
                  <a:ext cx="348044"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9" name="Rectangle 88">
                  <a:extLst>
                    <a:ext uri="{FF2B5EF4-FFF2-40B4-BE49-F238E27FC236}">
                      <a16:creationId xmlns:a16="http://schemas.microsoft.com/office/drawing/2014/main" id="{3321765D-E9DE-B649-AB8A-CF62864B579E}"/>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𝑇𝑟𝑒𝑎𝑡</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r>
                              <a:rPr lang="de-DE" sz="1200" i="1">
                                <a:solidFill>
                                  <a:srgbClr val="FFC000"/>
                                </a:solidFill>
                                <a:latin typeface="Cambria Math" panose="02040503050406030204" pitchFamily="18" charset="0"/>
                              </a:rPr>
                              <m:t>,</m:t>
                            </m:r>
                            <m:r>
                              <a:rPr lang="de-DE" sz="1200" i="1">
                                <a:solidFill>
                                  <a:srgbClr val="FFC000"/>
                                </a:solidFill>
                                <a:latin typeface="Cambria Math" panose="02040503050406030204" pitchFamily="18" charset="0"/>
                              </a:rPr>
                              <m:t>𝑚</m:t>
                            </m:r>
                          </m:e>
                        </m:d>
                      </m:oMath>
                    </m:oMathPara>
                  </a14:m>
                  <a:endParaRPr lang="en-GB" sz="1200" dirty="0">
                    <a:solidFill>
                      <a:srgbClr val="FFC000"/>
                    </a:solidFill>
                  </a:endParaRPr>
                </a:p>
              </p:txBody>
            </p:sp>
          </mc:Choice>
          <mc:Fallback xmlns="">
            <p:sp>
              <p:nvSpPr>
                <p:cNvPr id="126" name="Rectangle 125">
                  <a:extLst>
                    <a:ext uri="{FF2B5EF4-FFF2-40B4-BE49-F238E27FC236}">
                      <a16:creationId xmlns:a16="http://schemas.microsoft.com/office/drawing/2014/main" id="{F2E52EA7-38C5-884D-9C5A-52FA489CB623}"/>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0" name="Rectangle 89">
                  <a:extLst>
                    <a:ext uri="{FF2B5EF4-FFF2-40B4-BE49-F238E27FC236}">
                      <a16:creationId xmlns:a16="http://schemas.microsoft.com/office/drawing/2014/main" id="{F137CC21-90D9-5447-A7F1-85FAE0633EAB}"/>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𝐸𝑝𝑖𝑑</m:t>
                        </m:r>
                      </m:oMath>
                    </m:oMathPara>
                  </a14:m>
                  <a:endParaRPr lang="en-GB" sz="1200" dirty="0">
                    <a:solidFill>
                      <a:srgbClr val="FFC000"/>
                    </a:solidFill>
                  </a:endParaRPr>
                </a:p>
              </p:txBody>
            </p:sp>
          </mc:Choice>
          <mc:Fallback xmlns="">
            <p:sp>
              <p:nvSpPr>
                <p:cNvPr id="127" name="Rectangle 126">
                  <a:extLst>
                    <a:ext uri="{FF2B5EF4-FFF2-40B4-BE49-F238E27FC236}">
                      <a16:creationId xmlns:a16="http://schemas.microsoft.com/office/drawing/2014/main" id="{1A96C225-C8ED-654A-9E31-8E7127031B01}"/>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15"/>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1" name="Rectangle 90">
                  <a:extLst>
                    <a:ext uri="{FF2B5EF4-FFF2-40B4-BE49-F238E27FC236}">
                      <a16:creationId xmlns:a16="http://schemas.microsoft.com/office/drawing/2014/main" id="{33406BAD-F05E-2E4D-84CF-2238D1AF6DD8}"/>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rPr>
                          <m:t>𝑇𝑟𝑎𝑣𝑒𝑙</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e>
                        </m:d>
                      </m:oMath>
                    </m:oMathPara>
                  </a14:m>
                  <a:endParaRPr lang="en-GB" sz="1200" dirty="0">
                    <a:solidFill>
                      <a:srgbClr val="FFC000"/>
                    </a:solidFill>
                  </a:endParaRPr>
                </a:p>
              </p:txBody>
            </p:sp>
          </mc:Choice>
          <mc:Fallback xmlns="">
            <p:sp>
              <p:nvSpPr>
                <p:cNvPr id="128" name="Rectangle 127">
                  <a:extLst>
                    <a:ext uri="{FF2B5EF4-FFF2-40B4-BE49-F238E27FC236}">
                      <a16:creationId xmlns:a16="http://schemas.microsoft.com/office/drawing/2014/main" id="{FC5279DA-30C1-E743-92DD-40AF593D9C66}"/>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2" name="Rectangle 91">
                  <a:extLst>
                    <a:ext uri="{FF2B5EF4-FFF2-40B4-BE49-F238E27FC236}">
                      <a16:creationId xmlns:a16="http://schemas.microsoft.com/office/drawing/2014/main" id="{5FB2908A-2337-4443-B8DE-1DBB15A7B0DA}"/>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𝑆𝑖𝑐𝑘</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e>
                        </m:d>
                      </m:oMath>
                    </m:oMathPara>
                  </a14:m>
                  <a:endParaRPr lang="en-GB" sz="1200" dirty="0">
                    <a:solidFill>
                      <a:srgbClr val="FFC000"/>
                    </a:solidFill>
                  </a:endParaRPr>
                </a:p>
              </p:txBody>
            </p:sp>
          </mc:Choice>
          <mc:Fallback xmlns="">
            <p:sp>
              <p:nvSpPr>
                <p:cNvPr id="129" name="Rectangle 128">
                  <a:extLst>
                    <a:ext uri="{FF2B5EF4-FFF2-40B4-BE49-F238E27FC236}">
                      <a16:creationId xmlns:a16="http://schemas.microsoft.com/office/drawing/2014/main" id="{6D69EF14-97A5-AD49-9D29-03DEBA2E1CDC}"/>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3" name="Rectangle 92">
                  <a:extLst>
                    <a:ext uri="{FF2B5EF4-FFF2-40B4-BE49-F238E27FC236}">
                      <a16:creationId xmlns:a16="http://schemas.microsoft.com/office/drawing/2014/main" id="{21D52A9B-E027-6B4F-8CBC-A3828CEB0B3E}"/>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130" name="Rectangle 129">
                  <a:extLst>
                    <a:ext uri="{FF2B5EF4-FFF2-40B4-BE49-F238E27FC236}">
                      <a16:creationId xmlns:a16="http://schemas.microsoft.com/office/drawing/2014/main" id="{14C7A512-33ED-604A-8139-D66510F56BF5}"/>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18"/>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4" name="Rectangle 93">
                  <a:extLst>
                    <a:ext uri="{FF2B5EF4-FFF2-40B4-BE49-F238E27FC236}">
                      <a16:creationId xmlns:a16="http://schemas.microsoft.com/office/drawing/2014/main" id="{312EFEEF-5E09-4E43-8D78-622E7F553FA2}"/>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131" name="Rectangle 130">
                  <a:extLst>
                    <a:ext uri="{FF2B5EF4-FFF2-40B4-BE49-F238E27FC236}">
                      <a16:creationId xmlns:a16="http://schemas.microsoft.com/office/drawing/2014/main" id="{63E0AE70-83A6-5942-8904-2923B70F7430}"/>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19"/>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5" name="Rectangle 94">
                  <a:extLst>
                    <a:ext uri="{FF2B5EF4-FFF2-40B4-BE49-F238E27FC236}">
                      <a16:creationId xmlns:a16="http://schemas.microsoft.com/office/drawing/2014/main" id="{7A34E694-089B-294E-A624-814AA4F12EA6}"/>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2" name="Rectangle 131">
                  <a:extLst>
                    <a:ext uri="{FF2B5EF4-FFF2-40B4-BE49-F238E27FC236}">
                      <a16:creationId xmlns:a16="http://schemas.microsoft.com/office/drawing/2014/main" id="{A42DE3EB-791F-4C4C-AC12-73DDAA590249}"/>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6" name="Rectangle 95">
                  <a:extLst>
                    <a:ext uri="{FF2B5EF4-FFF2-40B4-BE49-F238E27FC236}">
                      <a16:creationId xmlns:a16="http://schemas.microsoft.com/office/drawing/2014/main" id="{F20B13B3-3806-AA41-9F25-4E98A221B6AF}"/>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ea typeface="Cambria Math" panose="02040503050406030204" pitchFamily="18" charset="0"/>
                          </a:rPr>
                          <m:t>𝐸𝑝𝑖𝑑</m:t>
                        </m:r>
                      </m:oMath>
                    </m:oMathPara>
                  </a14:m>
                  <a:endParaRPr lang="en-GB" sz="1200" dirty="0">
                    <a:solidFill>
                      <a:schemeClr val="accent1"/>
                    </a:solidFill>
                  </a:endParaRPr>
                </a:p>
              </p:txBody>
            </p:sp>
          </mc:Choice>
          <mc:Fallback xmlns="">
            <p:sp>
              <p:nvSpPr>
                <p:cNvPr id="133" name="Rectangle 132">
                  <a:extLst>
                    <a:ext uri="{FF2B5EF4-FFF2-40B4-BE49-F238E27FC236}">
                      <a16:creationId xmlns:a16="http://schemas.microsoft.com/office/drawing/2014/main" id="{624C17B9-8DD7-7F4F-8487-1859D2210787}"/>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21"/>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7" name="Rectangle 96">
                  <a:extLst>
                    <a:ext uri="{FF2B5EF4-FFF2-40B4-BE49-F238E27FC236}">
                      <a16:creationId xmlns:a16="http://schemas.microsoft.com/office/drawing/2014/main" id="{822A28DE-C236-F64B-BF10-0F2E1351FE5E}"/>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ea typeface="Cambria Math" panose="02040503050406030204" pitchFamily="18" charset="0"/>
                          </a:rPr>
                          <m:t>∅</m:t>
                        </m:r>
                      </m:oMath>
                    </m:oMathPara>
                  </a14:m>
                  <a:endParaRPr lang="en-GB" sz="1200" dirty="0">
                    <a:solidFill>
                      <a:schemeClr val="accent1"/>
                    </a:solidFill>
                  </a:endParaRPr>
                </a:p>
              </p:txBody>
            </p:sp>
          </mc:Choice>
          <mc:Fallback xmlns="">
            <p:sp>
              <p:nvSpPr>
                <p:cNvPr id="134" name="Rectangle 133">
                  <a:extLst>
                    <a:ext uri="{FF2B5EF4-FFF2-40B4-BE49-F238E27FC236}">
                      <a16:creationId xmlns:a16="http://schemas.microsoft.com/office/drawing/2014/main" id="{D30B545B-4B15-F749-A82F-C1F42C51E008}"/>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8" name="Rectangle 97">
                  <a:extLst>
                    <a:ext uri="{FF2B5EF4-FFF2-40B4-BE49-F238E27FC236}">
                      <a16:creationId xmlns:a16="http://schemas.microsoft.com/office/drawing/2014/main" id="{A4D69890-E07B-DA49-B63E-781B1BA463DF}"/>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5" name="Rectangle 134">
                  <a:extLst>
                    <a:ext uri="{FF2B5EF4-FFF2-40B4-BE49-F238E27FC236}">
                      <a16:creationId xmlns:a16="http://schemas.microsoft.com/office/drawing/2014/main" id="{92CD59C0-51FF-2745-A833-BAB4C5BAC781}"/>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9" name="Rectangle 98">
                  <a:extLst>
                    <a:ext uri="{FF2B5EF4-FFF2-40B4-BE49-F238E27FC236}">
                      <a16:creationId xmlns:a16="http://schemas.microsoft.com/office/drawing/2014/main" id="{83B68799-BBB1-DA48-8E30-1AF63F33780D}"/>
                    </a:ext>
                  </a:extLst>
                </p:cNvPr>
                <p:cNvSpPr/>
                <p:nvPr/>
              </p:nvSpPr>
              <p:spPr>
                <a:xfrm>
                  <a:off x="10636462" y="479510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6" name="Rectangle 135">
                  <a:extLst>
                    <a:ext uri="{FF2B5EF4-FFF2-40B4-BE49-F238E27FC236}">
                      <a16:creationId xmlns:a16="http://schemas.microsoft.com/office/drawing/2014/main" id="{7FAC4136-142B-1340-92B9-2E7BC411FF39}"/>
                    </a:ext>
                  </a:extLst>
                </p:cNvPr>
                <p:cNvSpPr>
                  <a:spLocks noRot="1" noChangeAspect="1" noMove="1" noResize="1" noEditPoints="1" noAdjustHandles="1" noChangeArrowheads="1" noChangeShapeType="1" noTextEdit="1"/>
                </p:cNvSpPr>
                <p:nvPr/>
              </p:nvSpPr>
              <p:spPr>
                <a:xfrm>
                  <a:off x="10636462" y="4795109"/>
                  <a:ext cx="316112"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0" name="Rectangle 99">
                  <a:extLst>
                    <a:ext uri="{FF2B5EF4-FFF2-40B4-BE49-F238E27FC236}">
                      <a16:creationId xmlns:a16="http://schemas.microsoft.com/office/drawing/2014/main" id="{70B4AA40-19EE-8A49-B481-36AE62B1E8CA}"/>
                    </a:ext>
                  </a:extLst>
                </p:cNvPr>
                <p:cNvSpPr/>
                <p:nvPr/>
              </p:nvSpPr>
              <p:spPr>
                <a:xfrm>
                  <a:off x="10489151"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7" name="Rectangle 136">
                  <a:extLst>
                    <a:ext uri="{FF2B5EF4-FFF2-40B4-BE49-F238E27FC236}">
                      <a16:creationId xmlns:a16="http://schemas.microsoft.com/office/drawing/2014/main" id="{62C250E9-C542-A943-97D6-B78F639CCB7D}"/>
                    </a:ext>
                  </a:extLst>
                </p:cNvPr>
                <p:cNvSpPr>
                  <a:spLocks noRot="1" noChangeAspect="1" noMove="1" noResize="1" noEditPoints="1" noAdjustHandles="1" noChangeArrowheads="1" noChangeShapeType="1" noTextEdit="1"/>
                </p:cNvSpPr>
                <p:nvPr/>
              </p:nvSpPr>
              <p:spPr>
                <a:xfrm>
                  <a:off x="10489151" y="4256331"/>
                  <a:ext cx="316112"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1" name="Rectangle 100">
                  <a:extLst>
                    <a:ext uri="{FF2B5EF4-FFF2-40B4-BE49-F238E27FC236}">
                      <a16:creationId xmlns:a16="http://schemas.microsoft.com/office/drawing/2014/main" id="{50DA7F0C-C76A-CA4B-AD54-2B56C6063230}"/>
                    </a:ext>
                  </a:extLst>
                </p:cNvPr>
                <p:cNvSpPr/>
                <p:nvPr/>
              </p:nvSpPr>
              <p:spPr>
                <a:xfrm>
                  <a:off x="10336621" y="3903894"/>
                  <a:ext cx="103554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𝐼</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38" name="Rectangle 137">
                  <a:extLst>
                    <a:ext uri="{FF2B5EF4-FFF2-40B4-BE49-F238E27FC236}">
                      <a16:creationId xmlns:a16="http://schemas.microsoft.com/office/drawing/2014/main" id="{72DDCF8A-DCEA-1741-A7A3-68ECDEDAFD15}"/>
                    </a:ext>
                  </a:extLst>
                </p:cNvPr>
                <p:cNvSpPr>
                  <a:spLocks noRot="1" noChangeAspect="1" noMove="1" noResize="1" noEditPoints="1" noAdjustHandles="1" noChangeArrowheads="1" noChangeShapeType="1" noTextEdit="1"/>
                </p:cNvSpPr>
                <p:nvPr/>
              </p:nvSpPr>
              <p:spPr>
                <a:xfrm>
                  <a:off x="10336621" y="3903894"/>
                  <a:ext cx="1035540" cy="276999"/>
                </a:xfrm>
                <a:prstGeom prst="rect">
                  <a:avLst/>
                </a:prstGeom>
                <a:blipFill>
                  <a:blip r:embed="rId26"/>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2" name="Rectangle 101">
                  <a:extLst>
                    <a:ext uri="{FF2B5EF4-FFF2-40B4-BE49-F238E27FC236}">
                      <a16:creationId xmlns:a16="http://schemas.microsoft.com/office/drawing/2014/main" id="{C8CAF5C0-949B-8547-BA2F-436E8BC5AAA8}"/>
                    </a:ext>
                  </a:extLst>
                </p:cNvPr>
                <p:cNvSpPr/>
                <p:nvPr/>
              </p:nvSpPr>
              <p:spPr>
                <a:xfrm>
                  <a:off x="10490477" y="3699024"/>
                  <a:ext cx="72782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FFC000"/>
                            </a:solidFill>
                            <a:latin typeface="Cambria Math" panose="02040503050406030204" pitchFamily="18" charset="0"/>
                          </a:rPr>
                          <m:t>𝑁𝑎𝑡</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𝑑</m:t>
                            </m:r>
                          </m:e>
                        </m:d>
                      </m:oMath>
                    </m:oMathPara>
                  </a14:m>
                  <a:endParaRPr lang="en-GB" sz="1200" dirty="0">
                    <a:solidFill>
                      <a:srgbClr val="FFC000"/>
                    </a:solidFill>
                  </a:endParaRPr>
                </a:p>
              </p:txBody>
            </p:sp>
          </mc:Choice>
          <mc:Fallback xmlns="">
            <p:sp>
              <p:nvSpPr>
                <p:cNvPr id="139" name="Rectangle 138">
                  <a:extLst>
                    <a:ext uri="{FF2B5EF4-FFF2-40B4-BE49-F238E27FC236}">
                      <a16:creationId xmlns:a16="http://schemas.microsoft.com/office/drawing/2014/main" id="{9CEC661E-7DF7-804A-9CE8-CCD7BC5E5596}"/>
                    </a:ext>
                  </a:extLst>
                </p:cNvPr>
                <p:cNvSpPr>
                  <a:spLocks noRot="1" noChangeAspect="1" noMove="1" noResize="1" noEditPoints="1" noAdjustHandles="1" noChangeArrowheads="1" noChangeShapeType="1" noTextEdit="1"/>
                </p:cNvSpPr>
                <p:nvPr/>
              </p:nvSpPr>
              <p:spPr>
                <a:xfrm>
                  <a:off x="10490477" y="3699024"/>
                  <a:ext cx="727828" cy="276999"/>
                </a:xfrm>
                <a:prstGeom prst="rect">
                  <a:avLst/>
                </a:prstGeom>
                <a:blipFill>
                  <a:blip r:embed="rId2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3" name="Rectangle 102">
                  <a:extLst>
                    <a:ext uri="{FF2B5EF4-FFF2-40B4-BE49-F238E27FC236}">
                      <a16:creationId xmlns:a16="http://schemas.microsoft.com/office/drawing/2014/main" id="{3B0389C4-2612-5B48-BC33-8AB9B730C2EF}"/>
                    </a:ext>
                  </a:extLst>
                </p:cNvPr>
                <p:cNvSpPr/>
                <p:nvPr/>
              </p:nvSpPr>
              <p:spPr>
                <a:xfrm>
                  <a:off x="10129437" y="4442219"/>
                  <a:ext cx="1035540"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𝑁𝑎𝑡</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𝑑</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𝐼</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42" name="Rectangle 141">
                  <a:extLst>
                    <a:ext uri="{FF2B5EF4-FFF2-40B4-BE49-F238E27FC236}">
                      <a16:creationId xmlns:a16="http://schemas.microsoft.com/office/drawing/2014/main" id="{76FF95D4-18D9-AC49-A161-23366D692EB2}"/>
                    </a:ext>
                  </a:extLst>
                </p:cNvPr>
                <p:cNvSpPr>
                  <a:spLocks noRot="1" noChangeAspect="1" noMove="1" noResize="1" noEditPoints="1" noAdjustHandles="1" noChangeArrowheads="1" noChangeShapeType="1" noTextEdit="1"/>
                </p:cNvSpPr>
                <p:nvPr/>
              </p:nvSpPr>
              <p:spPr>
                <a:xfrm>
                  <a:off x="10129437" y="4442219"/>
                  <a:ext cx="1035540" cy="461665"/>
                </a:xfrm>
                <a:prstGeom prst="rect">
                  <a:avLst/>
                </a:prstGeom>
                <a:blipFill>
                  <a:blip r:embed="rId28"/>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4" name="Rectangle 103">
                  <a:extLst>
                    <a:ext uri="{FF2B5EF4-FFF2-40B4-BE49-F238E27FC236}">
                      <a16:creationId xmlns:a16="http://schemas.microsoft.com/office/drawing/2014/main" id="{D6C2D044-63B6-8A42-BE9D-DD089620890F}"/>
                    </a:ext>
                  </a:extLst>
                </p:cNvPr>
                <p:cNvSpPr/>
                <p:nvPr/>
              </p:nvSpPr>
              <p:spPr>
                <a:xfrm>
                  <a:off x="10281557" y="4961700"/>
                  <a:ext cx="1025922"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𝑁𝑎𝑡</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𝑑</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𝑖</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43" name="Rectangle 142">
                  <a:extLst>
                    <a:ext uri="{FF2B5EF4-FFF2-40B4-BE49-F238E27FC236}">
                      <a16:creationId xmlns:a16="http://schemas.microsoft.com/office/drawing/2014/main" id="{103289CF-15CB-954B-B015-DA8B5EEE3391}"/>
                    </a:ext>
                  </a:extLst>
                </p:cNvPr>
                <p:cNvSpPr>
                  <a:spLocks noRot="1" noChangeAspect="1" noMove="1" noResize="1" noEditPoints="1" noAdjustHandles="1" noChangeArrowheads="1" noChangeShapeType="1" noTextEdit="1"/>
                </p:cNvSpPr>
                <p:nvPr/>
              </p:nvSpPr>
              <p:spPr>
                <a:xfrm>
                  <a:off x="10281557" y="4961700"/>
                  <a:ext cx="1025922" cy="461665"/>
                </a:xfrm>
                <a:prstGeom prst="rect">
                  <a:avLst/>
                </a:prstGeom>
                <a:blipFill>
                  <a:blip r:embed="rId29"/>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5" name="Rectangle 104">
                  <a:extLst>
                    <a:ext uri="{FF2B5EF4-FFF2-40B4-BE49-F238E27FC236}">
                      <a16:creationId xmlns:a16="http://schemas.microsoft.com/office/drawing/2014/main" id="{BFDC4658-32AF-1F44-A652-4874D30D99DA}"/>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144" name="Rectangle 143">
                  <a:extLst>
                    <a:ext uri="{FF2B5EF4-FFF2-40B4-BE49-F238E27FC236}">
                      <a16:creationId xmlns:a16="http://schemas.microsoft.com/office/drawing/2014/main" id="{3B4AD77F-BC78-E94A-96B3-219CD0FF76CA}"/>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30"/>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6" name="Rectangle 105">
                  <a:extLst>
                    <a:ext uri="{FF2B5EF4-FFF2-40B4-BE49-F238E27FC236}">
                      <a16:creationId xmlns:a16="http://schemas.microsoft.com/office/drawing/2014/main" id="{9D9E64E8-DC81-5D4C-914D-477F168FFB16}"/>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145" name="Rectangle 144">
                  <a:extLst>
                    <a:ext uri="{FF2B5EF4-FFF2-40B4-BE49-F238E27FC236}">
                      <a16:creationId xmlns:a16="http://schemas.microsoft.com/office/drawing/2014/main" id="{36904841-7094-C240-A26A-E2C17B9B924E}"/>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31"/>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7" name="Rectangle 106">
                  <a:extLst>
                    <a:ext uri="{FF2B5EF4-FFF2-40B4-BE49-F238E27FC236}">
                      <a16:creationId xmlns:a16="http://schemas.microsoft.com/office/drawing/2014/main" id="{5FFF7803-808B-654B-8B09-6539111F67E6}"/>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146" name="Rectangle 145">
                  <a:extLst>
                    <a:ext uri="{FF2B5EF4-FFF2-40B4-BE49-F238E27FC236}">
                      <a16:creationId xmlns:a16="http://schemas.microsoft.com/office/drawing/2014/main" id="{794253F9-30A7-564C-95F6-5B178B51258A}"/>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32"/>
                  <a:stretch>
                    <a:fillRect b="-6667"/>
                  </a:stretch>
                </a:blipFill>
              </p:spPr>
              <p:txBody>
                <a:bodyPr/>
                <a:lstStyle/>
                <a:p>
                  <a:r>
                    <a:rPr lang="en-GB">
                      <a:noFill/>
                    </a:rPr>
                    <a:t> </a:t>
                  </a:r>
                </a:p>
              </p:txBody>
            </p:sp>
          </mc:Fallback>
        </mc:AlternateContent>
        <p:cxnSp>
          <p:nvCxnSpPr>
            <p:cNvPr id="108" name="Straight Connector 107">
              <a:extLst>
                <a:ext uri="{FF2B5EF4-FFF2-40B4-BE49-F238E27FC236}">
                  <a16:creationId xmlns:a16="http://schemas.microsoft.com/office/drawing/2014/main" id="{66976FC0-DC2D-424B-81C5-1A6AE26EBE66}"/>
                </a:ext>
              </a:extLst>
            </p:cNvPr>
            <p:cNvCxnSpPr>
              <a:cxnSpLocks/>
              <a:stCxn id="107" idx="0"/>
              <a:endCxn id="109"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9" name="Oval 108">
              <a:extLst>
                <a:ext uri="{FF2B5EF4-FFF2-40B4-BE49-F238E27FC236}">
                  <a16:creationId xmlns:a16="http://schemas.microsoft.com/office/drawing/2014/main" id="{BA98BC4D-8C65-D245-9216-39A749B667E8}"/>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10" name="Rectangle 109">
                  <a:extLst>
                    <a:ext uri="{FF2B5EF4-FFF2-40B4-BE49-F238E27FC236}">
                      <a16:creationId xmlns:a16="http://schemas.microsoft.com/office/drawing/2014/main" id="{00E9A037-9B36-9A49-9F2D-6A4A12D0F4CC}"/>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149" name="Rectangle 148">
                  <a:extLst>
                    <a:ext uri="{FF2B5EF4-FFF2-40B4-BE49-F238E27FC236}">
                      <a16:creationId xmlns:a16="http://schemas.microsoft.com/office/drawing/2014/main" id="{822839C1-6262-7547-B9E8-AEA2145A1A4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3"/>
                  <a:stretch>
                    <a:fillRect b="-6667"/>
                  </a:stretch>
                </a:blipFill>
              </p:spPr>
              <p:txBody>
                <a:bodyPr/>
                <a:lstStyle/>
                <a:p>
                  <a:r>
                    <a:rPr lang="en-GB">
                      <a:noFill/>
                    </a:rPr>
                    <a:t> </a:t>
                  </a:r>
                </a:p>
              </p:txBody>
            </p:sp>
          </mc:Fallback>
        </mc:AlternateContent>
        <p:cxnSp>
          <p:nvCxnSpPr>
            <p:cNvPr id="111" name="Straight Connector 110">
              <a:extLst>
                <a:ext uri="{FF2B5EF4-FFF2-40B4-BE49-F238E27FC236}">
                  <a16:creationId xmlns:a16="http://schemas.microsoft.com/office/drawing/2014/main" id="{41A660E3-53FD-2244-97C0-4BCA502653CD}"/>
                </a:ext>
              </a:extLst>
            </p:cNvPr>
            <p:cNvCxnSpPr>
              <a:cxnSpLocks/>
              <a:stCxn id="110" idx="0"/>
              <a:endCxn id="113"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A53F7883-7C63-DC43-BC10-861A85EA92DA}"/>
                </a:ext>
              </a:extLst>
            </p:cNvPr>
            <p:cNvCxnSpPr>
              <a:cxnSpLocks/>
              <a:stCxn id="113" idx="0"/>
              <a:endCxn id="114"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Oval 112">
              <a:extLst>
                <a:ext uri="{FF2B5EF4-FFF2-40B4-BE49-F238E27FC236}">
                  <a16:creationId xmlns:a16="http://schemas.microsoft.com/office/drawing/2014/main" id="{D7E23361-428A-AB4D-A2D9-D8992B2B9391}"/>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14" name="TextBox 113">
                  <a:extLst>
                    <a:ext uri="{FF2B5EF4-FFF2-40B4-BE49-F238E27FC236}">
                      <a16:creationId xmlns:a16="http://schemas.microsoft.com/office/drawing/2014/main" id="{09C10A3D-001A-1248-BF87-59D71D4FBA2E}"/>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53" name="TextBox 152">
                  <a:extLst>
                    <a:ext uri="{FF2B5EF4-FFF2-40B4-BE49-F238E27FC236}">
                      <a16:creationId xmlns:a16="http://schemas.microsoft.com/office/drawing/2014/main" id="{6981E5CB-4B62-BF48-9ADB-6DD81BE9A587}"/>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34"/>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5" name="Rectangle 114">
                  <a:extLst>
                    <a:ext uri="{FF2B5EF4-FFF2-40B4-BE49-F238E27FC236}">
                      <a16:creationId xmlns:a16="http://schemas.microsoft.com/office/drawing/2014/main" id="{D791E556-07BD-5E43-A653-BB3B4ACB18BB}"/>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154" name="Rectangle 153">
                  <a:extLst>
                    <a:ext uri="{FF2B5EF4-FFF2-40B4-BE49-F238E27FC236}">
                      <a16:creationId xmlns:a16="http://schemas.microsoft.com/office/drawing/2014/main" id="{580D70BB-04E5-6A46-A5B8-405FB8633DA1}"/>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3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6" name="Rectangle 115">
                  <a:extLst>
                    <a:ext uri="{FF2B5EF4-FFF2-40B4-BE49-F238E27FC236}">
                      <a16:creationId xmlns:a16="http://schemas.microsoft.com/office/drawing/2014/main" id="{E1B02210-5B0A-3745-9F1C-A273110AB3BB}"/>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155" name="Rectangle 154">
                  <a:extLst>
                    <a:ext uri="{FF2B5EF4-FFF2-40B4-BE49-F238E27FC236}">
                      <a16:creationId xmlns:a16="http://schemas.microsoft.com/office/drawing/2014/main" id="{5FBB1891-6AA0-B344-9AA2-4AADF04CBC20}"/>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7" name="Rectangle 116">
                  <a:extLst>
                    <a:ext uri="{FF2B5EF4-FFF2-40B4-BE49-F238E27FC236}">
                      <a16:creationId xmlns:a16="http://schemas.microsoft.com/office/drawing/2014/main" id="{BE192605-88EA-E649-A0A8-050C09B712C4}"/>
                    </a:ext>
                  </a:extLst>
                </p:cNvPr>
                <p:cNvSpPr/>
                <p:nvPr/>
              </p:nvSpPr>
              <p:spPr>
                <a:xfrm>
                  <a:off x="10486759" y="3244735"/>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59" name="Rectangle 158">
                  <a:extLst>
                    <a:ext uri="{FF2B5EF4-FFF2-40B4-BE49-F238E27FC236}">
                      <a16:creationId xmlns:a16="http://schemas.microsoft.com/office/drawing/2014/main" id="{A8278027-28A1-784C-97F0-3D008A5A37D6}"/>
                    </a:ext>
                  </a:extLst>
                </p:cNvPr>
                <p:cNvSpPr>
                  <a:spLocks noRot="1" noChangeAspect="1" noMove="1" noResize="1" noEditPoints="1" noAdjustHandles="1" noChangeArrowheads="1" noChangeShapeType="1" noTextEdit="1"/>
                </p:cNvSpPr>
                <p:nvPr/>
              </p:nvSpPr>
              <p:spPr>
                <a:xfrm>
                  <a:off x="10486759" y="3244735"/>
                  <a:ext cx="543803" cy="276999"/>
                </a:xfrm>
                <a:prstGeom prst="rect">
                  <a:avLst/>
                </a:prstGeom>
                <a:blipFill>
                  <a:blip r:embed="rId37"/>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8" name="Rectangle 117">
                  <a:extLst>
                    <a:ext uri="{FF2B5EF4-FFF2-40B4-BE49-F238E27FC236}">
                      <a16:creationId xmlns:a16="http://schemas.microsoft.com/office/drawing/2014/main" id="{2EFFC60D-D358-EA4F-BE4F-770B39FB0CBE}"/>
                    </a:ext>
                  </a:extLst>
                </p:cNvPr>
                <p:cNvSpPr/>
                <p:nvPr/>
              </p:nvSpPr>
              <p:spPr>
                <a:xfrm>
                  <a:off x="10431679" y="3048773"/>
                  <a:ext cx="65396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FFC000"/>
                            </a:solidFill>
                            <a:latin typeface="Cambria Math" panose="02040503050406030204" pitchFamily="18" charset="0"/>
                          </a:rPr>
                          <m:t>𝐴𝑐𝑐</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𝐼</m:t>
                            </m:r>
                          </m:e>
                        </m:d>
                      </m:oMath>
                    </m:oMathPara>
                  </a14:m>
                  <a:endParaRPr lang="en-GB" sz="1200" dirty="0">
                    <a:solidFill>
                      <a:srgbClr val="FFC000"/>
                    </a:solidFill>
                  </a:endParaRPr>
                </a:p>
              </p:txBody>
            </p:sp>
          </mc:Choice>
          <mc:Fallback xmlns="">
            <p:sp>
              <p:nvSpPr>
                <p:cNvPr id="160" name="Rectangle 159">
                  <a:extLst>
                    <a:ext uri="{FF2B5EF4-FFF2-40B4-BE49-F238E27FC236}">
                      <a16:creationId xmlns:a16="http://schemas.microsoft.com/office/drawing/2014/main" id="{9A73F501-8C32-FD44-B948-97F7DB8849CA}"/>
                    </a:ext>
                  </a:extLst>
                </p:cNvPr>
                <p:cNvSpPr>
                  <a:spLocks noRot="1" noChangeAspect="1" noMove="1" noResize="1" noEditPoints="1" noAdjustHandles="1" noChangeArrowheads="1" noChangeShapeType="1" noTextEdit="1"/>
                </p:cNvSpPr>
                <p:nvPr/>
              </p:nvSpPr>
              <p:spPr>
                <a:xfrm>
                  <a:off x="10431679" y="3048773"/>
                  <a:ext cx="653962" cy="276999"/>
                </a:xfrm>
                <a:prstGeom prst="rect">
                  <a:avLst/>
                </a:prstGeom>
                <a:blipFill>
                  <a:blip r:embed="rId38"/>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24275412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0F5DD1-E576-A147-A98B-E4346EEB6ED5}"/>
              </a:ext>
            </a:extLst>
          </p:cNvPr>
          <p:cNvSpPr>
            <a:spLocks noGrp="1"/>
          </p:cNvSpPr>
          <p:nvPr>
            <p:ph type="title"/>
          </p:nvPr>
        </p:nvSpPr>
        <p:spPr/>
        <p:txBody>
          <a:bodyPr/>
          <a:lstStyle/>
          <a:p>
            <a:r>
              <a:rPr lang="en-GB" dirty="0"/>
              <a:t>Contents</a:t>
            </a:r>
          </a:p>
        </p:txBody>
      </p:sp>
      <p:sp>
        <p:nvSpPr>
          <p:cNvPr id="8" name="Content Placeholder 7">
            <a:extLst>
              <a:ext uri="{FF2B5EF4-FFF2-40B4-BE49-F238E27FC236}">
                <a16:creationId xmlns:a16="http://schemas.microsoft.com/office/drawing/2014/main" id="{1B662435-5C18-7546-8378-6068FFC70A3D}"/>
              </a:ext>
            </a:extLst>
          </p:cNvPr>
          <p:cNvSpPr>
            <a:spLocks noGrp="1"/>
          </p:cNvSpPr>
          <p:nvPr>
            <p:ph idx="1"/>
          </p:nvPr>
        </p:nvSpPr>
        <p:spPr/>
        <p:txBody>
          <a:bodyPr numCol="2">
            <a:noAutofit/>
          </a:bodyPr>
          <a:lstStyle/>
          <a:p>
            <a:pPr marL="456743" indent="-456743">
              <a:buFont typeface="+mj-lt"/>
              <a:buAutoNum type="arabicPeriod"/>
            </a:pPr>
            <a:r>
              <a:rPr lang="en-GB" b="1" dirty="0"/>
              <a:t>Introduction</a:t>
            </a:r>
          </a:p>
          <a:p>
            <a:pPr lvl="1"/>
            <a:r>
              <a:rPr lang="en-GB" dirty="0"/>
              <a:t>Notions of AI, agents, StaRAI</a:t>
            </a:r>
          </a:p>
          <a:p>
            <a:pPr marL="456743" indent="-456743">
              <a:buFont typeface="+mj-lt"/>
              <a:buAutoNum type="arabicPeriod"/>
            </a:pPr>
            <a:r>
              <a:rPr lang="en-GB" b="1" dirty="0"/>
              <a:t>Modelling Formalisms</a:t>
            </a:r>
            <a:endParaRPr lang="en-GB" dirty="0"/>
          </a:p>
          <a:p>
            <a:pPr marL="714987" lvl="1" indent="-456743">
              <a:buFont typeface="+mj-lt"/>
              <a:buAutoNum type="alphaLcPeriod"/>
            </a:pPr>
            <a:r>
              <a:rPr lang="en-GB" dirty="0"/>
              <a:t> </a:t>
            </a:r>
            <a:r>
              <a:rPr lang="en-GB" i="1" dirty="0"/>
              <a:t>Logic</a:t>
            </a:r>
          </a:p>
          <a:p>
            <a:pPr marL="714987" lvl="1" indent="-456743">
              <a:buFont typeface="+mj-lt"/>
              <a:buAutoNum type="alphaLcPeriod"/>
            </a:pPr>
            <a:r>
              <a:rPr lang="en-GB" dirty="0"/>
              <a:t> </a:t>
            </a:r>
            <a:r>
              <a:rPr lang="en-GB" i="1" dirty="0"/>
              <a:t>Probabilistic Graphical Models (PGMs)</a:t>
            </a:r>
          </a:p>
          <a:p>
            <a:pPr marL="714987" lvl="1" indent="-456743">
              <a:buFont typeface="+mj-lt"/>
              <a:buAutoNum type="alphaLcPeriod"/>
            </a:pPr>
            <a:r>
              <a:rPr lang="en-GB" dirty="0"/>
              <a:t> </a:t>
            </a:r>
            <a:r>
              <a:rPr lang="en-GB" i="1" dirty="0"/>
              <a:t>Probabilistic Relational Models (PRMs)</a:t>
            </a:r>
          </a:p>
          <a:p>
            <a:pPr lvl="1"/>
            <a:r>
              <a:rPr lang="en-GB" dirty="0"/>
              <a:t>Syntax, semantics, inference tasks</a:t>
            </a:r>
          </a:p>
          <a:p>
            <a:pPr marL="456743" indent="-456743">
              <a:buFont typeface="+mj-lt"/>
              <a:buAutoNum type="arabicPeriod"/>
            </a:pPr>
            <a:r>
              <a:rPr lang="en-GB" b="1" dirty="0">
                <a:solidFill>
                  <a:schemeClr val="accent1"/>
                </a:solidFill>
              </a:rPr>
              <a:t>Inference</a:t>
            </a:r>
          </a:p>
          <a:p>
            <a:pPr marL="714987" lvl="1" indent="-456743">
              <a:buFont typeface="+mj-lt"/>
              <a:buAutoNum type="alphaLcPeriod"/>
            </a:pPr>
            <a:r>
              <a:rPr lang="en-GB" dirty="0">
                <a:solidFill>
                  <a:schemeClr val="accent1"/>
                </a:solidFill>
              </a:rPr>
              <a:t> </a:t>
            </a:r>
            <a:r>
              <a:rPr lang="en-GB" i="1" dirty="0">
                <a:solidFill>
                  <a:schemeClr val="accent1"/>
                </a:solidFill>
              </a:rPr>
              <a:t>Exact Inference</a:t>
            </a:r>
          </a:p>
          <a:p>
            <a:pPr marL="1035856" lvl="2" indent="-514350">
              <a:buFont typeface="+mj-lt"/>
              <a:buAutoNum type="romanLcPeriod"/>
            </a:pPr>
            <a:r>
              <a:rPr lang="en-GB" i="1" dirty="0">
                <a:solidFill>
                  <a:schemeClr val="accent1"/>
                </a:solidFill>
              </a:rPr>
              <a:t>(Weighted) Model Counting</a:t>
            </a:r>
          </a:p>
          <a:p>
            <a:pPr marL="1035856" lvl="2" indent="-514350">
              <a:buFont typeface="+mj-lt"/>
              <a:buAutoNum type="romanLcPeriod"/>
            </a:pPr>
            <a:r>
              <a:rPr lang="en-GB" i="1" dirty="0">
                <a:solidFill>
                  <a:schemeClr val="accent1"/>
                </a:solidFill>
              </a:rPr>
              <a:t>Variable Elimination</a:t>
            </a:r>
          </a:p>
          <a:p>
            <a:pPr marL="1035856" lvl="2" indent="-514350">
              <a:buFont typeface="+mj-lt"/>
              <a:buAutoNum type="romanLcPeriod"/>
            </a:pPr>
            <a:r>
              <a:rPr lang="en-GB" i="1" dirty="0">
                <a:solidFill>
                  <a:schemeClr val="accent1"/>
                </a:solidFill>
              </a:rPr>
              <a:t>Lifted Inference</a:t>
            </a:r>
          </a:p>
          <a:p>
            <a:pPr marL="1035856" lvl="2" indent="-514350">
              <a:buFont typeface="+mj-lt"/>
              <a:buAutoNum type="romanLcPeriod"/>
            </a:pPr>
            <a:endParaRPr lang="en-GB" dirty="0">
              <a:solidFill>
                <a:schemeClr val="accent1"/>
              </a:solidFill>
            </a:endParaRPr>
          </a:p>
          <a:p>
            <a:pPr marL="1035856" lvl="2" indent="-514350">
              <a:buFont typeface="+mj-lt"/>
              <a:buAutoNum type="romanLcPeriod"/>
            </a:pPr>
            <a:endParaRPr lang="en-GB" dirty="0">
              <a:solidFill>
                <a:schemeClr val="accent1"/>
              </a:solidFill>
            </a:endParaRPr>
          </a:p>
          <a:p>
            <a:pPr marL="714987" lvl="1" indent="-456743">
              <a:buFont typeface="+mj-lt"/>
              <a:buAutoNum type="alphaLcPeriod"/>
            </a:pPr>
            <a:r>
              <a:rPr lang="en-GB" dirty="0">
                <a:solidFill>
                  <a:schemeClr val="accent1"/>
                </a:solidFill>
              </a:rPr>
              <a:t> </a:t>
            </a:r>
            <a:r>
              <a:rPr lang="en-GB" i="1" dirty="0">
                <a:solidFill>
                  <a:schemeClr val="accent1"/>
                </a:solidFill>
              </a:rPr>
              <a:t>Approximate Inference</a:t>
            </a:r>
          </a:p>
          <a:p>
            <a:pPr lvl="1"/>
            <a:r>
              <a:rPr lang="en-GB" dirty="0">
                <a:solidFill>
                  <a:schemeClr val="accent1"/>
                </a:solidFill>
              </a:rPr>
              <a:t>Inference algorithms</a:t>
            </a:r>
          </a:p>
          <a:p>
            <a:pPr marL="456743" indent="-456743">
              <a:buFont typeface="+mj-lt"/>
              <a:buAutoNum type="arabicPeriod"/>
            </a:pPr>
            <a:r>
              <a:rPr lang="en-GB" b="1" dirty="0"/>
              <a:t>Learning</a:t>
            </a:r>
          </a:p>
          <a:p>
            <a:pPr lvl="1"/>
            <a:r>
              <a:rPr lang="en-GB" dirty="0"/>
              <a:t>Relation learning in logic</a:t>
            </a:r>
          </a:p>
          <a:p>
            <a:pPr lvl="1"/>
            <a:r>
              <a:rPr lang="en-GB" dirty="0"/>
              <a:t>Parameter / structure learning for PGMs</a:t>
            </a:r>
          </a:p>
          <a:p>
            <a:pPr lvl="1"/>
            <a:r>
              <a:rPr lang="en-GB" dirty="0"/>
              <a:t>From PGMs to PRMs, PRM learning</a:t>
            </a:r>
          </a:p>
          <a:p>
            <a:pPr marL="456743" indent="-456743">
              <a:buFont typeface="+mj-lt"/>
              <a:buAutoNum type="arabicPeriod"/>
            </a:pPr>
            <a:r>
              <a:rPr lang="en-GB" b="1" dirty="0"/>
              <a:t>Sequential Models and Inference</a:t>
            </a:r>
          </a:p>
          <a:p>
            <a:pPr lvl="1"/>
            <a:r>
              <a:rPr lang="en-GB" dirty="0"/>
              <a:t>Syntax, semantics, inference tasks, algorithms</a:t>
            </a:r>
          </a:p>
          <a:p>
            <a:pPr marL="456743" indent="-456743">
              <a:buFont typeface="+mj-lt"/>
              <a:buAutoNum type="arabicPeriod"/>
            </a:pPr>
            <a:r>
              <a:rPr lang="en-GB" b="1" dirty="0"/>
              <a:t>Decision-theoretic Models and Inference</a:t>
            </a:r>
          </a:p>
          <a:p>
            <a:pPr lvl="1"/>
            <a:r>
              <a:rPr lang="en-GB" dirty="0"/>
              <a:t>Preferences, utility</a:t>
            </a:r>
          </a:p>
          <a:p>
            <a:pPr lvl="1"/>
            <a:r>
              <a:rPr lang="en-GB" dirty="0"/>
              <a:t>Syntax, semantics, inference task, algorithm</a:t>
            </a:r>
          </a:p>
          <a:p>
            <a:pPr lvl="1"/>
            <a:endParaRPr lang="en-GB" dirty="0"/>
          </a:p>
          <a:p>
            <a:pPr lvl="1"/>
            <a:endParaRPr lang="en-GB" dirty="0"/>
          </a:p>
          <a:p>
            <a:pPr lvl="1"/>
            <a:endParaRPr lang="en-GB" dirty="0"/>
          </a:p>
        </p:txBody>
      </p:sp>
      <p:sp>
        <p:nvSpPr>
          <p:cNvPr id="5" name="Date Placeholder 4">
            <a:extLst>
              <a:ext uri="{FF2B5EF4-FFF2-40B4-BE49-F238E27FC236}">
                <a16:creationId xmlns:a16="http://schemas.microsoft.com/office/drawing/2014/main" id="{BB7B3926-3935-EE4C-8611-136A0CE8EBC6}"/>
              </a:ext>
            </a:extLst>
          </p:cNvPr>
          <p:cNvSpPr>
            <a:spLocks noGrp="1"/>
          </p:cNvSpPr>
          <p:nvPr>
            <p:ph type="dt" sz="half" idx="2"/>
          </p:nvPr>
        </p:nvSpPr>
        <p:spPr/>
        <p:txBody>
          <a:bodyPr/>
          <a:lstStyle/>
          <a:p>
            <a:r>
              <a:rPr lang="de-DE"/>
              <a:t>Exact: Lifting</a:t>
            </a:r>
            <a:endParaRPr lang="en-GB" dirty="0"/>
          </a:p>
        </p:txBody>
      </p:sp>
      <p:sp>
        <p:nvSpPr>
          <p:cNvPr id="6" name="Footer Placeholder 5">
            <a:extLst>
              <a:ext uri="{FF2B5EF4-FFF2-40B4-BE49-F238E27FC236}">
                <a16:creationId xmlns:a16="http://schemas.microsoft.com/office/drawing/2014/main" id="{283BA801-DFF4-BA4A-AD4D-D0181FCDA2C5}"/>
              </a:ext>
            </a:extLst>
          </p:cNvPr>
          <p:cNvSpPr>
            <a:spLocks noGrp="1"/>
          </p:cNvSpPr>
          <p:nvPr>
            <p:ph type="ftr" sz="quarter" idx="3"/>
          </p:nvPr>
        </p:nvSpPr>
        <p:spPr/>
        <p:txBody>
          <a:bodyPr/>
          <a:lstStyle/>
          <a:p>
            <a:r>
              <a:rPr lang="en-GB"/>
              <a:t>T. Braun – StaRAI</a:t>
            </a:r>
          </a:p>
        </p:txBody>
      </p:sp>
      <p:sp>
        <p:nvSpPr>
          <p:cNvPr id="7" name="Slide Number Placeholder 6">
            <a:extLst>
              <a:ext uri="{FF2B5EF4-FFF2-40B4-BE49-F238E27FC236}">
                <a16:creationId xmlns:a16="http://schemas.microsoft.com/office/drawing/2014/main" id="{D14E7B7F-E39C-F547-A554-A1791B120CB7}"/>
              </a:ext>
            </a:extLst>
          </p:cNvPr>
          <p:cNvSpPr>
            <a:spLocks noGrp="1"/>
          </p:cNvSpPr>
          <p:nvPr>
            <p:ph type="sldNum" sz="quarter" idx="4"/>
          </p:nvPr>
        </p:nvSpPr>
        <p:spPr/>
        <p:txBody>
          <a:bodyPr/>
          <a:lstStyle/>
          <a:p>
            <a:fld id="{6C8FC03C-C266-4645-ABC5-645062898383}" type="slidenum">
              <a:rPr lang="en-GB" sz="1598">
                <a:latin typeface="Calibri" panose="020F0502020204030204" pitchFamily="34" charset="0"/>
                <a:cs typeface="Calibri" panose="020F0502020204030204" pitchFamily="34" charset="0"/>
              </a:rPr>
              <a:pPr/>
              <a:t>2</a:t>
            </a:fld>
            <a:r>
              <a:rPr lang="en-GB"/>
              <a:t> </a:t>
            </a:r>
            <a:endParaRPr lang="en-GB" sz="1399"/>
          </a:p>
        </p:txBody>
      </p:sp>
    </p:spTree>
    <p:extLst>
      <p:ext uri="{BB962C8B-B14F-4D97-AF65-F5344CB8AC3E}">
        <p14:creationId xmlns:p14="http://schemas.microsoft.com/office/powerpoint/2010/main" val="135538497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34F7C0-E882-6CDA-3C42-21D9DBF80ED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DD1BEAC-E940-4E0A-1903-FA685376579D}"/>
              </a:ext>
            </a:extLst>
          </p:cNvPr>
          <p:cNvSpPr>
            <a:spLocks noGrp="1"/>
          </p:cNvSpPr>
          <p:nvPr>
            <p:ph type="title"/>
          </p:nvPr>
        </p:nvSpPr>
        <p:spPr/>
        <p:txBody>
          <a:bodyPr>
            <a:normAutofit/>
          </a:bodyPr>
          <a:lstStyle/>
          <a:p>
            <a:r>
              <a:rPr lang="en-GB" dirty="0"/>
              <a:t>Outline: 3. Inference</a:t>
            </a:r>
          </a:p>
        </p:txBody>
      </p:sp>
      <p:sp>
        <p:nvSpPr>
          <p:cNvPr id="3" name="Content Placeholder 2">
            <a:extLst>
              <a:ext uri="{FF2B5EF4-FFF2-40B4-BE49-F238E27FC236}">
                <a16:creationId xmlns:a16="http://schemas.microsoft.com/office/drawing/2014/main" id="{8C6880A6-1697-66B1-1D7B-9138AC495668}"/>
              </a:ext>
            </a:extLst>
          </p:cNvPr>
          <p:cNvSpPr>
            <a:spLocks noGrp="1"/>
          </p:cNvSpPr>
          <p:nvPr>
            <p:ph idx="1"/>
          </p:nvPr>
        </p:nvSpPr>
        <p:spPr/>
        <p:txBody>
          <a:bodyPr>
            <a:normAutofit/>
          </a:bodyPr>
          <a:lstStyle/>
          <a:p>
            <a:pPr marL="514350" indent="-514350">
              <a:buFont typeface="+mj-lt"/>
              <a:buAutoNum type="alphaLcPeriod"/>
            </a:pPr>
            <a:r>
              <a:rPr lang="en-GB" b="1" i="1" dirty="0">
                <a:solidFill>
                  <a:schemeClr val="accent1"/>
                </a:solidFill>
              </a:rPr>
              <a:t>Exact Inference</a:t>
            </a:r>
          </a:p>
          <a:p>
            <a:pPr marL="772853" lvl="1" indent="-514350">
              <a:buFont typeface="+mj-lt"/>
              <a:buAutoNum type="romanLcPeriod"/>
            </a:pPr>
            <a:r>
              <a:rPr lang="en-GB" i="1" dirty="0"/>
              <a:t>(Weighted) Model Counting</a:t>
            </a:r>
          </a:p>
          <a:p>
            <a:pPr lvl="2"/>
            <a:r>
              <a:rPr lang="en-GB" dirty="0"/>
              <a:t>Model counting</a:t>
            </a:r>
          </a:p>
          <a:p>
            <a:pPr lvl="2"/>
            <a:r>
              <a:rPr lang="en-GB" dirty="0"/>
              <a:t>Weighted model counting, knowledge compilation (KC)</a:t>
            </a:r>
          </a:p>
          <a:p>
            <a:pPr marL="772853" lvl="1" indent="-514350">
              <a:buFont typeface="+mj-lt"/>
              <a:buAutoNum type="romanLcPeriod"/>
            </a:pPr>
            <a:r>
              <a:rPr lang="en-GB" i="1" dirty="0"/>
              <a:t>Variable Elimination and the Like</a:t>
            </a:r>
          </a:p>
          <a:p>
            <a:pPr lvl="2"/>
            <a:r>
              <a:rPr lang="en-GB" dirty="0"/>
              <a:t>Variable elimination (VE)</a:t>
            </a:r>
          </a:p>
          <a:p>
            <a:pPr lvl="2"/>
            <a:r>
              <a:rPr lang="en-GB" dirty="0"/>
              <a:t>Junction tree algorithm (JT)</a:t>
            </a:r>
          </a:p>
          <a:p>
            <a:pPr marL="772853" lvl="1" indent="-514350">
              <a:buFont typeface="+mj-lt"/>
              <a:buAutoNum type="romanLcPeriod"/>
            </a:pPr>
            <a:r>
              <a:rPr lang="en-GB" i="1" dirty="0">
                <a:solidFill>
                  <a:schemeClr val="accent1"/>
                </a:solidFill>
              </a:rPr>
              <a:t>Lifted Inference</a:t>
            </a:r>
          </a:p>
          <a:p>
            <a:pPr lvl="2"/>
            <a:r>
              <a:rPr lang="en-GB" dirty="0">
                <a:solidFill>
                  <a:schemeClr val="accent1"/>
                </a:solidFill>
              </a:rPr>
              <a:t>First-order KC, Lifted VE, lifted JT</a:t>
            </a:r>
          </a:p>
          <a:p>
            <a:pPr marL="514350" indent="-514350">
              <a:buFont typeface="+mj-lt"/>
              <a:buAutoNum type="alphaLcPeriod"/>
            </a:pPr>
            <a:r>
              <a:rPr lang="en-GB" i="1" dirty="0"/>
              <a:t>Approximate Inference</a:t>
            </a:r>
          </a:p>
          <a:p>
            <a:pPr lvl="1"/>
            <a:r>
              <a:rPr lang="en-GB" dirty="0"/>
              <a:t>Direct sampling: Rejection sampling, (lifted) importance sampling</a:t>
            </a:r>
          </a:p>
          <a:p>
            <a:pPr lvl="1"/>
            <a:r>
              <a:rPr lang="en-GB" dirty="0"/>
              <a:t>(Lifted) Markov Chain Monte Carlo sampling</a:t>
            </a:r>
          </a:p>
        </p:txBody>
      </p:sp>
      <p:sp>
        <p:nvSpPr>
          <p:cNvPr id="5" name="Date Placeholder 4">
            <a:extLst>
              <a:ext uri="{FF2B5EF4-FFF2-40B4-BE49-F238E27FC236}">
                <a16:creationId xmlns:a16="http://schemas.microsoft.com/office/drawing/2014/main" id="{6FA787F4-8111-9CFF-F534-7F3D0A3C83B4}"/>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CE8BFA7D-6F3B-C77F-3AD1-5215D746EE52}"/>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779FC913-25C3-ADE0-F733-0DBE90E66AAA}"/>
              </a:ext>
            </a:extLst>
          </p:cNvPr>
          <p:cNvSpPr>
            <a:spLocks noGrp="1"/>
          </p:cNvSpPr>
          <p:nvPr>
            <p:ph type="sldNum" sz="quarter" idx="4"/>
          </p:nvPr>
        </p:nvSpPr>
        <p:spPr/>
        <p:txBody>
          <a:bodyPr/>
          <a:lstStyle/>
          <a:p>
            <a:fld id="{67C9959E-8E6B-B04C-9955-EA096F41CA7A}" type="slidenum">
              <a:rPr lang="en-GB" smtClean="0"/>
              <a:t>3</a:t>
            </a:fld>
            <a:endParaRPr lang="en-GB"/>
          </a:p>
        </p:txBody>
      </p:sp>
    </p:spTree>
    <p:extLst>
      <p:ext uri="{BB962C8B-B14F-4D97-AF65-F5344CB8AC3E}">
        <p14:creationId xmlns:p14="http://schemas.microsoft.com/office/powerpoint/2010/main" val="33583577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Inference Tasks</a:t>
            </a:r>
          </a:p>
        </p:txBody>
      </p:sp>
      <mc:AlternateContent xmlns:mc="http://schemas.openxmlformats.org/markup-compatibility/2006" xmlns:a14="http://schemas.microsoft.com/office/drawing/2010/main">
        <mc:Choice Requires="a14">
          <p:sp>
            <p:nvSpPr>
              <p:cNvPr id="3" name="Content Placeholder 2"/>
              <p:cNvSpPr>
                <a:spLocks noGrp="1"/>
              </p:cNvSpPr>
              <p:nvPr>
                <p:ph sz="half" idx="1"/>
              </p:nvPr>
            </p:nvSpPr>
            <p:spPr/>
            <p:txBody>
              <a:bodyPr>
                <a:noAutofit/>
              </a:bodyPr>
              <a:lstStyle/>
              <a:p>
                <a:r>
                  <a:rPr lang="en-GB" dirty="0"/>
                  <a:t>Query Answering Problem (as before)</a:t>
                </a:r>
              </a:p>
              <a:p>
                <a:pPr lvl="1"/>
                <a:r>
                  <a:rPr lang="en-GB" dirty="0"/>
                  <a:t>Compute an answer to a query </a:t>
                </a:r>
                <a14:m>
                  <m:oMath xmlns:m="http://schemas.openxmlformats.org/officeDocument/2006/math">
                    <m:r>
                      <a:rPr lang="de-DE" i="1">
                        <a:latin typeface="Cambria Math" panose="02040503050406030204" pitchFamily="18" charset="0"/>
                      </a:rPr>
                      <m:t>𝑃</m:t>
                    </m:r>
                    <m:d>
                      <m:dPr>
                        <m:ctrlPr>
                          <a:rPr lang="de-DE" i="1">
                            <a:latin typeface="Cambria Math" panose="02040503050406030204" pitchFamily="18" charset="0"/>
                          </a:rPr>
                        </m:ctrlPr>
                      </m:dPr>
                      <m:e>
                        <m:r>
                          <a:rPr lang="de-DE" b="1" i="1">
                            <a:latin typeface="Cambria Math" panose="02040503050406030204" pitchFamily="18" charset="0"/>
                          </a:rPr>
                          <m:t>𝑺</m:t>
                        </m:r>
                        <m:r>
                          <a:rPr lang="de-DE" i="1">
                            <a:latin typeface="Cambria Math" panose="02040503050406030204" pitchFamily="18" charset="0"/>
                          </a:rPr>
                          <m:t>|</m:t>
                        </m:r>
                        <m:r>
                          <a:rPr lang="de-DE" b="1" i="1">
                            <a:latin typeface="Cambria Math" panose="02040503050406030204" pitchFamily="18" charset="0"/>
                          </a:rPr>
                          <m:t>𝑻</m:t>
                        </m:r>
                      </m:e>
                    </m:d>
                  </m:oMath>
                </a14:m>
                <a:r>
                  <a:rPr lang="en-GB" dirty="0"/>
                  <a:t> given </a:t>
                </a:r>
                <a:r>
                  <a:rPr lang="en-GB" dirty="0">
                    <a:solidFill>
                      <a:schemeClr val="tx1"/>
                    </a:solidFill>
                  </a:rPr>
                  <a:t>a model </a:t>
                </a:r>
                <a14:m>
                  <m:oMath xmlns:m="http://schemas.openxmlformats.org/officeDocument/2006/math">
                    <m:r>
                      <a:rPr lang="de-DE" b="0" i="1" dirty="0" smtClean="0">
                        <a:solidFill>
                          <a:schemeClr val="accent1"/>
                        </a:solidFill>
                        <a:latin typeface="Cambria Math" panose="02040503050406030204" pitchFamily="18" charset="0"/>
                      </a:rPr>
                      <m:t>𝐺</m:t>
                    </m:r>
                  </m:oMath>
                </a14:m>
                <a:r>
                  <a:rPr lang="en-GB" dirty="0">
                    <a:solidFill>
                      <a:schemeClr val="tx1"/>
                    </a:solidFill>
                  </a:rPr>
                  <a:t> representing </a:t>
                </a:r>
                <a:r>
                  <a:rPr lang="en-GB" dirty="0"/>
                  <a:t>the full joint probability distribution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𝑃</m:t>
                        </m:r>
                      </m:e>
                      <m:sub>
                        <m:r>
                          <a:rPr lang="de-DE" b="0" i="1" dirty="0" smtClean="0">
                            <a:solidFill>
                              <a:schemeClr val="accent1"/>
                            </a:solidFill>
                            <a:latin typeface="Cambria Math" panose="02040503050406030204" pitchFamily="18" charset="0"/>
                          </a:rPr>
                          <m:t>𝐺</m:t>
                        </m:r>
                      </m:sub>
                    </m:sSub>
                  </m:oMath>
                </a14:m>
                <a:endParaRPr lang="de-DE" dirty="0"/>
              </a:p>
              <a:p>
                <a:pPr lvl="2"/>
                <a:r>
                  <a:rPr lang="en-GB" dirty="0">
                    <a:solidFill>
                      <a:schemeClr val="accent1"/>
                    </a:solidFill>
                  </a:rPr>
                  <a:t>Avoid grounding (parts of) </a:t>
                </a:r>
                <a14:m>
                  <m:oMath xmlns:m="http://schemas.openxmlformats.org/officeDocument/2006/math">
                    <m:r>
                      <a:rPr lang="de-DE" i="1" dirty="0" smtClean="0">
                        <a:solidFill>
                          <a:schemeClr val="accent1"/>
                        </a:solidFill>
                        <a:latin typeface="Cambria Math" panose="02040503050406030204" pitchFamily="18" charset="0"/>
                      </a:rPr>
                      <m:t>𝐺</m:t>
                    </m:r>
                  </m:oMath>
                </a14:m>
                <a:endParaRPr lang="en-GB" dirty="0">
                  <a:solidFill>
                    <a:schemeClr val="accent1"/>
                  </a:solidFill>
                </a:endParaRPr>
              </a:p>
              <a:p>
                <a:pPr lvl="1"/>
                <a:r>
                  <a:rPr lang="en-GB" dirty="0"/>
                  <a:t>E.g.,</a:t>
                </a:r>
              </a:p>
              <a:p>
                <a:pPr lvl="2"/>
                <a14:m>
                  <m:oMath xmlns:m="http://schemas.openxmlformats.org/officeDocument/2006/math">
                    <m:r>
                      <a:rPr lang="de-DE" i="1">
                        <a:latin typeface="Cambria Math" charset="0"/>
                      </a:rPr>
                      <m:t>𝑃</m:t>
                    </m:r>
                    <m:d>
                      <m:dPr>
                        <m:ctrlPr>
                          <a:rPr lang="de-DE" i="1">
                            <a:latin typeface="Cambria Math" panose="02040503050406030204" pitchFamily="18" charset="0"/>
                          </a:rPr>
                        </m:ctrlPr>
                      </m:dPr>
                      <m:e>
                        <m:r>
                          <a:rPr lang="de-DE" b="0" i="1" smtClean="0">
                            <a:latin typeface="Cambria Math" panose="02040503050406030204" pitchFamily="18" charset="0"/>
                          </a:rPr>
                          <m:t>𝑇𝑟𝑒𝑎𝑡</m:t>
                        </m:r>
                        <m:r>
                          <a:rPr lang="de-DE" b="0" i="1" smtClean="0">
                            <a:latin typeface="Cambria Math" panose="02040503050406030204" pitchFamily="18" charset="0"/>
                          </a:rPr>
                          <m:t>(</m:t>
                        </m:r>
                        <m:r>
                          <a:rPr lang="de-DE" i="1">
                            <a:latin typeface="Cambria Math" charset="0"/>
                          </a:rPr>
                          <m:t>𝑒𝑣𝑒</m:t>
                        </m:r>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𝑚</m:t>
                            </m:r>
                          </m:e>
                          <m:sub>
                            <m:r>
                              <a:rPr lang="de-DE" b="0" i="1" smtClean="0">
                                <a:latin typeface="Cambria Math" panose="02040503050406030204" pitchFamily="18" charset="0"/>
                              </a:rPr>
                              <m:t>1</m:t>
                            </m:r>
                          </m:sub>
                        </m:sSub>
                        <m:r>
                          <a:rPr lang="de-DE" b="0" i="1" smtClean="0">
                            <a:latin typeface="Cambria Math" panose="02040503050406030204" pitchFamily="18" charset="0"/>
                          </a:rPr>
                          <m:t>)</m:t>
                        </m:r>
                      </m:e>
                    </m:d>
                  </m:oMath>
                </a14:m>
                <a:endParaRPr lang="de-DE" dirty="0"/>
              </a:p>
              <a:p>
                <a:pPr lvl="2"/>
                <a14:m>
                  <m:oMath xmlns:m="http://schemas.openxmlformats.org/officeDocument/2006/math">
                    <m:r>
                      <a:rPr lang="de-DE" i="1">
                        <a:latin typeface="Cambria Math" charset="0"/>
                      </a:rPr>
                      <m:t>𝑃</m:t>
                    </m:r>
                    <m:d>
                      <m:dPr>
                        <m:ctrlPr>
                          <a:rPr lang="de-DE" i="1">
                            <a:latin typeface="Cambria Math" panose="02040503050406030204" pitchFamily="18" charset="0"/>
                          </a:rPr>
                        </m:ctrlPr>
                      </m:dPr>
                      <m:e>
                        <m:r>
                          <a:rPr lang="de-DE" b="0" i="1" smtClean="0">
                            <a:latin typeface="Cambria Math" panose="02040503050406030204" pitchFamily="18" charset="0"/>
                          </a:rPr>
                          <m:t>𝑇𝑟𝑎𝑣𝑒𝑙</m:t>
                        </m:r>
                        <m:d>
                          <m:dPr>
                            <m:ctrlPr>
                              <a:rPr lang="de-DE" b="0" i="1" smtClean="0">
                                <a:latin typeface="Cambria Math" panose="02040503050406030204" pitchFamily="18" charset="0"/>
                              </a:rPr>
                            </m:ctrlPr>
                          </m:dPr>
                          <m:e>
                            <m:r>
                              <a:rPr lang="de-DE" i="1">
                                <a:latin typeface="Cambria Math" charset="0"/>
                              </a:rPr>
                              <m:t>𝑒𝑣𝑒</m:t>
                            </m:r>
                          </m:e>
                        </m:d>
                        <m:r>
                          <a:rPr lang="de-DE" b="0" i="1" smtClean="0">
                            <a:latin typeface="Cambria Math" panose="02040503050406030204" pitchFamily="18" charset="0"/>
                          </a:rPr>
                          <m:t>,</m:t>
                        </m:r>
                        <m:r>
                          <a:rPr lang="de-DE" b="0" i="1" smtClean="0">
                            <a:latin typeface="Cambria Math" panose="02040503050406030204" pitchFamily="18" charset="0"/>
                          </a:rPr>
                          <m:t>𝐸𝑝𝑖𝑑</m:t>
                        </m:r>
                      </m:e>
                    </m:d>
                  </m:oMath>
                </a14:m>
                <a:endParaRPr lang="en-US" dirty="0"/>
              </a:p>
              <a:p>
                <a:pPr lvl="2"/>
                <a14:m>
                  <m:oMath xmlns:m="http://schemas.openxmlformats.org/officeDocument/2006/math">
                    <m:r>
                      <a:rPr lang="de-DE" i="1">
                        <a:latin typeface="Cambria Math" charset="0"/>
                      </a:rPr>
                      <m:t>𝑃</m:t>
                    </m:r>
                    <m:d>
                      <m:dPr>
                        <m:endChr m:val="|"/>
                        <m:ctrlPr>
                          <a:rPr lang="de-DE" i="1">
                            <a:latin typeface="Cambria Math" panose="02040503050406030204" pitchFamily="18" charset="0"/>
                          </a:rPr>
                        </m:ctrlPr>
                      </m:dPr>
                      <m:e>
                        <m:r>
                          <a:rPr lang="de-DE" b="0" i="1" smtClean="0">
                            <a:latin typeface="Cambria Math" panose="02040503050406030204" pitchFamily="18" charset="0"/>
                          </a:rPr>
                          <m:t>𝑆𝑖𝑐𝑘</m:t>
                        </m:r>
                        <m:r>
                          <a:rPr lang="de-DE" b="0" i="1" smtClean="0">
                            <a:latin typeface="Cambria Math" panose="02040503050406030204" pitchFamily="18" charset="0"/>
                          </a:rPr>
                          <m:t>(</m:t>
                        </m:r>
                        <m:r>
                          <a:rPr lang="de-DE" i="1">
                            <a:latin typeface="Cambria Math" charset="0"/>
                          </a:rPr>
                          <m:t>𝑒𝑣𝑒</m:t>
                        </m:r>
                        <m:r>
                          <a:rPr lang="de-DE" b="0" i="1" smtClean="0">
                            <a:latin typeface="Cambria Math" panose="02040503050406030204" pitchFamily="18" charset="0"/>
                          </a:rPr>
                          <m:t>)</m:t>
                        </m:r>
                      </m:e>
                    </m:d>
                    <m:r>
                      <a:rPr lang="de-DE" b="0" i="1" smtClean="0">
                        <a:latin typeface="Cambria Math" charset="0"/>
                      </a:rPr>
                      <m:t>𝐸𝑝𝑖𝑑</m:t>
                    </m:r>
                    <m:r>
                      <a:rPr lang="de-DE" b="0" i="1" smtClean="0">
                        <a:latin typeface="Cambria Math" charset="0"/>
                      </a:rPr>
                      <m:t>)</m:t>
                    </m:r>
                  </m:oMath>
                </a14:m>
                <a:endParaRPr lang="de-DE" b="0" dirty="0"/>
              </a:p>
              <a:p>
                <a:pPr lvl="2"/>
                <a14:m>
                  <m:oMath xmlns:m="http://schemas.openxmlformats.org/officeDocument/2006/math">
                    <m:r>
                      <a:rPr lang="de-DE" i="1">
                        <a:latin typeface="Cambria Math" charset="0"/>
                      </a:rPr>
                      <m:t>𝑃</m:t>
                    </m:r>
                    <m:d>
                      <m:dPr>
                        <m:endChr m:val="|"/>
                        <m:ctrlPr>
                          <a:rPr lang="de-DE" i="1">
                            <a:latin typeface="Cambria Math" panose="02040503050406030204" pitchFamily="18" charset="0"/>
                          </a:rPr>
                        </m:ctrlPr>
                      </m:dPr>
                      <m:e>
                        <m:r>
                          <a:rPr lang="de-DE" b="0" i="1" smtClean="0">
                            <a:latin typeface="Cambria Math" panose="02040503050406030204" pitchFamily="18" charset="0"/>
                          </a:rPr>
                          <m:t>𝐸𝑝𝑖𝑑</m:t>
                        </m:r>
                      </m:e>
                    </m:d>
                    <m:r>
                      <a:rPr lang="de-DE" b="0" i="1" smtClean="0">
                        <a:latin typeface="Cambria Math" panose="02040503050406030204" pitchFamily="18" charset="0"/>
                      </a:rPr>
                      <m:t>𝑆𝑖𝑐𝑘</m:t>
                    </m:r>
                    <m:d>
                      <m:dPr>
                        <m:ctrlPr>
                          <a:rPr lang="de-DE" b="0" i="1" smtClean="0">
                            <a:latin typeface="Cambria Math" panose="02040503050406030204" pitchFamily="18" charset="0"/>
                          </a:rPr>
                        </m:ctrlPr>
                      </m:dPr>
                      <m:e>
                        <m:r>
                          <a:rPr lang="de-DE" b="0" i="1" smtClean="0">
                            <a:latin typeface="Cambria Math" panose="02040503050406030204" pitchFamily="18" charset="0"/>
                          </a:rPr>
                          <m:t>𝑒𝑣𝑒</m:t>
                        </m:r>
                      </m:e>
                    </m:d>
                    <m:r>
                      <a:rPr lang="de-DE" b="0" i="1" smtClean="0">
                        <a:latin typeface="Cambria Math" panose="02040503050406030204" pitchFamily="18" charset="0"/>
                      </a:rPr>
                      <m:t>=</m:t>
                    </m:r>
                    <m:r>
                      <a:rPr lang="de-DE" b="0" i="1" smtClean="0">
                        <a:latin typeface="Cambria Math" panose="02040503050406030204" pitchFamily="18" charset="0"/>
                      </a:rPr>
                      <m:t>𝑡𝑟𝑢𝑒</m:t>
                    </m:r>
                    <m:r>
                      <a:rPr lang="de-DE" i="1">
                        <a:latin typeface="Cambria Math" charset="0"/>
                      </a:rPr>
                      <m:t>)</m:t>
                    </m:r>
                  </m:oMath>
                </a14:m>
                <a:endParaRPr lang="de-DE" dirty="0"/>
              </a:p>
              <a:p>
                <a:pPr lvl="2"/>
                <a14:m>
                  <m:oMath xmlns:m="http://schemas.openxmlformats.org/officeDocument/2006/math">
                    <m:r>
                      <a:rPr lang="de-DE" b="0" i="1" smtClean="0">
                        <a:latin typeface="Cambria Math" panose="02040503050406030204" pitchFamily="18" charset="0"/>
                      </a:rPr>
                      <m:t>𝑃</m:t>
                    </m:r>
                    <m:d>
                      <m:dPr>
                        <m:ctrlPr>
                          <a:rPr lang="de-DE" b="0" i="1" smtClean="0">
                            <a:latin typeface="Cambria Math" panose="02040503050406030204" pitchFamily="18" charset="0"/>
                          </a:rPr>
                        </m:ctrlPr>
                      </m:dPr>
                      <m:e>
                        <m:sSub>
                          <m:sSubPr>
                            <m:ctrlPr>
                              <a:rPr lang="de-DE" b="0" i="1" smtClean="0">
                                <a:latin typeface="Cambria Math" panose="02040503050406030204" pitchFamily="18" charset="0"/>
                              </a:rPr>
                            </m:ctrlPr>
                          </m:sSubPr>
                          <m:e>
                            <m:r>
                              <a:rPr lang="de-DE" b="0" i="1" smtClean="0">
                                <a:latin typeface="Cambria Math" panose="02040503050406030204" pitchFamily="18" charset="0"/>
                              </a:rPr>
                              <m:t>#</m:t>
                            </m:r>
                          </m:e>
                          <m:sub>
                            <m:r>
                              <a:rPr lang="de-DE" b="0" i="1" smtClean="0">
                                <a:latin typeface="Cambria Math" panose="02040503050406030204" pitchFamily="18" charset="0"/>
                              </a:rPr>
                              <m:t>𝐸</m:t>
                            </m:r>
                          </m:sub>
                        </m:sSub>
                        <m:d>
                          <m:dPr>
                            <m:begChr m:val="["/>
                            <m:endChr m:val="]"/>
                            <m:ctrlPr>
                              <a:rPr lang="de-DE" b="0" i="1" smtClean="0">
                                <a:latin typeface="Cambria Math" panose="02040503050406030204" pitchFamily="18" charset="0"/>
                              </a:rPr>
                            </m:ctrlPr>
                          </m:dPr>
                          <m:e>
                            <m:r>
                              <a:rPr lang="de-DE" b="0" i="1" smtClean="0">
                                <a:latin typeface="Cambria Math" panose="02040503050406030204" pitchFamily="18" charset="0"/>
                              </a:rPr>
                              <m:t>𝐸𝑝𝑖𝑑</m:t>
                            </m:r>
                            <m:d>
                              <m:dPr>
                                <m:ctrlPr>
                                  <a:rPr lang="de-DE" b="0" i="1" smtClean="0">
                                    <a:latin typeface="Cambria Math" panose="02040503050406030204" pitchFamily="18" charset="0"/>
                                  </a:rPr>
                                </m:ctrlPr>
                              </m:dPr>
                              <m:e>
                                <m:r>
                                  <a:rPr lang="de-DE" b="0" i="1" smtClean="0">
                                    <a:latin typeface="Cambria Math" panose="02040503050406030204" pitchFamily="18" charset="0"/>
                                  </a:rPr>
                                  <m:t>𝐸</m:t>
                                </m:r>
                              </m:e>
                            </m:d>
                          </m:e>
                        </m:d>
                      </m:e>
                    </m:d>
                  </m:oMath>
                </a14:m>
                <a:r>
                  <a:rPr lang="en-US" dirty="0"/>
                  <a:t> </a:t>
                </a:r>
              </a:p>
              <a:p>
                <a:pPr lvl="2"/>
                <a14:m>
                  <m:oMath xmlns:m="http://schemas.openxmlformats.org/officeDocument/2006/math">
                    <m:r>
                      <a:rPr lang="de-DE" i="1">
                        <a:latin typeface="Cambria Math" panose="02040503050406030204" pitchFamily="18" charset="0"/>
                      </a:rPr>
                      <m:t>𝑃</m:t>
                    </m:r>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m:t>
                            </m:r>
                          </m:e>
                          <m:sub>
                            <m:r>
                              <a:rPr lang="de-DE" i="1">
                                <a:latin typeface="Cambria Math" panose="02040503050406030204" pitchFamily="18" charset="0"/>
                              </a:rPr>
                              <m:t>𝐸</m:t>
                            </m:r>
                          </m:sub>
                        </m:sSub>
                        <m:d>
                          <m:dPr>
                            <m:begChr m:val="["/>
                            <m:endChr m:val="]"/>
                            <m:ctrlPr>
                              <a:rPr lang="de-DE" i="1">
                                <a:latin typeface="Cambria Math" panose="02040503050406030204" pitchFamily="18" charset="0"/>
                              </a:rPr>
                            </m:ctrlPr>
                          </m:dPr>
                          <m:e>
                            <m:r>
                              <a:rPr lang="de-DE" i="1">
                                <a:latin typeface="Cambria Math" panose="02040503050406030204" pitchFamily="18" charset="0"/>
                              </a:rPr>
                              <m:t>𝐸𝑝𝑖𝑑</m:t>
                            </m:r>
                            <m:d>
                              <m:dPr>
                                <m:ctrlPr>
                                  <a:rPr lang="de-DE" i="1">
                                    <a:latin typeface="Cambria Math" panose="02040503050406030204" pitchFamily="18" charset="0"/>
                                  </a:rPr>
                                </m:ctrlPr>
                              </m:dPr>
                              <m:e>
                                <m:r>
                                  <a:rPr lang="de-DE" i="1">
                                    <a:latin typeface="Cambria Math" panose="02040503050406030204" pitchFamily="18" charset="0"/>
                                  </a:rPr>
                                  <m:t>𝐸</m:t>
                                </m:r>
                              </m:e>
                            </m:d>
                          </m:e>
                        </m:d>
                        <m:r>
                          <a:rPr lang="de-DE" b="0" i="1" smtClean="0">
                            <a:latin typeface="Cambria Math" panose="02040503050406030204" pitchFamily="18" charset="0"/>
                          </a:rPr>
                          <m:t>=[2,2]</m:t>
                        </m:r>
                      </m:e>
                    </m:d>
                  </m:oMath>
                </a14:m>
                <a:r>
                  <a:rPr lang="en-US" dirty="0"/>
                  <a:t> </a:t>
                </a:r>
              </a:p>
            </p:txBody>
          </p:sp>
        </mc:Choice>
        <mc:Fallback xmlns="">
          <p:sp>
            <p:nvSpPr>
              <p:cNvPr id="3" name="Content Placeholder 2"/>
              <p:cNvSpPr>
                <a:spLocks noGrp="1" noRot="1" noChangeAspect="1" noMove="1" noResize="1" noEditPoints="1" noAdjustHandles="1" noChangeArrowheads="1" noChangeShapeType="1" noTextEdit="1"/>
              </p:cNvSpPr>
              <p:nvPr>
                <p:ph sz="half" idx="1"/>
              </p:nvPr>
            </p:nvSpPr>
            <p:spPr>
              <a:blipFill>
                <a:blip r:embed="rId3"/>
                <a:stretch>
                  <a:fillRect l="-3016" t="-2687" r="-1392"/>
                </a:stretch>
              </a:blipFill>
            </p:spPr>
            <p:txBody>
              <a:bodyPr/>
              <a:lstStyle/>
              <a:p>
                <a:r>
                  <a:rPr lang="en-GB">
                    <a:noFill/>
                  </a:rPr>
                  <a:t> </a:t>
                </a:r>
              </a:p>
            </p:txBody>
          </p:sp>
        </mc:Fallback>
      </mc:AlternateContent>
      <p:sp>
        <p:nvSpPr>
          <p:cNvPr id="9" name="Content Placeholder 8">
            <a:extLst>
              <a:ext uri="{FF2B5EF4-FFF2-40B4-BE49-F238E27FC236}">
                <a16:creationId xmlns:a16="http://schemas.microsoft.com/office/drawing/2014/main" id="{9F993670-46EC-D645-A6D0-F6B1FCAF4FC4}"/>
              </a:ext>
            </a:extLst>
          </p:cNvPr>
          <p:cNvSpPr>
            <a:spLocks noGrp="1"/>
          </p:cNvSpPr>
          <p:nvPr>
            <p:ph sz="half" idx="2"/>
          </p:nvPr>
        </p:nvSpPr>
        <p:spPr/>
        <p:txBody>
          <a:bodyPr/>
          <a:lstStyle/>
          <a:p>
            <a:r>
              <a:rPr lang="en-GB" dirty="0"/>
              <a:t>Model: either parfactor model or MLN</a:t>
            </a:r>
          </a:p>
        </p:txBody>
      </p:sp>
      <p:sp>
        <p:nvSpPr>
          <p:cNvPr id="5" name="Date Placeholder 4">
            <a:extLst>
              <a:ext uri="{FF2B5EF4-FFF2-40B4-BE49-F238E27FC236}">
                <a16:creationId xmlns:a16="http://schemas.microsoft.com/office/drawing/2014/main" id="{0234EC96-653E-7442-A85A-8793574D8641}"/>
              </a:ext>
            </a:extLst>
          </p:cNvPr>
          <p:cNvSpPr>
            <a:spLocks noGrp="1"/>
          </p:cNvSpPr>
          <p:nvPr>
            <p:ph type="dt" sz="half" idx="10"/>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CF3EE067-A17C-DF4B-BC86-9F923C8F4EBA}"/>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4</a:t>
            </a:fld>
            <a:endParaRPr lang="en-US"/>
          </a:p>
        </p:txBody>
      </p:sp>
      <p:grpSp>
        <p:nvGrpSpPr>
          <p:cNvPr id="45" name="Group 44">
            <a:extLst>
              <a:ext uri="{FF2B5EF4-FFF2-40B4-BE49-F238E27FC236}">
                <a16:creationId xmlns:a16="http://schemas.microsoft.com/office/drawing/2014/main" id="{01FF3E91-48DC-714D-ABA7-0553629E5234}"/>
              </a:ext>
            </a:extLst>
          </p:cNvPr>
          <p:cNvGrpSpPr/>
          <p:nvPr/>
        </p:nvGrpSpPr>
        <p:grpSpPr>
          <a:xfrm>
            <a:off x="6907622" y="3834819"/>
            <a:ext cx="4924053" cy="2070888"/>
            <a:chOff x="6907622" y="3834819"/>
            <a:chExt cx="4924053" cy="2070888"/>
          </a:xfrm>
        </p:grpSpPr>
        <p:grpSp>
          <p:nvGrpSpPr>
            <p:cNvPr id="46" name="Group 45">
              <a:extLst>
                <a:ext uri="{FF2B5EF4-FFF2-40B4-BE49-F238E27FC236}">
                  <a16:creationId xmlns:a16="http://schemas.microsoft.com/office/drawing/2014/main" id="{D5BF086B-C1A0-2549-AB0A-18C8E1F36800}"/>
                </a:ext>
              </a:extLst>
            </p:cNvPr>
            <p:cNvGrpSpPr/>
            <p:nvPr/>
          </p:nvGrpSpPr>
          <p:grpSpPr>
            <a:xfrm>
              <a:off x="8241884" y="3918239"/>
              <a:ext cx="2198182" cy="490296"/>
              <a:chOff x="8655309" y="2902693"/>
              <a:chExt cx="2198182" cy="490296"/>
            </a:xfrm>
          </p:grpSpPr>
          <p:cxnSp>
            <p:nvCxnSpPr>
              <p:cNvPr id="74" name="Straight Connector 73">
                <a:extLst>
                  <a:ext uri="{FF2B5EF4-FFF2-40B4-BE49-F238E27FC236}">
                    <a16:creationId xmlns:a16="http://schemas.microsoft.com/office/drawing/2014/main" id="{9EF1BFBA-A4A6-3A4F-A773-0C534C15417E}"/>
                  </a:ext>
                </a:extLst>
              </p:cNvPr>
              <p:cNvCxnSpPr>
                <a:cxnSpLocks/>
                <a:stCxn id="47" idx="6"/>
                <a:endCxn id="79"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FE372D97-7172-4243-8D93-7DFBCCE1D8B4}"/>
                  </a:ext>
                </a:extLst>
              </p:cNvPr>
              <p:cNvCxnSpPr>
                <a:cxnSpLocks/>
                <a:stCxn id="48" idx="2"/>
                <a:endCxn id="79" idx="3"/>
              </p:cNvCxnSpPr>
              <p:nvPr/>
            </p:nvCxnSpPr>
            <p:spPr>
              <a:xfrm flipH="1" flipV="1">
                <a:off x="9721684" y="3013607"/>
                <a:ext cx="1131807"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BBC892C3-D028-1D44-9EDD-2555BEAA0FEE}"/>
                  </a:ext>
                </a:extLst>
              </p:cNvPr>
              <p:cNvCxnSpPr>
                <a:cxnSpLocks/>
                <a:stCxn id="51" idx="0"/>
                <a:endCxn id="79" idx="2"/>
              </p:cNvCxnSpPr>
              <p:nvPr/>
            </p:nvCxnSpPr>
            <p:spPr>
              <a:xfrm flipH="1" flipV="1">
                <a:off x="9649684" y="3085607"/>
                <a:ext cx="3824" cy="30738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7" name="Group 76">
                <a:extLst>
                  <a:ext uri="{FF2B5EF4-FFF2-40B4-BE49-F238E27FC236}">
                    <a16:creationId xmlns:a16="http://schemas.microsoft.com/office/drawing/2014/main" id="{CD648432-F9B1-A144-96FD-EF8F660C13AC}"/>
                  </a:ext>
                </a:extLst>
              </p:cNvPr>
              <p:cNvGrpSpPr/>
              <p:nvPr/>
            </p:nvGrpSpPr>
            <p:grpSpPr>
              <a:xfrm>
                <a:off x="9540595" y="2902693"/>
                <a:ext cx="520306" cy="392206"/>
                <a:chOff x="9540595" y="2902693"/>
                <a:chExt cx="520306" cy="392206"/>
              </a:xfrm>
            </p:grpSpPr>
            <p:sp>
              <p:nvSpPr>
                <p:cNvPr id="78" name="Rectangle 77">
                  <a:extLst>
                    <a:ext uri="{FF2B5EF4-FFF2-40B4-BE49-F238E27FC236}">
                      <a16:creationId xmlns:a16="http://schemas.microsoft.com/office/drawing/2014/main" id="{AD36EC5A-5E5B-C04C-861C-7FBAAB2EF7A8}"/>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9" name="Rectangle 78">
                  <a:extLst>
                    <a:ext uri="{FF2B5EF4-FFF2-40B4-BE49-F238E27FC236}">
                      <a16:creationId xmlns:a16="http://schemas.microsoft.com/office/drawing/2014/main" id="{02875B3C-C6C4-724A-833C-D441C9D8F85E}"/>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0" name="Rectangle 79">
                  <a:extLst>
                    <a:ext uri="{FF2B5EF4-FFF2-40B4-BE49-F238E27FC236}">
                      <a16:creationId xmlns:a16="http://schemas.microsoft.com/office/drawing/2014/main" id="{E37841D2-60CA-FD47-B6BF-444C07B97AD2}"/>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81" name="TextBox 80">
                      <a:extLst>
                        <a:ext uri="{FF2B5EF4-FFF2-40B4-BE49-F238E27FC236}">
                          <a16:creationId xmlns:a16="http://schemas.microsoft.com/office/drawing/2014/main" id="{8DC2CD65-E511-3246-81A5-7FDE302C646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05" name="TextBox 104">
                      <a:extLst>
                        <a:ext uri="{FF2B5EF4-FFF2-40B4-BE49-F238E27FC236}">
                          <a16:creationId xmlns:a16="http://schemas.microsoft.com/office/drawing/2014/main" id="{97102F4F-F96B-A941-885B-1E10A5474211}"/>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47" name="Oval 46">
                  <a:extLst>
                    <a:ext uri="{FF2B5EF4-FFF2-40B4-BE49-F238E27FC236}">
                      <a16:creationId xmlns:a16="http://schemas.microsoft.com/office/drawing/2014/main" id="{66C7E26E-46E0-8043-9951-E4708532CC7F}"/>
                    </a:ext>
                  </a:extLst>
                </p:cNvPr>
                <p:cNvSpPr/>
                <p:nvPr/>
              </p:nvSpPr>
              <p:spPr>
                <a:xfrm>
                  <a:off x="7109772" y="3834819"/>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13" name="Oval 112">
                  <a:extLst>
                    <a:ext uri="{FF2B5EF4-FFF2-40B4-BE49-F238E27FC236}">
                      <a16:creationId xmlns:a16="http://schemas.microsoft.com/office/drawing/2014/main" id="{D0027B3A-2688-1045-8B54-5F5C209A05FA}"/>
                    </a:ext>
                  </a:extLst>
                </p:cNvPr>
                <p:cNvSpPr>
                  <a:spLocks noRot="1" noChangeAspect="1" noMove="1" noResize="1" noEditPoints="1" noAdjustHandles="1" noChangeArrowheads="1" noChangeShapeType="1" noTextEdit="1"/>
                </p:cNvSpPr>
                <p:nvPr/>
              </p:nvSpPr>
              <p:spPr>
                <a:xfrm>
                  <a:off x="7109772" y="3834819"/>
                  <a:ext cx="1132112"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Oval 47">
                  <a:extLst>
                    <a:ext uri="{FF2B5EF4-FFF2-40B4-BE49-F238E27FC236}">
                      <a16:creationId xmlns:a16="http://schemas.microsoft.com/office/drawing/2014/main" id="{FD09D219-563D-BD45-96BF-D1D8B7550892}"/>
                    </a:ext>
                  </a:extLst>
                </p:cNvPr>
                <p:cNvSpPr/>
                <p:nvPr/>
              </p:nvSpPr>
              <p:spPr>
                <a:xfrm>
                  <a:off x="10440066" y="3834819"/>
                  <a:ext cx="99100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14" name="Oval 113">
                  <a:extLst>
                    <a:ext uri="{FF2B5EF4-FFF2-40B4-BE49-F238E27FC236}">
                      <a16:creationId xmlns:a16="http://schemas.microsoft.com/office/drawing/2014/main" id="{3DD7CE19-7649-9041-ABD0-D4C648A477C1}"/>
                    </a:ext>
                  </a:extLst>
                </p:cNvPr>
                <p:cNvSpPr>
                  <a:spLocks noRot="1" noChangeAspect="1" noMove="1" noResize="1" noEditPoints="1" noAdjustHandles="1" noChangeArrowheads="1" noChangeShapeType="1" noTextEdit="1"/>
                </p:cNvSpPr>
                <p:nvPr/>
              </p:nvSpPr>
              <p:spPr>
                <a:xfrm>
                  <a:off x="10440066" y="3834819"/>
                  <a:ext cx="991005"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Oval 48">
                  <a:extLst>
                    <a:ext uri="{FF2B5EF4-FFF2-40B4-BE49-F238E27FC236}">
                      <a16:creationId xmlns:a16="http://schemas.microsoft.com/office/drawing/2014/main" id="{C9894329-2203-1E46-8748-0BB428001969}"/>
                    </a:ext>
                  </a:extLst>
                </p:cNvPr>
                <p:cNvSpPr/>
                <p:nvPr/>
              </p:nvSpPr>
              <p:spPr>
                <a:xfrm>
                  <a:off x="8641260" y="5516194"/>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5" name="Oval 114">
                  <a:extLst>
                    <a:ext uri="{FF2B5EF4-FFF2-40B4-BE49-F238E27FC236}">
                      <a16:creationId xmlns:a16="http://schemas.microsoft.com/office/drawing/2014/main" id="{3FD7DFFF-6912-8243-A41A-A874B52A7A76}"/>
                    </a:ext>
                  </a:extLst>
                </p:cNvPr>
                <p:cNvSpPr>
                  <a:spLocks noRot="1" noChangeAspect="1" noMove="1" noResize="1" noEditPoints="1" noAdjustHandles="1" noChangeArrowheads="1" noChangeShapeType="1" noTextEdit="1"/>
                </p:cNvSpPr>
                <p:nvPr/>
              </p:nvSpPr>
              <p:spPr>
                <a:xfrm>
                  <a:off x="8641260" y="5516194"/>
                  <a:ext cx="1189998"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Oval 49">
                  <a:extLst>
                    <a:ext uri="{FF2B5EF4-FFF2-40B4-BE49-F238E27FC236}">
                      <a16:creationId xmlns:a16="http://schemas.microsoft.com/office/drawing/2014/main" id="{2C2478D2-7632-6B4E-ACB6-DFA837AACAF0}"/>
                    </a:ext>
                  </a:extLst>
                </p:cNvPr>
                <p:cNvSpPr/>
                <p:nvPr/>
              </p:nvSpPr>
              <p:spPr>
                <a:xfrm>
                  <a:off x="6907622" y="494364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6" name="Oval 115">
                  <a:extLst>
                    <a:ext uri="{FF2B5EF4-FFF2-40B4-BE49-F238E27FC236}">
                      <a16:creationId xmlns:a16="http://schemas.microsoft.com/office/drawing/2014/main" id="{ABA5D5BE-DFB2-8845-9E90-2A78F17A72B6}"/>
                    </a:ext>
                  </a:extLst>
                </p:cNvPr>
                <p:cNvSpPr>
                  <a:spLocks noRot="1" noChangeAspect="1" noMove="1" noResize="1" noEditPoints="1" noAdjustHandles="1" noChangeArrowheads="1" noChangeShapeType="1" noTextEdit="1"/>
                </p:cNvSpPr>
                <p:nvPr/>
              </p:nvSpPr>
              <p:spPr>
                <a:xfrm>
                  <a:off x="6907622" y="4943648"/>
                  <a:ext cx="1536412"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Oval 50">
                  <a:extLst>
                    <a:ext uri="{FF2B5EF4-FFF2-40B4-BE49-F238E27FC236}">
                      <a16:creationId xmlns:a16="http://schemas.microsoft.com/office/drawing/2014/main" id="{68E7DFF3-090D-5145-9DC9-BF09A972E5A9}"/>
                    </a:ext>
                  </a:extLst>
                </p:cNvPr>
                <p:cNvSpPr/>
                <p:nvPr/>
              </p:nvSpPr>
              <p:spPr>
                <a:xfrm>
                  <a:off x="8860758" y="4408535"/>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17" name="Oval 116">
                  <a:extLst>
                    <a:ext uri="{FF2B5EF4-FFF2-40B4-BE49-F238E27FC236}">
                      <a16:creationId xmlns:a16="http://schemas.microsoft.com/office/drawing/2014/main" id="{2193914D-83A9-AB49-925E-CDDE63ECE0E9}"/>
                    </a:ext>
                  </a:extLst>
                </p:cNvPr>
                <p:cNvSpPr>
                  <a:spLocks noRot="1" noChangeAspect="1" noMove="1" noResize="1" noEditPoints="1" noAdjustHandles="1" noChangeArrowheads="1" noChangeShapeType="1" noTextEdit="1"/>
                </p:cNvSpPr>
                <p:nvPr/>
              </p:nvSpPr>
              <p:spPr>
                <a:xfrm>
                  <a:off x="8860758" y="4408535"/>
                  <a:ext cx="758649" cy="389513"/>
                </a:xfrm>
                <a:prstGeom prst="ellipse">
                  <a:avLst/>
                </a:prstGeom>
                <a:blipFill>
                  <a:blip r:embed="rId10"/>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Oval 51">
                  <a:extLst>
                    <a:ext uri="{FF2B5EF4-FFF2-40B4-BE49-F238E27FC236}">
                      <a16:creationId xmlns:a16="http://schemas.microsoft.com/office/drawing/2014/main" id="{B3ADA80E-44DB-634D-8D34-A3C9D50FA835}"/>
                    </a:ext>
                  </a:extLst>
                </p:cNvPr>
                <p:cNvSpPr/>
                <p:nvPr/>
              </p:nvSpPr>
              <p:spPr>
                <a:xfrm>
                  <a:off x="10039464" y="4943648"/>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18" name="Oval 117">
                  <a:extLst>
                    <a:ext uri="{FF2B5EF4-FFF2-40B4-BE49-F238E27FC236}">
                      <a16:creationId xmlns:a16="http://schemas.microsoft.com/office/drawing/2014/main" id="{64C44D0D-0C3F-3947-B6AA-59EABC34E4CD}"/>
                    </a:ext>
                  </a:extLst>
                </p:cNvPr>
                <p:cNvSpPr>
                  <a:spLocks noRot="1" noChangeAspect="1" noMove="1" noResize="1" noEditPoints="1" noAdjustHandles="1" noChangeArrowheads="1" noChangeShapeType="1" noTextEdit="1"/>
                </p:cNvSpPr>
                <p:nvPr/>
              </p:nvSpPr>
              <p:spPr>
                <a:xfrm>
                  <a:off x="10039464" y="4943648"/>
                  <a:ext cx="1792211"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p:cxnSp>
          <p:nvCxnSpPr>
            <p:cNvPr id="53" name="Straight Connector 52">
              <a:extLst>
                <a:ext uri="{FF2B5EF4-FFF2-40B4-BE49-F238E27FC236}">
                  <a16:creationId xmlns:a16="http://schemas.microsoft.com/office/drawing/2014/main" id="{72245743-1229-4645-9A46-C75681C86EB9}"/>
                </a:ext>
              </a:extLst>
            </p:cNvPr>
            <p:cNvCxnSpPr>
              <a:cxnSpLocks/>
              <a:stCxn id="50" idx="6"/>
              <a:endCxn id="71" idx="1"/>
            </p:cNvCxnSpPr>
            <p:nvPr/>
          </p:nvCxnSpPr>
          <p:spPr>
            <a:xfrm>
              <a:off x="8444034" y="5138405"/>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44B36D71-F464-B849-ABE7-AE441153BAE6}"/>
                </a:ext>
              </a:extLst>
            </p:cNvPr>
            <p:cNvCxnSpPr>
              <a:cxnSpLocks/>
              <a:stCxn id="51" idx="4"/>
              <a:endCxn id="71" idx="0"/>
            </p:cNvCxnSpPr>
            <p:nvPr/>
          </p:nvCxnSpPr>
          <p:spPr>
            <a:xfrm flipH="1">
              <a:off x="8971231" y="4798048"/>
              <a:ext cx="268852"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7A58C5F-7851-7C4D-A05C-DB5B55C3D272}"/>
                </a:ext>
              </a:extLst>
            </p:cNvPr>
            <p:cNvCxnSpPr>
              <a:cxnSpLocks/>
              <a:stCxn id="49" idx="0"/>
              <a:endCxn id="71" idx="2"/>
            </p:cNvCxnSpPr>
            <p:nvPr/>
          </p:nvCxnSpPr>
          <p:spPr>
            <a:xfrm flipH="1" flipV="1">
              <a:off x="8971231" y="5215847"/>
              <a:ext cx="265028"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6DE1D47B-F2F5-794B-BC2C-2628279B8A37}"/>
                </a:ext>
              </a:extLst>
            </p:cNvPr>
            <p:cNvGrpSpPr/>
            <p:nvPr/>
          </p:nvGrpSpPr>
          <p:grpSpPr>
            <a:xfrm>
              <a:off x="8610247" y="5032933"/>
              <a:ext cx="474503" cy="391710"/>
              <a:chOff x="9288700" y="2902693"/>
              <a:chExt cx="474503" cy="391710"/>
            </a:xfrm>
          </p:grpSpPr>
          <p:sp>
            <p:nvSpPr>
              <p:cNvPr id="70" name="Rectangle 69">
                <a:extLst>
                  <a:ext uri="{FF2B5EF4-FFF2-40B4-BE49-F238E27FC236}">
                    <a16:creationId xmlns:a16="http://schemas.microsoft.com/office/drawing/2014/main" id="{5D8D252F-8127-B543-A0DB-9E2A8F7B97FC}"/>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Rectangle 70">
                <a:extLst>
                  <a:ext uri="{FF2B5EF4-FFF2-40B4-BE49-F238E27FC236}">
                    <a16:creationId xmlns:a16="http://schemas.microsoft.com/office/drawing/2014/main" id="{972A6E23-CBD7-3A4A-8732-45F16B6E5B07}"/>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Rectangle 71">
                <a:extLst>
                  <a:ext uri="{FF2B5EF4-FFF2-40B4-BE49-F238E27FC236}">
                    <a16:creationId xmlns:a16="http://schemas.microsoft.com/office/drawing/2014/main" id="{3D7CB43F-AA64-5B40-A0A4-CC83F89CBF8B}"/>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7DC8B9B4-BF2D-B044-86DD-2678EC0AE1A5}"/>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2"/>
                    <a:stretch>
                      <a:fillRect l="-16667" r="-4167" b="-26087"/>
                    </a:stretch>
                  </a:blipFill>
                </p:spPr>
                <p:txBody>
                  <a:bodyPr/>
                  <a:lstStyle/>
                  <a:p>
                    <a:r>
                      <a:rPr lang="en-GB">
                        <a:noFill/>
                      </a:rPr>
                      <a:t> </a:t>
                    </a:r>
                  </a:p>
                </p:txBody>
              </p:sp>
            </mc:Fallback>
          </mc:AlternateContent>
        </p:grpSp>
        <p:cxnSp>
          <p:nvCxnSpPr>
            <p:cNvPr id="57" name="Straight Connector 56">
              <a:extLst>
                <a:ext uri="{FF2B5EF4-FFF2-40B4-BE49-F238E27FC236}">
                  <a16:creationId xmlns:a16="http://schemas.microsoft.com/office/drawing/2014/main" id="{156DE98D-EE4B-4142-BEA7-F6330AFF2E52}"/>
                </a:ext>
              </a:extLst>
            </p:cNvPr>
            <p:cNvCxnSpPr>
              <a:cxnSpLocks/>
              <a:stCxn id="51" idx="4"/>
              <a:endCxn id="67" idx="0"/>
            </p:cNvCxnSpPr>
            <p:nvPr/>
          </p:nvCxnSpPr>
          <p:spPr>
            <a:xfrm>
              <a:off x="9240083" y="4798048"/>
              <a:ext cx="262021"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04523E21-7238-9E4D-B71F-FE44F5651A5B}"/>
                </a:ext>
              </a:extLst>
            </p:cNvPr>
            <p:cNvCxnSpPr>
              <a:cxnSpLocks/>
              <a:stCxn id="52" idx="2"/>
              <a:endCxn id="67" idx="3"/>
            </p:cNvCxnSpPr>
            <p:nvPr/>
          </p:nvCxnSpPr>
          <p:spPr>
            <a:xfrm flipH="1">
              <a:off x="9574104" y="5138405"/>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EDE70429-4A34-DB41-A855-2BF5DA65AEF8}"/>
                </a:ext>
              </a:extLst>
            </p:cNvPr>
            <p:cNvCxnSpPr>
              <a:cxnSpLocks/>
              <a:stCxn id="49" idx="0"/>
              <a:endCxn id="67" idx="2"/>
            </p:cNvCxnSpPr>
            <p:nvPr/>
          </p:nvCxnSpPr>
          <p:spPr>
            <a:xfrm flipV="1">
              <a:off x="9236259" y="5215847"/>
              <a:ext cx="265845"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645BCF06-3333-1B4C-921E-C0DE9C39E540}"/>
                </a:ext>
              </a:extLst>
            </p:cNvPr>
            <p:cNvGrpSpPr/>
            <p:nvPr/>
          </p:nvGrpSpPr>
          <p:grpSpPr>
            <a:xfrm>
              <a:off x="9393015" y="5032933"/>
              <a:ext cx="525629" cy="392206"/>
              <a:chOff x="9540595" y="2902693"/>
              <a:chExt cx="525629" cy="392206"/>
            </a:xfrm>
          </p:grpSpPr>
          <p:sp>
            <p:nvSpPr>
              <p:cNvPr id="66" name="Rectangle 65">
                <a:extLst>
                  <a:ext uri="{FF2B5EF4-FFF2-40B4-BE49-F238E27FC236}">
                    <a16:creationId xmlns:a16="http://schemas.microsoft.com/office/drawing/2014/main" id="{3CE8D3EA-398A-C242-9A30-84224852B0DB}"/>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66">
                <a:extLst>
                  <a:ext uri="{FF2B5EF4-FFF2-40B4-BE49-F238E27FC236}">
                    <a16:creationId xmlns:a16="http://schemas.microsoft.com/office/drawing/2014/main" id="{23D43316-19C3-EC44-8B4C-689EE1B38FC2}"/>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67">
                <a:extLst>
                  <a:ext uri="{FF2B5EF4-FFF2-40B4-BE49-F238E27FC236}">
                    <a16:creationId xmlns:a16="http://schemas.microsoft.com/office/drawing/2014/main" id="{0454658B-6305-AC43-B7FC-578C2EC99098}"/>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945DDDF6-7EFD-7C4B-BF0D-DF3E4A5D34E6}"/>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3"/>
                    <a:stretch>
                      <a:fillRect l="-16667" r="-4167" b="-27273"/>
                    </a:stretch>
                  </a:blipFill>
                </p:spPr>
                <p:txBody>
                  <a:bodyPr/>
                  <a:lstStyle/>
                  <a:p>
                    <a:r>
                      <a:rPr lang="en-GB">
                        <a:noFill/>
                      </a:rPr>
                      <a:t> </a:t>
                    </a:r>
                  </a:p>
                </p:txBody>
              </p:sp>
            </mc:Fallback>
          </mc:AlternateContent>
        </p:grpSp>
        <p:grpSp>
          <p:nvGrpSpPr>
            <p:cNvPr id="61" name="Group 60">
              <a:extLst>
                <a:ext uri="{FF2B5EF4-FFF2-40B4-BE49-F238E27FC236}">
                  <a16:creationId xmlns:a16="http://schemas.microsoft.com/office/drawing/2014/main" id="{C8F3CE21-4E73-274D-9BB3-919258191E66}"/>
                </a:ext>
              </a:extLst>
            </p:cNvPr>
            <p:cNvGrpSpPr/>
            <p:nvPr/>
          </p:nvGrpSpPr>
          <p:grpSpPr>
            <a:xfrm>
              <a:off x="9619407" y="4531291"/>
              <a:ext cx="758122" cy="348999"/>
              <a:chOff x="8636773" y="2952819"/>
              <a:chExt cx="758122" cy="348999"/>
            </a:xfrm>
          </p:grpSpPr>
          <p:cxnSp>
            <p:nvCxnSpPr>
              <p:cNvPr id="62" name="Straight Connector 61">
                <a:extLst>
                  <a:ext uri="{FF2B5EF4-FFF2-40B4-BE49-F238E27FC236}">
                    <a16:creationId xmlns:a16="http://schemas.microsoft.com/office/drawing/2014/main" id="{753CA7BD-EB3A-CB4D-97E2-FEF24B24C21E}"/>
                  </a:ext>
                </a:extLst>
              </p:cNvPr>
              <p:cNvCxnSpPr>
                <a:cxnSpLocks/>
                <a:stCxn id="51" idx="6"/>
                <a:endCxn id="64" idx="1"/>
              </p:cNvCxnSpPr>
              <p:nvPr/>
            </p:nvCxnSpPr>
            <p:spPr>
              <a:xfrm flipV="1">
                <a:off x="8636773" y="3024819"/>
                <a:ext cx="3158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3" name="Group 62">
                <a:extLst>
                  <a:ext uri="{FF2B5EF4-FFF2-40B4-BE49-F238E27FC236}">
                    <a16:creationId xmlns:a16="http://schemas.microsoft.com/office/drawing/2014/main" id="{419E97FE-B5DD-D743-A11D-BC2A8ABBBC4F}"/>
                  </a:ext>
                </a:extLst>
              </p:cNvPr>
              <p:cNvGrpSpPr/>
              <p:nvPr/>
            </p:nvGrpSpPr>
            <p:grpSpPr>
              <a:xfrm>
                <a:off x="8952591" y="2952819"/>
                <a:ext cx="442304" cy="348999"/>
                <a:chOff x="8952591" y="2952819"/>
                <a:chExt cx="442304" cy="348999"/>
              </a:xfrm>
            </p:grpSpPr>
            <p:sp>
              <p:nvSpPr>
                <p:cNvPr id="64" name="Rectangle 63">
                  <a:extLst>
                    <a:ext uri="{FF2B5EF4-FFF2-40B4-BE49-F238E27FC236}">
                      <a16:creationId xmlns:a16="http://schemas.microsoft.com/office/drawing/2014/main" id="{6ABC535D-B48E-6048-B229-5EC70BEF9EF7}"/>
                    </a:ext>
                  </a:extLst>
                </p:cNvPr>
                <p:cNvSpPr/>
                <p:nvPr/>
              </p:nvSpPr>
              <p:spPr>
                <a:xfrm>
                  <a:off x="895259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FCD86A9C-C057-1446-8C48-AB8928E13C0F}"/>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89" name="TextBox 88">
                      <a:extLst>
                        <a:ext uri="{FF2B5EF4-FFF2-40B4-BE49-F238E27FC236}">
                          <a16:creationId xmlns:a16="http://schemas.microsoft.com/office/drawing/2014/main" id="{C7ECEFF1-595E-3249-A1D7-6AB7E7AA581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4"/>
                      <a:stretch>
                        <a:fillRect l="-16667" r="-4167" b="-21739"/>
                      </a:stretch>
                    </a:blipFill>
                  </p:spPr>
                  <p:txBody>
                    <a:bodyPr/>
                    <a:lstStyle/>
                    <a:p>
                      <a:r>
                        <a:rPr lang="en-GB">
                          <a:noFill/>
                        </a:rPr>
                        <a:t> </a:t>
                      </a:r>
                    </a:p>
                  </p:txBody>
                </p:sp>
              </mc:Fallback>
            </mc:AlternateContent>
          </p:grpSp>
        </p:grpSp>
      </p:grpSp>
      <p:grpSp>
        <p:nvGrpSpPr>
          <p:cNvPr id="82" name="Group 81">
            <a:extLst>
              <a:ext uri="{FF2B5EF4-FFF2-40B4-BE49-F238E27FC236}">
                <a16:creationId xmlns:a16="http://schemas.microsoft.com/office/drawing/2014/main" id="{42C0223F-0E8E-6847-AF83-AECB9B76EF8B}"/>
              </a:ext>
            </a:extLst>
          </p:cNvPr>
          <p:cNvGrpSpPr/>
          <p:nvPr/>
        </p:nvGrpSpPr>
        <p:grpSpPr>
          <a:xfrm>
            <a:off x="6256314" y="2214619"/>
            <a:ext cx="5573833" cy="979897"/>
            <a:chOff x="6257842" y="3886413"/>
            <a:chExt cx="5573833" cy="979897"/>
          </a:xfrm>
        </p:grpSpPr>
        <mc:AlternateContent xmlns:mc="http://schemas.openxmlformats.org/markup-compatibility/2006" xmlns:a14="http://schemas.microsoft.com/office/drawing/2010/main">
          <mc:Choice Requires="a14">
            <p:sp>
              <p:nvSpPr>
                <p:cNvPr id="83" name="TextBox 82">
                  <a:extLst>
                    <a:ext uri="{FF2B5EF4-FFF2-40B4-BE49-F238E27FC236}">
                      <a16:creationId xmlns:a16="http://schemas.microsoft.com/office/drawing/2014/main" id="{C81A5F6D-9508-1E4C-8547-17EF4E4FD83F}"/>
                    </a:ext>
                  </a:extLst>
                </p:cNvPr>
                <p:cNvSpPr txBox="1"/>
                <p:nvPr/>
              </p:nvSpPr>
              <p:spPr>
                <a:xfrm>
                  <a:off x="7903029" y="3886413"/>
                  <a:ext cx="3928645" cy="369332"/>
                </a:xfrm>
                <a:prstGeom prst="rect">
                  <a:avLst/>
                </a:prstGeom>
                <a:solidFill>
                  <a:schemeClr val="bg1"/>
                </a:solidFill>
              </p:spPr>
              <p:style>
                <a:lnRef idx="0">
                  <a:schemeClr val="accent1"/>
                </a:lnRef>
                <a:fillRef idx="3">
                  <a:schemeClr val="accent1"/>
                </a:fillRef>
                <a:effectRef idx="3">
                  <a:schemeClr val="accent1"/>
                </a:effectRef>
                <a:fontRef idx="minor">
                  <a:schemeClr val="lt1"/>
                </a:fontRef>
              </p:style>
              <p:txBody>
                <a:bodyPr wrap="square" rtlCol="0">
                  <a:spAutoFit/>
                </a:bodyPr>
                <a:lstStyle/>
                <a:p>
                  <a:pPr>
                    <a:tabLst>
                      <a:tab pos="530225" algn="l"/>
                    </a:tabLst>
                  </a:pPr>
                  <a14:m>
                    <m:oMathPara xmlns:m="http://schemas.openxmlformats.org/officeDocument/2006/math">
                      <m:oMathParaPr>
                        <m:jc m:val="centerGroup"/>
                      </m:oMathParaPr>
                      <m:oMath xmlns:m="http://schemas.openxmlformats.org/officeDocument/2006/math">
                        <m:r>
                          <a:rPr lang="de-DE" i="1" dirty="0" smtClean="0">
                            <a:solidFill>
                              <a:schemeClr val="accent1"/>
                            </a:solidFill>
                            <a:latin typeface="Cambria Math" panose="02040503050406030204" pitchFamily="18" charset="0"/>
                          </a:rPr>
                          <m:t>1</m:t>
                        </m:r>
                        <m:r>
                          <a:rPr lang="de-DE" b="0" i="1" dirty="0" smtClean="0">
                            <a:solidFill>
                              <a:schemeClr val="accent1"/>
                            </a:solidFill>
                            <a:latin typeface="Cambria Math" panose="02040503050406030204" pitchFamily="18" charset="0"/>
                          </a:rPr>
                          <m:t>0 </m:t>
                        </m:r>
                        <m:r>
                          <a:rPr lang="en-GB" i="1" dirty="0" smtClean="0">
                            <a:solidFill>
                              <a:schemeClr val="tx1"/>
                            </a:solidFill>
                            <a:latin typeface="Cambria Math" panose="02040503050406030204" pitchFamily="18" charset="0"/>
                          </a:rPr>
                          <m:t>𝑃𝑟𝑒𝑠𝑒𝑛𝑡𝑠</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𝑋</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𝑃</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𝐶</m:t>
                            </m:r>
                          </m:e>
                        </m:d>
                        <m:r>
                          <a:rPr lang="en-GB" i="1" dirty="0" smtClean="0">
                            <a:solidFill>
                              <a:schemeClr val="tx1"/>
                            </a:solidFill>
                            <a:latin typeface="Cambria Math" panose="02040503050406030204" pitchFamily="18" charset="0"/>
                          </a:rPr>
                          <m:t>⇒</m:t>
                        </m:r>
                        <m:r>
                          <a:rPr lang="en-GB" i="1" dirty="0" smtClean="0">
                            <a:solidFill>
                              <a:schemeClr val="tx1"/>
                            </a:solidFill>
                            <a:latin typeface="Cambria Math" panose="02040503050406030204" pitchFamily="18" charset="0"/>
                          </a:rPr>
                          <m:t>𝐴𝑡𝑡𝑒𝑛𝑑𝑠</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𝑋</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𝐶</m:t>
                            </m:r>
                          </m:e>
                        </m:d>
                      </m:oMath>
                    </m:oMathPara>
                  </a14:m>
                  <a:endParaRPr lang="en-GB" dirty="0">
                    <a:solidFill>
                      <a:schemeClr val="tx1"/>
                    </a:solidFill>
                  </a:endParaRPr>
                </a:p>
              </p:txBody>
            </p:sp>
          </mc:Choice>
          <mc:Fallback xmlns="">
            <p:sp>
              <p:nvSpPr>
                <p:cNvPr id="12" name="TextBox 11">
                  <a:extLst>
                    <a:ext uri="{FF2B5EF4-FFF2-40B4-BE49-F238E27FC236}">
                      <a16:creationId xmlns:a16="http://schemas.microsoft.com/office/drawing/2014/main" id="{43C6B48E-BF31-F54B-A857-4E81BC5A6FA9}"/>
                    </a:ext>
                  </a:extLst>
                </p:cNvPr>
                <p:cNvSpPr txBox="1">
                  <a:spLocks noRot="1" noChangeAspect="1" noMove="1" noResize="1" noEditPoints="1" noAdjustHandles="1" noChangeArrowheads="1" noChangeShapeType="1" noTextEdit="1"/>
                </p:cNvSpPr>
                <p:nvPr/>
              </p:nvSpPr>
              <p:spPr>
                <a:xfrm>
                  <a:off x="7903029" y="3886413"/>
                  <a:ext cx="3928645" cy="369332"/>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4" name="TextBox 83">
                  <a:extLst>
                    <a:ext uri="{FF2B5EF4-FFF2-40B4-BE49-F238E27FC236}">
                      <a16:creationId xmlns:a16="http://schemas.microsoft.com/office/drawing/2014/main" id="{D4A40923-C4F8-AE49-8DA3-9BC867F6900C}"/>
                    </a:ext>
                  </a:extLst>
                </p:cNvPr>
                <p:cNvSpPr txBox="1"/>
                <p:nvPr/>
              </p:nvSpPr>
              <p:spPr>
                <a:xfrm>
                  <a:off x="6257842" y="4496978"/>
                  <a:ext cx="5573833" cy="369332"/>
                </a:xfrm>
                <a:prstGeom prst="rect">
                  <a:avLst/>
                </a:prstGeom>
                <a:solidFill>
                  <a:schemeClr val="bg1"/>
                </a:solidFill>
              </p:spPr>
              <p:style>
                <a:lnRef idx="0">
                  <a:schemeClr val="accent1"/>
                </a:lnRef>
                <a:fillRef idx="3">
                  <a:schemeClr val="accent1"/>
                </a:fillRef>
                <a:effectRef idx="3">
                  <a:schemeClr val="accent1"/>
                </a:effectRef>
                <a:fontRef idx="minor">
                  <a:schemeClr val="lt1"/>
                </a:fontRef>
              </p:style>
              <p:txBody>
                <a:bodyPr wrap="square" rtlCol="0">
                  <a:spAutoFit/>
                </a:bodyPr>
                <a:lstStyle/>
                <a:p>
                  <a:pPr>
                    <a:tabLst>
                      <a:tab pos="530225" algn="l"/>
                    </a:tabLst>
                  </a:pPr>
                  <a14:m>
                    <m:oMathPara xmlns:m="http://schemas.openxmlformats.org/officeDocument/2006/math">
                      <m:oMathParaPr>
                        <m:jc m:val="centerGroup"/>
                      </m:oMathParaPr>
                      <m:oMath xmlns:m="http://schemas.openxmlformats.org/officeDocument/2006/math">
                        <m:r>
                          <a:rPr lang="en-GB" i="1" dirty="0" smtClean="0">
                            <a:solidFill>
                              <a:schemeClr val="accent1"/>
                            </a:solidFill>
                            <a:latin typeface="Cambria Math" panose="02040503050406030204" pitchFamily="18" charset="0"/>
                          </a:rPr>
                          <m:t>3.75</m:t>
                        </m:r>
                        <m:r>
                          <a:rPr lang="en-GB" i="1" dirty="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𝑃𝑢𝑏𝑙𝑖𝑠h𝑒𝑠</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𝑋</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𝐶</m:t>
                            </m:r>
                          </m:e>
                        </m:d>
                        <m:r>
                          <a:rPr lang="en-GB" i="1" dirty="0" smtClean="0">
                            <a:solidFill>
                              <a:schemeClr val="tx1"/>
                            </a:solidFill>
                            <a:latin typeface="Cambria Math" panose="02040503050406030204" pitchFamily="18" charset="0"/>
                          </a:rPr>
                          <m:t>∧</m:t>
                        </m:r>
                        <m:r>
                          <a:rPr lang="en-GB" i="1" dirty="0" err="1" smtClean="0">
                            <a:solidFill>
                              <a:schemeClr val="tx1"/>
                            </a:solidFill>
                            <a:latin typeface="Cambria Math" panose="02040503050406030204" pitchFamily="18" charset="0"/>
                          </a:rPr>
                          <m:t>𝐹𝑎𝑟𝐴𝑤𝑎𝑦</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𝐶</m:t>
                            </m:r>
                          </m:e>
                        </m:d>
                        <m:r>
                          <a:rPr lang="en-GB" i="1" dirty="0" smtClean="0">
                            <a:solidFill>
                              <a:schemeClr val="tx1"/>
                            </a:solidFill>
                            <a:latin typeface="Cambria Math" panose="02040503050406030204" pitchFamily="18" charset="0"/>
                          </a:rPr>
                          <m:t>⇒</m:t>
                        </m:r>
                        <m:r>
                          <a:rPr lang="en-GB" i="1" dirty="0" smtClean="0">
                            <a:solidFill>
                              <a:schemeClr val="tx1"/>
                            </a:solidFill>
                            <a:latin typeface="Cambria Math" panose="02040503050406030204" pitchFamily="18" charset="0"/>
                          </a:rPr>
                          <m:t>𝐴𝑡𝑡𝑒𝑛𝑑𝑠</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𝑋</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𝐶</m:t>
                            </m:r>
                          </m:e>
                        </m:d>
                      </m:oMath>
                    </m:oMathPara>
                  </a14:m>
                  <a:endParaRPr lang="en-GB" dirty="0">
                    <a:solidFill>
                      <a:schemeClr val="tx1"/>
                    </a:solidFill>
                  </a:endParaRPr>
                </a:p>
              </p:txBody>
            </p:sp>
          </mc:Choice>
          <mc:Fallback xmlns="">
            <p:sp>
              <p:nvSpPr>
                <p:cNvPr id="13" name="TextBox 12">
                  <a:extLst>
                    <a:ext uri="{FF2B5EF4-FFF2-40B4-BE49-F238E27FC236}">
                      <a16:creationId xmlns:a16="http://schemas.microsoft.com/office/drawing/2014/main" id="{F00BC683-5DF6-5548-BFAB-963E7F14BD51}"/>
                    </a:ext>
                  </a:extLst>
                </p:cNvPr>
                <p:cNvSpPr txBox="1">
                  <a:spLocks noRot="1" noChangeAspect="1" noMove="1" noResize="1" noEditPoints="1" noAdjustHandles="1" noChangeArrowheads="1" noChangeShapeType="1" noTextEdit="1"/>
                </p:cNvSpPr>
                <p:nvPr/>
              </p:nvSpPr>
              <p:spPr>
                <a:xfrm>
                  <a:off x="6257842" y="4496978"/>
                  <a:ext cx="5573833" cy="369332"/>
                </a:xfrm>
                <a:prstGeom prst="rect">
                  <a:avLst/>
                </a:prstGeom>
                <a:blipFill>
                  <a:blip r:embed="rId4"/>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3342915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D24155-EDC8-FF2A-762A-4BD62A715393}"/>
              </a:ext>
            </a:extLst>
          </p:cNvPr>
          <p:cNvSpPr>
            <a:spLocks noGrp="1"/>
          </p:cNvSpPr>
          <p:nvPr>
            <p:ph type="title"/>
          </p:nvPr>
        </p:nvSpPr>
        <p:spPr/>
        <p:txBody>
          <a:bodyPr/>
          <a:lstStyle/>
          <a:p>
            <a:r>
              <a:rPr lang="en-DE" dirty="0"/>
              <a:t>Lifted Variable Elimination</a:t>
            </a:r>
          </a:p>
        </p:txBody>
      </p:sp>
      <p:sp>
        <p:nvSpPr>
          <p:cNvPr id="3" name="Text Placeholder 2">
            <a:extLst>
              <a:ext uri="{FF2B5EF4-FFF2-40B4-BE49-F238E27FC236}">
                <a16:creationId xmlns:a16="http://schemas.microsoft.com/office/drawing/2014/main" id="{7E9ECC8F-4C43-72F0-25F0-7D6BA1579863}"/>
              </a:ext>
            </a:extLst>
          </p:cNvPr>
          <p:cNvSpPr>
            <a:spLocks noGrp="1"/>
          </p:cNvSpPr>
          <p:nvPr>
            <p:ph type="body" idx="1"/>
          </p:nvPr>
        </p:nvSpPr>
        <p:spPr/>
        <p:txBody>
          <a:bodyPr/>
          <a:lstStyle/>
          <a:p>
            <a:r>
              <a:rPr lang="en-DE" dirty="0"/>
              <a:t>Inference algorithm</a:t>
            </a:r>
          </a:p>
          <a:p>
            <a:r>
              <a:rPr lang="en-DE" dirty="0"/>
              <a:t>Complexity analysis, tractability</a:t>
            </a:r>
          </a:p>
        </p:txBody>
      </p:sp>
      <p:sp>
        <p:nvSpPr>
          <p:cNvPr id="4" name="Date Placeholder 3">
            <a:extLst>
              <a:ext uri="{FF2B5EF4-FFF2-40B4-BE49-F238E27FC236}">
                <a16:creationId xmlns:a16="http://schemas.microsoft.com/office/drawing/2014/main" id="{5DBB72A4-1338-1ABF-C967-CFA5BBC8D853}"/>
              </a:ext>
            </a:extLst>
          </p:cNvPr>
          <p:cNvSpPr>
            <a:spLocks noGrp="1"/>
          </p:cNvSpPr>
          <p:nvPr>
            <p:ph type="dt" sz="half" idx="2"/>
          </p:nvPr>
        </p:nvSpPr>
        <p:spPr/>
        <p:txBody>
          <a:bodyPr/>
          <a:lstStyle/>
          <a:p>
            <a:r>
              <a:rPr lang="de-DE"/>
              <a:t>Exact: Lifting</a:t>
            </a:r>
            <a:endParaRPr lang="en-US" dirty="0"/>
          </a:p>
        </p:txBody>
      </p:sp>
      <p:sp>
        <p:nvSpPr>
          <p:cNvPr id="5" name="Footer Placeholder 4">
            <a:extLst>
              <a:ext uri="{FF2B5EF4-FFF2-40B4-BE49-F238E27FC236}">
                <a16:creationId xmlns:a16="http://schemas.microsoft.com/office/drawing/2014/main" id="{F1B78DA1-B718-BF2F-4B99-5486276CCCA0}"/>
              </a:ext>
            </a:extLst>
          </p:cNvPr>
          <p:cNvSpPr>
            <a:spLocks noGrp="1"/>
          </p:cNvSpPr>
          <p:nvPr>
            <p:ph type="ftr" sz="quarter" idx="3"/>
          </p:nvPr>
        </p:nvSpPr>
        <p:spPr/>
        <p:txBody>
          <a:bodyPr/>
          <a:lstStyle/>
          <a:p>
            <a:r>
              <a:rPr lang="en-GB"/>
              <a:t>T. Braun – StaRAI</a:t>
            </a:r>
          </a:p>
        </p:txBody>
      </p:sp>
      <p:sp>
        <p:nvSpPr>
          <p:cNvPr id="6" name="Slide Number Placeholder 5">
            <a:extLst>
              <a:ext uri="{FF2B5EF4-FFF2-40B4-BE49-F238E27FC236}">
                <a16:creationId xmlns:a16="http://schemas.microsoft.com/office/drawing/2014/main" id="{A9911546-15E2-F979-38EB-C25A08418BF4}"/>
              </a:ext>
            </a:extLst>
          </p:cNvPr>
          <p:cNvSpPr>
            <a:spLocks noGrp="1"/>
          </p:cNvSpPr>
          <p:nvPr>
            <p:ph type="sldNum" sz="quarter" idx="4"/>
          </p:nvPr>
        </p:nvSpPr>
        <p:spPr/>
        <p:txBody>
          <a:bodyPr/>
          <a:lstStyle/>
          <a:p>
            <a:fld id="{67C9959E-8E6B-B04C-9955-EA096F41CA7A}" type="slidenum">
              <a:rPr lang="en-GB" smtClean="0"/>
              <a:t>5</a:t>
            </a:fld>
            <a:endParaRPr lang="en-GB"/>
          </a:p>
        </p:txBody>
      </p:sp>
      <p:grpSp>
        <p:nvGrpSpPr>
          <p:cNvPr id="7" name="Group 6">
            <a:extLst>
              <a:ext uri="{FF2B5EF4-FFF2-40B4-BE49-F238E27FC236}">
                <a16:creationId xmlns:a16="http://schemas.microsoft.com/office/drawing/2014/main" id="{04B1BB18-303C-BE9C-E8BE-359EA378AC42}"/>
              </a:ext>
            </a:extLst>
          </p:cNvPr>
          <p:cNvGrpSpPr/>
          <p:nvPr/>
        </p:nvGrpSpPr>
        <p:grpSpPr>
          <a:xfrm>
            <a:off x="6907622" y="1633689"/>
            <a:ext cx="4924053" cy="2070888"/>
            <a:chOff x="6907622" y="3834819"/>
            <a:chExt cx="4924053" cy="2070888"/>
          </a:xfrm>
        </p:grpSpPr>
        <p:grpSp>
          <p:nvGrpSpPr>
            <p:cNvPr id="8" name="Group 7">
              <a:extLst>
                <a:ext uri="{FF2B5EF4-FFF2-40B4-BE49-F238E27FC236}">
                  <a16:creationId xmlns:a16="http://schemas.microsoft.com/office/drawing/2014/main" id="{FD10F72D-ED11-7C7B-F386-209888895713}"/>
                </a:ext>
              </a:extLst>
            </p:cNvPr>
            <p:cNvGrpSpPr/>
            <p:nvPr/>
          </p:nvGrpSpPr>
          <p:grpSpPr>
            <a:xfrm>
              <a:off x="8241884" y="3918239"/>
              <a:ext cx="2198182" cy="490296"/>
              <a:chOff x="8655309" y="2902693"/>
              <a:chExt cx="2198182" cy="490296"/>
            </a:xfrm>
          </p:grpSpPr>
          <p:cxnSp>
            <p:nvCxnSpPr>
              <p:cNvPr id="36" name="Straight Connector 35">
                <a:extLst>
                  <a:ext uri="{FF2B5EF4-FFF2-40B4-BE49-F238E27FC236}">
                    <a16:creationId xmlns:a16="http://schemas.microsoft.com/office/drawing/2014/main" id="{640894BD-D8F1-13ED-8808-51B52869350C}"/>
                  </a:ext>
                </a:extLst>
              </p:cNvPr>
              <p:cNvCxnSpPr>
                <a:cxnSpLocks/>
                <a:stCxn id="9" idx="6"/>
                <a:endCxn id="41"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0DF15C8B-00C6-20BC-5375-9C0D7460E52F}"/>
                  </a:ext>
                </a:extLst>
              </p:cNvPr>
              <p:cNvCxnSpPr>
                <a:cxnSpLocks/>
                <a:stCxn id="10" idx="2"/>
                <a:endCxn id="41" idx="3"/>
              </p:cNvCxnSpPr>
              <p:nvPr/>
            </p:nvCxnSpPr>
            <p:spPr>
              <a:xfrm flipH="1" flipV="1">
                <a:off x="9721684" y="3013607"/>
                <a:ext cx="1131807"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2A395069-EB62-4BF3-59EC-F7D5406B7C29}"/>
                  </a:ext>
                </a:extLst>
              </p:cNvPr>
              <p:cNvCxnSpPr>
                <a:cxnSpLocks/>
                <a:stCxn id="13" idx="0"/>
                <a:endCxn id="41" idx="2"/>
              </p:cNvCxnSpPr>
              <p:nvPr/>
            </p:nvCxnSpPr>
            <p:spPr>
              <a:xfrm flipH="1" flipV="1">
                <a:off x="9649684" y="3085607"/>
                <a:ext cx="3824" cy="30738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 name="Group 38">
                <a:extLst>
                  <a:ext uri="{FF2B5EF4-FFF2-40B4-BE49-F238E27FC236}">
                    <a16:creationId xmlns:a16="http://schemas.microsoft.com/office/drawing/2014/main" id="{41EB710E-7A6D-CA69-0458-D7EB1C188D2B}"/>
                  </a:ext>
                </a:extLst>
              </p:cNvPr>
              <p:cNvGrpSpPr/>
              <p:nvPr/>
            </p:nvGrpSpPr>
            <p:grpSpPr>
              <a:xfrm>
                <a:off x="9540595" y="2902693"/>
                <a:ext cx="520306" cy="392206"/>
                <a:chOff x="9540595" y="2902693"/>
                <a:chExt cx="520306" cy="392206"/>
              </a:xfrm>
            </p:grpSpPr>
            <p:sp>
              <p:nvSpPr>
                <p:cNvPr id="40" name="Rectangle 39">
                  <a:extLst>
                    <a:ext uri="{FF2B5EF4-FFF2-40B4-BE49-F238E27FC236}">
                      <a16:creationId xmlns:a16="http://schemas.microsoft.com/office/drawing/2014/main" id="{B99902FA-F7AF-67BB-E4C8-AC6EC64415D0}"/>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ectangle 40">
                  <a:extLst>
                    <a:ext uri="{FF2B5EF4-FFF2-40B4-BE49-F238E27FC236}">
                      <a16:creationId xmlns:a16="http://schemas.microsoft.com/office/drawing/2014/main" id="{23BE35F9-C057-C994-551D-335CD6EB4D80}"/>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Rectangle 41">
                  <a:extLst>
                    <a:ext uri="{FF2B5EF4-FFF2-40B4-BE49-F238E27FC236}">
                      <a16:creationId xmlns:a16="http://schemas.microsoft.com/office/drawing/2014/main" id="{71BC1009-8247-D8E7-B28A-EE20B5A6DAD6}"/>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FCAFAD38-5971-B9BD-C2D1-2BC5E5B1F5B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05" name="TextBox 104">
                      <a:extLst>
                        <a:ext uri="{FF2B5EF4-FFF2-40B4-BE49-F238E27FC236}">
                          <a16:creationId xmlns:a16="http://schemas.microsoft.com/office/drawing/2014/main" id="{97102F4F-F96B-A941-885B-1E10A5474211}"/>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9" name="Oval 8">
                  <a:extLst>
                    <a:ext uri="{FF2B5EF4-FFF2-40B4-BE49-F238E27FC236}">
                      <a16:creationId xmlns:a16="http://schemas.microsoft.com/office/drawing/2014/main" id="{CAE7C567-3C60-9BB1-1FCD-3686B6BF766A}"/>
                    </a:ext>
                  </a:extLst>
                </p:cNvPr>
                <p:cNvSpPr/>
                <p:nvPr/>
              </p:nvSpPr>
              <p:spPr>
                <a:xfrm>
                  <a:off x="7109772" y="3834819"/>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13" name="Oval 112">
                  <a:extLst>
                    <a:ext uri="{FF2B5EF4-FFF2-40B4-BE49-F238E27FC236}">
                      <a16:creationId xmlns:a16="http://schemas.microsoft.com/office/drawing/2014/main" id="{D0027B3A-2688-1045-8B54-5F5C209A05FA}"/>
                    </a:ext>
                  </a:extLst>
                </p:cNvPr>
                <p:cNvSpPr>
                  <a:spLocks noRot="1" noChangeAspect="1" noMove="1" noResize="1" noEditPoints="1" noAdjustHandles="1" noChangeArrowheads="1" noChangeShapeType="1" noTextEdit="1"/>
                </p:cNvSpPr>
                <p:nvPr/>
              </p:nvSpPr>
              <p:spPr>
                <a:xfrm>
                  <a:off x="7109772" y="3834819"/>
                  <a:ext cx="1132112"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Oval 9">
                  <a:extLst>
                    <a:ext uri="{FF2B5EF4-FFF2-40B4-BE49-F238E27FC236}">
                      <a16:creationId xmlns:a16="http://schemas.microsoft.com/office/drawing/2014/main" id="{778C74CB-1138-278C-0596-EFEECACD060C}"/>
                    </a:ext>
                  </a:extLst>
                </p:cNvPr>
                <p:cNvSpPr/>
                <p:nvPr/>
              </p:nvSpPr>
              <p:spPr>
                <a:xfrm>
                  <a:off x="10440066" y="3834819"/>
                  <a:ext cx="99100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14" name="Oval 113">
                  <a:extLst>
                    <a:ext uri="{FF2B5EF4-FFF2-40B4-BE49-F238E27FC236}">
                      <a16:creationId xmlns:a16="http://schemas.microsoft.com/office/drawing/2014/main" id="{3DD7CE19-7649-9041-ABD0-D4C648A477C1}"/>
                    </a:ext>
                  </a:extLst>
                </p:cNvPr>
                <p:cNvSpPr>
                  <a:spLocks noRot="1" noChangeAspect="1" noMove="1" noResize="1" noEditPoints="1" noAdjustHandles="1" noChangeArrowheads="1" noChangeShapeType="1" noTextEdit="1"/>
                </p:cNvSpPr>
                <p:nvPr/>
              </p:nvSpPr>
              <p:spPr>
                <a:xfrm>
                  <a:off x="10440066" y="3834819"/>
                  <a:ext cx="991005"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Oval 10">
                  <a:extLst>
                    <a:ext uri="{FF2B5EF4-FFF2-40B4-BE49-F238E27FC236}">
                      <a16:creationId xmlns:a16="http://schemas.microsoft.com/office/drawing/2014/main" id="{1150F247-BCE9-BD6F-EED5-4D7BB0638D43}"/>
                    </a:ext>
                  </a:extLst>
                </p:cNvPr>
                <p:cNvSpPr/>
                <p:nvPr/>
              </p:nvSpPr>
              <p:spPr>
                <a:xfrm>
                  <a:off x="8641260" y="5516194"/>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5" name="Oval 114">
                  <a:extLst>
                    <a:ext uri="{FF2B5EF4-FFF2-40B4-BE49-F238E27FC236}">
                      <a16:creationId xmlns:a16="http://schemas.microsoft.com/office/drawing/2014/main" id="{3FD7DFFF-6912-8243-A41A-A874B52A7A76}"/>
                    </a:ext>
                  </a:extLst>
                </p:cNvPr>
                <p:cNvSpPr>
                  <a:spLocks noRot="1" noChangeAspect="1" noMove="1" noResize="1" noEditPoints="1" noAdjustHandles="1" noChangeArrowheads="1" noChangeShapeType="1" noTextEdit="1"/>
                </p:cNvSpPr>
                <p:nvPr/>
              </p:nvSpPr>
              <p:spPr>
                <a:xfrm>
                  <a:off x="8641260" y="5516194"/>
                  <a:ext cx="1189998"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 name="Oval 11">
                  <a:extLst>
                    <a:ext uri="{FF2B5EF4-FFF2-40B4-BE49-F238E27FC236}">
                      <a16:creationId xmlns:a16="http://schemas.microsoft.com/office/drawing/2014/main" id="{87679E88-D48F-8C7D-693A-731D2C44C193}"/>
                    </a:ext>
                  </a:extLst>
                </p:cNvPr>
                <p:cNvSpPr/>
                <p:nvPr/>
              </p:nvSpPr>
              <p:spPr>
                <a:xfrm>
                  <a:off x="6907622" y="494364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6" name="Oval 115">
                  <a:extLst>
                    <a:ext uri="{FF2B5EF4-FFF2-40B4-BE49-F238E27FC236}">
                      <a16:creationId xmlns:a16="http://schemas.microsoft.com/office/drawing/2014/main" id="{ABA5D5BE-DFB2-8845-9E90-2A78F17A72B6}"/>
                    </a:ext>
                  </a:extLst>
                </p:cNvPr>
                <p:cNvSpPr>
                  <a:spLocks noRot="1" noChangeAspect="1" noMove="1" noResize="1" noEditPoints="1" noAdjustHandles="1" noChangeArrowheads="1" noChangeShapeType="1" noTextEdit="1"/>
                </p:cNvSpPr>
                <p:nvPr/>
              </p:nvSpPr>
              <p:spPr>
                <a:xfrm>
                  <a:off x="6907622" y="4943648"/>
                  <a:ext cx="1536412"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 name="Oval 12">
                  <a:extLst>
                    <a:ext uri="{FF2B5EF4-FFF2-40B4-BE49-F238E27FC236}">
                      <a16:creationId xmlns:a16="http://schemas.microsoft.com/office/drawing/2014/main" id="{08A7DB11-B669-AA69-B26F-FD3AB0801678}"/>
                    </a:ext>
                  </a:extLst>
                </p:cNvPr>
                <p:cNvSpPr/>
                <p:nvPr/>
              </p:nvSpPr>
              <p:spPr>
                <a:xfrm>
                  <a:off x="8860758" y="4408535"/>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17" name="Oval 116">
                  <a:extLst>
                    <a:ext uri="{FF2B5EF4-FFF2-40B4-BE49-F238E27FC236}">
                      <a16:creationId xmlns:a16="http://schemas.microsoft.com/office/drawing/2014/main" id="{2193914D-83A9-AB49-925E-CDDE63ECE0E9}"/>
                    </a:ext>
                  </a:extLst>
                </p:cNvPr>
                <p:cNvSpPr>
                  <a:spLocks noRot="1" noChangeAspect="1" noMove="1" noResize="1" noEditPoints="1" noAdjustHandles="1" noChangeArrowheads="1" noChangeShapeType="1" noTextEdit="1"/>
                </p:cNvSpPr>
                <p:nvPr/>
              </p:nvSpPr>
              <p:spPr>
                <a:xfrm>
                  <a:off x="8860758" y="4408535"/>
                  <a:ext cx="758649" cy="389513"/>
                </a:xfrm>
                <a:prstGeom prst="ellipse">
                  <a:avLst/>
                </a:prstGeom>
                <a:blipFill>
                  <a:blip r:embed="rId10"/>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 name="Oval 13">
                  <a:extLst>
                    <a:ext uri="{FF2B5EF4-FFF2-40B4-BE49-F238E27FC236}">
                      <a16:creationId xmlns:a16="http://schemas.microsoft.com/office/drawing/2014/main" id="{BC2C01BC-52D1-53EB-2AAB-E972F27AB634}"/>
                    </a:ext>
                  </a:extLst>
                </p:cNvPr>
                <p:cNvSpPr/>
                <p:nvPr/>
              </p:nvSpPr>
              <p:spPr>
                <a:xfrm>
                  <a:off x="10039464" y="4943648"/>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18" name="Oval 117">
                  <a:extLst>
                    <a:ext uri="{FF2B5EF4-FFF2-40B4-BE49-F238E27FC236}">
                      <a16:creationId xmlns:a16="http://schemas.microsoft.com/office/drawing/2014/main" id="{64C44D0D-0C3F-3947-B6AA-59EABC34E4CD}"/>
                    </a:ext>
                  </a:extLst>
                </p:cNvPr>
                <p:cNvSpPr>
                  <a:spLocks noRot="1" noChangeAspect="1" noMove="1" noResize="1" noEditPoints="1" noAdjustHandles="1" noChangeArrowheads="1" noChangeShapeType="1" noTextEdit="1"/>
                </p:cNvSpPr>
                <p:nvPr/>
              </p:nvSpPr>
              <p:spPr>
                <a:xfrm>
                  <a:off x="10039464" y="4943648"/>
                  <a:ext cx="1792211"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p:cxnSp>
          <p:nvCxnSpPr>
            <p:cNvPr id="15" name="Straight Connector 14">
              <a:extLst>
                <a:ext uri="{FF2B5EF4-FFF2-40B4-BE49-F238E27FC236}">
                  <a16:creationId xmlns:a16="http://schemas.microsoft.com/office/drawing/2014/main" id="{0A7D1FF4-FA47-B293-2546-9CE0C90A8DBD}"/>
                </a:ext>
              </a:extLst>
            </p:cNvPr>
            <p:cNvCxnSpPr>
              <a:cxnSpLocks/>
              <a:stCxn id="12" idx="6"/>
              <a:endCxn id="33" idx="1"/>
            </p:cNvCxnSpPr>
            <p:nvPr/>
          </p:nvCxnSpPr>
          <p:spPr>
            <a:xfrm>
              <a:off x="8444034" y="5138405"/>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9B0F86E8-DC7C-61A6-E19D-4B52DCC055B8}"/>
                </a:ext>
              </a:extLst>
            </p:cNvPr>
            <p:cNvCxnSpPr>
              <a:cxnSpLocks/>
              <a:stCxn id="13" idx="4"/>
              <a:endCxn id="33" idx="0"/>
            </p:cNvCxnSpPr>
            <p:nvPr/>
          </p:nvCxnSpPr>
          <p:spPr>
            <a:xfrm flipH="1">
              <a:off x="8971231" y="4798048"/>
              <a:ext cx="268852"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8D14B45-68DE-21E1-4365-9C2504EDD3AC}"/>
                </a:ext>
              </a:extLst>
            </p:cNvPr>
            <p:cNvCxnSpPr>
              <a:cxnSpLocks/>
              <a:stCxn id="11" idx="0"/>
              <a:endCxn id="33" idx="2"/>
            </p:cNvCxnSpPr>
            <p:nvPr/>
          </p:nvCxnSpPr>
          <p:spPr>
            <a:xfrm flipH="1" flipV="1">
              <a:off x="8971231" y="5215847"/>
              <a:ext cx="265028"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52B092DE-7D5C-4129-6A50-892488713522}"/>
                </a:ext>
              </a:extLst>
            </p:cNvPr>
            <p:cNvGrpSpPr/>
            <p:nvPr/>
          </p:nvGrpSpPr>
          <p:grpSpPr>
            <a:xfrm>
              <a:off x="8610247" y="5032933"/>
              <a:ext cx="474503" cy="391710"/>
              <a:chOff x="9288700" y="2902693"/>
              <a:chExt cx="474503" cy="391710"/>
            </a:xfrm>
          </p:grpSpPr>
          <p:sp>
            <p:nvSpPr>
              <p:cNvPr id="32" name="Rectangle 31">
                <a:extLst>
                  <a:ext uri="{FF2B5EF4-FFF2-40B4-BE49-F238E27FC236}">
                    <a16:creationId xmlns:a16="http://schemas.microsoft.com/office/drawing/2014/main" id="{97CA0AA3-A4D1-4D61-21FC-906063CF87E0}"/>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A40760EF-22B0-6D14-0687-4FF57F6DE8F0}"/>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a:extLst>
                  <a:ext uri="{FF2B5EF4-FFF2-40B4-BE49-F238E27FC236}">
                    <a16:creationId xmlns:a16="http://schemas.microsoft.com/office/drawing/2014/main" id="{FD1E5B9B-5C6E-02C7-3331-535426D1CF0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95BBC2D8-7FD2-CFB2-FB85-22CA941F96E4}"/>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2"/>
                    <a:stretch>
                      <a:fillRect l="-16667" r="-4167" b="-26087"/>
                    </a:stretch>
                  </a:blipFill>
                </p:spPr>
                <p:txBody>
                  <a:bodyPr/>
                  <a:lstStyle/>
                  <a:p>
                    <a:r>
                      <a:rPr lang="en-GB">
                        <a:noFill/>
                      </a:rPr>
                      <a:t> </a:t>
                    </a:r>
                  </a:p>
                </p:txBody>
              </p:sp>
            </mc:Fallback>
          </mc:AlternateContent>
        </p:grpSp>
        <p:cxnSp>
          <p:nvCxnSpPr>
            <p:cNvPr id="19" name="Straight Connector 18">
              <a:extLst>
                <a:ext uri="{FF2B5EF4-FFF2-40B4-BE49-F238E27FC236}">
                  <a16:creationId xmlns:a16="http://schemas.microsoft.com/office/drawing/2014/main" id="{7F048388-BD14-FB81-B2FC-EF510D4C93EC}"/>
                </a:ext>
              </a:extLst>
            </p:cNvPr>
            <p:cNvCxnSpPr>
              <a:cxnSpLocks/>
              <a:stCxn id="13" idx="4"/>
              <a:endCxn id="29" idx="0"/>
            </p:cNvCxnSpPr>
            <p:nvPr/>
          </p:nvCxnSpPr>
          <p:spPr>
            <a:xfrm>
              <a:off x="9240083" y="4798048"/>
              <a:ext cx="262021"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A4BFBD69-A722-2E05-7CF5-70BC9113EF92}"/>
                </a:ext>
              </a:extLst>
            </p:cNvPr>
            <p:cNvCxnSpPr>
              <a:cxnSpLocks/>
              <a:stCxn id="14" idx="2"/>
              <a:endCxn id="29" idx="3"/>
            </p:cNvCxnSpPr>
            <p:nvPr/>
          </p:nvCxnSpPr>
          <p:spPr>
            <a:xfrm flipH="1">
              <a:off x="9574104" y="5138405"/>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FD6CCF9-81B6-8BF1-164A-A2CD2E1ADCD7}"/>
                </a:ext>
              </a:extLst>
            </p:cNvPr>
            <p:cNvCxnSpPr>
              <a:cxnSpLocks/>
              <a:stCxn id="11" idx="0"/>
              <a:endCxn id="29" idx="2"/>
            </p:cNvCxnSpPr>
            <p:nvPr/>
          </p:nvCxnSpPr>
          <p:spPr>
            <a:xfrm flipV="1">
              <a:off x="9236259" y="5215847"/>
              <a:ext cx="265845"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CB235526-F870-6ED1-ED9C-0AF498380306}"/>
                </a:ext>
              </a:extLst>
            </p:cNvPr>
            <p:cNvGrpSpPr/>
            <p:nvPr/>
          </p:nvGrpSpPr>
          <p:grpSpPr>
            <a:xfrm>
              <a:off x="9393015" y="5032933"/>
              <a:ext cx="525629" cy="392206"/>
              <a:chOff x="9540595" y="2902693"/>
              <a:chExt cx="525629" cy="392206"/>
            </a:xfrm>
          </p:grpSpPr>
          <p:sp>
            <p:nvSpPr>
              <p:cNvPr id="28" name="Rectangle 27">
                <a:extLst>
                  <a:ext uri="{FF2B5EF4-FFF2-40B4-BE49-F238E27FC236}">
                    <a16:creationId xmlns:a16="http://schemas.microsoft.com/office/drawing/2014/main" id="{B3881169-AA73-77D8-AB2A-91E85AFFCEFB}"/>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59B360DB-85D2-F01A-9784-47F58754B547}"/>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8BB3F832-C774-3571-B438-7F955460A88E}"/>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2F54A140-FE4C-A205-5ECC-4C3933D3DC60}"/>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3"/>
                    <a:stretch>
                      <a:fillRect l="-16667" r="-4167" b="-27273"/>
                    </a:stretch>
                  </a:blipFill>
                </p:spPr>
                <p:txBody>
                  <a:bodyPr/>
                  <a:lstStyle/>
                  <a:p>
                    <a:r>
                      <a:rPr lang="en-GB">
                        <a:noFill/>
                      </a:rPr>
                      <a:t> </a:t>
                    </a:r>
                  </a:p>
                </p:txBody>
              </p:sp>
            </mc:Fallback>
          </mc:AlternateContent>
        </p:grpSp>
        <p:grpSp>
          <p:nvGrpSpPr>
            <p:cNvPr id="23" name="Group 22">
              <a:extLst>
                <a:ext uri="{FF2B5EF4-FFF2-40B4-BE49-F238E27FC236}">
                  <a16:creationId xmlns:a16="http://schemas.microsoft.com/office/drawing/2014/main" id="{C05AECBD-3149-3AA4-23B9-04DC0E174F20}"/>
                </a:ext>
              </a:extLst>
            </p:cNvPr>
            <p:cNvGrpSpPr/>
            <p:nvPr/>
          </p:nvGrpSpPr>
          <p:grpSpPr>
            <a:xfrm>
              <a:off x="9619407" y="4531291"/>
              <a:ext cx="758122" cy="348999"/>
              <a:chOff x="8636773" y="2952819"/>
              <a:chExt cx="758122" cy="348999"/>
            </a:xfrm>
          </p:grpSpPr>
          <p:cxnSp>
            <p:nvCxnSpPr>
              <p:cNvPr id="24" name="Straight Connector 23">
                <a:extLst>
                  <a:ext uri="{FF2B5EF4-FFF2-40B4-BE49-F238E27FC236}">
                    <a16:creationId xmlns:a16="http://schemas.microsoft.com/office/drawing/2014/main" id="{175C6D69-C2EB-787F-A585-8F8FF388CC58}"/>
                  </a:ext>
                </a:extLst>
              </p:cNvPr>
              <p:cNvCxnSpPr>
                <a:cxnSpLocks/>
                <a:stCxn id="13" idx="6"/>
                <a:endCxn id="26" idx="1"/>
              </p:cNvCxnSpPr>
              <p:nvPr/>
            </p:nvCxnSpPr>
            <p:spPr>
              <a:xfrm flipV="1">
                <a:off x="8636773" y="3024819"/>
                <a:ext cx="3158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 name="Group 24">
                <a:extLst>
                  <a:ext uri="{FF2B5EF4-FFF2-40B4-BE49-F238E27FC236}">
                    <a16:creationId xmlns:a16="http://schemas.microsoft.com/office/drawing/2014/main" id="{BE2EDF3E-D73D-C51B-8D79-2FA4C45CA80D}"/>
                  </a:ext>
                </a:extLst>
              </p:cNvPr>
              <p:cNvGrpSpPr/>
              <p:nvPr/>
            </p:nvGrpSpPr>
            <p:grpSpPr>
              <a:xfrm>
                <a:off x="8952591" y="2952819"/>
                <a:ext cx="442304" cy="348999"/>
                <a:chOff x="8952591" y="2952819"/>
                <a:chExt cx="442304" cy="348999"/>
              </a:xfrm>
            </p:grpSpPr>
            <p:sp>
              <p:nvSpPr>
                <p:cNvPr id="26" name="Rectangle 25">
                  <a:extLst>
                    <a:ext uri="{FF2B5EF4-FFF2-40B4-BE49-F238E27FC236}">
                      <a16:creationId xmlns:a16="http://schemas.microsoft.com/office/drawing/2014/main" id="{9E09C671-1885-AF9C-E27C-0534C825D549}"/>
                    </a:ext>
                  </a:extLst>
                </p:cNvPr>
                <p:cNvSpPr/>
                <p:nvPr/>
              </p:nvSpPr>
              <p:spPr>
                <a:xfrm>
                  <a:off x="895259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DB487428-09F3-EA34-C907-9A1A1D4AB420}"/>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89" name="TextBox 88">
                      <a:extLst>
                        <a:ext uri="{FF2B5EF4-FFF2-40B4-BE49-F238E27FC236}">
                          <a16:creationId xmlns:a16="http://schemas.microsoft.com/office/drawing/2014/main" id="{C7ECEFF1-595E-3249-A1D7-6AB7E7AA581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4"/>
                      <a:stretch>
                        <a:fillRect l="-16667" r="-4167" b="-21739"/>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410751028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27A78A-6CEA-8D43-B633-CB23439DDFF4}"/>
              </a:ext>
            </a:extLst>
          </p:cNvPr>
          <p:cNvSpPr>
            <a:spLocks noGrp="1"/>
          </p:cNvSpPr>
          <p:nvPr>
            <p:ph type="title"/>
          </p:nvPr>
        </p:nvSpPr>
        <p:spPr/>
        <p:txBody>
          <a:bodyPr/>
          <a:lstStyle/>
          <a:p>
            <a:r>
              <a:rPr lang="en-GB" dirty="0"/>
              <a:t>What Happens During Variable Elimination Given Relations?</a:t>
            </a:r>
          </a:p>
        </p:txBody>
      </p:sp>
      <p:sp>
        <p:nvSpPr>
          <p:cNvPr id="11" name="Date Placeholder 10">
            <a:extLst>
              <a:ext uri="{FF2B5EF4-FFF2-40B4-BE49-F238E27FC236}">
                <a16:creationId xmlns:a16="http://schemas.microsoft.com/office/drawing/2014/main" id="{6625157E-9ACE-9C40-8B9E-24ABB47510A3}"/>
              </a:ext>
            </a:extLst>
          </p:cNvPr>
          <p:cNvSpPr>
            <a:spLocks noGrp="1"/>
          </p:cNvSpPr>
          <p:nvPr>
            <p:ph type="dt" sz="half" idx="2"/>
          </p:nvPr>
        </p:nvSpPr>
        <p:spPr/>
        <p:txBody>
          <a:bodyPr/>
          <a:lstStyle/>
          <a:p>
            <a:r>
              <a:rPr lang="de-DE"/>
              <a:t>Exact: Lifting</a:t>
            </a:r>
            <a:endParaRPr lang="en-US" dirty="0"/>
          </a:p>
        </p:txBody>
      </p:sp>
      <p:sp>
        <p:nvSpPr>
          <p:cNvPr id="13" name="Footer Placeholder 12">
            <a:extLst>
              <a:ext uri="{FF2B5EF4-FFF2-40B4-BE49-F238E27FC236}">
                <a16:creationId xmlns:a16="http://schemas.microsoft.com/office/drawing/2014/main" id="{A5E5DE30-5BC0-FB42-BC6A-2C81C3F1D023}"/>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9747C81B-BDAB-DA4F-8FD6-0BE7119B3DC7}"/>
              </a:ext>
            </a:extLst>
          </p:cNvPr>
          <p:cNvSpPr>
            <a:spLocks noGrp="1"/>
          </p:cNvSpPr>
          <p:nvPr>
            <p:ph type="sldNum" sz="quarter" idx="4"/>
          </p:nvPr>
        </p:nvSpPr>
        <p:spPr/>
        <p:txBody>
          <a:bodyPr/>
          <a:lstStyle/>
          <a:p>
            <a:fld id="{DB7C4649-800D-CB47-881A-AA04BFFFB18C}" type="slidenum">
              <a:rPr lang="en-US" smtClean="0"/>
              <a:t>6</a:t>
            </a:fld>
            <a:endParaRPr lang="en-US"/>
          </a:p>
        </p:txBody>
      </p:sp>
      <p:grpSp>
        <p:nvGrpSpPr>
          <p:cNvPr id="5" name="Group 4">
            <a:extLst>
              <a:ext uri="{FF2B5EF4-FFF2-40B4-BE49-F238E27FC236}">
                <a16:creationId xmlns:a16="http://schemas.microsoft.com/office/drawing/2014/main" id="{4553B1B1-4BDF-E64C-ACB4-2BA61610FADD}"/>
              </a:ext>
            </a:extLst>
          </p:cNvPr>
          <p:cNvGrpSpPr/>
          <p:nvPr/>
        </p:nvGrpSpPr>
        <p:grpSpPr>
          <a:xfrm>
            <a:off x="9045767" y="4340217"/>
            <a:ext cx="1172686" cy="1597428"/>
            <a:chOff x="6229311" y="3256865"/>
            <a:chExt cx="1172686" cy="1597428"/>
          </a:xfrm>
        </p:grpSpPr>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A4E34DE1-9AEC-EB43-AC2F-094C78B9F0BC}"/>
                    </a:ext>
                  </a:extLst>
                </p:cNvPr>
                <p:cNvSpPr txBox="1"/>
                <p:nvPr/>
              </p:nvSpPr>
              <p:spPr>
                <a:xfrm>
                  <a:off x="6436330" y="3256865"/>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6" name="TextBox 5">
                  <a:extLst>
                    <a:ext uri="{FF2B5EF4-FFF2-40B4-BE49-F238E27FC236}">
                      <a16:creationId xmlns:a16="http://schemas.microsoft.com/office/drawing/2014/main" id="{A4E34DE1-9AEC-EB43-AC2F-094C78B9F0BC}"/>
                    </a:ext>
                  </a:extLst>
                </p:cNvPr>
                <p:cNvSpPr txBox="1">
                  <a:spLocks noRot="1" noChangeAspect="1" noMove="1" noResize="1" noEditPoints="1" noAdjustHandles="1" noChangeArrowheads="1" noChangeShapeType="1" noTextEdit="1"/>
                </p:cNvSpPr>
                <p:nvPr/>
              </p:nvSpPr>
              <p:spPr>
                <a:xfrm>
                  <a:off x="6436330" y="3256865"/>
                  <a:ext cx="758649" cy="389513"/>
                </a:xfrm>
                <a:prstGeom prst="ellipse">
                  <a:avLst/>
                </a:prstGeom>
                <a:blipFill>
                  <a:blip r:embed="rId3"/>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C7156F14-7E50-D244-8AD5-88AA983BE214}"/>
                    </a:ext>
                  </a:extLst>
                </p:cNvPr>
                <p:cNvSpPr txBox="1"/>
                <p:nvPr/>
              </p:nvSpPr>
              <p:spPr>
                <a:xfrm>
                  <a:off x="6229311" y="4464780"/>
                  <a:ext cx="117268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accent1"/>
                            </a:solidFill>
                            <a:latin typeface="Cambria Math" charset="0"/>
                          </a:rPr>
                          <m:t>𝑆𝑖𝑐𝑘</m:t>
                        </m:r>
                        <m:d>
                          <m:dPr>
                            <m:ctrlPr>
                              <a:rPr lang="de-DE" i="1">
                                <a:solidFill>
                                  <a:schemeClr val="accent1"/>
                                </a:solidFill>
                                <a:latin typeface="Cambria Math" panose="02040503050406030204" pitchFamily="18" charset="0"/>
                              </a:rPr>
                            </m:ctrlPr>
                          </m:dPr>
                          <m:e>
                            <m:r>
                              <a:rPr lang="de-DE" i="1">
                                <a:solidFill>
                                  <a:schemeClr val="accent1"/>
                                </a:solidFill>
                                <a:latin typeface="Cambria Math" charset="0"/>
                              </a:rPr>
                              <m:t>𝑋</m:t>
                            </m:r>
                          </m:e>
                        </m:d>
                      </m:oMath>
                    </m:oMathPara>
                  </a14:m>
                  <a:endParaRPr lang="en-GB" dirty="0">
                    <a:solidFill>
                      <a:schemeClr val="accent1"/>
                    </a:solidFill>
                  </a:endParaRPr>
                </a:p>
              </p:txBody>
            </p:sp>
          </mc:Choice>
          <mc:Fallback xmlns="">
            <p:sp>
              <p:nvSpPr>
                <p:cNvPr id="10" name="TextBox 9">
                  <a:extLst>
                    <a:ext uri="{FF2B5EF4-FFF2-40B4-BE49-F238E27FC236}">
                      <a16:creationId xmlns:a16="http://schemas.microsoft.com/office/drawing/2014/main" id="{C7156F14-7E50-D244-8AD5-88AA983BE214}"/>
                    </a:ext>
                  </a:extLst>
                </p:cNvPr>
                <p:cNvSpPr txBox="1">
                  <a:spLocks noRot="1" noChangeAspect="1" noMove="1" noResize="1" noEditPoints="1" noAdjustHandles="1" noChangeArrowheads="1" noChangeShapeType="1" noTextEdit="1"/>
                </p:cNvSpPr>
                <p:nvPr/>
              </p:nvSpPr>
              <p:spPr>
                <a:xfrm>
                  <a:off x="6229311" y="4464780"/>
                  <a:ext cx="1172686" cy="389513"/>
                </a:xfrm>
                <a:prstGeom prst="ellipse">
                  <a:avLst/>
                </a:prstGeom>
                <a:blipFill>
                  <a:blip r:embed="rId4"/>
                  <a:stretch>
                    <a:fillRect/>
                  </a:stretch>
                </a:blipFill>
                <a:ln>
                  <a:solidFill>
                    <a:schemeClr val="tx1"/>
                  </a:solidFill>
                </a:ln>
              </p:spPr>
              <p:txBody>
                <a:bodyPr/>
                <a:lstStyle/>
                <a:p>
                  <a:r>
                    <a:rPr lang="en-GB">
                      <a:noFill/>
                    </a:rPr>
                    <a:t> </a:t>
                  </a:r>
                </a:p>
              </p:txBody>
            </p:sp>
          </mc:Fallback>
        </mc:AlternateContent>
        <p:cxnSp>
          <p:nvCxnSpPr>
            <p:cNvPr id="15" name="Straight Connector 14">
              <a:extLst>
                <a:ext uri="{FF2B5EF4-FFF2-40B4-BE49-F238E27FC236}">
                  <a16:creationId xmlns:a16="http://schemas.microsoft.com/office/drawing/2014/main" id="{6FAD1E64-92CC-B949-9DE4-2B578547FB3B}"/>
                </a:ext>
              </a:extLst>
            </p:cNvPr>
            <p:cNvCxnSpPr>
              <a:cxnSpLocks/>
              <a:stCxn id="29" idx="0"/>
              <a:endCxn id="6" idx="4"/>
            </p:cNvCxnSpPr>
            <p:nvPr/>
          </p:nvCxnSpPr>
          <p:spPr>
            <a:xfrm flipV="1">
              <a:off x="6815655" y="3646378"/>
              <a:ext cx="0"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6B27467-9330-D542-8EA0-62970D298BF2}"/>
                </a:ext>
              </a:extLst>
            </p:cNvPr>
            <p:cNvCxnSpPr>
              <a:cxnSpLocks/>
              <a:stCxn id="29" idx="2"/>
              <a:endCxn id="10" idx="0"/>
            </p:cNvCxnSpPr>
            <p:nvPr/>
          </p:nvCxnSpPr>
          <p:spPr>
            <a:xfrm flipH="1">
              <a:off x="6815654" y="4125628"/>
              <a:ext cx="1" cy="33915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578DE2B3-D6BE-4E44-9E10-4A76A691D923}"/>
                </a:ext>
              </a:extLst>
            </p:cNvPr>
            <p:cNvGrpSpPr/>
            <p:nvPr/>
          </p:nvGrpSpPr>
          <p:grpSpPr>
            <a:xfrm>
              <a:off x="6519796" y="3935548"/>
              <a:ext cx="413939" cy="357698"/>
              <a:chOff x="6519796" y="3935548"/>
              <a:chExt cx="413939" cy="357698"/>
            </a:xfrm>
          </p:grpSpPr>
          <p:sp>
            <p:nvSpPr>
              <p:cNvPr id="28" name="Rectangle 27">
                <a:extLst>
                  <a:ext uri="{FF2B5EF4-FFF2-40B4-BE49-F238E27FC236}">
                    <a16:creationId xmlns:a16="http://schemas.microsoft.com/office/drawing/2014/main" id="{2543BE3B-A7B8-2F48-B645-92ABBF116999}"/>
                  </a:ext>
                </a:extLst>
              </p:cNvPr>
              <p:cNvSpPr/>
              <p:nvPr/>
            </p:nvSpPr>
            <p:spPr>
              <a:xfrm>
                <a:off x="6697575" y="3935548"/>
                <a:ext cx="144000" cy="144000"/>
              </a:xfrm>
              <a:prstGeom prst="rect">
                <a:avLst/>
              </a:prstGeom>
              <a:solidFill>
                <a:schemeClr val="tx2"/>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p:sp>
            <p:nvSpPr>
              <p:cNvPr id="29" name="Rectangle 28">
                <a:extLst>
                  <a:ext uri="{FF2B5EF4-FFF2-40B4-BE49-F238E27FC236}">
                    <a16:creationId xmlns:a16="http://schemas.microsoft.com/office/drawing/2014/main" id="{CA41C814-BF13-EE4A-A66C-5CFDB19E69F8}"/>
                  </a:ext>
                </a:extLst>
              </p:cNvPr>
              <p:cNvSpPr/>
              <p:nvPr/>
            </p:nvSpPr>
            <p:spPr>
              <a:xfrm>
                <a:off x="6743655" y="3981628"/>
                <a:ext cx="144000" cy="144000"/>
              </a:xfrm>
              <a:prstGeom prst="rect">
                <a:avLst/>
              </a:prstGeom>
              <a:solidFill>
                <a:schemeClr val="tx2"/>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p:sp>
            <p:nvSpPr>
              <p:cNvPr id="30" name="Rectangle 29">
                <a:extLst>
                  <a:ext uri="{FF2B5EF4-FFF2-40B4-BE49-F238E27FC236}">
                    <a16:creationId xmlns:a16="http://schemas.microsoft.com/office/drawing/2014/main" id="{B78BD3AC-EDE9-D24B-B49D-BBB391893EA7}"/>
                  </a:ext>
                </a:extLst>
              </p:cNvPr>
              <p:cNvSpPr/>
              <p:nvPr/>
            </p:nvSpPr>
            <p:spPr>
              <a:xfrm>
                <a:off x="6789735" y="4027708"/>
                <a:ext cx="144000" cy="144000"/>
              </a:xfrm>
              <a:prstGeom prst="rect">
                <a:avLst/>
              </a:prstGeom>
              <a:solidFill>
                <a:schemeClr val="tx2"/>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E3AF8A9D-83CB-CD4A-8621-70D36B985CB6}"/>
                      </a:ext>
                    </a:extLst>
                  </p:cNvPr>
                  <p:cNvSpPr txBox="1"/>
                  <p:nvPr/>
                </p:nvSpPr>
                <p:spPr>
                  <a:xfrm>
                    <a:off x="6519796" y="4016247"/>
                    <a:ext cx="2149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𝜙</m:t>
                          </m:r>
                        </m:oMath>
                      </m:oMathPara>
                    </a14:m>
                    <a:endParaRPr lang="en-GB" dirty="0"/>
                  </a:p>
                </p:txBody>
              </p:sp>
            </mc:Choice>
            <mc:Fallback xmlns="">
              <p:sp>
                <p:nvSpPr>
                  <p:cNvPr id="31" name="TextBox 30">
                    <a:extLst>
                      <a:ext uri="{FF2B5EF4-FFF2-40B4-BE49-F238E27FC236}">
                        <a16:creationId xmlns:a16="http://schemas.microsoft.com/office/drawing/2014/main" id="{E3AF8A9D-83CB-CD4A-8621-70D36B985CB6}"/>
                      </a:ext>
                    </a:extLst>
                  </p:cNvPr>
                  <p:cNvSpPr txBox="1">
                    <a:spLocks noRot="1" noChangeAspect="1" noMove="1" noResize="1" noEditPoints="1" noAdjustHandles="1" noChangeArrowheads="1" noChangeShapeType="1" noTextEdit="1"/>
                  </p:cNvSpPr>
                  <p:nvPr/>
                </p:nvSpPr>
                <p:spPr>
                  <a:xfrm>
                    <a:off x="6519796" y="4016247"/>
                    <a:ext cx="214931" cy="276999"/>
                  </a:xfrm>
                  <a:prstGeom prst="rect">
                    <a:avLst/>
                  </a:prstGeom>
                  <a:blipFill>
                    <a:blip r:embed="rId10"/>
                    <a:stretch>
                      <a:fillRect l="-33333" r="-27778" b="-31818"/>
                    </a:stretch>
                  </a:blipFill>
                </p:spPr>
                <p:txBody>
                  <a:bodyPr/>
                  <a:lstStyle/>
                  <a:p>
                    <a:r>
                      <a:rPr lang="en-GB">
                        <a:noFill/>
                      </a:rPr>
                      <a:t> </a:t>
                    </a:r>
                  </a:p>
                </p:txBody>
              </p:sp>
            </mc:Fallback>
          </mc:AlternateContent>
        </p:grpSp>
      </p:grpSp>
      <p:grpSp>
        <p:nvGrpSpPr>
          <p:cNvPr id="61" name="Group 60">
            <a:extLst>
              <a:ext uri="{FF2B5EF4-FFF2-40B4-BE49-F238E27FC236}">
                <a16:creationId xmlns:a16="http://schemas.microsoft.com/office/drawing/2014/main" id="{76E2BF8C-2B81-DC48-811E-A708BC7259A8}"/>
              </a:ext>
            </a:extLst>
          </p:cNvPr>
          <p:cNvGrpSpPr/>
          <p:nvPr/>
        </p:nvGrpSpPr>
        <p:grpSpPr>
          <a:xfrm>
            <a:off x="7685406" y="2465318"/>
            <a:ext cx="4174620" cy="1590638"/>
            <a:chOff x="4875826" y="2932580"/>
            <a:chExt cx="4174620" cy="1590638"/>
          </a:xfrm>
        </p:grpSpPr>
        <p:grpSp>
          <p:nvGrpSpPr>
            <p:cNvPr id="36" name="Group 35">
              <a:extLst>
                <a:ext uri="{FF2B5EF4-FFF2-40B4-BE49-F238E27FC236}">
                  <a16:creationId xmlns:a16="http://schemas.microsoft.com/office/drawing/2014/main" id="{0D7BBD84-BB0B-3944-BEE2-DAC04628280A}"/>
                </a:ext>
              </a:extLst>
            </p:cNvPr>
            <p:cNvGrpSpPr/>
            <p:nvPr/>
          </p:nvGrpSpPr>
          <p:grpSpPr>
            <a:xfrm>
              <a:off x="6212648" y="2932580"/>
              <a:ext cx="1276467" cy="1590638"/>
              <a:chOff x="6235995" y="3256865"/>
              <a:chExt cx="1276467" cy="1590638"/>
            </a:xfrm>
          </p:grpSpPr>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5E3F6D0D-EAC8-9B45-8FCC-70AAAD2AE4DE}"/>
                      </a:ext>
                    </a:extLst>
                  </p:cNvPr>
                  <p:cNvSpPr txBox="1"/>
                  <p:nvPr/>
                </p:nvSpPr>
                <p:spPr>
                  <a:xfrm>
                    <a:off x="6494904" y="3256865"/>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37" name="TextBox 36">
                    <a:extLst>
                      <a:ext uri="{FF2B5EF4-FFF2-40B4-BE49-F238E27FC236}">
                        <a16:creationId xmlns:a16="http://schemas.microsoft.com/office/drawing/2014/main" id="{5E3F6D0D-EAC8-9B45-8FCC-70AAAD2AE4DE}"/>
                      </a:ext>
                    </a:extLst>
                  </p:cNvPr>
                  <p:cNvSpPr txBox="1">
                    <a:spLocks noRot="1" noChangeAspect="1" noMove="1" noResize="1" noEditPoints="1" noAdjustHandles="1" noChangeArrowheads="1" noChangeShapeType="1" noTextEdit="1"/>
                  </p:cNvSpPr>
                  <p:nvPr/>
                </p:nvSpPr>
                <p:spPr>
                  <a:xfrm>
                    <a:off x="6494904" y="3256865"/>
                    <a:ext cx="758649" cy="389513"/>
                  </a:xfrm>
                  <a:prstGeom prst="ellipse">
                    <a:avLst/>
                  </a:prstGeom>
                  <a:blipFill>
                    <a:blip r:embed="rId11"/>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A378CC6A-5FCF-DA45-B9F8-DAB07F31AE09}"/>
                      </a:ext>
                    </a:extLst>
                  </p:cNvPr>
                  <p:cNvSpPr txBox="1"/>
                  <p:nvPr/>
                </p:nvSpPr>
                <p:spPr>
                  <a:xfrm>
                    <a:off x="6235995" y="4457990"/>
                    <a:ext cx="127646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𝑆𝑖𝑐𝑘</m:t>
                          </m:r>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𝑥</m:t>
                                  </m:r>
                                </m:e>
                                <m:sub>
                                  <m:r>
                                    <a:rPr lang="de-DE" i="1">
                                      <a:latin typeface="Cambria Math" panose="02040503050406030204" pitchFamily="18" charset="0"/>
                                    </a:rPr>
                                    <m:t>2</m:t>
                                  </m:r>
                                </m:sub>
                              </m:sSub>
                            </m:e>
                          </m:d>
                        </m:oMath>
                      </m:oMathPara>
                    </a14:m>
                    <a:endParaRPr lang="en-GB" dirty="0"/>
                  </a:p>
                </p:txBody>
              </p:sp>
            </mc:Choice>
            <mc:Fallback xmlns="">
              <p:sp>
                <p:nvSpPr>
                  <p:cNvPr id="38" name="TextBox 37">
                    <a:extLst>
                      <a:ext uri="{FF2B5EF4-FFF2-40B4-BE49-F238E27FC236}">
                        <a16:creationId xmlns:a16="http://schemas.microsoft.com/office/drawing/2014/main" id="{A378CC6A-5FCF-DA45-B9F8-DAB07F31AE09}"/>
                      </a:ext>
                    </a:extLst>
                  </p:cNvPr>
                  <p:cNvSpPr txBox="1">
                    <a:spLocks noRot="1" noChangeAspect="1" noMove="1" noResize="1" noEditPoints="1" noAdjustHandles="1" noChangeArrowheads="1" noChangeShapeType="1" noTextEdit="1"/>
                  </p:cNvSpPr>
                  <p:nvPr/>
                </p:nvSpPr>
                <p:spPr>
                  <a:xfrm>
                    <a:off x="6235995" y="4457990"/>
                    <a:ext cx="1276467"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p:cxnSp>
            <p:nvCxnSpPr>
              <p:cNvPr id="39" name="Straight Connector 38">
                <a:extLst>
                  <a:ext uri="{FF2B5EF4-FFF2-40B4-BE49-F238E27FC236}">
                    <a16:creationId xmlns:a16="http://schemas.microsoft.com/office/drawing/2014/main" id="{3C9F3787-249E-5248-9BD9-9B513A8D11E3}"/>
                  </a:ext>
                </a:extLst>
              </p:cNvPr>
              <p:cNvCxnSpPr>
                <a:cxnSpLocks/>
                <a:stCxn id="43" idx="0"/>
                <a:endCxn id="37" idx="4"/>
              </p:cNvCxnSpPr>
              <p:nvPr/>
            </p:nvCxnSpPr>
            <p:spPr>
              <a:xfrm flipV="1">
                <a:off x="6874228" y="3646378"/>
                <a:ext cx="1"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B999400F-AE89-FB44-B3ED-74A00760CBB3}"/>
                  </a:ext>
                </a:extLst>
              </p:cNvPr>
              <p:cNvCxnSpPr>
                <a:cxnSpLocks/>
                <a:stCxn id="43" idx="2"/>
                <a:endCxn id="38" idx="0"/>
              </p:cNvCxnSpPr>
              <p:nvPr/>
            </p:nvCxnSpPr>
            <p:spPr>
              <a:xfrm>
                <a:off x="6874228" y="4125628"/>
                <a:ext cx="1"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B65DA188-0C1F-6540-91FA-A08F03815BFA}"/>
                  </a:ext>
                </a:extLst>
              </p:cNvPr>
              <p:cNvGrpSpPr/>
              <p:nvPr/>
            </p:nvGrpSpPr>
            <p:grpSpPr>
              <a:xfrm>
                <a:off x="6574660" y="3981628"/>
                <a:ext cx="371568" cy="311618"/>
                <a:chOff x="6574660" y="3981628"/>
                <a:chExt cx="371568" cy="311618"/>
              </a:xfrm>
            </p:grpSpPr>
            <p:sp>
              <p:nvSpPr>
                <p:cNvPr id="43" name="Rectangle 42">
                  <a:extLst>
                    <a:ext uri="{FF2B5EF4-FFF2-40B4-BE49-F238E27FC236}">
                      <a16:creationId xmlns:a16="http://schemas.microsoft.com/office/drawing/2014/main" id="{A94C9FBD-A72D-D745-8717-AE2A9B2E910F}"/>
                    </a:ext>
                  </a:extLst>
                </p:cNvPr>
                <p:cNvSpPr/>
                <p:nvPr/>
              </p:nvSpPr>
              <p:spPr>
                <a:xfrm>
                  <a:off x="6802228" y="3981628"/>
                  <a:ext cx="144000" cy="144000"/>
                </a:xfrm>
                <a:prstGeom prst="rect">
                  <a:avLst/>
                </a:prstGeom>
                <a:solidFill>
                  <a:schemeClr val="tx2"/>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C3FBFFDA-C497-AC47-90F7-5630AEFA24FE}"/>
                        </a:ext>
                      </a:extLst>
                    </p:cNvPr>
                    <p:cNvSpPr txBox="1"/>
                    <p:nvPr/>
                  </p:nvSpPr>
                  <p:spPr>
                    <a:xfrm>
                      <a:off x="6574660" y="4016247"/>
                      <a:ext cx="2149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𝜙</m:t>
                            </m:r>
                          </m:oMath>
                        </m:oMathPara>
                      </a14:m>
                      <a:endParaRPr lang="en-GB" dirty="0"/>
                    </a:p>
                  </p:txBody>
                </p:sp>
              </mc:Choice>
              <mc:Fallback xmlns="">
                <p:sp>
                  <p:nvSpPr>
                    <p:cNvPr id="45" name="TextBox 44">
                      <a:extLst>
                        <a:ext uri="{FF2B5EF4-FFF2-40B4-BE49-F238E27FC236}">
                          <a16:creationId xmlns:a16="http://schemas.microsoft.com/office/drawing/2014/main" id="{C3FBFFDA-C497-AC47-90F7-5630AEFA24FE}"/>
                        </a:ext>
                      </a:extLst>
                    </p:cNvPr>
                    <p:cNvSpPr txBox="1">
                      <a:spLocks noRot="1" noChangeAspect="1" noMove="1" noResize="1" noEditPoints="1" noAdjustHandles="1" noChangeArrowheads="1" noChangeShapeType="1" noTextEdit="1"/>
                    </p:cNvSpPr>
                    <p:nvPr/>
                  </p:nvSpPr>
                  <p:spPr>
                    <a:xfrm>
                      <a:off x="6574660" y="4016247"/>
                      <a:ext cx="214931" cy="276999"/>
                    </a:xfrm>
                    <a:prstGeom prst="rect">
                      <a:avLst/>
                    </a:prstGeom>
                    <a:blipFill>
                      <a:blip r:embed="rId13"/>
                      <a:stretch>
                        <a:fillRect l="-27778" r="-27778" b="-30435"/>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438A199B-DCA6-8845-8C98-0CBF52AD4827}"/>
                    </a:ext>
                  </a:extLst>
                </p:cNvPr>
                <p:cNvSpPr txBox="1"/>
                <p:nvPr/>
              </p:nvSpPr>
              <p:spPr>
                <a:xfrm>
                  <a:off x="4875826" y="4133705"/>
                  <a:ext cx="126898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𝑆𝑖𝑐𝑘</m:t>
                        </m:r>
                        <m:d>
                          <m:dPr>
                            <m:ctrlPr>
                              <a:rPr lang="de-DE" i="1" smtClean="0">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𝑥</m:t>
                                </m:r>
                              </m:e>
                              <m:sub>
                                <m:r>
                                  <a:rPr lang="de-DE" i="1">
                                    <a:latin typeface="Cambria Math" panose="02040503050406030204" pitchFamily="18" charset="0"/>
                                  </a:rPr>
                                  <m:t>1</m:t>
                                </m:r>
                              </m:sub>
                            </m:sSub>
                          </m:e>
                        </m:d>
                      </m:oMath>
                    </m:oMathPara>
                  </a14:m>
                  <a:endParaRPr lang="en-GB" dirty="0"/>
                </a:p>
              </p:txBody>
            </p:sp>
          </mc:Choice>
          <mc:Fallback xmlns="">
            <p:sp>
              <p:nvSpPr>
                <p:cNvPr id="46" name="TextBox 45">
                  <a:extLst>
                    <a:ext uri="{FF2B5EF4-FFF2-40B4-BE49-F238E27FC236}">
                      <a16:creationId xmlns:a16="http://schemas.microsoft.com/office/drawing/2014/main" id="{438A199B-DCA6-8845-8C98-0CBF52AD4827}"/>
                    </a:ext>
                  </a:extLst>
                </p:cNvPr>
                <p:cNvSpPr txBox="1">
                  <a:spLocks noRot="1" noChangeAspect="1" noMove="1" noResize="1" noEditPoints="1" noAdjustHandles="1" noChangeArrowheads="1" noChangeShapeType="1" noTextEdit="1"/>
                </p:cNvSpPr>
                <p:nvPr/>
              </p:nvSpPr>
              <p:spPr>
                <a:xfrm>
                  <a:off x="4875826" y="4133705"/>
                  <a:ext cx="1268983" cy="389513"/>
                </a:xfrm>
                <a:prstGeom prst="ellipse">
                  <a:avLst/>
                </a:prstGeom>
                <a:blipFill>
                  <a:blip r:embed="rId14"/>
                  <a:stretch>
                    <a:fillRect/>
                  </a:stretch>
                </a:blipFill>
                <a:ln>
                  <a:solidFill>
                    <a:schemeClr val="tx1"/>
                  </a:solidFill>
                </a:ln>
              </p:spPr>
              <p:txBody>
                <a:bodyPr/>
                <a:lstStyle/>
                <a:p>
                  <a:r>
                    <a:rPr lang="en-GB">
                      <a:noFill/>
                    </a:rPr>
                    <a:t> </a:t>
                  </a:r>
                </a:p>
              </p:txBody>
            </p:sp>
          </mc:Fallback>
        </mc:AlternateContent>
        <p:cxnSp>
          <p:nvCxnSpPr>
            <p:cNvPr id="47" name="Straight Connector 46">
              <a:extLst>
                <a:ext uri="{FF2B5EF4-FFF2-40B4-BE49-F238E27FC236}">
                  <a16:creationId xmlns:a16="http://schemas.microsoft.com/office/drawing/2014/main" id="{182C11E0-4A2C-A849-99E0-E102A57C194A}"/>
                </a:ext>
              </a:extLst>
            </p:cNvPr>
            <p:cNvCxnSpPr>
              <a:cxnSpLocks/>
              <a:stCxn id="49" idx="0"/>
              <a:endCxn id="37" idx="3"/>
            </p:cNvCxnSpPr>
            <p:nvPr/>
          </p:nvCxnSpPr>
          <p:spPr>
            <a:xfrm flipV="1">
              <a:off x="5510350" y="3265050"/>
              <a:ext cx="1072309" cy="39229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EB546AD-AC53-5244-998B-AF95992BB272}"/>
                </a:ext>
              </a:extLst>
            </p:cNvPr>
            <p:cNvCxnSpPr>
              <a:cxnSpLocks/>
              <a:stCxn id="49" idx="2"/>
              <a:endCxn id="46" idx="0"/>
            </p:cNvCxnSpPr>
            <p:nvPr/>
          </p:nvCxnSpPr>
          <p:spPr>
            <a:xfrm flipH="1">
              <a:off x="5510318" y="3801343"/>
              <a:ext cx="32"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Rectangle 48">
              <a:extLst>
                <a:ext uri="{FF2B5EF4-FFF2-40B4-BE49-F238E27FC236}">
                  <a16:creationId xmlns:a16="http://schemas.microsoft.com/office/drawing/2014/main" id="{9558AD89-7F27-E048-BA7C-7EB159DEF60B}"/>
                </a:ext>
              </a:extLst>
            </p:cNvPr>
            <p:cNvSpPr/>
            <p:nvPr/>
          </p:nvSpPr>
          <p:spPr>
            <a:xfrm>
              <a:off x="5438350" y="3657343"/>
              <a:ext cx="144000" cy="144000"/>
            </a:xfrm>
            <a:prstGeom prst="rect">
              <a:avLst/>
            </a:prstGeom>
            <a:solidFill>
              <a:schemeClr val="tx2"/>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0" name="TextBox 49">
                  <a:extLst>
                    <a:ext uri="{FF2B5EF4-FFF2-40B4-BE49-F238E27FC236}">
                      <a16:creationId xmlns:a16="http://schemas.microsoft.com/office/drawing/2014/main" id="{E643D141-A333-7D4A-85F3-E97F2B543C8A}"/>
                    </a:ext>
                  </a:extLst>
                </p:cNvPr>
                <p:cNvSpPr txBox="1"/>
                <p:nvPr/>
              </p:nvSpPr>
              <p:spPr>
                <a:xfrm>
                  <a:off x="5214491" y="3691962"/>
                  <a:ext cx="2149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𝜙</m:t>
                        </m:r>
                      </m:oMath>
                    </m:oMathPara>
                  </a14:m>
                  <a:endParaRPr lang="en-GB" dirty="0"/>
                </a:p>
              </p:txBody>
            </p:sp>
          </mc:Choice>
          <mc:Fallback xmlns="">
            <p:sp>
              <p:nvSpPr>
                <p:cNvPr id="50" name="TextBox 49">
                  <a:extLst>
                    <a:ext uri="{FF2B5EF4-FFF2-40B4-BE49-F238E27FC236}">
                      <a16:creationId xmlns:a16="http://schemas.microsoft.com/office/drawing/2014/main" id="{E643D141-A333-7D4A-85F3-E97F2B543C8A}"/>
                    </a:ext>
                  </a:extLst>
                </p:cNvPr>
                <p:cNvSpPr txBox="1">
                  <a:spLocks noRot="1" noChangeAspect="1" noMove="1" noResize="1" noEditPoints="1" noAdjustHandles="1" noChangeArrowheads="1" noChangeShapeType="1" noTextEdit="1"/>
                </p:cNvSpPr>
                <p:nvPr/>
              </p:nvSpPr>
              <p:spPr>
                <a:xfrm>
                  <a:off x="5214491" y="3691962"/>
                  <a:ext cx="214931" cy="276999"/>
                </a:xfrm>
                <a:prstGeom prst="rect">
                  <a:avLst/>
                </a:prstGeom>
                <a:blipFill>
                  <a:blip r:embed="rId15"/>
                  <a:stretch>
                    <a:fillRect l="-33333" r="-27778"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8CFAB0AB-85C9-5547-A32F-8EB34FFC8C27}"/>
                    </a:ext>
                  </a:extLst>
                </p:cNvPr>
                <p:cNvSpPr txBox="1"/>
                <p:nvPr/>
              </p:nvSpPr>
              <p:spPr>
                <a:xfrm>
                  <a:off x="7754143" y="4133705"/>
                  <a:ext cx="129630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𝑆𝑖𝑐𝑘</m:t>
                        </m:r>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𝑥</m:t>
                                </m:r>
                              </m:e>
                              <m:sub>
                                <m:r>
                                  <a:rPr lang="de-DE" i="1">
                                    <a:latin typeface="Cambria Math" panose="02040503050406030204" pitchFamily="18" charset="0"/>
                                  </a:rPr>
                                  <m:t>𝑛</m:t>
                                </m:r>
                              </m:sub>
                            </m:sSub>
                          </m:e>
                        </m:d>
                      </m:oMath>
                    </m:oMathPara>
                  </a14:m>
                  <a:endParaRPr lang="en-GB" dirty="0"/>
                </a:p>
              </p:txBody>
            </p:sp>
          </mc:Choice>
          <mc:Fallback xmlns="">
            <p:sp>
              <p:nvSpPr>
                <p:cNvPr id="51" name="TextBox 50">
                  <a:extLst>
                    <a:ext uri="{FF2B5EF4-FFF2-40B4-BE49-F238E27FC236}">
                      <a16:creationId xmlns:a16="http://schemas.microsoft.com/office/drawing/2014/main" id="{8CFAB0AB-85C9-5547-A32F-8EB34FFC8C27}"/>
                    </a:ext>
                  </a:extLst>
                </p:cNvPr>
                <p:cNvSpPr txBox="1">
                  <a:spLocks noRot="1" noChangeAspect="1" noMove="1" noResize="1" noEditPoints="1" noAdjustHandles="1" noChangeArrowheads="1" noChangeShapeType="1" noTextEdit="1"/>
                </p:cNvSpPr>
                <p:nvPr/>
              </p:nvSpPr>
              <p:spPr>
                <a:xfrm>
                  <a:off x="7754143" y="4133705"/>
                  <a:ext cx="1296303"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p:cxnSp>
          <p:nvCxnSpPr>
            <p:cNvPr id="52" name="Straight Connector 51">
              <a:extLst>
                <a:ext uri="{FF2B5EF4-FFF2-40B4-BE49-F238E27FC236}">
                  <a16:creationId xmlns:a16="http://schemas.microsoft.com/office/drawing/2014/main" id="{7052D3F6-4688-7943-9BCE-AEBF5B3A25DE}"/>
                </a:ext>
              </a:extLst>
            </p:cNvPr>
            <p:cNvCxnSpPr>
              <a:cxnSpLocks/>
              <a:stCxn id="54" idx="0"/>
              <a:endCxn id="37" idx="5"/>
            </p:cNvCxnSpPr>
            <p:nvPr/>
          </p:nvCxnSpPr>
          <p:spPr>
            <a:xfrm flipH="1" flipV="1">
              <a:off x="7119104" y="3265050"/>
              <a:ext cx="1281755" cy="39229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55219CB4-5015-554D-B74F-B2AC839156E5}"/>
                </a:ext>
              </a:extLst>
            </p:cNvPr>
            <p:cNvCxnSpPr>
              <a:cxnSpLocks/>
              <a:stCxn id="54" idx="2"/>
              <a:endCxn id="51" idx="0"/>
            </p:cNvCxnSpPr>
            <p:nvPr/>
          </p:nvCxnSpPr>
          <p:spPr>
            <a:xfrm>
              <a:off x="8400859" y="3801343"/>
              <a:ext cx="1436"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Rectangle 53">
              <a:extLst>
                <a:ext uri="{FF2B5EF4-FFF2-40B4-BE49-F238E27FC236}">
                  <a16:creationId xmlns:a16="http://schemas.microsoft.com/office/drawing/2014/main" id="{48D2A222-BBA0-6C4C-B205-525C24839F79}"/>
                </a:ext>
              </a:extLst>
            </p:cNvPr>
            <p:cNvSpPr/>
            <p:nvPr/>
          </p:nvSpPr>
          <p:spPr>
            <a:xfrm>
              <a:off x="8328859" y="3657343"/>
              <a:ext cx="144000" cy="144000"/>
            </a:xfrm>
            <a:prstGeom prst="rect">
              <a:avLst/>
            </a:prstGeom>
            <a:solidFill>
              <a:schemeClr val="tx2"/>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0E7C615D-8C4C-2E41-9639-57664AAD4DB1}"/>
                    </a:ext>
                  </a:extLst>
                </p:cNvPr>
                <p:cNvSpPr txBox="1"/>
                <p:nvPr/>
              </p:nvSpPr>
              <p:spPr>
                <a:xfrm>
                  <a:off x="8105000" y="3691962"/>
                  <a:ext cx="2149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𝜙</m:t>
                        </m:r>
                      </m:oMath>
                    </m:oMathPara>
                  </a14:m>
                  <a:endParaRPr lang="en-GB" dirty="0"/>
                </a:p>
              </p:txBody>
            </p:sp>
          </mc:Choice>
          <mc:Fallback xmlns="">
            <p:sp>
              <p:nvSpPr>
                <p:cNvPr id="55" name="TextBox 54">
                  <a:extLst>
                    <a:ext uri="{FF2B5EF4-FFF2-40B4-BE49-F238E27FC236}">
                      <a16:creationId xmlns:a16="http://schemas.microsoft.com/office/drawing/2014/main" id="{0E7C615D-8C4C-2E41-9639-57664AAD4DB1}"/>
                    </a:ext>
                  </a:extLst>
                </p:cNvPr>
                <p:cNvSpPr txBox="1">
                  <a:spLocks noRot="1" noChangeAspect="1" noMove="1" noResize="1" noEditPoints="1" noAdjustHandles="1" noChangeArrowheads="1" noChangeShapeType="1" noTextEdit="1"/>
                </p:cNvSpPr>
                <p:nvPr/>
              </p:nvSpPr>
              <p:spPr>
                <a:xfrm>
                  <a:off x="8105000" y="3691962"/>
                  <a:ext cx="214931" cy="276999"/>
                </a:xfrm>
                <a:prstGeom prst="rect">
                  <a:avLst/>
                </a:prstGeom>
                <a:blipFill>
                  <a:blip r:embed="rId15"/>
                  <a:stretch>
                    <a:fillRect l="-33333" r="-27778"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A6497F9C-8774-6D4A-B433-1D1B26702DA3}"/>
                    </a:ext>
                  </a:extLst>
                </p:cNvPr>
                <p:cNvSpPr txBox="1"/>
                <p:nvPr/>
              </p:nvSpPr>
              <p:spPr>
                <a:xfrm>
                  <a:off x="7512894" y="4189961"/>
                  <a:ext cx="226023"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m:t>
                        </m:r>
                      </m:oMath>
                    </m:oMathPara>
                  </a14:m>
                  <a:endParaRPr lang="en-GB" dirty="0"/>
                </a:p>
              </p:txBody>
            </p:sp>
          </mc:Choice>
          <mc:Fallback xmlns="">
            <p:sp>
              <p:nvSpPr>
                <p:cNvPr id="56" name="TextBox 55">
                  <a:extLst>
                    <a:ext uri="{FF2B5EF4-FFF2-40B4-BE49-F238E27FC236}">
                      <a16:creationId xmlns:a16="http://schemas.microsoft.com/office/drawing/2014/main" id="{A6497F9C-8774-6D4A-B433-1D1B26702DA3}"/>
                    </a:ext>
                  </a:extLst>
                </p:cNvPr>
                <p:cNvSpPr txBox="1">
                  <a:spLocks noRot="1" noChangeAspect="1" noMove="1" noResize="1" noEditPoints="1" noAdjustHandles="1" noChangeArrowheads="1" noChangeShapeType="1" noTextEdit="1"/>
                </p:cNvSpPr>
                <p:nvPr/>
              </p:nvSpPr>
              <p:spPr>
                <a:xfrm>
                  <a:off x="7512894" y="4189961"/>
                  <a:ext cx="226023" cy="276999"/>
                </a:xfrm>
                <a:prstGeom prst="rect">
                  <a:avLst/>
                </a:prstGeom>
                <a:blipFill>
                  <a:blip r:embed="rId17"/>
                  <a:stretch>
                    <a:fillRect/>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59" name="Rectangle 58">
                <a:extLst>
                  <a:ext uri="{FF2B5EF4-FFF2-40B4-BE49-F238E27FC236}">
                    <a16:creationId xmlns:a16="http://schemas.microsoft.com/office/drawing/2014/main" id="{FFAC8650-BC73-5E4D-95FB-5770D09AA1D2}"/>
                  </a:ext>
                </a:extLst>
              </p:cNvPr>
              <p:cNvSpPr/>
              <p:nvPr/>
            </p:nvSpPr>
            <p:spPr>
              <a:xfrm>
                <a:off x="359625" y="1653054"/>
                <a:ext cx="10005238" cy="841834"/>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dirty="0" smtClean="0">
                          <a:latin typeface="Cambria Math" panose="02040503050406030204" pitchFamily="18" charset="0"/>
                        </a:rPr>
                        <m:t>𝑃</m:t>
                      </m:r>
                      <m:d>
                        <m:dPr>
                          <m:ctrlPr>
                            <a:rPr lang="en-GB" i="1" dirty="0">
                              <a:latin typeface="Cambria Math" panose="02040503050406030204" pitchFamily="18" charset="0"/>
                            </a:rPr>
                          </m:ctrlPr>
                        </m:dPr>
                        <m:e>
                          <m:r>
                            <a:rPr lang="de-DE" b="0" i="1" dirty="0" smtClean="0">
                              <a:latin typeface="Cambria Math" panose="02040503050406030204" pitchFamily="18" charset="0"/>
                            </a:rPr>
                            <m:t>𝐸𝑝𝑖𝑑</m:t>
                          </m:r>
                        </m:e>
                      </m:d>
                      <m:r>
                        <m:rPr>
                          <m:aln/>
                        </m:rPr>
                        <a:rPr lang="de-DE" i="1" dirty="0">
                          <a:latin typeface="Cambria Math" panose="02040503050406030204" pitchFamily="18" charset="0"/>
                          <a:ea typeface="Cambria Math" panose="02040503050406030204" pitchFamily="18" charset="0"/>
                        </a:rPr>
                        <m:t>∝</m:t>
                      </m:r>
                      <m:r>
                        <a:rPr lang="de-DE" i="1" dirty="0">
                          <a:latin typeface="Cambria Math" panose="02040503050406030204" pitchFamily="18" charset="0"/>
                          <a:ea typeface="Cambria Math" panose="02040503050406030204" pitchFamily="18" charset="0"/>
                        </a:rPr>
                        <m:t> </m:t>
                      </m:r>
                      <m:nary>
                        <m:naryPr>
                          <m:chr m:val="∑"/>
                          <m:supHide m:val="on"/>
                          <m:ctrlPr>
                            <a:rPr lang="de-DE" i="1" dirty="0">
                              <a:latin typeface="Cambria Math" panose="02040503050406030204" pitchFamily="18" charset="0"/>
                              <a:ea typeface="Cambria Math" panose="02040503050406030204" pitchFamily="18" charset="0"/>
                            </a:rPr>
                          </m:ctrlPr>
                        </m:naryPr>
                        <m:sub>
                          <m:sSub>
                            <m:sSubPr>
                              <m:ctrlPr>
                                <a:rPr lang="de-DE" b="0" i="1" dirty="0" smtClean="0">
                                  <a:latin typeface="Cambria Math" panose="02040503050406030204" pitchFamily="18" charset="0"/>
                                  <a:ea typeface="Cambria Math" panose="02040503050406030204" pitchFamily="18" charset="0"/>
                                </a:rPr>
                              </m:ctrlPr>
                            </m:sSubPr>
                            <m:e>
                              <m:r>
                                <m:rPr>
                                  <m:brk m:alnAt="7"/>
                                </m:rPr>
                                <a:rPr lang="de-DE" i="1" dirty="0">
                                  <a:latin typeface="Cambria Math" panose="02040503050406030204" pitchFamily="18" charset="0"/>
                                  <a:ea typeface="Cambria Math" panose="02040503050406030204" pitchFamily="18" charset="0"/>
                                </a:rPr>
                                <m:t>𝑠</m:t>
                              </m:r>
                            </m:e>
                            <m:sub>
                              <m:r>
                                <m:rPr>
                                  <m:brk m:alnAt="7"/>
                                </m:rPr>
                                <a:rPr lang="de-DE" b="0" i="1" dirty="0" smtClean="0">
                                  <a:latin typeface="Cambria Math" panose="02040503050406030204" pitchFamily="18" charset="0"/>
                                  <a:ea typeface="Cambria Math" panose="02040503050406030204" pitchFamily="18" charset="0"/>
                                </a:rPr>
                                <m:t>1</m:t>
                              </m:r>
                            </m:sub>
                          </m:sSub>
                          <m:r>
                            <a:rPr lang="de-DE" i="1" dirty="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𝑟𝑎𝑛</m:t>
                          </m:r>
                          <m:d>
                            <m:dPr>
                              <m:ctrlPr>
                                <a:rPr lang="de-DE" i="1" dirty="0">
                                  <a:latin typeface="Cambria Math" panose="02040503050406030204" pitchFamily="18" charset="0"/>
                                  <a:ea typeface="Cambria Math" panose="02040503050406030204" pitchFamily="18" charset="0"/>
                                </a:rPr>
                              </m:ctrlPr>
                            </m:dPr>
                            <m:e>
                              <m:r>
                                <m:rPr>
                                  <m:brk m:alnAt="7"/>
                                </m:rPr>
                                <a:rPr lang="de-DE" i="1" dirty="0">
                                  <a:latin typeface="Cambria Math" panose="02040503050406030204" pitchFamily="18" charset="0"/>
                                  <a:ea typeface="Cambria Math" panose="02040503050406030204" pitchFamily="18" charset="0"/>
                                </a:rPr>
                                <m:t>𝑆</m:t>
                              </m:r>
                              <m:r>
                                <a:rPr lang="de-DE" i="1" dirty="0">
                                  <a:latin typeface="Cambria Math" panose="02040503050406030204" pitchFamily="18" charset="0"/>
                                  <a:ea typeface="Cambria Math" panose="02040503050406030204" pitchFamily="18" charset="0"/>
                                </a:rPr>
                                <m:t>𝑖𝑐𝑘</m:t>
                              </m:r>
                              <m:d>
                                <m:dPr>
                                  <m:ctrlPr>
                                    <a:rPr lang="de-DE" i="1" dirty="0">
                                      <a:latin typeface="Cambria Math" panose="02040503050406030204" pitchFamily="18" charset="0"/>
                                      <a:ea typeface="Cambria Math" panose="02040503050406030204" pitchFamily="18" charset="0"/>
                                    </a:rPr>
                                  </m:ctrlPr>
                                </m:dPr>
                                <m:e>
                                  <m:sSub>
                                    <m:sSubPr>
                                      <m:ctrlPr>
                                        <a:rPr lang="de-DE" i="1" dirty="0">
                                          <a:latin typeface="Cambria Math" panose="02040503050406030204" pitchFamily="18" charset="0"/>
                                          <a:ea typeface="Cambria Math" panose="02040503050406030204" pitchFamily="18" charset="0"/>
                                        </a:rPr>
                                      </m:ctrlPr>
                                    </m:sSubPr>
                                    <m:e>
                                      <m:r>
                                        <m:rPr>
                                          <m:brk m:alnAt="7"/>
                                        </m:rPr>
                                        <a:rPr lang="de-DE" i="1" dirty="0">
                                          <a:latin typeface="Cambria Math" panose="02040503050406030204" pitchFamily="18" charset="0"/>
                                          <a:ea typeface="Cambria Math" panose="02040503050406030204" pitchFamily="18" charset="0"/>
                                        </a:rPr>
                                        <m:t>𝑥</m:t>
                                      </m:r>
                                    </m:e>
                                    <m:sub>
                                      <m:r>
                                        <m:rPr>
                                          <m:brk m:alnAt="7"/>
                                        </m:rPr>
                                        <a:rPr lang="de-DE" i="1" dirty="0">
                                          <a:latin typeface="Cambria Math" panose="02040503050406030204" pitchFamily="18" charset="0"/>
                                          <a:ea typeface="Cambria Math" panose="02040503050406030204" pitchFamily="18" charset="0"/>
                                        </a:rPr>
                                        <m:t>1</m:t>
                                      </m:r>
                                    </m:sub>
                                  </m:sSub>
                                </m:e>
                              </m:d>
                            </m:e>
                          </m:d>
                        </m:sub>
                        <m:sup/>
                        <m:e>
                          <m:r>
                            <a:rPr lang="de-DE" i="1">
                              <a:latin typeface="Cambria Math" panose="02040503050406030204" pitchFamily="18" charset="0"/>
                              <a:ea typeface="Cambria Math" panose="02040503050406030204" pitchFamily="18" charset="0"/>
                            </a:rPr>
                            <m:t>𝜙</m:t>
                          </m:r>
                          <m:d>
                            <m:dPr>
                              <m:ctrlPr>
                                <a:rPr lang="de-DE" i="1" dirty="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𝐸𝑝𝑖𝑑</m:t>
                              </m:r>
                              <m:r>
                                <a:rPr lang="de-DE" i="1" dirty="0">
                                  <a:latin typeface="Cambria Math" panose="02040503050406030204" pitchFamily="18" charset="0"/>
                                  <a:ea typeface="Cambria Math" panose="02040503050406030204" pitchFamily="18" charset="0"/>
                                </a:rPr>
                                <m:t>, </m:t>
                              </m:r>
                              <m:sSub>
                                <m:sSubPr>
                                  <m:ctrlPr>
                                    <a:rPr lang="de-DE" b="0" i="1" dirty="0" smtClean="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𝑠</m:t>
                                  </m:r>
                                </m:e>
                                <m:sub>
                                  <m:r>
                                    <a:rPr lang="de-DE" b="0" i="1" dirty="0" smtClean="0">
                                      <a:latin typeface="Cambria Math" panose="02040503050406030204" pitchFamily="18" charset="0"/>
                                      <a:ea typeface="Cambria Math" panose="02040503050406030204" pitchFamily="18" charset="0"/>
                                    </a:rPr>
                                    <m:t>1</m:t>
                                  </m:r>
                                </m:sub>
                              </m:sSub>
                            </m:e>
                          </m:d>
                          <m:r>
                            <a:rPr lang="de-DE" i="1" dirty="0">
                              <a:latin typeface="Cambria Math" panose="02040503050406030204" pitchFamily="18" charset="0"/>
                              <a:ea typeface="Cambria Math" panose="02040503050406030204" pitchFamily="18" charset="0"/>
                            </a:rPr>
                            <m:t> </m:t>
                          </m:r>
                        </m:e>
                      </m:nary>
                      <m:r>
                        <m:rPr>
                          <m:aln/>
                        </m:rPr>
                        <a:rPr lang="de-DE" i="1" dirty="0">
                          <a:latin typeface="Cambria Math" panose="02040503050406030204" pitchFamily="18" charset="0"/>
                          <a:ea typeface="Cambria Math" panose="02040503050406030204" pitchFamily="18" charset="0"/>
                        </a:rPr>
                        <m:t>∙</m:t>
                      </m:r>
                      <m:nary>
                        <m:naryPr>
                          <m:chr m:val="∑"/>
                          <m:supHide m:val="on"/>
                          <m:ctrlPr>
                            <a:rPr lang="de-DE" i="1" dirty="0">
                              <a:latin typeface="Cambria Math" panose="02040503050406030204" pitchFamily="18" charset="0"/>
                              <a:ea typeface="Cambria Math" panose="02040503050406030204" pitchFamily="18" charset="0"/>
                            </a:rPr>
                          </m:ctrlPr>
                        </m:naryPr>
                        <m:sub>
                          <m:sSub>
                            <m:sSubPr>
                              <m:ctrlPr>
                                <a:rPr lang="de-DE" b="0" i="1" dirty="0" smtClean="0">
                                  <a:latin typeface="Cambria Math" panose="02040503050406030204" pitchFamily="18" charset="0"/>
                                  <a:ea typeface="Cambria Math" panose="02040503050406030204" pitchFamily="18" charset="0"/>
                                </a:rPr>
                              </m:ctrlPr>
                            </m:sSubPr>
                            <m:e>
                              <m:r>
                                <m:rPr>
                                  <m:brk m:alnAt="7"/>
                                </m:rPr>
                                <a:rPr lang="de-DE" i="1" dirty="0">
                                  <a:latin typeface="Cambria Math" panose="02040503050406030204" pitchFamily="18" charset="0"/>
                                  <a:ea typeface="Cambria Math" panose="02040503050406030204" pitchFamily="18" charset="0"/>
                                </a:rPr>
                                <m:t>𝑠</m:t>
                              </m:r>
                            </m:e>
                            <m:sub>
                              <m:r>
                                <m:rPr>
                                  <m:brk m:alnAt="7"/>
                                </m:rPr>
                                <a:rPr lang="de-DE" b="0" i="1" dirty="0" smtClean="0">
                                  <a:latin typeface="Cambria Math" panose="02040503050406030204" pitchFamily="18" charset="0"/>
                                  <a:ea typeface="Cambria Math" panose="02040503050406030204" pitchFamily="18" charset="0"/>
                                </a:rPr>
                                <m:t>2</m:t>
                              </m:r>
                            </m:sub>
                          </m:sSub>
                          <m:r>
                            <a:rPr lang="de-DE" i="1" dirty="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𝑟𝑎𝑛</m:t>
                          </m:r>
                          <m:d>
                            <m:dPr>
                              <m:ctrlPr>
                                <a:rPr lang="de-DE" i="1" dirty="0">
                                  <a:latin typeface="Cambria Math" panose="02040503050406030204" pitchFamily="18" charset="0"/>
                                  <a:ea typeface="Cambria Math" panose="02040503050406030204" pitchFamily="18" charset="0"/>
                                </a:rPr>
                              </m:ctrlPr>
                            </m:dPr>
                            <m:e>
                              <m:r>
                                <m:rPr>
                                  <m:brk m:alnAt="7"/>
                                </m:rPr>
                                <a:rPr lang="de-DE" i="1" dirty="0">
                                  <a:latin typeface="Cambria Math" panose="02040503050406030204" pitchFamily="18" charset="0"/>
                                  <a:ea typeface="Cambria Math" panose="02040503050406030204" pitchFamily="18" charset="0"/>
                                </a:rPr>
                                <m:t>𝑆</m:t>
                              </m:r>
                              <m:r>
                                <a:rPr lang="de-DE" i="1" dirty="0">
                                  <a:latin typeface="Cambria Math" panose="02040503050406030204" pitchFamily="18" charset="0"/>
                                  <a:ea typeface="Cambria Math" panose="02040503050406030204" pitchFamily="18" charset="0"/>
                                </a:rPr>
                                <m:t>𝑖𝑐𝑘</m:t>
                              </m:r>
                              <m:d>
                                <m:dPr>
                                  <m:ctrlPr>
                                    <a:rPr lang="de-DE" i="1" dirty="0">
                                      <a:latin typeface="Cambria Math" panose="02040503050406030204" pitchFamily="18" charset="0"/>
                                      <a:ea typeface="Cambria Math" panose="02040503050406030204" pitchFamily="18" charset="0"/>
                                    </a:rPr>
                                  </m:ctrlPr>
                                </m:dPr>
                                <m:e>
                                  <m:sSub>
                                    <m:sSubPr>
                                      <m:ctrlPr>
                                        <a:rPr lang="de-DE" i="1" dirty="0">
                                          <a:latin typeface="Cambria Math" panose="02040503050406030204" pitchFamily="18" charset="0"/>
                                          <a:ea typeface="Cambria Math" panose="02040503050406030204" pitchFamily="18" charset="0"/>
                                        </a:rPr>
                                      </m:ctrlPr>
                                    </m:sSubPr>
                                    <m:e>
                                      <m:r>
                                        <m:rPr>
                                          <m:brk m:alnAt="7"/>
                                        </m:rPr>
                                        <a:rPr lang="de-DE" i="1" dirty="0">
                                          <a:latin typeface="Cambria Math" panose="02040503050406030204" pitchFamily="18" charset="0"/>
                                          <a:ea typeface="Cambria Math" panose="02040503050406030204" pitchFamily="18" charset="0"/>
                                        </a:rPr>
                                        <m:t>𝑥</m:t>
                                      </m:r>
                                    </m:e>
                                    <m:sub>
                                      <m:r>
                                        <a:rPr lang="de-DE" i="1" dirty="0">
                                          <a:latin typeface="Cambria Math" panose="02040503050406030204" pitchFamily="18" charset="0"/>
                                          <a:ea typeface="Cambria Math" panose="02040503050406030204" pitchFamily="18" charset="0"/>
                                        </a:rPr>
                                        <m:t>2</m:t>
                                      </m:r>
                                    </m:sub>
                                  </m:sSub>
                                </m:e>
                              </m:d>
                            </m:e>
                          </m:d>
                        </m:sub>
                        <m:sup/>
                        <m:e>
                          <m:r>
                            <a:rPr lang="de-DE" i="1">
                              <a:latin typeface="Cambria Math" panose="02040503050406030204" pitchFamily="18" charset="0"/>
                              <a:ea typeface="Cambria Math" panose="02040503050406030204" pitchFamily="18" charset="0"/>
                            </a:rPr>
                            <m:t>𝜙</m:t>
                          </m:r>
                          <m:d>
                            <m:dPr>
                              <m:ctrlPr>
                                <a:rPr lang="de-DE" i="1" dirty="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𝐸𝑝𝑖𝑑</m:t>
                              </m:r>
                              <m:r>
                                <a:rPr lang="de-DE" i="1" dirty="0">
                                  <a:latin typeface="Cambria Math" panose="02040503050406030204" pitchFamily="18" charset="0"/>
                                  <a:ea typeface="Cambria Math" panose="02040503050406030204" pitchFamily="18" charset="0"/>
                                </a:rPr>
                                <m:t>, </m:t>
                              </m:r>
                              <m:sSub>
                                <m:sSubPr>
                                  <m:ctrlPr>
                                    <a:rPr lang="de-DE" b="0" i="1" dirty="0" smtClean="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𝑠</m:t>
                                  </m:r>
                                </m:e>
                                <m:sub>
                                  <m:r>
                                    <a:rPr lang="de-DE" b="0" i="1" dirty="0" smtClean="0">
                                      <a:latin typeface="Cambria Math" panose="02040503050406030204" pitchFamily="18" charset="0"/>
                                      <a:ea typeface="Cambria Math" panose="02040503050406030204" pitchFamily="18" charset="0"/>
                                    </a:rPr>
                                    <m:t>2</m:t>
                                  </m:r>
                                </m:sub>
                              </m:sSub>
                            </m:e>
                          </m:d>
                          <m:r>
                            <a:rPr lang="de-DE" i="1" dirty="0">
                              <a:latin typeface="Cambria Math" panose="02040503050406030204" pitchFamily="18" charset="0"/>
                              <a:ea typeface="Cambria Math" panose="02040503050406030204" pitchFamily="18" charset="0"/>
                            </a:rPr>
                            <m:t> </m:t>
                          </m:r>
                        </m:e>
                      </m:nary>
                      <m:r>
                        <m:rPr>
                          <m:aln/>
                        </m:rPr>
                        <a:rPr lang="de-DE" i="1" dirty="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m:t>
                      </m:r>
                      <m:r>
                        <m:rPr>
                          <m:aln/>
                        </m:rPr>
                        <a:rPr lang="de-DE" i="1" dirty="0">
                          <a:latin typeface="Cambria Math" panose="02040503050406030204" pitchFamily="18" charset="0"/>
                          <a:ea typeface="Cambria Math" panose="02040503050406030204" pitchFamily="18" charset="0"/>
                        </a:rPr>
                        <m:t>∙</m:t>
                      </m:r>
                      <m:nary>
                        <m:naryPr>
                          <m:chr m:val="∑"/>
                          <m:supHide m:val="on"/>
                          <m:ctrlPr>
                            <a:rPr lang="de-DE" i="1" dirty="0">
                              <a:latin typeface="Cambria Math" panose="02040503050406030204" pitchFamily="18" charset="0"/>
                              <a:ea typeface="Cambria Math" panose="02040503050406030204" pitchFamily="18" charset="0"/>
                            </a:rPr>
                          </m:ctrlPr>
                        </m:naryPr>
                        <m:sub>
                          <m:sSub>
                            <m:sSubPr>
                              <m:ctrlPr>
                                <a:rPr lang="de-DE" b="0" i="1" dirty="0" smtClean="0">
                                  <a:latin typeface="Cambria Math" panose="02040503050406030204" pitchFamily="18" charset="0"/>
                                  <a:ea typeface="Cambria Math" panose="02040503050406030204" pitchFamily="18" charset="0"/>
                                </a:rPr>
                              </m:ctrlPr>
                            </m:sSubPr>
                            <m:e>
                              <m:r>
                                <m:rPr>
                                  <m:brk m:alnAt="7"/>
                                </m:rPr>
                                <a:rPr lang="de-DE" i="1" dirty="0">
                                  <a:latin typeface="Cambria Math" panose="02040503050406030204" pitchFamily="18" charset="0"/>
                                  <a:ea typeface="Cambria Math" panose="02040503050406030204" pitchFamily="18" charset="0"/>
                                </a:rPr>
                                <m:t>𝑠</m:t>
                              </m:r>
                            </m:e>
                            <m:sub>
                              <m:r>
                                <m:rPr>
                                  <m:brk m:alnAt="7"/>
                                </m:rPr>
                                <a:rPr lang="de-DE" b="0" i="1" dirty="0" smtClean="0">
                                  <a:latin typeface="Cambria Math" panose="02040503050406030204" pitchFamily="18" charset="0"/>
                                  <a:ea typeface="Cambria Math" panose="02040503050406030204" pitchFamily="18" charset="0"/>
                                </a:rPr>
                                <m:t>𝑛</m:t>
                              </m:r>
                            </m:sub>
                          </m:sSub>
                          <m:r>
                            <a:rPr lang="de-DE" i="1" dirty="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𝑟𝑎𝑛</m:t>
                          </m:r>
                          <m:d>
                            <m:dPr>
                              <m:ctrlPr>
                                <a:rPr lang="de-DE" i="1" dirty="0">
                                  <a:latin typeface="Cambria Math" panose="02040503050406030204" pitchFamily="18" charset="0"/>
                                  <a:ea typeface="Cambria Math" panose="02040503050406030204" pitchFamily="18" charset="0"/>
                                </a:rPr>
                              </m:ctrlPr>
                            </m:dPr>
                            <m:e>
                              <m:r>
                                <m:rPr>
                                  <m:brk m:alnAt="7"/>
                                </m:rPr>
                                <a:rPr lang="de-DE" i="1" dirty="0">
                                  <a:latin typeface="Cambria Math" panose="02040503050406030204" pitchFamily="18" charset="0"/>
                                  <a:ea typeface="Cambria Math" panose="02040503050406030204" pitchFamily="18" charset="0"/>
                                </a:rPr>
                                <m:t>𝑆</m:t>
                              </m:r>
                              <m:r>
                                <a:rPr lang="de-DE" i="1" dirty="0">
                                  <a:latin typeface="Cambria Math" panose="02040503050406030204" pitchFamily="18" charset="0"/>
                                  <a:ea typeface="Cambria Math" panose="02040503050406030204" pitchFamily="18" charset="0"/>
                                </a:rPr>
                                <m:t>𝑖𝑐𝑘</m:t>
                              </m:r>
                              <m:d>
                                <m:dPr>
                                  <m:ctrlPr>
                                    <a:rPr lang="de-DE" i="1" dirty="0">
                                      <a:latin typeface="Cambria Math" panose="02040503050406030204" pitchFamily="18" charset="0"/>
                                      <a:ea typeface="Cambria Math" panose="02040503050406030204" pitchFamily="18" charset="0"/>
                                    </a:rPr>
                                  </m:ctrlPr>
                                </m:dPr>
                                <m:e>
                                  <m:sSub>
                                    <m:sSubPr>
                                      <m:ctrlPr>
                                        <a:rPr lang="de-DE" i="1" dirty="0">
                                          <a:latin typeface="Cambria Math" panose="02040503050406030204" pitchFamily="18" charset="0"/>
                                          <a:ea typeface="Cambria Math" panose="02040503050406030204" pitchFamily="18" charset="0"/>
                                        </a:rPr>
                                      </m:ctrlPr>
                                    </m:sSubPr>
                                    <m:e>
                                      <m:r>
                                        <m:rPr>
                                          <m:brk m:alnAt="7"/>
                                        </m:rPr>
                                        <a:rPr lang="de-DE" i="1" dirty="0">
                                          <a:latin typeface="Cambria Math" panose="02040503050406030204" pitchFamily="18" charset="0"/>
                                          <a:ea typeface="Cambria Math" panose="02040503050406030204" pitchFamily="18" charset="0"/>
                                        </a:rPr>
                                        <m:t>𝑥</m:t>
                                      </m:r>
                                    </m:e>
                                    <m:sub>
                                      <m:r>
                                        <a:rPr lang="de-DE" i="1" dirty="0">
                                          <a:latin typeface="Cambria Math" panose="02040503050406030204" pitchFamily="18" charset="0"/>
                                          <a:ea typeface="Cambria Math" panose="02040503050406030204" pitchFamily="18" charset="0"/>
                                        </a:rPr>
                                        <m:t>𝑛</m:t>
                                      </m:r>
                                    </m:sub>
                                  </m:sSub>
                                </m:e>
                              </m:d>
                            </m:e>
                          </m:d>
                        </m:sub>
                        <m:sup/>
                        <m:e>
                          <m:r>
                            <a:rPr lang="de-DE" i="1">
                              <a:latin typeface="Cambria Math" panose="02040503050406030204" pitchFamily="18" charset="0"/>
                              <a:ea typeface="Cambria Math" panose="02040503050406030204" pitchFamily="18" charset="0"/>
                            </a:rPr>
                            <m:t>𝜙</m:t>
                          </m:r>
                          <m:d>
                            <m:dPr>
                              <m:ctrlPr>
                                <a:rPr lang="de-DE" i="1" dirty="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𝐸𝑝𝑖𝑑</m:t>
                              </m:r>
                              <m:r>
                                <a:rPr lang="de-DE" b="0" i="1" dirty="0" smtClean="0">
                                  <a:latin typeface="Cambria Math" panose="02040503050406030204" pitchFamily="18" charset="0"/>
                                  <a:ea typeface="Cambria Math" panose="02040503050406030204" pitchFamily="18" charset="0"/>
                                </a:rPr>
                                <m:t>,</m:t>
                              </m:r>
                              <m:sSub>
                                <m:sSubPr>
                                  <m:ctrlPr>
                                    <a:rPr lang="de-DE" b="0" i="1" dirty="0" smtClean="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𝑠</m:t>
                                  </m:r>
                                </m:e>
                                <m:sub>
                                  <m:r>
                                    <a:rPr lang="de-DE" b="0" i="1" dirty="0" smtClean="0">
                                      <a:latin typeface="Cambria Math" panose="02040503050406030204" pitchFamily="18" charset="0"/>
                                      <a:ea typeface="Cambria Math" panose="02040503050406030204" pitchFamily="18" charset="0"/>
                                    </a:rPr>
                                    <m:t>𝑛</m:t>
                                  </m:r>
                                </m:sub>
                              </m:sSub>
                            </m:e>
                          </m:d>
                          <m:r>
                            <a:rPr lang="de-DE" i="1" dirty="0">
                              <a:latin typeface="Cambria Math" panose="02040503050406030204" pitchFamily="18" charset="0"/>
                              <a:ea typeface="Cambria Math" panose="02040503050406030204" pitchFamily="18" charset="0"/>
                            </a:rPr>
                            <m:t> </m:t>
                          </m:r>
                        </m:e>
                      </m:nary>
                    </m:oMath>
                  </m:oMathPara>
                </a14:m>
                <a:endParaRPr lang="en-GB" dirty="0"/>
              </a:p>
            </p:txBody>
          </p:sp>
        </mc:Choice>
        <mc:Fallback xmlns="">
          <p:sp>
            <p:nvSpPr>
              <p:cNvPr id="59" name="Rectangle 58">
                <a:extLst>
                  <a:ext uri="{FF2B5EF4-FFF2-40B4-BE49-F238E27FC236}">
                    <a16:creationId xmlns:a16="http://schemas.microsoft.com/office/drawing/2014/main" id="{FFAC8650-BC73-5E4D-95FB-5770D09AA1D2}"/>
                  </a:ext>
                </a:extLst>
              </p:cNvPr>
              <p:cNvSpPr>
                <a:spLocks noRot="1" noChangeAspect="1" noMove="1" noResize="1" noEditPoints="1" noAdjustHandles="1" noChangeArrowheads="1" noChangeShapeType="1" noTextEdit="1"/>
              </p:cNvSpPr>
              <p:nvPr/>
            </p:nvSpPr>
            <p:spPr>
              <a:xfrm>
                <a:off x="359625" y="1653054"/>
                <a:ext cx="10005238" cy="841834"/>
              </a:xfrm>
              <a:prstGeom prst="rect">
                <a:avLst/>
              </a:prstGeom>
              <a:blipFill>
                <a:blip r:embed="rId18"/>
                <a:stretch>
                  <a:fillRect t="-110448" b="-14626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Rectangle 59">
                <a:extLst>
                  <a:ext uri="{FF2B5EF4-FFF2-40B4-BE49-F238E27FC236}">
                    <a16:creationId xmlns:a16="http://schemas.microsoft.com/office/drawing/2014/main" id="{E6C566ED-C82B-B541-AAFE-C3450B961258}"/>
                  </a:ext>
                </a:extLst>
              </p:cNvPr>
              <p:cNvSpPr/>
              <p:nvPr/>
            </p:nvSpPr>
            <p:spPr>
              <a:xfrm>
                <a:off x="334326" y="3808613"/>
                <a:ext cx="5280914" cy="873957"/>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r>
                        <a:rPr lang="en-GB" i="1" dirty="0" smtClean="0">
                          <a:latin typeface="Cambria Math" panose="02040503050406030204" pitchFamily="18" charset="0"/>
                        </a:rPr>
                        <m:t>𝑃</m:t>
                      </m:r>
                      <m:d>
                        <m:dPr>
                          <m:ctrlPr>
                            <a:rPr lang="en-GB" i="1" dirty="0">
                              <a:latin typeface="Cambria Math" panose="02040503050406030204" pitchFamily="18" charset="0"/>
                            </a:rPr>
                          </m:ctrlPr>
                        </m:dPr>
                        <m:e>
                          <m:r>
                            <a:rPr lang="de-DE" b="0" i="1" dirty="0" smtClean="0">
                              <a:latin typeface="Cambria Math" panose="02040503050406030204" pitchFamily="18" charset="0"/>
                            </a:rPr>
                            <m:t>𝐸𝑝𝑖𝑑</m:t>
                          </m:r>
                        </m:e>
                      </m:d>
                      <m:r>
                        <a:rPr lang="de-DE" i="1" dirty="0">
                          <a:latin typeface="Cambria Math" panose="02040503050406030204" pitchFamily="18" charset="0"/>
                          <a:ea typeface="Cambria Math" panose="02040503050406030204" pitchFamily="18" charset="0"/>
                        </a:rPr>
                        <m:t>∝</m:t>
                      </m:r>
                      <m:sSup>
                        <m:sSupPr>
                          <m:ctrlPr>
                            <a:rPr lang="de-DE" i="1" dirty="0">
                              <a:solidFill>
                                <a:schemeClr val="accent1"/>
                              </a:solidFill>
                              <a:latin typeface="Cambria Math" panose="02040503050406030204" pitchFamily="18" charset="0"/>
                              <a:ea typeface="Cambria Math" panose="02040503050406030204" pitchFamily="18" charset="0"/>
                            </a:rPr>
                          </m:ctrlPr>
                        </m:sSupPr>
                        <m:e>
                          <m:d>
                            <m:dPr>
                              <m:ctrlPr>
                                <a:rPr lang="de-DE" i="1" dirty="0">
                                  <a:solidFill>
                                    <a:schemeClr val="accent1"/>
                                  </a:solidFill>
                                  <a:latin typeface="Cambria Math" panose="02040503050406030204" pitchFamily="18" charset="0"/>
                                  <a:ea typeface="Cambria Math" panose="02040503050406030204" pitchFamily="18" charset="0"/>
                                </a:rPr>
                              </m:ctrlPr>
                            </m:dPr>
                            <m:e>
                              <m:nary>
                                <m:naryPr>
                                  <m:chr m:val="∑"/>
                                  <m:supHide m:val="on"/>
                                  <m:ctrlPr>
                                    <a:rPr lang="de-DE" i="1" dirty="0">
                                      <a:latin typeface="Cambria Math" panose="02040503050406030204" pitchFamily="18" charset="0"/>
                                      <a:ea typeface="Cambria Math" panose="02040503050406030204" pitchFamily="18" charset="0"/>
                                    </a:rPr>
                                  </m:ctrlPr>
                                </m:naryPr>
                                <m:sub>
                                  <m:r>
                                    <m:rPr>
                                      <m:brk m:alnAt="7"/>
                                    </m:rPr>
                                    <a:rPr lang="de-DE" i="1" dirty="0">
                                      <a:latin typeface="Cambria Math" panose="02040503050406030204" pitchFamily="18" charset="0"/>
                                      <a:ea typeface="Cambria Math" panose="02040503050406030204" pitchFamily="18" charset="0"/>
                                    </a:rPr>
                                    <m:t>𝑠</m:t>
                                  </m:r>
                                  <m:r>
                                    <a:rPr lang="de-DE" i="1" dirty="0">
                                      <a:latin typeface="Cambria Math" panose="02040503050406030204" pitchFamily="18" charset="0"/>
                                      <a:ea typeface="Cambria Math" panose="02040503050406030204" pitchFamily="18" charset="0"/>
                                    </a:rPr>
                                    <m:t>∈</m:t>
                                  </m:r>
                                  <m:r>
                                    <a:rPr lang="de-DE" i="1" dirty="0">
                                      <a:latin typeface="Cambria Math" panose="02040503050406030204" pitchFamily="18" charset="0"/>
                                      <a:ea typeface="Cambria Math" panose="02040503050406030204" pitchFamily="18" charset="0"/>
                                    </a:rPr>
                                    <m:t>𝑟𝑎𝑛</m:t>
                                  </m:r>
                                  <m:d>
                                    <m:dPr>
                                      <m:ctrlPr>
                                        <a:rPr lang="de-DE" i="1" dirty="0">
                                          <a:latin typeface="Cambria Math" panose="02040503050406030204" pitchFamily="18" charset="0"/>
                                          <a:ea typeface="Cambria Math" panose="02040503050406030204" pitchFamily="18" charset="0"/>
                                        </a:rPr>
                                      </m:ctrlPr>
                                    </m:dPr>
                                    <m:e>
                                      <m:r>
                                        <m:rPr>
                                          <m:brk m:alnAt="7"/>
                                        </m:rPr>
                                        <a:rPr lang="de-DE" i="1" dirty="0">
                                          <a:latin typeface="Cambria Math" panose="02040503050406030204" pitchFamily="18" charset="0"/>
                                          <a:ea typeface="Cambria Math" panose="02040503050406030204" pitchFamily="18" charset="0"/>
                                        </a:rPr>
                                        <m:t>𝑆</m:t>
                                      </m:r>
                                      <m:r>
                                        <a:rPr lang="de-DE" i="1" dirty="0">
                                          <a:latin typeface="Cambria Math" panose="02040503050406030204" pitchFamily="18" charset="0"/>
                                          <a:ea typeface="Cambria Math" panose="02040503050406030204" pitchFamily="18" charset="0"/>
                                        </a:rPr>
                                        <m:t>𝑖𝑐𝑘</m:t>
                                      </m:r>
                                      <m:d>
                                        <m:dPr>
                                          <m:ctrlPr>
                                            <a:rPr lang="de-DE" i="1" dirty="0">
                                              <a:latin typeface="Cambria Math" panose="02040503050406030204" pitchFamily="18" charset="0"/>
                                              <a:ea typeface="Cambria Math" panose="02040503050406030204" pitchFamily="18" charset="0"/>
                                            </a:rPr>
                                          </m:ctrlPr>
                                        </m:dPr>
                                        <m:e>
                                          <m:r>
                                            <a:rPr lang="de-DE" i="1" dirty="0">
                                              <a:solidFill>
                                                <a:schemeClr val="accent1"/>
                                              </a:solidFill>
                                              <a:latin typeface="Cambria Math" panose="02040503050406030204" pitchFamily="18" charset="0"/>
                                              <a:ea typeface="Cambria Math" panose="02040503050406030204" pitchFamily="18" charset="0"/>
                                            </a:rPr>
                                            <m:t>𝑥</m:t>
                                          </m:r>
                                        </m:e>
                                      </m:d>
                                    </m:e>
                                  </m:d>
                                </m:sub>
                                <m:sup/>
                                <m:e>
                                  <m:r>
                                    <a:rPr lang="de-DE" i="1">
                                      <a:latin typeface="Cambria Math" panose="02040503050406030204" pitchFamily="18" charset="0"/>
                                      <a:ea typeface="Cambria Math" panose="02040503050406030204" pitchFamily="18" charset="0"/>
                                    </a:rPr>
                                    <m:t>𝜙</m:t>
                                  </m:r>
                                  <m:d>
                                    <m:dPr>
                                      <m:ctrlPr>
                                        <a:rPr lang="de-DE" i="1" dirty="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𝐸𝑝𝑖𝑑</m:t>
                                      </m:r>
                                      <m:r>
                                        <a:rPr lang="de-DE" i="1" dirty="0">
                                          <a:latin typeface="Cambria Math" panose="02040503050406030204" pitchFamily="18" charset="0"/>
                                          <a:ea typeface="Cambria Math" panose="02040503050406030204" pitchFamily="18" charset="0"/>
                                        </a:rPr>
                                        <m:t>,</m:t>
                                      </m:r>
                                      <m:r>
                                        <a:rPr lang="de-DE" i="1" dirty="0">
                                          <a:latin typeface="Cambria Math" panose="02040503050406030204" pitchFamily="18" charset="0"/>
                                          <a:ea typeface="Cambria Math" panose="02040503050406030204" pitchFamily="18" charset="0"/>
                                        </a:rPr>
                                        <m:t>𝑆𝑖𝑐𝑘</m:t>
                                      </m:r>
                                      <m:d>
                                        <m:dPr>
                                          <m:ctrlPr>
                                            <a:rPr lang="de-DE" i="1" dirty="0">
                                              <a:latin typeface="Cambria Math" panose="02040503050406030204" pitchFamily="18" charset="0"/>
                                              <a:ea typeface="Cambria Math" panose="02040503050406030204" pitchFamily="18" charset="0"/>
                                            </a:rPr>
                                          </m:ctrlPr>
                                        </m:dPr>
                                        <m:e>
                                          <m:r>
                                            <a:rPr lang="de-DE" i="1" dirty="0">
                                              <a:solidFill>
                                                <a:schemeClr val="accent1"/>
                                              </a:solidFill>
                                              <a:latin typeface="Cambria Math" panose="02040503050406030204" pitchFamily="18" charset="0"/>
                                              <a:ea typeface="Cambria Math" panose="02040503050406030204" pitchFamily="18" charset="0"/>
                                            </a:rPr>
                                            <m:t>𝑥</m:t>
                                          </m:r>
                                        </m:e>
                                      </m:d>
                                      <m:r>
                                        <a:rPr lang="de-DE" i="1" dirty="0">
                                          <a:latin typeface="Cambria Math" panose="02040503050406030204" pitchFamily="18" charset="0"/>
                                          <a:ea typeface="Cambria Math" panose="02040503050406030204" pitchFamily="18" charset="0"/>
                                        </a:rPr>
                                        <m:t>=</m:t>
                                      </m:r>
                                      <m:r>
                                        <a:rPr lang="de-DE" i="1" dirty="0">
                                          <a:latin typeface="Cambria Math" panose="02040503050406030204" pitchFamily="18" charset="0"/>
                                          <a:ea typeface="Cambria Math" panose="02040503050406030204" pitchFamily="18" charset="0"/>
                                        </a:rPr>
                                        <m:t>𝑠</m:t>
                                      </m:r>
                                    </m:e>
                                  </m:d>
                                  <m:r>
                                    <a:rPr lang="de-DE" i="1" dirty="0">
                                      <a:latin typeface="Cambria Math" panose="02040503050406030204" pitchFamily="18" charset="0"/>
                                      <a:ea typeface="Cambria Math" panose="02040503050406030204" pitchFamily="18" charset="0"/>
                                    </a:rPr>
                                    <m:t> </m:t>
                                  </m:r>
                                </m:e>
                              </m:nary>
                            </m:e>
                          </m:d>
                        </m:e>
                        <m:sup>
                          <m:r>
                            <a:rPr lang="de-DE" i="1" dirty="0">
                              <a:solidFill>
                                <a:schemeClr val="accent1"/>
                              </a:solidFill>
                              <a:latin typeface="Cambria Math" panose="02040503050406030204" pitchFamily="18" charset="0"/>
                              <a:ea typeface="Cambria Math" panose="02040503050406030204" pitchFamily="18" charset="0"/>
                            </a:rPr>
                            <m:t>𝑛</m:t>
                          </m:r>
                        </m:sup>
                      </m:sSup>
                    </m:oMath>
                  </m:oMathPara>
                </a14:m>
                <a:endParaRPr lang="en-GB" dirty="0">
                  <a:solidFill>
                    <a:schemeClr val="accent1"/>
                  </a:solidFill>
                </a:endParaRPr>
              </a:p>
            </p:txBody>
          </p:sp>
        </mc:Choice>
        <mc:Fallback xmlns="">
          <p:sp>
            <p:nvSpPr>
              <p:cNvPr id="60" name="Rectangle 59">
                <a:extLst>
                  <a:ext uri="{FF2B5EF4-FFF2-40B4-BE49-F238E27FC236}">
                    <a16:creationId xmlns:a16="http://schemas.microsoft.com/office/drawing/2014/main" id="{E6C566ED-C82B-B541-AAFE-C3450B961258}"/>
                  </a:ext>
                </a:extLst>
              </p:cNvPr>
              <p:cNvSpPr>
                <a:spLocks noRot="1" noChangeAspect="1" noMove="1" noResize="1" noEditPoints="1" noAdjustHandles="1" noChangeArrowheads="1" noChangeShapeType="1" noTextEdit="1"/>
              </p:cNvSpPr>
              <p:nvPr/>
            </p:nvSpPr>
            <p:spPr>
              <a:xfrm>
                <a:off x="334326" y="3808613"/>
                <a:ext cx="5280914" cy="873957"/>
              </a:xfrm>
              <a:prstGeom prst="rect">
                <a:avLst/>
              </a:prstGeom>
              <a:blipFill>
                <a:blip r:embed="rId19"/>
                <a:stretch>
                  <a:fillRect t="-104348" b="-14058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B96A6C6C-E319-5E49-90CD-254CEA7E9560}"/>
                  </a:ext>
                </a:extLst>
              </p:cNvPr>
              <p:cNvSpPr/>
              <p:nvPr/>
            </p:nvSpPr>
            <p:spPr>
              <a:xfrm>
                <a:off x="1266868" y="2705490"/>
                <a:ext cx="3904852"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dirty="0">
                          <a:latin typeface="Cambria Math" panose="02040503050406030204" pitchFamily="18" charset="0"/>
                          <a:ea typeface="Cambria Math" panose="02040503050406030204" pitchFamily="18" charset="0"/>
                        </a:rPr>
                        <m:t>=</m:t>
                      </m:r>
                      <m:sSup>
                        <m:sSupPr>
                          <m:ctrlPr>
                            <a:rPr lang="de-DE" i="1" dirty="0">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𝜙</m:t>
                          </m:r>
                        </m:e>
                        <m:sup>
                          <m:r>
                            <a:rPr lang="de-DE" i="1" dirty="0">
                              <a:latin typeface="Cambria Math" panose="02040503050406030204" pitchFamily="18" charset="0"/>
                              <a:ea typeface="Cambria Math" panose="02040503050406030204" pitchFamily="18" charset="0"/>
                            </a:rPr>
                            <m:t>′</m:t>
                          </m:r>
                        </m:sup>
                      </m:sSup>
                      <m:d>
                        <m:dPr>
                          <m:ctrlPr>
                            <a:rPr lang="de-DE" i="1" dirty="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𝐸𝑝𝑖𝑑</m:t>
                          </m:r>
                        </m:e>
                      </m:d>
                      <m:r>
                        <a:rPr lang="de-DE" i="1" dirty="0">
                          <a:latin typeface="Cambria Math" panose="02040503050406030204" pitchFamily="18" charset="0"/>
                          <a:ea typeface="Cambria Math" panose="02040503050406030204" pitchFamily="18" charset="0"/>
                        </a:rPr>
                        <m:t>∙</m:t>
                      </m:r>
                      <m:sSup>
                        <m:sSupPr>
                          <m:ctrlPr>
                            <a:rPr lang="de-DE" i="1" dirty="0">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𝜙</m:t>
                          </m:r>
                        </m:e>
                        <m:sup>
                          <m:r>
                            <a:rPr lang="de-DE" i="1" dirty="0">
                              <a:latin typeface="Cambria Math" panose="02040503050406030204" pitchFamily="18" charset="0"/>
                              <a:ea typeface="Cambria Math" panose="02040503050406030204" pitchFamily="18" charset="0"/>
                            </a:rPr>
                            <m:t>′</m:t>
                          </m:r>
                        </m:sup>
                      </m:sSup>
                      <m:d>
                        <m:dPr>
                          <m:ctrlPr>
                            <a:rPr lang="de-DE" i="1" dirty="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𝐸𝑝𝑖𝑑</m:t>
                          </m:r>
                        </m:e>
                      </m:d>
                      <m:r>
                        <a:rPr lang="de-DE" i="1" dirty="0">
                          <a:latin typeface="Cambria Math" panose="02040503050406030204" pitchFamily="18" charset="0"/>
                          <a:ea typeface="Cambria Math" panose="02040503050406030204" pitchFamily="18" charset="0"/>
                        </a:rPr>
                        <m:t>∙…∙</m:t>
                      </m:r>
                      <m:sSup>
                        <m:sSupPr>
                          <m:ctrlPr>
                            <a:rPr lang="de-DE" i="1" dirty="0">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𝜙</m:t>
                          </m:r>
                        </m:e>
                        <m:sup>
                          <m:r>
                            <a:rPr lang="de-DE" i="1" dirty="0">
                              <a:latin typeface="Cambria Math" panose="02040503050406030204" pitchFamily="18" charset="0"/>
                              <a:ea typeface="Cambria Math" panose="02040503050406030204" pitchFamily="18" charset="0"/>
                            </a:rPr>
                            <m:t>′</m:t>
                          </m:r>
                        </m:sup>
                      </m:sSup>
                      <m:d>
                        <m:dPr>
                          <m:ctrlPr>
                            <a:rPr lang="de-DE" i="1" dirty="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𝐸𝑝𝑖𝑑</m:t>
                          </m:r>
                        </m:e>
                      </m:d>
                    </m:oMath>
                  </m:oMathPara>
                </a14:m>
                <a:endParaRPr lang="en-GB" dirty="0"/>
              </a:p>
            </p:txBody>
          </p:sp>
        </mc:Choice>
        <mc:Fallback xmlns="">
          <p:sp>
            <p:nvSpPr>
              <p:cNvPr id="62" name="Rectangle 61">
                <a:extLst>
                  <a:ext uri="{FF2B5EF4-FFF2-40B4-BE49-F238E27FC236}">
                    <a16:creationId xmlns:a16="http://schemas.microsoft.com/office/drawing/2014/main" id="{B96A6C6C-E319-5E49-90CD-254CEA7E9560}"/>
                  </a:ext>
                </a:extLst>
              </p:cNvPr>
              <p:cNvSpPr>
                <a:spLocks noRot="1" noChangeAspect="1" noMove="1" noResize="1" noEditPoints="1" noAdjustHandles="1" noChangeArrowheads="1" noChangeShapeType="1" noTextEdit="1"/>
              </p:cNvSpPr>
              <p:nvPr/>
            </p:nvSpPr>
            <p:spPr>
              <a:xfrm>
                <a:off x="1266868" y="2705490"/>
                <a:ext cx="3904852" cy="369332"/>
              </a:xfrm>
              <a:prstGeom prst="rect">
                <a:avLst/>
              </a:prstGeom>
              <a:blipFill>
                <a:blip r:embed="rId20"/>
                <a:stretch>
                  <a:fillRect b="-1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3" name="Rectangle 62">
                <a:extLst>
                  <a:ext uri="{FF2B5EF4-FFF2-40B4-BE49-F238E27FC236}">
                    <a16:creationId xmlns:a16="http://schemas.microsoft.com/office/drawing/2014/main" id="{4A9221EA-3AC6-114D-BCDE-139C41AF2D9D}"/>
                  </a:ext>
                </a:extLst>
              </p:cNvPr>
              <p:cNvSpPr/>
              <p:nvPr/>
            </p:nvSpPr>
            <p:spPr>
              <a:xfrm>
                <a:off x="4982524" y="2654190"/>
                <a:ext cx="1717201" cy="43710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dirty="0">
                          <a:latin typeface="Cambria Math" panose="02040503050406030204" pitchFamily="18" charset="0"/>
                          <a:ea typeface="Cambria Math" panose="02040503050406030204" pitchFamily="18" charset="0"/>
                        </a:rPr>
                        <m:t>=</m:t>
                      </m:r>
                      <m:sSup>
                        <m:sSupPr>
                          <m:ctrlPr>
                            <a:rPr lang="de-DE" i="1" dirty="0">
                              <a:solidFill>
                                <a:schemeClr val="accent1"/>
                              </a:solidFill>
                              <a:latin typeface="Cambria Math" panose="02040503050406030204" pitchFamily="18" charset="0"/>
                              <a:ea typeface="Cambria Math" panose="02040503050406030204" pitchFamily="18" charset="0"/>
                            </a:rPr>
                          </m:ctrlPr>
                        </m:sSupPr>
                        <m:e>
                          <m:d>
                            <m:dPr>
                              <m:ctrlPr>
                                <a:rPr lang="de-DE" i="1" dirty="0">
                                  <a:solidFill>
                                    <a:schemeClr val="accent1"/>
                                  </a:solidFill>
                                  <a:latin typeface="Cambria Math" panose="02040503050406030204" pitchFamily="18" charset="0"/>
                                  <a:ea typeface="Cambria Math" panose="02040503050406030204" pitchFamily="18" charset="0"/>
                                </a:rPr>
                              </m:ctrlPr>
                            </m:dPr>
                            <m:e>
                              <m:sSup>
                                <m:sSupPr>
                                  <m:ctrlPr>
                                    <a:rPr lang="de-DE" i="1" dirty="0">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𝜙</m:t>
                                  </m:r>
                                </m:e>
                                <m:sup>
                                  <m:r>
                                    <a:rPr lang="de-DE" i="1" dirty="0">
                                      <a:latin typeface="Cambria Math" panose="02040503050406030204" pitchFamily="18" charset="0"/>
                                      <a:ea typeface="Cambria Math" panose="02040503050406030204" pitchFamily="18" charset="0"/>
                                    </a:rPr>
                                    <m:t>′</m:t>
                                  </m:r>
                                </m:sup>
                              </m:sSup>
                              <m:d>
                                <m:dPr>
                                  <m:ctrlPr>
                                    <a:rPr lang="de-DE" i="1" dirty="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𝐸𝑝𝑖𝑑</m:t>
                                  </m:r>
                                </m:e>
                              </m:d>
                            </m:e>
                          </m:d>
                        </m:e>
                        <m:sup>
                          <m:r>
                            <a:rPr lang="de-DE" i="1" dirty="0">
                              <a:solidFill>
                                <a:schemeClr val="accent1"/>
                              </a:solidFill>
                              <a:latin typeface="Cambria Math" panose="02040503050406030204" pitchFamily="18" charset="0"/>
                              <a:ea typeface="Cambria Math" panose="02040503050406030204" pitchFamily="18" charset="0"/>
                            </a:rPr>
                            <m:t>𝑛</m:t>
                          </m:r>
                        </m:sup>
                      </m:sSup>
                    </m:oMath>
                  </m:oMathPara>
                </a14:m>
                <a:endParaRPr lang="en-GB" dirty="0"/>
              </a:p>
            </p:txBody>
          </p:sp>
        </mc:Choice>
        <mc:Fallback xmlns="">
          <p:sp>
            <p:nvSpPr>
              <p:cNvPr id="63" name="Rectangle 62">
                <a:extLst>
                  <a:ext uri="{FF2B5EF4-FFF2-40B4-BE49-F238E27FC236}">
                    <a16:creationId xmlns:a16="http://schemas.microsoft.com/office/drawing/2014/main" id="{4A9221EA-3AC6-114D-BCDE-139C41AF2D9D}"/>
                  </a:ext>
                </a:extLst>
              </p:cNvPr>
              <p:cNvSpPr>
                <a:spLocks noRot="1" noChangeAspect="1" noMove="1" noResize="1" noEditPoints="1" noAdjustHandles="1" noChangeArrowheads="1" noChangeShapeType="1" noTextEdit="1"/>
              </p:cNvSpPr>
              <p:nvPr/>
            </p:nvSpPr>
            <p:spPr>
              <a:xfrm>
                <a:off x="4982524" y="2654190"/>
                <a:ext cx="1717201" cy="437107"/>
              </a:xfrm>
              <a:prstGeom prst="rect">
                <a:avLst/>
              </a:prstGeom>
              <a:blipFill>
                <a:blip r:embed="rId21"/>
                <a:stretch>
                  <a:fillRect b="-8571"/>
                </a:stretch>
              </a:blipFill>
            </p:spPr>
            <p:txBody>
              <a:bodyPr/>
              <a:lstStyle/>
              <a:p>
                <a:r>
                  <a:rPr lang="en-GB">
                    <a:noFill/>
                  </a:rPr>
                  <a:t> </a:t>
                </a:r>
              </a:p>
            </p:txBody>
          </p:sp>
        </mc:Fallback>
      </mc:AlternateContent>
      <p:sp>
        <p:nvSpPr>
          <p:cNvPr id="64" name="Right Brace 63">
            <a:extLst>
              <a:ext uri="{FF2B5EF4-FFF2-40B4-BE49-F238E27FC236}">
                <a16:creationId xmlns:a16="http://schemas.microsoft.com/office/drawing/2014/main" id="{074EE9C0-D6E6-9140-B7E8-F3EA39804193}"/>
              </a:ext>
            </a:extLst>
          </p:cNvPr>
          <p:cNvSpPr/>
          <p:nvPr/>
        </p:nvSpPr>
        <p:spPr>
          <a:xfrm rot="5400000">
            <a:off x="3270137" y="1398495"/>
            <a:ext cx="127173" cy="3387235"/>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5" name="Rectangle 64">
                <a:extLst>
                  <a:ext uri="{FF2B5EF4-FFF2-40B4-BE49-F238E27FC236}">
                    <a16:creationId xmlns:a16="http://schemas.microsoft.com/office/drawing/2014/main" id="{F08240E5-511B-7D4C-9908-DF2E2FEFC312}"/>
                  </a:ext>
                </a:extLst>
              </p:cNvPr>
              <p:cNvSpPr/>
              <p:nvPr/>
            </p:nvSpPr>
            <p:spPr>
              <a:xfrm>
                <a:off x="2887008" y="3129254"/>
                <a:ext cx="893963" cy="369332"/>
              </a:xfrm>
              <a:prstGeom prst="rect">
                <a:avLst/>
              </a:prstGeom>
            </p:spPr>
            <p:txBody>
              <a:bodyPr wrap="none">
                <a:spAutoFit/>
              </a:bodyPr>
              <a:lstStyle/>
              <a:p>
                <a14:m>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𝑛</m:t>
                    </m:r>
                  </m:oMath>
                </a14:m>
                <a:r>
                  <a:rPr lang="en-GB" dirty="0">
                    <a:solidFill>
                      <a:schemeClr val="accent1"/>
                    </a:solidFill>
                  </a:rPr>
                  <a:t> times</a:t>
                </a:r>
              </a:p>
            </p:txBody>
          </p:sp>
        </mc:Choice>
        <mc:Fallback xmlns="">
          <p:sp>
            <p:nvSpPr>
              <p:cNvPr id="65" name="Rectangle 64">
                <a:extLst>
                  <a:ext uri="{FF2B5EF4-FFF2-40B4-BE49-F238E27FC236}">
                    <a16:creationId xmlns:a16="http://schemas.microsoft.com/office/drawing/2014/main" id="{F08240E5-511B-7D4C-9908-DF2E2FEFC312}"/>
                  </a:ext>
                </a:extLst>
              </p:cNvPr>
              <p:cNvSpPr>
                <a:spLocks noRot="1" noChangeAspect="1" noMove="1" noResize="1" noEditPoints="1" noAdjustHandles="1" noChangeArrowheads="1" noChangeShapeType="1" noTextEdit="1"/>
              </p:cNvSpPr>
              <p:nvPr/>
            </p:nvSpPr>
            <p:spPr>
              <a:xfrm>
                <a:off x="2887008" y="3129254"/>
                <a:ext cx="893963" cy="369332"/>
              </a:xfrm>
              <a:prstGeom prst="rect">
                <a:avLst/>
              </a:prstGeom>
              <a:blipFill>
                <a:blip r:embed="rId22"/>
                <a:stretch>
                  <a:fillRect t="-3333" r="-2778" b="-2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6" name="Rectangle 65">
                <a:extLst>
                  <a:ext uri="{FF2B5EF4-FFF2-40B4-BE49-F238E27FC236}">
                    <a16:creationId xmlns:a16="http://schemas.microsoft.com/office/drawing/2014/main" id="{DC2E24B1-1D4F-4F42-978B-01A440D146DA}"/>
                  </a:ext>
                </a:extLst>
              </p:cNvPr>
              <p:cNvSpPr/>
              <p:nvPr/>
            </p:nvSpPr>
            <p:spPr>
              <a:xfrm>
                <a:off x="5389446" y="3957589"/>
                <a:ext cx="1717201" cy="43710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dirty="0">
                          <a:latin typeface="Cambria Math" panose="02040503050406030204" pitchFamily="18" charset="0"/>
                          <a:ea typeface="Cambria Math" panose="02040503050406030204" pitchFamily="18" charset="0"/>
                        </a:rPr>
                        <m:t>=</m:t>
                      </m:r>
                      <m:sSup>
                        <m:sSupPr>
                          <m:ctrlPr>
                            <a:rPr lang="de-DE" i="1" dirty="0">
                              <a:solidFill>
                                <a:schemeClr val="accent1"/>
                              </a:solidFill>
                              <a:latin typeface="Cambria Math" panose="02040503050406030204" pitchFamily="18" charset="0"/>
                              <a:ea typeface="Cambria Math" panose="02040503050406030204" pitchFamily="18" charset="0"/>
                            </a:rPr>
                          </m:ctrlPr>
                        </m:sSupPr>
                        <m:e>
                          <m:d>
                            <m:dPr>
                              <m:ctrlPr>
                                <a:rPr lang="de-DE" i="1" dirty="0">
                                  <a:solidFill>
                                    <a:schemeClr val="accent1"/>
                                  </a:solidFill>
                                  <a:latin typeface="Cambria Math" panose="02040503050406030204" pitchFamily="18" charset="0"/>
                                  <a:ea typeface="Cambria Math" panose="02040503050406030204" pitchFamily="18" charset="0"/>
                                </a:rPr>
                              </m:ctrlPr>
                            </m:dPr>
                            <m:e>
                              <m:sSup>
                                <m:sSupPr>
                                  <m:ctrlPr>
                                    <a:rPr lang="de-DE" i="1" dirty="0">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𝜙</m:t>
                                  </m:r>
                                </m:e>
                                <m:sup>
                                  <m:r>
                                    <a:rPr lang="de-DE" i="1" dirty="0">
                                      <a:latin typeface="Cambria Math" panose="02040503050406030204" pitchFamily="18" charset="0"/>
                                      <a:ea typeface="Cambria Math" panose="02040503050406030204" pitchFamily="18" charset="0"/>
                                    </a:rPr>
                                    <m:t>′</m:t>
                                  </m:r>
                                </m:sup>
                              </m:sSup>
                              <m:d>
                                <m:dPr>
                                  <m:ctrlPr>
                                    <a:rPr lang="de-DE" i="1" dirty="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𝐸𝑝𝑖𝑑</m:t>
                                  </m:r>
                                </m:e>
                              </m:d>
                            </m:e>
                          </m:d>
                        </m:e>
                        <m:sup>
                          <m:r>
                            <a:rPr lang="de-DE" i="1" dirty="0">
                              <a:solidFill>
                                <a:schemeClr val="accent1"/>
                              </a:solidFill>
                              <a:latin typeface="Cambria Math" panose="02040503050406030204" pitchFamily="18" charset="0"/>
                              <a:ea typeface="Cambria Math" panose="02040503050406030204" pitchFamily="18" charset="0"/>
                            </a:rPr>
                            <m:t>𝑛</m:t>
                          </m:r>
                        </m:sup>
                      </m:sSup>
                    </m:oMath>
                  </m:oMathPara>
                </a14:m>
                <a:endParaRPr lang="en-GB" dirty="0">
                  <a:solidFill>
                    <a:schemeClr val="accent1"/>
                  </a:solidFill>
                </a:endParaRPr>
              </a:p>
            </p:txBody>
          </p:sp>
        </mc:Choice>
        <mc:Fallback xmlns="">
          <p:sp>
            <p:nvSpPr>
              <p:cNvPr id="66" name="Rectangle 65">
                <a:extLst>
                  <a:ext uri="{FF2B5EF4-FFF2-40B4-BE49-F238E27FC236}">
                    <a16:creationId xmlns:a16="http://schemas.microsoft.com/office/drawing/2014/main" id="{DC2E24B1-1D4F-4F42-978B-01A440D146DA}"/>
                  </a:ext>
                </a:extLst>
              </p:cNvPr>
              <p:cNvSpPr>
                <a:spLocks noRot="1" noChangeAspect="1" noMove="1" noResize="1" noEditPoints="1" noAdjustHandles="1" noChangeArrowheads="1" noChangeShapeType="1" noTextEdit="1"/>
              </p:cNvSpPr>
              <p:nvPr/>
            </p:nvSpPr>
            <p:spPr>
              <a:xfrm>
                <a:off x="5389446" y="3957589"/>
                <a:ext cx="1717201" cy="437107"/>
              </a:xfrm>
              <a:prstGeom prst="rect">
                <a:avLst/>
              </a:prstGeom>
              <a:blipFill>
                <a:blip r:embed="rId23"/>
                <a:stretch>
                  <a:fillRect b="-5882"/>
                </a:stretch>
              </a:blipFill>
            </p:spPr>
            <p:txBody>
              <a:bodyPr/>
              <a:lstStyle/>
              <a:p>
                <a:r>
                  <a:rPr lang="en-GB">
                    <a:noFill/>
                  </a:rPr>
                  <a:t> </a:t>
                </a:r>
              </a:p>
            </p:txBody>
          </p:sp>
        </mc:Fallback>
      </mc:AlternateContent>
      <p:grpSp>
        <p:nvGrpSpPr>
          <p:cNvPr id="21" name="Group 20">
            <a:extLst>
              <a:ext uri="{FF2B5EF4-FFF2-40B4-BE49-F238E27FC236}">
                <a16:creationId xmlns:a16="http://schemas.microsoft.com/office/drawing/2014/main" id="{41AB0CD5-2034-8C49-9FF6-1C44AD64B91B}"/>
              </a:ext>
            </a:extLst>
          </p:cNvPr>
          <p:cNvGrpSpPr/>
          <p:nvPr/>
        </p:nvGrpSpPr>
        <p:grpSpPr>
          <a:xfrm>
            <a:off x="729043" y="4272639"/>
            <a:ext cx="4122475" cy="1380985"/>
            <a:chOff x="962800" y="5697911"/>
            <a:chExt cx="4122475" cy="1380985"/>
          </a:xfrm>
        </p:grpSpPr>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E2A562E8-CCC5-5B4E-A74F-BA8D615F5D61}"/>
                    </a:ext>
                  </a:extLst>
                </p:cNvPr>
                <p:cNvSpPr txBox="1"/>
                <p:nvPr/>
              </p:nvSpPr>
              <p:spPr>
                <a:xfrm>
                  <a:off x="962800" y="6673913"/>
                  <a:ext cx="4122475" cy="404983"/>
                </a:xfrm>
                <a:prstGeom prst="rect">
                  <a:avLst/>
                </a:prstGeom>
              </p:spPr>
              <p:style>
                <a:lnRef idx="0">
                  <a:schemeClr val="accent1"/>
                </a:lnRef>
                <a:fillRef idx="3">
                  <a:schemeClr val="accent1"/>
                </a:fillRef>
                <a:effectRef idx="3">
                  <a:schemeClr val="accent1"/>
                </a:effectRef>
                <a:fontRef idx="minor">
                  <a:schemeClr val="lt1"/>
                </a:fontRef>
              </p:style>
              <p:txBody>
                <a:bodyPr wrap="none" rtlCol="0">
                  <a:spAutoFit/>
                </a:bodyPr>
                <a:lstStyle/>
                <a:p>
                  <a:r>
                    <a:rPr lang="en-GB" dirty="0"/>
                    <a:t>Representative for </a:t>
                  </a:r>
                  <a14:m>
                    <m:oMath xmlns:m="http://schemas.openxmlformats.org/officeDocument/2006/math">
                      <m:r>
                        <a:rPr lang="de-DE" i="1" dirty="0">
                          <a:latin typeface="Cambria Math" panose="02040503050406030204" pitchFamily="18" charset="0"/>
                        </a:rPr>
                        <m:t>𝑋</m:t>
                      </m:r>
                    </m:oMath>
                  </a14:m>
                  <a:r>
                    <a:rPr lang="en-GB" dirty="0"/>
                    <a:t> in </a:t>
                  </a:r>
                  <a14:m>
                    <m:oMath xmlns:m="http://schemas.openxmlformats.org/officeDocument/2006/math">
                      <m:r>
                        <a:rPr lang="en-GB" i="1">
                          <a:latin typeface="Cambria Math" panose="02040503050406030204" pitchFamily="18" charset="0"/>
                          <a:ea typeface="Cambria Math" panose="02040503050406030204" pitchFamily="18" charset="0"/>
                        </a:rPr>
                        <m:t>𝜙</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𝐸𝑝𝑖𝑑</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𝑆𝑖𝑐𝑘</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oMath>
                  </a14:m>
                  <a:endParaRPr lang="en-GB" dirty="0"/>
                </a:p>
              </p:txBody>
            </p:sp>
          </mc:Choice>
          <mc:Fallback xmlns="">
            <p:sp>
              <p:nvSpPr>
                <p:cNvPr id="12" name="TextBox 11">
                  <a:extLst>
                    <a:ext uri="{FF2B5EF4-FFF2-40B4-BE49-F238E27FC236}">
                      <a16:creationId xmlns:a16="http://schemas.microsoft.com/office/drawing/2014/main" id="{E2A562E8-CCC5-5B4E-A74F-BA8D615F5D61}"/>
                    </a:ext>
                  </a:extLst>
                </p:cNvPr>
                <p:cNvSpPr txBox="1">
                  <a:spLocks noRot="1" noChangeAspect="1" noMove="1" noResize="1" noEditPoints="1" noAdjustHandles="1" noChangeArrowheads="1" noChangeShapeType="1" noTextEdit="1"/>
                </p:cNvSpPr>
                <p:nvPr/>
              </p:nvSpPr>
              <p:spPr>
                <a:xfrm>
                  <a:off x="962800" y="6673913"/>
                  <a:ext cx="4122475" cy="404983"/>
                </a:xfrm>
                <a:prstGeom prst="rect">
                  <a:avLst/>
                </a:prstGeom>
                <a:blipFill>
                  <a:blip r:embed="rId24"/>
                  <a:stretch>
                    <a:fillRect/>
                  </a:stretch>
                </a:blipFill>
              </p:spPr>
              <p:txBody>
                <a:bodyPr/>
                <a:lstStyle/>
                <a:p>
                  <a:r>
                    <a:rPr lang="en-GB">
                      <a:noFill/>
                    </a:rPr>
                    <a:t> </a:t>
                  </a:r>
                </a:p>
              </p:txBody>
            </p:sp>
          </mc:Fallback>
        </mc:AlternateContent>
        <p:cxnSp>
          <p:nvCxnSpPr>
            <p:cNvPr id="14" name="Straight Arrow Connector 13">
              <a:extLst>
                <a:ext uri="{FF2B5EF4-FFF2-40B4-BE49-F238E27FC236}">
                  <a16:creationId xmlns:a16="http://schemas.microsoft.com/office/drawing/2014/main" id="{E1E314FA-6C78-AD46-A12F-95D430241EF6}"/>
                </a:ext>
              </a:extLst>
            </p:cNvPr>
            <p:cNvCxnSpPr>
              <a:cxnSpLocks/>
              <a:stCxn id="12" idx="0"/>
            </p:cNvCxnSpPr>
            <p:nvPr/>
          </p:nvCxnSpPr>
          <p:spPr>
            <a:xfrm flipV="1">
              <a:off x="3024038" y="5697911"/>
              <a:ext cx="1659332" cy="97600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7" name="Straight Arrow Connector 56">
              <a:extLst>
                <a:ext uri="{FF2B5EF4-FFF2-40B4-BE49-F238E27FC236}">
                  <a16:creationId xmlns:a16="http://schemas.microsoft.com/office/drawing/2014/main" id="{DC35E54E-7A4B-0D4A-878C-993BEA93FCB5}"/>
                </a:ext>
              </a:extLst>
            </p:cNvPr>
            <p:cNvCxnSpPr>
              <a:cxnSpLocks/>
              <a:stCxn id="12" idx="0"/>
            </p:cNvCxnSpPr>
            <p:nvPr/>
          </p:nvCxnSpPr>
          <p:spPr>
            <a:xfrm flipV="1">
              <a:off x="3024038" y="6052136"/>
              <a:ext cx="0" cy="62177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grpSp>
        <p:nvGrpSpPr>
          <p:cNvPr id="58" name="Group 57">
            <a:extLst>
              <a:ext uri="{FF2B5EF4-FFF2-40B4-BE49-F238E27FC236}">
                <a16:creationId xmlns:a16="http://schemas.microsoft.com/office/drawing/2014/main" id="{B9D21566-10D0-9448-BC32-54EBD3B09CCB}"/>
              </a:ext>
            </a:extLst>
          </p:cNvPr>
          <p:cNvGrpSpPr/>
          <p:nvPr/>
        </p:nvGrpSpPr>
        <p:grpSpPr>
          <a:xfrm>
            <a:off x="4202859" y="3999698"/>
            <a:ext cx="2295950" cy="1161809"/>
            <a:chOff x="4727593" y="5603332"/>
            <a:chExt cx="2295950" cy="1161809"/>
          </a:xfrm>
        </p:grpSpPr>
        <mc:AlternateContent xmlns:mc="http://schemas.openxmlformats.org/markup-compatibility/2006" xmlns:a14="http://schemas.microsoft.com/office/drawing/2010/main">
          <mc:Choice Requires="a14">
            <p:sp>
              <p:nvSpPr>
                <p:cNvPr id="67" name="TextBox 66">
                  <a:extLst>
                    <a:ext uri="{FF2B5EF4-FFF2-40B4-BE49-F238E27FC236}">
                      <a16:creationId xmlns:a16="http://schemas.microsoft.com/office/drawing/2014/main" id="{59A99AD1-5474-7C4D-A4B3-22885B1996D7}"/>
                    </a:ext>
                  </a:extLst>
                </p:cNvPr>
                <p:cNvSpPr txBox="1"/>
                <p:nvPr/>
              </p:nvSpPr>
              <p:spPr>
                <a:xfrm>
                  <a:off x="4727593" y="6395809"/>
                  <a:ext cx="2295950" cy="369332"/>
                </a:xfrm>
                <a:prstGeom prst="rect">
                  <a:avLst/>
                </a:prstGeom>
              </p:spPr>
              <p:style>
                <a:lnRef idx="0">
                  <a:schemeClr val="accent1"/>
                </a:lnRef>
                <a:fillRef idx="3">
                  <a:schemeClr val="accent1"/>
                </a:fillRef>
                <a:effectRef idx="3">
                  <a:schemeClr val="accent1"/>
                </a:effectRef>
                <a:fontRef idx="minor">
                  <a:schemeClr val="lt1"/>
                </a:fontRef>
              </p:style>
              <p:txBody>
                <a:bodyPr wrap="none" rtlCol="0">
                  <a:spAutoFit/>
                </a:bodyPr>
                <a:lstStyle/>
                <a:p>
                  <a:r>
                    <a:rPr lang="en-GB" dirty="0"/>
                    <a:t># of </a:t>
                  </a:r>
                  <a14:m>
                    <m:oMath xmlns:m="http://schemas.openxmlformats.org/officeDocument/2006/math">
                      <m:r>
                        <a:rPr lang="de-DE" i="1" dirty="0">
                          <a:latin typeface="Cambria Math" panose="02040503050406030204" pitchFamily="18" charset="0"/>
                        </a:rPr>
                        <m:t>𝑋</m:t>
                      </m:r>
                    </m:oMath>
                  </a14:m>
                  <a:r>
                    <a:rPr lang="en-GB" dirty="0"/>
                    <a:t> relative to </a:t>
                  </a:r>
                  <a14:m>
                    <m:oMath xmlns:m="http://schemas.openxmlformats.org/officeDocument/2006/math">
                      <m:r>
                        <a:rPr lang="de-DE" i="1">
                          <a:latin typeface="Cambria Math" panose="02040503050406030204" pitchFamily="18" charset="0"/>
                          <a:ea typeface="Cambria Math" panose="02040503050406030204" pitchFamily="18" charset="0"/>
                        </a:rPr>
                        <m:t>𝐸𝑝𝑖𝑑</m:t>
                      </m:r>
                    </m:oMath>
                  </a14:m>
                  <a:endParaRPr lang="en-GB" dirty="0"/>
                </a:p>
              </p:txBody>
            </p:sp>
          </mc:Choice>
          <mc:Fallback xmlns="">
            <p:sp>
              <p:nvSpPr>
                <p:cNvPr id="67" name="TextBox 66">
                  <a:extLst>
                    <a:ext uri="{FF2B5EF4-FFF2-40B4-BE49-F238E27FC236}">
                      <a16:creationId xmlns:a16="http://schemas.microsoft.com/office/drawing/2014/main" id="{59A99AD1-5474-7C4D-A4B3-22885B1996D7}"/>
                    </a:ext>
                  </a:extLst>
                </p:cNvPr>
                <p:cNvSpPr txBox="1">
                  <a:spLocks noRot="1" noChangeAspect="1" noMove="1" noResize="1" noEditPoints="1" noAdjustHandles="1" noChangeArrowheads="1" noChangeShapeType="1" noTextEdit="1"/>
                </p:cNvSpPr>
                <p:nvPr/>
              </p:nvSpPr>
              <p:spPr>
                <a:xfrm>
                  <a:off x="4727593" y="6395809"/>
                  <a:ext cx="2295950" cy="369332"/>
                </a:xfrm>
                <a:prstGeom prst="rect">
                  <a:avLst/>
                </a:prstGeom>
                <a:blipFill>
                  <a:blip r:embed="rId25"/>
                  <a:stretch>
                    <a:fillRect/>
                  </a:stretch>
                </a:blipFill>
              </p:spPr>
              <p:txBody>
                <a:bodyPr/>
                <a:lstStyle/>
                <a:p>
                  <a:r>
                    <a:rPr lang="en-GB">
                      <a:noFill/>
                    </a:rPr>
                    <a:t> </a:t>
                  </a:r>
                </a:p>
              </p:txBody>
            </p:sp>
          </mc:Fallback>
        </mc:AlternateContent>
        <p:cxnSp>
          <p:nvCxnSpPr>
            <p:cNvPr id="69" name="Straight Arrow Connector 68">
              <a:extLst>
                <a:ext uri="{FF2B5EF4-FFF2-40B4-BE49-F238E27FC236}">
                  <a16:creationId xmlns:a16="http://schemas.microsoft.com/office/drawing/2014/main" id="{FD5BFAE7-402A-E246-8C0C-BC1EB8653428}"/>
                </a:ext>
              </a:extLst>
            </p:cNvPr>
            <p:cNvCxnSpPr>
              <a:cxnSpLocks/>
              <a:stCxn id="67" idx="0"/>
            </p:cNvCxnSpPr>
            <p:nvPr/>
          </p:nvCxnSpPr>
          <p:spPr>
            <a:xfrm flipV="1">
              <a:off x="5875568" y="5603332"/>
              <a:ext cx="0" cy="79247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78609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66"/>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P spid="62" grpId="0"/>
      <p:bldP spid="63" grpId="0"/>
      <p:bldP spid="64" grpId="0" animBg="1"/>
      <p:bldP spid="65" grpId="0"/>
      <p:bldP spid="66"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8F26F62-D951-0343-9F12-46D4CF4E4D91}"/>
              </a:ext>
            </a:extLst>
          </p:cNvPr>
          <p:cNvSpPr>
            <a:spLocks noGrp="1"/>
          </p:cNvSpPr>
          <p:nvPr>
            <p:ph type="title"/>
          </p:nvPr>
        </p:nvSpPr>
        <p:spPr/>
        <p:txBody>
          <a:bodyPr/>
          <a:lstStyle/>
          <a:p>
            <a:r>
              <a:rPr lang="en-GB" dirty="0"/>
              <a:t>Lifted Variable Elimination (LVE)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1D4A8AF8-ABD5-954B-8A32-2BFAA3303631}"/>
                  </a:ext>
                </a:extLst>
              </p:cNvPr>
              <p:cNvSpPr>
                <a:spLocks noGrp="1"/>
              </p:cNvSpPr>
              <p:nvPr>
                <p:ph idx="1"/>
              </p:nvPr>
            </p:nvSpPr>
            <p:spPr/>
            <p:txBody>
              <a:bodyPr>
                <a:noAutofit/>
              </a:bodyPr>
              <a:lstStyle/>
              <a:p>
                <a:r>
                  <a:rPr lang="en-GB" dirty="0"/>
                  <a:t>Outline: </a:t>
                </a:r>
              </a:p>
              <a:p>
                <a:pPr marL="715703" lvl="1" indent="-457200">
                  <a:buFont typeface="+mj-lt"/>
                  <a:buAutoNum type="arabicPeriod"/>
                </a:pPr>
                <a:r>
                  <a:rPr lang="en-GB" dirty="0"/>
                  <a:t>Absorb evidence </a:t>
                </a:r>
                <a14:m>
                  <m:oMath xmlns:m="http://schemas.openxmlformats.org/officeDocument/2006/math">
                    <m:r>
                      <a:rPr lang="en-GB" b="1" i="1">
                        <a:latin typeface="Cambria Math" panose="02040503050406030204" pitchFamily="18" charset="0"/>
                      </a:rPr>
                      <m:t>𝒕</m:t>
                    </m:r>
                  </m:oMath>
                </a14:m>
                <a:r>
                  <a:rPr lang="en-GB" dirty="0"/>
                  <a:t> in each </a:t>
                </a:r>
                <a:r>
                  <a:rPr lang="en-GB" dirty="0">
                    <a:solidFill>
                      <a:schemeClr val="accent1"/>
                    </a:solidFill>
                  </a:rPr>
                  <a:t>par</a:t>
                </a:r>
                <a:r>
                  <a:rPr lang="en-GB" dirty="0"/>
                  <a:t>factor </a:t>
                </a:r>
                <a14:m>
                  <m:oMath xmlns:m="http://schemas.openxmlformats.org/officeDocument/2006/math">
                    <m:r>
                      <a:rPr lang="de-DE" i="1" dirty="0" smtClean="0">
                        <a:solidFill>
                          <a:schemeClr val="accent1"/>
                        </a:solidFill>
                        <a:latin typeface="Cambria Math" panose="02040503050406030204" pitchFamily="18" charset="0"/>
                      </a:rPr>
                      <m:t>𝑔</m:t>
                    </m:r>
                  </m:oMath>
                </a14:m>
                <a:r>
                  <a:rPr lang="en-GB" dirty="0"/>
                  <a:t> covered by </a:t>
                </a:r>
                <a14:m>
                  <m:oMath xmlns:m="http://schemas.openxmlformats.org/officeDocument/2006/math">
                    <m:r>
                      <a:rPr lang="en-GB" b="1" i="1">
                        <a:latin typeface="Cambria Math" panose="02040503050406030204" pitchFamily="18" charset="0"/>
                      </a:rPr>
                      <m:t>𝒕</m:t>
                    </m:r>
                  </m:oMath>
                </a14:m>
                <a:r>
                  <a:rPr lang="en-GB" dirty="0"/>
                  <a:t>, i.e., </a:t>
                </a:r>
                <a14:m>
                  <m:oMath xmlns:m="http://schemas.openxmlformats.org/officeDocument/2006/math">
                    <m:r>
                      <a:rPr lang="de-DE" i="1" dirty="0">
                        <a:latin typeface="Cambria Math" panose="02040503050406030204" pitchFamily="18" charset="0"/>
                      </a:rPr>
                      <m:t>𝑟𝑣</m:t>
                    </m:r>
                    <m:d>
                      <m:dPr>
                        <m:ctrlPr>
                          <a:rPr lang="de-DE" i="1" dirty="0">
                            <a:latin typeface="Cambria Math" panose="02040503050406030204" pitchFamily="18" charset="0"/>
                          </a:rPr>
                        </m:ctrlPr>
                      </m:dPr>
                      <m:e>
                        <m:r>
                          <a:rPr lang="de-DE" b="0" i="1" dirty="0" smtClean="0">
                            <a:latin typeface="Cambria Math" panose="02040503050406030204" pitchFamily="18" charset="0"/>
                          </a:rPr>
                          <m:t>𝑔</m:t>
                        </m:r>
                      </m:e>
                    </m:d>
                    <m:r>
                      <a:rPr lang="de-DE" i="1" dirty="0">
                        <a:latin typeface="Cambria Math" panose="02040503050406030204" pitchFamily="18" charset="0"/>
                        <a:ea typeface="Cambria Math" panose="02040503050406030204" pitchFamily="18" charset="0"/>
                      </a:rPr>
                      <m:t>∩</m:t>
                    </m:r>
                    <m:r>
                      <a:rPr lang="de-DE" b="1" i="1" dirty="0">
                        <a:latin typeface="Cambria Math" panose="02040503050406030204" pitchFamily="18" charset="0"/>
                        <a:ea typeface="Cambria Math" panose="02040503050406030204" pitchFamily="18" charset="0"/>
                      </a:rPr>
                      <m:t>𝒕</m:t>
                    </m:r>
                    <m:r>
                      <a:rPr lang="de-DE" i="1" dirty="0">
                        <a:latin typeface="Cambria Math" panose="02040503050406030204" pitchFamily="18" charset="0"/>
                        <a:ea typeface="Cambria Math" panose="02040503050406030204" pitchFamily="18" charset="0"/>
                      </a:rPr>
                      <m:t>≠∅</m:t>
                    </m:r>
                  </m:oMath>
                </a14:m>
                <a:r>
                  <a:rPr lang="en-GB" dirty="0"/>
                  <a:t>, </a:t>
                </a:r>
                <a:r>
                  <a:rPr lang="en-GB" dirty="0">
                    <a:solidFill>
                      <a:schemeClr val="accent1"/>
                    </a:solidFill>
                  </a:rPr>
                  <a:t>in a lifted way</a:t>
                </a:r>
                <a:r>
                  <a:rPr lang="en-GB" dirty="0"/>
                  <a:t>,  </a:t>
                </a:r>
              </a:p>
              <a:p>
                <a:pPr marL="715703" lvl="1" indent="-457200">
                  <a:buFont typeface="+mj-lt"/>
                  <a:buAutoNum type="arabicPeriod"/>
                </a:pPr>
                <a:r>
                  <a:rPr lang="en-GB" dirty="0"/>
                  <a:t>Eliminate non-query </a:t>
                </a:r>
                <a:r>
                  <a:rPr lang="en-GB" dirty="0">
                    <a:solidFill>
                      <a:schemeClr val="accent1"/>
                    </a:solidFill>
                  </a:rPr>
                  <a:t>PRVs</a:t>
                </a:r>
                <a:r>
                  <a:rPr lang="en-GB" dirty="0"/>
                  <a:t> </a:t>
                </a:r>
                <a14:m>
                  <m:oMath xmlns:m="http://schemas.openxmlformats.org/officeDocument/2006/math">
                    <m:r>
                      <a:rPr lang="en-GB" b="1" i="1">
                        <a:latin typeface="Cambria Math" panose="02040503050406030204" pitchFamily="18" charset="0"/>
                      </a:rPr>
                      <m:t>𝑼</m:t>
                    </m:r>
                    <m:r>
                      <a:rPr lang="en-GB" i="1">
                        <a:latin typeface="Cambria Math" panose="02040503050406030204" pitchFamily="18" charset="0"/>
                        <a:ea typeface="Cambria Math" panose="02040503050406030204" pitchFamily="18" charset="0"/>
                      </a:rPr>
                      <m:t>=</m:t>
                    </m:r>
                    <m:r>
                      <a:rPr lang="en-GB" b="1" i="1">
                        <a:latin typeface="Cambria Math" panose="02040503050406030204" pitchFamily="18" charset="0"/>
                        <a:ea typeface="Cambria Math" panose="02040503050406030204" pitchFamily="18" charset="0"/>
                      </a:rPr>
                      <m:t>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𝑟𝑣</m:t>
                    </m:r>
                    <m:d>
                      <m:dPr>
                        <m:ctrlPr>
                          <a:rPr lang="en-GB" b="1" i="1">
                            <a:latin typeface="Cambria Math" panose="02040503050406030204" pitchFamily="18" charset="0"/>
                          </a:rPr>
                        </m:ctrlPr>
                      </m:dPr>
                      <m:e>
                        <m:r>
                          <a:rPr lang="en-GB" b="1" i="1">
                            <a:latin typeface="Cambria Math" panose="02040503050406030204" pitchFamily="18" charset="0"/>
                          </a:rPr>
                          <m:t>𝑺</m:t>
                        </m:r>
                        <m:r>
                          <a:rPr lang="en-GB" i="1">
                            <a:latin typeface="Cambria Math" panose="02040503050406030204" pitchFamily="18" charset="0"/>
                          </a:rPr>
                          <m:t>,</m:t>
                        </m:r>
                        <m:r>
                          <a:rPr lang="en-GB" b="1" i="1">
                            <a:latin typeface="Cambria Math" panose="02040503050406030204" pitchFamily="18" charset="0"/>
                          </a:rPr>
                          <m:t>𝒕</m:t>
                        </m:r>
                      </m:e>
                    </m:d>
                  </m:oMath>
                </a14:m>
                <a:r>
                  <a:rPr lang="en-GB" dirty="0"/>
                  <a:t> </a:t>
                </a:r>
                <a:r>
                  <a:rPr lang="en-GB" dirty="0">
                    <a:solidFill>
                      <a:schemeClr val="accent1"/>
                    </a:solidFill>
                  </a:rPr>
                  <a:t>in a lifted way </a:t>
                </a:r>
                <a:r>
                  <a:rPr lang="en-GB" dirty="0"/>
                  <a:t>in model </a:t>
                </a:r>
                <a14:m>
                  <m:oMath xmlns:m="http://schemas.openxmlformats.org/officeDocument/2006/math">
                    <m:r>
                      <a:rPr lang="de-DE" b="0" i="1" smtClean="0">
                        <a:solidFill>
                          <a:schemeClr val="accent1"/>
                        </a:solidFill>
                        <a:latin typeface="Cambria Math" panose="02040503050406030204" pitchFamily="18" charset="0"/>
                      </a:rPr>
                      <m:t>𝐺</m:t>
                    </m:r>
                  </m:oMath>
                </a14:m>
                <a:endParaRPr lang="en-GB" dirty="0"/>
              </a:p>
              <a:p>
                <a:pPr lvl="1"/>
                <a:endParaRPr lang="en-GB" dirty="0"/>
              </a:p>
              <a:p>
                <a:pPr lvl="1"/>
                <a:endParaRPr lang="en-GB" dirty="0"/>
              </a:p>
              <a:p>
                <a:pPr lvl="1"/>
                <a:endParaRPr lang="en-GB" dirty="0"/>
              </a:p>
              <a:p>
                <a:pPr lvl="1"/>
                <a:endParaRPr lang="en-GB" dirty="0"/>
              </a:p>
              <a:p>
                <a:pPr lvl="1"/>
                <a:endParaRPr lang="en-GB" dirty="0"/>
              </a:p>
              <a:p>
                <a:pPr lvl="2"/>
                <a:r>
                  <a:rPr lang="en-GB" dirty="0"/>
                  <a:t>Factor out </a:t>
                </a:r>
                <a:r>
                  <a:rPr lang="en-GB" dirty="0">
                    <a:solidFill>
                      <a:schemeClr val="accent1"/>
                    </a:solidFill>
                  </a:rPr>
                  <a:t>par</a:t>
                </a:r>
                <a:r>
                  <a:rPr lang="en-GB" dirty="0"/>
                  <a:t>factors from sums if arguments not covered by sum</a:t>
                </a:r>
              </a:p>
              <a:p>
                <a:pPr lvl="2"/>
                <a:r>
                  <a:rPr lang="en-GB" dirty="0"/>
                  <a:t>May require manipulation of constraints as at least constants </a:t>
                </a:r>
                <a:br>
                  <a:rPr lang="en-GB" dirty="0"/>
                </a:br>
                <a:r>
                  <a:rPr lang="en-GB" dirty="0"/>
                  <a:t>appearing in query are </a:t>
                </a:r>
                <a:r>
                  <a:rPr lang="en-GB" i="1" dirty="0"/>
                  <a:t>distinguishable</a:t>
                </a:r>
              </a:p>
              <a:p>
                <a:pPr marL="715703" lvl="1" indent="-457200">
                  <a:buFont typeface="+mj-lt"/>
                  <a:buAutoNum type="arabicPeriod" startAt="3"/>
                </a:pPr>
                <a:r>
                  <a:rPr lang="en-GB" dirty="0"/>
                  <a:t>Divide by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r>
                          <a:rPr lang="en-GB" b="1" i="1">
                            <a:latin typeface="Cambria Math" panose="02040503050406030204" pitchFamily="18" charset="0"/>
                          </a:rPr>
                          <m:t>𝒕</m:t>
                        </m:r>
                      </m:e>
                    </m:d>
                  </m:oMath>
                </a14:m>
                <a:r>
                  <a:rPr lang="en-GB" dirty="0"/>
                  <a:t> = Normalise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r>
                          <a:rPr lang="en-GB" b="1" i="1">
                            <a:latin typeface="Cambria Math" panose="02040503050406030204" pitchFamily="18" charset="0"/>
                          </a:rPr>
                          <m:t>𝑺</m:t>
                        </m:r>
                        <m:r>
                          <a:rPr lang="en-GB" b="1" i="1">
                            <a:latin typeface="Cambria Math" panose="02040503050406030204" pitchFamily="18" charset="0"/>
                          </a:rPr>
                          <m:t>,</m:t>
                        </m:r>
                        <m:r>
                          <a:rPr lang="en-GB" b="1" i="1">
                            <a:latin typeface="Cambria Math" panose="02040503050406030204" pitchFamily="18" charset="0"/>
                          </a:rPr>
                          <m:t>𝒕</m:t>
                        </m:r>
                      </m:e>
                    </m:d>
                  </m:oMath>
                </a14:m>
                <a:endParaRPr lang="en-GB" b="1" dirty="0"/>
              </a:p>
              <a:p>
                <a:endParaRPr lang="en-GB" dirty="0"/>
              </a:p>
            </p:txBody>
          </p:sp>
        </mc:Choice>
        <mc:Fallback xmlns="">
          <p:sp>
            <p:nvSpPr>
              <p:cNvPr id="3" name="Content Placeholder 2">
                <a:extLst>
                  <a:ext uri="{FF2B5EF4-FFF2-40B4-BE49-F238E27FC236}">
                    <a16:creationId xmlns:a16="http://schemas.microsoft.com/office/drawing/2014/main" id="{1D4A8AF8-ABD5-954B-8A32-2BFAA3303631}"/>
                  </a:ext>
                </a:extLst>
              </p:cNvPr>
              <p:cNvSpPr>
                <a:spLocks noGrp="1" noRot="1" noChangeAspect="1" noMove="1" noResize="1" noEditPoints="1" noAdjustHandles="1" noChangeArrowheads="1" noChangeShapeType="1" noTextEdit="1"/>
              </p:cNvSpPr>
              <p:nvPr>
                <p:ph idx="1"/>
              </p:nvPr>
            </p:nvSpPr>
            <p:spPr>
              <a:blipFill>
                <a:blip r:embed="rId3"/>
                <a:stretch>
                  <a:fillRect l="-1436" t="-2687" b="-2985"/>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1E23215D-6EA0-2140-9F4E-DC2BB9B481D9}"/>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2AF8F8BB-26F9-0240-87E2-53E611D7864C}"/>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FDB7C4DA-4528-8D4B-B242-8F86801ACFB8}"/>
              </a:ext>
            </a:extLst>
          </p:cNvPr>
          <p:cNvSpPr>
            <a:spLocks noGrp="1"/>
          </p:cNvSpPr>
          <p:nvPr>
            <p:ph type="sldNum" sz="quarter" idx="4"/>
          </p:nvPr>
        </p:nvSpPr>
        <p:spPr/>
        <p:txBody>
          <a:bodyPr/>
          <a:lstStyle/>
          <a:p>
            <a:fld id="{67C9959E-8E6B-B04C-9955-EA096F41CA7A}" type="slidenum">
              <a:rPr lang="en-GB" smtClean="0"/>
              <a:t>7</a:t>
            </a:fld>
            <a:endParaRPr lang="en-GB"/>
          </a:p>
        </p:txBody>
      </p:sp>
      <mc:AlternateContent xmlns:mc="http://schemas.openxmlformats.org/markup-compatibility/2006" xmlns:a14="http://schemas.microsoft.com/office/drawing/2010/main">
        <mc:Choice Requires="a14">
          <p:sp>
            <p:nvSpPr>
              <p:cNvPr id="7" name="Rectangle 6">
                <a:extLst>
                  <a:ext uri="{FF2B5EF4-FFF2-40B4-BE49-F238E27FC236}">
                    <a16:creationId xmlns:a16="http://schemas.microsoft.com/office/drawing/2014/main" id="{4C97BD28-99D4-0743-A5B8-F88FC4CD0E83}"/>
                  </a:ext>
                </a:extLst>
              </p:cNvPr>
              <p:cNvSpPr/>
              <p:nvPr/>
            </p:nvSpPr>
            <p:spPr>
              <a:xfrm>
                <a:off x="4445025" y="4278710"/>
                <a:ext cx="1822614" cy="358303"/>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60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600" i="1">
                              <a:solidFill>
                                <a:schemeClr val="tx1">
                                  <a:lumMod val="60000"/>
                                  <a:lumOff val="40000"/>
                                </a:schemeClr>
                              </a:solidFill>
                              <a:latin typeface="Cambria Math" panose="02040503050406030204" pitchFamily="18" charset="0"/>
                              <a:ea typeface="Cambria Math" panose="02040503050406030204" pitchFamily="18" charset="0"/>
                            </a:rPr>
                            <m:t>𝜋</m:t>
                          </m:r>
                        </m:e>
                        <m:sub>
                          <m:r>
                            <m:rPr>
                              <m:sty m:val="p"/>
                            </m:rPr>
                            <a:rPr lang="de-DE" sz="1600" i="0">
                              <a:solidFill>
                                <a:schemeClr val="tx1">
                                  <a:lumMod val="60000"/>
                                  <a:lumOff val="40000"/>
                                </a:schemeClr>
                              </a:solidFill>
                              <a:latin typeface="Cambria Math" panose="02040503050406030204" pitchFamily="18" charset="0"/>
                              <a:ea typeface="Cambria Math" panose="02040503050406030204" pitchFamily="18" charset="0"/>
                            </a:rPr>
                            <m:t>rv</m:t>
                          </m:r>
                          <m:d>
                            <m:dPr>
                              <m:ctrlPr>
                                <a:rPr lang="de-DE" sz="1600" i="1">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600" i="1">
                                  <a:solidFill>
                                    <a:schemeClr val="tx1">
                                      <a:lumMod val="60000"/>
                                      <a:lumOff val="40000"/>
                                    </a:schemeClr>
                                  </a:solidFill>
                                  <a:latin typeface="Cambria Math" panose="02040503050406030204" pitchFamily="18" charset="0"/>
                                  <a:ea typeface="Cambria Math" panose="02040503050406030204" pitchFamily="18" charset="0"/>
                                </a:rPr>
                                <m:t>𝑓</m:t>
                              </m:r>
                            </m:e>
                          </m:d>
                        </m:sub>
                      </m:sSub>
                      <m:d>
                        <m:dPr>
                          <m:ctrlPr>
                            <a:rPr lang="en-GB" sz="1600" b="1" i="1">
                              <a:solidFill>
                                <a:schemeClr val="tx1">
                                  <a:lumMod val="60000"/>
                                  <a:lumOff val="40000"/>
                                </a:schemeClr>
                              </a:solidFill>
                              <a:latin typeface="Cambria Math" panose="02040503050406030204" pitchFamily="18" charset="0"/>
                            </a:rPr>
                          </m:ctrlPr>
                        </m:dPr>
                        <m:e>
                          <m:r>
                            <a:rPr lang="en-GB" sz="1600" b="1" i="1">
                              <a:solidFill>
                                <a:schemeClr val="tx1">
                                  <a:lumMod val="60000"/>
                                  <a:lumOff val="40000"/>
                                </a:schemeClr>
                              </a:solidFill>
                              <a:latin typeface="Cambria Math" panose="02040503050406030204" pitchFamily="18" charset="0"/>
                            </a:rPr>
                            <m:t>𝑺</m:t>
                          </m:r>
                          <m:r>
                            <a:rPr lang="en-GB" sz="1600" i="1">
                              <a:solidFill>
                                <a:schemeClr val="tx1">
                                  <a:lumMod val="60000"/>
                                  <a:lumOff val="40000"/>
                                </a:schemeClr>
                              </a:solidFill>
                              <a:latin typeface="Cambria Math" panose="02040503050406030204" pitchFamily="18" charset="0"/>
                            </a:rPr>
                            <m:t>,</m:t>
                          </m:r>
                          <m:r>
                            <a:rPr lang="en-GB" sz="1600" b="1" i="1">
                              <a:solidFill>
                                <a:schemeClr val="tx1">
                                  <a:lumMod val="60000"/>
                                  <a:lumOff val="40000"/>
                                </a:schemeClr>
                              </a:solidFill>
                              <a:latin typeface="Cambria Math" panose="02040503050406030204" pitchFamily="18" charset="0"/>
                            </a:rPr>
                            <m:t>𝒕</m:t>
                          </m:r>
                          <m:r>
                            <a:rPr lang="en-GB" sz="1600" i="1">
                              <a:solidFill>
                                <a:schemeClr val="tx1">
                                  <a:lumMod val="60000"/>
                                  <a:lumOff val="40000"/>
                                </a:schemeClr>
                              </a:solidFill>
                              <a:latin typeface="Cambria Math" panose="02040503050406030204" pitchFamily="18" charset="0"/>
                            </a:rPr>
                            <m:t>,</m:t>
                          </m:r>
                          <m:r>
                            <a:rPr lang="en-GB" sz="1600" b="1" i="1">
                              <a:solidFill>
                                <a:schemeClr val="tx1">
                                  <a:lumMod val="60000"/>
                                  <a:lumOff val="40000"/>
                                </a:schemeClr>
                              </a:solidFill>
                              <a:latin typeface="Cambria Math" panose="02040503050406030204" pitchFamily="18" charset="0"/>
                            </a:rPr>
                            <m:t>𝑼</m:t>
                          </m:r>
                          <m:r>
                            <a:rPr lang="en-GB" sz="1600" i="1">
                              <a:solidFill>
                                <a:schemeClr val="tx1">
                                  <a:lumMod val="60000"/>
                                  <a:lumOff val="40000"/>
                                </a:schemeClr>
                              </a:solidFill>
                              <a:latin typeface="Cambria Math" panose="02040503050406030204" pitchFamily="18" charset="0"/>
                            </a:rPr>
                            <m:t>=</m:t>
                          </m:r>
                          <m:r>
                            <a:rPr lang="en-GB" sz="1600" b="1" i="1">
                              <a:solidFill>
                                <a:schemeClr val="tx1">
                                  <a:lumMod val="60000"/>
                                  <a:lumOff val="40000"/>
                                </a:schemeClr>
                              </a:solidFill>
                              <a:latin typeface="Cambria Math" panose="02040503050406030204" pitchFamily="18" charset="0"/>
                            </a:rPr>
                            <m:t>𝒖</m:t>
                          </m:r>
                        </m:e>
                      </m:d>
                    </m:oMath>
                  </m:oMathPara>
                </a14:m>
                <a:endParaRPr lang="en-GB" sz="1600" dirty="0">
                  <a:solidFill>
                    <a:schemeClr val="tx1">
                      <a:lumMod val="60000"/>
                      <a:lumOff val="40000"/>
                    </a:schemeClr>
                  </a:solidFill>
                </a:endParaRPr>
              </a:p>
            </p:txBody>
          </p:sp>
        </mc:Choice>
        <mc:Fallback xmlns="">
          <p:sp>
            <p:nvSpPr>
              <p:cNvPr id="7" name="Rectangle 6">
                <a:extLst>
                  <a:ext uri="{FF2B5EF4-FFF2-40B4-BE49-F238E27FC236}">
                    <a16:creationId xmlns:a16="http://schemas.microsoft.com/office/drawing/2014/main" id="{4C97BD28-99D4-0743-A5B8-F88FC4CD0E83}"/>
                  </a:ext>
                </a:extLst>
              </p:cNvPr>
              <p:cNvSpPr>
                <a:spLocks noRot="1" noChangeAspect="1" noMove="1" noResize="1" noEditPoints="1" noAdjustHandles="1" noChangeArrowheads="1" noChangeShapeType="1" noTextEdit="1"/>
              </p:cNvSpPr>
              <p:nvPr/>
            </p:nvSpPr>
            <p:spPr>
              <a:xfrm>
                <a:off x="4445025" y="4278710"/>
                <a:ext cx="1822614" cy="358303"/>
              </a:xfrm>
              <a:prstGeom prst="rect">
                <a:avLst/>
              </a:prstGeom>
              <a:blipFill>
                <a:blip r:embed="rId4"/>
                <a:stretch>
                  <a:fillRect b="-3333"/>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8" name="Rectangle 7">
                <a:extLst>
                  <a:ext uri="{FF2B5EF4-FFF2-40B4-BE49-F238E27FC236}">
                    <a16:creationId xmlns:a16="http://schemas.microsoft.com/office/drawing/2014/main" id="{01978738-EFC9-F84A-BCBD-827F3214D041}"/>
                  </a:ext>
                </a:extLst>
              </p:cNvPr>
              <p:cNvSpPr/>
              <p:nvPr/>
            </p:nvSpPr>
            <p:spPr>
              <a:xfrm>
                <a:off x="359625" y="2655258"/>
                <a:ext cx="6096000" cy="1810047"/>
              </a:xfrm>
              <a:prstGeom prst="rect">
                <a:avLst/>
              </a:prstGeom>
            </p:spPr>
            <p:txBody>
              <a:bodyPr>
                <a:spAutoFit/>
              </a:bodyPr>
              <a:lstStyle/>
              <a:p>
                <a:pPr/>
                <a14:m>
                  <m:oMathPara xmlns:m="http://schemas.openxmlformats.org/officeDocument/2006/math">
                    <m:oMathParaPr>
                      <m:jc m:val="centerGroup"/>
                    </m:oMathParaPr>
                    <m:oMath xmlns:m="http://schemas.openxmlformats.org/officeDocument/2006/math">
                      <m:r>
                        <a:rPr lang="en-GB" sz="2200" i="1" smtClean="0">
                          <a:latin typeface="Cambria Math" panose="02040503050406030204" pitchFamily="18" charset="0"/>
                        </a:rPr>
                        <m:t>𝑃</m:t>
                      </m:r>
                      <m:d>
                        <m:dPr>
                          <m:ctrlPr>
                            <a:rPr lang="en-GB" sz="2200" i="1">
                              <a:latin typeface="Cambria Math" panose="02040503050406030204" pitchFamily="18" charset="0"/>
                            </a:rPr>
                          </m:ctrlPr>
                        </m:dPr>
                        <m:e>
                          <m:r>
                            <a:rPr lang="en-GB" sz="2200" b="1" i="1">
                              <a:latin typeface="Cambria Math" panose="02040503050406030204" pitchFamily="18" charset="0"/>
                            </a:rPr>
                            <m:t>𝑺</m:t>
                          </m:r>
                          <m:r>
                            <a:rPr lang="en-GB" sz="2200" b="1" i="1">
                              <a:latin typeface="Cambria Math" panose="02040503050406030204" pitchFamily="18" charset="0"/>
                            </a:rPr>
                            <m:t> </m:t>
                          </m:r>
                          <m:r>
                            <a:rPr lang="en-GB" sz="2200" i="1">
                              <a:latin typeface="Cambria Math" panose="02040503050406030204" pitchFamily="18" charset="0"/>
                            </a:rPr>
                            <m:t>| </m:t>
                          </m:r>
                          <m:r>
                            <a:rPr lang="en-GB" sz="2200" b="1" i="1">
                              <a:latin typeface="Cambria Math" panose="02040503050406030204" pitchFamily="18" charset="0"/>
                            </a:rPr>
                            <m:t>𝒕</m:t>
                          </m:r>
                        </m:e>
                      </m:d>
                      <m:r>
                        <m:rPr>
                          <m:aln/>
                        </m:rPr>
                        <a:rPr lang="en-GB" sz="2200" i="1">
                          <a:latin typeface="Cambria Math" panose="02040503050406030204" pitchFamily="18" charset="0"/>
                        </a:rPr>
                        <m:t>=</m:t>
                      </m:r>
                      <m:f>
                        <m:fPr>
                          <m:ctrlPr>
                            <a:rPr lang="en-GB" sz="2200" i="1">
                              <a:latin typeface="Cambria Math" panose="02040503050406030204" pitchFamily="18" charset="0"/>
                            </a:rPr>
                          </m:ctrlPr>
                        </m:fPr>
                        <m:num>
                          <m:r>
                            <a:rPr lang="en-GB" sz="2200" i="1">
                              <a:latin typeface="Cambria Math" panose="02040503050406030204" pitchFamily="18" charset="0"/>
                            </a:rPr>
                            <m:t>1</m:t>
                          </m:r>
                        </m:num>
                        <m:den>
                          <m:r>
                            <a:rPr lang="en-GB" sz="2200" i="1">
                              <a:latin typeface="Cambria Math" panose="02040503050406030204" pitchFamily="18" charset="0"/>
                            </a:rPr>
                            <m:t>𝑃</m:t>
                          </m:r>
                          <m:d>
                            <m:dPr>
                              <m:ctrlPr>
                                <a:rPr lang="en-GB" sz="2200" i="1">
                                  <a:latin typeface="Cambria Math" panose="02040503050406030204" pitchFamily="18" charset="0"/>
                                </a:rPr>
                              </m:ctrlPr>
                            </m:dPr>
                            <m:e>
                              <m:r>
                                <a:rPr lang="en-GB" sz="2200" b="1" i="1">
                                  <a:latin typeface="Cambria Math" panose="02040503050406030204" pitchFamily="18" charset="0"/>
                                </a:rPr>
                                <m:t>𝒕</m:t>
                              </m:r>
                            </m:e>
                          </m:d>
                        </m:den>
                      </m:f>
                      <m:nary>
                        <m:naryPr>
                          <m:chr m:val="∑"/>
                          <m:supHide m:val="on"/>
                          <m:ctrlPr>
                            <a:rPr lang="en-GB" sz="2200" i="1">
                              <a:latin typeface="Cambria Math" panose="02040503050406030204" pitchFamily="18" charset="0"/>
                            </a:rPr>
                          </m:ctrlPr>
                        </m:naryPr>
                        <m:sub>
                          <m:r>
                            <m:rPr>
                              <m:brk m:alnAt="7"/>
                            </m:rPr>
                            <a:rPr lang="en-GB" sz="2200" b="1" i="1">
                              <a:latin typeface="Cambria Math" panose="02040503050406030204" pitchFamily="18" charset="0"/>
                            </a:rPr>
                            <m:t>𝒖</m:t>
                          </m:r>
                          <m:r>
                            <m:rPr>
                              <m:brk m:alnAt="7"/>
                            </m:rPr>
                            <a:rPr lang="en-GB" sz="2200" i="1">
                              <a:latin typeface="Cambria Math" panose="02040503050406030204" pitchFamily="18" charset="0"/>
                              <a:ea typeface="Cambria Math" panose="02040503050406030204" pitchFamily="18" charset="0"/>
                            </a:rPr>
                            <m:t>∈</m:t>
                          </m:r>
                          <m:r>
                            <m:rPr>
                              <m:sty m:val="p"/>
                            </m:rPr>
                            <a:rPr lang="en-GB" sz="2200" i="0">
                              <a:latin typeface="Cambria Math" panose="02040503050406030204" pitchFamily="18" charset="0"/>
                              <a:ea typeface="Cambria Math" panose="02040503050406030204" pitchFamily="18" charset="0"/>
                            </a:rPr>
                            <m:t>ran</m:t>
                          </m:r>
                          <m:d>
                            <m:dPr>
                              <m:ctrlPr>
                                <a:rPr lang="en-GB" sz="2200" i="1">
                                  <a:latin typeface="Cambria Math" panose="02040503050406030204" pitchFamily="18" charset="0"/>
                                  <a:ea typeface="Cambria Math" panose="02040503050406030204" pitchFamily="18" charset="0"/>
                                </a:rPr>
                              </m:ctrlPr>
                            </m:dPr>
                            <m:e>
                              <m:r>
                                <m:rPr>
                                  <m:brk m:alnAt="7"/>
                                </m:rPr>
                                <a:rPr lang="en-GB" sz="2200" b="1" i="1">
                                  <a:latin typeface="Cambria Math" panose="02040503050406030204" pitchFamily="18" charset="0"/>
                                  <a:ea typeface="Cambria Math" panose="02040503050406030204" pitchFamily="18" charset="0"/>
                                </a:rPr>
                                <m:t>𝑼</m:t>
                              </m:r>
                            </m:e>
                          </m:d>
                        </m:sub>
                        <m:sup/>
                        <m:e>
                          <m:sSub>
                            <m:sSubPr>
                              <m:ctrlPr>
                                <a:rPr lang="en-GB" sz="2200" i="1">
                                  <a:latin typeface="Cambria Math" panose="02040503050406030204" pitchFamily="18" charset="0"/>
                                </a:rPr>
                              </m:ctrlPr>
                            </m:sSubPr>
                            <m:e>
                              <m:r>
                                <a:rPr lang="en-GB" sz="2200" i="1">
                                  <a:latin typeface="Cambria Math" panose="02040503050406030204" pitchFamily="18" charset="0"/>
                                </a:rPr>
                                <m:t>𝑃</m:t>
                              </m:r>
                            </m:e>
                            <m:sub>
                              <m:r>
                                <a:rPr lang="de-DE" sz="2200" b="0" i="1" smtClean="0">
                                  <a:solidFill>
                                    <a:schemeClr val="accent1"/>
                                  </a:solidFill>
                                  <a:latin typeface="Cambria Math" panose="02040503050406030204" pitchFamily="18" charset="0"/>
                                </a:rPr>
                                <m:t>𝐺</m:t>
                              </m:r>
                            </m:sub>
                          </m:sSub>
                          <m:d>
                            <m:dPr>
                              <m:ctrlPr>
                                <a:rPr lang="en-GB" sz="2200" b="1" i="1">
                                  <a:latin typeface="Cambria Math" panose="02040503050406030204" pitchFamily="18" charset="0"/>
                                </a:rPr>
                              </m:ctrlPr>
                            </m:dPr>
                            <m:e>
                              <m:r>
                                <a:rPr lang="en-GB" sz="2200" b="1" i="1">
                                  <a:latin typeface="Cambria Math" panose="02040503050406030204" pitchFamily="18" charset="0"/>
                                </a:rPr>
                                <m:t>𝑺</m:t>
                              </m:r>
                              <m:r>
                                <a:rPr lang="en-GB" sz="2200" i="1">
                                  <a:latin typeface="Cambria Math" panose="02040503050406030204" pitchFamily="18" charset="0"/>
                                </a:rPr>
                                <m:t>,</m:t>
                              </m:r>
                              <m:r>
                                <a:rPr lang="en-GB" sz="2200" b="1" i="1">
                                  <a:latin typeface="Cambria Math" panose="02040503050406030204" pitchFamily="18" charset="0"/>
                                </a:rPr>
                                <m:t>𝒕</m:t>
                              </m:r>
                              <m:r>
                                <a:rPr lang="en-GB" sz="2200" i="1">
                                  <a:latin typeface="Cambria Math" panose="02040503050406030204" pitchFamily="18" charset="0"/>
                                </a:rPr>
                                <m:t>,</m:t>
                              </m:r>
                              <m:r>
                                <a:rPr lang="en-GB" sz="2200" b="1" i="1">
                                  <a:latin typeface="Cambria Math" panose="02040503050406030204" pitchFamily="18" charset="0"/>
                                </a:rPr>
                                <m:t>𝑼</m:t>
                              </m:r>
                              <m:r>
                                <a:rPr lang="en-GB" sz="2200" i="1">
                                  <a:latin typeface="Cambria Math" panose="02040503050406030204" pitchFamily="18" charset="0"/>
                                </a:rPr>
                                <m:t>=</m:t>
                              </m:r>
                              <m:r>
                                <a:rPr lang="en-GB" sz="2200" b="1" i="1">
                                  <a:latin typeface="Cambria Math" panose="02040503050406030204" pitchFamily="18" charset="0"/>
                                </a:rPr>
                                <m:t>𝒖</m:t>
                              </m:r>
                            </m:e>
                          </m:d>
                        </m:e>
                      </m:nary>
                    </m:oMath>
                    <m:oMath xmlns:m="http://schemas.openxmlformats.org/officeDocument/2006/math">
                      <m:r>
                        <m:rPr>
                          <m:aln/>
                        </m:rPr>
                        <a:rPr lang="en-GB" sz="2200" i="1">
                          <a:latin typeface="Cambria Math" panose="02040503050406030204" pitchFamily="18" charset="0"/>
                        </a:rPr>
                        <m:t>=</m:t>
                      </m:r>
                      <m:f>
                        <m:fPr>
                          <m:ctrlPr>
                            <a:rPr lang="en-GB" sz="2200" i="1">
                              <a:latin typeface="Cambria Math" panose="02040503050406030204" pitchFamily="18" charset="0"/>
                            </a:rPr>
                          </m:ctrlPr>
                        </m:fPr>
                        <m:num>
                          <m:r>
                            <a:rPr lang="en-GB" sz="2200" i="1">
                              <a:latin typeface="Cambria Math" panose="02040503050406030204" pitchFamily="18" charset="0"/>
                            </a:rPr>
                            <m:t>1</m:t>
                          </m:r>
                        </m:num>
                        <m:den>
                          <m:r>
                            <a:rPr lang="en-GB" sz="2200" i="1">
                              <a:latin typeface="Cambria Math" panose="02040503050406030204" pitchFamily="18" charset="0"/>
                            </a:rPr>
                            <m:t>𝑃</m:t>
                          </m:r>
                          <m:d>
                            <m:dPr>
                              <m:ctrlPr>
                                <a:rPr lang="en-GB" sz="2200" i="1">
                                  <a:latin typeface="Cambria Math" panose="02040503050406030204" pitchFamily="18" charset="0"/>
                                </a:rPr>
                              </m:ctrlPr>
                            </m:dPr>
                            <m:e>
                              <m:r>
                                <a:rPr lang="en-GB" sz="2200" b="1" i="1">
                                  <a:latin typeface="Cambria Math" panose="02040503050406030204" pitchFamily="18" charset="0"/>
                                </a:rPr>
                                <m:t>𝒕</m:t>
                              </m:r>
                            </m:e>
                          </m:d>
                        </m:den>
                      </m:f>
                      <m:nary>
                        <m:naryPr>
                          <m:chr m:val="∑"/>
                          <m:supHide m:val="on"/>
                          <m:ctrlPr>
                            <a:rPr lang="en-GB" sz="2200" i="1">
                              <a:latin typeface="Cambria Math" panose="02040503050406030204" pitchFamily="18" charset="0"/>
                            </a:rPr>
                          </m:ctrlPr>
                        </m:naryPr>
                        <m:sub>
                          <m:r>
                            <m:rPr>
                              <m:brk m:alnAt="7"/>
                            </m:rPr>
                            <a:rPr lang="en-GB" sz="2200" b="1" i="1">
                              <a:latin typeface="Cambria Math" panose="02040503050406030204" pitchFamily="18" charset="0"/>
                            </a:rPr>
                            <m:t>𝒖</m:t>
                          </m:r>
                          <m:r>
                            <m:rPr>
                              <m:brk m:alnAt="7"/>
                            </m:rPr>
                            <a:rPr lang="en-GB" sz="2200" i="1">
                              <a:latin typeface="Cambria Math" panose="02040503050406030204" pitchFamily="18" charset="0"/>
                              <a:ea typeface="Cambria Math" panose="02040503050406030204" pitchFamily="18" charset="0"/>
                            </a:rPr>
                            <m:t>∈</m:t>
                          </m:r>
                          <m:r>
                            <m:rPr>
                              <m:sty m:val="p"/>
                            </m:rPr>
                            <a:rPr lang="en-GB" sz="2200" i="0">
                              <a:latin typeface="Cambria Math" panose="02040503050406030204" pitchFamily="18" charset="0"/>
                              <a:ea typeface="Cambria Math" panose="02040503050406030204" pitchFamily="18" charset="0"/>
                            </a:rPr>
                            <m:t>ran</m:t>
                          </m:r>
                          <m:d>
                            <m:dPr>
                              <m:ctrlPr>
                                <a:rPr lang="en-GB" sz="2200" i="1">
                                  <a:latin typeface="Cambria Math" panose="02040503050406030204" pitchFamily="18" charset="0"/>
                                  <a:ea typeface="Cambria Math" panose="02040503050406030204" pitchFamily="18" charset="0"/>
                                </a:rPr>
                              </m:ctrlPr>
                            </m:dPr>
                            <m:e>
                              <m:r>
                                <m:rPr>
                                  <m:brk m:alnAt="7"/>
                                </m:rPr>
                                <a:rPr lang="en-GB" sz="2200" b="1" i="1">
                                  <a:latin typeface="Cambria Math" panose="02040503050406030204" pitchFamily="18" charset="0"/>
                                  <a:ea typeface="Cambria Math" panose="02040503050406030204" pitchFamily="18" charset="0"/>
                                </a:rPr>
                                <m:t>𝑼</m:t>
                              </m:r>
                            </m:e>
                          </m:d>
                        </m:sub>
                        <m:sup/>
                        <m:e>
                          <m:nary>
                            <m:naryPr>
                              <m:chr m:val="∏"/>
                              <m:supHide m:val="on"/>
                              <m:ctrlPr>
                                <a:rPr lang="en-GB" sz="2200" i="1" smtClean="0">
                                  <a:solidFill>
                                    <a:schemeClr val="tx1"/>
                                  </a:solidFill>
                                  <a:latin typeface="Cambria Math" panose="02040503050406030204" pitchFamily="18" charset="0"/>
                                </a:rPr>
                              </m:ctrlPr>
                            </m:naryPr>
                            <m:sub>
                              <m:r>
                                <a:rPr lang="de-DE" sz="2200" b="0" i="1" smtClean="0">
                                  <a:solidFill>
                                    <a:schemeClr val="accent1"/>
                                  </a:solidFill>
                                  <a:latin typeface="Cambria Math" panose="02040503050406030204" pitchFamily="18" charset="0"/>
                                </a:rPr>
                                <m:t>𝑔</m:t>
                              </m:r>
                              <m:r>
                                <a:rPr lang="en-GB" sz="2200" i="1">
                                  <a:solidFill>
                                    <a:schemeClr val="accent1"/>
                                  </a:solidFill>
                                  <a:latin typeface="Cambria Math" panose="02040503050406030204" pitchFamily="18" charset="0"/>
                                  <a:ea typeface="Cambria Math" panose="02040503050406030204" pitchFamily="18" charset="0"/>
                                </a:rPr>
                                <m:t>∈</m:t>
                              </m:r>
                              <m:r>
                                <a:rPr lang="de-DE" sz="2200" b="0" i="1" smtClean="0">
                                  <a:solidFill>
                                    <a:schemeClr val="accent1"/>
                                  </a:solidFill>
                                  <a:latin typeface="Cambria Math" panose="02040503050406030204" pitchFamily="18" charset="0"/>
                                </a:rPr>
                                <m:t>𝐺</m:t>
                              </m:r>
                            </m:sub>
                            <m:sup/>
                            <m:e>
                              <m:sSub>
                                <m:sSubPr>
                                  <m:ctrlPr>
                                    <a:rPr lang="de-DE" sz="2200" i="1">
                                      <a:solidFill>
                                        <a:schemeClr val="tx1"/>
                                      </a:solidFill>
                                      <a:latin typeface="Cambria Math" panose="02040503050406030204" pitchFamily="18" charset="0"/>
                                      <a:ea typeface="Cambria Math" panose="02040503050406030204" pitchFamily="18" charset="0"/>
                                    </a:rPr>
                                  </m:ctrlPr>
                                </m:sSubPr>
                                <m:e>
                                  <m:r>
                                    <a:rPr lang="en-GB" sz="2200" i="1">
                                      <a:solidFill>
                                        <a:schemeClr val="tx1"/>
                                      </a:solidFill>
                                      <a:latin typeface="Cambria Math" panose="02040503050406030204" pitchFamily="18" charset="0"/>
                                      <a:ea typeface="Cambria Math" panose="02040503050406030204" pitchFamily="18" charset="0"/>
                                    </a:rPr>
                                    <m:t>𝜙</m:t>
                                  </m:r>
                                </m:e>
                                <m:sub>
                                  <m:r>
                                    <a:rPr lang="de-DE" sz="2200" b="0" i="1" smtClean="0">
                                      <a:solidFill>
                                        <a:schemeClr val="tx1"/>
                                      </a:solidFill>
                                      <a:latin typeface="Cambria Math" panose="02040503050406030204" pitchFamily="18" charset="0"/>
                                      <a:ea typeface="Cambria Math" panose="02040503050406030204" pitchFamily="18" charset="0"/>
                                    </a:rPr>
                                    <m:t>𝑔</m:t>
                                  </m:r>
                                </m:sub>
                              </m:sSub>
                              <m:d>
                                <m:dPr>
                                  <m:ctrlPr>
                                    <a:rPr lang="de-DE" sz="2200" i="1">
                                      <a:solidFill>
                                        <a:schemeClr val="tx1"/>
                                      </a:solidFill>
                                      <a:latin typeface="Cambria Math" panose="02040503050406030204" pitchFamily="18" charset="0"/>
                                      <a:ea typeface="Cambria Math" panose="02040503050406030204" pitchFamily="18" charset="0"/>
                                    </a:rPr>
                                  </m:ctrlPr>
                                </m:dPr>
                                <m:e>
                                  <m:sSub>
                                    <m:sSubPr>
                                      <m:ctrlPr>
                                        <a:rPr lang="de-DE" sz="2200" i="1">
                                          <a:solidFill>
                                            <a:schemeClr val="tx1"/>
                                          </a:solidFill>
                                          <a:latin typeface="Cambria Math" panose="02040503050406030204" pitchFamily="18" charset="0"/>
                                          <a:ea typeface="Cambria Math" panose="02040503050406030204" pitchFamily="18" charset="0"/>
                                        </a:rPr>
                                      </m:ctrlPr>
                                    </m:sSubPr>
                                    <m:e>
                                      <m:r>
                                        <a:rPr lang="de-DE" sz="2200" i="1">
                                          <a:solidFill>
                                            <a:schemeClr val="tx1"/>
                                          </a:solidFill>
                                          <a:latin typeface="Cambria Math" panose="02040503050406030204" pitchFamily="18" charset="0"/>
                                          <a:ea typeface="Cambria Math" panose="02040503050406030204" pitchFamily="18" charset="0"/>
                                        </a:rPr>
                                        <m:t>𝑅</m:t>
                                      </m:r>
                                    </m:e>
                                    <m:sub>
                                      <m:r>
                                        <a:rPr lang="de-DE" sz="2200" i="1">
                                          <a:solidFill>
                                            <a:schemeClr val="tx1"/>
                                          </a:solidFill>
                                          <a:latin typeface="Cambria Math" panose="02040503050406030204" pitchFamily="18" charset="0"/>
                                          <a:ea typeface="Cambria Math" panose="02040503050406030204" pitchFamily="18" charset="0"/>
                                        </a:rPr>
                                        <m:t>1</m:t>
                                      </m:r>
                                    </m:sub>
                                  </m:sSub>
                                  <m:r>
                                    <a:rPr lang="de-DE" sz="2200" i="1">
                                      <a:solidFill>
                                        <a:schemeClr val="tx1"/>
                                      </a:solidFill>
                                      <a:latin typeface="Cambria Math" panose="02040503050406030204" pitchFamily="18" charset="0"/>
                                      <a:ea typeface="Cambria Math" panose="02040503050406030204" pitchFamily="18" charset="0"/>
                                    </a:rPr>
                                    <m:t>,…, </m:t>
                                  </m:r>
                                  <m:sSub>
                                    <m:sSubPr>
                                      <m:ctrlPr>
                                        <a:rPr lang="de-DE" sz="2200" i="1">
                                          <a:solidFill>
                                            <a:schemeClr val="tx1"/>
                                          </a:solidFill>
                                          <a:latin typeface="Cambria Math" panose="02040503050406030204" pitchFamily="18" charset="0"/>
                                          <a:ea typeface="Cambria Math" panose="02040503050406030204" pitchFamily="18" charset="0"/>
                                        </a:rPr>
                                      </m:ctrlPr>
                                    </m:sSubPr>
                                    <m:e>
                                      <m:r>
                                        <a:rPr lang="de-DE" sz="2200" i="1">
                                          <a:solidFill>
                                            <a:schemeClr val="tx1"/>
                                          </a:solidFill>
                                          <a:latin typeface="Cambria Math" panose="02040503050406030204" pitchFamily="18" charset="0"/>
                                          <a:ea typeface="Cambria Math" panose="02040503050406030204" pitchFamily="18" charset="0"/>
                                        </a:rPr>
                                        <m:t>𝑅</m:t>
                                      </m:r>
                                    </m:e>
                                    <m:sub>
                                      <m:r>
                                        <a:rPr lang="de-DE" sz="2200" i="1">
                                          <a:solidFill>
                                            <a:schemeClr val="tx1"/>
                                          </a:solidFill>
                                          <a:latin typeface="Cambria Math" panose="02040503050406030204" pitchFamily="18" charset="0"/>
                                          <a:ea typeface="Cambria Math" panose="02040503050406030204" pitchFamily="18" charset="0"/>
                                        </a:rPr>
                                        <m:t>𝑘</m:t>
                                      </m:r>
                                    </m:sub>
                                  </m:sSub>
                                </m:e>
                              </m:d>
                            </m:e>
                          </m:nary>
                        </m:e>
                      </m:nary>
                    </m:oMath>
                  </m:oMathPara>
                </a14:m>
                <a:endParaRPr lang="en-GB" sz="2200" dirty="0"/>
              </a:p>
            </p:txBody>
          </p:sp>
        </mc:Choice>
        <mc:Fallback xmlns="">
          <p:sp>
            <p:nvSpPr>
              <p:cNvPr id="8" name="Rectangle 7">
                <a:extLst>
                  <a:ext uri="{FF2B5EF4-FFF2-40B4-BE49-F238E27FC236}">
                    <a16:creationId xmlns:a16="http://schemas.microsoft.com/office/drawing/2014/main" id="{01978738-EFC9-F84A-BCBD-827F3214D041}"/>
                  </a:ext>
                </a:extLst>
              </p:cNvPr>
              <p:cNvSpPr>
                <a:spLocks noRot="1" noChangeAspect="1" noMove="1" noResize="1" noEditPoints="1" noAdjustHandles="1" noChangeArrowheads="1" noChangeShapeType="1" noTextEdit="1"/>
              </p:cNvSpPr>
              <p:nvPr/>
            </p:nvSpPr>
            <p:spPr>
              <a:xfrm>
                <a:off x="359625" y="2655258"/>
                <a:ext cx="6096000" cy="1810047"/>
              </a:xfrm>
              <a:prstGeom prst="rect">
                <a:avLst/>
              </a:prstGeom>
              <a:blipFill>
                <a:blip r:embed="rId5"/>
                <a:stretch>
                  <a:fillRect t="-65035" b="-88811"/>
                </a:stretch>
              </a:blipFill>
            </p:spPr>
            <p:txBody>
              <a:bodyPr/>
              <a:lstStyle/>
              <a:p>
                <a:r>
                  <a:rPr lang="en-DE">
                    <a:noFill/>
                  </a:rPr>
                  <a:t> </a:t>
                </a:r>
              </a:p>
            </p:txBody>
          </p:sp>
        </mc:Fallback>
      </mc:AlternateContent>
      <p:sp>
        <p:nvSpPr>
          <p:cNvPr id="9" name="Right Brace 8">
            <a:extLst>
              <a:ext uri="{FF2B5EF4-FFF2-40B4-BE49-F238E27FC236}">
                <a16:creationId xmlns:a16="http://schemas.microsoft.com/office/drawing/2014/main" id="{51BF5FA5-21D3-F542-A103-E79762E2E941}"/>
              </a:ext>
            </a:extLst>
          </p:cNvPr>
          <p:cNvSpPr/>
          <p:nvPr/>
        </p:nvSpPr>
        <p:spPr>
          <a:xfrm rot="5400000">
            <a:off x="5296695" y="3569045"/>
            <a:ext cx="146325" cy="1174518"/>
          </a:xfrm>
          <a:prstGeom prst="rightBrace">
            <a:avLst/>
          </a:prstGeom>
          <a:ln>
            <a:solidFill>
              <a:schemeClr val="tx1">
                <a:lumMod val="60000"/>
                <a:lumOff val="4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 name="Rectangle 9">
                <a:extLst>
                  <a:ext uri="{FF2B5EF4-FFF2-40B4-BE49-F238E27FC236}">
                    <a16:creationId xmlns:a16="http://schemas.microsoft.com/office/drawing/2014/main" id="{97A641AC-01B3-4345-96C6-A9EFDF83FCEA}"/>
                  </a:ext>
                </a:extLst>
              </p:cNvPr>
              <p:cNvSpPr/>
              <p:nvPr/>
            </p:nvSpPr>
            <p:spPr>
              <a:xfrm>
                <a:off x="8203085" y="2987977"/>
                <a:ext cx="2675514" cy="1477328"/>
              </a:xfrm>
              <a:prstGeom prst="rect">
                <a:avLst/>
              </a:prstGeom>
            </p:spPr>
            <p:style>
              <a:lnRef idx="0">
                <a:schemeClr val="accent2"/>
              </a:lnRef>
              <a:fillRef idx="3">
                <a:schemeClr val="accent2"/>
              </a:fillRef>
              <a:effectRef idx="3">
                <a:schemeClr val="accent2"/>
              </a:effectRef>
              <a:fontRef idx="minor">
                <a:schemeClr val="lt1"/>
              </a:fontRef>
            </p:style>
            <p:txBody>
              <a:bodyPr wrap="square">
                <a:spAutoFit/>
              </a:bodyPr>
              <a:lstStyle/>
              <a:p>
                <a:r>
                  <a:rPr lang="en-GB" dirty="0"/>
                  <a:t>Lifted operators for</a:t>
                </a:r>
              </a:p>
              <a:p>
                <a:pPr marL="298450" lvl="1" indent="-285750">
                  <a:buFont typeface="Arial" panose="020B0604020202020204" pitchFamily="34" charset="0"/>
                  <a:buChar char="•"/>
                </a:pPr>
                <a:r>
                  <a:rPr lang="en-GB" dirty="0"/>
                  <a:t>Summing out</a:t>
                </a:r>
              </a:p>
              <a:p>
                <a:pPr marL="298450" lvl="1" indent="-285750">
                  <a:buFont typeface="Arial" panose="020B0604020202020204" pitchFamily="34" charset="0"/>
                  <a:buChar char="•"/>
                </a:pPr>
                <a:r>
                  <a:rPr lang="en-GB" dirty="0"/>
                  <a:t>Multiplication</a:t>
                </a:r>
              </a:p>
              <a:p>
                <a:pPr marL="298450" lvl="1" indent="-285750">
                  <a:buFont typeface="Arial" panose="020B0604020202020204" pitchFamily="34" charset="0"/>
                  <a:buChar char="•"/>
                </a:pPr>
                <a:r>
                  <a:rPr lang="en-GB" dirty="0"/>
                  <a:t>Absorption of </a:t>
                </a:r>
                <a14:m>
                  <m:oMath xmlns:m="http://schemas.openxmlformats.org/officeDocument/2006/math">
                    <m:r>
                      <a:rPr lang="de-DE" b="1" i="1" smtClean="0">
                        <a:latin typeface="Cambria Math" panose="02040503050406030204" pitchFamily="18" charset="0"/>
                      </a:rPr>
                      <m:t>𝒕</m:t>
                    </m:r>
                  </m:oMath>
                </a14:m>
                <a:endParaRPr lang="en-GB" dirty="0"/>
              </a:p>
              <a:p>
                <a:pPr marL="12700" lvl="1"/>
                <a:r>
                  <a:rPr lang="en-GB" dirty="0"/>
                  <a:t>➝ Lifting operators of LVE</a:t>
                </a:r>
              </a:p>
            </p:txBody>
          </p:sp>
        </mc:Choice>
        <mc:Fallback xmlns="">
          <p:sp>
            <p:nvSpPr>
              <p:cNvPr id="10" name="Rectangle 9">
                <a:extLst>
                  <a:ext uri="{FF2B5EF4-FFF2-40B4-BE49-F238E27FC236}">
                    <a16:creationId xmlns:a16="http://schemas.microsoft.com/office/drawing/2014/main" id="{97A641AC-01B3-4345-96C6-A9EFDF83FCEA}"/>
                  </a:ext>
                </a:extLst>
              </p:cNvPr>
              <p:cNvSpPr>
                <a:spLocks noRot="1" noChangeAspect="1" noMove="1" noResize="1" noEditPoints="1" noAdjustHandles="1" noChangeArrowheads="1" noChangeShapeType="1" noTextEdit="1"/>
              </p:cNvSpPr>
              <p:nvPr/>
            </p:nvSpPr>
            <p:spPr>
              <a:xfrm>
                <a:off x="8203085" y="2987977"/>
                <a:ext cx="2675514" cy="1477328"/>
              </a:xfrm>
              <a:prstGeom prst="rect">
                <a:avLst/>
              </a:prstGeom>
              <a:blipFill>
                <a:blip r:embed="rId6"/>
                <a:stretch>
                  <a:fillRect/>
                </a:stretch>
              </a:blipFill>
            </p:spPr>
            <p:txBody>
              <a:bodyPr/>
              <a:lstStyle/>
              <a:p>
                <a:r>
                  <a:rPr lang="en-GB">
                    <a:noFill/>
                  </a:rPr>
                  <a:t> </a:t>
                </a:r>
              </a:p>
            </p:txBody>
          </p:sp>
        </mc:Fallback>
      </mc:AlternateContent>
      <p:sp>
        <p:nvSpPr>
          <p:cNvPr id="12" name="Rectangle 11">
            <a:extLst>
              <a:ext uri="{FF2B5EF4-FFF2-40B4-BE49-F238E27FC236}">
                <a16:creationId xmlns:a16="http://schemas.microsoft.com/office/drawing/2014/main" id="{8D6E44B8-9ABB-C145-8F08-3902004FB4ED}"/>
              </a:ext>
            </a:extLst>
          </p:cNvPr>
          <p:cNvSpPr/>
          <p:nvPr/>
        </p:nvSpPr>
        <p:spPr>
          <a:xfrm>
            <a:off x="8203085" y="4613454"/>
            <a:ext cx="2675514" cy="923330"/>
          </a:xfrm>
          <a:prstGeom prst="rect">
            <a:avLst/>
          </a:prstGeom>
        </p:spPr>
        <p:style>
          <a:lnRef idx="0">
            <a:schemeClr val="accent2"/>
          </a:lnRef>
          <a:fillRef idx="3">
            <a:schemeClr val="accent2"/>
          </a:fillRef>
          <a:effectRef idx="3">
            <a:schemeClr val="accent2"/>
          </a:effectRef>
          <a:fontRef idx="minor">
            <a:schemeClr val="lt1"/>
          </a:fontRef>
        </p:style>
        <p:txBody>
          <a:bodyPr wrap="square">
            <a:spAutoFit/>
          </a:bodyPr>
          <a:lstStyle/>
          <a:p>
            <a:r>
              <a:rPr lang="en-GB" dirty="0"/>
              <a:t>Lifting operators to enable the main operators above necessary</a:t>
            </a:r>
          </a:p>
        </p:txBody>
      </p:sp>
    </p:spTree>
    <p:extLst>
      <p:ext uri="{BB962C8B-B14F-4D97-AF65-F5344CB8AC3E}">
        <p14:creationId xmlns:p14="http://schemas.microsoft.com/office/powerpoint/2010/main" val="179786843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LVE in Detail</a:t>
            </a:r>
          </a:p>
        </p:txBody>
      </p:sp>
      <mc:AlternateContent xmlns:mc="http://schemas.openxmlformats.org/markup-compatibility/2006" xmlns:a14="http://schemas.microsoft.com/office/drawing/2010/main">
        <mc:Choice Requires="a14">
          <p:sp>
            <p:nvSpPr>
              <p:cNvPr id="3" name="Content Placeholder 2"/>
              <p:cNvSpPr>
                <a:spLocks noGrp="1"/>
              </p:cNvSpPr>
              <p:nvPr>
                <p:ph idx="1"/>
              </p:nvPr>
            </p:nvSpPr>
            <p:spPr/>
            <p:txBody>
              <a:bodyPr>
                <a:normAutofit/>
              </a:bodyPr>
              <a:lstStyle/>
              <a:p>
                <a:r>
                  <a:rPr lang="en-GB" dirty="0"/>
                  <a:t>Example: </a:t>
                </a:r>
                <a14:m>
                  <m:oMath xmlns:m="http://schemas.openxmlformats.org/officeDocument/2006/math">
                    <m:r>
                      <a:rPr lang="en-GB" i="1">
                        <a:latin typeface="Cambria Math" panose="02040503050406030204" pitchFamily="18" charset="0"/>
                      </a:rPr>
                      <m:t>𝑃</m:t>
                    </m:r>
                    <m:d>
                      <m:dPr>
                        <m:ctrlPr>
                          <a:rPr lang="de-DE" b="0" i="1" smtClean="0">
                            <a:latin typeface="Cambria Math" panose="02040503050406030204" pitchFamily="18" charset="0"/>
                          </a:rPr>
                        </m:ctrlPr>
                      </m:dPr>
                      <m:e>
                        <m:r>
                          <a:rPr lang="en-GB" i="1">
                            <a:solidFill>
                              <a:schemeClr val="bg2"/>
                            </a:solidFill>
                            <a:latin typeface="Cambria Math" panose="02040503050406030204" pitchFamily="18" charset="0"/>
                          </a:rPr>
                          <m:t>𝑇𝑟𝑎𝑣𝑒𝑙</m:t>
                        </m:r>
                        <m:d>
                          <m:dPr>
                            <m:ctrlPr>
                              <a:rPr lang="en-GB" i="1">
                                <a:solidFill>
                                  <a:schemeClr val="bg2"/>
                                </a:solidFill>
                                <a:latin typeface="Cambria Math" panose="02040503050406030204" pitchFamily="18" charset="0"/>
                              </a:rPr>
                            </m:ctrlPr>
                          </m:dPr>
                          <m:e>
                            <m:r>
                              <a:rPr lang="en-GB" i="1">
                                <a:solidFill>
                                  <a:schemeClr val="bg2"/>
                                </a:solidFill>
                                <a:latin typeface="Cambria Math" panose="02040503050406030204" pitchFamily="18" charset="0"/>
                              </a:rPr>
                              <m:t>𝑒𝑣𝑒</m:t>
                            </m:r>
                          </m:e>
                        </m:d>
                      </m:e>
                    </m:d>
                  </m:oMath>
                </a14:m>
                <a:r>
                  <a:rPr lang="en-GB" dirty="0"/>
                  <a:t> in </a:t>
                </a:r>
                <a14:m>
                  <m:oMath xmlns:m="http://schemas.openxmlformats.org/officeDocument/2006/math">
                    <m:r>
                      <a:rPr lang="de-DE" b="0" i="1" smtClean="0">
                        <a:latin typeface="Cambria Math" panose="02040503050406030204" pitchFamily="18" charset="0"/>
                      </a:rPr>
                      <m:t>𝐺</m:t>
                    </m:r>
                    <m:r>
                      <a:rPr lang="de-DE" b="0" i="1" smtClean="0">
                        <a:latin typeface="Cambria Math" panose="02040503050406030204" pitchFamily="18" charset="0"/>
                      </a:rPr>
                      <m:t>=</m:t>
                    </m:r>
                    <m:sSubSup>
                      <m:sSubSupPr>
                        <m:ctrlPr>
                          <a:rPr lang="de-DE" b="0" i="1" smtClean="0">
                            <a:latin typeface="Cambria Math" panose="02040503050406030204" pitchFamily="18" charset="0"/>
                          </a:rPr>
                        </m:ctrlPr>
                      </m:sSubSupPr>
                      <m:e>
                        <m:d>
                          <m:dPr>
                            <m:begChr m:val="{"/>
                            <m:endChr m:val="}"/>
                            <m:ctrlPr>
                              <a:rPr lang="de-DE" b="0" i="1" smtClean="0">
                                <a:latin typeface="Cambria Math" panose="02040503050406030204" pitchFamily="18" charset="0"/>
                              </a:rPr>
                            </m:ctrlPr>
                          </m:dPr>
                          <m:e>
                            <m:sSub>
                              <m:sSubPr>
                                <m:ctrlPr>
                                  <a:rPr lang="de-DE" b="0" i="1" smtClean="0">
                                    <a:latin typeface="Cambria Math" panose="02040503050406030204" pitchFamily="18" charset="0"/>
                                  </a:rPr>
                                </m:ctrlPr>
                              </m:sSubPr>
                              <m:e>
                                <m:r>
                                  <a:rPr lang="de-DE" b="0" i="1" smtClean="0">
                                    <a:latin typeface="Cambria Math" panose="02040503050406030204" pitchFamily="18" charset="0"/>
                                  </a:rPr>
                                  <m:t>𝑔</m:t>
                                </m:r>
                              </m:e>
                              <m:sub>
                                <m:r>
                                  <a:rPr lang="de-DE" b="0" i="1" smtClean="0">
                                    <a:latin typeface="Cambria Math" panose="02040503050406030204" pitchFamily="18" charset="0"/>
                                  </a:rPr>
                                  <m:t>𝑖</m:t>
                                </m:r>
                              </m:sub>
                            </m:sSub>
                          </m:e>
                        </m:d>
                      </m:e>
                      <m:sub>
                        <m:r>
                          <a:rPr lang="de-DE" b="0" i="1" smtClean="0">
                            <a:latin typeface="Cambria Math" panose="02040503050406030204" pitchFamily="18" charset="0"/>
                          </a:rPr>
                          <m:t>𝑖</m:t>
                        </m:r>
                        <m:r>
                          <a:rPr lang="de-DE" b="0" i="1" smtClean="0">
                            <a:latin typeface="Cambria Math" panose="02040503050406030204" pitchFamily="18" charset="0"/>
                          </a:rPr>
                          <m:t>=0</m:t>
                        </m:r>
                      </m:sub>
                      <m:sup>
                        <m:r>
                          <a:rPr lang="de-DE" b="0" i="1" smtClean="0">
                            <a:latin typeface="Cambria Math" panose="02040503050406030204" pitchFamily="18" charset="0"/>
                          </a:rPr>
                          <m:t>3</m:t>
                        </m:r>
                      </m:sup>
                    </m:sSubSup>
                  </m:oMath>
                </a14:m>
                <a:r>
                  <a:rPr lang="en-GB" dirty="0"/>
                  <a:t> </a:t>
                </a:r>
                <a:endParaRPr lang="de-DE" b="0" i="1" dirty="0">
                  <a:latin typeface="Cambria Math" panose="02040503050406030204" pitchFamily="18" charset="0"/>
                </a:endParaRPr>
              </a:p>
              <a:p>
                <a:pPr lvl="1"/>
                <a:r>
                  <a:rPr lang="en-GB" dirty="0"/>
                  <a:t>Pre-processing:</a:t>
                </a:r>
                <a:br>
                  <a:rPr lang="en-GB" dirty="0"/>
                </a:br>
                <a:r>
                  <a:rPr lang="en-GB" dirty="0"/>
                  <a:t>Split all parfactors whose constraint contains constants occurring in query terms:</a:t>
                </a:r>
                <a:r>
                  <a:rPr lang="en-GB" dirty="0">
                    <a:solidFill>
                      <a:schemeClr val="accent5"/>
                    </a:solidFill>
                  </a:rPr>
                  <a:t> </a:t>
                </a:r>
                <a14:m>
                  <m:oMath xmlns:m="http://schemas.openxmlformats.org/officeDocument/2006/math">
                    <m:r>
                      <a:rPr lang="en-GB" i="1">
                        <a:solidFill>
                          <a:schemeClr val="accent5"/>
                        </a:solidFill>
                        <a:latin typeface="Cambria Math" charset="0"/>
                      </a:rPr>
                      <m:t>𝑒𝑣𝑒</m:t>
                    </m:r>
                  </m:oMath>
                </a14:m>
                <a:endParaRPr lang="en-GB" dirty="0"/>
              </a:p>
              <a:p>
                <a:pPr lvl="2"/>
                <a:r>
                  <a:rPr lang="en-GB" dirty="0"/>
                  <a:t>If parameterised query </a:t>
                </a:r>
                <a14:m>
                  <m:oMath xmlns:m="http://schemas.openxmlformats.org/officeDocument/2006/math">
                    <m:r>
                      <a:rPr lang="de-DE" b="0" i="1" smtClean="0">
                        <a:latin typeface="Cambria Math" panose="02040503050406030204" pitchFamily="18" charset="0"/>
                      </a:rPr>
                      <m:t>𝑃</m:t>
                    </m:r>
                    <m:d>
                      <m:dPr>
                        <m:ctrlPr>
                          <a:rPr lang="de-DE" b="0" i="1" smtClean="0">
                            <a:latin typeface="Cambria Math" panose="02040503050406030204" pitchFamily="18" charset="0"/>
                          </a:rPr>
                        </m:ctrlPr>
                      </m:dPr>
                      <m:e>
                        <m:sSub>
                          <m:sSubPr>
                            <m:ctrlPr>
                              <a:rPr lang="de-DE" b="0" i="1" smtClean="0">
                                <a:latin typeface="Cambria Math" panose="02040503050406030204" pitchFamily="18" charset="0"/>
                              </a:rPr>
                            </m:ctrlPr>
                          </m:sSubPr>
                          <m:e>
                            <m:r>
                              <a:rPr lang="de-DE" b="1" i="1" smtClean="0">
                                <a:latin typeface="Cambria Math" panose="02040503050406030204" pitchFamily="18" charset="0"/>
                              </a:rPr>
                              <m:t>𝑨</m:t>
                            </m:r>
                          </m:e>
                          <m:sub>
                            <m:r>
                              <a:rPr lang="de-DE" b="0" i="1" smtClean="0">
                                <a:latin typeface="Cambria Math" panose="02040503050406030204" pitchFamily="18" charset="0"/>
                              </a:rPr>
                              <m:t>|</m:t>
                            </m:r>
                            <m:r>
                              <a:rPr lang="de-DE" b="0" i="1" smtClean="0">
                                <a:latin typeface="Cambria Math" panose="02040503050406030204" pitchFamily="18" charset="0"/>
                              </a:rPr>
                              <m:t>𝐶</m:t>
                            </m:r>
                          </m:sub>
                        </m:sSub>
                      </m:e>
                    </m:d>
                  </m:oMath>
                </a14:m>
                <a:r>
                  <a:rPr lang="en-GB" dirty="0"/>
                  <a:t>: split parfactors based on </a:t>
                </a:r>
                <a14:m>
                  <m:oMath xmlns:m="http://schemas.openxmlformats.org/officeDocument/2006/math">
                    <m:r>
                      <a:rPr lang="de-DE" i="1">
                        <a:latin typeface="Cambria Math" panose="02040503050406030204" pitchFamily="18" charset="0"/>
                      </a:rPr>
                      <m:t>𝐶</m:t>
                    </m:r>
                  </m:oMath>
                </a14:m>
                <a:endParaRPr lang="en-GB" dirty="0"/>
              </a:p>
            </p:txBody>
          </p:sp>
        </mc:Choice>
        <mc:Fallback xmlns="">
          <p:sp>
            <p:nvSpPr>
              <p:cNvPr id="3" name="Content Placeholder 2"/>
              <p:cNvSpPr>
                <a:spLocks noGrp="1" noRot="1" noChangeAspect="1" noMove="1" noResize="1" noEditPoints="1" noAdjustHandles="1" noChangeArrowheads="1" noChangeShapeType="1" noTextEdit="1"/>
              </p:cNvSpPr>
              <p:nvPr>
                <p:ph idx="1"/>
              </p:nvPr>
            </p:nvSpPr>
            <p:spPr>
              <a:blipFill>
                <a:blip r:embed="rId2"/>
                <a:stretch>
                  <a:fillRect l="-1436" t="-2090"/>
                </a:stretch>
              </a:blipFill>
            </p:spPr>
            <p:txBody>
              <a:bodyPr/>
              <a:lstStyle/>
              <a:p>
                <a:r>
                  <a:rPr lang="en-GB">
                    <a:noFill/>
                  </a:rPr>
                  <a:t> </a:t>
                </a:r>
              </a:p>
            </p:txBody>
          </p:sp>
        </mc:Fallback>
      </mc:AlternateContent>
      <p:sp>
        <p:nvSpPr>
          <p:cNvPr id="9" name="Date Placeholder 8">
            <a:extLst>
              <a:ext uri="{FF2B5EF4-FFF2-40B4-BE49-F238E27FC236}">
                <a16:creationId xmlns:a16="http://schemas.microsoft.com/office/drawing/2014/main" id="{0ACBEDFA-89C9-644D-8997-F9BB04FAB644}"/>
              </a:ext>
            </a:extLst>
          </p:cNvPr>
          <p:cNvSpPr>
            <a:spLocks noGrp="1"/>
          </p:cNvSpPr>
          <p:nvPr>
            <p:ph type="dt" sz="half" idx="2"/>
          </p:nvPr>
        </p:nvSpPr>
        <p:spPr/>
        <p:txBody>
          <a:bodyPr/>
          <a:lstStyle/>
          <a:p>
            <a:r>
              <a:rPr lang="de-DE"/>
              <a:t>Exact: Lifting</a:t>
            </a:r>
            <a:endParaRPr lang="en-US" dirty="0"/>
          </a:p>
        </p:txBody>
      </p:sp>
      <p:sp>
        <p:nvSpPr>
          <p:cNvPr id="20" name="Footer Placeholder 19">
            <a:extLst>
              <a:ext uri="{FF2B5EF4-FFF2-40B4-BE49-F238E27FC236}">
                <a16:creationId xmlns:a16="http://schemas.microsoft.com/office/drawing/2014/main" id="{D238F81E-2F66-C541-B8F7-322E04ACA6A3}"/>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8</a:t>
            </a:fld>
            <a:endParaRPr lang="en-US"/>
          </a:p>
        </p:txBody>
      </p:sp>
      <p:sp>
        <p:nvSpPr>
          <p:cNvPr id="70" name="Rectangle 69">
            <a:extLst>
              <a:ext uri="{FF2B5EF4-FFF2-40B4-BE49-F238E27FC236}">
                <a16:creationId xmlns:a16="http://schemas.microsoft.com/office/drawing/2014/main" id="{B5A40575-9809-0540-B2D0-01B62EBDB4DE}"/>
              </a:ext>
            </a:extLst>
          </p:cNvPr>
          <p:cNvSpPr/>
          <p:nvPr/>
        </p:nvSpPr>
        <p:spPr>
          <a:xfrm>
            <a:off x="373477" y="3316699"/>
            <a:ext cx="1762149" cy="369332"/>
          </a:xfrm>
          <a:prstGeom prst="rect">
            <a:avLst/>
          </a:prstGeom>
        </p:spPr>
        <p:style>
          <a:lnRef idx="0">
            <a:schemeClr val="accent1"/>
          </a:lnRef>
          <a:fillRef idx="3">
            <a:schemeClr val="accent1"/>
          </a:fillRef>
          <a:effectRef idx="3">
            <a:schemeClr val="accent1"/>
          </a:effectRef>
          <a:fontRef idx="minor">
            <a:schemeClr val="lt1"/>
          </a:fontRef>
        </p:style>
        <p:txBody>
          <a:bodyPr wrap="none" rtlCol="0" anchor="ctr">
            <a:spAutoFit/>
          </a:bodyPr>
          <a:lstStyle/>
          <a:p>
            <a:pPr algn="ctr"/>
            <a:r>
              <a:rPr lang="en-US" dirty="0"/>
              <a:t>Called shattering</a:t>
            </a:r>
          </a:p>
        </p:txBody>
      </p:sp>
      <mc:AlternateContent xmlns:mc="http://schemas.openxmlformats.org/markup-compatibility/2006" xmlns:a14="http://schemas.microsoft.com/office/drawing/2010/main">
        <mc:Choice Requires="a14">
          <p:sp>
            <p:nvSpPr>
              <p:cNvPr id="5" name="Rectangle 4">
                <a:extLst>
                  <a:ext uri="{FF2B5EF4-FFF2-40B4-BE49-F238E27FC236}">
                    <a16:creationId xmlns:a16="http://schemas.microsoft.com/office/drawing/2014/main" id="{2A140F66-06C3-9A4C-9893-37575551509A}"/>
                  </a:ext>
                </a:extLst>
              </p:cNvPr>
              <p:cNvSpPr/>
              <p:nvPr/>
            </p:nvSpPr>
            <p:spPr>
              <a:xfrm>
                <a:off x="6783157" y="5562988"/>
                <a:ext cx="181120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dirty="0">
                          <a:latin typeface="Cambria Math" panose="02040503050406030204" pitchFamily="18" charset="0"/>
                        </a:rPr>
                        <m:t>𝑋</m:t>
                      </m:r>
                      <m:r>
                        <a:rPr lang="de-DE" dirty="0">
                          <a:latin typeface="Cambria Math" panose="02040503050406030204" pitchFamily="18" charset="0"/>
                        </a:rPr>
                        <m:t>∈{</m:t>
                      </m:r>
                      <m:r>
                        <a:rPr lang="de-DE" i="1" dirty="0">
                          <a:latin typeface="Cambria Math" panose="02040503050406030204" pitchFamily="18" charset="0"/>
                        </a:rPr>
                        <m:t>𝑎𝑙𝑖𝑐𝑒</m:t>
                      </m:r>
                      <m:r>
                        <a:rPr lang="de-DE" dirty="0">
                          <a:latin typeface="Cambria Math" panose="02040503050406030204" pitchFamily="18" charset="0"/>
                        </a:rPr>
                        <m:t>, </m:t>
                      </m:r>
                      <m:r>
                        <a:rPr lang="de-DE" i="1" dirty="0">
                          <a:latin typeface="Cambria Math" panose="02040503050406030204" pitchFamily="18" charset="0"/>
                        </a:rPr>
                        <m:t>𝑏𝑜𝑏</m:t>
                      </m:r>
                      <m:r>
                        <a:rPr lang="de-DE" dirty="0">
                          <a:latin typeface="Cambria Math" panose="02040503050406030204" pitchFamily="18" charset="0"/>
                        </a:rPr>
                        <m:t>)</m:t>
                      </m:r>
                    </m:oMath>
                  </m:oMathPara>
                </a14:m>
                <a:endParaRPr lang="de-DE" dirty="0"/>
              </a:p>
            </p:txBody>
          </p:sp>
        </mc:Choice>
        <mc:Fallback xmlns="">
          <p:sp>
            <p:nvSpPr>
              <p:cNvPr id="5" name="Rectangle 4">
                <a:extLst>
                  <a:ext uri="{FF2B5EF4-FFF2-40B4-BE49-F238E27FC236}">
                    <a16:creationId xmlns:a16="http://schemas.microsoft.com/office/drawing/2014/main" id="{2A140F66-06C3-9A4C-9893-37575551509A}"/>
                  </a:ext>
                </a:extLst>
              </p:cNvPr>
              <p:cNvSpPr>
                <a:spLocks noRot="1" noChangeAspect="1" noMove="1" noResize="1" noEditPoints="1" noAdjustHandles="1" noChangeArrowheads="1" noChangeShapeType="1" noTextEdit="1"/>
              </p:cNvSpPr>
              <p:nvPr/>
            </p:nvSpPr>
            <p:spPr>
              <a:xfrm>
                <a:off x="6783157" y="5562988"/>
                <a:ext cx="1811200" cy="369332"/>
              </a:xfrm>
              <a:prstGeom prst="rect">
                <a:avLst/>
              </a:prstGeom>
              <a:blipFill>
                <a:blip r:embed="rId3"/>
                <a:stretch>
                  <a:fillRect b="-13333"/>
                </a:stretch>
              </a:blipFill>
            </p:spPr>
            <p:txBody>
              <a:bodyPr/>
              <a:lstStyle/>
              <a:p>
                <a:r>
                  <a:rPr lang="en-GB">
                    <a:noFill/>
                  </a:rPr>
                  <a:t> </a:t>
                </a:r>
              </a:p>
            </p:txBody>
          </p:sp>
        </mc:Fallback>
      </mc:AlternateContent>
      <p:grpSp>
        <p:nvGrpSpPr>
          <p:cNvPr id="121" name="Group 120">
            <a:extLst>
              <a:ext uri="{FF2B5EF4-FFF2-40B4-BE49-F238E27FC236}">
                <a16:creationId xmlns:a16="http://schemas.microsoft.com/office/drawing/2014/main" id="{49A86E3F-C2F2-F847-9F1D-4BCA81B19087}"/>
              </a:ext>
            </a:extLst>
          </p:cNvPr>
          <p:cNvGrpSpPr/>
          <p:nvPr/>
        </p:nvGrpSpPr>
        <p:grpSpPr>
          <a:xfrm>
            <a:off x="6907622" y="3448697"/>
            <a:ext cx="4924053" cy="2453955"/>
            <a:chOff x="6907622" y="3448697"/>
            <a:chExt cx="4924053" cy="2453955"/>
          </a:xfrm>
        </p:grpSpPr>
        <p:grpSp>
          <p:nvGrpSpPr>
            <p:cNvPr id="122" name="Group 121">
              <a:extLst>
                <a:ext uri="{FF2B5EF4-FFF2-40B4-BE49-F238E27FC236}">
                  <a16:creationId xmlns:a16="http://schemas.microsoft.com/office/drawing/2014/main" id="{EB8A551A-AD28-DF4F-B041-00241D4BE67E}"/>
                </a:ext>
              </a:extLst>
            </p:cNvPr>
            <p:cNvGrpSpPr/>
            <p:nvPr/>
          </p:nvGrpSpPr>
          <p:grpSpPr>
            <a:xfrm>
              <a:off x="8241884" y="3532117"/>
              <a:ext cx="2034533" cy="552081"/>
              <a:chOff x="8655309" y="2902693"/>
              <a:chExt cx="2034533" cy="552081"/>
            </a:xfrm>
          </p:grpSpPr>
          <p:cxnSp>
            <p:nvCxnSpPr>
              <p:cNvPr id="150" name="Straight Connector 149">
                <a:extLst>
                  <a:ext uri="{FF2B5EF4-FFF2-40B4-BE49-F238E27FC236}">
                    <a16:creationId xmlns:a16="http://schemas.microsoft.com/office/drawing/2014/main" id="{C95AB8FC-68CC-BD41-BB30-F5D3FB86F7CA}"/>
                  </a:ext>
                </a:extLst>
              </p:cNvPr>
              <p:cNvCxnSpPr>
                <a:cxnSpLocks/>
                <a:stCxn id="123" idx="6"/>
                <a:endCxn id="155"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893671AE-B26E-184B-B459-68FB0B1C86AB}"/>
                  </a:ext>
                </a:extLst>
              </p:cNvPr>
              <p:cNvCxnSpPr>
                <a:cxnSpLocks/>
                <a:stCxn id="124" idx="2"/>
                <a:endCxn id="155"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4E66F751-46B0-1640-8B9F-1D4A2529A404}"/>
                  </a:ext>
                </a:extLst>
              </p:cNvPr>
              <p:cNvCxnSpPr>
                <a:cxnSpLocks/>
                <a:stCxn id="127" idx="0"/>
                <a:endCxn id="155"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3" name="Group 152">
                <a:extLst>
                  <a:ext uri="{FF2B5EF4-FFF2-40B4-BE49-F238E27FC236}">
                    <a16:creationId xmlns:a16="http://schemas.microsoft.com/office/drawing/2014/main" id="{5605BC4B-02F5-5F4B-A26F-A234D4FB53BD}"/>
                  </a:ext>
                </a:extLst>
              </p:cNvPr>
              <p:cNvGrpSpPr/>
              <p:nvPr/>
            </p:nvGrpSpPr>
            <p:grpSpPr>
              <a:xfrm>
                <a:off x="9540595" y="2902693"/>
                <a:ext cx="520306" cy="392206"/>
                <a:chOff x="9540595" y="2902693"/>
                <a:chExt cx="520306" cy="392206"/>
              </a:xfrm>
            </p:grpSpPr>
            <p:sp>
              <p:nvSpPr>
                <p:cNvPr id="154" name="Rectangle 153">
                  <a:extLst>
                    <a:ext uri="{FF2B5EF4-FFF2-40B4-BE49-F238E27FC236}">
                      <a16:creationId xmlns:a16="http://schemas.microsoft.com/office/drawing/2014/main" id="{9E1F6765-F5FB-FF41-9313-9337C3596898}"/>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5" name="Rectangle 154">
                  <a:extLst>
                    <a:ext uri="{FF2B5EF4-FFF2-40B4-BE49-F238E27FC236}">
                      <a16:creationId xmlns:a16="http://schemas.microsoft.com/office/drawing/2014/main" id="{5BA8597F-A06E-E04F-B29A-B6F50C4A4D3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6" name="Rectangle 155">
                  <a:extLst>
                    <a:ext uri="{FF2B5EF4-FFF2-40B4-BE49-F238E27FC236}">
                      <a16:creationId xmlns:a16="http://schemas.microsoft.com/office/drawing/2014/main" id="{BC3B95EF-8113-9842-9039-F9AF6E767774}"/>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57" name="TextBox 156">
                      <a:extLst>
                        <a:ext uri="{FF2B5EF4-FFF2-40B4-BE49-F238E27FC236}">
                          <a16:creationId xmlns:a16="http://schemas.microsoft.com/office/drawing/2014/main" id="{E1230739-D388-2A45-A13C-E27680445A45}"/>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23" name="Oval 122">
                  <a:extLst>
                    <a:ext uri="{FF2B5EF4-FFF2-40B4-BE49-F238E27FC236}">
                      <a16:creationId xmlns:a16="http://schemas.microsoft.com/office/drawing/2014/main" id="{860957F6-B11C-D24E-9FEB-36BDE6DDE81A}"/>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4" name="Oval 123">
                  <a:extLst>
                    <a:ext uri="{FF2B5EF4-FFF2-40B4-BE49-F238E27FC236}">
                      <a16:creationId xmlns:a16="http://schemas.microsoft.com/office/drawing/2014/main" id="{A720D711-FC8C-6747-A442-4E62664BA076}"/>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24" name="Oval 123">
                  <a:extLst>
                    <a:ext uri="{FF2B5EF4-FFF2-40B4-BE49-F238E27FC236}">
                      <a16:creationId xmlns:a16="http://schemas.microsoft.com/office/drawing/2014/main" id="{A720D711-FC8C-6747-A442-4E62664BA076}"/>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5" name="Oval 124">
                  <a:extLst>
                    <a:ext uri="{FF2B5EF4-FFF2-40B4-BE49-F238E27FC236}">
                      <a16:creationId xmlns:a16="http://schemas.microsoft.com/office/drawing/2014/main" id="{07B8EFD7-F4A3-B743-A209-C1955B419D2A}"/>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5" name="Oval 124">
                  <a:extLst>
                    <a:ext uri="{FF2B5EF4-FFF2-40B4-BE49-F238E27FC236}">
                      <a16:creationId xmlns:a16="http://schemas.microsoft.com/office/drawing/2014/main" id="{07B8EFD7-F4A3-B743-A209-C1955B419D2A}"/>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6" name="Oval 125">
                  <a:extLst>
                    <a:ext uri="{FF2B5EF4-FFF2-40B4-BE49-F238E27FC236}">
                      <a16:creationId xmlns:a16="http://schemas.microsoft.com/office/drawing/2014/main" id="{230F8F06-A7B8-ED48-A1BC-110DD4DC132C}"/>
                    </a:ext>
                  </a:extLst>
                </p:cNvPr>
                <p:cNvSpPr/>
                <p:nvPr/>
              </p:nvSpPr>
              <p:spPr>
                <a:xfrm>
                  <a:off x="6907622" y="4767595"/>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6" name="Oval 125">
                  <a:extLst>
                    <a:ext uri="{FF2B5EF4-FFF2-40B4-BE49-F238E27FC236}">
                      <a16:creationId xmlns:a16="http://schemas.microsoft.com/office/drawing/2014/main" id="{230F8F06-A7B8-ED48-A1BC-110DD4DC132C}"/>
                    </a:ext>
                  </a:extLst>
                </p:cNvPr>
                <p:cNvSpPr>
                  <a:spLocks noRot="1" noChangeAspect="1" noMove="1" noResize="1" noEditPoints="1" noAdjustHandles="1" noChangeArrowheads="1" noChangeShapeType="1" noTextEdit="1"/>
                </p:cNvSpPr>
                <p:nvPr/>
              </p:nvSpPr>
              <p:spPr>
                <a:xfrm>
                  <a:off x="6907622" y="4767595"/>
                  <a:ext cx="153641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7" name="Oval 126">
                  <a:extLst>
                    <a:ext uri="{FF2B5EF4-FFF2-40B4-BE49-F238E27FC236}">
                      <a16:creationId xmlns:a16="http://schemas.microsoft.com/office/drawing/2014/main" id="{CDE419A2-B8C7-F94D-B2DF-582D0DA280E9}"/>
                    </a:ext>
                  </a:extLst>
                </p:cNvPr>
                <p:cNvSpPr/>
                <p:nvPr/>
              </p:nvSpPr>
              <p:spPr>
                <a:xfrm>
                  <a:off x="8860758"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27" name="Oval 126">
                  <a:extLst>
                    <a:ext uri="{FF2B5EF4-FFF2-40B4-BE49-F238E27FC236}">
                      <a16:creationId xmlns:a16="http://schemas.microsoft.com/office/drawing/2014/main" id="{CDE419A2-B8C7-F94D-B2DF-582D0DA280E9}"/>
                    </a:ext>
                  </a:extLst>
                </p:cNvPr>
                <p:cNvSpPr>
                  <a:spLocks noRot="1" noChangeAspect="1" noMove="1" noResize="1" noEditPoints="1" noAdjustHandles="1" noChangeArrowheads="1" noChangeShapeType="1" noTextEdit="1"/>
                </p:cNvSpPr>
                <p:nvPr/>
              </p:nvSpPr>
              <p:spPr>
                <a:xfrm>
                  <a:off x="8860758" y="4084198"/>
                  <a:ext cx="758649" cy="389513"/>
                </a:xfrm>
                <a:prstGeom prst="ellipse">
                  <a:avLst/>
                </a:prstGeom>
                <a:blipFill>
                  <a:blip r:embed="rId14"/>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8" name="Oval 127">
                  <a:extLst>
                    <a:ext uri="{FF2B5EF4-FFF2-40B4-BE49-F238E27FC236}">
                      <a16:creationId xmlns:a16="http://schemas.microsoft.com/office/drawing/2014/main" id="{C3488DEF-9CED-A54A-9108-10F77FD2EA45}"/>
                    </a:ext>
                  </a:extLst>
                </p:cNvPr>
                <p:cNvSpPr/>
                <p:nvPr/>
              </p:nvSpPr>
              <p:spPr>
                <a:xfrm>
                  <a:off x="10039464" y="4767595"/>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28" name="Oval 127">
                  <a:extLst>
                    <a:ext uri="{FF2B5EF4-FFF2-40B4-BE49-F238E27FC236}">
                      <a16:creationId xmlns:a16="http://schemas.microsoft.com/office/drawing/2014/main" id="{C3488DEF-9CED-A54A-9108-10F77FD2EA45}"/>
                    </a:ext>
                  </a:extLst>
                </p:cNvPr>
                <p:cNvSpPr>
                  <a:spLocks noRot="1" noChangeAspect="1" noMove="1" noResize="1" noEditPoints="1" noAdjustHandles="1" noChangeArrowheads="1" noChangeShapeType="1" noTextEdit="1"/>
                </p:cNvSpPr>
                <p:nvPr/>
              </p:nvSpPr>
              <p:spPr>
                <a:xfrm>
                  <a:off x="10039464" y="4767595"/>
                  <a:ext cx="1792211"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p:cxnSp>
          <p:nvCxnSpPr>
            <p:cNvPr id="129" name="Straight Connector 128">
              <a:extLst>
                <a:ext uri="{FF2B5EF4-FFF2-40B4-BE49-F238E27FC236}">
                  <a16:creationId xmlns:a16="http://schemas.microsoft.com/office/drawing/2014/main" id="{92DC5565-4AE7-D34F-B634-246538845CDB}"/>
                </a:ext>
              </a:extLst>
            </p:cNvPr>
            <p:cNvCxnSpPr>
              <a:cxnSpLocks/>
              <a:stCxn id="126" idx="6"/>
              <a:endCxn id="147" idx="1"/>
            </p:cNvCxnSpPr>
            <p:nvPr/>
          </p:nvCxnSpPr>
          <p:spPr>
            <a:xfrm>
              <a:off x="8444034" y="4962352"/>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B7DA0BB2-2497-ED4C-AEB3-9DA9673E54A3}"/>
                </a:ext>
              </a:extLst>
            </p:cNvPr>
            <p:cNvCxnSpPr>
              <a:cxnSpLocks/>
              <a:stCxn id="127" idx="4"/>
              <a:endCxn id="147" idx="0"/>
            </p:cNvCxnSpPr>
            <p:nvPr/>
          </p:nvCxnSpPr>
          <p:spPr>
            <a:xfrm flipH="1">
              <a:off x="8971231" y="4473711"/>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AD392D93-80CC-6542-A86B-A1C4D6EE5435}"/>
                </a:ext>
              </a:extLst>
            </p:cNvPr>
            <p:cNvCxnSpPr>
              <a:cxnSpLocks/>
              <a:stCxn id="125" idx="0"/>
              <a:endCxn id="147" idx="2"/>
            </p:cNvCxnSpPr>
            <p:nvPr/>
          </p:nvCxnSpPr>
          <p:spPr>
            <a:xfrm flipH="1" flipV="1">
              <a:off x="8971231" y="5039794"/>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2" name="Group 131">
              <a:extLst>
                <a:ext uri="{FF2B5EF4-FFF2-40B4-BE49-F238E27FC236}">
                  <a16:creationId xmlns:a16="http://schemas.microsoft.com/office/drawing/2014/main" id="{855BD03B-CAAA-894C-B38B-4E8E91E09B1E}"/>
                </a:ext>
              </a:extLst>
            </p:cNvPr>
            <p:cNvGrpSpPr/>
            <p:nvPr/>
          </p:nvGrpSpPr>
          <p:grpSpPr>
            <a:xfrm>
              <a:off x="8610247" y="4856880"/>
              <a:ext cx="474503" cy="391710"/>
              <a:chOff x="9288700" y="2902693"/>
              <a:chExt cx="474503" cy="391710"/>
            </a:xfrm>
          </p:grpSpPr>
          <p:sp>
            <p:nvSpPr>
              <p:cNvPr id="146" name="Rectangle 145">
                <a:extLst>
                  <a:ext uri="{FF2B5EF4-FFF2-40B4-BE49-F238E27FC236}">
                    <a16:creationId xmlns:a16="http://schemas.microsoft.com/office/drawing/2014/main" id="{2EF8524A-7976-6540-A937-8C7F957430D7}"/>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extLst>
                  <a:ext uri="{FF2B5EF4-FFF2-40B4-BE49-F238E27FC236}">
                    <a16:creationId xmlns:a16="http://schemas.microsoft.com/office/drawing/2014/main" id="{11244B2A-0691-E84F-A66D-465D3D761DBD}"/>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9DAACC5C-EE6F-1E42-8AB5-5083F7C7CCCE}"/>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49" name="TextBox 148">
                    <a:extLst>
                      <a:ext uri="{FF2B5EF4-FFF2-40B4-BE49-F238E27FC236}">
                        <a16:creationId xmlns:a16="http://schemas.microsoft.com/office/drawing/2014/main" id="{1DB7394A-7368-6A4A-B47E-9DE121BD3CA5}"/>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6"/>
                    <a:stretch>
                      <a:fillRect l="-16667" r="-4167" b="-26087"/>
                    </a:stretch>
                  </a:blipFill>
                </p:spPr>
                <p:txBody>
                  <a:bodyPr/>
                  <a:lstStyle/>
                  <a:p>
                    <a:r>
                      <a:rPr lang="en-GB">
                        <a:noFill/>
                      </a:rPr>
                      <a:t> </a:t>
                    </a:r>
                  </a:p>
                </p:txBody>
              </p:sp>
            </mc:Fallback>
          </mc:AlternateContent>
        </p:grpSp>
        <p:cxnSp>
          <p:nvCxnSpPr>
            <p:cNvPr id="133" name="Straight Connector 132">
              <a:extLst>
                <a:ext uri="{FF2B5EF4-FFF2-40B4-BE49-F238E27FC236}">
                  <a16:creationId xmlns:a16="http://schemas.microsoft.com/office/drawing/2014/main" id="{BD03E3C7-DCB1-AF45-842A-D8AF9A5D6621}"/>
                </a:ext>
              </a:extLst>
            </p:cNvPr>
            <p:cNvCxnSpPr>
              <a:cxnSpLocks/>
              <a:stCxn id="127" idx="4"/>
              <a:endCxn id="143" idx="0"/>
            </p:cNvCxnSpPr>
            <p:nvPr/>
          </p:nvCxnSpPr>
          <p:spPr>
            <a:xfrm>
              <a:off x="9240083" y="4473711"/>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32D01BB5-72E6-CA40-BAC9-AD82C5769DB8}"/>
                </a:ext>
              </a:extLst>
            </p:cNvPr>
            <p:cNvCxnSpPr>
              <a:cxnSpLocks/>
              <a:stCxn id="128" idx="2"/>
              <a:endCxn id="143" idx="3"/>
            </p:cNvCxnSpPr>
            <p:nvPr/>
          </p:nvCxnSpPr>
          <p:spPr>
            <a:xfrm flipH="1">
              <a:off x="9574104" y="4962352"/>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62D00147-9549-E848-A064-F33082FF36C6}"/>
                </a:ext>
              </a:extLst>
            </p:cNvPr>
            <p:cNvCxnSpPr>
              <a:cxnSpLocks/>
              <a:stCxn id="125" idx="0"/>
              <a:endCxn id="143" idx="2"/>
            </p:cNvCxnSpPr>
            <p:nvPr/>
          </p:nvCxnSpPr>
          <p:spPr>
            <a:xfrm flipV="1">
              <a:off x="9236259" y="5039794"/>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 name="Group 135">
              <a:extLst>
                <a:ext uri="{FF2B5EF4-FFF2-40B4-BE49-F238E27FC236}">
                  <a16:creationId xmlns:a16="http://schemas.microsoft.com/office/drawing/2014/main" id="{A4B44BCF-54E9-BB4D-9833-8DB988CACA80}"/>
                </a:ext>
              </a:extLst>
            </p:cNvPr>
            <p:cNvGrpSpPr/>
            <p:nvPr/>
          </p:nvGrpSpPr>
          <p:grpSpPr>
            <a:xfrm>
              <a:off x="9393015" y="4856880"/>
              <a:ext cx="525629" cy="392206"/>
              <a:chOff x="9540595" y="2902693"/>
              <a:chExt cx="525629" cy="392206"/>
            </a:xfrm>
          </p:grpSpPr>
          <p:sp>
            <p:nvSpPr>
              <p:cNvPr id="142" name="Rectangle 141">
                <a:extLst>
                  <a:ext uri="{FF2B5EF4-FFF2-40B4-BE49-F238E27FC236}">
                    <a16:creationId xmlns:a16="http://schemas.microsoft.com/office/drawing/2014/main" id="{2329659C-22A1-8D47-A6B1-7EBA8DDDEC35}"/>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3" name="Rectangle 142">
                <a:extLst>
                  <a:ext uri="{FF2B5EF4-FFF2-40B4-BE49-F238E27FC236}">
                    <a16:creationId xmlns:a16="http://schemas.microsoft.com/office/drawing/2014/main" id="{57B3336E-9365-A040-A9BE-55FE851A20AE}"/>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4" name="Rectangle 143">
                <a:extLst>
                  <a:ext uri="{FF2B5EF4-FFF2-40B4-BE49-F238E27FC236}">
                    <a16:creationId xmlns:a16="http://schemas.microsoft.com/office/drawing/2014/main" id="{7E0ACE2F-46C5-BC48-AF05-2F142FC078A3}"/>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45" name="TextBox 144">
                    <a:extLst>
                      <a:ext uri="{FF2B5EF4-FFF2-40B4-BE49-F238E27FC236}">
                        <a16:creationId xmlns:a16="http://schemas.microsoft.com/office/drawing/2014/main" id="{A010B3CA-2F44-8B48-9297-45B9CD29B62C}"/>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7"/>
                    <a:stretch>
                      <a:fillRect l="-16667" r="-4167" b="-27273"/>
                    </a:stretch>
                  </a:blipFill>
                </p:spPr>
                <p:txBody>
                  <a:bodyPr/>
                  <a:lstStyle/>
                  <a:p>
                    <a:r>
                      <a:rPr lang="en-GB">
                        <a:noFill/>
                      </a:rPr>
                      <a:t> </a:t>
                    </a:r>
                  </a:p>
                </p:txBody>
              </p:sp>
            </mc:Fallback>
          </mc:AlternateContent>
        </p:grpSp>
        <p:grpSp>
          <p:nvGrpSpPr>
            <p:cNvPr id="137" name="Group 136">
              <a:extLst>
                <a:ext uri="{FF2B5EF4-FFF2-40B4-BE49-F238E27FC236}">
                  <a16:creationId xmlns:a16="http://schemas.microsoft.com/office/drawing/2014/main" id="{1E849737-CBD3-7948-A90C-DCBC39DFDF60}"/>
                </a:ext>
              </a:extLst>
            </p:cNvPr>
            <p:cNvGrpSpPr/>
            <p:nvPr/>
          </p:nvGrpSpPr>
          <p:grpSpPr>
            <a:xfrm>
              <a:off x="9619407" y="4206954"/>
              <a:ext cx="758122" cy="348999"/>
              <a:chOff x="8636773" y="2952819"/>
              <a:chExt cx="758122" cy="348999"/>
            </a:xfrm>
          </p:grpSpPr>
          <p:cxnSp>
            <p:nvCxnSpPr>
              <p:cNvPr id="138" name="Straight Connector 137">
                <a:extLst>
                  <a:ext uri="{FF2B5EF4-FFF2-40B4-BE49-F238E27FC236}">
                    <a16:creationId xmlns:a16="http://schemas.microsoft.com/office/drawing/2014/main" id="{4F8524F8-5F3D-E049-B1B2-03EE2B7755DC}"/>
                  </a:ext>
                </a:extLst>
              </p:cNvPr>
              <p:cNvCxnSpPr>
                <a:cxnSpLocks/>
                <a:stCxn id="127" idx="6"/>
                <a:endCxn id="140"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9" name="Group 138">
                <a:extLst>
                  <a:ext uri="{FF2B5EF4-FFF2-40B4-BE49-F238E27FC236}">
                    <a16:creationId xmlns:a16="http://schemas.microsoft.com/office/drawing/2014/main" id="{DFF92758-4EC7-BC4C-99EF-BAE903CAC4A4}"/>
                  </a:ext>
                </a:extLst>
              </p:cNvPr>
              <p:cNvGrpSpPr/>
              <p:nvPr/>
            </p:nvGrpSpPr>
            <p:grpSpPr>
              <a:xfrm>
                <a:off x="8957481" y="2952819"/>
                <a:ext cx="437414" cy="348999"/>
                <a:chOff x="8957481" y="2952819"/>
                <a:chExt cx="437414" cy="348999"/>
              </a:xfrm>
            </p:grpSpPr>
            <p:sp>
              <p:nvSpPr>
                <p:cNvPr id="140" name="Rectangle 139">
                  <a:extLst>
                    <a:ext uri="{FF2B5EF4-FFF2-40B4-BE49-F238E27FC236}">
                      <a16:creationId xmlns:a16="http://schemas.microsoft.com/office/drawing/2014/main" id="{717C669D-E838-7746-B017-8F8B714EF40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41" name="TextBox 140">
                      <a:extLst>
                        <a:ext uri="{FF2B5EF4-FFF2-40B4-BE49-F238E27FC236}">
                          <a16:creationId xmlns:a16="http://schemas.microsoft.com/office/drawing/2014/main" id="{0289E0D5-D59F-6542-AC5B-A53402FCEDDC}"/>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grpSp>
      <p:sp>
        <p:nvSpPr>
          <p:cNvPr id="6" name="TextBox 5">
            <a:extLst>
              <a:ext uri="{FF2B5EF4-FFF2-40B4-BE49-F238E27FC236}">
                <a16:creationId xmlns:a16="http://schemas.microsoft.com/office/drawing/2014/main" id="{89F1E8E9-51CE-2D40-88A3-42FC9FABA0E1}"/>
              </a:ext>
            </a:extLst>
          </p:cNvPr>
          <p:cNvSpPr txBox="1"/>
          <p:nvPr/>
        </p:nvSpPr>
        <p:spPr>
          <a:xfrm>
            <a:off x="373477" y="5513139"/>
            <a:ext cx="6133217" cy="369332"/>
          </a:xfrm>
          <a:prstGeom prst="rect">
            <a:avLst/>
          </a:prstGeom>
        </p:spPr>
        <p:style>
          <a:lnRef idx="0">
            <a:schemeClr val="accent2"/>
          </a:lnRef>
          <a:fillRef idx="3">
            <a:schemeClr val="accent2"/>
          </a:fillRef>
          <a:effectRef idx="3">
            <a:schemeClr val="accent2"/>
          </a:effectRef>
          <a:fontRef idx="minor">
            <a:schemeClr val="lt1"/>
          </a:fontRef>
        </p:style>
        <p:txBody>
          <a:bodyPr wrap="none" rtlCol="0">
            <a:spAutoFit/>
          </a:bodyPr>
          <a:lstStyle/>
          <a:p>
            <a:r>
              <a:rPr lang="en-GB" dirty="0"/>
              <a:t>So, we need a formal </a:t>
            </a:r>
            <a:r>
              <a:rPr lang="en-GB" i="1" dirty="0"/>
              <a:t>split</a:t>
            </a:r>
            <a:r>
              <a:rPr lang="en-GB" dirty="0"/>
              <a:t> operation to split of (set of) constants</a:t>
            </a:r>
          </a:p>
        </p:txBody>
      </p:sp>
      <p:grpSp>
        <p:nvGrpSpPr>
          <p:cNvPr id="8" name="Group 7">
            <a:extLst>
              <a:ext uri="{FF2B5EF4-FFF2-40B4-BE49-F238E27FC236}">
                <a16:creationId xmlns:a16="http://schemas.microsoft.com/office/drawing/2014/main" id="{C1BE5F13-D5BA-2E41-8131-9DC208E31E91}"/>
              </a:ext>
            </a:extLst>
          </p:cNvPr>
          <p:cNvGrpSpPr/>
          <p:nvPr/>
        </p:nvGrpSpPr>
        <p:grpSpPr>
          <a:xfrm>
            <a:off x="3537876" y="3448697"/>
            <a:ext cx="5322882" cy="1590786"/>
            <a:chOff x="3537876" y="3448697"/>
            <a:chExt cx="5322882" cy="1590786"/>
          </a:xfrm>
        </p:grpSpPr>
        <p:cxnSp>
          <p:nvCxnSpPr>
            <p:cNvPr id="110" name="Straight Connector 109">
              <a:extLst>
                <a:ext uri="{FF2B5EF4-FFF2-40B4-BE49-F238E27FC236}">
                  <a16:creationId xmlns:a16="http://schemas.microsoft.com/office/drawing/2014/main" id="{8CBA2499-A055-154E-AFBD-8D4BD1031E99}"/>
                </a:ext>
              </a:extLst>
            </p:cNvPr>
            <p:cNvCxnSpPr>
              <a:cxnSpLocks/>
              <a:stCxn id="106" idx="6"/>
              <a:endCxn id="113"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4D76208D-7FFE-0E41-AA76-45EE8F863716}"/>
                </a:ext>
              </a:extLst>
            </p:cNvPr>
            <p:cNvCxnSpPr>
              <a:cxnSpLocks/>
              <a:stCxn id="113" idx="3"/>
              <a:endCxn id="127" idx="2"/>
            </p:cNvCxnSpPr>
            <p:nvPr/>
          </p:nvCxnSpPr>
          <p:spPr>
            <a:xfrm>
              <a:off x="6334888" y="3969005"/>
              <a:ext cx="2525870"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E2897826-5B57-D04D-B965-2472E96741F2}"/>
                </a:ext>
              </a:extLst>
            </p:cNvPr>
            <p:cNvCxnSpPr>
              <a:cxnSpLocks/>
              <a:stCxn id="113" idx="1"/>
              <a:endCxn id="105" idx="6"/>
            </p:cNvCxnSpPr>
            <p:nvPr/>
          </p:nvCxnSpPr>
          <p:spPr>
            <a:xfrm flipH="1">
              <a:off x="5305788" y="3969005"/>
              <a:ext cx="885100" cy="3107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C90F0E86-77C2-104C-B81F-0CA00623A83F}"/>
                </a:ext>
              </a:extLst>
            </p:cNvPr>
            <p:cNvGrpSpPr/>
            <p:nvPr/>
          </p:nvGrpSpPr>
          <p:grpSpPr>
            <a:xfrm>
              <a:off x="6190888" y="3897005"/>
              <a:ext cx="442840" cy="348999"/>
              <a:chOff x="2520346" y="4194312"/>
              <a:chExt cx="442840" cy="348999"/>
            </a:xfrm>
          </p:grpSpPr>
          <p:sp>
            <p:nvSpPr>
              <p:cNvPr id="113" name="Rectangle 112">
                <a:extLst>
                  <a:ext uri="{FF2B5EF4-FFF2-40B4-BE49-F238E27FC236}">
                    <a16:creationId xmlns:a16="http://schemas.microsoft.com/office/drawing/2014/main" id="{FD570878-A38B-A14B-A692-E55297CB8AE2}"/>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4" name="TextBox 113">
                    <a:extLst>
                      <a:ext uri="{FF2B5EF4-FFF2-40B4-BE49-F238E27FC236}">
                        <a16:creationId xmlns:a16="http://schemas.microsoft.com/office/drawing/2014/main" id="{7EC04AEF-4532-D54D-A72A-D7014F4E6CC5}"/>
                      </a:ext>
                    </a:extLst>
                  </p:cNvPr>
                  <p:cNvSpPr txBox="1"/>
                  <p:nvPr/>
                </p:nvSpPr>
                <p:spPr>
                  <a:xfrm>
                    <a:off x="2669772" y="4266312"/>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2</m:t>
                              </m:r>
                            </m:sub>
                          </m:sSub>
                        </m:oMath>
                      </m:oMathPara>
                    </a14:m>
                    <a:endParaRPr lang="en-GB" dirty="0"/>
                  </a:p>
                </p:txBody>
              </p:sp>
            </mc:Choice>
            <mc:Fallback xmlns="">
              <p:sp>
                <p:nvSpPr>
                  <p:cNvPr id="114" name="TextBox 113">
                    <a:extLst>
                      <a:ext uri="{FF2B5EF4-FFF2-40B4-BE49-F238E27FC236}">
                        <a16:creationId xmlns:a16="http://schemas.microsoft.com/office/drawing/2014/main" id="{7EC04AEF-4532-D54D-A72A-D7014F4E6CC5}"/>
                      </a:ext>
                    </a:extLst>
                  </p:cNvPr>
                  <p:cNvSpPr txBox="1">
                    <a:spLocks noRot="1" noChangeAspect="1" noMove="1" noResize="1" noEditPoints="1" noAdjustHandles="1" noChangeArrowheads="1" noChangeShapeType="1" noTextEdit="1"/>
                  </p:cNvSpPr>
                  <p:nvPr/>
                </p:nvSpPr>
                <p:spPr>
                  <a:xfrm>
                    <a:off x="2669772" y="4266312"/>
                    <a:ext cx="293414" cy="276999"/>
                  </a:xfrm>
                  <a:prstGeom prst="rect">
                    <a:avLst/>
                  </a:prstGeom>
                  <a:blipFill>
                    <a:blip r:embed="rId4"/>
                    <a:stretch>
                      <a:fillRect l="-16667" r="-4167" b="-27273"/>
                    </a:stretch>
                  </a:blipFill>
                </p:spPr>
                <p:txBody>
                  <a:bodyPr/>
                  <a:lstStyle/>
                  <a:p>
                    <a:r>
                      <a:rPr lang="en-GB">
                        <a:noFill/>
                      </a:rPr>
                      <a:t> </a:t>
                    </a:r>
                  </a:p>
                </p:txBody>
              </p:sp>
            </mc:Fallback>
          </mc:AlternateContent>
        </p:grpSp>
        <p:cxnSp>
          <p:nvCxnSpPr>
            <p:cNvPr id="115" name="Straight Connector 114">
              <a:extLst>
                <a:ext uri="{FF2B5EF4-FFF2-40B4-BE49-F238E27FC236}">
                  <a16:creationId xmlns:a16="http://schemas.microsoft.com/office/drawing/2014/main" id="{802A4077-C533-5748-9C78-710CAAF9236A}"/>
                </a:ext>
              </a:extLst>
            </p:cNvPr>
            <p:cNvCxnSpPr>
              <a:cxnSpLocks/>
              <a:stCxn id="117" idx="3"/>
              <a:endCxn id="127" idx="2"/>
            </p:cNvCxnSpPr>
            <p:nvPr/>
          </p:nvCxnSpPr>
          <p:spPr>
            <a:xfrm flipV="1">
              <a:off x="6333071" y="4278955"/>
              <a:ext cx="2527687" cy="3531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4D37820E-7172-544F-849B-F6642B5CAC78}"/>
                </a:ext>
              </a:extLst>
            </p:cNvPr>
            <p:cNvCxnSpPr>
              <a:cxnSpLocks/>
              <a:stCxn id="117" idx="1"/>
              <a:endCxn id="107" idx="6"/>
            </p:cNvCxnSpPr>
            <p:nvPr/>
          </p:nvCxnSpPr>
          <p:spPr>
            <a:xfrm flipH="1">
              <a:off x="5615550" y="4632144"/>
              <a:ext cx="573521" cy="2125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D77F0A64-04EE-894C-BE1E-76DA93217B1F}"/>
                </a:ext>
              </a:extLst>
            </p:cNvPr>
            <p:cNvCxnSpPr>
              <a:cxnSpLocks/>
              <a:stCxn id="117" idx="1"/>
              <a:endCxn id="105" idx="6"/>
            </p:cNvCxnSpPr>
            <p:nvPr/>
          </p:nvCxnSpPr>
          <p:spPr>
            <a:xfrm flipH="1" flipV="1">
              <a:off x="5305788" y="4279776"/>
              <a:ext cx="883283" cy="3523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5" name="Oval 104">
                  <a:extLst>
                    <a:ext uri="{FF2B5EF4-FFF2-40B4-BE49-F238E27FC236}">
                      <a16:creationId xmlns:a16="http://schemas.microsoft.com/office/drawing/2014/main" id="{55E5DF4D-B577-EA4F-A8C4-4F9E6F48B89B}"/>
                    </a:ext>
                  </a:extLst>
                </p:cNvPr>
                <p:cNvSpPr/>
                <p:nvPr/>
              </p:nvSpPr>
              <p:spPr>
                <a:xfrm>
                  <a:off x="3847639" y="4085019"/>
                  <a:ext cx="14581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e>
                        </m:d>
                      </m:oMath>
                    </m:oMathPara>
                  </a14:m>
                  <a:endParaRPr lang="en-GB" dirty="0">
                    <a:solidFill>
                      <a:schemeClr val="tx1"/>
                    </a:solidFill>
                  </a:endParaRPr>
                </a:p>
              </p:txBody>
            </p:sp>
          </mc:Choice>
          <mc:Fallback xmlns="">
            <p:sp>
              <p:nvSpPr>
                <p:cNvPr id="105" name="Oval 104">
                  <a:extLst>
                    <a:ext uri="{FF2B5EF4-FFF2-40B4-BE49-F238E27FC236}">
                      <a16:creationId xmlns:a16="http://schemas.microsoft.com/office/drawing/2014/main" id="{55E5DF4D-B577-EA4F-A8C4-4F9E6F48B89B}"/>
                    </a:ext>
                  </a:extLst>
                </p:cNvPr>
                <p:cNvSpPr>
                  <a:spLocks noRot="1" noChangeAspect="1" noMove="1" noResize="1" noEditPoints="1" noAdjustHandles="1" noChangeArrowheads="1" noChangeShapeType="1" noTextEdit="1"/>
                </p:cNvSpPr>
                <p:nvPr/>
              </p:nvSpPr>
              <p:spPr>
                <a:xfrm>
                  <a:off x="3847639" y="4085019"/>
                  <a:ext cx="1458149"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6" name="Oval 105">
                  <a:extLst>
                    <a:ext uri="{FF2B5EF4-FFF2-40B4-BE49-F238E27FC236}">
                      <a16:creationId xmlns:a16="http://schemas.microsoft.com/office/drawing/2014/main" id="{6868E50B-033E-0F46-8287-8D829AA1EA2C}"/>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2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7" name="Oval 106">
                  <a:extLst>
                    <a:ext uri="{FF2B5EF4-FFF2-40B4-BE49-F238E27FC236}">
                      <a16:creationId xmlns:a16="http://schemas.microsoft.com/office/drawing/2014/main" id="{4D413C4A-0F4A-B04F-8E94-2360CC1E55BE}"/>
                    </a:ext>
                  </a:extLst>
                </p:cNvPr>
                <p:cNvSpPr/>
                <p:nvPr/>
              </p:nvSpPr>
              <p:spPr>
                <a:xfrm>
                  <a:off x="3537876" y="4649970"/>
                  <a:ext cx="2077674"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𝑇𝑟𝑒𝑎𝑡</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r>
                              <a:rPr lang="de-DE" b="0" i="1" smtClean="0">
                                <a:solidFill>
                                  <a:schemeClr val="tx1"/>
                                </a:solidFill>
                                <a:latin typeface="Cambria Math" panose="02040503050406030204" pitchFamily="18" charset="0"/>
                              </a:rPr>
                              <m:t>,</m:t>
                            </m:r>
                            <m:r>
                              <a:rPr lang="de-DE" b="0" i="1" smtClean="0">
                                <a:solidFill>
                                  <a:schemeClr val="tx1"/>
                                </a:solidFill>
                                <a:latin typeface="Cambria Math" panose="02040503050406030204" pitchFamily="18" charset="0"/>
                              </a:rPr>
                              <m:t>𝑀</m:t>
                            </m:r>
                          </m:e>
                        </m:d>
                      </m:oMath>
                    </m:oMathPara>
                  </a14:m>
                  <a:endParaRPr lang="en-GB" dirty="0">
                    <a:solidFill>
                      <a:schemeClr val="tx1"/>
                    </a:solidFill>
                  </a:endParaRPr>
                </a:p>
              </p:txBody>
            </p:sp>
          </mc:Choice>
          <mc:Fallback xmlns="">
            <p:sp>
              <p:nvSpPr>
                <p:cNvPr id="107" name="Oval 106">
                  <a:extLst>
                    <a:ext uri="{FF2B5EF4-FFF2-40B4-BE49-F238E27FC236}">
                      <a16:creationId xmlns:a16="http://schemas.microsoft.com/office/drawing/2014/main" id="{4D413C4A-0F4A-B04F-8E94-2360CC1E55BE}"/>
                    </a:ext>
                  </a:extLst>
                </p:cNvPr>
                <p:cNvSpPr>
                  <a:spLocks noRot="1" noChangeAspect="1" noMove="1" noResize="1" noEditPoints="1" noAdjustHandles="1" noChangeArrowheads="1" noChangeShapeType="1" noTextEdit="1"/>
                </p:cNvSpPr>
                <p:nvPr/>
              </p:nvSpPr>
              <p:spPr>
                <a:xfrm>
                  <a:off x="3537876" y="4649970"/>
                  <a:ext cx="2077674" cy="389513"/>
                </a:xfrm>
                <a:prstGeom prst="ellipse">
                  <a:avLst/>
                </a:prstGeom>
                <a:blipFill>
                  <a:blip r:embed="rId21"/>
                  <a:stretch>
                    <a:fillRect/>
                  </a:stretch>
                </a:blipFill>
                <a:ln>
                  <a:solidFill>
                    <a:schemeClr val="tx1"/>
                  </a:solidFill>
                </a:ln>
              </p:spPr>
              <p:txBody>
                <a:bodyPr/>
                <a:lstStyle/>
                <a:p>
                  <a:r>
                    <a:rPr lang="en-GB">
                      <a:noFill/>
                    </a:rPr>
                    <a:t> </a:t>
                  </a:r>
                </a:p>
              </p:txBody>
            </p:sp>
          </mc:Fallback>
        </mc:AlternateContent>
        <p:grpSp>
          <p:nvGrpSpPr>
            <p:cNvPr id="7" name="Group 6">
              <a:extLst>
                <a:ext uri="{FF2B5EF4-FFF2-40B4-BE49-F238E27FC236}">
                  <a16:creationId xmlns:a16="http://schemas.microsoft.com/office/drawing/2014/main" id="{D243E32A-4B30-5A41-ACCA-BFE4B225F11D}"/>
                </a:ext>
              </a:extLst>
            </p:cNvPr>
            <p:cNvGrpSpPr/>
            <p:nvPr/>
          </p:nvGrpSpPr>
          <p:grpSpPr>
            <a:xfrm>
              <a:off x="6154160" y="4527585"/>
              <a:ext cx="458752" cy="381558"/>
              <a:chOff x="6154160" y="4527585"/>
              <a:chExt cx="458752" cy="381558"/>
            </a:xfrm>
          </p:grpSpPr>
          <mc:AlternateContent xmlns:mc="http://schemas.openxmlformats.org/markup-compatibility/2006" xmlns:a14="http://schemas.microsoft.com/office/drawing/2010/main">
            <mc:Choice Requires="a14">
              <p:sp>
                <p:nvSpPr>
                  <p:cNvPr id="120" name="TextBox 119">
                    <a:extLst>
                      <a:ext uri="{FF2B5EF4-FFF2-40B4-BE49-F238E27FC236}">
                        <a16:creationId xmlns:a16="http://schemas.microsoft.com/office/drawing/2014/main" id="{529FA61B-D477-E646-8EDA-D99ACAD811E2}"/>
                      </a:ext>
                    </a:extLst>
                  </p:cNvPr>
                  <p:cNvSpPr txBox="1"/>
                  <p:nvPr/>
                </p:nvSpPr>
                <p:spPr>
                  <a:xfrm>
                    <a:off x="6319498" y="463214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3</m:t>
                              </m:r>
                            </m:sub>
                          </m:sSub>
                        </m:oMath>
                      </m:oMathPara>
                    </a14:m>
                    <a:endParaRPr lang="en-GB" dirty="0"/>
                  </a:p>
                </p:txBody>
              </p:sp>
            </mc:Choice>
            <mc:Fallback xmlns="">
              <p:sp>
                <p:nvSpPr>
                  <p:cNvPr id="120" name="TextBox 119">
                    <a:extLst>
                      <a:ext uri="{FF2B5EF4-FFF2-40B4-BE49-F238E27FC236}">
                        <a16:creationId xmlns:a16="http://schemas.microsoft.com/office/drawing/2014/main" id="{529FA61B-D477-E646-8EDA-D99ACAD811E2}"/>
                      </a:ext>
                    </a:extLst>
                  </p:cNvPr>
                  <p:cNvSpPr txBox="1">
                    <a:spLocks noRot="1" noChangeAspect="1" noMove="1" noResize="1" noEditPoints="1" noAdjustHandles="1" noChangeArrowheads="1" noChangeShapeType="1" noTextEdit="1"/>
                  </p:cNvSpPr>
                  <p:nvPr/>
                </p:nvSpPr>
                <p:spPr>
                  <a:xfrm>
                    <a:off x="6319498" y="4632144"/>
                    <a:ext cx="293414" cy="276999"/>
                  </a:xfrm>
                  <a:prstGeom prst="rect">
                    <a:avLst/>
                  </a:prstGeom>
                  <a:blipFill>
                    <a:blip r:embed="rId22"/>
                    <a:stretch>
                      <a:fillRect l="-20833" b="-21739"/>
                    </a:stretch>
                  </a:blipFill>
                </p:spPr>
                <p:txBody>
                  <a:bodyPr/>
                  <a:lstStyle/>
                  <a:p>
                    <a:r>
                      <a:rPr lang="en-GB">
                        <a:noFill/>
                      </a:rPr>
                      <a:t> </a:t>
                    </a:r>
                  </a:p>
                </p:txBody>
              </p:sp>
            </mc:Fallback>
          </mc:AlternateContent>
          <p:sp>
            <p:nvSpPr>
              <p:cNvPr id="63" name="Rectangle 62">
                <a:extLst>
                  <a:ext uri="{FF2B5EF4-FFF2-40B4-BE49-F238E27FC236}">
                    <a16:creationId xmlns:a16="http://schemas.microsoft.com/office/drawing/2014/main" id="{1D0A79B9-BA74-B94E-A0C3-4AB2EB4EC78F}"/>
                  </a:ext>
                </a:extLst>
              </p:cNvPr>
              <p:cNvSpPr/>
              <p:nvPr/>
            </p:nvSpPr>
            <p:spPr>
              <a:xfrm>
                <a:off x="6154160" y="452758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Rectangle 116">
                <a:extLst>
                  <a:ext uri="{FF2B5EF4-FFF2-40B4-BE49-F238E27FC236}">
                    <a16:creationId xmlns:a16="http://schemas.microsoft.com/office/drawing/2014/main" id="{9BC790E3-81A7-AC4F-BE3F-7687BB7F6D72}"/>
                  </a:ext>
                </a:extLst>
              </p:cNvPr>
              <p:cNvSpPr/>
              <p:nvPr/>
            </p:nvSpPr>
            <p:spPr>
              <a:xfrm>
                <a:off x="6189071" y="456014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Rectangle 61">
                <a:extLst>
                  <a:ext uri="{FF2B5EF4-FFF2-40B4-BE49-F238E27FC236}">
                    <a16:creationId xmlns:a16="http://schemas.microsoft.com/office/drawing/2014/main" id="{E3CF8ED8-47ED-8542-B315-0120829FC3C5}"/>
                  </a:ext>
                </a:extLst>
              </p:cNvPr>
              <p:cNvSpPr/>
              <p:nvPr/>
            </p:nvSpPr>
            <p:spPr>
              <a:xfrm>
                <a:off x="6222598" y="460450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Tree>
    <p:extLst>
      <p:ext uri="{BB962C8B-B14F-4D97-AF65-F5344CB8AC3E}">
        <p14:creationId xmlns:p14="http://schemas.microsoft.com/office/powerpoint/2010/main" val="2813361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grpId="0" nodeType="clickEffect">
                                  <p:stCondLst>
                                    <p:cond delay="0"/>
                                  </p:stCondLst>
                                  <p:childTnLst>
                                    <p:set>
                                      <p:cBhvr>
                                        <p:cTn id="12" dur="1" fill="hold">
                                          <p:stCondLst>
                                            <p:cond delay="0"/>
                                          </p:stCondLst>
                                        </p:cTn>
                                        <p:tgtEl>
                                          <p:spTgt spid="70"/>
                                        </p:tgtEl>
                                        <p:attrNameLst>
                                          <p:attrName>style.visibility</p:attrName>
                                        </p:attrNameLst>
                                      </p:cBhvr>
                                      <p:to>
                                        <p:strVal val="visible"/>
                                      </p:to>
                                    </p:set>
                                    <p:animEffect transition="in" filter="dissolve">
                                      <p:cBhvr>
                                        <p:cTn id="13" dur="500"/>
                                        <p:tgtEl>
                                          <p:spTgt spid="70"/>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5" grpId="0"/>
      <p:bldP spid="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mc:AlternateContent xmlns:mc="http://schemas.openxmlformats.org/markup-compatibility/2006" xmlns:a14="http://schemas.microsoft.com/office/drawing/2010/main">
        <mc:Choice Requires="a14">
          <p:sp>
            <p:nvSpPr>
              <p:cNvPr id="14" name="Content Placeholder 13">
                <a:extLst>
                  <a:ext uri="{FF2B5EF4-FFF2-40B4-BE49-F238E27FC236}">
                    <a16:creationId xmlns:a16="http://schemas.microsoft.com/office/drawing/2014/main" id="{CD6D723B-C72A-6E42-A713-6468B9BA6CD2}"/>
                  </a:ext>
                </a:extLst>
              </p:cNvPr>
              <p:cNvSpPr>
                <a:spLocks noGrp="1"/>
              </p:cNvSpPr>
              <p:nvPr>
                <p:ph idx="1"/>
              </p:nvPr>
            </p:nvSpPr>
            <p:spPr/>
            <p:txBody>
              <a:bodyPr/>
              <a:lstStyle/>
              <a:p>
                <a:r>
                  <a:rPr lang="en-GB" dirty="0"/>
                  <a:t>Let us concentrate</a:t>
                </a:r>
                <a:br>
                  <a:rPr lang="en-GB" dirty="0"/>
                </a:br>
                <a:r>
                  <a:rPr lang="en-GB" dirty="0"/>
                  <a:t>on </a:t>
                </a:r>
                <a14:m>
                  <m:oMath xmlns:m="http://schemas.openxmlformats.org/officeDocument/2006/math">
                    <m:r>
                      <a:rPr lang="de-DE" b="0" i="1" smtClean="0">
                        <a:latin typeface="Cambria Math" panose="02040503050406030204" pitchFamily="18" charset="0"/>
                      </a:rPr>
                      <m:t>𝑎𝑙𝑖𝑐𝑒</m:t>
                    </m:r>
                    <m:r>
                      <a:rPr lang="de-DE" b="0" i="1" smtClean="0">
                        <a:latin typeface="Cambria Math" panose="02040503050406030204" pitchFamily="18" charset="0"/>
                      </a:rPr>
                      <m:t>,</m:t>
                    </m:r>
                    <m:r>
                      <a:rPr lang="de-DE" b="0" i="1" smtClean="0">
                        <a:latin typeface="Cambria Math" panose="02040503050406030204" pitchFamily="18" charset="0"/>
                      </a:rPr>
                      <m:t>𝑏𝑜𝑏</m:t>
                    </m:r>
                  </m:oMath>
                </a14:m>
                <a:r>
                  <a:rPr lang="en-GB" dirty="0"/>
                  <a:t> parts</a:t>
                </a:r>
                <a:br>
                  <a:rPr lang="en-GB" dirty="0"/>
                </a:br>
                <a:r>
                  <a:rPr lang="en-GB" dirty="0"/>
                  <a:t>first</a:t>
                </a:r>
              </a:p>
            </p:txBody>
          </p:sp>
        </mc:Choice>
        <mc:Fallback xmlns="">
          <p:sp>
            <p:nvSpPr>
              <p:cNvPr id="14" name="Content Placeholder 13">
                <a:extLst>
                  <a:ext uri="{FF2B5EF4-FFF2-40B4-BE49-F238E27FC236}">
                    <a16:creationId xmlns:a16="http://schemas.microsoft.com/office/drawing/2014/main" id="{CD6D723B-C72A-6E42-A713-6468B9BA6CD2}"/>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9</a:t>
            </a:fld>
            <a:endParaRPr lang="en-US"/>
          </a:p>
        </p:txBody>
      </p:sp>
      <p:grpSp>
        <p:nvGrpSpPr>
          <p:cNvPr id="165" name="Group 164">
            <a:extLst>
              <a:ext uri="{FF2B5EF4-FFF2-40B4-BE49-F238E27FC236}">
                <a16:creationId xmlns:a16="http://schemas.microsoft.com/office/drawing/2014/main" id="{3DC89A92-C1FE-B449-AFA6-94BB20EFBA73}"/>
              </a:ext>
            </a:extLst>
          </p:cNvPr>
          <p:cNvGrpSpPr/>
          <p:nvPr/>
        </p:nvGrpSpPr>
        <p:grpSpPr>
          <a:xfrm>
            <a:off x="228872" y="3845302"/>
            <a:ext cx="5606387" cy="2078523"/>
            <a:chOff x="214975" y="3467006"/>
            <a:chExt cx="5606387" cy="2078523"/>
          </a:xfrm>
        </p:grpSpPr>
        <p:cxnSp>
          <p:nvCxnSpPr>
            <p:cNvPr id="166" name="Straight Connector 165">
              <a:extLst>
                <a:ext uri="{FF2B5EF4-FFF2-40B4-BE49-F238E27FC236}">
                  <a16:creationId xmlns:a16="http://schemas.microsoft.com/office/drawing/2014/main" id="{551BC956-9C40-2943-BA73-810588A1E907}"/>
                </a:ext>
              </a:extLst>
            </p:cNvPr>
            <p:cNvCxnSpPr>
              <a:cxnSpLocks/>
              <a:stCxn id="174" idx="0"/>
              <a:endCxn id="187" idx="2"/>
            </p:cNvCxnSpPr>
            <p:nvPr/>
          </p:nvCxnSpPr>
          <p:spPr>
            <a:xfrm flipV="1">
              <a:off x="1119060" y="3861424"/>
              <a:ext cx="537714" cy="4561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A8230E4B-A36D-D44D-8F6F-F621E67FE823}"/>
                </a:ext>
              </a:extLst>
            </p:cNvPr>
            <p:cNvCxnSpPr>
              <a:cxnSpLocks/>
              <a:stCxn id="176" idx="2"/>
              <a:endCxn id="185" idx="3"/>
            </p:cNvCxnSpPr>
            <p:nvPr/>
          </p:nvCxnSpPr>
          <p:spPr>
            <a:xfrm flipH="1" flipV="1">
              <a:off x="2265050" y="4124451"/>
              <a:ext cx="96393" cy="1412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8" name="Group 167">
              <a:extLst>
                <a:ext uri="{FF2B5EF4-FFF2-40B4-BE49-F238E27FC236}">
                  <a16:creationId xmlns:a16="http://schemas.microsoft.com/office/drawing/2014/main" id="{B1491296-AEAE-4F40-85B3-A0C0A92A20FB}"/>
                </a:ext>
              </a:extLst>
            </p:cNvPr>
            <p:cNvGrpSpPr/>
            <p:nvPr/>
          </p:nvGrpSpPr>
          <p:grpSpPr>
            <a:xfrm>
              <a:off x="1559665" y="3467006"/>
              <a:ext cx="194219" cy="394418"/>
              <a:chOff x="5586931" y="4487402"/>
              <a:chExt cx="194219" cy="394418"/>
            </a:xfrm>
          </p:grpSpPr>
          <p:sp>
            <p:nvSpPr>
              <p:cNvPr id="187" name="Rectangle 186">
                <a:extLst>
                  <a:ext uri="{FF2B5EF4-FFF2-40B4-BE49-F238E27FC236}">
                    <a16:creationId xmlns:a16="http://schemas.microsoft.com/office/drawing/2014/main" id="{BA69364F-361A-274B-BBDD-6C96CFC30F0B}"/>
                  </a:ext>
                </a:extLst>
              </p:cNvPr>
              <p:cNvSpPr/>
              <p:nvPr/>
            </p:nvSpPr>
            <p:spPr>
              <a:xfrm>
                <a:off x="5612040"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8" name="TextBox 187">
                    <a:extLst>
                      <a:ext uri="{FF2B5EF4-FFF2-40B4-BE49-F238E27FC236}">
                        <a16:creationId xmlns:a16="http://schemas.microsoft.com/office/drawing/2014/main" id="{F110B8AD-52E8-3348-813E-060CCC36CEDC}"/>
                      </a:ext>
                    </a:extLst>
                  </p:cNvPr>
                  <p:cNvSpPr txBox="1"/>
                  <p:nvPr/>
                </p:nvSpPr>
                <p:spPr>
                  <a:xfrm>
                    <a:off x="5586931" y="4487402"/>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188" name="TextBox 187">
                    <a:extLst>
                      <a:ext uri="{FF2B5EF4-FFF2-40B4-BE49-F238E27FC236}">
                        <a16:creationId xmlns:a16="http://schemas.microsoft.com/office/drawing/2014/main" id="{F110B8AD-52E8-3348-813E-060CCC36CEDC}"/>
                      </a:ext>
                    </a:extLst>
                  </p:cNvPr>
                  <p:cNvSpPr txBox="1">
                    <a:spLocks noRot="1" noChangeAspect="1" noMove="1" noResize="1" noEditPoints="1" noAdjustHandles="1" noChangeArrowheads="1" noChangeShapeType="1" noTextEdit="1"/>
                  </p:cNvSpPr>
                  <p:nvPr/>
                </p:nvSpPr>
                <p:spPr>
                  <a:xfrm>
                    <a:off x="5586931" y="4487402"/>
                    <a:ext cx="194219" cy="215444"/>
                  </a:xfrm>
                  <a:prstGeom prst="rect">
                    <a:avLst/>
                  </a:prstGeom>
                  <a:blipFill>
                    <a:blip r:embed="rId4"/>
                    <a:stretch>
                      <a:fillRect l="-37500" b="-27778"/>
                    </a:stretch>
                  </a:blipFill>
                  <a:ln>
                    <a:noFill/>
                  </a:ln>
                </p:spPr>
                <p:txBody>
                  <a:bodyPr/>
                  <a:lstStyle/>
                  <a:p>
                    <a:r>
                      <a:rPr lang="en-GB">
                        <a:noFill/>
                      </a:rPr>
                      <a:t> </a:t>
                    </a:r>
                  </a:p>
                </p:txBody>
              </p:sp>
            </mc:Fallback>
          </mc:AlternateContent>
        </p:grpSp>
        <p:grpSp>
          <p:nvGrpSpPr>
            <p:cNvPr id="169" name="Group 168">
              <a:extLst>
                <a:ext uri="{FF2B5EF4-FFF2-40B4-BE49-F238E27FC236}">
                  <a16:creationId xmlns:a16="http://schemas.microsoft.com/office/drawing/2014/main" id="{444E0ABA-FC4F-384B-AAB2-A081B8590E06}"/>
                </a:ext>
              </a:extLst>
            </p:cNvPr>
            <p:cNvGrpSpPr/>
            <p:nvPr/>
          </p:nvGrpSpPr>
          <p:grpSpPr>
            <a:xfrm>
              <a:off x="2095941" y="3818510"/>
              <a:ext cx="194219" cy="377941"/>
              <a:chOff x="5974097" y="4505546"/>
              <a:chExt cx="194219" cy="377941"/>
            </a:xfrm>
          </p:grpSpPr>
          <p:sp>
            <p:nvSpPr>
              <p:cNvPr id="185" name="Rectangle 184">
                <a:extLst>
                  <a:ext uri="{FF2B5EF4-FFF2-40B4-BE49-F238E27FC236}">
                    <a16:creationId xmlns:a16="http://schemas.microsoft.com/office/drawing/2014/main" id="{F9C99C84-B5FD-684C-A8D1-C85E42FB3173}"/>
                  </a:ext>
                </a:extLst>
              </p:cNvPr>
              <p:cNvSpPr/>
              <p:nvPr/>
            </p:nvSpPr>
            <p:spPr>
              <a:xfrm>
                <a:off x="5999206"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6" name="TextBox 185">
                    <a:extLst>
                      <a:ext uri="{FF2B5EF4-FFF2-40B4-BE49-F238E27FC236}">
                        <a16:creationId xmlns:a16="http://schemas.microsoft.com/office/drawing/2014/main" id="{8F0C3613-07E3-FD40-B577-18867B5010D7}"/>
                      </a:ext>
                    </a:extLst>
                  </p:cNvPr>
                  <p:cNvSpPr txBox="1"/>
                  <p:nvPr/>
                </p:nvSpPr>
                <p:spPr>
                  <a:xfrm>
                    <a:off x="5974097" y="4505546"/>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186" name="TextBox 185">
                    <a:extLst>
                      <a:ext uri="{FF2B5EF4-FFF2-40B4-BE49-F238E27FC236}">
                        <a16:creationId xmlns:a16="http://schemas.microsoft.com/office/drawing/2014/main" id="{8F0C3613-07E3-FD40-B577-18867B5010D7}"/>
                      </a:ext>
                    </a:extLst>
                  </p:cNvPr>
                  <p:cNvSpPr txBox="1">
                    <a:spLocks noRot="1" noChangeAspect="1" noMove="1" noResize="1" noEditPoints="1" noAdjustHandles="1" noChangeArrowheads="1" noChangeShapeType="1" noTextEdit="1"/>
                  </p:cNvSpPr>
                  <p:nvPr/>
                </p:nvSpPr>
                <p:spPr>
                  <a:xfrm>
                    <a:off x="5974097" y="4505546"/>
                    <a:ext cx="194219" cy="215444"/>
                  </a:xfrm>
                  <a:prstGeom prst="rect">
                    <a:avLst/>
                  </a:prstGeom>
                  <a:blipFill>
                    <a:blip r:embed="rId5"/>
                    <a:stretch>
                      <a:fillRect l="-37500" b="-27778"/>
                    </a:stretch>
                  </a:blipFill>
                  <a:ln>
                    <a:noFill/>
                  </a:ln>
                </p:spPr>
                <p:txBody>
                  <a:bodyPr/>
                  <a:lstStyle/>
                  <a:p>
                    <a:r>
                      <a:rPr lang="en-GB">
                        <a:noFill/>
                      </a:rPr>
                      <a:t> </a:t>
                    </a:r>
                  </a:p>
                </p:txBody>
              </p:sp>
            </mc:Fallback>
          </mc:AlternateContent>
        </p:grpSp>
        <p:cxnSp>
          <p:nvCxnSpPr>
            <p:cNvPr id="170" name="Straight Connector 169">
              <a:extLst>
                <a:ext uri="{FF2B5EF4-FFF2-40B4-BE49-F238E27FC236}">
                  <a16:creationId xmlns:a16="http://schemas.microsoft.com/office/drawing/2014/main" id="{6EB79430-9551-284E-B190-18FE081B0E29}"/>
                </a:ext>
              </a:extLst>
            </p:cNvPr>
            <p:cNvCxnSpPr>
              <a:cxnSpLocks/>
              <a:stCxn id="185" idx="2"/>
              <a:endCxn id="177" idx="0"/>
            </p:cNvCxnSpPr>
            <p:nvPr/>
          </p:nvCxnSpPr>
          <p:spPr>
            <a:xfrm flipH="1">
              <a:off x="2184974" y="4196451"/>
              <a:ext cx="8076" cy="4688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7599EC-CE2A-5D46-8BE9-2CC60663083E}"/>
                </a:ext>
              </a:extLst>
            </p:cNvPr>
            <p:cNvCxnSpPr>
              <a:cxnSpLocks/>
              <a:stCxn id="177" idx="6"/>
              <a:endCxn id="182" idx="1"/>
            </p:cNvCxnSpPr>
            <p:nvPr/>
          </p:nvCxnSpPr>
          <p:spPr>
            <a:xfrm>
              <a:off x="2907602" y="4860084"/>
              <a:ext cx="245239" cy="6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435F0CB9-C4B3-2B4C-BCD5-4659B1245367}"/>
                </a:ext>
              </a:extLst>
            </p:cNvPr>
            <p:cNvCxnSpPr>
              <a:cxnSpLocks/>
              <a:stCxn id="182" idx="2"/>
              <a:endCxn id="175" idx="0"/>
            </p:cNvCxnSpPr>
            <p:nvPr/>
          </p:nvCxnSpPr>
          <p:spPr>
            <a:xfrm flipH="1">
              <a:off x="2684470" y="4932754"/>
              <a:ext cx="540371" cy="2232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20AD3AAC-25FA-184E-B0A4-F7BB7AAED091}"/>
                </a:ext>
              </a:extLst>
            </p:cNvPr>
            <p:cNvGrpSpPr/>
            <p:nvPr/>
          </p:nvGrpSpPr>
          <p:grpSpPr>
            <a:xfrm>
              <a:off x="3127732" y="4545259"/>
              <a:ext cx="194219" cy="387495"/>
              <a:chOff x="7895512" y="4482285"/>
              <a:chExt cx="194219" cy="387495"/>
            </a:xfrm>
          </p:grpSpPr>
          <p:sp>
            <p:nvSpPr>
              <p:cNvPr id="182" name="Rectangle 181">
                <a:extLst>
                  <a:ext uri="{FF2B5EF4-FFF2-40B4-BE49-F238E27FC236}">
                    <a16:creationId xmlns:a16="http://schemas.microsoft.com/office/drawing/2014/main" id="{FCB787F0-7D01-324C-AF3C-7B5E0820DC2D}"/>
                  </a:ext>
                </a:extLst>
              </p:cNvPr>
              <p:cNvSpPr/>
              <p:nvPr/>
            </p:nvSpPr>
            <p:spPr>
              <a:xfrm>
                <a:off x="7920621"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3" name="TextBox 182">
                    <a:extLst>
                      <a:ext uri="{FF2B5EF4-FFF2-40B4-BE49-F238E27FC236}">
                        <a16:creationId xmlns:a16="http://schemas.microsoft.com/office/drawing/2014/main" id="{7E2D642A-53AD-F746-BF96-117B947302A9}"/>
                      </a:ext>
                    </a:extLst>
                  </p:cNvPr>
                  <p:cNvSpPr txBox="1"/>
                  <p:nvPr/>
                </p:nvSpPr>
                <p:spPr>
                  <a:xfrm>
                    <a:off x="7895512" y="4482285"/>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183" name="TextBox 182">
                    <a:extLst>
                      <a:ext uri="{FF2B5EF4-FFF2-40B4-BE49-F238E27FC236}">
                        <a16:creationId xmlns:a16="http://schemas.microsoft.com/office/drawing/2014/main" id="{7E2D642A-53AD-F746-BF96-117B947302A9}"/>
                      </a:ext>
                    </a:extLst>
                  </p:cNvPr>
                  <p:cNvSpPr txBox="1">
                    <a:spLocks noRot="1" noChangeAspect="1" noMove="1" noResize="1" noEditPoints="1" noAdjustHandles="1" noChangeArrowheads="1" noChangeShapeType="1" noTextEdit="1"/>
                  </p:cNvSpPr>
                  <p:nvPr/>
                </p:nvSpPr>
                <p:spPr>
                  <a:xfrm>
                    <a:off x="7895512" y="4482285"/>
                    <a:ext cx="194219" cy="215444"/>
                  </a:xfrm>
                  <a:prstGeom prst="rect">
                    <a:avLst/>
                  </a:prstGeom>
                  <a:blipFill>
                    <a:blip r:embed="rId6"/>
                    <a:stretch>
                      <a:fillRect l="-35294" b="-27778"/>
                    </a:stretch>
                  </a:blipFill>
                  <a:ln>
                    <a:no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74" name="TextBox 173">
                  <a:extLst>
                    <a:ext uri="{FF2B5EF4-FFF2-40B4-BE49-F238E27FC236}">
                      <a16:creationId xmlns:a16="http://schemas.microsoft.com/office/drawing/2014/main" id="{93D70B36-2EDF-FD45-ADB8-665732A70F19}"/>
                    </a:ext>
                  </a:extLst>
                </p:cNvPr>
                <p:cNvSpPr txBox="1"/>
                <p:nvPr/>
              </p:nvSpPr>
              <p:spPr>
                <a:xfrm>
                  <a:off x="214975" y="4317572"/>
                  <a:ext cx="1808170"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𝑇𝑟𝑎𝑣𝑒𝑙</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oMath>
                    </m:oMathPara>
                  </a14:m>
                  <a:endParaRPr lang="en-GB" dirty="0">
                    <a:solidFill>
                      <a:schemeClr val="tx1"/>
                    </a:solidFill>
                  </a:endParaRPr>
                </a:p>
              </p:txBody>
            </p:sp>
          </mc:Choice>
          <mc:Fallback xmlns="">
            <p:sp>
              <p:nvSpPr>
                <p:cNvPr id="174" name="TextBox 173">
                  <a:extLst>
                    <a:ext uri="{FF2B5EF4-FFF2-40B4-BE49-F238E27FC236}">
                      <a16:creationId xmlns:a16="http://schemas.microsoft.com/office/drawing/2014/main" id="{93D70B36-2EDF-FD45-ADB8-665732A70F19}"/>
                    </a:ext>
                  </a:extLst>
                </p:cNvPr>
                <p:cNvSpPr txBox="1">
                  <a:spLocks noRot="1" noChangeAspect="1" noMove="1" noResize="1" noEditPoints="1" noAdjustHandles="1" noChangeArrowheads="1" noChangeShapeType="1" noTextEdit="1"/>
                </p:cNvSpPr>
                <p:nvPr/>
              </p:nvSpPr>
              <p:spPr>
                <a:xfrm>
                  <a:off x="214975" y="4317572"/>
                  <a:ext cx="1808170"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5" name="TextBox 174">
                  <a:extLst>
                    <a:ext uri="{FF2B5EF4-FFF2-40B4-BE49-F238E27FC236}">
                      <a16:creationId xmlns:a16="http://schemas.microsoft.com/office/drawing/2014/main" id="{4330ACDF-A559-504C-8B17-3C71E08274B8}"/>
                    </a:ext>
                  </a:extLst>
                </p:cNvPr>
                <p:cNvSpPr txBox="1"/>
                <p:nvPr/>
              </p:nvSpPr>
              <p:spPr>
                <a:xfrm>
                  <a:off x="1612678" y="5156016"/>
                  <a:ext cx="2143584"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𝑇𝑟𝑒𝑎𝑡</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r>
                          <m:rPr>
                            <m:nor/>
                          </m:rPr>
                          <a:rPr lang="de-DE">
                            <a:solidFill>
                              <a:schemeClr val="tx1"/>
                            </a:solidFill>
                            <a:latin typeface="Cambria Math" charset="0"/>
                          </a:rPr>
                          <m:t>.</m:t>
                        </m:r>
                        <m:sSub>
                          <m:sSubPr>
                            <m:ctrlPr>
                              <a:rPr lang="de-DE" i="1">
                                <a:solidFill>
                                  <a:schemeClr val="tx1"/>
                                </a:solidFill>
                                <a:latin typeface="Cambria Math" panose="02040503050406030204" pitchFamily="18" charset="0"/>
                              </a:rPr>
                            </m:ctrlPr>
                          </m:sSubPr>
                          <m:e>
                            <m:r>
                              <a:rPr lang="de-DE" i="1">
                                <a:solidFill>
                                  <a:schemeClr val="tx1"/>
                                </a:solidFill>
                                <a:latin typeface="Cambria Math" panose="02040503050406030204" pitchFamily="18" charset="0"/>
                              </a:rPr>
                              <m:t>𝑚</m:t>
                            </m:r>
                          </m:e>
                          <m:sub>
                            <m:r>
                              <a:rPr lang="de-DE" i="1">
                                <a:solidFill>
                                  <a:schemeClr val="tx1"/>
                                </a:solidFill>
                                <a:latin typeface="Cambria Math" charset="0"/>
                              </a:rPr>
                              <m:t>2</m:t>
                            </m:r>
                          </m:sub>
                        </m:sSub>
                      </m:oMath>
                    </m:oMathPara>
                  </a14:m>
                  <a:endParaRPr lang="en-GB" dirty="0">
                    <a:solidFill>
                      <a:schemeClr val="tx1"/>
                    </a:solidFill>
                  </a:endParaRPr>
                </a:p>
              </p:txBody>
            </p:sp>
          </mc:Choice>
          <mc:Fallback xmlns="">
            <p:sp>
              <p:nvSpPr>
                <p:cNvPr id="175" name="TextBox 174">
                  <a:extLst>
                    <a:ext uri="{FF2B5EF4-FFF2-40B4-BE49-F238E27FC236}">
                      <a16:creationId xmlns:a16="http://schemas.microsoft.com/office/drawing/2014/main" id="{4330ACDF-A559-504C-8B17-3C71E08274B8}"/>
                    </a:ext>
                  </a:extLst>
                </p:cNvPr>
                <p:cNvSpPr txBox="1">
                  <a:spLocks noRot="1" noChangeAspect="1" noMove="1" noResize="1" noEditPoints="1" noAdjustHandles="1" noChangeArrowheads="1" noChangeShapeType="1" noTextEdit="1"/>
                </p:cNvSpPr>
                <p:nvPr/>
              </p:nvSpPr>
              <p:spPr>
                <a:xfrm>
                  <a:off x="1612678" y="5156016"/>
                  <a:ext cx="2143584"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6" name="TextBox 175">
                  <a:extLst>
                    <a:ext uri="{FF2B5EF4-FFF2-40B4-BE49-F238E27FC236}">
                      <a16:creationId xmlns:a16="http://schemas.microsoft.com/office/drawing/2014/main" id="{BEA818B6-B71F-B44A-887D-753AD032278F}"/>
                    </a:ext>
                  </a:extLst>
                </p:cNvPr>
                <p:cNvSpPr txBox="1"/>
                <p:nvPr/>
              </p:nvSpPr>
              <p:spPr>
                <a:xfrm>
                  <a:off x="2361443" y="4070920"/>
                  <a:ext cx="213610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𝑇𝑟𝑒𝑎𝑡</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r>
                          <m:rPr>
                            <m:nor/>
                          </m:rPr>
                          <a:rPr lang="de-DE">
                            <a:solidFill>
                              <a:schemeClr val="tx1"/>
                            </a:solidFill>
                            <a:latin typeface="Cambria Math" charset="0"/>
                          </a:rPr>
                          <m:t>.</m:t>
                        </m:r>
                        <m:sSub>
                          <m:sSubPr>
                            <m:ctrlPr>
                              <a:rPr lang="de-DE" i="1">
                                <a:solidFill>
                                  <a:schemeClr val="tx1"/>
                                </a:solidFill>
                                <a:latin typeface="Cambria Math" panose="02040503050406030204" pitchFamily="18" charset="0"/>
                              </a:rPr>
                            </m:ctrlPr>
                          </m:sSubPr>
                          <m:e>
                            <m:r>
                              <a:rPr lang="de-DE" i="1">
                                <a:solidFill>
                                  <a:schemeClr val="tx1"/>
                                </a:solidFill>
                                <a:latin typeface="Cambria Math" panose="02040503050406030204" pitchFamily="18" charset="0"/>
                              </a:rPr>
                              <m:t>𝑚</m:t>
                            </m:r>
                          </m:e>
                          <m:sub>
                            <m:r>
                              <a:rPr lang="de-DE" i="1">
                                <a:solidFill>
                                  <a:schemeClr val="tx1"/>
                                </a:solidFill>
                                <a:latin typeface="Cambria Math" charset="0"/>
                              </a:rPr>
                              <m:t>1</m:t>
                            </m:r>
                          </m:sub>
                        </m:sSub>
                      </m:oMath>
                    </m:oMathPara>
                  </a14:m>
                  <a:endParaRPr lang="en-GB" dirty="0">
                    <a:solidFill>
                      <a:schemeClr val="tx1"/>
                    </a:solidFill>
                  </a:endParaRPr>
                </a:p>
              </p:txBody>
            </p:sp>
          </mc:Choice>
          <mc:Fallback xmlns="">
            <p:sp>
              <p:nvSpPr>
                <p:cNvPr id="176" name="TextBox 175">
                  <a:extLst>
                    <a:ext uri="{FF2B5EF4-FFF2-40B4-BE49-F238E27FC236}">
                      <a16:creationId xmlns:a16="http://schemas.microsoft.com/office/drawing/2014/main" id="{BEA818B6-B71F-B44A-887D-753AD032278F}"/>
                    </a:ext>
                  </a:extLst>
                </p:cNvPr>
                <p:cNvSpPr txBox="1">
                  <a:spLocks noRot="1" noChangeAspect="1" noMove="1" noResize="1" noEditPoints="1" noAdjustHandles="1" noChangeArrowheads="1" noChangeShapeType="1" noTextEdit="1"/>
                </p:cNvSpPr>
                <p:nvPr/>
              </p:nvSpPr>
              <p:spPr>
                <a:xfrm>
                  <a:off x="2361443" y="4070920"/>
                  <a:ext cx="2136101"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7" name="TextBox 176">
                  <a:extLst>
                    <a:ext uri="{FF2B5EF4-FFF2-40B4-BE49-F238E27FC236}">
                      <a16:creationId xmlns:a16="http://schemas.microsoft.com/office/drawing/2014/main" id="{E8ED1AE2-4500-B448-A7DB-E25AE8A0807E}"/>
                    </a:ext>
                  </a:extLst>
                </p:cNvPr>
                <p:cNvSpPr txBox="1"/>
                <p:nvPr/>
              </p:nvSpPr>
              <p:spPr>
                <a:xfrm>
                  <a:off x="1462346" y="4665327"/>
                  <a:ext cx="144525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𝑆𝑖𝑐𝑘</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oMath>
                    </m:oMathPara>
                  </a14:m>
                  <a:endParaRPr lang="en-GB" dirty="0">
                    <a:solidFill>
                      <a:schemeClr val="tx1"/>
                    </a:solidFill>
                  </a:endParaRPr>
                </a:p>
              </p:txBody>
            </p:sp>
          </mc:Choice>
          <mc:Fallback xmlns="">
            <p:sp>
              <p:nvSpPr>
                <p:cNvPr id="177" name="TextBox 176">
                  <a:extLst>
                    <a:ext uri="{FF2B5EF4-FFF2-40B4-BE49-F238E27FC236}">
                      <a16:creationId xmlns:a16="http://schemas.microsoft.com/office/drawing/2014/main" id="{E8ED1AE2-4500-B448-A7DB-E25AE8A0807E}"/>
                    </a:ext>
                  </a:extLst>
                </p:cNvPr>
                <p:cNvSpPr txBox="1">
                  <a:spLocks noRot="1" noChangeAspect="1" noMove="1" noResize="1" noEditPoints="1" noAdjustHandles="1" noChangeArrowheads="1" noChangeShapeType="1" noTextEdit="1"/>
                </p:cNvSpPr>
                <p:nvPr/>
              </p:nvSpPr>
              <p:spPr>
                <a:xfrm>
                  <a:off x="1462346" y="4665327"/>
                  <a:ext cx="1445256"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p:cxnSp>
          <p:nvCxnSpPr>
            <p:cNvPr id="178" name="Straight Connector 177">
              <a:extLst>
                <a:ext uri="{FF2B5EF4-FFF2-40B4-BE49-F238E27FC236}">
                  <a16:creationId xmlns:a16="http://schemas.microsoft.com/office/drawing/2014/main" id="{A0F4E672-CC4C-6347-A9E9-0AA20CDC1FD8}"/>
                </a:ext>
              </a:extLst>
            </p:cNvPr>
            <p:cNvCxnSpPr>
              <a:cxnSpLocks/>
              <a:stCxn id="187" idx="2"/>
              <a:endCxn id="177" idx="0"/>
            </p:cNvCxnSpPr>
            <p:nvPr/>
          </p:nvCxnSpPr>
          <p:spPr>
            <a:xfrm>
              <a:off x="1656774" y="3861424"/>
              <a:ext cx="528200" cy="8039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805A870E-4A3F-7C48-969C-B84EDC155668}"/>
                </a:ext>
              </a:extLst>
            </p:cNvPr>
            <p:cNvCxnSpPr>
              <a:cxnSpLocks/>
              <a:stCxn id="187" idx="3"/>
              <a:endCxn id="246" idx="3"/>
            </p:cNvCxnSpPr>
            <p:nvPr/>
          </p:nvCxnSpPr>
          <p:spPr>
            <a:xfrm>
              <a:off x="1728774" y="3789424"/>
              <a:ext cx="4092588" cy="161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2BDA33DC-3050-C040-A549-A2838099AFEF}"/>
                </a:ext>
              </a:extLst>
            </p:cNvPr>
            <p:cNvCxnSpPr>
              <a:cxnSpLocks/>
              <a:stCxn id="182" idx="3"/>
              <a:endCxn id="246" idx="3"/>
            </p:cNvCxnSpPr>
            <p:nvPr/>
          </p:nvCxnSpPr>
          <p:spPr>
            <a:xfrm flipV="1">
              <a:off x="3296841" y="3805524"/>
              <a:ext cx="2524521" cy="10552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E7E0C7F3-3BC0-4041-9E2C-D0CDAA2C5EE4}"/>
                </a:ext>
              </a:extLst>
            </p:cNvPr>
            <p:cNvCxnSpPr>
              <a:cxnSpLocks/>
              <a:stCxn id="185" idx="3"/>
              <a:endCxn id="246" idx="3"/>
            </p:cNvCxnSpPr>
            <p:nvPr/>
          </p:nvCxnSpPr>
          <p:spPr>
            <a:xfrm flipV="1">
              <a:off x="2265050" y="3805524"/>
              <a:ext cx="3556312" cy="31892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8A17DB6-448F-1246-A717-004868023BEB}"/>
              </a:ext>
            </a:extLst>
          </p:cNvPr>
          <p:cNvGrpSpPr/>
          <p:nvPr/>
        </p:nvGrpSpPr>
        <p:grpSpPr>
          <a:xfrm>
            <a:off x="6371704" y="3844800"/>
            <a:ext cx="5659329" cy="2073958"/>
            <a:chOff x="6371704" y="3466474"/>
            <a:chExt cx="5659329" cy="2073958"/>
          </a:xfrm>
        </p:grpSpPr>
        <p:cxnSp>
          <p:nvCxnSpPr>
            <p:cNvPr id="190" name="Straight Connector 189">
              <a:extLst>
                <a:ext uri="{FF2B5EF4-FFF2-40B4-BE49-F238E27FC236}">
                  <a16:creationId xmlns:a16="http://schemas.microsoft.com/office/drawing/2014/main" id="{6AA928F4-C7A8-5243-BF79-46F16098952E}"/>
                </a:ext>
              </a:extLst>
            </p:cNvPr>
            <p:cNvCxnSpPr>
              <a:cxnSpLocks/>
              <a:stCxn id="198" idx="0"/>
              <a:endCxn id="210" idx="2"/>
            </p:cNvCxnSpPr>
            <p:nvPr/>
          </p:nvCxnSpPr>
          <p:spPr>
            <a:xfrm flipH="1" flipV="1">
              <a:off x="10733506" y="3860892"/>
              <a:ext cx="445783" cy="44155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D2547888-05FE-CE42-96BA-91377F42F7C1}"/>
                </a:ext>
              </a:extLst>
            </p:cNvPr>
            <p:cNvCxnSpPr>
              <a:cxnSpLocks/>
              <a:stCxn id="200" idx="6"/>
              <a:endCxn id="208" idx="1"/>
            </p:cNvCxnSpPr>
            <p:nvPr/>
          </p:nvCxnSpPr>
          <p:spPr>
            <a:xfrm flipV="1">
              <a:off x="9934876" y="4105357"/>
              <a:ext cx="93316" cy="16032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 name="Group 191">
              <a:extLst>
                <a:ext uri="{FF2B5EF4-FFF2-40B4-BE49-F238E27FC236}">
                  <a16:creationId xmlns:a16="http://schemas.microsoft.com/office/drawing/2014/main" id="{5F8C0822-E840-C04D-950C-3BF5AD75C19B}"/>
                </a:ext>
              </a:extLst>
            </p:cNvPr>
            <p:cNvGrpSpPr/>
            <p:nvPr/>
          </p:nvGrpSpPr>
          <p:grpSpPr>
            <a:xfrm>
              <a:off x="10636397" y="3466474"/>
              <a:ext cx="194219" cy="394418"/>
              <a:chOff x="5586931" y="4487402"/>
              <a:chExt cx="194219" cy="394418"/>
            </a:xfrm>
          </p:grpSpPr>
          <p:sp>
            <p:nvSpPr>
              <p:cNvPr id="210" name="Rectangle 209">
                <a:extLst>
                  <a:ext uri="{FF2B5EF4-FFF2-40B4-BE49-F238E27FC236}">
                    <a16:creationId xmlns:a16="http://schemas.microsoft.com/office/drawing/2014/main" id="{478D946C-4957-5A43-9537-6307CE229899}"/>
                  </a:ext>
                </a:extLst>
              </p:cNvPr>
              <p:cNvSpPr/>
              <p:nvPr/>
            </p:nvSpPr>
            <p:spPr>
              <a:xfrm>
                <a:off x="5612040"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11" name="TextBox 210">
                    <a:extLst>
                      <a:ext uri="{FF2B5EF4-FFF2-40B4-BE49-F238E27FC236}">
                        <a16:creationId xmlns:a16="http://schemas.microsoft.com/office/drawing/2014/main" id="{83F15E89-B20F-2841-A751-B6F10909EAF7}"/>
                      </a:ext>
                    </a:extLst>
                  </p:cNvPr>
                  <p:cNvSpPr txBox="1"/>
                  <p:nvPr/>
                </p:nvSpPr>
                <p:spPr>
                  <a:xfrm>
                    <a:off x="5586931" y="4487402"/>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211" name="TextBox 210">
                    <a:extLst>
                      <a:ext uri="{FF2B5EF4-FFF2-40B4-BE49-F238E27FC236}">
                        <a16:creationId xmlns:a16="http://schemas.microsoft.com/office/drawing/2014/main" id="{83F15E89-B20F-2841-A751-B6F10909EAF7}"/>
                      </a:ext>
                    </a:extLst>
                  </p:cNvPr>
                  <p:cNvSpPr txBox="1">
                    <a:spLocks noRot="1" noChangeAspect="1" noMove="1" noResize="1" noEditPoints="1" noAdjustHandles="1" noChangeArrowheads="1" noChangeShapeType="1" noTextEdit="1"/>
                  </p:cNvSpPr>
                  <p:nvPr/>
                </p:nvSpPr>
                <p:spPr>
                  <a:xfrm>
                    <a:off x="5586931" y="4487402"/>
                    <a:ext cx="194219" cy="215444"/>
                  </a:xfrm>
                  <a:prstGeom prst="rect">
                    <a:avLst/>
                  </a:prstGeom>
                  <a:blipFill>
                    <a:blip r:embed="rId11"/>
                    <a:stretch>
                      <a:fillRect l="-43750" b="-27778"/>
                    </a:stretch>
                  </a:blipFill>
                  <a:ln>
                    <a:noFill/>
                  </a:ln>
                </p:spPr>
                <p:txBody>
                  <a:bodyPr/>
                  <a:lstStyle/>
                  <a:p>
                    <a:r>
                      <a:rPr lang="en-GB">
                        <a:noFill/>
                      </a:rPr>
                      <a:t> </a:t>
                    </a:r>
                  </a:p>
                </p:txBody>
              </p:sp>
            </mc:Fallback>
          </mc:AlternateContent>
        </p:grpSp>
        <p:grpSp>
          <p:nvGrpSpPr>
            <p:cNvPr id="193" name="Group 192">
              <a:extLst>
                <a:ext uri="{FF2B5EF4-FFF2-40B4-BE49-F238E27FC236}">
                  <a16:creationId xmlns:a16="http://schemas.microsoft.com/office/drawing/2014/main" id="{60F0D210-EE50-B648-BDA2-902E1E2CF68D}"/>
                </a:ext>
              </a:extLst>
            </p:cNvPr>
            <p:cNvGrpSpPr/>
            <p:nvPr/>
          </p:nvGrpSpPr>
          <p:grpSpPr>
            <a:xfrm>
              <a:off x="10003083" y="3799416"/>
              <a:ext cx="194219" cy="377941"/>
              <a:chOff x="5974097" y="4505546"/>
              <a:chExt cx="194219" cy="377941"/>
            </a:xfrm>
          </p:grpSpPr>
          <p:sp>
            <p:nvSpPr>
              <p:cNvPr id="208" name="Rectangle 207">
                <a:extLst>
                  <a:ext uri="{FF2B5EF4-FFF2-40B4-BE49-F238E27FC236}">
                    <a16:creationId xmlns:a16="http://schemas.microsoft.com/office/drawing/2014/main" id="{A71E5BB8-632D-F64A-87C7-7705C01FCEE9}"/>
                  </a:ext>
                </a:extLst>
              </p:cNvPr>
              <p:cNvSpPr/>
              <p:nvPr/>
            </p:nvSpPr>
            <p:spPr>
              <a:xfrm>
                <a:off x="5999206"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09" name="TextBox 208">
                    <a:extLst>
                      <a:ext uri="{FF2B5EF4-FFF2-40B4-BE49-F238E27FC236}">
                        <a16:creationId xmlns:a16="http://schemas.microsoft.com/office/drawing/2014/main" id="{392211C2-3AEC-B342-A7E5-944617C70D04}"/>
                      </a:ext>
                    </a:extLst>
                  </p:cNvPr>
                  <p:cNvSpPr txBox="1"/>
                  <p:nvPr/>
                </p:nvSpPr>
                <p:spPr>
                  <a:xfrm>
                    <a:off x="5974097" y="4505546"/>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09" name="TextBox 208">
                    <a:extLst>
                      <a:ext uri="{FF2B5EF4-FFF2-40B4-BE49-F238E27FC236}">
                        <a16:creationId xmlns:a16="http://schemas.microsoft.com/office/drawing/2014/main" id="{392211C2-3AEC-B342-A7E5-944617C70D04}"/>
                      </a:ext>
                    </a:extLst>
                  </p:cNvPr>
                  <p:cNvSpPr txBox="1">
                    <a:spLocks noRot="1" noChangeAspect="1" noMove="1" noResize="1" noEditPoints="1" noAdjustHandles="1" noChangeArrowheads="1" noChangeShapeType="1" noTextEdit="1"/>
                  </p:cNvSpPr>
                  <p:nvPr/>
                </p:nvSpPr>
                <p:spPr>
                  <a:xfrm>
                    <a:off x="5974097" y="4505546"/>
                    <a:ext cx="194219" cy="215444"/>
                  </a:xfrm>
                  <a:prstGeom prst="rect">
                    <a:avLst/>
                  </a:prstGeom>
                  <a:blipFill>
                    <a:blip r:embed="rId12"/>
                    <a:stretch>
                      <a:fillRect l="-43750" b="-33333"/>
                    </a:stretch>
                  </a:blipFill>
                  <a:ln>
                    <a:noFill/>
                  </a:ln>
                </p:spPr>
                <p:txBody>
                  <a:bodyPr/>
                  <a:lstStyle/>
                  <a:p>
                    <a:r>
                      <a:rPr lang="en-GB">
                        <a:noFill/>
                      </a:rPr>
                      <a:t> </a:t>
                    </a:r>
                  </a:p>
                </p:txBody>
              </p:sp>
            </mc:Fallback>
          </mc:AlternateContent>
        </p:grpSp>
        <p:cxnSp>
          <p:nvCxnSpPr>
            <p:cNvPr id="194" name="Straight Connector 193">
              <a:extLst>
                <a:ext uri="{FF2B5EF4-FFF2-40B4-BE49-F238E27FC236}">
                  <a16:creationId xmlns:a16="http://schemas.microsoft.com/office/drawing/2014/main" id="{E6EBB14C-8BEA-5E4A-B079-6691780C2B38}"/>
                </a:ext>
              </a:extLst>
            </p:cNvPr>
            <p:cNvCxnSpPr>
              <a:cxnSpLocks/>
              <a:stCxn id="208" idx="2"/>
              <a:endCxn id="201" idx="0"/>
            </p:cNvCxnSpPr>
            <p:nvPr/>
          </p:nvCxnSpPr>
          <p:spPr>
            <a:xfrm flipH="1">
              <a:off x="10095409" y="4177357"/>
              <a:ext cx="4783" cy="49087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BA81C7A0-91CE-C04C-BC1E-38635E0C56F4}"/>
                </a:ext>
              </a:extLst>
            </p:cNvPr>
            <p:cNvCxnSpPr>
              <a:cxnSpLocks/>
              <a:stCxn id="201" idx="2"/>
              <a:endCxn id="206" idx="1"/>
            </p:cNvCxnSpPr>
            <p:nvPr/>
          </p:nvCxnSpPr>
          <p:spPr>
            <a:xfrm flipH="1" flipV="1">
              <a:off x="9147151" y="4862952"/>
              <a:ext cx="310160" cy="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F05ADA4E-4D35-CD42-9FB4-11FF700DB857}"/>
                </a:ext>
              </a:extLst>
            </p:cNvPr>
            <p:cNvCxnSpPr>
              <a:cxnSpLocks/>
              <a:stCxn id="206" idx="2"/>
              <a:endCxn id="199" idx="0"/>
            </p:cNvCxnSpPr>
            <p:nvPr/>
          </p:nvCxnSpPr>
          <p:spPr>
            <a:xfrm>
              <a:off x="9219151" y="4934952"/>
              <a:ext cx="459679" cy="2159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 name="Group 196">
              <a:extLst>
                <a:ext uri="{FF2B5EF4-FFF2-40B4-BE49-F238E27FC236}">
                  <a16:creationId xmlns:a16="http://schemas.microsoft.com/office/drawing/2014/main" id="{55066927-4E86-B944-A22F-AEBDE450F2C6}"/>
                </a:ext>
              </a:extLst>
            </p:cNvPr>
            <p:cNvGrpSpPr/>
            <p:nvPr/>
          </p:nvGrpSpPr>
          <p:grpSpPr>
            <a:xfrm>
              <a:off x="9122042" y="4547457"/>
              <a:ext cx="194219" cy="387495"/>
              <a:chOff x="7895512" y="4482285"/>
              <a:chExt cx="194219" cy="387495"/>
            </a:xfrm>
          </p:grpSpPr>
          <p:sp>
            <p:nvSpPr>
              <p:cNvPr id="206" name="Rectangle 205">
                <a:extLst>
                  <a:ext uri="{FF2B5EF4-FFF2-40B4-BE49-F238E27FC236}">
                    <a16:creationId xmlns:a16="http://schemas.microsoft.com/office/drawing/2014/main" id="{982464FA-66BA-CA44-A476-B199B4F33B59}"/>
                  </a:ext>
                </a:extLst>
              </p:cNvPr>
              <p:cNvSpPr/>
              <p:nvPr/>
            </p:nvSpPr>
            <p:spPr>
              <a:xfrm>
                <a:off x="7920621"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07" name="TextBox 206">
                    <a:extLst>
                      <a:ext uri="{FF2B5EF4-FFF2-40B4-BE49-F238E27FC236}">
                        <a16:creationId xmlns:a16="http://schemas.microsoft.com/office/drawing/2014/main" id="{28B4FC78-70EB-E845-B4AF-FFF8328A0A3F}"/>
                      </a:ext>
                    </a:extLst>
                  </p:cNvPr>
                  <p:cNvSpPr txBox="1"/>
                  <p:nvPr/>
                </p:nvSpPr>
                <p:spPr>
                  <a:xfrm>
                    <a:off x="7895512" y="4482285"/>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07" name="TextBox 206">
                    <a:extLst>
                      <a:ext uri="{FF2B5EF4-FFF2-40B4-BE49-F238E27FC236}">
                        <a16:creationId xmlns:a16="http://schemas.microsoft.com/office/drawing/2014/main" id="{28B4FC78-70EB-E845-B4AF-FFF8328A0A3F}"/>
                      </a:ext>
                    </a:extLst>
                  </p:cNvPr>
                  <p:cNvSpPr txBox="1">
                    <a:spLocks noRot="1" noChangeAspect="1" noMove="1" noResize="1" noEditPoints="1" noAdjustHandles="1" noChangeArrowheads="1" noChangeShapeType="1" noTextEdit="1"/>
                  </p:cNvSpPr>
                  <p:nvPr/>
                </p:nvSpPr>
                <p:spPr>
                  <a:xfrm>
                    <a:off x="7895512" y="4482285"/>
                    <a:ext cx="194219" cy="215444"/>
                  </a:xfrm>
                  <a:prstGeom prst="rect">
                    <a:avLst/>
                  </a:prstGeom>
                  <a:blipFill>
                    <a:blip r:embed="rId13"/>
                    <a:stretch>
                      <a:fillRect l="-35294" b="-33333"/>
                    </a:stretch>
                  </a:blipFill>
                  <a:ln>
                    <a:no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98" name="TextBox 197">
                  <a:extLst>
                    <a:ext uri="{FF2B5EF4-FFF2-40B4-BE49-F238E27FC236}">
                      <a16:creationId xmlns:a16="http://schemas.microsoft.com/office/drawing/2014/main" id="{DEC10FBE-A764-CE4D-8DE6-5E36666A0401}"/>
                    </a:ext>
                  </a:extLst>
                </p:cNvPr>
                <p:cNvSpPr txBox="1"/>
                <p:nvPr/>
              </p:nvSpPr>
              <p:spPr>
                <a:xfrm>
                  <a:off x="10327544" y="4302449"/>
                  <a:ext cx="170348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𝑇𝑟𝑎𝑣𝑒</m:t>
                        </m:r>
                        <m:r>
                          <a:rPr lang="de-DE" i="1">
                            <a:solidFill>
                              <a:schemeClr val="tx1"/>
                            </a:solidFill>
                            <a:latin typeface="Cambria Math" panose="02040503050406030204" pitchFamily="18" charset="0"/>
                          </a:rPr>
                          <m:t>𝑙</m:t>
                        </m:r>
                        <m:r>
                          <a:rPr lang="de-DE" i="1">
                            <a:solidFill>
                              <a:schemeClr val="tx1"/>
                            </a:solidFill>
                            <a:latin typeface="Cambria Math" panose="02040503050406030204" pitchFamily="18" charset="0"/>
                          </a:rPr>
                          <m:t>.</m:t>
                        </m:r>
                        <m:r>
                          <a:rPr lang="de-DE" i="1" smtClean="0">
                            <a:solidFill>
                              <a:schemeClr val="tx1"/>
                            </a:solidFill>
                            <a:latin typeface="Cambria Math" panose="02040503050406030204" pitchFamily="18" charset="0"/>
                          </a:rPr>
                          <m:t>𝑏𝑜𝑏</m:t>
                        </m:r>
                      </m:oMath>
                    </m:oMathPara>
                  </a14:m>
                  <a:endParaRPr lang="en-GB" dirty="0">
                    <a:solidFill>
                      <a:schemeClr val="tx1"/>
                    </a:solidFill>
                  </a:endParaRPr>
                </a:p>
              </p:txBody>
            </p:sp>
          </mc:Choice>
          <mc:Fallback xmlns="">
            <p:sp>
              <p:nvSpPr>
                <p:cNvPr id="198" name="TextBox 197">
                  <a:extLst>
                    <a:ext uri="{FF2B5EF4-FFF2-40B4-BE49-F238E27FC236}">
                      <a16:creationId xmlns:a16="http://schemas.microsoft.com/office/drawing/2014/main" id="{DEC10FBE-A764-CE4D-8DE6-5E36666A0401}"/>
                    </a:ext>
                  </a:extLst>
                </p:cNvPr>
                <p:cNvSpPr txBox="1">
                  <a:spLocks noRot="1" noChangeAspect="1" noMove="1" noResize="1" noEditPoints="1" noAdjustHandles="1" noChangeArrowheads="1" noChangeShapeType="1" noTextEdit="1"/>
                </p:cNvSpPr>
                <p:nvPr/>
              </p:nvSpPr>
              <p:spPr>
                <a:xfrm>
                  <a:off x="10327544" y="4302449"/>
                  <a:ext cx="1703489" cy="389513"/>
                </a:xfrm>
                <a:prstGeom prst="ellipse">
                  <a:avLst/>
                </a:prstGeom>
                <a:blipFill>
                  <a:blip r:embed="rId1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9" name="TextBox 198">
                  <a:extLst>
                    <a:ext uri="{FF2B5EF4-FFF2-40B4-BE49-F238E27FC236}">
                      <a16:creationId xmlns:a16="http://schemas.microsoft.com/office/drawing/2014/main" id="{331F00B0-7335-A844-AAAF-46B1191666A7}"/>
                    </a:ext>
                  </a:extLst>
                </p:cNvPr>
                <p:cNvSpPr txBox="1"/>
                <p:nvPr/>
              </p:nvSpPr>
              <p:spPr>
                <a:xfrm>
                  <a:off x="8691567" y="5150919"/>
                  <a:ext cx="197452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𝑇𝑟𝑒𝑎𝑡</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𝑏𝑜𝑏</m:t>
                        </m:r>
                        <m:r>
                          <m:rPr>
                            <m:nor/>
                          </m:rPr>
                          <a:rPr lang="de-DE">
                            <a:solidFill>
                              <a:schemeClr val="tx1"/>
                            </a:solidFill>
                            <a:latin typeface="Cambria Math" charset="0"/>
                          </a:rPr>
                          <m:t>.</m:t>
                        </m:r>
                        <m:sSub>
                          <m:sSubPr>
                            <m:ctrlPr>
                              <a:rPr lang="de-DE" i="1">
                                <a:solidFill>
                                  <a:schemeClr val="tx1"/>
                                </a:solidFill>
                                <a:latin typeface="Cambria Math" panose="02040503050406030204" pitchFamily="18" charset="0"/>
                              </a:rPr>
                            </m:ctrlPr>
                          </m:sSubPr>
                          <m:e>
                            <m:r>
                              <a:rPr lang="de-DE" i="1">
                                <a:solidFill>
                                  <a:schemeClr val="tx1"/>
                                </a:solidFill>
                                <a:latin typeface="Cambria Math" panose="02040503050406030204" pitchFamily="18" charset="0"/>
                              </a:rPr>
                              <m:t>𝑚</m:t>
                            </m:r>
                          </m:e>
                          <m:sub>
                            <m:r>
                              <a:rPr lang="de-DE" i="1">
                                <a:solidFill>
                                  <a:schemeClr val="tx1"/>
                                </a:solidFill>
                                <a:latin typeface="Cambria Math" charset="0"/>
                              </a:rPr>
                              <m:t>2</m:t>
                            </m:r>
                          </m:sub>
                        </m:sSub>
                      </m:oMath>
                    </m:oMathPara>
                  </a14:m>
                  <a:endParaRPr lang="en-GB" dirty="0">
                    <a:solidFill>
                      <a:schemeClr val="tx1"/>
                    </a:solidFill>
                  </a:endParaRPr>
                </a:p>
              </p:txBody>
            </p:sp>
          </mc:Choice>
          <mc:Fallback xmlns="">
            <p:sp>
              <p:nvSpPr>
                <p:cNvPr id="199" name="TextBox 198">
                  <a:extLst>
                    <a:ext uri="{FF2B5EF4-FFF2-40B4-BE49-F238E27FC236}">
                      <a16:creationId xmlns:a16="http://schemas.microsoft.com/office/drawing/2014/main" id="{331F00B0-7335-A844-AAAF-46B1191666A7}"/>
                    </a:ext>
                  </a:extLst>
                </p:cNvPr>
                <p:cNvSpPr txBox="1">
                  <a:spLocks noRot="1" noChangeAspect="1" noMove="1" noResize="1" noEditPoints="1" noAdjustHandles="1" noChangeArrowheads="1" noChangeShapeType="1" noTextEdit="1"/>
                </p:cNvSpPr>
                <p:nvPr/>
              </p:nvSpPr>
              <p:spPr>
                <a:xfrm>
                  <a:off x="8691567" y="5150919"/>
                  <a:ext cx="1974525"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0" name="TextBox 199">
                  <a:extLst>
                    <a:ext uri="{FF2B5EF4-FFF2-40B4-BE49-F238E27FC236}">
                      <a16:creationId xmlns:a16="http://schemas.microsoft.com/office/drawing/2014/main" id="{904C78CD-95F1-334F-8D6E-5A08ADD27292}"/>
                    </a:ext>
                  </a:extLst>
                </p:cNvPr>
                <p:cNvSpPr txBox="1"/>
                <p:nvPr/>
              </p:nvSpPr>
              <p:spPr>
                <a:xfrm>
                  <a:off x="7967836" y="4070920"/>
                  <a:ext cx="1967040"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𝑇𝑟𝑒𝑎𝑡</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𝑏𝑜𝑏</m:t>
                        </m:r>
                        <m:r>
                          <m:rPr>
                            <m:nor/>
                          </m:rPr>
                          <a:rPr lang="de-DE">
                            <a:solidFill>
                              <a:schemeClr val="tx1"/>
                            </a:solidFill>
                            <a:latin typeface="Cambria Math" charset="0"/>
                          </a:rPr>
                          <m:t>.</m:t>
                        </m:r>
                        <m:sSub>
                          <m:sSubPr>
                            <m:ctrlPr>
                              <a:rPr lang="de-DE" i="1">
                                <a:solidFill>
                                  <a:schemeClr val="tx1"/>
                                </a:solidFill>
                                <a:latin typeface="Cambria Math" panose="02040503050406030204" pitchFamily="18" charset="0"/>
                              </a:rPr>
                            </m:ctrlPr>
                          </m:sSubPr>
                          <m:e>
                            <m:r>
                              <a:rPr lang="de-DE" i="1">
                                <a:solidFill>
                                  <a:schemeClr val="tx1"/>
                                </a:solidFill>
                                <a:latin typeface="Cambria Math" panose="02040503050406030204" pitchFamily="18" charset="0"/>
                              </a:rPr>
                              <m:t>𝑚</m:t>
                            </m:r>
                          </m:e>
                          <m:sub>
                            <m:r>
                              <a:rPr lang="de-DE" i="1">
                                <a:solidFill>
                                  <a:schemeClr val="tx1"/>
                                </a:solidFill>
                                <a:latin typeface="Cambria Math" charset="0"/>
                              </a:rPr>
                              <m:t>1</m:t>
                            </m:r>
                          </m:sub>
                        </m:sSub>
                      </m:oMath>
                    </m:oMathPara>
                  </a14:m>
                  <a:endParaRPr lang="en-GB" dirty="0">
                    <a:solidFill>
                      <a:schemeClr val="tx1"/>
                    </a:solidFill>
                  </a:endParaRPr>
                </a:p>
              </p:txBody>
            </p:sp>
          </mc:Choice>
          <mc:Fallback xmlns="">
            <p:sp>
              <p:nvSpPr>
                <p:cNvPr id="200" name="TextBox 199">
                  <a:extLst>
                    <a:ext uri="{FF2B5EF4-FFF2-40B4-BE49-F238E27FC236}">
                      <a16:creationId xmlns:a16="http://schemas.microsoft.com/office/drawing/2014/main" id="{904C78CD-95F1-334F-8D6E-5A08ADD27292}"/>
                    </a:ext>
                  </a:extLst>
                </p:cNvPr>
                <p:cNvSpPr txBox="1">
                  <a:spLocks noRot="1" noChangeAspect="1" noMove="1" noResize="1" noEditPoints="1" noAdjustHandles="1" noChangeArrowheads="1" noChangeShapeType="1" noTextEdit="1"/>
                </p:cNvSpPr>
                <p:nvPr/>
              </p:nvSpPr>
              <p:spPr>
                <a:xfrm>
                  <a:off x="7967836" y="4070920"/>
                  <a:ext cx="1967040"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1" name="TextBox 200">
                  <a:extLst>
                    <a:ext uri="{FF2B5EF4-FFF2-40B4-BE49-F238E27FC236}">
                      <a16:creationId xmlns:a16="http://schemas.microsoft.com/office/drawing/2014/main" id="{FA44ABB1-E3FE-1F49-A66A-EEEE1FE632C3}"/>
                    </a:ext>
                  </a:extLst>
                </p:cNvPr>
                <p:cNvSpPr txBox="1"/>
                <p:nvPr/>
              </p:nvSpPr>
              <p:spPr>
                <a:xfrm>
                  <a:off x="9457311" y="4668235"/>
                  <a:ext cx="127619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𝑆𝑖𝑐𝑘</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𝑏𝑜𝑏</m:t>
                        </m:r>
                      </m:oMath>
                    </m:oMathPara>
                  </a14:m>
                  <a:endParaRPr lang="en-GB" dirty="0">
                    <a:solidFill>
                      <a:schemeClr val="tx1"/>
                    </a:solidFill>
                  </a:endParaRPr>
                </a:p>
              </p:txBody>
            </p:sp>
          </mc:Choice>
          <mc:Fallback xmlns="">
            <p:sp>
              <p:nvSpPr>
                <p:cNvPr id="201" name="TextBox 200">
                  <a:extLst>
                    <a:ext uri="{FF2B5EF4-FFF2-40B4-BE49-F238E27FC236}">
                      <a16:creationId xmlns:a16="http://schemas.microsoft.com/office/drawing/2014/main" id="{FA44ABB1-E3FE-1F49-A66A-EEEE1FE632C3}"/>
                    </a:ext>
                  </a:extLst>
                </p:cNvPr>
                <p:cNvSpPr txBox="1">
                  <a:spLocks noRot="1" noChangeAspect="1" noMove="1" noResize="1" noEditPoints="1" noAdjustHandles="1" noChangeArrowheads="1" noChangeShapeType="1" noTextEdit="1"/>
                </p:cNvSpPr>
                <p:nvPr/>
              </p:nvSpPr>
              <p:spPr>
                <a:xfrm>
                  <a:off x="9457311" y="4668235"/>
                  <a:ext cx="1276196"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p:cxnSp>
          <p:nvCxnSpPr>
            <p:cNvPr id="202" name="Straight Connector 201">
              <a:extLst>
                <a:ext uri="{FF2B5EF4-FFF2-40B4-BE49-F238E27FC236}">
                  <a16:creationId xmlns:a16="http://schemas.microsoft.com/office/drawing/2014/main" id="{5F8A070C-6B6C-4447-9FE1-E8F45A4507E4}"/>
                </a:ext>
              </a:extLst>
            </p:cNvPr>
            <p:cNvCxnSpPr>
              <a:cxnSpLocks/>
              <a:stCxn id="210" idx="2"/>
              <a:endCxn id="201" idx="0"/>
            </p:cNvCxnSpPr>
            <p:nvPr/>
          </p:nvCxnSpPr>
          <p:spPr>
            <a:xfrm flipH="1">
              <a:off x="10095409" y="3860892"/>
              <a:ext cx="638097" cy="807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95566959-A788-2B42-98D2-E1515DBDCB0F}"/>
                </a:ext>
              </a:extLst>
            </p:cNvPr>
            <p:cNvCxnSpPr>
              <a:cxnSpLocks/>
              <a:stCxn id="210" idx="1"/>
              <a:endCxn id="246" idx="5"/>
            </p:cNvCxnSpPr>
            <p:nvPr/>
          </p:nvCxnSpPr>
          <p:spPr>
            <a:xfrm flipH="1">
              <a:off x="6371704" y="3788892"/>
              <a:ext cx="4289802" cy="166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AD1D5E44-E09A-8C4C-A8AD-F0B4915BBC2B}"/>
                </a:ext>
              </a:extLst>
            </p:cNvPr>
            <p:cNvCxnSpPr>
              <a:cxnSpLocks/>
              <a:stCxn id="206" idx="1"/>
              <a:endCxn id="246" idx="5"/>
            </p:cNvCxnSpPr>
            <p:nvPr/>
          </p:nvCxnSpPr>
          <p:spPr>
            <a:xfrm flipH="1" flipV="1">
              <a:off x="6371704" y="3805524"/>
              <a:ext cx="2775447" cy="10574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3955C2BD-524D-E444-9FCF-71BFA630674C}"/>
                </a:ext>
              </a:extLst>
            </p:cNvPr>
            <p:cNvCxnSpPr>
              <a:cxnSpLocks/>
              <a:stCxn id="208" idx="1"/>
              <a:endCxn id="246" idx="5"/>
            </p:cNvCxnSpPr>
            <p:nvPr/>
          </p:nvCxnSpPr>
          <p:spPr>
            <a:xfrm flipH="1" flipV="1">
              <a:off x="6371704" y="3805524"/>
              <a:ext cx="3656488" cy="2998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 name="Group 211">
            <a:extLst>
              <a:ext uri="{FF2B5EF4-FFF2-40B4-BE49-F238E27FC236}">
                <a16:creationId xmlns:a16="http://schemas.microsoft.com/office/drawing/2014/main" id="{FE03891D-95A9-4F4D-92F0-07DB4247C148}"/>
              </a:ext>
            </a:extLst>
          </p:cNvPr>
          <p:cNvGrpSpPr/>
          <p:nvPr/>
        </p:nvGrpSpPr>
        <p:grpSpPr>
          <a:xfrm>
            <a:off x="3861849" y="2019068"/>
            <a:ext cx="4639759" cy="3904757"/>
            <a:chOff x="3847952" y="1640772"/>
            <a:chExt cx="4639759" cy="3904757"/>
          </a:xfrm>
        </p:grpSpPr>
        <mc:AlternateContent xmlns:mc="http://schemas.openxmlformats.org/markup-compatibility/2006" xmlns:a14="http://schemas.microsoft.com/office/drawing/2010/main">
          <mc:Choice Requires="a14">
            <p:sp>
              <p:nvSpPr>
                <p:cNvPr id="213" name="TextBox 212">
                  <a:extLst>
                    <a:ext uri="{FF2B5EF4-FFF2-40B4-BE49-F238E27FC236}">
                      <a16:creationId xmlns:a16="http://schemas.microsoft.com/office/drawing/2014/main" id="{746B74DE-9AF5-334A-BCAA-D66F699E6DC4}"/>
                    </a:ext>
                  </a:extLst>
                </p:cNvPr>
                <p:cNvSpPr txBox="1"/>
                <p:nvPr/>
              </p:nvSpPr>
              <p:spPr>
                <a:xfrm>
                  <a:off x="4196621" y="2661917"/>
                  <a:ext cx="1534068" cy="389513"/>
                </a:xfrm>
                <a:prstGeom prst="ellipse">
                  <a:avLst/>
                </a:prstGeom>
                <a:noFill/>
                <a:ln>
                  <a:solidFill>
                    <a:schemeClr val="tx1"/>
                  </a:solidFill>
                </a:ln>
              </p:spPr>
              <p:txBody>
                <a:bodyPr wrap="none" lIns="0" tIns="0" rIns="0" bIns="0" rtlCol="0">
                  <a:spAutoFit/>
                </a:bodyPr>
                <a:lstStyle/>
                <a:p>
                  <a:pPr marL="15875"/>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𝑓𝑙𝑜𝑜𝑑</m:t>
                        </m:r>
                      </m:oMath>
                    </m:oMathPara>
                  </a14:m>
                  <a:endParaRPr lang="en-GB" dirty="0">
                    <a:solidFill>
                      <a:schemeClr val="tx1"/>
                    </a:solidFill>
                  </a:endParaRPr>
                </a:p>
              </p:txBody>
            </p:sp>
          </mc:Choice>
          <mc:Fallback xmlns="">
            <p:sp>
              <p:nvSpPr>
                <p:cNvPr id="213" name="TextBox 212">
                  <a:extLst>
                    <a:ext uri="{FF2B5EF4-FFF2-40B4-BE49-F238E27FC236}">
                      <a16:creationId xmlns:a16="http://schemas.microsoft.com/office/drawing/2014/main" id="{746B74DE-9AF5-334A-BCAA-D66F699E6DC4}"/>
                    </a:ext>
                  </a:extLst>
                </p:cNvPr>
                <p:cNvSpPr txBox="1">
                  <a:spLocks noRot="1" noChangeAspect="1" noMove="1" noResize="1" noEditPoints="1" noAdjustHandles="1" noChangeArrowheads="1" noChangeShapeType="1" noTextEdit="1"/>
                </p:cNvSpPr>
                <p:nvPr/>
              </p:nvSpPr>
              <p:spPr>
                <a:xfrm>
                  <a:off x="4196621" y="2661917"/>
                  <a:ext cx="1534068" cy="389513"/>
                </a:xfrm>
                <a:prstGeom prst="ellipse">
                  <a:avLst/>
                </a:prstGeom>
                <a:blipFill>
                  <a:blip r:embed="rId18"/>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3168C36D-4701-C74A-9D6A-4F64FB49B55B}"/>
                    </a:ext>
                  </a:extLst>
                </p:cNvPr>
                <p:cNvSpPr txBox="1"/>
                <p:nvPr/>
              </p:nvSpPr>
              <p:spPr>
                <a:xfrm>
                  <a:off x="6514831" y="2661917"/>
                  <a:ext cx="12897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panose="02040503050406030204" pitchFamily="18"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𝑓𝑖𝑟𝑒</m:t>
                        </m:r>
                      </m:oMath>
                    </m:oMathPara>
                  </a14:m>
                  <a:endParaRPr lang="en-GB" dirty="0">
                    <a:solidFill>
                      <a:schemeClr val="tx1"/>
                    </a:solidFill>
                  </a:endParaRPr>
                </a:p>
              </p:txBody>
            </p:sp>
          </mc:Choice>
          <mc:Fallback xmlns="">
            <p:sp>
              <p:nvSpPr>
                <p:cNvPr id="214" name="TextBox 213">
                  <a:extLst>
                    <a:ext uri="{FF2B5EF4-FFF2-40B4-BE49-F238E27FC236}">
                      <a16:creationId xmlns:a16="http://schemas.microsoft.com/office/drawing/2014/main" id="{3168C36D-4701-C74A-9D6A-4F64FB49B55B}"/>
                    </a:ext>
                  </a:extLst>
                </p:cNvPr>
                <p:cNvSpPr txBox="1">
                  <a:spLocks noRot="1" noChangeAspect="1" noMove="1" noResize="1" noEditPoints="1" noAdjustHandles="1" noChangeArrowheads="1" noChangeShapeType="1" noTextEdit="1"/>
                </p:cNvSpPr>
                <p:nvPr/>
              </p:nvSpPr>
              <p:spPr>
                <a:xfrm>
                  <a:off x="6514831" y="2661917"/>
                  <a:ext cx="1289721" cy="389513"/>
                </a:xfrm>
                <a:prstGeom prst="ellipse">
                  <a:avLst/>
                </a:prstGeom>
                <a:blipFill>
                  <a:blip r:embed="rId19"/>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6F9F8A54-3B17-0D4B-83A1-EECDB1D3A225}"/>
                    </a:ext>
                  </a:extLst>
                </p:cNvPr>
                <p:cNvSpPr txBox="1"/>
                <p:nvPr/>
              </p:nvSpPr>
              <p:spPr>
                <a:xfrm>
                  <a:off x="3944884" y="5150919"/>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215" name="TextBox 214">
                  <a:extLst>
                    <a:ext uri="{FF2B5EF4-FFF2-40B4-BE49-F238E27FC236}">
                      <a16:creationId xmlns:a16="http://schemas.microsoft.com/office/drawing/2014/main" id="{6F9F8A54-3B17-0D4B-83A1-EECDB1D3A225}"/>
                    </a:ext>
                  </a:extLst>
                </p:cNvPr>
                <p:cNvSpPr txBox="1">
                  <a:spLocks noRot="1" noChangeAspect="1" noMove="1" noResize="1" noEditPoints="1" noAdjustHandles="1" noChangeArrowheads="1" noChangeShapeType="1" noTextEdit="1"/>
                </p:cNvSpPr>
                <p:nvPr/>
              </p:nvSpPr>
              <p:spPr>
                <a:xfrm>
                  <a:off x="3944884" y="5150919"/>
                  <a:ext cx="1609807" cy="389513"/>
                </a:xfrm>
                <a:prstGeom prst="ellipse">
                  <a:avLst/>
                </a:prstGeom>
                <a:blipFill>
                  <a:blip r:embed="rId20"/>
                  <a:stretch>
                    <a:fillRect/>
                  </a:stretch>
                </a:blipFill>
                <a:ln>
                  <a:solidFill>
                    <a:schemeClr val="tx1"/>
                  </a:solidFill>
                </a:ln>
              </p:spPr>
              <p:txBody>
                <a:bodyPr/>
                <a:lstStyle/>
                <a:p>
                  <a:r>
                    <a:rPr lang="en-GB">
                      <a:noFill/>
                    </a:rPr>
                    <a:t> </a:t>
                  </a:r>
                </a:p>
              </p:txBody>
            </p:sp>
          </mc:Fallback>
        </mc:AlternateContent>
        <p:cxnSp>
          <p:nvCxnSpPr>
            <p:cNvPr id="216" name="Straight Connector 215">
              <a:extLst>
                <a:ext uri="{FF2B5EF4-FFF2-40B4-BE49-F238E27FC236}">
                  <a16:creationId xmlns:a16="http://schemas.microsoft.com/office/drawing/2014/main" id="{049DECC4-7423-AF45-B276-5B7AC503B21B}"/>
                </a:ext>
              </a:extLst>
            </p:cNvPr>
            <p:cNvCxnSpPr>
              <a:cxnSpLocks/>
              <a:stCxn id="266" idx="1"/>
              <a:endCxn id="213" idx="6"/>
            </p:cNvCxnSpPr>
            <p:nvPr/>
          </p:nvCxnSpPr>
          <p:spPr>
            <a:xfrm flipH="1">
              <a:off x="5730689" y="2856673"/>
              <a:ext cx="139616"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9E8BAC9E-506E-E540-979F-2DD76E6218D8}"/>
                </a:ext>
              </a:extLst>
            </p:cNvPr>
            <p:cNvCxnSpPr>
              <a:cxnSpLocks/>
              <a:stCxn id="215" idx="0"/>
              <a:endCxn id="264" idx="2"/>
            </p:cNvCxnSpPr>
            <p:nvPr/>
          </p:nvCxnSpPr>
          <p:spPr>
            <a:xfrm flipV="1">
              <a:off x="4749788" y="4737872"/>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D2EF513A-0EB7-E044-9CB7-F2E9859AE2D9}"/>
                </a:ext>
              </a:extLst>
            </p:cNvPr>
            <p:cNvCxnSpPr>
              <a:cxnSpLocks/>
              <a:stCxn id="246" idx="4"/>
              <a:endCxn id="262" idx="0"/>
            </p:cNvCxnSpPr>
            <p:nvPr/>
          </p:nvCxnSpPr>
          <p:spPr>
            <a:xfrm flipH="1">
              <a:off x="5205145" y="3862567"/>
              <a:ext cx="884440" cy="7329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8A1279B6-E2B3-F04C-B3A7-E878E760CDB8}"/>
                </a:ext>
              </a:extLst>
            </p:cNvPr>
            <p:cNvCxnSpPr>
              <a:cxnSpLocks/>
              <a:stCxn id="245" idx="2"/>
              <a:endCxn id="262" idx="3"/>
            </p:cNvCxnSpPr>
            <p:nvPr/>
          </p:nvCxnSpPr>
          <p:spPr>
            <a:xfrm flipH="1">
              <a:off x="5277145" y="4665872"/>
              <a:ext cx="141017" cy="16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00A9350D-68A2-5F42-876F-C549CA36C5B2}"/>
                </a:ext>
              </a:extLst>
            </p:cNvPr>
            <p:cNvCxnSpPr>
              <a:cxnSpLocks/>
              <a:stCxn id="264" idx="0"/>
              <a:endCxn id="246" idx="4"/>
            </p:cNvCxnSpPr>
            <p:nvPr/>
          </p:nvCxnSpPr>
          <p:spPr>
            <a:xfrm flipV="1">
              <a:off x="4754734" y="3862567"/>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1" name="Group 220">
              <a:extLst>
                <a:ext uri="{FF2B5EF4-FFF2-40B4-BE49-F238E27FC236}">
                  <a16:creationId xmlns:a16="http://schemas.microsoft.com/office/drawing/2014/main" id="{8551B403-7639-DC44-A7C9-0E35FACEE208}"/>
                </a:ext>
              </a:extLst>
            </p:cNvPr>
            <p:cNvGrpSpPr/>
            <p:nvPr/>
          </p:nvGrpSpPr>
          <p:grpSpPr>
            <a:xfrm>
              <a:off x="5852909" y="2560892"/>
              <a:ext cx="190052" cy="367781"/>
              <a:chOff x="6667403" y="2704840"/>
              <a:chExt cx="190052" cy="367781"/>
            </a:xfrm>
          </p:grpSpPr>
          <p:sp>
            <p:nvSpPr>
              <p:cNvPr id="266" name="Rectangle 265">
                <a:extLst>
                  <a:ext uri="{FF2B5EF4-FFF2-40B4-BE49-F238E27FC236}">
                    <a16:creationId xmlns:a16="http://schemas.microsoft.com/office/drawing/2014/main" id="{11E49E06-AF1B-A945-8D4D-D151808A0569}"/>
                  </a:ext>
                </a:extLst>
              </p:cNvPr>
              <p:cNvSpPr/>
              <p:nvPr/>
            </p:nvSpPr>
            <p:spPr>
              <a:xfrm>
                <a:off x="6684799"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7" name="TextBox 266">
                    <a:extLst>
                      <a:ext uri="{FF2B5EF4-FFF2-40B4-BE49-F238E27FC236}">
                        <a16:creationId xmlns:a16="http://schemas.microsoft.com/office/drawing/2014/main" id="{66E917A8-C2D0-E742-BB96-04CF96E9D427}"/>
                      </a:ext>
                    </a:extLst>
                  </p:cNvPr>
                  <p:cNvSpPr txBox="1"/>
                  <p:nvPr/>
                </p:nvSpPr>
                <p:spPr>
                  <a:xfrm>
                    <a:off x="6667403"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7" name="TextBox 266">
                    <a:extLst>
                      <a:ext uri="{FF2B5EF4-FFF2-40B4-BE49-F238E27FC236}">
                        <a16:creationId xmlns:a16="http://schemas.microsoft.com/office/drawing/2014/main" id="{66E917A8-C2D0-E742-BB96-04CF96E9D427}"/>
                      </a:ext>
                    </a:extLst>
                  </p:cNvPr>
                  <p:cNvSpPr txBox="1">
                    <a:spLocks noRot="1" noChangeAspect="1" noMove="1" noResize="1" noEditPoints="1" noAdjustHandles="1" noChangeArrowheads="1" noChangeShapeType="1" noTextEdit="1"/>
                  </p:cNvSpPr>
                  <p:nvPr/>
                </p:nvSpPr>
                <p:spPr>
                  <a:xfrm>
                    <a:off x="6667403" y="2704840"/>
                    <a:ext cx="190052" cy="215444"/>
                  </a:xfrm>
                  <a:prstGeom prst="rect">
                    <a:avLst/>
                  </a:prstGeom>
                  <a:blipFill>
                    <a:blip r:embed="rId21"/>
                    <a:stretch>
                      <a:fillRect l="-37500" b="-27778"/>
                    </a:stretch>
                  </a:blipFill>
                </p:spPr>
                <p:txBody>
                  <a:bodyPr/>
                  <a:lstStyle/>
                  <a:p>
                    <a:r>
                      <a:rPr lang="en-GB">
                        <a:noFill/>
                      </a:rPr>
                      <a:t> </a:t>
                    </a:r>
                  </a:p>
                </p:txBody>
              </p:sp>
            </mc:Fallback>
          </mc:AlternateContent>
        </p:grpSp>
        <p:grpSp>
          <p:nvGrpSpPr>
            <p:cNvPr id="222" name="Group 221">
              <a:extLst>
                <a:ext uri="{FF2B5EF4-FFF2-40B4-BE49-F238E27FC236}">
                  <a16:creationId xmlns:a16="http://schemas.microsoft.com/office/drawing/2014/main" id="{197C199F-95E0-0047-8353-B501E61DD8FB}"/>
                </a:ext>
              </a:extLst>
            </p:cNvPr>
            <p:cNvGrpSpPr/>
            <p:nvPr/>
          </p:nvGrpSpPr>
          <p:grpSpPr>
            <a:xfrm>
              <a:off x="4652677" y="4361728"/>
              <a:ext cx="194219" cy="376144"/>
              <a:chOff x="5467171" y="4505676"/>
              <a:chExt cx="194219" cy="376144"/>
            </a:xfrm>
          </p:grpSpPr>
          <p:sp>
            <p:nvSpPr>
              <p:cNvPr id="264" name="Rectangle 263">
                <a:extLst>
                  <a:ext uri="{FF2B5EF4-FFF2-40B4-BE49-F238E27FC236}">
                    <a16:creationId xmlns:a16="http://schemas.microsoft.com/office/drawing/2014/main" id="{2D872F40-9A5E-3547-A560-7A7648E45C99}"/>
                  </a:ext>
                </a:extLst>
              </p:cNvPr>
              <p:cNvSpPr/>
              <p:nvPr/>
            </p:nvSpPr>
            <p:spPr>
              <a:xfrm>
                <a:off x="5497228"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5" name="TextBox 264">
                    <a:extLst>
                      <a:ext uri="{FF2B5EF4-FFF2-40B4-BE49-F238E27FC236}">
                        <a16:creationId xmlns:a16="http://schemas.microsoft.com/office/drawing/2014/main" id="{75B89298-4604-EF45-B2B4-60914194ACC9}"/>
                      </a:ext>
                    </a:extLst>
                  </p:cNvPr>
                  <p:cNvSpPr txBox="1"/>
                  <p:nvPr/>
                </p:nvSpPr>
                <p:spPr>
                  <a:xfrm>
                    <a:off x="5467171" y="450567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74" name="TextBox 73">
                    <a:extLst>
                      <a:ext uri="{FF2B5EF4-FFF2-40B4-BE49-F238E27FC236}">
                        <a16:creationId xmlns:a16="http://schemas.microsoft.com/office/drawing/2014/main" id="{4E94406F-0346-7E44-AAD6-6115D2F26F4A}"/>
                      </a:ext>
                    </a:extLst>
                  </p:cNvPr>
                  <p:cNvSpPr txBox="1">
                    <a:spLocks noRot="1" noChangeAspect="1" noMove="1" noResize="1" noEditPoints="1" noAdjustHandles="1" noChangeArrowheads="1" noChangeShapeType="1" noTextEdit="1"/>
                  </p:cNvSpPr>
                  <p:nvPr/>
                </p:nvSpPr>
                <p:spPr>
                  <a:xfrm>
                    <a:off x="5467171" y="4505676"/>
                    <a:ext cx="194219" cy="215444"/>
                  </a:xfrm>
                  <a:prstGeom prst="rect">
                    <a:avLst/>
                  </a:prstGeom>
                  <a:blipFill>
                    <a:blip r:embed="rId22"/>
                    <a:stretch>
                      <a:fillRect l="-35294" b="-33333"/>
                    </a:stretch>
                  </a:blipFill>
                </p:spPr>
                <p:txBody>
                  <a:bodyPr/>
                  <a:lstStyle/>
                  <a:p>
                    <a:r>
                      <a:rPr lang="en-GB">
                        <a:noFill/>
                      </a:rPr>
                      <a:t> </a:t>
                    </a:r>
                  </a:p>
                </p:txBody>
              </p:sp>
            </mc:Fallback>
          </mc:AlternateContent>
        </p:grpSp>
        <p:grpSp>
          <p:nvGrpSpPr>
            <p:cNvPr id="223" name="Group 222">
              <a:extLst>
                <a:ext uri="{FF2B5EF4-FFF2-40B4-BE49-F238E27FC236}">
                  <a16:creationId xmlns:a16="http://schemas.microsoft.com/office/drawing/2014/main" id="{56409991-05AA-854C-843B-94104765E23B}"/>
                </a:ext>
              </a:extLst>
            </p:cNvPr>
            <p:cNvGrpSpPr/>
            <p:nvPr/>
          </p:nvGrpSpPr>
          <p:grpSpPr>
            <a:xfrm>
              <a:off x="5113863" y="4362082"/>
              <a:ext cx="194219" cy="377457"/>
              <a:chOff x="5928357" y="4506030"/>
              <a:chExt cx="194219" cy="377457"/>
            </a:xfrm>
          </p:grpSpPr>
          <p:sp>
            <p:nvSpPr>
              <p:cNvPr id="262" name="Rectangle 261">
                <a:extLst>
                  <a:ext uri="{FF2B5EF4-FFF2-40B4-BE49-F238E27FC236}">
                    <a16:creationId xmlns:a16="http://schemas.microsoft.com/office/drawing/2014/main" id="{80036CCA-8EC5-6B41-AAD6-58D9C55BC7A7}"/>
                  </a:ext>
                </a:extLst>
              </p:cNvPr>
              <p:cNvSpPr/>
              <p:nvPr/>
            </p:nvSpPr>
            <p:spPr>
              <a:xfrm>
                <a:off x="5947639"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3" name="TextBox 262">
                    <a:extLst>
                      <a:ext uri="{FF2B5EF4-FFF2-40B4-BE49-F238E27FC236}">
                        <a16:creationId xmlns:a16="http://schemas.microsoft.com/office/drawing/2014/main" id="{63E665DF-D1AB-E04D-BF11-AB460EB0358A}"/>
                      </a:ext>
                    </a:extLst>
                  </p:cNvPr>
                  <p:cNvSpPr txBox="1"/>
                  <p:nvPr/>
                </p:nvSpPr>
                <p:spPr>
                  <a:xfrm>
                    <a:off x="5928357"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63" name="TextBox 262">
                    <a:extLst>
                      <a:ext uri="{FF2B5EF4-FFF2-40B4-BE49-F238E27FC236}">
                        <a16:creationId xmlns:a16="http://schemas.microsoft.com/office/drawing/2014/main" id="{63E665DF-D1AB-E04D-BF11-AB460EB0358A}"/>
                      </a:ext>
                    </a:extLst>
                  </p:cNvPr>
                  <p:cNvSpPr txBox="1">
                    <a:spLocks noRot="1" noChangeAspect="1" noMove="1" noResize="1" noEditPoints="1" noAdjustHandles="1" noChangeArrowheads="1" noChangeShapeType="1" noTextEdit="1"/>
                  </p:cNvSpPr>
                  <p:nvPr/>
                </p:nvSpPr>
                <p:spPr>
                  <a:xfrm>
                    <a:off x="5928357" y="4506030"/>
                    <a:ext cx="194219" cy="215444"/>
                  </a:xfrm>
                  <a:prstGeom prst="rect">
                    <a:avLst/>
                  </a:prstGeom>
                  <a:blipFill>
                    <a:blip r:embed="rId23"/>
                    <a:stretch>
                      <a:fillRect l="-37500" b="-33333"/>
                    </a:stretch>
                  </a:blipFill>
                </p:spPr>
                <p:txBody>
                  <a:bodyPr/>
                  <a:lstStyle/>
                  <a:p>
                    <a:r>
                      <a:rPr lang="en-GB">
                        <a:noFill/>
                      </a:rPr>
                      <a:t> </a:t>
                    </a:r>
                  </a:p>
                </p:txBody>
              </p:sp>
            </mc:Fallback>
          </mc:AlternateContent>
        </p:grpSp>
        <p:cxnSp>
          <p:nvCxnSpPr>
            <p:cNvPr id="224" name="Straight Connector 223">
              <a:extLst>
                <a:ext uri="{FF2B5EF4-FFF2-40B4-BE49-F238E27FC236}">
                  <a16:creationId xmlns:a16="http://schemas.microsoft.com/office/drawing/2014/main" id="{7FC0F694-3E17-E844-86A6-5BDA27F563DF}"/>
                </a:ext>
              </a:extLst>
            </p:cNvPr>
            <p:cNvCxnSpPr>
              <a:cxnSpLocks/>
              <a:stCxn id="214" idx="2"/>
              <a:endCxn id="260" idx="3"/>
            </p:cNvCxnSpPr>
            <p:nvPr/>
          </p:nvCxnSpPr>
          <p:spPr>
            <a:xfrm flipH="1" flipV="1">
              <a:off x="6306202" y="2856673"/>
              <a:ext cx="208629"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29130A9-9D9C-EB49-B5ED-BCF34FB4EA72}"/>
                </a:ext>
              </a:extLst>
            </p:cNvPr>
            <p:cNvCxnSpPr>
              <a:cxnSpLocks/>
              <a:stCxn id="246" idx="0"/>
              <a:endCxn id="260" idx="2"/>
            </p:cNvCxnSpPr>
            <p:nvPr/>
          </p:nvCxnSpPr>
          <p:spPr>
            <a:xfrm flipV="1">
              <a:off x="6089585" y="2928673"/>
              <a:ext cx="144617"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7E05627-51C8-0945-9F55-2FD69B7F914B}"/>
                </a:ext>
              </a:extLst>
            </p:cNvPr>
            <p:cNvCxnSpPr>
              <a:cxnSpLocks/>
              <a:stCxn id="258" idx="3"/>
              <a:endCxn id="213" idx="2"/>
            </p:cNvCxnSpPr>
            <p:nvPr/>
          </p:nvCxnSpPr>
          <p:spPr>
            <a:xfrm>
              <a:off x="4011827"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ADD934D-104B-6A46-AB5F-FE98298D9933}"/>
                </a:ext>
              </a:extLst>
            </p:cNvPr>
            <p:cNvCxnSpPr>
              <a:cxnSpLocks/>
              <a:stCxn id="214" idx="6"/>
              <a:endCxn id="256" idx="1"/>
            </p:cNvCxnSpPr>
            <p:nvPr/>
          </p:nvCxnSpPr>
          <p:spPr>
            <a:xfrm flipV="1">
              <a:off x="7804552"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14969037-FA50-BB40-8DCF-ADEF07F5B32C}"/>
                </a:ext>
              </a:extLst>
            </p:cNvPr>
            <p:cNvCxnSpPr>
              <a:cxnSpLocks/>
              <a:stCxn id="242" idx="4"/>
              <a:endCxn id="266" idx="0"/>
            </p:cNvCxnSpPr>
            <p:nvPr/>
          </p:nvCxnSpPr>
          <p:spPr>
            <a:xfrm flipH="1">
              <a:off x="5942305" y="2488892"/>
              <a:ext cx="153253"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CA820B2B-747A-1845-ADFA-3AF9C9333ACD}"/>
                </a:ext>
              </a:extLst>
            </p:cNvPr>
            <p:cNvCxnSpPr>
              <a:cxnSpLocks/>
              <a:stCxn id="242" idx="4"/>
              <a:endCxn id="260" idx="0"/>
            </p:cNvCxnSpPr>
            <p:nvPr/>
          </p:nvCxnSpPr>
          <p:spPr>
            <a:xfrm>
              <a:off x="6095558" y="2488892"/>
              <a:ext cx="138644"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D968AC59-587C-524F-8711-A45BEC04E640}"/>
                </a:ext>
              </a:extLst>
            </p:cNvPr>
            <p:cNvCxnSpPr>
              <a:cxnSpLocks/>
              <a:stCxn id="258" idx="3"/>
              <a:endCxn id="243" idx="3"/>
            </p:cNvCxnSpPr>
            <p:nvPr/>
          </p:nvCxnSpPr>
          <p:spPr>
            <a:xfrm flipV="1">
              <a:off x="4011827" y="1973242"/>
              <a:ext cx="1578483"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A82548C3-5A62-9A49-8719-4D92B7C0E1D4}"/>
                </a:ext>
              </a:extLst>
            </p:cNvPr>
            <p:cNvCxnSpPr>
              <a:cxnSpLocks/>
              <a:stCxn id="243" idx="5"/>
              <a:endCxn id="256" idx="1"/>
            </p:cNvCxnSpPr>
            <p:nvPr/>
          </p:nvCxnSpPr>
          <p:spPr>
            <a:xfrm>
              <a:off x="6588861" y="1973242"/>
              <a:ext cx="1400485"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53CE09A7-F599-7341-AE8E-CD6BEDAB26BC}"/>
                </a:ext>
              </a:extLst>
            </p:cNvPr>
            <p:cNvCxnSpPr>
              <a:cxnSpLocks/>
              <a:stCxn id="258" idx="3"/>
              <a:endCxn id="246" idx="2"/>
            </p:cNvCxnSpPr>
            <p:nvPr/>
          </p:nvCxnSpPr>
          <p:spPr>
            <a:xfrm>
              <a:off x="4011827" y="2856673"/>
              <a:ext cx="1698433"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5F3298DA-58AD-F244-BAE5-522517060F7B}"/>
                </a:ext>
              </a:extLst>
            </p:cNvPr>
            <p:cNvCxnSpPr>
              <a:cxnSpLocks/>
              <a:stCxn id="256" idx="1"/>
              <a:endCxn id="246" idx="6"/>
            </p:cNvCxnSpPr>
            <p:nvPr/>
          </p:nvCxnSpPr>
          <p:spPr>
            <a:xfrm flipH="1">
              <a:off x="6468909" y="2856673"/>
              <a:ext cx="1520437"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4FF84233-FD87-5E4B-A69D-8BE8DAF5AEAA}"/>
                </a:ext>
              </a:extLst>
            </p:cNvPr>
            <p:cNvCxnSpPr>
              <a:cxnSpLocks/>
              <a:stCxn id="262" idx="2"/>
              <a:endCxn id="247" idx="1"/>
            </p:cNvCxnSpPr>
            <p:nvPr/>
          </p:nvCxnSpPr>
          <p:spPr>
            <a:xfrm>
              <a:off x="5205145" y="4739539"/>
              <a:ext cx="455658" cy="2620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57C3C9EF-F5A1-C144-A64B-C8FBBB4EC791}"/>
                </a:ext>
              </a:extLst>
            </p:cNvPr>
            <p:cNvCxnSpPr>
              <a:cxnSpLocks/>
              <a:stCxn id="246" idx="4"/>
              <a:endCxn id="254" idx="3"/>
            </p:cNvCxnSpPr>
            <p:nvPr/>
          </p:nvCxnSpPr>
          <p:spPr>
            <a:xfrm>
              <a:off x="6089585" y="3862567"/>
              <a:ext cx="1497515" cy="7912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65D2F9D-103A-9344-88A5-C7FA5655BFEC}"/>
                </a:ext>
              </a:extLst>
            </p:cNvPr>
            <p:cNvCxnSpPr>
              <a:cxnSpLocks/>
              <a:stCxn id="247" idx="7"/>
              <a:endCxn id="254" idx="2"/>
            </p:cNvCxnSpPr>
            <p:nvPr/>
          </p:nvCxnSpPr>
          <p:spPr>
            <a:xfrm flipV="1">
              <a:off x="6542490" y="4725832"/>
              <a:ext cx="972610" cy="2757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a:extLst>
                <a:ext uri="{FF2B5EF4-FFF2-40B4-BE49-F238E27FC236}">
                  <a16:creationId xmlns:a16="http://schemas.microsoft.com/office/drawing/2014/main" id="{9AA4C9EE-7B35-8D48-BECC-FD6216F87E0D}"/>
                </a:ext>
              </a:extLst>
            </p:cNvPr>
            <p:cNvCxnSpPr>
              <a:cxnSpLocks/>
              <a:stCxn id="254" idx="2"/>
              <a:endCxn id="244" idx="0"/>
            </p:cNvCxnSpPr>
            <p:nvPr/>
          </p:nvCxnSpPr>
          <p:spPr>
            <a:xfrm>
              <a:off x="7515100" y="4725832"/>
              <a:ext cx="1" cy="43018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B878E65C-3F69-994A-AFA2-95C7A31EED2B}"/>
                </a:ext>
              </a:extLst>
            </p:cNvPr>
            <p:cNvGrpSpPr/>
            <p:nvPr/>
          </p:nvGrpSpPr>
          <p:grpSpPr>
            <a:xfrm>
              <a:off x="6136182" y="2560892"/>
              <a:ext cx="190052" cy="367781"/>
              <a:chOff x="6950676" y="2704840"/>
              <a:chExt cx="190052" cy="367781"/>
            </a:xfrm>
          </p:grpSpPr>
          <p:sp>
            <p:nvSpPr>
              <p:cNvPr id="260" name="Rectangle 259">
                <a:extLst>
                  <a:ext uri="{FF2B5EF4-FFF2-40B4-BE49-F238E27FC236}">
                    <a16:creationId xmlns:a16="http://schemas.microsoft.com/office/drawing/2014/main" id="{9079AD42-DEB8-1E41-A36F-037DA7B7C183}"/>
                  </a:ext>
                </a:extLst>
              </p:cNvPr>
              <p:cNvSpPr/>
              <p:nvPr/>
            </p:nvSpPr>
            <p:spPr>
              <a:xfrm>
                <a:off x="6976696"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1" name="TextBox 260">
                    <a:extLst>
                      <a:ext uri="{FF2B5EF4-FFF2-40B4-BE49-F238E27FC236}">
                        <a16:creationId xmlns:a16="http://schemas.microsoft.com/office/drawing/2014/main" id="{7106CFAF-29B5-7B4D-B781-5A607887623D}"/>
                      </a:ext>
                    </a:extLst>
                  </p:cNvPr>
                  <p:cNvSpPr txBox="1"/>
                  <p:nvPr/>
                </p:nvSpPr>
                <p:spPr>
                  <a:xfrm>
                    <a:off x="695067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1" name="TextBox 260">
                    <a:extLst>
                      <a:ext uri="{FF2B5EF4-FFF2-40B4-BE49-F238E27FC236}">
                        <a16:creationId xmlns:a16="http://schemas.microsoft.com/office/drawing/2014/main" id="{7106CFAF-29B5-7B4D-B781-5A607887623D}"/>
                      </a:ext>
                    </a:extLst>
                  </p:cNvPr>
                  <p:cNvSpPr txBox="1">
                    <a:spLocks noRot="1" noChangeAspect="1" noMove="1" noResize="1" noEditPoints="1" noAdjustHandles="1" noChangeArrowheads="1" noChangeShapeType="1" noTextEdit="1"/>
                  </p:cNvSpPr>
                  <p:nvPr/>
                </p:nvSpPr>
                <p:spPr>
                  <a:xfrm>
                    <a:off x="6950676" y="2704840"/>
                    <a:ext cx="190052" cy="215444"/>
                  </a:xfrm>
                  <a:prstGeom prst="rect">
                    <a:avLst/>
                  </a:prstGeom>
                  <a:blipFill>
                    <a:blip r:embed="rId24"/>
                    <a:stretch>
                      <a:fillRect l="-37500" b="-27778"/>
                    </a:stretch>
                  </a:blipFill>
                </p:spPr>
                <p:txBody>
                  <a:bodyPr/>
                  <a:lstStyle/>
                  <a:p>
                    <a:r>
                      <a:rPr lang="en-GB">
                        <a:noFill/>
                      </a:rPr>
                      <a:t> </a:t>
                    </a:r>
                  </a:p>
                </p:txBody>
              </p:sp>
            </mc:Fallback>
          </mc:AlternateContent>
        </p:grpSp>
        <p:grpSp>
          <p:nvGrpSpPr>
            <p:cNvPr id="239" name="Group 238">
              <a:extLst>
                <a:ext uri="{FF2B5EF4-FFF2-40B4-BE49-F238E27FC236}">
                  <a16:creationId xmlns:a16="http://schemas.microsoft.com/office/drawing/2014/main" id="{E45AE4A8-7106-264C-80CD-5F1B4846C23B}"/>
                </a:ext>
              </a:extLst>
            </p:cNvPr>
            <p:cNvGrpSpPr/>
            <p:nvPr/>
          </p:nvGrpSpPr>
          <p:grpSpPr>
            <a:xfrm>
              <a:off x="3847952" y="2560892"/>
              <a:ext cx="190052" cy="367781"/>
              <a:chOff x="4662446" y="2704840"/>
              <a:chExt cx="190052" cy="367781"/>
            </a:xfrm>
          </p:grpSpPr>
          <p:sp>
            <p:nvSpPr>
              <p:cNvPr id="258" name="Rectangle 257">
                <a:extLst>
                  <a:ext uri="{FF2B5EF4-FFF2-40B4-BE49-F238E27FC236}">
                    <a16:creationId xmlns:a16="http://schemas.microsoft.com/office/drawing/2014/main" id="{1BFEC8B7-8040-E14A-804E-B544DF57226B}"/>
                  </a:ext>
                </a:extLst>
              </p:cNvPr>
              <p:cNvSpPr/>
              <p:nvPr/>
            </p:nvSpPr>
            <p:spPr>
              <a:xfrm>
                <a:off x="4682321"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F90ECFBA-A111-484F-98BC-0B61B89102B2}"/>
                      </a:ext>
                    </a:extLst>
                  </p:cNvPr>
                  <p:cNvSpPr txBox="1"/>
                  <p:nvPr/>
                </p:nvSpPr>
                <p:spPr>
                  <a:xfrm>
                    <a:off x="466244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9" name="TextBox 258">
                    <a:extLst>
                      <a:ext uri="{FF2B5EF4-FFF2-40B4-BE49-F238E27FC236}">
                        <a16:creationId xmlns:a16="http://schemas.microsoft.com/office/drawing/2014/main" id="{F90ECFBA-A111-484F-98BC-0B61B89102B2}"/>
                      </a:ext>
                    </a:extLst>
                  </p:cNvPr>
                  <p:cNvSpPr txBox="1">
                    <a:spLocks noRot="1" noChangeAspect="1" noMove="1" noResize="1" noEditPoints="1" noAdjustHandles="1" noChangeArrowheads="1" noChangeShapeType="1" noTextEdit="1"/>
                  </p:cNvSpPr>
                  <p:nvPr/>
                </p:nvSpPr>
                <p:spPr>
                  <a:xfrm>
                    <a:off x="4662446" y="2704840"/>
                    <a:ext cx="190052" cy="215444"/>
                  </a:xfrm>
                  <a:prstGeom prst="rect">
                    <a:avLst/>
                  </a:prstGeom>
                  <a:blipFill>
                    <a:blip r:embed="rId25"/>
                    <a:stretch>
                      <a:fillRect l="-37500" b="-27778"/>
                    </a:stretch>
                  </a:blipFill>
                </p:spPr>
                <p:txBody>
                  <a:bodyPr/>
                  <a:lstStyle/>
                  <a:p>
                    <a:r>
                      <a:rPr lang="en-GB">
                        <a:noFill/>
                      </a:rPr>
                      <a:t> </a:t>
                    </a:r>
                  </a:p>
                </p:txBody>
              </p:sp>
            </mc:Fallback>
          </mc:AlternateContent>
        </p:grpSp>
        <p:grpSp>
          <p:nvGrpSpPr>
            <p:cNvPr id="240" name="Group 239">
              <a:extLst>
                <a:ext uri="{FF2B5EF4-FFF2-40B4-BE49-F238E27FC236}">
                  <a16:creationId xmlns:a16="http://schemas.microsoft.com/office/drawing/2014/main" id="{FE02072C-7DE5-2B4A-92AD-198A6CB2B2AC}"/>
                </a:ext>
              </a:extLst>
            </p:cNvPr>
            <p:cNvGrpSpPr/>
            <p:nvPr/>
          </p:nvGrpSpPr>
          <p:grpSpPr>
            <a:xfrm>
              <a:off x="7966320" y="2560892"/>
              <a:ext cx="190052" cy="367781"/>
              <a:chOff x="8780814" y="2704840"/>
              <a:chExt cx="190052" cy="367781"/>
            </a:xfrm>
          </p:grpSpPr>
          <p:sp>
            <p:nvSpPr>
              <p:cNvPr id="256" name="Rectangle 255">
                <a:extLst>
                  <a:ext uri="{FF2B5EF4-FFF2-40B4-BE49-F238E27FC236}">
                    <a16:creationId xmlns:a16="http://schemas.microsoft.com/office/drawing/2014/main" id="{E00E0DC7-A873-BA40-A49F-8898EA6D6459}"/>
                  </a:ext>
                </a:extLst>
              </p:cNvPr>
              <p:cNvSpPr/>
              <p:nvPr/>
            </p:nvSpPr>
            <p:spPr>
              <a:xfrm>
                <a:off x="8803840"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7" name="TextBox 256">
                    <a:extLst>
                      <a:ext uri="{FF2B5EF4-FFF2-40B4-BE49-F238E27FC236}">
                        <a16:creationId xmlns:a16="http://schemas.microsoft.com/office/drawing/2014/main" id="{6DAD29F4-3D40-254E-B359-0690E70A87DE}"/>
                      </a:ext>
                    </a:extLst>
                  </p:cNvPr>
                  <p:cNvSpPr txBox="1"/>
                  <p:nvPr/>
                </p:nvSpPr>
                <p:spPr>
                  <a:xfrm>
                    <a:off x="8780814"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7" name="TextBox 256">
                    <a:extLst>
                      <a:ext uri="{FF2B5EF4-FFF2-40B4-BE49-F238E27FC236}">
                        <a16:creationId xmlns:a16="http://schemas.microsoft.com/office/drawing/2014/main" id="{6DAD29F4-3D40-254E-B359-0690E70A87DE}"/>
                      </a:ext>
                    </a:extLst>
                  </p:cNvPr>
                  <p:cNvSpPr txBox="1">
                    <a:spLocks noRot="1" noChangeAspect="1" noMove="1" noResize="1" noEditPoints="1" noAdjustHandles="1" noChangeArrowheads="1" noChangeShapeType="1" noTextEdit="1"/>
                  </p:cNvSpPr>
                  <p:nvPr/>
                </p:nvSpPr>
                <p:spPr>
                  <a:xfrm>
                    <a:off x="8780814" y="2704840"/>
                    <a:ext cx="190052" cy="215444"/>
                  </a:xfrm>
                  <a:prstGeom prst="rect">
                    <a:avLst/>
                  </a:prstGeom>
                  <a:blipFill>
                    <a:blip r:embed="rId26"/>
                    <a:stretch>
                      <a:fillRect l="-37500" b="-27778"/>
                    </a:stretch>
                  </a:blipFill>
                </p:spPr>
                <p:txBody>
                  <a:bodyPr/>
                  <a:lstStyle/>
                  <a:p>
                    <a:r>
                      <a:rPr lang="en-GB">
                        <a:noFill/>
                      </a:rPr>
                      <a:t> </a:t>
                    </a:r>
                  </a:p>
                </p:txBody>
              </p:sp>
            </mc:Fallback>
          </mc:AlternateContent>
        </p:grpSp>
        <p:grpSp>
          <p:nvGrpSpPr>
            <p:cNvPr id="241" name="Group 240">
              <a:extLst>
                <a:ext uri="{FF2B5EF4-FFF2-40B4-BE49-F238E27FC236}">
                  <a16:creationId xmlns:a16="http://schemas.microsoft.com/office/drawing/2014/main" id="{C24728C2-7231-D641-9FEC-C4C29604A745}"/>
                </a:ext>
              </a:extLst>
            </p:cNvPr>
            <p:cNvGrpSpPr/>
            <p:nvPr/>
          </p:nvGrpSpPr>
          <p:grpSpPr>
            <a:xfrm>
              <a:off x="7417990" y="4362082"/>
              <a:ext cx="194219" cy="363750"/>
              <a:chOff x="8232484" y="4506030"/>
              <a:chExt cx="194219" cy="363750"/>
            </a:xfrm>
          </p:grpSpPr>
          <p:sp>
            <p:nvSpPr>
              <p:cNvPr id="254" name="Rectangle 253">
                <a:extLst>
                  <a:ext uri="{FF2B5EF4-FFF2-40B4-BE49-F238E27FC236}">
                    <a16:creationId xmlns:a16="http://schemas.microsoft.com/office/drawing/2014/main" id="{2E555C5F-73C7-1A46-9E6D-8E669C6A0491}"/>
                  </a:ext>
                </a:extLst>
              </p:cNvPr>
              <p:cNvSpPr/>
              <p:nvPr/>
            </p:nvSpPr>
            <p:spPr>
              <a:xfrm>
                <a:off x="8257594"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AA1C6707-A737-264E-B89F-1D3182F5465E}"/>
                      </a:ext>
                    </a:extLst>
                  </p:cNvPr>
                  <p:cNvSpPr txBox="1"/>
                  <p:nvPr/>
                </p:nvSpPr>
                <p:spPr>
                  <a:xfrm>
                    <a:off x="8232484"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55" name="TextBox 254">
                    <a:extLst>
                      <a:ext uri="{FF2B5EF4-FFF2-40B4-BE49-F238E27FC236}">
                        <a16:creationId xmlns:a16="http://schemas.microsoft.com/office/drawing/2014/main" id="{AA1C6707-A737-264E-B89F-1D3182F5465E}"/>
                      </a:ext>
                    </a:extLst>
                  </p:cNvPr>
                  <p:cNvSpPr txBox="1">
                    <a:spLocks noRot="1" noChangeAspect="1" noMove="1" noResize="1" noEditPoints="1" noAdjustHandles="1" noChangeArrowheads="1" noChangeShapeType="1" noTextEdit="1"/>
                  </p:cNvSpPr>
                  <p:nvPr/>
                </p:nvSpPr>
                <p:spPr>
                  <a:xfrm>
                    <a:off x="8232484" y="4506030"/>
                    <a:ext cx="194219" cy="215444"/>
                  </a:xfrm>
                  <a:prstGeom prst="rect">
                    <a:avLst/>
                  </a:prstGeom>
                  <a:blipFill>
                    <a:blip r:embed="rId27"/>
                    <a:stretch>
                      <a:fillRect l="-37500" b="-33333"/>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2" name="TextBox 241">
                  <a:extLst>
                    <a:ext uri="{FF2B5EF4-FFF2-40B4-BE49-F238E27FC236}">
                      <a16:creationId xmlns:a16="http://schemas.microsoft.com/office/drawing/2014/main" id="{F212901E-F2DC-6D42-8143-E64EAC884774}"/>
                    </a:ext>
                  </a:extLst>
                </p:cNvPr>
                <p:cNvSpPr txBox="1"/>
                <p:nvPr/>
              </p:nvSpPr>
              <p:spPr>
                <a:xfrm>
                  <a:off x="5455882" y="2099379"/>
                  <a:ext cx="1279352"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b="0" i="1" smtClean="0">
                            <a:solidFill>
                              <a:schemeClr val="tx1"/>
                            </a:solidFill>
                            <a:latin typeface="Cambria Math" panose="02040503050406030204" pitchFamily="18" charset="0"/>
                          </a:rPr>
                          <m:t>𝑛𝑢𝑐𝑙</m:t>
                        </m:r>
                      </m:oMath>
                    </m:oMathPara>
                  </a14:m>
                  <a:endParaRPr lang="en-GB" dirty="0">
                    <a:solidFill>
                      <a:schemeClr val="tx1"/>
                    </a:solidFill>
                  </a:endParaRPr>
                </a:p>
              </p:txBody>
            </p:sp>
          </mc:Choice>
          <mc:Fallback xmlns="">
            <p:sp>
              <p:nvSpPr>
                <p:cNvPr id="242" name="TextBox 241">
                  <a:extLst>
                    <a:ext uri="{FF2B5EF4-FFF2-40B4-BE49-F238E27FC236}">
                      <a16:creationId xmlns:a16="http://schemas.microsoft.com/office/drawing/2014/main" id="{F212901E-F2DC-6D42-8143-E64EAC884774}"/>
                    </a:ext>
                  </a:extLst>
                </p:cNvPr>
                <p:cNvSpPr txBox="1">
                  <a:spLocks noRot="1" noChangeAspect="1" noMove="1" noResize="1" noEditPoints="1" noAdjustHandles="1" noChangeArrowheads="1" noChangeShapeType="1" noTextEdit="1"/>
                </p:cNvSpPr>
                <p:nvPr/>
              </p:nvSpPr>
              <p:spPr>
                <a:xfrm>
                  <a:off x="5455882" y="2099379"/>
                  <a:ext cx="1279352" cy="389513"/>
                </a:xfrm>
                <a:prstGeom prst="ellipse">
                  <a:avLst/>
                </a:prstGeom>
                <a:blipFill>
                  <a:blip r:embed="rId2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3" name="TextBox 242">
                  <a:extLst>
                    <a:ext uri="{FF2B5EF4-FFF2-40B4-BE49-F238E27FC236}">
                      <a16:creationId xmlns:a16="http://schemas.microsoft.com/office/drawing/2014/main" id="{AA45890B-649D-1142-BF06-436C09D152A2}"/>
                    </a:ext>
                  </a:extLst>
                </p:cNvPr>
                <p:cNvSpPr txBox="1"/>
                <p:nvPr/>
              </p:nvSpPr>
              <p:spPr>
                <a:xfrm>
                  <a:off x="5383503" y="1640772"/>
                  <a:ext cx="141216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i="1">
                            <a:solidFill>
                              <a:schemeClr val="tx1"/>
                            </a:solidFill>
                            <a:latin typeface="Cambria Math" panose="02040503050406030204" pitchFamily="18" charset="0"/>
                          </a:rPr>
                          <m:t>𝑐h𝑒𝑚</m:t>
                        </m:r>
                      </m:oMath>
                    </m:oMathPara>
                  </a14:m>
                  <a:endParaRPr lang="en-GB" dirty="0">
                    <a:solidFill>
                      <a:schemeClr val="tx1"/>
                    </a:solidFill>
                  </a:endParaRPr>
                </a:p>
              </p:txBody>
            </p:sp>
          </mc:Choice>
          <mc:Fallback xmlns="">
            <p:sp>
              <p:nvSpPr>
                <p:cNvPr id="243" name="TextBox 242">
                  <a:extLst>
                    <a:ext uri="{FF2B5EF4-FFF2-40B4-BE49-F238E27FC236}">
                      <a16:creationId xmlns:a16="http://schemas.microsoft.com/office/drawing/2014/main" id="{AA45890B-649D-1142-BF06-436C09D152A2}"/>
                    </a:ext>
                  </a:extLst>
                </p:cNvPr>
                <p:cNvSpPr txBox="1">
                  <a:spLocks noRot="1" noChangeAspect="1" noMove="1" noResize="1" noEditPoints="1" noAdjustHandles="1" noChangeArrowheads="1" noChangeShapeType="1" noTextEdit="1"/>
                </p:cNvSpPr>
                <p:nvPr/>
              </p:nvSpPr>
              <p:spPr>
                <a:xfrm>
                  <a:off x="5383503" y="1640772"/>
                  <a:ext cx="1412165" cy="389513"/>
                </a:xfrm>
                <a:prstGeom prst="ellipse">
                  <a:avLst/>
                </a:prstGeom>
                <a:blipFill>
                  <a:blip r:embed="rId2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4" name="TextBox 243">
                  <a:extLst>
                    <a:ext uri="{FF2B5EF4-FFF2-40B4-BE49-F238E27FC236}">
                      <a16:creationId xmlns:a16="http://schemas.microsoft.com/office/drawing/2014/main" id="{BFC8A345-EFD1-0A41-B820-22ABF056F3E2}"/>
                    </a:ext>
                  </a:extLst>
                </p:cNvPr>
                <p:cNvSpPr txBox="1"/>
                <p:nvPr/>
              </p:nvSpPr>
              <p:spPr>
                <a:xfrm>
                  <a:off x="6542490" y="5156016"/>
                  <a:ext cx="19452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2</m:t>
                            </m:r>
                          </m:sub>
                        </m:sSub>
                      </m:oMath>
                    </m:oMathPara>
                  </a14:m>
                  <a:endParaRPr lang="en-GB" dirty="0">
                    <a:solidFill>
                      <a:schemeClr val="tx1"/>
                    </a:solidFill>
                  </a:endParaRPr>
                </a:p>
              </p:txBody>
            </p:sp>
          </mc:Choice>
          <mc:Fallback xmlns="">
            <p:sp>
              <p:nvSpPr>
                <p:cNvPr id="244" name="TextBox 243">
                  <a:extLst>
                    <a:ext uri="{FF2B5EF4-FFF2-40B4-BE49-F238E27FC236}">
                      <a16:creationId xmlns:a16="http://schemas.microsoft.com/office/drawing/2014/main" id="{BFC8A345-EFD1-0A41-B820-22ABF056F3E2}"/>
                    </a:ext>
                  </a:extLst>
                </p:cNvPr>
                <p:cNvSpPr txBox="1">
                  <a:spLocks noRot="1" noChangeAspect="1" noMove="1" noResize="1" noEditPoints="1" noAdjustHandles="1" noChangeArrowheads="1" noChangeShapeType="1" noTextEdit="1"/>
                </p:cNvSpPr>
                <p:nvPr/>
              </p:nvSpPr>
              <p:spPr>
                <a:xfrm>
                  <a:off x="6542490" y="5156016"/>
                  <a:ext cx="1945221" cy="389513"/>
                </a:xfrm>
                <a:prstGeom prst="ellipse">
                  <a:avLst/>
                </a:prstGeom>
                <a:blipFill>
                  <a:blip r:embed="rId3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5" name="TextBox 244">
                  <a:extLst>
                    <a:ext uri="{FF2B5EF4-FFF2-40B4-BE49-F238E27FC236}">
                      <a16:creationId xmlns:a16="http://schemas.microsoft.com/office/drawing/2014/main" id="{DDA696C3-F4D5-BB4A-84C2-85BE8DB8F56F}"/>
                    </a:ext>
                  </a:extLst>
                </p:cNvPr>
                <p:cNvSpPr txBox="1"/>
                <p:nvPr/>
              </p:nvSpPr>
              <p:spPr>
                <a:xfrm>
                  <a:off x="5418162" y="4471115"/>
                  <a:ext cx="1937738"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1</m:t>
                            </m:r>
                          </m:sub>
                        </m:sSub>
                      </m:oMath>
                    </m:oMathPara>
                  </a14:m>
                  <a:endParaRPr lang="en-GB" dirty="0">
                    <a:solidFill>
                      <a:schemeClr val="tx1"/>
                    </a:solidFill>
                  </a:endParaRPr>
                </a:p>
              </p:txBody>
            </p:sp>
          </mc:Choice>
          <mc:Fallback xmlns="">
            <p:sp>
              <p:nvSpPr>
                <p:cNvPr id="245" name="TextBox 244">
                  <a:extLst>
                    <a:ext uri="{FF2B5EF4-FFF2-40B4-BE49-F238E27FC236}">
                      <a16:creationId xmlns:a16="http://schemas.microsoft.com/office/drawing/2014/main" id="{DDA696C3-F4D5-BB4A-84C2-85BE8DB8F56F}"/>
                    </a:ext>
                  </a:extLst>
                </p:cNvPr>
                <p:cNvSpPr txBox="1">
                  <a:spLocks noRot="1" noChangeAspect="1" noMove="1" noResize="1" noEditPoints="1" noAdjustHandles="1" noChangeArrowheads="1" noChangeShapeType="1" noTextEdit="1"/>
                </p:cNvSpPr>
                <p:nvPr/>
              </p:nvSpPr>
              <p:spPr>
                <a:xfrm>
                  <a:off x="5418162" y="4471115"/>
                  <a:ext cx="1937738" cy="389513"/>
                </a:xfrm>
                <a:prstGeom prst="ellipse">
                  <a:avLst/>
                </a:prstGeom>
                <a:blipFill>
                  <a:blip r:embed="rId3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7B0FD324-DBC1-5741-8DC5-088EB524CEDB}"/>
                    </a:ext>
                  </a:extLst>
                </p:cNvPr>
                <p:cNvSpPr txBox="1"/>
                <p:nvPr/>
              </p:nvSpPr>
              <p:spPr>
                <a:xfrm>
                  <a:off x="5710260" y="3473054"/>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10260" y="3473054"/>
                  <a:ext cx="758649" cy="389513"/>
                </a:xfrm>
                <a:prstGeom prst="ellipse">
                  <a:avLst/>
                </a:prstGeom>
                <a:blipFill>
                  <a:blip r:embed="rId32"/>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7" name="TextBox 246">
                  <a:extLst>
                    <a:ext uri="{FF2B5EF4-FFF2-40B4-BE49-F238E27FC236}">
                      <a16:creationId xmlns:a16="http://schemas.microsoft.com/office/drawing/2014/main" id="{70459784-C4F5-2E49-AF50-5A9F0FBF334E}"/>
                    </a:ext>
                  </a:extLst>
                </p:cNvPr>
                <p:cNvSpPr txBox="1"/>
                <p:nvPr/>
              </p:nvSpPr>
              <p:spPr>
                <a:xfrm>
                  <a:off x="5478200" y="4944528"/>
                  <a:ext cx="124689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𝑆𝑖𝑐𝑘</m:t>
                        </m:r>
                        <m:r>
                          <m:rPr>
                            <m:nor/>
                          </m:rPr>
                          <a:rPr lang="en-GB">
                            <a:solidFill>
                              <a:schemeClr val="tx1"/>
                            </a:solidFill>
                            <a:latin typeface="Cambria Math" charset="0"/>
                          </a:rPr>
                          <m:t>.</m:t>
                        </m:r>
                        <m:r>
                          <a:rPr lang="en-GB" i="1" smtClean="0">
                            <a:solidFill>
                              <a:schemeClr val="tx1"/>
                            </a:solidFill>
                            <a:latin typeface="Cambria Math" charset="0"/>
                          </a:rPr>
                          <m:t>𝑒𝑣𝑒</m:t>
                        </m:r>
                      </m:oMath>
                    </m:oMathPara>
                  </a14:m>
                  <a:endParaRPr lang="en-GB" dirty="0">
                    <a:solidFill>
                      <a:schemeClr val="tx1"/>
                    </a:solidFill>
                  </a:endParaRPr>
                </a:p>
              </p:txBody>
            </p:sp>
          </mc:Choice>
          <mc:Fallback xmlns="">
            <p:sp>
              <p:nvSpPr>
                <p:cNvPr id="247" name="TextBox 246">
                  <a:extLst>
                    <a:ext uri="{FF2B5EF4-FFF2-40B4-BE49-F238E27FC236}">
                      <a16:creationId xmlns:a16="http://schemas.microsoft.com/office/drawing/2014/main" id="{70459784-C4F5-2E49-AF50-5A9F0FBF334E}"/>
                    </a:ext>
                  </a:extLst>
                </p:cNvPr>
                <p:cNvSpPr txBox="1">
                  <a:spLocks noRot="1" noChangeAspect="1" noMove="1" noResize="1" noEditPoints="1" noAdjustHandles="1" noChangeArrowheads="1" noChangeShapeType="1" noTextEdit="1"/>
                </p:cNvSpPr>
                <p:nvPr/>
              </p:nvSpPr>
              <p:spPr>
                <a:xfrm>
                  <a:off x="5478200" y="4944528"/>
                  <a:ext cx="1246893" cy="389513"/>
                </a:xfrm>
                <a:prstGeom prst="ellipse">
                  <a:avLst/>
                </a:prstGeom>
                <a:blipFill>
                  <a:blip r:embed="rId33"/>
                  <a:stretch>
                    <a:fillRect/>
                  </a:stretch>
                </a:blipFill>
                <a:ln>
                  <a:solidFill>
                    <a:schemeClr val="tx1"/>
                  </a:solidFill>
                </a:ln>
              </p:spPr>
              <p:txBody>
                <a:bodyPr/>
                <a:lstStyle/>
                <a:p>
                  <a:r>
                    <a:rPr lang="en-GB">
                      <a:noFill/>
                    </a:rPr>
                    <a:t> </a:t>
                  </a:r>
                </a:p>
              </p:txBody>
            </p:sp>
          </mc:Fallback>
        </mc:AlternateContent>
        <p:cxnSp>
          <p:nvCxnSpPr>
            <p:cNvPr id="248" name="Straight Connector 247">
              <a:extLst>
                <a:ext uri="{FF2B5EF4-FFF2-40B4-BE49-F238E27FC236}">
                  <a16:creationId xmlns:a16="http://schemas.microsoft.com/office/drawing/2014/main" id="{08187FE5-05EC-694C-8251-12D7328181F6}"/>
                </a:ext>
              </a:extLst>
            </p:cNvPr>
            <p:cNvCxnSpPr>
              <a:cxnSpLocks/>
              <a:stCxn id="264" idx="2"/>
              <a:endCxn id="247" idx="2"/>
            </p:cNvCxnSpPr>
            <p:nvPr/>
          </p:nvCxnSpPr>
          <p:spPr>
            <a:xfrm>
              <a:off x="4754734" y="4737872"/>
              <a:ext cx="723466" cy="401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E6844ECE-2C1A-1040-B0DC-35660A0FD4DB}"/>
                </a:ext>
              </a:extLst>
            </p:cNvPr>
            <p:cNvCxnSpPr>
              <a:cxnSpLocks/>
              <a:stCxn id="246" idx="0"/>
              <a:endCxn id="266" idx="2"/>
            </p:cNvCxnSpPr>
            <p:nvPr/>
          </p:nvCxnSpPr>
          <p:spPr>
            <a:xfrm flipH="1" flipV="1">
              <a:off x="5942305" y="2928673"/>
              <a:ext cx="147280"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23180AB6-09B4-3843-AA6F-E2E112C301C7}"/>
                </a:ext>
              </a:extLst>
            </p:cNvPr>
            <p:cNvCxnSpPr>
              <a:cxnSpLocks/>
              <a:stCxn id="252" idx="1"/>
              <a:endCxn id="246" idx="6"/>
            </p:cNvCxnSpPr>
            <p:nvPr/>
          </p:nvCxnSpPr>
          <p:spPr>
            <a:xfrm flipH="1">
              <a:off x="6468909" y="3667811"/>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5F3D023C-F7B7-6947-A007-15E3EF2D7CC9}"/>
                </a:ext>
              </a:extLst>
            </p:cNvPr>
            <p:cNvGrpSpPr/>
            <p:nvPr/>
          </p:nvGrpSpPr>
          <p:grpSpPr>
            <a:xfrm>
              <a:off x="7005769" y="3379583"/>
              <a:ext cx="190052" cy="360228"/>
              <a:chOff x="7005769" y="3379583"/>
              <a:chExt cx="190052" cy="360228"/>
            </a:xfrm>
          </p:grpSpPr>
          <p:sp>
            <p:nvSpPr>
              <p:cNvPr id="252" name="Rectangle 251">
                <a:extLst>
                  <a:ext uri="{FF2B5EF4-FFF2-40B4-BE49-F238E27FC236}">
                    <a16:creationId xmlns:a16="http://schemas.microsoft.com/office/drawing/2014/main" id="{2426C423-91E1-8348-B2F6-E05ECE692184}"/>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3" name="TextBox 252">
                    <a:extLst>
                      <a:ext uri="{FF2B5EF4-FFF2-40B4-BE49-F238E27FC236}">
                        <a16:creationId xmlns:a16="http://schemas.microsoft.com/office/drawing/2014/main" id="{CEE9EFF0-7063-CD4B-A6A3-F5966D305A5E}"/>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4"/>
                    <a:stretch>
                      <a:fillRect l="-53333" b="-27778"/>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6" name="Rectangle 145">
                <a:extLst>
                  <a:ext uri="{FF2B5EF4-FFF2-40B4-BE49-F238E27FC236}">
                    <a16:creationId xmlns:a16="http://schemas.microsoft.com/office/drawing/2014/main" id="{647A9721-B55F-604A-AAD3-35A38F848ACB}"/>
                  </a:ext>
                </a:extLst>
              </p:cNvPr>
              <p:cNvSpPr/>
              <p:nvPr/>
            </p:nvSpPr>
            <p:spPr>
              <a:xfrm>
                <a:off x="10101899" y="2293009"/>
                <a:ext cx="181120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dirty="0">
                          <a:latin typeface="Cambria Math" panose="02040503050406030204" pitchFamily="18" charset="0"/>
                        </a:rPr>
                        <m:t>𝑋</m:t>
                      </m:r>
                      <m:r>
                        <a:rPr lang="de-DE" dirty="0">
                          <a:latin typeface="Cambria Math" panose="02040503050406030204" pitchFamily="18" charset="0"/>
                        </a:rPr>
                        <m:t>∈{</m:t>
                      </m:r>
                      <m:r>
                        <a:rPr lang="de-DE" i="1" dirty="0">
                          <a:latin typeface="Cambria Math" panose="02040503050406030204" pitchFamily="18" charset="0"/>
                        </a:rPr>
                        <m:t>𝑎𝑙𝑖𝑐𝑒</m:t>
                      </m:r>
                      <m:r>
                        <a:rPr lang="de-DE" dirty="0">
                          <a:latin typeface="Cambria Math" panose="02040503050406030204" pitchFamily="18" charset="0"/>
                        </a:rPr>
                        <m:t>, </m:t>
                      </m:r>
                      <m:r>
                        <a:rPr lang="de-DE" i="1" dirty="0">
                          <a:latin typeface="Cambria Math" panose="02040503050406030204" pitchFamily="18" charset="0"/>
                        </a:rPr>
                        <m:t>𝑏𝑜𝑏</m:t>
                      </m:r>
                      <m:r>
                        <a:rPr lang="de-DE" dirty="0">
                          <a:latin typeface="Cambria Math" panose="02040503050406030204" pitchFamily="18" charset="0"/>
                        </a:rPr>
                        <m:t>)</m:t>
                      </m:r>
                    </m:oMath>
                  </m:oMathPara>
                </a14:m>
                <a:endParaRPr lang="de-DE" dirty="0"/>
              </a:p>
            </p:txBody>
          </p:sp>
        </mc:Choice>
        <mc:Fallback xmlns="">
          <p:sp>
            <p:nvSpPr>
              <p:cNvPr id="146" name="Rectangle 145">
                <a:extLst>
                  <a:ext uri="{FF2B5EF4-FFF2-40B4-BE49-F238E27FC236}">
                    <a16:creationId xmlns:a16="http://schemas.microsoft.com/office/drawing/2014/main" id="{647A9721-B55F-604A-AAD3-35A38F848ACB}"/>
                  </a:ext>
                </a:extLst>
              </p:cNvPr>
              <p:cNvSpPr>
                <a:spLocks noRot="1" noChangeAspect="1" noMove="1" noResize="1" noEditPoints="1" noAdjustHandles="1" noChangeArrowheads="1" noChangeShapeType="1" noTextEdit="1"/>
              </p:cNvSpPr>
              <p:nvPr/>
            </p:nvSpPr>
            <p:spPr>
              <a:xfrm>
                <a:off x="10101899" y="2293009"/>
                <a:ext cx="1811200" cy="369332"/>
              </a:xfrm>
              <a:prstGeom prst="rect">
                <a:avLst/>
              </a:prstGeom>
              <a:blipFill>
                <a:blip r:embed="rId35"/>
                <a:stretch>
                  <a:fillRect b="-13333"/>
                </a:stretch>
              </a:blipFill>
            </p:spPr>
            <p:txBody>
              <a:bodyPr/>
              <a:lstStyle/>
              <a:p>
                <a:r>
                  <a:rPr lang="en-GB">
                    <a:noFill/>
                  </a:rPr>
                  <a:t> </a:t>
                </a:r>
              </a:p>
            </p:txBody>
          </p:sp>
        </mc:Fallback>
      </mc:AlternateContent>
      <p:grpSp>
        <p:nvGrpSpPr>
          <p:cNvPr id="147" name="Group 146">
            <a:extLst>
              <a:ext uri="{FF2B5EF4-FFF2-40B4-BE49-F238E27FC236}">
                <a16:creationId xmlns:a16="http://schemas.microsoft.com/office/drawing/2014/main" id="{6879512B-8405-E24C-9940-463AB8E7BC69}"/>
              </a:ext>
            </a:extLst>
          </p:cNvPr>
          <p:cNvGrpSpPr/>
          <p:nvPr/>
        </p:nvGrpSpPr>
        <p:grpSpPr>
          <a:xfrm>
            <a:off x="6908400" y="360000"/>
            <a:ext cx="4924053" cy="2453955"/>
            <a:chOff x="6907622" y="3448697"/>
            <a:chExt cx="4924053" cy="2453955"/>
          </a:xfrm>
        </p:grpSpPr>
        <p:grpSp>
          <p:nvGrpSpPr>
            <p:cNvPr id="148" name="Group 147">
              <a:extLst>
                <a:ext uri="{FF2B5EF4-FFF2-40B4-BE49-F238E27FC236}">
                  <a16:creationId xmlns:a16="http://schemas.microsoft.com/office/drawing/2014/main" id="{D407E3C4-B643-EA40-96E8-B49AA8A78406}"/>
                </a:ext>
              </a:extLst>
            </p:cNvPr>
            <p:cNvGrpSpPr/>
            <p:nvPr/>
          </p:nvGrpSpPr>
          <p:grpSpPr>
            <a:xfrm>
              <a:off x="8241884" y="3532117"/>
              <a:ext cx="2034533" cy="552081"/>
              <a:chOff x="8655309" y="2902693"/>
              <a:chExt cx="2034533" cy="552081"/>
            </a:xfrm>
          </p:grpSpPr>
          <p:cxnSp>
            <p:nvCxnSpPr>
              <p:cNvPr id="278" name="Straight Connector 277">
                <a:extLst>
                  <a:ext uri="{FF2B5EF4-FFF2-40B4-BE49-F238E27FC236}">
                    <a16:creationId xmlns:a16="http://schemas.microsoft.com/office/drawing/2014/main" id="{79D6D2E0-ED5D-ED4A-9F1D-8A97212DCA9E}"/>
                  </a:ext>
                </a:extLst>
              </p:cNvPr>
              <p:cNvCxnSpPr>
                <a:cxnSpLocks/>
                <a:stCxn id="149" idx="6"/>
                <a:endCxn id="28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76D8E4AD-D271-B840-930A-671F2A188E07}"/>
                  </a:ext>
                </a:extLst>
              </p:cNvPr>
              <p:cNvCxnSpPr>
                <a:cxnSpLocks/>
                <a:stCxn id="150" idx="2"/>
                <a:endCxn id="283"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5F3935BD-BD42-794C-830C-04ADC2CFEED5}"/>
                  </a:ext>
                </a:extLst>
              </p:cNvPr>
              <p:cNvCxnSpPr>
                <a:cxnSpLocks/>
                <a:stCxn id="153" idx="0"/>
                <a:endCxn id="28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 name="Group 280">
                <a:extLst>
                  <a:ext uri="{FF2B5EF4-FFF2-40B4-BE49-F238E27FC236}">
                    <a16:creationId xmlns:a16="http://schemas.microsoft.com/office/drawing/2014/main" id="{73FAD988-7DD4-2B40-8EDC-9767B0CE1BC7}"/>
                  </a:ext>
                </a:extLst>
              </p:cNvPr>
              <p:cNvGrpSpPr/>
              <p:nvPr/>
            </p:nvGrpSpPr>
            <p:grpSpPr>
              <a:xfrm>
                <a:off x="9540595" y="2902693"/>
                <a:ext cx="520306" cy="392206"/>
                <a:chOff x="9540595" y="2902693"/>
                <a:chExt cx="520306" cy="392206"/>
              </a:xfrm>
            </p:grpSpPr>
            <p:sp>
              <p:nvSpPr>
                <p:cNvPr id="282" name="Rectangle 281">
                  <a:extLst>
                    <a:ext uri="{FF2B5EF4-FFF2-40B4-BE49-F238E27FC236}">
                      <a16:creationId xmlns:a16="http://schemas.microsoft.com/office/drawing/2014/main" id="{0CDC9DBE-EAB7-B847-A0F6-89721EEE325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3" name="Rectangle 282">
                  <a:extLst>
                    <a:ext uri="{FF2B5EF4-FFF2-40B4-BE49-F238E27FC236}">
                      <a16:creationId xmlns:a16="http://schemas.microsoft.com/office/drawing/2014/main" id="{7CED82BC-D90D-AF4C-BBE6-40372896237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4" name="Rectangle 283">
                  <a:extLst>
                    <a:ext uri="{FF2B5EF4-FFF2-40B4-BE49-F238E27FC236}">
                      <a16:creationId xmlns:a16="http://schemas.microsoft.com/office/drawing/2014/main" id="{1E02F2C7-5BC0-E146-82CD-E98A0853B2B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5" name="TextBox 284">
                      <a:extLst>
                        <a:ext uri="{FF2B5EF4-FFF2-40B4-BE49-F238E27FC236}">
                          <a16:creationId xmlns:a16="http://schemas.microsoft.com/office/drawing/2014/main" id="{34059A55-2AA6-FB45-8E75-D3A7FA6028D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36"/>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9E5BCCE5-5939-7B43-AF36-56F24B4DB429}"/>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3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Oval 149">
                  <a:extLst>
                    <a:ext uri="{FF2B5EF4-FFF2-40B4-BE49-F238E27FC236}">
                      <a16:creationId xmlns:a16="http://schemas.microsoft.com/office/drawing/2014/main" id="{C6F462F7-8ABE-0A4B-9049-137E1767085C}"/>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3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1" name="Oval 150">
                  <a:extLst>
                    <a:ext uri="{FF2B5EF4-FFF2-40B4-BE49-F238E27FC236}">
                      <a16:creationId xmlns:a16="http://schemas.microsoft.com/office/drawing/2014/main" id="{1D4FA53C-C29F-A440-ABF5-CF270D16128F}"/>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5" name="Oval 124">
                  <a:extLst>
                    <a:ext uri="{FF2B5EF4-FFF2-40B4-BE49-F238E27FC236}">
                      <a16:creationId xmlns:a16="http://schemas.microsoft.com/office/drawing/2014/main" id="{07B8EFD7-F4A3-B743-A209-C1955B419D2A}"/>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3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2" name="Oval 151">
                  <a:extLst>
                    <a:ext uri="{FF2B5EF4-FFF2-40B4-BE49-F238E27FC236}">
                      <a16:creationId xmlns:a16="http://schemas.microsoft.com/office/drawing/2014/main" id="{BA96B05B-93B2-0246-9962-788810F7B7C4}"/>
                    </a:ext>
                  </a:extLst>
                </p:cNvPr>
                <p:cNvSpPr/>
                <p:nvPr/>
              </p:nvSpPr>
              <p:spPr>
                <a:xfrm>
                  <a:off x="6907622" y="4767595"/>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6" name="Oval 125">
                  <a:extLst>
                    <a:ext uri="{FF2B5EF4-FFF2-40B4-BE49-F238E27FC236}">
                      <a16:creationId xmlns:a16="http://schemas.microsoft.com/office/drawing/2014/main" id="{230F8F06-A7B8-ED48-A1BC-110DD4DC132C}"/>
                    </a:ext>
                  </a:extLst>
                </p:cNvPr>
                <p:cNvSpPr>
                  <a:spLocks noRot="1" noChangeAspect="1" noMove="1" noResize="1" noEditPoints="1" noAdjustHandles="1" noChangeArrowheads="1" noChangeShapeType="1" noTextEdit="1"/>
                </p:cNvSpPr>
                <p:nvPr/>
              </p:nvSpPr>
              <p:spPr>
                <a:xfrm>
                  <a:off x="6907622" y="4767595"/>
                  <a:ext cx="1536412" cy="389513"/>
                </a:xfrm>
                <a:prstGeom prst="ellipse">
                  <a:avLst/>
                </a:prstGeom>
                <a:blipFill>
                  <a:blip r:embed="rId4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77211BC-5C82-AA48-99FC-72DBA649F698}"/>
                    </a:ext>
                  </a:extLst>
                </p:cNvPr>
                <p:cNvSpPr/>
                <p:nvPr/>
              </p:nvSpPr>
              <p:spPr>
                <a:xfrm>
                  <a:off x="8860758"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27" name="Oval 126">
                  <a:extLst>
                    <a:ext uri="{FF2B5EF4-FFF2-40B4-BE49-F238E27FC236}">
                      <a16:creationId xmlns:a16="http://schemas.microsoft.com/office/drawing/2014/main" id="{CDE419A2-B8C7-F94D-B2DF-582D0DA280E9}"/>
                    </a:ext>
                  </a:extLst>
                </p:cNvPr>
                <p:cNvSpPr>
                  <a:spLocks noRot="1" noChangeAspect="1" noMove="1" noResize="1" noEditPoints="1" noAdjustHandles="1" noChangeArrowheads="1" noChangeShapeType="1" noTextEdit="1"/>
                </p:cNvSpPr>
                <p:nvPr/>
              </p:nvSpPr>
              <p:spPr>
                <a:xfrm>
                  <a:off x="8860758" y="4084198"/>
                  <a:ext cx="758649" cy="389513"/>
                </a:xfrm>
                <a:prstGeom prst="ellipse">
                  <a:avLst/>
                </a:prstGeom>
                <a:blipFill>
                  <a:blip r:embed="rId41"/>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4" name="Oval 153">
                  <a:extLst>
                    <a:ext uri="{FF2B5EF4-FFF2-40B4-BE49-F238E27FC236}">
                      <a16:creationId xmlns:a16="http://schemas.microsoft.com/office/drawing/2014/main" id="{B22662E6-290E-7444-9116-957F0534FFA8}"/>
                    </a:ext>
                  </a:extLst>
                </p:cNvPr>
                <p:cNvSpPr/>
                <p:nvPr/>
              </p:nvSpPr>
              <p:spPr>
                <a:xfrm>
                  <a:off x="10039464" y="4767595"/>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28" name="Oval 127">
                  <a:extLst>
                    <a:ext uri="{FF2B5EF4-FFF2-40B4-BE49-F238E27FC236}">
                      <a16:creationId xmlns:a16="http://schemas.microsoft.com/office/drawing/2014/main" id="{C3488DEF-9CED-A54A-9108-10F77FD2EA45}"/>
                    </a:ext>
                  </a:extLst>
                </p:cNvPr>
                <p:cNvSpPr>
                  <a:spLocks noRot="1" noChangeAspect="1" noMove="1" noResize="1" noEditPoints="1" noAdjustHandles="1" noChangeArrowheads="1" noChangeShapeType="1" noTextEdit="1"/>
                </p:cNvSpPr>
                <p:nvPr/>
              </p:nvSpPr>
              <p:spPr>
                <a:xfrm>
                  <a:off x="10039464" y="4767595"/>
                  <a:ext cx="1792211" cy="389513"/>
                </a:xfrm>
                <a:prstGeom prst="ellipse">
                  <a:avLst/>
                </a:prstGeom>
                <a:blipFill>
                  <a:blip r:embed="rId42"/>
                  <a:stretch>
                    <a:fillRect/>
                  </a:stretch>
                </a:blipFill>
                <a:ln>
                  <a:solidFill>
                    <a:schemeClr val="tx1"/>
                  </a:solidFill>
                </a:ln>
              </p:spPr>
              <p:txBody>
                <a:bodyPr/>
                <a:lstStyle/>
                <a:p>
                  <a:r>
                    <a:rPr lang="en-GB">
                      <a:noFill/>
                    </a:rPr>
                    <a:t> </a:t>
                  </a:r>
                </a:p>
              </p:txBody>
            </p:sp>
          </mc:Fallback>
        </mc:AlternateContent>
        <p:cxnSp>
          <p:nvCxnSpPr>
            <p:cNvPr id="155" name="Straight Connector 154">
              <a:extLst>
                <a:ext uri="{FF2B5EF4-FFF2-40B4-BE49-F238E27FC236}">
                  <a16:creationId xmlns:a16="http://schemas.microsoft.com/office/drawing/2014/main" id="{286B26E4-EF5E-114E-BD7B-86FD6419335C}"/>
                </a:ext>
              </a:extLst>
            </p:cNvPr>
            <p:cNvCxnSpPr>
              <a:cxnSpLocks/>
              <a:stCxn id="152" idx="6"/>
              <a:endCxn id="275" idx="1"/>
            </p:cNvCxnSpPr>
            <p:nvPr/>
          </p:nvCxnSpPr>
          <p:spPr>
            <a:xfrm>
              <a:off x="8444034" y="4962352"/>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CA242ADA-233A-7145-BEAF-CC548E8BC62B}"/>
                </a:ext>
              </a:extLst>
            </p:cNvPr>
            <p:cNvCxnSpPr>
              <a:cxnSpLocks/>
              <a:stCxn id="153" idx="4"/>
              <a:endCxn id="275" idx="0"/>
            </p:cNvCxnSpPr>
            <p:nvPr/>
          </p:nvCxnSpPr>
          <p:spPr>
            <a:xfrm flipH="1">
              <a:off x="8971231" y="4473711"/>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F3E470B8-AE5F-7A4E-BB1F-01B0F9DB537D}"/>
                </a:ext>
              </a:extLst>
            </p:cNvPr>
            <p:cNvCxnSpPr>
              <a:cxnSpLocks/>
              <a:stCxn id="151" idx="0"/>
              <a:endCxn id="275" idx="2"/>
            </p:cNvCxnSpPr>
            <p:nvPr/>
          </p:nvCxnSpPr>
          <p:spPr>
            <a:xfrm flipH="1" flipV="1">
              <a:off x="8971231" y="5039794"/>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7">
              <a:extLst>
                <a:ext uri="{FF2B5EF4-FFF2-40B4-BE49-F238E27FC236}">
                  <a16:creationId xmlns:a16="http://schemas.microsoft.com/office/drawing/2014/main" id="{879BBC2F-5248-234C-85E8-7EE884D862AA}"/>
                </a:ext>
              </a:extLst>
            </p:cNvPr>
            <p:cNvGrpSpPr/>
            <p:nvPr/>
          </p:nvGrpSpPr>
          <p:grpSpPr>
            <a:xfrm>
              <a:off x="8610247" y="4856880"/>
              <a:ext cx="474503" cy="391710"/>
              <a:chOff x="9288700" y="2902693"/>
              <a:chExt cx="474503" cy="391710"/>
            </a:xfrm>
          </p:grpSpPr>
          <p:sp>
            <p:nvSpPr>
              <p:cNvPr id="274" name="Rectangle 273">
                <a:extLst>
                  <a:ext uri="{FF2B5EF4-FFF2-40B4-BE49-F238E27FC236}">
                    <a16:creationId xmlns:a16="http://schemas.microsoft.com/office/drawing/2014/main" id="{5AEDBC36-1185-FF48-9C10-AAC6610AECBD}"/>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5" name="Rectangle 274">
                <a:extLst>
                  <a:ext uri="{FF2B5EF4-FFF2-40B4-BE49-F238E27FC236}">
                    <a16:creationId xmlns:a16="http://schemas.microsoft.com/office/drawing/2014/main" id="{0273F03F-A858-A045-820A-538A405C9B7B}"/>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6" name="Rectangle 275">
                <a:extLst>
                  <a:ext uri="{FF2B5EF4-FFF2-40B4-BE49-F238E27FC236}">
                    <a16:creationId xmlns:a16="http://schemas.microsoft.com/office/drawing/2014/main" id="{2784DE39-1A0A-0442-A58F-5D396E089A6A}"/>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7" name="TextBox 276">
                    <a:extLst>
                      <a:ext uri="{FF2B5EF4-FFF2-40B4-BE49-F238E27FC236}">
                        <a16:creationId xmlns:a16="http://schemas.microsoft.com/office/drawing/2014/main" id="{842634AD-E3A0-8749-9478-5880C026D864}"/>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43"/>
                    <a:stretch>
                      <a:fillRect l="-16667" r="-4167" b="-26087"/>
                    </a:stretch>
                  </a:blipFill>
                </p:spPr>
                <p:txBody>
                  <a:bodyPr/>
                  <a:lstStyle/>
                  <a:p>
                    <a:r>
                      <a:rPr lang="en-GB">
                        <a:noFill/>
                      </a:rPr>
                      <a:t> </a:t>
                    </a:r>
                  </a:p>
                </p:txBody>
              </p:sp>
            </mc:Fallback>
          </mc:AlternateContent>
        </p:grpSp>
        <p:cxnSp>
          <p:nvCxnSpPr>
            <p:cNvPr id="159" name="Straight Connector 158">
              <a:extLst>
                <a:ext uri="{FF2B5EF4-FFF2-40B4-BE49-F238E27FC236}">
                  <a16:creationId xmlns:a16="http://schemas.microsoft.com/office/drawing/2014/main" id="{3B0C720F-5C86-0043-9899-B6F69D070BCC}"/>
                </a:ext>
              </a:extLst>
            </p:cNvPr>
            <p:cNvCxnSpPr>
              <a:cxnSpLocks/>
              <a:stCxn id="153" idx="4"/>
              <a:endCxn id="271" idx="0"/>
            </p:cNvCxnSpPr>
            <p:nvPr/>
          </p:nvCxnSpPr>
          <p:spPr>
            <a:xfrm>
              <a:off x="9240083" y="4473711"/>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0397BC78-E17C-0547-A08C-52FD18D390D2}"/>
                </a:ext>
              </a:extLst>
            </p:cNvPr>
            <p:cNvCxnSpPr>
              <a:cxnSpLocks/>
              <a:stCxn id="154" idx="2"/>
              <a:endCxn id="271" idx="3"/>
            </p:cNvCxnSpPr>
            <p:nvPr/>
          </p:nvCxnSpPr>
          <p:spPr>
            <a:xfrm flipH="1">
              <a:off x="9574104" y="4962352"/>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A8AAD72D-AF23-0247-9DF8-966216487525}"/>
                </a:ext>
              </a:extLst>
            </p:cNvPr>
            <p:cNvCxnSpPr>
              <a:cxnSpLocks/>
              <a:stCxn id="151" idx="0"/>
              <a:endCxn id="271" idx="2"/>
            </p:cNvCxnSpPr>
            <p:nvPr/>
          </p:nvCxnSpPr>
          <p:spPr>
            <a:xfrm flipV="1">
              <a:off x="9236259" y="5039794"/>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2" name="Group 161">
              <a:extLst>
                <a:ext uri="{FF2B5EF4-FFF2-40B4-BE49-F238E27FC236}">
                  <a16:creationId xmlns:a16="http://schemas.microsoft.com/office/drawing/2014/main" id="{D6062854-E6A7-8B4B-9325-4110F9E0623A}"/>
                </a:ext>
              </a:extLst>
            </p:cNvPr>
            <p:cNvGrpSpPr/>
            <p:nvPr/>
          </p:nvGrpSpPr>
          <p:grpSpPr>
            <a:xfrm>
              <a:off x="9393015" y="4856880"/>
              <a:ext cx="525629" cy="392206"/>
              <a:chOff x="9540595" y="2902693"/>
              <a:chExt cx="525629" cy="392206"/>
            </a:xfrm>
          </p:grpSpPr>
          <p:sp>
            <p:nvSpPr>
              <p:cNvPr id="270" name="Rectangle 269">
                <a:extLst>
                  <a:ext uri="{FF2B5EF4-FFF2-40B4-BE49-F238E27FC236}">
                    <a16:creationId xmlns:a16="http://schemas.microsoft.com/office/drawing/2014/main" id="{86019416-B87B-0640-82AC-D4E4384B588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1" name="Rectangle 270">
                <a:extLst>
                  <a:ext uri="{FF2B5EF4-FFF2-40B4-BE49-F238E27FC236}">
                    <a16:creationId xmlns:a16="http://schemas.microsoft.com/office/drawing/2014/main" id="{386C8AE1-6FF0-7E43-988B-91E1ACA0D692}"/>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2" name="Rectangle 271">
                <a:extLst>
                  <a:ext uri="{FF2B5EF4-FFF2-40B4-BE49-F238E27FC236}">
                    <a16:creationId xmlns:a16="http://schemas.microsoft.com/office/drawing/2014/main" id="{95BA62BB-334A-7D4F-8C11-B9E90AD18DE0}"/>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3" name="TextBox 272">
                    <a:extLst>
                      <a:ext uri="{FF2B5EF4-FFF2-40B4-BE49-F238E27FC236}">
                        <a16:creationId xmlns:a16="http://schemas.microsoft.com/office/drawing/2014/main" id="{CBF74BB9-A3AD-5D4E-8346-A63433EEE158}"/>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44"/>
                    <a:stretch>
                      <a:fillRect l="-16667" r="-4167" b="-27273"/>
                    </a:stretch>
                  </a:blipFill>
                </p:spPr>
                <p:txBody>
                  <a:bodyPr/>
                  <a:lstStyle/>
                  <a:p>
                    <a:r>
                      <a:rPr lang="en-GB">
                        <a:noFill/>
                      </a:rPr>
                      <a:t> </a:t>
                    </a:r>
                  </a:p>
                </p:txBody>
              </p:sp>
            </mc:Fallback>
          </mc:AlternateContent>
        </p:grpSp>
        <p:grpSp>
          <p:nvGrpSpPr>
            <p:cNvPr id="163" name="Group 162">
              <a:extLst>
                <a:ext uri="{FF2B5EF4-FFF2-40B4-BE49-F238E27FC236}">
                  <a16:creationId xmlns:a16="http://schemas.microsoft.com/office/drawing/2014/main" id="{0FEBEA73-D9BC-CA49-A77E-F6F6A29072B4}"/>
                </a:ext>
              </a:extLst>
            </p:cNvPr>
            <p:cNvGrpSpPr/>
            <p:nvPr/>
          </p:nvGrpSpPr>
          <p:grpSpPr>
            <a:xfrm>
              <a:off x="9619407" y="4206954"/>
              <a:ext cx="758122" cy="348999"/>
              <a:chOff x="8636773" y="2952819"/>
              <a:chExt cx="758122" cy="348999"/>
            </a:xfrm>
          </p:grpSpPr>
          <p:cxnSp>
            <p:nvCxnSpPr>
              <p:cNvPr id="164" name="Straight Connector 163">
                <a:extLst>
                  <a:ext uri="{FF2B5EF4-FFF2-40B4-BE49-F238E27FC236}">
                    <a16:creationId xmlns:a16="http://schemas.microsoft.com/office/drawing/2014/main" id="{B77DCDFA-ED83-3140-BD0B-AC84B17F2728}"/>
                  </a:ext>
                </a:extLst>
              </p:cNvPr>
              <p:cNvCxnSpPr>
                <a:cxnSpLocks/>
                <a:stCxn id="153" idx="6"/>
                <a:endCxn id="26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3324D852-B930-5B4E-90EE-39DB7F037AB6}"/>
                  </a:ext>
                </a:extLst>
              </p:cNvPr>
              <p:cNvGrpSpPr/>
              <p:nvPr/>
            </p:nvGrpSpPr>
            <p:grpSpPr>
              <a:xfrm>
                <a:off x="8957481" y="2952819"/>
                <a:ext cx="437414" cy="348999"/>
                <a:chOff x="8957481" y="2952819"/>
                <a:chExt cx="437414" cy="348999"/>
              </a:xfrm>
            </p:grpSpPr>
            <p:sp>
              <p:nvSpPr>
                <p:cNvPr id="268" name="Rectangle 267">
                  <a:extLst>
                    <a:ext uri="{FF2B5EF4-FFF2-40B4-BE49-F238E27FC236}">
                      <a16:creationId xmlns:a16="http://schemas.microsoft.com/office/drawing/2014/main" id="{974D67A3-1B5D-1942-BF0E-3BB986910FA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9" name="TextBox 268">
                      <a:extLst>
                        <a:ext uri="{FF2B5EF4-FFF2-40B4-BE49-F238E27FC236}">
                          <a16:creationId xmlns:a16="http://schemas.microsoft.com/office/drawing/2014/main" id="{DB89998A-D600-8B47-A398-3C63A1F8B68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45"/>
                      <a:stretch>
                        <a:fillRect l="-16667" r="-4167" b="-21739"/>
                      </a:stretch>
                    </a:blipFill>
                  </p:spPr>
                  <p:txBody>
                    <a:bodyPr/>
                    <a:lstStyle/>
                    <a:p>
                      <a:r>
                        <a:rPr lang="en-GB">
                          <a:noFill/>
                        </a:rPr>
                        <a:t> </a:t>
                      </a:r>
                    </a:p>
                  </p:txBody>
                </p:sp>
              </mc:Fallback>
            </mc:AlternateContent>
          </p:grpSp>
        </p:grpSp>
      </p:grpSp>
      <p:grpSp>
        <p:nvGrpSpPr>
          <p:cNvPr id="286" name="Group 285">
            <a:extLst>
              <a:ext uri="{FF2B5EF4-FFF2-40B4-BE49-F238E27FC236}">
                <a16:creationId xmlns:a16="http://schemas.microsoft.com/office/drawing/2014/main" id="{058557B9-6375-F149-92ED-C3116B0F0C8E}"/>
              </a:ext>
            </a:extLst>
          </p:cNvPr>
          <p:cNvGrpSpPr/>
          <p:nvPr/>
        </p:nvGrpSpPr>
        <p:grpSpPr>
          <a:xfrm>
            <a:off x="3537876" y="360000"/>
            <a:ext cx="5323660" cy="1590786"/>
            <a:chOff x="3537876" y="3448697"/>
            <a:chExt cx="5323660" cy="1590786"/>
          </a:xfrm>
        </p:grpSpPr>
        <p:cxnSp>
          <p:nvCxnSpPr>
            <p:cNvPr id="287" name="Straight Connector 286">
              <a:extLst>
                <a:ext uri="{FF2B5EF4-FFF2-40B4-BE49-F238E27FC236}">
                  <a16:creationId xmlns:a16="http://schemas.microsoft.com/office/drawing/2014/main" id="{F25538C8-0E4C-C947-9D25-29462CFA176E}"/>
                </a:ext>
              </a:extLst>
            </p:cNvPr>
            <p:cNvCxnSpPr>
              <a:cxnSpLocks/>
              <a:stCxn id="295" idx="6"/>
              <a:endCxn id="302"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FDAE8E5F-1018-954E-BEBB-2B71CC5DADA1}"/>
                </a:ext>
              </a:extLst>
            </p:cNvPr>
            <p:cNvCxnSpPr>
              <a:cxnSpLocks/>
              <a:stCxn id="302" idx="3"/>
              <a:endCxn id="153"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4B2DE63-5FED-6A46-AF42-708F9C86C85F}"/>
                </a:ext>
              </a:extLst>
            </p:cNvPr>
            <p:cNvCxnSpPr>
              <a:cxnSpLocks/>
              <a:stCxn id="302" idx="1"/>
              <a:endCxn id="294" idx="6"/>
            </p:cNvCxnSpPr>
            <p:nvPr/>
          </p:nvCxnSpPr>
          <p:spPr>
            <a:xfrm flipH="1">
              <a:off x="5305788" y="3969005"/>
              <a:ext cx="885100" cy="3107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0" name="Group 289">
              <a:extLst>
                <a:ext uri="{FF2B5EF4-FFF2-40B4-BE49-F238E27FC236}">
                  <a16:creationId xmlns:a16="http://schemas.microsoft.com/office/drawing/2014/main" id="{49DC3FC6-8A5A-1943-A1E4-79C5FF886B38}"/>
                </a:ext>
              </a:extLst>
            </p:cNvPr>
            <p:cNvGrpSpPr/>
            <p:nvPr/>
          </p:nvGrpSpPr>
          <p:grpSpPr>
            <a:xfrm>
              <a:off x="6190888" y="3897005"/>
              <a:ext cx="442840" cy="348999"/>
              <a:chOff x="2520346" y="4194312"/>
              <a:chExt cx="442840" cy="348999"/>
            </a:xfrm>
          </p:grpSpPr>
          <p:sp>
            <p:nvSpPr>
              <p:cNvPr id="302" name="Rectangle 301">
                <a:extLst>
                  <a:ext uri="{FF2B5EF4-FFF2-40B4-BE49-F238E27FC236}">
                    <a16:creationId xmlns:a16="http://schemas.microsoft.com/office/drawing/2014/main" id="{6C2BFFDB-31E0-7948-B69F-0E9B91141071}"/>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3" name="TextBox 302">
                    <a:extLst>
                      <a:ext uri="{FF2B5EF4-FFF2-40B4-BE49-F238E27FC236}">
                        <a16:creationId xmlns:a16="http://schemas.microsoft.com/office/drawing/2014/main" id="{6E203095-B8AD-1B48-A257-2A9DEE368803}"/>
                      </a:ext>
                    </a:extLst>
                  </p:cNvPr>
                  <p:cNvSpPr txBox="1"/>
                  <p:nvPr/>
                </p:nvSpPr>
                <p:spPr>
                  <a:xfrm>
                    <a:off x="2669772" y="4266312"/>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2</m:t>
                              </m:r>
                            </m:sub>
                          </m:sSub>
                        </m:oMath>
                      </m:oMathPara>
                    </a14:m>
                    <a:endParaRPr lang="en-GB" dirty="0"/>
                  </a:p>
                </p:txBody>
              </p:sp>
            </mc:Choice>
            <mc:Fallback xmlns="">
              <p:sp>
                <p:nvSpPr>
                  <p:cNvPr id="114" name="TextBox 113">
                    <a:extLst>
                      <a:ext uri="{FF2B5EF4-FFF2-40B4-BE49-F238E27FC236}">
                        <a16:creationId xmlns:a16="http://schemas.microsoft.com/office/drawing/2014/main" id="{7EC04AEF-4532-D54D-A72A-D7014F4E6CC5}"/>
                      </a:ext>
                    </a:extLst>
                  </p:cNvPr>
                  <p:cNvSpPr txBox="1">
                    <a:spLocks noRot="1" noChangeAspect="1" noMove="1" noResize="1" noEditPoints="1" noAdjustHandles="1" noChangeArrowheads="1" noChangeShapeType="1" noTextEdit="1"/>
                  </p:cNvSpPr>
                  <p:nvPr/>
                </p:nvSpPr>
                <p:spPr>
                  <a:xfrm>
                    <a:off x="2669772" y="4266312"/>
                    <a:ext cx="293414" cy="276999"/>
                  </a:xfrm>
                  <a:prstGeom prst="rect">
                    <a:avLst/>
                  </a:prstGeom>
                  <a:blipFill>
                    <a:blip r:embed="rId46"/>
                    <a:stretch>
                      <a:fillRect l="-16667" r="-4167" b="-27273"/>
                    </a:stretch>
                  </a:blipFill>
                </p:spPr>
                <p:txBody>
                  <a:bodyPr/>
                  <a:lstStyle/>
                  <a:p>
                    <a:r>
                      <a:rPr lang="en-GB">
                        <a:noFill/>
                      </a:rPr>
                      <a:t> </a:t>
                    </a:r>
                  </a:p>
                </p:txBody>
              </p:sp>
            </mc:Fallback>
          </mc:AlternateContent>
        </p:grpSp>
        <p:cxnSp>
          <p:nvCxnSpPr>
            <p:cNvPr id="291" name="Straight Connector 290">
              <a:extLst>
                <a:ext uri="{FF2B5EF4-FFF2-40B4-BE49-F238E27FC236}">
                  <a16:creationId xmlns:a16="http://schemas.microsoft.com/office/drawing/2014/main" id="{829A8CA5-A774-D345-94CE-0AE689F55B71}"/>
                </a:ext>
              </a:extLst>
            </p:cNvPr>
            <p:cNvCxnSpPr>
              <a:cxnSpLocks/>
              <a:stCxn id="300" idx="3"/>
              <a:endCxn id="153" idx="2"/>
            </p:cNvCxnSpPr>
            <p:nvPr/>
          </p:nvCxnSpPr>
          <p:spPr>
            <a:xfrm flipV="1">
              <a:off x="6333071" y="4278955"/>
              <a:ext cx="2528465" cy="3531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C24EA359-3AA9-5F4E-9F93-9018B9F0C87A}"/>
                </a:ext>
              </a:extLst>
            </p:cNvPr>
            <p:cNvCxnSpPr>
              <a:cxnSpLocks/>
              <a:stCxn id="300" idx="1"/>
              <a:endCxn id="296" idx="6"/>
            </p:cNvCxnSpPr>
            <p:nvPr/>
          </p:nvCxnSpPr>
          <p:spPr>
            <a:xfrm flipH="1">
              <a:off x="5615550" y="4632144"/>
              <a:ext cx="573521" cy="2125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B8498EEA-59E2-644A-8D40-9B7B65978581}"/>
                </a:ext>
              </a:extLst>
            </p:cNvPr>
            <p:cNvCxnSpPr>
              <a:cxnSpLocks/>
              <a:stCxn id="300" idx="1"/>
              <a:endCxn id="294" idx="6"/>
            </p:cNvCxnSpPr>
            <p:nvPr/>
          </p:nvCxnSpPr>
          <p:spPr>
            <a:xfrm flipH="1" flipV="1">
              <a:off x="5305788" y="4279776"/>
              <a:ext cx="883283" cy="3523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4" name="Oval 293">
                  <a:extLst>
                    <a:ext uri="{FF2B5EF4-FFF2-40B4-BE49-F238E27FC236}">
                      <a16:creationId xmlns:a16="http://schemas.microsoft.com/office/drawing/2014/main" id="{8A607A47-622A-B243-A343-594F2E3CB827}"/>
                    </a:ext>
                  </a:extLst>
                </p:cNvPr>
                <p:cNvSpPr/>
                <p:nvPr/>
              </p:nvSpPr>
              <p:spPr>
                <a:xfrm>
                  <a:off x="3847639" y="4085019"/>
                  <a:ext cx="14581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e>
                        </m:d>
                      </m:oMath>
                    </m:oMathPara>
                  </a14:m>
                  <a:endParaRPr lang="en-GB" dirty="0">
                    <a:solidFill>
                      <a:schemeClr val="tx1"/>
                    </a:solidFill>
                  </a:endParaRPr>
                </a:p>
              </p:txBody>
            </p:sp>
          </mc:Choice>
          <mc:Fallback xmlns="">
            <p:sp>
              <p:nvSpPr>
                <p:cNvPr id="105" name="Oval 104">
                  <a:extLst>
                    <a:ext uri="{FF2B5EF4-FFF2-40B4-BE49-F238E27FC236}">
                      <a16:creationId xmlns:a16="http://schemas.microsoft.com/office/drawing/2014/main" id="{55E5DF4D-B577-EA4F-A8C4-4F9E6F48B89B}"/>
                    </a:ext>
                  </a:extLst>
                </p:cNvPr>
                <p:cNvSpPr>
                  <a:spLocks noRot="1" noChangeAspect="1" noMove="1" noResize="1" noEditPoints="1" noAdjustHandles="1" noChangeArrowheads="1" noChangeShapeType="1" noTextEdit="1"/>
                </p:cNvSpPr>
                <p:nvPr/>
              </p:nvSpPr>
              <p:spPr>
                <a:xfrm>
                  <a:off x="3847639" y="4085019"/>
                  <a:ext cx="1458149" cy="389513"/>
                </a:xfrm>
                <a:prstGeom prst="ellipse">
                  <a:avLst/>
                </a:prstGeom>
                <a:blipFill>
                  <a:blip r:embed="rId4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5" name="Oval 294">
                  <a:extLst>
                    <a:ext uri="{FF2B5EF4-FFF2-40B4-BE49-F238E27FC236}">
                      <a16:creationId xmlns:a16="http://schemas.microsoft.com/office/drawing/2014/main" id="{4BB7B2AF-71C0-424F-97E7-B190CB198440}"/>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4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6" name="Oval 295">
                  <a:extLst>
                    <a:ext uri="{FF2B5EF4-FFF2-40B4-BE49-F238E27FC236}">
                      <a16:creationId xmlns:a16="http://schemas.microsoft.com/office/drawing/2014/main" id="{6B8A4082-D1F1-2147-BB78-F68BEC167278}"/>
                    </a:ext>
                  </a:extLst>
                </p:cNvPr>
                <p:cNvSpPr/>
                <p:nvPr/>
              </p:nvSpPr>
              <p:spPr>
                <a:xfrm>
                  <a:off x="3537876" y="4649970"/>
                  <a:ext cx="2077674"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𝑇𝑟𝑒𝑎𝑡</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r>
                              <a:rPr lang="de-DE" b="0" i="1" smtClean="0">
                                <a:solidFill>
                                  <a:schemeClr val="tx1"/>
                                </a:solidFill>
                                <a:latin typeface="Cambria Math" panose="02040503050406030204" pitchFamily="18" charset="0"/>
                              </a:rPr>
                              <m:t>,</m:t>
                            </m:r>
                            <m:r>
                              <a:rPr lang="de-DE" b="0" i="1" smtClean="0">
                                <a:solidFill>
                                  <a:schemeClr val="tx1"/>
                                </a:solidFill>
                                <a:latin typeface="Cambria Math" panose="02040503050406030204" pitchFamily="18" charset="0"/>
                              </a:rPr>
                              <m:t>𝑀</m:t>
                            </m:r>
                          </m:e>
                        </m:d>
                      </m:oMath>
                    </m:oMathPara>
                  </a14:m>
                  <a:endParaRPr lang="en-GB" dirty="0">
                    <a:solidFill>
                      <a:schemeClr val="tx1"/>
                    </a:solidFill>
                  </a:endParaRPr>
                </a:p>
              </p:txBody>
            </p:sp>
          </mc:Choice>
          <mc:Fallback xmlns="">
            <p:sp>
              <p:nvSpPr>
                <p:cNvPr id="107" name="Oval 106">
                  <a:extLst>
                    <a:ext uri="{FF2B5EF4-FFF2-40B4-BE49-F238E27FC236}">
                      <a16:creationId xmlns:a16="http://schemas.microsoft.com/office/drawing/2014/main" id="{4D413C4A-0F4A-B04F-8E94-2360CC1E55BE}"/>
                    </a:ext>
                  </a:extLst>
                </p:cNvPr>
                <p:cNvSpPr>
                  <a:spLocks noRot="1" noChangeAspect="1" noMove="1" noResize="1" noEditPoints="1" noAdjustHandles="1" noChangeArrowheads="1" noChangeShapeType="1" noTextEdit="1"/>
                </p:cNvSpPr>
                <p:nvPr/>
              </p:nvSpPr>
              <p:spPr>
                <a:xfrm>
                  <a:off x="3537876" y="4649970"/>
                  <a:ext cx="2077674" cy="389513"/>
                </a:xfrm>
                <a:prstGeom prst="ellipse">
                  <a:avLst/>
                </a:prstGeom>
                <a:blipFill>
                  <a:blip r:embed="rId49"/>
                  <a:stretch>
                    <a:fillRect/>
                  </a:stretch>
                </a:blipFill>
                <a:ln>
                  <a:solidFill>
                    <a:schemeClr val="tx1"/>
                  </a:solidFill>
                </a:ln>
              </p:spPr>
              <p:txBody>
                <a:bodyPr/>
                <a:lstStyle/>
                <a:p>
                  <a:r>
                    <a:rPr lang="en-GB">
                      <a:noFill/>
                    </a:rPr>
                    <a:t> </a:t>
                  </a:r>
                </a:p>
              </p:txBody>
            </p:sp>
          </mc:Fallback>
        </mc:AlternateContent>
        <p:grpSp>
          <p:nvGrpSpPr>
            <p:cNvPr id="297" name="Group 296">
              <a:extLst>
                <a:ext uri="{FF2B5EF4-FFF2-40B4-BE49-F238E27FC236}">
                  <a16:creationId xmlns:a16="http://schemas.microsoft.com/office/drawing/2014/main" id="{3658DDAB-B3E0-674A-931F-DC7F5E7531B5}"/>
                </a:ext>
              </a:extLst>
            </p:cNvPr>
            <p:cNvGrpSpPr/>
            <p:nvPr/>
          </p:nvGrpSpPr>
          <p:grpSpPr>
            <a:xfrm>
              <a:off x="6154160" y="4527585"/>
              <a:ext cx="458752" cy="381558"/>
              <a:chOff x="6154160" y="4527585"/>
              <a:chExt cx="458752" cy="381558"/>
            </a:xfrm>
          </p:grpSpPr>
          <mc:AlternateContent xmlns:mc="http://schemas.openxmlformats.org/markup-compatibility/2006" xmlns:a14="http://schemas.microsoft.com/office/drawing/2010/main">
            <mc:Choice Requires="a14">
              <p:sp>
                <p:nvSpPr>
                  <p:cNvPr id="298" name="TextBox 297">
                    <a:extLst>
                      <a:ext uri="{FF2B5EF4-FFF2-40B4-BE49-F238E27FC236}">
                        <a16:creationId xmlns:a16="http://schemas.microsoft.com/office/drawing/2014/main" id="{91085B10-5B3A-2F48-9B14-2114C52D72FF}"/>
                      </a:ext>
                    </a:extLst>
                  </p:cNvPr>
                  <p:cNvSpPr txBox="1"/>
                  <p:nvPr/>
                </p:nvSpPr>
                <p:spPr>
                  <a:xfrm>
                    <a:off x="6319498" y="463214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3</m:t>
                              </m:r>
                            </m:sub>
                          </m:sSub>
                        </m:oMath>
                      </m:oMathPara>
                    </a14:m>
                    <a:endParaRPr lang="en-GB" dirty="0"/>
                  </a:p>
                </p:txBody>
              </p:sp>
            </mc:Choice>
            <mc:Fallback xmlns="">
              <p:sp>
                <p:nvSpPr>
                  <p:cNvPr id="120" name="TextBox 119">
                    <a:extLst>
                      <a:ext uri="{FF2B5EF4-FFF2-40B4-BE49-F238E27FC236}">
                        <a16:creationId xmlns:a16="http://schemas.microsoft.com/office/drawing/2014/main" id="{529FA61B-D477-E646-8EDA-D99ACAD811E2}"/>
                      </a:ext>
                    </a:extLst>
                  </p:cNvPr>
                  <p:cNvSpPr txBox="1">
                    <a:spLocks noRot="1" noChangeAspect="1" noMove="1" noResize="1" noEditPoints="1" noAdjustHandles="1" noChangeArrowheads="1" noChangeShapeType="1" noTextEdit="1"/>
                  </p:cNvSpPr>
                  <p:nvPr/>
                </p:nvSpPr>
                <p:spPr>
                  <a:xfrm>
                    <a:off x="6319498" y="4632144"/>
                    <a:ext cx="293414" cy="276999"/>
                  </a:xfrm>
                  <a:prstGeom prst="rect">
                    <a:avLst/>
                  </a:prstGeom>
                  <a:blipFill>
                    <a:blip r:embed="rId50"/>
                    <a:stretch>
                      <a:fillRect l="-20833" b="-21739"/>
                    </a:stretch>
                  </a:blipFill>
                </p:spPr>
                <p:txBody>
                  <a:bodyPr/>
                  <a:lstStyle/>
                  <a:p>
                    <a:r>
                      <a:rPr lang="en-GB">
                        <a:noFill/>
                      </a:rPr>
                      <a:t> </a:t>
                    </a:r>
                  </a:p>
                </p:txBody>
              </p:sp>
            </mc:Fallback>
          </mc:AlternateContent>
          <p:sp>
            <p:nvSpPr>
              <p:cNvPr id="299" name="Rectangle 298">
                <a:extLst>
                  <a:ext uri="{FF2B5EF4-FFF2-40B4-BE49-F238E27FC236}">
                    <a16:creationId xmlns:a16="http://schemas.microsoft.com/office/drawing/2014/main" id="{16160C45-1A48-584A-8B54-EB10A42BD26B}"/>
                  </a:ext>
                </a:extLst>
              </p:cNvPr>
              <p:cNvSpPr/>
              <p:nvPr/>
            </p:nvSpPr>
            <p:spPr>
              <a:xfrm>
                <a:off x="6154160" y="452758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0" name="Rectangle 299">
                <a:extLst>
                  <a:ext uri="{FF2B5EF4-FFF2-40B4-BE49-F238E27FC236}">
                    <a16:creationId xmlns:a16="http://schemas.microsoft.com/office/drawing/2014/main" id="{FE0B83A5-669D-E141-9C39-3CF25E4CFB18}"/>
                  </a:ext>
                </a:extLst>
              </p:cNvPr>
              <p:cNvSpPr/>
              <p:nvPr/>
            </p:nvSpPr>
            <p:spPr>
              <a:xfrm>
                <a:off x="6189071" y="456014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1" name="Rectangle 300">
                <a:extLst>
                  <a:ext uri="{FF2B5EF4-FFF2-40B4-BE49-F238E27FC236}">
                    <a16:creationId xmlns:a16="http://schemas.microsoft.com/office/drawing/2014/main" id="{4B88071B-32F2-1749-BD65-43F1531D54A0}"/>
                  </a:ext>
                </a:extLst>
              </p:cNvPr>
              <p:cNvSpPr/>
              <p:nvPr/>
            </p:nvSpPr>
            <p:spPr>
              <a:xfrm>
                <a:off x="6222598" y="460450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12" name="Group 11">
            <a:extLst>
              <a:ext uri="{FF2B5EF4-FFF2-40B4-BE49-F238E27FC236}">
                <a16:creationId xmlns:a16="http://schemas.microsoft.com/office/drawing/2014/main" id="{DA4A462A-44DA-7E4F-87D4-5AB97A1CBF57}"/>
              </a:ext>
            </a:extLst>
          </p:cNvPr>
          <p:cNvGrpSpPr/>
          <p:nvPr/>
        </p:nvGrpSpPr>
        <p:grpSpPr>
          <a:xfrm>
            <a:off x="3537875" y="360000"/>
            <a:ext cx="5323663" cy="1600613"/>
            <a:chOff x="3537875" y="360000"/>
            <a:chExt cx="5323663" cy="1600613"/>
          </a:xfrm>
          <a:solidFill>
            <a:schemeClr val="bg2">
              <a:alpha val="20000"/>
            </a:schemeClr>
          </a:solidFill>
        </p:grpSpPr>
        <p:sp>
          <p:nvSpPr>
            <p:cNvPr id="9" name="Manual Operation 8">
              <a:extLst>
                <a:ext uri="{FF2B5EF4-FFF2-40B4-BE49-F238E27FC236}">
                  <a16:creationId xmlns:a16="http://schemas.microsoft.com/office/drawing/2014/main" id="{6E0FD6D0-FF48-9747-9BFC-F5E1595A1A43}"/>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B15D52-DFE5-3E48-8D39-C00ADAE3063E}"/>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04" name="Group 303">
            <a:extLst>
              <a:ext uri="{FF2B5EF4-FFF2-40B4-BE49-F238E27FC236}">
                <a16:creationId xmlns:a16="http://schemas.microsoft.com/office/drawing/2014/main" id="{B282B3E4-D93E-0B44-AC02-6DA5F9A904CB}"/>
              </a:ext>
            </a:extLst>
          </p:cNvPr>
          <p:cNvGrpSpPr/>
          <p:nvPr/>
        </p:nvGrpSpPr>
        <p:grpSpPr>
          <a:xfrm rot="16200000">
            <a:off x="5392174" y="2809290"/>
            <a:ext cx="1675109" cy="4543765"/>
            <a:chOff x="3537877" y="358665"/>
            <a:chExt cx="1675109" cy="4543765"/>
          </a:xfrm>
          <a:solidFill>
            <a:schemeClr val="bg2">
              <a:alpha val="20000"/>
            </a:schemeClr>
          </a:solidFill>
        </p:grpSpPr>
        <p:sp>
          <p:nvSpPr>
            <p:cNvPr id="305" name="Manual Operation 8">
              <a:extLst>
                <a:ext uri="{FF2B5EF4-FFF2-40B4-BE49-F238E27FC236}">
                  <a16:creationId xmlns:a16="http://schemas.microsoft.com/office/drawing/2014/main" id="{B8AD62A8-0311-654A-BCD6-ECB15CE47432}"/>
                </a:ext>
              </a:extLst>
            </p:cNvPr>
            <p:cNvSpPr/>
            <p:nvPr/>
          </p:nvSpPr>
          <p:spPr>
            <a:xfrm rot="16200000" flipH="1">
              <a:off x="2442274" y="2131717"/>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6" name="Rectangle 305">
              <a:extLst>
                <a:ext uri="{FF2B5EF4-FFF2-40B4-BE49-F238E27FC236}">
                  <a16:creationId xmlns:a16="http://schemas.microsoft.com/office/drawing/2014/main" id="{7C0E9724-81A6-2747-9016-C83AA45E54EB}"/>
                </a:ext>
              </a:extLst>
            </p:cNvPr>
            <p:cNvSpPr/>
            <p:nvPr/>
          </p:nvSpPr>
          <p:spPr>
            <a:xfrm>
              <a:off x="3537877" y="360001"/>
              <a:ext cx="680347" cy="454242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Date Placeholder 1">
            <a:extLst>
              <a:ext uri="{FF2B5EF4-FFF2-40B4-BE49-F238E27FC236}">
                <a16:creationId xmlns:a16="http://schemas.microsoft.com/office/drawing/2014/main" id="{882E8D73-143C-D906-54B2-1A5405D48641}"/>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292364417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mc:AlternateContent xmlns:mc="http://schemas.openxmlformats.org/markup-compatibility/2006" xmlns:a14="http://schemas.microsoft.com/office/drawing/2010/main">
        <mc:Choice Requires="a14">
          <p:sp>
            <p:nvSpPr>
              <p:cNvPr id="2" name="Content Placeholder 1">
                <a:extLst>
                  <a:ext uri="{FF2B5EF4-FFF2-40B4-BE49-F238E27FC236}">
                    <a16:creationId xmlns:a16="http://schemas.microsoft.com/office/drawing/2014/main" id="{70C68833-2386-CA4A-BC01-389CE7357580}"/>
                  </a:ext>
                </a:extLst>
              </p:cNvPr>
              <p:cNvSpPr>
                <a:spLocks noGrp="1"/>
              </p:cNvSpPr>
              <p:nvPr>
                <p:ph idx="1"/>
              </p:nvPr>
            </p:nvSpPr>
            <p:spPr/>
            <p:txBody>
              <a:bodyPr/>
              <a:lstStyle/>
              <a:p>
                <a:r>
                  <a:rPr lang="en-GB" dirty="0"/>
                  <a:t>Eliminate </a:t>
                </a:r>
                <a14:m>
                  <m:oMath xmlns:m="http://schemas.openxmlformats.org/officeDocument/2006/math">
                    <m:r>
                      <a:rPr lang="en-GB" i="1" dirty="0" smtClean="0">
                        <a:solidFill>
                          <a:srgbClr val="FFC000"/>
                        </a:solidFill>
                        <a:latin typeface="Cambria Math" panose="02040503050406030204" pitchFamily="18" charset="0"/>
                      </a:rPr>
                      <m:t>𝑇𝑟𝑒𝑎𝑡</m:t>
                    </m:r>
                  </m:oMath>
                </a14:m>
                <a:br>
                  <a:rPr lang="de-DE" dirty="0"/>
                </a:br>
                <a:r>
                  <a:rPr lang="de-DE" dirty="0"/>
                  <a:t>variables</a:t>
                </a:r>
              </a:p>
              <a:p>
                <a:pPr lvl="1"/>
                <a:r>
                  <a:rPr lang="en-GB" dirty="0"/>
                  <a:t>Sum out </a:t>
                </a:r>
                <a14:m>
                  <m:oMath xmlns:m="http://schemas.openxmlformats.org/officeDocument/2006/math">
                    <m:r>
                      <a:rPr lang="en-GB" i="1" dirty="0">
                        <a:solidFill>
                          <a:srgbClr val="FFC000"/>
                        </a:solidFill>
                        <a:latin typeface="Cambria Math" panose="02040503050406030204" pitchFamily="18" charset="0"/>
                      </a:rPr>
                      <m:t>𝑇𝑟𝑒𝑎𝑡</m:t>
                    </m:r>
                  </m:oMath>
                </a14:m>
                <a:endParaRPr lang="en-GB" dirty="0"/>
              </a:p>
              <a:p>
                <a:pPr lvl="1"/>
                <a:r>
                  <a:rPr lang="en-GB" dirty="0"/>
                  <a:t>Multiply </a:t>
                </a: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3</m:t>
                        </m:r>
                      </m:sub>
                    </m:sSub>
                  </m:oMath>
                </a14:m>
                <a:r>
                  <a:rPr lang="en-GB" dirty="0"/>
                  <a:t> results</a:t>
                </a:r>
                <a:br>
                  <a:rPr lang="en-GB" dirty="0"/>
                </a:br>
                <a:r>
                  <a:rPr lang="en-GB" dirty="0"/>
                  <a:t>over same arguments</a:t>
                </a:r>
              </a:p>
            </p:txBody>
          </p:sp>
        </mc:Choice>
        <mc:Fallback xmlns="">
          <p:sp>
            <p:nvSpPr>
              <p:cNvPr id="2" name="Content Placeholder 1">
                <a:extLst>
                  <a:ext uri="{FF2B5EF4-FFF2-40B4-BE49-F238E27FC236}">
                    <a16:creationId xmlns:a16="http://schemas.microsoft.com/office/drawing/2014/main" id="{70C68833-2386-CA4A-BC01-389CE7357580}"/>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10</a:t>
            </a:fld>
            <a:endParaRPr lang="en-US"/>
          </a:p>
        </p:txBody>
      </p:sp>
      <p:cxnSp>
        <p:nvCxnSpPr>
          <p:cNvPr id="166" name="Straight Connector 165">
            <a:extLst>
              <a:ext uri="{FF2B5EF4-FFF2-40B4-BE49-F238E27FC236}">
                <a16:creationId xmlns:a16="http://schemas.microsoft.com/office/drawing/2014/main" id="{551BC956-9C40-2943-BA73-810588A1E907}"/>
              </a:ext>
            </a:extLst>
          </p:cNvPr>
          <p:cNvCxnSpPr>
            <a:cxnSpLocks/>
            <a:stCxn id="174" idx="0"/>
            <a:endCxn id="187" idx="2"/>
          </p:cNvCxnSpPr>
          <p:nvPr/>
        </p:nvCxnSpPr>
        <p:spPr>
          <a:xfrm flipV="1">
            <a:off x="1132957" y="4239720"/>
            <a:ext cx="537714" cy="4561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A8230E4B-A36D-D44D-8F6F-F621E67FE823}"/>
              </a:ext>
            </a:extLst>
          </p:cNvPr>
          <p:cNvCxnSpPr>
            <a:cxnSpLocks/>
            <a:stCxn id="176" idx="2"/>
            <a:endCxn id="185" idx="3"/>
          </p:cNvCxnSpPr>
          <p:nvPr/>
        </p:nvCxnSpPr>
        <p:spPr>
          <a:xfrm flipH="1" flipV="1">
            <a:off x="2278947" y="4502747"/>
            <a:ext cx="96393" cy="1412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8" name="Group 167">
            <a:extLst>
              <a:ext uri="{FF2B5EF4-FFF2-40B4-BE49-F238E27FC236}">
                <a16:creationId xmlns:a16="http://schemas.microsoft.com/office/drawing/2014/main" id="{B1491296-AEAE-4F40-85B3-A0C0A92A20FB}"/>
              </a:ext>
            </a:extLst>
          </p:cNvPr>
          <p:cNvGrpSpPr/>
          <p:nvPr/>
        </p:nvGrpSpPr>
        <p:grpSpPr>
          <a:xfrm>
            <a:off x="1573562" y="3845302"/>
            <a:ext cx="194219" cy="394418"/>
            <a:chOff x="5586931" y="4487402"/>
            <a:chExt cx="194219" cy="394418"/>
          </a:xfrm>
        </p:grpSpPr>
        <p:sp>
          <p:nvSpPr>
            <p:cNvPr id="187" name="Rectangle 186">
              <a:extLst>
                <a:ext uri="{FF2B5EF4-FFF2-40B4-BE49-F238E27FC236}">
                  <a16:creationId xmlns:a16="http://schemas.microsoft.com/office/drawing/2014/main" id="{BA69364F-361A-274B-BBDD-6C96CFC30F0B}"/>
                </a:ext>
              </a:extLst>
            </p:cNvPr>
            <p:cNvSpPr/>
            <p:nvPr/>
          </p:nvSpPr>
          <p:spPr>
            <a:xfrm>
              <a:off x="5612040"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8" name="TextBox 187">
                  <a:extLst>
                    <a:ext uri="{FF2B5EF4-FFF2-40B4-BE49-F238E27FC236}">
                      <a16:creationId xmlns:a16="http://schemas.microsoft.com/office/drawing/2014/main" id="{F110B8AD-52E8-3348-813E-060CCC36CEDC}"/>
                    </a:ext>
                  </a:extLst>
                </p:cNvPr>
                <p:cNvSpPr txBox="1"/>
                <p:nvPr/>
              </p:nvSpPr>
              <p:spPr>
                <a:xfrm>
                  <a:off x="5586931" y="4487402"/>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188" name="TextBox 187">
                  <a:extLst>
                    <a:ext uri="{FF2B5EF4-FFF2-40B4-BE49-F238E27FC236}">
                      <a16:creationId xmlns:a16="http://schemas.microsoft.com/office/drawing/2014/main" id="{F110B8AD-52E8-3348-813E-060CCC36CEDC}"/>
                    </a:ext>
                  </a:extLst>
                </p:cNvPr>
                <p:cNvSpPr txBox="1">
                  <a:spLocks noRot="1" noChangeAspect="1" noMove="1" noResize="1" noEditPoints="1" noAdjustHandles="1" noChangeArrowheads="1" noChangeShapeType="1" noTextEdit="1"/>
                </p:cNvSpPr>
                <p:nvPr/>
              </p:nvSpPr>
              <p:spPr>
                <a:xfrm>
                  <a:off x="5586931" y="4487402"/>
                  <a:ext cx="194219" cy="215444"/>
                </a:xfrm>
                <a:prstGeom prst="rect">
                  <a:avLst/>
                </a:prstGeom>
                <a:blipFill>
                  <a:blip r:embed="rId4"/>
                  <a:stretch>
                    <a:fillRect l="-37500" b="-27778"/>
                  </a:stretch>
                </a:blipFill>
                <a:ln>
                  <a:noFill/>
                </a:ln>
              </p:spPr>
              <p:txBody>
                <a:bodyPr/>
                <a:lstStyle/>
                <a:p>
                  <a:r>
                    <a:rPr lang="en-GB">
                      <a:noFill/>
                    </a:rPr>
                    <a:t> </a:t>
                  </a:r>
                </a:p>
              </p:txBody>
            </p:sp>
          </mc:Fallback>
        </mc:AlternateContent>
      </p:grpSp>
      <p:sp>
        <p:nvSpPr>
          <p:cNvPr id="185" name="Rectangle 184">
            <a:extLst>
              <a:ext uri="{FF2B5EF4-FFF2-40B4-BE49-F238E27FC236}">
                <a16:creationId xmlns:a16="http://schemas.microsoft.com/office/drawing/2014/main" id="{F9C99C84-B5FD-684C-A8D1-C85E42FB3173}"/>
              </a:ext>
            </a:extLst>
          </p:cNvPr>
          <p:cNvSpPr/>
          <p:nvPr/>
        </p:nvSpPr>
        <p:spPr>
          <a:xfrm>
            <a:off x="2134947" y="44307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6" name="TextBox 185">
                <a:extLst>
                  <a:ext uri="{FF2B5EF4-FFF2-40B4-BE49-F238E27FC236}">
                    <a16:creationId xmlns:a16="http://schemas.microsoft.com/office/drawing/2014/main" id="{8F0C3613-07E3-FD40-B577-18867B5010D7}"/>
                  </a:ext>
                </a:extLst>
              </p:cNvPr>
              <p:cNvSpPr txBox="1"/>
              <p:nvPr/>
            </p:nvSpPr>
            <p:spPr>
              <a:xfrm>
                <a:off x="2109838" y="4196806"/>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186" name="TextBox 185">
                <a:extLst>
                  <a:ext uri="{FF2B5EF4-FFF2-40B4-BE49-F238E27FC236}">
                    <a16:creationId xmlns:a16="http://schemas.microsoft.com/office/drawing/2014/main" id="{8F0C3613-07E3-FD40-B577-18867B5010D7}"/>
                  </a:ext>
                </a:extLst>
              </p:cNvPr>
              <p:cNvSpPr txBox="1">
                <a:spLocks noRot="1" noChangeAspect="1" noMove="1" noResize="1" noEditPoints="1" noAdjustHandles="1" noChangeArrowheads="1" noChangeShapeType="1" noTextEdit="1"/>
              </p:cNvSpPr>
              <p:nvPr/>
            </p:nvSpPr>
            <p:spPr>
              <a:xfrm>
                <a:off x="2109838" y="4196806"/>
                <a:ext cx="194219" cy="215444"/>
              </a:xfrm>
              <a:prstGeom prst="rect">
                <a:avLst/>
              </a:prstGeom>
              <a:blipFill>
                <a:blip r:embed="rId5"/>
                <a:stretch>
                  <a:fillRect l="-37500" b="-33333"/>
                </a:stretch>
              </a:blipFill>
              <a:ln>
                <a:noFill/>
              </a:ln>
            </p:spPr>
            <p:txBody>
              <a:bodyPr/>
              <a:lstStyle/>
              <a:p>
                <a:r>
                  <a:rPr lang="en-GB">
                    <a:noFill/>
                  </a:rPr>
                  <a:t> </a:t>
                </a:r>
              </a:p>
            </p:txBody>
          </p:sp>
        </mc:Fallback>
      </mc:AlternateContent>
      <p:cxnSp>
        <p:nvCxnSpPr>
          <p:cNvPr id="170" name="Straight Connector 169">
            <a:extLst>
              <a:ext uri="{FF2B5EF4-FFF2-40B4-BE49-F238E27FC236}">
                <a16:creationId xmlns:a16="http://schemas.microsoft.com/office/drawing/2014/main" id="{6EB79430-9551-284E-B190-18FE081B0E29}"/>
              </a:ext>
            </a:extLst>
          </p:cNvPr>
          <p:cNvCxnSpPr>
            <a:cxnSpLocks/>
            <a:stCxn id="185" idx="2"/>
            <a:endCxn id="177" idx="0"/>
          </p:cNvCxnSpPr>
          <p:nvPr/>
        </p:nvCxnSpPr>
        <p:spPr>
          <a:xfrm flipH="1">
            <a:off x="2198871" y="4574747"/>
            <a:ext cx="8076" cy="4688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7599EC-CE2A-5D46-8BE9-2CC60663083E}"/>
              </a:ext>
            </a:extLst>
          </p:cNvPr>
          <p:cNvCxnSpPr>
            <a:cxnSpLocks/>
            <a:stCxn id="177" idx="6"/>
            <a:endCxn id="182" idx="1"/>
          </p:cNvCxnSpPr>
          <p:nvPr/>
        </p:nvCxnSpPr>
        <p:spPr>
          <a:xfrm>
            <a:off x="2921499" y="5238380"/>
            <a:ext cx="245239" cy="6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435F0CB9-C4B3-2B4C-BCD5-4659B1245367}"/>
              </a:ext>
            </a:extLst>
          </p:cNvPr>
          <p:cNvCxnSpPr>
            <a:cxnSpLocks/>
            <a:stCxn id="182" idx="2"/>
            <a:endCxn id="175" idx="0"/>
          </p:cNvCxnSpPr>
          <p:nvPr/>
        </p:nvCxnSpPr>
        <p:spPr>
          <a:xfrm flipH="1">
            <a:off x="2698367" y="5311050"/>
            <a:ext cx="540371" cy="2232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Rectangle 181">
            <a:extLst>
              <a:ext uri="{FF2B5EF4-FFF2-40B4-BE49-F238E27FC236}">
                <a16:creationId xmlns:a16="http://schemas.microsoft.com/office/drawing/2014/main" id="{FCB787F0-7D01-324C-AF3C-7B5E0820DC2D}"/>
              </a:ext>
            </a:extLst>
          </p:cNvPr>
          <p:cNvSpPr/>
          <p:nvPr/>
        </p:nvSpPr>
        <p:spPr>
          <a:xfrm>
            <a:off x="3166738" y="516705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3" name="TextBox 182">
                <a:extLst>
                  <a:ext uri="{FF2B5EF4-FFF2-40B4-BE49-F238E27FC236}">
                    <a16:creationId xmlns:a16="http://schemas.microsoft.com/office/drawing/2014/main" id="{7E2D642A-53AD-F746-BF96-117B947302A9}"/>
                  </a:ext>
                </a:extLst>
              </p:cNvPr>
              <p:cNvSpPr txBox="1"/>
              <p:nvPr/>
            </p:nvSpPr>
            <p:spPr>
              <a:xfrm>
                <a:off x="3141629" y="4923555"/>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183" name="TextBox 182">
                <a:extLst>
                  <a:ext uri="{FF2B5EF4-FFF2-40B4-BE49-F238E27FC236}">
                    <a16:creationId xmlns:a16="http://schemas.microsoft.com/office/drawing/2014/main" id="{7E2D642A-53AD-F746-BF96-117B947302A9}"/>
                  </a:ext>
                </a:extLst>
              </p:cNvPr>
              <p:cNvSpPr txBox="1">
                <a:spLocks noRot="1" noChangeAspect="1" noMove="1" noResize="1" noEditPoints="1" noAdjustHandles="1" noChangeArrowheads="1" noChangeShapeType="1" noTextEdit="1"/>
              </p:cNvSpPr>
              <p:nvPr/>
            </p:nvSpPr>
            <p:spPr>
              <a:xfrm>
                <a:off x="3141629" y="4923555"/>
                <a:ext cx="194219" cy="215444"/>
              </a:xfrm>
              <a:prstGeom prst="rect">
                <a:avLst/>
              </a:prstGeom>
              <a:blipFill>
                <a:blip r:embed="rId6"/>
                <a:stretch>
                  <a:fillRect l="-35294" b="-27778"/>
                </a:stretch>
              </a:blipFill>
              <a:ln>
                <a:no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4" name="TextBox 173">
                <a:extLst>
                  <a:ext uri="{FF2B5EF4-FFF2-40B4-BE49-F238E27FC236}">
                    <a16:creationId xmlns:a16="http://schemas.microsoft.com/office/drawing/2014/main" id="{93D70B36-2EDF-FD45-ADB8-665732A70F19}"/>
                  </a:ext>
                </a:extLst>
              </p:cNvPr>
              <p:cNvSpPr txBox="1"/>
              <p:nvPr/>
            </p:nvSpPr>
            <p:spPr>
              <a:xfrm>
                <a:off x="228872" y="4695868"/>
                <a:ext cx="1808170"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𝑇𝑟𝑎𝑣𝑒𝑙</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oMath>
                  </m:oMathPara>
                </a14:m>
                <a:endParaRPr lang="en-GB" dirty="0">
                  <a:solidFill>
                    <a:schemeClr val="tx1"/>
                  </a:solidFill>
                </a:endParaRPr>
              </a:p>
            </p:txBody>
          </p:sp>
        </mc:Choice>
        <mc:Fallback xmlns="">
          <p:sp>
            <p:nvSpPr>
              <p:cNvPr id="174" name="TextBox 173">
                <a:extLst>
                  <a:ext uri="{FF2B5EF4-FFF2-40B4-BE49-F238E27FC236}">
                    <a16:creationId xmlns:a16="http://schemas.microsoft.com/office/drawing/2014/main" id="{93D70B36-2EDF-FD45-ADB8-665732A70F19}"/>
                  </a:ext>
                </a:extLst>
              </p:cNvPr>
              <p:cNvSpPr txBox="1">
                <a:spLocks noRot="1" noChangeAspect="1" noMove="1" noResize="1" noEditPoints="1" noAdjustHandles="1" noChangeArrowheads="1" noChangeShapeType="1" noTextEdit="1"/>
              </p:cNvSpPr>
              <p:nvPr/>
            </p:nvSpPr>
            <p:spPr>
              <a:xfrm>
                <a:off x="228872" y="4695868"/>
                <a:ext cx="1808170"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5" name="TextBox 174">
                <a:extLst>
                  <a:ext uri="{FF2B5EF4-FFF2-40B4-BE49-F238E27FC236}">
                    <a16:creationId xmlns:a16="http://schemas.microsoft.com/office/drawing/2014/main" id="{4330ACDF-A559-504C-8B17-3C71E08274B8}"/>
                  </a:ext>
                </a:extLst>
              </p:cNvPr>
              <p:cNvSpPr txBox="1"/>
              <p:nvPr/>
            </p:nvSpPr>
            <p:spPr>
              <a:xfrm>
                <a:off x="1626575" y="5534312"/>
                <a:ext cx="2143584"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𝑇𝑟𝑒𝑎𝑡</m:t>
                      </m:r>
                      <m:r>
                        <m:rPr>
                          <m:nor/>
                        </m:rPr>
                        <a:rPr lang="de-DE">
                          <a:solidFill>
                            <a:srgbClr val="FFC000"/>
                          </a:solidFill>
                          <a:latin typeface="Cambria Math" charset="0"/>
                        </a:rPr>
                        <m:t>.</m:t>
                      </m:r>
                      <m:r>
                        <a:rPr lang="de-DE" i="1" smtClean="0">
                          <a:solidFill>
                            <a:srgbClr val="FFC000"/>
                          </a:solidFill>
                          <a:latin typeface="Cambria Math" panose="02040503050406030204" pitchFamily="18" charset="0"/>
                        </a:rPr>
                        <m:t>𝑎𝑙𝑖𝑐𝑒</m:t>
                      </m:r>
                      <m:r>
                        <m:rPr>
                          <m:nor/>
                        </m:rPr>
                        <a:rPr lang="de-DE">
                          <a:solidFill>
                            <a:srgbClr val="FFC000"/>
                          </a:solidFill>
                          <a:latin typeface="Cambria Math" charset="0"/>
                        </a:rPr>
                        <m:t>.</m:t>
                      </m:r>
                      <m:sSub>
                        <m:sSubPr>
                          <m:ctrlPr>
                            <a:rPr lang="de-DE" i="1">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𝑚</m:t>
                          </m:r>
                        </m:e>
                        <m:sub>
                          <m:r>
                            <a:rPr lang="de-DE" i="1">
                              <a:solidFill>
                                <a:srgbClr val="FFC000"/>
                              </a:solidFill>
                              <a:latin typeface="Cambria Math" charset="0"/>
                            </a:rPr>
                            <m:t>2</m:t>
                          </m:r>
                        </m:sub>
                      </m:sSub>
                    </m:oMath>
                  </m:oMathPara>
                </a14:m>
                <a:endParaRPr lang="en-GB" dirty="0">
                  <a:solidFill>
                    <a:srgbClr val="FFC000"/>
                  </a:solidFill>
                </a:endParaRPr>
              </a:p>
            </p:txBody>
          </p:sp>
        </mc:Choice>
        <mc:Fallback xmlns="">
          <p:sp>
            <p:nvSpPr>
              <p:cNvPr id="175" name="TextBox 174">
                <a:extLst>
                  <a:ext uri="{FF2B5EF4-FFF2-40B4-BE49-F238E27FC236}">
                    <a16:creationId xmlns:a16="http://schemas.microsoft.com/office/drawing/2014/main" id="{4330ACDF-A559-504C-8B17-3C71E08274B8}"/>
                  </a:ext>
                </a:extLst>
              </p:cNvPr>
              <p:cNvSpPr txBox="1">
                <a:spLocks noRot="1" noChangeAspect="1" noMove="1" noResize="1" noEditPoints="1" noAdjustHandles="1" noChangeArrowheads="1" noChangeShapeType="1" noTextEdit="1"/>
              </p:cNvSpPr>
              <p:nvPr/>
            </p:nvSpPr>
            <p:spPr>
              <a:xfrm>
                <a:off x="1626575" y="5534312"/>
                <a:ext cx="2143584"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6" name="TextBox 175">
                <a:extLst>
                  <a:ext uri="{FF2B5EF4-FFF2-40B4-BE49-F238E27FC236}">
                    <a16:creationId xmlns:a16="http://schemas.microsoft.com/office/drawing/2014/main" id="{BEA818B6-B71F-B44A-887D-753AD032278F}"/>
                  </a:ext>
                </a:extLst>
              </p:cNvPr>
              <p:cNvSpPr txBox="1"/>
              <p:nvPr/>
            </p:nvSpPr>
            <p:spPr>
              <a:xfrm>
                <a:off x="2375340" y="4449216"/>
                <a:ext cx="213610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𝑇𝑟𝑒𝑎𝑡</m:t>
                      </m:r>
                      <m:r>
                        <m:rPr>
                          <m:nor/>
                        </m:rPr>
                        <a:rPr lang="de-DE">
                          <a:solidFill>
                            <a:srgbClr val="FFC000"/>
                          </a:solidFill>
                          <a:latin typeface="Cambria Math" charset="0"/>
                        </a:rPr>
                        <m:t>.</m:t>
                      </m:r>
                      <m:r>
                        <a:rPr lang="de-DE" i="1" smtClean="0">
                          <a:solidFill>
                            <a:srgbClr val="FFC000"/>
                          </a:solidFill>
                          <a:latin typeface="Cambria Math" panose="02040503050406030204" pitchFamily="18" charset="0"/>
                        </a:rPr>
                        <m:t>𝑎𝑙𝑖𝑐𝑒</m:t>
                      </m:r>
                      <m:r>
                        <m:rPr>
                          <m:nor/>
                        </m:rPr>
                        <a:rPr lang="de-DE">
                          <a:solidFill>
                            <a:srgbClr val="FFC000"/>
                          </a:solidFill>
                          <a:latin typeface="Cambria Math" charset="0"/>
                        </a:rPr>
                        <m:t>.</m:t>
                      </m:r>
                      <m:sSub>
                        <m:sSubPr>
                          <m:ctrlPr>
                            <a:rPr lang="de-DE" i="1">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𝑚</m:t>
                          </m:r>
                        </m:e>
                        <m:sub>
                          <m:r>
                            <a:rPr lang="de-DE" i="1">
                              <a:solidFill>
                                <a:srgbClr val="FFC000"/>
                              </a:solidFill>
                              <a:latin typeface="Cambria Math" charset="0"/>
                            </a:rPr>
                            <m:t>1</m:t>
                          </m:r>
                        </m:sub>
                      </m:sSub>
                    </m:oMath>
                  </m:oMathPara>
                </a14:m>
                <a:endParaRPr lang="en-GB" dirty="0">
                  <a:solidFill>
                    <a:srgbClr val="FFC000"/>
                  </a:solidFill>
                </a:endParaRPr>
              </a:p>
            </p:txBody>
          </p:sp>
        </mc:Choice>
        <mc:Fallback xmlns="">
          <p:sp>
            <p:nvSpPr>
              <p:cNvPr id="176" name="TextBox 175">
                <a:extLst>
                  <a:ext uri="{FF2B5EF4-FFF2-40B4-BE49-F238E27FC236}">
                    <a16:creationId xmlns:a16="http://schemas.microsoft.com/office/drawing/2014/main" id="{BEA818B6-B71F-B44A-887D-753AD032278F}"/>
                  </a:ext>
                </a:extLst>
              </p:cNvPr>
              <p:cNvSpPr txBox="1">
                <a:spLocks noRot="1" noChangeAspect="1" noMove="1" noResize="1" noEditPoints="1" noAdjustHandles="1" noChangeArrowheads="1" noChangeShapeType="1" noTextEdit="1"/>
              </p:cNvSpPr>
              <p:nvPr/>
            </p:nvSpPr>
            <p:spPr>
              <a:xfrm>
                <a:off x="2375340" y="4449216"/>
                <a:ext cx="2136101"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7" name="TextBox 176">
                <a:extLst>
                  <a:ext uri="{FF2B5EF4-FFF2-40B4-BE49-F238E27FC236}">
                    <a16:creationId xmlns:a16="http://schemas.microsoft.com/office/drawing/2014/main" id="{E8ED1AE2-4500-B448-A7DB-E25AE8A0807E}"/>
                  </a:ext>
                </a:extLst>
              </p:cNvPr>
              <p:cNvSpPr txBox="1"/>
              <p:nvPr/>
            </p:nvSpPr>
            <p:spPr>
              <a:xfrm>
                <a:off x="1476243" y="5043623"/>
                <a:ext cx="144525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𝑆𝑖𝑐𝑘</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oMath>
                  </m:oMathPara>
                </a14:m>
                <a:endParaRPr lang="en-GB" dirty="0">
                  <a:solidFill>
                    <a:schemeClr val="tx1"/>
                  </a:solidFill>
                </a:endParaRPr>
              </a:p>
            </p:txBody>
          </p:sp>
        </mc:Choice>
        <mc:Fallback xmlns="">
          <p:sp>
            <p:nvSpPr>
              <p:cNvPr id="177" name="TextBox 176">
                <a:extLst>
                  <a:ext uri="{FF2B5EF4-FFF2-40B4-BE49-F238E27FC236}">
                    <a16:creationId xmlns:a16="http://schemas.microsoft.com/office/drawing/2014/main" id="{E8ED1AE2-4500-B448-A7DB-E25AE8A0807E}"/>
                  </a:ext>
                </a:extLst>
              </p:cNvPr>
              <p:cNvSpPr txBox="1">
                <a:spLocks noRot="1" noChangeAspect="1" noMove="1" noResize="1" noEditPoints="1" noAdjustHandles="1" noChangeArrowheads="1" noChangeShapeType="1" noTextEdit="1"/>
              </p:cNvSpPr>
              <p:nvPr/>
            </p:nvSpPr>
            <p:spPr>
              <a:xfrm>
                <a:off x="1476243" y="5043623"/>
                <a:ext cx="1445256"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p:cxnSp>
        <p:nvCxnSpPr>
          <p:cNvPr id="178" name="Straight Connector 177">
            <a:extLst>
              <a:ext uri="{FF2B5EF4-FFF2-40B4-BE49-F238E27FC236}">
                <a16:creationId xmlns:a16="http://schemas.microsoft.com/office/drawing/2014/main" id="{A0F4E672-CC4C-6347-A9E9-0AA20CDC1FD8}"/>
              </a:ext>
            </a:extLst>
          </p:cNvPr>
          <p:cNvCxnSpPr>
            <a:cxnSpLocks/>
            <a:stCxn id="187" idx="2"/>
            <a:endCxn id="177" idx="0"/>
          </p:cNvCxnSpPr>
          <p:nvPr/>
        </p:nvCxnSpPr>
        <p:spPr>
          <a:xfrm>
            <a:off x="1670671" y="4239720"/>
            <a:ext cx="528200" cy="8039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805A870E-4A3F-7C48-969C-B84EDC155668}"/>
              </a:ext>
            </a:extLst>
          </p:cNvPr>
          <p:cNvCxnSpPr>
            <a:cxnSpLocks/>
            <a:stCxn id="187" idx="3"/>
            <a:endCxn id="246" idx="3"/>
          </p:cNvCxnSpPr>
          <p:nvPr/>
        </p:nvCxnSpPr>
        <p:spPr>
          <a:xfrm>
            <a:off x="1742671" y="4167720"/>
            <a:ext cx="4092588" cy="161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2BDA33DC-3050-C040-A549-A2838099AFEF}"/>
              </a:ext>
            </a:extLst>
          </p:cNvPr>
          <p:cNvCxnSpPr>
            <a:cxnSpLocks/>
            <a:stCxn id="182" idx="3"/>
            <a:endCxn id="246" idx="3"/>
          </p:cNvCxnSpPr>
          <p:nvPr/>
        </p:nvCxnSpPr>
        <p:spPr>
          <a:xfrm flipV="1">
            <a:off x="3310738" y="4183820"/>
            <a:ext cx="2524521" cy="10552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E7E0C7F3-3BC0-4041-9E2C-D0CDAA2C5EE4}"/>
              </a:ext>
            </a:extLst>
          </p:cNvPr>
          <p:cNvCxnSpPr>
            <a:cxnSpLocks/>
            <a:stCxn id="185" idx="3"/>
            <a:endCxn id="246" idx="3"/>
          </p:cNvCxnSpPr>
          <p:nvPr/>
        </p:nvCxnSpPr>
        <p:spPr>
          <a:xfrm flipV="1">
            <a:off x="2278947" y="4183820"/>
            <a:ext cx="3556312" cy="31892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6AA928F4-C7A8-5243-BF79-46F16098952E}"/>
              </a:ext>
            </a:extLst>
          </p:cNvPr>
          <p:cNvCxnSpPr>
            <a:cxnSpLocks/>
            <a:stCxn id="198" idx="0"/>
            <a:endCxn id="210" idx="2"/>
          </p:cNvCxnSpPr>
          <p:nvPr/>
        </p:nvCxnSpPr>
        <p:spPr>
          <a:xfrm flipH="1" flipV="1">
            <a:off x="10733506" y="4239218"/>
            <a:ext cx="445783" cy="44155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D2547888-05FE-CE42-96BA-91377F42F7C1}"/>
              </a:ext>
            </a:extLst>
          </p:cNvPr>
          <p:cNvCxnSpPr>
            <a:cxnSpLocks/>
            <a:stCxn id="200" idx="6"/>
            <a:endCxn id="208" idx="1"/>
          </p:cNvCxnSpPr>
          <p:nvPr/>
        </p:nvCxnSpPr>
        <p:spPr>
          <a:xfrm flipV="1">
            <a:off x="9934876" y="4483683"/>
            <a:ext cx="93316" cy="16032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 name="Group 191">
            <a:extLst>
              <a:ext uri="{FF2B5EF4-FFF2-40B4-BE49-F238E27FC236}">
                <a16:creationId xmlns:a16="http://schemas.microsoft.com/office/drawing/2014/main" id="{5F8C0822-E840-C04D-950C-3BF5AD75C19B}"/>
              </a:ext>
            </a:extLst>
          </p:cNvPr>
          <p:cNvGrpSpPr/>
          <p:nvPr/>
        </p:nvGrpSpPr>
        <p:grpSpPr>
          <a:xfrm>
            <a:off x="10636397" y="3844800"/>
            <a:ext cx="194219" cy="394418"/>
            <a:chOff x="5586931" y="4487402"/>
            <a:chExt cx="194219" cy="394418"/>
          </a:xfrm>
        </p:grpSpPr>
        <p:sp>
          <p:nvSpPr>
            <p:cNvPr id="210" name="Rectangle 209">
              <a:extLst>
                <a:ext uri="{FF2B5EF4-FFF2-40B4-BE49-F238E27FC236}">
                  <a16:creationId xmlns:a16="http://schemas.microsoft.com/office/drawing/2014/main" id="{478D946C-4957-5A43-9537-6307CE229899}"/>
                </a:ext>
              </a:extLst>
            </p:cNvPr>
            <p:cNvSpPr/>
            <p:nvPr/>
          </p:nvSpPr>
          <p:spPr>
            <a:xfrm>
              <a:off x="5612040"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11" name="TextBox 210">
                  <a:extLst>
                    <a:ext uri="{FF2B5EF4-FFF2-40B4-BE49-F238E27FC236}">
                      <a16:creationId xmlns:a16="http://schemas.microsoft.com/office/drawing/2014/main" id="{83F15E89-B20F-2841-A751-B6F10909EAF7}"/>
                    </a:ext>
                  </a:extLst>
                </p:cNvPr>
                <p:cNvSpPr txBox="1"/>
                <p:nvPr/>
              </p:nvSpPr>
              <p:spPr>
                <a:xfrm>
                  <a:off x="5586931" y="4487402"/>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211" name="TextBox 210">
                  <a:extLst>
                    <a:ext uri="{FF2B5EF4-FFF2-40B4-BE49-F238E27FC236}">
                      <a16:creationId xmlns:a16="http://schemas.microsoft.com/office/drawing/2014/main" id="{83F15E89-B20F-2841-A751-B6F10909EAF7}"/>
                    </a:ext>
                  </a:extLst>
                </p:cNvPr>
                <p:cNvSpPr txBox="1">
                  <a:spLocks noRot="1" noChangeAspect="1" noMove="1" noResize="1" noEditPoints="1" noAdjustHandles="1" noChangeArrowheads="1" noChangeShapeType="1" noTextEdit="1"/>
                </p:cNvSpPr>
                <p:nvPr/>
              </p:nvSpPr>
              <p:spPr>
                <a:xfrm>
                  <a:off x="5586931" y="4487402"/>
                  <a:ext cx="194219" cy="215444"/>
                </a:xfrm>
                <a:prstGeom prst="rect">
                  <a:avLst/>
                </a:prstGeom>
                <a:blipFill>
                  <a:blip r:embed="rId11"/>
                  <a:stretch>
                    <a:fillRect l="-43750" b="-27778"/>
                  </a:stretch>
                </a:blipFill>
                <a:ln>
                  <a:noFill/>
                </a:ln>
              </p:spPr>
              <p:txBody>
                <a:bodyPr/>
                <a:lstStyle/>
                <a:p>
                  <a:r>
                    <a:rPr lang="en-GB">
                      <a:noFill/>
                    </a:rPr>
                    <a:t> </a:t>
                  </a:r>
                </a:p>
              </p:txBody>
            </p:sp>
          </mc:Fallback>
        </mc:AlternateContent>
      </p:grpSp>
      <p:sp>
        <p:nvSpPr>
          <p:cNvPr id="208" name="Rectangle 207">
            <a:extLst>
              <a:ext uri="{FF2B5EF4-FFF2-40B4-BE49-F238E27FC236}">
                <a16:creationId xmlns:a16="http://schemas.microsoft.com/office/drawing/2014/main" id="{A71E5BB8-632D-F64A-87C7-7705C01FCEE9}"/>
              </a:ext>
            </a:extLst>
          </p:cNvPr>
          <p:cNvSpPr/>
          <p:nvPr/>
        </p:nvSpPr>
        <p:spPr>
          <a:xfrm>
            <a:off x="10028192" y="441168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09" name="TextBox 208">
                <a:extLst>
                  <a:ext uri="{FF2B5EF4-FFF2-40B4-BE49-F238E27FC236}">
                    <a16:creationId xmlns:a16="http://schemas.microsoft.com/office/drawing/2014/main" id="{392211C2-3AEC-B342-A7E5-944617C70D04}"/>
                  </a:ext>
                </a:extLst>
              </p:cNvPr>
              <p:cNvSpPr txBox="1"/>
              <p:nvPr/>
            </p:nvSpPr>
            <p:spPr>
              <a:xfrm>
                <a:off x="10003083" y="4177742"/>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09" name="TextBox 208">
                <a:extLst>
                  <a:ext uri="{FF2B5EF4-FFF2-40B4-BE49-F238E27FC236}">
                    <a16:creationId xmlns:a16="http://schemas.microsoft.com/office/drawing/2014/main" id="{392211C2-3AEC-B342-A7E5-944617C70D04}"/>
                  </a:ext>
                </a:extLst>
              </p:cNvPr>
              <p:cNvSpPr txBox="1">
                <a:spLocks noRot="1" noChangeAspect="1" noMove="1" noResize="1" noEditPoints="1" noAdjustHandles="1" noChangeArrowheads="1" noChangeShapeType="1" noTextEdit="1"/>
              </p:cNvSpPr>
              <p:nvPr/>
            </p:nvSpPr>
            <p:spPr>
              <a:xfrm>
                <a:off x="10003083" y="4177742"/>
                <a:ext cx="194219" cy="215444"/>
              </a:xfrm>
              <a:prstGeom prst="rect">
                <a:avLst/>
              </a:prstGeom>
              <a:blipFill>
                <a:blip r:embed="rId12"/>
                <a:stretch>
                  <a:fillRect l="-43750" b="-27778"/>
                </a:stretch>
              </a:blipFill>
              <a:ln>
                <a:noFill/>
              </a:ln>
            </p:spPr>
            <p:txBody>
              <a:bodyPr/>
              <a:lstStyle/>
              <a:p>
                <a:r>
                  <a:rPr lang="en-GB">
                    <a:noFill/>
                  </a:rPr>
                  <a:t> </a:t>
                </a:r>
              </a:p>
            </p:txBody>
          </p:sp>
        </mc:Fallback>
      </mc:AlternateContent>
      <p:cxnSp>
        <p:nvCxnSpPr>
          <p:cNvPr id="194" name="Straight Connector 193">
            <a:extLst>
              <a:ext uri="{FF2B5EF4-FFF2-40B4-BE49-F238E27FC236}">
                <a16:creationId xmlns:a16="http://schemas.microsoft.com/office/drawing/2014/main" id="{E6EBB14C-8BEA-5E4A-B079-6691780C2B38}"/>
              </a:ext>
            </a:extLst>
          </p:cNvPr>
          <p:cNvCxnSpPr>
            <a:cxnSpLocks/>
            <a:stCxn id="208" idx="2"/>
            <a:endCxn id="201" idx="0"/>
          </p:cNvCxnSpPr>
          <p:nvPr/>
        </p:nvCxnSpPr>
        <p:spPr>
          <a:xfrm flipH="1">
            <a:off x="10095409" y="4555683"/>
            <a:ext cx="4783" cy="49087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BA81C7A0-91CE-C04C-BC1E-38635E0C56F4}"/>
              </a:ext>
            </a:extLst>
          </p:cNvPr>
          <p:cNvCxnSpPr>
            <a:cxnSpLocks/>
            <a:stCxn id="201" idx="2"/>
            <a:endCxn id="206" idx="1"/>
          </p:cNvCxnSpPr>
          <p:nvPr/>
        </p:nvCxnSpPr>
        <p:spPr>
          <a:xfrm flipH="1" flipV="1">
            <a:off x="9147151" y="5241278"/>
            <a:ext cx="310160" cy="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F05ADA4E-4D35-CD42-9FB4-11FF700DB857}"/>
              </a:ext>
            </a:extLst>
          </p:cNvPr>
          <p:cNvCxnSpPr>
            <a:cxnSpLocks/>
            <a:stCxn id="206" idx="2"/>
            <a:endCxn id="199" idx="0"/>
          </p:cNvCxnSpPr>
          <p:nvPr/>
        </p:nvCxnSpPr>
        <p:spPr>
          <a:xfrm>
            <a:off x="9219151" y="5313278"/>
            <a:ext cx="459679" cy="2159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6" name="Rectangle 205">
            <a:extLst>
              <a:ext uri="{FF2B5EF4-FFF2-40B4-BE49-F238E27FC236}">
                <a16:creationId xmlns:a16="http://schemas.microsoft.com/office/drawing/2014/main" id="{982464FA-66BA-CA44-A476-B199B4F33B59}"/>
              </a:ext>
            </a:extLst>
          </p:cNvPr>
          <p:cNvSpPr/>
          <p:nvPr/>
        </p:nvSpPr>
        <p:spPr>
          <a:xfrm>
            <a:off x="9147151" y="516927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07" name="TextBox 206">
                <a:extLst>
                  <a:ext uri="{FF2B5EF4-FFF2-40B4-BE49-F238E27FC236}">
                    <a16:creationId xmlns:a16="http://schemas.microsoft.com/office/drawing/2014/main" id="{28B4FC78-70EB-E845-B4AF-FFF8328A0A3F}"/>
                  </a:ext>
                </a:extLst>
              </p:cNvPr>
              <p:cNvSpPr txBox="1"/>
              <p:nvPr/>
            </p:nvSpPr>
            <p:spPr>
              <a:xfrm>
                <a:off x="9122042" y="4925783"/>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07" name="TextBox 206">
                <a:extLst>
                  <a:ext uri="{FF2B5EF4-FFF2-40B4-BE49-F238E27FC236}">
                    <a16:creationId xmlns:a16="http://schemas.microsoft.com/office/drawing/2014/main" id="{28B4FC78-70EB-E845-B4AF-FFF8328A0A3F}"/>
                  </a:ext>
                </a:extLst>
              </p:cNvPr>
              <p:cNvSpPr txBox="1">
                <a:spLocks noRot="1" noChangeAspect="1" noMove="1" noResize="1" noEditPoints="1" noAdjustHandles="1" noChangeArrowheads="1" noChangeShapeType="1" noTextEdit="1"/>
              </p:cNvSpPr>
              <p:nvPr/>
            </p:nvSpPr>
            <p:spPr>
              <a:xfrm>
                <a:off x="9122042" y="4925783"/>
                <a:ext cx="194219" cy="215444"/>
              </a:xfrm>
              <a:prstGeom prst="rect">
                <a:avLst/>
              </a:prstGeom>
              <a:blipFill>
                <a:blip r:embed="rId13"/>
                <a:stretch>
                  <a:fillRect l="-35294" b="-27778"/>
                </a:stretch>
              </a:blipFill>
              <a:ln>
                <a:no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8" name="TextBox 197">
                <a:extLst>
                  <a:ext uri="{FF2B5EF4-FFF2-40B4-BE49-F238E27FC236}">
                    <a16:creationId xmlns:a16="http://schemas.microsoft.com/office/drawing/2014/main" id="{DEC10FBE-A764-CE4D-8DE6-5E36666A0401}"/>
                  </a:ext>
                </a:extLst>
              </p:cNvPr>
              <p:cNvSpPr txBox="1"/>
              <p:nvPr/>
            </p:nvSpPr>
            <p:spPr>
              <a:xfrm>
                <a:off x="10327544" y="4680775"/>
                <a:ext cx="170348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𝑇𝑟𝑎𝑣𝑒</m:t>
                      </m:r>
                      <m:r>
                        <a:rPr lang="de-DE" i="1">
                          <a:solidFill>
                            <a:schemeClr val="tx1"/>
                          </a:solidFill>
                          <a:latin typeface="Cambria Math" panose="02040503050406030204" pitchFamily="18" charset="0"/>
                        </a:rPr>
                        <m:t>𝑙</m:t>
                      </m:r>
                      <m:r>
                        <a:rPr lang="de-DE" i="1">
                          <a:solidFill>
                            <a:schemeClr val="tx1"/>
                          </a:solidFill>
                          <a:latin typeface="Cambria Math" panose="02040503050406030204" pitchFamily="18" charset="0"/>
                        </a:rPr>
                        <m:t>.</m:t>
                      </m:r>
                      <m:r>
                        <a:rPr lang="de-DE" i="1" smtClean="0">
                          <a:solidFill>
                            <a:schemeClr val="tx1"/>
                          </a:solidFill>
                          <a:latin typeface="Cambria Math" panose="02040503050406030204" pitchFamily="18" charset="0"/>
                        </a:rPr>
                        <m:t>𝑏𝑜𝑏</m:t>
                      </m:r>
                    </m:oMath>
                  </m:oMathPara>
                </a14:m>
                <a:endParaRPr lang="en-GB" dirty="0">
                  <a:solidFill>
                    <a:schemeClr val="tx1"/>
                  </a:solidFill>
                </a:endParaRPr>
              </a:p>
            </p:txBody>
          </p:sp>
        </mc:Choice>
        <mc:Fallback xmlns="">
          <p:sp>
            <p:nvSpPr>
              <p:cNvPr id="198" name="TextBox 197">
                <a:extLst>
                  <a:ext uri="{FF2B5EF4-FFF2-40B4-BE49-F238E27FC236}">
                    <a16:creationId xmlns:a16="http://schemas.microsoft.com/office/drawing/2014/main" id="{DEC10FBE-A764-CE4D-8DE6-5E36666A0401}"/>
                  </a:ext>
                </a:extLst>
              </p:cNvPr>
              <p:cNvSpPr txBox="1">
                <a:spLocks noRot="1" noChangeAspect="1" noMove="1" noResize="1" noEditPoints="1" noAdjustHandles="1" noChangeArrowheads="1" noChangeShapeType="1" noTextEdit="1"/>
              </p:cNvSpPr>
              <p:nvPr/>
            </p:nvSpPr>
            <p:spPr>
              <a:xfrm>
                <a:off x="10327544" y="4680775"/>
                <a:ext cx="1703489" cy="389513"/>
              </a:xfrm>
              <a:prstGeom prst="ellipse">
                <a:avLst/>
              </a:prstGeom>
              <a:blipFill>
                <a:blip r:embed="rId1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9" name="TextBox 198">
                <a:extLst>
                  <a:ext uri="{FF2B5EF4-FFF2-40B4-BE49-F238E27FC236}">
                    <a16:creationId xmlns:a16="http://schemas.microsoft.com/office/drawing/2014/main" id="{331F00B0-7335-A844-AAAF-46B1191666A7}"/>
                  </a:ext>
                </a:extLst>
              </p:cNvPr>
              <p:cNvSpPr txBox="1"/>
              <p:nvPr/>
            </p:nvSpPr>
            <p:spPr>
              <a:xfrm>
                <a:off x="8691567" y="5529245"/>
                <a:ext cx="197452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𝑇𝑟𝑒𝑎𝑡</m:t>
                      </m:r>
                      <m:r>
                        <m:rPr>
                          <m:nor/>
                        </m:rPr>
                        <a:rPr lang="de-DE">
                          <a:solidFill>
                            <a:srgbClr val="FFC000"/>
                          </a:solidFill>
                          <a:latin typeface="Cambria Math" charset="0"/>
                        </a:rPr>
                        <m:t>.</m:t>
                      </m:r>
                      <m:r>
                        <a:rPr lang="de-DE" i="1" smtClean="0">
                          <a:solidFill>
                            <a:srgbClr val="FFC000"/>
                          </a:solidFill>
                          <a:latin typeface="Cambria Math" panose="02040503050406030204" pitchFamily="18" charset="0"/>
                        </a:rPr>
                        <m:t>𝑏𝑜𝑏</m:t>
                      </m:r>
                      <m:r>
                        <m:rPr>
                          <m:nor/>
                        </m:rPr>
                        <a:rPr lang="de-DE">
                          <a:solidFill>
                            <a:srgbClr val="FFC000"/>
                          </a:solidFill>
                          <a:latin typeface="Cambria Math" charset="0"/>
                        </a:rPr>
                        <m:t>.</m:t>
                      </m:r>
                      <m:sSub>
                        <m:sSubPr>
                          <m:ctrlPr>
                            <a:rPr lang="de-DE" i="1">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𝑚</m:t>
                          </m:r>
                        </m:e>
                        <m:sub>
                          <m:r>
                            <a:rPr lang="de-DE" i="1">
                              <a:solidFill>
                                <a:srgbClr val="FFC000"/>
                              </a:solidFill>
                              <a:latin typeface="Cambria Math" charset="0"/>
                            </a:rPr>
                            <m:t>2</m:t>
                          </m:r>
                        </m:sub>
                      </m:sSub>
                    </m:oMath>
                  </m:oMathPara>
                </a14:m>
                <a:endParaRPr lang="en-GB" dirty="0">
                  <a:solidFill>
                    <a:srgbClr val="FFC000"/>
                  </a:solidFill>
                </a:endParaRPr>
              </a:p>
            </p:txBody>
          </p:sp>
        </mc:Choice>
        <mc:Fallback xmlns="">
          <p:sp>
            <p:nvSpPr>
              <p:cNvPr id="199" name="TextBox 198">
                <a:extLst>
                  <a:ext uri="{FF2B5EF4-FFF2-40B4-BE49-F238E27FC236}">
                    <a16:creationId xmlns:a16="http://schemas.microsoft.com/office/drawing/2014/main" id="{331F00B0-7335-A844-AAAF-46B1191666A7}"/>
                  </a:ext>
                </a:extLst>
              </p:cNvPr>
              <p:cNvSpPr txBox="1">
                <a:spLocks noRot="1" noChangeAspect="1" noMove="1" noResize="1" noEditPoints="1" noAdjustHandles="1" noChangeArrowheads="1" noChangeShapeType="1" noTextEdit="1"/>
              </p:cNvSpPr>
              <p:nvPr/>
            </p:nvSpPr>
            <p:spPr>
              <a:xfrm>
                <a:off x="8691567" y="5529245"/>
                <a:ext cx="1974525"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0" name="TextBox 199">
                <a:extLst>
                  <a:ext uri="{FF2B5EF4-FFF2-40B4-BE49-F238E27FC236}">
                    <a16:creationId xmlns:a16="http://schemas.microsoft.com/office/drawing/2014/main" id="{904C78CD-95F1-334F-8D6E-5A08ADD27292}"/>
                  </a:ext>
                </a:extLst>
              </p:cNvPr>
              <p:cNvSpPr txBox="1"/>
              <p:nvPr/>
            </p:nvSpPr>
            <p:spPr>
              <a:xfrm>
                <a:off x="7967836" y="4449246"/>
                <a:ext cx="1967040"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𝑇𝑟𝑒𝑎𝑡</m:t>
                      </m:r>
                      <m:r>
                        <m:rPr>
                          <m:nor/>
                        </m:rPr>
                        <a:rPr lang="de-DE">
                          <a:solidFill>
                            <a:srgbClr val="FFC000"/>
                          </a:solidFill>
                          <a:latin typeface="Cambria Math" charset="0"/>
                        </a:rPr>
                        <m:t>.</m:t>
                      </m:r>
                      <m:r>
                        <a:rPr lang="de-DE" i="1" smtClean="0">
                          <a:solidFill>
                            <a:srgbClr val="FFC000"/>
                          </a:solidFill>
                          <a:latin typeface="Cambria Math" panose="02040503050406030204" pitchFamily="18" charset="0"/>
                        </a:rPr>
                        <m:t>𝑏𝑜𝑏</m:t>
                      </m:r>
                      <m:r>
                        <m:rPr>
                          <m:nor/>
                        </m:rPr>
                        <a:rPr lang="de-DE">
                          <a:solidFill>
                            <a:srgbClr val="FFC000"/>
                          </a:solidFill>
                          <a:latin typeface="Cambria Math" charset="0"/>
                        </a:rPr>
                        <m:t>.</m:t>
                      </m:r>
                      <m:sSub>
                        <m:sSubPr>
                          <m:ctrlPr>
                            <a:rPr lang="de-DE" i="1">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𝑚</m:t>
                          </m:r>
                        </m:e>
                        <m:sub>
                          <m:r>
                            <a:rPr lang="de-DE" i="1">
                              <a:solidFill>
                                <a:srgbClr val="FFC000"/>
                              </a:solidFill>
                              <a:latin typeface="Cambria Math" charset="0"/>
                            </a:rPr>
                            <m:t>1</m:t>
                          </m:r>
                        </m:sub>
                      </m:sSub>
                    </m:oMath>
                  </m:oMathPara>
                </a14:m>
                <a:endParaRPr lang="en-GB" dirty="0">
                  <a:solidFill>
                    <a:srgbClr val="FFC000"/>
                  </a:solidFill>
                </a:endParaRPr>
              </a:p>
            </p:txBody>
          </p:sp>
        </mc:Choice>
        <mc:Fallback xmlns="">
          <p:sp>
            <p:nvSpPr>
              <p:cNvPr id="200" name="TextBox 199">
                <a:extLst>
                  <a:ext uri="{FF2B5EF4-FFF2-40B4-BE49-F238E27FC236}">
                    <a16:creationId xmlns:a16="http://schemas.microsoft.com/office/drawing/2014/main" id="{904C78CD-95F1-334F-8D6E-5A08ADD27292}"/>
                  </a:ext>
                </a:extLst>
              </p:cNvPr>
              <p:cNvSpPr txBox="1">
                <a:spLocks noRot="1" noChangeAspect="1" noMove="1" noResize="1" noEditPoints="1" noAdjustHandles="1" noChangeArrowheads="1" noChangeShapeType="1" noTextEdit="1"/>
              </p:cNvSpPr>
              <p:nvPr/>
            </p:nvSpPr>
            <p:spPr>
              <a:xfrm>
                <a:off x="7967836" y="4449246"/>
                <a:ext cx="1967040"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1" name="TextBox 200">
                <a:extLst>
                  <a:ext uri="{FF2B5EF4-FFF2-40B4-BE49-F238E27FC236}">
                    <a16:creationId xmlns:a16="http://schemas.microsoft.com/office/drawing/2014/main" id="{FA44ABB1-E3FE-1F49-A66A-EEEE1FE632C3}"/>
                  </a:ext>
                </a:extLst>
              </p:cNvPr>
              <p:cNvSpPr txBox="1"/>
              <p:nvPr/>
            </p:nvSpPr>
            <p:spPr>
              <a:xfrm>
                <a:off x="9457311" y="5046561"/>
                <a:ext cx="127619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𝑆𝑖𝑐𝑘</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𝑏𝑜𝑏</m:t>
                      </m:r>
                    </m:oMath>
                  </m:oMathPara>
                </a14:m>
                <a:endParaRPr lang="en-GB" dirty="0">
                  <a:solidFill>
                    <a:schemeClr val="tx1"/>
                  </a:solidFill>
                </a:endParaRPr>
              </a:p>
            </p:txBody>
          </p:sp>
        </mc:Choice>
        <mc:Fallback xmlns="">
          <p:sp>
            <p:nvSpPr>
              <p:cNvPr id="201" name="TextBox 200">
                <a:extLst>
                  <a:ext uri="{FF2B5EF4-FFF2-40B4-BE49-F238E27FC236}">
                    <a16:creationId xmlns:a16="http://schemas.microsoft.com/office/drawing/2014/main" id="{FA44ABB1-E3FE-1F49-A66A-EEEE1FE632C3}"/>
                  </a:ext>
                </a:extLst>
              </p:cNvPr>
              <p:cNvSpPr txBox="1">
                <a:spLocks noRot="1" noChangeAspect="1" noMove="1" noResize="1" noEditPoints="1" noAdjustHandles="1" noChangeArrowheads="1" noChangeShapeType="1" noTextEdit="1"/>
              </p:cNvSpPr>
              <p:nvPr/>
            </p:nvSpPr>
            <p:spPr>
              <a:xfrm>
                <a:off x="9457311" y="5046561"/>
                <a:ext cx="1276196"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p:cxnSp>
        <p:nvCxnSpPr>
          <p:cNvPr id="202" name="Straight Connector 201">
            <a:extLst>
              <a:ext uri="{FF2B5EF4-FFF2-40B4-BE49-F238E27FC236}">
                <a16:creationId xmlns:a16="http://schemas.microsoft.com/office/drawing/2014/main" id="{5F8A070C-6B6C-4447-9FE1-E8F45A4507E4}"/>
              </a:ext>
            </a:extLst>
          </p:cNvPr>
          <p:cNvCxnSpPr>
            <a:cxnSpLocks/>
            <a:stCxn id="210" idx="2"/>
            <a:endCxn id="201" idx="0"/>
          </p:cNvCxnSpPr>
          <p:nvPr/>
        </p:nvCxnSpPr>
        <p:spPr>
          <a:xfrm flipH="1">
            <a:off x="10095409" y="4239218"/>
            <a:ext cx="638097" cy="807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95566959-A788-2B42-98D2-E1515DBDCB0F}"/>
              </a:ext>
            </a:extLst>
          </p:cNvPr>
          <p:cNvCxnSpPr>
            <a:cxnSpLocks/>
            <a:stCxn id="210" idx="1"/>
            <a:endCxn id="246" idx="5"/>
          </p:cNvCxnSpPr>
          <p:nvPr/>
        </p:nvCxnSpPr>
        <p:spPr>
          <a:xfrm flipH="1">
            <a:off x="6371704" y="4167218"/>
            <a:ext cx="4289802" cy="166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AD1D5E44-E09A-8C4C-A8AD-F0B4915BBC2B}"/>
              </a:ext>
            </a:extLst>
          </p:cNvPr>
          <p:cNvCxnSpPr>
            <a:cxnSpLocks/>
            <a:stCxn id="206" idx="1"/>
            <a:endCxn id="246" idx="5"/>
          </p:cNvCxnSpPr>
          <p:nvPr/>
        </p:nvCxnSpPr>
        <p:spPr>
          <a:xfrm flipH="1" flipV="1">
            <a:off x="6371704" y="4183850"/>
            <a:ext cx="2775447" cy="10574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3955C2BD-524D-E444-9FCF-71BFA630674C}"/>
              </a:ext>
            </a:extLst>
          </p:cNvPr>
          <p:cNvCxnSpPr>
            <a:cxnSpLocks/>
            <a:stCxn id="208" idx="1"/>
            <a:endCxn id="246" idx="5"/>
          </p:cNvCxnSpPr>
          <p:nvPr/>
        </p:nvCxnSpPr>
        <p:spPr>
          <a:xfrm flipH="1" flipV="1">
            <a:off x="6371704" y="4183850"/>
            <a:ext cx="3656488" cy="2998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 name="Group 211">
            <a:extLst>
              <a:ext uri="{FF2B5EF4-FFF2-40B4-BE49-F238E27FC236}">
                <a16:creationId xmlns:a16="http://schemas.microsoft.com/office/drawing/2014/main" id="{FE03891D-95A9-4F4D-92F0-07DB4247C148}"/>
              </a:ext>
            </a:extLst>
          </p:cNvPr>
          <p:cNvGrpSpPr/>
          <p:nvPr/>
        </p:nvGrpSpPr>
        <p:grpSpPr>
          <a:xfrm>
            <a:off x="3861849" y="2019068"/>
            <a:ext cx="4639759" cy="3904757"/>
            <a:chOff x="3847952" y="1640772"/>
            <a:chExt cx="4639759" cy="3904757"/>
          </a:xfrm>
        </p:grpSpPr>
        <mc:AlternateContent xmlns:mc="http://schemas.openxmlformats.org/markup-compatibility/2006" xmlns:a14="http://schemas.microsoft.com/office/drawing/2010/main">
          <mc:Choice Requires="a14">
            <p:sp>
              <p:nvSpPr>
                <p:cNvPr id="213" name="TextBox 212">
                  <a:extLst>
                    <a:ext uri="{FF2B5EF4-FFF2-40B4-BE49-F238E27FC236}">
                      <a16:creationId xmlns:a16="http://schemas.microsoft.com/office/drawing/2014/main" id="{746B74DE-9AF5-334A-BCAA-D66F699E6DC4}"/>
                    </a:ext>
                  </a:extLst>
                </p:cNvPr>
                <p:cNvSpPr txBox="1"/>
                <p:nvPr/>
              </p:nvSpPr>
              <p:spPr>
                <a:xfrm>
                  <a:off x="4196621" y="2661917"/>
                  <a:ext cx="1534068" cy="389513"/>
                </a:xfrm>
                <a:prstGeom prst="ellipse">
                  <a:avLst/>
                </a:prstGeom>
                <a:noFill/>
                <a:ln>
                  <a:solidFill>
                    <a:schemeClr val="tx1"/>
                  </a:solidFill>
                </a:ln>
              </p:spPr>
              <p:txBody>
                <a:bodyPr wrap="none" lIns="0" tIns="0" rIns="0" bIns="0" rtlCol="0">
                  <a:spAutoFit/>
                </a:bodyPr>
                <a:lstStyle/>
                <a:p>
                  <a:pPr marL="15875"/>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𝑓𝑙𝑜𝑜𝑑</m:t>
                        </m:r>
                      </m:oMath>
                    </m:oMathPara>
                  </a14:m>
                  <a:endParaRPr lang="en-GB" dirty="0">
                    <a:solidFill>
                      <a:schemeClr val="tx1"/>
                    </a:solidFill>
                  </a:endParaRPr>
                </a:p>
              </p:txBody>
            </p:sp>
          </mc:Choice>
          <mc:Fallback xmlns="">
            <p:sp>
              <p:nvSpPr>
                <p:cNvPr id="213" name="TextBox 212">
                  <a:extLst>
                    <a:ext uri="{FF2B5EF4-FFF2-40B4-BE49-F238E27FC236}">
                      <a16:creationId xmlns:a16="http://schemas.microsoft.com/office/drawing/2014/main" id="{746B74DE-9AF5-334A-BCAA-D66F699E6DC4}"/>
                    </a:ext>
                  </a:extLst>
                </p:cNvPr>
                <p:cNvSpPr txBox="1">
                  <a:spLocks noRot="1" noChangeAspect="1" noMove="1" noResize="1" noEditPoints="1" noAdjustHandles="1" noChangeArrowheads="1" noChangeShapeType="1" noTextEdit="1"/>
                </p:cNvSpPr>
                <p:nvPr/>
              </p:nvSpPr>
              <p:spPr>
                <a:xfrm>
                  <a:off x="4196621" y="2661917"/>
                  <a:ext cx="1534068" cy="389513"/>
                </a:xfrm>
                <a:prstGeom prst="ellipse">
                  <a:avLst/>
                </a:prstGeom>
                <a:blipFill>
                  <a:blip r:embed="rId18"/>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3168C36D-4701-C74A-9D6A-4F64FB49B55B}"/>
                    </a:ext>
                  </a:extLst>
                </p:cNvPr>
                <p:cNvSpPr txBox="1"/>
                <p:nvPr/>
              </p:nvSpPr>
              <p:spPr>
                <a:xfrm>
                  <a:off x="6514831" y="2661917"/>
                  <a:ext cx="12897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panose="02040503050406030204" pitchFamily="18"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𝑓𝑖𝑟𝑒</m:t>
                        </m:r>
                      </m:oMath>
                    </m:oMathPara>
                  </a14:m>
                  <a:endParaRPr lang="en-GB" dirty="0">
                    <a:solidFill>
                      <a:schemeClr val="tx1"/>
                    </a:solidFill>
                  </a:endParaRPr>
                </a:p>
              </p:txBody>
            </p:sp>
          </mc:Choice>
          <mc:Fallback xmlns="">
            <p:sp>
              <p:nvSpPr>
                <p:cNvPr id="214" name="TextBox 213">
                  <a:extLst>
                    <a:ext uri="{FF2B5EF4-FFF2-40B4-BE49-F238E27FC236}">
                      <a16:creationId xmlns:a16="http://schemas.microsoft.com/office/drawing/2014/main" id="{3168C36D-4701-C74A-9D6A-4F64FB49B55B}"/>
                    </a:ext>
                  </a:extLst>
                </p:cNvPr>
                <p:cNvSpPr txBox="1">
                  <a:spLocks noRot="1" noChangeAspect="1" noMove="1" noResize="1" noEditPoints="1" noAdjustHandles="1" noChangeArrowheads="1" noChangeShapeType="1" noTextEdit="1"/>
                </p:cNvSpPr>
                <p:nvPr/>
              </p:nvSpPr>
              <p:spPr>
                <a:xfrm>
                  <a:off x="6514831" y="2661917"/>
                  <a:ext cx="1289721" cy="389513"/>
                </a:xfrm>
                <a:prstGeom prst="ellipse">
                  <a:avLst/>
                </a:prstGeom>
                <a:blipFill>
                  <a:blip r:embed="rId19"/>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6F9F8A54-3B17-0D4B-83A1-EECDB1D3A225}"/>
                    </a:ext>
                  </a:extLst>
                </p:cNvPr>
                <p:cNvSpPr txBox="1"/>
                <p:nvPr/>
              </p:nvSpPr>
              <p:spPr>
                <a:xfrm>
                  <a:off x="3944884" y="5150919"/>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215" name="TextBox 214">
                  <a:extLst>
                    <a:ext uri="{FF2B5EF4-FFF2-40B4-BE49-F238E27FC236}">
                      <a16:creationId xmlns:a16="http://schemas.microsoft.com/office/drawing/2014/main" id="{6F9F8A54-3B17-0D4B-83A1-EECDB1D3A225}"/>
                    </a:ext>
                  </a:extLst>
                </p:cNvPr>
                <p:cNvSpPr txBox="1">
                  <a:spLocks noRot="1" noChangeAspect="1" noMove="1" noResize="1" noEditPoints="1" noAdjustHandles="1" noChangeArrowheads="1" noChangeShapeType="1" noTextEdit="1"/>
                </p:cNvSpPr>
                <p:nvPr/>
              </p:nvSpPr>
              <p:spPr>
                <a:xfrm>
                  <a:off x="3944884" y="5150919"/>
                  <a:ext cx="1609807" cy="389513"/>
                </a:xfrm>
                <a:prstGeom prst="ellipse">
                  <a:avLst/>
                </a:prstGeom>
                <a:blipFill>
                  <a:blip r:embed="rId20"/>
                  <a:stretch>
                    <a:fillRect/>
                  </a:stretch>
                </a:blipFill>
                <a:ln>
                  <a:solidFill>
                    <a:schemeClr val="tx1"/>
                  </a:solidFill>
                </a:ln>
              </p:spPr>
              <p:txBody>
                <a:bodyPr/>
                <a:lstStyle/>
                <a:p>
                  <a:r>
                    <a:rPr lang="en-GB">
                      <a:noFill/>
                    </a:rPr>
                    <a:t> </a:t>
                  </a:r>
                </a:p>
              </p:txBody>
            </p:sp>
          </mc:Fallback>
        </mc:AlternateContent>
        <p:cxnSp>
          <p:nvCxnSpPr>
            <p:cNvPr id="216" name="Straight Connector 215">
              <a:extLst>
                <a:ext uri="{FF2B5EF4-FFF2-40B4-BE49-F238E27FC236}">
                  <a16:creationId xmlns:a16="http://schemas.microsoft.com/office/drawing/2014/main" id="{049DECC4-7423-AF45-B276-5B7AC503B21B}"/>
                </a:ext>
              </a:extLst>
            </p:cNvPr>
            <p:cNvCxnSpPr>
              <a:cxnSpLocks/>
              <a:stCxn id="266" idx="1"/>
              <a:endCxn id="213" idx="6"/>
            </p:cNvCxnSpPr>
            <p:nvPr/>
          </p:nvCxnSpPr>
          <p:spPr>
            <a:xfrm flipH="1">
              <a:off x="5730689" y="2856673"/>
              <a:ext cx="139616"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9E8BAC9E-506E-E540-979F-2DD76E6218D8}"/>
                </a:ext>
              </a:extLst>
            </p:cNvPr>
            <p:cNvCxnSpPr>
              <a:cxnSpLocks/>
              <a:stCxn id="215" idx="0"/>
              <a:endCxn id="264" idx="2"/>
            </p:cNvCxnSpPr>
            <p:nvPr/>
          </p:nvCxnSpPr>
          <p:spPr>
            <a:xfrm flipV="1">
              <a:off x="4749788" y="4737872"/>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D2EF513A-0EB7-E044-9CB7-F2E9859AE2D9}"/>
                </a:ext>
              </a:extLst>
            </p:cNvPr>
            <p:cNvCxnSpPr>
              <a:cxnSpLocks/>
              <a:stCxn id="246" idx="4"/>
              <a:endCxn id="262" idx="0"/>
            </p:cNvCxnSpPr>
            <p:nvPr/>
          </p:nvCxnSpPr>
          <p:spPr>
            <a:xfrm flipH="1">
              <a:off x="5205145" y="3862567"/>
              <a:ext cx="884440" cy="7329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8A1279B6-E2B3-F04C-B3A7-E878E760CDB8}"/>
                </a:ext>
              </a:extLst>
            </p:cNvPr>
            <p:cNvCxnSpPr>
              <a:cxnSpLocks/>
              <a:stCxn id="245" idx="2"/>
              <a:endCxn id="262" idx="3"/>
            </p:cNvCxnSpPr>
            <p:nvPr/>
          </p:nvCxnSpPr>
          <p:spPr>
            <a:xfrm flipH="1">
              <a:off x="5277145" y="4665872"/>
              <a:ext cx="141017" cy="16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00A9350D-68A2-5F42-876F-C549CA36C5B2}"/>
                </a:ext>
              </a:extLst>
            </p:cNvPr>
            <p:cNvCxnSpPr>
              <a:cxnSpLocks/>
              <a:stCxn id="264" idx="0"/>
              <a:endCxn id="246" idx="4"/>
            </p:cNvCxnSpPr>
            <p:nvPr/>
          </p:nvCxnSpPr>
          <p:spPr>
            <a:xfrm flipV="1">
              <a:off x="4754734" y="3862567"/>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1" name="Group 220">
              <a:extLst>
                <a:ext uri="{FF2B5EF4-FFF2-40B4-BE49-F238E27FC236}">
                  <a16:creationId xmlns:a16="http://schemas.microsoft.com/office/drawing/2014/main" id="{8551B403-7639-DC44-A7C9-0E35FACEE208}"/>
                </a:ext>
              </a:extLst>
            </p:cNvPr>
            <p:cNvGrpSpPr/>
            <p:nvPr/>
          </p:nvGrpSpPr>
          <p:grpSpPr>
            <a:xfrm>
              <a:off x="5852909" y="2560892"/>
              <a:ext cx="190052" cy="367781"/>
              <a:chOff x="6667403" y="2704840"/>
              <a:chExt cx="190052" cy="367781"/>
            </a:xfrm>
          </p:grpSpPr>
          <p:sp>
            <p:nvSpPr>
              <p:cNvPr id="266" name="Rectangle 265">
                <a:extLst>
                  <a:ext uri="{FF2B5EF4-FFF2-40B4-BE49-F238E27FC236}">
                    <a16:creationId xmlns:a16="http://schemas.microsoft.com/office/drawing/2014/main" id="{11E49E06-AF1B-A945-8D4D-D151808A0569}"/>
                  </a:ext>
                </a:extLst>
              </p:cNvPr>
              <p:cNvSpPr/>
              <p:nvPr/>
            </p:nvSpPr>
            <p:spPr>
              <a:xfrm>
                <a:off x="6684799"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7" name="TextBox 266">
                    <a:extLst>
                      <a:ext uri="{FF2B5EF4-FFF2-40B4-BE49-F238E27FC236}">
                        <a16:creationId xmlns:a16="http://schemas.microsoft.com/office/drawing/2014/main" id="{66E917A8-C2D0-E742-BB96-04CF96E9D427}"/>
                      </a:ext>
                    </a:extLst>
                  </p:cNvPr>
                  <p:cNvSpPr txBox="1"/>
                  <p:nvPr/>
                </p:nvSpPr>
                <p:spPr>
                  <a:xfrm>
                    <a:off x="6667403"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7" name="TextBox 266">
                    <a:extLst>
                      <a:ext uri="{FF2B5EF4-FFF2-40B4-BE49-F238E27FC236}">
                        <a16:creationId xmlns:a16="http://schemas.microsoft.com/office/drawing/2014/main" id="{66E917A8-C2D0-E742-BB96-04CF96E9D427}"/>
                      </a:ext>
                    </a:extLst>
                  </p:cNvPr>
                  <p:cNvSpPr txBox="1">
                    <a:spLocks noRot="1" noChangeAspect="1" noMove="1" noResize="1" noEditPoints="1" noAdjustHandles="1" noChangeArrowheads="1" noChangeShapeType="1" noTextEdit="1"/>
                  </p:cNvSpPr>
                  <p:nvPr/>
                </p:nvSpPr>
                <p:spPr>
                  <a:xfrm>
                    <a:off x="6667403" y="2704840"/>
                    <a:ext cx="190052" cy="215444"/>
                  </a:xfrm>
                  <a:prstGeom prst="rect">
                    <a:avLst/>
                  </a:prstGeom>
                  <a:blipFill>
                    <a:blip r:embed="rId21"/>
                    <a:stretch>
                      <a:fillRect l="-37500" b="-27778"/>
                    </a:stretch>
                  </a:blipFill>
                </p:spPr>
                <p:txBody>
                  <a:bodyPr/>
                  <a:lstStyle/>
                  <a:p>
                    <a:r>
                      <a:rPr lang="en-GB">
                        <a:noFill/>
                      </a:rPr>
                      <a:t> </a:t>
                    </a:r>
                  </a:p>
                </p:txBody>
              </p:sp>
            </mc:Fallback>
          </mc:AlternateContent>
        </p:grpSp>
        <p:grpSp>
          <p:nvGrpSpPr>
            <p:cNvPr id="222" name="Group 221">
              <a:extLst>
                <a:ext uri="{FF2B5EF4-FFF2-40B4-BE49-F238E27FC236}">
                  <a16:creationId xmlns:a16="http://schemas.microsoft.com/office/drawing/2014/main" id="{197C199F-95E0-0047-8353-B501E61DD8FB}"/>
                </a:ext>
              </a:extLst>
            </p:cNvPr>
            <p:cNvGrpSpPr/>
            <p:nvPr/>
          </p:nvGrpSpPr>
          <p:grpSpPr>
            <a:xfrm>
              <a:off x="4652677" y="4361728"/>
              <a:ext cx="194219" cy="376144"/>
              <a:chOff x="5467171" y="4505676"/>
              <a:chExt cx="194219" cy="376144"/>
            </a:xfrm>
          </p:grpSpPr>
          <p:sp>
            <p:nvSpPr>
              <p:cNvPr id="264" name="Rectangle 263">
                <a:extLst>
                  <a:ext uri="{FF2B5EF4-FFF2-40B4-BE49-F238E27FC236}">
                    <a16:creationId xmlns:a16="http://schemas.microsoft.com/office/drawing/2014/main" id="{2D872F40-9A5E-3547-A560-7A7648E45C99}"/>
                  </a:ext>
                </a:extLst>
              </p:cNvPr>
              <p:cNvSpPr/>
              <p:nvPr/>
            </p:nvSpPr>
            <p:spPr>
              <a:xfrm>
                <a:off x="5497228"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5" name="TextBox 264">
                    <a:extLst>
                      <a:ext uri="{FF2B5EF4-FFF2-40B4-BE49-F238E27FC236}">
                        <a16:creationId xmlns:a16="http://schemas.microsoft.com/office/drawing/2014/main" id="{75B89298-4604-EF45-B2B4-60914194ACC9}"/>
                      </a:ext>
                    </a:extLst>
                  </p:cNvPr>
                  <p:cNvSpPr txBox="1"/>
                  <p:nvPr/>
                </p:nvSpPr>
                <p:spPr>
                  <a:xfrm>
                    <a:off x="5467171" y="450567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74" name="TextBox 73">
                    <a:extLst>
                      <a:ext uri="{FF2B5EF4-FFF2-40B4-BE49-F238E27FC236}">
                        <a16:creationId xmlns:a16="http://schemas.microsoft.com/office/drawing/2014/main" id="{4E94406F-0346-7E44-AAD6-6115D2F26F4A}"/>
                      </a:ext>
                    </a:extLst>
                  </p:cNvPr>
                  <p:cNvSpPr txBox="1">
                    <a:spLocks noRot="1" noChangeAspect="1" noMove="1" noResize="1" noEditPoints="1" noAdjustHandles="1" noChangeArrowheads="1" noChangeShapeType="1" noTextEdit="1"/>
                  </p:cNvSpPr>
                  <p:nvPr/>
                </p:nvSpPr>
                <p:spPr>
                  <a:xfrm>
                    <a:off x="5467171" y="4505676"/>
                    <a:ext cx="194219" cy="215444"/>
                  </a:xfrm>
                  <a:prstGeom prst="rect">
                    <a:avLst/>
                  </a:prstGeom>
                  <a:blipFill>
                    <a:blip r:embed="rId22"/>
                    <a:stretch>
                      <a:fillRect l="-35294" b="-33333"/>
                    </a:stretch>
                  </a:blipFill>
                </p:spPr>
                <p:txBody>
                  <a:bodyPr/>
                  <a:lstStyle/>
                  <a:p>
                    <a:r>
                      <a:rPr lang="en-GB">
                        <a:noFill/>
                      </a:rPr>
                      <a:t> </a:t>
                    </a:r>
                  </a:p>
                </p:txBody>
              </p:sp>
            </mc:Fallback>
          </mc:AlternateContent>
        </p:grpSp>
        <p:grpSp>
          <p:nvGrpSpPr>
            <p:cNvPr id="223" name="Group 222">
              <a:extLst>
                <a:ext uri="{FF2B5EF4-FFF2-40B4-BE49-F238E27FC236}">
                  <a16:creationId xmlns:a16="http://schemas.microsoft.com/office/drawing/2014/main" id="{56409991-05AA-854C-843B-94104765E23B}"/>
                </a:ext>
              </a:extLst>
            </p:cNvPr>
            <p:cNvGrpSpPr/>
            <p:nvPr/>
          </p:nvGrpSpPr>
          <p:grpSpPr>
            <a:xfrm>
              <a:off x="5113863" y="4362082"/>
              <a:ext cx="194219" cy="377457"/>
              <a:chOff x="5928357" y="4506030"/>
              <a:chExt cx="194219" cy="377457"/>
            </a:xfrm>
          </p:grpSpPr>
          <p:sp>
            <p:nvSpPr>
              <p:cNvPr id="262" name="Rectangle 261">
                <a:extLst>
                  <a:ext uri="{FF2B5EF4-FFF2-40B4-BE49-F238E27FC236}">
                    <a16:creationId xmlns:a16="http://schemas.microsoft.com/office/drawing/2014/main" id="{80036CCA-8EC5-6B41-AAD6-58D9C55BC7A7}"/>
                  </a:ext>
                </a:extLst>
              </p:cNvPr>
              <p:cNvSpPr/>
              <p:nvPr/>
            </p:nvSpPr>
            <p:spPr>
              <a:xfrm>
                <a:off x="5947639"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3" name="TextBox 262">
                    <a:extLst>
                      <a:ext uri="{FF2B5EF4-FFF2-40B4-BE49-F238E27FC236}">
                        <a16:creationId xmlns:a16="http://schemas.microsoft.com/office/drawing/2014/main" id="{63E665DF-D1AB-E04D-BF11-AB460EB0358A}"/>
                      </a:ext>
                    </a:extLst>
                  </p:cNvPr>
                  <p:cNvSpPr txBox="1"/>
                  <p:nvPr/>
                </p:nvSpPr>
                <p:spPr>
                  <a:xfrm>
                    <a:off x="5928357"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63" name="TextBox 262">
                    <a:extLst>
                      <a:ext uri="{FF2B5EF4-FFF2-40B4-BE49-F238E27FC236}">
                        <a16:creationId xmlns:a16="http://schemas.microsoft.com/office/drawing/2014/main" id="{63E665DF-D1AB-E04D-BF11-AB460EB0358A}"/>
                      </a:ext>
                    </a:extLst>
                  </p:cNvPr>
                  <p:cNvSpPr txBox="1">
                    <a:spLocks noRot="1" noChangeAspect="1" noMove="1" noResize="1" noEditPoints="1" noAdjustHandles="1" noChangeArrowheads="1" noChangeShapeType="1" noTextEdit="1"/>
                  </p:cNvSpPr>
                  <p:nvPr/>
                </p:nvSpPr>
                <p:spPr>
                  <a:xfrm>
                    <a:off x="5928357" y="4506030"/>
                    <a:ext cx="194219" cy="215444"/>
                  </a:xfrm>
                  <a:prstGeom prst="rect">
                    <a:avLst/>
                  </a:prstGeom>
                  <a:blipFill>
                    <a:blip r:embed="rId23"/>
                    <a:stretch>
                      <a:fillRect l="-37500" b="-33333"/>
                    </a:stretch>
                  </a:blipFill>
                </p:spPr>
                <p:txBody>
                  <a:bodyPr/>
                  <a:lstStyle/>
                  <a:p>
                    <a:r>
                      <a:rPr lang="en-GB">
                        <a:noFill/>
                      </a:rPr>
                      <a:t> </a:t>
                    </a:r>
                  </a:p>
                </p:txBody>
              </p:sp>
            </mc:Fallback>
          </mc:AlternateContent>
        </p:grpSp>
        <p:cxnSp>
          <p:nvCxnSpPr>
            <p:cNvPr id="224" name="Straight Connector 223">
              <a:extLst>
                <a:ext uri="{FF2B5EF4-FFF2-40B4-BE49-F238E27FC236}">
                  <a16:creationId xmlns:a16="http://schemas.microsoft.com/office/drawing/2014/main" id="{7FC0F694-3E17-E844-86A6-5BDA27F563DF}"/>
                </a:ext>
              </a:extLst>
            </p:cNvPr>
            <p:cNvCxnSpPr>
              <a:cxnSpLocks/>
              <a:stCxn id="214" idx="2"/>
              <a:endCxn id="260" idx="3"/>
            </p:cNvCxnSpPr>
            <p:nvPr/>
          </p:nvCxnSpPr>
          <p:spPr>
            <a:xfrm flipH="1" flipV="1">
              <a:off x="6306202" y="2856673"/>
              <a:ext cx="208629"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29130A9-9D9C-EB49-B5ED-BCF34FB4EA72}"/>
                </a:ext>
              </a:extLst>
            </p:cNvPr>
            <p:cNvCxnSpPr>
              <a:cxnSpLocks/>
              <a:stCxn id="246" idx="0"/>
              <a:endCxn id="260" idx="2"/>
            </p:cNvCxnSpPr>
            <p:nvPr/>
          </p:nvCxnSpPr>
          <p:spPr>
            <a:xfrm flipV="1">
              <a:off x="6089585" y="2928673"/>
              <a:ext cx="144617"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7E05627-51C8-0945-9F55-2FD69B7F914B}"/>
                </a:ext>
              </a:extLst>
            </p:cNvPr>
            <p:cNvCxnSpPr>
              <a:cxnSpLocks/>
              <a:stCxn id="258" idx="3"/>
              <a:endCxn id="213" idx="2"/>
            </p:cNvCxnSpPr>
            <p:nvPr/>
          </p:nvCxnSpPr>
          <p:spPr>
            <a:xfrm>
              <a:off x="4011827"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ADD934D-104B-6A46-AB5F-FE98298D9933}"/>
                </a:ext>
              </a:extLst>
            </p:cNvPr>
            <p:cNvCxnSpPr>
              <a:cxnSpLocks/>
              <a:stCxn id="214" idx="6"/>
              <a:endCxn id="256" idx="1"/>
            </p:cNvCxnSpPr>
            <p:nvPr/>
          </p:nvCxnSpPr>
          <p:spPr>
            <a:xfrm flipV="1">
              <a:off x="7804552"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14969037-FA50-BB40-8DCF-ADEF07F5B32C}"/>
                </a:ext>
              </a:extLst>
            </p:cNvPr>
            <p:cNvCxnSpPr>
              <a:cxnSpLocks/>
              <a:stCxn id="242" idx="4"/>
              <a:endCxn id="266" idx="0"/>
            </p:cNvCxnSpPr>
            <p:nvPr/>
          </p:nvCxnSpPr>
          <p:spPr>
            <a:xfrm flipH="1">
              <a:off x="5942305" y="2488892"/>
              <a:ext cx="153253"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CA820B2B-747A-1845-ADFA-3AF9C9333ACD}"/>
                </a:ext>
              </a:extLst>
            </p:cNvPr>
            <p:cNvCxnSpPr>
              <a:cxnSpLocks/>
              <a:stCxn id="242" idx="4"/>
              <a:endCxn id="260" idx="0"/>
            </p:cNvCxnSpPr>
            <p:nvPr/>
          </p:nvCxnSpPr>
          <p:spPr>
            <a:xfrm>
              <a:off x="6095558" y="2488892"/>
              <a:ext cx="138644"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D968AC59-587C-524F-8711-A45BEC04E640}"/>
                </a:ext>
              </a:extLst>
            </p:cNvPr>
            <p:cNvCxnSpPr>
              <a:cxnSpLocks/>
              <a:stCxn id="258" idx="3"/>
              <a:endCxn id="243" idx="3"/>
            </p:cNvCxnSpPr>
            <p:nvPr/>
          </p:nvCxnSpPr>
          <p:spPr>
            <a:xfrm flipV="1">
              <a:off x="4011827" y="1973242"/>
              <a:ext cx="1578483"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A82548C3-5A62-9A49-8719-4D92B7C0E1D4}"/>
                </a:ext>
              </a:extLst>
            </p:cNvPr>
            <p:cNvCxnSpPr>
              <a:cxnSpLocks/>
              <a:stCxn id="243" idx="5"/>
              <a:endCxn id="256" idx="1"/>
            </p:cNvCxnSpPr>
            <p:nvPr/>
          </p:nvCxnSpPr>
          <p:spPr>
            <a:xfrm>
              <a:off x="6588861" y="1973242"/>
              <a:ext cx="1400485"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53CE09A7-F599-7341-AE8E-CD6BEDAB26BC}"/>
                </a:ext>
              </a:extLst>
            </p:cNvPr>
            <p:cNvCxnSpPr>
              <a:cxnSpLocks/>
              <a:stCxn id="258" idx="3"/>
              <a:endCxn id="246" idx="2"/>
            </p:cNvCxnSpPr>
            <p:nvPr/>
          </p:nvCxnSpPr>
          <p:spPr>
            <a:xfrm>
              <a:off x="4011827" y="2856673"/>
              <a:ext cx="1698433"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5F3298DA-58AD-F244-BAE5-522517060F7B}"/>
                </a:ext>
              </a:extLst>
            </p:cNvPr>
            <p:cNvCxnSpPr>
              <a:cxnSpLocks/>
              <a:stCxn id="256" idx="1"/>
              <a:endCxn id="246" idx="6"/>
            </p:cNvCxnSpPr>
            <p:nvPr/>
          </p:nvCxnSpPr>
          <p:spPr>
            <a:xfrm flipH="1">
              <a:off x="6468909" y="2856673"/>
              <a:ext cx="1520437"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4FF84233-FD87-5E4B-A69D-8BE8DAF5AEAA}"/>
                </a:ext>
              </a:extLst>
            </p:cNvPr>
            <p:cNvCxnSpPr>
              <a:cxnSpLocks/>
              <a:stCxn id="262" idx="2"/>
              <a:endCxn id="247" idx="1"/>
            </p:cNvCxnSpPr>
            <p:nvPr/>
          </p:nvCxnSpPr>
          <p:spPr>
            <a:xfrm>
              <a:off x="5205145" y="4739539"/>
              <a:ext cx="455658" cy="2620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57C3C9EF-F5A1-C144-A64B-C8FBBB4EC791}"/>
                </a:ext>
              </a:extLst>
            </p:cNvPr>
            <p:cNvCxnSpPr>
              <a:cxnSpLocks/>
              <a:stCxn id="246" idx="4"/>
              <a:endCxn id="254" idx="3"/>
            </p:cNvCxnSpPr>
            <p:nvPr/>
          </p:nvCxnSpPr>
          <p:spPr>
            <a:xfrm>
              <a:off x="6089585" y="3862567"/>
              <a:ext cx="1497515" cy="7912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65D2F9D-103A-9344-88A5-C7FA5655BFEC}"/>
                </a:ext>
              </a:extLst>
            </p:cNvPr>
            <p:cNvCxnSpPr>
              <a:cxnSpLocks/>
              <a:stCxn id="247" idx="7"/>
              <a:endCxn id="254" idx="2"/>
            </p:cNvCxnSpPr>
            <p:nvPr/>
          </p:nvCxnSpPr>
          <p:spPr>
            <a:xfrm flipV="1">
              <a:off x="6542490" y="4725832"/>
              <a:ext cx="972610" cy="2757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a:extLst>
                <a:ext uri="{FF2B5EF4-FFF2-40B4-BE49-F238E27FC236}">
                  <a16:creationId xmlns:a16="http://schemas.microsoft.com/office/drawing/2014/main" id="{9AA4C9EE-7B35-8D48-BECC-FD6216F87E0D}"/>
                </a:ext>
              </a:extLst>
            </p:cNvPr>
            <p:cNvCxnSpPr>
              <a:cxnSpLocks/>
              <a:stCxn id="254" idx="2"/>
              <a:endCxn id="244" idx="0"/>
            </p:cNvCxnSpPr>
            <p:nvPr/>
          </p:nvCxnSpPr>
          <p:spPr>
            <a:xfrm>
              <a:off x="7515100" y="4725832"/>
              <a:ext cx="1" cy="43018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B878E65C-3F69-994A-AFA2-95C7A31EED2B}"/>
                </a:ext>
              </a:extLst>
            </p:cNvPr>
            <p:cNvGrpSpPr/>
            <p:nvPr/>
          </p:nvGrpSpPr>
          <p:grpSpPr>
            <a:xfrm>
              <a:off x="6136182" y="2560892"/>
              <a:ext cx="190052" cy="367781"/>
              <a:chOff x="6950676" y="2704840"/>
              <a:chExt cx="190052" cy="367781"/>
            </a:xfrm>
          </p:grpSpPr>
          <p:sp>
            <p:nvSpPr>
              <p:cNvPr id="260" name="Rectangle 259">
                <a:extLst>
                  <a:ext uri="{FF2B5EF4-FFF2-40B4-BE49-F238E27FC236}">
                    <a16:creationId xmlns:a16="http://schemas.microsoft.com/office/drawing/2014/main" id="{9079AD42-DEB8-1E41-A36F-037DA7B7C183}"/>
                  </a:ext>
                </a:extLst>
              </p:cNvPr>
              <p:cNvSpPr/>
              <p:nvPr/>
            </p:nvSpPr>
            <p:spPr>
              <a:xfrm>
                <a:off x="6976696"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1" name="TextBox 260">
                    <a:extLst>
                      <a:ext uri="{FF2B5EF4-FFF2-40B4-BE49-F238E27FC236}">
                        <a16:creationId xmlns:a16="http://schemas.microsoft.com/office/drawing/2014/main" id="{7106CFAF-29B5-7B4D-B781-5A607887623D}"/>
                      </a:ext>
                    </a:extLst>
                  </p:cNvPr>
                  <p:cNvSpPr txBox="1"/>
                  <p:nvPr/>
                </p:nvSpPr>
                <p:spPr>
                  <a:xfrm>
                    <a:off x="695067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1" name="TextBox 260">
                    <a:extLst>
                      <a:ext uri="{FF2B5EF4-FFF2-40B4-BE49-F238E27FC236}">
                        <a16:creationId xmlns:a16="http://schemas.microsoft.com/office/drawing/2014/main" id="{7106CFAF-29B5-7B4D-B781-5A607887623D}"/>
                      </a:ext>
                    </a:extLst>
                  </p:cNvPr>
                  <p:cNvSpPr txBox="1">
                    <a:spLocks noRot="1" noChangeAspect="1" noMove="1" noResize="1" noEditPoints="1" noAdjustHandles="1" noChangeArrowheads="1" noChangeShapeType="1" noTextEdit="1"/>
                  </p:cNvSpPr>
                  <p:nvPr/>
                </p:nvSpPr>
                <p:spPr>
                  <a:xfrm>
                    <a:off x="6950676" y="2704840"/>
                    <a:ext cx="190052" cy="215444"/>
                  </a:xfrm>
                  <a:prstGeom prst="rect">
                    <a:avLst/>
                  </a:prstGeom>
                  <a:blipFill>
                    <a:blip r:embed="rId24"/>
                    <a:stretch>
                      <a:fillRect l="-37500" b="-27778"/>
                    </a:stretch>
                  </a:blipFill>
                </p:spPr>
                <p:txBody>
                  <a:bodyPr/>
                  <a:lstStyle/>
                  <a:p>
                    <a:r>
                      <a:rPr lang="en-GB">
                        <a:noFill/>
                      </a:rPr>
                      <a:t> </a:t>
                    </a:r>
                  </a:p>
                </p:txBody>
              </p:sp>
            </mc:Fallback>
          </mc:AlternateContent>
        </p:grpSp>
        <p:grpSp>
          <p:nvGrpSpPr>
            <p:cNvPr id="239" name="Group 238">
              <a:extLst>
                <a:ext uri="{FF2B5EF4-FFF2-40B4-BE49-F238E27FC236}">
                  <a16:creationId xmlns:a16="http://schemas.microsoft.com/office/drawing/2014/main" id="{E45AE4A8-7106-264C-80CD-5F1B4846C23B}"/>
                </a:ext>
              </a:extLst>
            </p:cNvPr>
            <p:cNvGrpSpPr/>
            <p:nvPr/>
          </p:nvGrpSpPr>
          <p:grpSpPr>
            <a:xfrm>
              <a:off x="3847952" y="2560892"/>
              <a:ext cx="190052" cy="367781"/>
              <a:chOff x="4662446" y="2704840"/>
              <a:chExt cx="190052" cy="367781"/>
            </a:xfrm>
          </p:grpSpPr>
          <p:sp>
            <p:nvSpPr>
              <p:cNvPr id="258" name="Rectangle 257">
                <a:extLst>
                  <a:ext uri="{FF2B5EF4-FFF2-40B4-BE49-F238E27FC236}">
                    <a16:creationId xmlns:a16="http://schemas.microsoft.com/office/drawing/2014/main" id="{1BFEC8B7-8040-E14A-804E-B544DF57226B}"/>
                  </a:ext>
                </a:extLst>
              </p:cNvPr>
              <p:cNvSpPr/>
              <p:nvPr/>
            </p:nvSpPr>
            <p:spPr>
              <a:xfrm>
                <a:off x="4682321"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F90ECFBA-A111-484F-98BC-0B61B89102B2}"/>
                      </a:ext>
                    </a:extLst>
                  </p:cNvPr>
                  <p:cNvSpPr txBox="1"/>
                  <p:nvPr/>
                </p:nvSpPr>
                <p:spPr>
                  <a:xfrm>
                    <a:off x="466244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9" name="TextBox 258">
                    <a:extLst>
                      <a:ext uri="{FF2B5EF4-FFF2-40B4-BE49-F238E27FC236}">
                        <a16:creationId xmlns:a16="http://schemas.microsoft.com/office/drawing/2014/main" id="{F90ECFBA-A111-484F-98BC-0B61B89102B2}"/>
                      </a:ext>
                    </a:extLst>
                  </p:cNvPr>
                  <p:cNvSpPr txBox="1">
                    <a:spLocks noRot="1" noChangeAspect="1" noMove="1" noResize="1" noEditPoints="1" noAdjustHandles="1" noChangeArrowheads="1" noChangeShapeType="1" noTextEdit="1"/>
                  </p:cNvSpPr>
                  <p:nvPr/>
                </p:nvSpPr>
                <p:spPr>
                  <a:xfrm>
                    <a:off x="4662446" y="2704840"/>
                    <a:ext cx="190052" cy="215444"/>
                  </a:xfrm>
                  <a:prstGeom prst="rect">
                    <a:avLst/>
                  </a:prstGeom>
                  <a:blipFill>
                    <a:blip r:embed="rId25"/>
                    <a:stretch>
                      <a:fillRect l="-37500" b="-27778"/>
                    </a:stretch>
                  </a:blipFill>
                </p:spPr>
                <p:txBody>
                  <a:bodyPr/>
                  <a:lstStyle/>
                  <a:p>
                    <a:r>
                      <a:rPr lang="en-GB">
                        <a:noFill/>
                      </a:rPr>
                      <a:t> </a:t>
                    </a:r>
                  </a:p>
                </p:txBody>
              </p:sp>
            </mc:Fallback>
          </mc:AlternateContent>
        </p:grpSp>
        <p:grpSp>
          <p:nvGrpSpPr>
            <p:cNvPr id="240" name="Group 239">
              <a:extLst>
                <a:ext uri="{FF2B5EF4-FFF2-40B4-BE49-F238E27FC236}">
                  <a16:creationId xmlns:a16="http://schemas.microsoft.com/office/drawing/2014/main" id="{FE02072C-7DE5-2B4A-92AD-198A6CB2B2AC}"/>
                </a:ext>
              </a:extLst>
            </p:cNvPr>
            <p:cNvGrpSpPr/>
            <p:nvPr/>
          </p:nvGrpSpPr>
          <p:grpSpPr>
            <a:xfrm>
              <a:off x="7966320" y="2560892"/>
              <a:ext cx="190052" cy="367781"/>
              <a:chOff x="8780814" y="2704840"/>
              <a:chExt cx="190052" cy="367781"/>
            </a:xfrm>
          </p:grpSpPr>
          <p:sp>
            <p:nvSpPr>
              <p:cNvPr id="256" name="Rectangle 255">
                <a:extLst>
                  <a:ext uri="{FF2B5EF4-FFF2-40B4-BE49-F238E27FC236}">
                    <a16:creationId xmlns:a16="http://schemas.microsoft.com/office/drawing/2014/main" id="{E00E0DC7-A873-BA40-A49F-8898EA6D6459}"/>
                  </a:ext>
                </a:extLst>
              </p:cNvPr>
              <p:cNvSpPr/>
              <p:nvPr/>
            </p:nvSpPr>
            <p:spPr>
              <a:xfrm>
                <a:off x="8803840"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7" name="TextBox 256">
                    <a:extLst>
                      <a:ext uri="{FF2B5EF4-FFF2-40B4-BE49-F238E27FC236}">
                        <a16:creationId xmlns:a16="http://schemas.microsoft.com/office/drawing/2014/main" id="{6DAD29F4-3D40-254E-B359-0690E70A87DE}"/>
                      </a:ext>
                    </a:extLst>
                  </p:cNvPr>
                  <p:cNvSpPr txBox="1"/>
                  <p:nvPr/>
                </p:nvSpPr>
                <p:spPr>
                  <a:xfrm>
                    <a:off x="8780814"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7" name="TextBox 256">
                    <a:extLst>
                      <a:ext uri="{FF2B5EF4-FFF2-40B4-BE49-F238E27FC236}">
                        <a16:creationId xmlns:a16="http://schemas.microsoft.com/office/drawing/2014/main" id="{6DAD29F4-3D40-254E-B359-0690E70A87DE}"/>
                      </a:ext>
                    </a:extLst>
                  </p:cNvPr>
                  <p:cNvSpPr txBox="1">
                    <a:spLocks noRot="1" noChangeAspect="1" noMove="1" noResize="1" noEditPoints="1" noAdjustHandles="1" noChangeArrowheads="1" noChangeShapeType="1" noTextEdit="1"/>
                  </p:cNvSpPr>
                  <p:nvPr/>
                </p:nvSpPr>
                <p:spPr>
                  <a:xfrm>
                    <a:off x="8780814" y="2704840"/>
                    <a:ext cx="190052" cy="215444"/>
                  </a:xfrm>
                  <a:prstGeom prst="rect">
                    <a:avLst/>
                  </a:prstGeom>
                  <a:blipFill>
                    <a:blip r:embed="rId26"/>
                    <a:stretch>
                      <a:fillRect l="-37500" b="-27778"/>
                    </a:stretch>
                  </a:blipFill>
                </p:spPr>
                <p:txBody>
                  <a:bodyPr/>
                  <a:lstStyle/>
                  <a:p>
                    <a:r>
                      <a:rPr lang="en-GB">
                        <a:noFill/>
                      </a:rPr>
                      <a:t> </a:t>
                    </a:r>
                  </a:p>
                </p:txBody>
              </p:sp>
            </mc:Fallback>
          </mc:AlternateContent>
        </p:grpSp>
        <p:grpSp>
          <p:nvGrpSpPr>
            <p:cNvPr id="241" name="Group 240">
              <a:extLst>
                <a:ext uri="{FF2B5EF4-FFF2-40B4-BE49-F238E27FC236}">
                  <a16:creationId xmlns:a16="http://schemas.microsoft.com/office/drawing/2014/main" id="{C24728C2-7231-D641-9FEC-C4C29604A745}"/>
                </a:ext>
              </a:extLst>
            </p:cNvPr>
            <p:cNvGrpSpPr/>
            <p:nvPr/>
          </p:nvGrpSpPr>
          <p:grpSpPr>
            <a:xfrm>
              <a:off x="7417990" y="4362082"/>
              <a:ext cx="194219" cy="363750"/>
              <a:chOff x="8232484" y="4506030"/>
              <a:chExt cx="194219" cy="363750"/>
            </a:xfrm>
          </p:grpSpPr>
          <p:sp>
            <p:nvSpPr>
              <p:cNvPr id="254" name="Rectangle 253">
                <a:extLst>
                  <a:ext uri="{FF2B5EF4-FFF2-40B4-BE49-F238E27FC236}">
                    <a16:creationId xmlns:a16="http://schemas.microsoft.com/office/drawing/2014/main" id="{2E555C5F-73C7-1A46-9E6D-8E669C6A0491}"/>
                  </a:ext>
                </a:extLst>
              </p:cNvPr>
              <p:cNvSpPr/>
              <p:nvPr/>
            </p:nvSpPr>
            <p:spPr>
              <a:xfrm>
                <a:off x="8257594"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AA1C6707-A737-264E-B89F-1D3182F5465E}"/>
                      </a:ext>
                    </a:extLst>
                  </p:cNvPr>
                  <p:cNvSpPr txBox="1"/>
                  <p:nvPr/>
                </p:nvSpPr>
                <p:spPr>
                  <a:xfrm>
                    <a:off x="8232484"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55" name="TextBox 254">
                    <a:extLst>
                      <a:ext uri="{FF2B5EF4-FFF2-40B4-BE49-F238E27FC236}">
                        <a16:creationId xmlns:a16="http://schemas.microsoft.com/office/drawing/2014/main" id="{AA1C6707-A737-264E-B89F-1D3182F5465E}"/>
                      </a:ext>
                    </a:extLst>
                  </p:cNvPr>
                  <p:cNvSpPr txBox="1">
                    <a:spLocks noRot="1" noChangeAspect="1" noMove="1" noResize="1" noEditPoints="1" noAdjustHandles="1" noChangeArrowheads="1" noChangeShapeType="1" noTextEdit="1"/>
                  </p:cNvSpPr>
                  <p:nvPr/>
                </p:nvSpPr>
                <p:spPr>
                  <a:xfrm>
                    <a:off x="8232484" y="4506030"/>
                    <a:ext cx="194219" cy="215444"/>
                  </a:xfrm>
                  <a:prstGeom prst="rect">
                    <a:avLst/>
                  </a:prstGeom>
                  <a:blipFill>
                    <a:blip r:embed="rId27"/>
                    <a:stretch>
                      <a:fillRect l="-37500" b="-33333"/>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2" name="TextBox 241">
                  <a:extLst>
                    <a:ext uri="{FF2B5EF4-FFF2-40B4-BE49-F238E27FC236}">
                      <a16:creationId xmlns:a16="http://schemas.microsoft.com/office/drawing/2014/main" id="{F212901E-F2DC-6D42-8143-E64EAC884774}"/>
                    </a:ext>
                  </a:extLst>
                </p:cNvPr>
                <p:cNvSpPr txBox="1"/>
                <p:nvPr/>
              </p:nvSpPr>
              <p:spPr>
                <a:xfrm>
                  <a:off x="5455882" y="2099379"/>
                  <a:ext cx="1279352"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b="0" i="1" smtClean="0">
                            <a:solidFill>
                              <a:schemeClr val="tx1"/>
                            </a:solidFill>
                            <a:latin typeface="Cambria Math" panose="02040503050406030204" pitchFamily="18" charset="0"/>
                          </a:rPr>
                          <m:t>𝑛𝑢𝑐𝑙</m:t>
                        </m:r>
                      </m:oMath>
                    </m:oMathPara>
                  </a14:m>
                  <a:endParaRPr lang="en-GB" dirty="0">
                    <a:solidFill>
                      <a:schemeClr val="tx1"/>
                    </a:solidFill>
                  </a:endParaRPr>
                </a:p>
              </p:txBody>
            </p:sp>
          </mc:Choice>
          <mc:Fallback xmlns="">
            <p:sp>
              <p:nvSpPr>
                <p:cNvPr id="242" name="TextBox 241">
                  <a:extLst>
                    <a:ext uri="{FF2B5EF4-FFF2-40B4-BE49-F238E27FC236}">
                      <a16:creationId xmlns:a16="http://schemas.microsoft.com/office/drawing/2014/main" id="{F212901E-F2DC-6D42-8143-E64EAC884774}"/>
                    </a:ext>
                  </a:extLst>
                </p:cNvPr>
                <p:cNvSpPr txBox="1">
                  <a:spLocks noRot="1" noChangeAspect="1" noMove="1" noResize="1" noEditPoints="1" noAdjustHandles="1" noChangeArrowheads="1" noChangeShapeType="1" noTextEdit="1"/>
                </p:cNvSpPr>
                <p:nvPr/>
              </p:nvSpPr>
              <p:spPr>
                <a:xfrm>
                  <a:off x="5455882" y="2099379"/>
                  <a:ext cx="1279352" cy="389513"/>
                </a:xfrm>
                <a:prstGeom prst="ellipse">
                  <a:avLst/>
                </a:prstGeom>
                <a:blipFill>
                  <a:blip r:embed="rId2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3" name="TextBox 242">
                  <a:extLst>
                    <a:ext uri="{FF2B5EF4-FFF2-40B4-BE49-F238E27FC236}">
                      <a16:creationId xmlns:a16="http://schemas.microsoft.com/office/drawing/2014/main" id="{AA45890B-649D-1142-BF06-436C09D152A2}"/>
                    </a:ext>
                  </a:extLst>
                </p:cNvPr>
                <p:cNvSpPr txBox="1"/>
                <p:nvPr/>
              </p:nvSpPr>
              <p:spPr>
                <a:xfrm>
                  <a:off x="5383503" y="1640772"/>
                  <a:ext cx="141216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i="1">
                            <a:solidFill>
                              <a:schemeClr val="tx1"/>
                            </a:solidFill>
                            <a:latin typeface="Cambria Math" panose="02040503050406030204" pitchFamily="18" charset="0"/>
                          </a:rPr>
                          <m:t>𝑐h𝑒𝑚</m:t>
                        </m:r>
                      </m:oMath>
                    </m:oMathPara>
                  </a14:m>
                  <a:endParaRPr lang="en-GB" dirty="0">
                    <a:solidFill>
                      <a:schemeClr val="tx1"/>
                    </a:solidFill>
                  </a:endParaRPr>
                </a:p>
              </p:txBody>
            </p:sp>
          </mc:Choice>
          <mc:Fallback xmlns="">
            <p:sp>
              <p:nvSpPr>
                <p:cNvPr id="243" name="TextBox 242">
                  <a:extLst>
                    <a:ext uri="{FF2B5EF4-FFF2-40B4-BE49-F238E27FC236}">
                      <a16:creationId xmlns:a16="http://schemas.microsoft.com/office/drawing/2014/main" id="{AA45890B-649D-1142-BF06-436C09D152A2}"/>
                    </a:ext>
                  </a:extLst>
                </p:cNvPr>
                <p:cNvSpPr txBox="1">
                  <a:spLocks noRot="1" noChangeAspect="1" noMove="1" noResize="1" noEditPoints="1" noAdjustHandles="1" noChangeArrowheads="1" noChangeShapeType="1" noTextEdit="1"/>
                </p:cNvSpPr>
                <p:nvPr/>
              </p:nvSpPr>
              <p:spPr>
                <a:xfrm>
                  <a:off x="5383503" y="1640772"/>
                  <a:ext cx="1412165" cy="389513"/>
                </a:xfrm>
                <a:prstGeom prst="ellipse">
                  <a:avLst/>
                </a:prstGeom>
                <a:blipFill>
                  <a:blip r:embed="rId2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4" name="TextBox 243">
                  <a:extLst>
                    <a:ext uri="{FF2B5EF4-FFF2-40B4-BE49-F238E27FC236}">
                      <a16:creationId xmlns:a16="http://schemas.microsoft.com/office/drawing/2014/main" id="{BFC8A345-EFD1-0A41-B820-22ABF056F3E2}"/>
                    </a:ext>
                  </a:extLst>
                </p:cNvPr>
                <p:cNvSpPr txBox="1"/>
                <p:nvPr/>
              </p:nvSpPr>
              <p:spPr>
                <a:xfrm>
                  <a:off x="6542490" y="5156016"/>
                  <a:ext cx="19452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2</m:t>
                            </m:r>
                          </m:sub>
                        </m:sSub>
                      </m:oMath>
                    </m:oMathPara>
                  </a14:m>
                  <a:endParaRPr lang="en-GB" dirty="0">
                    <a:solidFill>
                      <a:schemeClr val="tx1"/>
                    </a:solidFill>
                  </a:endParaRPr>
                </a:p>
              </p:txBody>
            </p:sp>
          </mc:Choice>
          <mc:Fallback xmlns="">
            <p:sp>
              <p:nvSpPr>
                <p:cNvPr id="244" name="TextBox 243">
                  <a:extLst>
                    <a:ext uri="{FF2B5EF4-FFF2-40B4-BE49-F238E27FC236}">
                      <a16:creationId xmlns:a16="http://schemas.microsoft.com/office/drawing/2014/main" id="{BFC8A345-EFD1-0A41-B820-22ABF056F3E2}"/>
                    </a:ext>
                  </a:extLst>
                </p:cNvPr>
                <p:cNvSpPr txBox="1">
                  <a:spLocks noRot="1" noChangeAspect="1" noMove="1" noResize="1" noEditPoints="1" noAdjustHandles="1" noChangeArrowheads="1" noChangeShapeType="1" noTextEdit="1"/>
                </p:cNvSpPr>
                <p:nvPr/>
              </p:nvSpPr>
              <p:spPr>
                <a:xfrm>
                  <a:off x="6542490" y="5156016"/>
                  <a:ext cx="1945221" cy="389513"/>
                </a:xfrm>
                <a:prstGeom prst="ellipse">
                  <a:avLst/>
                </a:prstGeom>
                <a:blipFill>
                  <a:blip r:embed="rId3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5" name="TextBox 244">
                  <a:extLst>
                    <a:ext uri="{FF2B5EF4-FFF2-40B4-BE49-F238E27FC236}">
                      <a16:creationId xmlns:a16="http://schemas.microsoft.com/office/drawing/2014/main" id="{DDA696C3-F4D5-BB4A-84C2-85BE8DB8F56F}"/>
                    </a:ext>
                  </a:extLst>
                </p:cNvPr>
                <p:cNvSpPr txBox="1"/>
                <p:nvPr/>
              </p:nvSpPr>
              <p:spPr>
                <a:xfrm>
                  <a:off x="5418162" y="4471115"/>
                  <a:ext cx="1937738"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1</m:t>
                            </m:r>
                          </m:sub>
                        </m:sSub>
                      </m:oMath>
                    </m:oMathPara>
                  </a14:m>
                  <a:endParaRPr lang="en-GB" dirty="0">
                    <a:solidFill>
                      <a:schemeClr val="tx1"/>
                    </a:solidFill>
                  </a:endParaRPr>
                </a:p>
              </p:txBody>
            </p:sp>
          </mc:Choice>
          <mc:Fallback xmlns="">
            <p:sp>
              <p:nvSpPr>
                <p:cNvPr id="245" name="TextBox 244">
                  <a:extLst>
                    <a:ext uri="{FF2B5EF4-FFF2-40B4-BE49-F238E27FC236}">
                      <a16:creationId xmlns:a16="http://schemas.microsoft.com/office/drawing/2014/main" id="{DDA696C3-F4D5-BB4A-84C2-85BE8DB8F56F}"/>
                    </a:ext>
                  </a:extLst>
                </p:cNvPr>
                <p:cNvSpPr txBox="1">
                  <a:spLocks noRot="1" noChangeAspect="1" noMove="1" noResize="1" noEditPoints="1" noAdjustHandles="1" noChangeArrowheads="1" noChangeShapeType="1" noTextEdit="1"/>
                </p:cNvSpPr>
                <p:nvPr/>
              </p:nvSpPr>
              <p:spPr>
                <a:xfrm>
                  <a:off x="5418162" y="4471115"/>
                  <a:ext cx="1937738" cy="389513"/>
                </a:xfrm>
                <a:prstGeom prst="ellipse">
                  <a:avLst/>
                </a:prstGeom>
                <a:blipFill>
                  <a:blip r:embed="rId3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7B0FD324-DBC1-5741-8DC5-088EB524CEDB}"/>
                    </a:ext>
                  </a:extLst>
                </p:cNvPr>
                <p:cNvSpPr txBox="1"/>
                <p:nvPr/>
              </p:nvSpPr>
              <p:spPr>
                <a:xfrm>
                  <a:off x="5710260" y="3473054"/>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10260" y="3473054"/>
                  <a:ext cx="758649" cy="389513"/>
                </a:xfrm>
                <a:prstGeom prst="ellipse">
                  <a:avLst/>
                </a:prstGeom>
                <a:blipFill>
                  <a:blip r:embed="rId32"/>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7" name="TextBox 246">
                  <a:extLst>
                    <a:ext uri="{FF2B5EF4-FFF2-40B4-BE49-F238E27FC236}">
                      <a16:creationId xmlns:a16="http://schemas.microsoft.com/office/drawing/2014/main" id="{70459784-C4F5-2E49-AF50-5A9F0FBF334E}"/>
                    </a:ext>
                  </a:extLst>
                </p:cNvPr>
                <p:cNvSpPr txBox="1"/>
                <p:nvPr/>
              </p:nvSpPr>
              <p:spPr>
                <a:xfrm>
                  <a:off x="5478200" y="4944528"/>
                  <a:ext cx="124689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𝑆𝑖𝑐𝑘</m:t>
                        </m:r>
                        <m:r>
                          <m:rPr>
                            <m:nor/>
                          </m:rPr>
                          <a:rPr lang="en-GB">
                            <a:solidFill>
                              <a:schemeClr val="tx1"/>
                            </a:solidFill>
                            <a:latin typeface="Cambria Math" charset="0"/>
                          </a:rPr>
                          <m:t>.</m:t>
                        </m:r>
                        <m:r>
                          <a:rPr lang="en-GB" i="1" smtClean="0">
                            <a:solidFill>
                              <a:schemeClr val="tx1"/>
                            </a:solidFill>
                            <a:latin typeface="Cambria Math" charset="0"/>
                          </a:rPr>
                          <m:t>𝑒𝑣𝑒</m:t>
                        </m:r>
                      </m:oMath>
                    </m:oMathPara>
                  </a14:m>
                  <a:endParaRPr lang="en-GB" dirty="0">
                    <a:solidFill>
                      <a:schemeClr val="tx1"/>
                    </a:solidFill>
                  </a:endParaRPr>
                </a:p>
              </p:txBody>
            </p:sp>
          </mc:Choice>
          <mc:Fallback xmlns="">
            <p:sp>
              <p:nvSpPr>
                <p:cNvPr id="247" name="TextBox 246">
                  <a:extLst>
                    <a:ext uri="{FF2B5EF4-FFF2-40B4-BE49-F238E27FC236}">
                      <a16:creationId xmlns:a16="http://schemas.microsoft.com/office/drawing/2014/main" id="{70459784-C4F5-2E49-AF50-5A9F0FBF334E}"/>
                    </a:ext>
                  </a:extLst>
                </p:cNvPr>
                <p:cNvSpPr txBox="1">
                  <a:spLocks noRot="1" noChangeAspect="1" noMove="1" noResize="1" noEditPoints="1" noAdjustHandles="1" noChangeArrowheads="1" noChangeShapeType="1" noTextEdit="1"/>
                </p:cNvSpPr>
                <p:nvPr/>
              </p:nvSpPr>
              <p:spPr>
                <a:xfrm>
                  <a:off x="5478200" y="4944528"/>
                  <a:ext cx="1246893" cy="389513"/>
                </a:xfrm>
                <a:prstGeom prst="ellipse">
                  <a:avLst/>
                </a:prstGeom>
                <a:blipFill>
                  <a:blip r:embed="rId33"/>
                  <a:stretch>
                    <a:fillRect/>
                  </a:stretch>
                </a:blipFill>
                <a:ln>
                  <a:solidFill>
                    <a:schemeClr val="tx1"/>
                  </a:solidFill>
                </a:ln>
              </p:spPr>
              <p:txBody>
                <a:bodyPr/>
                <a:lstStyle/>
                <a:p>
                  <a:r>
                    <a:rPr lang="en-GB">
                      <a:noFill/>
                    </a:rPr>
                    <a:t> </a:t>
                  </a:r>
                </a:p>
              </p:txBody>
            </p:sp>
          </mc:Fallback>
        </mc:AlternateContent>
        <p:cxnSp>
          <p:nvCxnSpPr>
            <p:cNvPr id="248" name="Straight Connector 247">
              <a:extLst>
                <a:ext uri="{FF2B5EF4-FFF2-40B4-BE49-F238E27FC236}">
                  <a16:creationId xmlns:a16="http://schemas.microsoft.com/office/drawing/2014/main" id="{08187FE5-05EC-694C-8251-12D7328181F6}"/>
                </a:ext>
              </a:extLst>
            </p:cNvPr>
            <p:cNvCxnSpPr>
              <a:cxnSpLocks/>
              <a:stCxn id="264" idx="2"/>
              <a:endCxn id="247" idx="2"/>
            </p:cNvCxnSpPr>
            <p:nvPr/>
          </p:nvCxnSpPr>
          <p:spPr>
            <a:xfrm>
              <a:off x="4754734" y="4737872"/>
              <a:ext cx="723466" cy="401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E6844ECE-2C1A-1040-B0DC-35660A0FD4DB}"/>
                </a:ext>
              </a:extLst>
            </p:cNvPr>
            <p:cNvCxnSpPr>
              <a:cxnSpLocks/>
              <a:stCxn id="246" idx="0"/>
              <a:endCxn id="266" idx="2"/>
            </p:cNvCxnSpPr>
            <p:nvPr/>
          </p:nvCxnSpPr>
          <p:spPr>
            <a:xfrm flipH="1" flipV="1">
              <a:off x="5942305" y="2928673"/>
              <a:ext cx="147280"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23180AB6-09B4-3843-AA6F-E2E112C301C7}"/>
                </a:ext>
              </a:extLst>
            </p:cNvPr>
            <p:cNvCxnSpPr>
              <a:cxnSpLocks/>
              <a:stCxn id="252" idx="1"/>
              <a:endCxn id="246" idx="6"/>
            </p:cNvCxnSpPr>
            <p:nvPr/>
          </p:nvCxnSpPr>
          <p:spPr>
            <a:xfrm flipH="1">
              <a:off x="6468909" y="3667811"/>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5F3D023C-F7B7-6947-A007-15E3EF2D7CC9}"/>
                </a:ext>
              </a:extLst>
            </p:cNvPr>
            <p:cNvGrpSpPr/>
            <p:nvPr/>
          </p:nvGrpSpPr>
          <p:grpSpPr>
            <a:xfrm>
              <a:off x="7005769" y="3379583"/>
              <a:ext cx="190052" cy="360228"/>
              <a:chOff x="7005769" y="3379583"/>
              <a:chExt cx="190052" cy="360228"/>
            </a:xfrm>
          </p:grpSpPr>
          <p:sp>
            <p:nvSpPr>
              <p:cNvPr id="252" name="Rectangle 251">
                <a:extLst>
                  <a:ext uri="{FF2B5EF4-FFF2-40B4-BE49-F238E27FC236}">
                    <a16:creationId xmlns:a16="http://schemas.microsoft.com/office/drawing/2014/main" id="{2426C423-91E1-8348-B2F6-E05ECE692184}"/>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3" name="TextBox 252">
                    <a:extLst>
                      <a:ext uri="{FF2B5EF4-FFF2-40B4-BE49-F238E27FC236}">
                        <a16:creationId xmlns:a16="http://schemas.microsoft.com/office/drawing/2014/main" id="{CEE9EFF0-7063-CD4B-A6A3-F5966D305A5E}"/>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4"/>
                    <a:stretch>
                      <a:fillRect l="-53333" b="-27778"/>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6" name="Rectangle 145">
                <a:extLst>
                  <a:ext uri="{FF2B5EF4-FFF2-40B4-BE49-F238E27FC236}">
                    <a16:creationId xmlns:a16="http://schemas.microsoft.com/office/drawing/2014/main" id="{647A9721-B55F-604A-AAD3-35A38F848ACB}"/>
                  </a:ext>
                </a:extLst>
              </p:cNvPr>
              <p:cNvSpPr/>
              <p:nvPr/>
            </p:nvSpPr>
            <p:spPr>
              <a:xfrm>
                <a:off x="10101899" y="2293009"/>
                <a:ext cx="181120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dirty="0">
                          <a:latin typeface="Cambria Math" panose="02040503050406030204" pitchFamily="18" charset="0"/>
                        </a:rPr>
                        <m:t>𝑋</m:t>
                      </m:r>
                      <m:r>
                        <a:rPr lang="de-DE" dirty="0">
                          <a:latin typeface="Cambria Math" panose="02040503050406030204" pitchFamily="18" charset="0"/>
                        </a:rPr>
                        <m:t>∈{</m:t>
                      </m:r>
                      <m:r>
                        <a:rPr lang="de-DE" i="1" dirty="0">
                          <a:latin typeface="Cambria Math" panose="02040503050406030204" pitchFamily="18" charset="0"/>
                        </a:rPr>
                        <m:t>𝑎𝑙𝑖𝑐𝑒</m:t>
                      </m:r>
                      <m:r>
                        <a:rPr lang="de-DE" dirty="0">
                          <a:latin typeface="Cambria Math" panose="02040503050406030204" pitchFamily="18" charset="0"/>
                        </a:rPr>
                        <m:t>, </m:t>
                      </m:r>
                      <m:r>
                        <a:rPr lang="de-DE" i="1" dirty="0">
                          <a:latin typeface="Cambria Math" panose="02040503050406030204" pitchFamily="18" charset="0"/>
                        </a:rPr>
                        <m:t>𝑏𝑜𝑏</m:t>
                      </m:r>
                      <m:r>
                        <a:rPr lang="de-DE" dirty="0">
                          <a:latin typeface="Cambria Math" panose="02040503050406030204" pitchFamily="18" charset="0"/>
                        </a:rPr>
                        <m:t>)</m:t>
                      </m:r>
                    </m:oMath>
                  </m:oMathPara>
                </a14:m>
                <a:endParaRPr lang="de-DE" dirty="0"/>
              </a:p>
            </p:txBody>
          </p:sp>
        </mc:Choice>
        <mc:Fallback xmlns="">
          <p:sp>
            <p:nvSpPr>
              <p:cNvPr id="146" name="Rectangle 145">
                <a:extLst>
                  <a:ext uri="{FF2B5EF4-FFF2-40B4-BE49-F238E27FC236}">
                    <a16:creationId xmlns:a16="http://schemas.microsoft.com/office/drawing/2014/main" id="{647A9721-B55F-604A-AAD3-35A38F848ACB}"/>
                  </a:ext>
                </a:extLst>
              </p:cNvPr>
              <p:cNvSpPr>
                <a:spLocks noRot="1" noChangeAspect="1" noMove="1" noResize="1" noEditPoints="1" noAdjustHandles="1" noChangeArrowheads="1" noChangeShapeType="1" noTextEdit="1"/>
              </p:cNvSpPr>
              <p:nvPr/>
            </p:nvSpPr>
            <p:spPr>
              <a:xfrm>
                <a:off x="10101899" y="2293009"/>
                <a:ext cx="1811200" cy="369332"/>
              </a:xfrm>
              <a:prstGeom prst="rect">
                <a:avLst/>
              </a:prstGeom>
              <a:blipFill>
                <a:blip r:embed="rId35"/>
                <a:stretch>
                  <a:fillRect b="-13333"/>
                </a:stretch>
              </a:blipFill>
            </p:spPr>
            <p:txBody>
              <a:bodyPr/>
              <a:lstStyle/>
              <a:p>
                <a:r>
                  <a:rPr lang="en-GB">
                    <a:noFill/>
                  </a:rPr>
                  <a:t> </a:t>
                </a:r>
              </a:p>
            </p:txBody>
          </p:sp>
        </mc:Fallback>
      </mc:AlternateContent>
      <p:grpSp>
        <p:nvGrpSpPr>
          <p:cNvPr id="147" name="Group 146">
            <a:extLst>
              <a:ext uri="{FF2B5EF4-FFF2-40B4-BE49-F238E27FC236}">
                <a16:creationId xmlns:a16="http://schemas.microsoft.com/office/drawing/2014/main" id="{6879512B-8405-E24C-9940-463AB8E7BC69}"/>
              </a:ext>
            </a:extLst>
          </p:cNvPr>
          <p:cNvGrpSpPr/>
          <p:nvPr/>
        </p:nvGrpSpPr>
        <p:grpSpPr>
          <a:xfrm>
            <a:off x="6908400" y="360000"/>
            <a:ext cx="4924053" cy="2453955"/>
            <a:chOff x="6907622" y="3448697"/>
            <a:chExt cx="4924053" cy="2453955"/>
          </a:xfrm>
        </p:grpSpPr>
        <p:grpSp>
          <p:nvGrpSpPr>
            <p:cNvPr id="148" name="Group 147">
              <a:extLst>
                <a:ext uri="{FF2B5EF4-FFF2-40B4-BE49-F238E27FC236}">
                  <a16:creationId xmlns:a16="http://schemas.microsoft.com/office/drawing/2014/main" id="{D407E3C4-B643-EA40-96E8-B49AA8A78406}"/>
                </a:ext>
              </a:extLst>
            </p:cNvPr>
            <p:cNvGrpSpPr/>
            <p:nvPr/>
          </p:nvGrpSpPr>
          <p:grpSpPr>
            <a:xfrm>
              <a:off x="8241884" y="3532117"/>
              <a:ext cx="2034533" cy="552081"/>
              <a:chOff x="8655309" y="2902693"/>
              <a:chExt cx="2034533" cy="552081"/>
            </a:xfrm>
          </p:grpSpPr>
          <p:cxnSp>
            <p:nvCxnSpPr>
              <p:cNvPr id="278" name="Straight Connector 277">
                <a:extLst>
                  <a:ext uri="{FF2B5EF4-FFF2-40B4-BE49-F238E27FC236}">
                    <a16:creationId xmlns:a16="http://schemas.microsoft.com/office/drawing/2014/main" id="{79D6D2E0-ED5D-ED4A-9F1D-8A97212DCA9E}"/>
                  </a:ext>
                </a:extLst>
              </p:cNvPr>
              <p:cNvCxnSpPr>
                <a:cxnSpLocks/>
                <a:stCxn id="149" idx="6"/>
                <a:endCxn id="28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76D8E4AD-D271-B840-930A-671F2A188E07}"/>
                  </a:ext>
                </a:extLst>
              </p:cNvPr>
              <p:cNvCxnSpPr>
                <a:cxnSpLocks/>
                <a:stCxn id="150" idx="2"/>
                <a:endCxn id="283"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5F3935BD-BD42-794C-830C-04ADC2CFEED5}"/>
                  </a:ext>
                </a:extLst>
              </p:cNvPr>
              <p:cNvCxnSpPr>
                <a:cxnSpLocks/>
                <a:stCxn id="153" idx="0"/>
                <a:endCxn id="28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 name="Group 280">
                <a:extLst>
                  <a:ext uri="{FF2B5EF4-FFF2-40B4-BE49-F238E27FC236}">
                    <a16:creationId xmlns:a16="http://schemas.microsoft.com/office/drawing/2014/main" id="{73FAD988-7DD4-2B40-8EDC-9767B0CE1BC7}"/>
                  </a:ext>
                </a:extLst>
              </p:cNvPr>
              <p:cNvGrpSpPr/>
              <p:nvPr/>
            </p:nvGrpSpPr>
            <p:grpSpPr>
              <a:xfrm>
                <a:off x="9540595" y="2902693"/>
                <a:ext cx="520306" cy="392206"/>
                <a:chOff x="9540595" y="2902693"/>
                <a:chExt cx="520306" cy="392206"/>
              </a:xfrm>
            </p:grpSpPr>
            <p:sp>
              <p:nvSpPr>
                <p:cNvPr id="282" name="Rectangle 281">
                  <a:extLst>
                    <a:ext uri="{FF2B5EF4-FFF2-40B4-BE49-F238E27FC236}">
                      <a16:creationId xmlns:a16="http://schemas.microsoft.com/office/drawing/2014/main" id="{0CDC9DBE-EAB7-B847-A0F6-89721EEE325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3" name="Rectangle 282">
                  <a:extLst>
                    <a:ext uri="{FF2B5EF4-FFF2-40B4-BE49-F238E27FC236}">
                      <a16:creationId xmlns:a16="http://schemas.microsoft.com/office/drawing/2014/main" id="{7CED82BC-D90D-AF4C-BBE6-40372896237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4" name="Rectangle 283">
                  <a:extLst>
                    <a:ext uri="{FF2B5EF4-FFF2-40B4-BE49-F238E27FC236}">
                      <a16:creationId xmlns:a16="http://schemas.microsoft.com/office/drawing/2014/main" id="{1E02F2C7-5BC0-E146-82CD-E98A0853B2B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5" name="TextBox 284">
                      <a:extLst>
                        <a:ext uri="{FF2B5EF4-FFF2-40B4-BE49-F238E27FC236}">
                          <a16:creationId xmlns:a16="http://schemas.microsoft.com/office/drawing/2014/main" id="{34059A55-2AA6-FB45-8E75-D3A7FA6028D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36"/>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9E5BCCE5-5939-7B43-AF36-56F24B4DB429}"/>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3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Oval 149">
                  <a:extLst>
                    <a:ext uri="{FF2B5EF4-FFF2-40B4-BE49-F238E27FC236}">
                      <a16:creationId xmlns:a16="http://schemas.microsoft.com/office/drawing/2014/main" id="{C6F462F7-8ABE-0A4B-9049-137E1767085C}"/>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3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1" name="Oval 150">
                  <a:extLst>
                    <a:ext uri="{FF2B5EF4-FFF2-40B4-BE49-F238E27FC236}">
                      <a16:creationId xmlns:a16="http://schemas.microsoft.com/office/drawing/2014/main" id="{1D4FA53C-C29F-A440-ABF5-CF270D16128F}"/>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5" name="Oval 124">
                  <a:extLst>
                    <a:ext uri="{FF2B5EF4-FFF2-40B4-BE49-F238E27FC236}">
                      <a16:creationId xmlns:a16="http://schemas.microsoft.com/office/drawing/2014/main" id="{07B8EFD7-F4A3-B743-A209-C1955B419D2A}"/>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3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2" name="Oval 151">
                  <a:extLst>
                    <a:ext uri="{FF2B5EF4-FFF2-40B4-BE49-F238E27FC236}">
                      <a16:creationId xmlns:a16="http://schemas.microsoft.com/office/drawing/2014/main" id="{BA96B05B-93B2-0246-9962-788810F7B7C4}"/>
                    </a:ext>
                  </a:extLst>
                </p:cNvPr>
                <p:cNvSpPr/>
                <p:nvPr/>
              </p:nvSpPr>
              <p:spPr>
                <a:xfrm>
                  <a:off x="6907622" y="4767595"/>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6" name="Oval 125">
                  <a:extLst>
                    <a:ext uri="{FF2B5EF4-FFF2-40B4-BE49-F238E27FC236}">
                      <a16:creationId xmlns:a16="http://schemas.microsoft.com/office/drawing/2014/main" id="{230F8F06-A7B8-ED48-A1BC-110DD4DC132C}"/>
                    </a:ext>
                  </a:extLst>
                </p:cNvPr>
                <p:cNvSpPr>
                  <a:spLocks noRot="1" noChangeAspect="1" noMove="1" noResize="1" noEditPoints="1" noAdjustHandles="1" noChangeArrowheads="1" noChangeShapeType="1" noTextEdit="1"/>
                </p:cNvSpPr>
                <p:nvPr/>
              </p:nvSpPr>
              <p:spPr>
                <a:xfrm>
                  <a:off x="6907622" y="4767595"/>
                  <a:ext cx="1536412" cy="389513"/>
                </a:xfrm>
                <a:prstGeom prst="ellipse">
                  <a:avLst/>
                </a:prstGeom>
                <a:blipFill>
                  <a:blip r:embed="rId4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77211BC-5C82-AA48-99FC-72DBA649F698}"/>
                    </a:ext>
                  </a:extLst>
                </p:cNvPr>
                <p:cNvSpPr/>
                <p:nvPr/>
              </p:nvSpPr>
              <p:spPr>
                <a:xfrm>
                  <a:off x="8860758"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27" name="Oval 126">
                  <a:extLst>
                    <a:ext uri="{FF2B5EF4-FFF2-40B4-BE49-F238E27FC236}">
                      <a16:creationId xmlns:a16="http://schemas.microsoft.com/office/drawing/2014/main" id="{CDE419A2-B8C7-F94D-B2DF-582D0DA280E9}"/>
                    </a:ext>
                  </a:extLst>
                </p:cNvPr>
                <p:cNvSpPr>
                  <a:spLocks noRot="1" noChangeAspect="1" noMove="1" noResize="1" noEditPoints="1" noAdjustHandles="1" noChangeArrowheads="1" noChangeShapeType="1" noTextEdit="1"/>
                </p:cNvSpPr>
                <p:nvPr/>
              </p:nvSpPr>
              <p:spPr>
                <a:xfrm>
                  <a:off x="8860758" y="4084198"/>
                  <a:ext cx="758649" cy="389513"/>
                </a:xfrm>
                <a:prstGeom prst="ellipse">
                  <a:avLst/>
                </a:prstGeom>
                <a:blipFill>
                  <a:blip r:embed="rId41"/>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4" name="Oval 153">
                  <a:extLst>
                    <a:ext uri="{FF2B5EF4-FFF2-40B4-BE49-F238E27FC236}">
                      <a16:creationId xmlns:a16="http://schemas.microsoft.com/office/drawing/2014/main" id="{B22662E6-290E-7444-9116-957F0534FFA8}"/>
                    </a:ext>
                  </a:extLst>
                </p:cNvPr>
                <p:cNvSpPr/>
                <p:nvPr/>
              </p:nvSpPr>
              <p:spPr>
                <a:xfrm>
                  <a:off x="10039464" y="4767595"/>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𝑇𝑟𝑒𝑎𝑡</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r>
                              <a:rPr lang="de-DE" b="0" i="1" smtClean="0">
                                <a:solidFill>
                                  <a:srgbClr val="FFC000"/>
                                </a:solidFill>
                                <a:latin typeface="Cambria Math" panose="02040503050406030204" pitchFamily="18" charset="0"/>
                              </a:rPr>
                              <m:t>,</m:t>
                            </m:r>
                            <m:r>
                              <a:rPr lang="de-DE" b="0" i="1" smtClean="0">
                                <a:solidFill>
                                  <a:srgbClr val="FFC000"/>
                                </a:solidFill>
                                <a:latin typeface="Cambria Math" panose="02040503050406030204" pitchFamily="18" charset="0"/>
                              </a:rPr>
                              <m:t>𝑀</m:t>
                            </m:r>
                          </m:e>
                        </m:d>
                      </m:oMath>
                    </m:oMathPara>
                  </a14:m>
                  <a:endParaRPr lang="en-GB" dirty="0">
                    <a:solidFill>
                      <a:srgbClr val="FFC000"/>
                    </a:solidFill>
                  </a:endParaRPr>
                </a:p>
              </p:txBody>
            </p:sp>
          </mc:Choice>
          <mc:Fallback xmlns="">
            <p:sp>
              <p:nvSpPr>
                <p:cNvPr id="154" name="Oval 153">
                  <a:extLst>
                    <a:ext uri="{FF2B5EF4-FFF2-40B4-BE49-F238E27FC236}">
                      <a16:creationId xmlns:a16="http://schemas.microsoft.com/office/drawing/2014/main" id="{B22662E6-290E-7444-9116-957F0534FFA8}"/>
                    </a:ext>
                  </a:extLst>
                </p:cNvPr>
                <p:cNvSpPr>
                  <a:spLocks noRot="1" noChangeAspect="1" noMove="1" noResize="1" noEditPoints="1" noAdjustHandles="1" noChangeArrowheads="1" noChangeShapeType="1" noTextEdit="1"/>
                </p:cNvSpPr>
                <p:nvPr/>
              </p:nvSpPr>
              <p:spPr>
                <a:xfrm>
                  <a:off x="10039464" y="4767595"/>
                  <a:ext cx="1792211" cy="389513"/>
                </a:xfrm>
                <a:prstGeom prst="ellipse">
                  <a:avLst/>
                </a:prstGeom>
                <a:blipFill>
                  <a:blip r:embed="rId42"/>
                  <a:stretch>
                    <a:fillRect/>
                  </a:stretch>
                </a:blipFill>
                <a:ln>
                  <a:solidFill>
                    <a:schemeClr val="tx1"/>
                  </a:solidFill>
                </a:ln>
              </p:spPr>
              <p:txBody>
                <a:bodyPr/>
                <a:lstStyle/>
                <a:p>
                  <a:r>
                    <a:rPr lang="en-GB">
                      <a:noFill/>
                    </a:rPr>
                    <a:t> </a:t>
                  </a:r>
                </a:p>
              </p:txBody>
            </p:sp>
          </mc:Fallback>
        </mc:AlternateContent>
        <p:cxnSp>
          <p:nvCxnSpPr>
            <p:cNvPr id="155" name="Straight Connector 154">
              <a:extLst>
                <a:ext uri="{FF2B5EF4-FFF2-40B4-BE49-F238E27FC236}">
                  <a16:creationId xmlns:a16="http://schemas.microsoft.com/office/drawing/2014/main" id="{286B26E4-EF5E-114E-BD7B-86FD6419335C}"/>
                </a:ext>
              </a:extLst>
            </p:cNvPr>
            <p:cNvCxnSpPr>
              <a:cxnSpLocks/>
              <a:stCxn id="152" idx="6"/>
              <a:endCxn id="275" idx="1"/>
            </p:cNvCxnSpPr>
            <p:nvPr/>
          </p:nvCxnSpPr>
          <p:spPr>
            <a:xfrm>
              <a:off x="8444034" y="4962352"/>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CA242ADA-233A-7145-BEAF-CC548E8BC62B}"/>
                </a:ext>
              </a:extLst>
            </p:cNvPr>
            <p:cNvCxnSpPr>
              <a:cxnSpLocks/>
              <a:stCxn id="153" idx="4"/>
              <a:endCxn id="275" idx="0"/>
            </p:cNvCxnSpPr>
            <p:nvPr/>
          </p:nvCxnSpPr>
          <p:spPr>
            <a:xfrm flipH="1">
              <a:off x="8971231" y="4473711"/>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F3E470B8-AE5F-7A4E-BB1F-01B0F9DB537D}"/>
                </a:ext>
              </a:extLst>
            </p:cNvPr>
            <p:cNvCxnSpPr>
              <a:cxnSpLocks/>
              <a:stCxn id="151" idx="0"/>
              <a:endCxn id="275" idx="2"/>
            </p:cNvCxnSpPr>
            <p:nvPr/>
          </p:nvCxnSpPr>
          <p:spPr>
            <a:xfrm flipH="1" flipV="1">
              <a:off x="8971231" y="5039794"/>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7">
              <a:extLst>
                <a:ext uri="{FF2B5EF4-FFF2-40B4-BE49-F238E27FC236}">
                  <a16:creationId xmlns:a16="http://schemas.microsoft.com/office/drawing/2014/main" id="{879BBC2F-5248-234C-85E8-7EE884D862AA}"/>
                </a:ext>
              </a:extLst>
            </p:cNvPr>
            <p:cNvGrpSpPr/>
            <p:nvPr/>
          </p:nvGrpSpPr>
          <p:grpSpPr>
            <a:xfrm>
              <a:off x="8610247" y="4856880"/>
              <a:ext cx="474503" cy="391710"/>
              <a:chOff x="9288700" y="2902693"/>
              <a:chExt cx="474503" cy="391710"/>
            </a:xfrm>
          </p:grpSpPr>
          <p:sp>
            <p:nvSpPr>
              <p:cNvPr id="274" name="Rectangle 273">
                <a:extLst>
                  <a:ext uri="{FF2B5EF4-FFF2-40B4-BE49-F238E27FC236}">
                    <a16:creationId xmlns:a16="http://schemas.microsoft.com/office/drawing/2014/main" id="{5AEDBC36-1185-FF48-9C10-AAC6610AECBD}"/>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5" name="Rectangle 274">
                <a:extLst>
                  <a:ext uri="{FF2B5EF4-FFF2-40B4-BE49-F238E27FC236}">
                    <a16:creationId xmlns:a16="http://schemas.microsoft.com/office/drawing/2014/main" id="{0273F03F-A858-A045-820A-538A405C9B7B}"/>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6" name="Rectangle 275">
                <a:extLst>
                  <a:ext uri="{FF2B5EF4-FFF2-40B4-BE49-F238E27FC236}">
                    <a16:creationId xmlns:a16="http://schemas.microsoft.com/office/drawing/2014/main" id="{2784DE39-1A0A-0442-A58F-5D396E089A6A}"/>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7" name="TextBox 276">
                    <a:extLst>
                      <a:ext uri="{FF2B5EF4-FFF2-40B4-BE49-F238E27FC236}">
                        <a16:creationId xmlns:a16="http://schemas.microsoft.com/office/drawing/2014/main" id="{842634AD-E3A0-8749-9478-5880C026D864}"/>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43"/>
                    <a:stretch>
                      <a:fillRect l="-16667" r="-4167" b="-26087"/>
                    </a:stretch>
                  </a:blipFill>
                </p:spPr>
                <p:txBody>
                  <a:bodyPr/>
                  <a:lstStyle/>
                  <a:p>
                    <a:r>
                      <a:rPr lang="en-GB">
                        <a:noFill/>
                      </a:rPr>
                      <a:t> </a:t>
                    </a:r>
                  </a:p>
                </p:txBody>
              </p:sp>
            </mc:Fallback>
          </mc:AlternateContent>
        </p:grpSp>
        <p:cxnSp>
          <p:nvCxnSpPr>
            <p:cNvPr id="159" name="Straight Connector 158">
              <a:extLst>
                <a:ext uri="{FF2B5EF4-FFF2-40B4-BE49-F238E27FC236}">
                  <a16:creationId xmlns:a16="http://schemas.microsoft.com/office/drawing/2014/main" id="{3B0C720F-5C86-0043-9899-B6F69D070BCC}"/>
                </a:ext>
              </a:extLst>
            </p:cNvPr>
            <p:cNvCxnSpPr>
              <a:cxnSpLocks/>
              <a:stCxn id="153" idx="4"/>
              <a:endCxn id="271" idx="0"/>
            </p:cNvCxnSpPr>
            <p:nvPr/>
          </p:nvCxnSpPr>
          <p:spPr>
            <a:xfrm>
              <a:off x="9240083" y="4473711"/>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0397BC78-E17C-0547-A08C-52FD18D390D2}"/>
                </a:ext>
              </a:extLst>
            </p:cNvPr>
            <p:cNvCxnSpPr>
              <a:cxnSpLocks/>
              <a:stCxn id="154" idx="2"/>
              <a:endCxn id="271" idx="3"/>
            </p:cNvCxnSpPr>
            <p:nvPr/>
          </p:nvCxnSpPr>
          <p:spPr>
            <a:xfrm flipH="1">
              <a:off x="9574104" y="4962352"/>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A8AAD72D-AF23-0247-9DF8-966216487525}"/>
                </a:ext>
              </a:extLst>
            </p:cNvPr>
            <p:cNvCxnSpPr>
              <a:cxnSpLocks/>
              <a:stCxn id="151" idx="0"/>
              <a:endCxn id="271" idx="2"/>
            </p:cNvCxnSpPr>
            <p:nvPr/>
          </p:nvCxnSpPr>
          <p:spPr>
            <a:xfrm flipV="1">
              <a:off x="9236259" y="5039794"/>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2" name="Group 161">
              <a:extLst>
                <a:ext uri="{FF2B5EF4-FFF2-40B4-BE49-F238E27FC236}">
                  <a16:creationId xmlns:a16="http://schemas.microsoft.com/office/drawing/2014/main" id="{D6062854-E6A7-8B4B-9325-4110F9E0623A}"/>
                </a:ext>
              </a:extLst>
            </p:cNvPr>
            <p:cNvGrpSpPr/>
            <p:nvPr/>
          </p:nvGrpSpPr>
          <p:grpSpPr>
            <a:xfrm>
              <a:off x="9393015" y="4856880"/>
              <a:ext cx="525629" cy="392206"/>
              <a:chOff x="9540595" y="2902693"/>
              <a:chExt cx="525629" cy="392206"/>
            </a:xfrm>
          </p:grpSpPr>
          <p:sp>
            <p:nvSpPr>
              <p:cNvPr id="270" name="Rectangle 269">
                <a:extLst>
                  <a:ext uri="{FF2B5EF4-FFF2-40B4-BE49-F238E27FC236}">
                    <a16:creationId xmlns:a16="http://schemas.microsoft.com/office/drawing/2014/main" id="{86019416-B87B-0640-82AC-D4E4384B588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1" name="Rectangle 270">
                <a:extLst>
                  <a:ext uri="{FF2B5EF4-FFF2-40B4-BE49-F238E27FC236}">
                    <a16:creationId xmlns:a16="http://schemas.microsoft.com/office/drawing/2014/main" id="{386C8AE1-6FF0-7E43-988B-91E1ACA0D692}"/>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2" name="Rectangle 271">
                <a:extLst>
                  <a:ext uri="{FF2B5EF4-FFF2-40B4-BE49-F238E27FC236}">
                    <a16:creationId xmlns:a16="http://schemas.microsoft.com/office/drawing/2014/main" id="{95BA62BB-334A-7D4F-8C11-B9E90AD18DE0}"/>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3" name="TextBox 272">
                    <a:extLst>
                      <a:ext uri="{FF2B5EF4-FFF2-40B4-BE49-F238E27FC236}">
                        <a16:creationId xmlns:a16="http://schemas.microsoft.com/office/drawing/2014/main" id="{CBF74BB9-A3AD-5D4E-8346-A63433EEE158}"/>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44"/>
                    <a:stretch>
                      <a:fillRect l="-16667" r="-4167" b="-27273"/>
                    </a:stretch>
                  </a:blipFill>
                </p:spPr>
                <p:txBody>
                  <a:bodyPr/>
                  <a:lstStyle/>
                  <a:p>
                    <a:r>
                      <a:rPr lang="en-GB">
                        <a:noFill/>
                      </a:rPr>
                      <a:t> </a:t>
                    </a:r>
                  </a:p>
                </p:txBody>
              </p:sp>
            </mc:Fallback>
          </mc:AlternateContent>
        </p:grpSp>
        <p:grpSp>
          <p:nvGrpSpPr>
            <p:cNvPr id="163" name="Group 162">
              <a:extLst>
                <a:ext uri="{FF2B5EF4-FFF2-40B4-BE49-F238E27FC236}">
                  <a16:creationId xmlns:a16="http://schemas.microsoft.com/office/drawing/2014/main" id="{0FEBEA73-D9BC-CA49-A77E-F6F6A29072B4}"/>
                </a:ext>
              </a:extLst>
            </p:cNvPr>
            <p:cNvGrpSpPr/>
            <p:nvPr/>
          </p:nvGrpSpPr>
          <p:grpSpPr>
            <a:xfrm>
              <a:off x="9619407" y="4206954"/>
              <a:ext cx="758122" cy="348999"/>
              <a:chOff x="8636773" y="2952819"/>
              <a:chExt cx="758122" cy="348999"/>
            </a:xfrm>
          </p:grpSpPr>
          <p:cxnSp>
            <p:nvCxnSpPr>
              <p:cNvPr id="164" name="Straight Connector 163">
                <a:extLst>
                  <a:ext uri="{FF2B5EF4-FFF2-40B4-BE49-F238E27FC236}">
                    <a16:creationId xmlns:a16="http://schemas.microsoft.com/office/drawing/2014/main" id="{B77DCDFA-ED83-3140-BD0B-AC84B17F2728}"/>
                  </a:ext>
                </a:extLst>
              </p:cNvPr>
              <p:cNvCxnSpPr>
                <a:cxnSpLocks/>
                <a:stCxn id="153" idx="6"/>
                <a:endCxn id="26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3324D852-B930-5B4E-90EE-39DB7F037AB6}"/>
                  </a:ext>
                </a:extLst>
              </p:cNvPr>
              <p:cNvGrpSpPr/>
              <p:nvPr/>
            </p:nvGrpSpPr>
            <p:grpSpPr>
              <a:xfrm>
                <a:off x="8957481" y="2952819"/>
                <a:ext cx="437414" cy="348999"/>
                <a:chOff x="8957481" y="2952819"/>
                <a:chExt cx="437414" cy="348999"/>
              </a:xfrm>
            </p:grpSpPr>
            <p:sp>
              <p:nvSpPr>
                <p:cNvPr id="268" name="Rectangle 267">
                  <a:extLst>
                    <a:ext uri="{FF2B5EF4-FFF2-40B4-BE49-F238E27FC236}">
                      <a16:creationId xmlns:a16="http://schemas.microsoft.com/office/drawing/2014/main" id="{974D67A3-1B5D-1942-BF0E-3BB986910FA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9" name="TextBox 268">
                      <a:extLst>
                        <a:ext uri="{FF2B5EF4-FFF2-40B4-BE49-F238E27FC236}">
                          <a16:creationId xmlns:a16="http://schemas.microsoft.com/office/drawing/2014/main" id="{DB89998A-D600-8B47-A398-3C63A1F8B68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45"/>
                      <a:stretch>
                        <a:fillRect l="-16667" r="-4167" b="-21739"/>
                      </a:stretch>
                    </a:blipFill>
                  </p:spPr>
                  <p:txBody>
                    <a:bodyPr/>
                    <a:lstStyle/>
                    <a:p>
                      <a:r>
                        <a:rPr lang="en-GB">
                          <a:noFill/>
                        </a:rPr>
                        <a:t> </a:t>
                      </a:r>
                    </a:p>
                  </p:txBody>
                </p:sp>
              </mc:Fallback>
            </mc:AlternateContent>
          </p:grpSp>
        </p:grpSp>
      </p:grpSp>
      <p:grpSp>
        <p:nvGrpSpPr>
          <p:cNvPr id="286" name="Group 285">
            <a:extLst>
              <a:ext uri="{FF2B5EF4-FFF2-40B4-BE49-F238E27FC236}">
                <a16:creationId xmlns:a16="http://schemas.microsoft.com/office/drawing/2014/main" id="{058557B9-6375-F149-92ED-C3116B0F0C8E}"/>
              </a:ext>
            </a:extLst>
          </p:cNvPr>
          <p:cNvGrpSpPr/>
          <p:nvPr/>
        </p:nvGrpSpPr>
        <p:grpSpPr>
          <a:xfrm>
            <a:off x="3537876" y="360000"/>
            <a:ext cx="5323660" cy="1590786"/>
            <a:chOff x="3537876" y="3448697"/>
            <a:chExt cx="5323660" cy="1590786"/>
          </a:xfrm>
        </p:grpSpPr>
        <p:cxnSp>
          <p:nvCxnSpPr>
            <p:cNvPr id="287" name="Straight Connector 286">
              <a:extLst>
                <a:ext uri="{FF2B5EF4-FFF2-40B4-BE49-F238E27FC236}">
                  <a16:creationId xmlns:a16="http://schemas.microsoft.com/office/drawing/2014/main" id="{F25538C8-0E4C-C947-9D25-29462CFA176E}"/>
                </a:ext>
              </a:extLst>
            </p:cNvPr>
            <p:cNvCxnSpPr>
              <a:cxnSpLocks/>
              <a:stCxn id="295" idx="6"/>
              <a:endCxn id="302"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FDAE8E5F-1018-954E-BEBB-2B71CC5DADA1}"/>
                </a:ext>
              </a:extLst>
            </p:cNvPr>
            <p:cNvCxnSpPr>
              <a:cxnSpLocks/>
              <a:stCxn id="302" idx="3"/>
              <a:endCxn id="153"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4B2DE63-5FED-6A46-AF42-708F9C86C85F}"/>
                </a:ext>
              </a:extLst>
            </p:cNvPr>
            <p:cNvCxnSpPr>
              <a:cxnSpLocks/>
              <a:stCxn id="302" idx="1"/>
              <a:endCxn id="294" idx="6"/>
            </p:cNvCxnSpPr>
            <p:nvPr/>
          </p:nvCxnSpPr>
          <p:spPr>
            <a:xfrm flipH="1">
              <a:off x="5305788" y="3969005"/>
              <a:ext cx="885100" cy="3107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0" name="Group 289">
              <a:extLst>
                <a:ext uri="{FF2B5EF4-FFF2-40B4-BE49-F238E27FC236}">
                  <a16:creationId xmlns:a16="http://schemas.microsoft.com/office/drawing/2014/main" id="{49DC3FC6-8A5A-1943-A1E4-79C5FF886B38}"/>
                </a:ext>
              </a:extLst>
            </p:cNvPr>
            <p:cNvGrpSpPr/>
            <p:nvPr/>
          </p:nvGrpSpPr>
          <p:grpSpPr>
            <a:xfrm>
              <a:off x="6190888" y="3897005"/>
              <a:ext cx="442840" cy="348999"/>
              <a:chOff x="2520346" y="4194312"/>
              <a:chExt cx="442840" cy="348999"/>
            </a:xfrm>
          </p:grpSpPr>
          <p:sp>
            <p:nvSpPr>
              <p:cNvPr id="302" name="Rectangle 301">
                <a:extLst>
                  <a:ext uri="{FF2B5EF4-FFF2-40B4-BE49-F238E27FC236}">
                    <a16:creationId xmlns:a16="http://schemas.microsoft.com/office/drawing/2014/main" id="{6C2BFFDB-31E0-7948-B69F-0E9B91141071}"/>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3" name="TextBox 302">
                    <a:extLst>
                      <a:ext uri="{FF2B5EF4-FFF2-40B4-BE49-F238E27FC236}">
                        <a16:creationId xmlns:a16="http://schemas.microsoft.com/office/drawing/2014/main" id="{6E203095-B8AD-1B48-A257-2A9DEE368803}"/>
                      </a:ext>
                    </a:extLst>
                  </p:cNvPr>
                  <p:cNvSpPr txBox="1"/>
                  <p:nvPr/>
                </p:nvSpPr>
                <p:spPr>
                  <a:xfrm>
                    <a:off x="2669772" y="4266312"/>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2</m:t>
                              </m:r>
                            </m:sub>
                          </m:sSub>
                        </m:oMath>
                      </m:oMathPara>
                    </a14:m>
                    <a:endParaRPr lang="en-GB" dirty="0"/>
                  </a:p>
                </p:txBody>
              </p:sp>
            </mc:Choice>
            <mc:Fallback xmlns="">
              <p:sp>
                <p:nvSpPr>
                  <p:cNvPr id="114" name="TextBox 113">
                    <a:extLst>
                      <a:ext uri="{FF2B5EF4-FFF2-40B4-BE49-F238E27FC236}">
                        <a16:creationId xmlns:a16="http://schemas.microsoft.com/office/drawing/2014/main" id="{7EC04AEF-4532-D54D-A72A-D7014F4E6CC5}"/>
                      </a:ext>
                    </a:extLst>
                  </p:cNvPr>
                  <p:cNvSpPr txBox="1">
                    <a:spLocks noRot="1" noChangeAspect="1" noMove="1" noResize="1" noEditPoints="1" noAdjustHandles="1" noChangeArrowheads="1" noChangeShapeType="1" noTextEdit="1"/>
                  </p:cNvSpPr>
                  <p:nvPr/>
                </p:nvSpPr>
                <p:spPr>
                  <a:xfrm>
                    <a:off x="2669772" y="4266312"/>
                    <a:ext cx="293414" cy="276999"/>
                  </a:xfrm>
                  <a:prstGeom prst="rect">
                    <a:avLst/>
                  </a:prstGeom>
                  <a:blipFill>
                    <a:blip r:embed="rId46"/>
                    <a:stretch>
                      <a:fillRect l="-16667" r="-4167" b="-27273"/>
                    </a:stretch>
                  </a:blipFill>
                </p:spPr>
                <p:txBody>
                  <a:bodyPr/>
                  <a:lstStyle/>
                  <a:p>
                    <a:r>
                      <a:rPr lang="en-GB">
                        <a:noFill/>
                      </a:rPr>
                      <a:t> </a:t>
                    </a:r>
                  </a:p>
                </p:txBody>
              </p:sp>
            </mc:Fallback>
          </mc:AlternateContent>
        </p:grpSp>
        <p:cxnSp>
          <p:nvCxnSpPr>
            <p:cNvPr id="291" name="Straight Connector 290">
              <a:extLst>
                <a:ext uri="{FF2B5EF4-FFF2-40B4-BE49-F238E27FC236}">
                  <a16:creationId xmlns:a16="http://schemas.microsoft.com/office/drawing/2014/main" id="{829A8CA5-A774-D345-94CE-0AE689F55B71}"/>
                </a:ext>
              </a:extLst>
            </p:cNvPr>
            <p:cNvCxnSpPr>
              <a:cxnSpLocks/>
              <a:stCxn id="300" idx="3"/>
              <a:endCxn id="153" idx="2"/>
            </p:cNvCxnSpPr>
            <p:nvPr/>
          </p:nvCxnSpPr>
          <p:spPr>
            <a:xfrm flipV="1">
              <a:off x="6333071" y="4278955"/>
              <a:ext cx="2528465" cy="3531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C24EA359-3AA9-5F4E-9F93-9018B9F0C87A}"/>
                </a:ext>
              </a:extLst>
            </p:cNvPr>
            <p:cNvCxnSpPr>
              <a:cxnSpLocks/>
              <a:stCxn id="300" idx="1"/>
              <a:endCxn id="296" idx="6"/>
            </p:cNvCxnSpPr>
            <p:nvPr/>
          </p:nvCxnSpPr>
          <p:spPr>
            <a:xfrm flipH="1">
              <a:off x="5615550" y="4632144"/>
              <a:ext cx="573521" cy="2125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B8498EEA-59E2-644A-8D40-9B7B65978581}"/>
                </a:ext>
              </a:extLst>
            </p:cNvPr>
            <p:cNvCxnSpPr>
              <a:cxnSpLocks/>
              <a:stCxn id="300" idx="1"/>
              <a:endCxn id="294" idx="6"/>
            </p:cNvCxnSpPr>
            <p:nvPr/>
          </p:nvCxnSpPr>
          <p:spPr>
            <a:xfrm flipH="1" flipV="1">
              <a:off x="5305788" y="4279776"/>
              <a:ext cx="883283" cy="3523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4" name="Oval 293">
                  <a:extLst>
                    <a:ext uri="{FF2B5EF4-FFF2-40B4-BE49-F238E27FC236}">
                      <a16:creationId xmlns:a16="http://schemas.microsoft.com/office/drawing/2014/main" id="{8A607A47-622A-B243-A343-594F2E3CB827}"/>
                    </a:ext>
                  </a:extLst>
                </p:cNvPr>
                <p:cNvSpPr/>
                <p:nvPr/>
              </p:nvSpPr>
              <p:spPr>
                <a:xfrm>
                  <a:off x="3847639" y="4085019"/>
                  <a:ext cx="14581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e>
                        </m:d>
                      </m:oMath>
                    </m:oMathPara>
                  </a14:m>
                  <a:endParaRPr lang="en-GB" dirty="0">
                    <a:solidFill>
                      <a:schemeClr val="tx1"/>
                    </a:solidFill>
                  </a:endParaRPr>
                </a:p>
              </p:txBody>
            </p:sp>
          </mc:Choice>
          <mc:Fallback xmlns="">
            <p:sp>
              <p:nvSpPr>
                <p:cNvPr id="105" name="Oval 104">
                  <a:extLst>
                    <a:ext uri="{FF2B5EF4-FFF2-40B4-BE49-F238E27FC236}">
                      <a16:creationId xmlns:a16="http://schemas.microsoft.com/office/drawing/2014/main" id="{55E5DF4D-B577-EA4F-A8C4-4F9E6F48B89B}"/>
                    </a:ext>
                  </a:extLst>
                </p:cNvPr>
                <p:cNvSpPr>
                  <a:spLocks noRot="1" noChangeAspect="1" noMove="1" noResize="1" noEditPoints="1" noAdjustHandles="1" noChangeArrowheads="1" noChangeShapeType="1" noTextEdit="1"/>
                </p:cNvSpPr>
                <p:nvPr/>
              </p:nvSpPr>
              <p:spPr>
                <a:xfrm>
                  <a:off x="3847639" y="4085019"/>
                  <a:ext cx="1458149" cy="389513"/>
                </a:xfrm>
                <a:prstGeom prst="ellipse">
                  <a:avLst/>
                </a:prstGeom>
                <a:blipFill>
                  <a:blip r:embed="rId4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5" name="Oval 294">
                  <a:extLst>
                    <a:ext uri="{FF2B5EF4-FFF2-40B4-BE49-F238E27FC236}">
                      <a16:creationId xmlns:a16="http://schemas.microsoft.com/office/drawing/2014/main" id="{4BB7B2AF-71C0-424F-97E7-B190CB198440}"/>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4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6" name="Oval 295">
                  <a:extLst>
                    <a:ext uri="{FF2B5EF4-FFF2-40B4-BE49-F238E27FC236}">
                      <a16:creationId xmlns:a16="http://schemas.microsoft.com/office/drawing/2014/main" id="{6B8A4082-D1F1-2147-BB78-F68BEC167278}"/>
                    </a:ext>
                  </a:extLst>
                </p:cNvPr>
                <p:cNvSpPr/>
                <p:nvPr/>
              </p:nvSpPr>
              <p:spPr>
                <a:xfrm>
                  <a:off x="3537876" y="4649970"/>
                  <a:ext cx="2077674"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𝑇𝑟𝑒𝑎𝑡</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r>
                              <a:rPr lang="de-DE" b="0" i="1" smtClean="0">
                                <a:solidFill>
                                  <a:schemeClr val="tx1"/>
                                </a:solidFill>
                                <a:latin typeface="Cambria Math" panose="02040503050406030204" pitchFamily="18" charset="0"/>
                              </a:rPr>
                              <m:t>,</m:t>
                            </m:r>
                            <m:r>
                              <a:rPr lang="de-DE" b="0" i="1" smtClean="0">
                                <a:solidFill>
                                  <a:schemeClr val="tx1"/>
                                </a:solidFill>
                                <a:latin typeface="Cambria Math" panose="02040503050406030204" pitchFamily="18" charset="0"/>
                              </a:rPr>
                              <m:t>𝑀</m:t>
                            </m:r>
                          </m:e>
                        </m:d>
                      </m:oMath>
                    </m:oMathPara>
                  </a14:m>
                  <a:endParaRPr lang="en-GB" dirty="0">
                    <a:solidFill>
                      <a:schemeClr val="tx1"/>
                    </a:solidFill>
                  </a:endParaRPr>
                </a:p>
              </p:txBody>
            </p:sp>
          </mc:Choice>
          <mc:Fallback xmlns="">
            <p:sp>
              <p:nvSpPr>
                <p:cNvPr id="107" name="Oval 106">
                  <a:extLst>
                    <a:ext uri="{FF2B5EF4-FFF2-40B4-BE49-F238E27FC236}">
                      <a16:creationId xmlns:a16="http://schemas.microsoft.com/office/drawing/2014/main" id="{4D413C4A-0F4A-B04F-8E94-2360CC1E55BE}"/>
                    </a:ext>
                  </a:extLst>
                </p:cNvPr>
                <p:cNvSpPr>
                  <a:spLocks noRot="1" noChangeAspect="1" noMove="1" noResize="1" noEditPoints="1" noAdjustHandles="1" noChangeArrowheads="1" noChangeShapeType="1" noTextEdit="1"/>
                </p:cNvSpPr>
                <p:nvPr/>
              </p:nvSpPr>
              <p:spPr>
                <a:xfrm>
                  <a:off x="3537876" y="4649970"/>
                  <a:ext cx="2077674" cy="389513"/>
                </a:xfrm>
                <a:prstGeom prst="ellipse">
                  <a:avLst/>
                </a:prstGeom>
                <a:blipFill>
                  <a:blip r:embed="rId49"/>
                  <a:stretch>
                    <a:fillRect/>
                  </a:stretch>
                </a:blipFill>
                <a:ln>
                  <a:solidFill>
                    <a:schemeClr val="tx1"/>
                  </a:solidFill>
                </a:ln>
              </p:spPr>
              <p:txBody>
                <a:bodyPr/>
                <a:lstStyle/>
                <a:p>
                  <a:r>
                    <a:rPr lang="en-GB">
                      <a:noFill/>
                    </a:rPr>
                    <a:t> </a:t>
                  </a:r>
                </a:p>
              </p:txBody>
            </p:sp>
          </mc:Fallback>
        </mc:AlternateContent>
        <p:grpSp>
          <p:nvGrpSpPr>
            <p:cNvPr id="297" name="Group 296">
              <a:extLst>
                <a:ext uri="{FF2B5EF4-FFF2-40B4-BE49-F238E27FC236}">
                  <a16:creationId xmlns:a16="http://schemas.microsoft.com/office/drawing/2014/main" id="{3658DDAB-B3E0-674A-931F-DC7F5E7531B5}"/>
                </a:ext>
              </a:extLst>
            </p:cNvPr>
            <p:cNvGrpSpPr/>
            <p:nvPr/>
          </p:nvGrpSpPr>
          <p:grpSpPr>
            <a:xfrm>
              <a:off x="6154160" y="4527585"/>
              <a:ext cx="458752" cy="381558"/>
              <a:chOff x="6154160" y="4527585"/>
              <a:chExt cx="458752" cy="381558"/>
            </a:xfrm>
          </p:grpSpPr>
          <mc:AlternateContent xmlns:mc="http://schemas.openxmlformats.org/markup-compatibility/2006" xmlns:a14="http://schemas.microsoft.com/office/drawing/2010/main">
            <mc:Choice Requires="a14">
              <p:sp>
                <p:nvSpPr>
                  <p:cNvPr id="298" name="TextBox 297">
                    <a:extLst>
                      <a:ext uri="{FF2B5EF4-FFF2-40B4-BE49-F238E27FC236}">
                        <a16:creationId xmlns:a16="http://schemas.microsoft.com/office/drawing/2014/main" id="{91085B10-5B3A-2F48-9B14-2114C52D72FF}"/>
                      </a:ext>
                    </a:extLst>
                  </p:cNvPr>
                  <p:cNvSpPr txBox="1"/>
                  <p:nvPr/>
                </p:nvSpPr>
                <p:spPr>
                  <a:xfrm>
                    <a:off x="6319498" y="463214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3</m:t>
                              </m:r>
                            </m:sub>
                          </m:sSub>
                        </m:oMath>
                      </m:oMathPara>
                    </a14:m>
                    <a:endParaRPr lang="en-GB" dirty="0"/>
                  </a:p>
                </p:txBody>
              </p:sp>
            </mc:Choice>
            <mc:Fallback xmlns="">
              <p:sp>
                <p:nvSpPr>
                  <p:cNvPr id="120" name="TextBox 119">
                    <a:extLst>
                      <a:ext uri="{FF2B5EF4-FFF2-40B4-BE49-F238E27FC236}">
                        <a16:creationId xmlns:a16="http://schemas.microsoft.com/office/drawing/2014/main" id="{529FA61B-D477-E646-8EDA-D99ACAD811E2}"/>
                      </a:ext>
                    </a:extLst>
                  </p:cNvPr>
                  <p:cNvSpPr txBox="1">
                    <a:spLocks noRot="1" noChangeAspect="1" noMove="1" noResize="1" noEditPoints="1" noAdjustHandles="1" noChangeArrowheads="1" noChangeShapeType="1" noTextEdit="1"/>
                  </p:cNvSpPr>
                  <p:nvPr/>
                </p:nvSpPr>
                <p:spPr>
                  <a:xfrm>
                    <a:off x="6319498" y="4632144"/>
                    <a:ext cx="293414" cy="276999"/>
                  </a:xfrm>
                  <a:prstGeom prst="rect">
                    <a:avLst/>
                  </a:prstGeom>
                  <a:blipFill>
                    <a:blip r:embed="rId50"/>
                    <a:stretch>
                      <a:fillRect l="-20833" b="-21739"/>
                    </a:stretch>
                  </a:blipFill>
                </p:spPr>
                <p:txBody>
                  <a:bodyPr/>
                  <a:lstStyle/>
                  <a:p>
                    <a:r>
                      <a:rPr lang="en-GB">
                        <a:noFill/>
                      </a:rPr>
                      <a:t> </a:t>
                    </a:r>
                  </a:p>
                </p:txBody>
              </p:sp>
            </mc:Fallback>
          </mc:AlternateContent>
          <p:sp>
            <p:nvSpPr>
              <p:cNvPr id="299" name="Rectangle 298">
                <a:extLst>
                  <a:ext uri="{FF2B5EF4-FFF2-40B4-BE49-F238E27FC236}">
                    <a16:creationId xmlns:a16="http://schemas.microsoft.com/office/drawing/2014/main" id="{16160C45-1A48-584A-8B54-EB10A42BD26B}"/>
                  </a:ext>
                </a:extLst>
              </p:cNvPr>
              <p:cNvSpPr/>
              <p:nvPr/>
            </p:nvSpPr>
            <p:spPr>
              <a:xfrm>
                <a:off x="6154160" y="452758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0" name="Rectangle 299">
                <a:extLst>
                  <a:ext uri="{FF2B5EF4-FFF2-40B4-BE49-F238E27FC236}">
                    <a16:creationId xmlns:a16="http://schemas.microsoft.com/office/drawing/2014/main" id="{FE0B83A5-669D-E141-9C39-3CF25E4CFB18}"/>
                  </a:ext>
                </a:extLst>
              </p:cNvPr>
              <p:cNvSpPr/>
              <p:nvPr/>
            </p:nvSpPr>
            <p:spPr>
              <a:xfrm>
                <a:off x="6189071" y="456014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1" name="Rectangle 300">
                <a:extLst>
                  <a:ext uri="{FF2B5EF4-FFF2-40B4-BE49-F238E27FC236}">
                    <a16:creationId xmlns:a16="http://schemas.microsoft.com/office/drawing/2014/main" id="{4B88071B-32F2-1749-BD65-43F1531D54A0}"/>
                  </a:ext>
                </a:extLst>
              </p:cNvPr>
              <p:cNvSpPr/>
              <p:nvPr/>
            </p:nvSpPr>
            <p:spPr>
              <a:xfrm>
                <a:off x="6222598" y="460450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12" name="Group 11">
            <a:extLst>
              <a:ext uri="{FF2B5EF4-FFF2-40B4-BE49-F238E27FC236}">
                <a16:creationId xmlns:a16="http://schemas.microsoft.com/office/drawing/2014/main" id="{DA4A462A-44DA-7E4F-87D4-5AB97A1CBF57}"/>
              </a:ext>
            </a:extLst>
          </p:cNvPr>
          <p:cNvGrpSpPr/>
          <p:nvPr/>
        </p:nvGrpSpPr>
        <p:grpSpPr>
          <a:xfrm>
            <a:off x="3537875" y="360000"/>
            <a:ext cx="5323663" cy="1600613"/>
            <a:chOff x="3537875" y="360000"/>
            <a:chExt cx="5323663" cy="1600613"/>
          </a:xfrm>
          <a:solidFill>
            <a:schemeClr val="bg2">
              <a:alpha val="20000"/>
            </a:schemeClr>
          </a:solidFill>
        </p:grpSpPr>
        <p:sp>
          <p:nvSpPr>
            <p:cNvPr id="9" name="Manual Operation 8">
              <a:extLst>
                <a:ext uri="{FF2B5EF4-FFF2-40B4-BE49-F238E27FC236}">
                  <a16:creationId xmlns:a16="http://schemas.microsoft.com/office/drawing/2014/main" id="{6E0FD6D0-FF48-9747-9BFC-F5E1595A1A43}"/>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B15D52-DFE5-3E48-8D39-C00ADAE3063E}"/>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04" name="Group 303">
            <a:extLst>
              <a:ext uri="{FF2B5EF4-FFF2-40B4-BE49-F238E27FC236}">
                <a16:creationId xmlns:a16="http://schemas.microsoft.com/office/drawing/2014/main" id="{B282B3E4-D93E-0B44-AC02-6DA5F9A904CB}"/>
              </a:ext>
            </a:extLst>
          </p:cNvPr>
          <p:cNvGrpSpPr/>
          <p:nvPr/>
        </p:nvGrpSpPr>
        <p:grpSpPr>
          <a:xfrm rot="16200000">
            <a:off x="5392174" y="2809290"/>
            <a:ext cx="1675109" cy="4543765"/>
            <a:chOff x="3537877" y="358665"/>
            <a:chExt cx="1675109" cy="4543765"/>
          </a:xfrm>
          <a:solidFill>
            <a:schemeClr val="bg2">
              <a:alpha val="20000"/>
            </a:schemeClr>
          </a:solidFill>
        </p:grpSpPr>
        <p:sp>
          <p:nvSpPr>
            <p:cNvPr id="305" name="Manual Operation 8">
              <a:extLst>
                <a:ext uri="{FF2B5EF4-FFF2-40B4-BE49-F238E27FC236}">
                  <a16:creationId xmlns:a16="http://schemas.microsoft.com/office/drawing/2014/main" id="{B8AD62A8-0311-654A-BCD6-ECB15CE47432}"/>
                </a:ext>
              </a:extLst>
            </p:cNvPr>
            <p:cNvSpPr/>
            <p:nvPr/>
          </p:nvSpPr>
          <p:spPr>
            <a:xfrm rot="16200000" flipH="1">
              <a:off x="2442274" y="2131717"/>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6" name="Rectangle 305">
              <a:extLst>
                <a:ext uri="{FF2B5EF4-FFF2-40B4-BE49-F238E27FC236}">
                  <a16:creationId xmlns:a16="http://schemas.microsoft.com/office/drawing/2014/main" id="{7C0E9724-81A6-2747-9016-C83AA45E54EB}"/>
                </a:ext>
              </a:extLst>
            </p:cNvPr>
            <p:cNvSpPr/>
            <p:nvPr/>
          </p:nvSpPr>
          <p:spPr>
            <a:xfrm>
              <a:off x="3537877" y="360001"/>
              <a:ext cx="680347" cy="454242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mc:AlternateContent xmlns:mc="http://schemas.openxmlformats.org/markup-compatibility/2006" xmlns:a14="http://schemas.microsoft.com/office/drawing/2010/main">
        <mc:Choice Requires="a14">
          <p:sp>
            <p:nvSpPr>
              <p:cNvPr id="307" name="TextBox 306">
                <a:extLst>
                  <a:ext uri="{FF2B5EF4-FFF2-40B4-BE49-F238E27FC236}">
                    <a16:creationId xmlns:a16="http://schemas.microsoft.com/office/drawing/2014/main" id="{117DDEA4-FC74-CE44-8036-04397FE28FBE}"/>
                  </a:ext>
                </a:extLst>
              </p:cNvPr>
              <p:cNvSpPr txBox="1"/>
              <p:nvPr/>
            </p:nvSpPr>
            <p:spPr>
              <a:xfrm>
                <a:off x="2104773" y="4196806"/>
                <a:ext cx="204350"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oMath>
                  </m:oMathPara>
                </a14:m>
                <a:endParaRPr lang="en-GB" sz="1400" dirty="0">
                  <a:solidFill>
                    <a:schemeClr val="tx1"/>
                  </a:solidFill>
                </a:endParaRPr>
              </a:p>
            </p:txBody>
          </p:sp>
        </mc:Choice>
        <mc:Fallback xmlns="">
          <p:sp>
            <p:nvSpPr>
              <p:cNvPr id="307" name="TextBox 306">
                <a:extLst>
                  <a:ext uri="{FF2B5EF4-FFF2-40B4-BE49-F238E27FC236}">
                    <a16:creationId xmlns:a16="http://schemas.microsoft.com/office/drawing/2014/main" id="{117DDEA4-FC74-CE44-8036-04397FE28FBE}"/>
                  </a:ext>
                </a:extLst>
              </p:cNvPr>
              <p:cNvSpPr txBox="1">
                <a:spLocks noRot="1" noChangeAspect="1" noMove="1" noResize="1" noEditPoints="1" noAdjustHandles="1" noChangeArrowheads="1" noChangeShapeType="1" noTextEdit="1"/>
              </p:cNvSpPr>
              <p:nvPr/>
            </p:nvSpPr>
            <p:spPr>
              <a:xfrm>
                <a:off x="2104773" y="4196806"/>
                <a:ext cx="204350" cy="215444"/>
              </a:xfrm>
              <a:prstGeom prst="rect">
                <a:avLst/>
              </a:prstGeom>
              <a:blipFill>
                <a:blip r:embed="rId51"/>
                <a:stretch>
                  <a:fillRect l="-41176" b="-33333"/>
                </a:stretch>
              </a:blipFill>
              <a:ln>
                <a:no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8" name="TextBox 307">
                <a:extLst>
                  <a:ext uri="{FF2B5EF4-FFF2-40B4-BE49-F238E27FC236}">
                    <a16:creationId xmlns:a16="http://schemas.microsoft.com/office/drawing/2014/main" id="{D35C3BD4-3B4D-5246-A8CC-0D2A5DA011CC}"/>
                  </a:ext>
                </a:extLst>
              </p:cNvPr>
              <p:cNvSpPr txBox="1"/>
              <p:nvPr/>
            </p:nvSpPr>
            <p:spPr>
              <a:xfrm>
                <a:off x="3136564" y="4923555"/>
                <a:ext cx="204350"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oMath>
                  </m:oMathPara>
                </a14:m>
                <a:endParaRPr lang="en-GB" sz="1400" dirty="0">
                  <a:solidFill>
                    <a:schemeClr val="tx1"/>
                  </a:solidFill>
                </a:endParaRPr>
              </a:p>
            </p:txBody>
          </p:sp>
        </mc:Choice>
        <mc:Fallback xmlns="">
          <p:sp>
            <p:nvSpPr>
              <p:cNvPr id="308" name="TextBox 307">
                <a:extLst>
                  <a:ext uri="{FF2B5EF4-FFF2-40B4-BE49-F238E27FC236}">
                    <a16:creationId xmlns:a16="http://schemas.microsoft.com/office/drawing/2014/main" id="{D35C3BD4-3B4D-5246-A8CC-0D2A5DA011CC}"/>
                  </a:ext>
                </a:extLst>
              </p:cNvPr>
              <p:cNvSpPr txBox="1">
                <a:spLocks noRot="1" noChangeAspect="1" noMove="1" noResize="1" noEditPoints="1" noAdjustHandles="1" noChangeArrowheads="1" noChangeShapeType="1" noTextEdit="1"/>
              </p:cNvSpPr>
              <p:nvPr/>
            </p:nvSpPr>
            <p:spPr>
              <a:xfrm>
                <a:off x="3136564" y="4923555"/>
                <a:ext cx="204350" cy="215444"/>
              </a:xfrm>
              <a:prstGeom prst="rect">
                <a:avLst/>
              </a:prstGeom>
              <a:blipFill>
                <a:blip r:embed="rId52"/>
                <a:stretch>
                  <a:fillRect l="-35294" b="-27778"/>
                </a:stretch>
              </a:blipFill>
              <a:ln>
                <a:no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9" name="TextBox 308">
                <a:extLst>
                  <a:ext uri="{FF2B5EF4-FFF2-40B4-BE49-F238E27FC236}">
                    <a16:creationId xmlns:a16="http://schemas.microsoft.com/office/drawing/2014/main" id="{360CE4BA-1021-8A4E-B900-0A79698CD0B9}"/>
                  </a:ext>
                </a:extLst>
              </p:cNvPr>
              <p:cNvSpPr txBox="1"/>
              <p:nvPr/>
            </p:nvSpPr>
            <p:spPr>
              <a:xfrm>
                <a:off x="9998018" y="4177742"/>
                <a:ext cx="204350"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oMath>
                  </m:oMathPara>
                </a14:m>
                <a:endParaRPr lang="en-GB" sz="1400" dirty="0">
                  <a:solidFill>
                    <a:schemeClr val="tx1"/>
                  </a:solidFill>
                </a:endParaRPr>
              </a:p>
            </p:txBody>
          </p:sp>
        </mc:Choice>
        <mc:Fallback xmlns="">
          <p:sp>
            <p:nvSpPr>
              <p:cNvPr id="309" name="TextBox 308">
                <a:extLst>
                  <a:ext uri="{FF2B5EF4-FFF2-40B4-BE49-F238E27FC236}">
                    <a16:creationId xmlns:a16="http://schemas.microsoft.com/office/drawing/2014/main" id="{360CE4BA-1021-8A4E-B900-0A79698CD0B9}"/>
                  </a:ext>
                </a:extLst>
              </p:cNvPr>
              <p:cNvSpPr txBox="1">
                <a:spLocks noRot="1" noChangeAspect="1" noMove="1" noResize="1" noEditPoints="1" noAdjustHandles="1" noChangeArrowheads="1" noChangeShapeType="1" noTextEdit="1"/>
              </p:cNvSpPr>
              <p:nvPr/>
            </p:nvSpPr>
            <p:spPr>
              <a:xfrm>
                <a:off x="9998018" y="4177742"/>
                <a:ext cx="204350" cy="215444"/>
              </a:xfrm>
              <a:prstGeom prst="rect">
                <a:avLst/>
              </a:prstGeom>
              <a:blipFill>
                <a:blip r:embed="rId53"/>
                <a:stretch>
                  <a:fillRect l="-35294" b="-27778"/>
                </a:stretch>
              </a:blipFill>
              <a:ln>
                <a:no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0" name="TextBox 309">
                <a:extLst>
                  <a:ext uri="{FF2B5EF4-FFF2-40B4-BE49-F238E27FC236}">
                    <a16:creationId xmlns:a16="http://schemas.microsoft.com/office/drawing/2014/main" id="{052CDBAF-2841-7648-AD4F-DE9D7FFD9B8E}"/>
                  </a:ext>
                </a:extLst>
              </p:cNvPr>
              <p:cNvSpPr txBox="1"/>
              <p:nvPr/>
            </p:nvSpPr>
            <p:spPr>
              <a:xfrm>
                <a:off x="9116977" y="4925783"/>
                <a:ext cx="204350"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oMath>
                  </m:oMathPara>
                </a14:m>
                <a:endParaRPr lang="en-GB" sz="1400" dirty="0">
                  <a:solidFill>
                    <a:schemeClr val="tx1"/>
                  </a:solidFill>
                </a:endParaRPr>
              </a:p>
            </p:txBody>
          </p:sp>
        </mc:Choice>
        <mc:Fallback xmlns="">
          <p:sp>
            <p:nvSpPr>
              <p:cNvPr id="310" name="TextBox 309">
                <a:extLst>
                  <a:ext uri="{FF2B5EF4-FFF2-40B4-BE49-F238E27FC236}">
                    <a16:creationId xmlns:a16="http://schemas.microsoft.com/office/drawing/2014/main" id="{052CDBAF-2841-7648-AD4F-DE9D7FFD9B8E}"/>
                  </a:ext>
                </a:extLst>
              </p:cNvPr>
              <p:cNvSpPr txBox="1">
                <a:spLocks noRot="1" noChangeAspect="1" noMove="1" noResize="1" noEditPoints="1" noAdjustHandles="1" noChangeArrowheads="1" noChangeShapeType="1" noTextEdit="1"/>
              </p:cNvSpPr>
              <p:nvPr/>
            </p:nvSpPr>
            <p:spPr>
              <a:xfrm>
                <a:off x="9116977" y="4925783"/>
                <a:ext cx="204350" cy="215444"/>
              </a:xfrm>
              <a:prstGeom prst="rect">
                <a:avLst/>
              </a:prstGeom>
              <a:blipFill>
                <a:blip r:embed="rId54"/>
                <a:stretch>
                  <a:fillRect l="-35294" b="-27778"/>
                </a:stretch>
              </a:blipFill>
              <a:ln>
                <a:noFill/>
              </a:ln>
            </p:spPr>
            <p:txBody>
              <a:bodyPr/>
              <a:lstStyle/>
              <a:p>
                <a:r>
                  <a:rPr lang="en-GB">
                    <a:noFill/>
                  </a:rPr>
                  <a:t> </a:t>
                </a:r>
              </a:p>
            </p:txBody>
          </p:sp>
        </mc:Fallback>
      </mc:AlternateContent>
      <p:sp>
        <p:nvSpPr>
          <p:cNvPr id="3" name="Date Placeholder 2">
            <a:extLst>
              <a:ext uri="{FF2B5EF4-FFF2-40B4-BE49-F238E27FC236}">
                <a16:creationId xmlns:a16="http://schemas.microsoft.com/office/drawing/2014/main" id="{D9A5FC34-4AC6-4782-8DA4-AB1AF4E716F0}"/>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181038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76"/>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175"/>
                                        </p:tgtEl>
                                        <p:attrNameLst>
                                          <p:attrName>style.visibility</p:attrName>
                                        </p:attrNameLst>
                                      </p:cBhvr>
                                      <p:to>
                                        <p:strVal val="hidden"/>
                                      </p:to>
                                    </p:set>
                                  </p:childTnLst>
                                </p:cTn>
                              </p:par>
                              <p:par>
                                <p:cTn id="9" presetID="1" presetClass="exit" presetSubtype="0" fill="hold" nodeType="withEffect">
                                  <p:stCondLst>
                                    <p:cond delay="0"/>
                                  </p:stCondLst>
                                  <p:childTnLst>
                                    <p:set>
                                      <p:cBhvr>
                                        <p:cTn id="10" dur="1" fill="hold">
                                          <p:stCondLst>
                                            <p:cond delay="0"/>
                                          </p:stCondLst>
                                        </p:cTn>
                                        <p:tgtEl>
                                          <p:spTgt spid="172"/>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199"/>
                                        </p:tgtEl>
                                        <p:attrNameLst>
                                          <p:attrName>style.visibility</p:attrName>
                                        </p:attrNameLst>
                                      </p:cBhvr>
                                      <p:to>
                                        <p:strVal val="hidden"/>
                                      </p:to>
                                    </p:set>
                                  </p:childTnLst>
                                </p:cTn>
                              </p:par>
                              <p:par>
                                <p:cTn id="13" presetID="1" presetClass="exit" presetSubtype="0" fill="hold" nodeType="withEffect">
                                  <p:stCondLst>
                                    <p:cond delay="0"/>
                                  </p:stCondLst>
                                  <p:childTnLst>
                                    <p:set>
                                      <p:cBhvr>
                                        <p:cTn id="14" dur="1" fill="hold">
                                          <p:stCondLst>
                                            <p:cond delay="0"/>
                                          </p:stCondLst>
                                        </p:cTn>
                                        <p:tgtEl>
                                          <p:spTgt spid="196"/>
                                        </p:tgtEl>
                                        <p:attrNameLst>
                                          <p:attrName>style.visibility</p:attrName>
                                        </p:attrNameLst>
                                      </p:cBhvr>
                                      <p:to>
                                        <p:strVal val="hidden"/>
                                      </p:to>
                                    </p:set>
                                  </p:childTnLst>
                                </p:cTn>
                              </p:par>
                              <p:par>
                                <p:cTn id="15" presetID="1" presetClass="exit" presetSubtype="0" fill="hold" grpId="0" nodeType="withEffect">
                                  <p:stCondLst>
                                    <p:cond delay="0"/>
                                  </p:stCondLst>
                                  <p:childTnLst>
                                    <p:set>
                                      <p:cBhvr>
                                        <p:cTn id="16" dur="1" fill="hold">
                                          <p:stCondLst>
                                            <p:cond delay="0"/>
                                          </p:stCondLst>
                                        </p:cTn>
                                        <p:tgtEl>
                                          <p:spTgt spid="200"/>
                                        </p:tgtEl>
                                        <p:attrNameLst>
                                          <p:attrName>style.visibility</p:attrName>
                                        </p:attrNameLst>
                                      </p:cBhvr>
                                      <p:to>
                                        <p:strVal val="hidden"/>
                                      </p:to>
                                    </p:set>
                                  </p:childTnLst>
                                </p:cTn>
                              </p:par>
                              <p:par>
                                <p:cTn id="17" presetID="1" presetClass="exit" presetSubtype="0" fill="hold" nodeType="withEffect">
                                  <p:stCondLst>
                                    <p:cond delay="0"/>
                                  </p:stCondLst>
                                  <p:childTnLst>
                                    <p:set>
                                      <p:cBhvr>
                                        <p:cTn id="18" dur="1" fill="hold">
                                          <p:stCondLst>
                                            <p:cond delay="0"/>
                                          </p:stCondLst>
                                        </p:cTn>
                                        <p:tgtEl>
                                          <p:spTgt spid="191"/>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167"/>
                                        </p:tgtEl>
                                        <p:attrNameLst>
                                          <p:attrName>style.visibility</p:attrName>
                                        </p:attrNameLst>
                                      </p:cBhvr>
                                      <p:to>
                                        <p:strVal val="hidden"/>
                                      </p:to>
                                    </p:set>
                                  </p:childTnLst>
                                </p:cTn>
                              </p:par>
                              <p:par>
                                <p:cTn id="21" presetID="1" presetClass="exit" presetSubtype="0" fill="hold" grpId="0" nodeType="withEffect">
                                  <p:stCondLst>
                                    <p:cond delay="0"/>
                                  </p:stCondLst>
                                  <p:childTnLst>
                                    <p:set>
                                      <p:cBhvr>
                                        <p:cTn id="22" dur="1" fill="hold">
                                          <p:stCondLst>
                                            <p:cond delay="0"/>
                                          </p:stCondLst>
                                        </p:cTn>
                                        <p:tgtEl>
                                          <p:spTgt spid="209"/>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207"/>
                                        </p:tgtEl>
                                        <p:attrNameLst>
                                          <p:attrName>style.visibility</p:attrName>
                                        </p:attrNameLst>
                                      </p:cBhvr>
                                      <p:to>
                                        <p:strVal val="hidden"/>
                                      </p:to>
                                    </p:set>
                                  </p:childTnLst>
                                </p:cTn>
                              </p:par>
                              <p:par>
                                <p:cTn id="25" presetID="1" presetClass="exit" presetSubtype="0" fill="hold" grpId="0" nodeType="withEffect">
                                  <p:stCondLst>
                                    <p:cond delay="0"/>
                                  </p:stCondLst>
                                  <p:childTnLst>
                                    <p:set>
                                      <p:cBhvr>
                                        <p:cTn id="26" dur="1" fill="hold">
                                          <p:stCondLst>
                                            <p:cond delay="0"/>
                                          </p:stCondLst>
                                        </p:cTn>
                                        <p:tgtEl>
                                          <p:spTgt spid="186"/>
                                        </p:tgtEl>
                                        <p:attrNameLst>
                                          <p:attrName>style.visibility</p:attrName>
                                        </p:attrNameLst>
                                      </p:cBhvr>
                                      <p:to>
                                        <p:strVal val="hidden"/>
                                      </p:to>
                                    </p:set>
                                  </p:childTnLst>
                                </p:cTn>
                              </p:par>
                              <p:par>
                                <p:cTn id="27" presetID="1" presetClass="exit" presetSubtype="0" fill="hold" grpId="0" nodeType="withEffect">
                                  <p:stCondLst>
                                    <p:cond delay="0"/>
                                  </p:stCondLst>
                                  <p:childTnLst>
                                    <p:set>
                                      <p:cBhvr>
                                        <p:cTn id="28" dur="1" fill="hold">
                                          <p:stCondLst>
                                            <p:cond delay="0"/>
                                          </p:stCondLst>
                                        </p:cTn>
                                        <p:tgtEl>
                                          <p:spTgt spid="183"/>
                                        </p:tgtEl>
                                        <p:attrNameLst>
                                          <p:attrName>style.visibility</p:attrName>
                                        </p:attrNameLst>
                                      </p:cBhvr>
                                      <p:to>
                                        <p:strVal val="hidden"/>
                                      </p:to>
                                    </p:set>
                                  </p:childTnLst>
                                </p:cTn>
                              </p:par>
                              <p:par>
                                <p:cTn id="29" presetID="1" presetClass="entr" presetSubtype="0" fill="hold" grpId="0" nodeType="withEffect">
                                  <p:stCondLst>
                                    <p:cond delay="0"/>
                                  </p:stCondLst>
                                  <p:childTnLst>
                                    <p:set>
                                      <p:cBhvr>
                                        <p:cTn id="30" dur="1" fill="hold">
                                          <p:stCondLst>
                                            <p:cond delay="0"/>
                                          </p:stCondLst>
                                        </p:cTn>
                                        <p:tgtEl>
                                          <p:spTgt spid="30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0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09"/>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10"/>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p:bldP spid="183" grpId="0"/>
      <p:bldP spid="175" grpId="0" animBg="1"/>
      <p:bldP spid="176" grpId="0" animBg="1"/>
      <p:bldP spid="209" grpId="0"/>
      <p:bldP spid="207" grpId="0"/>
      <p:bldP spid="199" grpId="0" animBg="1"/>
      <p:bldP spid="200" grpId="0" animBg="1"/>
      <p:bldP spid="307" grpId="0"/>
      <p:bldP spid="308" grpId="0"/>
      <p:bldP spid="309" grpId="0"/>
      <p:bldP spid="310"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mc:AlternateContent xmlns:mc="http://schemas.openxmlformats.org/markup-compatibility/2006" xmlns:a14="http://schemas.microsoft.com/office/drawing/2010/main">
        <mc:Choice Requires="a14">
          <p:sp>
            <p:nvSpPr>
              <p:cNvPr id="2" name="Content Placeholder 1">
                <a:extLst>
                  <a:ext uri="{FF2B5EF4-FFF2-40B4-BE49-F238E27FC236}">
                    <a16:creationId xmlns:a16="http://schemas.microsoft.com/office/drawing/2014/main" id="{70C68833-2386-CA4A-BC01-389CE7357580}"/>
                  </a:ext>
                </a:extLst>
              </p:cNvPr>
              <p:cNvSpPr>
                <a:spLocks noGrp="1"/>
              </p:cNvSpPr>
              <p:nvPr>
                <p:ph idx="1"/>
              </p:nvPr>
            </p:nvSpPr>
            <p:spPr/>
            <p:txBody>
              <a:bodyPr/>
              <a:lstStyle/>
              <a:p>
                <a:r>
                  <a:rPr lang="en-GB" dirty="0"/>
                  <a:t>Eliminate </a:t>
                </a:r>
                <a14:m>
                  <m:oMath xmlns:m="http://schemas.openxmlformats.org/officeDocument/2006/math">
                    <m:r>
                      <a:rPr lang="en-GB" i="1" smtClean="0">
                        <a:solidFill>
                          <a:srgbClr val="FFC000"/>
                        </a:solidFill>
                        <a:latin typeface="Cambria Math" panose="02040503050406030204" pitchFamily="18" charset="0"/>
                      </a:rPr>
                      <m:t>𝑇𝑟𝑒𝑎𝑡</m:t>
                    </m:r>
                    <m:d>
                      <m:dPr>
                        <m:ctrlPr>
                          <a:rPr lang="en-GB" b="0" i="1" smtClean="0">
                            <a:solidFill>
                              <a:srgbClr val="FFC000"/>
                            </a:solidFill>
                            <a:latin typeface="Cambria Math" panose="02040503050406030204" pitchFamily="18" charset="0"/>
                          </a:rPr>
                        </m:ctrlPr>
                      </m:dPr>
                      <m:e>
                        <m:r>
                          <a:rPr lang="en-GB" b="0" i="1" smtClean="0">
                            <a:solidFill>
                              <a:srgbClr val="FFC000"/>
                            </a:solidFill>
                            <a:latin typeface="Cambria Math" panose="02040503050406030204" pitchFamily="18" charset="0"/>
                          </a:rPr>
                          <m:t>𝑋</m:t>
                        </m:r>
                        <m:r>
                          <a:rPr lang="en-GB" b="0" i="1" smtClean="0">
                            <a:solidFill>
                              <a:srgbClr val="FFC000"/>
                            </a:solidFill>
                            <a:latin typeface="Cambria Math" panose="02040503050406030204" pitchFamily="18" charset="0"/>
                          </a:rPr>
                          <m:t>,</m:t>
                        </m:r>
                        <m:r>
                          <a:rPr lang="en-GB" b="0" i="1" smtClean="0">
                            <a:solidFill>
                              <a:srgbClr val="FFC000"/>
                            </a:solidFill>
                            <a:latin typeface="Cambria Math" panose="02040503050406030204" pitchFamily="18" charset="0"/>
                          </a:rPr>
                          <m:t>𝑀</m:t>
                        </m:r>
                      </m:e>
                    </m:d>
                  </m:oMath>
                </a14:m>
                <a:br>
                  <a:rPr lang="en-GB" dirty="0"/>
                </a:br>
                <a:r>
                  <a:rPr lang="en-GB" dirty="0">
                    <a:solidFill>
                      <a:schemeClr val="accent1"/>
                    </a:solidFill>
                  </a:rPr>
                  <a:t>lifted</a:t>
                </a:r>
              </a:p>
              <a:p>
                <a:pPr lvl="1"/>
                <a:r>
                  <a:rPr lang="en-GB" dirty="0"/>
                  <a:t>Sum out representative</a:t>
                </a:r>
              </a:p>
              <a:p>
                <a:pPr lvl="1"/>
                <a:r>
                  <a:rPr lang="en-GB" dirty="0"/>
                  <a:t>Exponentiate result</a:t>
                </a:r>
                <a:br>
                  <a:rPr lang="en-GB" dirty="0"/>
                </a:br>
                <a:r>
                  <a:rPr lang="en-GB" dirty="0"/>
                  <a:t>with # of </a:t>
                </a:r>
                <a14:m>
                  <m:oMath xmlns:m="http://schemas.openxmlformats.org/officeDocument/2006/math">
                    <m:r>
                      <a:rPr lang="en-GB" i="1" smtClean="0">
                        <a:latin typeface="Cambria Math" panose="02040503050406030204" pitchFamily="18" charset="0"/>
                      </a:rPr>
                      <m:t>𝑀</m:t>
                    </m:r>
                  </m:oMath>
                </a14:m>
                <a:r>
                  <a:rPr lang="en-GB" dirty="0"/>
                  <a:t>‘s for each </a:t>
                </a:r>
                <a14:m>
                  <m:oMath xmlns:m="http://schemas.openxmlformats.org/officeDocument/2006/math">
                    <m:r>
                      <a:rPr lang="en-GB" i="1" smtClean="0">
                        <a:latin typeface="Cambria Math" panose="02040503050406030204" pitchFamily="18" charset="0"/>
                      </a:rPr>
                      <m:t>𝑋</m:t>
                    </m:r>
                  </m:oMath>
                </a14:m>
                <a:endParaRPr lang="en-GB" dirty="0"/>
              </a:p>
            </p:txBody>
          </p:sp>
        </mc:Choice>
        <mc:Fallback xmlns="">
          <p:sp>
            <p:nvSpPr>
              <p:cNvPr id="2" name="Content Placeholder 1">
                <a:extLst>
                  <a:ext uri="{FF2B5EF4-FFF2-40B4-BE49-F238E27FC236}">
                    <a16:creationId xmlns:a16="http://schemas.microsoft.com/office/drawing/2014/main" id="{70C68833-2386-CA4A-BC01-389CE7357580}"/>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11</a:t>
            </a:fld>
            <a:endParaRPr lang="en-US"/>
          </a:p>
        </p:txBody>
      </p:sp>
      <p:grpSp>
        <p:nvGrpSpPr>
          <p:cNvPr id="165" name="Group 164">
            <a:extLst>
              <a:ext uri="{FF2B5EF4-FFF2-40B4-BE49-F238E27FC236}">
                <a16:creationId xmlns:a16="http://schemas.microsoft.com/office/drawing/2014/main" id="{3DC89A92-C1FE-B449-AFA6-94BB20EFBA73}"/>
              </a:ext>
            </a:extLst>
          </p:cNvPr>
          <p:cNvGrpSpPr/>
          <p:nvPr/>
        </p:nvGrpSpPr>
        <p:grpSpPr>
          <a:xfrm>
            <a:off x="228872" y="3845302"/>
            <a:ext cx="5606387" cy="1587834"/>
            <a:chOff x="214975" y="3467006"/>
            <a:chExt cx="5606387" cy="1587834"/>
          </a:xfrm>
        </p:grpSpPr>
        <p:cxnSp>
          <p:nvCxnSpPr>
            <p:cNvPr id="166" name="Straight Connector 165">
              <a:extLst>
                <a:ext uri="{FF2B5EF4-FFF2-40B4-BE49-F238E27FC236}">
                  <a16:creationId xmlns:a16="http://schemas.microsoft.com/office/drawing/2014/main" id="{551BC956-9C40-2943-BA73-810588A1E907}"/>
                </a:ext>
              </a:extLst>
            </p:cNvPr>
            <p:cNvCxnSpPr>
              <a:cxnSpLocks/>
              <a:stCxn id="174" idx="0"/>
              <a:endCxn id="187" idx="2"/>
            </p:cNvCxnSpPr>
            <p:nvPr/>
          </p:nvCxnSpPr>
          <p:spPr>
            <a:xfrm flipV="1">
              <a:off x="1119060" y="3861424"/>
              <a:ext cx="537714" cy="4561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8" name="Group 167">
              <a:extLst>
                <a:ext uri="{FF2B5EF4-FFF2-40B4-BE49-F238E27FC236}">
                  <a16:creationId xmlns:a16="http://schemas.microsoft.com/office/drawing/2014/main" id="{B1491296-AEAE-4F40-85B3-A0C0A92A20FB}"/>
                </a:ext>
              </a:extLst>
            </p:cNvPr>
            <p:cNvGrpSpPr/>
            <p:nvPr/>
          </p:nvGrpSpPr>
          <p:grpSpPr>
            <a:xfrm>
              <a:off x="1559665" y="3467006"/>
              <a:ext cx="194219" cy="394418"/>
              <a:chOff x="5586931" y="4487402"/>
              <a:chExt cx="194219" cy="394418"/>
            </a:xfrm>
          </p:grpSpPr>
          <p:sp>
            <p:nvSpPr>
              <p:cNvPr id="187" name="Rectangle 186">
                <a:extLst>
                  <a:ext uri="{FF2B5EF4-FFF2-40B4-BE49-F238E27FC236}">
                    <a16:creationId xmlns:a16="http://schemas.microsoft.com/office/drawing/2014/main" id="{BA69364F-361A-274B-BBDD-6C96CFC30F0B}"/>
                  </a:ext>
                </a:extLst>
              </p:cNvPr>
              <p:cNvSpPr/>
              <p:nvPr/>
            </p:nvSpPr>
            <p:spPr>
              <a:xfrm>
                <a:off x="5612040"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8" name="TextBox 187">
                    <a:extLst>
                      <a:ext uri="{FF2B5EF4-FFF2-40B4-BE49-F238E27FC236}">
                        <a16:creationId xmlns:a16="http://schemas.microsoft.com/office/drawing/2014/main" id="{F110B8AD-52E8-3348-813E-060CCC36CEDC}"/>
                      </a:ext>
                    </a:extLst>
                  </p:cNvPr>
                  <p:cNvSpPr txBox="1"/>
                  <p:nvPr/>
                </p:nvSpPr>
                <p:spPr>
                  <a:xfrm>
                    <a:off x="5586931" y="4487402"/>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188" name="TextBox 187">
                    <a:extLst>
                      <a:ext uri="{FF2B5EF4-FFF2-40B4-BE49-F238E27FC236}">
                        <a16:creationId xmlns:a16="http://schemas.microsoft.com/office/drawing/2014/main" id="{F110B8AD-52E8-3348-813E-060CCC36CEDC}"/>
                      </a:ext>
                    </a:extLst>
                  </p:cNvPr>
                  <p:cNvSpPr txBox="1">
                    <a:spLocks noRot="1" noChangeAspect="1" noMove="1" noResize="1" noEditPoints="1" noAdjustHandles="1" noChangeArrowheads="1" noChangeShapeType="1" noTextEdit="1"/>
                  </p:cNvSpPr>
                  <p:nvPr/>
                </p:nvSpPr>
                <p:spPr>
                  <a:xfrm>
                    <a:off x="5586931" y="4487402"/>
                    <a:ext cx="194219" cy="215444"/>
                  </a:xfrm>
                  <a:prstGeom prst="rect">
                    <a:avLst/>
                  </a:prstGeom>
                  <a:blipFill>
                    <a:blip r:embed="rId4"/>
                    <a:stretch>
                      <a:fillRect l="-37500" b="-27778"/>
                    </a:stretch>
                  </a:blipFill>
                  <a:ln>
                    <a:noFill/>
                  </a:ln>
                </p:spPr>
                <p:txBody>
                  <a:bodyPr/>
                  <a:lstStyle/>
                  <a:p>
                    <a:r>
                      <a:rPr lang="en-GB">
                        <a:noFill/>
                      </a:rPr>
                      <a:t> </a:t>
                    </a:r>
                  </a:p>
                </p:txBody>
              </p:sp>
            </mc:Fallback>
          </mc:AlternateContent>
        </p:grpSp>
        <p:grpSp>
          <p:nvGrpSpPr>
            <p:cNvPr id="169" name="Group 168">
              <a:extLst>
                <a:ext uri="{FF2B5EF4-FFF2-40B4-BE49-F238E27FC236}">
                  <a16:creationId xmlns:a16="http://schemas.microsoft.com/office/drawing/2014/main" id="{444E0ABA-FC4F-384B-AAB2-A081B8590E06}"/>
                </a:ext>
              </a:extLst>
            </p:cNvPr>
            <p:cNvGrpSpPr/>
            <p:nvPr/>
          </p:nvGrpSpPr>
          <p:grpSpPr>
            <a:xfrm>
              <a:off x="3282801" y="3975258"/>
              <a:ext cx="885346" cy="361335"/>
              <a:chOff x="7160957" y="4662294"/>
              <a:chExt cx="885346" cy="361335"/>
            </a:xfrm>
          </p:grpSpPr>
          <p:sp>
            <p:nvSpPr>
              <p:cNvPr id="185" name="Rectangle 184">
                <a:extLst>
                  <a:ext uri="{FF2B5EF4-FFF2-40B4-BE49-F238E27FC236}">
                    <a16:creationId xmlns:a16="http://schemas.microsoft.com/office/drawing/2014/main" id="{F9C99C84-B5FD-684C-A8D1-C85E42FB3173}"/>
                  </a:ext>
                </a:extLst>
              </p:cNvPr>
              <p:cNvSpPr/>
              <p:nvPr/>
            </p:nvSpPr>
            <p:spPr>
              <a:xfrm>
                <a:off x="7160957" y="487962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6" name="TextBox 185">
                    <a:extLst>
                      <a:ext uri="{FF2B5EF4-FFF2-40B4-BE49-F238E27FC236}">
                        <a16:creationId xmlns:a16="http://schemas.microsoft.com/office/drawing/2014/main" id="{8F0C3613-07E3-FD40-B577-18867B5010D7}"/>
                      </a:ext>
                    </a:extLst>
                  </p:cNvPr>
                  <p:cNvSpPr txBox="1"/>
                  <p:nvPr/>
                </p:nvSpPr>
                <p:spPr>
                  <a:xfrm>
                    <a:off x="7164971" y="4662294"/>
                    <a:ext cx="881332" cy="215957"/>
                  </a:xfrm>
                  <a:prstGeom prst="rect">
                    <a:avLst/>
                  </a:prstGeom>
                  <a:noFill/>
                  <a:ln>
                    <a:noFill/>
                  </a:ln>
                </p:spPr>
                <p:txBody>
                  <a:bodyPr wrap="none" lIns="0" tIns="0" rIns="0" bIns="0" rtlCol="0" anchor="b">
                    <a:spAutoFit/>
                  </a:bodyPr>
                  <a:lstStyle/>
                  <a:p>
                    <a:pPr algn="ctr"/>
                    <a14:m>
                      <m:oMathPara xmlns:m="http://schemas.openxmlformats.org/officeDocument/2006/math">
                        <m:oMathParaPr>
                          <m:jc m:val="left"/>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e>
                              </m:d>
                            </m:e>
                            <m:sup>
                              <m:r>
                                <a:rPr lang="de-DE" sz="1400" b="0" i="1" smtClean="0">
                                  <a:latin typeface="Cambria Math" panose="02040503050406030204" pitchFamily="18" charset="0"/>
                                </a:rPr>
                                <m:t>2</m:t>
                              </m:r>
                            </m:sup>
                          </m:sSup>
                        </m:oMath>
                      </m:oMathPara>
                    </a14:m>
                    <a:endParaRPr lang="en-GB" sz="1400" dirty="0">
                      <a:solidFill>
                        <a:schemeClr val="tx1"/>
                      </a:solidFill>
                    </a:endParaRPr>
                  </a:p>
                </p:txBody>
              </p:sp>
            </mc:Choice>
            <mc:Fallback xmlns="">
              <p:sp>
                <p:nvSpPr>
                  <p:cNvPr id="186" name="TextBox 185">
                    <a:extLst>
                      <a:ext uri="{FF2B5EF4-FFF2-40B4-BE49-F238E27FC236}">
                        <a16:creationId xmlns:a16="http://schemas.microsoft.com/office/drawing/2014/main" id="{8F0C3613-07E3-FD40-B577-18867B5010D7}"/>
                      </a:ext>
                    </a:extLst>
                  </p:cNvPr>
                  <p:cNvSpPr txBox="1">
                    <a:spLocks noRot="1" noChangeAspect="1" noMove="1" noResize="1" noEditPoints="1" noAdjustHandles="1" noChangeArrowheads="1" noChangeShapeType="1" noTextEdit="1"/>
                  </p:cNvSpPr>
                  <p:nvPr/>
                </p:nvSpPr>
                <p:spPr>
                  <a:xfrm>
                    <a:off x="7164971" y="4662294"/>
                    <a:ext cx="881332" cy="215957"/>
                  </a:xfrm>
                  <a:prstGeom prst="rect">
                    <a:avLst/>
                  </a:prstGeom>
                  <a:blipFill>
                    <a:blip r:embed="rId5"/>
                    <a:stretch>
                      <a:fillRect l="-10000" b="-27778"/>
                    </a:stretch>
                  </a:blipFill>
                  <a:ln>
                    <a:noFill/>
                  </a:ln>
                </p:spPr>
                <p:txBody>
                  <a:bodyPr/>
                  <a:lstStyle/>
                  <a:p>
                    <a:r>
                      <a:rPr lang="en-GB">
                        <a:noFill/>
                      </a:rPr>
                      <a:t> </a:t>
                    </a:r>
                  </a:p>
                </p:txBody>
              </p:sp>
            </mc:Fallback>
          </mc:AlternateContent>
        </p:grpSp>
        <p:cxnSp>
          <p:nvCxnSpPr>
            <p:cNvPr id="170" name="Straight Connector 169">
              <a:extLst>
                <a:ext uri="{FF2B5EF4-FFF2-40B4-BE49-F238E27FC236}">
                  <a16:creationId xmlns:a16="http://schemas.microsoft.com/office/drawing/2014/main" id="{6EB79430-9551-284E-B190-18FE081B0E29}"/>
                </a:ext>
              </a:extLst>
            </p:cNvPr>
            <p:cNvCxnSpPr>
              <a:cxnSpLocks/>
              <a:stCxn id="185" idx="1"/>
              <a:endCxn id="177" idx="0"/>
            </p:cNvCxnSpPr>
            <p:nvPr/>
          </p:nvCxnSpPr>
          <p:spPr>
            <a:xfrm flipH="1">
              <a:off x="2184974" y="4264593"/>
              <a:ext cx="1097827" cy="40073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74" name="TextBox 173">
                  <a:extLst>
                    <a:ext uri="{FF2B5EF4-FFF2-40B4-BE49-F238E27FC236}">
                      <a16:creationId xmlns:a16="http://schemas.microsoft.com/office/drawing/2014/main" id="{93D70B36-2EDF-FD45-ADB8-665732A70F19}"/>
                    </a:ext>
                  </a:extLst>
                </p:cNvPr>
                <p:cNvSpPr txBox="1"/>
                <p:nvPr/>
              </p:nvSpPr>
              <p:spPr>
                <a:xfrm>
                  <a:off x="214975" y="4317572"/>
                  <a:ext cx="1808170"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𝑇𝑟𝑎𝑣𝑒𝑙</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oMath>
                    </m:oMathPara>
                  </a14:m>
                  <a:endParaRPr lang="en-GB" dirty="0">
                    <a:solidFill>
                      <a:schemeClr val="tx1"/>
                    </a:solidFill>
                  </a:endParaRPr>
                </a:p>
              </p:txBody>
            </p:sp>
          </mc:Choice>
          <mc:Fallback xmlns="">
            <p:sp>
              <p:nvSpPr>
                <p:cNvPr id="174" name="TextBox 173">
                  <a:extLst>
                    <a:ext uri="{FF2B5EF4-FFF2-40B4-BE49-F238E27FC236}">
                      <a16:creationId xmlns:a16="http://schemas.microsoft.com/office/drawing/2014/main" id="{93D70B36-2EDF-FD45-ADB8-665732A70F19}"/>
                    </a:ext>
                  </a:extLst>
                </p:cNvPr>
                <p:cNvSpPr txBox="1">
                  <a:spLocks noRot="1" noChangeAspect="1" noMove="1" noResize="1" noEditPoints="1" noAdjustHandles="1" noChangeArrowheads="1" noChangeShapeType="1" noTextEdit="1"/>
                </p:cNvSpPr>
                <p:nvPr/>
              </p:nvSpPr>
              <p:spPr>
                <a:xfrm>
                  <a:off x="214975" y="4317572"/>
                  <a:ext cx="1808170"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7" name="TextBox 176">
                  <a:extLst>
                    <a:ext uri="{FF2B5EF4-FFF2-40B4-BE49-F238E27FC236}">
                      <a16:creationId xmlns:a16="http://schemas.microsoft.com/office/drawing/2014/main" id="{E8ED1AE2-4500-B448-A7DB-E25AE8A0807E}"/>
                    </a:ext>
                  </a:extLst>
                </p:cNvPr>
                <p:cNvSpPr txBox="1"/>
                <p:nvPr/>
              </p:nvSpPr>
              <p:spPr>
                <a:xfrm>
                  <a:off x="1462346" y="4665327"/>
                  <a:ext cx="144525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𝑆𝑖𝑐𝑘</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oMath>
                    </m:oMathPara>
                  </a14:m>
                  <a:endParaRPr lang="en-GB" dirty="0">
                    <a:solidFill>
                      <a:schemeClr val="tx1"/>
                    </a:solidFill>
                  </a:endParaRPr>
                </a:p>
              </p:txBody>
            </p:sp>
          </mc:Choice>
          <mc:Fallback xmlns="">
            <p:sp>
              <p:nvSpPr>
                <p:cNvPr id="177" name="TextBox 176">
                  <a:extLst>
                    <a:ext uri="{FF2B5EF4-FFF2-40B4-BE49-F238E27FC236}">
                      <a16:creationId xmlns:a16="http://schemas.microsoft.com/office/drawing/2014/main" id="{E8ED1AE2-4500-B448-A7DB-E25AE8A0807E}"/>
                    </a:ext>
                  </a:extLst>
                </p:cNvPr>
                <p:cNvSpPr txBox="1">
                  <a:spLocks noRot="1" noChangeAspect="1" noMove="1" noResize="1" noEditPoints="1" noAdjustHandles="1" noChangeArrowheads="1" noChangeShapeType="1" noTextEdit="1"/>
                </p:cNvSpPr>
                <p:nvPr/>
              </p:nvSpPr>
              <p:spPr>
                <a:xfrm>
                  <a:off x="1462346" y="4665327"/>
                  <a:ext cx="1445256"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p:cxnSp>
          <p:nvCxnSpPr>
            <p:cNvPr id="178" name="Straight Connector 177">
              <a:extLst>
                <a:ext uri="{FF2B5EF4-FFF2-40B4-BE49-F238E27FC236}">
                  <a16:creationId xmlns:a16="http://schemas.microsoft.com/office/drawing/2014/main" id="{A0F4E672-CC4C-6347-A9E9-0AA20CDC1FD8}"/>
                </a:ext>
              </a:extLst>
            </p:cNvPr>
            <p:cNvCxnSpPr>
              <a:cxnSpLocks/>
              <a:stCxn id="187" idx="2"/>
              <a:endCxn id="177" idx="0"/>
            </p:cNvCxnSpPr>
            <p:nvPr/>
          </p:nvCxnSpPr>
          <p:spPr>
            <a:xfrm>
              <a:off x="1656774" y="3861424"/>
              <a:ext cx="528200" cy="8039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805A870E-4A3F-7C48-969C-B84EDC155668}"/>
                </a:ext>
              </a:extLst>
            </p:cNvPr>
            <p:cNvCxnSpPr>
              <a:cxnSpLocks/>
              <a:stCxn id="187" idx="3"/>
              <a:endCxn id="246" idx="3"/>
            </p:cNvCxnSpPr>
            <p:nvPr/>
          </p:nvCxnSpPr>
          <p:spPr>
            <a:xfrm>
              <a:off x="1728774" y="3789424"/>
              <a:ext cx="4092588" cy="161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E7E0C7F3-3BC0-4041-9E2C-D0CDAA2C5EE4}"/>
                </a:ext>
              </a:extLst>
            </p:cNvPr>
            <p:cNvCxnSpPr>
              <a:cxnSpLocks/>
              <a:stCxn id="185" idx="3"/>
              <a:endCxn id="246" idx="3"/>
            </p:cNvCxnSpPr>
            <p:nvPr/>
          </p:nvCxnSpPr>
          <p:spPr>
            <a:xfrm flipV="1">
              <a:off x="3426801" y="3805524"/>
              <a:ext cx="2394561" cy="45906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8A17DB6-448F-1246-A717-004868023BEB}"/>
              </a:ext>
            </a:extLst>
          </p:cNvPr>
          <p:cNvGrpSpPr/>
          <p:nvPr/>
        </p:nvGrpSpPr>
        <p:grpSpPr>
          <a:xfrm>
            <a:off x="6371704" y="3844800"/>
            <a:ext cx="4458912" cy="1591274"/>
            <a:chOff x="6371704" y="3466474"/>
            <a:chExt cx="4458912" cy="1591274"/>
          </a:xfrm>
        </p:grpSpPr>
        <p:grpSp>
          <p:nvGrpSpPr>
            <p:cNvPr id="192" name="Group 191">
              <a:extLst>
                <a:ext uri="{FF2B5EF4-FFF2-40B4-BE49-F238E27FC236}">
                  <a16:creationId xmlns:a16="http://schemas.microsoft.com/office/drawing/2014/main" id="{5F8C0822-E840-C04D-950C-3BF5AD75C19B}"/>
                </a:ext>
              </a:extLst>
            </p:cNvPr>
            <p:cNvGrpSpPr/>
            <p:nvPr/>
          </p:nvGrpSpPr>
          <p:grpSpPr>
            <a:xfrm>
              <a:off x="10636397" y="3466474"/>
              <a:ext cx="194219" cy="394418"/>
              <a:chOff x="5586931" y="4487402"/>
              <a:chExt cx="194219" cy="394418"/>
            </a:xfrm>
          </p:grpSpPr>
          <p:sp>
            <p:nvSpPr>
              <p:cNvPr id="210" name="Rectangle 209">
                <a:extLst>
                  <a:ext uri="{FF2B5EF4-FFF2-40B4-BE49-F238E27FC236}">
                    <a16:creationId xmlns:a16="http://schemas.microsoft.com/office/drawing/2014/main" id="{478D946C-4957-5A43-9537-6307CE229899}"/>
                  </a:ext>
                </a:extLst>
              </p:cNvPr>
              <p:cNvSpPr/>
              <p:nvPr/>
            </p:nvSpPr>
            <p:spPr>
              <a:xfrm>
                <a:off x="5612040"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11" name="TextBox 210">
                    <a:extLst>
                      <a:ext uri="{FF2B5EF4-FFF2-40B4-BE49-F238E27FC236}">
                        <a16:creationId xmlns:a16="http://schemas.microsoft.com/office/drawing/2014/main" id="{83F15E89-B20F-2841-A751-B6F10909EAF7}"/>
                      </a:ext>
                    </a:extLst>
                  </p:cNvPr>
                  <p:cNvSpPr txBox="1"/>
                  <p:nvPr/>
                </p:nvSpPr>
                <p:spPr>
                  <a:xfrm>
                    <a:off x="5586931" y="4487402"/>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211" name="TextBox 210">
                    <a:extLst>
                      <a:ext uri="{FF2B5EF4-FFF2-40B4-BE49-F238E27FC236}">
                        <a16:creationId xmlns:a16="http://schemas.microsoft.com/office/drawing/2014/main" id="{83F15E89-B20F-2841-A751-B6F10909EAF7}"/>
                      </a:ext>
                    </a:extLst>
                  </p:cNvPr>
                  <p:cNvSpPr txBox="1">
                    <a:spLocks noRot="1" noChangeAspect="1" noMove="1" noResize="1" noEditPoints="1" noAdjustHandles="1" noChangeArrowheads="1" noChangeShapeType="1" noTextEdit="1"/>
                  </p:cNvSpPr>
                  <p:nvPr/>
                </p:nvSpPr>
                <p:spPr>
                  <a:xfrm>
                    <a:off x="5586931" y="4487402"/>
                    <a:ext cx="194219" cy="215444"/>
                  </a:xfrm>
                  <a:prstGeom prst="rect">
                    <a:avLst/>
                  </a:prstGeom>
                  <a:blipFill>
                    <a:blip r:embed="rId10"/>
                    <a:stretch>
                      <a:fillRect l="-43750" b="-27778"/>
                    </a:stretch>
                  </a:blipFill>
                  <a:ln>
                    <a:noFill/>
                  </a:ln>
                </p:spPr>
                <p:txBody>
                  <a:bodyPr/>
                  <a:lstStyle/>
                  <a:p>
                    <a:r>
                      <a:rPr lang="en-GB">
                        <a:noFill/>
                      </a:rPr>
                      <a:t> </a:t>
                    </a:r>
                  </a:p>
                </p:txBody>
              </p:sp>
            </mc:Fallback>
          </mc:AlternateContent>
        </p:grpSp>
        <p:grpSp>
          <p:nvGrpSpPr>
            <p:cNvPr id="193" name="Group 192">
              <a:extLst>
                <a:ext uri="{FF2B5EF4-FFF2-40B4-BE49-F238E27FC236}">
                  <a16:creationId xmlns:a16="http://schemas.microsoft.com/office/drawing/2014/main" id="{60F0D210-EE50-B648-BDA2-902E1E2CF68D}"/>
                </a:ext>
              </a:extLst>
            </p:cNvPr>
            <p:cNvGrpSpPr/>
            <p:nvPr/>
          </p:nvGrpSpPr>
          <p:grpSpPr>
            <a:xfrm>
              <a:off x="8866904" y="4046025"/>
              <a:ext cx="887388" cy="369076"/>
              <a:chOff x="4837918" y="4752155"/>
              <a:chExt cx="887388" cy="369076"/>
            </a:xfrm>
          </p:grpSpPr>
          <p:sp>
            <p:nvSpPr>
              <p:cNvPr id="208" name="Rectangle 207">
                <a:extLst>
                  <a:ext uri="{FF2B5EF4-FFF2-40B4-BE49-F238E27FC236}">
                    <a16:creationId xmlns:a16="http://schemas.microsoft.com/office/drawing/2014/main" id="{A71E5BB8-632D-F64A-87C7-7705C01FCEE9}"/>
                  </a:ext>
                </a:extLst>
              </p:cNvPr>
              <p:cNvSpPr/>
              <p:nvPr/>
            </p:nvSpPr>
            <p:spPr>
              <a:xfrm>
                <a:off x="4837918" y="497723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09" name="TextBox 208">
                    <a:extLst>
                      <a:ext uri="{FF2B5EF4-FFF2-40B4-BE49-F238E27FC236}">
                        <a16:creationId xmlns:a16="http://schemas.microsoft.com/office/drawing/2014/main" id="{392211C2-3AEC-B342-A7E5-944617C70D04}"/>
                      </a:ext>
                    </a:extLst>
                  </p:cNvPr>
                  <p:cNvSpPr txBox="1"/>
                  <p:nvPr/>
                </p:nvSpPr>
                <p:spPr>
                  <a:xfrm>
                    <a:off x="4843975" y="4752155"/>
                    <a:ext cx="881331" cy="215957"/>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e>
                              </m:d>
                            </m:e>
                            <m:sup>
                              <m:r>
                                <a:rPr lang="de-DE" sz="1400" b="0" i="1" smtClean="0">
                                  <a:latin typeface="Cambria Math" panose="02040503050406030204" pitchFamily="18" charset="0"/>
                                </a:rPr>
                                <m:t>2</m:t>
                              </m:r>
                            </m:sup>
                          </m:sSup>
                        </m:oMath>
                      </m:oMathPara>
                    </a14:m>
                    <a:endParaRPr lang="en-GB" sz="1400" dirty="0">
                      <a:solidFill>
                        <a:schemeClr val="tx1"/>
                      </a:solidFill>
                    </a:endParaRPr>
                  </a:p>
                </p:txBody>
              </p:sp>
            </mc:Choice>
            <mc:Fallback xmlns="">
              <p:sp>
                <p:nvSpPr>
                  <p:cNvPr id="209" name="TextBox 208">
                    <a:extLst>
                      <a:ext uri="{FF2B5EF4-FFF2-40B4-BE49-F238E27FC236}">
                        <a16:creationId xmlns:a16="http://schemas.microsoft.com/office/drawing/2014/main" id="{392211C2-3AEC-B342-A7E5-944617C70D04}"/>
                      </a:ext>
                    </a:extLst>
                  </p:cNvPr>
                  <p:cNvSpPr txBox="1">
                    <a:spLocks noRot="1" noChangeAspect="1" noMove="1" noResize="1" noEditPoints="1" noAdjustHandles="1" noChangeArrowheads="1" noChangeShapeType="1" noTextEdit="1"/>
                  </p:cNvSpPr>
                  <p:nvPr/>
                </p:nvSpPr>
                <p:spPr>
                  <a:xfrm>
                    <a:off x="4843975" y="4752155"/>
                    <a:ext cx="881331" cy="215957"/>
                  </a:xfrm>
                  <a:prstGeom prst="rect">
                    <a:avLst/>
                  </a:prstGeom>
                  <a:blipFill>
                    <a:blip r:embed="rId11"/>
                    <a:stretch>
                      <a:fillRect l="-8571" b="-35294"/>
                    </a:stretch>
                  </a:blipFill>
                  <a:ln>
                    <a:noFill/>
                  </a:ln>
                </p:spPr>
                <p:txBody>
                  <a:bodyPr/>
                  <a:lstStyle/>
                  <a:p>
                    <a:r>
                      <a:rPr lang="en-GB">
                        <a:noFill/>
                      </a:rPr>
                      <a:t> </a:t>
                    </a:r>
                  </a:p>
                </p:txBody>
              </p:sp>
            </mc:Fallback>
          </mc:AlternateContent>
        </p:grpSp>
        <p:cxnSp>
          <p:nvCxnSpPr>
            <p:cNvPr id="194" name="Straight Connector 193">
              <a:extLst>
                <a:ext uri="{FF2B5EF4-FFF2-40B4-BE49-F238E27FC236}">
                  <a16:creationId xmlns:a16="http://schemas.microsoft.com/office/drawing/2014/main" id="{E6EBB14C-8BEA-5E4A-B079-6691780C2B38}"/>
                </a:ext>
              </a:extLst>
            </p:cNvPr>
            <p:cNvCxnSpPr>
              <a:cxnSpLocks/>
              <a:stCxn id="208" idx="3"/>
              <a:endCxn id="201" idx="0"/>
            </p:cNvCxnSpPr>
            <p:nvPr/>
          </p:nvCxnSpPr>
          <p:spPr>
            <a:xfrm>
              <a:off x="9010904" y="4343101"/>
              <a:ext cx="1084505" cy="32513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01" name="TextBox 200">
                  <a:extLst>
                    <a:ext uri="{FF2B5EF4-FFF2-40B4-BE49-F238E27FC236}">
                      <a16:creationId xmlns:a16="http://schemas.microsoft.com/office/drawing/2014/main" id="{FA44ABB1-E3FE-1F49-A66A-EEEE1FE632C3}"/>
                    </a:ext>
                  </a:extLst>
                </p:cNvPr>
                <p:cNvSpPr txBox="1"/>
                <p:nvPr/>
              </p:nvSpPr>
              <p:spPr>
                <a:xfrm>
                  <a:off x="9457311" y="4668235"/>
                  <a:ext cx="127619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𝑆𝑖𝑐𝑘</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𝑏𝑜𝑏</m:t>
                        </m:r>
                      </m:oMath>
                    </m:oMathPara>
                  </a14:m>
                  <a:endParaRPr lang="en-GB" dirty="0">
                    <a:solidFill>
                      <a:schemeClr val="tx1"/>
                    </a:solidFill>
                  </a:endParaRPr>
                </a:p>
              </p:txBody>
            </p:sp>
          </mc:Choice>
          <mc:Fallback xmlns="">
            <p:sp>
              <p:nvSpPr>
                <p:cNvPr id="201" name="TextBox 200">
                  <a:extLst>
                    <a:ext uri="{FF2B5EF4-FFF2-40B4-BE49-F238E27FC236}">
                      <a16:creationId xmlns:a16="http://schemas.microsoft.com/office/drawing/2014/main" id="{FA44ABB1-E3FE-1F49-A66A-EEEE1FE632C3}"/>
                    </a:ext>
                  </a:extLst>
                </p:cNvPr>
                <p:cNvSpPr txBox="1">
                  <a:spLocks noRot="1" noChangeAspect="1" noMove="1" noResize="1" noEditPoints="1" noAdjustHandles="1" noChangeArrowheads="1" noChangeShapeType="1" noTextEdit="1"/>
                </p:cNvSpPr>
                <p:nvPr/>
              </p:nvSpPr>
              <p:spPr>
                <a:xfrm>
                  <a:off x="9457311" y="4668235"/>
                  <a:ext cx="1276196"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p:cxnSp>
          <p:nvCxnSpPr>
            <p:cNvPr id="202" name="Straight Connector 201">
              <a:extLst>
                <a:ext uri="{FF2B5EF4-FFF2-40B4-BE49-F238E27FC236}">
                  <a16:creationId xmlns:a16="http://schemas.microsoft.com/office/drawing/2014/main" id="{5F8A070C-6B6C-4447-9FE1-E8F45A4507E4}"/>
                </a:ext>
              </a:extLst>
            </p:cNvPr>
            <p:cNvCxnSpPr>
              <a:cxnSpLocks/>
              <a:stCxn id="210" idx="2"/>
              <a:endCxn id="201" idx="0"/>
            </p:cNvCxnSpPr>
            <p:nvPr/>
          </p:nvCxnSpPr>
          <p:spPr>
            <a:xfrm flipH="1">
              <a:off x="10095409" y="3860892"/>
              <a:ext cx="638097" cy="807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95566959-A788-2B42-98D2-E1515DBDCB0F}"/>
                </a:ext>
              </a:extLst>
            </p:cNvPr>
            <p:cNvCxnSpPr>
              <a:cxnSpLocks/>
              <a:stCxn id="210" idx="1"/>
              <a:endCxn id="246" idx="5"/>
            </p:cNvCxnSpPr>
            <p:nvPr/>
          </p:nvCxnSpPr>
          <p:spPr>
            <a:xfrm flipH="1">
              <a:off x="6371704" y="3788892"/>
              <a:ext cx="4289802" cy="166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3955C2BD-524D-E444-9FCF-71BFA630674C}"/>
                </a:ext>
              </a:extLst>
            </p:cNvPr>
            <p:cNvCxnSpPr>
              <a:cxnSpLocks/>
              <a:stCxn id="208" idx="1"/>
              <a:endCxn id="246" idx="5"/>
            </p:cNvCxnSpPr>
            <p:nvPr/>
          </p:nvCxnSpPr>
          <p:spPr>
            <a:xfrm flipH="1" flipV="1">
              <a:off x="6371704" y="3805494"/>
              <a:ext cx="2495200" cy="53760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 name="Group 211">
            <a:extLst>
              <a:ext uri="{FF2B5EF4-FFF2-40B4-BE49-F238E27FC236}">
                <a16:creationId xmlns:a16="http://schemas.microsoft.com/office/drawing/2014/main" id="{FE03891D-95A9-4F4D-92F0-07DB4247C148}"/>
              </a:ext>
            </a:extLst>
          </p:cNvPr>
          <p:cNvGrpSpPr/>
          <p:nvPr/>
        </p:nvGrpSpPr>
        <p:grpSpPr>
          <a:xfrm>
            <a:off x="3861849" y="2019068"/>
            <a:ext cx="4639759" cy="3904757"/>
            <a:chOff x="3847952" y="1640772"/>
            <a:chExt cx="4639759" cy="3904757"/>
          </a:xfrm>
        </p:grpSpPr>
        <mc:AlternateContent xmlns:mc="http://schemas.openxmlformats.org/markup-compatibility/2006" xmlns:a14="http://schemas.microsoft.com/office/drawing/2010/main">
          <mc:Choice Requires="a14">
            <p:sp>
              <p:nvSpPr>
                <p:cNvPr id="213" name="TextBox 212">
                  <a:extLst>
                    <a:ext uri="{FF2B5EF4-FFF2-40B4-BE49-F238E27FC236}">
                      <a16:creationId xmlns:a16="http://schemas.microsoft.com/office/drawing/2014/main" id="{746B74DE-9AF5-334A-BCAA-D66F699E6DC4}"/>
                    </a:ext>
                  </a:extLst>
                </p:cNvPr>
                <p:cNvSpPr txBox="1"/>
                <p:nvPr/>
              </p:nvSpPr>
              <p:spPr>
                <a:xfrm>
                  <a:off x="4196621" y="2661917"/>
                  <a:ext cx="1534068" cy="389513"/>
                </a:xfrm>
                <a:prstGeom prst="ellipse">
                  <a:avLst/>
                </a:prstGeom>
                <a:noFill/>
                <a:ln>
                  <a:solidFill>
                    <a:schemeClr val="tx1"/>
                  </a:solidFill>
                </a:ln>
              </p:spPr>
              <p:txBody>
                <a:bodyPr wrap="none" lIns="0" tIns="0" rIns="0" bIns="0" rtlCol="0">
                  <a:spAutoFit/>
                </a:bodyPr>
                <a:lstStyle/>
                <a:p>
                  <a:pPr marL="15875"/>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𝑓𝑙𝑜𝑜𝑑</m:t>
                        </m:r>
                      </m:oMath>
                    </m:oMathPara>
                  </a14:m>
                  <a:endParaRPr lang="en-GB" dirty="0">
                    <a:solidFill>
                      <a:schemeClr val="tx1"/>
                    </a:solidFill>
                  </a:endParaRPr>
                </a:p>
              </p:txBody>
            </p:sp>
          </mc:Choice>
          <mc:Fallback xmlns="">
            <p:sp>
              <p:nvSpPr>
                <p:cNvPr id="213" name="TextBox 212">
                  <a:extLst>
                    <a:ext uri="{FF2B5EF4-FFF2-40B4-BE49-F238E27FC236}">
                      <a16:creationId xmlns:a16="http://schemas.microsoft.com/office/drawing/2014/main" id="{746B74DE-9AF5-334A-BCAA-D66F699E6DC4}"/>
                    </a:ext>
                  </a:extLst>
                </p:cNvPr>
                <p:cNvSpPr txBox="1">
                  <a:spLocks noRot="1" noChangeAspect="1" noMove="1" noResize="1" noEditPoints="1" noAdjustHandles="1" noChangeArrowheads="1" noChangeShapeType="1" noTextEdit="1"/>
                </p:cNvSpPr>
                <p:nvPr/>
              </p:nvSpPr>
              <p:spPr>
                <a:xfrm>
                  <a:off x="4196621" y="2661917"/>
                  <a:ext cx="1534068" cy="389513"/>
                </a:xfrm>
                <a:prstGeom prst="ellipse">
                  <a:avLst/>
                </a:prstGeom>
                <a:blipFill>
                  <a:blip r:embed="rId17"/>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3168C36D-4701-C74A-9D6A-4F64FB49B55B}"/>
                    </a:ext>
                  </a:extLst>
                </p:cNvPr>
                <p:cNvSpPr txBox="1"/>
                <p:nvPr/>
              </p:nvSpPr>
              <p:spPr>
                <a:xfrm>
                  <a:off x="6514831" y="2661917"/>
                  <a:ext cx="12897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panose="02040503050406030204" pitchFamily="18"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𝑓𝑖𝑟𝑒</m:t>
                        </m:r>
                      </m:oMath>
                    </m:oMathPara>
                  </a14:m>
                  <a:endParaRPr lang="en-GB" dirty="0">
                    <a:solidFill>
                      <a:schemeClr val="tx1"/>
                    </a:solidFill>
                  </a:endParaRPr>
                </a:p>
              </p:txBody>
            </p:sp>
          </mc:Choice>
          <mc:Fallback xmlns="">
            <p:sp>
              <p:nvSpPr>
                <p:cNvPr id="214" name="TextBox 213">
                  <a:extLst>
                    <a:ext uri="{FF2B5EF4-FFF2-40B4-BE49-F238E27FC236}">
                      <a16:creationId xmlns:a16="http://schemas.microsoft.com/office/drawing/2014/main" id="{3168C36D-4701-C74A-9D6A-4F64FB49B55B}"/>
                    </a:ext>
                  </a:extLst>
                </p:cNvPr>
                <p:cNvSpPr txBox="1">
                  <a:spLocks noRot="1" noChangeAspect="1" noMove="1" noResize="1" noEditPoints="1" noAdjustHandles="1" noChangeArrowheads="1" noChangeShapeType="1" noTextEdit="1"/>
                </p:cNvSpPr>
                <p:nvPr/>
              </p:nvSpPr>
              <p:spPr>
                <a:xfrm>
                  <a:off x="6514831" y="2661917"/>
                  <a:ext cx="1289721" cy="389513"/>
                </a:xfrm>
                <a:prstGeom prst="ellipse">
                  <a:avLst/>
                </a:prstGeom>
                <a:blipFill>
                  <a:blip r:embed="rId18"/>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6F9F8A54-3B17-0D4B-83A1-EECDB1D3A225}"/>
                    </a:ext>
                  </a:extLst>
                </p:cNvPr>
                <p:cNvSpPr txBox="1"/>
                <p:nvPr/>
              </p:nvSpPr>
              <p:spPr>
                <a:xfrm>
                  <a:off x="3944884" y="5150919"/>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215" name="TextBox 214">
                  <a:extLst>
                    <a:ext uri="{FF2B5EF4-FFF2-40B4-BE49-F238E27FC236}">
                      <a16:creationId xmlns:a16="http://schemas.microsoft.com/office/drawing/2014/main" id="{6F9F8A54-3B17-0D4B-83A1-EECDB1D3A225}"/>
                    </a:ext>
                  </a:extLst>
                </p:cNvPr>
                <p:cNvSpPr txBox="1">
                  <a:spLocks noRot="1" noChangeAspect="1" noMove="1" noResize="1" noEditPoints="1" noAdjustHandles="1" noChangeArrowheads="1" noChangeShapeType="1" noTextEdit="1"/>
                </p:cNvSpPr>
                <p:nvPr/>
              </p:nvSpPr>
              <p:spPr>
                <a:xfrm>
                  <a:off x="3944884" y="5150919"/>
                  <a:ext cx="1609807"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p:cxnSp>
          <p:nvCxnSpPr>
            <p:cNvPr id="216" name="Straight Connector 215">
              <a:extLst>
                <a:ext uri="{FF2B5EF4-FFF2-40B4-BE49-F238E27FC236}">
                  <a16:creationId xmlns:a16="http://schemas.microsoft.com/office/drawing/2014/main" id="{049DECC4-7423-AF45-B276-5B7AC503B21B}"/>
                </a:ext>
              </a:extLst>
            </p:cNvPr>
            <p:cNvCxnSpPr>
              <a:cxnSpLocks/>
              <a:stCxn id="266" idx="1"/>
              <a:endCxn id="213" idx="6"/>
            </p:cNvCxnSpPr>
            <p:nvPr/>
          </p:nvCxnSpPr>
          <p:spPr>
            <a:xfrm flipH="1">
              <a:off x="5730689" y="2856673"/>
              <a:ext cx="139616"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9E8BAC9E-506E-E540-979F-2DD76E6218D8}"/>
                </a:ext>
              </a:extLst>
            </p:cNvPr>
            <p:cNvCxnSpPr>
              <a:cxnSpLocks/>
              <a:stCxn id="215" idx="0"/>
              <a:endCxn id="264" idx="2"/>
            </p:cNvCxnSpPr>
            <p:nvPr/>
          </p:nvCxnSpPr>
          <p:spPr>
            <a:xfrm flipV="1">
              <a:off x="4749788" y="4737872"/>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D2EF513A-0EB7-E044-9CB7-F2E9859AE2D9}"/>
                </a:ext>
              </a:extLst>
            </p:cNvPr>
            <p:cNvCxnSpPr>
              <a:cxnSpLocks/>
              <a:stCxn id="246" idx="4"/>
              <a:endCxn id="262" idx="0"/>
            </p:cNvCxnSpPr>
            <p:nvPr/>
          </p:nvCxnSpPr>
          <p:spPr>
            <a:xfrm flipH="1">
              <a:off x="5205145" y="3862567"/>
              <a:ext cx="884440" cy="7329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8A1279B6-E2B3-F04C-B3A7-E878E760CDB8}"/>
                </a:ext>
              </a:extLst>
            </p:cNvPr>
            <p:cNvCxnSpPr>
              <a:cxnSpLocks/>
              <a:stCxn id="245" idx="2"/>
              <a:endCxn id="262" idx="3"/>
            </p:cNvCxnSpPr>
            <p:nvPr/>
          </p:nvCxnSpPr>
          <p:spPr>
            <a:xfrm flipH="1">
              <a:off x="5277145" y="4665872"/>
              <a:ext cx="141017" cy="16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00A9350D-68A2-5F42-876F-C549CA36C5B2}"/>
                </a:ext>
              </a:extLst>
            </p:cNvPr>
            <p:cNvCxnSpPr>
              <a:cxnSpLocks/>
              <a:stCxn id="264" idx="0"/>
              <a:endCxn id="246" idx="4"/>
            </p:cNvCxnSpPr>
            <p:nvPr/>
          </p:nvCxnSpPr>
          <p:spPr>
            <a:xfrm flipV="1">
              <a:off x="4754734" y="3862567"/>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1" name="Group 220">
              <a:extLst>
                <a:ext uri="{FF2B5EF4-FFF2-40B4-BE49-F238E27FC236}">
                  <a16:creationId xmlns:a16="http://schemas.microsoft.com/office/drawing/2014/main" id="{8551B403-7639-DC44-A7C9-0E35FACEE208}"/>
                </a:ext>
              </a:extLst>
            </p:cNvPr>
            <p:cNvGrpSpPr/>
            <p:nvPr/>
          </p:nvGrpSpPr>
          <p:grpSpPr>
            <a:xfrm>
              <a:off x="5852909" y="2560892"/>
              <a:ext cx="190052" cy="367781"/>
              <a:chOff x="6667403" y="2704840"/>
              <a:chExt cx="190052" cy="367781"/>
            </a:xfrm>
          </p:grpSpPr>
          <p:sp>
            <p:nvSpPr>
              <p:cNvPr id="266" name="Rectangle 265">
                <a:extLst>
                  <a:ext uri="{FF2B5EF4-FFF2-40B4-BE49-F238E27FC236}">
                    <a16:creationId xmlns:a16="http://schemas.microsoft.com/office/drawing/2014/main" id="{11E49E06-AF1B-A945-8D4D-D151808A0569}"/>
                  </a:ext>
                </a:extLst>
              </p:cNvPr>
              <p:cNvSpPr/>
              <p:nvPr/>
            </p:nvSpPr>
            <p:spPr>
              <a:xfrm>
                <a:off x="6684799"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7" name="TextBox 266">
                    <a:extLst>
                      <a:ext uri="{FF2B5EF4-FFF2-40B4-BE49-F238E27FC236}">
                        <a16:creationId xmlns:a16="http://schemas.microsoft.com/office/drawing/2014/main" id="{66E917A8-C2D0-E742-BB96-04CF96E9D427}"/>
                      </a:ext>
                    </a:extLst>
                  </p:cNvPr>
                  <p:cNvSpPr txBox="1"/>
                  <p:nvPr/>
                </p:nvSpPr>
                <p:spPr>
                  <a:xfrm>
                    <a:off x="6667403"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7" name="TextBox 266">
                    <a:extLst>
                      <a:ext uri="{FF2B5EF4-FFF2-40B4-BE49-F238E27FC236}">
                        <a16:creationId xmlns:a16="http://schemas.microsoft.com/office/drawing/2014/main" id="{66E917A8-C2D0-E742-BB96-04CF96E9D427}"/>
                      </a:ext>
                    </a:extLst>
                  </p:cNvPr>
                  <p:cNvSpPr txBox="1">
                    <a:spLocks noRot="1" noChangeAspect="1" noMove="1" noResize="1" noEditPoints="1" noAdjustHandles="1" noChangeArrowheads="1" noChangeShapeType="1" noTextEdit="1"/>
                  </p:cNvSpPr>
                  <p:nvPr/>
                </p:nvSpPr>
                <p:spPr>
                  <a:xfrm>
                    <a:off x="6667403" y="2704840"/>
                    <a:ext cx="190052" cy="215444"/>
                  </a:xfrm>
                  <a:prstGeom prst="rect">
                    <a:avLst/>
                  </a:prstGeom>
                  <a:blipFill>
                    <a:blip r:embed="rId20"/>
                    <a:stretch>
                      <a:fillRect l="-37500" b="-27778"/>
                    </a:stretch>
                  </a:blipFill>
                </p:spPr>
                <p:txBody>
                  <a:bodyPr/>
                  <a:lstStyle/>
                  <a:p>
                    <a:r>
                      <a:rPr lang="en-GB">
                        <a:noFill/>
                      </a:rPr>
                      <a:t> </a:t>
                    </a:r>
                  </a:p>
                </p:txBody>
              </p:sp>
            </mc:Fallback>
          </mc:AlternateContent>
        </p:grpSp>
        <p:grpSp>
          <p:nvGrpSpPr>
            <p:cNvPr id="222" name="Group 221">
              <a:extLst>
                <a:ext uri="{FF2B5EF4-FFF2-40B4-BE49-F238E27FC236}">
                  <a16:creationId xmlns:a16="http://schemas.microsoft.com/office/drawing/2014/main" id="{197C199F-95E0-0047-8353-B501E61DD8FB}"/>
                </a:ext>
              </a:extLst>
            </p:cNvPr>
            <p:cNvGrpSpPr/>
            <p:nvPr/>
          </p:nvGrpSpPr>
          <p:grpSpPr>
            <a:xfrm>
              <a:off x="4652677" y="4361728"/>
              <a:ext cx="194219" cy="376144"/>
              <a:chOff x="5467171" y="4505676"/>
              <a:chExt cx="194219" cy="376144"/>
            </a:xfrm>
          </p:grpSpPr>
          <p:sp>
            <p:nvSpPr>
              <p:cNvPr id="264" name="Rectangle 263">
                <a:extLst>
                  <a:ext uri="{FF2B5EF4-FFF2-40B4-BE49-F238E27FC236}">
                    <a16:creationId xmlns:a16="http://schemas.microsoft.com/office/drawing/2014/main" id="{2D872F40-9A5E-3547-A560-7A7648E45C99}"/>
                  </a:ext>
                </a:extLst>
              </p:cNvPr>
              <p:cNvSpPr/>
              <p:nvPr/>
            </p:nvSpPr>
            <p:spPr>
              <a:xfrm>
                <a:off x="5497228"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5" name="TextBox 264">
                    <a:extLst>
                      <a:ext uri="{FF2B5EF4-FFF2-40B4-BE49-F238E27FC236}">
                        <a16:creationId xmlns:a16="http://schemas.microsoft.com/office/drawing/2014/main" id="{75B89298-4604-EF45-B2B4-60914194ACC9}"/>
                      </a:ext>
                    </a:extLst>
                  </p:cNvPr>
                  <p:cNvSpPr txBox="1"/>
                  <p:nvPr/>
                </p:nvSpPr>
                <p:spPr>
                  <a:xfrm>
                    <a:off x="5467171" y="450567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74" name="TextBox 73">
                    <a:extLst>
                      <a:ext uri="{FF2B5EF4-FFF2-40B4-BE49-F238E27FC236}">
                        <a16:creationId xmlns:a16="http://schemas.microsoft.com/office/drawing/2014/main" id="{4E94406F-0346-7E44-AAD6-6115D2F26F4A}"/>
                      </a:ext>
                    </a:extLst>
                  </p:cNvPr>
                  <p:cNvSpPr txBox="1">
                    <a:spLocks noRot="1" noChangeAspect="1" noMove="1" noResize="1" noEditPoints="1" noAdjustHandles="1" noChangeArrowheads="1" noChangeShapeType="1" noTextEdit="1"/>
                  </p:cNvSpPr>
                  <p:nvPr/>
                </p:nvSpPr>
                <p:spPr>
                  <a:xfrm>
                    <a:off x="5467171" y="4505676"/>
                    <a:ext cx="194219" cy="215444"/>
                  </a:xfrm>
                  <a:prstGeom prst="rect">
                    <a:avLst/>
                  </a:prstGeom>
                  <a:blipFill>
                    <a:blip r:embed="rId21"/>
                    <a:stretch>
                      <a:fillRect l="-35294" b="-33333"/>
                    </a:stretch>
                  </a:blipFill>
                </p:spPr>
                <p:txBody>
                  <a:bodyPr/>
                  <a:lstStyle/>
                  <a:p>
                    <a:r>
                      <a:rPr lang="en-GB">
                        <a:noFill/>
                      </a:rPr>
                      <a:t> </a:t>
                    </a:r>
                  </a:p>
                </p:txBody>
              </p:sp>
            </mc:Fallback>
          </mc:AlternateContent>
        </p:grpSp>
        <p:grpSp>
          <p:nvGrpSpPr>
            <p:cNvPr id="223" name="Group 222">
              <a:extLst>
                <a:ext uri="{FF2B5EF4-FFF2-40B4-BE49-F238E27FC236}">
                  <a16:creationId xmlns:a16="http://schemas.microsoft.com/office/drawing/2014/main" id="{56409991-05AA-854C-843B-94104765E23B}"/>
                </a:ext>
              </a:extLst>
            </p:cNvPr>
            <p:cNvGrpSpPr/>
            <p:nvPr/>
          </p:nvGrpSpPr>
          <p:grpSpPr>
            <a:xfrm>
              <a:off x="5113863" y="4362082"/>
              <a:ext cx="194219" cy="377457"/>
              <a:chOff x="5928357" y="4506030"/>
              <a:chExt cx="194219" cy="377457"/>
            </a:xfrm>
          </p:grpSpPr>
          <p:sp>
            <p:nvSpPr>
              <p:cNvPr id="262" name="Rectangle 261">
                <a:extLst>
                  <a:ext uri="{FF2B5EF4-FFF2-40B4-BE49-F238E27FC236}">
                    <a16:creationId xmlns:a16="http://schemas.microsoft.com/office/drawing/2014/main" id="{80036CCA-8EC5-6B41-AAD6-58D9C55BC7A7}"/>
                  </a:ext>
                </a:extLst>
              </p:cNvPr>
              <p:cNvSpPr/>
              <p:nvPr/>
            </p:nvSpPr>
            <p:spPr>
              <a:xfrm>
                <a:off x="5947639"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3" name="TextBox 262">
                    <a:extLst>
                      <a:ext uri="{FF2B5EF4-FFF2-40B4-BE49-F238E27FC236}">
                        <a16:creationId xmlns:a16="http://schemas.microsoft.com/office/drawing/2014/main" id="{63E665DF-D1AB-E04D-BF11-AB460EB0358A}"/>
                      </a:ext>
                    </a:extLst>
                  </p:cNvPr>
                  <p:cNvSpPr txBox="1"/>
                  <p:nvPr/>
                </p:nvSpPr>
                <p:spPr>
                  <a:xfrm>
                    <a:off x="5928357"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63" name="TextBox 262">
                    <a:extLst>
                      <a:ext uri="{FF2B5EF4-FFF2-40B4-BE49-F238E27FC236}">
                        <a16:creationId xmlns:a16="http://schemas.microsoft.com/office/drawing/2014/main" id="{63E665DF-D1AB-E04D-BF11-AB460EB0358A}"/>
                      </a:ext>
                    </a:extLst>
                  </p:cNvPr>
                  <p:cNvSpPr txBox="1">
                    <a:spLocks noRot="1" noChangeAspect="1" noMove="1" noResize="1" noEditPoints="1" noAdjustHandles="1" noChangeArrowheads="1" noChangeShapeType="1" noTextEdit="1"/>
                  </p:cNvSpPr>
                  <p:nvPr/>
                </p:nvSpPr>
                <p:spPr>
                  <a:xfrm>
                    <a:off x="5928357" y="4506030"/>
                    <a:ext cx="194219" cy="215444"/>
                  </a:xfrm>
                  <a:prstGeom prst="rect">
                    <a:avLst/>
                  </a:prstGeom>
                  <a:blipFill>
                    <a:blip r:embed="rId22"/>
                    <a:stretch>
                      <a:fillRect l="-37500" b="-33333"/>
                    </a:stretch>
                  </a:blipFill>
                </p:spPr>
                <p:txBody>
                  <a:bodyPr/>
                  <a:lstStyle/>
                  <a:p>
                    <a:r>
                      <a:rPr lang="en-GB">
                        <a:noFill/>
                      </a:rPr>
                      <a:t> </a:t>
                    </a:r>
                  </a:p>
                </p:txBody>
              </p:sp>
            </mc:Fallback>
          </mc:AlternateContent>
        </p:grpSp>
        <p:cxnSp>
          <p:nvCxnSpPr>
            <p:cNvPr id="224" name="Straight Connector 223">
              <a:extLst>
                <a:ext uri="{FF2B5EF4-FFF2-40B4-BE49-F238E27FC236}">
                  <a16:creationId xmlns:a16="http://schemas.microsoft.com/office/drawing/2014/main" id="{7FC0F694-3E17-E844-86A6-5BDA27F563DF}"/>
                </a:ext>
              </a:extLst>
            </p:cNvPr>
            <p:cNvCxnSpPr>
              <a:cxnSpLocks/>
              <a:stCxn id="214" idx="2"/>
              <a:endCxn id="260" idx="3"/>
            </p:cNvCxnSpPr>
            <p:nvPr/>
          </p:nvCxnSpPr>
          <p:spPr>
            <a:xfrm flipH="1" flipV="1">
              <a:off x="6306202" y="2856673"/>
              <a:ext cx="208629"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29130A9-9D9C-EB49-B5ED-BCF34FB4EA72}"/>
                </a:ext>
              </a:extLst>
            </p:cNvPr>
            <p:cNvCxnSpPr>
              <a:cxnSpLocks/>
              <a:stCxn id="246" idx="0"/>
              <a:endCxn id="260" idx="2"/>
            </p:cNvCxnSpPr>
            <p:nvPr/>
          </p:nvCxnSpPr>
          <p:spPr>
            <a:xfrm flipV="1">
              <a:off x="6089585" y="2928673"/>
              <a:ext cx="144617"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7E05627-51C8-0945-9F55-2FD69B7F914B}"/>
                </a:ext>
              </a:extLst>
            </p:cNvPr>
            <p:cNvCxnSpPr>
              <a:cxnSpLocks/>
              <a:stCxn id="258" idx="3"/>
              <a:endCxn id="213" idx="2"/>
            </p:cNvCxnSpPr>
            <p:nvPr/>
          </p:nvCxnSpPr>
          <p:spPr>
            <a:xfrm>
              <a:off x="4011827"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ADD934D-104B-6A46-AB5F-FE98298D9933}"/>
                </a:ext>
              </a:extLst>
            </p:cNvPr>
            <p:cNvCxnSpPr>
              <a:cxnSpLocks/>
              <a:stCxn id="214" idx="6"/>
              <a:endCxn id="256" idx="1"/>
            </p:cNvCxnSpPr>
            <p:nvPr/>
          </p:nvCxnSpPr>
          <p:spPr>
            <a:xfrm flipV="1">
              <a:off x="7804552"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14969037-FA50-BB40-8DCF-ADEF07F5B32C}"/>
                </a:ext>
              </a:extLst>
            </p:cNvPr>
            <p:cNvCxnSpPr>
              <a:cxnSpLocks/>
              <a:stCxn id="242" idx="4"/>
              <a:endCxn id="266" idx="0"/>
            </p:cNvCxnSpPr>
            <p:nvPr/>
          </p:nvCxnSpPr>
          <p:spPr>
            <a:xfrm flipH="1">
              <a:off x="5942305" y="2488892"/>
              <a:ext cx="153253"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CA820B2B-747A-1845-ADFA-3AF9C9333ACD}"/>
                </a:ext>
              </a:extLst>
            </p:cNvPr>
            <p:cNvCxnSpPr>
              <a:cxnSpLocks/>
              <a:stCxn id="242" idx="4"/>
              <a:endCxn id="260" idx="0"/>
            </p:cNvCxnSpPr>
            <p:nvPr/>
          </p:nvCxnSpPr>
          <p:spPr>
            <a:xfrm>
              <a:off x="6095558" y="2488892"/>
              <a:ext cx="138644"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D968AC59-587C-524F-8711-A45BEC04E640}"/>
                </a:ext>
              </a:extLst>
            </p:cNvPr>
            <p:cNvCxnSpPr>
              <a:cxnSpLocks/>
              <a:stCxn id="258" idx="3"/>
              <a:endCxn id="243" idx="3"/>
            </p:cNvCxnSpPr>
            <p:nvPr/>
          </p:nvCxnSpPr>
          <p:spPr>
            <a:xfrm flipV="1">
              <a:off x="4011827" y="1973242"/>
              <a:ext cx="1578483"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A82548C3-5A62-9A49-8719-4D92B7C0E1D4}"/>
                </a:ext>
              </a:extLst>
            </p:cNvPr>
            <p:cNvCxnSpPr>
              <a:cxnSpLocks/>
              <a:stCxn id="243" idx="5"/>
              <a:endCxn id="256" idx="1"/>
            </p:cNvCxnSpPr>
            <p:nvPr/>
          </p:nvCxnSpPr>
          <p:spPr>
            <a:xfrm>
              <a:off x="6588861" y="1973242"/>
              <a:ext cx="1400485"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53CE09A7-F599-7341-AE8E-CD6BEDAB26BC}"/>
                </a:ext>
              </a:extLst>
            </p:cNvPr>
            <p:cNvCxnSpPr>
              <a:cxnSpLocks/>
              <a:stCxn id="258" idx="3"/>
              <a:endCxn id="246" idx="2"/>
            </p:cNvCxnSpPr>
            <p:nvPr/>
          </p:nvCxnSpPr>
          <p:spPr>
            <a:xfrm>
              <a:off x="4011827" y="2856673"/>
              <a:ext cx="1698433"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5F3298DA-58AD-F244-BAE5-522517060F7B}"/>
                </a:ext>
              </a:extLst>
            </p:cNvPr>
            <p:cNvCxnSpPr>
              <a:cxnSpLocks/>
              <a:stCxn id="256" idx="1"/>
              <a:endCxn id="246" idx="6"/>
            </p:cNvCxnSpPr>
            <p:nvPr/>
          </p:nvCxnSpPr>
          <p:spPr>
            <a:xfrm flipH="1">
              <a:off x="6468909" y="2856673"/>
              <a:ext cx="1520437"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4FF84233-FD87-5E4B-A69D-8BE8DAF5AEAA}"/>
                </a:ext>
              </a:extLst>
            </p:cNvPr>
            <p:cNvCxnSpPr>
              <a:cxnSpLocks/>
              <a:stCxn id="262" idx="2"/>
              <a:endCxn id="247" idx="1"/>
            </p:cNvCxnSpPr>
            <p:nvPr/>
          </p:nvCxnSpPr>
          <p:spPr>
            <a:xfrm>
              <a:off x="5205145" y="4739539"/>
              <a:ext cx="455658" cy="2620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57C3C9EF-F5A1-C144-A64B-C8FBBB4EC791}"/>
                </a:ext>
              </a:extLst>
            </p:cNvPr>
            <p:cNvCxnSpPr>
              <a:cxnSpLocks/>
              <a:stCxn id="246" idx="4"/>
              <a:endCxn id="254" idx="3"/>
            </p:cNvCxnSpPr>
            <p:nvPr/>
          </p:nvCxnSpPr>
          <p:spPr>
            <a:xfrm>
              <a:off x="6089585" y="3862567"/>
              <a:ext cx="1497515" cy="7912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65D2F9D-103A-9344-88A5-C7FA5655BFEC}"/>
                </a:ext>
              </a:extLst>
            </p:cNvPr>
            <p:cNvCxnSpPr>
              <a:cxnSpLocks/>
              <a:stCxn id="247" idx="7"/>
              <a:endCxn id="254" idx="2"/>
            </p:cNvCxnSpPr>
            <p:nvPr/>
          </p:nvCxnSpPr>
          <p:spPr>
            <a:xfrm flipV="1">
              <a:off x="6542490" y="4725832"/>
              <a:ext cx="972610" cy="2757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a:extLst>
                <a:ext uri="{FF2B5EF4-FFF2-40B4-BE49-F238E27FC236}">
                  <a16:creationId xmlns:a16="http://schemas.microsoft.com/office/drawing/2014/main" id="{9AA4C9EE-7B35-8D48-BECC-FD6216F87E0D}"/>
                </a:ext>
              </a:extLst>
            </p:cNvPr>
            <p:cNvCxnSpPr>
              <a:cxnSpLocks/>
              <a:stCxn id="254" idx="2"/>
              <a:endCxn id="244" idx="0"/>
            </p:cNvCxnSpPr>
            <p:nvPr/>
          </p:nvCxnSpPr>
          <p:spPr>
            <a:xfrm>
              <a:off x="7515100" y="4725832"/>
              <a:ext cx="1" cy="43018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B878E65C-3F69-994A-AFA2-95C7A31EED2B}"/>
                </a:ext>
              </a:extLst>
            </p:cNvPr>
            <p:cNvGrpSpPr/>
            <p:nvPr/>
          </p:nvGrpSpPr>
          <p:grpSpPr>
            <a:xfrm>
              <a:off x="6136182" y="2560892"/>
              <a:ext cx="190052" cy="367781"/>
              <a:chOff x="6950676" y="2704840"/>
              <a:chExt cx="190052" cy="367781"/>
            </a:xfrm>
          </p:grpSpPr>
          <p:sp>
            <p:nvSpPr>
              <p:cNvPr id="260" name="Rectangle 259">
                <a:extLst>
                  <a:ext uri="{FF2B5EF4-FFF2-40B4-BE49-F238E27FC236}">
                    <a16:creationId xmlns:a16="http://schemas.microsoft.com/office/drawing/2014/main" id="{9079AD42-DEB8-1E41-A36F-037DA7B7C183}"/>
                  </a:ext>
                </a:extLst>
              </p:cNvPr>
              <p:cNvSpPr/>
              <p:nvPr/>
            </p:nvSpPr>
            <p:spPr>
              <a:xfrm>
                <a:off x="6976696"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1" name="TextBox 260">
                    <a:extLst>
                      <a:ext uri="{FF2B5EF4-FFF2-40B4-BE49-F238E27FC236}">
                        <a16:creationId xmlns:a16="http://schemas.microsoft.com/office/drawing/2014/main" id="{7106CFAF-29B5-7B4D-B781-5A607887623D}"/>
                      </a:ext>
                    </a:extLst>
                  </p:cNvPr>
                  <p:cNvSpPr txBox="1"/>
                  <p:nvPr/>
                </p:nvSpPr>
                <p:spPr>
                  <a:xfrm>
                    <a:off x="695067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1" name="TextBox 260">
                    <a:extLst>
                      <a:ext uri="{FF2B5EF4-FFF2-40B4-BE49-F238E27FC236}">
                        <a16:creationId xmlns:a16="http://schemas.microsoft.com/office/drawing/2014/main" id="{7106CFAF-29B5-7B4D-B781-5A607887623D}"/>
                      </a:ext>
                    </a:extLst>
                  </p:cNvPr>
                  <p:cNvSpPr txBox="1">
                    <a:spLocks noRot="1" noChangeAspect="1" noMove="1" noResize="1" noEditPoints="1" noAdjustHandles="1" noChangeArrowheads="1" noChangeShapeType="1" noTextEdit="1"/>
                  </p:cNvSpPr>
                  <p:nvPr/>
                </p:nvSpPr>
                <p:spPr>
                  <a:xfrm>
                    <a:off x="6950676" y="2704840"/>
                    <a:ext cx="190052" cy="215444"/>
                  </a:xfrm>
                  <a:prstGeom prst="rect">
                    <a:avLst/>
                  </a:prstGeom>
                  <a:blipFill>
                    <a:blip r:embed="rId23"/>
                    <a:stretch>
                      <a:fillRect l="-37500" b="-27778"/>
                    </a:stretch>
                  </a:blipFill>
                </p:spPr>
                <p:txBody>
                  <a:bodyPr/>
                  <a:lstStyle/>
                  <a:p>
                    <a:r>
                      <a:rPr lang="en-GB">
                        <a:noFill/>
                      </a:rPr>
                      <a:t> </a:t>
                    </a:r>
                  </a:p>
                </p:txBody>
              </p:sp>
            </mc:Fallback>
          </mc:AlternateContent>
        </p:grpSp>
        <p:grpSp>
          <p:nvGrpSpPr>
            <p:cNvPr id="239" name="Group 238">
              <a:extLst>
                <a:ext uri="{FF2B5EF4-FFF2-40B4-BE49-F238E27FC236}">
                  <a16:creationId xmlns:a16="http://schemas.microsoft.com/office/drawing/2014/main" id="{E45AE4A8-7106-264C-80CD-5F1B4846C23B}"/>
                </a:ext>
              </a:extLst>
            </p:cNvPr>
            <p:cNvGrpSpPr/>
            <p:nvPr/>
          </p:nvGrpSpPr>
          <p:grpSpPr>
            <a:xfrm>
              <a:off x="3847952" y="2560892"/>
              <a:ext cx="190052" cy="367781"/>
              <a:chOff x="4662446" y="2704840"/>
              <a:chExt cx="190052" cy="367781"/>
            </a:xfrm>
          </p:grpSpPr>
          <p:sp>
            <p:nvSpPr>
              <p:cNvPr id="258" name="Rectangle 257">
                <a:extLst>
                  <a:ext uri="{FF2B5EF4-FFF2-40B4-BE49-F238E27FC236}">
                    <a16:creationId xmlns:a16="http://schemas.microsoft.com/office/drawing/2014/main" id="{1BFEC8B7-8040-E14A-804E-B544DF57226B}"/>
                  </a:ext>
                </a:extLst>
              </p:cNvPr>
              <p:cNvSpPr/>
              <p:nvPr/>
            </p:nvSpPr>
            <p:spPr>
              <a:xfrm>
                <a:off x="4682321"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F90ECFBA-A111-484F-98BC-0B61B89102B2}"/>
                      </a:ext>
                    </a:extLst>
                  </p:cNvPr>
                  <p:cNvSpPr txBox="1"/>
                  <p:nvPr/>
                </p:nvSpPr>
                <p:spPr>
                  <a:xfrm>
                    <a:off x="466244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9" name="TextBox 258">
                    <a:extLst>
                      <a:ext uri="{FF2B5EF4-FFF2-40B4-BE49-F238E27FC236}">
                        <a16:creationId xmlns:a16="http://schemas.microsoft.com/office/drawing/2014/main" id="{F90ECFBA-A111-484F-98BC-0B61B89102B2}"/>
                      </a:ext>
                    </a:extLst>
                  </p:cNvPr>
                  <p:cNvSpPr txBox="1">
                    <a:spLocks noRot="1" noChangeAspect="1" noMove="1" noResize="1" noEditPoints="1" noAdjustHandles="1" noChangeArrowheads="1" noChangeShapeType="1" noTextEdit="1"/>
                  </p:cNvSpPr>
                  <p:nvPr/>
                </p:nvSpPr>
                <p:spPr>
                  <a:xfrm>
                    <a:off x="4662446" y="2704840"/>
                    <a:ext cx="190052" cy="215444"/>
                  </a:xfrm>
                  <a:prstGeom prst="rect">
                    <a:avLst/>
                  </a:prstGeom>
                  <a:blipFill>
                    <a:blip r:embed="rId24"/>
                    <a:stretch>
                      <a:fillRect l="-37500" b="-27778"/>
                    </a:stretch>
                  </a:blipFill>
                </p:spPr>
                <p:txBody>
                  <a:bodyPr/>
                  <a:lstStyle/>
                  <a:p>
                    <a:r>
                      <a:rPr lang="en-GB">
                        <a:noFill/>
                      </a:rPr>
                      <a:t> </a:t>
                    </a:r>
                  </a:p>
                </p:txBody>
              </p:sp>
            </mc:Fallback>
          </mc:AlternateContent>
        </p:grpSp>
        <p:grpSp>
          <p:nvGrpSpPr>
            <p:cNvPr id="240" name="Group 239">
              <a:extLst>
                <a:ext uri="{FF2B5EF4-FFF2-40B4-BE49-F238E27FC236}">
                  <a16:creationId xmlns:a16="http://schemas.microsoft.com/office/drawing/2014/main" id="{FE02072C-7DE5-2B4A-92AD-198A6CB2B2AC}"/>
                </a:ext>
              </a:extLst>
            </p:cNvPr>
            <p:cNvGrpSpPr/>
            <p:nvPr/>
          </p:nvGrpSpPr>
          <p:grpSpPr>
            <a:xfrm>
              <a:off x="7966320" y="2560892"/>
              <a:ext cx="190052" cy="367781"/>
              <a:chOff x="8780814" y="2704840"/>
              <a:chExt cx="190052" cy="367781"/>
            </a:xfrm>
          </p:grpSpPr>
          <p:sp>
            <p:nvSpPr>
              <p:cNvPr id="256" name="Rectangle 255">
                <a:extLst>
                  <a:ext uri="{FF2B5EF4-FFF2-40B4-BE49-F238E27FC236}">
                    <a16:creationId xmlns:a16="http://schemas.microsoft.com/office/drawing/2014/main" id="{E00E0DC7-A873-BA40-A49F-8898EA6D6459}"/>
                  </a:ext>
                </a:extLst>
              </p:cNvPr>
              <p:cNvSpPr/>
              <p:nvPr/>
            </p:nvSpPr>
            <p:spPr>
              <a:xfrm>
                <a:off x="8803840"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7" name="TextBox 256">
                    <a:extLst>
                      <a:ext uri="{FF2B5EF4-FFF2-40B4-BE49-F238E27FC236}">
                        <a16:creationId xmlns:a16="http://schemas.microsoft.com/office/drawing/2014/main" id="{6DAD29F4-3D40-254E-B359-0690E70A87DE}"/>
                      </a:ext>
                    </a:extLst>
                  </p:cNvPr>
                  <p:cNvSpPr txBox="1"/>
                  <p:nvPr/>
                </p:nvSpPr>
                <p:spPr>
                  <a:xfrm>
                    <a:off x="8780814"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7" name="TextBox 256">
                    <a:extLst>
                      <a:ext uri="{FF2B5EF4-FFF2-40B4-BE49-F238E27FC236}">
                        <a16:creationId xmlns:a16="http://schemas.microsoft.com/office/drawing/2014/main" id="{6DAD29F4-3D40-254E-B359-0690E70A87DE}"/>
                      </a:ext>
                    </a:extLst>
                  </p:cNvPr>
                  <p:cNvSpPr txBox="1">
                    <a:spLocks noRot="1" noChangeAspect="1" noMove="1" noResize="1" noEditPoints="1" noAdjustHandles="1" noChangeArrowheads="1" noChangeShapeType="1" noTextEdit="1"/>
                  </p:cNvSpPr>
                  <p:nvPr/>
                </p:nvSpPr>
                <p:spPr>
                  <a:xfrm>
                    <a:off x="8780814" y="2704840"/>
                    <a:ext cx="190052" cy="215444"/>
                  </a:xfrm>
                  <a:prstGeom prst="rect">
                    <a:avLst/>
                  </a:prstGeom>
                  <a:blipFill>
                    <a:blip r:embed="rId25"/>
                    <a:stretch>
                      <a:fillRect l="-37500" b="-27778"/>
                    </a:stretch>
                  </a:blipFill>
                </p:spPr>
                <p:txBody>
                  <a:bodyPr/>
                  <a:lstStyle/>
                  <a:p>
                    <a:r>
                      <a:rPr lang="en-GB">
                        <a:noFill/>
                      </a:rPr>
                      <a:t> </a:t>
                    </a:r>
                  </a:p>
                </p:txBody>
              </p:sp>
            </mc:Fallback>
          </mc:AlternateContent>
        </p:grpSp>
        <p:grpSp>
          <p:nvGrpSpPr>
            <p:cNvPr id="241" name="Group 240">
              <a:extLst>
                <a:ext uri="{FF2B5EF4-FFF2-40B4-BE49-F238E27FC236}">
                  <a16:creationId xmlns:a16="http://schemas.microsoft.com/office/drawing/2014/main" id="{C24728C2-7231-D641-9FEC-C4C29604A745}"/>
                </a:ext>
              </a:extLst>
            </p:cNvPr>
            <p:cNvGrpSpPr/>
            <p:nvPr/>
          </p:nvGrpSpPr>
          <p:grpSpPr>
            <a:xfrm>
              <a:off x="7417990" y="4362082"/>
              <a:ext cx="194219" cy="363750"/>
              <a:chOff x="8232484" y="4506030"/>
              <a:chExt cx="194219" cy="363750"/>
            </a:xfrm>
          </p:grpSpPr>
          <p:sp>
            <p:nvSpPr>
              <p:cNvPr id="254" name="Rectangle 253">
                <a:extLst>
                  <a:ext uri="{FF2B5EF4-FFF2-40B4-BE49-F238E27FC236}">
                    <a16:creationId xmlns:a16="http://schemas.microsoft.com/office/drawing/2014/main" id="{2E555C5F-73C7-1A46-9E6D-8E669C6A0491}"/>
                  </a:ext>
                </a:extLst>
              </p:cNvPr>
              <p:cNvSpPr/>
              <p:nvPr/>
            </p:nvSpPr>
            <p:spPr>
              <a:xfrm>
                <a:off x="8257594"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AA1C6707-A737-264E-B89F-1D3182F5465E}"/>
                      </a:ext>
                    </a:extLst>
                  </p:cNvPr>
                  <p:cNvSpPr txBox="1"/>
                  <p:nvPr/>
                </p:nvSpPr>
                <p:spPr>
                  <a:xfrm>
                    <a:off x="8232484"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55" name="TextBox 254">
                    <a:extLst>
                      <a:ext uri="{FF2B5EF4-FFF2-40B4-BE49-F238E27FC236}">
                        <a16:creationId xmlns:a16="http://schemas.microsoft.com/office/drawing/2014/main" id="{AA1C6707-A737-264E-B89F-1D3182F5465E}"/>
                      </a:ext>
                    </a:extLst>
                  </p:cNvPr>
                  <p:cNvSpPr txBox="1">
                    <a:spLocks noRot="1" noChangeAspect="1" noMove="1" noResize="1" noEditPoints="1" noAdjustHandles="1" noChangeArrowheads="1" noChangeShapeType="1" noTextEdit="1"/>
                  </p:cNvSpPr>
                  <p:nvPr/>
                </p:nvSpPr>
                <p:spPr>
                  <a:xfrm>
                    <a:off x="8232484" y="4506030"/>
                    <a:ext cx="194219" cy="215444"/>
                  </a:xfrm>
                  <a:prstGeom prst="rect">
                    <a:avLst/>
                  </a:prstGeom>
                  <a:blipFill>
                    <a:blip r:embed="rId26"/>
                    <a:stretch>
                      <a:fillRect l="-37500" b="-33333"/>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2" name="TextBox 241">
                  <a:extLst>
                    <a:ext uri="{FF2B5EF4-FFF2-40B4-BE49-F238E27FC236}">
                      <a16:creationId xmlns:a16="http://schemas.microsoft.com/office/drawing/2014/main" id="{F212901E-F2DC-6D42-8143-E64EAC884774}"/>
                    </a:ext>
                  </a:extLst>
                </p:cNvPr>
                <p:cNvSpPr txBox="1"/>
                <p:nvPr/>
              </p:nvSpPr>
              <p:spPr>
                <a:xfrm>
                  <a:off x="5455882" y="2099379"/>
                  <a:ext cx="1279352"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b="0" i="1" smtClean="0">
                            <a:solidFill>
                              <a:schemeClr val="tx1"/>
                            </a:solidFill>
                            <a:latin typeface="Cambria Math" panose="02040503050406030204" pitchFamily="18" charset="0"/>
                          </a:rPr>
                          <m:t>𝑛𝑢𝑐𝑙</m:t>
                        </m:r>
                      </m:oMath>
                    </m:oMathPara>
                  </a14:m>
                  <a:endParaRPr lang="en-GB" dirty="0">
                    <a:solidFill>
                      <a:schemeClr val="tx1"/>
                    </a:solidFill>
                  </a:endParaRPr>
                </a:p>
              </p:txBody>
            </p:sp>
          </mc:Choice>
          <mc:Fallback xmlns="">
            <p:sp>
              <p:nvSpPr>
                <p:cNvPr id="242" name="TextBox 241">
                  <a:extLst>
                    <a:ext uri="{FF2B5EF4-FFF2-40B4-BE49-F238E27FC236}">
                      <a16:creationId xmlns:a16="http://schemas.microsoft.com/office/drawing/2014/main" id="{F212901E-F2DC-6D42-8143-E64EAC884774}"/>
                    </a:ext>
                  </a:extLst>
                </p:cNvPr>
                <p:cNvSpPr txBox="1">
                  <a:spLocks noRot="1" noChangeAspect="1" noMove="1" noResize="1" noEditPoints="1" noAdjustHandles="1" noChangeArrowheads="1" noChangeShapeType="1" noTextEdit="1"/>
                </p:cNvSpPr>
                <p:nvPr/>
              </p:nvSpPr>
              <p:spPr>
                <a:xfrm>
                  <a:off x="5455882" y="2099379"/>
                  <a:ext cx="1279352" cy="389513"/>
                </a:xfrm>
                <a:prstGeom prst="ellipse">
                  <a:avLst/>
                </a:prstGeom>
                <a:blipFill>
                  <a:blip r:embed="rId2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3" name="TextBox 242">
                  <a:extLst>
                    <a:ext uri="{FF2B5EF4-FFF2-40B4-BE49-F238E27FC236}">
                      <a16:creationId xmlns:a16="http://schemas.microsoft.com/office/drawing/2014/main" id="{AA45890B-649D-1142-BF06-436C09D152A2}"/>
                    </a:ext>
                  </a:extLst>
                </p:cNvPr>
                <p:cNvSpPr txBox="1"/>
                <p:nvPr/>
              </p:nvSpPr>
              <p:spPr>
                <a:xfrm>
                  <a:off x="5383503" y="1640772"/>
                  <a:ext cx="141216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i="1">
                            <a:solidFill>
                              <a:schemeClr val="tx1"/>
                            </a:solidFill>
                            <a:latin typeface="Cambria Math" panose="02040503050406030204" pitchFamily="18" charset="0"/>
                          </a:rPr>
                          <m:t>𝑐h𝑒𝑚</m:t>
                        </m:r>
                      </m:oMath>
                    </m:oMathPara>
                  </a14:m>
                  <a:endParaRPr lang="en-GB" dirty="0">
                    <a:solidFill>
                      <a:schemeClr val="tx1"/>
                    </a:solidFill>
                  </a:endParaRPr>
                </a:p>
              </p:txBody>
            </p:sp>
          </mc:Choice>
          <mc:Fallback xmlns="">
            <p:sp>
              <p:nvSpPr>
                <p:cNvPr id="243" name="TextBox 242">
                  <a:extLst>
                    <a:ext uri="{FF2B5EF4-FFF2-40B4-BE49-F238E27FC236}">
                      <a16:creationId xmlns:a16="http://schemas.microsoft.com/office/drawing/2014/main" id="{AA45890B-649D-1142-BF06-436C09D152A2}"/>
                    </a:ext>
                  </a:extLst>
                </p:cNvPr>
                <p:cNvSpPr txBox="1">
                  <a:spLocks noRot="1" noChangeAspect="1" noMove="1" noResize="1" noEditPoints="1" noAdjustHandles="1" noChangeArrowheads="1" noChangeShapeType="1" noTextEdit="1"/>
                </p:cNvSpPr>
                <p:nvPr/>
              </p:nvSpPr>
              <p:spPr>
                <a:xfrm>
                  <a:off x="5383503" y="1640772"/>
                  <a:ext cx="1412165" cy="389513"/>
                </a:xfrm>
                <a:prstGeom prst="ellipse">
                  <a:avLst/>
                </a:prstGeom>
                <a:blipFill>
                  <a:blip r:embed="rId2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4" name="TextBox 243">
                  <a:extLst>
                    <a:ext uri="{FF2B5EF4-FFF2-40B4-BE49-F238E27FC236}">
                      <a16:creationId xmlns:a16="http://schemas.microsoft.com/office/drawing/2014/main" id="{BFC8A345-EFD1-0A41-B820-22ABF056F3E2}"/>
                    </a:ext>
                  </a:extLst>
                </p:cNvPr>
                <p:cNvSpPr txBox="1"/>
                <p:nvPr/>
              </p:nvSpPr>
              <p:spPr>
                <a:xfrm>
                  <a:off x="6542490" y="5156016"/>
                  <a:ext cx="19452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2</m:t>
                            </m:r>
                          </m:sub>
                        </m:sSub>
                      </m:oMath>
                    </m:oMathPara>
                  </a14:m>
                  <a:endParaRPr lang="en-GB" dirty="0">
                    <a:solidFill>
                      <a:schemeClr val="tx1"/>
                    </a:solidFill>
                  </a:endParaRPr>
                </a:p>
              </p:txBody>
            </p:sp>
          </mc:Choice>
          <mc:Fallback xmlns="">
            <p:sp>
              <p:nvSpPr>
                <p:cNvPr id="244" name="TextBox 243">
                  <a:extLst>
                    <a:ext uri="{FF2B5EF4-FFF2-40B4-BE49-F238E27FC236}">
                      <a16:creationId xmlns:a16="http://schemas.microsoft.com/office/drawing/2014/main" id="{BFC8A345-EFD1-0A41-B820-22ABF056F3E2}"/>
                    </a:ext>
                  </a:extLst>
                </p:cNvPr>
                <p:cNvSpPr txBox="1">
                  <a:spLocks noRot="1" noChangeAspect="1" noMove="1" noResize="1" noEditPoints="1" noAdjustHandles="1" noChangeArrowheads="1" noChangeShapeType="1" noTextEdit="1"/>
                </p:cNvSpPr>
                <p:nvPr/>
              </p:nvSpPr>
              <p:spPr>
                <a:xfrm>
                  <a:off x="6542490" y="5156016"/>
                  <a:ext cx="1945221" cy="389513"/>
                </a:xfrm>
                <a:prstGeom prst="ellipse">
                  <a:avLst/>
                </a:prstGeom>
                <a:blipFill>
                  <a:blip r:embed="rId2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5" name="TextBox 244">
                  <a:extLst>
                    <a:ext uri="{FF2B5EF4-FFF2-40B4-BE49-F238E27FC236}">
                      <a16:creationId xmlns:a16="http://schemas.microsoft.com/office/drawing/2014/main" id="{DDA696C3-F4D5-BB4A-84C2-85BE8DB8F56F}"/>
                    </a:ext>
                  </a:extLst>
                </p:cNvPr>
                <p:cNvSpPr txBox="1"/>
                <p:nvPr/>
              </p:nvSpPr>
              <p:spPr>
                <a:xfrm>
                  <a:off x="5418162" y="4471115"/>
                  <a:ext cx="1937738"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1</m:t>
                            </m:r>
                          </m:sub>
                        </m:sSub>
                      </m:oMath>
                    </m:oMathPara>
                  </a14:m>
                  <a:endParaRPr lang="en-GB" dirty="0">
                    <a:solidFill>
                      <a:schemeClr val="tx1"/>
                    </a:solidFill>
                  </a:endParaRPr>
                </a:p>
              </p:txBody>
            </p:sp>
          </mc:Choice>
          <mc:Fallback xmlns="">
            <p:sp>
              <p:nvSpPr>
                <p:cNvPr id="245" name="TextBox 244">
                  <a:extLst>
                    <a:ext uri="{FF2B5EF4-FFF2-40B4-BE49-F238E27FC236}">
                      <a16:creationId xmlns:a16="http://schemas.microsoft.com/office/drawing/2014/main" id="{DDA696C3-F4D5-BB4A-84C2-85BE8DB8F56F}"/>
                    </a:ext>
                  </a:extLst>
                </p:cNvPr>
                <p:cNvSpPr txBox="1">
                  <a:spLocks noRot="1" noChangeAspect="1" noMove="1" noResize="1" noEditPoints="1" noAdjustHandles="1" noChangeArrowheads="1" noChangeShapeType="1" noTextEdit="1"/>
                </p:cNvSpPr>
                <p:nvPr/>
              </p:nvSpPr>
              <p:spPr>
                <a:xfrm>
                  <a:off x="5418162" y="4471115"/>
                  <a:ext cx="1937738" cy="389513"/>
                </a:xfrm>
                <a:prstGeom prst="ellipse">
                  <a:avLst/>
                </a:prstGeom>
                <a:blipFill>
                  <a:blip r:embed="rId3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7B0FD324-DBC1-5741-8DC5-088EB524CEDB}"/>
                    </a:ext>
                  </a:extLst>
                </p:cNvPr>
                <p:cNvSpPr txBox="1"/>
                <p:nvPr/>
              </p:nvSpPr>
              <p:spPr>
                <a:xfrm>
                  <a:off x="5710260" y="3473054"/>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10260" y="3473054"/>
                  <a:ext cx="758649" cy="389513"/>
                </a:xfrm>
                <a:prstGeom prst="ellipse">
                  <a:avLst/>
                </a:prstGeom>
                <a:blipFill>
                  <a:blip r:embed="rId31"/>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7" name="TextBox 246">
                  <a:extLst>
                    <a:ext uri="{FF2B5EF4-FFF2-40B4-BE49-F238E27FC236}">
                      <a16:creationId xmlns:a16="http://schemas.microsoft.com/office/drawing/2014/main" id="{70459784-C4F5-2E49-AF50-5A9F0FBF334E}"/>
                    </a:ext>
                  </a:extLst>
                </p:cNvPr>
                <p:cNvSpPr txBox="1"/>
                <p:nvPr/>
              </p:nvSpPr>
              <p:spPr>
                <a:xfrm>
                  <a:off x="5478200" y="4944528"/>
                  <a:ext cx="124689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𝑆𝑖𝑐𝑘</m:t>
                        </m:r>
                        <m:r>
                          <m:rPr>
                            <m:nor/>
                          </m:rPr>
                          <a:rPr lang="en-GB">
                            <a:solidFill>
                              <a:schemeClr val="tx1"/>
                            </a:solidFill>
                            <a:latin typeface="Cambria Math" charset="0"/>
                          </a:rPr>
                          <m:t>.</m:t>
                        </m:r>
                        <m:r>
                          <a:rPr lang="en-GB" i="1" smtClean="0">
                            <a:solidFill>
                              <a:schemeClr val="tx1"/>
                            </a:solidFill>
                            <a:latin typeface="Cambria Math" charset="0"/>
                          </a:rPr>
                          <m:t>𝑒𝑣𝑒</m:t>
                        </m:r>
                      </m:oMath>
                    </m:oMathPara>
                  </a14:m>
                  <a:endParaRPr lang="en-GB" dirty="0">
                    <a:solidFill>
                      <a:schemeClr val="tx1"/>
                    </a:solidFill>
                  </a:endParaRPr>
                </a:p>
              </p:txBody>
            </p:sp>
          </mc:Choice>
          <mc:Fallback xmlns="">
            <p:sp>
              <p:nvSpPr>
                <p:cNvPr id="247" name="TextBox 246">
                  <a:extLst>
                    <a:ext uri="{FF2B5EF4-FFF2-40B4-BE49-F238E27FC236}">
                      <a16:creationId xmlns:a16="http://schemas.microsoft.com/office/drawing/2014/main" id="{70459784-C4F5-2E49-AF50-5A9F0FBF334E}"/>
                    </a:ext>
                  </a:extLst>
                </p:cNvPr>
                <p:cNvSpPr txBox="1">
                  <a:spLocks noRot="1" noChangeAspect="1" noMove="1" noResize="1" noEditPoints="1" noAdjustHandles="1" noChangeArrowheads="1" noChangeShapeType="1" noTextEdit="1"/>
                </p:cNvSpPr>
                <p:nvPr/>
              </p:nvSpPr>
              <p:spPr>
                <a:xfrm>
                  <a:off x="5478200" y="4944528"/>
                  <a:ext cx="1246893" cy="389513"/>
                </a:xfrm>
                <a:prstGeom prst="ellipse">
                  <a:avLst/>
                </a:prstGeom>
                <a:blipFill>
                  <a:blip r:embed="rId32"/>
                  <a:stretch>
                    <a:fillRect/>
                  </a:stretch>
                </a:blipFill>
                <a:ln>
                  <a:solidFill>
                    <a:schemeClr val="tx1"/>
                  </a:solidFill>
                </a:ln>
              </p:spPr>
              <p:txBody>
                <a:bodyPr/>
                <a:lstStyle/>
                <a:p>
                  <a:r>
                    <a:rPr lang="en-GB">
                      <a:noFill/>
                    </a:rPr>
                    <a:t> </a:t>
                  </a:r>
                </a:p>
              </p:txBody>
            </p:sp>
          </mc:Fallback>
        </mc:AlternateContent>
        <p:cxnSp>
          <p:nvCxnSpPr>
            <p:cNvPr id="248" name="Straight Connector 247">
              <a:extLst>
                <a:ext uri="{FF2B5EF4-FFF2-40B4-BE49-F238E27FC236}">
                  <a16:creationId xmlns:a16="http://schemas.microsoft.com/office/drawing/2014/main" id="{08187FE5-05EC-694C-8251-12D7328181F6}"/>
                </a:ext>
              </a:extLst>
            </p:cNvPr>
            <p:cNvCxnSpPr>
              <a:cxnSpLocks/>
              <a:stCxn id="264" idx="2"/>
              <a:endCxn id="247" idx="2"/>
            </p:cNvCxnSpPr>
            <p:nvPr/>
          </p:nvCxnSpPr>
          <p:spPr>
            <a:xfrm>
              <a:off x="4754734" y="4737872"/>
              <a:ext cx="723466" cy="401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E6844ECE-2C1A-1040-B0DC-35660A0FD4DB}"/>
                </a:ext>
              </a:extLst>
            </p:cNvPr>
            <p:cNvCxnSpPr>
              <a:cxnSpLocks/>
              <a:stCxn id="246" idx="0"/>
              <a:endCxn id="266" idx="2"/>
            </p:cNvCxnSpPr>
            <p:nvPr/>
          </p:nvCxnSpPr>
          <p:spPr>
            <a:xfrm flipH="1" flipV="1">
              <a:off x="5942305" y="2928673"/>
              <a:ext cx="147280"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23180AB6-09B4-3843-AA6F-E2E112C301C7}"/>
                </a:ext>
              </a:extLst>
            </p:cNvPr>
            <p:cNvCxnSpPr>
              <a:cxnSpLocks/>
              <a:stCxn id="252" idx="1"/>
              <a:endCxn id="246" idx="6"/>
            </p:cNvCxnSpPr>
            <p:nvPr/>
          </p:nvCxnSpPr>
          <p:spPr>
            <a:xfrm flipH="1">
              <a:off x="6468909" y="3667811"/>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5F3D023C-F7B7-6947-A007-15E3EF2D7CC9}"/>
                </a:ext>
              </a:extLst>
            </p:cNvPr>
            <p:cNvGrpSpPr/>
            <p:nvPr/>
          </p:nvGrpSpPr>
          <p:grpSpPr>
            <a:xfrm>
              <a:off x="7005769" y="3379583"/>
              <a:ext cx="190052" cy="360228"/>
              <a:chOff x="7005769" y="3379583"/>
              <a:chExt cx="190052" cy="360228"/>
            </a:xfrm>
          </p:grpSpPr>
          <p:sp>
            <p:nvSpPr>
              <p:cNvPr id="252" name="Rectangle 251">
                <a:extLst>
                  <a:ext uri="{FF2B5EF4-FFF2-40B4-BE49-F238E27FC236}">
                    <a16:creationId xmlns:a16="http://schemas.microsoft.com/office/drawing/2014/main" id="{2426C423-91E1-8348-B2F6-E05ECE692184}"/>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3" name="TextBox 252">
                    <a:extLst>
                      <a:ext uri="{FF2B5EF4-FFF2-40B4-BE49-F238E27FC236}">
                        <a16:creationId xmlns:a16="http://schemas.microsoft.com/office/drawing/2014/main" id="{CEE9EFF0-7063-CD4B-A6A3-F5966D305A5E}"/>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3"/>
                    <a:stretch>
                      <a:fillRect l="-53333" b="-27778"/>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6" name="Rectangle 145">
                <a:extLst>
                  <a:ext uri="{FF2B5EF4-FFF2-40B4-BE49-F238E27FC236}">
                    <a16:creationId xmlns:a16="http://schemas.microsoft.com/office/drawing/2014/main" id="{647A9721-B55F-604A-AAD3-35A38F848ACB}"/>
                  </a:ext>
                </a:extLst>
              </p:cNvPr>
              <p:cNvSpPr/>
              <p:nvPr/>
            </p:nvSpPr>
            <p:spPr>
              <a:xfrm>
                <a:off x="10101899" y="2293009"/>
                <a:ext cx="181120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dirty="0">
                          <a:latin typeface="Cambria Math" panose="02040503050406030204" pitchFamily="18" charset="0"/>
                        </a:rPr>
                        <m:t>𝑋</m:t>
                      </m:r>
                      <m:r>
                        <a:rPr lang="de-DE" dirty="0">
                          <a:latin typeface="Cambria Math" panose="02040503050406030204" pitchFamily="18" charset="0"/>
                        </a:rPr>
                        <m:t>∈{</m:t>
                      </m:r>
                      <m:r>
                        <a:rPr lang="de-DE" i="1" dirty="0">
                          <a:latin typeface="Cambria Math" panose="02040503050406030204" pitchFamily="18" charset="0"/>
                        </a:rPr>
                        <m:t>𝑎𝑙𝑖𝑐𝑒</m:t>
                      </m:r>
                      <m:r>
                        <a:rPr lang="de-DE" dirty="0">
                          <a:latin typeface="Cambria Math" panose="02040503050406030204" pitchFamily="18" charset="0"/>
                        </a:rPr>
                        <m:t>, </m:t>
                      </m:r>
                      <m:r>
                        <a:rPr lang="de-DE" i="1" dirty="0">
                          <a:latin typeface="Cambria Math" panose="02040503050406030204" pitchFamily="18" charset="0"/>
                        </a:rPr>
                        <m:t>𝑏𝑜𝑏</m:t>
                      </m:r>
                      <m:r>
                        <a:rPr lang="de-DE" dirty="0">
                          <a:latin typeface="Cambria Math" panose="02040503050406030204" pitchFamily="18" charset="0"/>
                        </a:rPr>
                        <m:t>)</m:t>
                      </m:r>
                    </m:oMath>
                  </m:oMathPara>
                </a14:m>
                <a:endParaRPr lang="de-DE" dirty="0"/>
              </a:p>
            </p:txBody>
          </p:sp>
        </mc:Choice>
        <mc:Fallback xmlns="">
          <p:sp>
            <p:nvSpPr>
              <p:cNvPr id="146" name="Rectangle 145">
                <a:extLst>
                  <a:ext uri="{FF2B5EF4-FFF2-40B4-BE49-F238E27FC236}">
                    <a16:creationId xmlns:a16="http://schemas.microsoft.com/office/drawing/2014/main" id="{647A9721-B55F-604A-AAD3-35A38F848ACB}"/>
                  </a:ext>
                </a:extLst>
              </p:cNvPr>
              <p:cNvSpPr>
                <a:spLocks noRot="1" noChangeAspect="1" noMove="1" noResize="1" noEditPoints="1" noAdjustHandles="1" noChangeArrowheads="1" noChangeShapeType="1" noTextEdit="1"/>
              </p:cNvSpPr>
              <p:nvPr/>
            </p:nvSpPr>
            <p:spPr>
              <a:xfrm>
                <a:off x="10101899" y="2293009"/>
                <a:ext cx="1811200" cy="369332"/>
              </a:xfrm>
              <a:prstGeom prst="rect">
                <a:avLst/>
              </a:prstGeom>
              <a:blipFill>
                <a:blip r:embed="rId34"/>
                <a:stretch>
                  <a:fillRect b="-13333"/>
                </a:stretch>
              </a:blipFill>
            </p:spPr>
            <p:txBody>
              <a:bodyPr/>
              <a:lstStyle/>
              <a:p>
                <a:r>
                  <a:rPr lang="en-GB">
                    <a:noFill/>
                  </a:rPr>
                  <a:t> </a:t>
                </a:r>
              </a:p>
            </p:txBody>
          </p:sp>
        </mc:Fallback>
      </mc:AlternateContent>
      <p:grpSp>
        <p:nvGrpSpPr>
          <p:cNvPr id="148" name="Group 147">
            <a:extLst>
              <a:ext uri="{FF2B5EF4-FFF2-40B4-BE49-F238E27FC236}">
                <a16:creationId xmlns:a16="http://schemas.microsoft.com/office/drawing/2014/main" id="{D407E3C4-B643-EA40-96E8-B49AA8A78406}"/>
              </a:ext>
            </a:extLst>
          </p:cNvPr>
          <p:cNvGrpSpPr/>
          <p:nvPr/>
        </p:nvGrpSpPr>
        <p:grpSpPr>
          <a:xfrm>
            <a:off x="8242662" y="443420"/>
            <a:ext cx="2034533" cy="552081"/>
            <a:chOff x="8655309" y="2902693"/>
            <a:chExt cx="2034533" cy="552081"/>
          </a:xfrm>
        </p:grpSpPr>
        <p:cxnSp>
          <p:nvCxnSpPr>
            <p:cNvPr id="278" name="Straight Connector 277">
              <a:extLst>
                <a:ext uri="{FF2B5EF4-FFF2-40B4-BE49-F238E27FC236}">
                  <a16:creationId xmlns:a16="http://schemas.microsoft.com/office/drawing/2014/main" id="{79D6D2E0-ED5D-ED4A-9F1D-8A97212DCA9E}"/>
                </a:ext>
              </a:extLst>
            </p:cNvPr>
            <p:cNvCxnSpPr>
              <a:cxnSpLocks/>
              <a:stCxn id="149" idx="6"/>
              <a:endCxn id="28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76D8E4AD-D271-B840-930A-671F2A188E07}"/>
                </a:ext>
              </a:extLst>
            </p:cNvPr>
            <p:cNvCxnSpPr>
              <a:cxnSpLocks/>
              <a:stCxn id="150" idx="2"/>
              <a:endCxn id="283"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5F3935BD-BD42-794C-830C-04ADC2CFEED5}"/>
                </a:ext>
              </a:extLst>
            </p:cNvPr>
            <p:cNvCxnSpPr>
              <a:cxnSpLocks/>
              <a:stCxn id="153" idx="0"/>
              <a:endCxn id="28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 name="Group 280">
              <a:extLst>
                <a:ext uri="{FF2B5EF4-FFF2-40B4-BE49-F238E27FC236}">
                  <a16:creationId xmlns:a16="http://schemas.microsoft.com/office/drawing/2014/main" id="{73FAD988-7DD4-2B40-8EDC-9767B0CE1BC7}"/>
                </a:ext>
              </a:extLst>
            </p:cNvPr>
            <p:cNvGrpSpPr/>
            <p:nvPr/>
          </p:nvGrpSpPr>
          <p:grpSpPr>
            <a:xfrm>
              <a:off x="9540595" y="2902693"/>
              <a:ext cx="520306" cy="392206"/>
              <a:chOff x="9540595" y="2902693"/>
              <a:chExt cx="520306" cy="392206"/>
            </a:xfrm>
          </p:grpSpPr>
          <p:sp>
            <p:nvSpPr>
              <p:cNvPr id="282" name="Rectangle 281">
                <a:extLst>
                  <a:ext uri="{FF2B5EF4-FFF2-40B4-BE49-F238E27FC236}">
                    <a16:creationId xmlns:a16="http://schemas.microsoft.com/office/drawing/2014/main" id="{0CDC9DBE-EAB7-B847-A0F6-89721EEE325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3" name="Rectangle 282">
                <a:extLst>
                  <a:ext uri="{FF2B5EF4-FFF2-40B4-BE49-F238E27FC236}">
                    <a16:creationId xmlns:a16="http://schemas.microsoft.com/office/drawing/2014/main" id="{7CED82BC-D90D-AF4C-BBE6-40372896237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4" name="Rectangle 283">
                <a:extLst>
                  <a:ext uri="{FF2B5EF4-FFF2-40B4-BE49-F238E27FC236}">
                    <a16:creationId xmlns:a16="http://schemas.microsoft.com/office/drawing/2014/main" id="{1E02F2C7-5BC0-E146-82CD-E98A0853B2B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5" name="TextBox 284">
                    <a:extLst>
                      <a:ext uri="{FF2B5EF4-FFF2-40B4-BE49-F238E27FC236}">
                        <a16:creationId xmlns:a16="http://schemas.microsoft.com/office/drawing/2014/main" id="{34059A55-2AA6-FB45-8E75-D3A7FA6028D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3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9E5BCCE5-5939-7B43-AF36-56F24B4DB429}"/>
                  </a:ext>
                </a:extLst>
              </p:cNvPr>
              <p:cNvSpPr/>
              <p:nvPr/>
            </p:nvSpPr>
            <p:spPr>
              <a:xfrm>
                <a:off x="7110550" y="360000"/>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49" name="Oval 148">
                <a:extLst>
                  <a:ext uri="{FF2B5EF4-FFF2-40B4-BE49-F238E27FC236}">
                    <a16:creationId xmlns:a16="http://schemas.microsoft.com/office/drawing/2014/main" id="{9E5BCCE5-5939-7B43-AF36-56F24B4DB429}"/>
                  </a:ext>
                </a:extLst>
              </p:cNvPr>
              <p:cNvSpPr>
                <a:spLocks noRot="1" noChangeAspect="1" noMove="1" noResize="1" noEditPoints="1" noAdjustHandles="1" noChangeArrowheads="1" noChangeShapeType="1" noTextEdit="1"/>
              </p:cNvSpPr>
              <p:nvPr/>
            </p:nvSpPr>
            <p:spPr>
              <a:xfrm>
                <a:off x="7110550" y="360000"/>
                <a:ext cx="1132112" cy="389513"/>
              </a:xfrm>
              <a:prstGeom prst="ellipse">
                <a:avLst/>
              </a:prstGeom>
              <a:blipFill>
                <a:blip r:embed="rId3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Oval 149">
                <a:extLst>
                  <a:ext uri="{FF2B5EF4-FFF2-40B4-BE49-F238E27FC236}">
                    <a16:creationId xmlns:a16="http://schemas.microsoft.com/office/drawing/2014/main" id="{C6F462F7-8ABE-0A4B-9049-137E1767085C}"/>
                  </a:ext>
                </a:extLst>
              </p:cNvPr>
              <p:cNvSpPr/>
              <p:nvPr/>
            </p:nvSpPr>
            <p:spPr>
              <a:xfrm>
                <a:off x="10277195" y="360000"/>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10277195" y="360000"/>
                <a:ext cx="991003" cy="389513"/>
              </a:xfrm>
              <a:prstGeom prst="ellipse">
                <a:avLst/>
              </a:prstGeom>
              <a:blipFill>
                <a:blip r:embed="rId3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1" name="Oval 150">
                <a:extLst>
                  <a:ext uri="{FF2B5EF4-FFF2-40B4-BE49-F238E27FC236}">
                    <a16:creationId xmlns:a16="http://schemas.microsoft.com/office/drawing/2014/main" id="{1D4FA53C-C29F-A440-ABF5-CF270D16128F}"/>
                  </a:ext>
                </a:extLst>
              </p:cNvPr>
              <p:cNvSpPr/>
              <p:nvPr/>
            </p:nvSpPr>
            <p:spPr>
              <a:xfrm>
                <a:off x="8642038" y="2424442"/>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51" name="Oval 150">
                <a:extLst>
                  <a:ext uri="{FF2B5EF4-FFF2-40B4-BE49-F238E27FC236}">
                    <a16:creationId xmlns:a16="http://schemas.microsoft.com/office/drawing/2014/main" id="{1D4FA53C-C29F-A440-ABF5-CF270D16128F}"/>
                  </a:ext>
                </a:extLst>
              </p:cNvPr>
              <p:cNvSpPr>
                <a:spLocks noRot="1" noChangeAspect="1" noMove="1" noResize="1" noEditPoints="1" noAdjustHandles="1" noChangeArrowheads="1" noChangeShapeType="1" noTextEdit="1"/>
              </p:cNvSpPr>
              <p:nvPr/>
            </p:nvSpPr>
            <p:spPr>
              <a:xfrm>
                <a:off x="8642038" y="2424442"/>
                <a:ext cx="1189998" cy="389513"/>
              </a:xfrm>
              <a:prstGeom prst="ellipse">
                <a:avLst/>
              </a:prstGeom>
              <a:blipFill>
                <a:blip r:embed="rId3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2" name="Oval 151">
                <a:extLst>
                  <a:ext uri="{FF2B5EF4-FFF2-40B4-BE49-F238E27FC236}">
                    <a16:creationId xmlns:a16="http://schemas.microsoft.com/office/drawing/2014/main" id="{BA96B05B-93B2-0246-9962-788810F7B7C4}"/>
                  </a:ext>
                </a:extLst>
              </p:cNvPr>
              <p:cNvSpPr/>
              <p:nvPr/>
            </p:nvSpPr>
            <p:spPr>
              <a:xfrm>
                <a:off x="6908400" y="167889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52" name="Oval 151">
                <a:extLst>
                  <a:ext uri="{FF2B5EF4-FFF2-40B4-BE49-F238E27FC236}">
                    <a16:creationId xmlns:a16="http://schemas.microsoft.com/office/drawing/2014/main" id="{BA96B05B-93B2-0246-9962-788810F7B7C4}"/>
                  </a:ext>
                </a:extLst>
              </p:cNvPr>
              <p:cNvSpPr>
                <a:spLocks noRot="1" noChangeAspect="1" noMove="1" noResize="1" noEditPoints="1" noAdjustHandles="1" noChangeArrowheads="1" noChangeShapeType="1" noTextEdit="1"/>
              </p:cNvSpPr>
              <p:nvPr/>
            </p:nvSpPr>
            <p:spPr>
              <a:xfrm>
                <a:off x="6908400" y="1678898"/>
                <a:ext cx="1536412" cy="389513"/>
              </a:xfrm>
              <a:prstGeom prst="ellipse">
                <a:avLst/>
              </a:prstGeom>
              <a:blipFill>
                <a:blip r:embed="rId3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77211BC-5C82-AA48-99FC-72DBA649F698}"/>
                  </a:ext>
                </a:extLst>
              </p:cNvPr>
              <p:cNvSpPr/>
              <p:nvPr/>
            </p:nvSpPr>
            <p:spPr>
              <a:xfrm>
                <a:off x="8861536" y="995501"/>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53" name="Oval 152">
                <a:extLst>
                  <a:ext uri="{FF2B5EF4-FFF2-40B4-BE49-F238E27FC236}">
                    <a16:creationId xmlns:a16="http://schemas.microsoft.com/office/drawing/2014/main" id="{B77211BC-5C82-AA48-99FC-72DBA649F698}"/>
                  </a:ext>
                </a:extLst>
              </p:cNvPr>
              <p:cNvSpPr>
                <a:spLocks noRot="1" noChangeAspect="1" noMove="1" noResize="1" noEditPoints="1" noAdjustHandles="1" noChangeArrowheads="1" noChangeShapeType="1" noTextEdit="1"/>
              </p:cNvSpPr>
              <p:nvPr/>
            </p:nvSpPr>
            <p:spPr>
              <a:xfrm>
                <a:off x="8861536" y="995501"/>
                <a:ext cx="758649" cy="389513"/>
              </a:xfrm>
              <a:prstGeom prst="ellipse">
                <a:avLst/>
              </a:prstGeom>
              <a:blipFill>
                <a:blip r:embed="rId40"/>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4" name="Oval 153">
                <a:extLst>
                  <a:ext uri="{FF2B5EF4-FFF2-40B4-BE49-F238E27FC236}">
                    <a16:creationId xmlns:a16="http://schemas.microsoft.com/office/drawing/2014/main" id="{B22662E6-290E-7444-9116-957F0534FFA8}"/>
                  </a:ext>
                </a:extLst>
              </p:cNvPr>
              <p:cNvSpPr/>
              <p:nvPr/>
            </p:nvSpPr>
            <p:spPr>
              <a:xfrm>
                <a:off x="10040242" y="1678898"/>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𝑇𝑟𝑒𝑎𝑡</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r>
                            <a:rPr lang="de-DE" b="0" i="1" smtClean="0">
                              <a:solidFill>
                                <a:srgbClr val="FFC000"/>
                              </a:solidFill>
                              <a:latin typeface="Cambria Math" panose="02040503050406030204" pitchFamily="18" charset="0"/>
                            </a:rPr>
                            <m:t>,</m:t>
                          </m:r>
                          <m:r>
                            <a:rPr lang="de-DE" b="0" i="1" smtClean="0">
                              <a:solidFill>
                                <a:srgbClr val="FFC000"/>
                              </a:solidFill>
                              <a:latin typeface="Cambria Math" panose="02040503050406030204" pitchFamily="18" charset="0"/>
                            </a:rPr>
                            <m:t>𝑀</m:t>
                          </m:r>
                        </m:e>
                      </m:d>
                    </m:oMath>
                  </m:oMathPara>
                </a14:m>
                <a:endParaRPr lang="en-GB" dirty="0">
                  <a:solidFill>
                    <a:srgbClr val="FFC000"/>
                  </a:solidFill>
                </a:endParaRPr>
              </a:p>
            </p:txBody>
          </p:sp>
        </mc:Choice>
        <mc:Fallback xmlns="">
          <p:sp>
            <p:nvSpPr>
              <p:cNvPr id="154" name="Oval 153">
                <a:extLst>
                  <a:ext uri="{FF2B5EF4-FFF2-40B4-BE49-F238E27FC236}">
                    <a16:creationId xmlns:a16="http://schemas.microsoft.com/office/drawing/2014/main" id="{B22662E6-290E-7444-9116-957F0534FFA8}"/>
                  </a:ext>
                </a:extLst>
              </p:cNvPr>
              <p:cNvSpPr>
                <a:spLocks noRot="1" noChangeAspect="1" noMove="1" noResize="1" noEditPoints="1" noAdjustHandles="1" noChangeArrowheads="1" noChangeShapeType="1" noTextEdit="1"/>
              </p:cNvSpPr>
              <p:nvPr/>
            </p:nvSpPr>
            <p:spPr>
              <a:xfrm>
                <a:off x="10040242" y="1678898"/>
                <a:ext cx="1792211" cy="389513"/>
              </a:xfrm>
              <a:prstGeom prst="ellipse">
                <a:avLst/>
              </a:prstGeom>
              <a:blipFill>
                <a:blip r:embed="rId41"/>
                <a:stretch>
                  <a:fillRect/>
                </a:stretch>
              </a:blipFill>
              <a:ln>
                <a:solidFill>
                  <a:schemeClr val="tx1"/>
                </a:solidFill>
              </a:ln>
            </p:spPr>
            <p:txBody>
              <a:bodyPr/>
              <a:lstStyle/>
              <a:p>
                <a:r>
                  <a:rPr lang="en-GB">
                    <a:noFill/>
                  </a:rPr>
                  <a:t> </a:t>
                </a:r>
              </a:p>
            </p:txBody>
          </p:sp>
        </mc:Fallback>
      </mc:AlternateContent>
      <p:cxnSp>
        <p:nvCxnSpPr>
          <p:cNvPr id="155" name="Straight Connector 154">
            <a:extLst>
              <a:ext uri="{FF2B5EF4-FFF2-40B4-BE49-F238E27FC236}">
                <a16:creationId xmlns:a16="http://schemas.microsoft.com/office/drawing/2014/main" id="{286B26E4-EF5E-114E-BD7B-86FD6419335C}"/>
              </a:ext>
            </a:extLst>
          </p:cNvPr>
          <p:cNvCxnSpPr>
            <a:cxnSpLocks/>
            <a:stCxn id="152" idx="6"/>
            <a:endCxn id="275" idx="1"/>
          </p:cNvCxnSpPr>
          <p:nvPr/>
        </p:nvCxnSpPr>
        <p:spPr>
          <a:xfrm>
            <a:off x="8444812" y="1873655"/>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CA242ADA-233A-7145-BEAF-CC548E8BC62B}"/>
              </a:ext>
            </a:extLst>
          </p:cNvPr>
          <p:cNvCxnSpPr>
            <a:cxnSpLocks/>
            <a:stCxn id="153" idx="4"/>
            <a:endCxn id="275" idx="0"/>
          </p:cNvCxnSpPr>
          <p:nvPr/>
        </p:nvCxnSpPr>
        <p:spPr>
          <a:xfrm flipH="1">
            <a:off x="8972009" y="1385014"/>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F3E470B8-AE5F-7A4E-BB1F-01B0F9DB537D}"/>
              </a:ext>
            </a:extLst>
          </p:cNvPr>
          <p:cNvCxnSpPr>
            <a:cxnSpLocks/>
            <a:stCxn id="151" idx="0"/>
            <a:endCxn id="275" idx="2"/>
          </p:cNvCxnSpPr>
          <p:nvPr/>
        </p:nvCxnSpPr>
        <p:spPr>
          <a:xfrm flipH="1" flipV="1">
            <a:off x="8972009" y="1951097"/>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7">
            <a:extLst>
              <a:ext uri="{FF2B5EF4-FFF2-40B4-BE49-F238E27FC236}">
                <a16:creationId xmlns:a16="http://schemas.microsoft.com/office/drawing/2014/main" id="{879BBC2F-5248-234C-85E8-7EE884D862AA}"/>
              </a:ext>
            </a:extLst>
          </p:cNvPr>
          <p:cNvGrpSpPr/>
          <p:nvPr/>
        </p:nvGrpSpPr>
        <p:grpSpPr>
          <a:xfrm>
            <a:off x="8611025" y="1768183"/>
            <a:ext cx="474503" cy="391710"/>
            <a:chOff x="9288700" y="2902693"/>
            <a:chExt cx="474503" cy="391710"/>
          </a:xfrm>
        </p:grpSpPr>
        <p:sp>
          <p:nvSpPr>
            <p:cNvPr id="274" name="Rectangle 273">
              <a:extLst>
                <a:ext uri="{FF2B5EF4-FFF2-40B4-BE49-F238E27FC236}">
                  <a16:creationId xmlns:a16="http://schemas.microsoft.com/office/drawing/2014/main" id="{5AEDBC36-1185-FF48-9C10-AAC6610AECBD}"/>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5" name="Rectangle 274">
              <a:extLst>
                <a:ext uri="{FF2B5EF4-FFF2-40B4-BE49-F238E27FC236}">
                  <a16:creationId xmlns:a16="http://schemas.microsoft.com/office/drawing/2014/main" id="{0273F03F-A858-A045-820A-538A405C9B7B}"/>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6" name="Rectangle 275">
              <a:extLst>
                <a:ext uri="{FF2B5EF4-FFF2-40B4-BE49-F238E27FC236}">
                  <a16:creationId xmlns:a16="http://schemas.microsoft.com/office/drawing/2014/main" id="{2784DE39-1A0A-0442-A58F-5D396E089A6A}"/>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7" name="TextBox 276">
                  <a:extLst>
                    <a:ext uri="{FF2B5EF4-FFF2-40B4-BE49-F238E27FC236}">
                      <a16:creationId xmlns:a16="http://schemas.microsoft.com/office/drawing/2014/main" id="{842634AD-E3A0-8749-9478-5880C026D864}"/>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42"/>
                  <a:stretch>
                    <a:fillRect l="-16667" r="-4167" b="-26087"/>
                  </a:stretch>
                </a:blipFill>
              </p:spPr>
              <p:txBody>
                <a:bodyPr/>
                <a:lstStyle/>
                <a:p>
                  <a:r>
                    <a:rPr lang="en-GB">
                      <a:noFill/>
                    </a:rPr>
                    <a:t> </a:t>
                  </a:r>
                </a:p>
              </p:txBody>
            </p:sp>
          </mc:Fallback>
        </mc:AlternateContent>
      </p:grpSp>
      <p:cxnSp>
        <p:nvCxnSpPr>
          <p:cNvPr id="159" name="Straight Connector 158">
            <a:extLst>
              <a:ext uri="{FF2B5EF4-FFF2-40B4-BE49-F238E27FC236}">
                <a16:creationId xmlns:a16="http://schemas.microsoft.com/office/drawing/2014/main" id="{3B0C720F-5C86-0043-9899-B6F69D070BCC}"/>
              </a:ext>
            </a:extLst>
          </p:cNvPr>
          <p:cNvCxnSpPr>
            <a:cxnSpLocks/>
            <a:stCxn id="153" idx="4"/>
            <a:endCxn id="271" idx="0"/>
          </p:cNvCxnSpPr>
          <p:nvPr/>
        </p:nvCxnSpPr>
        <p:spPr>
          <a:xfrm>
            <a:off x="9240861" y="1385014"/>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0397BC78-E17C-0547-A08C-52FD18D390D2}"/>
              </a:ext>
            </a:extLst>
          </p:cNvPr>
          <p:cNvCxnSpPr>
            <a:cxnSpLocks/>
            <a:stCxn id="154" idx="2"/>
            <a:endCxn id="271" idx="3"/>
          </p:cNvCxnSpPr>
          <p:nvPr/>
        </p:nvCxnSpPr>
        <p:spPr>
          <a:xfrm flipH="1">
            <a:off x="9574882" y="1873655"/>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A8AAD72D-AF23-0247-9DF8-966216487525}"/>
              </a:ext>
            </a:extLst>
          </p:cNvPr>
          <p:cNvCxnSpPr>
            <a:cxnSpLocks/>
            <a:stCxn id="151" idx="0"/>
            <a:endCxn id="271" idx="2"/>
          </p:cNvCxnSpPr>
          <p:nvPr/>
        </p:nvCxnSpPr>
        <p:spPr>
          <a:xfrm flipV="1">
            <a:off x="9237037" y="1951097"/>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BAC7DF87-0336-254F-B966-7D429176E079}"/>
              </a:ext>
            </a:extLst>
          </p:cNvPr>
          <p:cNvGrpSpPr/>
          <p:nvPr/>
        </p:nvGrpSpPr>
        <p:grpSpPr>
          <a:xfrm>
            <a:off x="9393793" y="1768183"/>
            <a:ext cx="222608" cy="225914"/>
            <a:chOff x="9393793" y="1768183"/>
            <a:chExt cx="222608" cy="225914"/>
          </a:xfrm>
        </p:grpSpPr>
        <p:sp>
          <p:nvSpPr>
            <p:cNvPr id="270" name="Rectangle 269">
              <a:extLst>
                <a:ext uri="{FF2B5EF4-FFF2-40B4-BE49-F238E27FC236}">
                  <a16:creationId xmlns:a16="http://schemas.microsoft.com/office/drawing/2014/main" id="{86019416-B87B-0640-82AC-D4E4384B5881}"/>
                </a:ext>
              </a:extLst>
            </p:cNvPr>
            <p:cNvSpPr/>
            <p:nvPr/>
          </p:nvSpPr>
          <p:spPr>
            <a:xfrm>
              <a:off x="9393793" y="176818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1" name="Rectangle 270">
              <a:extLst>
                <a:ext uri="{FF2B5EF4-FFF2-40B4-BE49-F238E27FC236}">
                  <a16:creationId xmlns:a16="http://schemas.microsoft.com/office/drawing/2014/main" id="{386C8AE1-6FF0-7E43-988B-91E1ACA0D692}"/>
                </a:ext>
              </a:extLst>
            </p:cNvPr>
            <p:cNvSpPr/>
            <p:nvPr/>
          </p:nvSpPr>
          <p:spPr>
            <a:xfrm>
              <a:off x="9430882" y="180709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2" name="Rectangle 271">
              <a:extLst>
                <a:ext uri="{FF2B5EF4-FFF2-40B4-BE49-F238E27FC236}">
                  <a16:creationId xmlns:a16="http://schemas.microsoft.com/office/drawing/2014/main" id="{95BA62BB-334A-7D4F-8C11-B9E90AD18DE0}"/>
                </a:ext>
              </a:extLst>
            </p:cNvPr>
            <p:cNvSpPr/>
            <p:nvPr/>
          </p:nvSpPr>
          <p:spPr>
            <a:xfrm>
              <a:off x="9472401" y="185009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mc:AlternateContent xmlns:mc="http://schemas.openxmlformats.org/markup-compatibility/2006" xmlns:a14="http://schemas.microsoft.com/office/drawing/2010/main">
        <mc:Choice Requires="a14">
          <p:sp>
            <p:nvSpPr>
              <p:cNvPr id="273" name="TextBox 272">
                <a:extLst>
                  <a:ext uri="{FF2B5EF4-FFF2-40B4-BE49-F238E27FC236}">
                    <a16:creationId xmlns:a16="http://schemas.microsoft.com/office/drawing/2014/main" id="{CBF74BB9-A3AD-5D4E-8346-A63433EEE158}"/>
                  </a:ext>
                </a:extLst>
              </p:cNvPr>
              <p:cNvSpPr txBox="1"/>
              <p:nvPr/>
            </p:nvSpPr>
            <p:spPr>
              <a:xfrm>
                <a:off x="9626008" y="188339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273" name="TextBox 272">
                <a:extLst>
                  <a:ext uri="{FF2B5EF4-FFF2-40B4-BE49-F238E27FC236}">
                    <a16:creationId xmlns:a16="http://schemas.microsoft.com/office/drawing/2014/main" id="{CBF74BB9-A3AD-5D4E-8346-A63433EEE158}"/>
                  </a:ext>
                </a:extLst>
              </p:cNvPr>
              <p:cNvSpPr txBox="1">
                <a:spLocks noRot="1" noChangeAspect="1" noMove="1" noResize="1" noEditPoints="1" noAdjustHandles="1" noChangeArrowheads="1" noChangeShapeType="1" noTextEdit="1"/>
              </p:cNvSpPr>
              <p:nvPr/>
            </p:nvSpPr>
            <p:spPr>
              <a:xfrm>
                <a:off x="9626008" y="1883390"/>
                <a:ext cx="293414" cy="276999"/>
              </a:xfrm>
              <a:prstGeom prst="rect">
                <a:avLst/>
              </a:prstGeom>
              <a:blipFill>
                <a:blip r:embed="rId43"/>
                <a:stretch>
                  <a:fillRect l="-16667" r="-4167" b="-26087"/>
                </a:stretch>
              </a:blipFill>
            </p:spPr>
            <p:txBody>
              <a:bodyPr/>
              <a:lstStyle/>
              <a:p>
                <a:r>
                  <a:rPr lang="en-GB">
                    <a:noFill/>
                  </a:rPr>
                  <a:t> </a:t>
                </a:r>
              </a:p>
            </p:txBody>
          </p:sp>
        </mc:Fallback>
      </mc:AlternateContent>
      <p:grpSp>
        <p:nvGrpSpPr>
          <p:cNvPr id="163" name="Group 162">
            <a:extLst>
              <a:ext uri="{FF2B5EF4-FFF2-40B4-BE49-F238E27FC236}">
                <a16:creationId xmlns:a16="http://schemas.microsoft.com/office/drawing/2014/main" id="{0FEBEA73-D9BC-CA49-A77E-F6F6A29072B4}"/>
              </a:ext>
            </a:extLst>
          </p:cNvPr>
          <p:cNvGrpSpPr/>
          <p:nvPr/>
        </p:nvGrpSpPr>
        <p:grpSpPr>
          <a:xfrm>
            <a:off x="9620185" y="1118257"/>
            <a:ext cx="758122" cy="348999"/>
            <a:chOff x="8636773" y="2952819"/>
            <a:chExt cx="758122" cy="348999"/>
          </a:xfrm>
        </p:grpSpPr>
        <p:cxnSp>
          <p:nvCxnSpPr>
            <p:cNvPr id="164" name="Straight Connector 163">
              <a:extLst>
                <a:ext uri="{FF2B5EF4-FFF2-40B4-BE49-F238E27FC236}">
                  <a16:creationId xmlns:a16="http://schemas.microsoft.com/office/drawing/2014/main" id="{B77DCDFA-ED83-3140-BD0B-AC84B17F2728}"/>
                </a:ext>
              </a:extLst>
            </p:cNvPr>
            <p:cNvCxnSpPr>
              <a:cxnSpLocks/>
              <a:stCxn id="153" idx="6"/>
              <a:endCxn id="26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3324D852-B930-5B4E-90EE-39DB7F037AB6}"/>
                </a:ext>
              </a:extLst>
            </p:cNvPr>
            <p:cNvGrpSpPr/>
            <p:nvPr/>
          </p:nvGrpSpPr>
          <p:grpSpPr>
            <a:xfrm>
              <a:off x="8957481" y="2952819"/>
              <a:ext cx="437414" cy="348999"/>
              <a:chOff x="8957481" y="2952819"/>
              <a:chExt cx="437414" cy="348999"/>
            </a:xfrm>
          </p:grpSpPr>
          <p:sp>
            <p:nvSpPr>
              <p:cNvPr id="268" name="Rectangle 267">
                <a:extLst>
                  <a:ext uri="{FF2B5EF4-FFF2-40B4-BE49-F238E27FC236}">
                    <a16:creationId xmlns:a16="http://schemas.microsoft.com/office/drawing/2014/main" id="{974D67A3-1B5D-1942-BF0E-3BB986910FA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9" name="TextBox 268">
                    <a:extLst>
                      <a:ext uri="{FF2B5EF4-FFF2-40B4-BE49-F238E27FC236}">
                        <a16:creationId xmlns:a16="http://schemas.microsoft.com/office/drawing/2014/main" id="{DB89998A-D600-8B47-A398-3C63A1F8B68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44"/>
                    <a:stretch>
                      <a:fillRect l="-16667" r="-4167" b="-21739"/>
                    </a:stretch>
                  </a:blipFill>
                </p:spPr>
                <p:txBody>
                  <a:bodyPr/>
                  <a:lstStyle/>
                  <a:p>
                    <a:r>
                      <a:rPr lang="en-GB">
                        <a:noFill/>
                      </a:rPr>
                      <a:t> </a:t>
                    </a:r>
                  </a:p>
                </p:txBody>
              </p:sp>
            </mc:Fallback>
          </mc:AlternateContent>
        </p:grpSp>
      </p:grpSp>
      <p:grpSp>
        <p:nvGrpSpPr>
          <p:cNvPr id="286" name="Group 285">
            <a:extLst>
              <a:ext uri="{FF2B5EF4-FFF2-40B4-BE49-F238E27FC236}">
                <a16:creationId xmlns:a16="http://schemas.microsoft.com/office/drawing/2014/main" id="{058557B9-6375-F149-92ED-C3116B0F0C8E}"/>
              </a:ext>
            </a:extLst>
          </p:cNvPr>
          <p:cNvGrpSpPr/>
          <p:nvPr/>
        </p:nvGrpSpPr>
        <p:grpSpPr>
          <a:xfrm>
            <a:off x="3537876" y="360000"/>
            <a:ext cx="5323660" cy="1590786"/>
            <a:chOff x="3537876" y="3448697"/>
            <a:chExt cx="5323660" cy="1590786"/>
          </a:xfrm>
        </p:grpSpPr>
        <p:cxnSp>
          <p:nvCxnSpPr>
            <p:cNvPr id="287" name="Straight Connector 286">
              <a:extLst>
                <a:ext uri="{FF2B5EF4-FFF2-40B4-BE49-F238E27FC236}">
                  <a16:creationId xmlns:a16="http://schemas.microsoft.com/office/drawing/2014/main" id="{F25538C8-0E4C-C947-9D25-29462CFA176E}"/>
                </a:ext>
              </a:extLst>
            </p:cNvPr>
            <p:cNvCxnSpPr>
              <a:cxnSpLocks/>
              <a:stCxn id="295" idx="6"/>
              <a:endCxn id="302"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FDAE8E5F-1018-954E-BEBB-2B71CC5DADA1}"/>
                </a:ext>
              </a:extLst>
            </p:cNvPr>
            <p:cNvCxnSpPr>
              <a:cxnSpLocks/>
              <a:stCxn id="302" idx="3"/>
              <a:endCxn id="153"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4B2DE63-5FED-6A46-AF42-708F9C86C85F}"/>
                </a:ext>
              </a:extLst>
            </p:cNvPr>
            <p:cNvCxnSpPr>
              <a:cxnSpLocks/>
              <a:stCxn id="302" idx="1"/>
              <a:endCxn id="294" idx="6"/>
            </p:cNvCxnSpPr>
            <p:nvPr/>
          </p:nvCxnSpPr>
          <p:spPr>
            <a:xfrm flipH="1">
              <a:off x="5305788" y="3969005"/>
              <a:ext cx="885100" cy="3107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0" name="Group 289">
              <a:extLst>
                <a:ext uri="{FF2B5EF4-FFF2-40B4-BE49-F238E27FC236}">
                  <a16:creationId xmlns:a16="http://schemas.microsoft.com/office/drawing/2014/main" id="{49DC3FC6-8A5A-1943-A1E4-79C5FF886B38}"/>
                </a:ext>
              </a:extLst>
            </p:cNvPr>
            <p:cNvGrpSpPr/>
            <p:nvPr/>
          </p:nvGrpSpPr>
          <p:grpSpPr>
            <a:xfrm>
              <a:off x="6190888" y="3897005"/>
              <a:ext cx="442840" cy="348999"/>
              <a:chOff x="2520346" y="4194312"/>
              <a:chExt cx="442840" cy="348999"/>
            </a:xfrm>
          </p:grpSpPr>
          <p:sp>
            <p:nvSpPr>
              <p:cNvPr id="302" name="Rectangle 301">
                <a:extLst>
                  <a:ext uri="{FF2B5EF4-FFF2-40B4-BE49-F238E27FC236}">
                    <a16:creationId xmlns:a16="http://schemas.microsoft.com/office/drawing/2014/main" id="{6C2BFFDB-31E0-7948-B69F-0E9B91141071}"/>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3" name="TextBox 302">
                    <a:extLst>
                      <a:ext uri="{FF2B5EF4-FFF2-40B4-BE49-F238E27FC236}">
                        <a16:creationId xmlns:a16="http://schemas.microsoft.com/office/drawing/2014/main" id="{6E203095-B8AD-1B48-A257-2A9DEE368803}"/>
                      </a:ext>
                    </a:extLst>
                  </p:cNvPr>
                  <p:cNvSpPr txBox="1"/>
                  <p:nvPr/>
                </p:nvSpPr>
                <p:spPr>
                  <a:xfrm>
                    <a:off x="2669772" y="4266312"/>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2</m:t>
                              </m:r>
                            </m:sub>
                          </m:sSub>
                        </m:oMath>
                      </m:oMathPara>
                    </a14:m>
                    <a:endParaRPr lang="en-GB" dirty="0"/>
                  </a:p>
                </p:txBody>
              </p:sp>
            </mc:Choice>
            <mc:Fallback xmlns="">
              <p:sp>
                <p:nvSpPr>
                  <p:cNvPr id="114" name="TextBox 113">
                    <a:extLst>
                      <a:ext uri="{FF2B5EF4-FFF2-40B4-BE49-F238E27FC236}">
                        <a16:creationId xmlns:a16="http://schemas.microsoft.com/office/drawing/2014/main" id="{7EC04AEF-4532-D54D-A72A-D7014F4E6CC5}"/>
                      </a:ext>
                    </a:extLst>
                  </p:cNvPr>
                  <p:cNvSpPr txBox="1">
                    <a:spLocks noRot="1" noChangeAspect="1" noMove="1" noResize="1" noEditPoints="1" noAdjustHandles="1" noChangeArrowheads="1" noChangeShapeType="1" noTextEdit="1"/>
                  </p:cNvSpPr>
                  <p:nvPr/>
                </p:nvSpPr>
                <p:spPr>
                  <a:xfrm>
                    <a:off x="2669772" y="4266312"/>
                    <a:ext cx="293414" cy="276999"/>
                  </a:xfrm>
                  <a:prstGeom prst="rect">
                    <a:avLst/>
                  </a:prstGeom>
                  <a:blipFill>
                    <a:blip r:embed="rId45"/>
                    <a:stretch>
                      <a:fillRect l="-16667" r="-4167" b="-27273"/>
                    </a:stretch>
                  </a:blipFill>
                </p:spPr>
                <p:txBody>
                  <a:bodyPr/>
                  <a:lstStyle/>
                  <a:p>
                    <a:r>
                      <a:rPr lang="en-GB">
                        <a:noFill/>
                      </a:rPr>
                      <a:t> </a:t>
                    </a:r>
                  </a:p>
                </p:txBody>
              </p:sp>
            </mc:Fallback>
          </mc:AlternateContent>
        </p:grpSp>
        <p:cxnSp>
          <p:nvCxnSpPr>
            <p:cNvPr id="291" name="Straight Connector 290">
              <a:extLst>
                <a:ext uri="{FF2B5EF4-FFF2-40B4-BE49-F238E27FC236}">
                  <a16:creationId xmlns:a16="http://schemas.microsoft.com/office/drawing/2014/main" id="{829A8CA5-A774-D345-94CE-0AE689F55B71}"/>
                </a:ext>
              </a:extLst>
            </p:cNvPr>
            <p:cNvCxnSpPr>
              <a:cxnSpLocks/>
              <a:stCxn id="300" idx="3"/>
              <a:endCxn id="153" idx="2"/>
            </p:cNvCxnSpPr>
            <p:nvPr/>
          </p:nvCxnSpPr>
          <p:spPr>
            <a:xfrm flipV="1">
              <a:off x="6333071" y="4278955"/>
              <a:ext cx="2528465" cy="3531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C24EA359-3AA9-5F4E-9F93-9018B9F0C87A}"/>
                </a:ext>
              </a:extLst>
            </p:cNvPr>
            <p:cNvCxnSpPr>
              <a:cxnSpLocks/>
              <a:stCxn id="300" idx="1"/>
              <a:endCxn id="296" idx="6"/>
            </p:cNvCxnSpPr>
            <p:nvPr/>
          </p:nvCxnSpPr>
          <p:spPr>
            <a:xfrm flipH="1">
              <a:off x="5615550" y="4632144"/>
              <a:ext cx="573521" cy="2125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B8498EEA-59E2-644A-8D40-9B7B65978581}"/>
                </a:ext>
              </a:extLst>
            </p:cNvPr>
            <p:cNvCxnSpPr>
              <a:cxnSpLocks/>
              <a:stCxn id="300" idx="1"/>
              <a:endCxn id="294" idx="6"/>
            </p:cNvCxnSpPr>
            <p:nvPr/>
          </p:nvCxnSpPr>
          <p:spPr>
            <a:xfrm flipH="1" flipV="1">
              <a:off x="5305788" y="4279776"/>
              <a:ext cx="883283" cy="3523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4" name="Oval 293">
                  <a:extLst>
                    <a:ext uri="{FF2B5EF4-FFF2-40B4-BE49-F238E27FC236}">
                      <a16:creationId xmlns:a16="http://schemas.microsoft.com/office/drawing/2014/main" id="{8A607A47-622A-B243-A343-594F2E3CB827}"/>
                    </a:ext>
                  </a:extLst>
                </p:cNvPr>
                <p:cNvSpPr/>
                <p:nvPr/>
              </p:nvSpPr>
              <p:spPr>
                <a:xfrm>
                  <a:off x="3847639" y="4085019"/>
                  <a:ext cx="14581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e>
                        </m:d>
                      </m:oMath>
                    </m:oMathPara>
                  </a14:m>
                  <a:endParaRPr lang="en-GB" dirty="0">
                    <a:solidFill>
                      <a:schemeClr val="tx1"/>
                    </a:solidFill>
                  </a:endParaRPr>
                </a:p>
              </p:txBody>
            </p:sp>
          </mc:Choice>
          <mc:Fallback xmlns="">
            <p:sp>
              <p:nvSpPr>
                <p:cNvPr id="105" name="Oval 104">
                  <a:extLst>
                    <a:ext uri="{FF2B5EF4-FFF2-40B4-BE49-F238E27FC236}">
                      <a16:creationId xmlns:a16="http://schemas.microsoft.com/office/drawing/2014/main" id="{55E5DF4D-B577-EA4F-A8C4-4F9E6F48B89B}"/>
                    </a:ext>
                  </a:extLst>
                </p:cNvPr>
                <p:cNvSpPr>
                  <a:spLocks noRot="1" noChangeAspect="1" noMove="1" noResize="1" noEditPoints="1" noAdjustHandles="1" noChangeArrowheads="1" noChangeShapeType="1" noTextEdit="1"/>
                </p:cNvSpPr>
                <p:nvPr/>
              </p:nvSpPr>
              <p:spPr>
                <a:xfrm>
                  <a:off x="3847639" y="4085019"/>
                  <a:ext cx="1458149" cy="389513"/>
                </a:xfrm>
                <a:prstGeom prst="ellipse">
                  <a:avLst/>
                </a:prstGeom>
                <a:blipFill>
                  <a:blip r:embed="rId4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5" name="Oval 294">
                  <a:extLst>
                    <a:ext uri="{FF2B5EF4-FFF2-40B4-BE49-F238E27FC236}">
                      <a16:creationId xmlns:a16="http://schemas.microsoft.com/office/drawing/2014/main" id="{4BB7B2AF-71C0-424F-97E7-B190CB198440}"/>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4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6" name="Oval 295">
                  <a:extLst>
                    <a:ext uri="{FF2B5EF4-FFF2-40B4-BE49-F238E27FC236}">
                      <a16:creationId xmlns:a16="http://schemas.microsoft.com/office/drawing/2014/main" id="{6B8A4082-D1F1-2147-BB78-F68BEC167278}"/>
                    </a:ext>
                  </a:extLst>
                </p:cNvPr>
                <p:cNvSpPr/>
                <p:nvPr/>
              </p:nvSpPr>
              <p:spPr>
                <a:xfrm>
                  <a:off x="3537876" y="4649970"/>
                  <a:ext cx="2077674"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𝑇𝑟𝑒𝑎𝑡</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r>
                              <a:rPr lang="de-DE" b="0" i="1" smtClean="0">
                                <a:solidFill>
                                  <a:schemeClr val="tx1"/>
                                </a:solidFill>
                                <a:latin typeface="Cambria Math" panose="02040503050406030204" pitchFamily="18" charset="0"/>
                              </a:rPr>
                              <m:t>,</m:t>
                            </m:r>
                            <m:r>
                              <a:rPr lang="de-DE" b="0" i="1" smtClean="0">
                                <a:solidFill>
                                  <a:schemeClr val="tx1"/>
                                </a:solidFill>
                                <a:latin typeface="Cambria Math" panose="02040503050406030204" pitchFamily="18" charset="0"/>
                              </a:rPr>
                              <m:t>𝑀</m:t>
                            </m:r>
                          </m:e>
                        </m:d>
                      </m:oMath>
                    </m:oMathPara>
                  </a14:m>
                  <a:endParaRPr lang="en-GB" dirty="0">
                    <a:solidFill>
                      <a:schemeClr val="tx1"/>
                    </a:solidFill>
                  </a:endParaRPr>
                </a:p>
              </p:txBody>
            </p:sp>
          </mc:Choice>
          <mc:Fallback xmlns="">
            <p:sp>
              <p:nvSpPr>
                <p:cNvPr id="107" name="Oval 106">
                  <a:extLst>
                    <a:ext uri="{FF2B5EF4-FFF2-40B4-BE49-F238E27FC236}">
                      <a16:creationId xmlns:a16="http://schemas.microsoft.com/office/drawing/2014/main" id="{4D413C4A-0F4A-B04F-8E94-2360CC1E55BE}"/>
                    </a:ext>
                  </a:extLst>
                </p:cNvPr>
                <p:cNvSpPr>
                  <a:spLocks noRot="1" noChangeAspect="1" noMove="1" noResize="1" noEditPoints="1" noAdjustHandles="1" noChangeArrowheads="1" noChangeShapeType="1" noTextEdit="1"/>
                </p:cNvSpPr>
                <p:nvPr/>
              </p:nvSpPr>
              <p:spPr>
                <a:xfrm>
                  <a:off x="3537876" y="4649970"/>
                  <a:ext cx="2077674" cy="389513"/>
                </a:xfrm>
                <a:prstGeom prst="ellipse">
                  <a:avLst/>
                </a:prstGeom>
                <a:blipFill>
                  <a:blip r:embed="rId48"/>
                  <a:stretch>
                    <a:fillRect/>
                  </a:stretch>
                </a:blipFill>
                <a:ln>
                  <a:solidFill>
                    <a:schemeClr val="tx1"/>
                  </a:solidFill>
                </a:ln>
              </p:spPr>
              <p:txBody>
                <a:bodyPr/>
                <a:lstStyle/>
                <a:p>
                  <a:r>
                    <a:rPr lang="en-GB">
                      <a:noFill/>
                    </a:rPr>
                    <a:t> </a:t>
                  </a:r>
                </a:p>
              </p:txBody>
            </p:sp>
          </mc:Fallback>
        </mc:AlternateContent>
        <p:grpSp>
          <p:nvGrpSpPr>
            <p:cNvPr id="297" name="Group 296">
              <a:extLst>
                <a:ext uri="{FF2B5EF4-FFF2-40B4-BE49-F238E27FC236}">
                  <a16:creationId xmlns:a16="http://schemas.microsoft.com/office/drawing/2014/main" id="{3658DDAB-B3E0-674A-931F-DC7F5E7531B5}"/>
                </a:ext>
              </a:extLst>
            </p:cNvPr>
            <p:cNvGrpSpPr/>
            <p:nvPr/>
          </p:nvGrpSpPr>
          <p:grpSpPr>
            <a:xfrm>
              <a:off x="6154160" y="4527585"/>
              <a:ext cx="458752" cy="381558"/>
              <a:chOff x="6154160" y="4527585"/>
              <a:chExt cx="458752" cy="381558"/>
            </a:xfrm>
          </p:grpSpPr>
          <mc:AlternateContent xmlns:mc="http://schemas.openxmlformats.org/markup-compatibility/2006" xmlns:a14="http://schemas.microsoft.com/office/drawing/2010/main">
            <mc:Choice Requires="a14">
              <p:sp>
                <p:nvSpPr>
                  <p:cNvPr id="298" name="TextBox 297">
                    <a:extLst>
                      <a:ext uri="{FF2B5EF4-FFF2-40B4-BE49-F238E27FC236}">
                        <a16:creationId xmlns:a16="http://schemas.microsoft.com/office/drawing/2014/main" id="{91085B10-5B3A-2F48-9B14-2114C52D72FF}"/>
                      </a:ext>
                    </a:extLst>
                  </p:cNvPr>
                  <p:cNvSpPr txBox="1"/>
                  <p:nvPr/>
                </p:nvSpPr>
                <p:spPr>
                  <a:xfrm>
                    <a:off x="6319498" y="463214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3</m:t>
                              </m:r>
                            </m:sub>
                          </m:sSub>
                        </m:oMath>
                      </m:oMathPara>
                    </a14:m>
                    <a:endParaRPr lang="en-GB" dirty="0"/>
                  </a:p>
                </p:txBody>
              </p:sp>
            </mc:Choice>
            <mc:Fallback xmlns="">
              <p:sp>
                <p:nvSpPr>
                  <p:cNvPr id="120" name="TextBox 119">
                    <a:extLst>
                      <a:ext uri="{FF2B5EF4-FFF2-40B4-BE49-F238E27FC236}">
                        <a16:creationId xmlns:a16="http://schemas.microsoft.com/office/drawing/2014/main" id="{529FA61B-D477-E646-8EDA-D99ACAD811E2}"/>
                      </a:ext>
                    </a:extLst>
                  </p:cNvPr>
                  <p:cNvSpPr txBox="1">
                    <a:spLocks noRot="1" noChangeAspect="1" noMove="1" noResize="1" noEditPoints="1" noAdjustHandles="1" noChangeArrowheads="1" noChangeShapeType="1" noTextEdit="1"/>
                  </p:cNvSpPr>
                  <p:nvPr/>
                </p:nvSpPr>
                <p:spPr>
                  <a:xfrm>
                    <a:off x="6319498" y="4632144"/>
                    <a:ext cx="293414" cy="276999"/>
                  </a:xfrm>
                  <a:prstGeom prst="rect">
                    <a:avLst/>
                  </a:prstGeom>
                  <a:blipFill>
                    <a:blip r:embed="rId49"/>
                    <a:stretch>
                      <a:fillRect l="-20833" b="-21739"/>
                    </a:stretch>
                  </a:blipFill>
                </p:spPr>
                <p:txBody>
                  <a:bodyPr/>
                  <a:lstStyle/>
                  <a:p>
                    <a:r>
                      <a:rPr lang="en-GB">
                        <a:noFill/>
                      </a:rPr>
                      <a:t> </a:t>
                    </a:r>
                  </a:p>
                </p:txBody>
              </p:sp>
            </mc:Fallback>
          </mc:AlternateContent>
          <p:sp>
            <p:nvSpPr>
              <p:cNvPr id="299" name="Rectangle 298">
                <a:extLst>
                  <a:ext uri="{FF2B5EF4-FFF2-40B4-BE49-F238E27FC236}">
                    <a16:creationId xmlns:a16="http://schemas.microsoft.com/office/drawing/2014/main" id="{16160C45-1A48-584A-8B54-EB10A42BD26B}"/>
                  </a:ext>
                </a:extLst>
              </p:cNvPr>
              <p:cNvSpPr/>
              <p:nvPr/>
            </p:nvSpPr>
            <p:spPr>
              <a:xfrm>
                <a:off x="6154160" y="452758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0" name="Rectangle 299">
                <a:extLst>
                  <a:ext uri="{FF2B5EF4-FFF2-40B4-BE49-F238E27FC236}">
                    <a16:creationId xmlns:a16="http://schemas.microsoft.com/office/drawing/2014/main" id="{FE0B83A5-669D-E141-9C39-3CF25E4CFB18}"/>
                  </a:ext>
                </a:extLst>
              </p:cNvPr>
              <p:cNvSpPr/>
              <p:nvPr/>
            </p:nvSpPr>
            <p:spPr>
              <a:xfrm>
                <a:off x="6189071" y="456014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1" name="Rectangle 300">
                <a:extLst>
                  <a:ext uri="{FF2B5EF4-FFF2-40B4-BE49-F238E27FC236}">
                    <a16:creationId xmlns:a16="http://schemas.microsoft.com/office/drawing/2014/main" id="{4B88071B-32F2-1749-BD65-43F1531D54A0}"/>
                  </a:ext>
                </a:extLst>
              </p:cNvPr>
              <p:cNvSpPr/>
              <p:nvPr/>
            </p:nvSpPr>
            <p:spPr>
              <a:xfrm>
                <a:off x="6222598" y="460450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12" name="Group 11">
            <a:extLst>
              <a:ext uri="{FF2B5EF4-FFF2-40B4-BE49-F238E27FC236}">
                <a16:creationId xmlns:a16="http://schemas.microsoft.com/office/drawing/2014/main" id="{DA4A462A-44DA-7E4F-87D4-5AB97A1CBF57}"/>
              </a:ext>
            </a:extLst>
          </p:cNvPr>
          <p:cNvGrpSpPr/>
          <p:nvPr/>
        </p:nvGrpSpPr>
        <p:grpSpPr>
          <a:xfrm>
            <a:off x="3537875" y="360000"/>
            <a:ext cx="5323663" cy="1600613"/>
            <a:chOff x="3537875" y="360000"/>
            <a:chExt cx="5323663" cy="1600613"/>
          </a:xfrm>
          <a:solidFill>
            <a:schemeClr val="bg2">
              <a:alpha val="20000"/>
            </a:schemeClr>
          </a:solidFill>
        </p:grpSpPr>
        <p:sp>
          <p:nvSpPr>
            <p:cNvPr id="9" name="Manual Operation 8">
              <a:extLst>
                <a:ext uri="{FF2B5EF4-FFF2-40B4-BE49-F238E27FC236}">
                  <a16:creationId xmlns:a16="http://schemas.microsoft.com/office/drawing/2014/main" id="{6E0FD6D0-FF48-9747-9BFC-F5E1595A1A43}"/>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B15D52-DFE5-3E48-8D39-C00ADAE3063E}"/>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04" name="Group 303">
            <a:extLst>
              <a:ext uri="{FF2B5EF4-FFF2-40B4-BE49-F238E27FC236}">
                <a16:creationId xmlns:a16="http://schemas.microsoft.com/office/drawing/2014/main" id="{B282B3E4-D93E-0B44-AC02-6DA5F9A904CB}"/>
              </a:ext>
            </a:extLst>
          </p:cNvPr>
          <p:cNvGrpSpPr/>
          <p:nvPr/>
        </p:nvGrpSpPr>
        <p:grpSpPr>
          <a:xfrm rot="16200000">
            <a:off x="5392174" y="2809290"/>
            <a:ext cx="1675109" cy="4543765"/>
            <a:chOff x="3537877" y="358665"/>
            <a:chExt cx="1675109" cy="4543765"/>
          </a:xfrm>
          <a:solidFill>
            <a:schemeClr val="bg2">
              <a:alpha val="20000"/>
            </a:schemeClr>
          </a:solidFill>
        </p:grpSpPr>
        <p:sp>
          <p:nvSpPr>
            <p:cNvPr id="305" name="Manual Operation 8">
              <a:extLst>
                <a:ext uri="{FF2B5EF4-FFF2-40B4-BE49-F238E27FC236}">
                  <a16:creationId xmlns:a16="http://schemas.microsoft.com/office/drawing/2014/main" id="{B8AD62A8-0311-654A-BCD6-ECB15CE47432}"/>
                </a:ext>
              </a:extLst>
            </p:cNvPr>
            <p:cNvSpPr/>
            <p:nvPr/>
          </p:nvSpPr>
          <p:spPr>
            <a:xfrm rot="16200000" flipH="1">
              <a:off x="2442274" y="2131717"/>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6" name="Rectangle 305">
              <a:extLst>
                <a:ext uri="{FF2B5EF4-FFF2-40B4-BE49-F238E27FC236}">
                  <a16:creationId xmlns:a16="http://schemas.microsoft.com/office/drawing/2014/main" id="{7C0E9724-81A6-2747-9016-C83AA45E54EB}"/>
                </a:ext>
              </a:extLst>
            </p:cNvPr>
            <p:cNvSpPr/>
            <p:nvPr/>
          </p:nvSpPr>
          <p:spPr>
            <a:xfrm>
              <a:off x="3537877" y="360001"/>
              <a:ext cx="680347" cy="454242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07" name="Straight Connector 306">
            <a:extLst>
              <a:ext uri="{FF2B5EF4-FFF2-40B4-BE49-F238E27FC236}">
                <a16:creationId xmlns:a16="http://schemas.microsoft.com/office/drawing/2014/main" id="{68B0A105-B4ED-DA40-BEC3-6236847FFC4F}"/>
              </a:ext>
            </a:extLst>
          </p:cNvPr>
          <p:cNvCxnSpPr>
            <a:cxnSpLocks/>
            <a:stCxn id="308" idx="0"/>
          </p:cNvCxnSpPr>
          <p:nvPr/>
        </p:nvCxnSpPr>
        <p:spPr>
          <a:xfrm flipH="1" flipV="1">
            <a:off x="10733506" y="4239218"/>
            <a:ext cx="445783" cy="44155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08" name="TextBox 307">
                <a:extLst>
                  <a:ext uri="{FF2B5EF4-FFF2-40B4-BE49-F238E27FC236}">
                    <a16:creationId xmlns:a16="http://schemas.microsoft.com/office/drawing/2014/main" id="{EEFA8CA7-79A6-BC4D-A4EE-8FB933435B5C}"/>
                  </a:ext>
                </a:extLst>
              </p:cNvPr>
              <p:cNvSpPr txBox="1"/>
              <p:nvPr/>
            </p:nvSpPr>
            <p:spPr>
              <a:xfrm>
                <a:off x="10327544" y="4680775"/>
                <a:ext cx="170348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𝑇𝑟𝑎𝑣𝑒</m:t>
                      </m:r>
                      <m:r>
                        <a:rPr lang="de-DE" i="1">
                          <a:solidFill>
                            <a:schemeClr val="tx1"/>
                          </a:solidFill>
                          <a:latin typeface="Cambria Math" panose="02040503050406030204" pitchFamily="18" charset="0"/>
                        </a:rPr>
                        <m:t>𝑙</m:t>
                      </m:r>
                      <m:r>
                        <a:rPr lang="de-DE" i="1">
                          <a:solidFill>
                            <a:schemeClr val="tx1"/>
                          </a:solidFill>
                          <a:latin typeface="Cambria Math" panose="02040503050406030204" pitchFamily="18" charset="0"/>
                        </a:rPr>
                        <m:t>.</m:t>
                      </m:r>
                      <m:r>
                        <a:rPr lang="de-DE" i="1" smtClean="0">
                          <a:solidFill>
                            <a:schemeClr val="tx1"/>
                          </a:solidFill>
                          <a:latin typeface="Cambria Math" panose="02040503050406030204" pitchFamily="18" charset="0"/>
                        </a:rPr>
                        <m:t>𝑏𝑜𝑏</m:t>
                      </m:r>
                    </m:oMath>
                  </m:oMathPara>
                </a14:m>
                <a:endParaRPr lang="en-GB" dirty="0">
                  <a:solidFill>
                    <a:schemeClr val="tx1"/>
                  </a:solidFill>
                </a:endParaRPr>
              </a:p>
            </p:txBody>
          </p:sp>
        </mc:Choice>
        <mc:Fallback xmlns="">
          <p:sp>
            <p:nvSpPr>
              <p:cNvPr id="308" name="TextBox 307">
                <a:extLst>
                  <a:ext uri="{FF2B5EF4-FFF2-40B4-BE49-F238E27FC236}">
                    <a16:creationId xmlns:a16="http://schemas.microsoft.com/office/drawing/2014/main" id="{EEFA8CA7-79A6-BC4D-A4EE-8FB933435B5C}"/>
                  </a:ext>
                </a:extLst>
              </p:cNvPr>
              <p:cNvSpPr txBox="1">
                <a:spLocks noRot="1" noChangeAspect="1" noMove="1" noResize="1" noEditPoints="1" noAdjustHandles="1" noChangeArrowheads="1" noChangeShapeType="1" noTextEdit="1"/>
              </p:cNvSpPr>
              <p:nvPr/>
            </p:nvSpPr>
            <p:spPr>
              <a:xfrm>
                <a:off x="10327544" y="4680775"/>
                <a:ext cx="1703489" cy="389513"/>
              </a:xfrm>
              <a:prstGeom prst="ellipse">
                <a:avLst/>
              </a:prstGeom>
              <a:blipFill>
                <a:blip r:embed="rId5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9" name="TextBox 308">
                <a:extLst>
                  <a:ext uri="{FF2B5EF4-FFF2-40B4-BE49-F238E27FC236}">
                    <a16:creationId xmlns:a16="http://schemas.microsoft.com/office/drawing/2014/main" id="{FFECFC6A-C45E-B14E-8F8D-BADA36A55F07}"/>
                  </a:ext>
                </a:extLst>
              </p:cNvPr>
              <p:cNvSpPr txBox="1"/>
              <p:nvPr/>
            </p:nvSpPr>
            <p:spPr>
              <a:xfrm>
                <a:off x="9627253" y="1879097"/>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3</m:t>
                          </m:r>
                        </m:sub>
                        <m:sup>
                          <m:r>
                            <a:rPr lang="de-DE" b="0" i="1" smtClean="0">
                              <a:latin typeface="Cambria Math" panose="02040503050406030204" pitchFamily="18" charset="0"/>
                            </a:rPr>
                            <m:t>′</m:t>
                          </m:r>
                        </m:sup>
                      </m:sSubSup>
                    </m:oMath>
                  </m:oMathPara>
                </a14:m>
                <a:endParaRPr lang="en-GB" dirty="0"/>
              </a:p>
            </p:txBody>
          </p:sp>
        </mc:Choice>
        <mc:Fallback xmlns="">
          <p:sp>
            <p:nvSpPr>
              <p:cNvPr id="309" name="TextBox 308">
                <a:extLst>
                  <a:ext uri="{FF2B5EF4-FFF2-40B4-BE49-F238E27FC236}">
                    <a16:creationId xmlns:a16="http://schemas.microsoft.com/office/drawing/2014/main" id="{FFECFC6A-C45E-B14E-8F8D-BADA36A55F07}"/>
                  </a:ext>
                </a:extLst>
              </p:cNvPr>
              <p:cNvSpPr txBox="1">
                <a:spLocks noRot="1" noChangeAspect="1" noMove="1" noResize="1" noEditPoints="1" noAdjustHandles="1" noChangeArrowheads="1" noChangeShapeType="1" noTextEdit="1"/>
              </p:cNvSpPr>
              <p:nvPr/>
            </p:nvSpPr>
            <p:spPr>
              <a:xfrm>
                <a:off x="9627253" y="1879097"/>
                <a:ext cx="293414" cy="276999"/>
              </a:xfrm>
              <a:prstGeom prst="rect">
                <a:avLst/>
              </a:prstGeom>
              <a:blipFill>
                <a:blip r:embed="rId51"/>
                <a:stretch>
                  <a:fillRect l="-16667" r="-4167" b="-21739"/>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DBFC7876-ABBA-07F5-5663-1907703072EC}"/>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17084080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54"/>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160"/>
                                        </p:tgtEl>
                                        <p:attrNameLst>
                                          <p:attrName>style.visibility</p:attrName>
                                        </p:attrNameLst>
                                      </p:cBhvr>
                                      <p:to>
                                        <p:strVal val="hidden"/>
                                      </p:to>
                                    </p:set>
                                  </p:childTnLst>
                                </p:cTn>
                              </p:par>
                              <p:par>
                                <p:cTn id="9" presetID="1" presetClass="entr" presetSubtype="0" fill="hold" grpId="0" nodeType="withEffect">
                                  <p:stCondLst>
                                    <p:cond delay="0"/>
                                  </p:stCondLst>
                                  <p:childTnLst>
                                    <p:set>
                                      <p:cBhvr>
                                        <p:cTn id="10" dur="1" fill="hold">
                                          <p:stCondLst>
                                            <p:cond delay="0"/>
                                          </p:stCondLst>
                                        </p:cTn>
                                        <p:tgtEl>
                                          <p:spTgt spid="309"/>
                                        </p:tgtEl>
                                        <p:attrNameLst>
                                          <p:attrName>style.visibility</p:attrName>
                                        </p:attrNameLst>
                                      </p:cBhvr>
                                      <p:to>
                                        <p:strVal val="visible"/>
                                      </p:to>
                                    </p:set>
                                  </p:childTnLst>
                                </p:cTn>
                              </p:par>
                              <p:par>
                                <p:cTn id="11" presetID="1" presetClass="exit" presetSubtype="0" fill="hold" grpId="0" nodeType="withEffect">
                                  <p:stCondLst>
                                    <p:cond delay="0"/>
                                  </p:stCondLst>
                                  <p:childTnLst>
                                    <p:set>
                                      <p:cBhvr>
                                        <p:cTn id="12" dur="1" fill="hold">
                                          <p:stCondLst>
                                            <p:cond delay="0"/>
                                          </p:stCondLst>
                                        </p:cTn>
                                        <p:tgtEl>
                                          <p:spTgt spid="27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animBg="1"/>
      <p:bldP spid="273" grpId="0"/>
      <p:bldP spid="309"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12</a:t>
            </a:fld>
            <a:endParaRPr lang="en-US"/>
          </a:p>
        </p:txBody>
      </p:sp>
      <p:cxnSp>
        <p:nvCxnSpPr>
          <p:cNvPr id="172" name="Straight Connector 171">
            <a:extLst>
              <a:ext uri="{FF2B5EF4-FFF2-40B4-BE49-F238E27FC236}">
                <a16:creationId xmlns:a16="http://schemas.microsoft.com/office/drawing/2014/main" id="{57513BA2-2A4A-D24F-8C74-788E9D090C84}"/>
              </a:ext>
            </a:extLst>
          </p:cNvPr>
          <p:cNvCxnSpPr>
            <a:cxnSpLocks/>
            <a:stCxn id="200" idx="0"/>
            <a:endCxn id="176" idx="2"/>
          </p:cNvCxnSpPr>
          <p:nvPr/>
        </p:nvCxnSpPr>
        <p:spPr>
          <a:xfrm flipV="1">
            <a:off x="1132957" y="4239720"/>
            <a:ext cx="537714" cy="4561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B417F0BA-E2C9-D145-AA7C-14528AB68BE3}"/>
              </a:ext>
            </a:extLst>
          </p:cNvPr>
          <p:cNvCxnSpPr>
            <a:cxnSpLocks/>
            <a:stCxn id="206" idx="2"/>
            <a:endCxn id="183" idx="3"/>
          </p:cNvCxnSpPr>
          <p:nvPr/>
        </p:nvCxnSpPr>
        <p:spPr>
          <a:xfrm flipH="1" flipV="1">
            <a:off x="2278947" y="4502747"/>
            <a:ext cx="96393" cy="1412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5" name="Group 174">
            <a:extLst>
              <a:ext uri="{FF2B5EF4-FFF2-40B4-BE49-F238E27FC236}">
                <a16:creationId xmlns:a16="http://schemas.microsoft.com/office/drawing/2014/main" id="{8650CE35-DCA0-E04E-9F4F-7ECCE1813BFB}"/>
              </a:ext>
            </a:extLst>
          </p:cNvPr>
          <p:cNvGrpSpPr/>
          <p:nvPr/>
        </p:nvGrpSpPr>
        <p:grpSpPr>
          <a:xfrm>
            <a:off x="1573562" y="3845302"/>
            <a:ext cx="194219" cy="394418"/>
            <a:chOff x="5586931" y="4487402"/>
            <a:chExt cx="194219" cy="394418"/>
          </a:xfrm>
        </p:grpSpPr>
        <p:sp>
          <p:nvSpPr>
            <p:cNvPr id="176" name="Rectangle 175">
              <a:extLst>
                <a:ext uri="{FF2B5EF4-FFF2-40B4-BE49-F238E27FC236}">
                  <a16:creationId xmlns:a16="http://schemas.microsoft.com/office/drawing/2014/main" id="{41D9242A-18F9-3747-A523-6BA091841F54}"/>
                </a:ext>
              </a:extLst>
            </p:cNvPr>
            <p:cNvSpPr/>
            <p:nvPr/>
          </p:nvSpPr>
          <p:spPr>
            <a:xfrm>
              <a:off x="5612040"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0" name="TextBox 179">
                  <a:extLst>
                    <a:ext uri="{FF2B5EF4-FFF2-40B4-BE49-F238E27FC236}">
                      <a16:creationId xmlns:a16="http://schemas.microsoft.com/office/drawing/2014/main" id="{7E527669-CA13-7E42-934E-4B516D3E5E8D}"/>
                    </a:ext>
                  </a:extLst>
                </p:cNvPr>
                <p:cNvSpPr txBox="1"/>
                <p:nvPr/>
              </p:nvSpPr>
              <p:spPr>
                <a:xfrm>
                  <a:off x="5586931" y="4487402"/>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188" name="TextBox 187">
                  <a:extLst>
                    <a:ext uri="{FF2B5EF4-FFF2-40B4-BE49-F238E27FC236}">
                      <a16:creationId xmlns:a16="http://schemas.microsoft.com/office/drawing/2014/main" id="{F110B8AD-52E8-3348-813E-060CCC36CEDC}"/>
                    </a:ext>
                  </a:extLst>
                </p:cNvPr>
                <p:cNvSpPr txBox="1">
                  <a:spLocks noRot="1" noChangeAspect="1" noMove="1" noResize="1" noEditPoints="1" noAdjustHandles="1" noChangeArrowheads="1" noChangeShapeType="1" noTextEdit="1"/>
                </p:cNvSpPr>
                <p:nvPr/>
              </p:nvSpPr>
              <p:spPr>
                <a:xfrm>
                  <a:off x="5586931" y="4487402"/>
                  <a:ext cx="194219" cy="215444"/>
                </a:xfrm>
                <a:prstGeom prst="rect">
                  <a:avLst/>
                </a:prstGeom>
                <a:blipFill>
                  <a:blip r:embed="rId3"/>
                  <a:stretch>
                    <a:fillRect l="-37500" b="-27778"/>
                  </a:stretch>
                </a:blipFill>
                <a:ln>
                  <a:noFill/>
                </a:ln>
              </p:spPr>
              <p:txBody>
                <a:bodyPr/>
                <a:lstStyle/>
                <a:p>
                  <a:r>
                    <a:rPr lang="en-GB">
                      <a:noFill/>
                    </a:rPr>
                    <a:t> </a:t>
                  </a:r>
                </a:p>
              </p:txBody>
            </p:sp>
          </mc:Fallback>
        </mc:AlternateContent>
      </p:grpSp>
      <p:grpSp>
        <p:nvGrpSpPr>
          <p:cNvPr id="182" name="Group 181">
            <a:extLst>
              <a:ext uri="{FF2B5EF4-FFF2-40B4-BE49-F238E27FC236}">
                <a16:creationId xmlns:a16="http://schemas.microsoft.com/office/drawing/2014/main" id="{161A1DE4-EA78-4642-8F7E-E5EDE79004A8}"/>
              </a:ext>
            </a:extLst>
          </p:cNvPr>
          <p:cNvGrpSpPr/>
          <p:nvPr/>
        </p:nvGrpSpPr>
        <p:grpSpPr>
          <a:xfrm>
            <a:off x="2109838" y="4196806"/>
            <a:ext cx="194219" cy="377941"/>
            <a:chOff x="5974097" y="4505546"/>
            <a:chExt cx="194219" cy="377941"/>
          </a:xfrm>
        </p:grpSpPr>
        <p:sp>
          <p:nvSpPr>
            <p:cNvPr id="183" name="Rectangle 182">
              <a:extLst>
                <a:ext uri="{FF2B5EF4-FFF2-40B4-BE49-F238E27FC236}">
                  <a16:creationId xmlns:a16="http://schemas.microsoft.com/office/drawing/2014/main" id="{F1440DA7-AB77-A947-88A4-EDAAA2DB9A80}"/>
                </a:ext>
              </a:extLst>
            </p:cNvPr>
            <p:cNvSpPr/>
            <p:nvPr/>
          </p:nvSpPr>
          <p:spPr>
            <a:xfrm>
              <a:off x="5999206"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90" name="TextBox 189">
                  <a:extLst>
                    <a:ext uri="{FF2B5EF4-FFF2-40B4-BE49-F238E27FC236}">
                      <a16:creationId xmlns:a16="http://schemas.microsoft.com/office/drawing/2014/main" id="{D4D620BD-47EB-4044-AF3E-3A339C7C0F0C}"/>
                    </a:ext>
                  </a:extLst>
                </p:cNvPr>
                <p:cNvSpPr txBox="1"/>
                <p:nvPr/>
              </p:nvSpPr>
              <p:spPr>
                <a:xfrm>
                  <a:off x="5974097" y="4505546"/>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186" name="TextBox 185">
                  <a:extLst>
                    <a:ext uri="{FF2B5EF4-FFF2-40B4-BE49-F238E27FC236}">
                      <a16:creationId xmlns:a16="http://schemas.microsoft.com/office/drawing/2014/main" id="{8F0C3613-07E3-FD40-B577-18867B5010D7}"/>
                    </a:ext>
                  </a:extLst>
                </p:cNvPr>
                <p:cNvSpPr txBox="1">
                  <a:spLocks noRot="1" noChangeAspect="1" noMove="1" noResize="1" noEditPoints="1" noAdjustHandles="1" noChangeArrowheads="1" noChangeShapeType="1" noTextEdit="1"/>
                </p:cNvSpPr>
                <p:nvPr/>
              </p:nvSpPr>
              <p:spPr>
                <a:xfrm>
                  <a:off x="5974097" y="4505546"/>
                  <a:ext cx="194219" cy="215444"/>
                </a:xfrm>
                <a:prstGeom prst="rect">
                  <a:avLst/>
                </a:prstGeom>
                <a:blipFill>
                  <a:blip r:embed="rId4"/>
                  <a:stretch>
                    <a:fillRect l="-37500" b="-27778"/>
                  </a:stretch>
                </a:blipFill>
                <a:ln>
                  <a:noFill/>
                </a:ln>
              </p:spPr>
              <p:txBody>
                <a:bodyPr/>
                <a:lstStyle/>
                <a:p>
                  <a:r>
                    <a:rPr lang="en-GB">
                      <a:noFill/>
                    </a:rPr>
                    <a:t> </a:t>
                  </a:r>
                </a:p>
              </p:txBody>
            </p:sp>
          </mc:Fallback>
        </mc:AlternateContent>
      </p:grpSp>
      <p:cxnSp>
        <p:nvCxnSpPr>
          <p:cNvPr id="191" name="Straight Connector 190">
            <a:extLst>
              <a:ext uri="{FF2B5EF4-FFF2-40B4-BE49-F238E27FC236}">
                <a16:creationId xmlns:a16="http://schemas.microsoft.com/office/drawing/2014/main" id="{DF21C3BD-9371-5146-974D-FDA5B3615C26}"/>
              </a:ext>
            </a:extLst>
          </p:cNvPr>
          <p:cNvCxnSpPr>
            <a:cxnSpLocks/>
            <a:stCxn id="183" idx="2"/>
            <a:endCxn id="207" idx="0"/>
          </p:cNvCxnSpPr>
          <p:nvPr/>
        </p:nvCxnSpPr>
        <p:spPr>
          <a:xfrm flipH="1">
            <a:off x="2198871" y="4574747"/>
            <a:ext cx="8076" cy="4688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824501A2-E017-2F45-A934-6B90D026892E}"/>
              </a:ext>
            </a:extLst>
          </p:cNvPr>
          <p:cNvCxnSpPr>
            <a:cxnSpLocks/>
            <a:stCxn id="207" idx="6"/>
            <a:endCxn id="198" idx="1"/>
          </p:cNvCxnSpPr>
          <p:nvPr/>
        </p:nvCxnSpPr>
        <p:spPr>
          <a:xfrm>
            <a:off x="2921499" y="5238380"/>
            <a:ext cx="245239" cy="6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9B7161A7-2BE1-884B-8521-2A9A0545F25A}"/>
              </a:ext>
            </a:extLst>
          </p:cNvPr>
          <p:cNvCxnSpPr>
            <a:cxnSpLocks/>
            <a:stCxn id="198" idx="2"/>
            <a:endCxn id="204" idx="0"/>
          </p:cNvCxnSpPr>
          <p:nvPr/>
        </p:nvCxnSpPr>
        <p:spPr>
          <a:xfrm flipH="1">
            <a:off x="2698367" y="5311050"/>
            <a:ext cx="540371" cy="2232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 name="Group 196">
            <a:extLst>
              <a:ext uri="{FF2B5EF4-FFF2-40B4-BE49-F238E27FC236}">
                <a16:creationId xmlns:a16="http://schemas.microsoft.com/office/drawing/2014/main" id="{4B0C4006-8D8C-1049-A897-B0BB700DE9BA}"/>
              </a:ext>
            </a:extLst>
          </p:cNvPr>
          <p:cNvGrpSpPr/>
          <p:nvPr/>
        </p:nvGrpSpPr>
        <p:grpSpPr>
          <a:xfrm>
            <a:off x="3141629" y="4923555"/>
            <a:ext cx="194219" cy="387495"/>
            <a:chOff x="7895512" y="4482285"/>
            <a:chExt cx="194219" cy="387495"/>
          </a:xfrm>
        </p:grpSpPr>
        <p:sp>
          <p:nvSpPr>
            <p:cNvPr id="198" name="Rectangle 197">
              <a:extLst>
                <a:ext uri="{FF2B5EF4-FFF2-40B4-BE49-F238E27FC236}">
                  <a16:creationId xmlns:a16="http://schemas.microsoft.com/office/drawing/2014/main" id="{0FE9C072-331D-3E42-A93B-D78FAE8A3E2D}"/>
                </a:ext>
              </a:extLst>
            </p:cNvPr>
            <p:cNvSpPr/>
            <p:nvPr/>
          </p:nvSpPr>
          <p:spPr>
            <a:xfrm>
              <a:off x="7920621"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99" name="TextBox 198">
                  <a:extLst>
                    <a:ext uri="{FF2B5EF4-FFF2-40B4-BE49-F238E27FC236}">
                      <a16:creationId xmlns:a16="http://schemas.microsoft.com/office/drawing/2014/main" id="{76B4288F-BC6F-1C4E-909C-4FAAD971AE7C}"/>
                    </a:ext>
                  </a:extLst>
                </p:cNvPr>
                <p:cNvSpPr txBox="1"/>
                <p:nvPr/>
              </p:nvSpPr>
              <p:spPr>
                <a:xfrm>
                  <a:off x="7895512" y="4482285"/>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183" name="TextBox 182">
                  <a:extLst>
                    <a:ext uri="{FF2B5EF4-FFF2-40B4-BE49-F238E27FC236}">
                      <a16:creationId xmlns:a16="http://schemas.microsoft.com/office/drawing/2014/main" id="{7E2D642A-53AD-F746-BF96-117B947302A9}"/>
                    </a:ext>
                  </a:extLst>
                </p:cNvPr>
                <p:cNvSpPr txBox="1">
                  <a:spLocks noRot="1" noChangeAspect="1" noMove="1" noResize="1" noEditPoints="1" noAdjustHandles="1" noChangeArrowheads="1" noChangeShapeType="1" noTextEdit="1"/>
                </p:cNvSpPr>
                <p:nvPr/>
              </p:nvSpPr>
              <p:spPr>
                <a:xfrm>
                  <a:off x="7895512" y="4482285"/>
                  <a:ext cx="194219" cy="215444"/>
                </a:xfrm>
                <a:prstGeom prst="rect">
                  <a:avLst/>
                </a:prstGeom>
                <a:blipFill>
                  <a:blip r:embed="rId5"/>
                  <a:stretch>
                    <a:fillRect l="-35294" b="-27778"/>
                  </a:stretch>
                </a:blipFill>
                <a:ln>
                  <a:no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00" name="TextBox 199">
                <a:extLst>
                  <a:ext uri="{FF2B5EF4-FFF2-40B4-BE49-F238E27FC236}">
                    <a16:creationId xmlns:a16="http://schemas.microsoft.com/office/drawing/2014/main" id="{58CA16E8-599D-E649-BF48-87FFC5200389}"/>
                  </a:ext>
                </a:extLst>
              </p:cNvPr>
              <p:cNvSpPr txBox="1"/>
              <p:nvPr/>
            </p:nvSpPr>
            <p:spPr>
              <a:xfrm>
                <a:off x="228872" y="4695868"/>
                <a:ext cx="1808170"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𝑇𝑟𝑎𝑣𝑒𝑙</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oMath>
                  </m:oMathPara>
                </a14:m>
                <a:endParaRPr lang="en-GB" dirty="0">
                  <a:solidFill>
                    <a:schemeClr val="tx1"/>
                  </a:solidFill>
                </a:endParaRPr>
              </a:p>
            </p:txBody>
          </p:sp>
        </mc:Choice>
        <mc:Fallback xmlns="">
          <p:sp>
            <p:nvSpPr>
              <p:cNvPr id="200" name="TextBox 199">
                <a:extLst>
                  <a:ext uri="{FF2B5EF4-FFF2-40B4-BE49-F238E27FC236}">
                    <a16:creationId xmlns:a16="http://schemas.microsoft.com/office/drawing/2014/main" id="{58CA16E8-599D-E649-BF48-87FFC5200389}"/>
                  </a:ext>
                </a:extLst>
              </p:cNvPr>
              <p:cNvSpPr txBox="1">
                <a:spLocks noRot="1" noChangeAspect="1" noMove="1" noResize="1" noEditPoints="1" noAdjustHandles="1" noChangeArrowheads="1" noChangeShapeType="1" noTextEdit="1"/>
              </p:cNvSpPr>
              <p:nvPr/>
            </p:nvSpPr>
            <p:spPr>
              <a:xfrm>
                <a:off x="228872" y="4695868"/>
                <a:ext cx="1808170"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4" name="TextBox 203">
                <a:extLst>
                  <a:ext uri="{FF2B5EF4-FFF2-40B4-BE49-F238E27FC236}">
                    <a16:creationId xmlns:a16="http://schemas.microsoft.com/office/drawing/2014/main" id="{B1344E91-3E35-5E4D-8E9F-7F72C13B3D32}"/>
                  </a:ext>
                </a:extLst>
              </p:cNvPr>
              <p:cNvSpPr txBox="1"/>
              <p:nvPr/>
            </p:nvSpPr>
            <p:spPr>
              <a:xfrm>
                <a:off x="1626575" y="5534312"/>
                <a:ext cx="2143584"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𝑇𝑟𝑒𝑎𝑡</m:t>
                      </m:r>
                      <m:r>
                        <m:rPr>
                          <m:nor/>
                        </m:rPr>
                        <a:rPr lang="de-DE">
                          <a:solidFill>
                            <a:srgbClr val="FFC000"/>
                          </a:solidFill>
                          <a:latin typeface="Cambria Math" charset="0"/>
                        </a:rPr>
                        <m:t>.</m:t>
                      </m:r>
                      <m:r>
                        <a:rPr lang="de-DE" i="1" smtClean="0">
                          <a:solidFill>
                            <a:srgbClr val="FFC000"/>
                          </a:solidFill>
                          <a:latin typeface="Cambria Math" panose="02040503050406030204" pitchFamily="18" charset="0"/>
                        </a:rPr>
                        <m:t>𝑎𝑙𝑖𝑐𝑒</m:t>
                      </m:r>
                      <m:r>
                        <m:rPr>
                          <m:nor/>
                        </m:rPr>
                        <a:rPr lang="de-DE">
                          <a:solidFill>
                            <a:srgbClr val="FFC000"/>
                          </a:solidFill>
                          <a:latin typeface="Cambria Math" charset="0"/>
                        </a:rPr>
                        <m:t>.</m:t>
                      </m:r>
                      <m:sSub>
                        <m:sSubPr>
                          <m:ctrlPr>
                            <a:rPr lang="de-DE" i="1">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𝑚</m:t>
                          </m:r>
                        </m:e>
                        <m:sub>
                          <m:r>
                            <a:rPr lang="de-DE" i="1">
                              <a:solidFill>
                                <a:srgbClr val="FFC000"/>
                              </a:solidFill>
                              <a:latin typeface="Cambria Math" charset="0"/>
                            </a:rPr>
                            <m:t>2</m:t>
                          </m:r>
                        </m:sub>
                      </m:sSub>
                    </m:oMath>
                  </m:oMathPara>
                </a14:m>
                <a:endParaRPr lang="en-GB" dirty="0">
                  <a:solidFill>
                    <a:srgbClr val="FFC000"/>
                  </a:solidFill>
                </a:endParaRPr>
              </a:p>
            </p:txBody>
          </p:sp>
        </mc:Choice>
        <mc:Fallback xmlns="">
          <p:sp>
            <p:nvSpPr>
              <p:cNvPr id="204" name="TextBox 203">
                <a:extLst>
                  <a:ext uri="{FF2B5EF4-FFF2-40B4-BE49-F238E27FC236}">
                    <a16:creationId xmlns:a16="http://schemas.microsoft.com/office/drawing/2014/main" id="{B1344E91-3E35-5E4D-8E9F-7F72C13B3D32}"/>
                  </a:ext>
                </a:extLst>
              </p:cNvPr>
              <p:cNvSpPr txBox="1">
                <a:spLocks noRot="1" noChangeAspect="1" noMove="1" noResize="1" noEditPoints="1" noAdjustHandles="1" noChangeArrowheads="1" noChangeShapeType="1" noTextEdit="1"/>
              </p:cNvSpPr>
              <p:nvPr/>
            </p:nvSpPr>
            <p:spPr>
              <a:xfrm>
                <a:off x="1626575" y="5534312"/>
                <a:ext cx="2143584"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6" name="TextBox 205">
                <a:extLst>
                  <a:ext uri="{FF2B5EF4-FFF2-40B4-BE49-F238E27FC236}">
                    <a16:creationId xmlns:a16="http://schemas.microsoft.com/office/drawing/2014/main" id="{5EC15BF5-853F-BA48-BFAB-4268CD6515AE}"/>
                  </a:ext>
                </a:extLst>
              </p:cNvPr>
              <p:cNvSpPr txBox="1"/>
              <p:nvPr/>
            </p:nvSpPr>
            <p:spPr>
              <a:xfrm>
                <a:off x="2375340" y="4449216"/>
                <a:ext cx="213610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𝑇𝑟𝑒𝑎𝑡</m:t>
                      </m:r>
                      <m:r>
                        <m:rPr>
                          <m:nor/>
                        </m:rPr>
                        <a:rPr lang="de-DE">
                          <a:solidFill>
                            <a:srgbClr val="FFC000"/>
                          </a:solidFill>
                          <a:latin typeface="Cambria Math" charset="0"/>
                        </a:rPr>
                        <m:t>.</m:t>
                      </m:r>
                      <m:r>
                        <a:rPr lang="de-DE" i="1" smtClean="0">
                          <a:solidFill>
                            <a:srgbClr val="FFC000"/>
                          </a:solidFill>
                          <a:latin typeface="Cambria Math" panose="02040503050406030204" pitchFamily="18" charset="0"/>
                        </a:rPr>
                        <m:t>𝑎𝑙𝑖𝑐𝑒</m:t>
                      </m:r>
                      <m:r>
                        <m:rPr>
                          <m:nor/>
                        </m:rPr>
                        <a:rPr lang="de-DE">
                          <a:solidFill>
                            <a:srgbClr val="FFC000"/>
                          </a:solidFill>
                          <a:latin typeface="Cambria Math" charset="0"/>
                        </a:rPr>
                        <m:t>.</m:t>
                      </m:r>
                      <m:sSub>
                        <m:sSubPr>
                          <m:ctrlPr>
                            <a:rPr lang="de-DE" i="1">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𝑚</m:t>
                          </m:r>
                        </m:e>
                        <m:sub>
                          <m:r>
                            <a:rPr lang="de-DE" i="1">
                              <a:solidFill>
                                <a:srgbClr val="FFC000"/>
                              </a:solidFill>
                              <a:latin typeface="Cambria Math" charset="0"/>
                            </a:rPr>
                            <m:t>1</m:t>
                          </m:r>
                        </m:sub>
                      </m:sSub>
                    </m:oMath>
                  </m:oMathPara>
                </a14:m>
                <a:endParaRPr lang="en-GB" dirty="0">
                  <a:solidFill>
                    <a:srgbClr val="FFC000"/>
                  </a:solidFill>
                </a:endParaRPr>
              </a:p>
            </p:txBody>
          </p:sp>
        </mc:Choice>
        <mc:Fallback xmlns="">
          <p:sp>
            <p:nvSpPr>
              <p:cNvPr id="206" name="TextBox 205">
                <a:extLst>
                  <a:ext uri="{FF2B5EF4-FFF2-40B4-BE49-F238E27FC236}">
                    <a16:creationId xmlns:a16="http://schemas.microsoft.com/office/drawing/2014/main" id="{5EC15BF5-853F-BA48-BFAB-4268CD6515AE}"/>
                  </a:ext>
                </a:extLst>
              </p:cNvPr>
              <p:cNvSpPr txBox="1">
                <a:spLocks noRot="1" noChangeAspect="1" noMove="1" noResize="1" noEditPoints="1" noAdjustHandles="1" noChangeArrowheads="1" noChangeShapeType="1" noTextEdit="1"/>
              </p:cNvSpPr>
              <p:nvPr/>
            </p:nvSpPr>
            <p:spPr>
              <a:xfrm>
                <a:off x="2375340" y="4449216"/>
                <a:ext cx="2136101"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7" name="TextBox 206">
                <a:extLst>
                  <a:ext uri="{FF2B5EF4-FFF2-40B4-BE49-F238E27FC236}">
                    <a16:creationId xmlns:a16="http://schemas.microsoft.com/office/drawing/2014/main" id="{3245B959-3E23-874D-ABC4-088AF92E564C}"/>
                  </a:ext>
                </a:extLst>
              </p:cNvPr>
              <p:cNvSpPr txBox="1"/>
              <p:nvPr/>
            </p:nvSpPr>
            <p:spPr>
              <a:xfrm>
                <a:off x="1476243" y="5043623"/>
                <a:ext cx="144525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𝑆𝑖𝑐𝑘</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oMath>
                  </m:oMathPara>
                </a14:m>
                <a:endParaRPr lang="en-GB" dirty="0">
                  <a:solidFill>
                    <a:schemeClr val="tx1"/>
                  </a:solidFill>
                </a:endParaRPr>
              </a:p>
            </p:txBody>
          </p:sp>
        </mc:Choice>
        <mc:Fallback xmlns="">
          <p:sp>
            <p:nvSpPr>
              <p:cNvPr id="207" name="TextBox 206">
                <a:extLst>
                  <a:ext uri="{FF2B5EF4-FFF2-40B4-BE49-F238E27FC236}">
                    <a16:creationId xmlns:a16="http://schemas.microsoft.com/office/drawing/2014/main" id="{3245B959-3E23-874D-ABC4-088AF92E564C}"/>
                  </a:ext>
                </a:extLst>
              </p:cNvPr>
              <p:cNvSpPr txBox="1">
                <a:spLocks noRot="1" noChangeAspect="1" noMove="1" noResize="1" noEditPoints="1" noAdjustHandles="1" noChangeArrowheads="1" noChangeShapeType="1" noTextEdit="1"/>
              </p:cNvSpPr>
              <p:nvPr/>
            </p:nvSpPr>
            <p:spPr>
              <a:xfrm>
                <a:off x="1476243" y="5043623"/>
                <a:ext cx="1445256"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p:cxnSp>
        <p:nvCxnSpPr>
          <p:cNvPr id="311" name="Straight Connector 310">
            <a:extLst>
              <a:ext uri="{FF2B5EF4-FFF2-40B4-BE49-F238E27FC236}">
                <a16:creationId xmlns:a16="http://schemas.microsoft.com/office/drawing/2014/main" id="{A211562B-D37B-C249-A3DC-C2DE7CD8EC02}"/>
              </a:ext>
            </a:extLst>
          </p:cNvPr>
          <p:cNvCxnSpPr>
            <a:cxnSpLocks/>
            <a:stCxn id="176" idx="2"/>
            <a:endCxn id="207" idx="0"/>
          </p:cNvCxnSpPr>
          <p:nvPr/>
        </p:nvCxnSpPr>
        <p:spPr>
          <a:xfrm>
            <a:off x="1670671" y="4239720"/>
            <a:ext cx="528200" cy="8039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4159011-63F3-A041-8CE7-91F911650C73}"/>
              </a:ext>
            </a:extLst>
          </p:cNvPr>
          <p:cNvCxnSpPr>
            <a:cxnSpLocks/>
            <a:stCxn id="176" idx="3"/>
            <a:endCxn id="371" idx="3"/>
          </p:cNvCxnSpPr>
          <p:nvPr/>
        </p:nvCxnSpPr>
        <p:spPr>
          <a:xfrm>
            <a:off x="1742671" y="4167720"/>
            <a:ext cx="4092588" cy="161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B10B008B-7A69-034C-88B6-D2070208E187}"/>
              </a:ext>
            </a:extLst>
          </p:cNvPr>
          <p:cNvCxnSpPr>
            <a:cxnSpLocks/>
            <a:stCxn id="198" idx="3"/>
            <a:endCxn id="371" idx="3"/>
          </p:cNvCxnSpPr>
          <p:nvPr/>
        </p:nvCxnSpPr>
        <p:spPr>
          <a:xfrm flipV="1">
            <a:off x="3310738" y="4183820"/>
            <a:ext cx="2524521" cy="10552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4BD5034-8DFC-CC4B-A31C-F7DD11187982}"/>
              </a:ext>
            </a:extLst>
          </p:cNvPr>
          <p:cNvCxnSpPr>
            <a:cxnSpLocks/>
            <a:stCxn id="183" idx="3"/>
            <a:endCxn id="371" idx="3"/>
          </p:cNvCxnSpPr>
          <p:nvPr/>
        </p:nvCxnSpPr>
        <p:spPr>
          <a:xfrm flipV="1">
            <a:off x="2278947" y="4183820"/>
            <a:ext cx="3556312" cy="31892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4CA21A4D-05C5-1B4D-A6EF-02B0F494B85B}"/>
              </a:ext>
            </a:extLst>
          </p:cNvPr>
          <p:cNvCxnSpPr>
            <a:cxnSpLocks/>
            <a:stCxn id="329" idx="0"/>
            <a:endCxn id="318" idx="2"/>
          </p:cNvCxnSpPr>
          <p:nvPr/>
        </p:nvCxnSpPr>
        <p:spPr>
          <a:xfrm flipH="1" flipV="1">
            <a:off x="10733506" y="4239218"/>
            <a:ext cx="445783" cy="44155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97FA4728-E2AC-294E-8179-AB4AC4AD3896}"/>
              </a:ext>
            </a:extLst>
          </p:cNvPr>
          <p:cNvCxnSpPr>
            <a:cxnSpLocks/>
            <a:stCxn id="331" idx="6"/>
            <a:endCxn id="321" idx="1"/>
          </p:cNvCxnSpPr>
          <p:nvPr/>
        </p:nvCxnSpPr>
        <p:spPr>
          <a:xfrm flipV="1">
            <a:off x="9934876" y="4483683"/>
            <a:ext cx="93316" cy="16032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7" name="Group 316">
            <a:extLst>
              <a:ext uri="{FF2B5EF4-FFF2-40B4-BE49-F238E27FC236}">
                <a16:creationId xmlns:a16="http://schemas.microsoft.com/office/drawing/2014/main" id="{A3E69C7F-988F-2F4A-A3EF-312B02B0A6C5}"/>
              </a:ext>
            </a:extLst>
          </p:cNvPr>
          <p:cNvGrpSpPr/>
          <p:nvPr/>
        </p:nvGrpSpPr>
        <p:grpSpPr>
          <a:xfrm>
            <a:off x="10636397" y="3844800"/>
            <a:ext cx="194219" cy="394418"/>
            <a:chOff x="5586931" y="4487402"/>
            <a:chExt cx="194219" cy="394418"/>
          </a:xfrm>
        </p:grpSpPr>
        <p:sp>
          <p:nvSpPr>
            <p:cNvPr id="318" name="Rectangle 317">
              <a:extLst>
                <a:ext uri="{FF2B5EF4-FFF2-40B4-BE49-F238E27FC236}">
                  <a16:creationId xmlns:a16="http://schemas.microsoft.com/office/drawing/2014/main" id="{B410301E-E037-D840-8222-855E15768332}"/>
                </a:ext>
              </a:extLst>
            </p:cNvPr>
            <p:cNvSpPr/>
            <p:nvPr/>
          </p:nvSpPr>
          <p:spPr>
            <a:xfrm>
              <a:off x="5612040"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319" name="TextBox 318">
                  <a:extLst>
                    <a:ext uri="{FF2B5EF4-FFF2-40B4-BE49-F238E27FC236}">
                      <a16:creationId xmlns:a16="http://schemas.microsoft.com/office/drawing/2014/main" id="{F1B9802F-B507-504B-9BA8-0B947AE5F164}"/>
                    </a:ext>
                  </a:extLst>
                </p:cNvPr>
                <p:cNvSpPr txBox="1"/>
                <p:nvPr/>
              </p:nvSpPr>
              <p:spPr>
                <a:xfrm>
                  <a:off x="5586931" y="4487402"/>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211" name="TextBox 210">
                  <a:extLst>
                    <a:ext uri="{FF2B5EF4-FFF2-40B4-BE49-F238E27FC236}">
                      <a16:creationId xmlns:a16="http://schemas.microsoft.com/office/drawing/2014/main" id="{83F15E89-B20F-2841-A751-B6F10909EAF7}"/>
                    </a:ext>
                  </a:extLst>
                </p:cNvPr>
                <p:cNvSpPr txBox="1">
                  <a:spLocks noRot="1" noChangeAspect="1" noMove="1" noResize="1" noEditPoints="1" noAdjustHandles="1" noChangeArrowheads="1" noChangeShapeType="1" noTextEdit="1"/>
                </p:cNvSpPr>
                <p:nvPr/>
              </p:nvSpPr>
              <p:spPr>
                <a:xfrm>
                  <a:off x="5586931" y="4487402"/>
                  <a:ext cx="194219" cy="215444"/>
                </a:xfrm>
                <a:prstGeom prst="rect">
                  <a:avLst/>
                </a:prstGeom>
                <a:blipFill>
                  <a:blip r:embed="rId10"/>
                  <a:stretch>
                    <a:fillRect l="-43750" b="-27778"/>
                  </a:stretch>
                </a:blipFill>
                <a:ln>
                  <a:noFill/>
                </a:ln>
              </p:spPr>
              <p:txBody>
                <a:bodyPr/>
                <a:lstStyle/>
                <a:p>
                  <a:r>
                    <a:rPr lang="en-GB">
                      <a:noFill/>
                    </a:rPr>
                    <a:t> </a:t>
                  </a:r>
                </a:p>
              </p:txBody>
            </p:sp>
          </mc:Fallback>
        </mc:AlternateContent>
      </p:grpSp>
      <p:grpSp>
        <p:nvGrpSpPr>
          <p:cNvPr id="320" name="Group 319">
            <a:extLst>
              <a:ext uri="{FF2B5EF4-FFF2-40B4-BE49-F238E27FC236}">
                <a16:creationId xmlns:a16="http://schemas.microsoft.com/office/drawing/2014/main" id="{F12F93A3-CE01-4E46-8A69-B3D69813ECF1}"/>
              </a:ext>
            </a:extLst>
          </p:cNvPr>
          <p:cNvGrpSpPr/>
          <p:nvPr/>
        </p:nvGrpSpPr>
        <p:grpSpPr>
          <a:xfrm>
            <a:off x="10003083" y="4177742"/>
            <a:ext cx="194219" cy="377941"/>
            <a:chOff x="5974097" y="4505546"/>
            <a:chExt cx="194219" cy="377941"/>
          </a:xfrm>
        </p:grpSpPr>
        <p:sp>
          <p:nvSpPr>
            <p:cNvPr id="321" name="Rectangle 320">
              <a:extLst>
                <a:ext uri="{FF2B5EF4-FFF2-40B4-BE49-F238E27FC236}">
                  <a16:creationId xmlns:a16="http://schemas.microsoft.com/office/drawing/2014/main" id="{22153FCE-E30F-5044-B90B-FB35A5C3EAEC}"/>
                </a:ext>
              </a:extLst>
            </p:cNvPr>
            <p:cNvSpPr/>
            <p:nvPr/>
          </p:nvSpPr>
          <p:spPr>
            <a:xfrm>
              <a:off x="5999206"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322" name="TextBox 321">
                  <a:extLst>
                    <a:ext uri="{FF2B5EF4-FFF2-40B4-BE49-F238E27FC236}">
                      <a16:creationId xmlns:a16="http://schemas.microsoft.com/office/drawing/2014/main" id="{0EFBC48C-96F9-2943-99E2-79B98990EA1E}"/>
                    </a:ext>
                  </a:extLst>
                </p:cNvPr>
                <p:cNvSpPr txBox="1"/>
                <p:nvPr/>
              </p:nvSpPr>
              <p:spPr>
                <a:xfrm>
                  <a:off x="5974097" y="4505546"/>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09" name="TextBox 208">
                  <a:extLst>
                    <a:ext uri="{FF2B5EF4-FFF2-40B4-BE49-F238E27FC236}">
                      <a16:creationId xmlns:a16="http://schemas.microsoft.com/office/drawing/2014/main" id="{392211C2-3AEC-B342-A7E5-944617C70D04}"/>
                    </a:ext>
                  </a:extLst>
                </p:cNvPr>
                <p:cNvSpPr txBox="1">
                  <a:spLocks noRot="1" noChangeAspect="1" noMove="1" noResize="1" noEditPoints="1" noAdjustHandles="1" noChangeArrowheads="1" noChangeShapeType="1" noTextEdit="1"/>
                </p:cNvSpPr>
                <p:nvPr/>
              </p:nvSpPr>
              <p:spPr>
                <a:xfrm>
                  <a:off x="5974097" y="4505546"/>
                  <a:ext cx="194219" cy="215444"/>
                </a:xfrm>
                <a:prstGeom prst="rect">
                  <a:avLst/>
                </a:prstGeom>
                <a:blipFill>
                  <a:blip r:embed="rId11"/>
                  <a:stretch>
                    <a:fillRect l="-43750" b="-33333"/>
                  </a:stretch>
                </a:blipFill>
                <a:ln>
                  <a:noFill/>
                </a:ln>
              </p:spPr>
              <p:txBody>
                <a:bodyPr/>
                <a:lstStyle/>
                <a:p>
                  <a:r>
                    <a:rPr lang="en-GB">
                      <a:noFill/>
                    </a:rPr>
                    <a:t> </a:t>
                  </a:r>
                </a:p>
              </p:txBody>
            </p:sp>
          </mc:Fallback>
        </mc:AlternateContent>
      </p:grpSp>
      <p:cxnSp>
        <p:nvCxnSpPr>
          <p:cNvPr id="323" name="Straight Connector 322">
            <a:extLst>
              <a:ext uri="{FF2B5EF4-FFF2-40B4-BE49-F238E27FC236}">
                <a16:creationId xmlns:a16="http://schemas.microsoft.com/office/drawing/2014/main" id="{E33A61D6-E243-CB48-ACA3-3B5D0B97EF24}"/>
              </a:ext>
            </a:extLst>
          </p:cNvPr>
          <p:cNvCxnSpPr>
            <a:cxnSpLocks/>
            <a:stCxn id="321" idx="2"/>
            <a:endCxn id="332" idx="0"/>
          </p:cNvCxnSpPr>
          <p:nvPr/>
        </p:nvCxnSpPr>
        <p:spPr>
          <a:xfrm flipH="1">
            <a:off x="10095409" y="4555683"/>
            <a:ext cx="4783" cy="49087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016272A4-1208-8443-9571-B2E2253440C9}"/>
              </a:ext>
            </a:extLst>
          </p:cNvPr>
          <p:cNvCxnSpPr>
            <a:cxnSpLocks/>
            <a:stCxn id="332" idx="2"/>
            <a:endCxn id="327" idx="1"/>
          </p:cNvCxnSpPr>
          <p:nvPr/>
        </p:nvCxnSpPr>
        <p:spPr>
          <a:xfrm flipH="1" flipV="1">
            <a:off x="9147151" y="5241278"/>
            <a:ext cx="310160" cy="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CF0E5B56-FABF-A542-ADA8-121D6954288D}"/>
              </a:ext>
            </a:extLst>
          </p:cNvPr>
          <p:cNvCxnSpPr>
            <a:cxnSpLocks/>
            <a:stCxn id="327" idx="2"/>
            <a:endCxn id="330" idx="0"/>
          </p:cNvCxnSpPr>
          <p:nvPr/>
        </p:nvCxnSpPr>
        <p:spPr>
          <a:xfrm>
            <a:off x="9219151" y="5313278"/>
            <a:ext cx="459679" cy="2159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6" name="Group 325">
            <a:extLst>
              <a:ext uri="{FF2B5EF4-FFF2-40B4-BE49-F238E27FC236}">
                <a16:creationId xmlns:a16="http://schemas.microsoft.com/office/drawing/2014/main" id="{908C3BF3-5E7D-0A41-86AD-1F7108F03939}"/>
              </a:ext>
            </a:extLst>
          </p:cNvPr>
          <p:cNvGrpSpPr/>
          <p:nvPr/>
        </p:nvGrpSpPr>
        <p:grpSpPr>
          <a:xfrm>
            <a:off x="9122042" y="4925783"/>
            <a:ext cx="194219" cy="387495"/>
            <a:chOff x="7895512" y="4482285"/>
            <a:chExt cx="194219" cy="387495"/>
          </a:xfrm>
        </p:grpSpPr>
        <p:sp>
          <p:nvSpPr>
            <p:cNvPr id="327" name="Rectangle 326">
              <a:extLst>
                <a:ext uri="{FF2B5EF4-FFF2-40B4-BE49-F238E27FC236}">
                  <a16:creationId xmlns:a16="http://schemas.microsoft.com/office/drawing/2014/main" id="{B2E0BAA3-33CA-3A4C-BC0A-5F41EE57E113}"/>
                </a:ext>
              </a:extLst>
            </p:cNvPr>
            <p:cNvSpPr/>
            <p:nvPr/>
          </p:nvSpPr>
          <p:spPr>
            <a:xfrm>
              <a:off x="7920621"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328" name="TextBox 327">
                  <a:extLst>
                    <a:ext uri="{FF2B5EF4-FFF2-40B4-BE49-F238E27FC236}">
                      <a16:creationId xmlns:a16="http://schemas.microsoft.com/office/drawing/2014/main" id="{69315F6F-0B98-EC43-969D-279F1DC84A36}"/>
                    </a:ext>
                  </a:extLst>
                </p:cNvPr>
                <p:cNvSpPr txBox="1"/>
                <p:nvPr/>
              </p:nvSpPr>
              <p:spPr>
                <a:xfrm>
                  <a:off x="7895512" y="4482285"/>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07" name="TextBox 206">
                  <a:extLst>
                    <a:ext uri="{FF2B5EF4-FFF2-40B4-BE49-F238E27FC236}">
                      <a16:creationId xmlns:a16="http://schemas.microsoft.com/office/drawing/2014/main" id="{28B4FC78-70EB-E845-B4AF-FFF8328A0A3F}"/>
                    </a:ext>
                  </a:extLst>
                </p:cNvPr>
                <p:cNvSpPr txBox="1">
                  <a:spLocks noRot="1" noChangeAspect="1" noMove="1" noResize="1" noEditPoints="1" noAdjustHandles="1" noChangeArrowheads="1" noChangeShapeType="1" noTextEdit="1"/>
                </p:cNvSpPr>
                <p:nvPr/>
              </p:nvSpPr>
              <p:spPr>
                <a:xfrm>
                  <a:off x="7895512" y="4482285"/>
                  <a:ext cx="194219" cy="215444"/>
                </a:xfrm>
                <a:prstGeom prst="rect">
                  <a:avLst/>
                </a:prstGeom>
                <a:blipFill>
                  <a:blip r:embed="rId12"/>
                  <a:stretch>
                    <a:fillRect l="-35294" b="-33333"/>
                  </a:stretch>
                </a:blipFill>
                <a:ln>
                  <a:no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329" name="TextBox 328">
                <a:extLst>
                  <a:ext uri="{FF2B5EF4-FFF2-40B4-BE49-F238E27FC236}">
                    <a16:creationId xmlns:a16="http://schemas.microsoft.com/office/drawing/2014/main" id="{B9A3C625-6494-7F41-89BB-56856667177D}"/>
                  </a:ext>
                </a:extLst>
              </p:cNvPr>
              <p:cNvSpPr txBox="1"/>
              <p:nvPr/>
            </p:nvSpPr>
            <p:spPr>
              <a:xfrm>
                <a:off x="10327544" y="4680775"/>
                <a:ext cx="170348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𝑇𝑟𝑎𝑣𝑒</m:t>
                      </m:r>
                      <m:r>
                        <a:rPr lang="de-DE" i="1">
                          <a:solidFill>
                            <a:schemeClr val="tx1"/>
                          </a:solidFill>
                          <a:latin typeface="Cambria Math" panose="02040503050406030204" pitchFamily="18" charset="0"/>
                        </a:rPr>
                        <m:t>𝑙</m:t>
                      </m:r>
                      <m:r>
                        <a:rPr lang="de-DE" i="1">
                          <a:solidFill>
                            <a:schemeClr val="tx1"/>
                          </a:solidFill>
                          <a:latin typeface="Cambria Math" panose="02040503050406030204" pitchFamily="18" charset="0"/>
                        </a:rPr>
                        <m:t>.</m:t>
                      </m:r>
                      <m:r>
                        <a:rPr lang="de-DE" i="1" smtClean="0">
                          <a:solidFill>
                            <a:schemeClr val="tx1"/>
                          </a:solidFill>
                          <a:latin typeface="Cambria Math" panose="02040503050406030204" pitchFamily="18" charset="0"/>
                        </a:rPr>
                        <m:t>𝑏𝑜𝑏</m:t>
                      </m:r>
                    </m:oMath>
                  </m:oMathPara>
                </a14:m>
                <a:endParaRPr lang="en-GB" dirty="0">
                  <a:solidFill>
                    <a:schemeClr val="tx1"/>
                  </a:solidFill>
                </a:endParaRPr>
              </a:p>
            </p:txBody>
          </p:sp>
        </mc:Choice>
        <mc:Fallback xmlns="">
          <p:sp>
            <p:nvSpPr>
              <p:cNvPr id="329" name="TextBox 328">
                <a:extLst>
                  <a:ext uri="{FF2B5EF4-FFF2-40B4-BE49-F238E27FC236}">
                    <a16:creationId xmlns:a16="http://schemas.microsoft.com/office/drawing/2014/main" id="{B9A3C625-6494-7F41-89BB-56856667177D}"/>
                  </a:ext>
                </a:extLst>
              </p:cNvPr>
              <p:cNvSpPr txBox="1">
                <a:spLocks noRot="1" noChangeAspect="1" noMove="1" noResize="1" noEditPoints="1" noAdjustHandles="1" noChangeArrowheads="1" noChangeShapeType="1" noTextEdit="1"/>
              </p:cNvSpPr>
              <p:nvPr/>
            </p:nvSpPr>
            <p:spPr>
              <a:xfrm>
                <a:off x="10327544" y="4680775"/>
                <a:ext cx="1703489"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0" name="TextBox 329">
                <a:extLst>
                  <a:ext uri="{FF2B5EF4-FFF2-40B4-BE49-F238E27FC236}">
                    <a16:creationId xmlns:a16="http://schemas.microsoft.com/office/drawing/2014/main" id="{DCE66C4C-3E80-1845-B262-41851318D8D8}"/>
                  </a:ext>
                </a:extLst>
              </p:cNvPr>
              <p:cNvSpPr txBox="1"/>
              <p:nvPr/>
            </p:nvSpPr>
            <p:spPr>
              <a:xfrm>
                <a:off x="8691567" y="5529245"/>
                <a:ext cx="197452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𝑇𝑟𝑒𝑎𝑡</m:t>
                      </m:r>
                      <m:r>
                        <m:rPr>
                          <m:nor/>
                        </m:rPr>
                        <a:rPr lang="de-DE">
                          <a:solidFill>
                            <a:srgbClr val="FFC000"/>
                          </a:solidFill>
                          <a:latin typeface="Cambria Math" charset="0"/>
                        </a:rPr>
                        <m:t>.</m:t>
                      </m:r>
                      <m:r>
                        <a:rPr lang="de-DE" i="1" smtClean="0">
                          <a:solidFill>
                            <a:srgbClr val="FFC000"/>
                          </a:solidFill>
                          <a:latin typeface="Cambria Math" panose="02040503050406030204" pitchFamily="18" charset="0"/>
                        </a:rPr>
                        <m:t>𝑏𝑜𝑏</m:t>
                      </m:r>
                      <m:r>
                        <m:rPr>
                          <m:nor/>
                        </m:rPr>
                        <a:rPr lang="de-DE">
                          <a:solidFill>
                            <a:srgbClr val="FFC000"/>
                          </a:solidFill>
                          <a:latin typeface="Cambria Math" charset="0"/>
                        </a:rPr>
                        <m:t>.</m:t>
                      </m:r>
                      <m:sSub>
                        <m:sSubPr>
                          <m:ctrlPr>
                            <a:rPr lang="de-DE" i="1">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𝑚</m:t>
                          </m:r>
                        </m:e>
                        <m:sub>
                          <m:r>
                            <a:rPr lang="de-DE" i="1">
                              <a:solidFill>
                                <a:srgbClr val="FFC000"/>
                              </a:solidFill>
                              <a:latin typeface="Cambria Math" charset="0"/>
                            </a:rPr>
                            <m:t>2</m:t>
                          </m:r>
                        </m:sub>
                      </m:sSub>
                    </m:oMath>
                  </m:oMathPara>
                </a14:m>
                <a:endParaRPr lang="en-GB" dirty="0">
                  <a:solidFill>
                    <a:srgbClr val="FFC000"/>
                  </a:solidFill>
                </a:endParaRPr>
              </a:p>
            </p:txBody>
          </p:sp>
        </mc:Choice>
        <mc:Fallback xmlns="">
          <p:sp>
            <p:nvSpPr>
              <p:cNvPr id="330" name="TextBox 329">
                <a:extLst>
                  <a:ext uri="{FF2B5EF4-FFF2-40B4-BE49-F238E27FC236}">
                    <a16:creationId xmlns:a16="http://schemas.microsoft.com/office/drawing/2014/main" id="{DCE66C4C-3E80-1845-B262-41851318D8D8}"/>
                  </a:ext>
                </a:extLst>
              </p:cNvPr>
              <p:cNvSpPr txBox="1">
                <a:spLocks noRot="1" noChangeAspect="1" noMove="1" noResize="1" noEditPoints="1" noAdjustHandles="1" noChangeArrowheads="1" noChangeShapeType="1" noTextEdit="1"/>
              </p:cNvSpPr>
              <p:nvPr/>
            </p:nvSpPr>
            <p:spPr>
              <a:xfrm>
                <a:off x="8691567" y="5529245"/>
                <a:ext cx="1974525" cy="389513"/>
              </a:xfrm>
              <a:prstGeom prst="ellipse">
                <a:avLst/>
              </a:prstGeom>
              <a:blipFill>
                <a:blip r:embed="rId1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1" name="TextBox 330">
                <a:extLst>
                  <a:ext uri="{FF2B5EF4-FFF2-40B4-BE49-F238E27FC236}">
                    <a16:creationId xmlns:a16="http://schemas.microsoft.com/office/drawing/2014/main" id="{06B53BAD-AF9C-6145-B106-A7D7B66472B3}"/>
                  </a:ext>
                </a:extLst>
              </p:cNvPr>
              <p:cNvSpPr txBox="1"/>
              <p:nvPr/>
            </p:nvSpPr>
            <p:spPr>
              <a:xfrm>
                <a:off x="7967836" y="4449246"/>
                <a:ext cx="1967040"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𝑇𝑟𝑒𝑎𝑡</m:t>
                      </m:r>
                      <m:r>
                        <m:rPr>
                          <m:nor/>
                        </m:rPr>
                        <a:rPr lang="de-DE">
                          <a:solidFill>
                            <a:srgbClr val="FFC000"/>
                          </a:solidFill>
                          <a:latin typeface="Cambria Math" charset="0"/>
                        </a:rPr>
                        <m:t>.</m:t>
                      </m:r>
                      <m:r>
                        <a:rPr lang="de-DE" i="1" smtClean="0">
                          <a:solidFill>
                            <a:srgbClr val="FFC000"/>
                          </a:solidFill>
                          <a:latin typeface="Cambria Math" panose="02040503050406030204" pitchFamily="18" charset="0"/>
                        </a:rPr>
                        <m:t>𝑏𝑜𝑏</m:t>
                      </m:r>
                      <m:r>
                        <m:rPr>
                          <m:nor/>
                        </m:rPr>
                        <a:rPr lang="de-DE">
                          <a:solidFill>
                            <a:srgbClr val="FFC000"/>
                          </a:solidFill>
                          <a:latin typeface="Cambria Math" charset="0"/>
                        </a:rPr>
                        <m:t>.</m:t>
                      </m:r>
                      <m:sSub>
                        <m:sSubPr>
                          <m:ctrlPr>
                            <a:rPr lang="de-DE" i="1">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𝑚</m:t>
                          </m:r>
                        </m:e>
                        <m:sub>
                          <m:r>
                            <a:rPr lang="de-DE" i="1">
                              <a:solidFill>
                                <a:srgbClr val="FFC000"/>
                              </a:solidFill>
                              <a:latin typeface="Cambria Math" charset="0"/>
                            </a:rPr>
                            <m:t>1</m:t>
                          </m:r>
                        </m:sub>
                      </m:sSub>
                    </m:oMath>
                  </m:oMathPara>
                </a14:m>
                <a:endParaRPr lang="en-GB" dirty="0">
                  <a:solidFill>
                    <a:srgbClr val="FFC000"/>
                  </a:solidFill>
                </a:endParaRPr>
              </a:p>
            </p:txBody>
          </p:sp>
        </mc:Choice>
        <mc:Fallback xmlns="">
          <p:sp>
            <p:nvSpPr>
              <p:cNvPr id="331" name="TextBox 330">
                <a:extLst>
                  <a:ext uri="{FF2B5EF4-FFF2-40B4-BE49-F238E27FC236}">
                    <a16:creationId xmlns:a16="http://schemas.microsoft.com/office/drawing/2014/main" id="{06B53BAD-AF9C-6145-B106-A7D7B66472B3}"/>
                  </a:ext>
                </a:extLst>
              </p:cNvPr>
              <p:cNvSpPr txBox="1">
                <a:spLocks noRot="1" noChangeAspect="1" noMove="1" noResize="1" noEditPoints="1" noAdjustHandles="1" noChangeArrowheads="1" noChangeShapeType="1" noTextEdit="1"/>
              </p:cNvSpPr>
              <p:nvPr/>
            </p:nvSpPr>
            <p:spPr>
              <a:xfrm>
                <a:off x="7967836" y="4449246"/>
                <a:ext cx="1967040"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2" name="TextBox 331">
                <a:extLst>
                  <a:ext uri="{FF2B5EF4-FFF2-40B4-BE49-F238E27FC236}">
                    <a16:creationId xmlns:a16="http://schemas.microsoft.com/office/drawing/2014/main" id="{153FC72C-0AA3-2242-829E-AB2E3C1AE982}"/>
                  </a:ext>
                </a:extLst>
              </p:cNvPr>
              <p:cNvSpPr txBox="1"/>
              <p:nvPr/>
            </p:nvSpPr>
            <p:spPr>
              <a:xfrm>
                <a:off x="9457311" y="5046561"/>
                <a:ext cx="127619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𝑆𝑖𝑐𝑘</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𝑏𝑜𝑏</m:t>
                      </m:r>
                    </m:oMath>
                  </m:oMathPara>
                </a14:m>
                <a:endParaRPr lang="en-GB" dirty="0">
                  <a:solidFill>
                    <a:schemeClr val="tx1"/>
                  </a:solidFill>
                </a:endParaRPr>
              </a:p>
            </p:txBody>
          </p:sp>
        </mc:Choice>
        <mc:Fallback xmlns="">
          <p:sp>
            <p:nvSpPr>
              <p:cNvPr id="332" name="TextBox 331">
                <a:extLst>
                  <a:ext uri="{FF2B5EF4-FFF2-40B4-BE49-F238E27FC236}">
                    <a16:creationId xmlns:a16="http://schemas.microsoft.com/office/drawing/2014/main" id="{153FC72C-0AA3-2242-829E-AB2E3C1AE982}"/>
                  </a:ext>
                </a:extLst>
              </p:cNvPr>
              <p:cNvSpPr txBox="1">
                <a:spLocks noRot="1" noChangeAspect="1" noMove="1" noResize="1" noEditPoints="1" noAdjustHandles="1" noChangeArrowheads="1" noChangeShapeType="1" noTextEdit="1"/>
              </p:cNvSpPr>
              <p:nvPr/>
            </p:nvSpPr>
            <p:spPr>
              <a:xfrm>
                <a:off x="9457311" y="5046561"/>
                <a:ext cx="1276196"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p:cxnSp>
        <p:nvCxnSpPr>
          <p:cNvPr id="333" name="Straight Connector 332">
            <a:extLst>
              <a:ext uri="{FF2B5EF4-FFF2-40B4-BE49-F238E27FC236}">
                <a16:creationId xmlns:a16="http://schemas.microsoft.com/office/drawing/2014/main" id="{E51CE795-0D36-A64A-856B-0F88CEC21A1B}"/>
              </a:ext>
            </a:extLst>
          </p:cNvPr>
          <p:cNvCxnSpPr>
            <a:cxnSpLocks/>
            <a:stCxn id="318" idx="2"/>
            <a:endCxn id="332" idx="0"/>
          </p:cNvCxnSpPr>
          <p:nvPr/>
        </p:nvCxnSpPr>
        <p:spPr>
          <a:xfrm flipH="1">
            <a:off x="10095409" y="4239218"/>
            <a:ext cx="638097" cy="807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4E713E2-A211-A24A-A405-8407EE10D724}"/>
              </a:ext>
            </a:extLst>
          </p:cNvPr>
          <p:cNvCxnSpPr>
            <a:cxnSpLocks/>
            <a:stCxn id="318" idx="1"/>
            <a:endCxn id="371" idx="5"/>
          </p:cNvCxnSpPr>
          <p:nvPr/>
        </p:nvCxnSpPr>
        <p:spPr>
          <a:xfrm flipH="1">
            <a:off x="6371704" y="4167218"/>
            <a:ext cx="4289802" cy="166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17F2BD87-EA4E-C041-B5C4-A24047EC0019}"/>
              </a:ext>
            </a:extLst>
          </p:cNvPr>
          <p:cNvCxnSpPr>
            <a:cxnSpLocks/>
            <a:stCxn id="327" idx="1"/>
            <a:endCxn id="371" idx="5"/>
          </p:cNvCxnSpPr>
          <p:nvPr/>
        </p:nvCxnSpPr>
        <p:spPr>
          <a:xfrm flipH="1" flipV="1">
            <a:off x="6371704" y="4183850"/>
            <a:ext cx="2775447" cy="10574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209EABA3-8A00-1848-AABF-D35AC7DB941B}"/>
              </a:ext>
            </a:extLst>
          </p:cNvPr>
          <p:cNvCxnSpPr>
            <a:cxnSpLocks/>
            <a:stCxn id="321" idx="1"/>
            <a:endCxn id="371" idx="5"/>
          </p:cNvCxnSpPr>
          <p:nvPr/>
        </p:nvCxnSpPr>
        <p:spPr>
          <a:xfrm flipH="1" flipV="1">
            <a:off x="6371704" y="4183850"/>
            <a:ext cx="3656488" cy="2998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7" name="Group 336">
            <a:extLst>
              <a:ext uri="{FF2B5EF4-FFF2-40B4-BE49-F238E27FC236}">
                <a16:creationId xmlns:a16="http://schemas.microsoft.com/office/drawing/2014/main" id="{5CA0669A-D981-144B-B4A9-7B8CC006816E}"/>
              </a:ext>
            </a:extLst>
          </p:cNvPr>
          <p:cNvGrpSpPr/>
          <p:nvPr/>
        </p:nvGrpSpPr>
        <p:grpSpPr>
          <a:xfrm>
            <a:off x="3861849" y="2019068"/>
            <a:ext cx="4639759" cy="3904757"/>
            <a:chOff x="3847952" y="1640772"/>
            <a:chExt cx="4639759" cy="3904757"/>
          </a:xfrm>
        </p:grpSpPr>
        <mc:AlternateContent xmlns:mc="http://schemas.openxmlformats.org/markup-compatibility/2006" xmlns:a14="http://schemas.microsoft.com/office/drawing/2010/main">
          <mc:Choice Requires="a14">
            <p:sp>
              <p:nvSpPr>
                <p:cNvPr id="338" name="TextBox 337">
                  <a:extLst>
                    <a:ext uri="{FF2B5EF4-FFF2-40B4-BE49-F238E27FC236}">
                      <a16:creationId xmlns:a16="http://schemas.microsoft.com/office/drawing/2014/main" id="{1D796D8E-DF5C-1F41-8F04-FACCD5EE0B78}"/>
                    </a:ext>
                  </a:extLst>
                </p:cNvPr>
                <p:cNvSpPr txBox="1"/>
                <p:nvPr/>
              </p:nvSpPr>
              <p:spPr>
                <a:xfrm>
                  <a:off x="4196621" y="2661917"/>
                  <a:ext cx="1534068" cy="389513"/>
                </a:xfrm>
                <a:prstGeom prst="ellipse">
                  <a:avLst/>
                </a:prstGeom>
                <a:noFill/>
                <a:ln>
                  <a:solidFill>
                    <a:schemeClr val="tx1"/>
                  </a:solidFill>
                </a:ln>
              </p:spPr>
              <p:txBody>
                <a:bodyPr wrap="none" lIns="0" tIns="0" rIns="0" bIns="0" rtlCol="0">
                  <a:spAutoFit/>
                </a:bodyPr>
                <a:lstStyle/>
                <a:p>
                  <a:pPr marL="15875"/>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𝑓𝑙𝑜𝑜𝑑</m:t>
                        </m:r>
                      </m:oMath>
                    </m:oMathPara>
                  </a14:m>
                  <a:endParaRPr lang="en-GB" dirty="0">
                    <a:solidFill>
                      <a:schemeClr val="tx1"/>
                    </a:solidFill>
                  </a:endParaRPr>
                </a:p>
              </p:txBody>
            </p:sp>
          </mc:Choice>
          <mc:Fallback xmlns="">
            <p:sp>
              <p:nvSpPr>
                <p:cNvPr id="213" name="TextBox 212">
                  <a:extLst>
                    <a:ext uri="{FF2B5EF4-FFF2-40B4-BE49-F238E27FC236}">
                      <a16:creationId xmlns:a16="http://schemas.microsoft.com/office/drawing/2014/main" id="{746B74DE-9AF5-334A-BCAA-D66F699E6DC4}"/>
                    </a:ext>
                  </a:extLst>
                </p:cNvPr>
                <p:cNvSpPr txBox="1">
                  <a:spLocks noRot="1" noChangeAspect="1" noMove="1" noResize="1" noEditPoints="1" noAdjustHandles="1" noChangeArrowheads="1" noChangeShapeType="1" noTextEdit="1"/>
                </p:cNvSpPr>
                <p:nvPr/>
              </p:nvSpPr>
              <p:spPr>
                <a:xfrm>
                  <a:off x="4196621" y="2661917"/>
                  <a:ext cx="1534068" cy="389513"/>
                </a:xfrm>
                <a:prstGeom prst="ellipse">
                  <a:avLst/>
                </a:prstGeom>
                <a:blipFill>
                  <a:blip r:embed="rId17"/>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9" name="TextBox 338">
                  <a:extLst>
                    <a:ext uri="{FF2B5EF4-FFF2-40B4-BE49-F238E27FC236}">
                      <a16:creationId xmlns:a16="http://schemas.microsoft.com/office/drawing/2014/main" id="{9E8FF763-0631-0E48-AD91-7F2CCF5F1CCF}"/>
                    </a:ext>
                  </a:extLst>
                </p:cNvPr>
                <p:cNvSpPr txBox="1"/>
                <p:nvPr/>
              </p:nvSpPr>
              <p:spPr>
                <a:xfrm>
                  <a:off x="6514831" y="2661917"/>
                  <a:ext cx="12897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panose="02040503050406030204" pitchFamily="18"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𝑓𝑖𝑟𝑒</m:t>
                        </m:r>
                      </m:oMath>
                    </m:oMathPara>
                  </a14:m>
                  <a:endParaRPr lang="en-GB" dirty="0">
                    <a:solidFill>
                      <a:schemeClr val="tx1"/>
                    </a:solidFill>
                  </a:endParaRPr>
                </a:p>
              </p:txBody>
            </p:sp>
          </mc:Choice>
          <mc:Fallback xmlns="">
            <p:sp>
              <p:nvSpPr>
                <p:cNvPr id="214" name="TextBox 213">
                  <a:extLst>
                    <a:ext uri="{FF2B5EF4-FFF2-40B4-BE49-F238E27FC236}">
                      <a16:creationId xmlns:a16="http://schemas.microsoft.com/office/drawing/2014/main" id="{3168C36D-4701-C74A-9D6A-4F64FB49B55B}"/>
                    </a:ext>
                  </a:extLst>
                </p:cNvPr>
                <p:cNvSpPr txBox="1">
                  <a:spLocks noRot="1" noChangeAspect="1" noMove="1" noResize="1" noEditPoints="1" noAdjustHandles="1" noChangeArrowheads="1" noChangeShapeType="1" noTextEdit="1"/>
                </p:cNvSpPr>
                <p:nvPr/>
              </p:nvSpPr>
              <p:spPr>
                <a:xfrm>
                  <a:off x="6514831" y="2661917"/>
                  <a:ext cx="1289721" cy="389513"/>
                </a:xfrm>
                <a:prstGeom prst="ellipse">
                  <a:avLst/>
                </a:prstGeom>
                <a:blipFill>
                  <a:blip r:embed="rId18"/>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0" name="TextBox 339">
                  <a:extLst>
                    <a:ext uri="{FF2B5EF4-FFF2-40B4-BE49-F238E27FC236}">
                      <a16:creationId xmlns:a16="http://schemas.microsoft.com/office/drawing/2014/main" id="{48B7FC8A-7195-2349-972D-0CB4805CA574}"/>
                    </a:ext>
                  </a:extLst>
                </p:cNvPr>
                <p:cNvSpPr txBox="1"/>
                <p:nvPr/>
              </p:nvSpPr>
              <p:spPr>
                <a:xfrm>
                  <a:off x="3944884" y="5150919"/>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340" name="TextBox 339">
                  <a:extLst>
                    <a:ext uri="{FF2B5EF4-FFF2-40B4-BE49-F238E27FC236}">
                      <a16:creationId xmlns:a16="http://schemas.microsoft.com/office/drawing/2014/main" id="{48B7FC8A-7195-2349-972D-0CB4805CA574}"/>
                    </a:ext>
                  </a:extLst>
                </p:cNvPr>
                <p:cNvSpPr txBox="1">
                  <a:spLocks noRot="1" noChangeAspect="1" noMove="1" noResize="1" noEditPoints="1" noAdjustHandles="1" noChangeArrowheads="1" noChangeShapeType="1" noTextEdit="1"/>
                </p:cNvSpPr>
                <p:nvPr/>
              </p:nvSpPr>
              <p:spPr>
                <a:xfrm>
                  <a:off x="3944884" y="5150919"/>
                  <a:ext cx="1609807"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p:cxnSp>
          <p:nvCxnSpPr>
            <p:cNvPr id="341" name="Straight Connector 340">
              <a:extLst>
                <a:ext uri="{FF2B5EF4-FFF2-40B4-BE49-F238E27FC236}">
                  <a16:creationId xmlns:a16="http://schemas.microsoft.com/office/drawing/2014/main" id="{A9B4CD14-CECA-BE46-82C9-7220FC5D36CD}"/>
                </a:ext>
              </a:extLst>
            </p:cNvPr>
            <p:cNvCxnSpPr>
              <a:cxnSpLocks/>
              <a:stCxn id="391" idx="1"/>
              <a:endCxn id="338" idx="6"/>
            </p:cNvCxnSpPr>
            <p:nvPr/>
          </p:nvCxnSpPr>
          <p:spPr>
            <a:xfrm flipH="1">
              <a:off x="5730689" y="2856673"/>
              <a:ext cx="139616"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6EFF3D86-7E62-9548-B096-05EA7639D96B}"/>
                </a:ext>
              </a:extLst>
            </p:cNvPr>
            <p:cNvCxnSpPr>
              <a:cxnSpLocks/>
              <a:stCxn id="340" idx="0"/>
              <a:endCxn id="389" idx="2"/>
            </p:cNvCxnSpPr>
            <p:nvPr/>
          </p:nvCxnSpPr>
          <p:spPr>
            <a:xfrm flipV="1">
              <a:off x="4749788" y="4737872"/>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993B4FFC-8F7A-0443-A92F-466F829F700F}"/>
                </a:ext>
              </a:extLst>
            </p:cNvPr>
            <p:cNvCxnSpPr>
              <a:cxnSpLocks/>
              <a:stCxn id="371" idx="4"/>
              <a:endCxn id="387" idx="0"/>
            </p:cNvCxnSpPr>
            <p:nvPr/>
          </p:nvCxnSpPr>
          <p:spPr>
            <a:xfrm flipH="1">
              <a:off x="5205145" y="3862567"/>
              <a:ext cx="884440" cy="7329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E06F6148-1309-8D48-A1A1-947D81826770}"/>
                </a:ext>
              </a:extLst>
            </p:cNvPr>
            <p:cNvCxnSpPr>
              <a:cxnSpLocks/>
              <a:stCxn id="370" idx="2"/>
              <a:endCxn id="387" idx="3"/>
            </p:cNvCxnSpPr>
            <p:nvPr/>
          </p:nvCxnSpPr>
          <p:spPr>
            <a:xfrm flipH="1">
              <a:off x="5277145" y="4665872"/>
              <a:ext cx="141017" cy="16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5A562AA0-A8AE-2945-8F9A-0453BA05D347}"/>
                </a:ext>
              </a:extLst>
            </p:cNvPr>
            <p:cNvCxnSpPr>
              <a:cxnSpLocks/>
              <a:stCxn id="389" idx="0"/>
              <a:endCxn id="371" idx="4"/>
            </p:cNvCxnSpPr>
            <p:nvPr/>
          </p:nvCxnSpPr>
          <p:spPr>
            <a:xfrm flipV="1">
              <a:off x="4754734" y="3862567"/>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6" name="Group 345">
              <a:extLst>
                <a:ext uri="{FF2B5EF4-FFF2-40B4-BE49-F238E27FC236}">
                  <a16:creationId xmlns:a16="http://schemas.microsoft.com/office/drawing/2014/main" id="{4100CF39-751B-2849-BE38-B0017A5B8948}"/>
                </a:ext>
              </a:extLst>
            </p:cNvPr>
            <p:cNvGrpSpPr/>
            <p:nvPr/>
          </p:nvGrpSpPr>
          <p:grpSpPr>
            <a:xfrm>
              <a:off x="5852909" y="2560892"/>
              <a:ext cx="190052" cy="367781"/>
              <a:chOff x="6667403" y="2704840"/>
              <a:chExt cx="190052" cy="367781"/>
            </a:xfrm>
          </p:grpSpPr>
          <p:sp>
            <p:nvSpPr>
              <p:cNvPr id="391" name="Rectangle 390">
                <a:extLst>
                  <a:ext uri="{FF2B5EF4-FFF2-40B4-BE49-F238E27FC236}">
                    <a16:creationId xmlns:a16="http://schemas.microsoft.com/office/drawing/2014/main" id="{CF766DAC-158E-EE4B-A443-1C07032ECD2F}"/>
                  </a:ext>
                </a:extLst>
              </p:cNvPr>
              <p:cNvSpPr/>
              <p:nvPr/>
            </p:nvSpPr>
            <p:spPr>
              <a:xfrm>
                <a:off x="6684799"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392" name="TextBox 391">
                    <a:extLst>
                      <a:ext uri="{FF2B5EF4-FFF2-40B4-BE49-F238E27FC236}">
                        <a16:creationId xmlns:a16="http://schemas.microsoft.com/office/drawing/2014/main" id="{3B56CC5B-4631-C74E-B15C-9431FDE82109}"/>
                      </a:ext>
                    </a:extLst>
                  </p:cNvPr>
                  <p:cNvSpPr txBox="1"/>
                  <p:nvPr/>
                </p:nvSpPr>
                <p:spPr>
                  <a:xfrm>
                    <a:off x="6667403"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7" name="TextBox 266">
                    <a:extLst>
                      <a:ext uri="{FF2B5EF4-FFF2-40B4-BE49-F238E27FC236}">
                        <a16:creationId xmlns:a16="http://schemas.microsoft.com/office/drawing/2014/main" id="{66E917A8-C2D0-E742-BB96-04CF96E9D427}"/>
                      </a:ext>
                    </a:extLst>
                  </p:cNvPr>
                  <p:cNvSpPr txBox="1">
                    <a:spLocks noRot="1" noChangeAspect="1" noMove="1" noResize="1" noEditPoints="1" noAdjustHandles="1" noChangeArrowheads="1" noChangeShapeType="1" noTextEdit="1"/>
                  </p:cNvSpPr>
                  <p:nvPr/>
                </p:nvSpPr>
                <p:spPr>
                  <a:xfrm>
                    <a:off x="6667403" y="2704840"/>
                    <a:ext cx="190052" cy="215444"/>
                  </a:xfrm>
                  <a:prstGeom prst="rect">
                    <a:avLst/>
                  </a:prstGeom>
                  <a:blipFill>
                    <a:blip r:embed="rId20"/>
                    <a:stretch>
                      <a:fillRect l="-37500" b="-27778"/>
                    </a:stretch>
                  </a:blipFill>
                </p:spPr>
                <p:txBody>
                  <a:bodyPr/>
                  <a:lstStyle/>
                  <a:p>
                    <a:r>
                      <a:rPr lang="en-GB">
                        <a:noFill/>
                      </a:rPr>
                      <a:t> </a:t>
                    </a:r>
                  </a:p>
                </p:txBody>
              </p:sp>
            </mc:Fallback>
          </mc:AlternateContent>
        </p:grpSp>
        <p:grpSp>
          <p:nvGrpSpPr>
            <p:cNvPr id="347" name="Group 346">
              <a:extLst>
                <a:ext uri="{FF2B5EF4-FFF2-40B4-BE49-F238E27FC236}">
                  <a16:creationId xmlns:a16="http://schemas.microsoft.com/office/drawing/2014/main" id="{900DDA71-F0D2-8A48-9F70-EE23FDF731A4}"/>
                </a:ext>
              </a:extLst>
            </p:cNvPr>
            <p:cNvGrpSpPr/>
            <p:nvPr/>
          </p:nvGrpSpPr>
          <p:grpSpPr>
            <a:xfrm>
              <a:off x="4652677" y="4361728"/>
              <a:ext cx="194219" cy="376144"/>
              <a:chOff x="5467171" y="4505676"/>
              <a:chExt cx="194219" cy="376144"/>
            </a:xfrm>
          </p:grpSpPr>
          <p:sp>
            <p:nvSpPr>
              <p:cNvPr id="389" name="Rectangle 388">
                <a:extLst>
                  <a:ext uri="{FF2B5EF4-FFF2-40B4-BE49-F238E27FC236}">
                    <a16:creationId xmlns:a16="http://schemas.microsoft.com/office/drawing/2014/main" id="{83F756A9-39A0-BA44-8639-572AE3F6B31D}"/>
                  </a:ext>
                </a:extLst>
              </p:cNvPr>
              <p:cNvSpPr/>
              <p:nvPr/>
            </p:nvSpPr>
            <p:spPr>
              <a:xfrm>
                <a:off x="5497228"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390" name="TextBox 389">
                    <a:extLst>
                      <a:ext uri="{FF2B5EF4-FFF2-40B4-BE49-F238E27FC236}">
                        <a16:creationId xmlns:a16="http://schemas.microsoft.com/office/drawing/2014/main" id="{C63F0137-0656-F94A-B4C0-7AEB87701FD5}"/>
                      </a:ext>
                    </a:extLst>
                  </p:cNvPr>
                  <p:cNvSpPr txBox="1"/>
                  <p:nvPr/>
                </p:nvSpPr>
                <p:spPr>
                  <a:xfrm>
                    <a:off x="5467171" y="450567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74" name="TextBox 73">
                    <a:extLst>
                      <a:ext uri="{FF2B5EF4-FFF2-40B4-BE49-F238E27FC236}">
                        <a16:creationId xmlns:a16="http://schemas.microsoft.com/office/drawing/2014/main" id="{4E94406F-0346-7E44-AAD6-6115D2F26F4A}"/>
                      </a:ext>
                    </a:extLst>
                  </p:cNvPr>
                  <p:cNvSpPr txBox="1">
                    <a:spLocks noRot="1" noChangeAspect="1" noMove="1" noResize="1" noEditPoints="1" noAdjustHandles="1" noChangeArrowheads="1" noChangeShapeType="1" noTextEdit="1"/>
                  </p:cNvSpPr>
                  <p:nvPr/>
                </p:nvSpPr>
                <p:spPr>
                  <a:xfrm>
                    <a:off x="5467171" y="4505676"/>
                    <a:ext cx="194219" cy="215444"/>
                  </a:xfrm>
                  <a:prstGeom prst="rect">
                    <a:avLst/>
                  </a:prstGeom>
                  <a:blipFill>
                    <a:blip r:embed="rId21"/>
                    <a:stretch>
                      <a:fillRect l="-35294" b="-33333"/>
                    </a:stretch>
                  </a:blipFill>
                </p:spPr>
                <p:txBody>
                  <a:bodyPr/>
                  <a:lstStyle/>
                  <a:p>
                    <a:r>
                      <a:rPr lang="en-GB">
                        <a:noFill/>
                      </a:rPr>
                      <a:t> </a:t>
                    </a:r>
                  </a:p>
                </p:txBody>
              </p:sp>
            </mc:Fallback>
          </mc:AlternateContent>
        </p:grpSp>
        <p:grpSp>
          <p:nvGrpSpPr>
            <p:cNvPr id="348" name="Group 347">
              <a:extLst>
                <a:ext uri="{FF2B5EF4-FFF2-40B4-BE49-F238E27FC236}">
                  <a16:creationId xmlns:a16="http://schemas.microsoft.com/office/drawing/2014/main" id="{598C7AF4-1874-B443-8D8C-7C2728E29DAB}"/>
                </a:ext>
              </a:extLst>
            </p:cNvPr>
            <p:cNvGrpSpPr/>
            <p:nvPr/>
          </p:nvGrpSpPr>
          <p:grpSpPr>
            <a:xfrm>
              <a:off x="5113863" y="4362082"/>
              <a:ext cx="194219" cy="377457"/>
              <a:chOff x="5928357" y="4506030"/>
              <a:chExt cx="194219" cy="377457"/>
            </a:xfrm>
          </p:grpSpPr>
          <p:sp>
            <p:nvSpPr>
              <p:cNvPr id="387" name="Rectangle 386">
                <a:extLst>
                  <a:ext uri="{FF2B5EF4-FFF2-40B4-BE49-F238E27FC236}">
                    <a16:creationId xmlns:a16="http://schemas.microsoft.com/office/drawing/2014/main" id="{447C481A-5B8E-6E4E-8276-C73AA9028E38}"/>
                  </a:ext>
                </a:extLst>
              </p:cNvPr>
              <p:cNvSpPr/>
              <p:nvPr/>
            </p:nvSpPr>
            <p:spPr>
              <a:xfrm>
                <a:off x="5947639"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388" name="TextBox 387">
                    <a:extLst>
                      <a:ext uri="{FF2B5EF4-FFF2-40B4-BE49-F238E27FC236}">
                        <a16:creationId xmlns:a16="http://schemas.microsoft.com/office/drawing/2014/main" id="{DDA36D60-4050-E247-B6FF-0B7E37D8DC7A}"/>
                      </a:ext>
                    </a:extLst>
                  </p:cNvPr>
                  <p:cNvSpPr txBox="1"/>
                  <p:nvPr/>
                </p:nvSpPr>
                <p:spPr>
                  <a:xfrm>
                    <a:off x="5928357"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63" name="TextBox 262">
                    <a:extLst>
                      <a:ext uri="{FF2B5EF4-FFF2-40B4-BE49-F238E27FC236}">
                        <a16:creationId xmlns:a16="http://schemas.microsoft.com/office/drawing/2014/main" id="{63E665DF-D1AB-E04D-BF11-AB460EB0358A}"/>
                      </a:ext>
                    </a:extLst>
                  </p:cNvPr>
                  <p:cNvSpPr txBox="1">
                    <a:spLocks noRot="1" noChangeAspect="1" noMove="1" noResize="1" noEditPoints="1" noAdjustHandles="1" noChangeArrowheads="1" noChangeShapeType="1" noTextEdit="1"/>
                  </p:cNvSpPr>
                  <p:nvPr/>
                </p:nvSpPr>
                <p:spPr>
                  <a:xfrm>
                    <a:off x="5928357" y="4506030"/>
                    <a:ext cx="194219" cy="215444"/>
                  </a:xfrm>
                  <a:prstGeom prst="rect">
                    <a:avLst/>
                  </a:prstGeom>
                  <a:blipFill>
                    <a:blip r:embed="rId22"/>
                    <a:stretch>
                      <a:fillRect l="-37500" b="-33333"/>
                    </a:stretch>
                  </a:blipFill>
                </p:spPr>
                <p:txBody>
                  <a:bodyPr/>
                  <a:lstStyle/>
                  <a:p>
                    <a:r>
                      <a:rPr lang="en-GB">
                        <a:noFill/>
                      </a:rPr>
                      <a:t> </a:t>
                    </a:r>
                  </a:p>
                </p:txBody>
              </p:sp>
            </mc:Fallback>
          </mc:AlternateContent>
        </p:grpSp>
        <p:cxnSp>
          <p:nvCxnSpPr>
            <p:cNvPr id="349" name="Straight Connector 348">
              <a:extLst>
                <a:ext uri="{FF2B5EF4-FFF2-40B4-BE49-F238E27FC236}">
                  <a16:creationId xmlns:a16="http://schemas.microsoft.com/office/drawing/2014/main" id="{105A528E-0A3F-A747-B2EB-50E598DA19D8}"/>
                </a:ext>
              </a:extLst>
            </p:cNvPr>
            <p:cNvCxnSpPr>
              <a:cxnSpLocks/>
              <a:stCxn id="339" idx="2"/>
              <a:endCxn id="385" idx="3"/>
            </p:cNvCxnSpPr>
            <p:nvPr/>
          </p:nvCxnSpPr>
          <p:spPr>
            <a:xfrm flipH="1" flipV="1">
              <a:off x="6306202" y="2856673"/>
              <a:ext cx="208629"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E28BBBD4-B962-F047-9329-28B9553DD979}"/>
                </a:ext>
              </a:extLst>
            </p:cNvPr>
            <p:cNvCxnSpPr>
              <a:cxnSpLocks/>
              <a:stCxn id="371" idx="0"/>
              <a:endCxn id="385" idx="2"/>
            </p:cNvCxnSpPr>
            <p:nvPr/>
          </p:nvCxnSpPr>
          <p:spPr>
            <a:xfrm flipV="1">
              <a:off x="6089585" y="2928673"/>
              <a:ext cx="144617"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0A132FD4-978C-4645-AB1E-60806F58FED7}"/>
                </a:ext>
              </a:extLst>
            </p:cNvPr>
            <p:cNvCxnSpPr>
              <a:cxnSpLocks/>
              <a:stCxn id="383" idx="3"/>
              <a:endCxn id="338" idx="2"/>
            </p:cNvCxnSpPr>
            <p:nvPr/>
          </p:nvCxnSpPr>
          <p:spPr>
            <a:xfrm>
              <a:off x="4011827"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05C934C3-A902-8946-9BC9-8D74C015B052}"/>
                </a:ext>
              </a:extLst>
            </p:cNvPr>
            <p:cNvCxnSpPr>
              <a:cxnSpLocks/>
              <a:stCxn id="339" idx="6"/>
              <a:endCxn id="381" idx="1"/>
            </p:cNvCxnSpPr>
            <p:nvPr/>
          </p:nvCxnSpPr>
          <p:spPr>
            <a:xfrm flipV="1">
              <a:off x="7804552"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3595A125-CEEC-CA4E-9544-52FEB730D87C}"/>
                </a:ext>
              </a:extLst>
            </p:cNvPr>
            <p:cNvCxnSpPr>
              <a:cxnSpLocks/>
              <a:stCxn id="367" idx="4"/>
              <a:endCxn id="391" idx="0"/>
            </p:cNvCxnSpPr>
            <p:nvPr/>
          </p:nvCxnSpPr>
          <p:spPr>
            <a:xfrm flipH="1">
              <a:off x="5942305" y="2488892"/>
              <a:ext cx="153253"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E5AD070D-1D2C-1C4C-ACE0-EF3171E85CD2}"/>
                </a:ext>
              </a:extLst>
            </p:cNvPr>
            <p:cNvCxnSpPr>
              <a:cxnSpLocks/>
              <a:stCxn id="367" idx="4"/>
              <a:endCxn id="385" idx="0"/>
            </p:cNvCxnSpPr>
            <p:nvPr/>
          </p:nvCxnSpPr>
          <p:spPr>
            <a:xfrm>
              <a:off x="6095558" y="2488892"/>
              <a:ext cx="138644"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31111494-39E3-494D-AD24-B39BD88C74E6}"/>
                </a:ext>
              </a:extLst>
            </p:cNvPr>
            <p:cNvCxnSpPr>
              <a:cxnSpLocks/>
              <a:stCxn id="383" idx="3"/>
              <a:endCxn id="368" idx="3"/>
            </p:cNvCxnSpPr>
            <p:nvPr/>
          </p:nvCxnSpPr>
          <p:spPr>
            <a:xfrm flipV="1">
              <a:off x="4011827" y="1973242"/>
              <a:ext cx="1578483"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B8CCA4A5-7F14-7344-9144-9078630B2DC9}"/>
                </a:ext>
              </a:extLst>
            </p:cNvPr>
            <p:cNvCxnSpPr>
              <a:cxnSpLocks/>
              <a:stCxn id="368" idx="5"/>
              <a:endCxn id="381" idx="1"/>
            </p:cNvCxnSpPr>
            <p:nvPr/>
          </p:nvCxnSpPr>
          <p:spPr>
            <a:xfrm>
              <a:off x="6588861" y="1973242"/>
              <a:ext cx="1400485"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6E72C5B-C73A-1F46-B236-2560E607DFBA}"/>
                </a:ext>
              </a:extLst>
            </p:cNvPr>
            <p:cNvCxnSpPr>
              <a:cxnSpLocks/>
              <a:stCxn id="383" idx="3"/>
              <a:endCxn id="371" idx="2"/>
            </p:cNvCxnSpPr>
            <p:nvPr/>
          </p:nvCxnSpPr>
          <p:spPr>
            <a:xfrm>
              <a:off x="4011827" y="2856673"/>
              <a:ext cx="1698433"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CC0E3B7-A12F-2F46-8A37-F4277FD8923D}"/>
                </a:ext>
              </a:extLst>
            </p:cNvPr>
            <p:cNvCxnSpPr>
              <a:cxnSpLocks/>
              <a:stCxn id="381" idx="1"/>
              <a:endCxn id="371" idx="6"/>
            </p:cNvCxnSpPr>
            <p:nvPr/>
          </p:nvCxnSpPr>
          <p:spPr>
            <a:xfrm flipH="1">
              <a:off x="6468909" y="2856673"/>
              <a:ext cx="1520437"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D8AC16B4-8F4D-5046-8290-A1D8A114B7FF}"/>
                </a:ext>
              </a:extLst>
            </p:cNvPr>
            <p:cNvCxnSpPr>
              <a:cxnSpLocks/>
              <a:stCxn id="387" idx="2"/>
              <a:endCxn id="372" idx="1"/>
            </p:cNvCxnSpPr>
            <p:nvPr/>
          </p:nvCxnSpPr>
          <p:spPr>
            <a:xfrm>
              <a:off x="5205145" y="4739539"/>
              <a:ext cx="455658" cy="2620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1B61FC20-A236-9445-A5F5-EAB9B4AE1448}"/>
                </a:ext>
              </a:extLst>
            </p:cNvPr>
            <p:cNvCxnSpPr>
              <a:cxnSpLocks/>
              <a:stCxn id="371" idx="4"/>
              <a:endCxn id="379" idx="3"/>
            </p:cNvCxnSpPr>
            <p:nvPr/>
          </p:nvCxnSpPr>
          <p:spPr>
            <a:xfrm>
              <a:off x="6089585" y="3862567"/>
              <a:ext cx="1497515" cy="7912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4AF99CC5-BA8A-B34A-9469-BA80E9517714}"/>
                </a:ext>
              </a:extLst>
            </p:cNvPr>
            <p:cNvCxnSpPr>
              <a:cxnSpLocks/>
              <a:stCxn id="372" idx="7"/>
              <a:endCxn id="379" idx="2"/>
            </p:cNvCxnSpPr>
            <p:nvPr/>
          </p:nvCxnSpPr>
          <p:spPr>
            <a:xfrm flipV="1">
              <a:off x="6542490" y="4725832"/>
              <a:ext cx="972610" cy="2757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B867FDD2-0CC3-4442-BB9F-8FB910FA4972}"/>
                </a:ext>
              </a:extLst>
            </p:cNvPr>
            <p:cNvCxnSpPr>
              <a:cxnSpLocks/>
              <a:stCxn id="379" idx="2"/>
              <a:endCxn id="369" idx="0"/>
            </p:cNvCxnSpPr>
            <p:nvPr/>
          </p:nvCxnSpPr>
          <p:spPr>
            <a:xfrm>
              <a:off x="7515100" y="4725832"/>
              <a:ext cx="1" cy="43018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3" name="Group 362">
              <a:extLst>
                <a:ext uri="{FF2B5EF4-FFF2-40B4-BE49-F238E27FC236}">
                  <a16:creationId xmlns:a16="http://schemas.microsoft.com/office/drawing/2014/main" id="{4BAF8F2C-DD23-5448-8FBE-1EA305BE98E8}"/>
                </a:ext>
              </a:extLst>
            </p:cNvPr>
            <p:cNvGrpSpPr/>
            <p:nvPr/>
          </p:nvGrpSpPr>
          <p:grpSpPr>
            <a:xfrm>
              <a:off x="6136182" y="2560892"/>
              <a:ext cx="190052" cy="367781"/>
              <a:chOff x="6950676" y="2704840"/>
              <a:chExt cx="190052" cy="367781"/>
            </a:xfrm>
          </p:grpSpPr>
          <p:sp>
            <p:nvSpPr>
              <p:cNvPr id="385" name="Rectangle 384">
                <a:extLst>
                  <a:ext uri="{FF2B5EF4-FFF2-40B4-BE49-F238E27FC236}">
                    <a16:creationId xmlns:a16="http://schemas.microsoft.com/office/drawing/2014/main" id="{A6B39B0B-657B-5E43-BC8F-19BCBFD035A9}"/>
                  </a:ext>
                </a:extLst>
              </p:cNvPr>
              <p:cNvSpPr/>
              <p:nvPr/>
            </p:nvSpPr>
            <p:spPr>
              <a:xfrm>
                <a:off x="6976696"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386" name="TextBox 385">
                    <a:extLst>
                      <a:ext uri="{FF2B5EF4-FFF2-40B4-BE49-F238E27FC236}">
                        <a16:creationId xmlns:a16="http://schemas.microsoft.com/office/drawing/2014/main" id="{9886C63E-3281-5E49-8B7F-E1AD6ECCE618}"/>
                      </a:ext>
                    </a:extLst>
                  </p:cNvPr>
                  <p:cNvSpPr txBox="1"/>
                  <p:nvPr/>
                </p:nvSpPr>
                <p:spPr>
                  <a:xfrm>
                    <a:off x="695067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1" name="TextBox 260">
                    <a:extLst>
                      <a:ext uri="{FF2B5EF4-FFF2-40B4-BE49-F238E27FC236}">
                        <a16:creationId xmlns:a16="http://schemas.microsoft.com/office/drawing/2014/main" id="{7106CFAF-29B5-7B4D-B781-5A607887623D}"/>
                      </a:ext>
                    </a:extLst>
                  </p:cNvPr>
                  <p:cNvSpPr txBox="1">
                    <a:spLocks noRot="1" noChangeAspect="1" noMove="1" noResize="1" noEditPoints="1" noAdjustHandles="1" noChangeArrowheads="1" noChangeShapeType="1" noTextEdit="1"/>
                  </p:cNvSpPr>
                  <p:nvPr/>
                </p:nvSpPr>
                <p:spPr>
                  <a:xfrm>
                    <a:off x="6950676" y="2704840"/>
                    <a:ext cx="190052" cy="215444"/>
                  </a:xfrm>
                  <a:prstGeom prst="rect">
                    <a:avLst/>
                  </a:prstGeom>
                  <a:blipFill>
                    <a:blip r:embed="rId23"/>
                    <a:stretch>
                      <a:fillRect l="-37500" b="-27778"/>
                    </a:stretch>
                  </a:blipFill>
                </p:spPr>
                <p:txBody>
                  <a:bodyPr/>
                  <a:lstStyle/>
                  <a:p>
                    <a:r>
                      <a:rPr lang="en-GB">
                        <a:noFill/>
                      </a:rPr>
                      <a:t> </a:t>
                    </a:r>
                  </a:p>
                </p:txBody>
              </p:sp>
            </mc:Fallback>
          </mc:AlternateContent>
        </p:grpSp>
        <p:grpSp>
          <p:nvGrpSpPr>
            <p:cNvPr id="364" name="Group 363">
              <a:extLst>
                <a:ext uri="{FF2B5EF4-FFF2-40B4-BE49-F238E27FC236}">
                  <a16:creationId xmlns:a16="http://schemas.microsoft.com/office/drawing/2014/main" id="{E1667B0B-5088-2440-B02F-38A5256DAC9D}"/>
                </a:ext>
              </a:extLst>
            </p:cNvPr>
            <p:cNvGrpSpPr/>
            <p:nvPr/>
          </p:nvGrpSpPr>
          <p:grpSpPr>
            <a:xfrm>
              <a:off x="3847952" y="2560892"/>
              <a:ext cx="190052" cy="367781"/>
              <a:chOff x="4662446" y="2704840"/>
              <a:chExt cx="190052" cy="367781"/>
            </a:xfrm>
          </p:grpSpPr>
          <p:sp>
            <p:nvSpPr>
              <p:cNvPr id="383" name="Rectangle 382">
                <a:extLst>
                  <a:ext uri="{FF2B5EF4-FFF2-40B4-BE49-F238E27FC236}">
                    <a16:creationId xmlns:a16="http://schemas.microsoft.com/office/drawing/2014/main" id="{065DCCDA-D697-794F-9A03-507360550453}"/>
                  </a:ext>
                </a:extLst>
              </p:cNvPr>
              <p:cNvSpPr/>
              <p:nvPr/>
            </p:nvSpPr>
            <p:spPr>
              <a:xfrm>
                <a:off x="4682321"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384" name="TextBox 383">
                    <a:extLst>
                      <a:ext uri="{FF2B5EF4-FFF2-40B4-BE49-F238E27FC236}">
                        <a16:creationId xmlns:a16="http://schemas.microsoft.com/office/drawing/2014/main" id="{73B1D51E-6BE0-0549-9509-63354B42A086}"/>
                      </a:ext>
                    </a:extLst>
                  </p:cNvPr>
                  <p:cNvSpPr txBox="1"/>
                  <p:nvPr/>
                </p:nvSpPr>
                <p:spPr>
                  <a:xfrm>
                    <a:off x="466244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9" name="TextBox 258">
                    <a:extLst>
                      <a:ext uri="{FF2B5EF4-FFF2-40B4-BE49-F238E27FC236}">
                        <a16:creationId xmlns:a16="http://schemas.microsoft.com/office/drawing/2014/main" id="{F90ECFBA-A111-484F-98BC-0B61B89102B2}"/>
                      </a:ext>
                    </a:extLst>
                  </p:cNvPr>
                  <p:cNvSpPr txBox="1">
                    <a:spLocks noRot="1" noChangeAspect="1" noMove="1" noResize="1" noEditPoints="1" noAdjustHandles="1" noChangeArrowheads="1" noChangeShapeType="1" noTextEdit="1"/>
                  </p:cNvSpPr>
                  <p:nvPr/>
                </p:nvSpPr>
                <p:spPr>
                  <a:xfrm>
                    <a:off x="4662446" y="2704840"/>
                    <a:ext cx="190052" cy="215444"/>
                  </a:xfrm>
                  <a:prstGeom prst="rect">
                    <a:avLst/>
                  </a:prstGeom>
                  <a:blipFill>
                    <a:blip r:embed="rId24"/>
                    <a:stretch>
                      <a:fillRect l="-37500" b="-27778"/>
                    </a:stretch>
                  </a:blipFill>
                </p:spPr>
                <p:txBody>
                  <a:bodyPr/>
                  <a:lstStyle/>
                  <a:p>
                    <a:r>
                      <a:rPr lang="en-GB">
                        <a:noFill/>
                      </a:rPr>
                      <a:t> </a:t>
                    </a:r>
                  </a:p>
                </p:txBody>
              </p:sp>
            </mc:Fallback>
          </mc:AlternateContent>
        </p:grpSp>
        <p:grpSp>
          <p:nvGrpSpPr>
            <p:cNvPr id="365" name="Group 364">
              <a:extLst>
                <a:ext uri="{FF2B5EF4-FFF2-40B4-BE49-F238E27FC236}">
                  <a16:creationId xmlns:a16="http://schemas.microsoft.com/office/drawing/2014/main" id="{EDB6D683-C9A6-0947-BF7C-29D61C1B2634}"/>
                </a:ext>
              </a:extLst>
            </p:cNvPr>
            <p:cNvGrpSpPr/>
            <p:nvPr/>
          </p:nvGrpSpPr>
          <p:grpSpPr>
            <a:xfrm>
              <a:off x="7966320" y="2560892"/>
              <a:ext cx="190052" cy="367781"/>
              <a:chOff x="8780814" y="2704840"/>
              <a:chExt cx="190052" cy="367781"/>
            </a:xfrm>
          </p:grpSpPr>
          <p:sp>
            <p:nvSpPr>
              <p:cNvPr id="381" name="Rectangle 380">
                <a:extLst>
                  <a:ext uri="{FF2B5EF4-FFF2-40B4-BE49-F238E27FC236}">
                    <a16:creationId xmlns:a16="http://schemas.microsoft.com/office/drawing/2014/main" id="{C04BA70B-AACD-3D44-BD7B-E896AD60B802}"/>
                  </a:ext>
                </a:extLst>
              </p:cNvPr>
              <p:cNvSpPr/>
              <p:nvPr/>
            </p:nvSpPr>
            <p:spPr>
              <a:xfrm>
                <a:off x="8803840"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382" name="TextBox 381">
                    <a:extLst>
                      <a:ext uri="{FF2B5EF4-FFF2-40B4-BE49-F238E27FC236}">
                        <a16:creationId xmlns:a16="http://schemas.microsoft.com/office/drawing/2014/main" id="{08712A25-8558-874D-8B92-7CD0F669CE5C}"/>
                      </a:ext>
                    </a:extLst>
                  </p:cNvPr>
                  <p:cNvSpPr txBox="1"/>
                  <p:nvPr/>
                </p:nvSpPr>
                <p:spPr>
                  <a:xfrm>
                    <a:off x="8780814"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7" name="TextBox 256">
                    <a:extLst>
                      <a:ext uri="{FF2B5EF4-FFF2-40B4-BE49-F238E27FC236}">
                        <a16:creationId xmlns:a16="http://schemas.microsoft.com/office/drawing/2014/main" id="{6DAD29F4-3D40-254E-B359-0690E70A87DE}"/>
                      </a:ext>
                    </a:extLst>
                  </p:cNvPr>
                  <p:cNvSpPr txBox="1">
                    <a:spLocks noRot="1" noChangeAspect="1" noMove="1" noResize="1" noEditPoints="1" noAdjustHandles="1" noChangeArrowheads="1" noChangeShapeType="1" noTextEdit="1"/>
                  </p:cNvSpPr>
                  <p:nvPr/>
                </p:nvSpPr>
                <p:spPr>
                  <a:xfrm>
                    <a:off x="8780814" y="2704840"/>
                    <a:ext cx="190052" cy="215444"/>
                  </a:xfrm>
                  <a:prstGeom prst="rect">
                    <a:avLst/>
                  </a:prstGeom>
                  <a:blipFill>
                    <a:blip r:embed="rId25"/>
                    <a:stretch>
                      <a:fillRect l="-37500" b="-27778"/>
                    </a:stretch>
                  </a:blipFill>
                </p:spPr>
                <p:txBody>
                  <a:bodyPr/>
                  <a:lstStyle/>
                  <a:p>
                    <a:r>
                      <a:rPr lang="en-GB">
                        <a:noFill/>
                      </a:rPr>
                      <a:t> </a:t>
                    </a:r>
                  </a:p>
                </p:txBody>
              </p:sp>
            </mc:Fallback>
          </mc:AlternateContent>
        </p:grpSp>
        <p:grpSp>
          <p:nvGrpSpPr>
            <p:cNvPr id="366" name="Group 365">
              <a:extLst>
                <a:ext uri="{FF2B5EF4-FFF2-40B4-BE49-F238E27FC236}">
                  <a16:creationId xmlns:a16="http://schemas.microsoft.com/office/drawing/2014/main" id="{8C50AE11-DB81-A54F-8E37-BE2E9A6780F8}"/>
                </a:ext>
              </a:extLst>
            </p:cNvPr>
            <p:cNvGrpSpPr/>
            <p:nvPr/>
          </p:nvGrpSpPr>
          <p:grpSpPr>
            <a:xfrm>
              <a:off x="7417990" y="4362082"/>
              <a:ext cx="194219" cy="363750"/>
              <a:chOff x="8232484" y="4506030"/>
              <a:chExt cx="194219" cy="363750"/>
            </a:xfrm>
          </p:grpSpPr>
          <p:sp>
            <p:nvSpPr>
              <p:cNvPr id="379" name="Rectangle 378">
                <a:extLst>
                  <a:ext uri="{FF2B5EF4-FFF2-40B4-BE49-F238E27FC236}">
                    <a16:creationId xmlns:a16="http://schemas.microsoft.com/office/drawing/2014/main" id="{C15F6D05-108A-574B-89A7-73D4F839C895}"/>
                  </a:ext>
                </a:extLst>
              </p:cNvPr>
              <p:cNvSpPr/>
              <p:nvPr/>
            </p:nvSpPr>
            <p:spPr>
              <a:xfrm>
                <a:off x="8257594"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380" name="TextBox 379">
                    <a:extLst>
                      <a:ext uri="{FF2B5EF4-FFF2-40B4-BE49-F238E27FC236}">
                        <a16:creationId xmlns:a16="http://schemas.microsoft.com/office/drawing/2014/main" id="{FE64085F-DEED-4249-B011-C0FB37DA83EE}"/>
                      </a:ext>
                    </a:extLst>
                  </p:cNvPr>
                  <p:cNvSpPr txBox="1"/>
                  <p:nvPr/>
                </p:nvSpPr>
                <p:spPr>
                  <a:xfrm>
                    <a:off x="8232484"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55" name="TextBox 254">
                    <a:extLst>
                      <a:ext uri="{FF2B5EF4-FFF2-40B4-BE49-F238E27FC236}">
                        <a16:creationId xmlns:a16="http://schemas.microsoft.com/office/drawing/2014/main" id="{AA1C6707-A737-264E-B89F-1D3182F5465E}"/>
                      </a:ext>
                    </a:extLst>
                  </p:cNvPr>
                  <p:cNvSpPr txBox="1">
                    <a:spLocks noRot="1" noChangeAspect="1" noMove="1" noResize="1" noEditPoints="1" noAdjustHandles="1" noChangeArrowheads="1" noChangeShapeType="1" noTextEdit="1"/>
                  </p:cNvSpPr>
                  <p:nvPr/>
                </p:nvSpPr>
                <p:spPr>
                  <a:xfrm>
                    <a:off x="8232484" y="4506030"/>
                    <a:ext cx="194219" cy="215444"/>
                  </a:xfrm>
                  <a:prstGeom prst="rect">
                    <a:avLst/>
                  </a:prstGeom>
                  <a:blipFill>
                    <a:blip r:embed="rId26"/>
                    <a:stretch>
                      <a:fillRect l="-37500" b="-33333"/>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367" name="TextBox 366">
                  <a:extLst>
                    <a:ext uri="{FF2B5EF4-FFF2-40B4-BE49-F238E27FC236}">
                      <a16:creationId xmlns:a16="http://schemas.microsoft.com/office/drawing/2014/main" id="{920292D5-D582-8B42-ACD3-860306E8F3F4}"/>
                    </a:ext>
                  </a:extLst>
                </p:cNvPr>
                <p:cNvSpPr txBox="1"/>
                <p:nvPr/>
              </p:nvSpPr>
              <p:spPr>
                <a:xfrm>
                  <a:off x="5455882" y="2099379"/>
                  <a:ext cx="1279352"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b="0" i="1" smtClean="0">
                            <a:solidFill>
                              <a:schemeClr val="tx1"/>
                            </a:solidFill>
                            <a:latin typeface="Cambria Math" panose="02040503050406030204" pitchFamily="18" charset="0"/>
                          </a:rPr>
                          <m:t>𝑛𝑢𝑐𝑙</m:t>
                        </m:r>
                      </m:oMath>
                    </m:oMathPara>
                  </a14:m>
                  <a:endParaRPr lang="en-GB" dirty="0">
                    <a:solidFill>
                      <a:schemeClr val="tx1"/>
                    </a:solidFill>
                  </a:endParaRPr>
                </a:p>
              </p:txBody>
            </p:sp>
          </mc:Choice>
          <mc:Fallback xmlns="">
            <p:sp>
              <p:nvSpPr>
                <p:cNvPr id="242" name="TextBox 241">
                  <a:extLst>
                    <a:ext uri="{FF2B5EF4-FFF2-40B4-BE49-F238E27FC236}">
                      <a16:creationId xmlns:a16="http://schemas.microsoft.com/office/drawing/2014/main" id="{F212901E-F2DC-6D42-8143-E64EAC884774}"/>
                    </a:ext>
                  </a:extLst>
                </p:cNvPr>
                <p:cNvSpPr txBox="1">
                  <a:spLocks noRot="1" noChangeAspect="1" noMove="1" noResize="1" noEditPoints="1" noAdjustHandles="1" noChangeArrowheads="1" noChangeShapeType="1" noTextEdit="1"/>
                </p:cNvSpPr>
                <p:nvPr/>
              </p:nvSpPr>
              <p:spPr>
                <a:xfrm>
                  <a:off x="5455882" y="2099379"/>
                  <a:ext cx="1279352" cy="389513"/>
                </a:xfrm>
                <a:prstGeom prst="ellipse">
                  <a:avLst/>
                </a:prstGeom>
                <a:blipFill>
                  <a:blip r:embed="rId2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8" name="TextBox 367">
                  <a:extLst>
                    <a:ext uri="{FF2B5EF4-FFF2-40B4-BE49-F238E27FC236}">
                      <a16:creationId xmlns:a16="http://schemas.microsoft.com/office/drawing/2014/main" id="{742E82C2-D0A1-754B-9D2A-19643BBAD2EB}"/>
                    </a:ext>
                  </a:extLst>
                </p:cNvPr>
                <p:cNvSpPr txBox="1"/>
                <p:nvPr/>
              </p:nvSpPr>
              <p:spPr>
                <a:xfrm>
                  <a:off x="5383503" y="1640772"/>
                  <a:ext cx="141216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i="1">
                            <a:solidFill>
                              <a:schemeClr val="tx1"/>
                            </a:solidFill>
                            <a:latin typeface="Cambria Math" panose="02040503050406030204" pitchFamily="18" charset="0"/>
                          </a:rPr>
                          <m:t>𝑐h𝑒𝑚</m:t>
                        </m:r>
                      </m:oMath>
                    </m:oMathPara>
                  </a14:m>
                  <a:endParaRPr lang="en-GB" dirty="0">
                    <a:solidFill>
                      <a:schemeClr val="tx1"/>
                    </a:solidFill>
                  </a:endParaRPr>
                </a:p>
              </p:txBody>
            </p:sp>
          </mc:Choice>
          <mc:Fallback xmlns="">
            <p:sp>
              <p:nvSpPr>
                <p:cNvPr id="243" name="TextBox 242">
                  <a:extLst>
                    <a:ext uri="{FF2B5EF4-FFF2-40B4-BE49-F238E27FC236}">
                      <a16:creationId xmlns:a16="http://schemas.microsoft.com/office/drawing/2014/main" id="{AA45890B-649D-1142-BF06-436C09D152A2}"/>
                    </a:ext>
                  </a:extLst>
                </p:cNvPr>
                <p:cNvSpPr txBox="1">
                  <a:spLocks noRot="1" noChangeAspect="1" noMove="1" noResize="1" noEditPoints="1" noAdjustHandles="1" noChangeArrowheads="1" noChangeShapeType="1" noTextEdit="1"/>
                </p:cNvSpPr>
                <p:nvPr/>
              </p:nvSpPr>
              <p:spPr>
                <a:xfrm>
                  <a:off x="5383503" y="1640772"/>
                  <a:ext cx="1412165" cy="389513"/>
                </a:xfrm>
                <a:prstGeom prst="ellipse">
                  <a:avLst/>
                </a:prstGeom>
                <a:blipFill>
                  <a:blip r:embed="rId2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9" name="TextBox 368">
                  <a:extLst>
                    <a:ext uri="{FF2B5EF4-FFF2-40B4-BE49-F238E27FC236}">
                      <a16:creationId xmlns:a16="http://schemas.microsoft.com/office/drawing/2014/main" id="{24C0788F-236B-4C4F-B507-13F97B3D5238}"/>
                    </a:ext>
                  </a:extLst>
                </p:cNvPr>
                <p:cNvSpPr txBox="1"/>
                <p:nvPr/>
              </p:nvSpPr>
              <p:spPr>
                <a:xfrm>
                  <a:off x="6542490" y="5156016"/>
                  <a:ext cx="19452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2</m:t>
                            </m:r>
                          </m:sub>
                        </m:sSub>
                      </m:oMath>
                    </m:oMathPara>
                  </a14:m>
                  <a:endParaRPr lang="en-GB" dirty="0">
                    <a:solidFill>
                      <a:schemeClr val="tx1"/>
                    </a:solidFill>
                  </a:endParaRPr>
                </a:p>
              </p:txBody>
            </p:sp>
          </mc:Choice>
          <mc:Fallback xmlns="">
            <p:sp>
              <p:nvSpPr>
                <p:cNvPr id="244" name="TextBox 243">
                  <a:extLst>
                    <a:ext uri="{FF2B5EF4-FFF2-40B4-BE49-F238E27FC236}">
                      <a16:creationId xmlns:a16="http://schemas.microsoft.com/office/drawing/2014/main" id="{BFC8A345-EFD1-0A41-B820-22ABF056F3E2}"/>
                    </a:ext>
                  </a:extLst>
                </p:cNvPr>
                <p:cNvSpPr txBox="1">
                  <a:spLocks noRot="1" noChangeAspect="1" noMove="1" noResize="1" noEditPoints="1" noAdjustHandles="1" noChangeArrowheads="1" noChangeShapeType="1" noTextEdit="1"/>
                </p:cNvSpPr>
                <p:nvPr/>
              </p:nvSpPr>
              <p:spPr>
                <a:xfrm>
                  <a:off x="6542490" y="5156016"/>
                  <a:ext cx="1945221" cy="389513"/>
                </a:xfrm>
                <a:prstGeom prst="ellipse">
                  <a:avLst/>
                </a:prstGeom>
                <a:blipFill>
                  <a:blip r:embed="rId2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0" name="TextBox 369">
                  <a:extLst>
                    <a:ext uri="{FF2B5EF4-FFF2-40B4-BE49-F238E27FC236}">
                      <a16:creationId xmlns:a16="http://schemas.microsoft.com/office/drawing/2014/main" id="{AEF19542-2E47-D941-96AA-2A07776C3935}"/>
                    </a:ext>
                  </a:extLst>
                </p:cNvPr>
                <p:cNvSpPr txBox="1"/>
                <p:nvPr/>
              </p:nvSpPr>
              <p:spPr>
                <a:xfrm>
                  <a:off x="5418162" y="4471115"/>
                  <a:ext cx="1937738"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1</m:t>
                            </m:r>
                          </m:sub>
                        </m:sSub>
                      </m:oMath>
                    </m:oMathPara>
                  </a14:m>
                  <a:endParaRPr lang="en-GB" dirty="0">
                    <a:solidFill>
                      <a:schemeClr val="tx1"/>
                    </a:solidFill>
                  </a:endParaRPr>
                </a:p>
              </p:txBody>
            </p:sp>
          </mc:Choice>
          <mc:Fallback xmlns="">
            <p:sp>
              <p:nvSpPr>
                <p:cNvPr id="245" name="TextBox 244">
                  <a:extLst>
                    <a:ext uri="{FF2B5EF4-FFF2-40B4-BE49-F238E27FC236}">
                      <a16:creationId xmlns:a16="http://schemas.microsoft.com/office/drawing/2014/main" id="{DDA696C3-F4D5-BB4A-84C2-85BE8DB8F56F}"/>
                    </a:ext>
                  </a:extLst>
                </p:cNvPr>
                <p:cNvSpPr txBox="1">
                  <a:spLocks noRot="1" noChangeAspect="1" noMove="1" noResize="1" noEditPoints="1" noAdjustHandles="1" noChangeArrowheads="1" noChangeShapeType="1" noTextEdit="1"/>
                </p:cNvSpPr>
                <p:nvPr/>
              </p:nvSpPr>
              <p:spPr>
                <a:xfrm>
                  <a:off x="5418162" y="4471115"/>
                  <a:ext cx="1937738" cy="389513"/>
                </a:xfrm>
                <a:prstGeom prst="ellipse">
                  <a:avLst/>
                </a:prstGeom>
                <a:blipFill>
                  <a:blip r:embed="rId3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1" name="TextBox 370">
                  <a:extLst>
                    <a:ext uri="{FF2B5EF4-FFF2-40B4-BE49-F238E27FC236}">
                      <a16:creationId xmlns:a16="http://schemas.microsoft.com/office/drawing/2014/main" id="{34259278-603C-3241-890F-A47129A6C37D}"/>
                    </a:ext>
                  </a:extLst>
                </p:cNvPr>
                <p:cNvSpPr txBox="1"/>
                <p:nvPr/>
              </p:nvSpPr>
              <p:spPr>
                <a:xfrm>
                  <a:off x="5710260" y="3473054"/>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10260" y="3473054"/>
                  <a:ext cx="758649" cy="389513"/>
                </a:xfrm>
                <a:prstGeom prst="ellipse">
                  <a:avLst/>
                </a:prstGeom>
                <a:blipFill>
                  <a:blip r:embed="rId31"/>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2" name="TextBox 371">
                  <a:extLst>
                    <a:ext uri="{FF2B5EF4-FFF2-40B4-BE49-F238E27FC236}">
                      <a16:creationId xmlns:a16="http://schemas.microsoft.com/office/drawing/2014/main" id="{B0E84C35-3B32-514C-8B10-CF9DC319082D}"/>
                    </a:ext>
                  </a:extLst>
                </p:cNvPr>
                <p:cNvSpPr txBox="1"/>
                <p:nvPr/>
              </p:nvSpPr>
              <p:spPr>
                <a:xfrm>
                  <a:off x="5478200" y="4944528"/>
                  <a:ext cx="124689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𝑆𝑖𝑐𝑘</m:t>
                        </m:r>
                        <m:r>
                          <m:rPr>
                            <m:nor/>
                          </m:rPr>
                          <a:rPr lang="en-GB">
                            <a:solidFill>
                              <a:schemeClr val="tx1"/>
                            </a:solidFill>
                            <a:latin typeface="Cambria Math" charset="0"/>
                          </a:rPr>
                          <m:t>.</m:t>
                        </m:r>
                        <m:r>
                          <a:rPr lang="en-GB" i="1" smtClean="0">
                            <a:solidFill>
                              <a:schemeClr val="tx1"/>
                            </a:solidFill>
                            <a:latin typeface="Cambria Math" charset="0"/>
                          </a:rPr>
                          <m:t>𝑒𝑣𝑒</m:t>
                        </m:r>
                      </m:oMath>
                    </m:oMathPara>
                  </a14:m>
                  <a:endParaRPr lang="en-GB" dirty="0">
                    <a:solidFill>
                      <a:schemeClr val="tx1"/>
                    </a:solidFill>
                  </a:endParaRPr>
                </a:p>
              </p:txBody>
            </p:sp>
          </mc:Choice>
          <mc:Fallback xmlns="">
            <p:sp>
              <p:nvSpPr>
                <p:cNvPr id="247" name="TextBox 246">
                  <a:extLst>
                    <a:ext uri="{FF2B5EF4-FFF2-40B4-BE49-F238E27FC236}">
                      <a16:creationId xmlns:a16="http://schemas.microsoft.com/office/drawing/2014/main" id="{70459784-C4F5-2E49-AF50-5A9F0FBF334E}"/>
                    </a:ext>
                  </a:extLst>
                </p:cNvPr>
                <p:cNvSpPr txBox="1">
                  <a:spLocks noRot="1" noChangeAspect="1" noMove="1" noResize="1" noEditPoints="1" noAdjustHandles="1" noChangeArrowheads="1" noChangeShapeType="1" noTextEdit="1"/>
                </p:cNvSpPr>
                <p:nvPr/>
              </p:nvSpPr>
              <p:spPr>
                <a:xfrm>
                  <a:off x="5478200" y="4944528"/>
                  <a:ext cx="1246893" cy="389513"/>
                </a:xfrm>
                <a:prstGeom prst="ellipse">
                  <a:avLst/>
                </a:prstGeom>
                <a:blipFill>
                  <a:blip r:embed="rId32"/>
                  <a:stretch>
                    <a:fillRect/>
                  </a:stretch>
                </a:blipFill>
                <a:ln>
                  <a:solidFill>
                    <a:schemeClr val="tx1"/>
                  </a:solidFill>
                </a:ln>
              </p:spPr>
              <p:txBody>
                <a:bodyPr/>
                <a:lstStyle/>
                <a:p>
                  <a:r>
                    <a:rPr lang="en-GB">
                      <a:noFill/>
                    </a:rPr>
                    <a:t> </a:t>
                  </a:r>
                </a:p>
              </p:txBody>
            </p:sp>
          </mc:Fallback>
        </mc:AlternateContent>
        <p:cxnSp>
          <p:nvCxnSpPr>
            <p:cNvPr id="373" name="Straight Connector 372">
              <a:extLst>
                <a:ext uri="{FF2B5EF4-FFF2-40B4-BE49-F238E27FC236}">
                  <a16:creationId xmlns:a16="http://schemas.microsoft.com/office/drawing/2014/main" id="{E7D18790-52E4-7D41-9987-CC840F9CD6C9}"/>
                </a:ext>
              </a:extLst>
            </p:cNvPr>
            <p:cNvCxnSpPr>
              <a:cxnSpLocks/>
              <a:stCxn id="389" idx="2"/>
              <a:endCxn id="372" idx="2"/>
            </p:cNvCxnSpPr>
            <p:nvPr/>
          </p:nvCxnSpPr>
          <p:spPr>
            <a:xfrm>
              <a:off x="4754734" y="4737872"/>
              <a:ext cx="723466" cy="401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B62FBDED-0DDF-FA4E-82E4-472B87501FEB}"/>
                </a:ext>
              </a:extLst>
            </p:cNvPr>
            <p:cNvCxnSpPr>
              <a:cxnSpLocks/>
              <a:stCxn id="371" idx="0"/>
              <a:endCxn id="391" idx="2"/>
            </p:cNvCxnSpPr>
            <p:nvPr/>
          </p:nvCxnSpPr>
          <p:spPr>
            <a:xfrm flipH="1" flipV="1">
              <a:off x="5942305" y="2928673"/>
              <a:ext cx="147280"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88EBB37A-8001-BC40-911F-58C16E3BD3DA}"/>
                </a:ext>
              </a:extLst>
            </p:cNvPr>
            <p:cNvCxnSpPr>
              <a:cxnSpLocks/>
              <a:stCxn id="377" idx="1"/>
              <a:endCxn id="371" idx="6"/>
            </p:cNvCxnSpPr>
            <p:nvPr/>
          </p:nvCxnSpPr>
          <p:spPr>
            <a:xfrm flipH="1">
              <a:off x="6468909" y="3667811"/>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6" name="Group 375">
              <a:extLst>
                <a:ext uri="{FF2B5EF4-FFF2-40B4-BE49-F238E27FC236}">
                  <a16:creationId xmlns:a16="http://schemas.microsoft.com/office/drawing/2014/main" id="{56050775-8FAA-7A4C-B0DB-8D22B12B9DB0}"/>
                </a:ext>
              </a:extLst>
            </p:cNvPr>
            <p:cNvGrpSpPr/>
            <p:nvPr/>
          </p:nvGrpSpPr>
          <p:grpSpPr>
            <a:xfrm>
              <a:off x="7005769" y="3379583"/>
              <a:ext cx="190052" cy="360228"/>
              <a:chOff x="7005769" y="3379583"/>
              <a:chExt cx="190052" cy="360228"/>
            </a:xfrm>
          </p:grpSpPr>
          <p:sp>
            <p:nvSpPr>
              <p:cNvPr id="377" name="Rectangle 376">
                <a:extLst>
                  <a:ext uri="{FF2B5EF4-FFF2-40B4-BE49-F238E27FC236}">
                    <a16:creationId xmlns:a16="http://schemas.microsoft.com/office/drawing/2014/main" id="{01A1A468-66AD-D044-A315-56AA62B7C531}"/>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378" name="TextBox 377">
                    <a:extLst>
                      <a:ext uri="{FF2B5EF4-FFF2-40B4-BE49-F238E27FC236}">
                        <a16:creationId xmlns:a16="http://schemas.microsoft.com/office/drawing/2014/main" id="{03CBBEB2-1D2C-4A4F-A5D7-8F8DDFC64589}"/>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3"/>
                    <a:stretch>
                      <a:fillRect l="-53333" b="-27778"/>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393" name="Rectangle 392">
                <a:extLst>
                  <a:ext uri="{FF2B5EF4-FFF2-40B4-BE49-F238E27FC236}">
                    <a16:creationId xmlns:a16="http://schemas.microsoft.com/office/drawing/2014/main" id="{577CEE14-0A45-3E47-BEE0-11B93C3A6FDE}"/>
                  </a:ext>
                </a:extLst>
              </p:cNvPr>
              <p:cNvSpPr/>
              <p:nvPr/>
            </p:nvSpPr>
            <p:spPr>
              <a:xfrm>
                <a:off x="10101899" y="2293009"/>
                <a:ext cx="181120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dirty="0">
                          <a:latin typeface="Cambria Math" panose="02040503050406030204" pitchFamily="18" charset="0"/>
                        </a:rPr>
                        <m:t>𝑋</m:t>
                      </m:r>
                      <m:r>
                        <a:rPr lang="de-DE" dirty="0">
                          <a:latin typeface="Cambria Math" panose="02040503050406030204" pitchFamily="18" charset="0"/>
                        </a:rPr>
                        <m:t>∈{</m:t>
                      </m:r>
                      <m:r>
                        <a:rPr lang="de-DE" i="1" dirty="0">
                          <a:latin typeface="Cambria Math" panose="02040503050406030204" pitchFamily="18" charset="0"/>
                        </a:rPr>
                        <m:t>𝑎𝑙𝑖𝑐𝑒</m:t>
                      </m:r>
                      <m:r>
                        <a:rPr lang="de-DE" dirty="0">
                          <a:latin typeface="Cambria Math" panose="02040503050406030204" pitchFamily="18" charset="0"/>
                        </a:rPr>
                        <m:t>, </m:t>
                      </m:r>
                      <m:r>
                        <a:rPr lang="de-DE" i="1" dirty="0">
                          <a:latin typeface="Cambria Math" panose="02040503050406030204" pitchFamily="18" charset="0"/>
                        </a:rPr>
                        <m:t>𝑏𝑜𝑏</m:t>
                      </m:r>
                      <m:r>
                        <a:rPr lang="de-DE" dirty="0">
                          <a:latin typeface="Cambria Math" panose="02040503050406030204" pitchFamily="18" charset="0"/>
                        </a:rPr>
                        <m:t>)</m:t>
                      </m:r>
                    </m:oMath>
                  </m:oMathPara>
                </a14:m>
                <a:endParaRPr lang="de-DE" dirty="0"/>
              </a:p>
            </p:txBody>
          </p:sp>
        </mc:Choice>
        <mc:Fallback xmlns="">
          <p:sp>
            <p:nvSpPr>
              <p:cNvPr id="393" name="Rectangle 392">
                <a:extLst>
                  <a:ext uri="{FF2B5EF4-FFF2-40B4-BE49-F238E27FC236}">
                    <a16:creationId xmlns:a16="http://schemas.microsoft.com/office/drawing/2014/main" id="{577CEE14-0A45-3E47-BEE0-11B93C3A6FDE}"/>
                  </a:ext>
                </a:extLst>
              </p:cNvPr>
              <p:cNvSpPr>
                <a:spLocks noRot="1" noChangeAspect="1" noMove="1" noResize="1" noEditPoints="1" noAdjustHandles="1" noChangeArrowheads="1" noChangeShapeType="1" noTextEdit="1"/>
              </p:cNvSpPr>
              <p:nvPr/>
            </p:nvSpPr>
            <p:spPr>
              <a:xfrm>
                <a:off x="10101899" y="2293009"/>
                <a:ext cx="1811200" cy="369332"/>
              </a:xfrm>
              <a:prstGeom prst="rect">
                <a:avLst/>
              </a:prstGeom>
              <a:blipFill>
                <a:blip r:embed="rId34"/>
                <a:stretch>
                  <a:fillRect b="-13333"/>
                </a:stretch>
              </a:blipFill>
            </p:spPr>
            <p:txBody>
              <a:bodyPr/>
              <a:lstStyle/>
              <a:p>
                <a:r>
                  <a:rPr lang="en-GB">
                    <a:noFill/>
                  </a:rPr>
                  <a:t> </a:t>
                </a:r>
              </a:p>
            </p:txBody>
          </p:sp>
        </mc:Fallback>
      </mc:AlternateContent>
      <p:grpSp>
        <p:nvGrpSpPr>
          <p:cNvPr id="394" name="Group 393">
            <a:extLst>
              <a:ext uri="{FF2B5EF4-FFF2-40B4-BE49-F238E27FC236}">
                <a16:creationId xmlns:a16="http://schemas.microsoft.com/office/drawing/2014/main" id="{939E8E0F-AABF-0146-BD43-3D3214CD698C}"/>
              </a:ext>
            </a:extLst>
          </p:cNvPr>
          <p:cNvGrpSpPr/>
          <p:nvPr/>
        </p:nvGrpSpPr>
        <p:grpSpPr>
          <a:xfrm>
            <a:off x="6908400" y="360000"/>
            <a:ext cx="4924053" cy="2453955"/>
            <a:chOff x="6907622" y="3448697"/>
            <a:chExt cx="4924053" cy="2453955"/>
          </a:xfrm>
        </p:grpSpPr>
        <p:grpSp>
          <p:nvGrpSpPr>
            <p:cNvPr id="395" name="Group 394">
              <a:extLst>
                <a:ext uri="{FF2B5EF4-FFF2-40B4-BE49-F238E27FC236}">
                  <a16:creationId xmlns:a16="http://schemas.microsoft.com/office/drawing/2014/main" id="{FB44CEB7-4B5D-B040-9BB6-C270D9511092}"/>
                </a:ext>
              </a:extLst>
            </p:cNvPr>
            <p:cNvGrpSpPr/>
            <p:nvPr/>
          </p:nvGrpSpPr>
          <p:grpSpPr>
            <a:xfrm>
              <a:off x="8241884" y="3532117"/>
              <a:ext cx="2034533" cy="552081"/>
              <a:chOff x="8655309" y="2902693"/>
              <a:chExt cx="2034533" cy="552081"/>
            </a:xfrm>
          </p:grpSpPr>
          <p:cxnSp>
            <p:nvCxnSpPr>
              <p:cNvPr id="423" name="Straight Connector 422">
                <a:extLst>
                  <a:ext uri="{FF2B5EF4-FFF2-40B4-BE49-F238E27FC236}">
                    <a16:creationId xmlns:a16="http://schemas.microsoft.com/office/drawing/2014/main" id="{D189FF64-86C4-FE4F-9860-410A5868C04A}"/>
                  </a:ext>
                </a:extLst>
              </p:cNvPr>
              <p:cNvCxnSpPr>
                <a:cxnSpLocks/>
                <a:stCxn id="396" idx="6"/>
                <a:endCxn id="428"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10EF5E7D-F66C-FF48-9939-86AD89D90A73}"/>
                  </a:ext>
                </a:extLst>
              </p:cNvPr>
              <p:cNvCxnSpPr>
                <a:cxnSpLocks/>
                <a:stCxn id="397" idx="2"/>
                <a:endCxn id="428"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37AE3FF6-E180-7847-89B9-F4D005760FBE}"/>
                  </a:ext>
                </a:extLst>
              </p:cNvPr>
              <p:cNvCxnSpPr>
                <a:cxnSpLocks/>
                <a:stCxn id="400" idx="0"/>
                <a:endCxn id="428"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6" name="Group 425">
                <a:extLst>
                  <a:ext uri="{FF2B5EF4-FFF2-40B4-BE49-F238E27FC236}">
                    <a16:creationId xmlns:a16="http://schemas.microsoft.com/office/drawing/2014/main" id="{3DB7B275-BEE1-8D44-831D-2FD100ED5AD6}"/>
                  </a:ext>
                </a:extLst>
              </p:cNvPr>
              <p:cNvGrpSpPr/>
              <p:nvPr/>
            </p:nvGrpSpPr>
            <p:grpSpPr>
              <a:xfrm>
                <a:off x="9540595" y="2902693"/>
                <a:ext cx="520306" cy="392206"/>
                <a:chOff x="9540595" y="2902693"/>
                <a:chExt cx="520306" cy="392206"/>
              </a:xfrm>
            </p:grpSpPr>
            <p:sp>
              <p:nvSpPr>
                <p:cNvPr id="427" name="Rectangle 426">
                  <a:extLst>
                    <a:ext uri="{FF2B5EF4-FFF2-40B4-BE49-F238E27FC236}">
                      <a16:creationId xmlns:a16="http://schemas.microsoft.com/office/drawing/2014/main" id="{86F485AE-D51A-364D-9A73-CA61B2F8ABFB}"/>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8" name="Rectangle 427">
                  <a:extLst>
                    <a:ext uri="{FF2B5EF4-FFF2-40B4-BE49-F238E27FC236}">
                      <a16:creationId xmlns:a16="http://schemas.microsoft.com/office/drawing/2014/main" id="{12B0B45E-3DA8-2348-84BE-8C3D5AE10E98}"/>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9" name="Rectangle 428">
                  <a:extLst>
                    <a:ext uri="{FF2B5EF4-FFF2-40B4-BE49-F238E27FC236}">
                      <a16:creationId xmlns:a16="http://schemas.microsoft.com/office/drawing/2014/main" id="{0FC1AF52-8AEC-9644-A4EA-2E0616F7EFC8}"/>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30" name="TextBox 429">
                      <a:extLst>
                        <a:ext uri="{FF2B5EF4-FFF2-40B4-BE49-F238E27FC236}">
                          <a16:creationId xmlns:a16="http://schemas.microsoft.com/office/drawing/2014/main" id="{BF383D4E-0FDA-7640-812D-E6C37522376B}"/>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3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396" name="Oval 395">
                  <a:extLst>
                    <a:ext uri="{FF2B5EF4-FFF2-40B4-BE49-F238E27FC236}">
                      <a16:creationId xmlns:a16="http://schemas.microsoft.com/office/drawing/2014/main" id="{C7AAE723-E6F3-B04B-B281-774103F9BF10}"/>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3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7" name="Oval 396">
                  <a:extLst>
                    <a:ext uri="{FF2B5EF4-FFF2-40B4-BE49-F238E27FC236}">
                      <a16:creationId xmlns:a16="http://schemas.microsoft.com/office/drawing/2014/main" id="{D13225C3-838E-CE46-AD39-A3C78E58ADB4}"/>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397" name="Oval 396">
                  <a:extLst>
                    <a:ext uri="{FF2B5EF4-FFF2-40B4-BE49-F238E27FC236}">
                      <a16:creationId xmlns:a16="http://schemas.microsoft.com/office/drawing/2014/main" id="{D13225C3-838E-CE46-AD39-A3C78E58ADB4}"/>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3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8" name="Oval 397">
                  <a:extLst>
                    <a:ext uri="{FF2B5EF4-FFF2-40B4-BE49-F238E27FC236}">
                      <a16:creationId xmlns:a16="http://schemas.microsoft.com/office/drawing/2014/main" id="{4C9B340D-6581-BD43-8332-F91AEFA9BC61}"/>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5" name="Oval 124">
                  <a:extLst>
                    <a:ext uri="{FF2B5EF4-FFF2-40B4-BE49-F238E27FC236}">
                      <a16:creationId xmlns:a16="http://schemas.microsoft.com/office/drawing/2014/main" id="{07B8EFD7-F4A3-B743-A209-C1955B419D2A}"/>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3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9" name="Oval 398">
                  <a:extLst>
                    <a:ext uri="{FF2B5EF4-FFF2-40B4-BE49-F238E27FC236}">
                      <a16:creationId xmlns:a16="http://schemas.microsoft.com/office/drawing/2014/main" id="{B2E3FFC0-5BD9-EF48-8047-5D0513ED4916}"/>
                    </a:ext>
                  </a:extLst>
                </p:cNvPr>
                <p:cNvSpPr/>
                <p:nvPr/>
              </p:nvSpPr>
              <p:spPr>
                <a:xfrm>
                  <a:off x="6907622" y="4767595"/>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6" name="Oval 125">
                  <a:extLst>
                    <a:ext uri="{FF2B5EF4-FFF2-40B4-BE49-F238E27FC236}">
                      <a16:creationId xmlns:a16="http://schemas.microsoft.com/office/drawing/2014/main" id="{230F8F06-A7B8-ED48-A1BC-110DD4DC132C}"/>
                    </a:ext>
                  </a:extLst>
                </p:cNvPr>
                <p:cNvSpPr>
                  <a:spLocks noRot="1" noChangeAspect="1" noMove="1" noResize="1" noEditPoints="1" noAdjustHandles="1" noChangeArrowheads="1" noChangeShapeType="1" noTextEdit="1"/>
                </p:cNvSpPr>
                <p:nvPr/>
              </p:nvSpPr>
              <p:spPr>
                <a:xfrm>
                  <a:off x="6907622" y="4767595"/>
                  <a:ext cx="1536412" cy="389513"/>
                </a:xfrm>
                <a:prstGeom prst="ellipse">
                  <a:avLst/>
                </a:prstGeom>
                <a:blipFill>
                  <a:blip r:embed="rId3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0" name="Oval 399">
                  <a:extLst>
                    <a:ext uri="{FF2B5EF4-FFF2-40B4-BE49-F238E27FC236}">
                      <a16:creationId xmlns:a16="http://schemas.microsoft.com/office/drawing/2014/main" id="{F2CBD4F4-3E94-174A-87F8-A6980E158B93}"/>
                    </a:ext>
                  </a:extLst>
                </p:cNvPr>
                <p:cNvSpPr/>
                <p:nvPr/>
              </p:nvSpPr>
              <p:spPr>
                <a:xfrm>
                  <a:off x="8860758"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27" name="Oval 126">
                  <a:extLst>
                    <a:ext uri="{FF2B5EF4-FFF2-40B4-BE49-F238E27FC236}">
                      <a16:creationId xmlns:a16="http://schemas.microsoft.com/office/drawing/2014/main" id="{CDE419A2-B8C7-F94D-B2DF-582D0DA280E9}"/>
                    </a:ext>
                  </a:extLst>
                </p:cNvPr>
                <p:cNvSpPr>
                  <a:spLocks noRot="1" noChangeAspect="1" noMove="1" noResize="1" noEditPoints="1" noAdjustHandles="1" noChangeArrowheads="1" noChangeShapeType="1" noTextEdit="1"/>
                </p:cNvSpPr>
                <p:nvPr/>
              </p:nvSpPr>
              <p:spPr>
                <a:xfrm>
                  <a:off x="8860758" y="4084198"/>
                  <a:ext cx="758649" cy="389513"/>
                </a:xfrm>
                <a:prstGeom prst="ellipse">
                  <a:avLst/>
                </a:prstGeom>
                <a:blipFill>
                  <a:blip r:embed="rId40"/>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1" name="Oval 400">
                  <a:extLst>
                    <a:ext uri="{FF2B5EF4-FFF2-40B4-BE49-F238E27FC236}">
                      <a16:creationId xmlns:a16="http://schemas.microsoft.com/office/drawing/2014/main" id="{3C7558BE-8ED4-074D-AE00-F7C24333F5D7}"/>
                    </a:ext>
                  </a:extLst>
                </p:cNvPr>
                <p:cNvSpPr/>
                <p:nvPr/>
              </p:nvSpPr>
              <p:spPr>
                <a:xfrm>
                  <a:off x="10039464" y="4767595"/>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𝑇𝑟𝑒𝑎𝑡</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r>
                              <a:rPr lang="de-DE" b="0" i="1" smtClean="0">
                                <a:solidFill>
                                  <a:srgbClr val="FFC000"/>
                                </a:solidFill>
                                <a:latin typeface="Cambria Math" panose="02040503050406030204" pitchFamily="18" charset="0"/>
                              </a:rPr>
                              <m:t>,</m:t>
                            </m:r>
                            <m:r>
                              <a:rPr lang="de-DE" b="0" i="1" smtClean="0">
                                <a:solidFill>
                                  <a:srgbClr val="FFC000"/>
                                </a:solidFill>
                                <a:latin typeface="Cambria Math" panose="02040503050406030204" pitchFamily="18" charset="0"/>
                              </a:rPr>
                              <m:t>𝑀</m:t>
                            </m:r>
                          </m:e>
                        </m:d>
                      </m:oMath>
                    </m:oMathPara>
                  </a14:m>
                  <a:endParaRPr lang="en-GB" dirty="0">
                    <a:solidFill>
                      <a:srgbClr val="FFC000"/>
                    </a:solidFill>
                  </a:endParaRPr>
                </a:p>
              </p:txBody>
            </p:sp>
          </mc:Choice>
          <mc:Fallback xmlns="">
            <p:sp>
              <p:nvSpPr>
                <p:cNvPr id="401" name="Oval 400">
                  <a:extLst>
                    <a:ext uri="{FF2B5EF4-FFF2-40B4-BE49-F238E27FC236}">
                      <a16:creationId xmlns:a16="http://schemas.microsoft.com/office/drawing/2014/main" id="{3C7558BE-8ED4-074D-AE00-F7C24333F5D7}"/>
                    </a:ext>
                  </a:extLst>
                </p:cNvPr>
                <p:cNvSpPr>
                  <a:spLocks noRot="1" noChangeAspect="1" noMove="1" noResize="1" noEditPoints="1" noAdjustHandles="1" noChangeArrowheads="1" noChangeShapeType="1" noTextEdit="1"/>
                </p:cNvSpPr>
                <p:nvPr/>
              </p:nvSpPr>
              <p:spPr>
                <a:xfrm>
                  <a:off x="10039464" y="4767595"/>
                  <a:ext cx="1792211" cy="389513"/>
                </a:xfrm>
                <a:prstGeom prst="ellipse">
                  <a:avLst/>
                </a:prstGeom>
                <a:blipFill>
                  <a:blip r:embed="rId41"/>
                  <a:stretch>
                    <a:fillRect/>
                  </a:stretch>
                </a:blipFill>
                <a:ln>
                  <a:solidFill>
                    <a:schemeClr val="tx1"/>
                  </a:solidFill>
                </a:ln>
              </p:spPr>
              <p:txBody>
                <a:bodyPr/>
                <a:lstStyle/>
                <a:p>
                  <a:r>
                    <a:rPr lang="en-GB">
                      <a:noFill/>
                    </a:rPr>
                    <a:t> </a:t>
                  </a:r>
                </a:p>
              </p:txBody>
            </p:sp>
          </mc:Fallback>
        </mc:AlternateContent>
        <p:cxnSp>
          <p:nvCxnSpPr>
            <p:cNvPr id="402" name="Straight Connector 401">
              <a:extLst>
                <a:ext uri="{FF2B5EF4-FFF2-40B4-BE49-F238E27FC236}">
                  <a16:creationId xmlns:a16="http://schemas.microsoft.com/office/drawing/2014/main" id="{CA3D480B-9D4E-A64F-875F-778651BBAEC2}"/>
                </a:ext>
              </a:extLst>
            </p:cNvPr>
            <p:cNvCxnSpPr>
              <a:cxnSpLocks/>
              <a:stCxn id="399" idx="6"/>
              <a:endCxn id="420" idx="1"/>
            </p:cNvCxnSpPr>
            <p:nvPr/>
          </p:nvCxnSpPr>
          <p:spPr>
            <a:xfrm>
              <a:off x="8444034" y="4962352"/>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355F678D-C58C-6145-85D2-EB3937DC7417}"/>
                </a:ext>
              </a:extLst>
            </p:cNvPr>
            <p:cNvCxnSpPr>
              <a:cxnSpLocks/>
              <a:stCxn id="400" idx="4"/>
              <a:endCxn id="420" idx="0"/>
            </p:cNvCxnSpPr>
            <p:nvPr/>
          </p:nvCxnSpPr>
          <p:spPr>
            <a:xfrm flipH="1">
              <a:off x="8971231" y="4473711"/>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C00FF20A-DCA7-F146-88CD-C1EEFD81183C}"/>
                </a:ext>
              </a:extLst>
            </p:cNvPr>
            <p:cNvCxnSpPr>
              <a:cxnSpLocks/>
              <a:stCxn id="398" idx="0"/>
              <a:endCxn id="420" idx="2"/>
            </p:cNvCxnSpPr>
            <p:nvPr/>
          </p:nvCxnSpPr>
          <p:spPr>
            <a:xfrm flipH="1" flipV="1">
              <a:off x="8971231" y="5039794"/>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05" name="Group 404">
              <a:extLst>
                <a:ext uri="{FF2B5EF4-FFF2-40B4-BE49-F238E27FC236}">
                  <a16:creationId xmlns:a16="http://schemas.microsoft.com/office/drawing/2014/main" id="{784954D3-899E-B341-B5EA-09A543153FCB}"/>
                </a:ext>
              </a:extLst>
            </p:cNvPr>
            <p:cNvGrpSpPr/>
            <p:nvPr/>
          </p:nvGrpSpPr>
          <p:grpSpPr>
            <a:xfrm>
              <a:off x="8610247" y="4856880"/>
              <a:ext cx="474503" cy="391710"/>
              <a:chOff x="9288700" y="2902693"/>
              <a:chExt cx="474503" cy="391710"/>
            </a:xfrm>
          </p:grpSpPr>
          <p:sp>
            <p:nvSpPr>
              <p:cNvPr id="419" name="Rectangle 418">
                <a:extLst>
                  <a:ext uri="{FF2B5EF4-FFF2-40B4-BE49-F238E27FC236}">
                    <a16:creationId xmlns:a16="http://schemas.microsoft.com/office/drawing/2014/main" id="{66417103-A074-E140-A78C-5CD7AE44ECFE}"/>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0" name="Rectangle 419">
                <a:extLst>
                  <a:ext uri="{FF2B5EF4-FFF2-40B4-BE49-F238E27FC236}">
                    <a16:creationId xmlns:a16="http://schemas.microsoft.com/office/drawing/2014/main" id="{8EDCB8B0-4C9E-174E-AE54-ACE8C5280269}"/>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1" name="Rectangle 420">
                <a:extLst>
                  <a:ext uri="{FF2B5EF4-FFF2-40B4-BE49-F238E27FC236}">
                    <a16:creationId xmlns:a16="http://schemas.microsoft.com/office/drawing/2014/main" id="{20BFB3C9-EB36-464A-86EE-EA1910125349}"/>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22" name="TextBox 421">
                    <a:extLst>
                      <a:ext uri="{FF2B5EF4-FFF2-40B4-BE49-F238E27FC236}">
                        <a16:creationId xmlns:a16="http://schemas.microsoft.com/office/drawing/2014/main" id="{3E573961-5B23-1643-A723-7FCF7A6D273A}"/>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42"/>
                    <a:stretch>
                      <a:fillRect l="-16667" r="-4167" b="-26087"/>
                    </a:stretch>
                  </a:blipFill>
                </p:spPr>
                <p:txBody>
                  <a:bodyPr/>
                  <a:lstStyle/>
                  <a:p>
                    <a:r>
                      <a:rPr lang="en-GB">
                        <a:noFill/>
                      </a:rPr>
                      <a:t> </a:t>
                    </a:r>
                  </a:p>
                </p:txBody>
              </p:sp>
            </mc:Fallback>
          </mc:AlternateContent>
        </p:grpSp>
        <p:cxnSp>
          <p:nvCxnSpPr>
            <p:cNvPr id="406" name="Straight Connector 405">
              <a:extLst>
                <a:ext uri="{FF2B5EF4-FFF2-40B4-BE49-F238E27FC236}">
                  <a16:creationId xmlns:a16="http://schemas.microsoft.com/office/drawing/2014/main" id="{6B62F18C-50D1-904C-8BCD-8C7E83AC52B4}"/>
                </a:ext>
              </a:extLst>
            </p:cNvPr>
            <p:cNvCxnSpPr>
              <a:cxnSpLocks/>
              <a:stCxn id="400" idx="4"/>
              <a:endCxn id="416" idx="0"/>
            </p:cNvCxnSpPr>
            <p:nvPr/>
          </p:nvCxnSpPr>
          <p:spPr>
            <a:xfrm>
              <a:off x="9240083" y="4473711"/>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A2AE94F6-EEC1-D74D-A6A7-108447DA4007}"/>
                </a:ext>
              </a:extLst>
            </p:cNvPr>
            <p:cNvCxnSpPr>
              <a:cxnSpLocks/>
              <a:stCxn id="401" idx="2"/>
              <a:endCxn id="416" idx="3"/>
            </p:cNvCxnSpPr>
            <p:nvPr/>
          </p:nvCxnSpPr>
          <p:spPr>
            <a:xfrm flipH="1">
              <a:off x="9574104" y="4962352"/>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7A7EE0E5-2A2F-4F46-86FA-D3910C208A11}"/>
                </a:ext>
              </a:extLst>
            </p:cNvPr>
            <p:cNvCxnSpPr>
              <a:cxnSpLocks/>
              <a:stCxn id="398" idx="0"/>
              <a:endCxn id="416" idx="2"/>
            </p:cNvCxnSpPr>
            <p:nvPr/>
          </p:nvCxnSpPr>
          <p:spPr>
            <a:xfrm flipV="1">
              <a:off x="9236259" y="5039794"/>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09" name="Group 408">
              <a:extLst>
                <a:ext uri="{FF2B5EF4-FFF2-40B4-BE49-F238E27FC236}">
                  <a16:creationId xmlns:a16="http://schemas.microsoft.com/office/drawing/2014/main" id="{C8E920FC-998E-D04E-A6B4-9A6A225D11EB}"/>
                </a:ext>
              </a:extLst>
            </p:cNvPr>
            <p:cNvGrpSpPr/>
            <p:nvPr/>
          </p:nvGrpSpPr>
          <p:grpSpPr>
            <a:xfrm>
              <a:off x="9393015" y="4856880"/>
              <a:ext cx="525629" cy="392206"/>
              <a:chOff x="9540595" y="2902693"/>
              <a:chExt cx="525629" cy="392206"/>
            </a:xfrm>
          </p:grpSpPr>
          <p:sp>
            <p:nvSpPr>
              <p:cNvPr id="415" name="Rectangle 414">
                <a:extLst>
                  <a:ext uri="{FF2B5EF4-FFF2-40B4-BE49-F238E27FC236}">
                    <a16:creationId xmlns:a16="http://schemas.microsoft.com/office/drawing/2014/main" id="{11E07B7A-11A7-8646-9508-6D0F041773A8}"/>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6" name="Rectangle 415">
                <a:extLst>
                  <a:ext uri="{FF2B5EF4-FFF2-40B4-BE49-F238E27FC236}">
                    <a16:creationId xmlns:a16="http://schemas.microsoft.com/office/drawing/2014/main" id="{B665BB02-F99F-D64D-B752-CE93F0770E79}"/>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7" name="Rectangle 416">
                <a:extLst>
                  <a:ext uri="{FF2B5EF4-FFF2-40B4-BE49-F238E27FC236}">
                    <a16:creationId xmlns:a16="http://schemas.microsoft.com/office/drawing/2014/main" id="{1EDC3B55-CDEF-C949-834D-07CFF352A614}"/>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18" name="TextBox 417">
                    <a:extLst>
                      <a:ext uri="{FF2B5EF4-FFF2-40B4-BE49-F238E27FC236}">
                        <a16:creationId xmlns:a16="http://schemas.microsoft.com/office/drawing/2014/main" id="{B0388520-044C-2640-B846-8E55D4635876}"/>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43"/>
                    <a:stretch>
                      <a:fillRect l="-16667" r="-4167" b="-27273"/>
                    </a:stretch>
                  </a:blipFill>
                </p:spPr>
                <p:txBody>
                  <a:bodyPr/>
                  <a:lstStyle/>
                  <a:p>
                    <a:r>
                      <a:rPr lang="en-GB">
                        <a:noFill/>
                      </a:rPr>
                      <a:t> </a:t>
                    </a:r>
                  </a:p>
                </p:txBody>
              </p:sp>
            </mc:Fallback>
          </mc:AlternateContent>
        </p:grpSp>
        <p:grpSp>
          <p:nvGrpSpPr>
            <p:cNvPr id="410" name="Group 409">
              <a:extLst>
                <a:ext uri="{FF2B5EF4-FFF2-40B4-BE49-F238E27FC236}">
                  <a16:creationId xmlns:a16="http://schemas.microsoft.com/office/drawing/2014/main" id="{B75916E5-E026-FE48-BB75-9BC23B84B017}"/>
                </a:ext>
              </a:extLst>
            </p:cNvPr>
            <p:cNvGrpSpPr/>
            <p:nvPr/>
          </p:nvGrpSpPr>
          <p:grpSpPr>
            <a:xfrm>
              <a:off x="9619407" y="4206954"/>
              <a:ext cx="758122" cy="348999"/>
              <a:chOff x="8636773" y="2952819"/>
              <a:chExt cx="758122" cy="348999"/>
            </a:xfrm>
          </p:grpSpPr>
          <p:cxnSp>
            <p:nvCxnSpPr>
              <p:cNvPr id="411" name="Straight Connector 410">
                <a:extLst>
                  <a:ext uri="{FF2B5EF4-FFF2-40B4-BE49-F238E27FC236}">
                    <a16:creationId xmlns:a16="http://schemas.microsoft.com/office/drawing/2014/main" id="{48E66FED-9647-734C-9653-4BEE027CBAF7}"/>
                  </a:ext>
                </a:extLst>
              </p:cNvPr>
              <p:cNvCxnSpPr>
                <a:cxnSpLocks/>
                <a:stCxn id="400" idx="6"/>
                <a:endCxn id="413"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2" name="Group 411">
                <a:extLst>
                  <a:ext uri="{FF2B5EF4-FFF2-40B4-BE49-F238E27FC236}">
                    <a16:creationId xmlns:a16="http://schemas.microsoft.com/office/drawing/2014/main" id="{EC25F34C-72B3-2D4B-B6DF-4B2C0C5E3414}"/>
                  </a:ext>
                </a:extLst>
              </p:cNvPr>
              <p:cNvGrpSpPr/>
              <p:nvPr/>
            </p:nvGrpSpPr>
            <p:grpSpPr>
              <a:xfrm>
                <a:off x="8957481" y="2952819"/>
                <a:ext cx="437414" cy="348999"/>
                <a:chOff x="8957481" y="2952819"/>
                <a:chExt cx="437414" cy="348999"/>
              </a:xfrm>
            </p:grpSpPr>
            <p:sp>
              <p:nvSpPr>
                <p:cNvPr id="413" name="Rectangle 412">
                  <a:extLst>
                    <a:ext uri="{FF2B5EF4-FFF2-40B4-BE49-F238E27FC236}">
                      <a16:creationId xmlns:a16="http://schemas.microsoft.com/office/drawing/2014/main" id="{C1A20168-9CE0-6943-9A47-7F0F7983303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14" name="TextBox 413">
                      <a:extLst>
                        <a:ext uri="{FF2B5EF4-FFF2-40B4-BE49-F238E27FC236}">
                          <a16:creationId xmlns:a16="http://schemas.microsoft.com/office/drawing/2014/main" id="{2281CE9B-07C9-214A-BC29-F7F2D3965D67}"/>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44"/>
                      <a:stretch>
                        <a:fillRect l="-16667" r="-4167" b="-21739"/>
                      </a:stretch>
                    </a:blipFill>
                  </p:spPr>
                  <p:txBody>
                    <a:bodyPr/>
                    <a:lstStyle/>
                    <a:p>
                      <a:r>
                        <a:rPr lang="en-GB">
                          <a:noFill/>
                        </a:rPr>
                        <a:t> </a:t>
                      </a:r>
                    </a:p>
                  </p:txBody>
                </p:sp>
              </mc:Fallback>
            </mc:AlternateContent>
          </p:grpSp>
        </p:grpSp>
      </p:grpSp>
      <p:grpSp>
        <p:nvGrpSpPr>
          <p:cNvPr id="431" name="Group 430">
            <a:extLst>
              <a:ext uri="{FF2B5EF4-FFF2-40B4-BE49-F238E27FC236}">
                <a16:creationId xmlns:a16="http://schemas.microsoft.com/office/drawing/2014/main" id="{466BB60A-964F-2841-B092-21D5ABF892B9}"/>
              </a:ext>
            </a:extLst>
          </p:cNvPr>
          <p:cNvGrpSpPr/>
          <p:nvPr/>
        </p:nvGrpSpPr>
        <p:grpSpPr>
          <a:xfrm>
            <a:off x="3537876" y="360000"/>
            <a:ext cx="5323660" cy="1590786"/>
            <a:chOff x="3537876" y="3448697"/>
            <a:chExt cx="5323660" cy="1590786"/>
          </a:xfrm>
        </p:grpSpPr>
        <p:cxnSp>
          <p:nvCxnSpPr>
            <p:cNvPr id="432" name="Straight Connector 431">
              <a:extLst>
                <a:ext uri="{FF2B5EF4-FFF2-40B4-BE49-F238E27FC236}">
                  <a16:creationId xmlns:a16="http://schemas.microsoft.com/office/drawing/2014/main" id="{32F9A4DB-CD23-6C44-82C0-55891F09D8BB}"/>
                </a:ext>
              </a:extLst>
            </p:cNvPr>
            <p:cNvCxnSpPr>
              <a:cxnSpLocks/>
              <a:stCxn id="440" idx="6"/>
              <a:endCxn id="447"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D9F2F9EA-277F-BE44-A89F-A1B8FD690B70}"/>
                </a:ext>
              </a:extLst>
            </p:cNvPr>
            <p:cNvCxnSpPr>
              <a:cxnSpLocks/>
              <a:stCxn id="447" idx="3"/>
              <a:endCxn id="400"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4" name="Straight Connector 433">
              <a:extLst>
                <a:ext uri="{FF2B5EF4-FFF2-40B4-BE49-F238E27FC236}">
                  <a16:creationId xmlns:a16="http://schemas.microsoft.com/office/drawing/2014/main" id="{925CD26B-D466-9243-8CFD-924C4DF408AD}"/>
                </a:ext>
              </a:extLst>
            </p:cNvPr>
            <p:cNvCxnSpPr>
              <a:cxnSpLocks/>
              <a:stCxn id="447" idx="1"/>
              <a:endCxn id="439" idx="6"/>
            </p:cNvCxnSpPr>
            <p:nvPr/>
          </p:nvCxnSpPr>
          <p:spPr>
            <a:xfrm flipH="1">
              <a:off x="5305788" y="3969005"/>
              <a:ext cx="885100" cy="3107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35" name="Group 434">
              <a:extLst>
                <a:ext uri="{FF2B5EF4-FFF2-40B4-BE49-F238E27FC236}">
                  <a16:creationId xmlns:a16="http://schemas.microsoft.com/office/drawing/2014/main" id="{5F732C1F-63E0-5448-9176-1507B00D9C49}"/>
                </a:ext>
              </a:extLst>
            </p:cNvPr>
            <p:cNvGrpSpPr/>
            <p:nvPr/>
          </p:nvGrpSpPr>
          <p:grpSpPr>
            <a:xfrm>
              <a:off x="6190888" y="3897005"/>
              <a:ext cx="442840" cy="348999"/>
              <a:chOff x="2520346" y="4194312"/>
              <a:chExt cx="442840" cy="348999"/>
            </a:xfrm>
          </p:grpSpPr>
          <p:sp>
            <p:nvSpPr>
              <p:cNvPr id="447" name="Rectangle 446">
                <a:extLst>
                  <a:ext uri="{FF2B5EF4-FFF2-40B4-BE49-F238E27FC236}">
                    <a16:creationId xmlns:a16="http://schemas.microsoft.com/office/drawing/2014/main" id="{B3196AF0-67D2-C648-8739-ED8633C4C2B0}"/>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48" name="TextBox 447">
                    <a:extLst>
                      <a:ext uri="{FF2B5EF4-FFF2-40B4-BE49-F238E27FC236}">
                        <a16:creationId xmlns:a16="http://schemas.microsoft.com/office/drawing/2014/main" id="{2AF5FEF2-9047-E148-851B-96E3BF79A51B}"/>
                      </a:ext>
                    </a:extLst>
                  </p:cNvPr>
                  <p:cNvSpPr txBox="1"/>
                  <p:nvPr/>
                </p:nvSpPr>
                <p:spPr>
                  <a:xfrm>
                    <a:off x="2669772" y="4266312"/>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2</m:t>
                              </m:r>
                            </m:sub>
                          </m:sSub>
                        </m:oMath>
                      </m:oMathPara>
                    </a14:m>
                    <a:endParaRPr lang="en-GB" dirty="0"/>
                  </a:p>
                </p:txBody>
              </p:sp>
            </mc:Choice>
            <mc:Fallback xmlns="">
              <p:sp>
                <p:nvSpPr>
                  <p:cNvPr id="114" name="TextBox 113">
                    <a:extLst>
                      <a:ext uri="{FF2B5EF4-FFF2-40B4-BE49-F238E27FC236}">
                        <a16:creationId xmlns:a16="http://schemas.microsoft.com/office/drawing/2014/main" id="{7EC04AEF-4532-D54D-A72A-D7014F4E6CC5}"/>
                      </a:ext>
                    </a:extLst>
                  </p:cNvPr>
                  <p:cNvSpPr txBox="1">
                    <a:spLocks noRot="1" noChangeAspect="1" noMove="1" noResize="1" noEditPoints="1" noAdjustHandles="1" noChangeArrowheads="1" noChangeShapeType="1" noTextEdit="1"/>
                  </p:cNvSpPr>
                  <p:nvPr/>
                </p:nvSpPr>
                <p:spPr>
                  <a:xfrm>
                    <a:off x="2669772" y="4266312"/>
                    <a:ext cx="293414" cy="276999"/>
                  </a:xfrm>
                  <a:prstGeom prst="rect">
                    <a:avLst/>
                  </a:prstGeom>
                  <a:blipFill>
                    <a:blip r:embed="rId45"/>
                    <a:stretch>
                      <a:fillRect l="-16667" r="-4167" b="-27273"/>
                    </a:stretch>
                  </a:blipFill>
                </p:spPr>
                <p:txBody>
                  <a:bodyPr/>
                  <a:lstStyle/>
                  <a:p>
                    <a:r>
                      <a:rPr lang="en-GB">
                        <a:noFill/>
                      </a:rPr>
                      <a:t> </a:t>
                    </a:r>
                  </a:p>
                </p:txBody>
              </p:sp>
            </mc:Fallback>
          </mc:AlternateContent>
        </p:grpSp>
        <p:cxnSp>
          <p:nvCxnSpPr>
            <p:cNvPr id="436" name="Straight Connector 435">
              <a:extLst>
                <a:ext uri="{FF2B5EF4-FFF2-40B4-BE49-F238E27FC236}">
                  <a16:creationId xmlns:a16="http://schemas.microsoft.com/office/drawing/2014/main" id="{65BB93EE-B2CE-EC44-A5A4-0D302FDE16E4}"/>
                </a:ext>
              </a:extLst>
            </p:cNvPr>
            <p:cNvCxnSpPr>
              <a:cxnSpLocks/>
              <a:stCxn id="445" idx="3"/>
              <a:endCxn id="400" idx="2"/>
            </p:cNvCxnSpPr>
            <p:nvPr/>
          </p:nvCxnSpPr>
          <p:spPr>
            <a:xfrm flipV="1">
              <a:off x="6333071" y="4278955"/>
              <a:ext cx="2528465" cy="3531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3F819F59-65FE-594D-910C-7CEF258303C9}"/>
                </a:ext>
              </a:extLst>
            </p:cNvPr>
            <p:cNvCxnSpPr>
              <a:cxnSpLocks/>
              <a:stCxn id="445" idx="1"/>
              <a:endCxn id="441" idx="6"/>
            </p:cNvCxnSpPr>
            <p:nvPr/>
          </p:nvCxnSpPr>
          <p:spPr>
            <a:xfrm flipH="1">
              <a:off x="5615550" y="4632144"/>
              <a:ext cx="573521" cy="2125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46178866-F846-2942-847F-8680EEB09F98}"/>
                </a:ext>
              </a:extLst>
            </p:cNvPr>
            <p:cNvCxnSpPr>
              <a:cxnSpLocks/>
              <a:stCxn id="445" idx="1"/>
              <a:endCxn id="439" idx="6"/>
            </p:cNvCxnSpPr>
            <p:nvPr/>
          </p:nvCxnSpPr>
          <p:spPr>
            <a:xfrm flipH="1" flipV="1">
              <a:off x="5305788" y="4279776"/>
              <a:ext cx="883283" cy="3523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39" name="Oval 438">
                  <a:extLst>
                    <a:ext uri="{FF2B5EF4-FFF2-40B4-BE49-F238E27FC236}">
                      <a16:creationId xmlns:a16="http://schemas.microsoft.com/office/drawing/2014/main" id="{489DD9F6-89B0-CF46-9D70-4E8D667E4E9D}"/>
                    </a:ext>
                  </a:extLst>
                </p:cNvPr>
                <p:cNvSpPr/>
                <p:nvPr/>
              </p:nvSpPr>
              <p:spPr>
                <a:xfrm>
                  <a:off x="3847639" y="4085019"/>
                  <a:ext cx="14581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e>
                        </m:d>
                      </m:oMath>
                    </m:oMathPara>
                  </a14:m>
                  <a:endParaRPr lang="en-GB" dirty="0">
                    <a:solidFill>
                      <a:schemeClr val="tx1"/>
                    </a:solidFill>
                  </a:endParaRPr>
                </a:p>
              </p:txBody>
            </p:sp>
          </mc:Choice>
          <mc:Fallback xmlns="">
            <p:sp>
              <p:nvSpPr>
                <p:cNvPr id="105" name="Oval 104">
                  <a:extLst>
                    <a:ext uri="{FF2B5EF4-FFF2-40B4-BE49-F238E27FC236}">
                      <a16:creationId xmlns:a16="http://schemas.microsoft.com/office/drawing/2014/main" id="{55E5DF4D-B577-EA4F-A8C4-4F9E6F48B89B}"/>
                    </a:ext>
                  </a:extLst>
                </p:cNvPr>
                <p:cNvSpPr>
                  <a:spLocks noRot="1" noChangeAspect="1" noMove="1" noResize="1" noEditPoints="1" noAdjustHandles="1" noChangeArrowheads="1" noChangeShapeType="1" noTextEdit="1"/>
                </p:cNvSpPr>
                <p:nvPr/>
              </p:nvSpPr>
              <p:spPr>
                <a:xfrm>
                  <a:off x="3847639" y="4085019"/>
                  <a:ext cx="1458149" cy="389513"/>
                </a:xfrm>
                <a:prstGeom prst="ellipse">
                  <a:avLst/>
                </a:prstGeom>
                <a:blipFill>
                  <a:blip r:embed="rId4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0" name="Oval 439">
                  <a:extLst>
                    <a:ext uri="{FF2B5EF4-FFF2-40B4-BE49-F238E27FC236}">
                      <a16:creationId xmlns:a16="http://schemas.microsoft.com/office/drawing/2014/main" id="{260D3BED-1CB0-AB44-A26C-6353AF4EAA92}"/>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4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1" name="Oval 440">
                  <a:extLst>
                    <a:ext uri="{FF2B5EF4-FFF2-40B4-BE49-F238E27FC236}">
                      <a16:creationId xmlns:a16="http://schemas.microsoft.com/office/drawing/2014/main" id="{B65E654E-AF61-FE41-87FA-F8808BF72B83}"/>
                    </a:ext>
                  </a:extLst>
                </p:cNvPr>
                <p:cNvSpPr/>
                <p:nvPr/>
              </p:nvSpPr>
              <p:spPr>
                <a:xfrm>
                  <a:off x="3537876" y="4649970"/>
                  <a:ext cx="2077674"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𝑇𝑟𝑒𝑎𝑡</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r>
                              <a:rPr lang="de-DE" b="0" i="1" smtClean="0">
                                <a:solidFill>
                                  <a:schemeClr val="tx1"/>
                                </a:solidFill>
                                <a:latin typeface="Cambria Math" panose="02040503050406030204" pitchFamily="18" charset="0"/>
                              </a:rPr>
                              <m:t>,</m:t>
                            </m:r>
                            <m:r>
                              <a:rPr lang="de-DE" b="0" i="1" smtClean="0">
                                <a:solidFill>
                                  <a:schemeClr val="tx1"/>
                                </a:solidFill>
                                <a:latin typeface="Cambria Math" panose="02040503050406030204" pitchFamily="18" charset="0"/>
                              </a:rPr>
                              <m:t>𝑀</m:t>
                            </m:r>
                          </m:e>
                        </m:d>
                      </m:oMath>
                    </m:oMathPara>
                  </a14:m>
                  <a:endParaRPr lang="en-GB" dirty="0">
                    <a:solidFill>
                      <a:schemeClr val="tx1"/>
                    </a:solidFill>
                  </a:endParaRPr>
                </a:p>
              </p:txBody>
            </p:sp>
          </mc:Choice>
          <mc:Fallback xmlns="">
            <p:sp>
              <p:nvSpPr>
                <p:cNvPr id="107" name="Oval 106">
                  <a:extLst>
                    <a:ext uri="{FF2B5EF4-FFF2-40B4-BE49-F238E27FC236}">
                      <a16:creationId xmlns:a16="http://schemas.microsoft.com/office/drawing/2014/main" id="{4D413C4A-0F4A-B04F-8E94-2360CC1E55BE}"/>
                    </a:ext>
                  </a:extLst>
                </p:cNvPr>
                <p:cNvSpPr>
                  <a:spLocks noRot="1" noChangeAspect="1" noMove="1" noResize="1" noEditPoints="1" noAdjustHandles="1" noChangeArrowheads="1" noChangeShapeType="1" noTextEdit="1"/>
                </p:cNvSpPr>
                <p:nvPr/>
              </p:nvSpPr>
              <p:spPr>
                <a:xfrm>
                  <a:off x="3537876" y="4649970"/>
                  <a:ext cx="2077674" cy="389513"/>
                </a:xfrm>
                <a:prstGeom prst="ellipse">
                  <a:avLst/>
                </a:prstGeom>
                <a:blipFill>
                  <a:blip r:embed="rId48"/>
                  <a:stretch>
                    <a:fillRect/>
                  </a:stretch>
                </a:blipFill>
                <a:ln>
                  <a:solidFill>
                    <a:schemeClr val="tx1"/>
                  </a:solidFill>
                </a:ln>
              </p:spPr>
              <p:txBody>
                <a:bodyPr/>
                <a:lstStyle/>
                <a:p>
                  <a:r>
                    <a:rPr lang="en-GB">
                      <a:noFill/>
                    </a:rPr>
                    <a:t> </a:t>
                  </a:r>
                </a:p>
              </p:txBody>
            </p:sp>
          </mc:Fallback>
        </mc:AlternateContent>
        <p:grpSp>
          <p:nvGrpSpPr>
            <p:cNvPr id="442" name="Group 441">
              <a:extLst>
                <a:ext uri="{FF2B5EF4-FFF2-40B4-BE49-F238E27FC236}">
                  <a16:creationId xmlns:a16="http://schemas.microsoft.com/office/drawing/2014/main" id="{63DC2EF0-844F-F942-AB57-55528EAA496D}"/>
                </a:ext>
              </a:extLst>
            </p:cNvPr>
            <p:cNvGrpSpPr/>
            <p:nvPr/>
          </p:nvGrpSpPr>
          <p:grpSpPr>
            <a:xfrm>
              <a:off x="6154160" y="4527585"/>
              <a:ext cx="458752" cy="381558"/>
              <a:chOff x="6154160" y="4527585"/>
              <a:chExt cx="458752" cy="381558"/>
            </a:xfrm>
          </p:grpSpPr>
          <mc:AlternateContent xmlns:mc="http://schemas.openxmlformats.org/markup-compatibility/2006" xmlns:a14="http://schemas.microsoft.com/office/drawing/2010/main">
            <mc:Choice Requires="a14">
              <p:sp>
                <p:nvSpPr>
                  <p:cNvPr id="443" name="TextBox 442">
                    <a:extLst>
                      <a:ext uri="{FF2B5EF4-FFF2-40B4-BE49-F238E27FC236}">
                        <a16:creationId xmlns:a16="http://schemas.microsoft.com/office/drawing/2014/main" id="{C1050589-07AA-5546-8029-1A13E7C077CE}"/>
                      </a:ext>
                    </a:extLst>
                  </p:cNvPr>
                  <p:cNvSpPr txBox="1"/>
                  <p:nvPr/>
                </p:nvSpPr>
                <p:spPr>
                  <a:xfrm>
                    <a:off x="6319498" y="463214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3</m:t>
                              </m:r>
                            </m:sub>
                          </m:sSub>
                        </m:oMath>
                      </m:oMathPara>
                    </a14:m>
                    <a:endParaRPr lang="en-GB" dirty="0"/>
                  </a:p>
                </p:txBody>
              </p:sp>
            </mc:Choice>
            <mc:Fallback xmlns="">
              <p:sp>
                <p:nvSpPr>
                  <p:cNvPr id="120" name="TextBox 119">
                    <a:extLst>
                      <a:ext uri="{FF2B5EF4-FFF2-40B4-BE49-F238E27FC236}">
                        <a16:creationId xmlns:a16="http://schemas.microsoft.com/office/drawing/2014/main" id="{529FA61B-D477-E646-8EDA-D99ACAD811E2}"/>
                      </a:ext>
                    </a:extLst>
                  </p:cNvPr>
                  <p:cNvSpPr txBox="1">
                    <a:spLocks noRot="1" noChangeAspect="1" noMove="1" noResize="1" noEditPoints="1" noAdjustHandles="1" noChangeArrowheads="1" noChangeShapeType="1" noTextEdit="1"/>
                  </p:cNvSpPr>
                  <p:nvPr/>
                </p:nvSpPr>
                <p:spPr>
                  <a:xfrm>
                    <a:off x="6319498" y="4632144"/>
                    <a:ext cx="293414" cy="276999"/>
                  </a:xfrm>
                  <a:prstGeom prst="rect">
                    <a:avLst/>
                  </a:prstGeom>
                  <a:blipFill>
                    <a:blip r:embed="rId49"/>
                    <a:stretch>
                      <a:fillRect l="-20833" b="-21739"/>
                    </a:stretch>
                  </a:blipFill>
                </p:spPr>
                <p:txBody>
                  <a:bodyPr/>
                  <a:lstStyle/>
                  <a:p>
                    <a:r>
                      <a:rPr lang="en-GB">
                        <a:noFill/>
                      </a:rPr>
                      <a:t> </a:t>
                    </a:r>
                  </a:p>
                </p:txBody>
              </p:sp>
            </mc:Fallback>
          </mc:AlternateContent>
          <p:sp>
            <p:nvSpPr>
              <p:cNvPr id="444" name="Rectangle 443">
                <a:extLst>
                  <a:ext uri="{FF2B5EF4-FFF2-40B4-BE49-F238E27FC236}">
                    <a16:creationId xmlns:a16="http://schemas.microsoft.com/office/drawing/2014/main" id="{1F33E266-9EE0-3A41-896C-E000175FA642}"/>
                  </a:ext>
                </a:extLst>
              </p:cNvPr>
              <p:cNvSpPr/>
              <p:nvPr/>
            </p:nvSpPr>
            <p:spPr>
              <a:xfrm>
                <a:off x="6154160" y="452758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5" name="Rectangle 444">
                <a:extLst>
                  <a:ext uri="{FF2B5EF4-FFF2-40B4-BE49-F238E27FC236}">
                    <a16:creationId xmlns:a16="http://schemas.microsoft.com/office/drawing/2014/main" id="{E6C5F293-B134-A547-9F98-A079C9033AD0}"/>
                  </a:ext>
                </a:extLst>
              </p:cNvPr>
              <p:cNvSpPr/>
              <p:nvPr/>
            </p:nvSpPr>
            <p:spPr>
              <a:xfrm>
                <a:off x="6189071" y="456014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6" name="Rectangle 445">
                <a:extLst>
                  <a:ext uri="{FF2B5EF4-FFF2-40B4-BE49-F238E27FC236}">
                    <a16:creationId xmlns:a16="http://schemas.microsoft.com/office/drawing/2014/main" id="{AA8973DF-D276-6C42-A64F-3E36F3A1F2A6}"/>
                  </a:ext>
                </a:extLst>
              </p:cNvPr>
              <p:cNvSpPr/>
              <p:nvPr/>
            </p:nvSpPr>
            <p:spPr>
              <a:xfrm>
                <a:off x="6222598" y="460450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449" name="Group 448">
            <a:extLst>
              <a:ext uri="{FF2B5EF4-FFF2-40B4-BE49-F238E27FC236}">
                <a16:creationId xmlns:a16="http://schemas.microsoft.com/office/drawing/2014/main" id="{AC27F079-715A-7248-9178-A9D1500C396C}"/>
              </a:ext>
            </a:extLst>
          </p:cNvPr>
          <p:cNvGrpSpPr/>
          <p:nvPr/>
        </p:nvGrpSpPr>
        <p:grpSpPr>
          <a:xfrm>
            <a:off x="3537875" y="360000"/>
            <a:ext cx="5323663" cy="1600613"/>
            <a:chOff x="3537875" y="360000"/>
            <a:chExt cx="5323663" cy="1600613"/>
          </a:xfrm>
          <a:solidFill>
            <a:schemeClr val="bg2">
              <a:alpha val="20000"/>
            </a:schemeClr>
          </a:solidFill>
        </p:grpSpPr>
        <p:sp>
          <p:nvSpPr>
            <p:cNvPr id="450" name="Manual Operation 8">
              <a:extLst>
                <a:ext uri="{FF2B5EF4-FFF2-40B4-BE49-F238E27FC236}">
                  <a16:creationId xmlns:a16="http://schemas.microsoft.com/office/drawing/2014/main" id="{F1A3D0F8-A50F-804F-8D24-2517800EDBDD}"/>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1" name="Rectangle 450">
              <a:extLst>
                <a:ext uri="{FF2B5EF4-FFF2-40B4-BE49-F238E27FC236}">
                  <a16:creationId xmlns:a16="http://schemas.microsoft.com/office/drawing/2014/main" id="{1ED54836-225B-E440-A79E-6F49392B9B0C}"/>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452" name="Group 451">
            <a:extLst>
              <a:ext uri="{FF2B5EF4-FFF2-40B4-BE49-F238E27FC236}">
                <a16:creationId xmlns:a16="http://schemas.microsoft.com/office/drawing/2014/main" id="{DC589228-FFAE-7B4A-A2A7-B50430ACEDF7}"/>
              </a:ext>
            </a:extLst>
          </p:cNvPr>
          <p:cNvGrpSpPr/>
          <p:nvPr/>
        </p:nvGrpSpPr>
        <p:grpSpPr>
          <a:xfrm rot="16200000">
            <a:off x="5392174" y="2809290"/>
            <a:ext cx="1675109" cy="4543765"/>
            <a:chOff x="3537877" y="358665"/>
            <a:chExt cx="1675109" cy="4543765"/>
          </a:xfrm>
          <a:solidFill>
            <a:schemeClr val="bg2">
              <a:alpha val="20000"/>
            </a:schemeClr>
          </a:solidFill>
        </p:grpSpPr>
        <p:sp>
          <p:nvSpPr>
            <p:cNvPr id="453" name="Manual Operation 8">
              <a:extLst>
                <a:ext uri="{FF2B5EF4-FFF2-40B4-BE49-F238E27FC236}">
                  <a16:creationId xmlns:a16="http://schemas.microsoft.com/office/drawing/2014/main" id="{87098A8E-6582-BC46-BA75-93E4AF30D36A}"/>
                </a:ext>
              </a:extLst>
            </p:cNvPr>
            <p:cNvSpPr/>
            <p:nvPr/>
          </p:nvSpPr>
          <p:spPr>
            <a:xfrm rot="16200000" flipH="1">
              <a:off x="2442274" y="2131717"/>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4" name="Rectangle 453">
              <a:extLst>
                <a:ext uri="{FF2B5EF4-FFF2-40B4-BE49-F238E27FC236}">
                  <a16:creationId xmlns:a16="http://schemas.microsoft.com/office/drawing/2014/main" id="{0016F058-D430-2146-AE4F-C3881C8C6570}"/>
                </a:ext>
              </a:extLst>
            </p:cNvPr>
            <p:cNvSpPr/>
            <p:nvPr/>
          </p:nvSpPr>
          <p:spPr>
            <a:xfrm>
              <a:off x="3537877" y="360001"/>
              <a:ext cx="680347" cy="454242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10" name="TextBox 309">
            <a:extLst>
              <a:ext uri="{FF2B5EF4-FFF2-40B4-BE49-F238E27FC236}">
                <a16:creationId xmlns:a16="http://schemas.microsoft.com/office/drawing/2014/main" id="{1D7C7719-E72D-AF4F-85C2-322BF14D5543}"/>
              </a:ext>
            </a:extLst>
          </p:cNvPr>
          <p:cNvSpPr txBox="1"/>
          <p:nvPr/>
        </p:nvSpPr>
        <p:spPr>
          <a:xfrm>
            <a:off x="362457" y="1663617"/>
            <a:ext cx="5107321" cy="2031325"/>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Preconditions for </a:t>
            </a:r>
            <a:r>
              <a:rPr lang="en-GB" i="1" dirty="0"/>
              <a:t>lifted sum-out operator</a:t>
            </a:r>
          </a:p>
          <a:p>
            <a:pPr marL="285750" indent="-285750">
              <a:buFont typeface="Arial" panose="020B0604020202020204" pitchFamily="34" charset="0"/>
              <a:buChar char="•"/>
            </a:pPr>
            <a:r>
              <a:rPr lang="en-GB" dirty="0"/>
              <a:t>PRV contained in only one parfactor (like in VE)</a:t>
            </a:r>
          </a:p>
          <a:p>
            <a:pPr marL="285750" indent="-285750">
              <a:buFont typeface="Arial" panose="020B0604020202020204" pitchFamily="34" charset="0"/>
              <a:buChar char="•"/>
            </a:pPr>
            <a:r>
              <a:rPr lang="en-GB" dirty="0"/>
              <a:t>Operation eliminates the same number of instances for each remaining instance </a:t>
            </a:r>
            <a:br>
              <a:rPr lang="en-GB" dirty="0"/>
            </a:br>
            <a:r>
              <a:rPr lang="en-GB" dirty="0"/>
              <a:t>(then all have the same exponent; otherwise: split operation as for shattering)</a:t>
            </a:r>
          </a:p>
          <a:p>
            <a:pPr marL="285750" indent="-285750">
              <a:buFont typeface="Arial" panose="020B0604020202020204" pitchFamily="34" charset="0"/>
              <a:buChar char="•"/>
            </a:pPr>
            <a:r>
              <a:rPr lang="en-GB" dirty="0">
                <a:solidFill>
                  <a:srgbClr val="FFC000"/>
                </a:solidFill>
              </a:rPr>
              <a:t>PRV must contain all logical variables of parfactor</a:t>
            </a:r>
          </a:p>
        </p:txBody>
      </p:sp>
      <p:grpSp>
        <p:nvGrpSpPr>
          <p:cNvPr id="459" name="Group 458">
            <a:extLst>
              <a:ext uri="{FF2B5EF4-FFF2-40B4-BE49-F238E27FC236}">
                <a16:creationId xmlns:a16="http://schemas.microsoft.com/office/drawing/2014/main" id="{DDF34048-7642-AF47-AE04-021CCBC52DA2}"/>
              </a:ext>
            </a:extLst>
          </p:cNvPr>
          <p:cNvGrpSpPr/>
          <p:nvPr/>
        </p:nvGrpSpPr>
        <p:grpSpPr>
          <a:xfrm>
            <a:off x="110948" y="3974811"/>
            <a:ext cx="955690" cy="456985"/>
            <a:chOff x="2743239" y="5192309"/>
            <a:chExt cx="955690" cy="456985"/>
          </a:xfrm>
        </p:grpSpPr>
        <p:sp>
          <p:nvSpPr>
            <p:cNvPr id="460" name="TextBox 459">
              <a:extLst>
                <a:ext uri="{FF2B5EF4-FFF2-40B4-BE49-F238E27FC236}">
                  <a16:creationId xmlns:a16="http://schemas.microsoft.com/office/drawing/2014/main" id="{1B8852C4-431A-9B48-AAB5-548053038C95}"/>
                </a:ext>
              </a:extLst>
            </p:cNvPr>
            <p:cNvSpPr txBox="1"/>
            <p:nvPr/>
          </p:nvSpPr>
          <p:spPr>
            <a:xfrm>
              <a:off x="2743239" y="5192309"/>
              <a:ext cx="955690" cy="456985"/>
            </a:xfrm>
            <a:prstGeom prst="cloudCallout">
              <a:avLst>
                <a:gd name="adj1" fmla="val 22061"/>
                <a:gd name="adj2" fmla="val -98965"/>
              </a:avLst>
            </a:prstGeom>
            <a:solidFill>
              <a:srgbClr val="FFC000"/>
            </a:solidFill>
            <a:ln>
              <a:noFill/>
            </a:ln>
          </p:spPr>
          <p:style>
            <a:lnRef idx="0">
              <a:schemeClr val="accent1"/>
            </a:lnRef>
            <a:fillRef idx="3">
              <a:schemeClr val="accent1"/>
            </a:fillRef>
            <a:effectRef idx="3">
              <a:schemeClr val="accent1"/>
            </a:effectRef>
            <a:fontRef idx="minor">
              <a:schemeClr val="lt1"/>
            </a:fontRef>
          </p:style>
          <p:txBody>
            <a:bodyPr wrap="square" rtlCol="0">
              <a:noAutofit/>
            </a:bodyPr>
            <a:lstStyle/>
            <a:p>
              <a:endParaRPr lang="en-GB" dirty="0"/>
            </a:p>
          </p:txBody>
        </p:sp>
        <p:sp>
          <p:nvSpPr>
            <p:cNvPr id="461" name="Rectangle 460">
              <a:extLst>
                <a:ext uri="{FF2B5EF4-FFF2-40B4-BE49-F238E27FC236}">
                  <a16:creationId xmlns:a16="http://schemas.microsoft.com/office/drawing/2014/main" id="{42F15973-67EF-A54D-A25D-28DB1F38AD6A}"/>
                </a:ext>
              </a:extLst>
            </p:cNvPr>
            <p:cNvSpPr/>
            <p:nvPr/>
          </p:nvSpPr>
          <p:spPr>
            <a:xfrm>
              <a:off x="2856297" y="5236314"/>
              <a:ext cx="729573" cy="369332"/>
            </a:xfrm>
            <a:prstGeom prst="rect">
              <a:avLst/>
            </a:prstGeom>
          </p:spPr>
          <p:txBody>
            <a:bodyPr wrap="square">
              <a:spAutoFit/>
            </a:bodyPr>
            <a:lstStyle/>
            <a:p>
              <a:r>
                <a:rPr lang="en-GB" dirty="0">
                  <a:solidFill>
                    <a:schemeClr val="bg1"/>
                  </a:solidFill>
                </a:rPr>
                <a:t>Why?</a:t>
              </a:r>
            </a:p>
          </p:txBody>
        </p:sp>
      </p:grpSp>
      <p:sp>
        <p:nvSpPr>
          <p:cNvPr id="2" name="Date Placeholder 1">
            <a:extLst>
              <a:ext uri="{FF2B5EF4-FFF2-40B4-BE49-F238E27FC236}">
                <a16:creationId xmlns:a16="http://schemas.microsoft.com/office/drawing/2014/main" id="{3E637198-41BF-643D-26C8-7F456A6EB282}"/>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3081982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5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mc:AlternateContent xmlns:mc="http://schemas.openxmlformats.org/markup-compatibility/2006" xmlns:a14="http://schemas.microsoft.com/office/drawing/2010/main">
        <mc:Choice Requires="a14">
          <p:sp>
            <p:nvSpPr>
              <p:cNvPr id="2" name="Content Placeholder 1">
                <a:extLst>
                  <a:ext uri="{FF2B5EF4-FFF2-40B4-BE49-F238E27FC236}">
                    <a16:creationId xmlns:a16="http://schemas.microsoft.com/office/drawing/2014/main" id="{70C68833-2386-CA4A-BC01-389CE7357580}"/>
                  </a:ext>
                </a:extLst>
              </p:cNvPr>
              <p:cNvSpPr>
                <a:spLocks noGrp="1"/>
              </p:cNvSpPr>
              <p:nvPr>
                <p:ph idx="1"/>
              </p:nvPr>
            </p:nvSpPr>
            <p:spPr/>
            <p:txBody>
              <a:bodyPr/>
              <a:lstStyle/>
              <a:p>
                <a:r>
                  <a:rPr lang="en-GB" dirty="0"/>
                  <a:t>Eliminate </a:t>
                </a:r>
                <a14:m>
                  <m:oMath xmlns:m="http://schemas.openxmlformats.org/officeDocument/2006/math">
                    <m:r>
                      <a:rPr lang="de-DE" b="0" i="1" smtClean="0">
                        <a:solidFill>
                          <a:srgbClr val="FFC000"/>
                        </a:solidFill>
                        <a:latin typeface="Cambria Math" panose="02040503050406030204" pitchFamily="18" charset="0"/>
                      </a:rPr>
                      <m:t>𝑇𝑟𝑎𝑣𝑒𝑙</m:t>
                    </m:r>
                  </m:oMath>
                </a14:m>
                <a:r>
                  <a:rPr lang="en-GB" dirty="0"/>
                  <a:t> </a:t>
                </a:r>
                <a:br>
                  <a:rPr lang="en-GB" dirty="0"/>
                </a:br>
                <a:r>
                  <a:rPr lang="en-GB" dirty="0"/>
                  <a:t>variables</a:t>
                </a:r>
              </a:p>
              <a:p>
                <a:pPr lvl="1"/>
                <a:r>
                  <a:rPr lang="en-GB" dirty="0"/>
                  <a:t>Sum out </a:t>
                </a:r>
                <a14:m>
                  <m:oMath xmlns:m="http://schemas.openxmlformats.org/officeDocument/2006/math">
                    <m:r>
                      <a:rPr lang="de-DE" i="1">
                        <a:solidFill>
                          <a:srgbClr val="FFC000"/>
                        </a:solidFill>
                        <a:latin typeface="Cambria Math" panose="02040503050406030204" pitchFamily="18" charset="0"/>
                      </a:rPr>
                      <m:t>𝑇𝑟𝑎𝑣𝑒𝑙</m:t>
                    </m:r>
                  </m:oMath>
                </a14:m>
                <a:endParaRPr lang="en-GB" dirty="0"/>
              </a:p>
              <a:p>
                <a:r>
                  <a:rPr lang="en-GB" dirty="0"/>
                  <a:t>Eliminate </a:t>
                </a:r>
                <a14:m>
                  <m:oMath xmlns:m="http://schemas.openxmlformats.org/officeDocument/2006/math">
                    <m:r>
                      <a:rPr lang="de-DE" i="1">
                        <a:solidFill>
                          <a:srgbClr val="FFC000"/>
                        </a:solidFill>
                        <a:latin typeface="Cambria Math" panose="02040503050406030204" pitchFamily="18" charset="0"/>
                      </a:rPr>
                      <m:t>𝑇𝑟𝑎𝑣𝑒𝑙</m:t>
                    </m:r>
                    <m:d>
                      <m:dPr>
                        <m:ctrlPr>
                          <a:rPr lang="de-DE" b="0" i="1" smtClean="0">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e>
                    </m:d>
                  </m:oMath>
                </a14:m>
                <a:r>
                  <a:rPr lang="en-GB" dirty="0"/>
                  <a:t> </a:t>
                </a:r>
                <a:br>
                  <a:rPr lang="en-GB" dirty="0"/>
                </a:br>
                <a:r>
                  <a:rPr lang="en-GB" dirty="0">
                    <a:solidFill>
                      <a:schemeClr val="accent1"/>
                    </a:solidFill>
                  </a:rPr>
                  <a:t>lifted</a:t>
                </a:r>
              </a:p>
              <a:p>
                <a:pPr lvl="1"/>
                <a:r>
                  <a:rPr lang="en-GB" dirty="0"/>
                  <a:t>Sum out representative</a:t>
                </a:r>
              </a:p>
            </p:txBody>
          </p:sp>
        </mc:Choice>
        <mc:Fallback xmlns="">
          <p:sp>
            <p:nvSpPr>
              <p:cNvPr id="2" name="Content Placeholder 1">
                <a:extLst>
                  <a:ext uri="{FF2B5EF4-FFF2-40B4-BE49-F238E27FC236}">
                    <a16:creationId xmlns:a16="http://schemas.microsoft.com/office/drawing/2014/main" id="{70C68833-2386-CA4A-BC01-389CE7357580}"/>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13</a:t>
            </a:fld>
            <a:endParaRPr lang="en-US"/>
          </a:p>
        </p:txBody>
      </p:sp>
      <p:cxnSp>
        <p:nvCxnSpPr>
          <p:cNvPr id="166" name="Straight Connector 165">
            <a:extLst>
              <a:ext uri="{FF2B5EF4-FFF2-40B4-BE49-F238E27FC236}">
                <a16:creationId xmlns:a16="http://schemas.microsoft.com/office/drawing/2014/main" id="{551BC956-9C40-2943-BA73-810588A1E907}"/>
              </a:ext>
            </a:extLst>
          </p:cNvPr>
          <p:cNvCxnSpPr>
            <a:cxnSpLocks/>
            <a:stCxn id="174" idx="0"/>
            <a:endCxn id="187" idx="2"/>
          </p:cNvCxnSpPr>
          <p:nvPr/>
        </p:nvCxnSpPr>
        <p:spPr>
          <a:xfrm flipV="1">
            <a:off x="1132957" y="4239720"/>
            <a:ext cx="537714" cy="4561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7" name="Rectangle 186">
            <a:extLst>
              <a:ext uri="{FF2B5EF4-FFF2-40B4-BE49-F238E27FC236}">
                <a16:creationId xmlns:a16="http://schemas.microsoft.com/office/drawing/2014/main" id="{BA69364F-361A-274B-BBDD-6C96CFC30F0B}"/>
              </a:ext>
            </a:extLst>
          </p:cNvPr>
          <p:cNvSpPr/>
          <p:nvPr/>
        </p:nvSpPr>
        <p:spPr>
          <a:xfrm>
            <a:off x="1598671" y="40957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8" name="TextBox 187">
                <a:extLst>
                  <a:ext uri="{FF2B5EF4-FFF2-40B4-BE49-F238E27FC236}">
                    <a16:creationId xmlns:a16="http://schemas.microsoft.com/office/drawing/2014/main" id="{F110B8AD-52E8-3348-813E-060CCC36CEDC}"/>
                  </a:ext>
                </a:extLst>
              </p:cNvPr>
              <p:cNvSpPr txBox="1"/>
              <p:nvPr/>
            </p:nvSpPr>
            <p:spPr>
              <a:xfrm>
                <a:off x="1573562" y="3845302"/>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188" name="TextBox 187">
                <a:extLst>
                  <a:ext uri="{FF2B5EF4-FFF2-40B4-BE49-F238E27FC236}">
                    <a16:creationId xmlns:a16="http://schemas.microsoft.com/office/drawing/2014/main" id="{F110B8AD-52E8-3348-813E-060CCC36CEDC}"/>
                  </a:ext>
                </a:extLst>
              </p:cNvPr>
              <p:cNvSpPr txBox="1">
                <a:spLocks noRot="1" noChangeAspect="1" noMove="1" noResize="1" noEditPoints="1" noAdjustHandles="1" noChangeArrowheads="1" noChangeShapeType="1" noTextEdit="1"/>
              </p:cNvSpPr>
              <p:nvPr/>
            </p:nvSpPr>
            <p:spPr>
              <a:xfrm>
                <a:off x="1573562" y="3845302"/>
                <a:ext cx="194219" cy="215444"/>
              </a:xfrm>
              <a:prstGeom prst="rect">
                <a:avLst/>
              </a:prstGeom>
              <a:blipFill>
                <a:blip r:embed="rId4"/>
                <a:stretch>
                  <a:fillRect l="-37500" b="-27778"/>
                </a:stretch>
              </a:blipFill>
              <a:ln>
                <a:noFill/>
              </a:ln>
            </p:spPr>
            <p:txBody>
              <a:bodyPr/>
              <a:lstStyle/>
              <a:p>
                <a:r>
                  <a:rPr lang="en-GB">
                    <a:noFill/>
                  </a:rPr>
                  <a:t> </a:t>
                </a:r>
              </a:p>
            </p:txBody>
          </p:sp>
        </mc:Fallback>
      </mc:AlternateContent>
      <p:grpSp>
        <p:nvGrpSpPr>
          <p:cNvPr id="169" name="Group 168">
            <a:extLst>
              <a:ext uri="{FF2B5EF4-FFF2-40B4-BE49-F238E27FC236}">
                <a16:creationId xmlns:a16="http://schemas.microsoft.com/office/drawing/2014/main" id="{444E0ABA-FC4F-384B-AAB2-A081B8590E06}"/>
              </a:ext>
            </a:extLst>
          </p:cNvPr>
          <p:cNvGrpSpPr/>
          <p:nvPr/>
        </p:nvGrpSpPr>
        <p:grpSpPr>
          <a:xfrm>
            <a:off x="3296698" y="4353554"/>
            <a:ext cx="885346" cy="361335"/>
            <a:chOff x="7160957" y="4662294"/>
            <a:chExt cx="885346" cy="361335"/>
          </a:xfrm>
        </p:grpSpPr>
        <p:sp>
          <p:nvSpPr>
            <p:cNvPr id="185" name="Rectangle 184">
              <a:extLst>
                <a:ext uri="{FF2B5EF4-FFF2-40B4-BE49-F238E27FC236}">
                  <a16:creationId xmlns:a16="http://schemas.microsoft.com/office/drawing/2014/main" id="{F9C99C84-B5FD-684C-A8D1-C85E42FB3173}"/>
                </a:ext>
              </a:extLst>
            </p:cNvPr>
            <p:cNvSpPr/>
            <p:nvPr/>
          </p:nvSpPr>
          <p:spPr>
            <a:xfrm>
              <a:off x="7160957" y="487962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6" name="TextBox 185">
                  <a:extLst>
                    <a:ext uri="{FF2B5EF4-FFF2-40B4-BE49-F238E27FC236}">
                      <a16:creationId xmlns:a16="http://schemas.microsoft.com/office/drawing/2014/main" id="{8F0C3613-07E3-FD40-B577-18867B5010D7}"/>
                    </a:ext>
                  </a:extLst>
                </p:cNvPr>
                <p:cNvSpPr txBox="1"/>
                <p:nvPr/>
              </p:nvSpPr>
              <p:spPr>
                <a:xfrm>
                  <a:off x="7164971" y="4662294"/>
                  <a:ext cx="881332" cy="215957"/>
                </a:xfrm>
                <a:prstGeom prst="rect">
                  <a:avLst/>
                </a:prstGeom>
                <a:noFill/>
                <a:ln>
                  <a:noFill/>
                </a:ln>
              </p:spPr>
              <p:txBody>
                <a:bodyPr wrap="none" lIns="0" tIns="0" rIns="0" bIns="0" rtlCol="0" anchor="b">
                  <a:spAutoFit/>
                </a:bodyPr>
                <a:lstStyle/>
                <a:p>
                  <a:pPr algn="ctr"/>
                  <a14:m>
                    <m:oMathPara xmlns:m="http://schemas.openxmlformats.org/officeDocument/2006/math">
                      <m:oMathParaPr>
                        <m:jc m:val="left"/>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e>
                            </m:d>
                          </m:e>
                          <m:sup>
                            <m:r>
                              <a:rPr lang="de-DE" sz="1400" b="0" i="1" smtClean="0">
                                <a:solidFill>
                                  <a:schemeClr val="tx1"/>
                                </a:solidFill>
                                <a:latin typeface="Cambria Math" panose="02040503050406030204" pitchFamily="18" charset="0"/>
                              </a:rPr>
                              <m:t>2</m:t>
                            </m:r>
                          </m:sup>
                        </m:sSup>
                      </m:oMath>
                    </m:oMathPara>
                  </a14:m>
                  <a:endParaRPr lang="en-GB" sz="1400" dirty="0">
                    <a:solidFill>
                      <a:schemeClr val="tx1"/>
                    </a:solidFill>
                  </a:endParaRPr>
                </a:p>
              </p:txBody>
            </p:sp>
          </mc:Choice>
          <mc:Fallback xmlns="">
            <p:sp>
              <p:nvSpPr>
                <p:cNvPr id="186" name="TextBox 185">
                  <a:extLst>
                    <a:ext uri="{FF2B5EF4-FFF2-40B4-BE49-F238E27FC236}">
                      <a16:creationId xmlns:a16="http://schemas.microsoft.com/office/drawing/2014/main" id="{8F0C3613-07E3-FD40-B577-18867B5010D7}"/>
                    </a:ext>
                  </a:extLst>
                </p:cNvPr>
                <p:cNvSpPr txBox="1">
                  <a:spLocks noRot="1" noChangeAspect="1" noMove="1" noResize="1" noEditPoints="1" noAdjustHandles="1" noChangeArrowheads="1" noChangeShapeType="1" noTextEdit="1"/>
                </p:cNvSpPr>
                <p:nvPr/>
              </p:nvSpPr>
              <p:spPr>
                <a:xfrm>
                  <a:off x="7164971" y="4662294"/>
                  <a:ext cx="881332" cy="215957"/>
                </a:xfrm>
                <a:prstGeom prst="rect">
                  <a:avLst/>
                </a:prstGeom>
                <a:blipFill>
                  <a:blip r:embed="rId5"/>
                  <a:stretch>
                    <a:fillRect l="-10000" b="-27778"/>
                  </a:stretch>
                </a:blipFill>
                <a:ln>
                  <a:noFill/>
                </a:ln>
              </p:spPr>
              <p:txBody>
                <a:bodyPr/>
                <a:lstStyle/>
                <a:p>
                  <a:r>
                    <a:rPr lang="en-GB">
                      <a:noFill/>
                    </a:rPr>
                    <a:t> </a:t>
                  </a:r>
                </a:p>
              </p:txBody>
            </p:sp>
          </mc:Fallback>
        </mc:AlternateContent>
      </p:grpSp>
      <p:cxnSp>
        <p:nvCxnSpPr>
          <p:cNvPr id="170" name="Straight Connector 169">
            <a:extLst>
              <a:ext uri="{FF2B5EF4-FFF2-40B4-BE49-F238E27FC236}">
                <a16:creationId xmlns:a16="http://schemas.microsoft.com/office/drawing/2014/main" id="{6EB79430-9551-284E-B190-18FE081B0E29}"/>
              </a:ext>
            </a:extLst>
          </p:cNvPr>
          <p:cNvCxnSpPr>
            <a:cxnSpLocks/>
            <a:stCxn id="185" idx="1"/>
            <a:endCxn id="177" idx="0"/>
          </p:cNvCxnSpPr>
          <p:nvPr/>
        </p:nvCxnSpPr>
        <p:spPr>
          <a:xfrm flipH="1">
            <a:off x="2198871" y="4642889"/>
            <a:ext cx="1097827" cy="40073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74" name="TextBox 173">
                <a:extLst>
                  <a:ext uri="{FF2B5EF4-FFF2-40B4-BE49-F238E27FC236}">
                    <a16:creationId xmlns:a16="http://schemas.microsoft.com/office/drawing/2014/main" id="{93D70B36-2EDF-FD45-ADB8-665732A70F19}"/>
                  </a:ext>
                </a:extLst>
              </p:cNvPr>
              <p:cNvSpPr txBox="1"/>
              <p:nvPr/>
            </p:nvSpPr>
            <p:spPr>
              <a:xfrm>
                <a:off x="228872" y="4695868"/>
                <a:ext cx="1808170"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𝑇𝑟𝑎𝑣𝑒𝑙</m:t>
                      </m:r>
                      <m:r>
                        <m:rPr>
                          <m:nor/>
                        </m:rPr>
                        <a:rPr lang="de-DE">
                          <a:solidFill>
                            <a:srgbClr val="FFC000"/>
                          </a:solidFill>
                          <a:latin typeface="Cambria Math" charset="0"/>
                        </a:rPr>
                        <m:t>.</m:t>
                      </m:r>
                      <m:r>
                        <a:rPr lang="de-DE" i="1" smtClean="0">
                          <a:solidFill>
                            <a:srgbClr val="FFC000"/>
                          </a:solidFill>
                          <a:latin typeface="Cambria Math" panose="02040503050406030204" pitchFamily="18" charset="0"/>
                        </a:rPr>
                        <m:t>𝑎𝑙𝑖𝑐𝑒</m:t>
                      </m:r>
                    </m:oMath>
                  </m:oMathPara>
                </a14:m>
                <a:endParaRPr lang="en-GB" dirty="0">
                  <a:solidFill>
                    <a:srgbClr val="FFC000"/>
                  </a:solidFill>
                </a:endParaRPr>
              </a:p>
            </p:txBody>
          </p:sp>
        </mc:Choice>
        <mc:Fallback xmlns="">
          <p:sp>
            <p:nvSpPr>
              <p:cNvPr id="174" name="TextBox 173">
                <a:extLst>
                  <a:ext uri="{FF2B5EF4-FFF2-40B4-BE49-F238E27FC236}">
                    <a16:creationId xmlns:a16="http://schemas.microsoft.com/office/drawing/2014/main" id="{93D70B36-2EDF-FD45-ADB8-665732A70F19}"/>
                  </a:ext>
                </a:extLst>
              </p:cNvPr>
              <p:cNvSpPr txBox="1">
                <a:spLocks noRot="1" noChangeAspect="1" noMove="1" noResize="1" noEditPoints="1" noAdjustHandles="1" noChangeArrowheads="1" noChangeShapeType="1" noTextEdit="1"/>
              </p:cNvSpPr>
              <p:nvPr/>
            </p:nvSpPr>
            <p:spPr>
              <a:xfrm>
                <a:off x="228872" y="4695868"/>
                <a:ext cx="1808170"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7" name="TextBox 176">
                <a:extLst>
                  <a:ext uri="{FF2B5EF4-FFF2-40B4-BE49-F238E27FC236}">
                    <a16:creationId xmlns:a16="http://schemas.microsoft.com/office/drawing/2014/main" id="{E8ED1AE2-4500-B448-A7DB-E25AE8A0807E}"/>
                  </a:ext>
                </a:extLst>
              </p:cNvPr>
              <p:cNvSpPr txBox="1"/>
              <p:nvPr/>
            </p:nvSpPr>
            <p:spPr>
              <a:xfrm>
                <a:off x="1476243" y="5043623"/>
                <a:ext cx="144525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𝑆𝑖𝑐𝑘</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oMath>
                  </m:oMathPara>
                </a14:m>
                <a:endParaRPr lang="en-GB" dirty="0">
                  <a:solidFill>
                    <a:schemeClr val="tx1"/>
                  </a:solidFill>
                </a:endParaRPr>
              </a:p>
            </p:txBody>
          </p:sp>
        </mc:Choice>
        <mc:Fallback xmlns="">
          <p:sp>
            <p:nvSpPr>
              <p:cNvPr id="177" name="TextBox 176">
                <a:extLst>
                  <a:ext uri="{FF2B5EF4-FFF2-40B4-BE49-F238E27FC236}">
                    <a16:creationId xmlns:a16="http://schemas.microsoft.com/office/drawing/2014/main" id="{E8ED1AE2-4500-B448-A7DB-E25AE8A0807E}"/>
                  </a:ext>
                </a:extLst>
              </p:cNvPr>
              <p:cNvSpPr txBox="1">
                <a:spLocks noRot="1" noChangeAspect="1" noMove="1" noResize="1" noEditPoints="1" noAdjustHandles="1" noChangeArrowheads="1" noChangeShapeType="1" noTextEdit="1"/>
              </p:cNvSpPr>
              <p:nvPr/>
            </p:nvSpPr>
            <p:spPr>
              <a:xfrm>
                <a:off x="1476243" y="5043623"/>
                <a:ext cx="1445256"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p:cxnSp>
        <p:nvCxnSpPr>
          <p:cNvPr id="178" name="Straight Connector 177">
            <a:extLst>
              <a:ext uri="{FF2B5EF4-FFF2-40B4-BE49-F238E27FC236}">
                <a16:creationId xmlns:a16="http://schemas.microsoft.com/office/drawing/2014/main" id="{A0F4E672-CC4C-6347-A9E9-0AA20CDC1FD8}"/>
              </a:ext>
            </a:extLst>
          </p:cNvPr>
          <p:cNvCxnSpPr>
            <a:cxnSpLocks/>
            <a:stCxn id="187" idx="2"/>
            <a:endCxn id="177" idx="0"/>
          </p:cNvCxnSpPr>
          <p:nvPr/>
        </p:nvCxnSpPr>
        <p:spPr>
          <a:xfrm>
            <a:off x="1670671" y="4239720"/>
            <a:ext cx="528200" cy="8039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805A870E-4A3F-7C48-969C-B84EDC155668}"/>
              </a:ext>
            </a:extLst>
          </p:cNvPr>
          <p:cNvCxnSpPr>
            <a:cxnSpLocks/>
            <a:stCxn id="187" idx="3"/>
            <a:endCxn id="246" idx="3"/>
          </p:cNvCxnSpPr>
          <p:nvPr/>
        </p:nvCxnSpPr>
        <p:spPr>
          <a:xfrm>
            <a:off x="1742671" y="4167720"/>
            <a:ext cx="4092588" cy="161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E7E0C7F3-3BC0-4041-9E2C-D0CDAA2C5EE4}"/>
              </a:ext>
            </a:extLst>
          </p:cNvPr>
          <p:cNvCxnSpPr>
            <a:cxnSpLocks/>
            <a:stCxn id="185" idx="3"/>
            <a:endCxn id="246" idx="3"/>
          </p:cNvCxnSpPr>
          <p:nvPr/>
        </p:nvCxnSpPr>
        <p:spPr>
          <a:xfrm flipV="1">
            <a:off x="3440698" y="4183820"/>
            <a:ext cx="2394561" cy="45906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0" name="Rectangle 209">
            <a:extLst>
              <a:ext uri="{FF2B5EF4-FFF2-40B4-BE49-F238E27FC236}">
                <a16:creationId xmlns:a16="http://schemas.microsoft.com/office/drawing/2014/main" id="{478D946C-4957-5A43-9537-6307CE229899}"/>
              </a:ext>
            </a:extLst>
          </p:cNvPr>
          <p:cNvSpPr/>
          <p:nvPr/>
        </p:nvSpPr>
        <p:spPr>
          <a:xfrm>
            <a:off x="10661506" y="409521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11" name="TextBox 210">
                <a:extLst>
                  <a:ext uri="{FF2B5EF4-FFF2-40B4-BE49-F238E27FC236}">
                    <a16:creationId xmlns:a16="http://schemas.microsoft.com/office/drawing/2014/main" id="{83F15E89-B20F-2841-A751-B6F10909EAF7}"/>
                  </a:ext>
                </a:extLst>
              </p:cNvPr>
              <p:cNvSpPr txBox="1"/>
              <p:nvPr/>
            </p:nvSpPr>
            <p:spPr>
              <a:xfrm>
                <a:off x="10636397" y="3844800"/>
                <a:ext cx="194219"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211" name="TextBox 210">
                <a:extLst>
                  <a:ext uri="{FF2B5EF4-FFF2-40B4-BE49-F238E27FC236}">
                    <a16:creationId xmlns:a16="http://schemas.microsoft.com/office/drawing/2014/main" id="{83F15E89-B20F-2841-A751-B6F10909EAF7}"/>
                  </a:ext>
                </a:extLst>
              </p:cNvPr>
              <p:cNvSpPr txBox="1">
                <a:spLocks noRot="1" noChangeAspect="1" noMove="1" noResize="1" noEditPoints="1" noAdjustHandles="1" noChangeArrowheads="1" noChangeShapeType="1" noTextEdit="1"/>
              </p:cNvSpPr>
              <p:nvPr/>
            </p:nvSpPr>
            <p:spPr>
              <a:xfrm>
                <a:off x="10636397" y="3844800"/>
                <a:ext cx="194219" cy="215444"/>
              </a:xfrm>
              <a:prstGeom prst="rect">
                <a:avLst/>
              </a:prstGeom>
              <a:blipFill>
                <a:blip r:embed="rId8"/>
                <a:stretch>
                  <a:fillRect l="-43750" b="-27778"/>
                </a:stretch>
              </a:blipFill>
              <a:ln>
                <a:noFill/>
              </a:ln>
            </p:spPr>
            <p:txBody>
              <a:bodyPr/>
              <a:lstStyle/>
              <a:p>
                <a:r>
                  <a:rPr lang="en-GB">
                    <a:noFill/>
                  </a:rPr>
                  <a:t> </a:t>
                </a:r>
              </a:p>
            </p:txBody>
          </p:sp>
        </mc:Fallback>
      </mc:AlternateContent>
      <p:grpSp>
        <p:nvGrpSpPr>
          <p:cNvPr id="193" name="Group 192">
            <a:extLst>
              <a:ext uri="{FF2B5EF4-FFF2-40B4-BE49-F238E27FC236}">
                <a16:creationId xmlns:a16="http://schemas.microsoft.com/office/drawing/2014/main" id="{60F0D210-EE50-B648-BDA2-902E1E2CF68D}"/>
              </a:ext>
            </a:extLst>
          </p:cNvPr>
          <p:cNvGrpSpPr/>
          <p:nvPr/>
        </p:nvGrpSpPr>
        <p:grpSpPr>
          <a:xfrm>
            <a:off x="8866904" y="4424351"/>
            <a:ext cx="887388" cy="369076"/>
            <a:chOff x="4837918" y="4752155"/>
            <a:chExt cx="887388" cy="369076"/>
          </a:xfrm>
        </p:grpSpPr>
        <p:sp>
          <p:nvSpPr>
            <p:cNvPr id="208" name="Rectangle 207">
              <a:extLst>
                <a:ext uri="{FF2B5EF4-FFF2-40B4-BE49-F238E27FC236}">
                  <a16:creationId xmlns:a16="http://schemas.microsoft.com/office/drawing/2014/main" id="{A71E5BB8-632D-F64A-87C7-7705C01FCEE9}"/>
                </a:ext>
              </a:extLst>
            </p:cNvPr>
            <p:cNvSpPr/>
            <p:nvPr/>
          </p:nvSpPr>
          <p:spPr>
            <a:xfrm>
              <a:off x="4837918" y="497723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09" name="TextBox 208">
                  <a:extLst>
                    <a:ext uri="{FF2B5EF4-FFF2-40B4-BE49-F238E27FC236}">
                      <a16:creationId xmlns:a16="http://schemas.microsoft.com/office/drawing/2014/main" id="{392211C2-3AEC-B342-A7E5-944617C70D04}"/>
                    </a:ext>
                  </a:extLst>
                </p:cNvPr>
                <p:cNvSpPr txBox="1"/>
                <p:nvPr/>
              </p:nvSpPr>
              <p:spPr>
                <a:xfrm>
                  <a:off x="4843975" y="4752155"/>
                  <a:ext cx="881331" cy="215957"/>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e>
                            </m:d>
                          </m:e>
                          <m:sup>
                            <m:r>
                              <a:rPr lang="de-DE" sz="1400" b="0" i="1" smtClean="0">
                                <a:latin typeface="Cambria Math" panose="02040503050406030204" pitchFamily="18" charset="0"/>
                              </a:rPr>
                              <m:t>2</m:t>
                            </m:r>
                          </m:sup>
                        </m:sSup>
                      </m:oMath>
                    </m:oMathPara>
                  </a14:m>
                  <a:endParaRPr lang="en-GB" sz="1400" dirty="0">
                    <a:solidFill>
                      <a:schemeClr val="tx1"/>
                    </a:solidFill>
                  </a:endParaRPr>
                </a:p>
              </p:txBody>
            </p:sp>
          </mc:Choice>
          <mc:Fallback xmlns="">
            <p:sp>
              <p:nvSpPr>
                <p:cNvPr id="209" name="TextBox 208">
                  <a:extLst>
                    <a:ext uri="{FF2B5EF4-FFF2-40B4-BE49-F238E27FC236}">
                      <a16:creationId xmlns:a16="http://schemas.microsoft.com/office/drawing/2014/main" id="{392211C2-3AEC-B342-A7E5-944617C70D04}"/>
                    </a:ext>
                  </a:extLst>
                </p:cNvPr>
                <p:cNvSpPr txBox="1">
                  <a:spLocks noRot="1" noChangeAspect="1" noMove="1" noResize="1" noEditPoints="1" noAdjustHandles="1" noChangeArrowheads="1" noChangeShapeType="1" noTextEdit="1"/>
                </p:cNvSpPr>
                <p:nvPr/>
              </p:nvSpPr>
              <p:spPr>
                <a:xfrm>
                  <a:off x="4843975" y="4752155"/>
                  <a:ext cx="881331" cy="215957"/>
                </a:xfrm>
                <a:prstGeom prst="rect">
                  <a:avLst/>
                </a:prstGeom>
                <a:blipFill>
                  <a:blip r:embed="rId11"/>
                  <a:stretch>
                    <a:fillRect l="-8571" b="-35294"/>
                  </a:stretch>
                </a:blipFill>
                <a:ln>
                  <a:noFill/>
                </a:ln>
              </p:spPr>
              <p:txBody>
                <a:bodyPr/>
                <a:lstStyle/>
                <a:p>
                  <a:r>
                    <a:rPr lang="en-GB">
                      <a:noFill/>
                    </a:rPr>
                    <a:t> </a:t>
                  </a:r>
                </a:p>
              </p:txBody>
            </p:sp>
          </mc:Fallback>
        </mc:AlternateContent>
      </p:grpSp>
      <p:cxnSp>
        <p:nvCxnSpPr>
          <p:cNvPr id="194" name="Straight Connector 193">
            <a:extLst>
              <a:ext uri="{FF2B5EF4-FFF2-40B4-BE49-F238E27FC236}">
                <a16:creationId xmlns:a16="http://schemas.microsoft.com/office/drawing/2014/main" id="{E6EBB14C-8BEA-5E4A-B079-6691780C2B38}"/>
              </a:ext>
            </a:extLst>
          </p:cNvPr>
          <p:cNvCxnSpPr>
            <a:cxnSpLocks/>
            <a:stCxn id="208" idx="3"/>
            <a:endCxn id="201" idx="0"/>
          </p:cNvCxnSpPr>
          <p:nvPr/>
        </p:nvCxnSpPr>
        <p:spPr>
          <a:xfrm>
            <a:off x="9010904" y="4721427"/>
            <a:ext cx="1084505" cy="32513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01" name="TextBox 200">
                <a:extLst>
                  <a:ext uri="{FF2B5EF4-FFF2-40B4-BE49-F238E27FC236}">
                    <a16:creationId xmlns:a16="http://schemas.microsoft.com/office/drawing/2014/main" id="{FA44ABB1-E3FE-1F49-A66A-EEEE1FE632C3}"/>
                  </a:ext>
                </a:extLst>
              </p:cNvPr>
              <p:cNvSpPr txBox="1"/>
              <p:nvPr/>
            </p:nvSpPr>
            <p:spPr>
              <a:xfrm>
                <a:off x="9457311" y="5046561"/>
                <a:ext cx="127619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𝑆𝑖𝑐𝑘</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𝑏𝑜𝑏</m:t>
                      </m:r>
                    </m:oMath>
                  </m:oMathPara>
                </a14:m>
                <a:endParaRPr lang="en-GB" dirty="0">
                  <a:solidFill>
                    <a:schemeClr val="tx1"/>
                  </a:solidFill>
                </a:endParaRPr>
              </a:p>
            </p:txBody>
          </p:sp>
        </mc:Choice>
        <mc:Fallback xmlns="">
          <p:sp>
            <p:nvSpPr>
              <p:cNvPr id="201" name="TextBox 200">
                <a:extLst>
                  <a:ext uri="{FF2B5EF4-FFF2-40B4-BE49-F238E27FC236}">
                    <a16:creationId xmlns:a16="http://schemas.microsoft.com/office/drawing/2014/main" id="{FA44ABB1-E3FE-1F49-A66A-EEEE1FE632C3}"/>
                  </a:ext>
                </a:extLst>
              </p:cNvPr>
              <p:cNvSpPr txBox="1">
                <a:spLocks noRot="1" noChangeAspect="1" noMove="1" noResize="1" noEditPoints="1" noAdjustHandles="1" noChangeArrowheads="1" noChangeShapeType="1" noTextEdit="1"/>
              </p:cNvSpPr>
              <p:nvPr/>
            </p:nvSpPr>
            <p:spPr>
              <a:xfrm>
                <a:off x="9457311" y="5046561"/>
                <a:ext cx="1276196"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p:cxnSp>
        <p:nvCxnSpPr>
          <p:cNvPr id="202" name="Straight Connector 201">
            <a:extLst>
              <a:ext uri="{FF2B5EF4-FFF2-40B4-BE49-F238E27FC236}">
                <a16:creationId xmlns:a16="http://schemas.microsoft.com/office/drawing/2014/main" id="{5F8A070C-6B6C-4447-9FE1-E8F45A4507E4}"/>
              </a:ext>
            </a:extLst>
          </p:cNvPr>
          <p:cNvCxnSpPr>
            <a:cxnSpLocks/>
            <a:stCxn id="210" idx="2"/>
            <a:endCxn id="201" idx="0"/>
          </p:cNvCxnSpPr>
          <p:nvPr/>
        </p:nvCxnSpPr>
        <p:spPr>
          <a:xfrm flipH="1">
            <a:off x="10095409" y="4239218"/>
            <a:ext cx="638097" cy="807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95566959-A788-2B42-98D2-E1515DBDCB0F}"/>
              </a:ext>
            </a:extLst>
          </p:cNvPr>
          <p:cNvCxnSpPr>
            <a:cxnSpLocks/>
            <a:stCxn id="210" idx="1"/>
            <a:endCxn id="246" idx="5"/>
          </p:cNvCxnSpPr>
          <p:nvPr/>
        </p:nvCxnSpPr>
        <p:spPr>
          <a:xfrm flipH="1">
            <a:off x="6371704" y="4167218"/>
            <a:ext cx="4289802" cy="166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3955C2BD-524D-E444-9FCF-71BFA630674C}"/>
              </a:ext>
            </a:extLst>
          </p:cNvPr>
          <p:cNvCxnSpPr>
            <a:cxnSpLocks/>
            <a:stCxn id="208" idx="1"/>
            <a:endCxn id="246" idx="5"/>
          </p:cNvCxnSpPr>
          <p:nvPr/>
        </p:nvCxnSpPr>
        <p:spPr>
          <a:xfrm flipH="1" flipV="1">
            <a:off x="6371704" y="4183820"/>
            <a:ext cx="2495200" cy="53760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 name="Group 211">
            <a:extLst>
              <a:ext uri="{FF2B5EF4-FFF2-40B4-BE49-F238E27FC236}">
                <a16:creationId xmlns:a16="http://schemas.microsoft.com/office/drawing/2014/main" id="{FE03891D-95A9-4F4D-92F0-07DB4247C148}"/>
              </a:ext>
            </a:extLst>
          </p:cNvPr>
          <p:cNvGrpSpPr/>
          <p:nvPr/>
        </p:nvGrpSpPr>
        <p:grpSpPr>
          <a:xfrm>
            <a:off x="3861849" y="2019068"/>
            <a:ext cx="4639759" cy="3904757"/>
            <a:chOff x="3847952" y="1640772"/>
            <a:chExt cx="4639759" cy="3904757"/>
          </a:xfrm>
        </p:grpSpPr>
        <mc:AlternateContent xmlns:mc="http://schemas.openxmlformats.org/markup-compatibility/2006" xmlns:a14="http://schemas.microsoft.com/office/drawing/2010/main">
          <mc:Choice Requires="a14">
            <p:sp>
              <p:nvSpPr>
                <p:cNvPr id="213" name="TextBox 212">
                  <a:extLst>
                    <a:ext uri="{FF2B5EF4-FFF2-40B4-BE49-F238E27FC236}">
                      <a16:creationId xmlns:a16="http://schemas.microsoft.com/office/drawing/2014/main" id="{746B74DE-9AF5-334A-BCAA-D66F699E6DC4}"/>
                    </a:ext>
                  </a:extLst>
                </p:cNvPr>
                <p:cNvSpPr txBox="1"/>
                <p:nvPr/>
              </p:nvSpPr>
              <p:spPr>
                <a:xfrm>
                  <a:off x="4196621" y="2661917"/>
                  <a:ext cx="1534068" cy="389513"/>
                </a:xfrm>
                <a:prstGeom prst="ellipse">
                  <a:avLst/>
                </a:prstGeom>
                <a:noFill/>
                <a:ln>
                  <a:solidFill>
                    <a:schemeClr val="tx1"/>
                  </a:solidFill>
                </a:ln>
              </p:spPr>
              <p:txBody>
                <a:bodyPr wrap="none" lIns="0" tIns="0" rIns="0" bIns="0" rtlCol="0">
                  <a:spAutoFit/>
                </a:bodyPr>
                <a:lstStyle/>
                <a:p>
                  <a:pPr marL="15875"/>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𝑓𝑙𝑜𝑜𝑑</m:t>
                        </m:r>
                      </m:oMath>
                    </m:oMathPara>
                  </a14:m>
                  <a:endParaRPr lang="en-GB" dirty="0">
                    <a:solidFill>
                      <a:schemeClr val="tx1"/>
                    </a:solidFill>
                  </a:endParaRPr>
                </a:p>
              </p:txBody>
            </p:sp>
          </mc:Choice>
          <mc:Fallback xmlns="">
            <p:sp>
              <p:nvSpPr>
                <p:cNvPr id="213" name="TextBox 212">
                  <a:extLst>
                    <a:ext uri="{FF2B5EF4-FFF2-40B4-BE49-F238E27FC236}">
                      <a16:creationId xmlns:a16="http://schemas.microsoft.com/office/drawing/2014/main" id="{746B74DE-9AF5-334A-BCAA-D66F699E6DC4}"/>
                    </a:ext>
                  </a:extLst>
                </p:cNvPr>
                <p:cNvSpPr txBox="1">
                  <a:spLocks noRot="1" noChangeAspect="1" noMove="1" noResize="1" noEditPoints="1" noAdjustHandles="1" noChangeArrowheads="1" noChangeShapeType="1" noTextEdit="1"/>
                </p:cNvSpPr>
                <p:nvPr/>
              </p:nvSpPr>
              <p:spPr>
                <a:xfrm>
                  <a:off x="4196621" y="2661917"/>
                  <a:ext cx="1534068" cy="389513"/>
                </a:xfrm>
                <a:prstGeom prst="ellipse">
                  <a:avLst/>
                </a:prstGeom>
                <a:blipFill>
                  <a:blip r:embed="rId17"/>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3168C36D-4701-C74A-9D6A-4F64FB49B55B}"/>
                    </a:ext>
                  </a:extLst>
                </p:cNvPr>
                <p:cNvSpPr txBox="1"/>
                <p:nvPr/>
              </p:nvSpPr>
              <p:spPr>
                <a:xfrm>
                  <a:off x="6514831" y="2661917"/>
                  <a:ext cx="12897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panose="02040503050406030204" pitchFamily="18"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𝑓𝑖𝑟𝑒</m:t>
                        </m:r>
                      </m:oMath>
                    </m:oMathPara>
                  </a14:m>
                  <a:endParaRPr lang="en-GB" dirty="0">
                    <a:solidFill>
                      <a:schemeClr val="tx1"/>
                    </a:solidFill>
                  </a:endParaRPr>
                </a:p>
              </p:txBody>
            </p:sp>
          </mc:Choice>
          <mc:Fallback xmlns="">
            <p:sp>
              <p:nvSpPr>
                <p:cNvPr id="214" name="TextBox 213">
                  <a:extLst>
                    <a:ext uri="{FF2B5EF4-FFF2-40B4-BE49-F238E27FC236}">
                      <a16:creationId xmlns:a16="http://schemas.microsoft.com/office/drawing/2014/main" id="{3168C36D-4701-C74A-9D6A-4F64FB49B55B}"/>
                    </a:ext>
                  </a:extLst>
                </p:cNvPr>
                <p:cNvSpPr txBox="1">
                  <a:spLocks noRot="1" noChangeAspect="1" noMove="1" noResize="1" noEditPoints="1" noAdjustHandles="1" noChangeArrowheads="1" noChangeShapeType="1" noTextEdit="1"/>
                </p:cNvSpPr>
                <p:nvPr/>
              </p:nvSpPr>
              <p:spPr>
                <a:xfrm>
                  <a:off x="6514831" y="2661917"/>
                  <a:ext cx="1289721" cy="389513"/>
                </a:xfrm>
                <a:prstGeom prst="ellipse">
                  <a:avLst/>
                </a:prstGeom>
                <a:blipFill>
                  <a:blip r:embed="rId18"/>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6F9F8A54-3B17-0D4B-83A1-EECDB1D3A225}"/>
                    </a:ext>
                  </a:extLst>
                </p:cNvPr>
                <p:cNvSpPr txBox="1"/>
                <p:nvPr/>
              </p:nvSpPr>
              <p:spPr>
                <a:xfrm>
                  <a:off x="3944884" y="5150919"/>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215" name="TextBox 214">
                  <a:extLst>
                    <a:ext uri="{FF2B5EF4-FFF2-40B4-BE49-F238E27FC236}">
                      <a16:creationId xmlns:a16="http://schemas.microsoft.com/office/drawing/2014/main" id="{6F9F8A54-3B17-0D4B-83A1-EECDB1D3A225}"/>
                    </a:ext>
                  </a:extLst>
                </p:cNvPr>
                <p:cNvSpPr txBox="1">
                  <a:spLocks noRot="1" noChangeAspect="1" noMove="1" noResize="1" noEditPoints="1" noAdjustHandles="1" noChangeArrowheads="1" noChangeShapeType="1" noTextEdit="1"/>
                </p:cNvSpPr>
                <p:nvPr/>
              </p:nvSpPr>
              <p:spPr>
                <a:xfrm>
                  <a:off x="3944884" y="5150919"/>
                  <a:ext cx="1609807"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p:cxnSp>
          <p:nvCxnSpPr>
            <p:cNvPr id="216" name="Straight Connector 215">
              <a:extLst>
                <a:ext uri="{FF2B5EF4-FFF2-40B4-BE49-F238E27FC236}">
                  <a16:creationId xmlns:a16="http://schemas.microsoft.com/office/drawing/2014/main" id="{049DECC4-7423-AF45-B276-5B7AC503B21B}"/>
                </a:ext>
              </a:extLst>
            </p:cNvPr>
            <p:cNvCxnSpPr>
              <a:cxnSpLocks/>
              <a:stCxn id="266" idx="1"/>
              <a:endCxn id="213" idx="6"/>
            </p:cNvCxnSpPr>
            <p:nvPr/>
          </p:nvCxnSpPr>
          <p:spPr>
            <a:xfrm flipH="1">
              <a:off x="5730689" y="2856673"/>
              <a:ext cx="139616"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9E8BAC9E-506E-E540-979F-2DD76E6218D8}"/>
                </a:ext>
              </a:extLst>
            </p:cNvPr>
            <p:cNvCxnSpPr>
              <a:cxnSpLocks/>
              <a:stCxn id="215" idx="0"/>
              <a:endCxn id="264" idx="2"/>
            </p:cNvCxnSpPr>
            <p:nvPr/>
          </p:nvCxnSpPr>
          <p:spPr>
            <a:xfrm flipV="1">
              <a:off x="4749788" y="4737872"/>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D2EF513A-0EB7-E044-9CB7-F2E9859AE2D9}"/>
                </a:ext>
              </a:extLst>
            </p:cNvPr>
            <p:cNvCxnSpPr>
              <a:cxnSpLocks/>
              <a:stCxn id="246" idx="4"/>
              <a:endCxn id="262" idx="0"/>
            </p:cNvCxnSpPr>
            <p:nvPr/>
          </p:nvCxnSpPr>
          <p:spPr>
            <a:xfrm flipH="1">
              <a:off x="5205145" y="3862567"/>
              <a:ext cx="884440" cy="7329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8A1279B6-E2B3-F04C-B3A7-E878E760CDB8}"/>
                </a:ext>
              </a:extLst>
            </p:cNvPr>
            <p:cNvCxnSpPr>
              <a:cxnSpLocks/>
              <a:stCxn id="245" idx="2"/>
              <a:endCxn id="262" idx="3"/>
            </p:cNvCxnSpPr>
            <p:nvPr/>
          </p:nvCxnSpPr>
          <p:spPr>
            <a:xfrm flipH="1">
              <a:off x="5277145" y="4665872"/>
              <a:ext cx="141017" cy="16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00A9350D-68A2-5F42-876F-C549CA36C5B2}"/>
                </a:ext>
              </a:extLst>
            </p:cNvPr>
            <p:cNvCxnSpPr>
              <a:cxnSpLocks/>
              <a:stCxn id="264" idx="0"/>
              <a:endCxn id="246" idx="4"/>
            </p:cNvCxnSpPr>
            <p:nvPr/>
          </p:nvCxnSpPr>
          <p:spPr>
            <a:xfrm flipV="1">
              <a:off x="4754734" y="3862567"/>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1" name="Group 220">
              <a:extLst>
                <a:ext uri="{FF2B5EF4-FFF2-40B4-BE49-F238E27FC236}">
                  <a16:creationId xmlns:a16="http://schemas.microsoft.com/office/drawing/2014/main" id="{8551B403-7639-DC44-A7C9-0E35FACEE208}"/>
                </a:ext>
              </a:extLst>
            </p:cNvPr>
            <p:cNvGrpSpPr/>
            <p:nvPr/>
          </p:nvGrpSpPr>
          <p:grpSpPr>
            <a:xfrm>
              <a:off x="5852909" y="2560892"/>
              <a:ext cx="190052" cy="367781"/>
              <a:chOff x="6667403" y="2704840"/>
              <a:chExt cx="190052" cy="367781"/>
            </a:xfrm>
          </p:grpSpPr>
          <p:sp>
            <p:nvSpPr>
              <p:cNvPr id="266" name="Rectangle 265">
                <a:extLst>
                  <a:ext uri="{FF2B5EF4-FFF2-40B4-BE49-F238E27FC236}">
                    <a16:creationId xmlns:a16="http://schemas.microsoft.com/office/drawing/2014/main" id="{11E49E06-AF1B-A945-8D4D-D151808A0569}"/>
                  </a:ext>
                </a:extLst>
              </p:cNvPr>
              <p:cNvSpPr/>
              <p:nvPr/>
            </p:nvSpPr>
            <p:spPr>
              <a:xfrm>
                <a:off x="6684799"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7" name="TextBox 266">
                    <a:extLst>
                      <a:ext uri="{FF2B5EF4-FFF2-40B4-BE49-F238E27FC236}">
                        <a16:creationId xmlns:a16="http://schemas.microsoft.com/office/drawing/2014/main" id="{66E917A8-C2D0-E742-BB96-04CF96E9D427}"/>
                      </a:ext>
                    </a:extLst>
                  </p:cNvPr>
                  <p:cNvSpPr txBox="1"/>
                  <p:nvPr/>
                </p:nvSpPr>
                <p:spPr>
                  <a:xfrm>
                    <a:off x="6667403"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7" name="TextBox 266">
                    <a:extLst>
                      <a:ext uri="{FF2B5EF4-FFF2-40B4-BE49-F238E27FC236}">
                        <a16:creationId xmlns:a16="http://schemas.microsoft.com/office/drawing/2014/main" id="{66E917A8-C2D0-E742-BB96-04CF96E9D427}"/>
                      </a:ext>
                    </a:extLst>
                  </p:cNvPr>
                  <p:cNvSpPr txBox="1">
                    <a:spLocks noRot="1" noChangeAspect="1" noMove="1" noResize="1" noEditPoints="1" noAdjustHandles="1" noChangeArrowheads="1" noChangeShapeType="1" noTextEdit="1"/>
                  </p:cNvSpPr>
                  <p:nvPr/>
                </p:nvSpPr>
                <p:spPr>
                  <a:xfrm>
                    <a:off x="6667403" y="2704840"/>
                    <a:ext cx="190052" cy="215444"/>
                  </a:xfrm>
                  <a:prstGeom prst="rect">
                    <a:avLst/>
                  </a:prstGeom>
                  <a:blipFill>
                    <a:blip r:embed="rId20"/>
                    <a:stretch>
                      <a:fillRect l="-37500" b="-27778"/>
                    </a:stretch>
                  </a:blipFill>
                </p:spPr>
                <p:txBody>
                  <a:bodyPr/>
                  <a:lstStyle/>
                  <a:p>
                    <a:r>
                      <a:rPr lang="en-GB">
                        <a:noFill/>
                      </a:rPr>
                      <a:t> </a:t>
                    </a:r>
                  </a:p>
                </p:txBody>
              </p:sp>
            </mc:Fallback>
          </mc:AlternateContent>
        </p:grpSp>
        <p:grpSp>
          <p:nvGrpSpPr>
            <p:cNvPr id="222" name="Group 221">
              <a:extLst>
                <a:ext uri="{FF2B5EF4-FFF2-40B4-BE49-F238E27FC236}">
                  <a16:creationId xmlns:a16="http://schemas.microsoft.com/office/drawing/2014/main" id="{197C199F-95E0-0047-8353-B501E61DD8FB}"/>
                </a:ext>
              </a:extLst>
            </p:cNvPr>
            <p:cNvGrpSpPr/>
            <p:nvPr/>
          </p:nvGrpSpPr>
          <p:grpSpPr>
            <a:xfrm>
              <a:off x="4652677" y="4361728"/>
              <a:ext cx="194219" cy="376144"/>
              <a:chOff x="5467171" y="4505676"/>
              <a:chExt cx="194219" cy="376144"/>
            </a:xfrm>
          </p:grpSpPr>
          <p:sp>
            <p:nvSpPr>
              <p:cNvPr id="264" name="Rectangle 263">
                <a:extLst>
                  <a:ext uri="{FF2B5EF4-FFF2-40B4-BE49-F238E27FC236}">
                    <a16:creationId xmlns:a16="http://schemas.microsoft.com/office/drawing/2014/main" id="{2D872F40-9A5E-3547-A560-7A7648E45C99}"/>
                  </a:ext>
                </a:extLst>
              </p:cNvPr>
              <p:cNvSpPr/>
              <p:nvPr/>
            </p:nvSpPr>
            <p:spPr>
              <a:xfrm>
                <a:off x="5497228"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5" name="TextBox 264">
                    <a:extLst>
                      <a:ext uri="{FF2B5EF4-FFF2-40B4-BE49-F238E27FC236}">
                        <a16:creationId xmlns:a16="http://schemas.microsoft.com/office/drawing/2014/main" id="{75B89298-4604-EF45-B2B4-60914194ACC9}"/>
                      </a:ext>
                    </a:extLst>
                  </p:cNvPr>
                  <p:cNvSpPr txBox="1"/>
                  <p:nvPr/>
                </p:nvSpPr>
                <p:spPr>
                  <a:xfrm>
                    <a:off x="5467171" y="450567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74" name="TextBox 73">
                    <a:extLst>
                      <a:ext uri="{FF2B5EF4-FFF2-40B4-BE49-F238E27FC236}">
                        <a16:creationId xmlns:a16="http://schemas.microsoft.com/office/drawing/2014/main" id="{4E94406F-0346-7E44-AAD6-6115D2F26F4A}"/>
                      </a:ext>
                    </a:extLst>
                  </p:cNvPr>
                  <p:cNvSpPr txBox="1">
                    <a:spLocks noRot="1" noChangeAspect="1" noMove="1" noResize="1" noEditPoints="1" noAdjustHandles="1" noChangeArrowheads="1" noChangeShapeType="1" noTextEdit="1"/>
                  </p:cNvSpPr>
                  <p:nvPr/>
                </p:nvSpPr>
                <p:spPr>
                  <a:xfrm>
                    <a:off x="5467171" y="4505676"/>
                    <a:ext cx="194219" cy="215444"/>
                  </a:xfrm>
                  <a:prstGeom prst="rect">
                    <a:avLst/>
                  </a:prstGeom>
                  <a:blipFill>
                    <a:blip r:embed="rId21"/>
                    <a:stretch>
                      <a:fillRect l="-35294" b="-33333"/>
                    </a:stretch>
                  </a:blipFill>
                </p:spPr>
                <p:txBody>
                  <a:bodyPr/>
                  <a:lstStyle/>
                  <a:p>
                    <a:r>
                      <a:rPr lang="en-GB">
                        <a:noFill/>
                      </a:rPr>
                      <a:t> </a:t>
                    </a:r>
                  </a:p>
                </p:txBody>
              </p:sp>
            </mc:Fallback>
          </mc:AlternateContent>
        </p:grpSp>
        <p:grpSp>
          <p:nvGrpSpPr>
            <p:cNvPr id="223" name="Group 222">
              <a:extLst>
                <a:ext uri="{FF2B5EF4-FFF2-40B4-BE49-F238E27FC236}">
                  <a16:creationId xmlns:a16="http://schemas.microsoft.com/office/drawing/2014/main" id="{56409991-05AA-854C-843B-94104765E23B}"/>
                </a:ext>
              </a:extLst>
            </p:cNvPr>
            <p:cNvGrpSpPr/>
            <p:nvPr/>
          </p:nvGrpSpPr>
          <p:grpSpPr>
            <a:xfrm>
              <a:off x="5113863" y="4362082"/>
              <a:ext cx="194219" cy="377457"/>
              <a:chOff x="5928357" y="4506030"/>
              <a:chExt cx="194219" cy="377457"/>
            </a:xfrm>
          </p:grpSpPr>
          <p:sp>
            <p:nvSpPr>
              <p:cNvPr id="262" name="Rectangle 261">
                <a:extLst>
                  <a:ext uri="{FF2B5EF4-FFF2-40B4-BE49-F238E27FC236}">
                    <a16:creationId xmlns:a16="http://schemas.microsoft.com/office/drawing/2014/main" id="{80036CCA-8EC5-6B41-AAD6-58D9C55BC7A7}"/>
                  </a:ext>
                </a:extLst>
              </p:cNvPr>
              <p:cNvSpPr/>
              <p:nvPr/>
            </p:nvSpPr>
            <p:spPr>
              <a:xfrm>
                <a:off x="5947639"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3" name="TextBox 262">
                    <a:extLst>
                      <a:ext uri="{FF2B5EF4-FFF2-40B4-BE49-F238E27FC236}">
                        <a16:creationId xmlns:a16="http://schemas.microsoft.com/office/drawing/2014/main" id="{63E665DF-D1AB-E04D-BF11-AB460EB0358A}"/>
                      </a:ext>
                    </a:extLst>
                  </p:cNvPr>
                  <p:cNvSpPr txBox="1"/>
                  <p:nvPr/>
                </p:nvSpPr>
                <p:spPr>
                  <a:xfrm>
                    <a:off x="5928357"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63" name="TextBox 262">
                    <a:extLst>
                      <a:ext uri="{FF2B5EF4-FFF2-40B4-BE49-F238E27FC236}">
                        <a16:creationId xmlns:a16="http://schemas.microsoft.com/office/drawing/2014/main" id="{63E665DF-D1AB-E04D-BF11-AB460EB0358A}"/>
                      </a:ext>
                    </a:extLst>
                  </p:cNvPr>
                  <p:cNvSpPr txBox="1">
                    <a:spLocks noRot="1" noChangeAspect="1" noMove="1" noResize="1" noEditPoints="1" noAdjustHandles="1" noChangeArrowheads="1" noChangeShapeType="1" noTextEdit="1"/>
                  </p:cNvSpPr>
                  <p:nvPr/>
                </p:nvSpPr>
                <p:spPr>
                  <a:xfrm>
                    <a:off x="5928357" y="4506030"/>
                    <a:ext cx="194219" cy="215444"/>
                  </a:xfrm>
                  <a:prstGeom prst="rect">
                    <a:avLst/>
                  </a:prstGeom>
                  <a:blipFill>
                    <a:blip r:embed="rId22"/>
                    <a:stretch>
                      <a:fillRect l="-37500" b="-33333"/>
                    </a:stretch>
                  </a:blipFill>
                </p:spPr>
                <p:txBody>
                  <a:bodyPr/>
                  <a:lstStyle/>
                  <a:p>
                    <a:r>
                      <a:rPr lang="en-GB">
                        <a:noFill/>
                      </a:rPr>
                      <a:t> </a:t>
                    </a:r>
                  </a:p>
                </p:txBody>
              </p:sp>
            </mc:Fallback>
          </mc:AlternateContent>
        </p:grpSp>
        <p:cxnSp>
          <p:nvCxnSpPr>
            <p:cNvPr id="224" name="Straight Connector 223">
              <a:extLst>
                <a:ext uri="{FF2B5EF4-FFF2-40B4-BE49-F238E27FC236}">
                  <a16:creationId xmlns:a16="http://schemas.microsoft.com/office/drawing/2014/main" id="{7FC0F694-3E17-E844-86A6-5BDA27F563DF}"/>
                </a:ext>
              </a:extLst>
            </p:cNvPr>
            <p:cNvCxnSpPr>
              <a:cxnSpLocks/>
              <a:stCxn id="214" idx="2"/>
              <a:endCxn id="260" idx="3"/>
            </p:cNvCxnSpPr>
            <p:nvPr/>
          </p:nvCxnSpPr>
          <p:spPr>
            <a:xfrm flipH="1" flipV="1">
              <a:off x="6306202" y="2856673"/>
              <a:ext cx="208629"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29130A9-9D9C-EB49-B5ED-BCF34FB4EA72}"/>
                </a:ext>
              </a:extLst>
            </p:cNvPr>
            <p:cNvCxnSpPr>
              <a:cxnSpLocks/>
              <a:stCxn id="246" idx="0"/>
              <a:endCxn id="260" idx="2"/>
            </p:cNvCxnSpPr>
            <p:nvPr/>
          </p:nvCxnSpPr>
          <p:spPr>
            <a:xfrm flipV="1">
              <a:off x="6089585" y="2928673"/>
              <a:ext cx="144617"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7E05627-51C8-0945-9F55-2FD69B7F914B}"/>
                </a:ext>
              </a:extLst>
            </p:cNvPr>
            <p:cNvCxnSpPr>
              <a:cxnSpLocks/>
              <a:stCxn id="258" idx="3"/>
              <a:endCxn id="213" idx="2"/>
            </p:cNvCxnSpPr>
            <p:nvPr/>
          </p:nvCxnSpPr>
          <p:spPr>
            <a:xfrm>
              <a:off x="4011827"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ADD934D-104B-6A46-AB5F-FE98298D9933}"/>
                </a:ext>
              </a:extLst>
            </p:cNvPr>
            <p:cNvCxnSpPr>
              <a:cxnSpLocks/>
              <a:stCxn id="214" idx="6"/>
              <a:endCxn id="256" idx="1"/>
            </p:cNvCxnSpPr>
            <p:nvPr/>
          </p:nvCxnSpPr>
          <p:spPr>
            <a:xfrm flipV="1">
              <a:off x="7804552"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14969037-FA50-BB40-8DCF-ADEF07F5B32C}"/>
                </a:ext>
              </a:extLst>
            </p:cNvPr>
            <p:cNvCxnSpPr>
              <a:cxnSpLocks/>
              <a:stCxn id="242" idx="4"/>
              <a:endCxn id="266" idx="0"/>
            </p:cNvCxnSpPr>
            <p:nvPr/>
          </p:nvCxnSpPr>
          <p:spPr>
            <a:xfrm flipH="1">
              <a:off x="5942305" y="2488892"/>
              <a:ext cx="153253"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CA820B2B-747A-1845-ADFA-3AF9C9333ACD}"/>
                </a:ext>
              </a:extLst>
            </p:cNvPr>
            <p:cNvCxnSpPr>
              <a:cxnSpLocks/>
              <a:stCxn id="242" idx="4"/>
              <a:endCxn id="260" idx="0"/>
            </p:cNvCxnSpPr>
            <p:nvPr/>
          </p:nvCxnSpPr>
          <p:spPr>
            <a:xfrm>
              <a:off x="6095558" y="2488892"/>
              <a:ext cx="138644"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D968AC59-587C-524F-8711-A45BEC04E640}"/>
                </a:ext>
              </a:extLst>
            </p:cNvPr>
            <p:cNvCxnSpPr>
              <a:cxnSpLocks/>
              <a:stCxn id="258" idx="3"/>
              <a:endCxn id="243" idx="3"/>
            </p:cNvCxnSpPr>
            <p:nvPr/>
          </p:nvCxnSpPr>
          <p:spPr>
            <a:xfrm flipV="1">
              <a:off x="4011827" y="1973242"/>
              <a:ext cx="1578483"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A82548C3-5A62-9A49-8719-4D92B7C0E1D4}"/>
                </a:ext>
              </a:extLst>
            </p:cNvPr>
            <p:cNvCxnSpPr>
              <a:cxnSpLocks/>
              <a:stCxn id="243" idx="5"/>
              <a:endCxn id="256" idx="1"/>
            </p:cNvCxnSpPr>
            <p:nvPr/>
          </p:nvCxnSpPr>
          <p:spPr>
            <a:xfrm>
              <a:off x="6588861" y="1973242"/>
              <a:ext cx="1400485"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53CE09A7-F599-7341-AE8E-CD6BEDAB26BC}"/>
                </a:ext>
              </a:extLst>
            </p:cNvPr>
            <p:cNvCxnSpPr>
              <a:cxnSpLocks/>
              <a:stCxn id="258" idx="3"/>
              <a:endCxn id="246" idx="2"/>
            </p:cNvCxnSpPr>
            <p:nvPr/>
          </p:nvCxnSpPr>
          <p:spPr>
            <a:xfrm>
              <a:off x="4011827" y="2856673"/>
              <a:ext cx="1698433"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5F3298DA-58AD-F244-BAE5-522517060F7B}"/>
                </a:ext>
              </a:extLst>
            </p:cNvPr>
            <p:cNvCxnSpPr>
              <a:cxnSpLocks/>
              <a:stCxn id="256" idx="1"/>
              <a:endCxn id="246" idx="6"/>
            </p:cNvCxnSpPr>
            <p:nvPr/>
          </p:nvCxnSpPr>
          <p:spPr>
            <a:xfrm flipH="1">
              <a:off x="6468909" y="2856673"/>
              <a:ext cx="1520437"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4FF84233-FD87-5E4B-A69D-8BE8DAF5AEAA}"/>
                </a:ext>
              </a:extLst>
            </p:cNvPr>
            <p:cNvCxnSpPr>
              <a:cxnSpLocks/>
              <a:stCxn id="262" idx="2"/>
              <a:endCxn id="247" idx="1"/>
            </p:cNvCxnSpPr>
            <p:nvPr/>
          </p:nvCxnSpPr>
          <p:spPr>
            <a:xfrm>
              <a:off x="5205145" y="4739539"/>
              <a:ext cx="455658" cy="2620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57C3C9EF-F5A1-C144-A64B-C8FBBB4EC791}"/>
                </a:ext>
              </a:extLst>
            </p:cNvPr>
            <p:cNvCxnSpPr>
              <a:cxnSpLocks/>
              <a:stCxn id="246" idx="4"/>
              <a:endCxn id="254" idx="3"/>
            </p:cNvCxnSpPr>
            <p:nvPr/>
          </p:nvCxnSpPr>
          <p:spPr>
            <a:xfrm>
              <a:off x="6089585" y="3862567"/>
              <a:ext cx="1497515" cy="7912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65D2F9D-103A-9344-88A5-C7FA5655BFEC}"/>
                </a:ext>
              </a:extLst>
            </p:cNvPr>
            <p:cNvCxnSpPr>
              <a:cxnSpLocks/>
              <a:stCxn id="247" idx="7"/>
              <a:endCxn id="254" idx="2"/>
            </p:cNvCxnSpPr>
            <p:nvPr/>
          </p:nvCxnSpPr>
          <p:spPr>
            <a:xfrm flipV="1">
              <a:off x="6542490" y="4725832"/>
              <a:ext cx="972610" cy="2757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a:extLst>
                <a:ext uri="{FF2B5EF4-FFF2-40B4-BE49-F238E27FC236}">
                  <a16:creationId xmlns:a16="http://schemas.microsoft.com/office/drawing/2014/main" id="{9AA4C9EE-7B35-8D48-BECC-FD6216F87E0D}"/>
                </a:ext>
              </a:extLst>
            </p:cNvPr>
            <p:cNvCxnSpPr>
              <a:cxnSpLocks/>
              <a:stCxn id="254" idx="2"/>
              <a:endCxn id="244" idx="0"/>
            </p:cNvCxnSpPr>
            <p:nvPr/>
          </p:nvCxnSpPr>
          <p:spPr>
            <a:xfrm>
              <a:off x="7515100" y="4725832"/>
              <a:ext cx="1" cy="43018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B878E65C-3F69-994A-AFA2-95C7A31EED2B}"/>
                </a:ext>
              </a:extLst>
            </p:cNvPr>
            <p:cNvGrpSpPr/>
            <p:nvPr/>
          </p:nvGrpSpPr>
          <p:grpSpPr>
            <a:xfrm>
              <a:off x="6136182" y="2560892"/>
              <a:ext cx="190052" cy="367781"/>
              <a:chOff x="6950676" y="2704840"/>
              <a:chExt cx="190052" cy="367781"/>
            </a:xfrm>
          </p:grpSpPr>
          <p:sp>
            <p:nvSpPr>
              <p:cNvPr id="260" name="Rectangle 259">
                <a:extLst>
                  <a:ext uri="{FF2B5EF4-FFF2-40B4-BE49-F238E27FC236}">
                    <a16:creationId xmlns:a16="http://schemas.microsoft.com/office/drawing/2014/main" id="{9079AD42-DEB8-1E41-A36F-037DA7B7C183}"/>
                  </a:ext>
                </a:extLst>
              </p:cNvPr>
              <p:cNvSpPr/>
              <p:nvPr/>
            </p:nvSpPr>
            <p:spPr>
              <a:xfrm>
                <a:off x="6976696"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1" name="TextBox 260">
                    <a:extLst>
                      <a:ext uri="{FF2B5EF4-FFF2-40B4-BE49-F238E27FC236}">
                        <a16:creationId xmlns:a16="http://schemas.microsoft.com/office/drawing/2014/main" id="{7106CFAF-29B5-7B4D-B781-5A607887623D}"/>
                      </a:ext>
                    </a:extLst>
                  </p:cNvPr>
                  <p:cNvSpPr txBox="1"/>
                  <p:nvPr/>
                </p:nvSpPr>
                <p:spPr>
                  <a:xfrm>
                    <a:off x="695067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1" name="TextBox 260">
                    <a:extLst>
                      <a:ext uri="{FF2B5EF4-FFF2-40B4-BE49-F238E27FC236}">
                        <a16:creationId xmlns:a16="http://schemas.microsoft.com/office/drawing/2014/main" id="{7106CFAF-29B5-7B4D-B781-5A607887623D}"/>
                      </a:ext>
                    </a:extLst>
                  </p:cNvPr>
                  <p:cNvSpPr txBox="1">
                    <a:spLocks noRot="1" noChangeAspect="1" noMove="1" noResize="1" noEditPoints="1" noAdjustHandles="1" noChangeArrowheads="1" noChangeShapeType="1" noTextEdit="1"/>
                  </p:cNvSpPr>
                  <p:nvPr/>
                </p:nvSpPr>
                <p:spPr>
                  <a:xfrm>
                    <a:off x="6950676" y="2704840"/>
                    <a:ext cx="190052" cy="215444"/>
                  </a:xfrm>
                  <a:prstGeom prst="rect">
                    <a:avLst/>
                  </a:prstGeom>
                  <a:blipFill>
                    <a:blip r:embed="rId23"/>
                    <a:stretch>
                      <a:fillRect l="-37500" b="-27778"/>
                    </a:stretch>
                  </a:blipFill>
                </p:spPr>
                <p:txBody>
                  <a:bodyPr/>
                  <a:lstStyle/>
                  <a:p>
                    <a:r>
                      <a:rPr lang="en-GB">
                        <a:noFill/>
                      </a:rPr>
                      <a:t> </a:t>
                    </a:r>
                  </a:p>
                </p:txBody>
              </p:sp>
            </mc:Fallback>
          </mc:AlternateContent>
        </p:grpSp>
        <p:grpSp>
          <p:nvGrpSpPr>
            <p:cNvPr id="239" name="Group 238">
              <a:extLst>
                <a:ext uri="{FF2B5EF4-FFF2-40B4-BE49-F238E27FC236}">
                  <a16:creationId xmlns:a16="http://schemas.microsoft.com/office/drawing/2014/main" id="{E45AE4A8-7106-264C-80CD-5F1B4846C23B}"/>
                </a:ext>
              </a:extLst>
            </p:cNvPr>
            <p:cNvGrpSpPr/>
            <p:nvPr/>
          </p:nvGrpSpPr>
          <p:grpSpPr>
            <a:xfrm>
              <a:off x="3847952" y="2560892"/>
              <a:ext cx="190052" cy="367781"/>
              <a:chOff x="4662446" y="2704840"/>
              <a:chExt cx="190052" cy="367781"/>
            </a:xfrm>
          </p:grpSpPr>
          <p:sp>
            <p:nvSpPr>
              <p:cNvPr id="258" name="Rectangle 257">
                <a:extLst>
                  <a:ext uri="{FF2B5EF4-FFF2-40B4-BE49-F238E27FC236}">
                    <a16:creationId xmlns:a16="http://schemas.microsoft.com/office/drawing/2014/main" id="{1BFEC8B7-8040-E14A-804E-B544DF57226B}"/>
                  </a:ext>
                </a:extLst>
              </p:cNvPr>
              <p:cNvSpPr/>
              <p:nvPr/>
            </p:nvSpPr>
            <p:spPr>
              <a:xfrm>
                <a:off x="4682321"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F90ECFBA-A111-484F-98BC-0B61B89102B2}"/>
                      </a:ext>
                    </a:extLst>
                  </p:cNvPr>
                  <p:cNvSpPr txBox="1"/>
                  <p:nvPr/>
                </p:nvSpPr>
                <p:spPr>
                  <a:xfrm>
                    <a:off x="466244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9" name="TextBox 258">
                    <a:extLst>
                      <a:ext uri="{FF2B5EF4-FFF2-40B4-BE49-F238E27FC236}">
                        <a16:creationId xmlns:a16="http://schemas.microsoft.com/office/drawing/2014/main" id="{F90ECFBA-A111-484F-98BC-0B61B89102B2}"/>
                      </a:ext>
                    </a:extLst>
                  </p:cNvPr>
                  <p:cNvSpPr txBox="1">
                    <a:spLocks noRot="1" noChangeAspect="1" noMove="1" noResize="1" noEditPoints="1" noAdjustHandles="1" noChangeArrowheads="1" noChangeShapeType="1" noTextEdit="1"/>
                  </p:cNvSpPr>
                  <p:nvPr/>
                </p:nvSpPr>
                <p:spPr>
                  <a:xfrm>
                    <a:off x="4662446" y="2704840"/>
                    <a:ext cx="190052" cy="215444"/>
                  </a:xfrm>
                  <a:prstGeom prst="rect">
                    <a:avLst/>
                  </a:prstGeom>
                  <a:blipFill>
                    <a:blip r:embed="rId24"/>
                    <a:stretch>
                      <a:fillRect l="-37500" b="-27778"/>
                    </a:stretch>
                  </a:blipFill>
                </p:spPr>
                <p:txBody>
                  <a:bodyPr/>
                  <a:lstStyle/>
                  <a:p>
                    <a:r>
                      <a:rPr lang="en-GB">
                        <a:noFill/>
                      </a:rPr>
                      <a:t> </a:t>
                    </a:r>
                  </a:p>
                </p:txBody>
              </p:sp>
            </mc:Fallback>
          </mc:AlternateContent>
        </p:grpSp>
        <p:grpSp>
          <p:nvGrpSpPr>
            <p:cNvPr id="240" name="Group 239">
              <a:extLst>
                <a:ext uri="{FF2B5EF4-FFF2-40B4-BE49-F238E27FC236}">
                  <a16:creationId xmlns:a16="http://schemas.microsoft.com/office/drawing/2014/main" id="{FE02072C-7DE5-2B4A-92AD-198A6CB2B2AC}"/>
                </a:ext>
              </a:extLst>
            </p:cNvPr>
            <p:cNvGrpSpPr/>
            <p:nvPr/>
          </p:nvGrpSpPr>
          <p:grpSpPr>
            <a:xfrm>
              <a:off x="7966320" y="2560892"/>
              <a:ext cx="190052" cy="367781"/>
              <a:chOff x="8780814" y="2704840"/>
              <a:chExt cx="190052" cy="367781"/>
            </a:xfrm>
          </p:grpSpPr>
          <p:sp>
            <p:nvSpPr>
              <p:cNvPr id="256" name="Rectangle 255">
                <a:extLst>
                  <a:ext uri="{FF2B5EF4-FFF2-40B4-BE49-F238E27FC236}">
                    <a16:creationId xmlns:a16="http://schemas.microsoft.com/office/drawing/2014/main" id="{E00E0DC7-A873-BA40-A49F-8898EA6D6459}"/>
                  </a:ext>
                </a:extLst>
              </p:cNvPr>
              <p:cNvSpPr/>
              <p:nvPr/>
            </p:nvSpPr>
            <p:spPr>
              <a:xfrm>
                <a:off x="8803840"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7" name="TextBox 256">
                    <a:extLst>
                      <a:ext uri="{FF2B5EF4-FFF2-40B4-BE49-F238E27FC236}">
                        <a16:creationId xmlns:a16="http://schemas.microsoft.com/office/drawing/2014/main" id="{6DAD29F4-3D40-254E-B359-0690E70A87DE}"/>
                      </a:ext>
                    </a:extLst>
                  </p:cNvPr>
                  <p:cNvSpPr txBox="1"/>
                  <p:nvPr/>
                </p:nvSpPr>
                <p:spPr>
                  <a:xfrm>
                    <a:off x="8780814"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7" name="TextBox 256">
                    <a:extLst>
                      <a:ext uri="{FF2B5EF4-FFF2-40B4-BE49-F238E27FC236}">
                        <a16:creationId xmlns:a16="http://schemas.microsoft.com/office/drawing/2014/main" id="{6DAD29F4-3D40-254E-B359-0690E70A87DE}"/>
                      </a:ext>
                    </a:extLst>
                  </p:cNvPr>
                  <p:cNvSpPr txBox="1">
                    <a:spLocks noRot="1" noChangeAspect="1" noMove="1" noResize="1" noEditPoints="1" noAdjustHandles="1" noChangeArrowheads="1" noChangeShapeType="1" noTextEdit="1"/>
                  </p:cNvSpPr>
                  <p:nvPr/>
                </p:nvSpPr>
                <p:spPr>
                  <a:xfrm>
                    <a:off x="8780814" y="2704840"/>
                    <a:ext cx="190052" cy="215444"/>
                  </a:xfrm>
                  <a:prstGeom prst="rect">
                    <a:avLst/>
                  </a:prstGeom>
                  <a:blipFill>
                    <a:blip r:embed="rId25"/>
                    <a:stretch>
                      <a:fillRect l="-37500" b="-27778"/>
                    </a:stretch>
                  </a:blipFill>
                </p:spPr>
                <p:txBody>
                  <a:bodyPr/>
                  <a:lstStyle/>
                  <a:p>
                    <a:r>
                      <a:rPr lang="en-GB">
                        <a:noFill/>
                      </a:rPr>
                      <a:t> </a:t>
                    </a:r>
                  </a:p>
                </p:txBody>
              </p:sp>
            </mc:Fallback>
          </mc:AlternateContent>
        </p:grpSp>
        <p:grpSp>
          <p:nvGrpSpPr>
            <p:cNvPr id="241" name="Group 240">
              <a:extLst>
                <a:ext uri="{FF2B5EF4-FFF2-40B4-BE49-F238E27FC236}">
                  <a16:creationId xmlns:a16="http://schemas.microsoft.com/office/drawing/2014/main" id="{C24728C2-7231-D641-9FEC-C4C29604A745}"/>
                </a:ext>
              </a:extLst>
            </p:cNvPr>
            <p:cNvGrpSpPr/>
            <p:nvPr/>
          </p:nvGrpSpPr>
          <p:grpSpPr>
            <a:xfrm>
              <a:off x="7417990" y="4362082"/>
              <a:ext cx="194219" cy="363750"/>
              <a:chOff x="8232484" y="4506030"/>
              <a:chExt cx="194219" cy="363750"/>
            </a:xfrm>
          </p:grpSpPr>
          <p:sp>
            <p:nvSpPr>
              <p:cNvPr id="254" name="Rectangle 253">
                <a:extLst>
                  <a:ext uri="{FF2B5EF4-FFF2-40B4-BE49-F238E27FC236}">
                    <a16:creationId xmlns:a16="http://schemas.microsoft.com/office/drawing/2014/main" id="{2E555C5F-73C7-1A46-9E6D-8E669C6A0491}"/>
                  </a:ext>
                </a:extLst>
              </p:cNvPr>
              <p:cNvSpPr/>
              <p:nvPr/>
            </p:nvSpPr>
            <p:spPr>
              <a:xfrm>
                <a:off x="8257594"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AA1C6707-A737-264E-B89F-1D3182F5465E}"/>
                      </a:ext>
                    </a:extLst>
                  </p:cNvPr>
                  <p:cNvSpPr txBox="1"/>
                  <p:nvPr/>
                </p:nvSpPr>
                <p:spPr>
                  <a:xfrm>
                    <a:off x="8232484"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55" name="TextBox 254">
                    <a:extLst>
                      <a:ext uri="{FF2B5EF4-FFF2-40B4-BE49-F238E27FC236}">
                        <a16:creationId xmlns:a16="http://schemas.microsoft.com/office/drawing/2014/main" id="{AA1C6707-A737-264E-B89F-1D3182F5465E}"/>
                      </a:ext>
                    </a:extLst>
                  </p:cNvPr>
                  <p:cNvSpPr txBox="1">
                    <a:spLocks noRot="1" noChangeAspect="1" noMove="1" noResize="1" noEditPoints="1" noAdjustHandles="1" noChangeArrowheads="1" noChangeShapeType="1" noTextEdit="1"/>
                  </p:cNvSpPr>
                  <p:nvPr/>
                </p:nvSpPr>
                <p:spPr>
                  <a:xfrm>
                    <a:off x="8232484" y="4506030"/>
                    <a:ext cx="194219" cy="215444"/>
                  </a:xfrm>
                  <a:prstGeom prst="rect">
                    <a:avLst/>
                  </a:prstGeom>
                  <a:blipFill>
                    <a:blip r:embed="rId26"/>
                    <a:stretch>
                      <a:fillRect l="-37500" b="-33333"/>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2" name="TextBox 241">
                  <a:extLst>
                    <a:ext uri="{FF2B5EF4-FFF2-40B4-BE49-F238E27FC236}">
                      <a16:creationId xmlns:a16="http://schemas.microsoft.com/office/drawing/2014/main" id="{F212901E-F2DC-6D42-8143-E64EAC884774}"/>
                    </a:ext>
                  </a:extLst>
                </p:cNvPr>
                <p:cNvSpPr txBox="1"/>
                <p:nvPr/>
              </p:nvSpPr>
              <p:spPr>
                <a:xfrm>
                  <a:off x="5455882" y="2099379"/>
                  <a:ext cx="1279352"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b="0" i="1" smtClean="0">
                            <a:solidFill>
                              <a:schemeClr val="tx1"/>
                            </a:solidFill>
                            <a:latin typeface="Cambria Math" panose="02040503050406030204" pitchFamily="18" charset="0"/>
                          </a:rPr>
                          <m:t>𝑛𝑢𝑐𝑙</m:t>
                        </m:r>
                      </m:oMath>
                    </m:oMathPara>
                  </a14:m>
                  <a:endParaRPr lang="en-GB" dirty="0">
                    <a:solidFill>
                      <a:schemeClr val="tx1"/>
                    </a:solidFill>
                  </a:endParaRPr>
                </a:p>
              </p:txBody>
            </p:sp>
          </mc:Choice>
          <mc:Fallback xmlns="">
            <p:sp>
              <p:nvSpPr>
                <p:cNvPr id="242" name="TextBox 241">
                  <a:extLst>
                    <a:ext uri="{FF2B5EF4-FFF2-40B4-BE49-F238E27FC236}">
                      <a16:creationId xmlns:a16="http://schemas.microsoft.com/office/drawing/2014/main" id="{F212901E-F2DC-6D42-8143-E64EAC884774}"/>
                    </a:ext>
                  </a:extLst>
                </p:cNvPr>
                <p:cNvSpPr txBox="1">
                  <a:spLocks noRot="1" noChangeAspect="1" noMove="1" noResize="1" noEditPoints="1" noAdjustHandles="1" noChangeArrowheads="1" noChangeShapeType="1" noTextEdit="1"/>
                </p:cNvSpPr>
                <p:nvPr/>
              </p:nvSpPr>
              <p:spPr>
                <a:xfrm>
                  <a:off x="5455882" y="2099379"/>
                  <a:ext cx="1279352" cy="389513"/>
                </a:xfrm>
                <a:prstGeom prst="ellipse">
                  <a:avLst/>
                </a:prstGeom>
                <a:blipFill>
                  <a:blip r:embed="rId2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3" name="TextBox 242">
                  <a:extLst>
                    <a:ext uri="{FF2B5EF4-FFF2-40B4-BE49-F238E27FC236}">
                      <a16:creationId xmlns:a16="http://schemas.microsoft.com/office/drawing/2014/main" id="{AA45890B-649D-1142-BF06-436C09D152A2}"/>
                    </a:ext>
                  </a:extLst>
                </p:cNvPr>
                <p:cNvSpPr txBox="1"/>
                <p:nvPr/>
              </p:nvSpPr>
              <p:spPr>
                <a:xfrm>
                  <a:off x="5383503" y="1640772"/>
                  <a:ext cx="141216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i="1">
                            <a:solidFill>
                              <a:schemeClr val="tx1"/>
                            </a:solidFill>
                            <a:latin typeface="Cambria Math" panose="02040503050406030204" pitchFamily="18" charset="0"/>
                          </a:rPr>
                          <m:t>𝑐h𝑒𝑚</m:t>
                        </m:r>
                      </m:oMath>
                    </m:oMathPara>
                  </a14:m>
                  <a:endParaRPr lang="en-GB" dirty="0">
                    <a:solidFill>
                      <a:schemeClr val="tx1"/>
                    </a:solidFill>
                  </a:endParaRPr>
                </a:p>
              </p:txBody>
            </p:sp>
          </mc:Choice>
          <mc:Fallback xmlns="">
            <p:sp>
              <p:nvSpPr>
                <p:cNvPr id="243" name="TextBox 242">
                  <a:extLst>
                    <a:ext uri="{FF2B5EF4-FFF2-40B4-BE49-F238E27FC236}">
                      <a16:creationId xmlns:a16="http://schemas.microsoft.com/office/drawing/2014/main" id="{AA45890B-649D-1142-BF06-436C09D152A2}"/>
                    </a:ext>
                  </a:extLst>
                </p:cNvPr>
                <p:cNvSpPr txBox="1">
                  <a:spLocks noRot="1" noChangeAspect="1" noMove="1" noResize="1" noEditPoints="1" noAdjustHandles="1" noChangeArrowheads="1" noChangeShapeType="1" noTextEdit="1"/>
                </p:cNvSpPr>
                <p:nvPr/>
              </p:nvSpPr>
              <p:spPr>
                <a:xfrm>
                  <a:off x="5383503" y="1640772"/>
                  <a:ext cx="1412165" cy="389513"/>
                </a:xfrm>
                <a:prstGeom prst="ellipse">
                  <a:avLst/>
                </a:prstGeom>
                <a:blipFill>
                  <a:blip r:embed="rId2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4" name="TextBox 243">
                  <a:extLst>
                    <a:ext uri="{FF2B5EF4-FFF2-40B4-BE49-F238E27FC236}">
                      <a16:creationId xmlns:a16="http://schemas.microsoft.com/office/drawing/2014/main" id="{BFC8A345-EFD1-0A41-B820-22ABF056F3E2}"/>
                    </a:ext>
                  </a:extLst>
                </p:cNvPr>
                <p:cNvSpPr txBox="1"/>
                <p:nvPr/>
              </p:nvSpPr>
              <p:spPr>
                <a:xfrm>
                  <a:off x="6542490" y="5156016"/>
                  <a:ext cx="19452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2</m:t>
                            </m:r>
                          </m:sub>
                        </m:sSub>
                      </m:oMath>
                    </m:oMathPara>
                  </a14:m>
                  <a:endParaRPr lang="en-GB" dirty="0">
                    <a:solidFill>
                      <a:schemeClr val="tx1"/>
                    </a:solidFill>
                  </a:endParaRPr>
                </a:p>
              </p:txBody>
            </p:sp>
          </mc:Choice>
          <mc:Fallback xmlns="">
            <p:sp>
              <p:nvSpPr>
                <p:cNvPr id="244" name="TextBox 243">
                  <a:extLst>
                    <a:ext uri="{FF2B5EF4-FFF2-40B4-BE49-F238E27FC236}">
                      <a16:creationId xmlns:a16="http://schemas.microsoft.com/office/drawing/2014/main" id="{BFC8A345-EFD1-0A41-B820-22ABF056F3E2}"/>
                    </a:ext>
                  </a:extLst>
                </p:cNvPr>
                <p:cNvSpPr txBox="1">
                  <a:spLocks noRot="1" noChangeAspect="1" noMove="1" noResize="1" noEditPoints="1" noAdjustHandles="1" noChangeArrowheads="1" noChangeShapeType="1" noTextEdit="1"/>
                </p:cNvSpPr>
                <p:nvPr/>
              </p:nvSpPr>
              <p:spPr>
                <a:xfrm>
                  <a:off x="6542490" y="5156016"/>
                  <a:ext cx="1945221" cy="389513"/>
                </a:xfrm>
                <a:prstGeom prst="ellipse">
                  <a:avLst/>
                </a:prstGeom>
                <a:blipFill>
                  <a:blip r:embed="rId2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5" name="TextBox 244">
                  <a:extLst>
                    <a:ext uri="{FF2B5EF4-FFF2-40B4-BE49-F238E27FC236}">
                      <a16:creationId xmlns:a16="http://schemas.microsoft.com/office/drawing/2014/main" id="{DDA696C3-F4D5-BB4A-84C2-85BE8DB8F56F}"/>
                    </a:ext>
                  </a:extLst>
                </p:cNvPr>
                <p:cNvSpPr txBox="1"/>
                <p:nvPr/>
              </p:nvSpPr>
              <p:spPr>
                <a:xfrm>
                  <a:off x="5418162" y="4471115"/>
                  <a:ext cx="1937738"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1</m:t>
                            </m:r>
                          </m:sub>
                        </m:sSub>
                      </m:oMath>
                    </m:oMathPara>
                  </a14:m>
                  <a:endParaRPr lang="en-GB" dirty="0">
                    <a:solidFill>
                      <a:schemeClr val="tx1"/>
                    </a:solidFill>
                  </a:endParaRPr>
                </a:p>
              </p:txBody>
            </p:sp>
          </mc:Choice>
          <mc:Fallback xmlns="">
            <p:sp>
              <p:nvSpPr>
                <p:cNvPr id="245" name="TextBox 244">
                  <a:extLst>
                    <a:ext uri="{FF2B5EF4-FFF2-40B4-BE49-F238E27FC236}">
                      <a16:creationId xmlns:a16="http://schemas.microsoft.com/office/drawing/2014/main" id="{DDA696C3-F4D5-BB4A-84C2-85BE8DB8F56F}"/>
                    </a:ext>
                  </a:extLst>
                </p:cNvPr>
                <p:cNvSpPr txBox="1">
                  <a:spLocks noRot="1" noChangeAspect="1" noMove="1" noResize="1" noEditPoints="1" noAdjustHandles="1" noChangeArrowheads="1" noChangeShapeType="1" noTextEdit="1"/>
                </p:cNvSpPr>
                <p:nvPr/>
              </p:nvSpPr>
              <p:spPr>
                <a:xfrm>
                  <a:off x="5418162" y="4471115"/>
                  <a:ext cx="1937738" cy="389513"/>
                </a:xfrm>
                <a:prstGeom prst="ellipse">
                  <a:avLst/>
                </a:prstGeom>
                <a:blipFill>
                  <a:blip r:embed="rId3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7B0FD324-DBC1-5741-8DC5-088EB524CEDB}"/>
                    </a:ext>
                  </a:extLst>
                </p:cNvPr>
                <p:cNvSpPr txBox="1"/>
                <p:nvPr/>
              </p:nvSpPr>
              <p:spPr>
                <a:xfrm>
                  <a:off x="5710260" y="3473054"/>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10260" y="3473054"/>
                  <a:ext cx="758649" cy="389513"/>
                </a:xfrm>
                <a:prstGeom prst="ellipse">
                  <a:avLst/>
                </a:prstGeom>
                <a:blipFill>
                  <a:blip r:embed="rId31"/>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7" name="TextBox 246">
                  <a:extLst>
                    <a:ext uri="{FF2B5EF4-FFF2-40B4-BE49-F238E27FC236}">
                      <a16:creationId xmlns:a16="http://schemas.microsoft.com/office/drawing/2014/main" id="{70459784-C4F5-2E49-AF50-5A9F0FBF334E}"/>
                    </a:ext>
                  </a:extLst>
                </p:cNvPr>
                <p:cNvSpPr txBox="1"/>
                <p:nvPr/>
              </p:nvSpPr>
              <p:spPr>
                <a:xfrm>
                  <a:off x="5478200" y="4944528"/>
                  <a:ext cx="124689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𝑆𝑖𝑐𝑘</m:t>
                        </m:r>
                        <m:r>
                          <m:rPr>
                            <m:nor/>
                          </m:rPr>
                          <a:rPr lang="en-GB">
                            <a:solidFill>
                              <a:schemeClr val="tx1"/>
                            </a:solidFill>
                            <a:latin typeface="Cambria Math" charset="0"/>
                          </a:rPr>
                          <m:t>.</m:t>
                        </m:r>
                        <m:r>
                          <a:rPr lang="en-GB" i="1" smtClean="0">
                            <a:solidFill>
                              <a:schemeClr val="tx1"/>
                            </a:solidFill>
                            <a:latin typeface="Cambria Math" charset="0"/>
                          </a:rPr>
                          <m:t>𝑒𝑣𝑒</m:t>
                        </m:r>
                      </m:oMath>
                    </m:oMathPara>
                  </a14:m>
                  <a:endParaRPr lang="en-GB" dirty="0">
                    <a:solidFill>
                      <a:schemeClr val="tx1"/>
                    </a:solidFill>
                  </a:endParaRPr>
                </a:p>
              </p:txBody>
            </p:sp>
          </mc:Choice>
          <mc:Fallback xmlns="">
            <p:sp>
              <p:nvSpPr>
                <p:cNvPr id="247" name="TextBox 246">
                  <a:extLst>
                    <a:ext uri="{FF2B5EF4-FFF2-40B4-BE49-F238E27FC236}">
                      <a16:creationId xmlns:a16="http://schemas.microsoft.com/office/drawing/2014/main" id="{70459784-C4F5-2E49-AF50-5A9F0FBF334E}"/>
                    </a:ext>
                  </a:extLst>
                </p:cNvPr>
                <p:cNvSpPr txBox="1">
                  <a:spLocks noRot="1" noChangeAspect="1" noMove="1" noResize="1" noEditPoints="1" noAdjustHandles="1" noChangeArrowheads="1" noChangeShapeType="1" noTextEdit="1"/>
                </p:cNvSpPr>
                <p:nvPr/>
              </p:nvSpPr>
              <p:spPr>
                <a:xfrm>
                  <a:off x="5478200" y="4944528"/>
                  <a:ext cx="1246893" cy="389513"/>
                </a:xfrm>
                <a:prstGeom prst="ellipse">
                  <a:avLst/>
                </a:prstGeom>
                <a:blipFill>
                  <a:blip r:embed="rId32"/>
                  <a:stretch>
                    <a:fillRect/>
                  </a:stretch>
                </a:blipFill>
                <a:ln>
                  <a:solidFill>
                    <a:schemeClr val="tx1"/>
                  </a:solidFill>
                </a:ln>
              </p:spPr>
              <p:txBody>
                <a:bodyPr/>
                <a:lstStyle/>
                <a:p>
                  <a:r>
                    <a:rPr lang="en-GB">
                      <a:noFill/>
                    </a:rPr>
                    <a:t> </a:t>
                  </a:r>
                </a:p>
              </p:txBody>
            </p:sp>
          </mc:Fallback>
        </mc:AlternateContent>
        <p:cxnSp>
          <p:nvCxnSpPr>
            <p:cNvPr id="248" name="Straight Connector 247">
              <a:extLst>
                <a:ext uri="{FF2B5EF4-FFF2-40B4-BE49-F238E27FC236}">
                  <a16:creationId xmlns:a16="http://schemas.microsoft.com/office/drawing/2014/main" id="{08187FE5-05EC-694C-8251-12D7328181F6}"/>
                </a:ext>
              </a:extLst>
            </p:cNvPr>
            <p:cNvCxnSpPr>
              <a:cxnSpLocks/>
              <a:stCxn id="264" idx="2"/>
              <a:endCxn id="247" idx="2"/>
            </p:cNvCxnSpPr>
            <p:nvPr/>
          </p:nvCxnSpPr>
          <p:spPr>
            <a:xfrm>
              <a:off x="4754734" y="4737872"/>
              <a:ext cx="723466" cy="401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E6844ECE-2C1A-1040-B0DC-35660A0FD4DB}"/>
                </a:ext>
              </a:extLst>
            </p:cNvPr>
            <p:cNvCxnSpPr>
              <a:cxnSpLocks/>
              <a:stCxn id="246" idx="0"/>
              <a:endCxn id="266" idx="2"/>
            </p:cNvCxnSpPr>
            <p:nvPr/>
          </p:nvCxnSpPr>
          <p:spPr>
            <a:xfrm flipH="1" flipV="1">
              <a:off x="5942305" y="2928673"/>
              <a:ext cx="147280"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23180AB6-09B4-3843-AA6F-E2E112C301C7}"/>
                </a:ext>
              </a:extLst>
            </p:cNvPr>
            <p:cNvCxnSpPr>
              <a:cxnSpLocks/>
              <a:stCxn id="252" idx="1"/>
              <a:endCxn id="246" idx="6"/>
            </p:cNvCxnSpPr>
            <p:nvPr/>
          </p:nvCxnSpPr>
          <p:spPr>
            <a:xfrm flipH="1">
              <a:off x="6468909" y="3667811"/>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5F3D023C-F7B7-6947-A007-15E3EF2D7CC9}"/>
                </a:ext>
              </a:extLst>
            </p:cNvPr>
            <p:cNvGrpSpPr/>
            <p:nvPr/>
          </p:nvGrpSpPr>
          <p:grpSpPr>
            <a:xfrm>
              <a:off x="7005769" y="3379583"/>
              <a:ext cx="190052" cy="360228"/>
              <a:chOff x="7005769" y="3379583"/>
              <a:chExt cx="190052" cy="360228"/>
            </a:xfrm>
          </p:grpSpPr>
          <p:sp>
            <p:nvSpPr>
              <p:cNvPr id="252" name="Rectangle 251">
                <a:extLst>
                  <a:ext uri="{FF2B5EF4-FFF2-40B4-BE49-F238E27FC236}">
                    <a16:creationId xmlns:a16="http://schemas.microsoft.com/office/drawing/2014/main" id="{2426C423-91E1-8348-B2F6-E05ECE692184}"/>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3" name="TextBox 252">
                    <a:extLst>
                      <a:ext uri="{FF2B5EF4-FFF2-40B4-BE49-F238E27FC236}">
                        <a16:creationId xmlns:a16="http://schemas.microsoft.com/office/drawing/2014/main" id="{CEE9EFF0-7063-CD4B-A6A3-F5966D305A5E}"/>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3"/>
                    <a:stretch>
                      <a:fillRect l="-53333" b="-27778"/>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6" name="Rectangle 145">
                <a:extLst>
                  <a:ext uri="{FF2B5EF4-FFF2-40B4-BE49-F238E27FC236}">
                    <a16:creationId xmlns:a16="http://schemas.microsoft.com/office/drawing/2014/main" id="{647A9721-B55F-604A-AAD3-35A38F848ACB}"/>
                  </a:ext>
                </a:extLst>
              </p:cNvPr>
              <p:cNvSpPr/>
              <p:nvPr/>
            </p:nvSpPr>
            <p:spPr>
              <a:xfrm>
                <a:off x="10101899" y="2293009"/>
                <a:ext cx="181120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dirty="0">
                          <a:latin typeface="Cambria Math" panose="02040503050406030204" pitchFamily="18" charset="0"/>
                        </a:rPr>
                        <m:t>𝑋</m:t>
                      </m:r>
                      <m:r>
                        <a:rPr lang="de-DE" dirty="0">
                          <a:latin typeface="Cambria Math" panose="02040503050406030204" pitchFamily="18" charset="0"/>
                        </a:rPr>
                        <m:t>∈{</m:t>
                      </m:r>
                      <m:r>
                        <a:rPr lang="de-DE" i="1" dirty="0">
                          <a:latin typeface="Cambria Math" panose="02040503050406030204" pitchFamily="18" charset="0"/>
                        </a:rPr>
                        <m:t>𝑎𝑙𝑖𝑐𝑒</m:t>
                      </m:r>
                      <m:r>
                        <a:rPr lang="de-DE" dirty="0">
                          <a:latin typeface="Cambria Math" panose="02040503050406030204" pitchFamily="18" charset="0"/>
                        </a:rPr>
                        <m:t>, </m:t>
                      </m:r>
                      <m:r>
                        <a:rPr lang="de-DE" i="1" dirty="0">
                          <a:latin typeface="Cambria Math" panose="02040503050406030204" pitchFamily="18" charset="0"/>
                        </a:rPr>
                        <m:t>𝑏𝑜𝑏</m:t>
                      </m:r>
                      <m:r>
                        <a:rPr lang="de-DE" dirty="0">
                          <a:latin typeface="Cambria Math" panose="02040503050406030204" pitchFamily="18" charset="0"/>
                        </a:rPr>
                        <m:t>)</m:t>
                      </m:r>
                    </m:oMath>
                  </m:oMathPara>
                </a14:m>
                <a:endParaRPr lang="de-DE" dirty="0"/>
              </a:p>
            </p:txBody>
          </p:sp>
        </mc:Choice>
        <mc:Fallback xmlns="">
          <p:sp>
            <p:nvSpPr>
              <p:cNvPr id="146" name="Rectangle 145">
                <a:extLst>
                  <a:ext uri="{FF2B5EF4-FFF2-40B4-BE49-F238E27FC236}">
                    <a16:creationId xmlns:a16="http://schemas.microsoft.com/office/drawing/2014/main" id="{647A9721-B55F-604A-AAD3-35A38F848ACB}"/>
                  </a:ext>
                </a:extLst>
              </p:cNvPr>
              <p:cNvSpPr>
                <a:spLocks noRot="1" noChangeAspect="1" noMove="1" noResize="1" noEditPoints="1" noAdjustHandles="1" noChangeArrowheads="1" noChangeShapeType="1" noTextEdit="1"/>
              </p:cNvSpPr>
              <p:nvPr/>
            </p:nvSpPr>
            <p:spPr>
              <a:xfrm>
                <a:off x="10101899" y="2293009"/>
                <a:ext cx="1811200" cy="369332"/>
              </a:xfrm>
              <a:prstGeom prst="rect">
                <a:avLst/>
              </a:prstGeom>
              <a:blipFill>
                <a:blip r:embed="rId34"/>
                <a:stretch>
                  <a:fillRect b="-13333"/>
                </a:stretch>
              </a:blipFill>
            </p:spPr>
            <p:txBody>
              <a:bodyPr/>
              <a:lstStyle/>
              <a:p>
                <a:r>
                  <a:rPr lang="en-GB">
                    <a:noFill/>
                  </a:rPr>
                  <a:t> </a:t>
                </a:r>
              </a:p>
            </p:txBody>
          </p:sp>
        </mc:Fallback>
      </mc:AlternateContent>
      <p:grpSp>
        <p:nvGrpSpPr>
          <p:cNvPr id="148" name="Group 147">
            <a:extLst>
              <a:ext uri="{FF2B5EF4-FFF2-40B4-BE49-F238E27FC236}">
                <a16:creationId xmlns:a16="http://schemas.microsoft.com/office/drawing/2014/main" id="{D407E3C4-B643-EA40-96E8-B49AA8A78406}"/>
              </a:ext>
            </a:extLst>
          </p:cNvPr>
          <p:cNvGrpSpPr/>
          <p:nvPr/>
        </p:nvGrpSpPr>
        <p:grpSpPr>
          <a:xfrm>
            <a:off x="8242662" y="443420"/>
            <a:ext cx="2034533" cy="552081"/>
            <a:chOff x="8655309" y="2902693"/>
            <a:chExt cx="2034533" cy="552081"/>
          </a:xfrm>
        </p:grpSpPr>
        <p:cxnSp>
          <p:nvCxnSpPr>
            <p:cNvPr id="278" name="Straight Connector 277">
              <a:extLst>
                <a:ext uri="{FF2B5EF4-FFF2-40B4-BE49-F238E27FC236}">
                  <a16:creationId xmlns:a16="http://schemas.microsoft.com/office/drawing/2014/main" id="{79D6D2E0-ED5D-ED4A-9F1D-8A97212DCA9E}"/>
                </a:ext>
              </a:extLst>
            </p:cNvPr>
            <p:cNvCxnSpPr>
              <a:cxnSpLocks/>
              <a:stCxn id="149" idx="6"/>
              <a:endCxn id="28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76D8E4AD-D271-B840-930A-671F2A188E07}"/>
                </a:ext>
              </a:extLst>
            </p:cNvPr>
            <p:cNvCxnSpPr>
              <a:cxnSpLocks/>
              <a:stCxn id="150" idx="2"/>
              <a:endCxn id="283"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5F3935BD-BD42-794C-830C-04ADC2CFEED5}"/>
                </a:ext>
              </a:extLst>
            </p:cNvPr>
            <p:cNvCxnSpPr>
              <a:cxnSpLocks/>
              <a:stCxn id="153" idx="0"/>
              <a:endCxn id="28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 name="Group 280">
              <a:extLst>
                <a:ext uri="{FF2B5EF4-FFF2-40B4-BE49-F238E27FC236}">
                  <a16:creationId xmlns:a16="http://schemas.microsoft.com/office/drawing/2014/main" id="{73FAD988-7DD4-2B40-8EDC-9767B0CE1BC7}"/>
                </a:ext>
              </a:extLst>
            </p:cNvPr>
            <p:cNvGrpSpPr/>
            <p:nvPr/>
          </p:nvGrpSpPr>
          <p:grpSpPr>
            <a:xfrm>
              <a:off x="9540595" y="2902693"/>
              <a:ext cx="520306" cy="392206"/>
              <a:chOff x="9540595" y="2902693"/>
              <a:chExt cx="520306" cy="392206"/>
            </a:xfrm>
          </p:grpSpPr>
          <p:sp>
            <p:nvSpPr>
              <p:cNvPr id="282" name="Rectangle 281">
                <a:extLst>
                  <a:ext uri="{FF2B5EF4-FFF2-40B4-BE49-F238E27FC236}">
                    <a16:creationId xmlns:a16="http://schemas.microsoft.com/office/drawing/2014/main" id="{0CDC9DBE-EAB7-B847-A0F6-89721EEE325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3" name="Rectangle 282">
                <a:extLst>
                  <a:ext uri="{FF2B5EF4-FFF2-40B4-BE49-F238E27FC236}">
                    <a16:creationId xmlns:a16="http://schemas.microsoft.com/office/drawing/2014/main" id="{7CED82BC-D90D-AF4C-BBE6-40372896237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4" name="Rectangle 283">
                <a:extLst>
                  <a:ext uri="{FF2B5EF4-FFF2-40B4-BE49-F238E27FC236}">
                    <a16:creationId xmlns:a16="http://schemas.microsoft.com/office/drawing/2014/main" id="{1E02F2C7-5BC0-E146-82CD-E98A0853B2B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5" name="TextBox 284">
                    <a:extLst>
                      <a:ext uri="{FF2B5EF4-FFF2-40B4-BE49-F238E27FC236}">
                        <a16:creationId xmlns:a16="http://schemas.microsoft.com/office/drawing/2014/main" id="{34059A55-2AA6-FB45-8E75-D3A7FA6028D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9E5BCCE5-5939-7B43-AF36-56F24B4DB429}"/>
                  </a:ext>
                </a:extLst>
              </p:cNvPr>
              <p:cNvSpPr/>
              <p:nvPr/>
            </p:nvSpPr>
            <p:spPr>
              <a:xfrm>
                <a:off x="7110550" y="360000"/>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49" name="Oval 148">
                <a:extLst>
                  <a:ext uri="{FF2B5EF4-FFF2-40B4-BE49-F238E27FC236}">
                    <a16:creationId xmlns:a16="http://schemas.microsoft.com/office/drawing/2014/main" id="{9E5BCCE5-5939-7B43-AF36-56F24B4DB429}"/>
                  </a:ext>
                </a:extLst>
              </p:cNvPr>
              <p:cNvSpPr>
                <a:spLocks noRot="1" noChangeAspect="1" noMove="1" noResize="1" noEditPoints="1" noAdjustHandles="1" noChangeArrowheads="1" noChangeShapeType="1" noTextEdit="1"/>
              </p:cNvSpPr>
              <p:nvPr/>
            </p:nvSpPr>
            <p:spPr>
              <a:xfrm>
                <a:off x="7110550" y="360000"/>
                <a:ext cx="1132112" cy="389513"/>
              </a:xfrm>
              <a:prstGeom prst="ellipse">
                <a:avLst/>
              </a:prstGeom>
              <a:blipFill>
                <a:blip r:embed="rId3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Oval 149">
                <a:extLst>
                  <a:ext uri="{FF2B5EF4-FFF2-40B4-BE49-F238E27FC236}">
                    <a16:creationId xmlns:a16="http://schemas.microsoft.com/office/drawing/2014/main" id="{C6F462F7-8ABE-0A4B-9049-137E1767085C}"/>
                  </a:ext>
                </a:extLst>
              </p:cNvPr>
              <p:cNvSpPr/>
              <p:nvPr/>
            </p:nvSpPr>
            <p:spPr>
              <a:xfrm>
                <a:off x="10277195" y="360000"/>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10277195" y="360000"/>
                <a:ext cx="991003" cy="389513"/>
              </a:xfrm>
              <a:prstGeom prst="ellipse">
                <a:avLst/>
              </a:prstGeom>
              <a:blipFill>
                <a:blip r:embed="rId3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1" name="Oval 150">
                <a:extLst>
                  <a:ext uri="{FF2B5EF4-FFF2-40B4-BE49-F238E27FC236}">
                    <a16:creationId xmlns:a16="http://schemas.microsoft.com/office/drawing/2014/main" id="{1D4FA53C-C29F-A440-ABF5-CF270D16128F}"/>
                  </a:ext>
                </a:extLst>
              </p:cNvPr>
              <p:cNvSpPr/>
              <p:nvPr/>
            </p:nvSpPr>
            <p:spPr>
              <a:xfrm>
                <a:off x="8642038" y="2424442"/>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51" name="Oval 150">
                <a:extLst>
                  <a:ext uri="{FF2B5EF4-FFF2-40B4-BE49-F238E27FC236}">
                    <a16:creationId xmlns:a16="http://schemas.microsoft.com/office/drawing/2014/main" id="{1D4FA53C-C29F-A440-ABF5-CF270D16128F}"/>
                  </a:ext>
                </a:extLst>
              </p:cNvPr>
              <p:cNvSpPr>
                <a:spLocks noRot="1" noChangeAspect="1" noMove="1" noResize="1" noEditPoints="1" noAdjustHandles="1" noChangeArrowheads="1" noChangeShapeType="1" noTextEdit="1"/>
              </p:cNvSpPr>
              <p:nvPr/>
            </p:nvSpPr>
            <p:spPr>
              <a:xfrm>
                <a:off x="8642038" y="2424442"/>
                <a:ext cx="1189998" cy="389513"/>
              </a:xfrm>
              <a:prstGeom prst="ellipse">
                <a:avLst/>
              </a:prstGeom>
              <a:blipFill>
                <a:blip r:embed="rId3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2" name="Oval 151">
                <a:extLst>
                  <a:ext uri="{FF2B5EF4-FFF2-40B4-BE49-F238E27FC236}">
                    <a16:creationId xmlns:a16="http://schemas.microsoft.com/office/drawing/2014/main" id="{BA96B05B-93B2-0246-9962-788810F7B7C4}"/>
                  </a:ext>
                </a:extLst>
              </p:cNvPr>
              <p:cNvSpPr/>
              <p:nvPr/>
            </p:nvSpPr>
            <p:spPr>
              <a:xfrm>
                <a:off x="6908400" y="167889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𝑇𝑟𝑎𝑣𝑒𝑙</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e>
                      </m:d>
                    </m:oMath>
                  </m:oMathPara>
                </a14:m>
                <a:endParaRPr lang="en-GB" dirty="0">
                  <a:solidFill>
                    <a:srgbClr val="FFC000"/>
                  </a:solidFill>
                </a:endParaRPr>
              </a:p>
            </p:txBody>
          </p:sp>
        </mc:Choice>
        <mc:Fallback xmlns="">
          <p:sp>
            <p:nvSpPr>
              <p:cNvPr id="152" name="Oval 151">
                <a:extLst>
                  <a:ext uri="{FF2B5EF4-FFF2-40B4-BE49-F238E27FC236}">
                    <a16:creationId xmlns:a16="http://schemas.microsoft.com/office/drawing/2014/main" id="{BA96B05B-93B2-0246-9962-788810F7B7C4}"/>
                  </a:ext>
                </a:extLst>
              </p:cNvPr>
              <p:cNvSpPr>
                <a:spLocks noRot="1" noChangeAspect="1" noMove="1" noResize="1" noEditPoints="1" noAdjustHandles="1" noChangeArrowheads="1" noChangeShapeType="1" noTextEdit="1"/>
              </p:cNvSpPr>
              <p:nvPr/>
            </p:nvSpPr>
            <p:spPr>
              <a:xfrm>
                <a:off x="6908400" y="1678898"/>
                <a:ext cx="1536412" cy="389513"/>
              </a:xfrm>
              <a:prstGeom prst="ellipse">
                <a:avLst/>
              </a:prstGeom>
              <a:blipFill>
                <a:blip r:embed="rId3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77211BC-5C82-AA48-99FC-72DBA649F698}"/>
                  </a:ext>
                </a:extLst>
              </p:cNvPr>
              <p:cNvSpPr/>
              <p:nvPr/>
            </p:nvSpPr>
            <p:spPr>
              <a:xfrm>
                <a:off x="8861536" y="995501"/>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53" name="Oval 152">
                <a:extLst>
                  <a:ext uri="{FF2B5EF4-FFF2-40B4-BE49-F238E27FC236}">
                    <a16:creationId xmlns:a16="http://schemas.microsoft.com/office/drawing/2014/main" id="{B77211BC-5C82-AA48-99FC-72DBA649F698}"/>
                  </a:ext>
                </a:extLst>
              </p:cNvPr>
              <p:cNvSpPr>
                <a:spLocks noRot="1" noChangeAspect="1" noMove="1" noResize="1" noEditPoints="1" noAdjustHandles="1" noChangeArrowheads="1" noChangeShapeType="1" noTextEdit="1"/>
              </p:cNvSpPr>
              <p:nvPr/>
            </p:nvSpPr>
            <p:spPr>
              <a:xfrm>
                <a:off x="8861536" y="995501"/>
                <a:ext cx="758649" cy="389513"/>
              </a:xfrm>
              <a:prstGeom prst="ellipse">
                <a:avLst/>
              </a:prstGeom>
              <a:blipFill>
                <a:blip r:embed="rId39"/>
                <a:stretch>
                  <a:fillRect b="-6061"/>
                </a:stretch>
              </a:blipFill>
              <a:ln>
                <a:solidFill>
                  <a:schemeClr val="tx1"/>
                </a:solidFill>
              </a:ln>
            </p:spPr>
            <p:txBody>
              <a:bodyPr/>
              <a:lstStyle/>
              <a:p>
                <a:r>
                  <a:rPr lang="en-GB">
                    <a:noFill/>
                  </a:rPr>
                  <a:t> </a:t>
                </a:r>
              </a:p>
            </p:txBody>
          </p:sp>
        </mc:Fallback>
      </mc:AlternateContent>
      <p:cxnSp>
        <p:nvCxnSpPr>
          <p:cNvPr id="155" name="Straight Connector 154">
            <a:extLst>
              <a:ext uri="{FF2B5EF4-FFF2-40B4-BE49-F238E27FC236}">
                <a16:creationId xmlns:a16="http://schemas.microsoft.com/office/drawing/2014/main" id="{286B26E4-EF5E-114E-BD7B-86FD6419335C}"/>
              </a:ext>
            </a:extLst>
          </p:cNvPr>
          <p:cNvCxnSpPr>
            <a:cxnSpLocks/>
            <a:stCxn id="152" idx="6"/>
            <a:endCxn id="275" idx="1"/>
          </p:cNvCxnSpPr>
          <p:nvPr/>
        </p:nvCxnSpPr>
        <p:spPr>
          <a:xfrm>
            <a:off x="8444812" y="1873655"/>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CA242ADA-233A-7145-BEAF-CC548E8BC62B}"/>
              </a:ext>
            </a:extLst>
          </p:cNvPr>
          <p:cNvCxnSpPr>
            <a:cxnSpLocks/>
            <a:stCxn id="153" idx="4"/>
            <a:endCxn id="275" idx="0"/>
          </p:cNvCxnSpPr>
          <p:nvPr/>
        </p:nvCxnSpPr>
        <p:spPr>
          <a:xfrm flipH="1">
            <a:off x="8972009" y="1385014"/>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F3E470B8-AE5F-7A4E-BB1F-01B0F9DB537D}"/>
              </a:ext>
            </a:extLst>
          </p:cNvPr>
          <p:cNvCxnSpPr>
            <a:cxnSpLocks/>
            <a:stCxn id="151" idx="0"/>
            <a:endCxn id="275" idx="2"/>
          </p:cNvCxnSpPr>
          <p:nvPr/>
        </p:nvCxnSpPr>
        <p:spPr>
          <a:xfrm flipH="1" flipV="1">
            <a:off x="8972009" y="1951097"/>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E8BE0DE8-E8C9-D24E-A1B5-0E195BF38DE5}"/>
              </a:ext>
            </a:extLst>
          </p:cNvPr>
          <p:cNvGrpSpPr/>
          <p:nvPr/>
        </p:nvGrpSpPr>
        <p:grpSpPr>
          <a:xfrm>
            <a:off x="8862920" y="1768183"/>
            <a:ext cx="222608" cy="225914"/>
            <a:chOff x="8862920" y="1768183"/>
            <a:chExt cx="222608" cy="225914"/>
          </a:xfrm>
        </p:grpSpPr>
        <p:sp>
          <p:nvSpPr>
            <p:cNvPr id="274" name="Rectangle 273">
              <a:extLst>
                <a:ext uri="{FF2B5EF4-FFF2-40B4-BE49-F238E27FC236}">
                  <a16:creationId xmlns:a16="http://schemas.microsoft.com/office/drawing/2014/main" id="{5AEDBC36-1185-FF48-9C10-AAC6610AECBD}"/>
                </a:ext>
              </a:extLst>
            </p:cNvPr>
            <p:cNvSpPr/>
            <p:nvPr/>
          </p:nvSpPr>
          <p:spPr>
            <a:xfrm>
              <a:off x="8862920" y="176818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5" name="Rectangle 274">
              <a:extLst>
                <a:ext uri="{FF2B5EF4-FFF2-40B4-BE49-F238E27FC236}">
                  <a16:creationId xmlns:a16="http://schemas.microsoft.com/office/drawing/2014/main" id="{0273F03F-A858-A045-820A-538A405C9B7B}"/>
                </a:ext>
              </a:extLst>
            </p:cNvPr>
            <p:cNvSpPr/>
            <p:nvPr/>
          </p:nvSpPr>
          <p:spPr>
            <a:xfrm>
              <a:off x="8900009" y="180709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6" name="Rectangle 275">
              <a:extLst>
                <a:ext uri="{FF2B5EF4-FFF2-40B4-BE49-F238E27FC236}">
                  <a16:creationId xmlns:a16="http://schemas.microsoft.com/office/drawing/2014/main" id="{2784DE39-1A0A-0442-A58F-5D396E089A6A}"/>
                </a:ext>
              </a:extLst>
            </p:cNvPr>
            <p:cNvSpPr/>
            <p:nvPr/>
          </p:nvSpPr>
          <p:spPr>
            <a:xfrm>
              <a:off x="8941528" y="185009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mc:AlternateContent xmlns:mc="http://schemas.openxmlformats.org/markup-compatibility/2006" xmlns:a14="http://schemas.microsoft.com/office/drawing/2010/main">
        <mc:Choice Requires="a14">
          <p:sp>
            <p:nvSpPr>
              <p:cNvPr id="277" name="TextBox 276">
                <a:extLst>
                  <a:ext uri="{FF2B5EF4-FFF2-40B4-BE49-F238E27FC236}">
                    <a16:creationId xmlns:a16="http://schemas.microsoft.com/office/drawing/2014/main" id="{842634AD-E3A0-8749-9478-5880C026D864}"/>
                  </a:ext>
                </a:extLst>
              </p:cNvPr>
              <p:cNvSpPr txBox="1"/>
              <p:nvPr/>
            </p:nvSpPr>
            <p:spPr>
              <a:xfrm>
                <a:off x="8611025" y="188289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277" name="TextBox 276">
                <a:extLst>
                  <a:ext uri="{FF2B5EF4-FFF2-40B4-BE49-F238E27FC236}">
                    <a16:creationId xmlns:a16="http://schemas.microsoft.com/office/drawing/2014/main" id="{842634AD-E3A0-8749-9478-5880C026D864}"/>
                  </a:ext>
                </a:extLst>
              </p:cNvPr>
              <p:cNvSpPr txBox="1">
                <a:spLocks noRot="1" noChangeAspect="1" noMove="1" noResize="1" noEditPoints="1" noAdjustHandles="1" noChangeArrowheads="1" noChangeShapeType="1" noTextEdit="1"/>
              </p:cNvSpPr>
              <p:nvPr/>
            </p:nvSpPr>
            <p:spPr>
              <a:xfrm>
                <a:off x="8611025" y="1882894"/>
                <a:ext cx="293414" cy="276999"/>
              </a:xfrm>
              <a:prstGeom prst="rect">
                <a:avLst/>
              </a:prstGeom>
              <a:blipFill>
                <a:blip r:embed="rId40"/>
                <a:stretch>
                  <a:fillRect l="-16667" r="-4167" b="-26087"/>
                </a:stretch>
              </a:blipFill>
            </p:spPr>
            <p:txBody>
              <a:bodyPr/>
              <a:lstStyle/>
              <a:p>
                <a:r>
                  <a:rPr lang="en-GB">
                    <a:noFill/>
                  </a:rPr>
                  <a:t> </a:t>
                </a:r>
              </a:p>
            </p:txBody>
          </p:sp>
        </mc:Fallback>
      </mc:AlternateContent>
      <p:cxnSp>
        <p:nvCxnSpPr>
          <p:cNvPr id="159" name="Straight Connector 158">
            <a:extLst>
              <a:ext uri="{FF2B5EF4-FFF2-40B4-BE49-F238E27FC236}">
                <a16:creationId xmlns:a16="http://schemas.microsoft.com/office/drawing/2014/main" id="{3B0C720F-5C86-0043-9899-B6F69D070BCC}"/>
              </a:ext>
            </a:extLst>
          </p:cNvPr>
          <p:cNvCxnSpPr>
            <a:cxnSpLocks/>
            <a:stCxn id="153" idx="4"/>
            <a:endCxn id="271" idx="0"/>
          </p:cNvCxnSpPr>
          <p:nvPr/>
        </p:nvCxnSpPr>
        <p:spPr>
          <a:xfrm>
            <a:off x="9240861" y="1385014"/>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A8AAD72D-AF23-0247-9DF8-966216487525}"/>
              </a:ext>
            </a:extLst>
          </p:cNvPr>
          <p:cNvCxnSpPr>
            <a:cxnSpLocks/>
            <a:stCxn id="151" idx="0"/>
            <a:endCxn id="271" idx="2"/>
          </p:cNvCxnSpPr>
          <p:nvPr/>
        </p:nvCxnSpPr>
        <p:spPr>
          <a:xfrm flipV="1">
            <a:off x="9237037" y="1951097"/>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2" name="Group 161">
            <a:extLst>
              <a:ext uri="{FF2B5EF4-FFF2-40B4-BE49-F238E27FC236}">
                <a16:creationId xmlns:a16="http://schemas.microsoft.com/office/drawing/2014/main" id="{D6062854-E6A7-8B4B-9325-4110F9E0623A}"/>
              </a:ext>
            </a:extLst>
          </p:cNvPr>
          <p:cNvGrpSpPr/>
          <p:nvPr/>
        </p:nvGrpSpPr>
        <p:grpSpPr>
          <a:xfrm>
            <a:off x="9393793" y="1768183"/>
            <a:ext cx="525629" cy="392206"/>
            <a:chOff x="9540595" y="2902693"/>
            <a:chExt cx="525629" cy="392206"/>
          </a:xfrm>
        </p:grpSpPr>
        <p:sp>
          <p:nvSpPr>
            <p:cNvPr id="270" name="Rectangle 269">
              <a:extLst>
                <a:ext uri="{FF2B5EF4-FFF2-40B4-BE49-F238E27FC236}">
                  <a16:creationId xmlns:a16="http://schemas.microsoft.com/office/drawing/2014/main" id="{86019416-B87B-0640-82AC-D4E4384B588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1" name="Rectangle 270">
              <a:extLst>
                <a:ext uri="{FF2B5EF4-FFF2-40B4-BE49-F238E27FC236}">
                  <a16:creationId xmlns:a16="http://schemas.microsoft.com/office/drawing/2014/main" id="{386C8AE1-6FF0-7E43-988B-91E1ACA0D692}"/>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2" name="Rectangle 271">
              <a:extLst>
                <a:ext uri="{FF2B5EF4-FFF2-40B4-BE49-F238E27FC236}">
                  <a16:creationId xmlns:a16="http://schemas.microsoft.com/office/drawing/2014/main" id="{95BA62BB-334A-7D4F-8C11-B9E90AD18DE0}"/>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3" name="TextBox 272">
                  <a:extLst>
                    <a:ext uri="{FF2B5EF4-FFF2-40B4-BE49-F238E27FC236}">
                      <a16:creationId xmlns:a16="http://schemas.microsoft.com/office/drawing/2014/main" id="{CBF74BB9-A3AD-5D4E-8346-A63433EEE158}"/>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3</m:t>
                            </m:r>
                          </m:sub>
                          <m:sup>
                            <m:r>
                              <a:rPr lang="de-DE" b="0" i="1" smtClean="0">
                                <a:latin typeface="Cambria Math" panose="02040503050406030204" pitchFamily="18" charset="0"/>
                              </a:rPr>
                              <m:t>′</m:t>
                            </m:r>
                          </m:sup>
                        </m:sSubSup>
                      </m:oMath>
                    </m:oMathPara>
                  </a14:m>
                  <a:endParaRPr lang="en-GB" dirty="0"/>
                </a:p>
              </p:txBody>
            </p:sp>
          </mc:Choice>
          <mc:Fallback xmlns="">
            <p:sp>
              <p:nvSpPr>
                <p:cNvPr id="273" name="TextBox 272">
                  <a:extLst>
                    <a:ext uri="{FF2B5EF4-FFF2-40B4-BE49-F238E27FC236}">
                      <a16:creationId xmlns:a16="http://schemas.microsoft.com/office/drawing/2014/main" id="{CBF74BB9-A3AD-5D4E-8346-A63433EEE158}"/>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41"/>
                  <a:stretch>
                    <a:fillRect l="-16667" r="-4167" b="-26087"/>
                  </a:stretch>
                </a:blipFill>
              </p:spPr>
              <p:txBody>
                <a:bodyPr/>
                <a:lstStyle/>
                <a:p>
                  <a:r>
                    <a:rPr lang="en-GB">
                      <a:noFill/>
                    </a:rPr>
                    <a:t> </a:t>
                  </a:r>
                </a:p>
              </p:txBody>
            </p:sp>
          </mc:Fallback>
        </mc:AlternateContent>
      </p:grpSp>
      <p:grpSp>
        <p:nvGrpSpPr>
          <p:cNvPr id="163" name="Group 162">
            <a:extLst>
              <a:ext uri="{FF2B5EF4-FFF2-40B4-BE49-F238E27FC236}">
                <a16:creationId xmlns:a16="http://schemas.microsoft.com/office/drawing/2014/main" id="{0FEBEA73-D9BC-CA49-A77E-F6F6A29072B4}"/>
              </a:ext>
            </a:extLst>
          </p:cNvPr>
          <p:cNvGrpSpPr/>
          <p:nvPr/>
        </p:nvGrpSpPr>
        <p:grpSpPr>
          <a:xfrm>
            <a:off x="9620185" y="1118257"/>
            <a:ext cx="758122" cy="348999"/>
            <a:chOff x="8636773" y="2952819"/>
            <a:chExt cx="758122" cy="348999"/>
          </a:xfrm>
        </p:grpSpPr>
        <p:cxnSp>
          <p:nvCxnSpPr>
            <p:cNvPr id="164" name="Straight Connector 163">
              <a:extLst>
                <a:ext uri="{FF2B5EF4-FFF2-40B4-BE49-F238E27FC236}">
                  <a16:creationId xmlns:a16="http://schemas.microsoft.com/office/drawing/2014/main" id="{B77DCDFA-ED83-3140-BD0B-AC84B17F2728}"/>
                </a:ext>
              </a:extLst>
            </p:cNvPr>
            <p:cNvCxnSpPr>
              <a:cxnSpLocks/>
              <a:stCxn id="153" idx="6"/>
              <a:endCxn id="26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3324D852-B930-5B4E-90EE-39DB7F037AB6}"/>
                </a:ext>
              </a:extLst>
            </p:cNvPr>
            <p:cNvGrpSpPr/>
            <p:nvPr/>
          </p:nvGrpSpPr>
          <p:grpSpPr>
            <a:xfrm>
              <a:off x="8957481" y="2952819"/>
              <a:ext cx="437414" cy="348999"/>
              <a:chOff x="8957481" y="2952819"/>
              <a:chExt cx="437414" cy="348999"/>
            </a:xfrm>
          </p:grpSpPr>
          <p:sp>
            <p:nvSpPr>
              <p:cNvPr id="268" name="Rectangle 267">
                <a:extLst>
                  <a:ext uri="{FF2B5EF4-FFF2-40B4-BE49-F238E27FC236}">
                    <a16:creationId xmlns:a16="http://schemas.microsoft.com/office/drawing/2014/main" id="{974D67A3-1B5D-1942-BF0E-3BB986910FA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9" name="TextBox 268">
                    <a:extLst>
                      <a:ext uri="{FF2B5EF4-FFF2-40B4-BE49-F238E27FC236}">
                        <a16:creationId xmlns:a16="http://schemas.microsoft.com/office/drawing/2014/main" id="{DB89998A-D600-8B47-A398-3C63A1F8B68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42"/>
                    <a:stretch>
                      <a:fillRect l="-16667" r="-4167" b="-21739"/>
                    </a:stretch>
                  </a:blipFill>
                </p:spPr>
                <p:txBody>
                  <a:bodyPr/>
                  <a:lstStyle/>
                  <a:p>
                    <a:r>
                      <a:rPr lang="en-GB">
                        <a:noFill/>
                      </a:rPr>
                      <a:t> </a:t>
                    </a:r>
                  </a:p>
                </p:txBody>
              </p:sp>
            </mc:Fallback>
          </mc:AlternateContent>
        </p:grpSp>
      </p:grpSp>
      <p:grpSp>
        <p:nvGrpSpPr>
          <p:cNvPr id="286" name="Group 285">
            <a:extLst>
              <a:ext uri="{FF2B5EF4-FFF2-40B4-BE49-F238E27FC236}">
                <a16:creationId xmlns:a16="http://schemas.microsoft.com/office/drawing/2014/main" id="{058557B9-6375-F149-92ED-C3116B0F0C8E}"/>
              </a:ext>
            </a:extLst>
          </p:cNvPr>
          <p:cNvGrpSpPr/>
          <p:nvPr/>
        </p:nvGrpSpPr>
        <p:grpSpPr>
          <a:xfrm>
            <a:off x="3537876" y="360000"/>
            <a:ext cx="5323660" cy="1590786"/>
            <a:chOff x="3537876" y="3448697"/>
            <a:chExt cx="5323660" cy="1590786"/>
          </a:xfrm>
        </p:grpSpPr>
        <p:cxnSp>
          <p:nvCxnSpPr>
            <p:cNvPr id="287" name="Straight Connector 286">
              <a:extLst>
                <a:ext uri="{FF2B5EF4-FFF2-40B4-BE49-F238E27FC236}">
                  <a16:creationId xmlns:a16="http://schemas.microsoft.com/office/drawing/2014/main" id="{F25538C8-0E4C-C947-9D25-29462CFA176E}"/>
                </a:ext>
              </a:extLst>
            </p:cNvPr>
            <p:cNvCxnSpPr>
              <a:cxnSpLocks/>
              <a:stCxn id="295" idx="6"/>
              <a:endCxn id="302"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FDAE8E5F-1018-954E-BEBB-2B71CC5DADA1}"/>
                </a:ext>
              </a:extLst>
            </p:cNvPr>
            <p:cNvCxnSpPr>
              <a:cxnSpLocks/>
              <a:stCxn id="302" idx="3"/>
              <a:endCxn id="153"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4B2DE63-5FED-6A46-AF42-708F9C86C85F}"/>
                </a:ext>
              </a:extLst>
            </p:cNvPr>
            <p:cNvCxnSpPr>
              <a:cxnSpLocks/>
              <a:stCxn id="302" idx="1"/>
              <a:endCxn id="294" idx="6"/>
            </p:cNvCxnSpPr>
            <p:nvPr/>
          </p:nvCxnSpPr>
          <p:spPr>
            <a:xfrm flipH="1">
              <a:off x="5305788" y="3969005"/>
              <a:ext cx="885100" cy="3107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0" name="Group 289">
              <a:extLst>
                <a:ext uri="{FF2B5EF4-FFF2-40B4-BE49-F238E27FC236}">
                  <a16:creationId xmlns:a16="http://schemas.microsoft.com/office/drawing/2014/main" id="{49DC3FC6-8A5A-1943-A1E4-79C5FF886B38}"/>
                </a:ext>
              </a:extLst>
            </p:cNvPr>
            <p:cNvGrpSpPr/>
            <p:nvPr/>
          </p:nvGrpSpPr>
          <p:grpSpPr>
            <a:xfrm>
              <a:off x="6190888" y="3897005"/>
              <a:ext cx="442840" cy="348999"/>
              <a:chOff x="2520346" y="4194312"/>
              <a:chExt cx="442840" cy="348999"/>
            </a:xfrm>
          </p:grpSpPr>
          <p:sp>
            <p:nvSpPr>
              <p:cNvPr id="302" name="Rectangle 301">
                <a:extLst>
                  <a:ext uri="{FF2B5EF4-FFF2-40B4-BE49-F238E27FC236}">
                    <a16:creationId xmlns:a16="http://schemas.microsoft.com/office/drawing/2014/main" id="{6C2BFFDB-31E0-7948-B69F-0E9B91141071}"/>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3" name="TextBox 302">
                    <a:extLst>
                      <a:ext uri="{FF2B5EF4-FFF2-40B4-BE49-F238E27FC236}">
                        <a16:creationId xmlns:a16="http://schemas.microsoft.com/office/drawing/2014/main" id="{6E203095-B8AD-1B48-A257-2A9DEE368803}"/>
                      </a:ext>
                    </a:extLst>
                  </p:cNvPr>
                  <p:cNvSpPr txBox="1"/>
                  <p:nvPr/>
                </p:nvSpPr>
                <p:spPr>
                  <a:xfrm>
                    <a:off x="2669772" y="4266312"/>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2</m:t>
                              </m:r>
                            </m:sub>
                          </m:sSub>
                        </m:oMath>
                      </m:oMathPara>
                    </a14:m>
                    <a:endParaRPr lang="en-GB" dirty="0"/>
                  </a:p>
                </p:txBody>
              </p:sp>
            </mc:Choice>
            <mc:Fallback xmlns="">
              <p:sp>
                <p:nvSpPr>
                  <p:cNvPr id="114" name="TextBox 113">
                    <a:extLst>
                      <a:ext uri="{FF2B5EF4-FFF2-40B4-BE49-F238E27FC236}">
                        <a16:creationId xmlns:a16="http://schemas.microsoft.com/office/drawing/2014/main" id="{7EC04AEF-4532-D54D-A72A-D7014F4E6CC5}"/>
                      </a:ext>
                    </a:extLst>
                  </p:cNvPr>
                  <p:cNvSpPr txBox="1">
                    <a:spLocks noRot="1" noChangeAspect="1" noMove="1" noResize="1" noEditPoints="1" noAdjustHandles="1" noChangeArrowheads="1" noChangeShapeType="1" noTextEdit="1"/>
                  </p:cNvSpPr>
                  <p:nvPr/>
                </p:nvSpPr>
                <p:spPr>
                  <a:xfrm>
                    <a:off x="2669772" y="4266312"/>
                    <a:ext cx="293414" cy="276999"/>
                  </a:xfrm>
                  <a:prstGeom prst="rect">
                    <a:avLst/>
                  </a:prstGeom>
                  <a:blipFill>
                    <a:blip r:embed="rId43"/>
                    <a:stretch>
                      <a:fillRect l="-16667" r="-4167" b="-27273"/>
                    </a:stretch>
                  </a:blipFill>
                </p:spPr>
                <p:txBody>
                  <a:bodyPr/>
                  <a:lstStyle/>
                  <a:p>
                    <a:r>
                      <a:rPr lang="en-GB">
                        <a:noFill/>
                      </a:rPr>
                      <a:t> </a:t>
                    </a:r>
                  </a:p>
                </p:txBody>
              </p:sp>
            </mc:Fallback>
          </mc:AlternateContent>
        </p:grpSp>
        <p:cxnSp>
          <p:nvCxnSpPr>
            <p:cNvPr id="291" name="Straight Connector 290">
              <a:extLst>
                <a:ext uri="{FF2B5EF4-FFF2-40B4-BE49-F238E27FC236}">
                  <a16:creationId xmlns:a16="http://schemas.microsoft.com/office/drawing/2014/main" id="{829A8CA5-A774-D345-94CE-0AE689F55B71}"/>
                </a:ext>
              </a:extLst>
            </p:cNvPr>
            <p:cNvCxnSpPr>
              <a:cxnSpLocks/>
              <a:stCxn id="300" idx="3"/>
              <a:endCxn id="153" idx="2"/>
            </p:cNvCxnSpPr>
            <p:nvPr/>
          </p:nvCxnSpPr>
          <p:spPr>
            <a:xfrm flipV="1">
              <a:off x="6333071" y="4278955"/>
              <a:ext cx="2528465" cy="3531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C24EA359-3AA9-5F4E-9F93-9018B9F0C87A}"/>
                </a:ext>
              </a:extLst>
            </p:cNvPr>
            <p:cNvCxnSpPr>
              <a:cxnSpLocks/>
              <a:stCxn id="300" idx="1"/>
              <a:endCxn id="296" idx="6"/>
            </p:cNvCxnSpPr>
            <p:nvPr/>
          </p:nvCxnSpPr>
          <p:spPr>
            <a:xfrm flipH="1">
              <a:off x="5615550" y="4632144"/>
              <a:ext cx="573521" cy="2125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B8498EEA-59E2-644A-8D40-9B7B65978581}"/>
                </a:ext>
              </a:extLst>
            </p:cNvPr>
            <p:cNvCxnSpPr>
              <a:cxnSpLocks/>
              <a:stCxn id="300" idx="1"/>
              <a:endCxn id="294" idx="6"/>
            </p:cNvCxnSpPr>
            <p:nvPr/>
          </p:nvCxnSpPr>
          <p:spPr>
            <a:xfrm flipH="1" flipV="1">
              <a:off x="5305788" y="4279776"/>
              <a:ext cx="883283" cy="3523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4" name="Oval 293">
                  <a:extLst>
                    <a:ext uri="{FF2B5EF4-FFF2-40B4-BE49-F238E27FC236}">
                      <a16:creationId xmlns:a16="http://schemas.microsoft.com/office/drawing/2014/main" id="{8A607A47-622A-B243-A343-594F2E3CB827}"/>
                    </a:ext>
                  </a:extLst>
                </p:cNvPr>
                <p:cNvSpPr/>
                <p:nvPr/>
              </p:nvSpPr>
              <p:spPr>
                <a:xfrm>
                  <a:off x="3847639" y="4085019"/>
                  <a:ext cx="14581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e>
                        </m:d>
                      </m:oMath>
                    </m:oMathPara>
                  </a14:m>
                  <a:endParaRPr lang="en-GB" dirty="0">
                    <a:solidFill>
                      <a:schemeClr val="tx1"/>
                    </a:solidFill>
                  </a:endParaRPr>
                </a:p>
              </p:txBody>
            </p:sp>
          </mc:Choice>
          <mc:Fallback xmlns="">
            <p:sp>
              <p:nvSpPr>
                <p:cNvPr id="105" name="Oval 104">
                  <a:extLst>
                    <a:ext uri="{FF2B5EF4-FFF2-40B4-BE49-F238E27FC236}">
                      <a16:creationId xmlns:a16="http://schemas.microsoft.com/office/drawing/2014/main" id="{55E5DF4D-B577-EA4F-A8C4-4F9E6F48B89B}"/>
                    </a:ext>
                  </a:extLst>
                </p:cNvPr>
                <p:cNvSpPr>
                  <a:spLocks noRot="1" noChangeAspect="1" noMove="1" noResize="1" noEditPoints="1" noAdjustHandles="1" noChangeArrowheads="1" noChangeShapeType="1" noTextEdit="1"/>
                </p:cNvSpPr>
                <p:nvPr/>
              </p:nvSpPr>
              <p:spPr>
                <a:xfrm>
                  <a:off x="3847639" y="4085019"/>
                  <a:ext cx="1458149" cy="389513"/>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5" name="Oval 294">
                  <a:extLst>
                    <a:ext uri="{FF2B5EF4-FFF2-40B4-BE49-F238E27FC236}">
                      <a16:creationId xmlns:a16="http://schemas.microsoft.com/office/drawing/2014/main" id="{4BB7B2AF-71C0-424F-97E7-B190CB198440}"/>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4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6" name="Oval 295">
                  <a:extLst>
                    <a:ext uri="{FF2B5EF4-FFF2-40B4-BE49-F238E27FC236}">
                      <a16:creationId xmlns:a16="http://schemas.microsoft.com/office/drawing/2014/main" id="{6B8A4082-D1F1-2147-BB78-F68BEC167278}"/>
                    </a:ext>
                  </a:extLst>
                </p:cNvPr>
                <p:cNvSpPr/>
                <p:nvPr/>
              </p:nvSpPr>
              <p:spPr>
                <a:xfrm>
                  <a:off x="3537876" y="4649970"/>
                  <a:ext cx="2077674"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𝑇𝑟𝑒𝑎𝑡</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r>
                              <a:rPr lang="de-DE" b="0" i="1" smtClean="0">
                                <a:solidFill>
                                  <a:schemeClr val="tx1"/>
                                </a:solidFill>
                                <a:latin typeface="Cambria Math" panose="02040503050406030204" pitchFamily="18" charset="0"/>
                              </a:rPr>
                              <m:t>,</m:t>
                            </m:r>
                            <m:r>
                              <a:rPr lang="de-DE" b="0" i="1" smtClean="0">
                                <a:solidFill>
                                  <a:schemeClr val="tx1"/>
                                </a:solidFill>
                                <a:latin typeface="Cambria Math" panose="02040503050406030204" pitchFamily="18" charset="0"/>
                              </a:rPr>
                              <m:t>𝑀</m:t>
                            </m:r>
                          </m:e>
                        </m:d>
                      </m:oMath>
                    </m:oMathPara>
                  </a14:m>
                  <a:endParaRPr lang="en-GB" dirty="0">
                    <a:solidFill>
                      <a:schemeClr val="tx1"/>
                    </a:solidFill>
                  </a:endParaRPr>
                </a:p>
              </p:txBody>
            </p:sp>
          </mc:Choice>
          <mc:Fallback xmlns="">
            <p:sp>
              <p:nvSpPr>
                <p:cNvPr id="107" name="Oval 106">
                  <a:extLst>
                    <a:ext uri="{FF2B5EF4-FFF2-40B4-BE49-F238E27FC236}">
                      <a16:creationId xmlns:a16="http://schemas.microsoft.com/office/drawing/2014/main" id="{4D413C4A-0F4A-B04F-8E94-2360CC1E55BE}"/>
                    </a:ext>
                  </a:extLst>
                </p:cNvPr>
                <p:cNvSpPr>
                  <a:spLocks noRot="1" noChangeAspect="1" noMove="1" noResize="1" noEditPoints="1" noAdjustHandles="1" noChangeArrowheads="1" noChangeShapeType="1" noTextEdit="1"/>
                </p:cNvSpPr>
                <p:nvPr/>
              </p:nvSpPr>
              <p:spPr>
                <a:xfrm>
                  <a:off x="3537876" y="4649970"/>
                  <a:ext cx="2077674" cy="389513"/>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grpSp>
          <p:nvGrpSpPr>
            <p:cNvPr id="297" name="Group 296">
              <a:extLst>
                <a:ext uri="{FF2B5EF4-FFF2-40B4-BE49-F238E27FC236}">
                  <a16:creationId xmlns:a16="http://schemas.microsoft.com/office/drawing/2014/main" id="{3658DDAB-B3E0-674A-931F-DC7F5E7531B5}"/>
                </a:ext>
              </a:extLst>
            </p:cNvPr>
            <p:cNvGrpSpPr/>
            <p:nvPr/>
          </p:nvGrpSpPr>
          <p:grpSpPr>
            <a:xfrm>
              <a:off x="6154160" y="4527585"/>
              <a:ext cx="458752" cy="381558"/>
              <a:chOff x="6154160" y="4527585"/>
              <a:chExt cx="458752" cy="381558"/>
            </a:xfrm>
          </p:grpSpPr>
          <mc:AlternateContent xmlns:mc="http://schemas.openxmlformats.org/markup-compatibility/2006" xmlns:a14="http://schemas.microsoft.com/office/drawing/2010/main">
            <mc:Choice Requires="a14">
              <p:sp>
                <p:nvSpPr>
                  <p:cNvPr id="298" name="TextBox 297">
                    <a:extLst>
                      <a:ext uri="{FF2B5EF4-FFF2-40B4-BE49-F238E27FC236}">
                        <a16:creationId xmlns:a16="http://schemas.microsoft.com/office/drawing/2014/main" id="{91085B10-5B3A-2F48-9B14-2114C52D72FF}"/>
                      </a:ext>
                    </a:extLst>
                  </p:cNvPr>
                  <p:cNvSpPr txBox="1"/>
                  <p:nvPr/>
                </p:nvSpPr>
                <p:spPr>
                  <a:xfrm>
                    <a:off x="6319498" y="463214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3</m:t>
                              </m:r>
                            </m:sub>
                          </m:sSub>
                        </m:oMath>
                      </m:oMathPara>
                    </a14:m>
                    <a:endParaRPr lang="en-GB" dirty="0"/>
                  </a:p>
                </p:txBody>
              </p:sp>
            </mc:Choice>
            <mc:Fallback xmlns="">
              <p:sp>
                <p:nvSpPr>
                  <p:cNvPr id="120" name="TextBox 119">
                    <a:extLst>
                      <a:ext uri="{FF2B5EF4-FFF2-40B4-BE49-F238E27FC236}">
                        <a16:creationId xmlns:a16="http://schemas.microsoft.com/office/drawing/2014/main" id="{529FA61B-D477-E646-8EDA-D99ACAD811E2}"/>
                      </a:ext>
                    </a:extLst>
                  </p:cNvPr>
                  <p:cNvSpPr txBox="1">
                    <a:spLocks noRot="1" noChangeAspect="1" noMove="1" noResize="1" noEditPoints="1" noAdjustHandles="1" noChangeArrowheads="1" noChangeShapeType="1" noTextEdit="1"/>
                  </p:cNvSpPr>
                  <p:nvPr/>
                </p:nvSpPr>
                <p:spPr>
                  <a:xfrm>
                    <a:off x="6319498" y="4632144"/>
                    <a:ext cx="293414" cy="276999"/>
                  </a:xfrm>
                  <a:prstGeom prst="rect">
                    <a:avLst/>
                  </a:prstGeom>
                  <a:blipFill>
                    <a:blip r:embed="rId47"/>
                    <a:stretch>
                      <a:fillRect l="-20833" b="-21739"/>
                    </a:stretch>
                  </a:blipFill>
                </p:spPr>
                <p:txBody>
                  <a:bodyPr/>
                  <a:lstStyle/>
                  <a:p>
                    <a:r>
                      <a:rPr lang="en-GB">
                        <a:noFill/>
                      </a:rPr>
                      <a:t> </a:t>
                    </a:r>
                  </a:p>
                </p:txBody>
              </p:sp>
            </mc:Fallback>
          </mc:AlternateContent>
          <p:sp>
            <p:nvSpPr>
              <p:cNvPr id="299" name="Rectangle 298">
                <a:extLst>
                  <a:ext uri="{FF2B5EF4-FFF2-40B4-BE49-F238E27FC236}">
                    <a16:creationId xmlns:a16="http://schemas.microsoft.com/office/drawing/2014/main" id="{16160C45-1A48-584A-8B54-EB10A42BD26B}"/>
                  </a:ext>
                </a:extLst>
              </p:cNvPr>
              <p:cNvSpPr/>
              <p:nvPr/>
            </p:nvSpPr>
            <p:spPr>
              <a:xfrm>
                <a:off x="6154160" y="452758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0" name="Rectangle 299">
                <a:extLst>
                  <a:ext uri="{FF2B5EF4-FFF2-40B4-BE49-F238E27FC236}">
                    <a16:creationId xmlns:a16="http://schemas.microsoft.com/office/drawing/2014/main" id="{FE0B83A5-669D-E141-9C39-3CF25E4CFB18}"/>
                  </a:ext>
                </a:extLst>
              </p:cNvPr>
              <p:cNvSpPr/>
              <p:nvPr/>
            </p:nvSpPr>
            <p:spPr>
              <a:xfrm>
                <a:off x="6189071" y="456014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1" name="Rectangle 300">
                <a:extLst>
                  <a:ext uri="{FF2B5EF4-FFF2-40B4-BE49-F238E27FC236}">
                    <a16:creationId xmlns:a16="http://schemas.microsoft.com/office/drawing/2014/main" id="{4B88071B-32F2-1749-BD65-43F1531D54A0}"/>
                  </a:ext>
                </a:extLst>
              </p:cNvPr>
              <p:cNvSpPr/>
              <p:nvPr/>
            </p:nvSpPr>
            <p:spPr>
              <a:xfrm>
                <a:off x="6222598" y="460450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12" name="Group 11">
            <a:extLst>
              <a:ext uri="{FF2B5EF4-FFF2-40B4-BE49-F238E27FC236}">
                <a16:creationId xmlns:a16="http://schemas.microsoft.com/office/drawing/2014/main" id="{DA4A462A-44DA-7E4F-87D4-5AB97A1CBF57}"/>
              </a:ext>
            </a:extLst>
          </p:cNvPr>
          <p:cNvGrpSpPr/>
          <p:nvPr/>
        </p:nvGrpSpPr>
        <p:grpSpPr>
          <a:xfrm>
            <a:off x="3537875" y="360000"/>
            <a:ext cx="5323663" cy="1600613"/>
            <a:chOff x="3537875" y="360000"/>
            <a:chExt cx="5323663" cy="1600613"/>
          </a:xfrm>
          <a:solidFill>
            <a:schemeClr val="bg2">
              <a:alpha val="20000"/>
            </a:schemeClr>
          </a:solidFill>
        </p:grpSpPr>
        <p:sp>
          <p:nvSpPr>
            <p:cNvPr id="9" name="Manual Operation 8">
              <a:extLst>
                <a:ext uri="{FF2B5EF4-FFF2-40B4-BE49-F238E27FC236}">
                  <a16:creationId xmlns:a16="http://schemas.microsoft.com/office/drawing/2014/main" id="{6E0FD6D0-FF48-9747-9BFC-F5E1595A1A43}"/>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B15D52-DFE5-3E48-8D39-C00ADAE3063E}"/>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04" name="Group 303">
            <a:extLst>
              <a:ext uri="{FF2B5EF4-FFF2-40B4-BE49-F238E27FC236}">
                <a16:creationId xmlns:a16="http://schemas.microsoft.com/office/drawing/2014/main" id="{B282B3E4-D93E-0B44-AC02-6DA5F9A904CB}"/>
              </a:ext>
            </a:extLst>
          </p:cNvPr>
          <p:cNvGrpSpPr/>
          <p:nvPr/>
        </p:nvGrpSpPr>
        <p:grpSpPr>
          <a:xfrm rot="16200000">
            <a:off x="5392174" y="2809290"/>
            <a:ext cx="1675109" cy="4543765"/>
            <a:chOff x="3537877" y="358665"/>
            <a:chExt cx="1675109" cy="4543765"/>
          </a:xfrm>
          <a:solidFill>
            <a:schemeClr val="bg2">
              <a:alpha val="20000"/>
            </a:schemeClr>
          </a:solidFill>
        </p:grpSpPr>
        <p:sp>
          <p:nvSpPr>
            <p:cNvPr id="305" name="Manual Operation 8">
              <a:extLst>
                <a:ext uri="{FF2B5EF4-FFF2-40B4-BE49-F238E27FC236}">
                  <a16:creationId xmlns:a16="http://schemas.microsoft.com/office/drawing/2014/main" id="{B8AD62A8-0311-654A-BCD6-ECB15CE47432}"/>
                </a:ext>
              </a:extLst>
            </p:cNvPr>
            <p:cNvSpPr/>
            <p:nvPr/>
          </p:nvSpPr>
          <p:spPr>
            <a:xfrm rot="16200000" flipH="1">
              <a:off x="2442274" y="2131717"/>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6" name="Rectangle 305">
              <a:extLst>
                <a:ext uri="{FF2B5EF4-FFF2-40B4-BE49-F238E27FC236}">
                  <a16:creationId xmlns:a16="http://schemas.microsoft.com/office/drawing/2014/main" id="{7C0E9724-81A6-2747-9016-C83AA45E54EB}"/>
                </a:ext>
              </a:extLst>
            </p:cNvPr>
            <p:cNvSpPr/>
            <p:nvPr/>
          </p:nvSpPr>
          <p:spPr>
            <a:xfrm>
              <a:off x="3537877" y="360001"/>
              <a:ext cx="680347" cy="454242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07" name="Straight Connector 306">
            <a:extLst>
              <a:ext uri="{FF2B5EF4-FFF2-40B4-BE49-F238E27FC236}">
                <a16:creationId xmlns:a16="http://schemas.microsoft.com/office/drawing/2014/main" id="{68B0A105-B4ED-DA40-BEC3-6236847FFC4F}"/>
              </a:ext>
            </a:extLst>
          </p:cNvPr>
          <p:cNvCxnSpPr>
            <a:cxnSpLocks/>
            <a:stCxn id="308" idx="0"/>
          </p:cNvCxnSpPr>
          <p:nvPr/>
        </p:nvCxnSpPr>
        <p:spPr>
          <a:xfrm flipH="1" flipV="1">
            <a:off x="10733506" y="4239218"/>
            <a:ext cx="445783" cy="44155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08" name="TextBox 307">
                <a:extLst>
                  <a:ext uri="{FF2B5EF4-FFF2-40B4-BE49-F238E27FC236}">
                    <a16:creationId xmlns:a16="http://schemas.microsoft.com/office/drawing/2014/main" id="{EEFA8CA7-79A6-BC4D-A4EE-8FB933435B5C}"/>
                  </a:ext>
                </a:extLst>
              </p:cNvPr>
              <p:cNvSpPr txBox="1"/>
              <p:nvPr/>
            </p:nvSpPr>
            <p:spPr>
              <a:xfrm>
                <a:off x="10327544" y="4680775"/>
                <a:ext cx="170348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𝑇𝑟𝑎𝑣𝑒</m:t>
                      </m:r>
                      <m:r>
                        <a:rPr lang="de-DE" i="1">
                          <a:solidFill>
                            <a:srgbClr val="FFC000"/>
                          </a:solidFill>
                          <a:latin typeface="Cambria Math" panose="02040503050406030204" pitchFamily="18" charset="0"/>
                        </a:rPr>
                        <m:t>𝑙</m:t>
                      </m:r>
                      <m:r>
                        <a:rPr lang="de-DE" i="1">
                          <a:solidFill>
                            <a:srgbClr val="FFC000"/>
                          </a:solidFill>
                          <a:latin typeface="Cambria Math" panose="02040503050406030204" pitchFamily="18" charset="0"/>
                        </a:rPr>
                        <m:t>.</m:t>
                      </m:r>
                      <m:r>
                        <a:rPr lang="de-DE" i="1" smtClean="0">
                          <a:solidFill>
                            <a:srgbClr val="FFC000"/>
                          </a:solidFill>
                          <a:latin typeface="Cambria Math" panose="02040503050406030204" pitchFamily="18" charset="0"/>
                        </a:rPr>
                        <m:t>𝑏𝑜𝑏</m:t>
                      </m:r>
                    </m:oMath>
                  </m:oMathPara>
                </a14:m>
                <a:endParaRPr lang="en-GB" dirty="0">
                  <a:solidFill>
                    <a:srgbClr val="FFC000"/>
                  </a:solidFill>
                </a:endParaRPr>
              </a:p>
            </p:txBody>
          </p:sp>
        </mc:Choice>
        <mc:Fallback xmlns="">
          <p:sp>
            <p:nvSpPr>
              <p:cNvPr id="308" name="TextBox 307">
                <a:extLst>
                  <a:ext uri="{FF2B5EF4-FFF2-40B4-BE49-F238E27FC236}">
                    <a16:creationId xmlns:a16="http://schemas.microsoft.com/office/drawing/2014/main" id="{EEFA8CA7-79A6-BC4D-A4EE-8FB933435B5C}"/>
                  </a:ext>
                </a:extLst>
              </p:cNvPr>
              <p:cNvSpPr txBox="1">
                <a:spLocks noRot="1" noChangeAspect="1" noMove="1" noResize="1" noEditPoints="1" noAdjustHandles="1" noChangeArrowheads="1" noChangeShapeType="1" noTextEdit="1"/>
              </p:cNvSpPr>
              <p:nvPr/>
            </p:nvSpPr>
            <p:spPr>
              <a:xfrm>
                <a:off x="10327544" y="4680775"/>
                <a:ext cx="1703489" cy="389513"/>
              </a:xfrm>
              <a:prstGeom prst="ellipse">
                <a:avLst/>
              </a:prstGeom>
              <a:blipFill>
                <a:blip r:embed="rId4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0" name="TextBox 179">
                <a:extLst>
                  <a:ext uri="{FF2B5EF4-FFF2-40B4-BE49-F238E27FC236}">
                    <a16:creationId xmlns:a16="http://schemas.microsoft.com/office/drawing/2014/main" id="{43CF2C31-EB60-CC4D-BADB-F313B0FE7498}"/>
                  </a:ext>
                </a:extLst>
              </p:cNvPr>
              <p:cNvSpPr txBox="1"/>
              <p:nvPr/>
            </p:nvSpPr>
            <p:spPr>
              <a:xfrm>
                <a:off x="1573583" y="3845294"/>
                <a:ext cx="204350"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up>
                          <m:r>
                            <a:rPr lang="de-DE" sz="1400" b="0" i="1" smtClean="0">
                              <a:solidFill>
                                <a:schemeClr val="tx1"/>
                              </a:solidFill>
                              <a:latin typeface="Cambria Math" panose="02040503050406030204" pitchFamily="18" charset="0"/>
                            </a:rPr>
                            <m:t>′</m:t>
                          </m:r>
                        </m:sup>
                      </m:sSubSup>
                    </m:oMath>
                  </m:oMathPara>
                </a14:m>
                <a:endParaRPr lang="en-GB" sz="1400" dirty="0">
                  <a:solidFill>
                    <a:schemeClr val="tx1"/>
                  </a:solidFill>
                </a:endParaRPr>
              </a:p>
            </p:txBody>
          </p:sp>
        </mc:Choice>
        <mc:Fallback xmlns="">
          <p:sp>
            <p:nvSpPr>
              <p:cNvPr id="180" name="TextBox 179">
                <a:extLst>
                  <a:ext uri="{FF2B5EF4-FFF2-40B4-BE49-F238E27FC236}">
                    <a16:creationId xmlns:a16="http://schemas.microsoft.com/office/drawing/2014/main" id="{43CF2C31-EB60-CC4D-BADB-F313B0FE7498}"/>
                  </a:ext>
                </a:extLst>
              </p:cNvPr>
              <p:cNvSpPr txBox="1">
                <a:spLocks noRot="1" noChangeAspect="1" noMove="1" noResize="1" noEditPoints="1" noAdjustHandles="1" noChangeArrowheads="1" noChangeShapeType="1" noTextEdit="1"/>
              </p:cNvSpPr>
              <p:nvPr/>
            </p:nvSpPr>
            <p:spPr>
              <a:xfrm>
                <a:off x="1573583" y="3845294"/>
                <a:ext cx="204350" cy="215444"/>
              </a:xfrm>
              <a:prstGeom prst="rect">
                <a:avLst/>
              </a:prstGeom>
              <a:blipFill>
                <a:blip r:embed="rId49"/>
                <a:stretch>
                  <a:fillRect l="-35294" b="-27778"/>
                </a:stretch>
              </a:blipFill>
              <a:ln>
                <a:no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2" name="TextBox 181">
                <a:extLst>
                  <a:ext uri="{FF2B5EF4-FFF2-40B4-BE49-F238E27FC236}">
                    <a16:creationId xmlns:a16="http://schemas.microsoft.com/office/drawing/2014/main" id="{E3626929-D284-D941-B237-55606AF81B54}"/>
                  </a:ext>
                </a:extLst>
              </p:cNvPr>
              <p:cNvSpPr txBox="1"/>
              <p:nvPr/>
            </p:nvSpPr>
            <p:spPr>
              <a:xfrm>
                <a:off x="10638509" y="3845216"/>
                <a:ext cx="204350"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up>
                          <m:r>
                            <a:rPr lang="de-DE" sz="1400" b="0" i="1" smtClean="0">
                              <a:solidFill>
                                <a:schemeClr val="tx1"/>
                              </a:solidFill>
                              <a:latin typeface="Cambria Math" panose="02040503050406030204" pitchFamily="18" charset="0"/>
                            </a:rPr>
                            <m:t>′</m:t>
                          </m:r>
                        </m:sup>
                      </m:sSubSup>
                    </m:oMath>
                  </m:oMathPara>
                </a14:m>
                <a:endParaRPr lang="en-GB" sz="1400" dirty="0">
                  <a:solidFill>
                    <a:schemeClr val="tx1"/>
                  </a:solidFill>
                </a:endParaRPr>
              </a:p>
            </p:txBody>
          </p:sp>
        </mc:Choice>
        <mc:Fallback xmlns="">
          <p:sp>
            <p:nvSpPr>
              <p:cNvPr id="182" name="TextBox 181">
                <a:extLst>
                  <a:ext uri="{FF2B5EF4-FFF2-40B4-BE49-F238E27FC236}">
                    <a16:creationId xmlns:a16="http://schemas.microsoft.com/office/drawing/2014/main" id="{E3626929-D284-D941-B237-55606AF81B54}"/>
                  </a:ext>
                </a:extLst>
              </p:cNvPr>
              <p:cNvSpPr txBox="1">
                <a:spLocks noRot="1" noChangeAspect="1" noMove="1" noResize="1" noEditPoints="1" noAdjustHandles="1" noChangeArrowheads="1" noChangeShapeType="1" noTextEdit="1"/>
              </p:cNvSpPr>
              <p:nvPr/>
            </p:nvSpPr>
            <p:spPr>
              <a:xfrm>
                <a:off x="10638509" y="3845216"/>
                <a:ext cx="204350" cy="215444"/>
              </a:xfrm>
              <a:prstGeom prst="rect">
                <a:avLst/>
              </a:prstGeom>
              <a:blipFill>
                <a:blip r:embed="rId50"/>
                <a:stretch>
                  <a:fillRect l="-41176" b="-27778"/>
                </a:stretch>
              </a:blipFill>
              <a:ln>
                <a:no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3" name="TextBox 182">
                <a:extLst>
                  <a:ext uri="{FF2B5EF4-FFF2-40B4-BE49-F238E27FC236}">
                    <a16:creationId xmlns:a16="http://schemas.microsoft.com/office/drawing/2014/main" id="{0BE2C1B9-7EDE-7948-B6E6-363D1CBB29B9}"/>
                  </a:ext>
                </a:extLst>
              </p:cNvPr>
              <p:cNvSpPr txBox="1"/>
              <p:nvPr/>
            </p:nvSpPr>
            <p:spPr>
              <a:xfrm>
                <a:off x="8608837" y="188314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2</m:t>
                          </m:r>
                        </m:sub>
                        <m:sup>
                          <m:r>
                            <a:rPr lang="de-DE" b="0" i="1" smtClean="0">
                              <a:latin typeface="Cambria Math" panose="02040503050406030204" pitchFamily="18" charset="0"/>
                            </a:rPr>
                            <m:t>′</m:t>
                          </m:r>
                        </m:sup>
                      </m:sSubSup>
                    </m:oMath>
                  </m:oMathPara>
                </a14:m>
                <a:endParaRPr lang="en-GB" dirty="0"/>
              </a:p>
            </p:txBody>
          </p:sp>
        </mc:Choice>
        <mc:Fallback xmlns="">
          <p:sp>
            <p:nvSpPr>
              <p:cNvPr id="183" name="TextBox 182">
                <a:extLst>
                  <a:ext uri="{FF2B5EF4-FFF2-40B4-BE49-F238E27FC236}">
                    <a16:creationId xmlns:a16="http://schemas.microsoft.com/office/drawing/2014/main" id="{0BE2C1B9-7EDE-7948-B6E6-363D1CBB29B9}"/>
                  </a:ext>
                </a:extLst>
              </p:cNvPr>
              <p:cNvSpPr txBox="1">
                <a:spLocks noRot="1" noChangeAspect="1" noMove="1" noResize="1" noEditPoints="1" noAdjustHandles="1" noChangeArrowheads="1" noChangeShapeType="1" noTextEdit="1"/>
              </p:cNvSpPr>
              <p:nvPr/>
            </p:nvSpPr>
            <p:spPr>
              <a:xfrm>
                <a:off x="8608837" y="1883149"/>
                <a:ext cx="293414" cy="276999"/>
              </a:xfrm>
              <a:prstGeom prst="rect">
                <a:avLst/>
              </a:prstGeom>
              <a:blipFill>
                <a:blip r:embed="rId51"/>
                <a:stretch>
                  <a:fillRect l="-16667" r="-4167" b="-260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CD87AA9E-942B-D52B-F356-87B7CA1C940B}"/>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2228157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74"/>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166"/>
                                        </p:tgtEl>
                                        <p:attrNameLst>
                                          <p:attrName>style.visibility</p:attrName>
                                        </p:attrNameLst>
                                      </p:cBhvr>
                                      <p:to>
                                        <p:strVal val="hidden"/>
                                      </p:to>
                                    </p:set>
                                  </p:childTnLst>
                                </p:cTn>
                              </p:par>
                              <p:par>
                                <p:cTn id="9" presetID="1" presetClass="exit" presetSubtype="0" fill="hold" nodeType="withEffect">
                                  <p:stCondLst>
                                    <p:cond delay="0"/>
                                  </p:stCondLst>
                                  <p:childTnLst>
                                    <p:set>
                                      <p:cBhvr>
                                        <p:cTn id="10" dur="1" fill="hold">
                                          <p:stCondLst>
                                            <p:cond delay="0"/>
                                          </p:stCondLst>
                                        </p:cTn>
                                        <p:tgtEl>
                                          <p:spTgt spid="307"/>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308"/>
                                        </p:tgtEl>
                                        <p:attrNameLst>
                                          <p:attrName>style.visibility</p:attrName>
                                        </p:attrNameLst>
                                      </p:cBhvr>
                                      <p:to>
                                        <p:strVal val="hidden"/>
                                      </p:to>
                                    </p:set>
                                  </p:childTnLst>
                                </p:cTn>
                              </p:par>
                              <p:par>
                                <p:cTn id="13" presetID="1" presetClass="entr" presetSubtype="0" fill="hold" grpId="0" nodeType="withEffect">
                                  <p:stCondLst>
                                    <p:cond delay="0"/>
                                  </p:stCondLst>
                                  <p:childTnLst>
                                    <p:set>
                                      <p:cBhvr>
                                        <p:cTn id="14" dur="1" fill="hold">
                                          <p:stCondLst>
                                            <p:cond delay="0"/>
                                          </p:stCondLst>
                                        </p:cTn>
                                        <p:tgtEl>
                                          <p:spTgt spid="18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82"/>
                                        </p:tgtEl>
                                        <p:attrNameLst>
                                          <p:attrName>style.visibility</p:attrName>
                                        </p:attrNameLst>
                                      </p:cBhvr>
                                      <p:to>
                                        <p:strVal val="visible"/>
                                      </p:to>
                                    </p:set>
                                  </p:childTnLst>
                                </p:cTn>
                              </p:par>
                              <p:par>
                                <p:cTn id="17" presetID="1" presetClass="exit" presetSubtype="0" fill="hold" grpId="0" nodeType="withEffect">
                                  <p:stCondLst>
                                    <p:cond delay="0"/>
                                  </p:stCondLst>
                                  <p:childTnLst>
                                    <p:set>
                                      <p:cBhvr>
                                        <p:cTn id="18" dur="1" fill="hold">
                                          <p:stCondLst>
                                            <p:cond delay="0"/>
                                          </p:stCondLst>
                                        </p:cTn>
                                        <p:tgtEl>
                                          <p:spTgt spid="211"/>
                                        </p:tgtEl>
                                        <p:attrNameLst>
                                          <p:attrName>style.visibility</p:attrName>
                                        </p:attrNameLst>
                                      </p:cBhvr>
                                      <p:to>
                                        <p:strVal val="hidden"/>
                                      </p:to>
                                    </p:set>
                                  </p:childTnLst>
                                </p:cTn>
                              </p:par>
                              <p:par>
                                <p:cTn id="19" presetID="1" presetClass="exit" presetSubtype="0" fill="hold" grpId="0" nodeType="withEffect">
                                  <p:stCondLst>
                                    <p:cond delay="0"/>
                                  </p:stCondLst>
                                  <p:childTnLst>
                                    <p:set>
                                      <p:cBhvr>
                                        <p:cTn id="20" dur="1" fill="hold">
                                          <p:stCondLst>
                                            <p:cond delay="0"/>
                                          </p:stCondLst>
                                        </p:cTn>
                                        <p:tgtEl>
                                          <p:spTgt spid="188"/>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xit" presetSubtype="0" fill="hold" grpId="0" nodeType="clickEffect">
                                  <p:stCondLst>
                                    <p:cond delay="0"/>
                                  </p:stCondLst>
                                  <p:childTnLst>
                                    <p:set>
                                      <p:cBhvr>
                                        <p:cTn id="30" dur="1" fill="hold">
                                          <p:stCondLst>
                                            <p:cond delay="0"/>
                                          </p:stCondLst>
                                        </p:cTn>
                                        <p:tgtEl>
                                          <p:spTgt spid="152"/>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155"/>
                                        </p:tgtEl>
                                        <p:attrNameLst>
                                          <p:attrName>style.visibility</p:attrName>
                                        </p:attrNameLst>
                                      </p:cBhvr>
                                      <p:to>
                                        <p:strVal val="hidden"/>
                                      </p:to>
                                    </p:set>
                                  </p:childTnLst>
                                </p:cTn>
                              </p:par>
                              <p:par>
                                <p:cTn id="33" presetID="1" presetClass="entr" presetSubtype="0" fill="hold" grpId="0" nodeType="withEffect">
                                  <p:stCondLst>
                                    <p:cond delay="0"/>
                                  </p:stCondLst>
                                  <p:childTnLst>
                                    <p:set>
                                      <p:cBhvr>
                                        <p:cTn id="34" dur="1" fill="hold">
                                          <p:stCondLst>
                                            <p:cond delay="0"/>
                                          </p:stCondLst>
                                        </p:cTn>
                                        <p:tgtEl>
                                          <p:spTgt spid="183"/>
                                        </p:tgtEl>
                                        <p:attrNameLst>
                                          <p:attrName>style.visibility</p:attrName>
                                        </p:attrNameLst>
                                      </p:cBhvr>
                                      <p:to>
                                        <p:strVal val="visible"/>
                                      </p:to>
                                    </p:set>
                                  </p:childTnLst>
                                </p:cTn>
                              </p:par>
                              <p:par>
                                <p:cTn id="35" presetID="1" presetClass="exit" presetSubtype="0" fill="hold" grpId="0" nodeType="withEffect">
                                  <p:stCondLst>
                                    <p:cond delay="0"/>
                                  </p:stCondLst>
                                  <p:childTnLst>
                                    <p:set>
                                      <p:cBhvr>
                                        <p:cTn id="36" dur="1" fill="hold">
                                          <p:stCondLst>
                                            <p:cond delay="0"/>
                                          </p:stCondLst>
                                        </p:cTn>
                                        <p:tgtEl>
                                          <p:spTgt spid="27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8" grpId="0"/>
      <p:bldP spid="174" grpId="0" animBg="1"/>
      <p:bldP spid="211" grpId="0"/>
      <p:bldP spid="152" grpId="0" animBg="1"/>
      <p:bldP spid="277" grpId="0"/>
      <p:bldP spid="308" grpId="0" animBg="1"/>
      <p:bldP spid="180" grpId="0"/>
      <p:bldP spid="182" grpId="0"/>
      <p:bldP spid="18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mc:AlternateContent xmlns:mc="http://schemas.openxmlformats.org/markup-compatibility/2006" xmlns:a14="http://schemas.microsoft.com/office/drawing/2010/main">
        <mc:Choice Requires="a14">
          <p:sp>
            <p:nvSpPr>
              <p:cNvPr id="2" name="Content Placeholder 1">
                <a:extLst>
                  <a:ext uri="{FF2B5EF4-FFF2-40B4-BE49-F238E27FC236}">
                    <a16:creationId xmlns:a16="http://schemas.microsoft.com/office/drawing/2014/main" id="{70C68833-2386-CA4A-BC01-389CE7357580}"/>
                  </a:ext>
                </a:extLst>
              </p:cNvPr>
              <p:cNvSpPr>
                <a:spLocks noGrp="1"/>
              </p:cNvSpPr>
              <p:nvPr>
                <p:ph idx="1"/>
              </p:nvPr>
            </p:nvSpPr>
            <p:spPr/>
            <p:txBody>
              <a:bodyPr/>
              <a:lstStyle/>
              <a:p>
                <a:r>
                  <a:rPr lang="en-GB" dirty="0"/>
                  <a:t>Eliminate </a:t>
                </a:r>
                <a14:m>
                  <m:oMath xmlns:m="http://schemas.openxmlformats.org/officeDocument/2006/math">
                    <m:r>
                      <a:rPr lang="de-DE" b="0" i="1" smtClean="0">
                        <a:solidFill>
                          <a:srgbClr val="FFC000"/>
                        </a:solidFill>
                        <a:latin typeface="Cambria Math" panose="02040503050406030204" pitchFamily="18" charset="0"/>
                      </a:rPr>
                      <m:t>𝑆𝑖𝑐𝑘</m:t>
                    </m:r>
                  </m:oMath>
                </a14:m>
                <a:endParaRPr lang="en-GB" dirty="0"/>
              </a:p>
              <a:p>
                <a:pPr lvl="1"/>
                <a:r>
                  <a:rPr lang="en-GB" dirty="0"/>
                  <a:t>Multiply </a:t>
                </a:r>
                <a14:m>
                  <m:oMath xmlns:m="http://schemas.openxmlformats.org/officeDocument/2006/math">
                    <m:sSubSup>
                      <m:sSubSupPr>
                        <m:ctrlPr>
                          <a:rPr lang="de-DE" b="0" i="1" dirty="0" smtClean="0">
                            <a:latin typeface="Cambria Math" panose="02040503050406030204" pitchFamily="18" charset="0"/>
                          </a:rPr>
                        </m:ctrlPr>
                      </m:sSubSupPr>
                      <m:e>
                        <m:r>
                          <a:rPr lang="en-GB" i="1" dirty="0" smtClean="0">
                            <a:latin typeface="Cambria Math" panose="02040503050406030204" pitchFamily="18" charset="0"/>
                          </a:rPr>
                          <m:t>𝑓</m:t>
                        </m:r>
                      </m:e>
                      <m:sub>
                        <m:r>
                          <a:rPr lang="de-DE" b="0" i="1" dirty="0" smtClean="0">
                            <a:latin typeface="Cambria Math" panose="02040503050406030204" pitchFamily="18" charset="0"/>
                          </a:rPr>
                          <m:t>2</m:t>
                        </m:r>
                      </m:sub>
                      <m:sup>
                        <m:r>
                          <a:rPr lang="de-DE" b="0" i="1" dirty="0" smtClean="0">
                            <a:latin typeface="Cambria Math" panose="02040503050406030204" pitchFamily="18" charset="0"/>
                          </a:rPr>
                          <m:t>′</m:t>
                        </m:r>
                      </m:sup>
                    </m:sSubSup>
                    <m:r>
                      <a:rPr lang="de-DE" b="0" i="1" dirty="0" smtClean="0">
                        <a:latin typeface="Cambria Math" panose="02040503050406030204" pitchFamily="18" charset="0"/>
                      </a:rPr>
                      <m:t>,</m:t>
                    </m:r>
                    <m:sSubSup>
                      <m:sSubSupPr>
                        <m:ctrlPr>
                          <a:rPr lang="de-DE" b="0" i="1" dirty="0" smtClean="0">
                            <a:latin typeface="Cambria Math" panose="02040503050406030204" pitchFamily="18" charset="0"/>
                          </a:rPr>
                        </m:ctrlPr>
                      </m:sSubSupPr>
                      <m:e>
                        <m:r>
                          <a:rPr lang="de-DE" b="0" i="1" dirty="0" smtClean="0">
                            <a:latin typeface="Cambria Math" panose="02040503050406030204" pitchFamily="18" charset="0"/>
                          </a:rPr>
                          <m:t>𝑓</m:t>
                        </m:r>
                      </m:e>
                      <m:sub>
                        <m:r>
                          <a:rPr lang="de-DE" b="0" i="1" dirty="0" smtClean="0">
                            <a:latin typeface="Cambria Math" panose="02040503050406030204" pitchFamily="18" charset="0"/>
                          </a:rPr>
                          <m:t>3</m:t>
                        </m:r>
                      </m:sub>
                      <m:sup>
                        <m:r>
                          <a:rPr lang="de-DE" b="0" i="1" dirty="0" smtClean="0">
                            <a:latin typeface="Cambria Math" panose="02040503050406030204" pitchFamily="18" charset="0"/>
                          </a:rPr>
                          <m:t>′′</m:t>
                        </m:r>
                      </m:sup>
                    </m:sSubSup>
                  </m:oMath>
                </a14:m>
                <a:r>
                  <a:rPr lang="en-GB" dirty="0"/>
                  <a:t> into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𝑓</m:t>
                        </m:r>
                      </m:e>
                      <m:sub>
                        <m:r>
                          <a:rPr lang="de-DE" i="1">
                            <a:latin typeface="Cambria Math" panose="02040503050406030204" pitchFamily="18" charset="0"/>
                          </a:rPr>
                          <m:t>23</m:t>
                        </m:r>
                      </m:sub>
                    </m:sSub>
                  </m:oMath>
                </a14:m>
                <a:endParaRPr lang="en-GB" dirty="0"/>
              </a:p>
              <a:p>
                <a:pPr lvl="1"/>
                <a:r>
                  <a:rPr lang="en-GB" dirty="0"/>
                  <a:t>Sum out </a:t>
                </a:r>
                <a14:m>
                  <m:oMath xmlns:m="http://schemas.openxmlformats.org/officeDocument/2006/math">
                    <m:r>
                      <a:rPr lang="de-DE" b="0" i="1" smtClean="0">
                        <a:solidFill>
                          <a:srgbClr val="FFC000"/>
                        </a:solidFill>
                        <a:latin typeface="Cambria Math" panose="02040503050406030204" pitchFamily="18" charset="0"/>
                      </a:rPr>
                      <m:t>𝑆𝑖𝑐𝑘</m:t>
                    </m:r>
                  </m:oMath>
                </a14:m>
                <a:r>
                  <a:rPr lang="de-DE" b="0" dirty="0">
                    <a:solidFill>
                      <a:srgbClr val="FFC000"/>
                    </a:solidFill>
                  </a:rPr>
                  <a:t> </a:t>
                </a:r>
                <a:r>
                  <a:rPr lang="en-GB" dirty="0"/>
                  <a:t>from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𝑓</m:t>
                        </m:r>
                      </m:e>
                      <m:sub>
                        <m:r>
                          <a:rPr lang="de-DE" i="1">
                            <a:latin typeface="Cambria Math" panose="02040503050406030204" pitchFamily="18" charset="0"/>
                          </a:rPr>
                          <m:t>23</m:t>
                        </m:r>
                      </m:sub>
                    </m:sSub>
                  </m:oMath>
                </a14:m>
                <a:endParaRPr lang="de-DE" b="0" dirty="0">
                  <a:solidFill>
                    <a:srgbClr val="FFC000"/>
                  </a:solidFill>
                </a:endParaRPr>
              </a:p>
              <a:p>
                <a:pPr lvl="1"/>
                <a:r>
                  <a:rPr lang="en-GB" dirty="0"/>
                  <a:t>Multiply </a:t>
                </a:r>
                <a14:m>
                  <m:oMath xmlns:m="http://schemas.openxmlformats.org/officeDocument/2006/math">
                    <m:sSubSup>
                      <m:sSubSupPr>
                        <m:ctrlPr>
                          <a:rPr lang="de-DE" b="0" i="1" smtClean="0">
                            <a:latin typeface="Cambria Math" panose="02040503050406030204" pitchFamily="18" charset="0"/>
                          </a:rPr>
                        </m:ctrlPr>
                      </m:sSubSupPr>
                      <m:e>
                        <m:r>
                          <a:rPr lang="de-DE" i="1">
                            <a:latin typeface="Cambria Math" panose="02040503050406030204" pitchFamily="18" charset="0"/>
                          </a:rPr>
                          <m:t>𝑓</m:t>
                        </m:r>
                      </m:e>
                      <m:sub>
                        <m:r>
                          <a:rPr lang="de-DE" b="0" i="1" smtClean="0">
                            <a:latin typeface="Cambria Math" panose="02040503050406030204" pitchFamily="18" charset="0"/>
                          </a:rPr>
                          <m:t>23</m:t>
                        </m:r>
                      </m:sub>
                      <m:sup>
                        <m:r>
                          <a:rPr lang="de-DE" b="0" i="1" smtClean="0">
                            <a:latin typeface="Cambria Math" panose="02040503050406030204" pitchFamily="18" charset="0"/>
                          </a:rPr>
                          <m:t>′</m:t>
                        </m:r>
                      </m:sup>
                    </m:sSubSup>
                  </m:oMath>
                </a14:m>
                <a:r>
                  <a:rPr lang="en-GB" dirty="0"/>
                  <a:t> results</a:t>
                </a:r>
              </a:p>
              <a:p>
                <a:endParaRPr lang="en-GB" dirty="0"/>
              </a:p>
            </p:txBody>
          </p:sp>
        </mc:Choice>
        <mc:Fallback xmlns="">
          <p:sp>
            <p:nvSpPr>
              <p:cNvPr id="2" name="Content Placeholder 1">
                <a:extLst>
                  <a:ext uri="{FF2B5EF4-FFF2-40B4-BE49-F238E27FC236}">
                    <a16:creationId xmlns:a16="http://schemas.microsoft.com/office/drawing/2014/main" id="{70C68833-2386-CA4A-BC01-389CE7357580}"/>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14</a:t>
            </a:fld>
            <a:endParaRPr lang="en-US"/>
          </a:p>
        </p:txBody>
      </p:sp>
      <p:grpSp>
        <p:nvGrpSpPr>
          <p:cNvPr id="168" name="Group 167">
            <a:extLst>
              <a:ext uri="{FF2B5EF4-FFF2-40B4-BE49-F238E27FC236}">
                <a16:creationId xmlns:a16="http://schemas.microsoft.com/office/drawing/2014/main" id="{B1491296-AEAE-4F40-85B3-A0C0A92A20FB}"/>
              </a:ext>
            </a:extLst>
          </p:cNvPr>
          <p:cNvGrpSpPr/>
          <p:nvPr/>
        </p:nvGrpSpPr>
        <p:grpSpPr>
          <a:xfrm>
            <a:off x="1568497" y="3845302"/>
            <a:ext cx="204350" cy="394418"/>
            <a:chOff x="5581866" y="4487402"/>
            <a:chExt cx="204350" cy="394418"/>
          </a:xfrm>
        </p:grpSpPr>
        <p:sp>
          <p:nvSpPr>
            <p:cNvPr id="187" name="Rectangle 186">
              <a:extLst>
                <a:ext uri="{FF2B5EF4-FFF2-40B4-BE49-F238E27FC236}">
                  <a16:creationId xmlns:a16="http://schemas.microsoft.com/office/drawing/2014/main" id="{BA69364F-361A-274B-BBDD-6C96CFC30F0B}"/>
                </a:ext>
              </a:extLst>
            </p:cNvPr>
            <p:cNvSpPr/>
            <p:nvPr/>
          </p:nvSpPr>
          <p:spPr>
            <a:xfrm>
              <a:off x="5612040"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8" name="TextBox 187">
                  <a:extLst>
                    <a:ext uri="{FF2B5EF4-FFF2-40B4-BE49-F238E27FC236}">
                      <a16:creationId xmlns:a16="http://schemas.microsoft.com/office/drawing/2014/main" id="{F110B8AD-52E8-3348-813E-060CCC36CEDC}"/>
                    </a:ext>
                  </a:extLst>
                </p:cNvPr>
                <p:cNvSpPr txBox="1"/>
                <p:nvPr/>
              </p:nvSpPr>
              <p:spPr>
                <a:xfrm>
                  <a:off x="5581866" y="4487402"/>
                  <a:ext cx="204350"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up>
                            <m:r>
                              <a:rPr lang="de-DE" sz="1400" b="0" i="1" smtClean="0">
                                <a:solidFill>
                                  <a:schemeClr val="tx1"/>
                                </a:solidFill>
                                <a:latin typeface="Cambria Math" panose="02040503050406030204" pitchFamily="18" charset="0"/>
                              </a:rPr>
                              <m:t>′</m:t>
                            </m:r>
                          </m:sup>
                        </m:sSubSup>
                      </m:oMath>
                    </m:oMathPara>
                  </a14:m>
                  <a:endParaRPr lang="en-GB" sz="1400" dirty="0">
                    <a:solidFill>
                      <a:schemeClr val="tx1"/>
                    </a:solidFill>
                  </a:endParaRPr>
                </a:p>
              </p:txBody>
            </p:sp>
          </mc:Choice>
          <mc:Fallback xmlns="">
            <p:sp>
              <p:nvSpPr>
                <p:cNvPr id="188" name="TextBox 187">
                  <a:extLst>
                    <a:ext uri="{FF2B5EF4-FFF2-40B4-BE49-F238E27FC236}">
                      <a16:creationId xmlns:a16="http://schemas.microsoft.com/office/drawing/2014/main" id="{F110B8AD-52E8-3348-813E-060CCC36CEDC}"/>
                    </a:ext>
                  </a:extLst>
                </p:cNvPr>
                <p:cNvSpPr txBox="1">
                  <a:spLocks noRot="1" noChangeAspect="1" noMove="1" noResize="1" noEditPoints="1" noAdjustHandles="1" noChangeArrowheads="1" noChangeShapeType="1" noTextEdit="1"/>
                </p:cNvSpPr>
                <p:nvPr/>
              </p:nvSpPr>
              <p:spPr>
                <a:xfrm>
                  <a:off x="5581866" y="4487402"/>
                  <a:ext cx="204350" cy="215444"/>
                </a:xfrm>
                <a:prstGeom prst="rect">
                  <a:avLst/>
                </a:prstGeom>
                <a:blipFill>
                  <a:blip r:embed="rId4"/>
                  <a:stretch>
                    <a:fillRect l="-41176" b="-27778"/>
                  </a:stretch>
                </a:blipFill>
                <a:ln>
                  <a:noFill/>
                </a:ln>
              </p:spPr>
              <p:txBody>
                <a:bodyPr/>
                <a:lstStyle/>
                <a:p>
                  <a:r>
                    <a:rPr lang="en-GB">
                      <a:noFill/>
                    </a:rPr>
                    <a:t> </a:t>
                  </a:r>
                </a:p>
              </p:txBody>
            </p:sp>
          </mc:Fallback>
        </mc:AlternateContent>
      </p:grpSp>
      <p:sp>
        <p:nvSpPr>
          <p:cNvPr id="185" name="Rectangle 184">
            <a:extLst>
              <a:ext uri="{FF2B5EF4-FFF2-40B4-BE49-F238E27FC236}">
                <a16:creationId xmlns:a16="http://schemas.microsoft.com/office/drawing/2014/main" id="{F9C99C84-B5FD-684C-A8D1-C85E42FB3173}"/>
              </a:ext>
            </a:extLst>
          </p:cNvPr>
          <p:cNvSpPr/>
          <p:nvPr/>
        </p:nvSpPr>
        <p:spPr>
          <a:xfrm>
            <a:off x="3296698" y="457088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6" name="TextBox 185">
                <a:extLst>
                  <a:ext uri="{FF2B5EF4-FFF2-40B4-BE49-F238E27FC236}">
                    <a16:creationId xmlns:a16="http://schemas.microsoft.com/office/drawing/2014/main" id="{8F0C3613-07E3-FD40-B577-18867B5010D7}"/>
                  </a:ext>
                </a:extLst>
              </p:cNvPr>
              <p:cNvSpPr txBox="1"/>
              <p:nvPr/>
            </p:nvSpPr>
            <p:spPr>
              <a:xfrm>
                <a:off x="3300712" y="4353554"/>
                <a:ext cx="881332" cy="215957"/>
              </a:xfrm>
              <a:prstGeom prst="rect">
                <a:avLst/>
              </a:prstGeom>
              <a:noFill/>
              <a:ln>
                <a:noFill/>
              </a:ln>
            </p:spPr>
            <p:txBody>
              <a:bodyPr wrap="none" lIns="0" tIns="0" rIns="0" bIns="0" rtlCol="0" anchor="b">
                <a:spAutoFit/>
              </a:bodyPr>
              <a:lstStyle/>
              <a:p>
                <a:pPr algn="ctr"/>
                <a14:m>
                  <m:oMathPara xmlns:m="http://schemas.openxmlformats.org/officeDocument/2006/math">
                    <m:oMathParaPr>
                      <m:jc m:val="left"/>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e>
                          </m:d>
                        </m:e>
                        <m:sup>
                          <m:r>
                            <a:rPr lang="de-DE" sz="1400" b="0" i="1" smtClean="0">
                              <a:solidFill>
                                <a:schemeClr val="tx1"/>
                              </a:solidFill>
                              <a:latin typeface="Cambria Math" panose="02040503050406030204" pitchFamily="18" charset="0"/>
                            </a:rPr>
                            <m:t>2</m:t>
                          </m:r>
                        </m:sup>
                      </m:sSup>
                    </m:oMath>
                  </m:oMathPara>
                </a14:m>
                <a:endParaRPr lang="en-GB" sz="1400" dirty="0">
                  <a:solidFill>
                    <a:schemeClr val="tx1"/>
                  </a:solidFill>
                </a:endParaRPr>
              </a:p>
            </p:txBody>
          </p:sp>
        </mc:Choice>
        <mc:Fallback xmlns="">
          <p:sp>
            <p:nvSpPr>
              <p:cNvPr id="186" name="TextBox 185">
                <a:extLst>
                  <a:ext uri="{FF2B5EF4-FFF2-40B4-BE49-F238E27FC236}">
                    <a16:creationId xmlns:a16="http://schemas.microsoft.com/office/drawing/2014/main" id="{8F0C3613-07E3-FD40-B577-18867B5010D7}"/>
                  </a:ext>
                </a:extLst>
              </p:cNvPr>
              <p:cNvSpPr txBox="1">
                <a:spLocks noRot="1" noChangeAspect="1" noMove="1" noResize="1" noEditPoints="1" noAdjustHandles="1" noChangeArrowheads="1" noChangeShapeType="1" noTextEdit="1"/>
              </p:cNvSpPr>
              <p:nvPr/>
            </p:nvSpPr>
            <p:spPr>
              <a:xfrm>
                <a:off x="3300712" y="4353554"/>
                <a:ext cx="881332" cy="215957"/>
              </a:xfrm>
              <a:prstGeom prst="rect">
                <a:avLst/>
              </a:prstGeom>
              <a:blipFill>
                <a:blip r:embed="rId5"/>
                <a:stretch>
                  <a:fillRect l="-10000" b="-27778"/>
                </a:stretch>
              </a:blipFill>
              <a:ln>
                <a:noFill/>
              </a:ln>
            </p:spPr>
            <p:txBody>
              <a:bodyPr/>
              <a:lstStyle/>
              <a:p>
                <a:r>
                  <a:rPr lang="en-GB">
                    <a:noFill/>
                  </a:rPr>
                  <a:t> </a:t>
                </a:r>
              </a:p>
            </p:txBody>
          </p:sp>
        </mc:Fallback>
      </mc:AlternateContent>
      <p:cxnSp>
        <p:nvCxnSpPr>
          <p:cNvPr id="170" name="Straight Connector 169">
            <a:extLst>
              <a:ext uri="{FF2B5EF4-FFF2-40B4-BE49-F238E27FC236}">
                <a16:creationId xmlns:a16="http://schemas.microsoft.com/office/drawing/2014/main" id="{6EB79430-9551-284E-B190-18FE081B0E29}"/>
              </a:ext>
            </a:extLst>
          </p:cNvPr>
          <p:cNvCxnSpPr>
            <a:cxnSpLocks/>
            <a:stCxn id="185" idx="1"/>
            <a:endCxn id="177" idx="0"/>
          </p:cNvCxnSpPr>
          <p:nvPr/>
        </p:nvCxnSpPr>
        <p:spPr>
          <a:xfrm flipH="1">
            <a:off x="2198871" y="4642889"/>
            <a:ext cx="1097827" cy="40073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77" name="TextBox 176">
                <a:extLst>
                  <a:ext uri="{FF2B5EF4-FFF2-40B4-BE49-F238E27FC236}">
                    <a16:creationId xmlns:a16="http://schemas.microsoft.com/office/drawing/2014/main" id="{E8ED1AE2-4500-B448-A7DB-E25AE8A0807E}"/>
                  </a:ext>
                </a:extLst>
              </p:cNvPr>
              <p:cNvSpPr txBox="1"/>
              <p:nvPr/>
            </p:nvSpPr>
            <p:spPr>
              <a:xfrm>
                <a:off x="1476243" y="5043623"/>
                <a:ext cx="144525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𝑆𝑖𝑐𝑘</m:t>
                      </m:r>
                      <m:r>
                        <m:rPr>
                          <m:nor/>
                        </m:rPr>
                        <a:rPr lang="de-DE">
                          <a:solidFill>
                            <a:srgbClr val="FFC000"/>
                          </a:solidFill>
                          <a:latin typeface="Cambria Math" charset="0"/>
                        </a:rPr>
                        <m:t>.</m:t>
                      </m:r>
                      <m:r>
                        <a:rPr lang="de-DE" i="1" smtClean="0">
                          <a:solidFill>
                            <a:srgbClr val="FFC000"/>
                          </a:solidFill>
                          <a:latin typeface="Cambria Math" panose="02040503050406030204" pitchFamily="18" charset="0"/>
                        </a:rPr>
                        <m:t>𝑎𝑙𝑖𝑐𝑒</m:t>
                      </m:r>
                    </m:oMath>
                  </m:oMathPara>
                </a14:m>
                <a:endParaRPr lang="en-GB" dirty="0">
                  <a:solidFill>
                    <a:srgbClr val="FFC000"/>
                  </a:solidFill>
                </a:endParaRPr>
              </a:p>
            </p:txBody>
          </p:sp>
        </mc:Choice>
        <mc:Fallback xmlns="">
          <p:sp>
            <p:nvSpPr>
              <p:cNvPr id="177" name="TextBox 176">
                <a:extLst>
                  <a:ext uri="{FF2B5EF4-FFF2-40B4-BE49-F238E27FC236}">
                    <a16:creationId xmlns:a16="http://schemas.microsoft.com/office/drawing/2014/main" id="{E8ED1AE2-4500-B448-A7DB-E25AE8A0807E}"/>
                  </a:ext>
                </a:extLst>
              </p:cNvPr>
              <p:cNvSpPr txBox="1">
                <a:spLocks noRot="1" noChangeAspect="1" noMove="1" noResize="1" noEditPoints="1" noAdjustHandles="1" noChangeArrowheads="1" noChangeShapeType="1" noTextEdit="1"/>
              </p:cNvSpPr>
              <p:nvPr/>
            </p:nvSpPr>
            <p:spPr>
              <a:xfrm>
                <a:off x="1476243" y="5043623"/>
                <a:ext cx="1445256"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p:cxnSp>
        <p:nvCxnSpPr>
          <p:cNvPr id="178" name="Straight Connector 177">
            <a:extLst>
              <a:ext uri="{FF2B5EF4-FFF2-40B4-BE49-F238E27FC236}">
                <a16:creationId xmlns:a16="http://schemas.microsoft.com/office/drawing/2014/main" id="{A0F4E672-CC4C-6347-A9E9-0AA20CDC1FD8}"/>
              </a:ext>
            </a:extLst>
          </p:cNvPr>
          <p:cNvCxnSpPr>
            <a:cxnSpLocks/>
            <a:stCxn id="187" idx="2"/>
            <a:endCxn id="177" idx="0"/>
          </p:cNvCxnSpPr>
          <p:nvPr/>
        </p:nvCxnSpPr>
        <p:spPr>
          <a:xfrm>
            <a:off x="1670671" y="4239720"/>
            <a:ext cx="528200" cy="8039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805A870E-4A3F-7C48-969C-B84EDC155668}"/>
              </a:ext>
            </a:extLst>
          </p:cNvPr>
          <p:cNvCxnSpPr>
            <a:cxnSpLocks/>
            <a:stCxn id="187" idx="3"/>
            <a:endCxn id="246" idx="3"/>
          </p:cNvCxnSpPr>
          <p:nvPr/>
        </p:nvCxnSpPr>
        <p:spPr>
          <a:xfrm>
            <a:off x="1742671" y="4167720"/>
            <a:ext cx="4092588" cy="161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E7E0C7F3-3BC0-4041-9E2C-D0CDAA2C5EE4}"/>
              </a:ext>
            </a:extLst>
          </p:cNvPr>
          <p:cNvCxnSpPr>
            <a:cxnSpLocks/>
            <a:stCxn id="185" idx="3"/>
            <a:endCxn id="246" idx="3"/>
          </p:cNvCxnSpPr>
          <p:nvPr/>
        </p:nvCxnSpPr>
        <p:spPr>
          <a:xfrm flipV="1">
            <a:off x="3440698" y="4183820"/>
            <a:ext cx="2394561" cy="45906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 name="Group 191">
            <a:extLst>
              <a:ext uri="{FF2B5EF4-FFF2-40B4-BE49-F238E27FC236}">
                <a16:creationId xmlns:a16="http://schemas.microsoft.com/office/drawing/2014/main" id="{5F8C0822-E840-C04D-950C-3BF5AD75C19B}"/>
              </a:ext>
            </a:extLst>
          </p:cNvPr>
          <p:cNvGrpSpPr/>
          <p:nvPr/>
        </p:nvGrpSpPr>
        <p:grpSpPr>
          <a:xfrm>
            <a:off x="10631332" y="3844800"/>
            <a:ext cx="204350" cy="394418"/>
            <a:chOff x="5581866" y="4487402"/>
            <a:chExt cx="204350" cy="394418"/>
          </a:xfrm>
        </p:grpSpPr>
        <p:sp>
          <p:nvSpPr>
            <p:cNvPr id="210" name="Rectangle 209">
              <a:extLst>
                <a:ext uri="{FF2B5EF4-FFF2-40B4-BE49-F238E27FC236}">
                  <a16:creationId xmlns:a16="http://schemas.microsoft.com/office/drawing/2014/main" id="{478D946C-4957-5A43-9537-6307CE229899}"/>
                </a:ext>
              </a:extLst>
            </p:cNvPr>
            <p:cNvSpPr/>
            <p:nvPr/>
          </p:nvSpPr>
          <p:spPr>
            <a:xfrm>
              <a:off x="5612040"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11" name="TextBox 210">
                  <a:extLst>
                    <a:ext uri="{FF2B5EF4-FFF2-40B4-BE49-F238E27FC236}">
                      <a16:creationId xmlns:a16="http://schemas.microsoft.com/office/drawing/2014/main" id="{83F15E89-B20F-2841-A751-B6F10909EAF7}"/>
                    </a:ext>
                  </a:extLst>
                </p:cNvPr>
                <p:cNvSpPr txBox="1"/>
                <p:nvPr/>
              </p:nvSpPr>
              <p:spPr>
                <a:xfrm>
                  <a:off x="5581866" y="4487402"/>
                  <a:ext cx="204350"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up>
                            <m:r>
                              <a:rPr lang="de-DE" sz="1400" b="0" i="1" smtClean="0">
                                <a:solidFill>
                                  <a:schemeClr val="tx1"/>
                                </a:solidFill>
                                <a:latin typeface="Cambria Math" panose="02040503050406030204" pitchFamily="18" charset="0"/>
                              </a:rPr>
                              <m:t>′</m:t>
                            </m:r>
                          </m:sup>
                        </m:sSubSup>
                      </m:oMath>
                    </m:oMathPara>
                  </a14:m>
                  <a:endParaRPr lang="en-GB" sz="1400" dirty="0">
                    <a:solidFill>
                      <a:schemeClr val="tx1"/>
                    </a:solidFill>
                  </a:endParaRPr>
                </a:p>
              </p:txBody>
            </p:sp>
          </mc:Choice>
          <mc:Fallback xmlns="">
            <p:sp>
              <p:nvSpPr>
                <p:cNvPr id="211" name="TextBox 210">
                  <a:extLst>
                    <a:ext uri="{FF2B5EF4-FFF2-40B4-BE49-F238E27FC236}">
                      <a16:creationId xmlns:a16="http://schemas.microsoft.com/office/drawing/2014/main" id="{83F15E89-B20F-2841-A751-B6F10909EAF7}"/>
                    </a:ext>
                  </a:extLst>
                </p:cNvPr>
                <p:cNvSpPr txBox="1">
                  <a:spLocks noRot="1" noChangeAspect="1" noMove="1" noResize="1" noEditPoints="1" noAdjustHandles="1" noChangeArrowheads="1" noChangeShapeType="1" noTextEdit="1"/>
                </p:cNvSpPr>
                <p:nvPr/>
              </p:nvSpPr>
              <p:spPr>
                <a:xfrm>
                  <a:off x="5581866" y="4487402"/>
                  <a:ext cx="204350" cy="215444"/>
                </a:xfrm>
                <a:prstGeom prst="rect">
                  <a:avLst/>
                </a:prstGeom>
                <a:blipFill>
                  <a:blip r:embed="rId7"/>
                  <a:stretch>
                    <a:fillRect l="-35294" b="-27778"/>
                  </a:stretch>
                </a:blipFill>
                <a:ln>
                  <a:noFill/>
                </a:ln>
              </p:spPr>
              <p:txBody>
                <a:bodyPr/>
                <a:lstStyle/>
                <a:p>
                  <a:r>
                    <a:rPr lang="en-GB">
                      <a:noFill/>
                    </a:rPr>
                    <a:t> </a:t>
                  </a:r>
                </a:p>
              </p:txBody>
            </p:sp>
          </mc:Fallback>
        </mc:AlternateContent>
      </p:grpSp>
      <p:sp>
        <p:nvSpPr>
          <p:cNvPr id="208" name="Rectangle 207">
            <a:extLst>
              <a:ext uri="{FF2B5EF4-FFF2-40B4-BE49-F238E27FC236}">
                <a16:creationId xmlns:a16="http://schemas.microsoft.com/office/drawing/2014/main" id="{A71E5BB8-632D-F64A-87C7-7705C01FCEE9}"/>
              </a:ext>
            </a:extLst>
          </p:cNvPr>
          <p:cNvSpPr/>
          <p:nvPr/>
        </p:nvSpPr>
        <p:spPr>
          <a:xfrm>
            <a:off x="8866904" y="464942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09" name="TextBox 208">
                <a:extLst>
                  <a:ext uri="{FF2B5EF4-FFF2-40B4-BE49-F238E27FC236}">
                    <a16:creationId xmlns:a16="http://schemas.microsoft.com/office/drawing/2014/main" id="{392211C2-3AEC-B342-A7E5-944617C70D04}"/>
                  </a:ext>
                </a:extLst>
              </p:cNvPr>
              <p:cNvSpPr txBox="1"/>
              <p:nvPr/>
            </p:nvSpPr>
            <p:spPr>
              <a:xfrm>
                <a:off x="8872961" y="4424351"/>
                <a:ext cx="881331" cy="215957"/>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up>
                                  <m:r>
                                    <a:rPr lang="de-DE" sz="1400" b="0" i="1" smtClean="0">
                                      <a:solidFill>
                                        <a:schemeClr val="tx1"/>
                                      </a:solidFill>
                                      <a:latin typeface="Cambria Math" panose="02040503050406030204" pitchFamily="18" charset="0"/>
                                    </a:rPr>
                                    <m:t>′</m:t>
                                  </m:r>
                                </m:sup>
                              </m:sSubSup>
                            </m:e>
                          </m:d>
                        </m:e>
                        <m:sup>
                          <m:r>
                            <a:rPr lang="de-DE" sz="1400" b="0" i="1" smtClean="0">
                              <a:latin typeface="Cambria Math" panose="02040503050406030204" pitchFamily="18" charset="0"/>
                            </a:rPr>
                            <m:t>2</m:t>
                          </m:r>
                        </m:sup>
                      </m:sSup>
                    </m:oMath>
                  </m:oMathPara>
                </a14:m>
                <a:endParaRPr lang="en-GB" sz="1400" dirty="0">
                  <a:solidFill>
                    <a:schemeClr val="tx1"/>
                  </a:solidFill>
                </a:endParaRPr>
              </a:p>
            </p:txBody>
          </p:sp>
        </mc:Choice>
        <mc:Fallback xmlns="">
          <p:sp>
            <p:nvSpPr>
              <p:cNvPr id="209" name="TextBox 208">
                <a:extLst>
                  <a:ext uri="{FF2B5EF4-FFF2-40B4-BE49-F238E27FC236}">
                    <a16:creationId xmlns:a16="http://schemas.microsoft.com/office/drawing/2014/main" id="{392211C2-3AEC-B342-A7E5-944617C70D04}"/>
                  </a:ext>
                </a:extLst>
              </p:cNvPr>
              <p:cNvSpPr txBox="1">
                <a:spLocks noRot="1" noChangeAspect="1" noMove="1" noResize="1" noEditPoints="1" noAdjustHandles="1" noChangeArrowheads="1" noChangeShapeType="1" noTextEdit="1"/>
              </p:cNvSpPr>
              <p:nvPr/>
            </p:nvSpPr>
            <p:spPr>
              <a:xfrm>
                <a:off x="8872961" y="4424351"/>
                <a:ext cx="881331" cy="215957"/>
              </a:xfrm>
              <a:prstGeom prst="rect">
                <a:avLst/>
              </a:prstGeom>
              <a:blipFill>
                <a:blip r:embed="rId8"/>
                <a:stretch>
                  <a:fillRect l="-8571" b="-35294"/>
                </a:stretch>
              </a:blipFill>
              <a:ln>
                <a:noFill/>
              </a:ln>
            </p:spPr>
            <p:txBody>
              <a:bodyPr/>
              <a:lstStyle/>
              <a:p>
                <a:r>
                  <a:rPr lang="en-GB">
                    <a:noFill/>
                  </a:rPr>
                  <a:t> </a:t>
                </a:r>
              </a:p>
            </p:txBody>
          </p:sp>
        </mc:Fallback>
      </mc:AlternateContent>
      <p:cxnSp>
        <p:nvCxnSpPr>
          <p:cNvPr id="194" name="Straight Connector 193">
            <a:extLst>
              <a:ext uri="{FF2B5EF4-FFF2-40B4-BE49-F238E27FC236}">
                <a16:creationId xmlns:a16="http://schemas.microsoft.com/office/drawing/2014/main" id="{E6EBB14C-8BEA-5E4A-B079-6691780C2B38}"/>
              </a:ext>
            </a:extLst>
          </p:cNvPr>
          <p:cNvCxnSpPr>
            <a:cxnSpLocks/>
            <a:stCxn id="208" idx="3"/>
            <a:endCxn id="201" idx="0"/>
          </p:cNvCxnSpPr>
          <p:nvPr/>
        </p:nvCxnSpPr>
        <p:spPr>
          <a:xfrm>
            <a:off x="9010904" y="4721427"/>
            <a:ext cx="1084505" cy="32513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01" name="TextBox 200">
                <a:extLst>
                  <a:ext uri="{FF2B5EF4-FFF2-40B4-BE49-F238E27FC236}">
                    <a16:creationId xmlns:a16="http://schemas.microsoft.com/office/drawing/2014/main" id="{FA44ABB1-E3FE-1F49-A66A-EEEE1FE632C3}"/>
                  </a:ext>
                </a:extLst>
              </p:cNvPr>
              <p:cNvSpPr txBox="1"/>
              <p:nvPr/>
            </p:nvSpPr>
            <p:spPr>
              <a:xfrm>
                <a:off x="9457311" y="5046561"/>
                <a:ext cx="127619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𝑆𝑖𝑐𝑘</m:t>
                      </m:r>
                      <m:r>
                        <m:rPr>
                          <m:nor/>
                        </m:rPr>
                        <a:rPr lang="de-DE">
                          <a:solidFill>
                            <a:srgbClr val="FFC000"/>
                          </a:solidFill>
                          <a:latin typeface="Cambria Math" charset="0"/>
                        </a:rPr>
                        <m:t>.</m:t>
                      </m:r>
                      <m:r>
                        <a:rPr lang="de-DE" i="1" smtClean="0">
                          <a:solidFill>
                            <a:srgbClr val="FFC000"/>
                          </a:solidFill>
                          <a:latin typeface="Cambria Math" panose="02040503050406030204" pitchFamily="18" charset="0"/>
                        </a:rPr>
                        <m:t>𝑏𝑜𝑏</m:t>
                      </m:r>
                    </m:oMath>
                  </m:oMathPara>
                </a14:m>
                <a:endParaRPr lang="en-GB" dirty="0">
                  <a:solidFill>
                    <a:srgbClr val="FFC000"/>
                  </a:solidFill>
                </a:endParaRPr>
              </a:p>
            </p:txBody>
          </p:sp>
        </mc:Choice>
        <mc:Fallback xmlns="">
          <p:sp>
            <p:nvSpPr>
              <p:cNvPr id="201" name="TextBox 200">
                <a:extLst>
                  <a:ext uri="{FF2B5EF4-FFF2-40B4-BE49-F238E27FC236}">
                    <a16:creationId xmlns:a16="http://schemas.microsoft.com/office/drawing/2014/main" id="{FA44ABB1-E3FE-1F49-A66A-EEEE1FE632C3}"/>
                  </a:ext>
                </a:extLst>
              </p:cNvPr>
              <p:cNvSpPr txBox="1">
                <a:spLocks noRot="1" noChangeAspect="1" noMove="1" noResize="1" noEditPoints="1" noAdjustHandles="1" noChangeArrowheads="1" noChangeShapeType="1" noTextEdit="1"/>
              </p:cNvSpPr>
              <p:nvPr/>
            </p:nvSpPr>
            <p:spPr>
              <a:xfrm>
                <a:off x="9457311" y="5046561"/>
                <a:ext cx="1276196"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p:cxnSp>
        <p:nvCxnSpPr>
          <p:cNvPr id="202" name="Straight Connector 201">
            <a:extLst>
              <a:ext uri="{FF2B5EF4-FFF2-40B4-BE49-F238E27FC236}">
                <a16:creationId xmlns:a16="http://schemas.microsoft.com/office/drawing/2014/main" id="{5F8A070C-6B6C-4447-9FE1-E8F45A4507E4}"/>
              </a:ext>
            </a:extLst>
          </p:cNvPr>
          <p:cNvCxnSpPr>
            <a:cxnSpLocks/>
            <a:stCxn id="210" idx="2"/>
            <a:endCxn id="201" idx="0"/>
          </p:cNvCxnSpPr>
          <p:nvPr/>
        </p:nvCxnSpPr>
        <p:spPr>
          <a:xfrm flipH="1">
            <a:off x="10095409" y="4239218"/>
            <a:ext cx="638097" cy="807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95566959-A788-2B42-98D2-E1515DBDCB0F}"/>
              </a:ext>
            </a:extLst>
          </p:cNvPr>
          <p:cNvCxnSpPr>
            <a:cxnSpLocks/>
            <a:stCxn id="210" idx="1"/>
            <a:endCxn id="246" idx="5"/>
          </p:cNvCxnSpPr>
          <p:nvPr/>
        </p:nvCxnSpPr>
        <p:spPr>
          <a:xfrm flipH="1">
            <a:off x="6371704" y="4167218"/>
            <a:ext cx="4289802" cy="166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3955C2BD-524D-E444-9FCF-71BFA630674C}"/>
              </a:ext>
            </a:extLst>
          </p:cNvPr>
          <p:cNvCxnSpPr>
            <a:cxnSpLocks/>
            <a:stCxn id="208" idx="1"/>
            <a:endCxn id="246" idx="5"/>
          </p:cNvCxnSpPr>
          <p:nvPr/>
        </p:nvCxnSpPr>
        <p:spPr>
          <a:xfrm flipH="1" flipV="1">
            <a:off x="6371704" y="4183820"/>
            <a:ext cx="2495200" cy="53760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 name="Group 211">
            <a:extLst>
              <a:ext uri="{FF2B5EF4-FFF2-40B4-BE49-F238E27FC236}">
                <a16:creationId xmlns:a16="http://schemas.microsoft.com/office/drawing/2014/main" id="{FE03891D-95A9-4F4D-92F0-07DB4247C148}"/>
              </a:ext>
            </a:extLst>
          </p:cNvPr>
          <p:cNvGrpSpPr/>
          <p:nvPr/>
        </p:nvGrpSpPr>
        <p:grpSpPr>
          <a:xfrm>
            <a:off x="3861849" y="2019068"/>
            <a:ext cx="4639759" cy="3904757"/>
            <a:chOff x="3847952" y="1640772"/>
            <a:chExt cx="4639759" cy="3904757"/>
          </a:xfrm>
        </p:grpSpPr>
        <mc:AlternateContent xmlns:mc="http://schemas.openxmlformats.org/markup-compatibility/2006" xmlns:a14="http://schemas.microsoft.com/office/drawing/2010/main">
          <mc:Choice Requires="a14">
            <p:sp>
              <p:nvSpPr>
                <p:cNvPr id="213" name="TextBox 212">
                  <a:extLst>
                    <a:ext uri="{FF2B5EF4-FFF2-40B4-BE49-F238E27FC236}">
                      <a16:creationId xmlns:a16="http://schemas.microsoft.com/office/drawing/2014/main" id="{746B74DE-9AF5-334A-BCAA-D66F699E6DC4}"/>
                    </a:ext>
                  </a:extLst>
                </p:cNvPr>
                <p:cNvSpPr txBox="1"/>
                <p:nvPr/>
              </p:nvSpPr>
              <p:spPr>
                <a:xfrm>
                  <a:off x="4196621" y="2661917"/>
                  <a:ext cx="1534068" cy="389513"/>
                </a:xfrm>
                <a:prstGeom prst="ellipse">
                  <a:avLst/>
                </a:prstGeom>
                <a:noFill/>
                <a:ln>
                  <a:solidFill>
                    <a:schemeClr val="tx1"/>
                  </a:solidFill>
                </a:ln>
              </p:spPr>
              <p:txBody>
                <a:bodyPr wrap="none" lIns="0" tIns="0" rIns="0" bIns="0" rtlCol="0">
                  <a:spAutoFit/>
                </a:bodyPr>
                <a:lstStyle/>
                <a:p>
                  <a:pPr marL="15875"/>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𝑓𝑙𝑜𝑜𝑑</m:t>
                        </m:r>
                      </m:oMath>
                    </m:oMathPara>
                  </a14:m>
                  <a:endParaRPr lang="en-GB" dirty="0">
                    <a:solidFill>
                      <a:schemeClr val="tx1"/>
                    </a:solidFill>
                  </a:endParaRPr>
                </a:p>
              </p:txBody>
            </p:sp>
          </mc:Choice>
          <mc:Fallback xmlns="">
            <p:sp>
              <p:nvSpPr>
                <p:cNvPr id="213" name="TextBox 212">
                  <a:extLst>
                    <a:ext uri="{FF2B5EF4-FFF2-40B4-BE49-F238E27FC236}">
                      <a16:creationId xmlns:a16="http://schemas.microsoft.com/office/drawing/2014/main" id="{746B74DE-9AF5-334A-BCAA-D66F699E6DC4}"/>
                    </a:ext>
                  </a:extLst>
                </p:cNvPr>
                <p:cNvSpPr txBox="1">
                  <a:spLocks noRot="1" noChangeAspect="1" noMove="1" noResize="1" noEditPoints="1" noAdjustHandles="1" noChangeArrowheads="1" noChangeShapeType="1" noTextEdit="1"/>
                </p:cNvSpPr>
                <p:nvPr/>
              </p:nvSpPr>
              <p:spPr>
                <a:xfrm>
                  <a:off x="4196621" y="2661917"/>
                  <a:ext cx="1534068" cy="389513"/>
                </a:xfrm>
                <a:prstGeom prst="ellipse">
                  <a:avLst/>
                </a:prstGeom>
                <a:blipFill>
                  <a:blip r:embed="rId17"/>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3168C36D-4701-C74A-9D6A-4F64FB49B55B}"/>
                    </a:ext>
                  </a:extLst>
                </p:cNvPr>
                <p:cNvSpPr txBox="1"/>
                <p:nvPr/>
              </p:nvSpPr>
              <p:spPr>
                <a:xfrm>
                  <a:off x="6514831" y="2661917"/>
                  <a:ext cx="12897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panose="02040503050406030204" pitchFamily="18"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𝑓𝑖𝑟𝑒</m:t>
                        </m:r>
                      </m:oMath>
                    </m:oMathPara>
                  </a14:m>
                  <a:endParaRPr lang="en-GB" dirty="0">
                    <a:solidFill>
                      <a:schemeClr val="tx1"/>
                    </a:solidFill>
                  </a:endParaRPr>
                </a:p>
              </p:txBody>
            </p:sp>
          </mc:Choice>
          <mc:Fallback xmlns="">
            <p:sp>
              <p:nvSpPr>
                <p:cNvPr id="214" name="TextBox 213">
                  <a:extLst>
                    <a:ext uri="{FF2B5EF4-FFF2-40B4-BE49-F238E27FC236}">
                      <a16:creationId xmlns:a16="http://schemas.microsoft.com/office/drawing/2014/main" id="{3168C36D-4701-C74A-9D6A-4F64FB49B55B}"/>
                    </a:ext>
                  </a:extLst>
                </p:cNvPr>
                <p:cNvSpPr txBox="1">
                  <a:spLocks noRot="1" noChangeAspect="1" noMove="1" noResize="1" noEditPoints="1" noAdjustHandles="1" noChangeArrowheads="1" noChangeShapeType="1" noTextEdit="1"/>
                </p:cNvSpPr>
                <p:nvPr/>
              </p:nvSpPr>
              <p:spPr>
                <a:xfrm>
                  <a:off x="6514831" y="2661917"/>
                  <a:ext cx="1289721" cy="389513"/>
                </a:xfrm>
                <a:prstGeom prst="ellipse">
                  <a:avLst/>
                </a:prstGeom>
                <a:blipFill>
                  <a:blip r:embed="rId18"/>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6F9F8A54-3B17-0D4B-83A1-EECDB1D3A225}"/>
                    </a:ext>
                  </a:extLst>
                </p:cNvPr>
                <p:cNvSpPr txBox="1"/>
                <p:nvPr/>
              </p:nvSpPr>
              <p:spPr>
                <a:xfrm>
                  <a:off x="3944884" y="5150919"/>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215" name="TextBox 214">
                  <a:extLst>
                    <a:ext uri="{FF2B5EF4-FFF2-40B4-BE49-F238E27FC236}">
                      <a16:creationId xmlns:a16="http://schemas.microsoft.com/office/drawing/2014/main" id="{6F9F8A54-3B17-0D4B-83A1-EECDB1D3A225}"/>
                    </a:ext>
                  </a:extLst>
                </p:cNvPr>
                <p:cNvSpPr txBox="1">
                  <a:spLocks noRot="1" noChangeAspect="1" noMove="1" noResize="1" noEditPoints="1" noAdjustHandles="1" noChangeArrowheads="1" noChangeShapeType="1" noTextEdit="1"/>
                </p:cNvSpPr>
                <p:nvPr/>
              </p:nvSpPr>
              <p:spPr>
                <a:xfrm>
                  <a:off x="3944884" y="5150919"/>
                  <a:ext cx="1609807"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p:cxnSp>
          <p:nvCxnSpPr>
            <p:cNvPr id="216" name="Straight Connector 215">
              <a:extLst>
                <a:ext uri="{FF2B5EF4-FFF2-40B4-BE49-F238E27FC236}">
                  <a16:creationId xmlns:a16="http://schemas.microsoft.com/office/drawing/2014/main" id="{049DECC4-7423-AF45-B276-5B7AC503B21B}"/>
                </a:ext>
              </a:extLst>
            </p:cNvPr>
            <p:cNvCxnSpPr>
              <a:cxnSpLocks/>
              <a:stCxn id="266" idx="1"/>
              <a:endCxn id="213" idx="6"/>
            </p:cNvCxnSpPr>
            <p:nvPr/>
          </p:nvCxnSpPr>
          <p:spPr>
            <a:xfrm flipH="1">
              <a:off x="5730689" y="2856673"/>
              <a:ext cx="139616"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9E8BAC9E-506E-E540-979F-2DD76E6218D8}"/>
                </a:ext>
              </a:extLst>
            </p:cNvPr>
            <p:cNvCxnSpPr>
              <a:cxnSpLocks/>
              <a:stCxn id="215" idx="0"/>
              <a:endCxn id="264" idx="2"/>
            </p:cNvCxnSpPr>
            <p:nvPr/>
          </p:nvCxnSpPr>
          <p:spPr>
            <a:xfrm flipV="1">
              <a:off x="4749788" y="4737872"/>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D2EF513A-0EB7-E044-9CB7-F2E9859AE2D9}"/>
                </a:ext>
              </a:extLst>
            </p:cNvPr>
            <p:cNvCxnSpPr>
              <a:cxnSpLocks/>
              <a:stCxn id="246" idx="4"/>
              <a:endCxn id="262" idx="0"/>
            </p:cNvCxnSpPr>
            <p:nvPr/>
          </p:nvCxnSpPr>
          <p:spPr>
            <a:xfrm flipH="1">
              <a:off x="5205145" y="3862567"/>
              <a:ext cx="884440" cy="7329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8A1279B6-E2B3-F04C-B3A7-E878E760CDB8}"/>
                </a:ext>
              </a:extLst>
            </p:cNvPr>
            <p:cNvCxnSpPr>
              <a:cxnSpLocks/>
              <a:stCxn id="245" idx="2"/>
              <a:endCxn id="262" idx="3"/>
            </p:cNvCxnSpPr>
            <p:nvPr/>
          </p:nvCxnSpPr>
          <p:spPr>
            <a:xfrm flipH="1">
              <a:off x="5277145" y="4665872"/>
              <a:ext cx="141017" cy="16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00A9350D-68A2-5F42-876F-C549CA36C5B2}"/>
                </a:ext>
              </a:extLst>
            </p:cNvPr>
            <p:cNvCxnSpPr>
              <a:cxnSpLocks/>
              <a:stCxn id="264" idx="0"/>
              <a:endCxn id="246" idx="4"/>
            </p:cNvCxnSpPr>
            <p:nvPr/>
          </p:nvCxnSpPr>
          <p:spPr>
            <a:xfrm flipV="1">
              <a:off x="4754734" y="3862567"/>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1" name="Group 220">
              <a:extLst>
                <a:ext uri="{FF2B5EF4-FFF2-40B4-BE49-F238E27FC236}">
                  <a16:creationId xmlns:a16="http://schemas.microsoft.com/office/drawing/2014/main" id="{8551B403-7639-DC44-A7C9-0E35FACEE208}"/>
                </a:ext>
              </a:extLst>
            </p:cNvPr>
            <p:cNvGrpSpPr/>
            <p:nvPr/>
          </p:nvGrpSpPr>
          <p:grpSpPr>
            <a:xfrm>
              <a:off x="5852909" y="2560892"/>
              <a:ext cx="190052" cy="367781"/>
              <a:chOff x="6667403" y="2704840"/>
              <a:chExt cx="190052" cy="367781"/>
            </a:xfrm>
          </p:grpSpPr>
          <p:sp>
            <p:nvSpPr>
              <p:cNvPr id="266" name="Rectangle 265">
                <a:extLst>
                  <a:ext uri="{FF2B5EF4-FFF2-40B4-BE49-F238E27FC236}">
                    <a16:creationId xmlns:a16="http://schemas.microsoft.com/office/drawing/2014/main" id="{11E49E06-AF1B-A945-8D4D-D151808A0569}"/>
                  </a:ext>
                </a:extLst>
              </p:cNvPr>
              <p:cNvSpPr/>
              <p:nvPr/>
            </p:nvSpPr>
            <p:spPr>
              <a:xfrm>
                <a:off x="6684799"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7" name="TextBox 266">
                    <a:extLst>
                      <a:ext uri="{FF2B5EF4-FFF2-40B4-BE49-F238E27FC236}">
                        <a16:creationId xmlns:a16="http://schemas.microsoft.com/office/drawing/2014/main" id="{66E917A8-C2D0-E742-BB96-04CF96E9D427}"/>
                      </a:ext>
                    </a:extLst>
                  </p:cNvPr>
                  <p:cNvSpPr txBox="1"/>
                  <p:nvPr/>
                </p:nvSpPr>
                <p:spPr>
                  <a:xfrm>
                    <a:off x="6667403"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7" name="TextBox 266">
                    <a:extLst>
                      <a:ext uri="{FF2B5EF4-FFF2-40B4-BE49-F238E27FC236}">
                        <a16:creationId xmlns:a16="http://schemas.microsoft.com/office/drawing/2014/main" id="{66E917A8-C2D0-E742-BB96-04CF96E9D427}"/>
                      </a:ext>
                    </a:extLst>
                  </p:cNvPr>
                  <p:cNvSpPr txBox="1">
                    <a:spLocks noRot="1" noChangeAspect="1" noMove="1" noResize="1" noEditPoints="1" noAdjustHandles="1" noChangeArrowheads="1" noChangeShapeType="1" noTextEdit="1"/>
                  </p:cNvSpPr>
                  <p:nvPr/>
                </p:nvSpPr>
                <p:spPr>
                  <a:xfrm>
                    <a:off x="6667403" y="2704840"/>
                    <a:ext cx="190052" cy="215444"/>
                  </a:xfrm>
                  <a:prstGeom prst="rect">
                    <a:avLst/>
                  </a:prstGeom>
                  <a:blipFill>
                    <a:blip r:embed="rId20"/>
                    <a:stretch>
                      <a:fillRect l="-37500" b="-27778"/>
                    </a:stretch>
                  </a:blipFill>
                </p:spPr>
                <p:txBody>
                  <a:bodyPr/>
                  <a:lstStyle/>
                  <a:p>
                    <a:r>
                      <a:rPr lang="en-GB">
                        <a:noFill/>
                      </a:rPr>
                      <a:t> </a:t>
                    </a:r>
                  </a:p>
                </p:txBody>
              </p:sp>
            </mc:Fallback>
          </mc:AlternateContent>
        </p:grpSp>
        <p:grpSp>
          <p:nvGrpSpPr>
            <p:cNvPr id="222" name="Group 221">
              <a:extLst>
                <a:ext uri="{FF2B5EF4-FFF2-40B4-BE49-F238E27FC236}">
                  <a16:creationId xmlns:a16="http://schemas.microsoft.com/office/drawing/2014/main" id="{197C199F-95E0-0047-8353-B501E61DD8FB}"/>
                </a:ext>
              </a:extLst>
            </p:cNvPr>
            <p:cNvGrpSpPr/>
            <p:nvPr/>
          </p:nvGrpSpPr>
          <p:grpSpPr>
            <a:xfrm>
              <a:off x="4652677" y="4361728"/>
              <a:ext cx="194219" cy="376144"/>
              <a:chOff x="5467171" y="4505676"/>
              <a:chExt cx="194219" cy="376144"/>
            </a:xfrm>
          </p:grpSpPr>
          <p:sp>
            <p:nvSpPr>
              <p:cNvPr id="264" name="Rectangle 263">
                <a:extLst>
                  <a:ext uri="{FF2B5EF4-FFF2-40B4-BE49-F238E27FC236}">
                    <a16:creationId xmlns:a16="http://schemas.microsoft.com/office/drawing/2014/main" id="{2D872F40-9A5E-3547-A560-7A7648E45C99}"/>
                  </a:ext>
                </a:extLst>
              </p:cNvPr>
              <p:cNvSpPr/>
              <p:nvPr/>
            </p:nvSpPr>
            <p:spPr>
              <a:xfrm>
                <a:off x="5497228"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5" name="TextBox 264">
                    <a:extLst>
                      <a:ext uri="{FF2B5EF4-FFF2-40B4-BE49-F238E27FC236}">
                        <a16:creationId xmlns:a16="http://schemas.microsoft.com/office/drawing/2014/main" id="{75B89298-4604-EF45-B2B4-60914194ACC9}"/>
                      </a:ext>
                    </a:extLst>
                  </p:cNvPr>
                  <p:cNvSpPr txBox="1"/>
                  <p:nvPr/>
                </p:nvSpPr>
                <p:spPr>
                  <a:xfrm>
                    <a:off x="5467171" y="450567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74" name="TextBox 73">
                    <a:extLst>
                      <a:ext uri="{FF2B5EF4-FFF2-40B4-BE49-F238E27FC236}">
                        <a16:creationId xmlns:a16="http://schemas.microsoft.com/office/drawing/2014/main" id="{4E94406F-0346-7E44-AAD6-6115D2F26F4A}"/>
                      </a:ext>
                    </a:extLst>
                  </p:cNvPr>
                  <p:cNvSpPr txBox="1">
                    <a:spLocks noRot="1" noChangeAspect="1" noMove="1" noResize="1" noEditPoints="1" noAdjustHandles="1" noChangeArrowheads="1" noChangeShapeType="1" noTextEdit="1"/>
                  </p:cNvSpPr>
                  <p:nvPr/>
                </p:nvSpPr>
                <p:spPr>
                  <a:xfrm>
                    <a:off x="5467171" y="4505676"/>
                    <a:ext cx="194219" cy="215444"/>
                  </a:xfrm>
                  <a:prstGeom prst="rect">
                    <a:avLst/>
                  </a:prstGeom>
                  <a:blipFill>
                    <a:blip r:embed="rId21"/>
                    <a:stretch>
                      <a:fillRect l="-35294" b="-33333"/>
                    </a:stretch>
                  </a:blipFill>
                </p:spPr>
                <p:txBody>
                  <a:bodyPr/>
                  <a:lstStyle/>
                  <a:p>
                    <a:r>
                      <a:rPr lang="en-GB">
                        <a:noFill/>
                      </a:rPr>
                      <a:t> </a:t>
                    </a:r>
                  </a:p>
                </p:txBody>
              </p:sp>
            </mc:Fallback>
          </mc:AlternateContent>
        </p:grpSp>
        <p:grpSp>
          <p:nvGrpSpPr>
            <p:cNvPr id="223" name="Group 222">
              <a:extLst>
                <a:ext uri="{FF2B5EF4-FFF2-40B4-BE49-F238E27FC236}">
                  <a16:creationId xmlns:a16="http://schemas.microsoft.com/office/drawing/2014/main" id="{56409991-05AA-854C-843B-94104765E23B}"/>
                </a:ext>
              </a:extLst>
            </p:cNvPr>
            <p:cNvGrpSpPr/>
            <p:nvPr/>
          </p:nvGrpSpPr>
          <p:grpSpPr>
            <a:xfrm>
              <a:off x="5113863" y="4362082"/>
              <a:ext cx="194219" cy="377457"/>
              <a:chOff x="5928357" y="4506030"/>
              <a:chExt cx="194219" cy="377457"/>
            </a:xfrm>
          </p:grpSpPr>
          <p:sp>
            <p:nvSpPr>
              <p:cNvPr id="262" name="Rectangle 261">
                <a:extLst>
                  <a:ext uri="{FF2B5EF4-FFF2-40B4-BE49-F238E27FC236}">
                    <a16:creationId xmlns:a16="http://schemas.microsoft.com/office/drawing/2014/main" id="{80036CCA-8EC5-6B41-AAD6-58D9C55BC7A7}"/>
                  </a:ext>
                </a:extLst>
              </p:cNvPr>
              <p:cNvSpPr/>
              <p:nvPr/>
            </p:nvSpPr>
            <p:spPr>
              <a:xfrm>
                <a:off x="5947639"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3" name="TextBox 262">
                    <a:extLst>
                      <a:ext uri="{FF2B5EF4-FFF2-40B4-BE49-F238E27FC236}">
                        <a16:creationId xmlns:a16="http://schemas.microsoft.com/office/drawing/2014/main" id="{63E665DF-D1AB-E04D-BF11-AB460EB0358A}"/>
                      </a:ext>
                    </a:extLst>
                  </p:cNvPr>
                  <p:cNvSpPr txBox="1"/>
                  <p:nvPr/>
                </p:nvSpPr>
                <p:spPr>
                  <a:xfrm>
                    <a:off x="5928357"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63" name="TextBox 262">
                    <a:extLst>
                      <a:ext uri="{FF2B5EF4-FFF2-40B4-BE49-F238E27FC236}">
                        <a16:creationId xmlns:a16="http://schemas.microsoft.com/office/drawing/2014/main" id="{63E665DF-D1AB-E04D-BF11-AB460EB0358A}"/>
                      </a:ext>
                    </a:extLst>
                  </p:cNvPr>
                  <p:cNvSpPr txBox="1">
                    <a:spLocks noRot="1" noChangeAspect="1" noMove="1" noResize="1" noEditPoints="1" noAdjustHandles="1" noChangeArrowheads="1" noChangeShapeType="1" noTextEdit="1"/>
                  </p:cNvSpPr>
                  <p:nvPr/>
                </p:nvSpPr>
                <p:spPr>
                  <a:xfrm>
                    <a:off x="5928357" y="4506030"/>
                    <a:ext cx="194219" cy="215444"/>
                  </a:xfrm>
                  <a:prstGeom prst="rect">
                    <a:avLst/>
                  </a:prstGeom>
                  <a:blipFill>
                    <a:blip r:embed="rId22"/>
                    <a:stretch>
                      <a:fillRect l="-37500" b="-33333"/>
                    </a:stretch>
                  </a:blipFill>
                </p:spPr>
                <p:txBody>
                  <a:bodyPr/>
                  <a:lstStyle/>
                  <a:p>
                    <a:r>
                      <a:rPr lang="en-GB">
                        <a:noFill/>
                      </a:rPr>
                      <a:t> </a:t>
                    </a:r>
                  </a:p>
                </p:txBody>
              </p:sp>
            </mc:Fallback>
          </mc:AlternateContent>
        </p:grpSp>
        <p:cxnSp>
          <p:nvCxnSpPr>
            <p:cNvPr id="224" name="Straight Connector 223">
              <a:extLst>
                <a:ext uri="{FF2B5EF4-FFF2-40B4-BE49-F238E27FC236}">
                  <a16:creationId xmlns:a16="http://schemas.microsoft.com/office/drawing/2014/main" id="{7FC0F694-3E17-E844-86A6-5BDA27F563DF}"/>
                </a:ext>
              </a:extLst>
            </p:cNvPr>
            <p:cNvCxnSpPr>
              <a:cxnSpLocks/>
              <a:stCxn id="214" idx="2"/>
              <a:endCxn id="260" idx="3"/>
            </p:cNvCxnSpPr>
            <p:nvPr/>
          </p:nvCxnSpPr>
          <p:spPr>
            <a:xfrm flipH="1" flipV="1">
              <a:off x="6306202" y="2856673"/>
              <a:ext cx="208629"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29130A9-9D9C-EB49-B5ED-BCF34FB4EA72}"/>
                </a:ext>
              </a:extLst>
            </p:cNvPr>
            <p:cNvCxnSpPr>
              <a:cxnSpLocks/>
              <a:stCxn id="246" idx="0"/>
              <a:endCxn id="260" idx="2"/>
            </p:cNvCxnSpPr>
            <p:nvPr/>
          </p:nvCxnSpPr>
          <p:spPr>
            <a:xfrm flipV="1">
              <a:off x="6089585" y="2928673"/>
              <a:ext cx="144617"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7E05627-51C8-0945-9F55-2FD69B7F914B}"/>
                </a:ext>
              </a:extLst>
            </p:cNvPr>
            <p:cNvCxnSpPr>
              <a:cxnSpLocks/>
              <a:stCxn id="258" idx="3"/>
              <a:endCxn id="213" idx="2"/>
            </p:cNvCxnSpPr>
            <p:nvPr/>
          </p:nvCxnSpPr>
          <p:spPr>
            <a:xfrm>
              <a:off x="4011827"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ADD934D-104B-6A46-AB5F-FE98298D9933}"/>
                </a:ext>
              </a:extLst>
            </p:cNvPr>
            <p:cNvCxnSpPr>
              <a:cxnSpLocks/>
              <a:stCxn id="214" idx="6"/>
              <a:endCxn id="256" idx="1"/>
            </p:cNvCxnSpPr>
            <p:nvPr/>
          </p:nvCxnSpPr>
          <p:spPr>
            <a:xfrm flipV="1">
              <a:off x="7804552"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14969037-FA50-BB40-8DCF-ADEF07F5B32C}"/>
                </a:ext>
              </a:extLst>
            </p:cNvPr>
            <p:cNvCxnSpPr>
              <a:cxnSpLocks/>
              <a:stCxn id="242" idx="4"/>
              <a:endCxn id="266" idx="0"/>
            </p:cNvCxnSpPr>
            <p:nvPr/>
          </p:nvCxnSpPr>
          <p:spPr>
            <a:xfrm flipH="1">
              <a:off x="5942305" y="2488892"/>
              <a:ext cx="153253"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CA820B2B-747A-1845-ADFA-3AF9C9333ACD}"/>
                </a:ext>
              </a:extLst>
            </p:cNvPr>
            <p:cNvCxnSpPr>
              <a:cxnSpLocks/>
              <a:stCxn id="242" idx="4"/>
              <a:endCxn id="260" idx="0"/>
            </p:cNvCxnSpPr>
            <p:nvPr/>
          </p:nvCxnSpPr>
          <p:spPr>
            <a:xfrm>
              <a:off x="6095558" y="2488892"/>
              <a:ext cx="138644"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D968AC59-587C-524F-8711-A45BEC04E640}"/>
                </a:ext>
              </a:extLst>
            </p:cNvPr>
            <p:cNvCxnSpPr>
              <a:cxnSpLocks/>
              <a:stCxn id="258" idx="3"/>
              <a:endCxn id="243" idx="3"/>
            </p:cNvCxnSpPr>
            <p:nvPr/>
          </p:nvCxnSpPr>
          <p:spPr>
            <a:xfrm flipV="1">
              <a:off x="4011827" y="1973242"/>
              <a:ext cx="1578483"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A82548C3-5A62-9A49-8719-4D92B7C0E1D4}"/>
                </a:ext>
              </a:extLst>
            </p:cNvPr>
            <p:cNvCxnSpPr>
              <a:cxnSpLocks/>
              <a:stCxn id="243" idx="5"/>
              <a:endCxn id="256" idx="1"/>
            </p:cNvCxnSpPr>
            <p:nvPr/>
          </p:nvCxnSpPr>
          <p:spPr>
            <a:xfrm>
              <a:off x="6588861" y="1973242"/>
              <a:ext cx="1400485"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53CE09A7-F599-7341-AE8E-CD6BEDAB26BC}"/>
                </a:ext>
              </a:extLst>
            </p:cNvPr>
            <p:cNvCxnSpPr>
              <a:cxnSpLocks/>
              <a:stCxn id="258" idx="3"/>
              <a:endCxn id="246" idx="2"/>
            </p:cNvCxnSpPr>
            <p:nvPr/>
          </p:nvCxnSpPr>
          <p:spPr>
            <a:xfrm>
              <a:off x="4011827" y="2856673"/>
              <a:ext cx="1698433"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5F3298DA-58AD-F244-BAE5-522517060F7B}"/>
                </a:ext>
              </a:extLst>
            </p:cNvPr>
            <p:cNvCxnSpPr>
              <a:cxnSpLocks/>
              <a:stCxn id="256" idx="1"/>
              <a:endCxn id="246" idx="6"/>
            </p:cNvCxnSpPr>
            <p:nvPr/>
          </p:nvCxnSpPr>
          <p:spPr>
            <a:xfrm flipH="1">
              <a:off x="6468909" y="2856673"/>
              <a:ext cx="1520437"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4FF84233-FD87-5E4B-A69D-8BE8DAF5AEAA}"/>
                </a:ext>
              </a:extLst>
            </p:cNvPr>
            <p:cNvCxnSpPr>
              <a:cxnSpLocks/>
              <a:stCxn id="262" idx="2"/>
              <a:endCxn id="247" idx="1"/>
            </p:cNvCxnSpPr>
            <p:nvPr/>
          </p:nvCxnSpPr>
          <p:spPr>
            <a:xfrm>
              <a:off x="5205145" y="4739539"/>
              <a:ext cx="455658" cy="2620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57C3C9EF-F5A1-C144-A64B-C8FBBB4EC791}"/>
                </a:ext>
              </a:extLst>
            </p:cNvPr>
            <p:cNvCxnSpPr>
              <a:cxnSpLocks/>
              <a:stCxn id="246" idx="4"/>
              <a:endCxn id="254" idx="3"/>
            </p:cNvCxnSpPr>
            <p:nvPr/>
          </p:nvCxnSpPr>
          <p:spPr>
            <a:xfrm>
              <a:off x="6089585" y="3862567"/>
              <a:ext cx="1497515" cy="7912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65D2F9D-103A-9344-88A5-C7FA5655BFEC}"/>
                </a:ext>
              </a:extLst>
            </p:cNvPr>
            <p:cNvCxnSpPr>
              <a:cxnSpLocks/>
              <a:stCxn id="247" idx="7"/>
              <a:endCxn id="254" idx="2"/>
            </p:cNvCxnSpPr>
            <p:nvPr/>
          </p:nvCxnSpPr>
          <p:spPr>
            <a:xfrm flipV="1">
              <a:off x="6542490" y="4725832"/>
              <a:ext cx="972610" cy="2757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a:extLst>
                <a:ext uri="{FF2B5EF4-FFF2-40B4-BE49-F238E27FC236}">
                  <a16:creationId xmlns:a16="http://schemas.microsoft.com/office/drawing/2014/main" id="{9AA4C9EE-7B35-8D48-BECC-FD6216F87E0D}"/>
                </a:ext>
              </a:extLst>
            </p:cNvPr>
            <p:cNvCxnSpPr>
              <a:cxnSpLocks/>
              <a:stCxn id="254" idx="2"/>
              <a:endCxn id="244" idx="0"/>
            </p:cNvCxnSpPr>
            <p:nvPr/>
          </p:nvCxnSpPr>
          <p:spPr>
            <a:xfrm>
              <a:off x="7515100" y="4725832"/>
              <a:ext cx="1" cy="43018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B878E65C-3F69-994A-AFA2-95C7A31EED2B}"/>
                </a:ext>
              </a:extLst>
            </p:cNvPr>
            <p:cNvGrpSpPr/>
            <p:nvPr/>
          </p:nvGrpSpPr>
          <p:grpSpPr>
            <a:xfrm>
              <a:off x="6136182" y="2560892"/>
              <a:ext cx="190052" cy="367781"/>
              <a:chOff x="6950676" y="2704840"/>
              <a:chExt cx="190052" cy="367781"/>
            </a:xfrm>
          </p:grpSpPr>
          <p:sp>
            <p:nvSpPr>
              <p:cNvPr id="260" name="Rectangle 259">
                <a:extLst>
                  <a:ext uri="{FF2B5EF4-FFF2-40B4-BE49-F238E27FC236}">
                    <a16:creationId xmlns:a16="http://schemas.microsoft.com/office/drawing/2014/main" id="{9079AD42-DEB8-1E41-A36F-037DA7B7C183}"/>
                  </a:ext>
                </a:extLst>
              </p:cNvPr>
              <p:cNvSpPr/>
              <p:nvPr/>
            </p:nvSpPr>
            <p:spPr>
              <a:xfrm>
                <a:off x="6976696"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1" name="TextBox 260">
                    <a:extLst>
                      <a:ext uri="{FF2B5EF4-FFF2-40B4-BE49-F238E27FC236}">
                        <a16:creationId xmlns:a16="http://schemas.microsoft.com/office/drawing/2014/main" id="{7106CFAF-29B5-7B4D-B781-5A607887623D}"/>
                      </a:ext>
                    </a:extLst>
                  </p:cNvPr>
                  <p:cNvSpPr txBox="1"/>
                  <p:nvPr/>
                </p:nvSpPr>
                <p:spPr>
                  <a:xfrm>
                    <a:off x="695067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1" name="TextBox 260">
                    <a:extLst>
                      <a:ext uri="{FF2B5EF4-FFF2-40B4-BE49-F238E27FC236}">
                        <a16:creationId xmlns:a16="http://schemas.microsoft.com/office/drawing/2014/main" id="{7106CFAF-29B5-7B4D-B781-5A607887623D}"/>
                      </a:ext>
                    </a:extLst>
                  </p:cNvPr>
                  <p:cNvSpPr txBox="1">
                    <a:spLocks noRot="1" noChangeAspect="1" noMove="1" noResize="1" noEditPoints="1" noAdjustHandles="1" noChangeArrowheads="1" noChangeShapeType="1" noTextEdit="1"/>
                  </p:cNvSpPr>
                  <p:nvPr/>
                </p:nvSpPr>
                <p:spPr>
                  <a:xfrm>
                    <a:off x="6950676" y="2704840"/>
                    <a:ext cx="190052" cy="215444"/>
                  </a:xfrm>
                  <a:prstGeom prst="rect">
                    <a:avLst/>
                  </a:prstGeom>
                  <a:blipFill>
                    <a:blip r:embed="rId23"/>
                    <a:stretch>
                      <a:fillRect l="-37500" b="-27778"/>
                    </a:stretch>
                  </a:blipFill>
                </p:spPr>
                <p:txBody>
                  <a:bodyPr/>
                  <a:lstStyle/>
                  <a:p>
                    <a:r>
                      <a:rPr lang="en-GB">
                        <a:noFill/>
                      </a:rPr>
                      <a:t> </a:t>
                    </a:r>
                  </a:p>
                </p:txBody>
              </p:sp>
            </mc:Fallback>
          </mc:AlternateContent>
        </p:grpSp>
        <p:grpSp>
          <p:nvGrpSpPr>
            <p:cNvPr id="239" name="Group 238">
              <a:extLst>
                <a:ext uri="{FF2B5EF4-FFF2-40B4-BE49-F238E27FC236}">
                  <a16:creationId xmlns:a16="http://schemas.microsoft.com/office/drawing/2014/main" id="{E45AE4A8-7106-264C-80CD-5F1B4846C23B}"/>
                </a:ext>
              </a:extLst>
            </p:cNvPr>
            <p:cNvGrpSpPr/>
            <p:nvPr/>
          </p:nvGrpSpPr>
          <p:grpSpPr>
            <a:xfrm>
              <a:off x="3847952" y="2560892"/>
              <a:ext cx="190052" cy="367781"/>
              <a:chOff x="4662446" y="2704840"/>
              <a:chExt cx="190052" cy="367781"/>
            </a:xfrm>
          </p:grpSpPr>
          <p:sp>
            <p:nvSpPr>
              <p:cNvPr id="258" name="Rectangle 257">
                <a:extLst>
                  <a:ext uri="{FF2B5EF4-FFF2-40B4-BE49-F238E27FC236}">
                    <a16:creationId xmlns:a16="http://schemas.microsoft.com/office/drawing/2014/main" id="{1BFEC8B7-8040-E14A-804E-B544DF57226B}"/>
                  </a:ext>
                </a:extLst>
              </p:cNvPr>
              <p:cNvSpPr/>
              <p:nvPr/>
            </p:nvSpPr>
            <p:spPr>
              <a:xfrm>
                <a:off x="4682321"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F90ECFBA-A111-484F-98BC-0B61B89102B2}"/>
                      </a:ext>
                    </a:extLst>
                  </p:cNvPr>
                  <p:cNvSpPr txBox="1"/>
                  <p:nvPr/>
                </p:nvSpPr>
                <p:spPr>
                  <a:xfrm>
                    <a:off x="466244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9" name="TextBox 258">
                    <a:extLst>
                      <a:ext uri="{FF2B5EF4-FFF2-40B4-BE49-F238E27FC236}">
                        <a16:creationId xmlns:a16="http://schemas.microsoft.com/office/drawing/2014/main" id="{F90ECFBA-A111-484F-98BC-0B61B89102B2}"/>
                      </a:ext>
                    </a:extLst>
                  </p:cNvPr>
                  <p:cNvSpPr txBox="1">
                    <a:spLocks noRot="1" noChangeAspect="1" noMove="1" noResize="1" noEditPoints="1" noAdjustHandles="1" noChangeArrowheads="1" noChangeShapeType="1" noTextEdit="1"/>
                  </p:cNvSpPr>
                  <p:nvPr/>
                </p:nvSpPr>
                <p:spPr>
                  <a:xfrm>
                    <a:off x="4662446" y="2704840"/>
                    <a:ext cx="190052" cy="215444"/>
                  </a:xfrm>
                  <a:prstGeom prst="rect">
                    <a:avLst/>
                  </a:prstGeom>
                  <a:blipFill>
                    <a:blip r:embed="rId24"/>
                    <a:stretch>
                      <a:fillRect l="-37500" b="-27778"/>
                    </a:stretch>
                  </a:blipFill>
                </p:spPr>
                <p:txBody>
                  <a:bodyPr/>
                  <a:lstStyle/>
                  <a:p>
                    <a:r>
                      <a:rPr lang="en-GB">
                        <a:noFill/>
                      </a:rPr>
                      <a:t> </a:t>
                    </a:r>
                  </a:p>
                </p:txBody>
              </p:sp>
            </mc:Fallback>
          </mc:AlternateContent>
        </p:grpSp>
        <p:grpSp>
          <p:nvGrpSpPr>
            <p:cNvPr id="240" name="Group 239">
              <a:extLst>
                <a:ext uri="{FF2B5EF4-FFF2-40B4-BE49-F238E27FC236}">
                  <a16:creationId xmlns:a16="http://schemas.microsoft.com/office/drawing/2014/main" id="{FE02072C-7DE5-2B4A-92AD-198A6CB2B2AC}"/>
                </a:ext>
              </a:extLst>
            </p:cNvPr>
            <p:cNvGrpSpPr/>
            <p:nvPr/>
          </p:nvGrpSpPr>
          <p:grpSpPr>
            <a:xfrm>
              <a:off x="7966320" y="2560892"/>
              <a:ext cx="190052" cy="367781"/>
              <a:chOff x="8780814" y="2704840"/>
              <a:chExt cx="190052" cy="367781"/>
            </a:xfrm>
          </p:grpSpPr>
          <p:sp>
            <p:nvSpPr>
              <p:cNvPr id="256" name="Rectangle 255">
                <a:extLst>
                  <a:ext uri="{FF2B5EF4-FFF2-40B4-BE49-F238E27FC236}">
                    <a16:creationId xmlns:a16="http://schemas.microsoft.com/office/drawing/2014/main" id="{E00E0DC7-A873-BA40-A49F-8898EA6D6459}"/>
                  </a:ext>
                </a:extLst>
              </p:cNvPr>
              <p:cNvSpPr/>
              <p:nvPr/>
            </p:nvSpPr>
            <p:spPr>
              <a:xfrm>
                <a:off x="8803840"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7" name="TextBox 256">
                    <a:extLst>
                      <a:ext uri="{FF2B5EF4-FFF2-40B4-BE49-F238E27FC236}">
                        <a16:creationId xmlns:a16="http://schemas.microsoft.com/office/drawing/2014/main" id="{6DAD29F4-3D40-254E-B359-0690E70A87DE}"/>
                      </a:ext>
                    </a:extLst>
                  </p:cNvPr>
                  <p:cNvSpPr txBox="1"/>
                  <p:nvPr/>
                </p:nvSpPr>
                <p:spPr>
                  <a:xfrm>
                    <a:off x="8780814"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7" name="TextBox 256">
                    <a:extLst>
                      <a:ext uri="{FF2B5EF4-FFF2-40B4-BE49-F238E27FC236}">
                        <a16:creationId xmlns:a16="http://schemas.microsoft.com/office/drawing/2014/main" id="{6DAD29F4-3D40-254E-B359-0690E70A87DE}"/>
                      </a:ext>
                    </a:extLst>
                  </p:cNvPr>
                  <p:cNvSpPr txBox="1">
                    <a:spLocks noRot="1" noChangeAspect="1" noMove="1" noResize="1" noEditPoints="1" noAdjustHandles="1" noChangeArrowheads="1" noChangeShapeType="1" noTextEdit="1"/>
                  </p:cNvSpPr>
                  <p:nvPr/>
                </p:nvSpPr>
                <p:spPr>
                  <a:xfrm>
                    <a:off x="8780814" y="2704840"/>
                    <a:ext cx="190052" cy="215444"/>
                  </a:xfrm>
                  <a:prstGeom prst="rect">
                    <a:avLst/>
                  </a:prstGeom>
                  <a:blipFill>
                    <a:blip r:embed="rId25"/>
                    <a:stretch>
                      <a:fillRect l="-37500" b="-27778"/>
                    </a:stretch>
                  </a:blipFill>
                </p:spPr>
                <p:txBody>
                  <a:bodyPr/>
                  <a:lstStyle/>
                  <a:p>
                    <a:r>
                      <a:rPr lang="en-GB">
                        <a:noFill/>
                      </a:rPr>
                      <a:t> </a:t>
                    </a:r>
                  </a:p>
                </p:txBody>
              </p:sp>
            </mc:Fallback>
          </mc:AlternateContent>
        </p:grpSp>
        <p:grpSp>
          <p:nvGrpSpPr>
            <p:cNvPr id="241" name="Group 240">
              <a:extLst>
                <a:ext uri="{FF2B5EF4-FFF2-40B4-BE49-F238E27FC236}">
                  <a16:creationId xmlns:a16="http://schemas.microsoft.com/office/drawing/2014/main" id="{C24728C2-7231-D641-9FEC-C4C29604A745}"/>
                </a:ext>
              </a:extLst>
            </p:cNvPr>
            <p:cNvGrpSpPr/>
            <p:nvPr/>
          </p:nvGrpSpPr>
          <p:grpSpPr>
            <a:xfrm>
              <a:off x="7417990" y="4362082"/>
              <a:ext cx="194219" cy="363750"/>
              <a:chOff x="8232484" y="4506030"/>
              <a:chExt cx="194219" cy="363750"/>
            </a:xfrm>
          </p:grpSpPr>
          <p:sp>
            <p:nvSpPr>
              <p:cNvPr id="254" name="Rectangle 253">
                <a:extLst>
                  <a:ext uri="{FF2B5EF4-FFF2-40B4-BE49-F238E27FC236}">
                    <a16:creationId xmlns:a16="http://schemas.microsoft.com/office/drawing/2014/main" id="{2E555C5F-73C7-1A46-9E6D-8E669C6A0491}"/>
                  </a:ext>
                </a:extLst>
              </p:cNvPr>
              <p:cNvSpPr/>
              <p:nvPr/>
            </p:nvSpPr>
            <p:spPr>
              <a:xfrm>
                <a:off x="8257594"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AA1C6707-A737-264E-B89F-1D3182F5465E}"/>
                      </a:ext>
                    </a:extLst>
                  </p:cNvPr>
                  <p:cNvSpPr txBox="1"/>
                  <p:nvPr/>
                </p:nvSpPr>
                <p:spPr>
                  <a:xfrm>
                    <a:off x="8232484"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55" name="TextBox 254">
                    <a:extLst>
                      <a:ext uri="{FF2B5EF4-FFF2-40B4-BE49-F238E27FC236}">
                        <a16:creationId xmlns:a16="http://schemas.microsoft.com/office/drawing/2014/main" id="{AA1C6707-A737-264E-B89F-1D3182F5465E}"/>
                      </a:ext>
                    </a:extLst>
                  </p:cNvPr>
                  <p:cNvSpPr txBox="1">
                    <a:spLocks noRot="1" noChangeAspect="1" noMove="1" noResize="1" noEditPoints="1" noAdjustHandles="1" noChangeArrowheads="1" noChangeShapeType="1" noTextEdit="1"/>
                  </p:cNvSpPr>
                  <p:nvPr/>
                </p:nvSpPr>
                <p:spPr>
                  <a:xfrm>
                    <a:off x="8232484" y="4506030"/>
                    <a:ext cx="194219" cy="215444"/>
                  </a:xfrm>
                  <a:prstGeom prst="rect">
                    <a:avLst/>
                  </a:prstGeom>
                  <a:blipFill>
                    <a:blip r:embed="rId26"/>
                    <a:stretch>
                      <a:fillRect l="-37500" b="-33333"/>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2" name="TextBox 241">
                  <a:extLst>
                    <a:ext uri="{FF2B5EF4-FFF2-40B4-BE49-F238E27FC236}">
                      <a16:creationId xmlns:a16="http://schemas.microsoft.com/office/drawing/2014/main" id="{F212901E-F2DC-6D42-8143-E64EAC884774}"/>
                    </a:ext>
                  </a:extLst>
                </p:cNvPr>
                <p:cNvSpPr txBox="1"/>
                <p:nvPr/>
              </p:nvSpPr>
              <p:spPr>
                <a:xfrm>
                  <a:off x="5455882" y="2099379"/>
                  <a:ext cx="1279352"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b="0" i="1" smtClean="0">
                            <a:solidFill>
                              <a:schemeClr val="tx1"/>
                            </a:solidFill>
                            <a:latin typeface="Cambria Math" panose="02040503050406030204" pitchFamily="18" charset="0"/>
                          </a:rPr>
                          <m:t>𝑛𝑢𝑐𝑙</m:t>
                        </m:r>
                      </m:oMath>
                    </m:oMathPara>
                  </a14:m>
                  <a:endParaRPr lang="en-GB" dirty="0">
                    <a:solidFill>
                      <a:schemeClr val="tx1"/>
                    </a:solidFill>
                  </a:endParaRPr>
                </a:p>
              </p:txBody>
            </p:sp>
          </mc:Choice>
          <mc:Fallback xmlns="">
            <p:sp>
              <p:nvSpPr>
                <p:cNvPr id="242" name="TextBox 241">
                  <a:extLst>
                    <a:ext uri="{FF2B5EF4-FFF2-40B4-BE49-F238E27FC236}">
                      <a16:creationId xmlns:a16="http://schemas.microsoft.com/office/drawing/2014/main" id="{F212901E-F2DC-6D42-8143-E64EAC884774}"/>
                    </a:ext>
                  </a:extLst>
                </p:cNvPr>
                <p:cNvSpPr txBox="1">
                  <a:spLocks noRot="1" noChangeAspect="1" noMove="1" noResize="1" noEditPoints="1" noAdjustHandles="1" noChangeArrowheads="1" noChangeShapeType="1" noTextEdit="1"/>
                </p:cNvSpPr>
                <p:nvPr/>
              </p:nvSpPr>
              <p:spPr>
                <a:xfrm>
                  <a:off x="5455882" y="2099379"/>
                  <a:ext cx="1279352" cy="389513"/>
                </a:xfrm>
                <a:prstGeom prst="ellipse">
                  <a:avLst/>
                </a:prstGeom>
                <a:blipFill>
                  <a:blip r:embed="rId2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3" name="TextBox 242">
                  <a:extLst>
                    <a:ext uri="{FF2B5EF4-FFF2-40B4-BE49-F238E27FC236}">
                      <a16:creationId xmlns:a16="http://schemas.microsoft.com/office/drawing/2014/main" id="{AA45890B-649D-1142-BF06-436C09D152A2}"/>
                    </a:ext>
                  </a:extLst>
                </p:cNvPr>
                <p:cNvSpPr txBox="1"/>
                <p:nvPr/>
              </p:nvSpPr>
              <p:spPr>
                <a:xfrm>
                  <a:off x="5383503" y="1640772"/>
                  <a:ext cx="141216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i="1">
                            <a:solidFill>
                              <a:schemeClr val="tx1"/>
                            </a:solidFill>
                            <a:latin typeface="Cambria Math" panose="02040503050406030204" pitchFamily="18" charset="0"/>
                          </a:rPr>
                          <m:t>𝑐h𝑒𝑚</m:t>
                        </m:r>
                      </m:oMath>
                    </m:oMathPara>
                  </a14:m>
                  <a:endParaRPr lang="en-GB" dirty="0">
                    <a:solidFill>
                      <a:schemeClr val="tx1"/>
                    </a:solidFill>
                  </a:endParaRPr>
                </a:p>
              </p:txBody>
            </p:sp>
          </mc:Choice>
          <mc:Fallback xmlns="">
            <p:sp>
              <p:nvSpPr>
                <p:cNvPr id="243" name="TextBox 242">
                  <a:extLst>
                    <a:ext uri="{FF2B5EF4-FFF2-40B4-BE49-F238E27FC236}">
                      <a16:creationId xmlns:a16="http://schemas.microsoft.com/office/drawing/2014/main" id="{AA45890B-649D-1142-BF06-436C09D152A2}"/>
                    </a:ext>
                  </a:extLst>
                </p:cNvPr>
                <p:cNvSpPr txBox="1">
                  <a:spLocks noRot="1" noChangeAspect="1" noMove="1" noResize="1" noEditPoints="1" noAdjustHandles="1" noChangeArrowheads="1" noChangeShapeType="1" noTextEdit="1"/>
                </p:cNvSpPr>
                <p:nvPr/>
              </p:nvSpPr>
              <p:spPr>
                <a:xfrm>
                  <a:off x="5383503" y="1640772"/>
                  <a:ext cx="1412165" cy="389513"/>
                </a:xfrm>
                <a:prstGeom prst="ellipse">
                  <a:avLst/>
                </a:prstGeom>
                <a:blipFill>
                  <a:blip r:embed="rId2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4" name="TextBox 243">
                  <a:extLst>
                    <a:ext uri="{FF2B5EF4-FFF2-40B4-BE49-F238E27FC236}">
                      <a16:creationId xmlns:a16="http://schemas.microsoft.com/office/drawing/2014/main" id="{BFC8A345-EFD1-0A41-B820-22ABF056F3E2}"/>
                    </a:ext>
                  </a:extLst>
                </p:cNvPr>
                <p:cNvSpPr txBox="1"/>
                <p:nvPr/>
              </p:nvSpPr>
              <p:spPr>
                <a:xfrm>
                  <a:off x="6542490" y="5156016"/>
                  <a:ext cx="19452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2</m:t>
                            </m:r>
                          </m:sub>
                        </m:sSub>
                      </m:oMath>
                    </m:oMathPara>
                  </a14:m>
                  <a:endParaRPr lang="en-GB" dirty="0">
                    <a:solidFill>
                      <a:schemeClr val="tx1"/>
                    </a:solidFill>
                  </a:endParaRPr>
                </a:p>
              </p:txBody>
            </p:sp>
          </mc:Choice>
          <mc:Fallback xmlns="">
            <p:sp>
              <p:nvSpPr>
                <p:cNvPr id="244" name="TextBox 243">
                  <a:extLst>
                    <a:ext uri="{FF2B5EF4-FFF2-40B4-BE49-F238E27FC236}">
                      <a16:creationId xmlns:a16="http://schemas.microsoft.com/office/drawing/2014/main" id="{BFC8A345-EFD1-0A41-B820-22ABF056F3E2}"/>
                    </a:ext>
                  </a:extLst>
                </p:cNvPr>
                <p:cNvSpPr txBox="1">
                  <a:spLocks noRot="1" noChangeAspect="1" noMove="1" noResize="1" noEditPoints="1" noAdjustHandles="1" noChangeArrowheads="1" noChangeShapeType="1" noTextEdit="1"/>
                </p:cNvSpPr>
                <p:nvPr/>
              </p:nvSpPr>
              <p:spPr>
                <a:xfrm>
                  <a:off x="6542490" y="5156016"/>
                  <a:ext cx="1945221" cy="389513"/>
                </a:xfrm>
                <a:prstGeom prst="ellipse">
                  <a:avLst/>
                </a:prstGeom>
                <a:blipFill>
                  <a:blip r:embed="rId2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5" name="TextBox 244">
                  <a:extLst>
                    <a:ext uri="{FF2B5EF4-FFF2-40B4-BE49-F238E27FC236}">
                      <a16:creationId xmlns:a16="http://schemas.microsoft.com/office/drawing/2014/main" id="{DDA696C3-F4D5-BB4A-84C2-85BE8DB8F56F}"/>
                    </a:ext>
                  </a:extLst>
                </p:cNvPr>
                <p:cNvSpPr txBox="1"/>
                <p:nvPr/>
              </p:nvSpPr>
              <p:spPr>
                <a:xfrm>
                  <a:off x="5418162" y="4471115"/>
                  <a:ext cx="1937738"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1</m:t>
                            </m:r>
                          </m:sub>
                        </m:sSub>
                      </m:oMath>
                    </m:oMathPara>
                  </a14:m>
                  <a:endParaRPr lang="en-GB" dirty="0">
                    <a:solidFill>
                      <a:schemeClr val="tx1"/>
                    </a:solidFill>
                  </a:endParaRPr>
                </a:p>
              </p:txBody>
            </p:sp>
          </mc:Choice>
          <mc:Fallback xmlns="">
            <p:sp>
              <p:nvSpPr>
                <p:cNvPr id="245" name="TextBox 244">
                  <a:extLst>
                    <a:ext uri="{FF2B5EF4-FFF2-40B4-BE49-F238E27FC236}">
                      <a16:creationId xmlns:a16="http://schemas.microsoft.com/office/drawing/2014/main" id="{DDA696C3-F4D5-BB4A-84C2-85BE8DB8F56F}"/>
                    </a:ext>
                  </a:extLst>
                </p:cNvPr>
                <p:cNvSpPr txBox="1">
                  <a:spLocks noRot="1" noChangeAspect="1" noMove="1" noResize="1" noEditPoints="1" noAdjustHandles="1" noChangeArrowheads="1" noChangeShapeType="1" noTextEdit="1"/>
                </p:cNvSpPr>
                <p:nvPr/>
              </p:nvSpPr>
              <p:spPr>
                <a:xfrm>
                  <a:off x="5418162" y="4471115"/>
                  <a:ext cx="1937738" cy="389513"/>
                </a:xfrm>
                <a:prstGeom prst="ellipse">
                  <a:avLst/>
                </a:prstGeom>
                <a:blipFill>
                  <a:blip r:embed="rId3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7B0FD324-DBC1-5741-8DC5-088EB524CEDB}"/>
                    </a:ext>
                  </a:extLst>
                </p:cNvPr>
                <p:cNvSpPr txBox="1"/>
                <p:nvPr/>
              </p:nvSpPr>
              <p:spPr>
                <a:xfrm>
                  <a:off x="5710260" y="3473054"/>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10260" y="3473054"/>
                  <a:ext cx="758649" cy="389513"/>
                </a:xfrm>
                <a:prstGeom prst="ellipse">
                  <a:avLst/>
                </a:prstGeom>
                <a:blipFill>
                  <a:blip r:embed="rId31"/>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7" name="TextBox 246">
                  <a:extLst>
                    <a:ext uri="{FF2B5EF4-FFF2-40B4-BE49-F238E27FC236}">
                      <a16:creationId xmlns:a16="http://schemas.microsoft.com/office/drawing/2014/main" id="{70459784-C4F5-2E49-AF50-5A9F0FBF334E}"/>
                    </a:ext>
                  </a:extLst>
                </p:cNvPr>
                <p:cNvSpPr txBox="1"/>
                <p:nvPr/>
              </p:nvSpPr>
              <p:spPr>
                <a:xfrm>
                  <a:off x="5478200" y="4944528"/>
                  <a:ext cx="124689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𝑆𝑖𝑐𝑘</m:t>
                        </m:r>
                        <m:r>
                          <m:rPr>
                            <m:nor/>
                          </m:rPr>
                          <a:rPr lang="en-GB">
                            <a:solidFill>
                              <a:schemeClr val="tx1"/>
                            </a:solidFill>
                            <a:latin typeface="Cambria Math" charset="0"/>
                          </a:rPr>
                          <m:t>.</m:t>
                        </m:r>
                        <m:r>
                          <a:rPr lang="en-GB" i="1" smtClean="0">
                            <a:solidFill>
                              <a:schemeClr val="tx1"/>
                            </a:solidFill>
                            <a:latin typeface="Cambria Math" charset="0"/>
                          </a:rPr>
                          <m:t>𝑒𝑣𝑒</m:t>
                        </m:r>
                      </m:oMath>
                    </m:oMathPara>
                  </a14:m>
                  <a:endParaRPr lang="en-GB" dirty="0">
                    <a:solidFill>
                      <a:schemeClr val="tx1"/>
                    </a:solidFill>
                  </a:endParaRPr>
                </a:p>
              </p:txBody>
            </p:sp>
          </mc:Choice>
          <mc:Fallback xmlns="">
            <p:sp>
              <p:nvSpPr>
                <p:cNvPr id="247" name="TextBox 246">
                  <a:extLst>
                    <a:ext uri="{FF2B5EF4-FFF2-40B4-BE49-F238E27FC236}">
                      <a16:creationId xmlns:a16="http://schemas.microsoft.com/office/drawing/2014/main" id="{70459784-C4F5-2E49-AF50-5A9F0FBF334E}"/>
                    </a:ext>
                  </a:extLst>
                </p:cNvPr>
                <p:cNvSpPr txBox="1">
                  <a:spLocks noRot="1" noChangeAspect="1" noMove="1" noResize="1" noEditPoints="1" noAdjustHandles="1" noChangeArrowheads="1" noChangeShapeType="1" noTextEdit="1"/>
                </p:cNvSpPr>
                <p:nvPr/>
              </p:nvSpPr>
              <p:spPr>
                <a:xfrm>
                  <a:off x="5478200" y="4944528"/>
                  <a:ext cx="1246893" cy="389513"/>
                </a:xfrm>
                <a:prstGeom prst="ellipse">
                  <a:avLst/>
                </a:prstGeom>
                <a:blipFill>
                  <a:blip r:embed="rId32"/>
                  <a:stretch>
                    <a:fillRect/>
                  </a:stretch>
                </a:blipFill>
                <a:ln>
                  <a:solidFill>
                    <a:schemeClr val="tx1"/>
                  </a:solidFill>
                </a:ln>
              </p:spPr>
              <p:txBody>
                <a:bodyPr/>
                <a:lstStyle/>
                <a:p>
                  <a:r>
                    <a:rPr lang="en-GB">
                      <a:noFill/>
                    </a:rPr>
                    <a:t> </a:t>
                  </a:r>
                </a:p>
              </p:txBody>
            </p:sp>
          </mc:Fallback>
        </mc:AlternateContent>
        <p:cxnSp>
          <p:nvCxnSpPr>
            <p:cNvPr id="248" name="Straight Connector 247">
              <a:extLst>
                <a:ext uri="{FF2B5EF4-FFF2-40B4-BE49-F238E27FC236}">
                  <a16:creationId xmlns:a16="http://schemas.microsoft.com/office/drawing/2014/main" id="{08187FE5-05EC-694C-8251-12D7328181F6}"/>
                </a:ext>
              </a:extLst>
            </p:cNvPr>
            <p:cNvCxnSpPr>
              <a:cxnSpLocks/>
              <a:stCxn id="264" idx="2"/>
              <a:endCxn id="247" idx="2"/>
            </p:cNvCxnSpPr>
            <p:nvPr/>
          </p:nvCxnSpPr>
          <p:spPr>
            <a:xfrm>
              <a:off x="4754734" y="4737872"/>
              <a:ext cx="723466" cy="401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E6844ECE-2C1A-1040-B0DC-35660A0FD4DB}"/>
                </a:ext>
              </a:extLst>
            </p:cNvPr>
            <p:cNvCxnSpPr>
              <a:cxnSpLocks/>
              <a:stCxn id="246" idx="0"/>
              <a:endCxn id="266" idx="2"/>
            </p:cNvCxnSpPr>
            <p:nvPr/>
          </p:nvCxnSpPr>
          <p:spPr>
            <a:xfrm flipH="1" flipV="1">
              <a:off x="5942305" y="2928673"/>
              <a:ext cx="147280"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23180AB6-09B4-3843-AA6F-E2E112C301C7}"/>
                </a:ext>
              </a:extLst>
            </p:cNvPr>
            <p:cNvCxnSpPr>
              <a:cxnSpLocks/>
              <a:stCxn id="252" idx="1"/>
              <a:endCxn id="246" idx="6"/>
            </p:cNvCxnSpPr>
            <p:nvPr/>
          </p:nvCxnSpPr>
          <p:spPr>
            <a:xfrm flipH="1">
              <a:off x="6468909" y="3667811"/>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5F3D023C-F7B7-6947-A007-15E3EF2D7CC9}"/>
                </a:ext>
              </a:extLst>
            </p:cNvPr>
            <p:cNvGrpSpPr/>
            <p:nvPr/>
          </p:nvGrpSpPr>
          <p:grpSpPr>
            <a:xfrm>
              <a:off x="7005769" y="3379583"/>
              <a:ext cx="190052" cy="360228"/>
              <a:chOff x="7005769" y="3379583"/>
              <a:chExt cx="190052" cy="360228"/>
            </a:xfrm>
          </p:grpSpPr>
          <p:sp>
            <p:nvSpPr>
              <p:cNvPr id="252" name="Rectangle 251">
                <a:extLst>
                  <a:ext uri="{FF2B5EF4-FFF2-40B4-BE49-F238E27FC236}">
                    <a16:creationId xmlns:a16="http://schemas.microsoft.com/office/drawing/2014/main" id="{2426C423-91E1-8348-B2F6-E05ECE692184}"/>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3" name="TextBox 252">
                    <a:extLst>
                      <a:ext uri="{FF2B5EF4-FFF2-40B4-BE49-F238E27FC236}">
                        <a16:creationId xmlns:a16="http://schemas.microsoft.com/office/drawing/2014/main" id="{CEE9EFF0-7063-CD4B-A6A3-F5966D305A5E}"/>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3"/>
                    <a:stretch>
                      <a:fillRect l="-53333" b="-27778"/>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6" name="Rectangle 145">
                <a:extLst>
                  <a:ext uri="{FF2B5EF4-FFF2-40B4-BE49-F238E27FC236}">
                    <a16:creationId xmlns:a16="http://schemas.microsoft.com/office/drawing/2014/main" id="{647A9721-B55F-604A-AAD3-35A38F848ACB}"/>
                  </a:ext>
                </a:extLst>
              </p:cNvPr>
              <p:cNvSpPr/>
              <p:nvPr/>
            </p:nvSpPr>
            <p:spPr>
              <a:xfrm>
                <a:off x="10101899" y="2293009"/>
                <a:ext cx="181120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dirty="0">
                          <a:latin typeface="Cambria Math" panose="02040503050406030204" pitchFamily="18" charset="0"/>
                        </a:rPr>
                        <m:t>𝑋</m:t>
                      </m:r>
                      <m:r>
                        <a:rPr lang="de-DE" dirty="0">
                          <a:latin typeface="Cambria Math" panose="02040503050406030204" pitchFamily="18" charset="0"/>
                        </a:rPr>
                        <m:t>∈{</m:t>
                      </m:r>
                      <m:r>
                        <a:rPr lang="de-DE" i="1" dirty="0">
                          <a:latin typeface="Cambria Math" panose="02040503050406030204" pitchFamily="18" charset="0"/>
                        </a:rPr>
                        <m:t>𝑎𝑙𝑖𝑐𝑒</m:t>
                      </m:r>
                      <m:r>
                        <a:rPr lang="de-DE" dirty="0">
                          <a:latin typeface="Cambria Math" panose="02040503050406030204" pitchFamily="18" charset="0"/>
                        </a:rPr>
                        <m:t>, </m:t>
                      </m:r>
                      <m:r>
                        <a:rPr lang="de-DE" i="1" dirty="0">
                          <a:latin typeface="Cambria Math" panose="02040503050406030204" pitchFamily="18" charset="0"/>
                        </a:rPr>
                        <m:t>𝑏𝑜𝑏</m:t>
                      </m:r>
                      <m:r>
                        <a:rPr lang="de-DE" dirty="0">
                          <a:latin typeface="Cambria Math" panose="02040503050406030204" pitchFamily="18" charset="0"/>
                        </a:rPr>
                        <m:t>)</m:t>
                      </m:r>
                    </m:oMath>
                  </m:oMathPara>
                </a14:m>
                <a:endParaRPr lang="de-DE" dirty="0"/>
              </a:p>
            </p:txBody>
          </p:sp>
        </mc:Choice>
        <mc:Fallback xmlns="">
          <p:sp>
            <p:nvSpPr>
              <p:cNvPr id="146" name="Rectangle 145">
                <a:extLst>
                  <a:ext uri="{FF2B5EF4-FFF2-40B4-BE49-F238E27FC236}">
                    <a16:creationId xmlns:a16="http://schemas.microsoft.com/office/drawing/2014/main" id="{647A9721-B55F-604A-AAD3-35A38F848ACB}"/>
                  </a:ext>
                </a:extLst>
              </p:cNvPr>
              <p:cNvSpPr>
                <a:spLocks noRot="1" noChangeAspect="1" noMove="1" noResize="1" noEditPoints="1" noAdjustHandles="1" noChangeArrowheads="1" noChangeShapeType="1" noTextEdit="1"/>
              </p:cNvSpPr>
              <p:nvPr/>
            </p:nvSpPr>
            <p:spPr>
              <a:xfrm>
                <a:off x="10101899" y="2293009"/>
                <a:ext cx="1811200" cy="369332"/>
              </a:xfrm>
              <a:prstGeom prst="rect">
                <a:avLst/>
              </a:prstGeom>
              <a:blipFill>
                <a:blip r:embed="rId34"/>
                <a:stretch>
                  <a:fillRect b="-13333"/>
                </a:stretch>
              </a:blipFill>
            </p:spPr>
            <p:txBody>
              <a:bodyPr/>
              <a:lstStyle/>
              <a:p>
                <a:r>
                  <a:rPr lang="en-GB">
                    <a:noFill/>
                  </a:rPr>
                  <a:t> </a:t>
                </a:r>
              </a:p>
            </p:txBody>
          </p:sp>
        </mc:Fallback>
      </mc:AlternateContent>
      <p:grpSp>
        <p:nvGrpSpPr>
          <p:cNvPr id="148" name="Group 147">
            <a:extLst>
              <a:ext uri="{FF2B5EF4-FFF2-40B4-BE49-F238E27FC236}">
                <a16:creationId xmlns:a16="http://schemas.microsoft.com/office/drawing/2014/main" id="{D407E3C4-B643-EA40-96E8-B49AA8A78406}"/>
              </a:ext>
            </a:extLst>
          </p:cNvPr>
          <p:cNvGrpSpPr/>
          <p:nvPr/>
        </p:nvGrpSpPr>
        <p:grpSpPr>
          <a:xfrm>
            <a:off x="8242662" y="443420"/>
            <a:ext cx="2034533" cy="552081"/>
            <a:chOff x="8655309" y="2902693"/>
            <a:chExt cx="2034533" cy="552081"/>
          </a:xfrm>
        </p:grpSpPr>
        <p:cxnSp>
          <p:nvCxnSpPr>
            <p:cNvPr id="278" name="Straight Connector 277">
              <a:extLst>
                <a:ext uri="{FF2B5EF4-FFF2-40B4-BE49-F238E27FC236}">
                  <a16:creationId xmlns:a16="http://schemas.microsoft.com/office/drawing/2014/main" id="{79D6D2E0-ED5D-ED4A-9F1D-8A97212DCA9E}"/>
                </a:ext>
              </a:extLst>
            </p:cNvPr>
            <p:cNvCxnSpPr>
              <a:cxnSpLocks/>
              <a:stCxn id="149" idx="6"/>
              <a:endCxn id="28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76D8E4AD-D271-B840-930A-671F2A188E07}"/>
                </a:ext>
              </a:extLst>
            </p:cNvPr>
            <p:cNvCxnSpPr>
              <a:cxnSpLocks/>
              <a:stCxn id="150" idx="2"/>
              <a:endCxn id="283"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5F3935BD-BD42-794C-830C-04ADC2CFEED5}"/>
                </a:ext>
              </a:extLst>
            </p:cNvPr>
            <p:cNvCxnSpPr>
              <a:cxnSpLocks/>
              <a:stCxn id="153" idx="0"/>
              <a:endCxn id="28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 name="Group 280">
              <a:extLst>
                <a:ext uri="{FF2B5EF4-FFF2-40B4-BE49-F238E27FC236}">
                  <a16:creationId xmlns:a16="http://schemas.microsoft.com/office/drawing/2014/main" id="{73FAD988-7DD4-2B40-8EDC-9767B0CE1BC7}"/>
                </a:ext>
              </a:extLst>
            </p:cNvPr>
            <p:cNvGrpSpPr/>
            <p:nvPr/>
          </p:nvGrpSpPr>
          <p:grpSpPr>
            <a:xfrm>
              <a:off x="9540595" y="2902693"/>
              <a:ext cx="520306" cy="392206"/>
              <a:chOff x="9540595" y="2902693"/>
              <a:chExt cx="520306" cy="392206"/>
            </a:xfrm>
          </p:grpSpPr>
          <p:sp>
            <p:nvSpPr>
              <p:cNvPr id="282" name="Rectangle 281">
                <a:extLst>
                  <a:ext uri="{FF2B5EF4-FFF2-40B4-BE49-F238E27FC236}">
                    <a16:creationId xmlns:a16="http://schemas.microsoft.com/office/drawing/2014/main" id="{0CDC9DBE-EAB7-B847-A0F6-89721EEE325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3" name="Rectangle 282">
                <a:extLst>
                  <a:ext uri="{FF2B5EF4-FFF2-40B4-BE49-F238E27FC236}">
                    <a16:creationId xmlns:a16="http://schemas.microsoft.com/office/drawing/2014/main" id="{7CED82BC-D90D-AF4C-BBE6-40372896237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4" name="Rectangle 283">
                <a:extLst>
                  <a:ext uri="{FF2B5EF4-FFF2-40B4-BE49-F238E27FC236}">
                    <a16:creationId xmlns:a16="http://schemas.microsoft.com/office/drawing/2014/main" id="{1E02F2C7-5BC0-E146-82CD-E98A0853B2B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5" name="TextBox 284">
                    <a:extLst>
                      <a:ext uri="{FF2B5EF4-FFF2-40B4-BE49-F238E27FC236}">
                        <a16:creationId xmlns:a16="http://schemas.microsoft.com/office/drawing/2014/main" id="{34059A55-2AA6-FB45-8E75-D3A7FA6028D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3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9E5BCCE5-5939-7B43-AF36-56F24B4DB429}"/>
                  </a:ext>
                </a:extLst>
              </p:cNvPr>
              <p:cNvSpPr/>
              <p:nvPr/>
            </p:nvSpPr>
            <p:spPr>
              <a:xfrm>
                <a:off x="7110550" y="360000"/>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49" name="Oval 148">
                <a:extLst>
                  <a:ext uri="{FF2B5EF4-FFF2-40B4-BE49-F238E27FC236}">
                    <a16:creationId xmlns:a16="http://schemas.microsoft.com/office/drawing/2014/main" id="{9E5BCCE5-5939-7B43-AF36-56F24B4DB429}"/>
                  </a:ext>
                </a:extLst>
              </p:cNvPr>
              <p:cNvSpPr>
                <a:spLocks noRot="1" noChangeAspect="1" noMove="1" noResize="1" noEditPoints="1" noAdjustHandles="1" noChangeArrowheads="1" noChangeShapeType="1" noTextEdit="1"/>
              </p:cNvSpPr>
              <p:nvPr/>
            </p:nvSpPr>
            <p:spPr>
              <a:xfrm>
                <a:off x="7110550" y="360000"/>
                <a:ext cx="1132112" cy="389513"/>
              </a:xfrm>
              <a:prstGeom prst="ellipse">
                <a:avLst/>
              </a:prstGeom>
              <a:blipFill>
                <a:blip r:embed="rId3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Oval 149">
                <a:extLst>
                  <a:ext uri="{FF2B5EF4-FFF2-40B4-BE49-F238E27FC236}">
                    <a16:creationId xmlns:a16="http://schemas.microsoft.com/office/drawing/2014/main" id="{C6F462F7-8ABE-0A4B-9049-137E1767085C}"/>
                  </a:ext>
                </a:extLst>
              </p:cNvPr>
              <p:cNvSpPr/>
              <p:nvPr/>
            </p:nvSpPr>
            <p:spPr>
              <a:xfrm>
                <a:off x="10277195" y="360000"/>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10277195" y="360000"/>
                <a:ext cx="991003" cy="389513"/>
              </a:xfrm>
              <a:prstGeom prst="ellipse">
                <a:avLst/>
              </a:prstGeom>
              <a:blipFill>
                <a:blip r:embed="rId3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1" name="Oval 150">
                <a:extLst>
                  <a:ext uri="{FF2B5EF4-FFF2-40B4-BE49-F238E27FC236}">
                    <a16:creationId xmlns:a16="http://schemas.microsoft.com/office/drawing/2014/main" id="{1D4FA53C-C29F-A440-ABF5-CF270D16128F}"/>
                  </a:ext>
                </a:extLst>
              </p:cNvPr>
              <p:cNvSpPr/>
              <p:nvPr/>
            </p:nvSpPr>
            <p:spPr>
              <a:xfrm>
                <a:off x="8642038" y="2424442"/>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e>
                      </m:d>
                    </m:oMath>
                  </m:oMathPara>
                </a14:m>
                <a:endParaRPr lang="en-GB" dirty="0">
                  <a:solidFill>
                    <a:srgbClr val="FFC000"/>
                  </a:solidFill>
                </a:endParaRPr>
              </a:p>
            </p:txBody>
          </p:sp>
        </mc:Choice>
        <mc:Fallback xmlns="">
          <p:sp>
            <p:nvSpPr>
              <p:cNvPr id="151" name="Oval 150">
                <a:extLst>
                  <a:ext uri="{FF2B5EF4-FFF2-40B4-BE49-F238E27FC236}">
                    <a16:creationId xmlns:a16="http://schemas.microsoft.com/office/drawing/2014/main" id="{1D4FA53C-C29F-A440-ABF5-CF270D16128F}"/>
                  </a:ext>
                </a:extLst>
              </p:cNvPr>
              <p:cNvSpPr>
                <a:spLocks noRot="1" noChangeAspect="1" noMove="1" noResize="1" noEditPoints="1" noAdjustHandles="1" noChangeArrowheads="1" noChangeShapeType="1" noTextEdit="1"/>
              </p:cNvSpPr>
              <p:nvPr/>
            </p:nvSpPr>
            <p:spPr>
              <a:xfrm>
                <a:off x="8642038" y="2424442"/>
                <a:ext cx="1189998" cy="389513"/>
              </a:xfrm>
              <a:prstGeom prst="ellipse">
                <a:avLst/>
              </a:prstGeom>
              <a:blipFill>
                <a:blip r:embed="rId3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77211BC-5C82-AA48-99FC-72DBA649F698}"/>
                  </a:ext>
                </a:extLst>
              </p:cNvPr>
              <p:cNvSpPr/>
              <p:nvPr/>
            </p:nvSpPr>
            <p:spPr>
              <a:xfrm>
                <a:off x="8861536" y="995501"/>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53" name="Oval 152">
                <a:extLst>
                  <a:ext uri="{FF2B5EF4-FFF2-40B4-BE49-F238E27FC236}">
                    <a16:creationId xmlns:a16="http://schemas.microsoft.com/office/drawing/2014/main" id="{B77211BC-5C82-AA48-99FC-72DBA649F698}"/>
                  </a:ext>
                </a:extLst>
              </p:cNvPr>
              <p:cNvSpPr>
                <a:spLocks noRot="1" noChangeAspect="1" noMove="1" noResize="1" noEditPoints="1" noAdjustHandles="1" noChangeArrowheads="1" noChangeShapeType="1" noTextEdit="1"/>
              </p:cNvSpPr>
              <p:nvPr/>
            </p:nvSpPr>
            <p:spPr>
              <a:xfrm>
                <a:off x="8861536" y="995501"/>
                <a:ext cx="758649" cy="389513"/>
              </a:xfrm>
              <a:prstGeom prst="ellipse">
                <a:avLst/>
              </a:prstGeom>
              <a:blipFill>
                <a:blip r:embed="rId39"/>
                <a:stretch>
                  <a:fillRect b="-6061"/>
                </a:stretch>
              </a:blipFill>
              <a:ln>
                <a:solidFill>
                  <a:schemeClr val="tx1"/>
                </a:solidFill>
              </a:ln>
            </p:spPr>
            <p:txBody>
              <a:bodyPr/>
              <a:lstStyle/>
              <a:p>
                <a:r>
                  <a:rPr lang="en-GB">
                    <a:noFill/>
                  </a:rPr>
                  <a:t> </a:t>
                </a:r>
              </a:p>
            </p:txBody>
          </p:sp>
        </mc:Fallback>
      </mc:AlternateContent>
      <p:cxnSp>
        <p:nvCxnSpPr>
          <p:cNvPr id="156" name="Straight Connector 155">
            <a:extLst>
              <a:ext uri="{FF2B5EF4-FFF2-40B4-BE49-F238E27FC236}">
                <a16:creationId xmlns:a16="http://schemas.microsoft.com/office/drawing/2014/main" id="{CA242ADA-233A-7145-BEAF-CC548E8BC62B}"/>
              </a:ext>
            </a:extLst>
          </p:cNvPr>
          <p:cNvCxnSpPr>
            <a:cxnSpLocks/>
            <a:stCxn id="153" idx="4"/>
            <a:endCxn id="275" idx="0"/>
          </p:cNvCxnSpPr>
          <p:nvPr/>
        </p:nvCxnSpPr>
        <p:spPr>
          <a:xfrm flipH="1">
            <a:off x="8972009" y="1385014"/>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F3E470B8-AE5F-7A4E-BB1F-01B0F9DB537D}"/>
              </a:ext>
            </a:extLst>
          </p:cNvPr>
          <p:cNvCxnSpPr>
            <a:cxnSpLocks/>
            <a:stCxn id="151" idx="0"/>
            <a:endCxn id="275" idx="2"/>
          </p:cNvCxnSpPr>
          <p:nvPr/>
        </p:nvCxnSpPr>
        <p:spPr>
          <a:xfrm flipH="1" flipV="1">
            <a:off x="8972009" y="1951097"/>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7">
            <a:extLst>
              <a:ext uri="{FF2B5EF4-FFF2-40B4-BE49-F238E27FC236}">
                <a16:creationId xmlns:a16="http://schemas.microsoft.com/office/drawing/2014/main" id="{879BBC2F-5248-234C-85E8-7EE884D862AA}"/>
              </a:ext>
            </a:extLst>
          </p:cNvPr>
          <p:cNvGrpSpPr/>
          <p:nvPr/>
        </p:nvGrpSpPr>
        <p:grpSpPr>
          <a:xfrm>
            <a:off x="8611025" y="1768183"/>
            <a:ext cx="474503" cy="391710"/>
            <a:chOff x="9288700" y="2902693"/>
            <a:chExt cx="474503" cy="391710"/>
          </a:xfrm>
        </p:grpSpPr>
        <p:sp>
          <p:nvSpPr>
            <p:cNvPr id="274" name="Rectangle 273">
              <a:extLst>
                <a:ext uri="{FF2B5EF4-FFF2-40B4-BE49-F238E27FC236}">
                  <a16:creationId xmlns:a16="http://schemas.microsoft.com/office/drawing/2014/main" id="{5AEDBC36-1185-FF48-9C10-AAC6610AECBD}"/>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5" name="Rectangle 274">
              <a:extLst>
                <a:ext uri="{FF2B5EF4-FFF2-40B4-BE49-F238E27FC236}">
                  <a16:creationId xmlns:a16="http://schemas.microsoft.com/office/drawing/2014/main" id="{0273F03F-A858-A045-820A-538A405C9B7B}"/>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6" name="Rectangle 275">
              <a:extLst>
                <a:ext uri="{FF2B5EF4-FFF2-40B4-BE49-F238E27FC236}">
                  <a16:creationId xmlns:a16="http://schemas.microsoft.com/office/drawing/2014/main" id="{2784DE39-1A0A-0442-A58F-5D396E089A6A}"/>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7" name="TextBox 276">
                  <a:extLst>
                    <a:ext uri="{FF2B5EF4-FFF2-40B4-BE49-F238E27FC236}">
                      <a16:creationId xmlns:a16="http://schemas.microsoft.com/office/drawing/2014/main" id="{842634AD-E3A0-8749-9478-5880C026D864}"/>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2</m:t>
                            </m:r>
                          </m:sub>
                          <m:sup>
                            <m:r>
                              <a:rPr lang="de-DE" b="0" i="1" smtClean="0">
                                <a:latin typeface="Cambria Math" panose="02040503050406030204" pitchFamily="18" charset="0"/>
                              </a:rPr>
                              <m:t>′</m:t>
                            </m:r>
                          </m:sup>
                        </m:sSubSup>
                      </m:oMath>
                    </m:oMathPara>
                  </a14:m>
                  <a:endParaRPr lang="en-GB" dirty="0"/>
                </a:p>
              </p:txBody>
            </p:sp>
          </mc:Choice>
          <mc:Fallback xmlns="">
            <p:sp>
              <p:nvSpPr>
                <p:cNvPr id="277" name="TextBox 276">
                  <a:extLst>
                    <a:ext uri="{FF2B5EF4-FFF2-40B4-BE49-F238E27FC236}">
                      <a16:creationId xmlns:a16="http://schemas.microsoft.com/office/drawing/2014/main" id="{842634AD-E3A0-8749-9478-5880C026D864}"/>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40"/>
                  <a:stretch>
                    <a:fillRect l="-16667" r="-4167" b="-26087"/>
                  </a:stretch>
                </a:blipFill>
              </p:spPr>
              <p:txBody>
                <a:bodyPr/>
                <a:lstStyle/>
                <a:p>
                  <a:r>
                    <a:rPr lang="en-GB">
                      <a:noFill/>
                    </a:rPr>
                    <a:t> </a:t>
                  </a:r>
                </a:p>
              </p:txBody>
            </p:sp>
          </mc:Fallback>
        </mc:AlternateContent>
      </p:grpSp>
      <p:cxnSp>
        <p:nvCxnSpPr>
          <p:cNvPr id="159" name="Straight Connector 158">
            <a:extLst>
              <a:ext uri="{FF2B5EF4-FFF2-40B4-BE49-F238E27FC236}">
                <a16:creationId xmlns:a16="http://schemas.microsoft.com/office/drawing/2014/main" id="{3B0C720F-5C86-0043-9899-B6F69D070BCC}"/>
              </a:ext>
            </a:extLst>
          </p:cNvPr>
          <p:cNvCxnSpPr>
            <a:cxnSpLocks/>
            <a:stCxn id="153" idx="4"/>
            <a:endCxn id="271" idx="0"/>
          </p:cNvCxnSpPr>
          <p:nvPr/>
        </p:nvCxnSpPr>
        <p:spPr>
          <a:xfrm>
            <a:off x="9240861" y="1385014"/>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A8AAD72D-AF23-0247-9DF8-966216487525}"/>
              </a:ext>
            </a:extLst>
          </p:cNvPr>
          <p:cNvCxnSpPr>
            <a:cxnSpLocks/>
            <a:stCxn id="151" idx="0"/>
            <a:endCxn id="271" idx="2"/>
          </p:cNvCxnSpPr>
          <p:nvPr/>
        </p:nvCxnSpPr>
        <p:spPr>
          <a:xfrm flipV="1">
            <a:off x="9237037" y="1951097"/>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2" name="Group 161">
            <a:extLst>
              <a:ext uri="{FF2B5EF4-FFF2-40B4-BE49-F238E27FC236}">
                <a16:creationId xmlns:a16="http://schemas.microsoft.com/office/drawing/2014/main" id="{D6062854-E6A7-8B4B-9325-4110F9E0623A}"/>
              </a:ext>
            </a:extLst>
          </p:cNvPr>
          <p:cNvGrpSpPr/>
          <p:nvPr/>
        </p:nvGrpSpPr>
        <p:grpSpPr>
          <a:xfrm>
            <a:off x="9393793" y="1768183"/>
            <a:ext cx="525629" cy="392206"/>
            <a:chOff x="9540595" y="2902693"/>
            <a:chExt cx="525629" cy="392206"/>
          </a:xfrm>
        </p:grpSpPr>
        <p:sp>
          <p:nvSpPr>
            <p:cNvPr id="270" name="Rectangle 269">
              <a:extLst>
                <a:ext uri="{FF2B5EF4-FFF2-40B4-BE49-F238E27FC236}">
                  <a16:creationId xmlns:a16="http://schemas.microsoft.com/office/drawing/2014/main" id="{86019416-B87B-0640-82AC-D4E4384B588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1" name="Rectangle 270">
              <a:extLst>
                <a:ext uri="{FF2B5EF4-FFF2-40B4-BE49-F238E27FC236}">
                  <a16:creationId xmlns:a16="http://schemas.microsoft.com/office/drawing/2014/main" id="{386C8AE1-6FF0-7E43-988B-91E1ACA0D692}"/>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2" name="Rectangle 271">
              <a:extLst>
                <a:ext uri="{FF2B5EF4-FFF2-40B4-BE49-F238E27FC236}">
                  <a16:creationId xmlns:a16="http://schemas.microsoft.com/office/drawing/2014/main" id="{95BA62BB-334A-7D4F-8C11-B9E90AD18DE0}"/>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3" name="TextBox 272">
                  <a:extLst>
                    <a:ext uri="{FF2B5EF4-FFF2-40B4-BE49-F238E27FC236}">
                      <a16:creationId xmlns:a16="http://schemas.microsoft.com/office/drawing/2014/main" id="{CBF74BB9-A3AD-5D4E-8346-A63433EEE158}"/>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3</m:t>
                            </m:r>
                          </m:sub>
                          <m:sup>
                            <m:r>
                              <a:rPr lang="de-DE" b="0" i="1" smtClean="0">
                                <a:latin typeface="Cambria Math" panose="02040503050406030204" pitchFamily="18" charset="0"/>
                              </a:rPr>
                              <m:t>′</m:t>
                            </m:r>
                          </m:sup>
                        </m:sSubSup>
                      </m:oMath>
                    </m:oMathPara>
                  </a14:m>
                  <a:endParaRPr lang="en-GB" dirty="0"/>
                </a:p>
              </p:txBody>
            </p:sp>
          </mc:Choice>
          <mc:Fallback xmlns="">
            <p:sp>
              <p:nvSpPr>
                <p:cNvPr id="273" name="TextBox 272">
                  <a:extLst>
                    <a:ext uri="{FF2B5EF4-FFF2-40B4-BE49-F238E27FC236}">
                      <a16:creationId xmlns:a16="http://schemas.microsoft.com/office/drawing/2014/main" id="{CBF74BB9-A3AD-5D4E-8346-A63433EEE158}"/>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41"/>
                  <a:stretch>
                    <a:fillRect l="-16667" r="-4167" b="-26087"/>
                  </a:stretch>
                </a:blipFill>
              </p:spPr>
              <p:txBody>
                <a:bodyPr/>
                <a:lstStyle/>
                <a:p>
                  <a:r>
                    <a:rPr lang="en-GB">
                      <a:noFill/>
                    </a:rPr>
                    <a:t> </a:t>
                  </a:r>
                </a:p>
              </p:txBody>
            </p:sp>
          </mc:Fallback>
        </mc:AlternateContent>
      </p:grpSp>
      <p:grpSp>
        <p:nvGrpSpPr>
          <p:cNvPr id="163" name="Group 162">
            <a:extLst>
              <a:ext uri="{FF2B5EF4-FFF2-40B4-BE49-F238E27FC236}">
                <a16:creationId xmlns:a16="http://schemas.microsoft.com/office/drawing/2014/main" id="{0FEBEA73-D9BC-CA49-A77E-F6F6A29072B4}"/>
              </a:ext>
            </a:extLst>
          </p:cNvPr>
          <p:cNvGrpSpPr/>
          <p:nvPr/>
        </p:nvGrpSpPr>
        <p:grpSpPr>
          <a:xfrm>
            <a:off x="9620185" y="1118257"/>
            <a:ext cx="758122" cy="348999"/>
            <a:chOff x="8636773" y="2952819"/>
            <a:chExt cx="758122" cy="348999"/>
          </a:xfrm>
        </p:grpSpPr>
        <p:cxnSp>
          <p:nvCxnSpPr>
            <p:cNvPr id="164" name="Straight Connector 163">
              <a:extLst>
                <a:ext uri="{FF2B5EF4-FFF2-40B4-BE49-F238E27FC236}">
                  <a16:creationId xmlns:a16="http://schemas.microsoft.com/office/drawing/2014/main" id="{B77DCDFA-ED83-3140-BD0B-AC84B17F2728}"/>
                </a:ext>
              </a:extLst>
            </p:cNvPr>
            <p:cNvCxnSpPr>
              <a:cxnSpLocks/>
              <a:stCxn id="153" idx="6"/>
              <a:endCxn id="26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3324D852-B930-5B4E-90EE-39DB7F037AB6}"/>
                </a:ext>
              </a:extLst>
            </p:cNvPr>
            <p:cNvGrpSpPr/>
            <p:nvPr/>
          </p:nvGrpSpPr>
          <p:grpSpPr>
            <a:xfrm>
              <a:off x="8957481" y="2952819"/>
              <a:ext cx="437414" cy="348999"/>
              <a:chOff x="8957481" y="2952819"/>
              <a:chExt cx="437414" cy="348999"/>
            </a:xfrm>
          </p:grpSpPr>
          <p:sp>
            <p:nvSpPr>
              <p:cNvPr id="268" name="Rectangle 267">
                <a:extLst>
                  <a:ext uri="{FF2B5EF4-FFF2-40B4-BE49-F238E27FC236}">
                    <a16:creationId xmlns:a16="http://schemas.microsoft.com/office/drawing/2014/main" id="{974D67A3-1B5D-1942-BF0E-3BB986910FA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9" name="TextBox 268">
                    <a:extLst>
                      <a:ext uri="{FF2B5EF4-FFF2-40B4-BE49-F238E27FC236}">
                        <a16:creationId xmlns:a16="http://schemas.microsoft.com/office/drawing/2014/main" id="{DB89998A-D600-8B47-A398-3C63A1F8B68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42"/>
                    <a:stretch>
                      <a:fillRect l="-16667" r="-4167" b="-21739"/>
                    </a:stretch>
                  </a:blipFill>
                </p:spPr>
                <p:txBody>
                  <a:bodyPr/>
                  <a:lstStyle/>
                  <a:p>
                    <a:r>
                      <a:rPr lang="en-GB">
                        <a:noFill/>
                      </a:rPr>
                      <a:t> </a:t>
                    </a:r>
                  </a:p>
                </p:txBody>
              </p:sp>
            </mc:Fallback>
          </mc:AlternateContent>
        </p:grpSp>
      </p:grpSp>
      <p:grpSp>
        <p:nvGrpSpPr>
          <p:cNvPr id="286" name="Group 285">
            <a:extLst>
              <a:ext uri="{FF2B5EF4-FFF2-40B4-BE49-F238E27FC236}">
                <a16:creationId xmlns:a16="http://schemas.microsoft.com/office/drawing/2014/main" id="{058557B9-6375-F149-92ED-C3116B0F0C8E}"/>
              </a:ext>
            </a:extLst>
          </p:cNvPr>
          <p:cNvGrpSpPr/>
          <p:nvPr/>
        </p:nvGrpSpPr>
        <p:grpSpPr>
          <a:xfrm>
            <a:off x="3537876" y="360000"/>
            <a:ext cx="5323660" cy="1590786"/>
            <a:chOff x="3537876" y="3448697"/>
            <a:chExt cx="5323660" cy="1590786"/>
          </a:xfrm>
        </p:grpSpPr>
        <p:cxnSp>
          <p:nvCxnSpPr>
            <p:cNvPr id="287" name="Straight Connector 286">
              <a:extLst>
                <a:ext uri="{FF2B5EF4-FFF2-40B4-BE49-F238E27FC236}">
                  <a16:creationId xmlns:a16="http://schemas.microsoft.com/office/drawing/2014/main" id="{F25538C8-0E4C-C947-9D25-29462CFA176E}"/>
                </a:ext>
              </a:extLst>
            </p:cNvPr>
            <p:cNvCxnSpPr>
              <a:cxnSpLocks/>
              <a:stCxn id="295" idx="6"/>
              <a:endCxn id="302"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FDAE8E5F-1018-954E-BEBB-2B71CC5DADA1}"/>
                </a:ext>
              </a:extLst>
            </p:cNvPr>
            <p:cNvCxnSpPr>
              <a:cxnSpLocks/>
              <a:stCxn id="302" idx="3"/>
              <a:endCxn id="153"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4B2DE63-5FED-6A46-AF42-708F9C86C85F}"/>
                </a:ext>
              </a:extLst>
            </p:cNvPr>
            <p:cNvCxnSpPr>
              <a:cxnSpLocks/>
              <a:stCxn id="302" idx="1"/>
              <a:endCxn id="294" idx="6"/>
            </p:cNvCxnSpPr>
            <p:nvPr/>
          </p:nvCxnSpPr>
          <p:spPr>
            <a:xfrm flipH="1">
              <a:off x="5305788" y="3969005"/>
              <a:ext cx="885100" cy="3107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0" name="Group 289">
              <a:extLst>
                <a:ext uri="{FF2B5EF4-FFF2-40B4-BE49-F238E27FC236}">
                  <a16:creationId xmlns:a16="http://schemas.microsoft.com/office/drawing/2014/main" id="{49DC3FC6-8A5A-1943-A1E4-79C5FF886B38}"/>
                </a:ext>
              </a:extLst>
            </p:cNvPr>
            <p:cNvGrpSpPr/>
            <p:nvPr/>
          </p:nvGrpSpPr>
          <p:grpSpPr>
            <a:xfrm>
              <a:off x="6190888" y="3897005"/>
              <a:ext cx="442840" cy="348999"/>
              <a:chOff x="2520346" y="4194312"/>
              <a:chExt cx="442840" cy="348999"/>
            </a:xfrm>
          </p:grpSpPr>
          <p:sp>
            <p:nvSpPr>
              <p:cNvPr id="302" name="Rectangle 301">
                <a:extLst>
                  <a:ext uri="{FF2B5EF4-FFF2-40B4-BE49-F238E27FC236}">
                    <a16:creationId xmlns:a16="http://schemas.microsoft.com/office/drawing/2014/main" id="{6C2BFFDB-31E0-7948-B69F-0E9B91141071}"/>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3" name="TextBox 302">
                    <a:extLst>
                      <a:ext uri="{FF2B5EF4-FFF2-40B4-BE49-F238E27FC236}">
                        <a16:creationId xmlns:a16="http://schemas.microsoft.com/office/drawing/2014/main" id="{6E203095-B8AD-1B48-A257-2A9DEE368803}"/>
                      </a:ext>
                    </a:extLst>
                  </p:cNvPr>
                  <p:cNvSpPr txBox="1"/>
                  <p:nvPr/>
                </p:nvSpPr>
                <p:spPr>
                  <a:xfrm>
                    <a:off x="2669772" y="4266312"/>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2</m:t>
                              </m:r>
                            </m:sub>
                          </m:sSub>
                        </m:oMath>
                      </m:oMathPara>
                    </a14:m>
                    <a:endParaRPr lang="en-GB" dirty="0"/>
                  </a:p>
                </p:txBody>
              </p:sp>
            </mc:Choice>
            <mc:Fallback xmlns="">
              <p:sp>
                <p:nvSpPr>
                  <p:cNvPr id="114" name="TextBox 113">
                    <a:extLst>
                      <a:ext uri="{FF2B5EF4-FFF2-40B4-BE49-F238E27FC236}">
                        <a16:creationId xmlns:a16="http://schemas.microsoft.com/office/drawing/2014/main" id="{7EC04AEF-4532-D54D-A72A-D7014F4E6CC5}"/>
                      </a:ext>
                    </a:extLst>
                  </p:cNvPr>
                  <p:cNvSpPr txBox="1">
                    <a:spLocks noRot="1" noChangeAspect="1" noMove="1" noResize="1" noEditPoints="1" noAdjustHandles="1" noChangeArrowheads="1" noChangeShapeType="1" noTextEdit="1"/>
                  </p:cNvSpPr>
                  <p:nvPr/>
                </p:nvSpPr>
                <p:spPr>
                  <a:xfrm>
                    <a:off x="2669772" y="4266312"/>
                    <a:ext cx="293414" cy="276999"/>
                  </a:xfrm>
                  <a:prstGeom prst="rect">
                    <a:avLst/>
                  </a:prstGeom>
                  <a:blipFill>
                    <a:blip r:embed="rId43"/>
                    <a:stretch>
                      <a:fillRect l="-16667" r="-4167" b="-27273"/>
                    </a:stretch>
                  </a:blipFill>
                </p:spPr>
                <p:txBody>
                  <a:bodyPr/>
                  <a:lstStyle/>
                  <a:p>
                    <a:r>
                      <a:rPr lang="en-GB">
                        <a:noFill/>
                      </a:rPr>
                      <a:t> </a:t>
                    </a:r>
                  </a:p>
                </p:txBody>
              </p:sp>
            </mc:Fallback>
          </mc:AlternateContent>
        </p:grpSp>
        <p:cxnSp>
          <p:nvCxnSpPr>
            <p:cNvPr id="291" name="Straight Connector 290">
              <a:extLst>
                <a:ext uri="{FF2B5EF4-FFF2-40B4-BE49-F238E27FC236}">
                  <a16:creationId xmlns:a16="http://schemas.microsoft.com/office/drawing/2014/main" id="{829A8CA5-A774-D345-94CE-0AE689F55B71}"/>
                </a:ext>
              </a:extLst>
            </p:cNvPr>
            <p:cNvCxnSpPr>
              <a:cxnSpLocks/>
              <a:stCxn id="300" idx="3"/>
              <a:endCxn id="153" idx="2"/>
            </p:cNvCxnSpPr>
            <p:nvPr/>
          </p:nvCxnSpPr>
          <p:spPr>
            <a:xfrm flipV="1">
              <a:off x="6333071" y="4278955"/>
              <a:ext cx="2528465" cy="3531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C24EA359-3AA9-5F4E-9F93-9018B9F0C87A}"/>
                </a:ext>
              </a:extLst>
            </p:cNvPr>
            <p:cNvCxnSpPr>
              <a:cxnSpLocks/>
              <a:stCxn id="300" idx="1"/>
              <a:endCxn id="296" idx="6"/>
            </p:cNvCxnSpPr>
            <p:nvPr/>
          </p:nvCxnSpPr>
          <p:spPr>
            <a:xfrm flipH="1">
              <a:off x="5615550" y="4632144"/>
              <a:ext cx="573521" cy="2125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B8498EEA-59E2-644A-8D40-9B7B65978581}"/>
                </a:ext>
              </a:extLst>
            </p:cNvPr>
            <p:cNvCxnSpPr>
              <a:cxnSpLocks/>
              <a:stCxn id="300" idx="1"/>
              <a:endCxn id="294" idx="6"/>
            </p:cNvCxnSpPr>
            <p:nvPr/>
          </p:nvCxnSpPr>
          <p:spPr>
            <a:xfrm flipH="1" flipV="1">
              <a:off x="5305788" y="4279776"/>
              <a:ext cx="883283" cy="3523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4" name="Oval 293">
                  <a:extLst>
                    <a:ext uri="{FF2B5EF4-FFF2-40B4-BE49-F238E27FC236}">
                      <a16:creationId xmlns:a16="http://schemas.microsoft.com/office/drawing/2014/main" id="{8A607A47-622A-B243-A343-594F2E3CB827}"/>
                    </a:ext>
                  </a:extLst>
                </p:cNvPr>
                <p:cNvSpPr/>
                <p:nvPr/>
              </p:nvSpPr>
              <p:spPr>
                <a:xfrm>
                  <a:off x="3847639" y="4085019"/>
                  <a:ext cx="14581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e>
                        </m:d>
                      </m:oMath>
                    </m:oMathPara>
                  </a14:m>
                  <a:endParaRPr lang="en-GB" dirty="0">
                    <a:solidFill>
                      <a:schemeClr val="tx1"/>
                    </a:solidFill>
                  </a:endParaRPr>
                </a:p>
              </p:txBody>
            </p:sp>
          </mc:Choice>
          <mc:Fallback xmlns="">
            <p:sp>
              <p:nvSpPr>
                <p:cNvPr id="105" name="Oval 104">
                  <a:extLst>
                    <a:ext uri="{FF2B5EF4-FFF2-40B4-BE49-F238E27FC236}">
                      <a16:creationId xmlns:a16="http://schemas.microsoft.com/office/drawing/2014/main" id="{55E5DF4D-B577-EA4F-A8C4-4F9E6F48B89B}"/>
                    </a:ext>
                  </a:extLst>
                </p:cNvPr>
                <p:cNvSpPr>
                  <a:spLocks noRot="1" noChangeAspect="1" noMove="1" noResize="1" noEditPoints="1" noAdjustHandles="1" noChangeArrowheads="1" noChangeShapeType="1" noTextEdit="1"/>
                </p:cNvSpPr>
                <p:nvPr/>
              </p:nvSpPr>
              <p:spPr>
                <a:xfrm>
                  <a:off x="3847639" y="4085019"/>
                  <a:ext cx="1458149" cy="389513"/>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5" name="Oval 294">
                  <a:extLst>
                    <a:ext uri="{FF2B5EF4-FFF2-40B4-BE49-F238E27FC236}">
                      <a16:creationId xmlns:a16="http://schemas.microsoft.com/office/drawing/2014/main" id="{4BB7B2AF-71C0-424F-97E7-B190CB198440}"/>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4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6" name="Oval 295">
                  <a:extLst>
                    <a:ext uri="{FF2B5EF4-FFF2-40B4-BE49-F238E27FC236}">
                      <a16:creationId xmlns:a16="http://schemas.microsoft.com/office/drawing/2014/main" id="{6B8A4082-D1F1-2147-BB78-F68BEC167278}"/>
                    </a:ext>
                  </a:extLst>
                </p:cNvPr>
                <p:cNvSpPr/>
                <p:nvPr/>
              </p:nvSpPr>
              <p:spPr>
                <a:xfrm>
                  <a:off x="3537876" y="4649970"/>
                  <a:ext cx="2077674"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𝑇𝑟𝑒𝑎𝑡</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r>
                              <a:rPr lang="de-DE" b="0" i="1" smtClean="0">
                                <a:solidFill>
                                  <a:schemeClr val="tx1"/>
                                </a:solidFill>
                                <a:latin typeface="Cambria Math" panose="02040503050406030204" pitchFamily="18" charset="0"/>
                              </a:rPr>
                              <m:t>,</m:t>
                            </m:r>
                            <m:r>
                              <a:rPr lang="de-DE" b="0" i="1" smtClean="0">
                                <a:solidFill>
                                  <a:schemeClr val="tx1"/>
                                </a:solidFill>
                                <a:latin typeface="Cambria Math" panose="02040503050406030204" pitchFamily="18" charset="0"/>
                              </a:rPr>
                              <m:t>𝑀</m:t>
                            </m:r>
                          </m:e>
                        </m:d>
                      </m:oMath>
                    </m:oMathPara>
                  </a14:m>
                  <a:endParaRPr lang="en-GB" dirty="0">
                    <a:solidFill>
                      <a:schemeClr val="tx1"/>
                    </a:solidFill>
                  </a:endParaRPr>
                </a:p>
              </p:txBody>
            </p:sp>
          </mc:Choice>
          <mc:Fallback xmlns="">
            <p:sp>
              <p:nvSpPr>
                <p:cNvPr id="107" name="Oval 106">
                  <a:extLst>
                    <a:ext uri="{FF2B5EF4-FFF2-40B4-BE49-F238E27FC236}">
                      <a16:creationId xmlns:a16="http://schemas.microsoft.com/office/drawing/2014/main" id="{4D413C4A-0F4A-B04F-8E94-2360CC1E55BE}"/>
                    </a:ext>
                  </a:extLst>
                </p:cNvPr>
                <p:cNvSpPr>
                  <a:spLocks noRot="1" noChangeAspect="1" noMove="1" noResize="1" noEditPoints="1" noAdjustHandles="1" noChangeArrowheads="1" noChangeShapeType="1" noTextEdit="1"/>
                </p:cNvSpPr>
                <p:nvPr/>
              </p:nvSpPr>
              <p:spPr>
                <a:xfrm>
                  <a:off x="3537876" y="4649970"/>
                  <a:ext cx="2077674" cy="389513"/>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grpSp>
          <p:nvGrpSpPr>
            <p:cNvPr id="297" name="Group 296">
              <a:extLst>
                <a:ext uri="{FF2B5EF4-FFF2-40B4-BE49-F238E27FC236}">
                  <a16:creationId xmlns:a16="http://schemas.microsoft.com/office/drawing/2014/main" id="{3658DDAB-B3E0-674A-931F-DC7F5E7531B5}"/>
                </a:ext>
              </a:extLst>
            </p:cNvPr>
            <p:cNvGrpSpPr/>
            <p:nvPr/>
          </p:nvGrpSpPr>
          <p:grpSpPr>
            <a:xfrm>
              <a:off x="6154160" y="4527585"/>
              <a:ext cx="458752" cy="381558"/>
              <a:chOff x="6154160" y="4527585"/>
              <a:chExt cx="458752" cy="381558"/>
            </a:xfrm>
          </p:grpSpPr>
          <mc:AlternateContent xmlns:mc="http://schemas.openxmlformats.org/markup-compatibility/2006" xmlns:a14="http://schemas.microsoft.com/office/drawing/2010/main">
            <mc:Choice Requires="a14">
              <p:sp>
                <p:nvSpPr>
                  <p:cNvPr id="298" name="TextBox 297">
                    <a:extLst>
                      <a:ext uri="{FF2B5EF4-FFF2-40B4-BE49-F238E27FC236}">
                        <a16:creationId xmlns:a16="http://schemas.microsoft.com/office/drawing/2014/main" id="{91085B10-5B3A-2F48-9B14-2114C52D72FF}"/>
                      </a:ext>
                    </a:extLst>
                  </p:cNvPr>
                  <p:cNvSpPr txBox="1"/>
                  <p:nvPr/>
                </p:nvSpPr>
                <p:spPr>
                  <a:xfrm>
                    <a:off x="6319498" y="463214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3</m:t>
                              </m:r>
                            </m:sub>
                          </m:sSub>
                        </m:oMath>
                      </m:oMathPara>
                    </a14:m>
                    <a:endParaRPr lang="en-GB" dirty="0"/>
                  </a:p>
                </p:txBody>
              </p:sp>
            </mc:Choice>
            <mc:Fallback xmlns="">
              <p:sp>
                <p:nvSpPr>
                  <p:cNvPr id="120" name="TextBox 119">
                    <a:extLst>
                      <a:ext uri="{FF2B5EF4-FFF2-40B4-BE49-F238E27FC236}">
                        <a16:creationId xmlns:a16="http://schemas.microsoft.com/office/drawing/2014/main" id="{529FA61B-D477-E646-8EDA-D99ACAD811E2}"/>
                      </a:ext>
                    </a:extLst>
                  </p:cNvPr>
                  <p:cNvSpPr txBox="1">
                    <a:spLocks noRot="1" noChangeAspect="1" noMove="1" noResize="1" noEditPoints="1" noAdjustHandles="1" noChangeArrowheads="1" noChangeShapeType="1" noTextEdit="1"/>
                  </p:cNvSpPr>
                  <p:nvPr/>
                </p:nvSpPr>
                <p:spPr>
                  <a:xfrm>
                    <a:off x="6319498" y="4632144"/>
                    <a:ext cx="293414" cy="276999"/>
                  </a:xfrm>
                  <a:prstGeom prst="rect">
                    <a:avLst/>
                  </a:prstGeom>
                  <a:blipFill>
                    <a:blip r:embed="rId47"/>
                    <a:stretch>
                      <a:fillRect l="-20833" b="-21739"/>
                    </a:stretch>
                  </a:blipFill>
                </p:spPr>
                <p:txBody>
                  <a:bodyPr/>
                  <a:lstStyle/>
                  <a:p>
                    <a:r>
                      <a:rPr lang="en-GB">
                        <a:noFill/>
                      </a:rPr>
                      <a:t> </a:t>
                    </a:r>
                  </a:p>
                </p:txBody>
              </p:sp>
            </mc:Fallback>
          </mc:AlternateContent>
          <p:sp>
            <p:nvSpPr>
              <p:cNvPr id="299" name="Rectangle 298">
                <a:extLst>
                  <a:ext uri="{FF2B5EF4-FFF2-40B4-BE49-F238E27FC236}">
                    <a16:creationId xmlns:a16="http://schemas.microsoft.com/office/drawing/2014/main" id="{16160C45-1A48-584A-8B54-EB10A42BD26B}"/>
                  </a:ext>
                </a:extLst>
              </p:cNvPr>
              <p:cNvSpPr/>
              <p:nvPr/>
            </p:nvSpPr>
            <p:spPr>
              <a:xfrm>
                <a:off x="6154160" y="452758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0" name="Rectangle 299">
                <a:extLst>
                  <a:ext uri="{FF2B5EF4-FFF2-40B4-BE49-F238E27FC236}">
                    <a16:creationId xmlns:a16="http://schemas.microsoft.com/office/drawing/2014/main" id="{FE0B83A5-669D-E141-9C39-3CF25E4CFB18}"/>
                  </a:ext>
                </a:extLst>
              </p:cNvPr>
              <p:cNvSpPr/>
              <p:nvPr/>
            </p:nvSpPr>
            <p:spPr>
              <a:xfrm>
                <a:off x="6189071" y="456014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1" name="Rectangle 300">
                <a:extLst>
                  <a:ext uri="{FF2B5EF4-FFF2-40B4-BE49-F238E27FC236}">
                    <a16:creationId xmlns:a16="http://schemas.microsoft.com/office/drawing/2014/main" id="{4B88071B-32F2-1749-BD65-43F1531D54A0}"/>
                  </a:ext>
                </a:extLst>
              </p:cNvPr>
              <p:cNvSpPr/>
              <p:nvPr/>
            </p:nvSpPr>
            <p:spPr>
              <a:xfrm>
                <a:off x="6222598" y="460450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12" name="Group 11">
            <a:extLst>
              <a:ext uri="{FF2B5EF4-FFF2-40B4-BE49-F238E27FC236}">
                <a16:creationId xmlns:a16="http://schemas.microsoft.com/office/drawing/2014/main" id="{DA4A462A-44DA-7E4F-87D4-5AB97A1CBF57}"/>
              </a:ext>
            </a:extLst>
          </p:cNvPr>
          <p:cNvGrpSpPr/>
          <p:nvPr/>
        </p:nvGrpSpPr>
        <p:grpSpPr>
          <a:xfrm>
            <a:off x="3537875" y="360000"/>
            <a:ext cx="5323663" cy="1600613"/>
            <a:chOff x="3537875" y="360000"/>
            <a:chExt cx="5323663" cy="1600613"/>
          </a:xfrm>
          <a:solidFill>
            <a:schemeClr val="bg2">
              <a:alpha val="20000"/>
            </a:schemeClr>
          </a:solidFill>
        </p:grpSpPr>
        <p:sp>
          <p:nvSpPr>
            <p:cNvPr id="9" name="Manual Operation 8">
              <a:extLst>
                <a:ext uri="{FF2B5EF4-FFF2-40B4-BE49-F238E27FC236}">
                  <a16:creationId xmlns:a16="http://schemas.microsoft.com/office/drawing/2014/main" id="{6E0FD6D0-FF48-9747-9BFC-F5E1595A1A43}"/>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B15D52-DFE5-3E48-8D39-C00ADAE3063E}"/>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04" name="Group 303">
            <a:extLst>
              <a:ext uri="{FF2B5EF4-FFF2-40B4-BE49-F238E27FC236}">
                <a16:creationId xmlns:a16="http://schemas.microsoft.com/office/drawing/2014/main" id="{B282B3E4-D93E-0B44-AC02-6DA5F9A904CB}"/>
              </a:ext>
            </a:extLst>
          </p:cNvPr>
          <p:cNvGrpSpPr/>
          <p:nvPr/>
        </p:nvGrpSpPr>
        <p:grpSpPr>
          <a:xfrm rot="16200000">
            <a:off x="5392174" y="2809290"/>
            <a:ext cx="1675109" cy="4543765"/>
            <a:chOff x="3537877" y="358665"/>
            <a:chExt cx="1675109" cy="4543765"/>
          </a:xfrm>
          <a:solidFill>
            <a:schemeClr val="bg2">
              <a:alpha val="20000"/>
            </a:schemeClr>
          </a:solidFill>
        </p:grpSpPr>
        <p:sp>
          <p:nvSpPr>
            <p:cNvPr id="305" name="Manual Operation 8">
              <a:extLst>
                <a:ext uri="{FF2B5EF4-FFF2-40B4-BE49-F238E27FC236}">
                  <a16:creationId xmlns:a16="http://schemas.microsoft.com/office/drawing/2014/main" id="{B8AD62A8-0311-654A-BCD6-ECB15CE47432}"/>
                </a:ext>
              </a:extLst>
            </p:cNvPr>
            <p:cNvSpPr/>
            <p:nvPr/>
          </p:nvSpPr>
          <p:spPr>
            <a:xfrm rot="16200000" flipH="1">
              <a:off x="2442274" y="2131717"/>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6" name="Rectangle 305">
              <a:extLst>
                <a:ext uri="{FF2B5EF4-FFF2-40B4-BE49-F238E27FC236}">
                  <a16:creationId xmlns:a16="http://schemas.microsoft.com/office/drawing/2014/main" id="{7C0E9724-81A6-2747-9016-C83AA45E54EB}"/>
                </a:ext>
              </a:extLst>
            </p:cNvPr>
            <p:cNvSpPr/>
            <p:nvPr/>
          </p:nvSpPr>
          <p:spPr>
            <a:xfrm>
              <a:off x="3537877" y="360001"/>
              <a:ext cx="680347" cy="454242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mc:AlternateContent xmlns:mc="http://schemas.openxmlformats.org/markup-compatibility/2006" xmlns:a14="http://schemas.microsoft.com/office/drawing/2010/main">
        <mc:Choice Requires="a14">
          <p:sp>
            <p:nvSpPr>
              <p:cNvPr id="8" name="Rectangle 7">
                <a:extLst>
                  <a:ext uri="{FF2B5EF4-FFF2-40B4-BE49-F238E27FC236}">
                    <a16:creationId xmlns:a16="http://schemas.microsoft.com/office/drawing/2014/main" id="{54688135-748F-A44D-A169-4091D9FD06AA}"/>
                  </a:ext>
                </a:extLst>
              </p:cNvPr>
              <p:cNvSpPr/>
              <p:nvPr/>
            </p:nvSpPr>
            <p:spPr>
              <a:xfrm>
                <a:off x="3188481" y="4313499"/>
                <a:ext cx="454227"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b="0" i="1" smtClean="0">
                              <a:latin typeface="Cambria Math" panose="02040503050406030204" pitchFamily="18" charset="0"/>
                            </a:rPr>
                          </m:ctrlPr>
                        </m:sSubPr>
                        <m:e>
                          <m:r>
                            <a:rPr lang="de-DE" sz="1400" b="0" i="1" smtClean="0">
                              <a:latin typeface="Cambria Math" panose="02040503050406030204" pitchFamily="18" charset="0"/>
                            </a:rPr>
                            <m:t>𝑓</m:t>
                          </m:r>
                        </m:e>
                        <m:sub>
                          <m:r>
                            <a:rPr lang="de-DE" sz="1400" b="0" i="1" smtClean="0">
                              <a:latin typeface="Cambria Math" panose="02040503050406030204" pitchFamily="18" charset="0"/>
                            </a:rPr>
                            <m:t>23</m:t>
                          </m:r>
                        </m:sub>
                      </m:sSub>
                    </m:oMath>
                  </m:oMathPara>
                </a14:m>
                <a:endParaRPr lang="en-GB" sz="1400" dirty="0"/>
              </a:p>
            </p:txBody>
          </p:sp>
        </mc:Choice>
        <mc:Fallback xmlns="">
          <p:sp>
            <p:nvSpPr>
              <p:cNvPr id="8" name="Rectangle 7">
                <a:extLst>
                  <a:ext uri="{FF2B5EF4-FFF2-40B4-BE49-F238E27FC236}">
                    <a16:creationId xmlns:a16="http://schemas.microsoft.com/office/drawing/2014/main" id="{54688135-748F-A44D-A169-4091D9FD06AA}"/>
                  </a:ext>
                </a:extLst>
              </p:cNvPr>
              <p:cNvSpPr>
                <a:spLocks noRot="1" noChangeAspect="1" noMove="1" noResize="1" noEditPoints="1" noAdjustHandles="1" noChangeArrowheads="1" noChangeShapeType="1" noTextEdit="1"/>
              </p:cNvSpPr>
              <p:nvPr/>
            </p:nvSpPr>
            <p:spPr>
              <a:xfrm>
                <a:off x="3188481" y="4313499"/>
                <a:ext cx="454227" cy="307777"/>
              </a:xfrm>
              <a:prstGeom prst="rect">
                <a:avLst/>
              </a:prstGeom>
              <a:blipFill>
                <a:blip r:embed="rId48"/>
                <a:stretch>
                  <a:fillRect b="-4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7" name="Rectangle 166">
                <a:extLst>
                  <a:ext uri="{FF2B5EF4-FFF2-40B4-BE49-F238E27FC236}">
                    <a16:creationId xmlns:a16="http://schemas.microsoft.com/office/drawing/2014/main" id="{8EE0FBA5-2EC4-1F4E-ACBB-932EBAD978CF}"/>
                  </a:ext>
                </a:extLst>
              </p:cNvPr>
              <p:cNvSpPr/>
              <p:nvPr/>
            </p:nvSpPr>
            <p:spPr>
              <a:xfrm>
                <a:off x="8755826" y="4392698"/>
                <a:ext cx="454227"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b="0" i="1" smtClean="0">
                              <a:latin typeface="Cambria Math" panose="02040503050406030204" pitchFamily="18" charset="0"/>
                            </a:rPr>
                          </m:ctrlPr>
                        </m:sSubPr>
                        <m:e>
                          <m:r>
                            <a:rPr lang="de-DE" sz="1400" b="0" i="1" smtClean="0">
                              <a:latin typeface="Cambria Math" panose="02040503050406030204" pitchFamily="18" charset="0"/>
                            </a:rPr>
                            <m:t>𝑓</m:t>
                          </m:r>
                        </m:e>
                        <m:sub>
                          <m:r>
                            <a:rPr lang="de-DE" sz="1400" b="0" i="1" smtClean="0">
                              <a:latin typeface="Cambria Math" panose="02040503050406030204" pitchFamily="18" charset="0"/>
                            </a:rPr>
                            <m:t>23</m:t>
                          </m:r>
                        </m:sub>
                      </m:sSub>
                    </m:oMath>
                  </m:oMathPara>
                </a14:m>
                <a:endParaRPr lang="en-GB" sz="1400" dirty="0"/>
              </a:p>
            </p:txBody>
          </p:sp>
        </mc:Choice>
        <mc:Fallback xmlns="">
          <p:sp>
            <p:nvSpPr>
              <p:cNvPr id="167" name="Rectangle 166">
                <a:extLst>
                  <a:ext uri="{FF2B5EF4-FFF2-40B4-BE49-F238E27FC236}">
                    <a16:creationId xmlns:a16="http://schemas.microsoft.com/office/drawing/2014/main" id="{8EE0FBA5-2EC4-1F4E-ACBB-932EBAD978CF}"/>
                  </a:ext>
                </a:extLst>
              </p:cNvPr>
              <p:cNvSpPr>
                <a:spLocks noRot="1" noChangeAspect="1" noMove="1" noResize="1" noEditPoints="1" noAdjustHandles="1" noChangeArrowheads="1" noChangeShapeType="1" noTextEdit="1"/>
              </p:cNvSpPr>
              <p:nvPr/>
            </p:nvSpPr>
            <p:spPr>
              <a:xfrm>
                <a:off x="8755826" y="4392698"/>
                <a:ext cx="454227" cy="307777"/>
              </a:xfrm>
              <a:prstGeom prst="rect">
                <a:avLst/>
              </a:prstGeom>
              <a:blipFill>
                <a:blip r:embed="rId49"/>
                <a:stretch>
                  <a:fillRect b="-8000"/>
                </a:stretch>
              </a:blipFill>
            </p:spPr>
            <p:txBody>
              <a:bodyPr/>
              <a:lstStyle/>
              <a:p>
                <a:r>
                  <a:rPr lang="en-GB">
                    <a:noFill/>
                  </a:rPr>
                  <a:t> </a:t>
                </a:r>
              </a:p>
            </p:txBody>
          </p:sp>
        </mc:Fallback>
      </mc:AlternateContent>
      <p:sp>
        <p:nvSpPr>
          <p:cNvPr id="16" name="TextBox 15">
            <a:extLst>
              <a:ext uri="{FF2B5EF4-FFF2-40B4-BE49-F238E27FC236}">
                <a16:creationId xmlns:a16="http://schemas.microsoft.com/office/drawing/2014/main" id="{D2118580-2503-8D45-8784-0F1EDEABE6AC}"/>
              </a:ext>
            </a:extLst>
          </p:cNvPr>
          <p:cNvSpPr txBox="1"/>
          <p:nvPr/>
        </p:nvSpPr>
        <p:spPr>
          <a:xfrm>
            <a:off x="9683496" y="7095744"/>
            <a:ext cx="184731" cy="369332"/>
          </a:xfrm>
          <a:prstGeom prst="rect">
            <a:avLst/>
          </a:prstGeom>
          <a:noFill/>
        </p:spPr>
        <p:txBody>
          <a:bodyPr wrap="none" rtlCol="0">
            <a:spAutoFit/>
          </a:bodyPr>
          <a:lstStyle/>
          <a:p>
            <a:endParaRPr lang="en-GB" dirty="0"/>
          </a:p>
        </p:txBody>
      </p:sp>
      <mc:AlternateContent xmlns:mc="http://schemas.openxmlformats.org/markup-compatibility/2006" xmlns:a14="http://schemas.microsoft.com/office/drawing/2010/main">
        <mc:Choice Requires="a14">
          <p:sp>
            <p:nvSpPr>
              <p:cNvPr id="171" name="Rectangle 170">
                <a:extLst>
                  <a:ext uri="{FF2B5EF4-FFF2-40B4-BE49-F238E27FC236}">
                    <a16:creationId xmlns:a16="http://schemas.microsoft.com/office/drawing/2014/main" id="{244F0348-2164-3043-99F7-1F2250337A78}"/>
                  </a:ext>
                </a:extLst>
              </p:cNvPr>
              <p:cNvSpPr/>
              <p:nvPr/>
            </p:nvSpPr>
            <p:spPr>
              <a:xfrm>
                <a:off x="3184426" y="4312052"/>
                <a:ext cx="454227"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Sup>
                        <m:sSubSupPr>
                          <m:ctrlPr>
                            <a:rPr lang="de-DE" sz="1400" b="0" i="1" smtClean="0">
                              <a:latin typeface="Cambria Math" panose="02040503050406030204" pitchFamily="18" charset="0"/>
                            </a:rPr>
                          </m:ctrlPr>
                        </m:sSubSupPr>
                        <m:e>
                          <m:r>
                            <a:rPr lang="de-DE" sz="1400" b="0" i="1" smtClean="0">
                              <a:latin typeface="Cambria Math" panose="02040503050406030204" pitchFamily="18" charset="0"/>
                            </a:rPr>
                            <m:t>𝑓</m:t>
                          </m:r>
                        </m:e>
                        <m:sub>
                          <m:r>
                            <a:rPr lang="de-DE" sz="1400" b="0" i="1" smtClean="0">
                              <a:latin typeface="Cambria Math" panose="02040503050406030204" pitchFamily="18" charset="0"/>
                            </a:rPr>
                            <m:t>23</m:t>
                          </m:r>
                        </m:sub>
                        <m:sup>
                          <m:r>
                            <a:rPr lang="de-DE" sz="1400" b="0" i="1" smtClean="0">
                              <a:latin typeface="Cambria Math" panose="02040503050406030204" pitchFamily="18" charset="0"/>
                            </a:rPr>
                            <m:t>′</m:t>
                          </m:r>
                        </m:sup>
                      </m:sSubSup>
                    </m:oMath>
                  </m:oMathPara>
                </a14:m>
                <a:endParaRPr lang="en-GB" sz="1400" dirty="0"/>
              </a:p>
            </p:txBody>
          </p:sp>
        </mc:Choice>
        <mc:Fallback xmlns="">
          <p:sp>
            <p:nvSpPr>
              <p:cNvPr id="171" name="Rectangle 170">
                <a:extLst>
                  <a:ext uri="{FF2B5EF4-FFF2-40B4-BE49-F238E27FC236}">
                    <a16:creationId xmlns:a16="http://schemas.microsoft.com/office/drawing/2014/main" id="{244F0348-2164-3043-99F7-1F2250337A78}"/>
                  </a:ext>
                </a:extLst>
              </p:cNvPr>
              <p:cNvSpPr>
                <a:spLocks noRot="1" noChangeAspect="1" noMove="1" noResize="1" noEditPoints="1" noAdjustHandles="1" noChangeArrowheads="1" noChangeShapeType="1" noTextEdit="1"/>
              </p:cNvSpPr>
              <p:nvPr/>
            </p:nvSpPr>
            <p:spPr>
              <a:xfrm>
                <a:off x="3184426" y="4312052"/>
                <a:ext cx="454227" cy="307777"/>
              </a:xfrm>
              <a:prstGeom prst="rect">
                <a:avLst/>
              </a:prstGeom>
              <a:blipFill>
                <a:blip r:embed="rId50"/>
                <a:stretch>
                  <a:fillRect b="-4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2" name="Rectangle 171">
                <a:extLst>
                  <a:ext uri="{FF2B5EF4-FFF2-40B4-BE49-F238E27FC236}">
                    <a16:creationId xmlns:a16="http://schemas.microsoft.com/office/drawing/2014/main" id="{9C706505-CF25-DB40-B1BE-271D6C6C7F9A}"/>
                  </a:ext>
                </a:extLst>
              </p:cNvPr>
              <p:cNvSpPr/>
              <p:nvPr/>
            </p:nvSpPr>
            <p:spPr>
              <a:xfrm>
                <a:off x="8751771" y="4391251"/>
                <a:ext cx="454227"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Sup>
                        <m:sSubSupPr>
                          <m:ctrlPr>
                            <a:rPr lang="de-DE" sz="1400" b="0" i="1" smtClean="0">
                              <a:latin typeface="Cambria Math" panose="02040503050406030204" pitchFamily="18" charset="0"/>
                            </a:rPr>
                          </m:ctrlPr>
                        </m:sSubSupPr>
                        <m:e>
                          <m:r>
                            <a:rPr lang="de-DE" sz="1400" b="0" i="1" smtClean="0">
                              <a:latin typeface="Cambria Math" panose="02040503050406030204" pitchFamily="18" charset="0"/>
                            </a:rPr>
                            <m:t>𝑓</m:t>
                          </m:r>
                        </m:e>
                        <m:sub>
                          <m:r>
                            <a:rPr lang="de-DE" sz="1400" b="0" i="1" smtClean="0">
                              <a:latin typeface="Cambria Math" panose="02040503050406030204" pitchFamily="18" charset="0"/>
                            </a:rPr>
                            <m:t>23</m:t>
                          </m:r>
                        </m:sub>
                        <m:sup>
                          <m:r>
                            <a:rPr lang="de-DE" sz="1400" b="0" i="1" smtClean="0">
                              <a:latin typeface="Cambria Math" panose="02040503050406030204" pitchFamily="18" charset="0"/>
                            </a:rPr>
                            <m:t>′</m:t>
                          </m:r>
                        </m:sup>
                      </m:sSubSup>
                    </m:oMath>
                  </m:oMathPara>
                </a14:m>
                <a:endParaRPr lang="en-GB" sz="1400" dirty="0"/>
              </a:p>
            </p:txBody>
          </p:sp>
        </mc:Choice>
        <mc:Fallback xmlns="">
          <p:sp>
            <p:nvSpPr>
              <p:cNvPr id="172" name="Rectangle 171">
                <a:extLst>
                  <a:ext uri="{FF2B5EF4-FFF2-40B4-BE49-F238E27FC236}">
                    <a16:creationId xmlns:a16="http://schemas.microsoft.com/office/drawing/2014/main" id="{9C706505-CF25-DB40-B1BE-271D6C6C7F9A}"/>
                  </a:ext>
                </a:extLst>
              </p:cNvPr>
              <p:cNvSpPr>
                <a:spLocks noRot="1" noChangeAspect="1" noMove="1" noResize="1" noEditPoints="1" noAdjustHandles="1" noChangeArrowheads="1" noChangeShapeType="1" noTextEdit="1"/>
              </p:cNvSpPr>
              <p:nvPr/>
            </p:nvSpPr>
            <p:spPr>
              <a:xfrm>
                <a:off x="8751771" y="4391251"/>
                <a:ext cx="454227" cy="307777"/>
              </a:xfrm>
              <a:prstGeom prst="rect">
                <a:avLst/>
              </a:prstGeom>
              <a:blipFill>
                <a:blip r:embed="rId51"/>
                <a:stretch>
                  <a:fillRect b="-8000"/>
                </a:stretch>
              </a:blipFill>
            </p:spPr>
            <p:txBody>
              <a:bodyPr/>
              <a:lstStyle/>
              <a:p>
                <a:r>
                  <a:rPr lang="en-GB">
                    <a:noFill/>
                  </a:rPr>
                  <a:t> </a:t>
                </a:r>
              </a:p>
            </p:txBody>
          </p:sp>
        </mc:Fallback>
      </mc:AlternateContent>
      <p:cxnSp>
        <p:nvCxnSpPr>
          <p:cNvPr id="173" name="Straight Connector 172">
            <a:extLst>
              <a:ext uri="{FF2B5EF4-FFF2-40B4-BE49-F238E27FC236}">
                <a16:creationId xmlns:a16="http://schemas.microsoft.com/office/drawing/2014/main" id="{490E9ED0-3A89-F94B-95D9-0D4E8BD0D52E}"/>
              </a:ext>
            </a:extLst>
          </p:cNvPr>
          <p:cNvCxnSpPr>
            <a:cxnSpLocks/>
            <a:endCxn id="175" idx="3"/>
          </p:cNvCxnSpPr>
          <p:nvPr/>
        </p:nvCxnSpPr>
        <p:spPr>
          <a:xfrm flipH="1">
            <a:off x="5025342" y="4046107"/>
            <a:ext cx="698815" cy="2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Rectangle 174">
            <a:extLst>
              <a:ext uri="{FF2B5EF4-FFF2-40B4-BE49-F238E27FC236}">
                <a16:creationId xmlns:a16="http://schemas.microsoft.com/office/drawing/2014/main" id="{094396A1-E7CA-724F-BC6B-C19B897C1D56}"/>
              </a:ext>
            </a:extLst>
          </p:cNvPr>
          <p:cNvSpPr/>
          <p:nvPr/>
        </p:nvSpPr>
        <p:spPr>
          <a:xfrm>
            <a:off x="4881342" y="397432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176" name="TextBox 175">
                <a:extLst>
                  <a:ext uri="{FF2B5EF4-FFF2-40B4-BE49-F238E27FC236}">
                    <a16:creationId xmlns:a16="http://schemas.microsoft.com/office/drawing/2014/main" id="{D08DC806-6623-A247-ACE7-CD87A24CD818}"/>
                  </a:ext>
                </a:extLst>
              </p:cNvPr>
              <p:cNvSpPr txBox="1"/>
              <p:nvPr/>
            </p:nvSpPr>
            <p:spPr>
              <a:xfrm>
                <a:off x="4051901" y="3780254"/>
                <a:ext cx="1014488" cy="215957"/>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e>
                          </m:d>
                        </m:e>
                        <m:sup>
                          <m:r>
                            <a:rPr lang="de-DE" sz="1400" b="0" i="1" smtClean="0">
                              <a:latin typeface="Cambria Math" panose="02040503050406030204" pitchFamily="18" charset="0"/>
                            </a:rPr>
                            <m:t>2</m:t>
                          </m:r>
                        </m:sup>
                      </m:sSup>
                    </m:oMath>
                  </m:oMathPara>
                </a14:m>
                <a:endParaRPr lang="en-GB" sz="1400" dirty="0">
                  <a:solidFill>
                    <a:schemeClr val="tx1"/>
                  </a:solidFill>
                </a:endParaRPr>
              </a:p>
            </p:txBody>
          </p:sp>
        </mc:Choice>
        <mc:Fallback xmlns="">
          <p:sp>
            <p:nvSpPr>
              <p:cNvPr id="176" name="TextBox 175">
                <a:extLst>
                  <a:ext uri="{FF2B5EF4-FFF2-40B4-BE49-F238E27FC236}">
                    <a16:creationId xmlns:a16="http://schemas.microsoft.com/office/drawing/2014/main" id="{D08DC806-6623-A247-ACE7-CD87A24CD818}"/>
                  </a:ext>
                </a:extLst>
              </p:cNvPr>
              <p:cNvSpPr txBox="1">
                <a:spLocks noRot="1" noChangeAspect="1" noMove="1" noResize="1" noEditPoints="1" noAdjustHandles="1" noChangeArrowheads="1" noChangeShapeType="1" noTextEdit="1"/>
              </p:cNvSpPr>
              <p:nvPr/>
            </p:nvSpPr>
            <p:spPr>
              <a:xfrm>
                <a:off x="4051901" y="3780254"/>
                <a:ext cx="1014488" cy="215957"/>
              </a:xfrm>
              <a:prstGeom prst="rect">
                <a:avLst/>
              </a:prstGeom>
              <a:blipFill>
                <a:blip r:embed="rId52"/>
                <a:stretch>
                  <a:fillRect l="-4938" b="-27778"/>
                </a:stretch>
              </a:blipFill>
            </p:spPr>
            <p:txBody>
              <a:bodyPr/>
              <a:lstStyle/>
              <a:p>
                <a:r>
                  <a:rPr lang="en-GB">
                    <a:noFill/>
                  </a:rPr>
                  <a:t> </a:t>
                </a:r>
              </a:p>
            </p:txBody>
          </p:sp>
        </mc:Fallback>
      </mc:AlternateContent>
      <p:sp>
        <p:nvSpPr>
          <p:cNvPr id="3" name="Date Placeholder 2">
            <a:extLst>
              <a:ext uri="{FF2B5EF4-FFF2-40B4-BE49-F238E27FC236}">
                <a16:creationId xmlns:a16="http://schemas.microsoft.com/office/drawing/2014/main" id="{01DC063C-5E3A-B3C0-7E85-2E0991DEBFCF}"/>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3255129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179"/>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168"/>
                                        </p:tgtEl>
                                        <p:attrNameLst>
                                          <p:attrName>style.visibility</p:attrName>
                                        </p:attrNameLst>
                                      </p:cBhvr>
                                      <p:to>
                                        <p:strVal val="hidden"/>
                                      </p:to>
                                    </p:set>
                                  </p:childTnLst>
                                </p:cTn>
                              </p:par>
                              <p:par>
                                <p:cTn id="9" presetID="1" presetClass="exit" presetSubtype="0" fill="hold" nodeType="withEffect">
                                  <p:stCondLst>
                                    <p:cond delay="0"/>
                                  </p:stCondLst>
                                  <p:childTnLst>
                                    <p:set>
                                      <p:cBhvr>
                                        <p:cTn id="10" dur="1" fill="hold">
                                          <p:stCondLst>
                                            <p:cond delay="0"/>
                                          </p:stCondLst>
                                        </p:cTn>
                                        <p:tgtEl>
                                          <p:spTgt spid="178"/>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186"/>
                                        </p:tgtEl>
                                        <p:attrNameLst>
                                          <p:attrName>style.visibility</p:attrName>
                                        </p:attrNameLst>
                                      </p:cBhvr>
                                      <p:to>
                                        <p:strVal val="hidden"/>
                                      </p:to>
                                    </p:set>
                                  </p:childTnLst>
                                </p:cTn>
                              </p:par>
                              <p:par>
                                <p:cTn id="13" presetID="1" presetClass="exit" presetSubtype="0" fill="hold" nodeType="withEffect">
                                  <p:stCondLst>
                                    <p:cond delay="0"/>
                                  </p:stCondLst>
                                  <p:childTnLst>
                                    <p:set>
                                      <p:cBhvr>
                                        <p:cTn id="14" dur="1" fill="hold">
                                          <p:stCondLst>
                                            <p:cond delay="0"/>
                                          </p:stCondLst>
                                        </p:cTn>
                                        <p:tgtEl>
                                          <p:spTgt spid="192"/>
                                        </p:tgtEl>
                                        <p:attrNameLst>
                                          <p:attrName>style.visibility</p:attrName>
                                        </p:attrNameLst>
                                      </p:cBhvr>
                                      <p:to>
                                        <p:strVal val="hidden"/>
                                      </p:to>
                                    </p:set>
                                  </p:childTnLst>
                                </p:cTn>
                              </p:par>
                              <p:par>
                                <p:cTn id="15" presetID="1" presetClass="exit" presetSubtype="0" fill="hold" nodeType="withEffect">
                                  <p:stCondLst>
                                    <p:cond delay="0"/>
                                  </p:stCondLst>
                                  <p:childTnLst>
                                    <p:set>
                                      <p:cBhvr>
                                        <p:cTn id="16" dur="1" fill="hold">
                                          <p:stCondLst>
                                            <p:cond delay="0"/>
                                          </p:stCondLst>
                                        </p:cTn>
                                        <p:tgtEl>
                                          <p:spTgt spid="203"/>
                                        </p:tgtEl>
                                        <p:attrNameLst>
                                          <p:attrName>style.visibility</p:attrName>
                                        </p:attrNameLst>
                                      </p:cBhvr>
                                      <p:to>
                                        <p:strVal val="hidden"/>
                                      </p:to>
                                    </p:set>
                                  </p:childTnLst>
                                </p:cTn>
                              </p:par>
                              <p:par>
                                <p:cTn id="17" presetID="1" presetClass="exit" presetSubtype="0" fill="hold" nodeType="withEffect">
                                  <p:stCondLst>
                                    <p:cond delay="0"/>
                                  </p:stCondLst>
                                  <p:childTnLst>
                                    <p:set>
                                      <p:cBhvr>
                                        <p:cTn id="18" dur="1" fill="hold">
                                          <p:stCondLst>
                                            <p:cond delay="0"/>
                                          </p:stCondLst>
                                        </p:cTn>
                                        <p:tgtEl>
                                          <p:spTgt spid="202"/>
                                        </p:tgtEl>
                                        <p:attrNameLst>
                                          <p:attrName>style.visibility</p:attrName>
                                        </p:attrNameLst>
                                      </p:cBhvr>
                                      <p:to>
                                        <p:strVal val="hidden"/>
                                      </p:to>
                                    </p:set>
                                  </p:childTnLst>
                                </p:cTn>
                              </p:par>
                              <p:par>
                                <p:cTn id="19" presetID="1" presetClass="exit" presetSubtype="0" fill="hold" grpId="0" nodeType="withEffect">
                                  <p:stCondLst>
                                    <p:cond delay="0"/>
                                  </p:stCondLst>
                                  <p:childTnLst>
                                    <p:set>
                                      <p:cBhvr>
                                        <p:cTn id="20" dur="1" fill="hold">
                                          <p:stCondLst>
                                            <p:cond delay="0"/>
                                          </p:stCondLst>
                                        </p:cTn>
                                        <p:tgtEl>
                                          <p:spTgt spid="209"/>
                                        </p:tgtEl>
                                        <p:attrNameLst>
                                          <p:attrName>style.visibility</p:attrName>
                                        </p:attrNameLst>
                                      </p:cBhvr>
                                      <p:to>
                                        <p:strVal val="hidden"/>
                                      </p:to>
                                    </p:set>
                                  </p:childTnLst>
                                </p:cTn>
                              </p:par>
                              <p:par>
                                <p:cTn id="21" presetID="1" presetClass="entr" presetSubtype="0" fill="hold" grpId="0" nodeType="withEffect">
                                  <p:stCondLst>
                                    <p:cond delay="0"/>
                                  </p:stCondLst>
                                  <p:childTnLst>
                                    <p:set>
                                      <p:cBhvr>
                                        <p:cTn id="22" dur="1" fill="hold">
                                          <p:stCondLst>
                                            <p:cond delay="0"/>
                                          </p:stCondLst>
                                        </p:cTn>
                                        <p:tgtEl>
                                          <p:spTgt spid="16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170"/>
                                        </p:tgtEl>
                                        <p:attrNameLst>
                                          <p:attrName>style.visibility</p:attrName>
                                        </p:attrNameLst>
                                      </p:cBhvr>
                                      <p:to>
                                        <p:strVal val="hidden"/>
                                      </p:to>
                                    </p:set>
                                  </p:childTnLst>
                                </p:cTn>
                              </p:par>
                              <p:par>
                                <p:cTn id="29" presetID="1" presetClass="exit" presetSubtype="0" fill="hold" grpId="0" nodeType="withEffect">
                                  <p:stCondLst>
                                    <p:cond delay="0"/>
                                  </p:stCondLst>
                                  <p:childTnLst>
                                    <p:set>
                                      <p:cBhvr>
                                        <p:cTn id="30" dur="1" fill="hold">
                                          <p:stCondLst>
                                            <p:cond delay="0"/>
                                          </p:stCondLst>
                                        </p:cTn>
                                        <p:tgtEl>
                                          <p:spTgt spid="177"/>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194"/>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201"/>
                                        </p:tgtEl>
                                        <p:attrNameLst>
                                          <p:attrName>style.visibility</p:attrName>
                                        </p:attrNameLst>
                                      </p:cBhvr>
                                      <p:to>
                                        <p:strVal val="hidden"/>
                                      </p:to>
                                    </p:set>
                                  </p:childTnLst>
                                </p:cTn>
                              </p:par>
                              <p:par>
                                <p:cTn id="35" presetID="1" presetClass="exit" presetSubtype="0" fill="hold" grpId="1" nodeType="withEffect">
                                  <p:stCondLst>
                                    <p:cond delay="0"/>
                                  </p:stCondLst>
                                  <p:childTnLst>
                                    <p:set>
                                      <p:cBhvr>
                                        <p:cTn id="36" dur="1" fill="hold">
                                          <p:stCondLst>
                                            <p:cond delay="0"/>
                                          </p:stCondLst>
                                        </p:cTn>
                                        <p:tgtEl>
                                          <p:spTgt spid="8"/>
                                        </p:tgtEl>
                                        <p:attrNameLst>
                                          <p:attrName>style.visibility</p:attrName>
                                        </p:attrNameLst>
                                      </p:cBhvr>
                                      <p:to>
                                        <p:strVal val="hidden"/>
                                      </p:to>
                                    </p:set>
                                  </p:childTnLst>
                                </p:cTn>
                              </p:par>
                              <p:par>
                                <p:cTn id="37" presetID="1" presetClass="exit" presetSubtype="0" fill="hold" grpId="1" nodeType="withEffect">
                                  <p:stCondLst>
                                    <p:cond delay="0"/>
                                  </p:stCondLst>
                                  <p:childTnLst>
                                    <p:set>
                                      <p:cBhvr>
                                        <p:cTn id="38" dur="1" fill="hold">
                                          <p:stCondLst>
                                            <p:cond delay="0"/>
                                          </p:stCondLst>
                                        </p:cTn>
                                        <p:tgtEl>
                                          <p:spTgt spid="167"/>
                                        </p:tgtEl>
                                        <p:attrNameLst>
                                          <p:attrName>style.visibility</p:attrName>
                                        </p:attrNameLst>
                                      </p:cBhvr>
                                      <p:to>
                                        <p:strVal val="hidden"/>
                                      </p:to>
                                    </p:set>
                                  </p:childTnLst>
                                </p:cTn>
                              </p:par>
                              <p:par>
                                <p:cTn id="39" presetID="1" presetClass="entr" presetSubtype="0" fill="hold" grpId="0" nodeType="withEffect">
                                  <p:stCondLst>
                                    <p:cond delay="0"/>
                                  </p:stCondLst>
                                  <p:childTnLst>
                                    <p:set>
                                      <p:cBhvr>
                                        <p:cTn id="40" dur="1" fill="hold">
                                          <p:stCondLst>
                                            <p:cond delay="0"/>
                                          </p:stCondLst>
                                        </p:cTn>
                                        <p:tgtEl>
                                          <p:spTgt spid="172"/>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71"/>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xit" presetSubtype="0" fill="hold" grpId="1" nodeType="clickEffect">
                                  <p:stCondLst>
                                    <p:cond delay="0"/>
                                  </p:stCondLst>
                                  <p:childTnLst>
                                    <p:set>
                                      <p:cBhvr>
                                        <p:cTn id="46" dur="1" fill="hold">
                                          <p:stCondLst>
                                            <p:cond delay="0"/>
                                          </p:stCondLst>
                                        </p:cTn>
                                        <p:tgtEl>
                                          <p:spTgt spid="171"/>
                                        </p:tgtEl>
                                        <p:attrNameLst>
                                          <p:attrName>style.visibility</p:attrName>
                                        </p:attrNameLst>
                                      </p:cBhvr>
                                      <p:to>
                                        <p:strVal val="hidden"/>
                                      </p:to>
                                    </p:set>
                                  </p:childTnLst>
                                </p:cTn>
                              </p:par>
                              <p:par>
                                <p:cTn id="47" presetID="1" presetClass="exit" presetSubtype="0" fill="hold" grpId="0" nodeType="withEffect">
                                  <p:stCondLst>
                                    <p:cond delay="0"/>
                                  </p:stCondLst>
                                  <p:childTnLst>
                                    <p:set>
                                      <p:cBhvr>
                                        <p:cTn id="48" dur="1" fill="hold">
                                          <p:stCondLst>
                                            <p:cond delay="0"/>
                                          </p:stCondLst>
                                        </p:cTn>
                                        <p:tgtEl>
                                          <p:spTgt spid="185"/>
                                        </p:tgtEl>
                                        <p:attrNameLst>
                                          <p:attrName>style.visibility</p:attrName>
                                        </p:attrNameLst>
                                      </p:cBhvr>
                                      <p:to>
                                        <p:strVal val="hidden"/>
                                      </p:to>
                                    </p:set>
                                  </p:childTnLst>
                                </p:cTn>
                              </p:par>
                              <p:par>
                                <p:cTn id="49" presetID="1" presetClass="exit" presetSubtype="0" fill="hold" nodeType="withEffect">
                                  <p:stCondLst>
                                    <p:cond delay="0"/>
                                  </p:stCondLst>
                                  <p:childTnLst>
                                    <p:set>
                                      <p:cBhvr>
                                        <p:cTn id="50" dur="1" fill="hold">
                                          <p:stCondLst>
                                            <p:cond delay="0"/>
                                          </p:stCondLst>
                                        </p:cTn>
                                        <p:tgtEl>
                                          <p:spTgt spid="181"/>
                                        </p:tgtEl>
                                        <p:attrNameLst>
                                          <p:attrName>style.visibility</p:attrName>
                                        </p:attrNameLst>
                                      </p:cBhvr>
                                      <p:to>
                                        <p:strVal val="hidden"/>
                                      </p:to>
                                    </p:set>
                                  </p:childTnLst>
                                </p:cTn>
                              </p:par>
                              <p:par>
                                <p:cTn id="51" presetID="1" presetClass="exit" presetSubtype="0" fill="hold" nodeType="withEffect">
                                  <p:stCondLst>
                                    <p:cond delay="0"/>
                                  </p:stCondLst>
                                  <p:childTnLst>
                                    <p:set>
                                      <p:cBhvr>
                                        <p:cTn id="52" dur="1" fill="hold">
                                          <p:stCondLst>
                                            <p:cond delay="0"/>
                                          </p:stCondLst>
                                        </p:cTn>
                                        <p:tgtEl>
                                          <p:spTgt spid="205"/>
                                        </p:tgtEl>
                                        <p:attrNameLst>
                                          <p:attrName>style.visibility</p:attrName>
                                        </p:attrNameLst>
                                      </p:cBhvr>
                                      <p:to>
                                        <p:strVal val="hidden"/>
                                      </p:to>
                                    </p:set>
                                  </p:childTnLst>
                                </p:cTn>
                              </p:par>
                              <p:par>
                                <p:cTn id="53" presetID="1" presetClass="exit" presetSubtype="0" fill="hold" grpId="1" nodeType="withEffect">
                                  <p:stCondLst>
                                    <p:cond delay="0"/>
                                  </p:stCondLst>
                                  <p:childTnLst>
                                    <p:set>
                                      <p:cBhvr>
                                        <p:cTn id="54" dur="1" fill="hold">
                                          <p:stCondLst>
                                            <p:cond delay="0"/>
                                          </p:stCondLst>
                                        </p:cTn>
                                        <p:tgtEl>
                                          <p:spTgt spid="172"/>
                                        </p:tgtEl>
                                        <p:attrNameLst>
                                          <p:attrName>style.visibility</p:attrName>
                                        </p:attrNameLst>
                                      </p:cBhvr>
                                      <p:to>
                                        <p:strVal val="hidden"/>
                                      </p:to>
                                    </p:set>
                                  </p:childTnLst>
                                </p:cTn>
                              </p:par>
                              <p:par>
                                <p:cTn id="55" presetID="1" presetClass="exit" presetSubtype="0" fill="hold" grpId="0" nodeType="withEffect">
                                  <p:stCondLst>
                                    <p:cond delay="0"/>
                                  </p:stCondLst>
                                  <p:childTnLst>
                                    <p:set>
                                      <p:cBhvr>
                                        <p:cTn id="56" dur="1" fill="hold">
                                          <p:stCondLst>
                                            <p:cond delay="0"/>
                                          </p:stCondLst>
                                        </p:cTn>
                                        <p:tgtEl>
                                          <p:spTgt spid="208"/>
                                        </p:tgtEl>
                                        <p:attrNameLst>
                                          <p:attrName>style.visibility</p:attrName>
                                        </p:attrNameLst>
                                      </p:cBhvr>
                                      <p:to>
                                        <p:strVal val="hidden"/>
                                      </p:to>
                                    </p:set>
                                  </p:childTnLst>
                                </p:cTn>
                              </p:par>
                              <p:par>
                                <p:cTn id="57" presetID="1" presetClass="entr" presetSubtype="0" fill="hold" nodeType="withEffect">
                                  <p:stCondLst>
                                    <p:cond delay="0"/>
                                  </p:stCondLst>
                                  <p:childTnLst>
                                    <p:set>
                                      <p:cBhvr>
                                        <p:cTn id="58" dur="1" fill="hold">
                                          <p:stCondLst>
                                            <p:cond delay="0"/>
                                          </p:stCondLst>
                                        </p:cTn>
                                        <p:tgtEl>
                                          <p:spTgt spid="173"/>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75"/>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17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animBg="1"/>
      <p:bldP spid="186" grpId="0"/>
      <p:bldP spid="177" grpId="0" animBg="1"/>
      <p:bldP spid="208" grpId="0" animBg="1"/>
      <p:bldP spid="209" grpId="0"/>
      <p:bldP spid="201" grpId="0" animBg="1"/>
      <p:bldP spid="8" grpId="0"/>
      <p:bldP spid="8" grpId="1"/>
      <p:bldP spid="167" grpId="0"/>
      <p:bldP spid="167" grpId="1"/>
      <p:bldP spid="171" grpId="0"/>
      <p:bldP spid="171" grpId="1"/>
      <p:bldP spid="172" grpId="0"/>
      <p:bldP spid="172" grpId="1"/>
      <p:bldP spid="175" grpId="0" animBg="1"/>
      <p:bldP spid="176"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mc:AlternateContent xmlns:mc="http://schemas.openxmlformats.org/markup-compatibility/2006" xmlns:a14="http://schemas.microsoft.com/office/drawing/2010/main">
        <mc:Choice Requires="a14">
          <p:sp>
            <p:nvSpPr>
              <p:cNvPr id="2" name="Content Placeholder 1">
                <a:extLst>
                  <a:ext uri="{FF2B5EF4-FFF2-40B4-BE49-F238E27FC236}">
                    <a16:creationId xmlns:a16="http://schemas.microsoft.com/office/drawing/2014/main" id="{70C68833-2386-CA4A-BC01-389CE7357580}"/>
                  </a:ext>
                </a:extLst>
              </p:cNvPr>
              <p:cNvSpPr>
                <a:spLocks noGrp="1"/>
              </p:cNvSpPr>
              <p:nvPr>
                <p:ph idx="1"/>
              </p:nvPr>
            </p:nvSpPr>
            <p:spPr/>
            <p:txBody>
              <a:bodyPr/>
              <a:lstStyle/>
              <a:p>
                <a:r>
                  <a:rPr lang="en-GB" dirty="0"/>
                  <a:t>Eliminate </a:t>
                </a:r>
                <a14:m>
                  <m:oMath xmlns:m="http://schemas.openxmlformats.org/officeDocument/2006/math">
                    <m:r>
                      <a:rPr lang="de-DE" b="0" i="1" smtClean="0">
                        <a:solidFill>
                          <a:srgbClr val="FFC000"/>
                        </a:solidFill>
                        <a:latin typeface="Cambria Math" panose="02040503050406030204" pitchFamily="18" charset="0"/>
                      </a:rPr>
                      <m:t>𝑆𝑖𝑐𝑘</m:t>
                    </m:r>
                    <m:d>
                      <m:dPr>
                        <m:ctrlPr>
                          <a:rPr lang="de-DE" b="0" i="1" smtClean="0">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e>
                    </m:d>
                  </m:oMath>
                </a14:m>
                <a:r>
                  <a:rPr lang="en-GB" dirty="0"/>
                  <a:t> </a:t>
                </a:r>
                <a:br>
                  <a:rPr lang="en-GB" dirty="0"/>
                </a:br>
                <a:r>
                  <a:rPr lang="en-GB" dirty="0">
                    <a:solidFill>
                      <a:schemeClr val="accent1"/>
                    </a:solidFill>
                  </a:rPr>
                  <a:t>lifted</a:t>
                </a:r>
              </a:p>
              <a:p>
                <a:r>
                  <a:rPr lang="en-GB" dirty="0"/>
                  <a:t>First:</a:t>
                </a:r>
              </a:p>
              <a:p>
                <a:pPr lvl="1"/>
                <a:r>
                  <a:rPr lang="en-GB" dirty="0"/>
                  <a:t>Multiply </a:t>
                </a:r>
                <a14:m>
                  <m:oMath xmlns:m="http://schemas.openxmlformats.org/officeDocument/2006/math">
                    <m:sSubSup>
                      <m:sSubSupPr>
                        <m:ctrlPr>
                          <a:rPr lang="de-DE" i="1">
                            <a:latin typeface="Cambria Math" panose="02040503050406030204" pitchFamily="18" charset="0"/>
                          </a:rPr>
                        </m:ctrlPr>
                      </m:sSubSupPr>
                      <m:e>
                        <m:r>
                          <a:rPr lang="de-DE" i="1">
                            <a:latin typeface="Cambria Math" panose="02040503050406030204" pitchFamily="18" charset="0"/>
                          </a:rPr>
                          <m:t>𝑔</m:t>
                        </m:r>
                      </m:e>
                      <m:sub>
                        <m:r>
                          <a:rPr lang="de-DE" i="1">
                            <a:latin typeface="Cambria Math" panose="02040503050406030204" pitchFamily="18" charset="0"/>
                          </a:rPr>
                          <m:t>2</m:t>
                        </m:r>
                      </m:sub>
                      <m:sup>
                        <m:r>
                          <a:rPr lang="de-DE" i="1">
                            <a:latin typeface="Cambria Math" panose="02040503050406030204" pitchFamily="18" charset="0"/>
                          </a:rPr>
                          <m:t>′</m:t>
                        </m:r>
                      </m:sup>
                    </m:sSubSup>
                    <m:r>
                      <a:rPr lang="de-DE" i="1">
                        <a:latin typeface="Cambria Math" panose="02040503050406030204" pitchFamily="18" charset="0"/>
                      </a:rPr>
                      <m:t>,</m:t>
                    </m:r>
                    <m:sSubSup>
                      <m:sSubSupPr>
                        <m:ctrlPr>
                          <a:rPr lang="de-DE" i="1">
                            <a:latin typeface="Cambria Math" panose="02040503050406030204" pitchFamily="18" charset="0"/>
                          </a:rPr>
                        </m:ctrlPr>
                      </m:sSubSupPr>
                      <m:e>
                        <m:r>
                          <a:rPr lang="de-DE" i="1">
                            <a:latin typeface="Cambria Math" panose="02040503050406030204" pitchFamily="18" charset="0"/>
                          </a:rPr>
                          <m:t>𝑔</m:t>
                        </m:r>
                      </m:e>
                      <m:sub>
                        <m:r>
                          <a:rPr lang="de-DE" i="1">
                            <a:latin typeface="Cambria Math" panose="02040503050406030204" pitchFamily="18" charset="0"/>
                          </a:rPr>
                          <m:t>3</m:t>
                        </m:r>
                      </m:sub>
                      <m:sup>
                        <m:r>
                          <a:rPr lang="de-DE" i="1">
                            <a:latin typeface="Cambria Math" panose="02040503050406030204" pitchFamily="18" charset="0"/>
                          </a:rPr>
                          <m:t>′</m:t>
                        </m:r>
                      </m:sup>
                    </m:sSubSup>
                  </m:oMath>
                </a14:m>
                <a:r>
                  <a:rPr lang="en-GB" dirty="0"/>
                  <a:t> </a:t>
                </a:r>
                <a:r>
                  <a:rPr lang="en-GB" dirty="0">
                    <a:solidFill>
                      <a:schemeClr val="accent1"/>
                    </a:solidFill>
                  </a:rPr>
                  <a:t>lifted</a:t>
                </a:r>
              </a:p>
              <a:p>
                <a:r>
                  <a:rPr lang="en-GB" dirty="0"/>
                  <a:t>Then, eliminate </a:t>
                </a:r>
                <a14:m>
                  <m:oMath xmlns:m="http://schemas.openxmlformats.org/officeDocument/2006/math">
                    <m:r>
                      <a:rPr lang="de-DE" i="1">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𝑋</m:t>
                        </m:r>
                      </m:e>
                    </m:d>
                  </m:oMath>
                </a14:m>
                <a:r>
                  <a:rPr lang="en-GB" dirty="0"/>
                  <a:t> </a:t>
                </a:r>
                <a:br>
                  <a:rPr lang="en-GB" dirty="0"/>
                </a:br>
                <a:r>
                  <a:rPr lang="en-GB" dirty="0">
                    <a:solidFill>
                      <a:schemeClr val="accent1"/>
                    </a:solidFill>
                  </a:rPr>
                  <a:t>lifted</a:t>
                </a:r>
              </a:p>
              <a:p>
                <a:pPr lvl="1"/>
                <a:r>
                  <a:rPr lang="en-GB" dirty="0"/>
                  <a:t>Sum out representative</a:t>
                </a:r>
              </a:p>
              <a:p>
                <a:pPr lvl="1"/>
                <a:r>
                  <a:rPr lang="en-GB" dirty="0"/>
                  <a:t>Exponentiate result</a:t>
                </a:r>
                <a:br>
                  <a:rPr lang="en-GB" dirty="0"/>
                </a:br>
                <a:r>
                  <a:rPr lang="en-GB" dirty="0"/>
                  <a:t>with # of </a:t>
                </a:r>
                <a14:m>
                  <m:oMath xmlns:m="http://schemas.openxmlformats.org/officeDocument/2006/math">
                    <m:r>
                      <a:rPr lang="de-DE" b="0" i="1" smtClean="0">
                        <a:latin typeface="Cambria Math" panose="02040503050406030204" pitchFamily="18" charset="0"/>
                      </a:rPr>
                      <m:t>𝑋</m:t>
                    </m:r>
                  </m:oMath>
                </a14:m>
                <a:r>
                  <a:rPr lang="en-GB" dirty="0"/>
                  <a:t>’s for </a:t>
                </a:r>
                <a14:m>
                  <m:oMath xmlns:m="http://schemas.openxmlformats.org/officeDocument/2006/math">
                    <m:r>
                      <a:rPr lang="de-DE" b="0" i="1" smtClean="0">
                        <a:latin typeface="Cambria Math" panose="02040503050406030204" pitchFamily="18" charset="0"/>
                      </a:rPr>
                      <m:t>𝐸𝑝𝑖𝑑</m:t>
                    </m:r>
                  </m:oMath>
                </a14:m>
                <a:r>
                  <a:rPr lang="en-GB" dirty="0"/>
                  <a:t> (</a:t>
                </a:r>
                <a14:m>
                  <m:oMath xmlns:m="http://schemas.openxmlformats.org/officeDocument/2006/math">
                    <m:r>
                      <a:rPr lang="en-GB" i="1" dirty="0" smtClean="0">
                        <a:latin typeface="Cambria Math" panose="02040503050406030204" pitchFamily="18" charset="0"/>
                        <a:ea typeface="Cambria Math" panose="02040503050406030204" pitchFamily="18" charset="0"/>
                      </a:rPr>
                      <m:t>∅</m:t>
                    </m:r>
                  </m:oMath>
                </a14:m>
                <a:r>
                  <a:rPr lang="en-GB" dirty="0"/>
                  <a:t>)</a:t>
                </a:r>
              </a:p>
            </p:txBody>
          </p:sp>
        </mc:Choice>
        <mc:Fallback xmlns="">
          <p:sp>
            <p:nvSpPr>
              <p:cNvPr id="2" name="Content Placeholder 1">
                <a:extLst>
                  <a:ext uri="{FF2B5EF4-FFF2-40B4-BE49-F238E27FC236}">
                    <a16:creationId xmlns:a16="http://schemas.microsoft.com/office/drawing/2014/main" id="{70C68833-2386-CA4A-BC01-389CE7357580}"/>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15</a:t>
            </a:fld>
            <a:endParaRPr lang="en-US"/>
          </a:p>
        </p:txBody>
      </p:sp>
      <p:grpSp>
        <p:nvGrpSpPr>
          <p:cNvPr id="212" name="Group 211">
            <a:extLst>
              <a:ext uri="{FF2B5EF4-FFF2-40B4-BE49-F238E27FC236}">
                <a16:creationId xmlns:a16="http://schemas.microsoft.com/office/drawing/2014/main" id="{FE03891D-95A9-4F4D-92F0-07DB4247C148}"/>
              </a:ext>
            </a:extLst>
          </p:cNvPr>
          <p:cNvGrpSpPr/>
          <p:nvPr/>
        </p:nvGrpSpPr>
        <p:grpSpPr>
          <a:xfrm>
            <a:off x="3861849" y="2019068"/>
            <a:ext cx="4639759" cy="3904757"/>
            <a:chOff x="3847952" y="1640772"/>
            <a:chExt cx="4639759" cy="3904757"/>
          </a:xfrm>
        </p:grpSpPr>
        <mc:AlternateContent xmlns:mc="http://schemas.openxmlformats.org/markup-compatibility/2006" xmlns:a14="http://schemas.microsoft.com/office/drawing/2010/main">
          <mc:Choice Requires="a14">
            <p:sp>
              <p:nvSpPr>
                <p:cNvPr id="213" name="TextBox 212">
                  <a:extLst>
                    <a:ext uri="{FF2B5EF4-FFF2-40B4-BE49-F238E27FC236}">
                      <a16:creationId xmlns:a16="http://schemas.microsoft.com/office/drawing/2014/main" id="{746B74DE-9AF5-334A-BCAA-D66F699E6DC4}"/>
                    </a:ext>
                  </a:extLst>
                </p:cNvPr>
                <p:cNvSpPr txBox="1"/>
                <p:nvPr/>
              </p:nvSpPr>
              <p:spPr>
                <a:xfrm>
                  <a:off x="4196621" y="2661917"/>
                  <a:ext cx="1534068" cy="389513"/>
                </a:xfrm>
                <a:prstGeom prst="ellipse">
                  <a:avLst/>
                </a:prstGeom>
                <a:noFill/>
                <a:ln>
                  <a:solidFill>
                    <a:schemeClr val="tx1"/>
                  </a:solidFill>
                </a:ln>
              </p:spPr>
              <p:txBody>
                <a:bodyPr wrap="none" lIns="0" tIns="0" rIns="0" bIns="0" rtlCol="0">
                  <a:spAutoFit/>
                </a:bodyPr>
                <a:lstStyle/>
                <a:p>
                  <a:pPr marL="15875"/>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𝑓𝑙𝑜𝑜𝑑</m:t>
                        </m:r>
                      </m:oMath>
                    </m:oMathPara>
                  </a14:m>
                  <a:endParaRPr lang="en-GB" dirty="0">
                    <a:solidFill>
                      <a:schemeClr val="tx1"/>
                    </a:solidFill>
                  </a:endParaRPr>
                </a:p>
              </p:txBody>
            </p:sp>
          </mc:Choice>
          <mc:Fallback xmlns="">
            <p:sp>
              <p:nvSpPr>
                <p:cNvPr id="213" name="TextBox 212">
                  <a:extLst>
                    <a:ext uri="{FF2B5EF4-FFF2-40B4-BE49-F238E27FC236}">
                      <a16:creationId xmlns:a16="http://schemas.microsoft.com/office/drawing/2014/main" id="{746B74DE-9AF5-334A-BCAA-D66F699E6DC4}"/>
                    </a:ext>
                  </a:extLst>
                </p:cNvPr>
                <p:cNvSpPr txBox="1">
                  <a:spLocks noRot="1" noChangeAspect="1" noMove="1" noResize="1" noEditPoints="1" noAdjustHandles="1" noChangeArrowheads="1" noChangeShapeType="1" noTextEdit="1"/>
                </p:cNvSpPr>
                <p:nvPr/>
              </p:nvSpPr>
              <p:spPr>
                <a:xfrm>
                  <a:off x="4196621" y="2661917"/>
                  <a:ext cx="1534068" cy="389513"/>
                </a:xfrm>
                <a:prstGeom prst="ellipse">
                  <a:avLst/>
                </a:prstGeom>
                <a:blipFill>
                  <a:blip r:embed="rId17"/>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3168C36D-4701-C74A-9D6A-4F64FB49B55B}"/>
                    </a:ext>
                  </a:extLst>
                </p:cNvPr>
                <p:cNvSpPr txBox="1"/>
                <p:nvPr/>
              </p:nvSpPr>
              <p:spPr>
                <a:xfrm>
                  <a:off x="6514831" y="2661917"/>
                  <a:ext cx="12897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panose="02040503050406030204" pitchFamily="18"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𝑓𝑖𝑟𝑒</m:t>
                        </m:r>
                      </m:oMath>
                    </m:oMathPara>
                  </a14:m>
                  <a:endParaRPr lang="en-GB" dirty="0">
                    <a:solidFill>
                      <a:schemeClr val="tx1"/>
                    </a:solidFill>
                  </a:endParaRPr>
                </a:p>
              </p:txBody>
            </p:sp>
          </mc:Choice>
          <mc:Fallback xmlns="">
            <p:sp>
              <p:nvSpPr>
                <p:cNvPr id="214" name="TextBox 213">
                  <a:extLst>
                    <a:ext uri="{FF2B5EF4-FFF2-40B4-BE49-F238E27FC236}">
                      <a16:creationId xmlns:a16="http://schemas.microsoft.com/office/drawing/2014/main" id="{3168C36D-4701-C74A-9D6A-4F64FB49B55B}"/>
                    </a:ext>
                  </a:extLst>
                </p:cNvPr>
                <p:cNvSpPr txBox="1">
                  <a:spLocks noRot="1" noChangeAspect="1" noMove="1" noResize="1" noEditPoints="1" noAdjustHandles="1" noChangeArrowheads="1" noChangeShapeType="1" noTextEdit="1"/>
                </p:cNvSpPr>
                <p:nvPr/>
              </p:nvSpPr>
              <p:spPr>
                <a:xfrm>
                  <a:off x="6514831" y="2661917"/>
                  <a:ext cx="1289721" cy="389513"/>
                </a:xfrm>
                <a:prstGeom prst="ellipse">
                  <a:avLst/>
                </a:prstGeom>
                <a:blipFill>
                  <a:blip r:embed="rId18"/>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6F9F8A54-3B17-0D4B-83A1-EECDB1D3A225}"/>
                    </a:ext>
                  </a:extLst>
                </p:cNvPr>
                <p:cNvSpPr txBox="1"/>
                <p:nvPr/>
              </p:nvSpPr>
              <p:spPr>
                <a:xfrm>
                  <a:off x="3944884" y="5150919"/>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215" name="TextBox 214">
                  <a:extLst>
                    <a:ext uri="{FF2B5EF4-FFF2-40B4-BE49-F238E27FC236}">
                      <a16:creationId xmlns:a16="http://schemas.microsoft.com/office/drawing/2014/main" id="{6F9F8A54-3B17-0D4B-83A1-EECDB1D3A225}"/>
                    </a:ext>
                  </a:extLst>
                </p:cNvPr>
                <p:cNvSpPr txBox="1">
                  <a:spLocks noRot="1" noChangeAspect="1" noMove="1" noResize="1" noEditPoints="1" noAdjustHandles="1" noChangeArrowheads="1" noChangeShapeType="1" noTextEdit="1"/>
                </p:cNvSpPr>
                <p:nvPr/>
              </p:nvSpPr>
              <p:spPr>
                <a:xfrm>
                  <a:off x="3944884" y="5150919"/>
                  <a:ext cx="1609807"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p:cxnSp>
          <p:nvCxnSpPr>
            <p:cNvPr id="216" name="Straight Connector 215">
              <a:extLst>
                <a:ext uri="{FF2B5EF4-FFF2-40B4-BE49-F238E27FC236}">
                  <a16:creationId xmlns:a16="http://schemas.microsoft.com/office/drawing/2014/main" id="{049DECC4-7423-AF45-B276-5B7AC503B21B}"/>
                </a:ext>
              </a:extLst>
            </p:cNvPr>
            <p:cNvCxnSpPr>
              <a:cxnSpLocks/>
              <a:stCxn id="266" idx="1"/>
              <a:endCxn id="213" idx="6"/>
            </p:cNvCxnSpPr>
            <p:nvPr/>
          </p:nvCxnSpPr>
          <p:spPr>
            <a:xfrm flipH="1">
              <a:off x="5730689" y="2856673"/>
              <a:ext cx="139616"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9E8BAC9E-506E-E540-979F-2DD76E6218D8}"/>
                </a:ext>
              </a:extLst>
            </p:cNvPr>
            <p:cNvCxnSpPr>
              <a:cxnSpLocks/>
              <a:stCxn id="215" idx="0"/>
              <a:endCxn id="264" idx="2"/>
            </p:cNvCxnSpPr>
            <p:nvPr/>
          </p:nvCxnSpPr>
          <p:spPr>
            <a:xfrm flipV="1">
              <a:off x="4749788" y="4737872"/>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D2EF513A-0EB7-E044-9CB7-F2E9859AE2D9}"/>
                </a:ext>
              </a:extLst>
            </p:cNvPr>
            <p:cNvCxnSpPr>
              <a:cxnSpLocks/>
              <a:stCxn id="246" idx="4"/>
              <a:endCxn id="262" idx="0"/>
            </p:cNvCxnSpPr>
            <p:nvPr/>
          </p:nvCxnSpPr>
          <p:spPr>
            <a:xfrm flipH="1">
              <a:off x="5205145" y="3862567"/>
              <a:ext cx="884440" cy="7329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8A1279B6-E2B3-F04C-B3A7-E878E760CDB8}"/>
                </a:ext>
              </a:extLst>
            </p:cNvPr>
            <p:cNvCxnSpPr>
              <a:cxnSpLocks/>
              <a:stCxn id="245" idx="2"/>
              <a:endCxn id="262" idx="3"/>
            </p:cNvCxnSpPr>
            <p:nvPr/>
          </p:nvCxnSpPr>
          <p:spPr>
            <a:xfrm flipH="1">
              <a:off x="5277145" y="4665872"/>
              <a:ext cx="141017" cy="16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00A9350D-68A2-5F42-876F-C549CA36C5B2}"/>
                </a:ext>
              </a:extLst>
            </p:cNvPr>
            <p:cNvCxnSpPr>
              <a:cxnSpLocks/>
              <a:stCxn id="264" idx="0"/>
              <a:endCxn id="246" idx="4"/>
            </p:cNvCxnSpPr>
            <p:nvPr/>
          </p:nvCxnSpPr>
          <p:spPr>
            <a:xfrm flipV="1">
              <a:off x="4754734" y="3862567"/>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1" name="Group 220">
              <a:extLst>
                <a:ext uri="{FF2B5EF4-FFF2-40B4-BE49-F238E27FC236}">
                  <a16:creationId xmlns:a16="http://schemas.microsoft.com/office/drawing/2014/main" id="{8551B403-7639-DC44-A7C9-0E35FACEE208}"/>
                </a:ext>
              </a:extLst>
            </p:cNvPr>
            <p:cNvGrpSpPr/>
            <p:nvPr/>
          </p:nvGrpSpPr>
          <p:grpSpPr>
            <a:xfrm>
              <a:off x="5852909" y="2560892"/>
              <a:ext cx="190052" cy="367781"/>
              <a:chOff x="6667403" y="2704840"/>
              <a:chExt cx="190052" cy="367781"/>
            </a:xfrm>
          </p:grpSpPr>
          <p:sp>
            <p:nvSpPr>
              <p:cNvPr id="266" name="Rectangle 265">
                <a:extLst>
                  <a:ext uri="{FF2B5EF4-FFF2-40B4-BE49-F238E27FC236}">
                    <a16:creationId xmlns:a16="http://schemas.microsoft.com/office/drawing/2014/main" id="{11E49E06-AF1B-A945-8D4D-D151808A0569}"/>
                  </a:ext>
                </a:extLst>
              </p:cNvPr>
              <p:cNvSpPr/>
              <p:nvPr/>
            </p:nvSpPr>
            <p:spPr>
              <a:xfrm>
                <a:off x="6684799"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7" name="TextBox 266">
                    <a:extLst>
                      <a:ext uri="{FF2B5EF4-FFF2-40B4-BE49-F238E27FC236}">
                        <a16:creationId xmlns:a16="http://schemas.microsoft.com/office/drawing/2014/main" id="{66E917A8-C2D0-E742-BB96-04CF96E9D427}"/>
                      </a:ext>
                    </a:extLst>
                  </p:cNvPr>
                  <p:cNvSpPr txBox="1"/>
                  <p:nvPr/>
                </p:nvSpPr>
                <p:spPr>
                  <a:xfrm>
                    <a:off x="6667403"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7" name="TextBox 266">
                    <a:extLst>
                      <a:ext uri="{FF2B5EF4-FFF2-40B4-BE49-F238E27FC236}">
                        <a16:creationId xmlns:a16="http://schemas.microsoft.com/office/drawing/2014/main" id="{66E917A8-C2D0-E742-BB96-04CF96E9D427}"/>
                      </a:ext>
                    </a:extLst>
                  </p:cNvPr>
                  <p:cNvSpPr txBox="1">
                    <a:spLocks noRot="1" noChangeAspect="1" noMove="1" noResize="1" noEditPoints="1" noAdjustHandles="1" noChangeArrowheads="1" noChangeShapeType="1" noTextEdit="1"/>
                  </p:cNvSpPr>
                  <p:nvPr/>
                </p:nvSpPr>
                <p:spPr>
                  <a:xfrm>
                    <a:off x="6667403" y="2704840"/>
                    <a:ext cx="190052" cy="215444"/>
                  </a:xfrm>
                  <a:prstGeom prst="rect">
                    <a:avLst/>
                  </a:prstGeom>
                  <a:blipFill>
                    <a:blip r:embed="rId20"/>
                    <a:stretch>
                      <a:fillRect l="-37500" b="-27778"/>
                    </a:stretch>
                  </a:blipFill>
                </p:spPr>
                <p:txBody>
                  <a:bodyPr/>
                  <a:lstStyle/>
                  <a:p>
                    <a:r>
                      <a:rPr lang="en-GB">
                        <a:noFill/>
                      </a:rPr>
                      <a:t> </a:t>
                    </a:r>
                  </a:p>
                </p:txBody>
              </p:sp>
            </mc:Fallback>
          </mc:AlternateContent>
        </p:grpSp>
        <p:grpSp>
          <p:nvGrpSpPr>
            <p:cNvPr id="222" name="Group 221">
              <a:extLst>
                <a:ext uri="{FF2B5EF4-FFF2-40B4-BE49-F238E27FC236}">
                  <a16:creationId xmlns:a16="http://schemas.microsoft.com/office/drawing/2014/main" id="{197C199F-95E0-0047-8353-B501E61DD8FB}"/>
                </a:ext>
              </a:extLst>
            </p:cNvPr>
            <p:cNvGrpSpPr/>
            <p:nvPr/>
          </p:nvGrpSpPr>
          <p:grpSpPr>
            <a:xfrm>
              <a:off x="4652677" y="4361728"/>
              <a:ext cx="194219" cy="376144"/>
              <a:chOff x="5467171" y="4505676"/>
              <a:chExt cx="194219" cy="376144"/>
            </a:xfrm>
          </p:grpSpPr>
          <p:sp>
            <p:nvSpPr>
              <p:cNvPr id="264" name="Rectangle 263">
                <a:extLst>
                  <a:ext uri="{FF2B5EF4-FFF2-40B4-BE49-F238E27FC236}">
                    <a16:creationId xmlns:a16="http://schemas.microsoft.com/office/drawing/2014/main" id="{2D872F40-9A5E-3547-A560-7A7648E45C99}"/>
                  </a:ext>
                </a:extLst>
              </p:cNvPr>
              <p:cNvSpPr/>
              <p:nvPr/>
            </p:nvSpPr>
            <p:spPr>
              <a:xfrm>
                <a:off x="5497228"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5" name="TextBox 264">
                    <a:extLst>
                      <a:ext uri="{FF2B5EF4-FFF2-40B4-BE49-F238E27FC236}">
                        <a16:creationId xmlns:a16="http://schemas.microsoft.com/office/drawing/2014/main" id="{75B89298-4604-EF45-B2B4-60914194ACC9}"/>
                      </a:ext>
                    </a:extLst>
                  </p:cNvPr>
                  <p:cNvSpPr txBox="1"/>
                  <p:nvPr/>
                </p:nvSpPr>
                <p:spPr>
                  <a:xfrm>
                    <a:off x="5467171" y="450567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74" name="TextBox 73">
                    <a:extLst>
                      <a:ext uri="{FF2B5EF4-FFF2-40B4-BE49-F238E27FC236}">
                        <a16:creationId xmlns:a16="http://schemas.microsoft.com/office/drawing/2014/main" id="{4E94406F-0346-7E44-AAD6-6115D2F26F4A}"/>
                      </a:ext>
                    </a:extLst>
                  </p:cNvPr>
                  <p:cNvSpPr txBox="1">
                    <a:spLocks noRot="1" noChangeAspect="1" noMove="1" noResize="1" noEditPoints="1" noAdjustHandles="1" noChangeArrowheads="1" noChangeShapeType="1" noTextEdit="1"/>
                  </p:cNvSpPr>
                  <p:nvPr/>
                </p:nvSpPr>
                <p:spPr>
                  <a:xfrm>
                    <a:off x="5467171" y="4505676"/>
                    <a:ext cx="194219" cy="215444"/>
                  </a:xfrm>
                  <a:prstGeom prst="rect">
                    <a:avLst/>
                  </a:prstGeom>
                  <a:blipFill>
                    <a:blip r:embed="rId21"/>
                    <a:stretch>
                      <a:fillRect l="-35294" b="-33333"/>
                    </a:stretch>
                  </a:blipFill>
                </p:spPr>
                <p:txBody>
                  <a:bodyPr/>
                  <a:lstStyle/>
                  <a:p>
                    <a:r>
                      <a:rPr lang="en-GB">
                        <a:noFill/>
                      </a:rPr>
                      <a:t> </a:t>
                    </a:r>
                  </a:p>
                </p:txBody>
              </p:sp>
            </mc:Fallback>
          </mc:AlternateContent>
        </p:grpSp>
        <p:grpSp>
          <p:nvGrpSpPr>
            <p:cNvPr id="223" name="Group 222">
              <a:extLst>
                <a:ext uri="{FF2B5EF4-FFF2-40B4-BE49-F238E27FC236}">
                  <a16:creationId xmlns:a16="http://schemas.microsoft.com/office/drawing/2014/main" id="{56409991-05AA-854C-843B-94104765E23B}"/>
                </a:ext>
              </a:extLst>
            </p:cNvPr>
            <p:cNvGrpSpPr/>
            <p:nvPr/>
          </p:nvGrpSpPr>
          <p:grpSpPr>
            <a:xfrm>
              <a:off x="5113863" y="4362082"/>
              <a:ext cx="194219" cy="377457"/>
              <a:chOff x="5928357" y="4506030"/>
              <a:chExt cx="194219" cy="377457"/>
            </a:xfrm>
          </p:grpSpPr>
          <p:sp>
            <p:nvSpPr>
              <p:cNvPr id="262" name="Rectangle 261">
                <a:extLst>
                  <a:ext uri="{FF2B5EF4-FFF2-40B4-BE49-F238E27FC236}">
                    <a16:creationId xmlns:a16="http://schemas.microsoft.com/office/drawing/2014/main" id="{80036CCA-8EC5-6B41-AAD6-58D9C55BC7A7}"/>
                  </a:ext>
                </a:extLst>
              </p:cNvPr>
              <p:cNvSpPr/>
              <p:nvPr/>
            </p:nvSpPr>
            <p:spPr>
              <a:xfrm>
                <a:off x="5947639"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3" name="TextBox 262">
                    <a:extLst>
                      <a:ext uri="{FF2B5EF4-FFF2-40B4-BE49-F238E27FC236}">
                        <a16:creationId xmlns:a16="http://schemas.microsoft.com/office/drawing/2014/main" id="{63E665DF-D1AB-E04D-BF11-AB460EB0358A}"/>
                      </a:ext>
                    </a:extLst>
                  </p:cNvPr>
                  <p:cNvSpPr txBox="1"/>
                  <p:nvPr/>
                </p:nvSpPr>
                <p:spPr>
                  <a:xfrm>
                    <a:off x="5928357"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63" name="TextBox 262">
                    <a:extLst>
                      <a:ext uri="{FF2B5EF4-FFF2-40B4-BE49-F238E27FC236}">
                        <a16:creationId xmlns:a16="http://schemas.microsoft.com/office/drawing/2014/main" id="{63E665DF-D1AB-E04D-BF11-AB460EB0358A}"/>
                      </a:ext>
                    </a:extLst>
                  </p:cNvPr>
                  <p:cNvSpPr txBox="1">
                    <a:spLocks noRot="1" noChangeAspect="1" noMove="1" noResize="1" noEditPoints="1" noAdjustHandles="1" noChangeArrowheads="1" noChangeShapeType="1" noTextEdit="1"/>
                  </p:cNvSpPr>
                  <p:nvPr/>
                </p:nvSpPr>
                <p:spPr>
                  <a:xfrm>
                    <a:off x="5928357" y="4506030"/>
                    <a:ext cx="194219" cy="215444"/>
                  </a:xfrm>
                  <a:prstGeom prst="rect">
                    <a:avLst/>
                  </a:prstGeom>
                  <a:blipFill>
                    <a:blip r:embed="rId22"/>
                    <a:stretch>
                      <a:fillRect l="-37500" b="-33333"/>
                    </a:stretch>
                  </a:blipFill>
                </p:spPr>
                <p:txBody>
                  <a:bodyPr/>
                  <a:lstStyle/>
                  <a:p>
                    <a:r>
                      <a:rPr lang="en-GB">
                        <a:noFill/>
                      </a:rPr>
                      <a:t> </a:t>
                    </a:r>
                  </a:p>
                </p:txBody>
              </p:sp>
            </mc:Fallback>
          </mc:AlternateContent>
        </p:grpSp>
        <p:cxnSp>
          <p:nvCxnSpPr>
            <p:cNvPr id="224" name="Straight Connector 223">
              <a:extLst>
                <a:ext uri="{FF2B5EF4-FFF2-40B4-BE49-F238E27FC236}">
                  <a16:creationId xmlns:a16="http://schemas.microsoft.com/office/drawing/2014/main" id="{7FC0F694-3E17-E844-86A6-5BDA27F563DF}"/>
                </a:ext>
              </a:extLst>
            </p:cNvPr>
            <p:cNvCxnSpPr>
              <a:cxnSpLocks/>
              <a:stCxn id="214" idx="2"/>
              <a:endCxn id="260" idx="3"/>
            </p:cNvCxnSpPr>
            <p:nvPr/>
          </p:nvCxnSpPr>
          <p:spPr>
            <a:xfrm flipH="1" flipV="1">
              <a:off x="6306202" y="2856673"/>
              <a:ext cx="208629"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29130A9-9D9C-EB49-B5ED-BCF34FB4EA72}"/>
                </a:ext>
              </a:extLst>
            </p:cNvPr>
            <p:cNvCxnSpPr>
              <a:cxnSpLocks/>
              <a:stCxn id="246" idx="0"/>
              <a:endCxn id="260" idx="2"/>
            </p:cNvCxnSpPr>
            <p:nvPr/>
          </p:nvCxnSpPr>
          <p:spPr>
            <a:xfrm flipV="1">
              <a:off x="6089585" y="2928673"/>
              <a:ext cx="144617"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7E05627-51C8-0945-9F55-2FD69B7F914B}"/>
                </a:ext>
              </a:extLst>
            </p:cNvPr>
            <p:cNvCxnSpPr>
              <a:cxnSpLocks/>
              <a:stCxn id="258" idx="3"/>
              <a:endCxn id="213" idx="2"/>
            </p:cNvCxnSpPr>
            <p:nvPr/>
          </p:nvCxnSpPr>
          <p:spPr>
            <a:xfrm>
              <a:off x="4011827"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ADD934D-104B-6A46-AB5F-FE98298D9933}"/>
                </a:ext>
              </a:extLst>
            </p:cNvPr>
            <p:cNvCxnSpPr>
              <a:cxnSpLocks/>
              <a:stCxn id="214" idx="6"/>
              <a:endCxn id="256" idx="1"/>
            </p:cNvCxnSpPr>
            <p:nvPr/>
          </p:nvCxnSpPr>
          <p:spPr>
            <a:xfrm flipV="1">
              <a:off x="7804552"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14969037-FA50-BB40-8DCF-ADEF07F5B32C}"/>
                </a:ext>
              </a:extLst>
            </p:cNvPr>
            <p:cNvCxnSpPr>
              <a:cxnSpLocks/>
              <a:stCxn id="242" idx="4"/>
              <a:endCxn id="266" idx="0"/>
            </p:cNvCxnSpPr>
            <p:nvPr/>
          </p:nvCxnSpPr>
          <p:spPr>
            <a:xfrm flipH="1">
              <a:off x="5942305" y="2488892"/>
              <a:ext cx="153253"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CA820B2B-747A-1845-ADFA-3AF9C9333ACD}"/>
                </a:ext>
              </a:extLst>
            </p:cNvPr>
            <p:cNvCxnSpPr>
              <a:cxnSpLocks/>
              <a:stCxn id="242" idx="4"/>
              <a:endCxn id="260" idx="0"/>
            </p:cNvCxnSpPr>
            <p:nvPr/>
          </p:nvCxnSpPr>
          <p:spPr>
            <a:xfrm>
              <a:off x="6095558" y="2488892"/>
              <a:ext cx="138644"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D968AC59-587C-524F-8711-A45BEC04E640}"/>
                </a:ext>
              </a:extLst>
            </p:cNvPr>
            <p:cNvCxnSpPr>
              <a:cxnSpLocks/>
              <a:stCxn id="258" idx="3"/>
              <a:endCxn id="243" idx="3"/>
            </p:cNvCxnSpPr>
            <p:nvPr/>
          </p:nvCxnSpPr>
          <p:spPr>
            <a:xfrm flipV="1">
              <a:off x="4011827" y="1973242"/>
              <a:ext cx="1578483"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A82548C3-5A62-9A49-8719-4D92B7C0E1D4}"/>
                </a:ext>
              </a:extLst>
            </p:cNvPr>
            <p:cNvCxnSpPr>
              <a:cxnSpLocks/>
              <a:stCxn id="243" idx="5"/>
              <a:endCxn id="256" idx="1"/>
            </p:cNvCxnSpPr>
            <p:nvPr/>
          </p:nvCxnSpPr>
          <p:spPr>
            <a:xfrm>
              <a:off x="6588861" y="1973242"/>
              <a:ext cx="1400485"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53CE09A7-F599-7341-AE8E-CD6BEDAB26BC}"/>
                </a:ext>
              </a:extLst>
            </p:cNvPr>
            <p:cNvCxnSpPr>
              <a:cxnSpLocks/>
              <a:stCxn id="258" idx="3"/>
              <a:endCxn id="246" idx="2"/>
            </p:cNvCxnSpPr>
            <p:nvPr/>
          </p:nvCxnSpPr>
          <p:spPr>
            <a:xfrm>
              <a:off x="4011827" y="2856673"/>
              <a:ext cx="1698433"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5F3298DA-58AD-F244-BAE5-522517060F7B}"/>
                </a:ext>
              </a:extLst>
            </p:cNvPr>
            <p:cNvCxnSpPr>
              <a:cxnSpLocks/>
              <a:stCxn id="256" idx="1"/>
              <a:endCxn id="246" idx="6"/>
            </p:cNvCxnSpPr>
            <p:nvPr/>
          </p:nvCxnSpPr>
          <p:spPr>
            <a:xfrm flipH="1">
              <a:off x="6468909" y="2856673"/>
              <a:ext cx="1520437"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4FF84233-FD87-5E4B-A69D-8BE8DAF5AEAA}"/>
                </a:ext>
              </a:extLst>
            </p:cNvPr>
            <p:cNvCxnSpPr>
              <a:cxnSpLocks/>
              <a:stCxn id="262" idx="2"/>
              <a:endCxn id="247" idx="1"/>
            </p:cNvCxnSpPr>
            <p:nvPr/>
          </p:nvCxnSpPr>
          <p:spPr>
            <a:xfrm>
              <a:off x="5205145" y="4739539"/>
              <a:ext cx="455658" cy="2620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57C3C9EF-F5A1-C144-A64B-C8FBBB4EC791}"/>
                </a:ext>
              </a:extLst>
            </p:cNvPr>
            <p:cNvCxnSpPr>
              <a:cxnSpLocks/>
              <a:stCxn id="246" idx="4"/>
              <a:endCxn id="254" idx="3"/>
            </p:cNvCxnSpPr>
            <p:nvPr/>
          </p:nvCxnSpPr>
          <p:spPr>
            <a:xfrm>
              <a:off x="6089585" y="3862567"/>
              <a:ext cx="1497515" cy="7912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65D2F9D-103A-9344-88A5-C7FA5655BFEC}"/>
                </a:ext>
              </a:extLst>
            </p:cNvPr>
            <p:cNvCxnSpPr>
              <a:cxnSpLocks/>
              <a:stCxn id="247" idx="7"/>
              <a:endCxn id="254" idx="2"/>
            </p:cNvCxnSpPr>
            <p:nvPr/>
          </p:nvCxnSpPr>
          <p:spPr>
            <a:xfrm flipV="1">
              <a:off x="6542490" y="4725832"/>
              <a:ext cx="972610" cy="2757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a:extLst>
                <a:ext uri="{FF2B5EF4-FFF2-40B4-BE49-F238E27FC236}">
                  <a16:creationId xmlns:a16="http://schemas.microsoft.com/office/drawing/2014/main" id="{9AA4C9EE-7B35-8D48-BECC-FD6216F87E0D}"/>
                </a:ext>
              </a:extLst>
            </p:cNvPr>
            <p:cNvCxnSpPr>
              <a:cxnSpLocks/>
              <a:stCxn id="254" idx="2"/>
              <a:endCxn id="244" idx="0"/>
            </p:cNvCxnSpPr>
            <p:nvPr/>
          </p:nvCxnSpPr>
          <p:spPr>
            <a:xfrm>
              <a:off x="7515100" y="4725832"/>
              <a:ext cx="1" cy="43018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B878E65C-3F69-994A-AFA2-95C7A31EED2B}"/>
                </a:ext>
              </a:extLst>
            </p:cNvPr>
            <p:cNvGrpSpPr/>
            <p:nvPr/>
          </p:nvGrpSpPr>
          <p:grpSpPr>
            <a:xfrm>
              <a:off x="6136182" y="2560892"/>
              <a:ext cx="190052" cy="367781"/>
              <a:chOff x="6950676" y="2704840"/>
              <a:chExt cx="190052" cy="367781"/>
            </a:xfrm>
          </p:grpSpPr>
          <p:sp>
            <p:nvSpPr>
              <p:cNvPr id="260" name="Rectangle 259">
                <a:extLst>
                  <a:ext uri="{FF2B5EF4-FFF2-40B4-BE49-F238E27FC236}">
                    <a16:creationId xmlns:a16="http://schemas.microsoft.com/office/drawing/2014/main" id="{9079AD42-DEB8-1E41-A36F-037DA7B7C183}"/>
                  </a:ext>
                </a:extLst>
              </p:cNvPr>
              <p:cNvSpPr/>
              <p:nvPr/>
            </p:nvSpPr>
            <p:spPr>
              <a:xfrm>
                <a:off x="6976696"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1" name="TextBox 260">
                    <a:extLst>
                      <a:ext uri="{FF2B5EF4-FFF2-40B4-BE49-F238E27FC236}">
                        <a16:creationId xmlns:a16="http://schemas.microsoft.com/office/drawing/2014/main" id="{7106CFAF-29B5-7B4D-B781-5A607887623D}"/>
                      </a:ext>
                    </a:extLst>
                  </p:cNvPr>
                  <p:cNvSpPr txBox="1"/>
                  <p:nvPr/>
                </p:nvSpPr>
                <p:spPr>
                  <a:xfrm>
                    <a:off x="695067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1" name="TextBox 260">
                    <a:extLst>
                      <a:ext uri="{FF2B5EF4-FFF2-40B4-BE49-F238E27FC236}">
                        <a16:creationId xmlns:a16="http://schemas.microsoft.com/office/drawing/2014/main" id="{7106CFAF-29B5-7B4D-B781-5A607887623D}"/>
                      </a:ext>
                    </a:extLst>
                  </p:cNvPr>
                  <p:cNvSpPr txBox="1">
                    <a:spLocks noRot="1" noChangeAspect="1" noMove="1" noResize="1" noEditPoints="1" noAdjustHandles="1" noChangeArrowheads="1" noChangeShapeType="1" noTextEdit="1"/>
                  </p:cNvSpPr>
                  <p:nvPr/>
                </p:nvSpPr>
                <p:spPr>
                  <a:xfrm>
                    <a:off x="6950676" y="2704840"/>
                    <a:ext cx="190052" cy="215444"/>
                  </a:xfrm>
                  <a:prstGeom prst="rect">
                    <a:avLst/>
                  </a:prstGeom>
                  <a:blipFill>
                    <a:blip r:embed="rId23"/>
                    <a:stretch>
                      <a:fillRect l="-37500" b="-27778"/>
                    </a:stretch>
                  </a:blipFill>
                </p:spPr>
                <p:txBody>
                  <a:bodyPr/>
                  <a:lstStyle/>
                  <a:p>
                    <a:r>
                      <a:rPr lang="en-GB">
                        <a:noFill/>
                      </a:rPr>
                      <a:t> </a:t>
                    </a:r>
                  </a:p>
                </p:txBody>
              </p:sp>
            </mc:Fallback>
          </mc:AlternateContent>
        </p:grpSp>
        <p:grpSp>
          <p:nvGrpSpPr>
            <p:cNvPr id="239" name="Group 238">
              <a:extLst>
                <a:ext uri="{FF2B5EF4-FFF2-40B4-BE49-F238E27FC236}">
                  <a16:creationId xmlns:a16="http://schemas.microsoft.com/office/drawing/2014/main" id="{E45AE4A8-7106-264C-80CD-5F1B4846C23B}"/>
                </a:ext>
              </a:extLst>
            </p:cNvPr>
            <p:cNvGrpSpPr/>
            <p:nvPr/>
          </p:nvGrpSpPr>
          <p:grpSpPr>
            <a:xfrm>
              <a:off x="3847952" y="2560892"/>
              <a:ext cx="190052" cy="367781"/>
              <a:chOff x="4662446" y="2704840"/>
              <a:chExt cx="190052" cy="367781"/>
            </a:xfrm>
          </p:grpSpPr>
          <p:sp>
            <p:nvSpPr>
              <p:cNvPr id="258" name="Rectangle 257">
                <a:extLst>
                  <a:ext uri="{FF2B5EF4-FFF2-40B4-BE49-F238E27FC236}">
                    <a16:creationId xmlns:a16="http://schemas.microsoft.com/office/drawing/2014/main" id="{1BFEC8B7-8040-E14A-804E-B544DF57226B}"/>
                  </a:ext>
                </a:extLst>
              </p:cNvPr>
              <p:cNvSpPr/>
              <p:nvPr/>
            </p:nvSpPr>
            <p:spPr>
              <a:xfrm>
                <a:off x="4682321"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F90ECFBA-A111-484F-98BC-0B61B89102B2}"/>
                      </a:ext>
                    </a:extLst>
                  </p:cNvPr>
                  <p:cNvSpPr txBox="1"/>
                  <p:nvPr/>
                </p:nvSpPr>
                <p:spPr>
                  <a:xfrm>
                    <a:off x="466244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9" name="TextBox 258">
                    <a:extLst>
                      <a:ext uri="{FF2B5EF4-FFF2-40B4-BE49-F238E27FC236}">
                        <a16:creationId xmlns:a16="http://schemas.microsoft.com/office/drawing/2014/main" id="{F90ECFBA-A111-484F-98BC-0B61B89102B2}"/>
                      </a:ext>
                    </a:extLst>
                  </p:cNvPr>
                  <p:cNvSpPr txBox="1">
                    <a:spLocks noRot="1" noChangeAspect="1" noMove="1" noResize="1" noEditPoints="1" noAdjustHandles="1" noChangeArrowheads="1" noChangeShapeType="1" noTextEdit="1"/>
                  </p:cNvSpPr>
                  <p:nvPr/>
                </p:nvSpPr>
                <p:spPr>
                  <a:xfrm>
                    <a:off x="4662446" y="2704840"/>
                    <a:ext cx="190052" cy="215444"/>
                  </a:xfrm>
                  <a:prstGeom prst="rect">
                    <a:avLst/>
                  </a:prstGeom>
                  <a:blipFill>
                    <a:blip r:embed="rId24"/>
                    <a:stretch>
                      <a:fillRect l="-37500" b="-27778"/>
                    </a:stretch>
                  </a:blipFill>
                </p:spPr>
                <p:txBody>
                  <a:bodyPr/>
                  <a:lstStyle/>
                  <a:p>
                    <a:r>
                      <a:rPr lang="en-GB">
                        <a:noFill/>
                      </a:rPr>
                      <a:t> </a:t>
                    </a:r>
                  </a:p>
                </p:txBody>
              </p:sp>
            </mc:Fallback>
          </mc:AlternateContent>
        </p:grpSp>
        <p:grpSp>
          <p:nvGrpSpPr>
            <p:cNvPr id="240" name="Group 239">
              <a:extLst>
                <a:ext uri="{FF2B5EF4-FFF2-40B4-BE49-F238E27FC236}">
                  <a16:creationId xmlns:a16="http://schemas.microsoft.com/office/drawing/2014/main" id="{FE02072C-7DE5-2B4A-92AD-198A6CB2B2AC}"/>
                </a:ext>
              </a:extLst>
            </p:cNvPr>
            <p:cNvGrpSpPr/>
            <p:nvPr/>
          </p:nvGrpSpPr>
          <p:grpSpPr>
            <a:xfrm>
              <a:off x="7966320" y="2560892"/>
              <a:ext cx="190052" cy="367781"/>
              <a:chOff x="8780814" y="2704840"/>
              <a:chExt cx="190052" cy="367781"/>
            </a:xfrm>
          </p:grpSpPr>
          <p:sp>
            <p:nvSpPr>
              <p:cNvPr id="256" name="Rectangle 255">
                <a:extLst>
                  <a:ext uri="{FF2B5EF4-FFF2-40B4-BE49-F238E27FC236}">
                    <a16:creationId xmlns:a16="http://schemas.microsoft.com/office/drawing/2014/main" id="{E00E0DC7-A873-BA40-A49F-8898EA6D6459}"/>
                  </a:ext>
                </a:extLst>
              </p:cNvPr>
              <p:cNvSpPr/>
              <p:nvPr/>
            </p:nvSpPr>
            <p:spPr>
              <a:xfrm>
                <a:off x="8803840"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7" name="TextBox 256">
                    <a:extLst>
                      <a:ext uri="{FF2B5EF4-FFF2-40B4-BE49-F238E27FC236}">
                        <a16:creationId xmlns:a16="http://schemas.microsoft.com/office/drawing/2014/main" id="{6DAD29F4-3D40-254E-B359-0690E70A87DE}"/>
                      </a:ext>
                    </a:extLst>
                  </p:cNvPr>
                  <p:cNvSpPr txBox="1"/>
                  <p:nvPr/>
                </p:nvSpPr>
                <p:spPr>
                  <a:xfrm>
                    <a:off x="8780814"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7" name="TextBox 256">
                    <a:extLst>
                      <a:ext uri="{FF2B5EF4-FFF2-40B4-BE49-F238E27FC236}">
                        <a16:creationId xmlns:a16="http://schemas.microsoft.com/office/drawing/2014/main" id="{6DAD29F4-3D40-254E-B359-0690E70A87DE}"/>
                      </a:ext>
                    </a:extLst>
                  </p:cNvPr>
                  <p:cNvSpPr txBox="1">
                    <a:spLocks noRot="1" noChangeAspect="1" noMove="1" noResize="1" noEditPoints="1" noAdjustHandles="1" noChangeArrowheads="1" noChangeShapeType="1" noTextEdit="1"/>
                  </p:cNvSpPr>
                  <p:nvPr/>
                </p:nvSpPr>
                <p:spPr>
                  <a:xfrm>
                    <a:off x="8780814" y="2704840"/>
                    <a:ext cx="190052" cy="215444"/>
                  </a:xfrm>
                  <a:prstGeom prst="rect">
                    <a:avLst/>
                  </a:prstGeom>
                  <a:blipFill>
                    <a:blip r:embed="rId25"/>
                    <a:stretch>
                      <a:fillRect l="-37500" b="-27778"/>
                    </a:stretch>
                  </a:blipFill>
                </p:spPr>
                <p:txBody>
                  <a:bodyPr/>
                  <a:lstStyle/>
                  <a:p>
                    <a:r>
                      <a:rPr lang="en-GB">
                        <a:noFill/>
                      </a:rPr>
                      <a:t> </a:t>
                    </a:r>
                  </a:p>
                </p:txBody>
              </p:sp>
            </mc:Fallback>
          </mc:AlternateContent>
        </p:grpSp>
        <p:grpSp>
          <p:nvGrpSpPr>
            <p:cNvPr id="241" name="Group 240">
              <a:extLst>
                <a:ext uri="{FF2B5EF4-FFF2-40B4-BE49-F238E27FC236}">
                  <a16:creationId xmlns:a16="http://schemas.microsoft.com/office/drawing/2014/main" id="{C24728C2-7231-D641-9FEC-C4C29604A745}"/>
                </a:ext>
              </a:extLst>
            </p:cNvPr>
            <p:cNvGrpSpPr/>
            <p:nvPr/>
          </p:nvGrpSpPr>
          <p:grpSpPr>
            <a:xfrm>
              <a:off x="7417990" y="4362082"/>
              <a:ext cx="194219" cy="363750"/>
              <a:chOff x="8232484" y="4506030"/>
              <a:chExt cx="194219" cy="363750"/>
            </a:xfrm>
          </p:grpSpPr>
          <p:sp>
            <p:nvSpPr>
              <p:cNvPr id="254" name="Rectangle 253">
                <a:extLst>
                  <a:ext uri="{FF2B5EF4-FFF2-40B4-BE49-F238E27FC236}">
                    <a16:creationId xmlns:a16="http://schemas.microsoft.com/office/drawing/2014/main" id="{2E555C5F-73C7-1A46-9E6D-8E669C6A0491}"/>
                  </a:ext>
                </a:extLst>
              </p:cNvPr>
              <p:cNvSpPr/>
              <p:nvPr/>
            </p:nvSpPr>
            <p:spPr>
              <a:xfrm>
                <a:off x="8257594"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AA1C6707-A737-264E-B89F-1D3182F5465E}"/>
                      </a:ext>
                    </a:extLst>
                  </p:cNvPr>
                  <p:cNvSpPr txBox="1"/>
                  <p:nvPr/>
                </p:nvSpPr>
                <p:spPr>
                  <a:xfrm>
                    <a:off x="8232484"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55" name="TextBox 254">
                    <a:extLst>
                      <a:ext uri="{FF2B5EF4-FFF2-40B4-BE49-F238E27FC236}">
                        <a16:creationId xmlns:a16="http://schemas.microsoft.com/office/drawing/2014/main" id="{AA1C6707-A737-264E-B89F-1D3182F5465E}"/>
                      </a:ext>
                    </a:extLst>
                  </p:cNvPr>
                  <p:cNvSpPr txBox="1">
                    <a:spLocks noRot="1" noChangeAspect="1" noMove="1" noResize="1" noEditPoints="1" noAdjustHandles="1" noChangeArrowheads="1" noChangeShapeType="1" noTextEdit="1"/>
                  </p:cNvSpPr>
                  <p:nvPr/>
                </p:nvSpPr>
                <p:spPr>
                  <a:xfrm>
                    <a:off x="8232484" y="4506030"/>
                    <a:ext cx="194219" cy="215444"/>
                  </a:xfrm>
                  <a:prstGeom prst="rect">
                    <a:avLst/>
                  </a:prstGeom>
                  <a:blipFill>
                    <a:blip r:embed="rId26"/>
                    <a:stretch>
                      <a:fillRect l="-37500" b="-33333"/>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2" name="TextBox 241">
                  <a:extLst>
                    <a:ext uri="{FF2B5EF4-FFF2-40B4-BE49-F238E27FC236}">
                      <a16:creationId xmlns:a16="http://schemas.microsoft.com/office/drawing/2014/main" id="{F212901E-F2DC-6D42-8143-E64EAC884774}"/>
                    </a:ext>
                  </a:extLst>
                </p:cNvPr>
                <p:cNvSpPr txBox="1"/>
                <p:nvPr/>
              </p:nvSpPr>
              <p:spPr>
                <a:xfrm>
                  <a:off x="5455882" y="2099379"/>
                  <a:ext cx="1279352"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b="0" i="1" smtClean="0">
                            <a:solidFill>
                              <a:schemeClr val="tx1"/>
                            </a:solidFill>
                            <a:latin typeface="Cambria Math" panose="02040503050406030204" pitchFamily="18" charset="0"/>
                          </a:rPr>
                          <m:t>𝑛𝑢𝑐𝑙</m:t>
                        </m:r>
                      </m:oMath>
                    </m:oMathPara>
                  </a14:m>
                  <a:endParaRPr lang="en-GB" dirty="0">
                    <a:solidFill>
                      <a:schemeClr val="tx1"/>
                    </a:solidFill>
                  </a:endParaRPr>
                </a:p>
              </p:txBody>
            </p:sp>
          </mc:Choice>
          <mc:Fallback xmlns="">
            <p:sp>
              <p:nvSpPr>
                <p:cNvPr id="242" name="TextBox 241">
                  <a:extLst>
                    <a:ext uri="{FF2B5EF4-FFF2-40B4-BE49-F238E27FC236}">
                      <a16:creationId xmlns:a16="http://schemas.microsoft.com/office/drawing/2014/main" id="{F212901E-F2DC-6D42-8143-E64EAC884774}"/>
                    </a:ext>
                  </a:extLst>
                </p:cNvPr>
                <p:cNvSpPr txBox="1">
                  <a:spLocks noRot="1" noChangeAspect="1" noMove="1" noResize="1" noEditPoints="1" noAdjustHandles="1" noChangeArrowheads="1" noChangeShapeType="1" noTextEdit="1"/>
                </p:cNvSpPr>
                <p:nvPr/>
              </p:nvSpPr>
              <p:spPr>
                <a:xfrm>
                  <a:off x="5455882" y="2099379"/>
                  <a:ext cx="1279352" cy="389513"/>
                </a:xfrm>
                <a:prstGeom prst="ellipse">
                  <a:avLst/>
                </a:prstGeom>
                <a:blipFill>
                  <a:blip r:embed="rId2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3" name="TextBox 242">
                  <a:extLst>
                    <a:ext uri="{FF2B5EF4-FFF2-40B4-BE49-F238E27FC236}">
                      <a16:creationId xmlns:a16="http://schemas.microsoft.com/office/drawing/2014/main" id="{AA45890B-649D-1142-BF06-436C09D152A2}"/>
                    </a:ext>
                  </a:extLst>
                </p:cNvPr>
                <p:cNvSpPr txBox="1"/>
                <p:nvPr/>
              </p:nvSpPr>
              <p:spPr>
                <a:xfrm>
                  <a:off x="5383503" y="1640772"/>
                  <a:ext cx="141216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i="1">
                            <a:solidFill>
                              <a:schemeClr val="tx1"/>
                            </a:solidFill>
                            <a:latin typeface="Cambria Math" panose="02040503050406030204" pitchFamily="18" charset="0"/>
                          </a:rPr>
                          <m:t>𝑐h𝑒𝑚</m:t>
                        </m:r>
                      </m:oMath>
                    </m:oMathPara>
                  </a14:m>
                  <a:endParaRPr lang="en-GB" dirty="0">
                    <a:solidFill>
                      <a:schemeClr val="tx1"/>
                    </a:solidFill>
                  </a:endParaRPr>
                </a:p>
              </p:txBody>
            </p:sp>
          </mc:Choice>
          <mc:Fallback xmlns="">
            <p:sp>
              <p:nvSpPr>
                <p:cNvPr id="243" name="TextBox 242">
                  <a:extLst>
                    <a:ext uri="{FF2B5EF4-FFF2-40B4-BE49-F238E27FC236}">
                      <a16:creationId xmlns:a16="http://schemas.microsoft.com/office/drawing/2014/main" id="{AA45890B-649D-1142-BF06-436C09D152A2}"/>
                    </a:ext>
                  </a:extLst>
                </p:cNvPr>
                <p:cNvSpPr txBox="1">
                  <a:spLocks noRot="1" noChangeAspect="1" noMove="1" noResize="1" noEditPoints="1" noAdjustHandles="1" noChangeArrowheads="1" noChangeShapeType="1" noTextEdit="1"/>
                </p:cNvSpPr>
                <p:nvPr/>
              </p:nvSpPr>
              <p:spPr>
                <a:xfrm>
                  <a:off x="5383503" y="1640772"/>
                  <a:ext cx="1412165" cy="389513"/>
                </a:xfrm>
                <a:prstGeom prst="ellipse">
                  <a:avLst/>
                </a:prstGeom>
                <a:blipFill>
                  <a:blip r:embed="rId2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4" name="TextBox 243">
                  <a:extLst>
                    <a:ext uri="{FF2B5EF4-FFF2-40B4-BE49-F238E27FC236}">
                      <a16:creationId xmlns:a16="http://schemas.microsoft.com/office/drawing/2014/main" id="{BFC8A345-EFD1-0A41-B820-22ABF056F3E2}"/>
                    </a:ext>
                  </a:extLst>
                </p:cNvPr>
                <p:cNvSpPr txBox="1"/>
                <p:nvPr/>
              </p:nvSpPr>
              <p:spPr>
                <a:xfrm>
                  <a:off x="6542490" y="5156016"/>
                  <a:ext cx="19452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2</m:t>
                            </m:r>
                          </m:sub>
                        </m:sSub>
                      </m:oMath>
                    </m:oMathPara>
                  </a14:m>
                  <a:endParaRPr lang="en-GB" dirty="0">
                    <a:solidFill>
                      <a:schemeClr val="tx1"/>
                    </a:solidFill>
                  </a:endParaRPr>
                </a:p>
              </p:txBody>
            </p:sp>
          </mc:Choice>
          <mc:Fallback xmlns="">
            <p:sp>
              <p:nvSpPr>
                <p:cNvPr id="244" name="TextBox 243">
                  <a:extLst>
                    <a:ext uri="{FF2B5EF4-FFF2-40B4-BE49-F238E27FC236}">
                      <a16:creationId xmlns:a16="http://schemas.microsoft.com/office/drawing/2014/main" id="{BFC8A345-EFD1-0A41-B820-22ABF056F3E2}"/>
                    </a:ext>
                  </a:extLst>
                </p:cNvPr>
                <p:cNvSpPr txBox="1">
                  <a:spLocks noRot="1" noChangeAspect="1" noMove="1" noResize="1" noEditPoints="1" noAdjustHandles="1" noChangeArrowheads="1" noChangeShapeType="1" noTextEdit="1"/>
                </p:cNvSpPr>
                <p:nvPr/>
              </p:nvSpPr>
              <p:spPr>
                <a:xfrm>
                  <a:off x="6542490" y="5156016"/>
                  <a:ext cx="1945221" cy="389513"/>
                </a:xfrm>
                <a:prstGeom prst="ellipse">
                  <a:avLst/>
                </a:prstGeom>
                <a:blipFill>
                  <a:blip r:embed="rId2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5" name="TextBox 244">
                  <a:extLst>
                    <a:ext uri="{FF2B5EF4-FFF2-40B4-BE49-F238E27FC236}">
                      <a16:creationId xmlns:a16="http://schemas.microsoft.com/office/drawing/2014/main" id="{DDA696C3-F4D5-BB4A-84C2-85BE8DB8F56F}"/>
                    </a:ext>
                  </a:extLst>
                </p:cNvPr>
                <p:cNvSpPr txBox="1"/>
                <p:nvPr/>
              </p:nvSpPr>
              <p:spPr>
                <a:xfrm>
                  <a:off x="5418162" y="4471115"/>
                  <a:ext cx="1937738"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1</m:t>
                            </m:r>
                          </m:sub>
                        </m:sSub>
                      </m:oMath>
                    </m:oMathPara>
                  </a14:m>
                  <a:endParaRPr lang="en-GB" dirty="0">
                    <a:solidFill>
                      <a:schemeClr val="tx1"/>
                    </a:solidFill>
                  </a:endParaRPr>
                </a:p>
              </p:txBody>
            </p:sp>
          </mc:Choice>
          <mc:Fallback xmlns="">
            <p:sp>
              <p:nvSpPr>
                <p:cNvPr id="245" name="TextBox 244">
                  <a:extLst>
                    <a:ext uri="{FF2B5EF4-FFF2-40B4-BE49-F238E27FC236}">
                      <a16:creationId xmlns:a16="http://schemas.microsoft.com/office/drawing/2014/main" id="{DDA696C3-F4D5-BB4A-84C2-85BE8DB8F56F}"/>
                    </a:ext>
                  </a:extLst>
                </p:cNvPr>
                <p:cNvSpPr txBox="1">
                  <a:spLocks noRot="1" noChangeAspect="1" noMove="1" noResize="1" noEditPoints="1" noAdjustHandles="1" noChangeArrowheads="1" noChangeShapeType="1" noTextEdit="1"/>
                </p:cNvSpPr>
                <p:nvPr/>
              </p:nvSpPr>
              <p:spPr>
                <a:xfrm>
                  <a:off x="5418162" y="4471115"/>
                  <a:ext cx="1937738" cy="389513"/>
                </a:xfrm>
                <a:prstGeom prst="ellipse">
                  <a:avLst/>
                </a:prstGeom>
                <a:blipFill>
                  <a:blip r:embed="rId3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7B0FD324-DBC1-5741-8DC5-088EB524CEDB}"/>
                    </a:ext>
                  </a:extLst>
                </p:cNvPr>
                <p:cNvSpPr txBox="1"/>
                <p:nvPr/>
              </p:nvSpPr>
              <p:spPr>
                <a:xfrm>
                  <a:off x="5710260" y="3473054"/>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10260" y="3473054"/>
                  <a:ext cx="758649" cy="389513"/>
                </a:xfrm>
                <a:prstGeom prst="ellipse">
                  <a:avLst/>
                </a:prstGeom>
                <a:blipFill>
                  <a:blip r:embed="rId31"/>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7" name="TextBox 246">
                  <a:extLst>
                    <a:ext uri="{FF2B5EF4-FFF2-40B4-BE49-F238E27FC236}">
                      <a16:creationId xmlns:a16="http://schemas.microsoft.com/office/drawing/2014/main" id="{70459784-C4F5-2E49-AF50-5A9F0FBF334E}"/>
                    </a:ext>
                  </a:extLst>
                </p:cNvPr>
                <p:cNvSpPr txBox="1"/>
                <p:nvPr/>
              </p:nvSpPr>
              <p:spPr>
                <a:xfrm>
                  <a:off x="5478200" y="4944528"/>
                  <a:ext cx="124689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𝑆𝑖𝑐𝑘</m:t>
                        </m:r>
                        <m:r>
                          <m:rPr>
                            <m:nor/>
                          </m:rPr>
                          <a:rPr lang="en-GB">
                            <a:solidFill>
                              <a:schemeClr val="tx1"/>
                            </a:solidFill>
                            <a:latin typeface="Cambria Math" charset="0"/>
                          </a:rPr>
                          <m:t>.</m:t>
                        </m:r>
                        <m:r>
                          <a:rPr lang="en-GB" i="1" smtClean="0">
                            <a:solidFill>
                              <a:schemeClr val="tx1"/>
                            </a:solidFill>
                            <a:latin typeface="Cambria Math" charset="0"/>
                          </a:rPr>
                          <m:t>𝑒𝑣𝑒</m:t>
                        </m:r>
                      </m:oMath>
                    </m:oMathPara>
                  </a14:m>
                  <a:endParaRPr lang="en-GB" dirty="0">
                    <a:solidFill>
                      <a:schemeClr val="tx1"/>
                    </a:solidFill>
                  </a:endParaRPr>
                </a:p>
              </p:txBody>
            </p:sp>
          </mc:Choice>
          <mc:Fallback xmlns="">
            <p:sp>
              <p:nvSpPr>
                <p:cNvPr id="247" name="TextBox 246">
                  <a:extLst>
                    <a:ext uri="{FF2B5EF4-FFF2-40B4-BE49-F238E27FC236}">
                      <a16:creationId xmlns:a16="http://schemas.microsoft.com/office/drawing/2014/main" id="{70459784-C4F5-2E49-AF50-5A9F0FBF334E}"/>
                    </a:ext>
                  </a:extLst>
                </p:cNvPr>
                <p:cNvSpPr txBox="1">
                  <a:spLocks noRot="1" noChangeAspect="1" noMove="1" noResize="1" noEditPoints="1" noAdjustHandles="1" noChangeArrowheads="1" noChangeShapeType="1" noTextEdit="1"/>
                </p:cNvSpPr>
                <p:nvPr/>
              </p:nvSpPr>
              <p:spPr>
                <a:xfrm>
                  <a:off x="5478200" y="4944528"/>
                  <a:ext cx="1246893" cy="389513"/>
                </a:xfrm>
                <a:prstGeom prst="ellipse">
                  <a:avLst/>
                </a:prstGeom>
                <a:blipFill>
                  <a:blip r:embed="rId32"/>
                  <a:stretch>
                    <a:fillRect/>
                  </a:stretch>
                </a:blipFill>
                <a:ln>
                  <a:solidFill>
                    <a:schemeClr val="tx1"/>
                  </a:solidFill>
                </a:ln>
              </p:spPr>
              <p:txBody>
                <a:bodyPr/>
                <a:lstStyle/>
                <a:p>
                  <a:r>
                    <a:rPr lang="en-GB">
                      <a:noFill/>
                    </a:rPr>
                    <a:t> </a:t>
                  </a:r>
                </a:p>
              </p:txBody>
            </p:sp>
          </mc:Fallback>
        </mc:AlternateContent>
        <p:cxnSp>
          <p:nvCxnSpPr>
            <p:cNvPr id="248" name="Straight Connector 247">
              <a:extLst>
                <a:ext uri="{FF2B5EF4-FFF2-40B4-BE49-F238E27FC236}">
                  <a16:creationId xmlns:a16="http://schemas.microsoft.com/office/drawing/2014/main" id="{08187FE5-05EC-694C-8251-12D7328181F6}"/>
                </a:ext>
              </a:extLst>
            </p:cNvPr>
            <p:cNvCxnSpPr>
              <a:cxnSpLocks/>
              <a:stCxn id="264" idx="2"/>
              <a:endCxn id="247" idx="2"/>
            </p:cNvCxnSpPr>
            <p:nvPr/>
          </p:nvCxnSpPr>
          <p:spPr>
            <a:xfrm>
              <a:off x="4754734" y="4737872"/>
              <a:ext cx="723466" cy="401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E6844ECE-2C1A-1040-B0DC-35660A0FD4DB}"/>
                </a:ext>
              </a:extLst>
            </p:cNvPr>
            <p:cNvCxnSpPr>
              <a:cxnSpLocks/>
              <a:stCxn id="246" idx="0"/>
              <a:endCxn id="266" idx="2"/>
            </p:cNvCxnSpPr>
            <p:nvPr/>
          </p:nvCxnSpPr>
          <p:spPr>
            <a:xfrm flipH="1" flipV="1">
              <a:off x="5942305" y="2928673"/>
              <a:ext cx="147280"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23180AB6-09B4-3843-AA6F-E2E112C301C7}"/>
                </a:ext>
              </a:extLst>
            </p:cNvPr>
            <p:cNvCxnSpPr>
              <a:cxnSpLocks/>
              <a:stCxn id="252" idx="1"/>
              <a:endCxn id="246" idx="6"/>
            </p:cNvCxnSpPr>
            <p:nvPr/>
          </p:nvCxnSpPr>
          <p:spPr>
            <a:xfrm flipH="1">
              <a:off x="6468909" y="3667811"/>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5F3D023C-F7B7-6947-A007-15E3EF2D7CC9}"/>
                </a:ext>
              </a:extLst>
            </p:cNvPr>
            <p:cNvGrpSpPr/>
            <p:nvPr/>
          </p:nvGrpSpPr>
          <p:grpSpPr>
            <a:xfrm>
              <a:off x="7005769" y="3379583"/>
              <a:ext cx="190052" cy="360228"/>
              <a:chOff x="7005769" y="3379583"/>
              <a:chExt cx="190052" cy="360228"/>
            </a:xfrm>
          </p:grpSpPr>
          <p:sp>
            <p:nvSpPr>
              <p:cNvPr id="252" name="Rectangle 251">
                <a:extLst>
                  <a:ext uri="{FF2B5EF4-FFF2-40B4-BE49-F238E27FC236}">
                    <a16:creationId xmlns:a16="http://schemas.microsoft.com/office/drawing/2014/main" id="{2426C423-91E1-8348-B2F6-E05ECE692184}"/>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3" name="TextBox 252">
                    <a:extLst>
                      <a:ext uri="{FF2B5EF4-FFF2-40B4-BE49-F238E27FC236}">
                        <a16:creationId xmlns:a16="http://schemas.microsoft.com/office/drawing/2014/main" id="{CEE9EFF0-7063-CD4B-A6A3-F5966D305A5E}"/>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3"/>
                    <a:stretch>
                      <a:fillRect l="-53333" b="-27778"/>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6" name="Rectangle 145">
                <a:extLst>
                  <a:ext uri="{FF2B5EF4-FFF2-40B4-BE49-F238E27FC236}">
                    <a16:creationId xmlns:a16="http://schemas.microsoft.com/office/drawing/2014/main" id="{647A9721-B55F-604A-AAD3-35A38F848ACB}"/>
                  </a:ext>
                </a:extLst>
              </p:cNvPr>
              <p:cNvSpPr/>
              <p:nvPr/>
            </p:nvSpPr>
            <p:spPr>
              <a:xfrm>
                <a:off x="10101899" y="2293009"/>
                <a:ext cx="181120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dirty="0">
                          <a:latin typeface="Cambria Math" panose="02040503050406030204" pitchFamily="18" charset="0"/>
                        </a:rPr>
                        <m:t>𝑋</m:t>
                      </m:r>
                      <m:r>
                        <a:rPr lang="de-DE" dirty="0">
                          <a:latin typeface="Cambria Math" panose="02040503050406030204" pitchFamily="18" charset="0"/>
                        </a:rPr>
                        <m:t>∈{</m:t>
                      </m:r>
                      <m:r>
                        <a:rPr lang="de-DE" i="1" dirty="0">
                          <a:latin typeface="Cambria Math" panose="02040503050406030204" pitchFamily="18" charset="0"/>
                        </a:rPr>
                        <m:t>𝑎𝑙𝑖𝑐𝑒</m:t>
                      </m:r>
                      <m:r>
                        <a:rPr lang="de-DE" dirty="0">
                          <a:latin typeface="Cambria Math" panose="02040503050406030204" pitchFamily="18" charset="0"/>
                        </a:rPr>
                        <m:t>, </m:t>
                      </m:r>
                      <m:r>
                        <a:rPr lang="de-DE" i="1" dirty="0">
                          <a:latin typeface="Cambria Math" panose="02040503050406030204" pitchFamily="18" charset="0"/>
                        </a:rPr>
                        <m:t>𝑏𝑜𝑏</m:t>
                      </m:r>
                      <m:r>
                        <a:rPr lang="de-DE" dirty="0">
                          <a:latin typeface="Cambria Math" panose="02040503050406030204" pitchFamily="18" charset="0"/>
                        </a:rPr>
                        <m:t>)</m:t>
                      </m:r>
                    </m:oMath>
                  </m:oMathPara>
                </a14:m>
                <a:endParaRPr lang="de-DE" dirty="0"/>
              </a:p>
            </p:txBody>
          </p:sp>
        </mc:Choice>
        <mc:Fallback xmlns="">
          <p:sp>
            <p:nvSpPr>
              <p:cNvPr id="146" name="Rectangle 145">
                <a:extLst>
                  <a:ext uri="{FF2B5EF4-FFF2-40B4-BE49-F238E27FC236}">
                    <a16:creationId xmlns:a16="http://schemas.microsoft.com/office/drawing/2014/main" id="{647A9721-B55F-604A-AAD3-35A38F848ACB}"/>
                  </a:ext>
                </a:extLst>
              </p:cNvPr>
              <p:cNvSpPr>
                <a:spLocks noRot="1" noChangeAspect="1" noMove="1" noResize="1" noEditPoints="1" noAdjustHandles="1" noChangeArrowheads="1" noChangeShapeType="1" noTextEdit="1"/>
              </p:cNvSpPr>
              <p:nvPr/>
            </p:nvSpPr>
            <p:spPr>
              <a:xfrm>
                <a:off x="10101899" y="2293009"/>
                <a:ext cx="1811200" cy="369332"/>
              </a:xfrm>
              <a:prstGeom prst="rect">
                <a:avLst/>
              </a:prstGeom>
              <a:blipFill>
                <a:blip r:embed="rId34"/>
                <a:stretch>
                  <a:fillRect b="-13333"/>
                </a:stretch>
              </a:blipFill>
            </p:spPr>
            <p:txBody>
              <a:bodyPr/>
              <a:lstStyle/>
              <a:p>
                <a:r>
                  <a:rPr lang="en-GB">
                    <a:noFill/>
                  </a:rPr>
                  <a:t> </a:t>
                </a:r>
              </a:p>
            </p:txBody>
          </p:sp>
        </mc:Fallback>
      </mc:AlternateContent>
      <p:grpSp>
        <p:nvGrpSpPr>
          <p:cNvPr id="148" name="Group 147">
            <a:extLst>
              <a:ext uri="{FF2B5EF4-FFF2-40B4-BE49-F238E27FC236}">
                <a16:creationId xmlns:a16="http://schemas.microsoft.com/office/drawing/2014/main" id="{D407E3C4-B643-EA40-96E8-B49AA8A78406}"/>
              </a:ext>
            </a:extLst>
          </p:cNvPr>
          <p:cNvGrpSpPr/>
          <p:nvPr/>
        </p:nvGrpSpPr>
        <p:grpSpPr>
          <a:xfrm>
            <a:off x="8242662" y="443420"/>
            <a:ext cx="2034533" cy="552081"/>
            <a:chOff x="8655309" y="2902693"/>
            <a:chExt cx="2034533" cy="552081"/>
          </a:xfrm>
        </p:grpSpPr>
        <p:cxnSp>
          <p:nvCxnSpPr>
            <p:cNvPr id="278" name="Straight Connector 277">
              <a:extLst>
                <a:ext uri="{FF2B5EF4-FFF2-40B4-BE49-F238E27FC236}">
                  <a16:creationId xmlns:a16="http://schemas.microsoft.com/office/drawing/2014/main" id="{79D6D2E0-ED5D-ED4A-9F1D-8A97212DCA9E}"/>
                </a:ext>
              </a:extLst>
            </p:cNvPr>
            <p:cNvCxnSpPr>
              <a:cxnSpLocks/>
              <a:stCxn id="149" idx="6"/>
              <a:endCxn id="28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76D8E4AD-D271-B840-930A-671F2A188E07}"/>
                </a:ext>
              </a:extLst>
            </p:cNvPr>
            <p:cNvCxnSpPr>
              <a:cxnSpLocks/>
              <a:stCxn id="150" idx="2"/>
              <a:endCxn id="283"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5F3935BD-BD42-794C-830C-04ADC2CFEED5}"/>
                </a:ext>
              </a:extLst>
            </p:cNvPr>
            <p:cNvCxnSpPr>
              <a:cxnSpLocks/>
              <a:stCxn id="153" idx="0"/>
              <a:endCxn id="28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 name="Group 280">
              <a:extLst>
                <a:ext uri="{FF2B5EF4-FFF2-40B4-BE49-F238E27FC236}">
                  <a16:creationId xmlns:a16="http://schemas.microsoft.com/office/drawing/2014/main" id="{73FAD988-7DD4-2B40-8EDC-9767B0CE1BC7}"/>
                </a:ext>
              </a:extLst>
            </p:cNvPr>
            <p:cNvGrpSpPr/>
            <p:nvPr/>
          </p:nvGrpSpPr>
          <p:grpSpPr>
            <a:xfrm>
              <a:off x="9540595" y="2902693"/>
              <a:ext cx="520306" cy="392206"/>
              <a:chOff x="9540595" y="2902693"/>
              <a:chExt cx="520306" cy="392206"/>
            </a:xfrm>
          </p:grpSpPr>
          <p:sp>
            <p:nvSpPr>
              <p:cNvPr id="282" name="Rectangle 281">
                <a:extLst>
                  <a:ext uri="{FF2B5EF4-FFF2-40B4-BE49-F238E27FC236}">
                    <a16:creationId xmlns:a16="http://schemas.microsoft.com/office/drawing/2014/main" id="{0CDC9DBE-EAB7-B847-A0F6-89721EEE325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3" name="Rectangle 282">
                <a:extLst>
                  <a:ext uri="{FF2B5EF4-FFF2-40B4-BE49-F238E27FC236}">
                    <a16:creationId xmlns:a16="http://schemas.microsoft.com/office/drawing/2014/main" id="{7CED82BC-D90D-AF4C-BBE6-40372896237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4" name="Rectangle 283">
                <a:extLst>
                  <a:ext uri="{FF2B5EF4-FFF2-40B4-BE49-F238E27FC236}">
                    <a16:creationId xmlns:a16="http://schemas.microsoft.com/office/drawing/2014/main" id="{1E02F2C7-5BC0-E146-82CD-E98A0853B2B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5" name="TextBox 284">
                    <a:extLst>
                      <a:ext uri="{FF2B5EF4-FFF2-40B4-BE49-F238E27FC236}">
                        <a16:creationId xmlns:a16="http://schemas.microsoft.com/office/drawing/2014/main" id="{34059A55-2AA6-FB45-8E75-D3A7FA6028D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9E5BCCE5-5939-7B43-AF36-56F24B4DB429}"/>
                  </a:ext>
                </a:extLst>
              </p:cNvPr>
              <p:cNvSpPr/>
              <p:nvPr/>
            </p:nvSpPr>
            <p:spPr>
              <a:xfrm>
                <a:off x="7110550" y="360000"/>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49" name="Oval 148">
                <a:extLst>
                  <a:ext uri="{FF2B5EF4-FFF2-40B4-BE49-F238E27FC236}">
                    <a16:creationId xmlns:a16="http://schemas.microsoft.com/office/drawing/2014/main" id="{9E5BCCE5-5939-7B43-AF36-56F24B4DB429}"/>
                  </a:ext>
                </a:extLst>
              </p:cNvPr>
              <p:cNvSpPr>
                <a:spLocks noRot="1" noChangeAspect="1" noMove="1" noResize="1" noEditPoints="1" noAdjustHandles="1" noChangeArrowheads="1" noChangeShapeType="1" noTextEdit="1"/>
              </p:cNvSpPr>
              <p:nvPr/>
            </p:nvSpPr>
            <p:spPr>
              <a:xfrm>
                <a:off x="7110550" y="360000"/>
                <a:ext cx="1132112" cy="389513"/>
              </a:xfrm>
              <a:prstGeom prst="ellipse">
                <a:avLst/>
              </a:prstGeom>
              <a:blipFill>
                <a:blip r:embed="rId3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Oval 149">
                <a:extLst>
                  <a:ext uri="{FF2B5EF4-FFF2-40B4-BE49-F238E27FC236}">
                    <a16:creationId xmlns:a16="http://schemas.microsoft.com/office/drawing/2014/main" id="{C6F462F7-8ABE-0A4B-9049-137E1767085C}"/>
                  </a:ext>
                </a:extLst>
              </p:cNvPr>
              <p:cNvSpPr/>
              <p:nvPr/>
            </p:nvSpPr>
            <p:spPr>
              <a:xfrm>
                <a:off x="10277195" y="360000"/>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10277195" y="360000"/>
                <a:ext cx="991003" cy="389513"/>
              </a:xfrm>
              <a:prstGeom prst="ellipse">
                <a:avLst/>
              </a:prstGeom>
              <a:blipFill>
                <a:blip r:embed="rId3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1" name="Oval 150">
                <a:extLst>
                  <a:ext uri="{FF2B5EF4-FFF2-40B4-BE49-F238E27FC236}">
                    <a16:creationId xmlns:a16="http://schemas.microsoft.com/office/drawing/2014/main" id="{1D4FA53C-C29F-A440-ABF5-CF270D16128F}"/>
                  </a:ext>
                </a:extLst>
              </p:cNvPr>
              <p:cNvSpPr/>
              <p:nvPr/>
            </p:nvSpPr>
            <p:spPr>
              <a:xfrm>
                <a:off x="8642038" y="2424442"/>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e>
                      </m:d>
                    </m:oMath>
                  </m:oMathPara>
                </a14:m>
                <a:endParaRPr lang="en-GB" dirty="0">
                  <a:solidFill>
                    <a:srgbClr val="FFC000"/>
                  </a:solidFill>
                </a:endParaRPr>
              </a:p>
            </p:txBody>
          </p:sp>
        </mc:Choice>
        <mc:Fallback xmlns="">
          <p:sp>
            <p:nvSpPr>
              <p:cNvPr id="151" name="Oval 150">
                <a:extLst>
                  <a:ext uri="{FF2B5EF4-FFF2-40B4-BE49-F238E27FC236}">
                    <a16:creationId xmlns:a16="http://schemas.microsoft.com/office/drawing/2014/main" id="{1D4FA53C-C29F-A440-ABF5-CF270D16128F}"/>
                  </a:ext>
                </a:extLst>
              </p:cNvPr>
              <p:cNvSpPr>
                <a:spLocks noRot="1" noChangeAspect="1" noMove="1" noResize="1" noEditPoints="1" noAdjustHandles="1" noChangeArrowheads="1" noChangeShapeType="1" noTextEdit="1"/>
              </p:cNvSpPr>
              <p:nvPr/>
            </p:nvSpPr>
            <p:spPr>
              <a:xfrm>
                <a:off x="8642038" y="2424442"/>
                <a:ext cx="1189998" cy="389513"/>
              </a:xfrm>
              <a:prstGeom prst="ellipse">
                <a:avLst/>
              </a:prstGeom>
              <a:blipFill>
                <a:blip r:embed="rId3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77211BC-5C82-AA48-99FC-72DBA649F698}"/>
                  </a:ext>
                </a:extLst>
              </p:cNvPr>
              <p:cNvSpPr/>
              <p:nvPr/>
            </p:nvSpPr>
            <p:spPr>
              <a:xfrm>
                <a:off x="8861536" y="995501"/>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53" name="Oval 152">
                <a:extLst>
                  <a:ext uri="{FF2B5EF4-FFF2-40B4-BE49-F238E27FC236}">
                    <a16:creationId xmlns:a16="http://schemas.microsoft.com/office/drawing/2014/main" id="{B77211BC-5C82-AA48-99FC-72DBA649F698}"/>
                  </a:ext>
                </a:extLst>
              </p:cNvPr>
              <p:cNvSpPr>
                <a:spLocks noRot="1" noChangeAspect="1" noMove="1" noResize="1" noEditPoints="1" noAdjustHandles="1" noChangeArrowheads="1" noChangeShapeType="1" noTextEdit="1"/>
              </p:cNvSpPr>
              <p:nvPr/>
            </p:nvSpPr>
            <p:spPr>
              <a:xfrm>
                <a:off x="8861536" y="995501"/>
                <a:ext cx="758649" cy="389513"/>
              </a:xfrm>
              <a:prstGeom prst="ellipse">
                <a:avLst/>
              </a:prstGeom>
              <a:blipFill>
                <a:blip r:embed="rId38"/>
                <a:stretch>
                  <a:fillRect b="-6061"/>
                </a:stretch>
              </a:blipFill>
              <a:ln>
                <a:solidFill>
                  <a:schemeClr val="tx1"/>
                </a:solidFill>
              </a:ln>
            </p:spPr>
            <p:txBody>
              <a:bodyPr/>
              <a:lstStyle/>
              <a:p>
                <a:r>
                  <a:rPr lang="en-GB">
                    <a:noFill/>
                  </a:rPr>
                  <a:t> </a:t>
                </a:r>
              </a:p>
            </p:txBody>
          </p:sp>
        </mc:Fallback>
      </mc:AlternateContent>
      <p:cxnSp>
        <p:nvCxnSpPr>
          <p:cNvPr id="156" name="Straight Connector 155">
            <a:extLst>
              <a:ext uri="{FF2B5EF4-FFF2-40B4-BE49-F238E27FC236}">
                <a16:creationId xmlns:a16="http://schemas.microsoft.com/office/drawing/2014/main" id="{CA242ADA-233A-7145-BEAF-CC548E8BC62B}"/>
              </a:ext>
            </a:extLst>
          </p:cNvPr>
          <p:cNvCxnSpPr>
            <a:cxnSpLocks/>
            <a:stCxn id="153" idx="4"/>
            <a:endCxn id="275" idx="0"/>
          </p:cNvCxnSpPr>
          <p:nvPr/>
        </p:nvCxnSpPr>
        <p:spPr>
          <a:xfrm flipH="1">
            <a:off x="8972009" y="1385014"/>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F3E470B8-AE5F-7A4E-BB1F-01B0F9DB537D}"/>
              </a:ext>
            </a:extLst>
          </p:cNvPr>
          <p:cNvCxnSpPr>
            <a:cxnSpLocks/>
            <a:stCxn id="151" idx="0"/>
            <a:endCxn id="275" idx="2"/>
          </p:cNvCxnSpPr>
          <p:nvPr/>
        </p:nvCxnSpPr>
        <p:spPr>
          <a:xfrm flipH="1" flipV="1">
            <a:off x="8972009" y="1951097"/>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4" name="Rectangle 273">
            <a:extLst>
              <a:ext uri="{FF2B5EF4-FFF2-40B4-BE49-F238E27FC236}">
                <a16:creationId xmlns:a16="http://schemas.microsoft.com/office/drawing/2014/main" id="{5AEDBC36-1185-FF48-9C10-AAC6610AECBD}"/>
              </a:ext>
            </a:extLst>
          </p:cNvPr>
          <p:cNvSpPr/>
          <p:nvPr/>
        </p:nvSpPr>
        <p:spPr>
          <a:xfrm>
            <a:off x="8862920" y="176818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5" name="Rectangle 274">
            <a:extLst>
              <a:ext uri="{FF2B5EF4-FFF2-40B4-BE49-F238E27FC236}">
                <a16:creationId xmlns:a16="http://schemas.microsoft.com/office/drawing/2014/main" id="{0273F03F-A858-A045-820A-538A405C9B7B}"/>
              </a:ext>
            </a:extLst>
          </p:cNvPr>
          <p:cNvSpPr/>
          <p:nvPr/>
        </p:nvSpPr>
        <p:spPr>
          <a:xfrm>
            <a:off x="8900009" y="180709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6" name="Rectangle 275">
            <a:extLst>
              <a:ext uri="{FF2B5EF4-FFF2-40B4-BE49-F238E27FC236}">
                <a16:creationId xmlns:a16="http://schemas.microsoft.com/office/drawing/2014/main" id="{2784DE39-1A0A-0442-A58F-5D396E089A6A}"/>
              </a:ext>
            </a:extLst>
          </p:cNvPr>
          <p:cNvSpPr/>
          <p:nvPr/>
        </p:nvSpPr>
        <p:spPr>
          <a:xfrm>
            <a:off x="8941528" y="185009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7" name="TextBox 276">
                <a:extLst>
                  <a:ext uri="{FF2B5EF4-FFF2-40B4-BE49-F238E27FC236}">
                    <a16:creationId xmlns:a16="http://schemas.microsoft.com/office/drawing/2014/main" id="{842634AD-E3A0-8749-9478-5880C026D864}"/>
                  </a:ext>
                </a:extLst>
              </p:cNvPr>
              <p:cNvSpPr txBox="1"/>
              <p:nvPr/>
            </p:nvSpPr>
            <p:spPr>
              <a:xfrm>
                <a:off x="8611025" y="188289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2</m:t>
                          </m:r>
                        </m:sub>
                        <m:sup>
                          <m:r>
                            <a:rPr lang="de-DE" b="0" i="1" smtClean="0">
                              <a:latin typeface="Cambria Math" panose="02040503050406030204" pitchFamily="18" charset="0"/>
                            </a:rPr>
                            <m:t>′</m:t>
                          </m:r>
                        </m:sup>
                      </m:sSubSup>
                    </m:oMath>
                  </m:oMathPara>
                </a14:m>
                <a:endParaRPr lang="en-GB" dirty="0"/>
              </a:p>
            </p:txBody>
          </p:sp>
        </mc:Choice>
        <mc:Fallback xmlns="">
          <p:sp>
            <p:nvSpPr>
              <p:cNvPr id="277" name="TextBox 276">
                <a:extLst>
                  <a:ext uri="{FF2B5EF4-FFF2-40B4-BE49-F238E27FC236}">
                    <a16:creationId xmlns:a16="http://schemas.microsoft.com/office/drawing/2014/main" id="{842634AD-E3A0-8749-9478-5880C026D864}"/>
                  </a:ext>
                </a:extLst>
              </p:cNvPr>
              <p:cNvSpPr txBox="1">
                <a:spLocks noRot="1" noChangeAspect="1" noMove="1" noResize="1" noEditPoints="1" noAdjustHandles="1" noChangeArrowheads="1" noChangeShapeType="1" noTextEdit="1"/>
              </p:cNvSpPr>
              <p:nvPr/>
            </p:nvSpPr>
            <p:spPr>
              <a:xfrm>
                <a:off x="8611025" y="1882894"/>
                <a:ext cx="293414" cy="276999"/>
              </a:xfrm>
              <a:prstGeom prst="rect">
                <a:avLst/>
              </a:prstGeom>
              <a:blipFill>
                <a:blip r:embed="rId39"/>
                <a:stretch>
                  <a:fillRect l="-16667" r="-4167" b="-26087"/>
                </a:stretch>
              </a:blipFill>
            </p:spPr>
            <p:txBody>
              <a:bodyPr/>
              <a:lstStyle/>
              <a:p>
                <a:r>
                  <a:rPr lang="en-GB">
                    <a:noFill/>
                  </a:rPr>
                  <a:t> </a:t>
                </a:r>
              </a:p>
            </p:txBody>
          </p:sp>
        </mc:Fallback>
      </mc:AlternateContent>
      <p:cxnSp>
        <p:nvCxnSpPr>
          <p:cNvPr id="159" name="Straight Connector 158">
            <a:extLst>
              <a:ext uri="{FF2B5EF4-FFF2-40B4-BE49-F238E27FC236}">
                <a16:creationId xmlns:a16="http://schemas.microsoft.com/office/drawing/2014/main" id="{3B0C720F-5C86-0043-9899-B6F69D070BCC}"/>
              </a:ext>
            </a:extLst>
          </p:cNvPr>
          <p:cNvCxnSpPr>
            <a:cxnSpLocks/>
            <a:stCxn id="153" idx="4"/>
            <a:endCxn id="271" idx="0"/>
          </p:cNvCxnSpPr>
          <p:nvPr/>
        </p:nvCxnSpPr>
        <p:spPr>
          <a:xfrm>
            <a:off x="9240861" y="1385014"/>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A8AAD72D-AF23-0247-9DF8-966216487525}"/>
              </a:ext>
            </a:extLst>
          </p:cNvPr>
          <p:cNvCxnSpPr>
            <a:cxnSpLocks/>
            <a:stCxn id="151" idx="0"/>
            <a:endCxn id="271" idx="2"/>
          </p:cNvCxnSpPr>
          <p:nvPr/>
        </p:nvCxnSpPr>
        <p:spPr>
          <a:xfrm flipV="1">
            <a:off x="9237037" y="1951097"/>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2" name="Group 161">
            <a:extLst>
              <a:ext uri="{FF2B5EF4-FFF2-40B4-BE49-F238E27FC236}">
                <a16:creationId xmlns:a16="http://schemas.microsoft.com/office/drawing/2014/main" id="{D6062854-E6A7-8B4B-9325-4110F9E0623A}"/>
              </a:ext>
            </a:extLst>
          </p:cNvPr>
          <p:cNvGrpSpPr/>
          <p:nvPr/>
        </p:nvGrpSpPr>
        <p:grpSpPr>
          <a:xfrm>
            <a:off x="9393793" y="1768183"/>
            <a:ext cx="525629" cy="392206"/>
            <a:chOff x="9540595" y="2902693"/>
            <a:chExt cx="525629" cy="392206"/>
          </a:xfrm>
        </p:grpSpPr>
        <p:sp>
          <p:nvSpPr>
            <p:cNvPr id="270" name="Rectangle 269">
              <a:extLst>
                <a:ext uri="{FF2B5EF4-FFF2-40B4-BE49-F238E27FC236}">
                  <a16:creationId xmlns:a16="http://schemas.microsoft.com/office/drawing/2014/main" id="{86019416-B87B-0640-82AC-D4E4384B588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1" name="Rectangle 270">
              <a:extLst>
                <a:ext uri="{FF2B5EF4-FFF2-40B4-BE49-F238E27FC236}">
                  <a16:creationId xmlns:a16="http://schemas.microsoft.com/office/drawing/2014/main" id="{386C8AE1-6FF0-7E43-988B-91E1ACA0D692}"/>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2" name="Rectangle 271">
              <a:extLst>
                <a:ext uri="{FF2B5EF4-FFF2-40B4-BE49-F238E27FC236}">
                  <a16:creationId xmlns:a16="http://schemas.microsoft.com/office/drawing/2014/main" id="{95BA62BB-334A-7D4F-8C11-B9E90AD18DE0}"/>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3" name="TextBox 272">
                  <a:extLst>
                    <a:ext uri="{FF2B5EF4-FFF2-40B4-BE49-F238E27FC236}">
                      <a16:creationId xmlns:a16="http://schemas.microsoft.com/office/drawing/2014/main" id="{CBF74BB9-A3AD-5D4E-8346-A63433EEE158}"/>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3</m:t>
                            </m:r>
                          </m:sub>
                          <m:sup>
                            <m:r>
                              <a:rPr lang="de-DE" b="0" i="1" smtClean="0">
                                <a:latin typeface="Cambria Math" panose="02040503050406030204" pitchFamily="18" charset="0"/>
                              </a:rPr>
                              <m:t>′</m:t>
                            </m:r>
                          </m:sup>
                        </m:sSubSup>
                      </m:oMath>
                    </m:oMathPara>
                  </a14:m>
                  <a:endParaRPr lang="en-GB" dirty="0"/>
                </a:p>
              </p:txBody>
            </p:sp>
          </mc:Choice>
          <mc:Fallback xmlns="">
            <p:sp>
              <p:nvSpPr>
                <p:cNvPr id="273" name="TextBox 272">
                  <a:extLst>
                    <a:ext uri="{FF2B5EF4-FFF2-40B4-BE49-F238E27FC236}">
                      <a16:creationId xmlns:a16="http://schemas.microsoft.com/office/drawing/2014/main" id="{CBF74BB9-A3AD-5D4E-8346-A63433EEE158}"/>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40"/>
                  <a:stretch>
                    <a:fillRect l="-16667" r="-4167" b="-26087"/>
                  </a:stretch>
                </a:blipFill>
              </p:spPr>
              <p:txBody>
                <a:bodyPr/>
                <a:lstStyle/>
                <a:p>
                  <a:r>
                    <a:rPr lang="en-GB">
                      <a:noFill/>
                    </a:rPr>
                    <a:t> </a:t>
                  </a:r>
                </a:p>
              </p:txBody>
            </p:sp>
          </mc:Fallback>
        </mc:AlternateContent>
      </p:grpSp>
      <p:grpSp>
        <p:nvGrpSpPr>
          <p:cNvPr id="163" name="Group 162">
            <a:extLst>
              <a:ext uri="{FF2B5EF4-FFF2-40B4-BE49-F238E27FC236}">
                <a16:creationId xmlns:a16="http://schemas.microsoft.com/office/drawing/2014/main" id="{0FEBEA73-D9BC-CA49-A77E-F6F6A29072B4}"/>
              </a:ext>
            </a:extLst>
          </p:cNvPr>
          <p:cNvGrpSpPr/>
          <p:nvPr/>
        </p:nvGrpSpPr>
        <p:grpSpPr>
          <a:xfrm>
            <a:off x="9620185" y="1118257"/>
            <a:ext cx="758122" cy="348999"/>
            <a:chOff x="8636773" y="2952819"/>
            <a:chExt cx="758122" cy="348999"/>
          </a:xfrm>
        </p:grpSpPr>
        <p:cxnSp>
          <p:nvCxnSpPr>
            <p:cNvPr id="164" name="Straight Connector 163">
              <a:extLst>
                <a:ext uri="{FF2B5EF4-FFF2-40B4-BE49-F238E27FC236}">
                  <a16:creationId xmlns:a16="http://schemas.microsoft.com/office/drawing/2014/main" id="{B77DCDFA-ED83-3140-BD0B-AC84B17F2728}"/>
                </a:ext>
              </a:extLst>
            </p:cNvPr>
            <p:cNvCxnSpPr>
              <a:cxnSpLocks/>
              <a:stCxn id="153" idx="6"/>
              <a:endCxn id="26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3324D852-B930-5B4E-90EE-39DB7F037AB6}"/>
                </a:ext>
              </a:extLst>
            </p:cNvPr>
            <p:cNvGrpSpPr/>
            <p:nvPr/>
          </p:nvGrpSpPr>
          <p:grpSpPr>
            <a:xfrm>
              <a:off x="8957481" y="2952819"/>
              <a:ext cx="437414" cy="348999"/>
              <a:chOff x="8957481" y="2952819"/>
              <a:chExt cx="437414" cy="348999"/>
            </a:xfrm>
          </p:grpSpPr>
          <p:sp>
            <p:nvSpPr>
              <p:cNvPr id="268" name="Rectangle 267">
                <a:extLst>
                  <a:ext uri="{FF2B5EF4-FFF2-40B4-BE49-F238E27FC236}">
                    <a16:creationId xmlns:a16="http://schemas.microsoft.com/office/drawing/2014/main" id="{974D67A3-1B5D-1942-BF0E-3BB986910FA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9" name="TextBox 268">
                    <a:extLst>
                      <a:ext uri="{FF2B5EF4-FFF2-40B4-BE49-F238E27FC236}">
                        <a16:creationId xmlns:a16="http://schemas.microsoft.com/office/drawing/2014/main" id="{DB89998A-D600-8B47-A398-3C63A1F8B68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41"/>
                    <a:stretch>
                      <a:fillRect l="-16667" r="-4167" b="-21739"/>
                    </a:stretch>
                  </a:blipFill>
                </p:spPr>
                <p:txBody>
                  <a:bodyPr/>
                  <a:lstStyle/>
                  <a:p>
                    <a:r>
                      <a:rPr lang="en-GB">
                        <a:noFill/>
                      </a:rPr>
                      <a:t> </a:t>
                    </a:r>
                  </a:p>
                </p:txBody>
              </p:sp>
            </mc:Fallback>
          </mc:AlternateContent>
        </p:grpSp>
      </p:grpSp>
      <p:grpSp>
        <p:nvGrpSpPr>
          <p:cNvPr id="286" name="Group 285">
            <a:extLst>
              <a:ext uri="{FF2B5EF4-FFF2-40B4-BE49-F238E27FC236}">
                <a16:creationId xmlns:a16="http://schemas.microsoft.com/office/drawing/2014/main" id="{058557B9-6375-F149-92ED-C3116B0F0C8E}"/>
              </a:ext>
            </a:extLst>
          </p:cNvPr>
          <p:cNvGrpSpPr/>
          <p:nvPr/>
        </p:nvGrpSpPr>
        <p:grpSpPr>
          <a:xfrm>
            <a:off x="3537876" y="360000"/>
            <a:ext cx="5323660" cy="1590786"/>
            <a:chOff x="3537876" y="3448697"/>
            <a:chExt cx="5323660" cy="1590786"/>
          </a:xfrm>
        </p:grpSpPr>
        <p:cxnSp>
          <p:nvCxnSpPr>
            <p:cNvPr id="287" name="Straight Connector 286">
              <a:extLst>
                <a:ext uri="{FF2B5EF4-FFF2-40B4-BE49-F238E27FC236}">
                  <a16:creationId xmlns:a16="http://schemas.microsoft.com/office/drawing/2014/main" id="{F25538C8-0E4C-C947-9D25-29462CFA176E}"/>
                </a:ext>
              </a:extLst>
            </p:cNvPr>
            <p:cNvCxnSpPr>
              <a:cxnSpLocks/>
              <a:stCxn id="295" idx="6"/>
              <a:endCxn id="302"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FDAE8E5F-1018-954E-BEBB-2B71CC5DADA1}"/>
                </a:ext>
              </a:extLst>
            </p:cNvPr>
            <p:cNvCxnSpPr>
              <a:cxnSpLocks/>
              <a:stCxn id="302" idx="3"/>
              <a:endCxn id="153"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4B2DE63-5FED-6A46-AF42-708F9C86C85F}"/>
                </a:ext>
              </a:extLst>
            </p:cNvPr>
            <p:cNvCxnSpPr>
              <a:cxnSpLocks/>
              <a:stCxn id="302" idx="1"/>
              <a:endCxn id="294" idx="6"/>
            </p:cNvCxnSpPr>
            <p:nvPr/>
          </p:nvCxnSpPr>
          <p:spPr>
            <a:xfrm flipH="1">
              <a:off x="5305788" y="3969005"/>
              <a:ext cx="885100" cy="3107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0" name="Group 289">
              <a:extLst>
                <a:ext uri="{FF2B5EF4-FFF2-40B4-BE49-F238E27FC236}">
                  <a16:creationId xmlns:a16="http://schemas.microsoft.com/office/drawing/2014/main" id="{49DC3FC6-8A5A-1943-A1E4-79C5FF886B38}"/>
                </a:ext>
              </a:extLst>
            </p:cNvPr>
            <p:cNvGrpSpPr/>
            <p:nvPr/>
          </p:nvGrpSpPr>
          <p:grpSpPr>
            <a:xfrm>
              <a:off x="6190888" y="3897005"/>
              <a:ext cx="442840" cy="348999"/>
              <a:chOff x="2520346" y="4194312"/>
              <a:chExt cx="442840" cy="348999"/>
            </a:xfrm>
          </p:grpSpPr>
          <p:sp>
            <p:nvSpPr>
              <p:cNvPr id="302" name="Rectangle 301">
                <a:extLst>
                  <a:ext uri="{FF2B5EF4-FFF2-40B4-BE49-F238E27FC236}">
                    <a16:creationId xmlns:a16="http://schemas.microsoft.com/office/drawing/2014/main" id="{6C2BFFDB-31E0-7948-B69F-0E9B91141071}"/>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3" name="TextBox 302">
                    <a:extLst>
                      <a:ext uri="{FF2B5EF4-FFF2-40B4-BE49-F238E27FC236}">
                        <a16:creationId xmlns:a16="http://schemas.microsoft.com/office/drawing/2014/main" id="{6E203095-B8AD-1B48-A257-2A9DEE368803}"/>
                      </a:ext>
                    </a:extLst>
                  </p:cNvPr>
                  <p:cNvSpPr txBox="1"/>
                  <p:nvPr/>
                </p:nvSpPr>
                <p:spPr>
                  <a:xfrm>
                    <a:off x="2669772" y="4266312"/>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2</m:t>
                              </m:r>
                            </m:sub>
                          </m:sSub>
                        </m:oMath>
                      </m:oMathPara>
                    </a14:m>
                    <a:endParaRPr lang="en-GB" dirty="0"/>
                  </a:p>
                </p:txBody>
              </p:sp>
            </mc:Choice>
            <mc:Fallback xmlns="">
              <p:sp>
                <p:nvSpPr>
                  <p:cNvPr id="114" name="TextBox 113">
                    <a:extLst>
                      <a:ext uri="{FF2B5EF4-FFF2-40B4-BE49-F238E27FC236}">
                        <a16:creationId xmlns:a16="http://schemas.microsoft.com/office/drawing/2014/main" id="{7EC04AEF-4532-D54D-A72A-D7014F4E6CC5}"/>
                      </a:ext>
                    </a:extLst>
                  </p:cNvPr>
                  <p:cNvSpPr txBox="1">
                    <a:spLocks noRot="1" noChangeAspect="1" noMove="1" noResize="1" noEditPoints="1" noAdjustHandles="1" noChangeArrowheads="1" noChangeShapeType="1" noTextEdit="1"/>
                  </p:cNvSpPr>
                  <p:nvPr/>
                </p:nvSpPr>
                <p:spPr>
                  <a:xfrm>
                    <a:off x="2669772" y="4266312"/>
                    <a:ext cx="293414" cy="276999"/>
                  </a:xfrm>
                  <a:prstGeom prst="rect">
                    <a:avLst/>
                  </a:prstGeom>
                  <a:blipFill>
                    <a:blip r:embed="rId4"/>
                    <a:stretch>
                      <a:fillRect l="-16667" r="-4167" b="-27273"/>
                    </a:stretch>
                  </a:blipFill>
                </p:spPr>
                <p:txBody>
                  <a:bodyPr/>
                  <a:lstStyle/>
                  <a:p>
                    <a:r>
                      <a:rPr lang="en-GB">
                        <a:noFill/>
                      </a:rPr>
                      <a:t> </a:t>
                    </a:r>
                  </a:p>
                </p:txBody>
              </p:sp>
            </mc:Fallback>
          </mc:AlternateContent>
        </p:grpSp>
        <p:cxnSp>
          <p:nvCxnSpPr>
            <p:cNvPr id="291" name="Straight Connector 290">
              <a:extLst>
                <a:ext uri="{FF2B5EF4-FFF2-40B4-BE49-F238E27FC236}">
                  <a16:creationId xmlns:a16="http://schemas.microsoft.com/office/drawing/2014/main" id="{829A8CA5-A774-D345-94CE-0AE689F55B71}"/>
                </a:ext>
              </a:extLst>
            </p:cNvPr>
            <p:cNvCxnSpPr>
              <a:cxnSpLocks/>
              <a:stCxn id="300" idx="3"/>
              <a:endCxn id="153" idx="2"/>
            </p:cNvCxnSpPr>
            <p:nvPr/>
          </p:nvCxnSpPr>
          <p:spPr>
            <a:xfrm flipV="1">
              <a:off x="6333071" y="4278955"/>
              <a:ext cx="2528465" cy="3531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C24EA359-3AA9-5F4E-9F93-9018B9F0C87A}"/>
                </a:ext>
              </a:extLst>
            </p:cNvPr>
            <p:cNvCxnSpPr>
              <a:cxnSpLocks/>
              <a:stCxn id="300" idx="1"/>
              <a:endCxn id="296" idx="6"/>
            </p:cNvCxnSpPr>
            <p:nvPr/>
          </p:nvCxnSpPr>
          <p:spPr>
            <a:xfrm flipH="1">
              <a:off x="5615550" y="4632144"/>
              <a:ext cx="573521" cy="2125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B8498EEA-59E2-644A-8D40-9B7B65978581}"/>
                </a:ext>
              </a:extLst>
            </p:cNvPr>
            <p:cNvCxnSpPr>
              <a:cxnSpLocks/>
              <a:stCxn id="300" idx="1"/>
              <a:endCxn id="294" idx="6"/>
            </p:cNvCxnSpPr>
            <p:nvPr/>
          </p:nvCxnSpPr>
          <p:spPr>
            <a:xfrm flipH="1" flipV="1">
              <a:off x="5305788" y="4279776"/>
              <a:ext cx="883283" cy="3523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4" name="Oval 293">
                  <a:extLst>
                    <a:ext uri="{FF2B5EF4-FFF2-40B4-BE49-F238E27FC236}">
                      <a16:creationId xmlns:a16="http://schemas.microsoft.com/office/drawing/2014/main" id="{8A607A47-622A-B243-A343-594F2E3CB827}"/>
                    </a:ext>
                  </a:extLst>
                </p:cNvPr>
                <p:cNvSpPr/>
                <p:nvPr/>
              </p:nvSpPr>
              <p:spPr>
                <a:xfrm>
                  <a:off x="3847639" y="4085019"/>
                  <a:ext cx="14581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e>
                        </m:d>
                      </m:oMath>
                    </m:oMathPara>
                  </a14:m>
                  <a:endParaRPr lang="en-GB" dirty="0">
                    <a:solidFill>
                      <a:schemeClr val="tx1"/>
                    </a:solidFill>
                  </a:endParaRPr>
                </a:p>
              </p:txBody>
            </p:sp>
          </mc:Choice>
          <mc:Fallback xmlns="">
            <p:sp>
              <p:nvSpPr>
                <p:cNvPr id="105" name="Oval 104">
                  <a:extLst>
                    <a:ext uri="{FF2B5EF4-FFF2-40B4-BE49-F238E27FC236}">
                      <a16:creationId xmlns:a16="http://schemas.microsoft.com/office/drawing/2014/main" id="{55E5DF4D-B577-EA4F-A8C4-4F9E6F48B89B}"/>
                    </a:ext>
                  </a:extLst>
                </p:cNvPr>
                <p:cNvSpPr>
                  <a:spLocks noRot="1" noChangeAspect="1" noMove="1" noResize="1" noEditPoints="1" noAdjustHandles="1" noChangeArrowheads="1" noChangeShapeType="1" noTextEdit="1"/>
                </p:cNvSpPr>
                <p:nvPr/>
              </p:nvSpPr>
              <p:spPr>
                <a:xfrm>
                  <a:off x="3847639" y="4085019"/>
                  <a:ext cx="1458149" cy="389513"/>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5" name="Oval 294">
                  <a:extLst>
                    <a:ext uri="{FF2B5EF4-FFF2-40B4-BE49-F238E27FC236}">
                      <a16:creationId xmlns:a16="http://schemas.microsoft.com/office/drawing/2014/main" id="{4BB7B2AF-71C0-424F-97E7-B190CB198440}"/>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6" name="Oval 295">
                  <a:extLst>
                    <a:ext uri="{FF2B5EF4-FFF2-40B4-BE49-F238E27FC236}">
                      <a16:creationId xmlns:a16="http://schemas.microsoft.com/office/drawing/2014/main" id="{6B8A4082-D1F1-2147-BB78-F68BEC167278}"/>
                    </a:ext>
                  </a:extLst>
                </p:cNvPr>
                <p:cNvSpPr/>
                <p:nvPr/>
              </p:nvSpPr>
              <p:spPr>
                <a:xfrm>
                  <a:off x="3537876" y="4649970"/>
                  <a:ext cx="2077674"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𝑇𝑟𝑒𝑎𝑡</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r>
                              <a:rPr lang="de-DE" b="0" i="1" smtClean="0">
                                <a:solidFill>
                                  <a:schemeClr val="tx1"/>
                                </a:solidFill>
                                <a:latin typeface="Cambria Math" panose="02040503050406030204" pitchFamily="18" charset="0"/>
                              </a:rPr>
                              <m:t>,</m:t>
                            </m:r>
                            <m:r>
                              <a:rPr lang="de-DE" b="0" i="1" smtClean="0">
                                <a:solidFill>
                                  <a:schemeClr val="tx1"/>
                                </a:solidFill>
                                <a:latin typeface="Cambria Math" panose="02040503050406030204" pitchFamily="18" charset="0"/>
                              </a:rPr>
                              <m:t>𝑀</m:t>
                            </m:r>
                          </m:e>
                        </m:d>
                      </m:oMath>
                    </m:oMathPara>
                  </a14:m>
                  <a:endParaRPr lang="en-GB" dirty="0">
                    <a:solidFill>
                      <a:schemeClr val="tx1"/>
                    </a:solidFill>
                  </a:endParaRPr>
                </a:p>
              </p:txBody>
            </p:sp>
          </mc:Choice>
          <mc:Fallback xmlns="">
            <p:sp>
              <p:nvSpPr>
                <p:cNvPr id="107" name="Oval 106">
                  <a:extLst>
                    <a:ext uri="{FF2B5EF4-FFF2-40B4-BE49-F238E27FC236}">
                      <a16:creationId xmlns:a16="http://schemas.microsoft.com/office/drawing/2014/main" id="{4D413C4A-0F4A-B04F-8E94-2360CC1E55BE}"/>
                    </a:ext>
                  </a:extLst>
                </p:cNvPr>
                <p:cNvSpPr>
                  <a:spLocks noRot="1" noChangeAspect="1" noMove="1" noResize="1" noEditPoints="1" noAdjustHandles="1" noChangeArrowheads="1" noChangeShapeType="1" noTextEdit="1"/>
                </p:cNvSpPr>
                <p:nvPr/>
              </p:nvSpPr>
              <p:spPr>
                <a:xfrm>
                  <a:off x="3537876" y="4649970"/>
                  <a:ext cx="2077674" cy="389513"/>
                </a:xfrm>
                <a:prstGeom prst="ellipse">
                  <a:avLst/>
                </a:prstGeom>
                <a:blipFill>
                  <a:blip r:embed="rId44"/>
                  <a:stretch>
                    <a:fillRect/>
                  </a:stretch>
                </a:blipFill>
                <a:ln>
                  <a:solidFill>
                    <a:schemeClr val="tx1"/>
                  </a:solidFill>
                </a:ln>
              </p:spPr>
              <p:txBody>
                <a:bodyPr/>
                <a:lstStyle/>
                <a:p>
                  <a:r>
                    <a:rPr lang="en-GB">
                      <a:noFill/>
                    </a:rPr>
                    <a:t> </a:t>
                  </a:r>
                </a:p>
              </p:txBody>
            </p:sp>
          </mc:Fallback>
        </mc:AlternateContent>
        <p:grpSp>
          <p:nvGrpSpPr>
            <p:cNvPr id="297" name="Group 296">
              <a:extLst>
                <a:ext uri="{FF2B5EF4-FFF2-40B4-BE49-F238E27FC236}">
                  <a16:creationId xmlns:a16="http://schemas.microsoft.com/office/drawing/2014/main" id="{3658DDAB-B3E0-674A-931F-DC7F5E7531B5}"/>
                </a:ext>
              </a:extLst>
            </p:cNvPr>
            <p:cNvGrpSpPr/>
            <p:nvPr/>
          </p:nvGrpSpPr>
          <p:grpSpPr>
            <a:xfrm>
              <a:off x="6154160" y="4527585"/>
              <a:ext cx="458752" cy="381558"/>
              <a:chOff x="6154160" y="4527585"/>
              <a:chExt cx="458752" cy="381558"/>
            </a:xfrm>
          </p:grpSpPr>
          <mc:AlternateContent xmlns:mc="http://schemas.openxmlformats.org/markup-compatibility/2006" xmlns:a14="http://schemas.microsoft.com/office/drawing/2010/main">
            <mc:Choice Requires="a14">
              <p:sp>
                <p:nvSpPr>
                  <p:cNvPr id="298" name="TextBox 297">
                    <a:extLst>
                      <a:ext uri="{FF2B5EF4-FFF2-40B4-BE49-F238E27FC236}">
                        <a16:creationId xmlns:a16="http://schemas.microsoft.com/office/drawing/2014/main" id="{91085B10-5B3A-2F48-9B14-2114C52D72FF}"/>
                      </a:ext>
                    </a:extLst>
                  </p:cNvPr>
                  <p:cNvSpPr txBox="1"/>
                  <p:nvPr/>
                </p:nvSpPr>
                <p:spPr>
                  <a:xfrm>
                    <a:off x="6319498" y="463214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3</m:t>
                              </m:r>
                            </m:sub>
                          </m:sSub>
                        </m:oMath>
                      </m:oMathPara>
                    </a14:m>
                    <a:endParaRPr lang="en-GB" dirty="0"/>
                  </a:p>
                </p:txBody>
              </p:sp>
            </mc:Choice>
            <mc:Fallback xmlns="">
              <p:sp>
                <p:nvSpPr>
                  <p:cNvPr id="120" name="TextBox 119">
                    <a:extLst>
                      <a:ext uri="{FF2B5EF4-FFF2-40B4-BE49-F238E27FC236}">
                        <a16:creationId xmlns:a16="http://schemas.microsoft.com/office/drawing/2014/main" id="{529FA61B-D477-E646-8EDA-D99ACAD811E2}"/>
                      </a:ext>
                    </a:extLst>
                  </p:cNvPr>
                  <p:cNvSpPr txBox="1">
                    <a:spLocks noRot="1" noChangeAspect="1" noMove="1" noResize="1" noEditPoints="1" noAdjustHandles="1" noChangeArrowheads="1" noChangeShapeType="1" noTextEdit="1"/>
                  </p:cNvSpPr>
                  <p:nvPr/>
                </p:nvSpPr>
                <p:spPr>
                  <a:xfrm>
                    <a:off x="6319498" y="4632144"/>
                    <a:ext cx="293414" cy="276999"/>
                  </a:xfrm>
                  <a:prstGeom prst="rect">
                    <a:avLst/>
                  </a:prstGeom>
                  <a:blipFill>
                    <a:blip r:embed="rId45"/>
                    <a:stretch>
                      <a:fillRect l="-20833" b="-21739"/>
                    </a:stretch>
                  </a:blipFill>
                </p:spPr>
                <p:txBody>
                  <a:bodyPr/>
                  <a:lstStyle/>
                  <a:p>
                    <a:r>
                      <a:rPr lang="en-GB">
                        <a:noFill/>
                      </a:rPr>
                      <a:t> </a:t>
                    </a:r>
                  </a:p>
                </p:txBody>
              </p:sp>
            </mc:Fallback>
          </mc:AlternateContent>
          <p:sp>
            <p:nvSpPr>
              <p:cNvPr id="299" name="Rectangle 298">
                <a:extLst>
                  <a:ext uri="{FF2B5EF4-FFF2-40B4-BE49-F238E27FC236}">
                    <a16:creationId xmlns:a16="http://schemas.microsoft.com/office/drawing/2014/main" id="{16160C45-1A48-584A-8B54-EB10A42BD26B}"/>
                  </a:ext>
                </a:extLst>
              </p:cNvPr>
              <p:cNvSpPr/>
              <p:nvPr/>
            </p:nvSpPr>
            <p:spPr>
              <a:xfrm>
                <a:off x="6154160" y="452758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0" name="Rectangle 299">
                <a:extLst>
                  <a:ext uri="{FF2B5EF4-FFF2-40B4-BE49-F238E27FC236}">
                    <a16:creationId xmlns:a16="http://schemas.microsoft.com/office/drawing/2014/main" id="{FE0B83A5-669D-E141-9C39-3CF25E4CFB18}"/>
                  </a:ext>
                </a:extLst>
              </p:cNvPr>
              <p:cNvSpPr/>
              <p:nvPr/>
            </p:nvSpPr>
            <p:spPr>
              <a:xfrm>
                <a:off x="6189071" y="456014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1" name="Rectangle 300">
                <a:extLst>
                  <a:ext uri="{FF2B5EF4-FFF2-40B4-BE49-F238E27FC236}">
                    <a16:creationId xmlns:a16="http://schemas.microsoft.com/office/drawing/2014/main" id="{4B88071B-32F2-1749-BD65-43F1531D54A0}"/>
                  </a:ext>
                </a:extLst>
              </p:cNvPr>
              <p:cNvSpPr/>
              <p:nvPr/>
            </p:nvSpPr>
            <p:spPr>
              <a:xfrm>
                <a:off x="6222598" y="460450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12" name="Group 11">
            <a:extLst>
              <a:ext uri="{FF2B5EF4-FFF2-40B4-BE49-F238E27FC236}">
                <a16:creationId xmlns:a16="http://schemas.microsoft.com/office/drawing/2014/main" id="{DA4A462A-44DA-7E4F-87D4-5AB97A1CBF57}"/>
              </a:ext>
            </a:extLst>
          </p:cNvPr>
          <p:cNvGrpSpPr/>
          <p:nvPr/>
        </p:nvGrpSpPr>
        <p:grpSpPr>
          <a:xfrm>
            <a:off x="3537875" y="360000"/>
            <a:ext cx="5323663" cy="1600613"/>
            <a:chOff x="3537875" y="360000"/>
            <a:chExt cx="5323663" cy="1600613"/>
          </a:xfrm>
          <a:solidFill>
            <a:schemeClr val="bg2">
              <a:alpha val="20000"/>
            </a:schemeClr>
          </a:solidFill>
        </p:grpSpPr>
        <p:sp>
          <p:nvSpPr>
            <p:cNvPr id="9" name="Manual Operation 8">
              <a:extLst>
                <a:ext uri="{FF2B5EF4-FFF2-40B4-BE49-F238E27FC236}">
                  <a16:creationId xmlns:a16="http://schemas.microsoft.com/office/drawing/2014/main" id="{6E0FD6D0-FF48-9747-9BFC-F5E1595A1A43}"/>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B15D52-DFE5-3E48-8D39-C00ADAE3063E}"/>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04" name="Group 303">
            <a:extLst>
              <a:ext uri="{FF2B5EF4-FFF2-40B4-BE49-F238E27FC236}">
                <a16:creationId xmlns:a16="http://schemas.microsoft.com/office/drawing/2014/main" id="{B282B3E4-D93E-0B44-AC02-6DA5F9A904CB}"/>
              </a:ext>
            </a:extLst>
          </p:cNvPr>
          <p:cNvGrpSpPr/>
          <p:nvPr/>
        </p:nvGrpSpPr>
        <p:grpSpPr>
          <a:xfrm rot="16200000">
            <a:off x="5392174" y="2809290"/>
            <a:ext cx="1675109" cy="4543765"/>
            <a:chOff x="3537877" y="358665"/>
            <a:chExt cx="1675109" cy="4543765"/>
          </a:xfrm>
          <a:solidFill>
            <a:schemeClr val="bg2">
              <a:alpha val="20000"/>
            </a:schemeClr>
          </a:solidFill>
        </p:grpSpPr>
        <p:sp>
          <p:nvSpPr>
            <p:cNvPr id="305" name="Manual Operation 8">
              <a:extLst>
                <a:ext uri="{FF2B5EF4-FFF2-40B4-BE49-F238E27FC236}">
                  <a16:creationId xmlns:a16="http://schemas.microsoft.com/office/drawing/2014/main" id="{B8AD62A8-0311-654A-BCD6-ECB15CE47432}"/>
                </a:ext>
              </a:extLst>
            </p:cNvPr>
            <p:cNvSpPr/>
            <p:nvPr/>
          </p:nvSpPr>
          <p:spPr>
            <a:xfrm rot="16200000" flipH="1">
              <a:off x="2442274" y="2131717"/>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6" name="Rectangle 305">
              <a:extLst>
                <a:ext uri="{FF2B5EF4-FFF2-40B4-BE49-F238E27FC236}">
                  <a16:creationId xmlns:a16="http://schemas.microsoft.com/office/drawing/2014/main" id="{7C0E9724-81A6-2747-9016-C83AA45E54EB}"/>
                </a:ext>
              </a:extLst>
            </p:cNvPr>
            <p:cNvSpPr/>
            <p:nvPr/>
          </p:nvSpPr>
          <p:spPr>
            <a:xfrm>
              <a:off x="3537877" y="360001"/>
              <a:ext cx="680347" cy="454242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42" name="Straight Connector 141">
            <a:extLst>
              <a:ext uri="{FF2B5EF4-FFF2-40B4-BE49-F238E27FC236}">
                <a16:creationId xmlns:a16="http://schemas.microsoft.com/office/drawing/2014/main" id="{125D9E90-FA80-0943-8F96-2BB02C0E4B9A}"/>
              </a:ext>
            </a:extLst>
          </p:cNvPr>
          <p:cNvCxnSpPr>
            <a:cxnSpLocks/>
            <a:stCxn id="246" idx="2"/>
            <a:endCxn id="143" idx="3"/>
          </p:cNvCxnSpPr>
          <p:nvPr/>
        </p:nvCxnSpPr>
        <p:spPr>
          <a:xfrm flipH="1">
            <a:off x="5025342" y="4046107"/>
            <a:ext cx="698815" cy="2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47536533-DDA8-F14E-B28A-4A1FFF507BD9}"/>
              </a:ext>
            </a:extLst>
          </p:cNvPr>
          <p:cNvSpPr/>
          <p:nvPr/>
        </p:nvSpPr>
        <p:spPr>
          <a:xfrm>
            <a:off x="4881342" y="397432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144" name="TextBox 143">
                <a:extLst>
                  <a:ext uri="{FF2B5EF4-FFF2-40B4-BE49-F238E27FC236}">
                    <a16:creationId xmlns:a16="http://schemas.microsoft.com/office/drawing/2014/main" id="{63E929BF-C584-B54B-9ABA-7894D22A0D2E}"/>
                  </a:ext>
                </a:extLst>
              </p:cNvPr>
              <p:cNvSpPr txBox="1"/>
              <p:nvPr/>
            </p:nvSpPr>
            <p:spPr>
              <a:xfrm>
                <a:off x="4051901" y="3780254"/>
                <a:ext cx="1014488" cy="215957"/>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e>
                          </m:d>
                        </m:e>
                        <m:sup>
                          <m:r>
                            <a:rPr lang="de-DE" sz="1400" b="0" i="1" smtClean="0">
                              <a:latin typeface="Cambria Math" panose="02040503050406030204" pitchFamily="18" charset="0"/>
                            </a:rPr>
                            <m:t>2</m:t>
                          </m:r>
                        </m:sup>
                      </m:sSup>
                    </m:oMath>
                  </m:oMathPara>
                </a14:m>
                <a:endParaRPr lang="en-GB" sz="1400" dirty="0">
                  <a:solidFill>
                    <a:schemeClr val="tx1"/>
                  </a:solidFill>
                </a:endParaRPr>
              </a:p>
            </p:txBody>
          </p:sp>
        </mc:Choice>
        <mc:Fallback xmlns="">
          <p:sp>
            <p:nvSpPr>
              <p:cNvPr id="144" name="TextBox 143">
                <a:extLst>
                  <a:ext uri="{FF2B5EF4-FFF2-40B4-BE49-F238E27FC236}">
                    <a16:creationId xmlns:a16="http://schemas.microsoft.com/office/drawing/2014/main" id="{63E929BF-C584-B54B-9ABA-7894D22A0D2E}"/>
                  </a:ext>
                </a:extLst>
              </p:cNvPr>
              <p:cNvSpPr txBox="1">
                <a:spLocks noRot="1" noChangeAspect="1" noMove="1" noResize="1" noEditPoints="1" noAdjustHandles="1" noChangeArrowheads="1" noChangeShapeType="1" noTextEdit="1"/>
              </p:cNvSpPr>
              <p:nvPr/>
            </p:nvSpPr>
            <p:spPr>
              <a:xfrm>
                <a:off x="4051901" y="3780254"/>
                <a:ext cx="1014488" cy="215957"/>
              </a:xfrm>
              <a:prstGeom prst="rect">
                <a:avLst/>
              </a:prstGeom>
              <a:blipFill>
                <a:blip r:embed="rId46"/>
                <a:stretch>
                  <a:fillRect l="-4938"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7" name="TextBox 146">
                <a:extLst>
                  <a:ext uri="{FF2B5EF4-FFF2-40B4-BE49-F238E27FC236}">
                    <a16:creationId xmlns:a16="http://schemas.microsoft.com/office/drawing/2014/main" id="{12FC0126-DD67-594A-988F-780387737A27}"/>
                  </a:ext>
                </a:extLst>
              </p:cNvPr>
              <p:cNvSpPr txBox="1"/>
              <p:nvPr/>
            </p:nvSpPr>
            <p:spPr>
              <a:xfrm>
                <a:off x="8611941" y="1883389"/>
                <a:ext cx="391196"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𝑔</m:t>
                          </m:r>
                        </m:e>
                        <m:sub>
                          <m:r>
                            <a:rPr lang="de-DE" b="0" i="1" smtClean="0">
                              <a:latin typeface="Cambria Math" panose="02040503050406030204" pitchFamily="18" charset="0"/>
                            </a:rPr>
                            <m:t>23</m:t>
                          </m:r>
                        </m:sub>
                      </m:sSub>
                    </m:oMath>
                  </m:oMathPara>
                </a14:m>
                <a:endParaRPr lang="en-GB" dirty="0"/>
              </a:p>
            </p:txBody>
          </p:sp>
        </mc:Choice>
        <mc:Fallback xmlns="">
          <p:sp>
            <p:nvSpPr>
              <p:cNvPr id="147" name="TextBox 146">
                <a:extLst>
                  <a:ext uri="{FF2B5EF4-FFF2-40B4-BE49-F238E27FC236}">
                    <a16:creationId xmlns:a16="http://schemas.microsoft.com/office/drawing/2014/main" id="{12FC0126-DD67-594A-988F-780387737A27}"/>
                  </a:ext>
                </a:extLst>
              </p:cNvPr>
              <p:cNvSpPr txBox="1">
                <a:spLocks noRot="1" noChangeAspect="1" noMove="1" noResize="1" noEditPoints="1" noAdjustHandles="1" noChangeArrowheads="1" noChangeShapeType="1" noTextEdit="1"/>
              </p:cNvSpPr>
              <p:nvPr/>
            </p:nvSpPr>
            <p:spPr>
              <a:xfrm>
                <a:off x="8611941" y="1883389"/>
                <a:ext cx="391196" cy="276999"/>
              </a:xfrm>
              <a:prstGeom prst="rect">
                <a:avLst/>
              </a:prstGeom>
              <a:blipFill>
                <a:blip r:embed="rId47"/>
                <a:stretch>
                  <a:fillRect l="-12500" r="-3125" b="-2608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2" name="TextBox 151">
                <a:extLst>
                  <a:ext uri="{FF2B5EF4-FFF2-40B4-BE49-F238E27FC236}">
                    <a16:creationId xmlns:a16="http://schemas.microsoft.com/office/drawing/2014/main" id="{783BC722-366F-534A-8862-FDA2F7EADC49}"/>
                  </a:ext>
                </a:extLst>
              </p:cNvPr>
              <p:cNvSpPr txBox="1"/>
              <p:nvPr/>
            </p:nvSpPr>
            <p:spPr>
              <a:xfrm>
                <a:off x="8611025" y="1881534"/>
                <a:ext cx="391197"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b="0" i="1" smtClean="0">
                              <a:latin typeface="Cambria Math" panose="02040503050406030204" pitchFamily="18" charset="0"/>
                            </a:rPr>
                            <m:t>𝑔</m:t>
                          </m:r>
                        </m:e>
                        <m:sub>
                          <m:r>
                            <a:rPr lang="de-DE" b="0" i="1" smtClean="0">
                              <a:latin typeface="Cambria Math" panose="02040503050406030204" pitchFamily="18" charset="0"/>
                            </a:rPr>
                            <m:t>23</m:t>
                          </m:r>
                        </m:sub>
                        <m:sup>
                          <m:r>
                            <a:rPr lang="de-DE" b="0" i="1" smtClean="0">
                              <a:latin typeface="Cambria Math" panose="02040503050406030204" pitchFamily="18" charset="0"/>
                            </a:rPr>
                            <m:t>′</m:t>
                          </m:r>
                        </m:sup>
                      </m:sSubSup>
                    </m:oMath>
                  </m:oMathPara>
                </a14:m>
                <a:endParaRPr lang="en-GB" dirty="0"/>
              </a:p>
            </p:txBody>
          </p:sp>
        </mc:Choice>
        <mc:Fallback xmlns="">
          <p:sp>
            <p:nvSpPr>
              <p:cNvPr id="152" name="TextBox 151">
                <a:extLst>
                  <a:ext uri="{FF2B5EF4-FFF2-40B4-BE49-F238E27FC236}">
                    <a16:creationId xmlns:a16="http://schemas.microsoft.com/office/drawing/2014/main" id="{783BC722-366F-534A-8862-FDA2F7EADC49}"/>
                  </a:ext>
                </a:extLst>
              </p:cNvPr>
              <p:cNvSpPr txBox="1">
                <a:spLocks noRot="1" noChangeAspect="1" noMove="1" noResize="1" noEditPoints="1" noAdjustHandles="1" noChangeArrowheads="1" noChangeShapeType="1" noTextEdit="1"/>
              </p:cNvSpPr>
              <p:nvPr/>
            </p:nvSpPr>
            <p:spPr>
              <a:xfrm>
                <a:off x="8611025" y="1881534"/>
                <a:ext cx="391197" cy="276999"/>
              </a:xfrm>
              <a:prstGeom prst="rect">
                <a:avLst/>
              </a:prstGeom>
              <a:blipFill>
                <a:blip r:embed="rId48"/>
                <a:stretch>
                  <a:fillRect l="-12500" b="-21739"/>
                </a:stretch>
              </a:blipFill>
            </p:spPr>
            <p:txBody>
              <a:bodyPr/>
              <a:lstStyle/>
              <a:p>
                <a:r>
                  <a:rPr lang="en-GB">
                    <a:noFill/>
                  </a:rPr>
                  <a:t> </a:t>
                </a:r>
              </a:p>
            </p:txBody>
          </p:sp>
        </mc:Fallback>
      </mc:AlternateContent>
      <p:sp>
        <p:nvSpPr>
          <p:cNvPr id="154" name="TextBox 153">
            <a:extLst>
              <a:ext uri="{FF2B5EF4-FFF2-40B4-BE49-F238E27FC236}">
                <a16:creationId xmlns:a16="http://schemas.microsoft.com/office/drawing/2014/main" id="{787DC091-2CF6-5648-B83C-5A1BA2AE6227}"/>
              </a:ext>
            </a:extLst>
          </p:cNvPr>
          <p:cNvSpPr txBox="1"/>
          <p:nvPr/>
        </p:nvSpPr>
        <p:spPr>
          <a:xfrm>
            <a:off x="8864613" y="3502199"/>
            <a:ext cx="3029153" cy="1477328"/>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Formal </a:t>
            </a:r>
            <a:r>
              <a:rPr lang="en-GB" i="1" dirty="0"/>
              <a:t>lifted multiply </a:t>
            </a:r>
            <a:r>
              <a:rPr lang="en-GB" dirty="0"/>
              <a:t>operator</a:t>
            </a:r>
          </a:p>
          <a:p>
            <a:pPr marL="285750" indent="-285750">
              <a:buFont typeface="Arial" panose="020B0604020202020204" pitchFamily="34" charset="0"/>
              <a:buChar char="•"/>
            </a:pPr>
            <a:r>
              <a:rPr lang="en-GB" dirty="0"/>
              <a:t>Open question: What happens if both parfactors represent different number of groundings?</a:t>
            </a:r>
          </a:p>
        </p:txBody>
      </p:sp>
      <p:sp>
        <p:nvSpPr>
          <p:cNvPr id="3" name="Date Placeholder 2">
            <a:extLst>
              <a:ext uri="{FF2B5EF4-FFF2-40B4-BE49-F238E27FC236}">
                <a16:creationId xmlns:a16="http://schemas.microsoft.com/office/drawing/2014/main" id="{118E9027-53E3-48D4-B3A2-E05D99B20A11}"/>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3886529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nodeType="clickEffect">
                                  <p:stCondLst>
                                    <p:cond delay="0"/>
                                  </p:stCondLst>
                                  <p:childTnLst>
                                    <p:set>
                                      <p:cBhvr>
                                        <p:cTn id="12" dur="1" fill="hold">
                                          <p:stCondLst>
                                            <p:cond delay="0"/>
                                          </p:stCondLst>
                                        </p:cTn>
                                        <p:tgtEl>
                                          <p:spTgt spid="159"/>
                                        </p:tgtEl>
                                        <p:attrNameLst>
                                          <p:attrName>style.visibility</p:attrName>
                                        </p:attrNameLst>
                                      </p:cBhvr>
                                      <p:to>
                                        <p:strVal val="hidden"/>
                                      </p:to>
                                    </p:set>
                                  </p:childTnLst>
                                </p:cTn>
                              </p:par>
                              <p:par>
                                <p:cTn id="13" presetID="1" presetClass="exit" presetSubtype="0" fill="hold" nodeType="withEffect">
                                  <p:stCondLst>
                                    <p:cond delay="0"/>
                                  </p:stCondLst>
                                  <p:childTnLst>
                                    <p:set>
                                      <p:cBhvr>
                                        <p:cTn id="14" dur="1" fill="hold">
                                          <p:stCondLst>
                                            <p:cond delay="0"/>
                                          </p:stCondLst>
                                        </p:cTn>
                                        <p:tgtEl>
                                          <p:spTgt spid="162"/>
                                        </p:tgtEl>
                                        <p:attrNameLst>
                                          <p:attrName>style.visibility</p:attrName>
                                        </p:attrNameLst>
                                      </p:cBhvr>
                                      <p:to>
                                        <p:strVal val="hidden"/>
                                      </p:to>
                                    </p:set>
                                  </p:childTnLst>
                                </p:cTn>
                              </p:par>
                              <p:par>
                                <p:cTn id="15" presetID="1" presetClass="exit" presetSubtype="0" fill="hold" nodeType="withEffect">
                                  <p:stCondLst>
                                    <p:cond delay="0"/>
                                  </p:stCondLst>
                                  <p:childTnLst>
                                    <p:set>
                                      <p:cBhvr>
                                        <p:cTn id="16" dur="1" fill="hold">
                                          <p:stCondLst>
                                            <p:cond delay="0"/>
                                          </p:stCondLst>
                                        </p:cTn>
                                        <p:tgtEl>
                                          <p:spTgt spid="161"/>
                                        </p:tgtEl>
                                        <p:attrNameLst>
                                          <p:attrName>style.visibility</p:attrName>
                                        </p:attrNameLst>
                                      </p:cBhvr>
                                      <p:to>
                                        <p:strVal val="hidden"/>
                                      </p:to>
                                    </p:set>
                                  </p:childTnLst>
                                </p:cTn>
                              </p:par>
                              <p:par>
                                <p:cTn id="17" presetID="1" presetClass="exit" presetSubtype="0" fill="hold" grpId="0" nodeType="withEffect">
                                  <p:stCondLst>
                                    <p:cond delay="0"/>
                                  </p:stCondLst>
                                  <p:childTnLst>
                                    <p:set>
                                      <p:cBhvr>
                                        <p:cTn id="18" dur="1" fill="hold">
                                          <p:stCondLst>
                                            <p:cond delay="0"/>
                                          </p:stCondLst>
                                        </p:cTn>
                                        <p:tgtEl>
                                          <p:spTgt spid="277"/>
                                        </p:tgtEl>
                                        <p:attrNameLst>
                                          <p:attrName>style.visibility</p:attrName>
                                        </p:attrNameLst>
                                      </p:cBhvr>
                                      <p:to>
                                        <p:strVal val="hidden"/>
                                      </p:to>
                                    </p:set>
                                  </p:childTnLst>
                                </p:cTn>
                              </p:par>
                              <p:par>
                                <p:cTn id="19" presetID="1" presetClass="entr" presetSubtype="0" fill="hold" grpId="1" nodeType="withEffect">
                                  <p:stCondLst>
                                    <p:cond delay="0"/>
                                  </p:stCondLst>
                                  <p:childTnLst>
                                    <p:set>
                                      <p:cBhvr>
                                        <p:cTn id="20" dur="1" fill="hold">
                                          <p:stCondLst>
                                            <p:cond delay="0"/>
                                          </p:stCondLst>
                                        </p:cTn>
                                        <p:tgtEl>
                                          <p:spTgt spid="14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5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
                                            <p:txEl>
                                              <p:pRg st="3" end="3"/>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
                                            <p:txEl>
                                              <p:pRg st="4" end="4"/>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
                                            <p:txEl>
                                              <p:pRg st="5" end="5"/>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0" nodeType="clickEffect">
                                  <p:stCondLst>
                                    <p:cond delay="0"/>
                                  </p:stCondLst>
                                  <p:childTnLst>
                                    <p:set>
                                      <p:cBhvr>
                                        <p:cTn id="36" dur="1" fill="hold">
                                          <p:stCondLst>
                                            <p:cond delay="0"/>
                                          </p:stCondLst>
                                        </p:cTn>
                                        <p:tgtEl>
                                          <p:spTgt spid="147"/>
                                        </p:tgtEl>
                                        <p:attrNameLst>
                                          <p:attrName>style.visibility</p:attrName>
                                        </p:attrNameLst>
                                      </p:cBhvr>
                                      <p:to>
                                        <p:strVal val="hidden"/>
                                      </p:to>
                                    </p:set>
                                  </p:childTnLst>
                                </p:cTn>
                              </p:par>
                              <p:par>
                                <p:cTn id="37" presetID="1" presetClass="exit" presetSubtype="0" fill="hold" nodeType="withEffect">
                                  <p:stCondLst>
                                    <p:cond delay="0"/>
                                  </p:stCondLst>
                                  <p:childTnLst>
                                    <p:set>
                                      <p:cBhvr>
                                        <p:cTn id="38" dur="1" fill="hold">
                                          <p:stCondLst>
                                            <p:cond delay="0"/>
                                          </p:stCondLst>
                                        </p:cTn>
                                        <p:tgtEl>
                                          <p:spTgt spid="157"/>
                                        </p:tgtEl>
                                        <p:attrNameLst>
                                          <p:attrName>style.visibility</p:attrName>
                                        </p:attrNameLst>
                                      </p:cBhvr>
                                      <p:to>
                                        <p:strVal val="hidden"/>
                                      </p:to>
                                    </p:set>
                                  </p:childTnLst>
                                </p:cTn>
                              </p:par>
                              <p:par>
                                <p:cTn id="39" presetID="1" presetClass="exit" presetSubtype="0" fill="hold" grpId="0" nodeType="withEffect">
                                  <p:stCondLst>
                                    <p:cond delay="0"/>
                                  </p:stCondLst>
                                  <p:childTnLst>
                                    <p:set>
                                      <p:cBhvr>
                                        <p:cTn id="40" dur="1" fill="hold">
                                          <p:stCondLst>
                                            <p:cond delay="0"/>
                                          </p:stCondLst>
                                        </p:cTn>
                                        <p:tgtEl>
                                          <p:spTgt spid="151"/>
                                        </p:tgtEl>
                                        <p:attrNameLst>
                                          <p:attrName>style.visibility</p:attrName>
                                        </p:attrNameLst>
                                      </p:cBhvr>
                                      <p:to>
                                        <p:strVal val="hidden"/>
                                      </p:to>
                                    </p:set>
                                  </p:childTnLst>
                                </p:cTn>
                              </p:par>
                              <p:par>
                                <p:cTn id="41" presetID="1" presetClass="exit" presetSubtype="0" fill="hold" grpId="0" nodeType="withEffect">
                                  <p:stCondLst>
                                    <p:cond delay="0"/>
                                  </p:stCondLst>
                                  <p:childTnLst>
                                    <p:set>
                                      <p:cBhvr>
                                        <p:cTn id="42" dur="1" fill="hold">
                                          <p:stCondLst>
                                            <p:cond delay="0"/>
                                          </p:stCondLst>
                                        </p:cTn>
                                        <p:tgtEl>
                                          <p:spTgt spid="146"/>
                                        </p:tgtEl>
                                        <p:attrNameLst>
                                          <p:attrName>style.visibility</p:attrName>
                                        </p:attrNameLst>
                                      </p:cBhvr>
                                      <p:to>
                                        <p:strVal val="hidden"/>
                                      </p:to>
                                    </p:set>
                                  </p:childTnLst>
                                </p:cTn>
                              </p:par>
                              <p:par>
                                <p:cTn id="43" presetID="1" presetClass="entr" presetSubtype="0" fill="hold" grpId="0" nodeType="withEffect">
                                  <p:stCondLst>
                                    <p:cond delay="0"/>
                                  </p:stCondLst>
                                  <p:childTnLst>
                                    <p:set>
                                      <p:cBhvr>
                                        <p:cTn id="44" dur="1" fill="hold">
                                          <p:stCondLst>
                                            <p:cond delay="0"/>
                                          </p:stCondLst>
                                        </p:cTn>
                                        <p:tgtEl>
                                          <p:spTgt spid="152"/>
                                        </p:tgtEl>
                                        <p:attrNameLst>
                                          <p:attrName>style.visibility</p:attrName>
                                        </p:attrNameLst>
                                      </p:cBhvr>
                                      <p:to>
                                        <p:strVal val="visible"/>
                                      </p:to>
                                    </p:set>
                                  </p:childTnLst>
                                </p:cTn>
                              </p:par>
                              <p:par>
                                <p:cTn id="45" presetID="1" presetClass="exit" presetSubtype="0" fill="hold" grpId="0" nodeType="withEffect">
                                  <p:stCondLst>
                                    <p:cond delay="0"/>
                                  </p:stCondLst>
                                  <p:childTnLst>
                                    <p:set>
                                      <p:cBhvr>
                                        <p:cTn id="46" dur="1" fill="hold">
                                          <p:stCondLst>
                                            <p:cond delay="0"/>
                                          </p:stCondLst>
                                        </p:cTn>
                                        <p:tgtEl>
                                          <p:spTgt spid="276"/>
                                        </p:tgtEl>
                                        <p:attrNameLst>
                                          <p:attrName>style.visibility</p:attrName>
                                        </p:attrNameLst>
                                      </p:cBhvr>
                                      <p:to>
                                        <p:strVal val="hidden"/>
                                      </p:to>
                                    </p:set>
                                  </p:childTnLst>
                                </p:cTn>
                              </p:par>
                              <p:par>
                                <p:cTn id="47" presetID="1" presetClass="exit" presetSubtype="0" fill="hold" grpId="0" nodeType="withEffect">
                                  <p:stCondLst>
                                    <p:cond delay="0"/>
                                  </p:stCondLst>
                                  <p:childTnLst>
                                    <p:set>
                                      <p:cBhvr>
                                        <p:cTn id="48" dur="1" fill="hold">
                                          <p:stCondLst>
                                            <p:cond delay="0"/>
                                          </p:stCondLst>
                                        </p:cTn>
                                        <p:tgtEl>
                                          <p:spTgt spid="27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p:bldP spid="151" grpId="0" animBg="1"/>
      <p:bldP spid="274" grpId="0" animBg="1"/>
      <p:bldP spid="276" grpId="0" animBg="1"/>
      <p:bldP spid="277" grpId="0"/>
      <p:bldP spid="147" grpId="0"/>
      <p:bldP spid="147" grpId="1"/>
      <p:bldP spid="152" grpId="0"/>
      <p:bldP spid="154"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mc:AlternateContent xmlns:mc="http://schemas.openxmlformats.org/markup-compatibility/2006" xmlns:a14="http://schemas.microsoft.com/office/drawing/2010/main">
        <mc:Choice Requires="a14">
          <p:sp>
            <p:nvSpPr>
              <p:cNvPr id="2" name="Content Placeholder 1">
                <a:extLst>
                  <a:ext uri="{FF2B5EF4-FFF2-40B4-BE49-F238E27FC236}">
                    <a16:creationId xmlns:a16="http://schemas.microsoft.com/office/drawing/2014/main" id="{70C68833-2386-CA4A-BC01-389CE7357580}"/>
                  </a:ext>
                </a:extLst>
              </p:cNvPr>
              <p:cNvSpPr>
                <a:spLocks noGrp="1"/>
              </p:cNvSpPr>
              <p:nvPr>
                <p:ph idx="1"/>
              </p:nvPr>
            </p:nvSpPr>
            <p:spPr/>
            <p:txBody>
              <a:bodyPr/>
              <a:lstStyle/>
              <a:p>
                <a:r>
                  <a:rPr lang="en-GB" dirty="0"/>
                  <a:t>Eliminate </a:t>
                </a:r>
                <a14:m>
                  <m:oMath xmlns:m="http://schemas.openxmlformats.org/officeDocument/2006/math">
                    <m:r>
                      <a:rPr lang="de-DE" b="0" i="1" smtClean="0">
                        <a:solidFill>
                          <a:srgbClr val="FFC000"/>
                        </a:solidFill>
                        <a:latin typeface="Cambria Math" panose="02040503050406030204" pitchFamily="18" charset="0"/>
                      </a:rPr>
                      <m:t>𝑇𝑟𝑒𝑎𝑡</m:t>
                    </m:r>
                    <m:r>
                      <a:rPr lang="de-DE" b="0" i="1" smtClean="0">
                        <a:solidFill>
                          <a:srgbClr val="FFC000"/>
                        </a:solidFill>
                        <a:latin typeface="Cambria Math" panose="02040503050406030204" pitchFamily="18" charset="0"/>
                      </a:rPr>
                      <m:t>.</m:t>
                    </m:r>
                    <m:r>
                      <a:rPr lang="de-DE" b="0" i="1" smtClean="0">
                        <a:solidFill>
                          <a:srgbClr val="FFC000"/>
                        </a:solidFill>
                        <a:latin typeface="Cambria Math" panose="02040503050406030204" pitchFamily="18" charset="0"/>
                      </a:rPr>
                      <m:t>𝑒𝑣𝑒</m:t>
                    </m:r>
                  </m:oMath>
                </a14:m>
                <a:r>
                  <a:rPr lang="en-GB" dirty="0"/>
                  <a:t>, </a:t>
                </a:r>
                <a:br>
                  <a:rPr lang="en-GB" dirty="0"/>
                </a:br>
                <a14:m>
                  <m:oMath xmlns:m="http://schemas.openxmlformats.org/officeDocument/2006/math">
                    <m:r>
                      <a:rPr lang="de-DE" b="0" i="1" smtClean="0">
                        <a:solidFill>
                          <a:srgbClr val="FFC000"/>
                        </a:solidFill>
                        <a:latin typeface="Cambria Math" panose="02040503050406030204" pitchFamily="18" charset="0"/>
                      </a:rPr>
                      <m:t>𝑆𝑖𝑐𝑘</m:t>
                    </m:r>
                    <m:r>
                      <a:rPr lang="de-DE" i="1">
                        <a:solidFill>
                          <a:srgbClr val="FFC000"/>
                        </a:solidFill>
                        <a:latin typeface="Cambria Math" panose="02040503050406030204" pitchFamily="18" charset="0"/>
                      </a:rPr>
                      <m:t>.</m:t>
                    </m:r>
                    <m:r>
                      <a:rPr lang="de-DE" i="1">
                        <a:solidFill>
                          <a:srgbClr val="FFC000"/>
                        </a:solidFill>
                        <a:latin typeface="Cambria Math" panose="02040503050406030204" pitchFamily="18" charset="0"/>
                      </a:rPr>
                      <m:t>𝑒𝑣𝑒</m:t>
                    </m:r>
                  </m:oMath>
                </a14:m>
                <a:r>
                  <a:rPr lang="en-GB" dirty="0"/>
                  <a:t> variables</a:t>
                </a:r>
              </a:p>
              <a:p>
                <a:pPr lvl="1"/>
                <a:r>
                  <a:rPr lang="en-GB" dirty="0"/>
                  <a:t>Sum out </a:t>
                </a:r>
                <a14:m>
                  <m:oMath xmlns:m="http://schemas.openxmlformats.org/officeDocument/2006/math">
                    <m:r>
                      <a:rPr lang="de-DE" i="1">
                        <a:solidFill>
                          <a:srgbClr val="FFC000"/>
                        </a:solidFill>
                        <a:latin typeface="Cambria Math" panose="02040503050406030204" pitchFamily="18" charset="0"/>
                      </a:rPr>
                      <m:t>𝑇𝑟𝑒𝑎𝑡</m:t>
                    </m:r>
                    <m:r>
                      <a:rPr lang="de-DE" i="1">
                        <a:solidFill>
                          <a:srgbClr val="FFC000"/>
                        </a:solidFill>
                        <a:latin typeface="Cambria Math" panose="02040503050406030204" pitchFamily="18" charset="0"/>
                      </a:rPr>
                      <m:t>.</m:t>
                    </m:r>
                    <m:r>
                      <a:rPr lang="de-DE" i="1">
                        <a:solidFill>
                          <a:srgbClr val="FFC000"/>
                        </a:solidFill>
                        <a:latin typeface="Cambria Math" panose="02040503050406030204" pitchFamily="18" charset="0"/>
                      </a:rPr>
                      <m:t>𝑒𝑣𝑒</m:t>
                    </m:r>
                  </m:oMath>
                </a14:m>
                <a:r>
                  <a:rPr lang="en-GB" dirty="0"/>
                  <a:t> variables</a:t>
                </a:r>
              </a:p>
              <a:p>
                <a:pPr lvl="1"/>
                <a:r>
                  <a:rPr lang="en-GB" dirty="0"/>
                  <a:t>Multiply results over </a:t>
                </a:r>
                <a:br>
                  <a:rPr lang="en-GB" dirty="0"/>
                </a:br>
                <a:r>
                  <a:rPr lang="en-GB" dirty="0"/>
                  <a:t>same arguments</a:t>
                </a:r>
              </a:p>
              <a:p>
                <a:pPr lvl="1"/>
                <a:r>
                  <a:rPr lang="en-GB" dirty="0"/>
                  <a:t>Multiply </a:t>
                </a: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2</m:t>
                        </m:r>
                      </m:sub>
                    </m:sSub>
                    <m:r>
                      <a:rPr lang="de-DE" b="0" i="1" smtClean="0">
                        <a:latin typeface="Cambria Math" panose="02040503050406030204" pitchFamily="18" charset="0"/>
                      </a:rPr>
                      <m:t>,</m:t>
                    </m:r>
                    <m:sSubSup>
                      <m:sSubSupPr>
                        <m:ctrlPr>
                          <a:rPr lang="de-DE" b="0" i="1" smtClean="0">
                            <a:latin typeface="Cambria Math" panose="02040503050406030204" pitchFamily="18" charset="0"/>
                          </a:rPr>
                        </m:ctrlPr>
                      </m:sSubSupPr>
                      <m:e>
                        <m:r>
                          <a:rPr lang="de-DE" b="0" i="1" smtClean="0">
                            <a:latin typeface="Cambria Math" panose="02040503050406030204" pitchFamily="18" charset="0"/>
                          </a:rPr>
                          <m:t>𝑓</m:t>
                        </m:r>
                      </m:e>
                      <m:sub>
                        <m:r>
                          <a:rPr lang="de-DE" b="0" i="1" smtClean="0">
                            <a:latin typeface="Cambria Math" panose="02040503050406030204" pitchFamily="18" charset="0"/>
                          </a:rPr>
                          <m:t>3</m:t>
                        </m:r>
                      </m:sub>
                      <m:sup>
                        <m:r>
                          <a:rPr lang="de-DE" b="0" i="1" smtClean="0">
                            <a:latin typeface="Cambria Math" panose="02040503050406030204" pitchFamily="18" charset="0"/>
                          </a:rPr>
                          <m:t>′′</m:t>
                        </m:r>
                      </m:sup>
                    </m:sSubSup>
                  </m:oMath>
                </a14:m>
                <a:r>
                  <a:rPr lang="en-GB" dirty="0"/>
                  <a:t> for </a:t>
                </a:r>
                <a14:m>
                  <m:oMath xmlns:m="http://schemas.openxmlformats.org/officeDocument/2006/math">
                    <m:r>
                      <a:rPr lang="de-DE" b="0" i="1" smtClean="0">
                        <a:latin typeface="Cambria Math" panose="02040503050406030204" pitchFamily="18" charset="0"/>
                      </a:rPr>
                      <m:t>𝑒𝑣𝑒</m:t>
                    </m:r>
                  </m:oMath>
                </a14:m>
                <a:endParaRPr lang="en-GB" dirty="0"/>
              </a:p>
              <a:p>
                <a:pPr lvl="1"/>
                <a:r>
                  <a:rPr lang="en-GB" dirty="0"/>
                  <a:t>Sum out </a:t>
                </a:r>
                <a14:m>
                  <m:oMath xmlns:m="http://schemas.openxmlformats.org/officeDocument/2006/math">
                    <m:r>
                      <a:rPr lang="de-DE" i="1">
                        <a:solidFill>
                          <a:srgbClr val="FFC000"/>
                        </a:solidFill>
                        <a:latin typeface="Cambria Math" panose="02040503050406030204" pitchFamily="18" charset="0"/>
                      </a:rPr>
                      <m:t>𝑆𝑖𝑐𝑘</m:t>
                    </m:r>
                    <m:r>
                      <a:rPr lang="de-DE" i="1">
                        <a:solidFill>
                          <a:srgbClr val="FFC000"/>
                        </a:solidFill>
                        <a:latin typeface="Cambria Math" panose="02040503050406030204" pitchFamily="18" charset="0"/>
                      </a:rPr>
                      <m:t>.</m:t>
                    </m:r>
                    <m:r>
                      <a:rPr lang="de-DE" i="1">
                        <a:solidFill>
                          <a:srgbClr val="FFC000"/>
                        </a:solidFill>
                        <a:latin typeface="Cambria Math" panose="02040503050406030204" pitchFamily="18" charset="0"/>
                      </a:rPr>
                      <m:t>𝑒𝑣𝑒</m:t>
                    </m:r>
                  </m:oMath>
                </a14:m>
                <a:endParaRPr lang="en-GB" dirty="0"/>
              </a:p>
              <a:p>
                <a:endParaRPr lang="en-GB" dirty="0"/>
              </a:p>
            </p:txBody>
          </p:sp>
        </mc:Choice>
        <mc:Fallback xmlns="">
          <p:sp>
            <p:nvSpPr>
              <p:cNvPr id="2" name="Content Placeholder 1">
                <a:extLst>
                  <a:ext uri="{FF2B5EF4-FFF2-40B4-BE49-F238E27FC236}">
                    <a16:creationId xmlns:a16="http://schemas.microsoft.com/office/drawing/2014/main" id="{70C68833-2386-CA4A-BC01-389CE7357580}"/>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16</a:t>
            </a:fld>
            <a:endParaRPr lang="en-US"/>
          </a:p>
        </p:txBody>
      </p:sp>
      <mc:AlternateContent xmlns:mc="http://schemas.openxmlformats.org/markup-compatibility/2006" xmlns:a14="http://schemas.microsoft.com/office/drawing/2010/main">
        <mc:Choice Requires="a14">
          <p:sp>
            <p:nvSpPr>
              <p:cNvPr id="213" name="TextBox 212">
                <a:extLst>
                  <a:ext uri="{FF2B5EF4-FFF2-40B4-BE49-F238E27FC236}">
                    <a16:creationId xmlns:a16="http://schemas.microsoft.com/office/drawing/2014/main" id="{746B74DE-9AF5-334A-BCAA-D66F699E6DC4}"/>
                  </a:ext>
                </a:extLst>
              </p:cNvPr>
              <p:cNvSpPr txBox="1"/>
              <p:nvPr/>
            </p:nvSpPr>
            <p:spPr>
              <a:xfrm>
                <a:off x="4210518" y="3040213"/>
                <a:ext cx="1534068" cy="389513"/>
              </a:xfrm>
              <a:prstGeom prst="ellipse">
                <a:avLst/>
              </a:prstGeom>
              <a:noFill/>
              <a:ln>
                <a:solidFill>
                  <a:schemeClr val="tx1"/>
                </a:solidFill>
              </a:ln>
            </p:spPr>
            <p:txBody>
              <a:bodyPr wrap="none" lIns="0" tIns="0" rIns="0" bIns="0" rtlCol="0">
                <a:spAutoFit/>
              </a:bodyPr>
              <a:lstStyle/>
              <a:p>
                <a:pPr marL="15875"/>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𝑓𝑙𝑜𝑜𝑑</m:t>
                      </m:r>
                    </m:oMath>
                  </m:oMathPara>
                </a14:m>
                <a:endParaRPr lang="en-GB" dirty="0">
                  <a:solidFill>
                    <a:schemeClr val="tx1"/>
                  </a:solidFill>
                </a:endParaRPr>
              </a:p>
            </p:txBody>
          </p:sp>
        </mc:Choice>
        <mc:Fallback xmlns="">
          <p:sp>
            <p:nvSpPr>
              <p:cNvPr id="213" name="TextBox 212">
                <a:extLst>
                  <a:ext uri="{FF2B5EF4-FFF2-40B4-BE49-F238E27FC236}">
                    <a16:creationId xmlns:a16="http://schemas.microsoft.com/office/drawing/2014/main" id="{746B74DE-9AF5-334A-BCAA-D66F699E6DC4}"/>
                  </a:ext>
                </a:extLst>
              </p:cNvPr>
              <p:cNvSpPr txBox="1">
                <a:spLocks noRot="1" noChangeAspect="1" noMove="1" noResize="1" noEditPoints="1" noAdjustHandles="1" noChangeArrowheads="1" noChangeShapeType="1" noTextEdit="1"/>
              </p:cNvSpPr>
              <p:nvPr/>
            </p:nvSpPr>
            <p:spPr>
              <a:xfrm>
                <a:off x="4210518" y="3040213"/>
                <a:ext cx="1534068" cy="389513"/>
              </a:xfrm>
              <a:prstGeom prst="ellipse">
                <a:avLst/>
              </a:prstGeom>
              <a:blipFill>
                <a:blip r:embed="rId4"/>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3168C36D-4701-C74A-9D6A-4F64FB49B55B}"/>
                  </a:ext>
                </a:extLst>
              </p:cNvPr>
              <p:cNvSpPr txBox="1"/>
              <p:nvPr/>
            </p:nvSpPr>
            <p:spPr>
              <a:xfrm>
                <a:off x="6528728" y="3040213"/>
                <a:ext cx="12897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panose="02040503050406030204" pitchFamily="18"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𝑓𝑖𝑟𝑒</m:t>
                      </m:r>
                    </m:oMath>
                  </m:oMathPara>
                </a14:m>
                <a:endParaRPr lang="en-GB" dirty="0">
                  <a:solidFill>
                    <a:schemeClr val="tx1"/>
                  </a:solidFill>
                </a:endParaRPr>
              </a:p>
            </p:txBody>
          </p:sp>
        </mc:Choice>
        <mc:Fallback xmlns="">
          <p:sp>
            <p:nvSpPr>
              <p:cNvPr id="214" name="TextBox 213">
                <a:extLst>
                  <a:ext uri="{FF2B5EF4-FFF2-40B4-BE49-F238E27FC236}">
                    <a16:creationId xmlns:a16="http://schemas.microsoft.com/office/drawing/2014/main" id="{3168C36D-4701-C74A-9D6A-4F64FB49B55B}"/>
                  </a:ext>
                </a:extLst>
              </p:cNvPr>
              <p:cNvSpPr txBox="1">
                <a:spLocks noRot="1" noChangeAspect="1" noMove="1" noResize="1" noEditPoints="1" noAdjustHandles="1" noChangeArrowheads="1" noChangeShapeType="1" noTextEdit="1"/>
              </p:cNvSpPr>
              <p:nvPr/>
            </p:nvSpPr>
            <p:spPr>
              <a:xfrm>
                <a:off x="6528728" y="3040213"/>
                <a:ext cx="1289721" cy="389513"/>
              </a:xfrm>
              <a:prstGeom prst="ellipse">
                <a:avLst/>
              </a:prstGeom>
              <a:blipFill>
                <a:blip r:embed="rId5"/>
                <a:stretch>
                  <a:fillRect b="-6061"/>
                </a:stretch>
              </a:blipFill>
              <a:ln>
                <a:solidFill>
                  <a:schemeClr val="tx1"/>
                </a:solidFill>
              </a:ln>
            </p:spPr>
            <p:txBody>
              <a:bodyPr/>
              <a:lstStyle/>
              <a:p>
                <a:r>
                  <a:rPr lang="en-GB">
                    <a:noFill/>
                  </a:rPr>
                  <a:t> </a:t>
                </a:r>
              </a:p>
            </p:txBody>
          </p:sp>
        </mc:Fallback>
      </mc:AlternateContent>
      <p:cxnSp>
        <p:nvCxnSpPr>
          <p:cNvPr id="216" name="Straight Connector 215">
            <a:extLst>
              <a:ext uri="{FF2B5EF4-FFF2-40B4-BE49-F238E27FC236}">
                <a16:creationId xmlns:a16="http://schemas.microsoft.com/office/drawing/2014/main" id="{049DECC4-7423-AF45-B276-5B7AC503B21B}"/>
              </a:ext>
            </a:extLst>
          </p:cNvPr>
          <p:cNvCxnSpPr>
            <a:cxnSpLocks/>
            <a:stCxn id="266" idx="1"/>
            <a:endCxn id="213" idx="6"/>
          </p:cNvCxnSpPr>
          <p:nvPr/>
        </p:nvCxnSpPr>
        <p:spPr>
          <a:xfrm flipH="1">
            <a:off x="5744586" y="3234969"/>
            <a:ext cx="139616"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1" name="Group 220">
            <a:extLst>
              <a:ext uri="{FF2B5EF4-FFF2-40B4-BE49-F238E27FC236}">
                <a16:creationId xmlns:a16="http://schemas.microsoft.com/office/drawing/2014/main" id="{8551B403-7639-DC44-A7C9-0E35FACEE208}"/>
              </a:ext>
            </a:extLst>
          </p:cNvPr>
          <p:cNvGrpSpPr/>
          <p:nvPr/>
        </p:nvGrpSpPr>
        <p:grpSpPr>
          <a:xfrm>
            <a:off x="5866806" y="2939188"/>
            <a:ext cx="190052" cy="367781"/>
            <a:chOff x="6667403" y="2704840"/>
            <a:chExt cx="190052" cy="367781"/>
          </a:xfrm>
        </p:grpSpPr>
        <p:sp>
          <p:nvSpPr>
            <p:cNvPr id="266" name="Rectangle 265">
              <a:extLst>
                <a:ext uri="{FF2B5EF4-FFF2-40B4-BE49-F238E27FC236}">
                  <a16:creationId xmlns:a16="http://schemas.microsoft.com/office/drawing/2014/main" id="{11E49E06-AF1B-A945-8D4D-D151808A0569}"/>
                </a:ext>
              </a:extLst>
            </p:cNvPr>
            <p:cNvSpPr/>
            <p:nvPr/>
          </p:nvSpPr>
          <p:spPr>
            <a:xfrm>
              <a:off x="6684799"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7" name="TextBox 266">
                  <a:extLst>
                    <a:ext uri="{FF2B5EF4-FFF2-40B4-BE49-F238E27FC236}">
                      <a16:creationId xmlns:a16="http://schemas.microsoft.com/office/drawing/2014/main" id="{66E917A8-C2D0-E742-BB96-04CF96E9D427}"/>
                    </a:ext>
                  </a:extLst>
                </p:cNvPr>
                <p:cNvSpPr txBox="1"/>
                <p:nvPr/>
              </p:nvSpPr>
              <p:spPr>
                <a:xfrm>
                  <a:off x="6667403"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7" name="TextBox 266">
                  <a:extLst>
                    <a:ext uri="{FF2B5EF4-FFF2-40B4-BE49-F238E27FC236}">
                      <a16:creationId xmlns:a16="http://schemas.microsoft.com/office/drawing/2014/main" id="{66E917A8-C2D0-E742-BB96-04CF96E9D427}"/>
                    </a:ext>
                  </a:extLst>
                </p:cNvPr>
                <p:cNvSpPr txBox="1">
                  <a:spLocks noRot="1" noChangeAspect="1" noMove="1" noResize="1" noEditPoints="1" noAdjustHandles="1" noChangeArrowheads="1" noChangeShapeType="1" noTextEdit="1"/>
                </p:cNvSpPr>
                <p:nvPr/>
              </p:nvSpPr>
              <p:spPr>
                <a:xfrm>
                  <a:off x="6667403" y="2704840"/>
                  <a:ext cx="190052" cy="215444"/>
                </a:xfrm>
                <a:prstGeom prst="rect">
                  <a:avLst/>
                </a:prstGeom>
                <a:blipFill>
                  <a:blip r:embed="rId20"/>
                  <a:stretch>
                    <a:fillRect l="-37500" b="-27778"/>
                  </a:stretch>
                </a:blipFill>
              </p:spPr>
              <p:txBody>
                <a:bodyPr/>
                <a:lstStyle/>
                <a:p>
                  <a:r>
                    <a:rPr lang="en-GB">
                      <a:noFill/>
                    </a:rPr>
                    <a:t> </a:t>
                  </a:r>
                </a:p>
              </p:txBody>
            </p:sp>
          </mc:Fallback>
        </mc:AlternateContent>
      </p:grpSp>
      <p:cxnSp>
        <p:nvCxnSpPr>
          <p:cNvPr id="224" name="Straight Connector 223">
            <a:extLst>
              <a:ext uri="{FF2B5EF4-FFF2-40B4-BE49-F238E27FC236}">
                <a16:creationId xmlns:a16="http://schemas.microsoft.com/office/drawing/2014/main" id="{7FC0F694-3E17-E844-86A6-5BDA27F563DF}"/>
              </a:ext>
            </a:extLst>
          </p:cNvPr>
          <p:cNvCxnSpPr>
            <a:cxnSpLocks/>
            <a:stCxn id="214" idx="2"/>
            <a:endCxn id="260" idx="3"/>
          </p:cNvCxnSpPr>
          <p:nvPr/>
        </p:nvCxnSpPr>
        <p:spPr>
          <a:xfrm flipH="1" flipV="1">
            <a:off x="6320099" y="3234969"/>
            <a:ext cx="208629"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29130A9-9D9C-EB49-B5ED-BCF34FB4EA72}"/>
              </a:ext>
            </a:extLst>
          </p:cNvPr>
          <p:cNvCxnSpPr>
            <a:cxnSpLocks/>
            <a:stCxn id="246" idx="0"/>
            <a:endCxn id="260" idx="2"/>
          </p:cNvCxnSpPr>
          <p:nvPr/>
        </p:nvCxnSpPr>
        <p:spPr>
          <a:xfrm flipV="1">
            <a:off x="6103482" y="3306969"/>
            <a:ext cx="144617"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7E05627-51C8-0945-9F55-2FD69B7F914B}"/>
              </a:ext>
            </a:extLst>
          </p:cNvPr>
          <p:cNvCxnSpPr>
            <a:cxnSpLocks/>
            <a:stCxn id="258" idx="3"/>
            <a:endCxn id="213" idx="2"/>
          </p:cNvCxnSpPr>
          <p:nvPr/>
        </p:nvCxnSpPr>
        <p:spPr>
          <a:xfrm>
            <a:off x="4025724" y="3234969"/>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ADD934D-104B-6A46-AB5F-FE98298D9933}"/>
              </a:ext>
            </a:extLst>
          </p:cNvPr>
          <p:cNvCxnSpPr>
            <a:cxnSpLocks/>
            <a:stCxn id="214" idx="6"/>
            <a:endCxn id="256" idx="1"/>
          </p:cNvCxnSpPr>
          <p:nvPr/>
        </p:nvCxnSpPr>
        <p:spPr>
          <a:xfrm flipV="1">
            <a:off x="7818449" y="3234969"/>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14969037-FA50-BB40-8DCF-ADEF07F5B32C}"/>
              </a:ext>
            </a:extLst>
          </p:cNvPr>
          <p:cNvCxnSpPr>
            <a:cxnSpLocks/>
            <a:stCxn id="242" idx="4"/>
            <a:endCxn id="266" idx="0"/>
          </p:cNvCxnSpPr>
          <p:nvPr/>
        </p:nvCxnSpPr>
        <p:spPr>
          <a:xfrm flipH="1">
            <a:off x="5956202" y="2867188"/>
            <a:ext cx="153253"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CA820B2B-747A-1845-ADFA-3AF9C9333ACD}"/>
              </a:ext>
            </a:extLst>
          </p:cNvPr>
          <p:cNvCxnSpPr>
            <a:cxnSpLocks/>
            <a:stCxn id="242" idx="4"/>
            <a:endCxn id="260" idx="0"/>
          </p:cNvCxnSpPr>
          <p:nvPr/>
        </p:nvCxnSpPr>
        <p:spPr>
          <a:xfrm>
            <a:off x="6109455" y="2867188"/>
            <a:ext cx="138644"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D968AC59-587C-524F-8711-A45BEC04E640}"/>
              </a:ext>
            </a:extLst>
          </p:cNvPr>
          <p:cNvCxnSpPr>
            <a:cxnSpLocks/>
            <a:stCxn id="258" idx="3"/>
            <a:endCxn id="243" idx="3"/>
          </p:cNvCxnSpPr>
          <p:nvPr/>
        </p:nvCxnSpPr>
        <p:spPr>
          <a:xfrm flipV="1">
            <a:off x="4025724" y="2351538"/>
            <a:ext cx="1578483"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A82548C3-5A62-9A49-8719-4D92B7C0E1D4}"/>
              </a:ext>
            </a:extLst>
          </p:cNvPr>
          <p:cNvCxnSpPr>
            <a:cxnSpLocks/>
            <a:stCxn id="243" idx="5"/>
            <a:endCxn id="256" idx="1"/>
          </p:cNvCxnSpPr>
          <p:nvPr/>
        </p:nvCxnSpPr>
        <p:spPr>
          <a:xfrm>
            <a:off x="6602758" y="2351538"/>
            <a:ext cx="1400485"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53CE09A7-F599-7341-AE8E-CD6BEDAB26BC}"/>
              </a:ext>
            </a:extLst>
          </p:cNvPr>
          <p:cNvCxnSpPr>
            <a:cxnSpLocks/>
            <a:stCxn id="258" idx="3"/>
            <a:endCxn id="246" idx="2"/>
          </p:cNvCxnSpPr>
          <p:nvPr/>
        </p:nvCxnSpPr>
        <p:spPr>
          <a:xfrm>
            <a:off x="4025724" y="3234969"/>
            <a:ext cx="1698433"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5F3298DA-58AD-F244-BAE5-522517060F7B}"/>
              </a:ext>
            </a:extLst>
          </p:cNvPr>
          <p:cNvCxnSpPr>
            <a:cxnSpLocks/>
            <a:stCxn id="256" idx="1"/>
            <a:endCxn id="246" idx="6"/>
          </p:cNvCxnSpPr>
          <p:nvPr/>
        </p:nvCxnSpPr>
        <p:spPr>
          <a:xfrm flipH="1">
            <a:off x="6482806" y="3234969"/>
            <a:ext cx="1520437"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B878E65C-3F69-994A-AFA2-95C7A31EED2B}"/>
              </a:ext>
            </a:extLst>
          </p:cNvPr>
          <p:cNvGrpSpPr/>
          <p:nvPr/>
        </p:nvGrpSpPr>
        <p:grpSpPr>
          <a:xfrm>
            <a:off x="6150079" y="2939188"/>
            <a:ext cx="190052" cy="367781"/>
            <a:chOff x="6950676" y="2704840"/>
            <a:chExt cx="190052" cy="367781"/>
          </a:xfrm>
        </p:grpSpPr>
        <p:sp>
          <p:nvSpPr>
            <p:cNvPr id="260" name="Rectangle 259">
              <a:extLst>
                <a:ext uri="{FF2B5EF4-FFF2-40B4-BE49-F238E27FC236}">
                  <a16:creationId xmlns:a16="http://schemas.microsoft.com/office/drawing/2014/main" id="{9079AD42-DEB8-1E41-A36F-037DA7B7C183}"/>
                </a:ext>
              </a:extLst>
            </p:cNvPr>
            <p:cNvSpPr/>
            <p:nvPr/>
          </p:nvSpPr>
          <p:spPr>
            <a:xfrm>
              <a:off x="6976696"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1" name="TextBox 260">
                  <a:extLst>
                    <a:ext uri="{FF2B5EF4-FFF2-40B4-BE49-F238E27FC236}">
                      <a16:creationId xmlns:a16="http://schemas.microsoft.com/office/drawing/2014/main" id="{7106CFAF-29B5-7B4D-B781-5A607887623D}"/>
                    </a:ext>
                  </a:extLst>
                </p:cNvPr>
                <p:cNvSpPr txBox="1"/>
                <p:nvPr/>
              </p:nvSpPr>
              <p:spPr>
                <a:xfrm>
                  <a:off x="695067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1" name="TextBox 260">
                  <a:extLst>
                    <a:ext uri="{FF2B5EF4-FFF2-40B4-BE49-F238E27FC236}">
                      <a16:creationId xmlns:a16="http://schemas.microsoft.com/office/drawing/2014/main" id="{7106CFAF-29B5-7B4D-B781-5A607887623D}"/>
                    </a:ext>
                  </a:extLst>
                </p:cNvPr>
                <p:cNvSpPr txBox="1">
                  <a:spLocks noRot="1" noChangeAspect="1" noMove="1" noResize="1" noEditPoints="1" noAdjustHandles="1" noChangeArrowheads="1" noChangeShapeType="1" noTextEdit="1"/>
                </p:cNvSpPr>
                <p:nvPr/>
              </p:nvSpPr>
              <p:spPr>
                <a:xfrm>
                  <a:off x="6950676" y="2704840"/>
                  <a:ext cx="190052" cy="215444"/>
                </a:xfrm>
                <a:prstGeom prst="rect">
                  <a:avLst/>
                </a:prstGeom>
                <a:blipFill>
                  <a:blip r:embed="rId23"/>
                  <a:stretch>
                    <a:fillRect l="-37500" b="-27778"/>
                  </a:stretch>
                </a:blipFill>
              </p:spPr>
              <p:txBody>
                <a:bodyPr/>
                <a:lstStyle/>
                <a:p>
                  <a:r>
                    <a:rPr lang="en-GB">
                      <a:noFill/>
                    </a:rPr>
                    <a:t> </a:t>
                  </a:r>
                </a:p>
              </p:txBody>
            </p:sp>
          </mc:Fallback>
        </mc:AlternateContent>
      </p:grpSp>
      <p:grpSp>
        <p:nvGrpSpPr>
          <p:cNvPr id="239" name="Group 238">
            <a:extLst>
              <a:ext uri="{FF2B5EF4-FFF2-40B4-BE49-F238E27FC236}">
                <a16:creationId xmlns:a16="http://schemas.microsoft.com/office/drawing/2014/main" id="{E45AE4A8-7106-264C-80CD-5F1B4846C23B}"/>
              </a:ext>
            </a:extLst>
          </p:cNvPr>
          <p:cNvGrpSpPr/>
          <p:nvPr/>
        </p:nvGrpSpPr>
        <p:grpSpPr>
          <a:xfrm>
            <a:off x="3861849" y="2939188"/>
            <a:ext cx="190052" cy="367781"/>
            <a:chOff x="4662446" y="2704840"/>
            <a:chExt cx="190052" cy="367781"/>
          </a:xfrm>
        </p:grpSpPr>
        <p:sp>
          <p:nvSpPr>
            <p:cNvPr id="258" name="Rectangle 257">
              <a:extLst>
                <a:ext uri="{FF2B5EF4-FFF2-40B4-BE49-F238E27FC236}">
                  <a16:creationId xmlns:a16="http://schemas.microsoft.com/office/drawing/2014/main" id="{1BFEC8B7-8040-E14A-804E-B544DF57226B}"/>
                </a:ext>
              </a:extLst>
            </p:cNvPr>
            <p:cNvSpPr/>
            <p:nvPr/>
          </p:nvSpPr>
          <p:spPr>
            <a:xfrm>
              <a:off x="4682321"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F90ECFBA-A111-484F-98BC-0B61B89102B2}"/>
                    </a:ext>
                  </a:extLst>
                </p:cNvPr>
                <p:cNvSpPr txBox="1"/>
                <p:nvPr/>
              </p:nvSpPr>
              <p:spPr>
                <a:xfrm>
                  <a:off x="466244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9" name="TextBox 258">
                  <a:extLst>
                    <a:ext uri="{FF2B5EF4-FFF2-40B4-BE49-F238E27FC236}">
                      <a16:creationId xmlns:a16="http://schemas.microsoft.com/office/drawing/2014/main" id="{F90ECFBA-A111-484F-98BC-0B61B89102B2}"/>
                    </a:ext>
                  </a:extLst>
                </p:cNvPr>
                <p:cNvSpPr txBox="1">
                  <a:spLocks noRot="1" noChangeAspect="1" noMove="1" noResize="1" noEditPoints="1" noAdjustHandles="1" noChangeArrowheads="1" noChangeShapeType="1" noTextEdit="1"/>
                </p:cNvSpPr>
                <p:nvPr/>
              </p:nvSpPr>
              <p:spPr>
                <a:xfrm>
                  <a:off x="4662446" y="2704840"/>
                  <a:ext cx="190052" cy="215444"/>
                </a:xfrm>
                <a:prstGeom prst="rect">
                  <a:avLst/>
                </a:prstGeom>
                <a:blipFill>
                  <a:blip r:embed="rId24"/>
                  <a:stretch>
                    <a:fillRect l="-37500" b="-27778"/>
                  </a:stretch>
                </a:blipFill>
              </p:spPr>
              <p:txBody>
                <a:bodyPr/>
                <a:lstStyle/>
                <a:p>
                  <a:r>
                    <a:rPr lang="en-GB">
                      <a:noFill/>
                    </a:rPr>
                    <a:t> </a:t>
                  </a:r>
                </a:p>
              </p:txBody>
            </p:sp>
          </mc:Fallback>
        </mc:AlternateContent>
      </p:grpSp>
      <p:grpSp>
        <p:nvGrpSpPr>
          <p:cNvPr id="240" name="Group 239">
            <a:extLst>
              <a:ext uri="{FF2B5EF4-FFF2-40B4-BE49-F238E27FC236}">
                <a16:creationId xmlns:a16="http://schemas.microsoft.com/office/drawing/2014/main" id="{FE02072C-7DE5-2B4A-92AD-198A6CB2B2AC}"/>
              </a:ext>
            </a:extLst>
          </p:cNvPr>
          <p:cNvGrpSpPr/>
          <p:nvPr/>
        </p:nvGrpSpPr>
        <p:grpSpPr>
          <a:xfrm>
            <a:off x="7980217" y="2939188"/>
            <a:ext cx="190052" cy="367781"/>
            <a:chOff x="8780814" y="2704840"/>
            <a:chExt cx="190052" cy="367781"/>
          </a:xfrm>
        </p:grpSpPr>
        <p:sp>
          <p:nvSpPr>
            <p:cNvPr id="256" name="Rectangle 255">
              <a:extLst>
                <a:ext uri="{FF2B5EF4-FFF2-40B4-BE49-F238E27FC236}">
                  <a16:creationId xmlns:a16="http://schemas.microsoft.com/office/drawing/2014/main" id="{E00E0DC7-A873-BA40-A49F-8898EA6D6459}"/>
                </a:ext>
              </a:extLst>
            </p:cNvPr>
            <p:cNvSpPr/>
            <p:nvPr/>
          </p:nvSpPr>
          <p:spPr>
            <a:xfrm>
              <a:off x="8803840"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7" name="TextBox 256">
                  <a:extLst>
                    <a:ext uri="{FF2B5EF4-FFF2-40B4-BE49-F238E27FC236}">
                      <a16:creationId xmlns:a16="http://schemas.microsoft.com/office/drawing/2014/main" id="{6DAD29F4-3D40-254E-B359-0690E70A87DE}"/>
                    </a:ext>
                  </a:extLst>
                </p:cNvPr>
                <p:cNvSpPr txBox="1"/>
                <p:nvPr/>
              </p:nvSpPr>
              <p:spPr>
                <a:xfrm>
                  <a:off x="8780814"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7" name="TextBox 256">
                  <a:extLst>
                    <a:ext uri="{FF2B5EF4-FFF2-40B4-BE49-F238E27FC236}">
                      <a16:creationId xmlns:a16="http://schemas.microsoft.com/office/drawing/2014/main" id="{6DAD29F4-3D40-254E-B359-0690E70A87DE}"/>
                    </a:ext>
                  </a:extLst>
                </p:cNvPr>
                <p:cNvSpPr txBox="1">
                  <a:spLocks noRot="1" noChangeAspect="1" noMove="1" noResize="1" noEditPoints="1" noAdjustHandles="1" noChangeArrowheads="1" noChangeShapeType="1" noTextEdit="1"/>
                </p:cNvSpPr>
                <p:nvPr/>
              </p:nvSpPr>
              <p:spPr>
                <a:xfrm>
                  <a:off x="8780814" y="2704840"/>
                  <a:ext cx="190052" cy="215444"/>
                </a:xfrm>
                <a:prstGeom prst="rect">
                  <a:avLst/>
                </a:prstGeom>
                <a:blipFill>
                  <a:blip r:embed="rId25"/>
                  <a:stretch>
                    <a:fillRect l="-37500" b="-27778"/>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2" name="TextBox 241">
                <a:extLst>
                  <a:ext uri="{FF2B5EF4-FFF2-40B4-BE49-F238E27FC236}">
                    <a16:creationId xmlns:a16="http://schemas.microsoft.com/office/drawing/2014/main" id="{F212901E-F2DC-6D42-8143-E64EAC884774}"/>
                  </a:ext>
                </a:extLst>
              </p:cNvPr>
              <p:cNvSpPr txBox="1"/>
              <p:nvPr/>
            </p:nvSpPr>
            <p:spPr>
              <a:xfrm>
                <a:off x="5469779" y="2477675"/>
                <a:ext cx="1279352"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b="0" i="1" smtClean="0">
                          <a:solidFill>
                            <a:schemeClr val="tx1"/>
                          </a:solidFill>
                          <a:latin typeface="Cambria Math" panose="02040503050406030204" pitchFamily="18" charset="0"/>
                        </a:rPr>
                        <m:t>𝑛𝑢𝑐𝑙</m:t>
                      </m:r>
                    </m:oMath>
                  </m:oMathPara>
                </a14:m>
                <a:endParaRPr lang="en-GB" dirty="0">
                  <a:solidFill>
                    <a:schemeClr val="tx1"/>
                  </a:solidFill>
                </a:endParaRPr>
              </a:p>
            </p:txBody>
          </p:sp>
        </mc:Choice>
        <mc:Fallback xmlns="">
          <p:sp>
            <p:nvSpPr>
              <p:cNvPr id="242" name="TextBox 241">
                <a:extLst>
                  <a:ext uri="{FF2B5EF4-FFF2-40B4-BE49-F238E27FC236}">
                    <a16:creationId xmlns:a16="http://schemas.microsoft.com/office/drawing/2014/main" id="{F212901E-F2DC-6D42-8143-E64EAC884774}"/>
                  </a:ext>
                </a:extLst>
              </p:cNvPr>
              <p:cNvSpPr txBox="1">
                <a:spLocks noRot="1" noChangeAspect="1" noMove="1" noResize="1" noEditPoints="1" noAdjustHandles="1" noChangeArrowheads="1" noChangeShapeType="1" noTextEdit="1"/>
              </p:cNvSpPr>
              <p:nvPr/>
            </p:nvSpPr>
            <p:spPr>
              <a:xfrm>
                <a:off x="5469779" y="2477675"/>
                <a:ext cx="1279352" cy="389513"/>
              </a:xfrm>
              <a:prstGeom prst="ellipse">
                <a:avLst/>
              </a:prstGeom>
              <a:blipFill>
                <a:blip r:embed="rId2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3" name="TextBox 242">
                <a:extLst>
                  <a:ext uri="{FF2B5EF4-FFF2-40B4-BE49-F238E27FC236}">
                    <a16:creationId xmlns:a16="http://schemas.microsoft.com/office/drawing/2014/main" id="{AA45890B-649D-1142-BF06-436C09D152A2}"/>
                  </a:ext>
                </a:extLst>
              </p:cNvPr>
              <p:cNvSpPr txBox="1"/>
              <p:nvPr/>
            </p:nvSpPr>
            <p:spPr>
              <a:xfrm>
                <a:off x="5397400" y="2019068"/>
                <a:ext cx="141216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i="1">
                          <a:solidFill>
                            <a:schemeClr val="tx1"/>
                          </a:solidFill>
                          <a:latin typeface="Cambria Math" panose="02040503050406030204" pitchFamily="18" charset="0"/>
                        </a:rPr>
                        <m:t>𝑐h𝑒𝑚</m:t>
                      </m:r>
                    </m:oMath>
                  </m:oMathPara>
                </a14:m>
                <a:endParaRPr lang="en-GB" dirty="0">
                  <a:solidFill>
                    <a:schemeClr val="tx1"/>
                  </a:solidFill>
                </a:endParaRPr>
              </a:p>
            </p:txBody>
          </p:sp>
        </mc:Choice>
        <mc:Fallback xmlns="">
          <p:sp>
            <p:nvSpPr>
              <p:cNvPr id="243" name="TextBox 242">
                <a:extLst>
                  <a:ext uri="{FF2B5EF4-FFF2-40B4-BE49-F238E27FC236}">
                    <a16:creationId xmlns:a16="http://schemas.microsoft.com/office/drawing/2014/main" id="{AA45890B-649D-1142-BF06-436C09D152A2}"/>
                  </a:ext>
                </a:extLst>
              </p:cNvPr>
              <p:cNvSpPr txBox="1">
                <a:spLocks noRot="1" noChangeAspect="1" noMove="1" noResize="1" noEditPoints="1" noAdjustHandles="1" noChangeArrowheads="1" noChangeShapeType="1" noTextEdit="1"/>
              </p:cNvSpPr>
              <p:nvPr/>
            </p:nvSpPr>
            <p:spPr>
              <a:xfrm>
                <a:off x="5397400" y="2019068"/>
                <a:ext cx="1412165" cy="389513"/>
              </a:xfrm>
              <a:prstGeom prst="ellipse">
                <a:avLst/>
              </a:prstGeom>
              <a:blipFill>
                <a:blip r:embed="rId2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7B0FD324-DBC1-5741-8DC5-088EB524CEDB}"/>
                  </a:ext>
                </a:extLst>
              </p:cNvPr>
              <p:cNvSpPr txBox="1"/>
              <p:nvPr/>
            </p:nvSpPr>
            <p:spPr>
              <a:xfrm>
                <a:off x="5724157" y="3851350"/>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24157" y="3851350"/>
                <a:ext cx="758649" cy="389513"/>
              </a:xfrm>
              <a:prstGeom prst="ellipse">
                <a:avLst/>
              </a:prstGeom>
              <a:blipFill>
                <a:blip r:embed="rId28"/>
                <a:stretch>
                  <a:fillRect b="-6061"/>
                </a:stretch>
              </a:blipFill>
              <a:ln>
                <a:solidFill>
                  <a:schemeClr val="tx1"/>
                </a:solidFill>
              </a:ln>
            </p:spPr>
            <p:txBody>
              <a:bodyPr/>
              <a:lstStyle/>
              <a:p>
                <a:r>
                  <a:rPr lang="en-GB">
                    <a:noFill/>
                  </a:rPr>
                  <a:t> </a:t>
                </a:r>
              </a:p>
            </p:txBody>
          </p:sp>
        </mc:Fallback>
      </mc:AlternateContent>
      <p:cxnSp>
        <p:nvCxnSpPr>
          <p:cNvPr id="249" name="Straight Connector 248">
            <a:extLst>
              <a:ext uri="{FF2B5EF4-FFF2-40B4-BE49-F238E27FC236}">
                <a16:creationId xmlns:a16="http://schemas.microsoft.com/office/drawing/2014/main" id="{E6844ECE-2C1A-1040-B0DC-35660A0FD4DB}"/>
              </a:ext>
            </a:extLst>
          </p:cNvPr>
          <p:cNvCxnSpPr>
            <a:cxnSpLocks/>
            <a:stCxn id="246" idx="0"/>
            <a:endCxn id="266" idx="2"/>
          </p:cNvCxnSpPr>
          <p:nvPr/>
        </p:nvCxnSpPr>
        <p:spPr>
          <a:xfrm flipH="1" flipV="1">
            <a:off x="5956202" y="3306969"/>
            <a:ext cx="147280"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23180AB6-09B4-3843-AA6F-E2E112C301C7}"/>
              </a:ext>
            </a:extLst>
          </p:cNvPr>
          <p:cNvCxnSpPr>
            <a:cxnSpLocks/>
            <a:stCxn id="252" idx="1"/>
            <a:endCxn id="246" idx="6"/>
          </p:cNvCxnSpPr>
          <p:nvPr/>
        </p:nvCxnSpPr>
        <p:spPr>
          <a:xfrm flipH="1">
            <a:off x="6482806" y="4046107"/>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5F3D023C-F7B7-6947-A007-15E3EF2D7CC9}"/>
              </a:ext>
            </a:extLst>
          </p:cNvPr>
          <p:cNvGrpSpPr/>
          <p:nvPr/>
        </p:nvGrpSpPr>
        <p:grpSpPr>
          <a:xfrm>
            <a:off x="7019666" y="3757879"/>
            <a:ext cx="190052" cy="360228"/>
            <a:chOff x="7005769" y="3379583"/>
            <a:chExt cx="190052" cy="360228"/>
          </a:xfrm>
        </p:grpSpPr>
        <p:sp>
          <p:nvSpPr>
            <p:cNvPr id="252" name="Rectangle 251">
              <a:extLst>
                <a:ext uri="{FF2B5EF4-FFF2-40B4-BE49-F238E27FC236}">
                  <a16:creationId xmlns:a16="http://schemas.microsoft.com/office/drawing/2014/main" id="{2426C423-91E1-8348-B2F6-E05ECE692184}"/>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3" name="TextBox 252">
                  <a:extLst>
                    <a:ext uri="{FF2B5EF4-FFF2-40B4-BE49-F238E27FC236}">
                      <a16:creationId xmlns:a16="http://schemas.microsoft.com/office/drawing/2014/main" id="{CEE9EFF0-7063-CD4B-A6A3-F5966D305A5E}"/>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3"/>
                  <a:stretch>
                    <a:fillRect l="-53333" b="-27778"/>
                  </a:stretch>
                </a:blipFill>
              </p:spPr>
              <p:txBody>
                <a:bodyPr/>
                <a:lstStyle/>
                <a:p>
                  <a:r>
                    <a:rPr lang="en-GB">
                      <a:noFill/>
                    </a:rPr>
                    <a:t> </a:t>
                  </a:r>
                </a:p>
              </p:txBody>
            </p:sp>
          </mc:Fallback>
        </mc:AlternateContent>
      </p:grpSp>
      <p:grpSp>
        <p:nvGrpSpPr>
          <p:cNvPr id="148" name="Group 147">
            <a:extLst>
              <a:ext uri="{FF2B5EF4-FFF2-40B4-BE49-F238E27FC236}">
                <a16:creationId xmlns:a16="http://schemas.microsoft.com/office/drawing/2014/main" id="{D407E3C4-B643-EA40-96E8-B49AA8A78406}"/>
              </a:ext>
            </a:extLst>
          </p:cNvPr>
          <p:cNvGrpSpPr/>
          <p:nvPr/>
        </p:nvGrpSpPr>
        <p:grpSpPr>
          <a:xfrm>
            <a:off x="8242662" y="443420"/>
            <a:ext cx="2034533" cy="552081"/>
            <a:chOff x="8655309" y="2902693"/>
            <a:chExt cx="2034533" cy="552081"/>
          </a:xfrm>
        </p:grpSpPr>
        <p:cxnSp>
          <p:nvCxnSpPr>
            <p:cNvPr id="278" name="Straight Connector 277">
              <a:extLst>
                <a:ext uri="{FF2B5EF4-FFF2-40B4-BE49-F238E27FC236}">
                  <a16:creationId xmlns:a16="http://schemas.microsoft.com/office/drawing/2014/main" id="{79D6D2E0-ED5D-ED4A-9F1D-8A97212DCA9E}"/>
                </a:ext>
              </a:extLst>
            </p:cNvPr>
            <p:cNvCxnSpPr>
              <a:cxnSpLocks/>
              <a:stCxn id="149" idx="6"/>
              <a:endCxn id="28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76D8E4AD-D271-B840-930A-671F2A188E07}"/>
                </a:ext>
              </a:extLst>
            </p:cNvPr>
            <p:cNvCxnSpPr>
              <a:cxnSpLocks/>
              <a:stCxn id="150" idx="2"/>
              <a:endCxn id="283"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5F3935BD-BD42-794C-830C-04ADC2CFEED5}"/>
                </a:ext>
              </a:extLst>
            </p:cNvPr>
            <p:cNvCxnSpPr>
              <a:cxnSpLocks/>
              <a:stCxn id="153" idx="0"/>
              <a:endCxn id="28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 name="Group 280">
              <a:extLst>
                <a:ext uri="{FF2B5EF4-FFF2-40B4-BE49-F238E27FC236}">
                  <a16:creationId xmlns:a16="http://schemas.microsoft.com/office/drawing/2014/main" id="{73FAD988-7DD4-2B40-8EDC-9767B0CE1BC7}"/>
                </a:ext>
              </a:extLst>
            </p:cNvPr>
            <p:cNvGrpSpPr/>
            <p:nvPr/>
          </p:nvGrpSpPr>
          <p:grpSpPr>
            <a:xfrm>
              <a:off x="9540595" y="2902693"/>
              <a:ext cx="520306" cy="392206"/>
              <a:chOff x="9540595" y="2902693"/>
              <a:chExt cx="520306" cy="392206"/>
            </a:xfrm>
          </p:grpSpPr>
          <p:sp>
            <p:nvSpPr>
              <p:cNvPr id="282" name="Rectangle 281">
                <a:extLst>
                  <a:ext uri="{FF2B5EF4-FFF2-40B4-BE49-F238E27FC236}">
                    <a16:creationId xmlns:a16="http://schemas.microsoft.com/office/drawing/2014/main" id="{0CDC9DBE-EAB7-B847-A0F6-89721EEE325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3" name="Rectangle 282">
                <a:extLst>
                  <a:ext uri="{FF2B5EF4-FFF2-40B4-BE49-F238E27FC236}">
                    <a16:creationId xmlns:a16="http://schemas.microsoft.com/office/drawing/2014/main" id="{7CED82BC-D90D-AF4C-BBE6-40372896237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4" name="Rectangle 283">
                <a:extLst>
                  <a:ext uri="{FF2B5EF4-FFF2-40B4-BE49-F238E27FC236}">
                    <a16:creationId xmlns:a16="http://schemas.microsoft.com/office/drawing/2014/main" id="{1E02F2C7-5BC0-E146-82CD-E98A0853B2B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5" name="TextBox 284">
                    <a:extLst>
                      <a:ext uri="{FF2B5EF4-FFF2-40B4-BE49-F238E27FC236}">
                        <a16:creationId xmlns:a16="http://schemas.microsoft.com/office/drawing/2014/main" id="{34059A55-2AA6-FB45-8E75-D3A7FA6028D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9E5BCCE5-5939-7B43-AF36-56F24B4DB429}"/>
                  </a:ext>
                </a:extLst>
              </p:cNvPr>
              <p:cNvSpPr/>
              <p:nvPr/>
            </p:nvSpPr>
            <p:spPr>
              <a:xfrm>
                <a:off x="7110550" y="360000"/>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49" name="Oval 148">
                <a:extLst>
                  <a:ext uri="{FF2B5EF4-FFF2-40B4-BE49-F238E27FC236}">
                    <a16:creationId xmlns:a16="http://schemas.microsoft.com/office/drawing/2014/main" id="{9E5BCCE5-5939-7B43-AF36-56F24B4DB429}"/>
                  </a:ext>
                </a:extLst>
              </p:cNvPr>
              <p:cNvSpPr>
                <a:spLocks noRot="1" noChangeAspect="1" noMove="1" noResize="1" noEditPoints="1" noAdjustHandles="1" noChangeArrowheads="1" noChangeShapeType="1" noTextEdit="1"/>
              </p:cNvSpPr>
              <p:nvPr/>
            </p:nvSpPr>
            <p:spPr>
              <a:xfrm>
                <a:off x="7110550" y="360000"/>
                <a:ext cx="1132112" cy="389513"/>
              </a:xfrm>
              <a:prstGeom prst="ellipse">
                <a:avLst/>
              </a:prstGeom>
              <a:blipFill>
                <a:blip r:embed="rId3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Oval 149">
                <a:extLst>
                  <a:ext uri="{FF2B5EF4-FFF2-40B4-BE49-F238E27FC236}">
                    <a16:creationId xmlns:a16="http://schemas.microsoft.com/office/drawing/2014/main" id="{C6F462F7-8ABE-0A4B-9049-137E1767085C}"/>
                  </a:ext>
                </a:extLst>
              </p:cNvPr>
              <p:cNvSpPr/>
              <p:nvPr/>
            </p:nvSpPr>
            <p:spPr>
              <a:xfrm>
                <a:off x="10277195" y="360000"/>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10277195" y="360000"/>
                <a:ext cx="991003" cy="389513"/>
              </a:xfrm>
              <a:prstGeom prst="ellipse">
                <a:avLst/>
              </a:prstGeom>
              <a:blipFill>
                <a:blip r:embed="rId3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77211BC-5C82-AA48-99FC-72DBA649F698}"/>
                  </a:ext>
                </a:extLst>
              </p:cNvPr>
              <p:cNvSpPr/>
              <p:nvPr/>
            </p:nvSpPr>
            <p:spPr>
              <a:xfrm>
                <a:off x="8861536" y="995501"/>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53" name="Oval 152">
                <a:extLst>
                  <a:ext uri="{FF2B5EF4-FFF2-40B4-BE49-F238E27FC236}">
                    <a16:creationId xmlns:a16="http://schemas.microsoft.com/office/drawing/2014/main" id="{B77211BC-5C82-AA48-99FC-72DBA649F698}"/>
                  </a:ext>
                </a:extLst>
              </p:cNvPr>
              <p:cNvSpPr>
                <a:spLocks noRot="1" noChangeAspect="1" noMove="1" noResize="1" noEditPoints="1" noAdjustHandles="1" noChangeArrowheads="1" noChangeShapeType="1" noTextEdit="1"/>
              </p:cNvSpPr>
              <p:nvPr/>
            </p:nvSpPr>
            <p:spPr>
              <a:xfrm>
                <a:off x="8861536" y="995501"/>
                <a:ext cx="758649" cy="389513"/>
              </a:xfrm>
              <a:prstGeom prst="ellipse">
                <a:avLst/>
              </a:prstGeom>
              <a:blipFill>
                <a:blip r:embed="rId36"/>
                <a:stretch>
                  <a:fillRect b="-6061"/>
                </a:stretch>
              </a:blipFill>
              <a:ln>
                <a:solidFill>
                  <a:schemeClr val="tx1"/>
                </a:solidFill>
              </a:ln>
            </p:spPr>
            <p:txBody>
              <a:bodyPr/>
              <a:lstStyle/>
              <a:p>
                <a:r>
                  <a:rPr lang="en-GB">
                    <a:noFill/>
                  </a:rPr>
                  <a:t> </a:t>
                </a:r>
              </a:p>
            </p:txBody>
          </p:sp>
        </mc:Fallback>
      </mc:AlternateContent>
      <p:cxnSp>
        <p:nvCxnSpPr>
          <p:cNvPr id="156" name="Straight Connector 155">
            <a:extLst>
              <a:ext uri="{FF2B5EF4-FFF2-40B4-BE49-F238E27FC236}">
                <a16:creationId xmlns:a16="http://schemas.microsoft.com/office/drawing/2014/main" id="{CA242ADA-233A-7145-BEAF-CC548E8BC62B}"/>
              </a:ext>
            </a:extLst>
          </p:cNvPr>
          <p:cNvCxnSpPr>
            <a:cxnSpLocks/>
            <a:stCxn id="153" idx="4"/>
            <a:endCxn id="275" idx="0"/>
          </p:cNvCxnSpPr>
          <p:nvPr/>
        </p:nvCxnSpPr>
        <p:spPr>
          <a:xfrm flipH="1">
            <a:off x="8972009" y="1385014"/>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Rectangle 274">
            <a:extLst>
              <a:ext uri="{FF2B5EF4-FFF2-40B4-BE49-F238E27FC236}">
                <a16:creationId xmlns:a16="http://schemas.microsoft.com/office/drawing/2014/main" id="{0273F03F-A858-A045-820A-538A405C9B7B}"/>
              </a:ext>
            </a:extLst>
          </p:cNvPr>
          <p:cNvSpPr/>
          <p:nvPr/>
        </p:nvSpPr>
        <p:spPr>
          <a:xfrm>
            <a:off x="8900009" y="180709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7" name="TextBox 276">
                <a:extLst>
                  <a:ext uri="{FF2B5EF4-FFF2-40B4-BE49-F238E27FC236}">
                    <a16:creationId xmlns:a16="http://schemas.microsoft.com/office/drawing/2014/main" id="{842634AD-E3A0-8749-9478-5880C026D864}"/>
                  </a:ext>
                </a:extLst>
              </p:cNvPr>
              <p:cNvSpPr txBox="1"/>
              <p:nvPr/>
            </p:nvSpPr>
            <p:spPr>
              <a:xfrm>
                <a:off x="8611025" y="1882894"/>
                <a:ext cx="391197"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23</m:t>
                          </m:r>
                        </m:sub>
                        <m:sup>
                          <m:r>
                            <a:rPr lang="de-DE" b="0" i="1" smtClean="0">
                              <a:latin typeface="Cambria Math" panose="02040503050406030204" pitchFamily="18" charset="0"/>
                            </a:rPr>
                            <m:t>′</m:t>
                          </m:r>
                        </m:sup>
                      </m:sSubSup>
                    </m:oMath>
                  </m:oMathPara>
                </a14:m>
                <a:endParaRPr lang="en-GB" dirty="0"/>
              </a:p>
            </p:txBody>
          </p:sp>
        </mc:Choice>
        <mc:Fallback xmlns="">
          <p:sp>
            <p:nvSpPr>
              <p:cNvPr id="277" name="TextBox 276">
                <a:extLst>
                  <a:ext uri="{FF2B5EF4-FFF2-40B4-BE49-F238E27FC236}">
                    <a16:creationId xmlns:a16="http://schemas.microsoft.com/office/drawing/2014/main" id="{842634AD-E3A0-8749-9478-5880C026D864}"/>
                  </a:ext>
                </a:extLst>
              </p:cNvPr>
              <p:cNvSpPr txBox="1">
                <a:spLocks noRot="1" noChangeAspect="1" noMove="1" noResize="1" noEditPoints="1" noAdjustHandles="1" noChangeArrowheads="1" noChangeShapeType="1" noTextEdit="1"/>
              </p:cNvSpPr>
              <p:nvPr/>
            </p:nvSpPr>
            <p:spPr>
              <a:xfrm>
                <a:off x="8611025" y="1882894"/>
                <a:ext cx="391197" cy="276999"/>
              </a:xfrm>
              <a:prstGeom prst="rect">
                <a:avLst/>
              </a:prstGeom>
              <a:blipFill>
                <a:blip r:embed="rId37"/>
                <a:stretch>
                  <a:fillRect l="-12500" b="-26087"/>
                </a:stretch>
              </a:blipFill>
            </p:spPr>
            <p:txBody>
              <a:bodyPr/>
              <a:lstStyle/>
              <a:p>
                <a:r>
                  <a:rPr lang="en-GB">
                    <a:noFill/>
                  </a:rPr>
                  <a:t> </a:t>
                </a:r>
              </a:p>
            </p:txBody>
          </p:sp>
        </mc:Fallback>
      </mc:AlternateContent>
      <p:grpSp>
        <p:nvGrpSpPr>
          <p:cNvPr id="163" name="Group 162">
            <a:extLst>
              <a:ext uri="{FF2B5EF4-FFF2-40B4-BE49-F238E27FC236}">
                <a16:creationId xmlns:a16="http://schemas.microsoft.com/office/drawing/2014/main" id="{0FEBEA73-D9BC-CA49-A77E-F6F6A29072B4}"/>
              </a:ext>
            </a:extLst>
          </p:cNvPr>
          <p:cNvGrpSpPr/>
          <p:nvPr/>
        </p:nvGrpSpPr>
        <p:grpSpPr>
          <a:xfrm>
            <a:off x="9620185" y="1118257"/>
            <a:ext cx="758122" cy="348999"/>
            <a:chOff x="8636773" y="2952819"/>
            <a:chExt cx="758122" cy="348999"/>
          </a:xfrm>
        </p:grpSpPr>
        <p:cxnSp>
          <p:nvCxnSpPr>
            <p:cNvPr id="164" name="Straight Connector 163">
              <a:extLst>
                <a:ext uri="{FF2B5EF4-FFF2-40B4-BE49-F238E27FC236}">
                  <a16:creationId xmlns:a16="http://schemas.microsoft.com/office/drawing/2014/main" id="{B77DCDFA-ED83-3140-BD0B-AC84B17F2728}"/>
                </a:ext>
              </a:extLst>
            </p:cNvPr>
            <p:cNvCxnSpPr>
              <a:cxnSpLocks/>
              <a:stCxn id="153" idx="6"/>
              <a:endCxn id="26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3324D852-B930-5B4E-90EE-39DB7F037AB6}"/>
                </a:ext>
              </a:extLst>
            </p:cNvPr>
            <p:cNvGrpSpPr/>
            <p:nvPr/>
          </p:nvGrpSpPr>
          <p:grpSpPr>
            <a:xfrm>
              <a:off x="8957481" y="2952819"/>
              <a:ext cx="437414" cy="348999"/>
              <a:chOff x="8957481" y="2952819"/>
              <a:chExt cx="437414" cy="348999"/>
            </a:xfrm>
          </p:grpSpPr>
          <p:sp>
            <p:nvSpPr>
              <p:cNvPr id="268" name="Rectangle 267">
                <a:extLst>
                  <a:ext uri="{FF2B5EF4-FFF2-40B4-BE49-F238E27FC236}">
                    <a16:creationId xmlns:a16="http://schemas.microsoft.com/office/drawing/2014/main" id="{974D67A3-1B5D-1942-BF0E-3BB986910FA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9" name="TextBox 268">
                    <a:extLst>
                      <a:ext uri="{FF2B5EF4-FFF2-40B4-BE49-F238E27FC236}">
                        <a16:creationId xmlns:a16="http://schemas.microsoft.com/office/drawing/2014/main" id="{DB89998A-D600-8B47-A398-3C63A1F8B68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grpSp>
        <p:nvGrpSpPr>
          <p:cNvPr id="286" name="Group 285">
            <a:extLst>
              <a:ext uri="{FF2B5EF4-FFF2-40B4-BE49-F238E27FC236}">
                <a16:creationId xmlns:a16="http://schemas.microsoft.com/office/drawing/2014/main" id="{058557B9-6375-F149-92ED-C3116B0F0C8E}"/>
              </a:ext>
            </a:extLst>
          </p:cNvPr>
          <p:cNvGrpSpPr/>
          <p:nvPr/>
        </p:nvGrpSpPr>
        <p:grpSpPr>
          <a:xfrm>
            <a:off x="3537876" y="360000"/>
            <a:ext cx="5323660" cy="1590786"/>
            <a:chOff x="3537876" y="3448697"/>
            <a:chExt cx="5323660" cy="1590786"/>
          </a:xfrm>
        </p:grpSpPr>
        <p:cxnSp>
          <p:nvCxnSpPr>
            <p:cNvPr id="287" name="Straight Connector 286">
              <a:extLst>
                <a:ext uri="{FF2B5EF4-FFF2-40B4-BE49-F238E27FC236}">
                  <a16:creationId xmlns:a16="http://schemas.microsoft.com/office/drawing/2014/main" id="{F25538C8-0E4C-C947-9D25-29462CFA176E}"/>
                </a:ext>
              </a:extLst>
            </p:cNvPr>
            <p:cNvCxnSpPr>
              <a:cxnSpLocks/>
              <a:stCxn id="295" idx="6"/>
              <a:endCxn id="302"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FDAE8E5F-1018-954E-BEBB-2B71CC5DADA1}"/>
                </a:ext>
              </a:extLst>
            </p:cNvPr>
            <p:cNvCxnSpPr>
              <a:cxnSpLocks/>
              <a:stCxn id="302" idx="3"/>
              <a:endCxn id="153"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4B2DE63-5FED-6A46-AF42-708F9C86C85F}"/>
                </a:ext>
              </a:extLst>
            </p:cNvPr>
            <p:cNvCxnSpPr>
              <a:cxnSpLocks/>
              <a:stCxn id="302" idx="1"/>
              <a:endCxn id="294" idx="6"/>
            </p:cNvCxnSpPr>
            <p:nvPr/>
          </p:nvCxnSpPr>
          <p:spPr>
            <a:xfrm flipH="1">
              <a:off x="5305788" y="3969005"/>
              <a:ext cx="885100" cy="3107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0" name="Group 289">
              <a:extLst>
                <a:ext uri="{FF2B5EF4-FFF2-40B4-BE49-F238E27FC236}">
                  <a16:creationId xmlns:a16="http://schemas.microsoft.com/office/drawing/2014/main" id="{49DC3FC6-8A5A-1943-A1E4-79C5FF886B38}"/>
                </a:ext>
              </a:extLst>
            </p:cNvPr>
            <p:cNvGrpSpPr/>
            <p:nvPr/>
          </p:nvGrpSpPr>
          <p:grpSpPr>
            <a:xfrm>
              <a:off x="6190888" y="3897005"/>
              <a:ext cx="442840" cy="348999"/>
              <a:chOff x="2520346" y="4194312"/>
              <a:chExt cx="442840" cy="348999"/>
            </a:xfrm>
          </p:grpSpPr>
          <p:sp>
            <p:nvSpPr>
              <p:cNvPr id="302" name="Rectangle 301">
                <a:extLst>
                  <a:ext uri="{FF2B5EF4-FFF2-40B4-BE49-F238E27FC236}">
                    <a16:creationId xmlns:a16="http://schemas.microsoft.com/office/drawing/2014/main" id="{6C2BFFDB-31E0-7948-B69F-0E9B91141071}"/>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3" name="TextBox 302">
                    <a:extLst>
                      <a:ext uri="{FF2B5EF4-FFF2-40B4-BE49-F238E27FC236}">
                        <a16:creationId xmlns:a16="http://schemas.microsoft.com/office/drawing/2014/main" id="{6E203095-B8AD-1B48-A257-2A9DEE368803}"/>
                      </a:ext>
                    </a:extLst>
                  </p:cNvPr>
                  <p:cNvSpPr txBox="1"/>
                  <p:nvPr/>
                </p:nvSpPr>
                <p:spPr>
                  <a:xfrm>
                    <a:off x="2669772" y="4266312"/>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2</m:t>
                              </m:r>
                            </m:sub>
                          </m:sSub>
                        </m:oMath>
                      </m:oMathPara>
                    </a14:m>
                    <a:endParaRPr lang="en-GB" dirty="0"/>
                  </a:p>
                </p:txBody>
              </p:sp>
            </mc:Choice>
            <mc:Fallback xmlns="">
              <p:sp>
                <p:nvSpPr>
                  <p:cNvPr id="114" name="TextBox 113">
                    <a:extLst>
                      <a:ext uri="{FF2B5EF4-FFF2-40B4-BE49-F238E27FC236}">
                        <a16:creationId xmlns:a16="http://schemas.microsoft.com/office/drawing/2014/main" id="{7EC04AEF-4532-D54D-A72A-D7014F4E6CC5}"/>
                      </a:ext>
                    </a:extLst>
                  </p:cNvPr>
                  <p:cNvSpPr txBox="1">
                    <a:spLocks noRot="1" noChangeAspect="1" noMove="1" noResize="1" noEditPoints="1" noAdjustHandles="1" noChangeArrowheads="1" noChangeShapeType="1" noTextEdit="1"/>
                  </p:cNvSpPr>
                  <p:nvPr/>
                </p:nvSpPr>
                <p:spPr>
                  <a:xfrm>
                    <a:off x="2669772" y="4266312"/>
                    <a:ext cx="293414" cy="276999"/>
                  </a:xfrm>
                  <a:prstGeom prst="rect">
                    <a:avLst/>
                  </a:prstGeom>
                  <a:blipFill>
                    <a:blip r:embed="rId38"/>
                    <a:stretch>
                      <a:fillRect l="-16667" r="-4167" b="-27273"/>
                    </a:stretch>
                  </a:blipFill>
                </p:spPr>
                <p:txBody>
                  <a:bodyPr/>
                  <a:lstStyle/>
                  <a:p>
                    <a:r>
                      <a:rPr lang="en-GB">
                        <a:noFill/>
                      </a:rPr>
                      <a:t> </a:t>
                    </a:r>
                  </a:p>
                </p:txBody>
              </p:sp>
            </mc:Fallback>
          </mc:AlternateContent>
        </p:grpSp>
        <p:cxnSp>
          <p:nvCxnSpPr>
            <p:cNvPr id="291" name="Straight Connector 290">
              <a:extLst>
                <a:ext uri="{FF2B5EF4-FFF2-40B4-BE49-F238E27FC236}">
                  <a16:creationId xmlns:a16="http://schemas.microsoft.com/office/drawing/2014/main" id="{829A8CA5-A774-D345-94CE-0AE689F55B71}"/>
                </a:ext>
              </a:extLst>
            </p:cNvPr>
            <p:cNvCxnSpPr>
              <a:cxnSpLocks/>
              <a:stCxn id="300" idx="3"/>
              <a:endCxn id="153" idx="2"/>
            </p:cNvCxnSpPr>
            <p:nvPr/>
          </p:nvCxnSpPr>
          <p:spPr>
            <a:xfrm flipV="1">
              <a:off x="6333071" y="4278955"/>
              <a:ext cx="2528465" cy="3531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C24EA359-3AA9-5F4E-9F93-9018B9F0C87A}"/>
                </a:ext>
              </a:extLst>
            </p:cNvPr>
            <p:cNvCxnSpPr>
              <a:cxnSpLocks/>
              <a:stCxn id="300" idx="1"/>
              <a:endCxn id="296" idx="6"/>
            </p:cNvCxnSpPr>
            <p:nvPr/>
          </p:nvCxnSpPr>
          <p:spPr>
            <a:xfrm flipH="1">
              <a:off x="5615550" y="4632144"/>
              <a:ext cx="573521" cy="2125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B8498EEA-59E2-644A-8D40-9B7B65978581}"/>
                </a:ext>
              </a:extLst>
            </p:cNvPr>
            <p:cNvCxnSpPr>
              <a:cxnSpLocks/>
              <a:stCxn id="300" idx="1"/>
              <a:endCxn id="294" idx="6"/>
            </p:cNvCxnSpPr>
            <p:nvPr/>
          </p:nvCxnSpPr>
          <p:spPr>
            <a:xfrm flipH="1" flipV="1">
              <a:off x="5305788" y="4279776"/>
              <a:ext cx="883283" cy="3523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4" name="Oval 293">
                  <a:extLst>
                    <a:ext uri="{FF2B5EF4-FFF2-40B4-BE49-F238E27FC236}">
                      <a16:creationId xmlns:a16="http://schemas.microsoft.com/office/drawing/2014/main" id="{8A607A47-622A-B243-A343-594F2E3CB827}"/>
                    </a:ext>
                  </a:extLst>
                </p:cNvPr>
                <p:cNvSpPr/>
                <p:nvPr/>
              </p:nvSpPr>
              <p:spPr>
                <a:xfrm>
                  <a:off x="3847639" y="4085019"/>
                  <a:ext cx="14581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𝑒𝑣𝑒</m:t>
                            </m:r>
                          </m:e>
                        </m:d>
                      </m:oMath>
                    </m:oMathPara>
                  </a14:m>
                  <a:endParaRPr lang="en-GB" dirty="0">
                    <a:solidFill>
                      <a:srgbClr val="FFC000"/>
                    </a:solidFill>
                  </a:endParaRPr>
                </a:p>
              </p:txBody>
            </p:sp>
          </mc:Choice>
          <mc:Fallback xmlns="">
            <p:sp>
              <p:nvSpPr>
                <p:cNvPr id="294" name="Oval 293">
                  <a:extLst>
                    <a:ext uri="{FF2B5EF4-FFF2-40B4-BE49-F238E27FC236}">
                      <a16:creationId xmlns:a16="http://schemas.microsoft.com/office/drawing/2014/main" id="{8A607A47-622A-B243-A343-594F2E3CB827}"/>
                    </a:ext>
                  </a:extLst>
                </p:cNvPr>
                <p:cNvSpPr>
                  <a:spLocks noRot="1" noChangeAspect="1" noMove="1" noResize="1" noEditPoints="1" noAdjustHandles="1" noChangeArrowheads="1" noChangeShapeType="1" noTextEdit="1"/>
                </p:cNvSpPr>
                <p:nvPr/>
              </p:nvSpPr>
              <p:spPr>
                <a:xfrm>
                  <a:off x="3847639" y="4085019"/>
                  <a:ext cx="1458149" cy="389513"/>
                </a:xfrm>
                <a:prstGeom prst="ellipse">
                  <a:avLst/>
                </a:prstGeom>
                <a:blipFill>
                  <a:blip r:embed="rId3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5" name="Oval 294">
                  <a:extLst>
                    <a:ext uri="{FF2B5EF4-FFF2-40B4-BE49-F238E27FC236}">
                      <a16:creationId xmlns:a16="http://schemas.microsoft.com/office/drawing/2014/main" id="{4BB7B2AF-71C0-424F-97E7-B190CB198440}"/>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4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6" name="Oval 295">
                  <a:extLst>
                    <a:ext uri="{FF2B5EF4-FFF2-40B4-BE49-F238E27FC236}">
                      <a16:creationId xmlns:a16="http://schemas.microsoft.com/office/drawing/2014/main" id="{6B8A4082-D1F1-2147-BB78-F68BEC167278}"/>
                    </a:ext>
                  </a:extLst>
                </p:cNvPr>
                <p:cNvSpPr/>
                <p:nvPr/>
              </p:nvSpPr>
              <p:spPr>
                <a:xfrm>
                  <a:off x="3537876" y="4649970"/>
                  <a:ext cx="2077674"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𝑇𝑟𝑒𝑎𝑡</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𝑒𝑣𝑒</m:t>
                            </m:r>
                            <m:r>
                              <a:rPr lang="de-DE" b="0" i="1" smtClean="0">
                                <a:solidFill>
                                  <a:srgbClr val="FFC000"/>
                                </a:solidFill>
                                <a:latin typeface="Cambria Math" panose="02040503050406030204" pitchFamily="18" charset="0"/>
                              </a:rPr>
                              <m:t>,</m:t>
                            </m:r>
                            <m:r>
                              <a:rPr lang="de-DE" b="0" i="1" smtClean="0">
                                <a:solidFill>
                                  <a:srgbClr val="FFC000"/>
                                </a:solidFill>
                                <a:latin typeface="Cambria Math" panose="02040503050406030204" pitchFamily="18" charset="0"/>
                              </a:rPr>
                              <m:t>𝑀</m:t>
                            </m:r>
                          </m:e>
                        </m:d>
                      </m:oMath>
                    </m:oMathPara>
                  </a14:m>
                  <a:endParaRPr lang="en-GB" dirty="0">
                    <a:solidFill>
                      <a:srgbClr val="FFC000"/>
                    </a:solidFill>
                  </a:endParaRPr>
                </a:p>
              </p:txBody>
            </p:sp>
          </mc:Choice>
          <mc:Fallback xmlns="">
            <p:sp>
              <p:nvSpPr>
                <p:cNvPr id="296" name="Oval 295">
                  <a:extLst>
                    <a:ext uri="{FF2B5EF4-FFF2-40B4-BE49-F238E27FC236}">
                      <a16:creationId xmlns:a16="http://schemas.microsoft.com/office/drawing/2014/main" id="{6B8A4082-D1F1-2147-BB78-F68BEC167278}"/>
                    </a:ext>
                  </a:extLst>
                </p:cNvPr>
                <p:cNvSpPr>
                  <a:spLocks noRot="1" noChangeAspect="1" noMove="1" noResize="1" noEditPoints="1" noAdjustHandles="1" noChangeArrowheads="1" noChangeShapeType="1" noTextEdit="1"/>
                </p:cNvSpPr>
                <p:nvPr/>
              </p:nvSpPr>
              <p:spPr>
                <a:xfrm>
                  <a:off x="3537876" y="4649970"/>
                  <a:ext cx="2077674" cy="389513"/>
                </a:xfrm>
                <a:prstGeom prst="ellipse">
                  <a:avLst/>
                </a:prstGeom>
                <a:blipFill>
                  <a:blip r:embed="rId41"/>
                  <a:stretch>
                    <a:fillRect/>
                  </a:stretch>
                </a:blipFill>
                <a:ln>
                  <a:solidFill>
                    <a:schemeClr val="tx1"/>
                  </a:solidFill>
                </a:ln>
              </p:spPr>
              <p:txBody>
                <a:bodyPr/>
                <a:lstStyle/>
                <a:p>
                  <a:r>
                    <a:rPr lang="en-GB">
                      <a:noFill/>
                    </a:rPr>
                    <a:t> </a:t>
                  </a:r>
                </a:p>
              </p:txBody>
            </p:sp>
          </mc:Fallback>
        </mc:AlternateContent>
        <p:grpSp>
          <p:nvGrpSpPr>
            <p:cNvPr id="297" name="Group 296">
              <a:extLst>
                <a:ext uri="{FF2B5EF4-FFF2-40B4-BE49-F238E27FC236}">
                  <a16:creationId xmlns:a16="http://schemas.microsoft.com/office/drawing/2014/main" id="{3658DDAB-B3E0-674A-931F-DC7F5E7531B5}"/>
                </a:ext>
              </a:extLst>
            </p:cNvPr>
            <p:cNvGrpSpPr/>
            <p:nvPr/>
          </p:nvGrpSpPr>
          <p:grpSpPr>
            <a:xfrm>
              <a:off x="6154160" y="4527585"/>
              <a:ext cx="458752" cy="381558"/>
              <a:chOff x="6154160" y="4527585"/>
              <a:chExt cx="458752" cy="381558"/>
            </a:xfrm>
          </p:grpSpPr>
          <mc:AlternateContent xmlns:mc="http://schemas.openxmlformats.org/markup-compatibility/2006" xmlns:a14="http://schemas.microsoft.com/office/drawing/2010/main">
            <mc:Choice Requires="a14">
              <p:sp>
                <p:nvSpPr>
                  <p:cNvPr id="298" name="TextBox 297">
                    <a:extLst>
                      <a:ext uri="{FF2B5EF4-FFF2-40B4-BE49-F238E27FC236}">
                        <a16:creationId xmlns:a16="http://schemas.microsoft.com/office/drawing/2014/main" id="{91085B10-5B3A-2F48-9B14-2114C52D72FF}"/>
                      </a:ext>
                    </a:extLst>
                  </p:cNvPr>
                  <p:cNvSpPr txBox="1"/>
                  <p:nvPr/>
                </p:nvSpPr>
                <p:spPr>
                  <a:xfrm>
                    <a:off x="6319498" y="463214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3</m:t>
                              </m:r>
                            </m:sub>
                          </m:sSub>
                        </m:oMath>
                      </m:oMathPara>
                    </a14:m>
                    <a:endParaRPr lang="en-GB" dirty="0"/>
                  </a:p>
                </p:txBody>
              </p:sp>
            </mc:Choice>
            <mc:Fallback xmlns="">
              <p:sp>
                <p:nvSpPr>
                  <p:cNvPr id="120" name="TextBox 119">
                    <a:extLst>
                      <a:ext uri="{FF2B5EF4-FFF2-40B4-BE49-F238E27FC236}">
                        <a16:creationId xmlns:a16="http://schemas.microsoft.com/office/drawing/2014/main" id="{529FA61B-D477-E646-8EDA-D99ACAD811E2}"/>
                      </a:ext>
                    </a:extLst>
                  </p:cNvPr>
                  <p:cNvSpPr txBox="1">
                    <a:spLocks noRot="1" noChangeAspect="1" noMove="1" noResize="1" noEditPoints="1" noAdjustHandles="1" noChangeArrowheads="1" noChangeShapeType="1" noTextEdit="1"/>
                  </p:cNvSpPr>
                  <p:nvPr/>
                </p:nvSpPr>
                <p:spPr>
                  <a:xfrm>
                    <a:off x="6319498" y="4632144"/>
                    <a:ext cx="293414" cy="276999"/>
                  </a:xfrm>
                  <a:prstGeom prst="rect">
                    <a:avLst/>
                  </a:prstGeom>
                  <a:blipFill>
                    <a:blip r:embed="rId22"/>
                    <a:stretch>
                      <a:fillRect l="-20833" b="-21739"/>
                    </a:stretch>
                  </a:blipFill>
                </p:spPr>
                <p:txBody>
                  <a:bodyPr/>
                  <a:lstStyle/>
                  <a:p>
                    <a:r>
                      <a:rPr lang="en-GB">
                        <a:noFill/>
                      </a:rPr>
                      <a:t> </a:t>
                    </a:r>
                  </a:p>
                </p:txBody>
              </p:sp>
            </mc:Fallback>
          </mc:AlternateContent>
          <p:sp>
            <p:nvSpPr>
              <p:cNvPr id="299" name="Rectangle 298">
                <a:extLst>
                  <a:ext uri="{FF2B5EF4-FFF2-40B4-BE49-F238E27FC236}">
                    <a16:creationId xmlns:a16="http://schemas.microsoft.com/office/drawing/2014/main" id="{16160C45-1A48-584A-8B54-EB10A42BD26B}"/>
                  </a:ext>
                </a:extLst>
              </p:cNvPr>
              <p:cNvSpPr/>
              <p:nvPr/>
            </p:nvSpPr>
            <p:spPr>
              <a:xfrm>
                <a:off x="6154160" y="452758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0" name="Rectangle 299">
                <a:extLst>
                  <a:ext uri="{FF2B5EF4-FFF2-40B4-BE49-F238E27FC236}">
                    <a16:creationId xmlns:a16="http://schemas.microsoft.com/office/drawing/2014/main" id="{FE0B83A5-669D-E141-9C39-3CF25E4CFB18}"/>
                  </a:ext>
                </a:extLst>
              </p:cNvPr>
              <p:cNvSpPr/>
              <p:nvPr/>
            </p:nvSpPr>
            <p:spPr>
              <a:xfrm>
                <a:off x="6189071" y="456014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1" name="Rectangle 300">
                <a:extLst>
                  <a:ext uri="{FF2B5EF4-FFF2-40B4-BE49-F238E27FC236}">
                    <a16:creationId xmlns:a16="http://schemas.microsoft.com/office/drawing/2014/main" id="{4B88071B-32F2-1749-BD65-43F1531D54A0}"/>
                  </a:ext>
                </a:extLst>
              </p:cNvPr>
              <p:cNvSpPr/>
              <p:nvPr/>
            </p:nvSpPr>
            <p:spPr>
              <a:xfrm>
                <a:off x="6222598" y="460450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12" name="Group 11">
            <a:extLst>
              <a:ext uri="{FF2B5EF4-FFF2-40B4-BE49-F238E27FC236}">
                <a16:creationId xmlns:a16="http://schemas.microsoft.com/office/drawing/2014/main" id="{DA4A462A-44DA-7E4F-87D4-5AB97A1CBF57}"/>
              </a:ext>
            </a:extLst>
          </p:cNvPr>
          <p:cNvGrpSpPr/>
          <p:nvPr/>
        </p:nvGrpSpPr>
        <p:grpSpPr>
          <a:xfrm>
            <a:off x="3537875" y="360000"/>
            <a:ext cx="5323663" cy="1600613"/>
            <a:chOff x="3537875" y="360000"/>
            <a:chExt cx="5323663" cy="1600613"/>
          </a:xfrm>
          <a:solidFill>
            <a:schemeClr val="bg2">
              <a:alpha val="20000"/>
            </a:schemeClr>
          </a:solidFill>
        </p:grpSpPr>
        <p:sp>
          <p:nvSpPr>
            <p:cNvPr id="9" name="Manual Operation 8">
              <a:extLst>
                <a:ext uri="{FF2B5EF4-FFF2-40B4-BE49-F238E27FC236}">
                  <a16:creationId xmlns:a16="http://schemas.microsoft.com/office/drawing/2014/main" id="{6E0FD6D0-FF48-9747-9BFC-F5E1595A1A43}"/>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B15D52-DFE5-3E48-8D39-C00ADAE3063E}"/>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6F9F8A54-3B17-0D4B-83A1-EECDB1D3A225}"/>
                  </a:ext>
                </a:extLst>
              </p:cNvPr>
              <p:cNvSpPr txBox="1"/>
              <p:nvPr/>
            </p:nvSpPr>
            <p:spPr>
              <a:xfrm>
                <a:off x="3958781" y="5529215"/>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215" name="TextBox 214">
                <a:extLst>
                  <a:ext uri="{FF2B5EF4-FFF2-40B4-BE49-F238E27FC236}">
                    <a16:creationId xmlns:a16="http://schemas.microsoft.com/office/drawing/2014/main" id="{6F9F8A54-3B17-0D4B-83A1-EECDB1D3A225}"/>
                  </a:ext>
                </a:extLst>
              </p:cNvPr>
              <p:cNvSpPr txBox="1">
                <a:spLocks noRot="1" noChangeAspect="1" noMove="1" noResize="1" noEditPoints="1" noAdjustHandles="1" noChangeArrowheads="1" noChangeShapeType="1" noTextEdit="1"/>
              </p:cNvSpPr>
              <p:nvPr/>
            </p:nvSpPr>
            <p:spPr>
              <a:xfrm>
                <a:off x="3958781" y="5529215"/>
                <a:ext cx="1609807" cy="389513"/>
              </a:xfrm>
              <a:prstGeom prst="ellipse">
                <a:avLst/>
              </a:prstGeom>
              <a:blipFill>
                <a:blip r:embed="rId42"/>
                <a:stretch>
                  <a:fillRect/>
                </a:stretch>
              </a:blipFill>
              <a:ln>
                <a:solidFill>
                  <a:schemeClr val="tx1"/>
                </a:solidFill>
              </a:ln>
            </p:spPr>
            <p:txBody>
              <a:bodyPr/>
              <a:lstStyle/>
              <a:p>
                <a:r>
                  <a:rPr lang="en-GB">
                    <a:noFill/>
                  </a:rPr>
                  <a:t> </a:t>
                </a:r>
              </a:p>
            </p:txBody>
          </p:sp>
        </mc:Fallback>
      </mc:AlternateContent>
      <p:cxnSp>
        <p:nvCxnSpPr>
          <p:cNvPr id="217" name="Straight Connector 216">
            <a:extLst>
              <a:ext uri="{FF2B5EF4-FFF2-40B4-BE49-F238E27FC236}">
                <a16:creationId xmlns:a16="http://schemas.microsoft.com/office/drawing/2014/main" id="{9E8BAC9E-506E-E540-979F-2DD76E6218D8}"/>
              </a:ext>
            </a:extLst>
          </p:cNvPr>
          <p:cNvCxnSpPr>
            <a:cxnSpLocks/>
            <a:stCxn id="215" idx="0"/>
            <a:endCxn id="264" idx="2"/>
          </p:cNvCxnSpPr>
          <p:nvPr/>
        </p:nvCxnSpPr>
        <p:spPr>
          <a:xfrm flipV="1">
            <a:off x="4763685" y="5116168"/>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D2EF513A-0EB7-E044-9CB7-F2E9859AE2D9}"/>
              </a:ext>
            </a:extLst>
          </p:cNvPr>
          <p:cNvCxnSpPr>
            <a:cxnSpLocks/>
            <a:stCxn id="246" idx="4"/>
            <a:endCxn id="262" idx="0"/>
          </p:cNvCxnSpPr>
          <p:nvPr/>
        </p:nvCxnSpPr>
        <p:spPr>
          <a:xfrm flipH="1">
            <a:off x="5219042" y="4240863"/>
            <a:ext cx="884440" cy="7329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8A1279B6-E2B3-F04C-B3A7-E878E760CDB8}"/>
              </a:ext>
            </a:extLst>
          </p:cNvPr>
          <p:cNvCxnSpPr>
            <a:cxnSpLocks/>
            <a:stCxn id="245" idx="2"/>
            <a:endCxn id="262" idx="3"/>
          </p:cNvCxnSpPr>
          <p:nvPr/>
        </p:nvCxnSpPr>
        <p:spPr>
          <a:xfrm flipH="1">
            <a:off x="5291042" y="5044168"/>
            <a:ext cx="141017" cy="16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00A9350D-68A2-5F42-876F-C549CA36C5B2}"/>
              </a:ext>
            </a:extLst>
          </p:cNvPr>
          <p:cNvCxnSpPr>
            <a:cxnSpLocks/>
            <a:stCxn id="264" idx="0"/>
            <a:endCxn id="246" idx="4"/>
          </p:cNvCxnSpPr>
          <p:nvPr/>
        </p:nvCxnSpPr>
        <p:spPr>
          <a:xfrm flipV="1">
            <a:off x="4768631" y="4240863"/>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4" name="Rectangle 263">
            <a:extLst>
              <a:ext uri="{FF2B5EF4-FFF2-40B4-BE49-F238E27FC236}">
                <a16:creationId xmlns:a16="http://schemas.microsoft.com/office/drawing/2014/main" id="{2D872F40-9A5E-3547-A560-7A7648E45C99}"/>
              </a:ext>
            </a:extLst>
          </p:cNvPr>
          <p:cNvSpPr/>
          <p:nvPr/>
        </p:nvSpPr>
        <p:spPr>
          <a:xfrm>
            <a:off x="4696631" y="497216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5" name="TextBox 264">
                <a:extLst>
                  <a:ext uri="{FF2B5EF4-FFF2-40B4-BE49-F238E27FC236}">
                    <a16:creationId xmlns:a16="http://schemas.microsoft.com/office/drawing/2014/main" id="{75B89298-4604-EF45-B2B4-60914194ACC9}"/>
                  </a:ext>
                </a:extLst>
              </p:cNvPr>
              <p:cNvSpPr txBox="1"/>
              <p:nvPr/>
            </p:nvSpPr>
            <p:spPr>
              <a:xfrm>
                <a:off x="4666574" y="4740024"/>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265" name="TextBox 264">
                <a:extLst>
                  <a:ext uri="{FF2B5EF4-FFF2-40B4-BE49-F238E27FC236}">
                    <a16:creationId xmlns:a16="http://schemas.microsoft.com/office/drawing/2014/main" id="{75B89298-4604-EF45-B2B4-60914194ACC9}"/>
                  </a:ext>
                </a:extLst>
              </p:cNvPr>
              <p:cNvSpPr txBox="1">
                <a:spLocks noRot="1" noChangeAspect="1" noMove="1" noResize="1" noEditPoints="1" noAdjustHandles="1" noChangeArrowheads="1" noChangeShapeType="1" noTextEdit="1"/>
              </p:cNvSpPr>
              <p:nvPr/>
            </p:nvSpPr>
            <p:spPr>
              <a:xfrm>
                <a:off x="4666574" y="4740024"/>
                <a:ext cx="194219" cy="215444"/>
              </a:xfrm>
              <a:prstGeom prst="rect">
                <a:avLst/>
              </a:prstGeom>
              <a:blipFill>
                <a:blip r:embed="rId43"/>
                <a:stretch>
                  <a:fillRect l="-35294" b="-33333"/>
                </a:stretch>
              </a:blipFill>
            </p:spPr>
            <p:txBody>
              <a:bodyPr/>
              <a:lstStyle/>
              <a:p>
                <a:r>
                  <a:rPr lang="en-GB">
                    <a:noFill/>
                  </a:rPr>
                  <a:t> </a:t>
                </a:r>
              </a:p>
            </p:txBody>
          </p:sp>
        </mc:Fallback>
      </mc:AlternateContent>
      <p:grpSp>
        <p:nvGrpSpPr>
          <p:cNvPr id="223" name="Group 222">
            <a:extLst>
              <a:ext uri="{FF2B5EF4-FFF2-40B4-BE49-F238E27FC236}">
                <a16:creationId xmlns:a16="http://schemas.microsoft.com/office/drawing/2014/main" id="{56409991-05AA-854C-843B-94104765E23B}"/>
              </a:ext>
            </a:extLst>
          </p:cNvPr>
          <p:cNvGrpSpPr/>
          <p:nvPr/>
        </p:nvGrpSpPr>
        <p:grpSpPr>
          <a:xfrm>
            <a:off x="5127760" y="4740378"/>
            <a:ext cx="194219" cy="377457"/>
            <a:chOff x="5928357" y="4506030"/>
            <a:chExt cx="194219" cy="377457"/>
          </a:xfrm>
        </p:grpSpPr>
        <p:sp>
          <p:nvSpPr>
            <p:cNvPr id="262" name="Rectangle 261">
              <a:extLst>
                <a:ext uri="{FF2B5EF4-FFF2-40B4-BE49-F238E27FC236}">
                  <a16:creationId xmlns:a16="http://schemas.microsoft.com/office/drawing/2014/main" id="{80036CCA-8EC5-6B41-AAD6-58D9C55BC7A7}"/>
                </a:ext>
              </a:extLst>
            </p:cNvPr>
            <p:cNvSpPr/>
            <p:nvPr/>
          </p:nvSpPr>
          <p:spPr>
            <a:xfrm>
              <a:off x="5947639"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3" name="TextBox 262">
                  <a:extLst>
                    <a:ext uri="{FF2B5EF4-FFF2-40B4-BE49-F238E27FC236}">
                      <a16:creationId xmlns:a16="http://schemas.microsoft.com/office/drawing/2014/main" id="{63E665DF-D1AB-E04D-BF11-AB460EB0358A}"/>
                    </a:ext>
                  </a:extLst>
                </p:cNvPr>
                <p:cNvSpPr txBox="1"/>
                <p:nvPr/>
              </p:nvSpPr>
              <p:spPr>
                <a:xfrm>
                  <a:off x="5928357"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63" name="TextBox 262">
                  <a:extLst>
                    <a:ext uri="{FF2B5EF4-FFF2-40B4-BE49-F238E27FC236}">
                      <a16:creationId xmlns:a16="http://schemas.microsoft.com/office/drawing/2014/main" id="{63E665DF-D1AB-E04D-BF11-AB460EB0358A}"/>
                    </a:ext>
                  </a:extLst>
                </p:cNvPr>
                <p:cNvSpPr txBox="1">
                  <a:spLocks noRot="1" noChangeAspect="1" noMove="1" noResize="1" noEditPoints="1" noAdjustHandles="1" noChangeArrowheads="1" noChangeShapeType="1" noTextEdit="1"/>
                </p:cNvSpPr>
                <p:nvPr/>
              </p:nvSpPr>
              <p:spPr>
                <a:xfrm>
                  <a:off x="5928357" y="4506030"/>
                  <a:ext cx="194219" cy="215444"/>
                </a:xfrm>
                <a:prstGeom prst="rect">
                  <a:avLst/>
                </a:prstGeom>
                <a:blipFill>
                  <a:blip r:embed="rId44"/>
                  <a:stretch>
                    <a:fillRect l="-37500" b="-33333"/>
                  </a:stretch>
                </a:blipFill>
              </p:spPr>
              <p:txBody>
                <a:bodyPr/>
                <a:lstStyle/>
                <a:p>
                  <a:r>
                    <a:rPr lang="en-GB">
                      <a:noFill/>
                    </a:rPr>
                    <a:t> </a:t>
                  </a:r>
                </a:p>
              </p:txBody>
            </p:sp>
          </mc:Fallback>
        </mc:AlternateContent>
      </p:grpSp>
      <p:cxnSp>
        <p:nvCxnSpPr>
          <p:cNvPr id="234" name="Straight Connector 233">
            <a:extLst>
              <a:ext uri="{FF2B5EF4-FFF2-40B4-BE49-F238E27FC236}">
                <a16:creationId xmlns:a16="http://schemas.microsoft.com/office/drawing/2014/main" id="{4FF84233-FD87-5E4B-A69D-8BE8DAF5AEAA}"/>
              </a:ext>
            </a:extLst>
          </p:cNvPr>
          <p:cNvCxnSpPr>
            <a:cxnSpLocks/>
            <a:stCxn id="262" idx="2"/>
            <a:endCxn id="247" idx="1"/>
          </p:cNvCxnSpPr>
          <p:nvPr/>
        </p:nvCxnSpPr>
        <p:spPr>
          <a:xfrm>
            <a:off x="5219042" y="5117835"/>
            <a:ext cx="455658" cy="2620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57C3C9EF-F5A1-C144-A64B-C8FBBB4EC791}"/>
              </a:ext>
            </a:extLst>
          </p:cNvPr>
          <p:cNvCxnSpPr>
            <a:cxnSpLocks/>
            <a:stCxn id="246" idx="4"/>
            <a:endCxn id="254" idx="3"/>
          </p:cNvCxnSpPr>
          <p:nvPr/>
        </p:nvCxnSpPr>
        <p:spPr>
          <a:xfrm>
            <a:off x="6103482" y="4240863"/>
            <a:ext cx="1497515" cy="7912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65D2F9D-103A-9344-88A5-C7FA5655BFEC}"/>
              </a:ext>
            </a:extLst>
          </p:cNvPr>
          <p:cNvCxnSpPr>
            <a:cxnSpLocks/>
            <a:stCxn id="247" idx="7"/>
            <a:endCxn id="254" idx="2"/>
          </p:cNvCxnSpPr>
          <p:nvPr/>
        </p:nvCxnSpPr>
        <p:spPr>
          <a:xfrm flipV="1">
            <a:off x="6556387" y="5104128"/>
            <a:ext cx="972610" cy="2757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a:extLst>
              <a:ext uri="{FF2B5EF4-FFF2-40B4-BE49-F238E27FC236}">
                <a16:creationId xmlns:a16="http://schemas.microsoft.com/office/drawing/2014/main" id="{9AA4C9EE-7B35-8D48-BECC-FD6216F87E0D}"/>
              </a:ext>
            </a:extLst>
          </p:cNvPr>
          <p:cNvCxnSpPr>
            <a:cxnSpLocks/>
            <a:stCxn id="254" idx="2"/>
            <a:endCxn id="244" idx="0"/>
          </p:cNvCxnSpPr>
          <p:nvPr/>
        </p:nvCxnSpPr>
        <p:spPr>
          <a:xfrm>
            <a:off x="7528997" y="5104128"/>
            <a:ext cx="1" cy="43018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 name="Group 240">
            <a:extLst>
              <a:ext uri="{FF2B5EF4-FFF2-40B4-BE49-F238E27FC236}">
                <a16:creationId xmlns:a16="http://schemas.microsoft.com/office/drawing/2014/main" id="{C24728C2-7231-D641-9FEC-C4C29604A745}"/>
              </a:ext>
            </a:extLst>
          </p:cNvPr>
          <p:cNvGrpSpPr/>
          <p:nvPr/>
        </p:nvGrpSpPr>
        <p:grpSpPr>
          <a:xfrm>
            <a:off x="7431887" y="4740378"/>
            <a:ext cx="194219" cy="363750"/>
            <a:chOff x="8232484" y="4506030"/>
            <a:chExt cx="194219" cy="363750"/>
          </a:xfrm>
        </p:grpSpPr>
        <p:sp>
          <p:nvSpPr>
            <p:cNvPr id="254" name="Rectangle 253">
              <a:extLst>
                <a:ext uri="{FF2B5EF4-FFF2-40B4-BE49-F238E27FC236}">
                  <a16:creationId xmlns:a16="http://schemas.microsoft.com/office/drawing/2014/main" id="{2E555C5F-73C7-1A46-9E6D-8E669C6A0491}"/>
                </a:ext>
              </a:extLst>
            </p:cNvPr>
            <p:cNvSpPr/>
            <p:nvPr/>
          </p:nvSpPr>
          <p:spPr>
            <a:xfrm>
              <a:off x="8257594"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AA1C6707-A737-264E-B89F-1D3182F5465E}"/>
                    </a:ext>
                  </a:extLst>
                </p:cNvPr>
                <p:cNvSpPr txBox="1"/>
                <p:nvPr/>
              </p:nvSpPr>
              <p:spPr>
                <a:xfrm>
                  <a:off x="8232484"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255" name="TextBox 254">
                  <a:extLst>
                    <a:ext uri="{FF2B5EF4-FFF2-40B4-BE49-F238E27FC236}">
                      <a16:creationId xmlns:a16="http://schemas.microsoft.com/office/drawing/2014/main" id="{AA1C6707-A737-264E-B89F-1D3182F5465E}"/>
                    </a:ext>
                  </a:extLst>
                </p:cNvPr>
                <p:cNvSpPr txBox="1">
                  <a:spLocks noRot="1" noChangeAspect="1" noMove="1" noResize="1" noEditPoints="1" noAdjustHandles="1" noChangeArrowheads="1" noChangeShapeType="1" noTextEdit="1"/>
                </p:cNvSpPr>
                <p:nvPr/>
              </p:nvSpPr>
              <p:spPr>
                <a:xfrm>
                  <a:off x="8232484" y="4506030"/>
                  <a:ext cx="194219" cy="215444"/>
                </a:xfrm>
                <a:prstGeom prst="rect">
                  <a:avLst/>
                </a:prstGeom>
                <a:blipFill>
                  <a:blip r:embed="rId45"/>
                  <a:stretch>
                    <a:fillRect l="-37500" b="-33333"/>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4" name="TextBox 243">
                <a:extLst>
                  <a:ext uri="{FF2B5EF4-FFF2-40B4-BE49-F238E27FC236}">
                    <a16:creationId xmlns:a16="http://schemas.microsoft.com/office/drawing/2014/main" id="{BFC8A345-EFD1-0A41-B820-22ABF056F3E2}"/>
                  </a:ext>
                </a:extLst>
              </p:cNvPr>
              <p:cNvSpPr txBox="1"/>
              <p:nvPr/>
            </p:nvSpPr>
            <p:spPr>
              <a:xfrm>
                <a:off x="6556387" y="5534312"/>
                <a:ext cx="19452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charset="0"/>
                        </a:rPr>
                        <m:t>𝑇𝑟𝑒𝑎𝑡</m:t>
                      </m:r>
                      <m:r>
                        <m:rPr>
                          <m:nor/>
                        </m:rPr>
                        <a:rPr lang="en-GB">
                          <a:solidFill>
                            <a:srgbClr val="FFC000"/>
                          </a:solidFill>
                          <a:latin typeface="Cambria Math" charset="0"/>
                        </a:rPr>
                        <m:t>.</m:t>
                      </m:r>
                      <m:r>
                        <a:rPr lang="en-GB" i="1" smtClean="0">
                          <a:solidFill>
                            <a:srgbClr val="FFC000"/>
                          </a:solidFill>
                          <a:latin typeface="Cambria Math" charset="0"/>
                        </a:rPr>
                        <m:t>𝑒𝑣𝑒</m:t>
                      </m:r>
                      <m:r>
                        <m:rPr>
                          <m:nor/>
                        </m:rPr>
                        <a:rPr lang="en-GB">
                          <a:solidFill>
                            <a:srgbClr val="FFC000"/>
                          </a:solidFill>
                          <a:latin typeface="Cambria Math" charset="0"/>
                        </a:rPr>
                        <m:t>.</m:t>
                      </m:r>
                      <m:sSub>
                        <m:sSubPr>
                          <m:ctrlPr>
                            <a:rPr lang="en-GB" i="1">
                              <a:solidFill>
                                <a:srgbClr val="FFC000"/>
                              </a:solidFill>
                              <a:latin typeface="Cambria Math" panose="02040503050406030204" pitchFamily="18" charset="0"/>
                            </a:rPr>
                          </m:ctrlPr>
                        </m:sSubPr>
                        <m:e>
                          <m:r>
                            <a:rPr lang="en-GB" i="1">
                              <a:solidFill>
                                <a:srgbClr val="FFC000"/>
                              </a:solidFill>
                              <a:latin typeface="Cambria Math" panose="02040503050406030204" pitchFamily="18" charset="0"/>
                            </a:rPr>
                            <m:t>𝑚</m:t>
                          </m:r>
                        </m:e>
                        <m:sub>
                          <m:r>
                            <a:rPr lang="en-GB" i="1">
                              <a:solidFill>
                                <a:srgbClr val="FFC000"/>
                              </a:solidFill>
                              <a:latin typeface="Cambria Math" charset="0"/>
                            </a:rPr>
                            <m:t>2</m:t>
                          </m:r>
                        </m:sub>
                      </m:sSub>
                    </m:oMath>
                  </m:oMathPara>
                </a14:m>
                <a:endParaRPr lang="en-GB" dirty="0">
                  <a:solidFill>
                    <a:srgbClr val="FFC000"/>
                  </a:solidFill>
                </a:endParaRPr>
              </a:p>
            </p:txBody>
          </p:sp>
        </mc:Choice>
        <mc:Fallback xmlns="">
          <p:sp>
            <p:nvSpPr>
              <p:cNvPr id="244" name="TextBox 243">
                <a:extLst>
                  <a:ext uri="{FF2B5EF4-FFF2-40B4-BE49-F238E27FC236}">
                    <a16:creationId xmlns:a16="http://schemas.microsoft.com/office/drawing/2014/main" id="{BFC8A345-EFD1-0A41-B820-22ABF056F3E2}"/>
                  </a:ext>
                </a:extLst>
              </p:cNvPr>
              <p:cNvSpPr txBox="1">
                <a:spLocks noRot="1" noChangeAspect="1" noMove="1" noResize="1" noEditPoints="1" noAdjustHandles="1" noChangeArrowheads="1" noChangeShapeType="1" noTextEdit="1"/>
              </p:cNvSpPr>
              <p:nvPr/>
            </p:nvSpPr>
            <p:spPr>
              <a:xfrm>
                <a:off x="6556387" y="5534312"/>
                <a:ext cx="1945221" cy="389513"/>
              </a:xfrm>
              <a:prstGeom prst="ellipse">
                <a:avLst/>
              </a:prstGeom>
              <a:blipFill>
                <a:blip r:embed="rId4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5" name="TextBox 244">
                <a:extLst>
                  <a:ext uri="{FF2B5EF4-FFF2-40B4-BE49-F238E27FC236}">
                    <a16:creationId xmlns:a16="http://schemas.microsoft.com/office/drawing/2014/main" id="{DDA696C3-F4D5-BB4A-84C2-85BE8DB8F56F}"/>
                  </a:ext>
                </a:extLst>
              </p:cNvPr>
              <p:cNvSpPr txBox="1"/>
              <p:nvPr/>
            </p:nvSpPr>
            <p:spPr>
              <a:xfrm>
                <a:off x="5432059" y="4849411"/>
                <a:ext cx="1937738"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charset="0"/>
                        </a:rPr>
                        <m:t>𝑇𝑟𝑒𝑎𝑡</m:t>
                      </m:r>
                      <m:r>
                        <m:rPr>
                          <m:nor/>
                        </m:rPr>
                        <a:rPr lang="en-GB">
                          <a:solidFill>
                            <a:srgbClr val="FFC000"/>
                          </a:solidFill>
                          <a:latin typeface="Cambria Math" charset="0"/>
                        </a:rPr>
                        <m:t>.</m:t>
                      </m:r>
                      <m:r>
                        <a:rPr lang="en-GB" i="1" smtClean="0">
                          <a:solidFill>
                            <a:srgbClr val="FFC000"/>
                          </a:solidFill>
                          <a:latin typeface="Cambria Math" charset="0"/>
                        </a:rPr>
                        <m:t>𝑒𝑣𝑒</m:t>
                      </m:r>
                      <m:r>
                        <m:rPr>
                          <m:nor/>
                        </m:rPr>
                        <a:rPr lang="en-GB">
                          <a:solidFill>
                            <a:srgbClr val="FFC000"/>
                          </a:solidFill>
                          <a:latin typeface="Cambria Math" charset="0"/>
                        </a:rPr>
                        <m:t>.</m:t>
                      </m:r>
                      <m:sSub>
                        <m:sSubPr>
                          <m:ctrlPr>
                            <a:rPr lang="en-GB" i="1">
                              <a:solidFill>
                                <a:srgbClr val="FFC000"/>
                              </a:solidFill>
                              <a:latin typeface="Cambria Math" panose="02040503050406030204" pitchFamily="18" charset="0"/>
                            </a:rPr>
                          </m:ctrlPr>
                        </m:sSubPr>
                        <m:e>
                          <m:r>
                            <a:rPr lang="en-GB" i="1">
                              <a:solidFill>
                                <a:srgbClr val="FFC000"/>
                              </a:solidFill>
                              <a:latin typeface="Cambria Math" panose="02040503050406030204" pitchFamily="18" charset="0"/>
                            </a:rPr>
                            <m:t>𝑚</m:t>
                          </m:r>
                        </m:e>
                        <m:sub>
                          <m:r>
                            <a:rPr lang="en-GB" i="1">
                              <a:solidFill>
                                <a:srgbClr val="FFC000"/>
                              </a:solidFill>
                              <a:latin typeface="Cambria Math" charset="0"/>
                            </a:rPr>
                            <m:t>1</m:t>
                          </m:r>
                        </m:sub>
                      </m:sSub>
                    </m:oMath>
                  </m:oMathPara>
                </a14:m>
                <a:endParaRPr lang="en-GB" dirty="0">
                  <a:solidFill>
                    <a:srgbClr val="FFC000"/>
                  </a:solidFill>
                </a:endParaRPr>
              </a:p>
            </p:txBody>
          </p:sp>
        </mc:Choice>
        <mc:Fallback xmlns="">
          <p:sp>
            <p:nvSpPr>
              <p:cNvPr id="245" name="TextBox 244">
                <a:extLst>
                  <a:ext uri="{FF2B5EF4-FFF2-40B4-BE49-F238E27FC236}">
                    <a16:creationId xmlns:a16="http://schemas.microsoft.com/office/drawing/2014/main" id="{DDA696C3-F4D5-BB4A-84C2-85BE8DB8F56F}"/>
                  </a:ext>
                </a:extLst>
              </p:cNvPr>
              <p:cNvSpPr txBox="1">
                <a:spLocks noRot="1" noChangeAspect="1" noMove="1" noResize="1" noEditPoints="1" noAdjustHandles="1" noChangeArrowheads="1" noChangeShapeType="1" noTextEdit="1"/>
              </p:cNvSpPr>
              <p:nvPr/>
            </p:nvSpPr>
            <p:spPr>
              <a:xfrm>
                <a:off x="5432059" y="4849411"/>
                <a:ext cx="1937738" cy="389513"/>
              </a:xfrm>
              <a:prstGeom prst="ellipse">
                <a:avLst/>
              </a:prstGeom>
              <a:blipFill>
                <a:blip r:embed="rId4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7" name="TextBox 246">
                <a:extLst>
                  <a:ext uri="{FF2B5EF4-FFF2-40B4-BE49-F238E27FC236}">
                    <a16:creationId xmlns:a16="http://schemas.microsoft.com/office/drawing/2014/main" id="{70459784-C4F5-2E49-AF50-5A9F0FBF334E}"/>
                  </a:ext>
                </a:extLst>
              </p:cNvPr>
              <p:cNvSpPr txBox="1"/>
              <p:nvPr/>
            </p:nvSpPr>
            <p:spPr>
              <a:xfrm>
                <a:off x="5492097" y="5322824"/>
                <a:ext cx="124689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charset="0"/>
                        </a:rPr>
                        <m:t>𝑆𝑖𝑐𝑘</m:t>
                      </m:r>
                      <m:r>
                        <m:rPr>
                          <m:nor/>
                        </m:rPr>
                        <a:rPr lang="en-GB">
                          <a:solidFill>
                            <a:srgbClr val="FFC000"/>
                          </a:solidFill>
                          <a:latin typeface="Cambria Math" charset="0"/>
                        </a:rPr>
                        <m:t>.</m:t>
                      </m:r>
                      <m:r>
                        <a:rPr lang="en-GB" i="1" smtClean="0">
                          <a:solidFill>
                            <a:srgbClr val="FFC000"/>
                          </a:solidFill>
                          <a:latin typeface="Cambria Math" charset="0"/>
                        </a:rPr>
                        <m:t>𝑒𝑣𝑒</m:t>
                      </m:r>
                    </m:oMath>
                  </m:oMathPara>
                </a14:m>
                <a:endParaRPr lang="en-GB" dirty="0">
                  <a:solidFill>
                    <a:srgbClr val="FFC000"/>
                  </a:solidFill>
                </a:endParaRPr>
              </a:p>
            </p:txBody>
          </p:sp>
        </mc:Choice>
        <mc:Fallback xmlns="">
          <p:sp>
            <p:nvSpPr>
              <p:cNvPr id="247" name="TextBox 246">
                <a:extLst>
                  <a:ext uri="{FF2B5EF4-FFF2-40B4-BE49-F238E27FC236}">
                    <a16:creationId xmlns:a16="http://schemas.microsoft.com/office/drawing/2014/main" id="{70459784-C4F5-2E49-AF50-5A9F0FBF334E}"/>
                  </a:ext>
                </a:extLst>
              </p:cNvPr>
              <p:cNvSpPr txBox="1">
                <a:spLocks noRot="1" noChangeAspect="1" noMove="1" noResize="1" noEditPoints="1" noAdjustHandles="1" noChangeArrowheads="1" noChangeShapeType="1" noTextEdit="1"/>
              </p:cNvSpPr>
              <p:nvPr/>
            </p:nvSpPr>
            <p:spPr>
              <a:xfrm>
                <a:off x="5492097" y="5322824"/>
                <a:ext cx="1246893" cy="389513"/>
              </a:xfrm>
              <a:prstGeom prst="ellipse">
                <a:avLst/>
              </a:prstGeom>
              <a:blipFill>
                <a:blip r:embed="rId48"/>
                <a:stretch>
                  <a:fillRect/>
                </a:stretch>
              </a:blipFill>
              <a:ln>
                <a:solidFill>
                  <a:schemeClr val="tx1"/>
                </a:solidFill>
              </a:ln>
            </p:spPr>
            <p:txBody>
              <a:bodyPr/>
              <a:lstStyle/>
              <a:p>
                <a:r>
                  <a:rPr lang="en-GB">
                    <a:noFill/>
                  </a:rPr>
                  <a:t> </a:t>
                </a:r>
              </a:p>
            </p:txBody>
          </p:sp>
        </mc:Fallback>
      </mc:AlternateContent>
      <p:cxnSp>
        <p:nvCxnSpPr>
          <p:cNvPr id="248" name="Straight Connector 247">
            <a:extLst>
              <a:ext uri="{FF2B5EF4-FFF2-40B4-BE49-F238E27FC236}">
                <a16:creationId xmlns:a16="http://schemas.microsoft.com/office/drawing/2014/main" id="{08187FE5-05EC-694C-8251-12D7328181F6}"/>
              </a:ext>
            </a:extLst>
          </p:cNvPr>
          <p:cNvCxnSpPr>
            <a:cxnSpLocks/>
            <a:stCxn id="264" idx="2"/>
            <a:endCxn id="247" idx="2"/>
          </p:cNvCxnSpPr>
          <p:nvPr/>
        </p:nvCxnSpPr>
        <p:spPr>
          <a:xfrm>
            <a:off x="4768631" y="5116168"/>
            <a:ext cx="723466" cy="401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125D9E90-FA80-0943-8F96-2BB02C0E4B9A}"/>
              </a:ext>
            </a:extLst>
          </p:cNvPr>
          <p:cNvCxnSpPr>
            <a:cxnSpLocks/>
            <a:stCxn id="246" idx="2"/>
            <a:endCxn id="143" idx="3"/>
          </p:cNvCxnSpPr>
          <p:nvPr/>
        </p:nvCxnSpPr>
        <p:spPr>
          <a:xfrm flipH="1">
            <a:off x="5025342" y="4046107"/>
            <a:ext cx="698815" cy="2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47536533-DDA8-F14E-B28A-4A1FFF507BD9}"/>
              </a:ext>
            </a:extLst>
          </p:cNvPr>
          <p:cNvSpPr/>
          <p:nvPr/>
        </p:nvSpPr>
        <p:spPr>
          <a:xfrm>
            <a:off x="4881342" y="397432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144" name="TextBox 143">
                <a:extLst>
                  <a:ext uri="{FF2B5EF4-FFF2-40B4-BE49-F238E27FC236}">
                    <a16:creationId xmlns:a16="http://schemas.microsoft.com/office/drawing/2014/main" id="{63E929BF-C584-B54B-9ABA-7894D22A0D2E}"/>
                  </a:ext>
                </a:extLst>
              </p:cNvPr>
              <p:cNvSpPr txBox="1"/>
              <p:nvPr/>
            </p:nvSpPr>
            <p:spPr>
              <a:xfrm>
                <a:off x="4051901" y="3780254"/>
                <a:ext cx="1014488" cy="215957"/>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e>
                          </m:d>
                        </m:e>
                        <m:sup>
                          <m:r>
                            <a:rPr lang="de-DE" sz="1400" b="0" i="1" smtClean="0">
                              <a:latin typeface="Cambria Math" panose="02040503050406030204" pitchFamily="18" charset="0"/>
                            </a:rPr>
                            <m:t>2</m:t>
                          </m:r>
                        </m:sup>
                      </m:sSup>
                    </m:oMath>
                  </m:oMathPara>
                </a14:m>
                <a:endParaRPr lang="en-GB" sz="1400" dirty="0">
                  <a:solidFill>
                    <a:schemeClr val="tx1"/>
                  </a:solidFill>
                </a:endParaRPr>
              </a:p>
            </p:txBody>
          </p:sp>
        </mc:Choice>
        <mc:Fallback xmlns="">
          <p:sp>
            <p:nvSpPr>
              <p:cNvPr id="144" name="TextBox 143">
                <a:extLst>
                  <a:ext uri="{FF2B5EF4-FFF2-40B4-BE49-F238E27FC236}">
                    <a16:creationId xmlns:a16="http://schemas.microsoft.com/office/drawing/2014/main" id="{63E929BF-C584-B54B-9ABA-7894D22A0D2E}"/>
                  </a:ext>
                </a:extLst>
              </p:cNvPr>
              <p:cNvSpPr txBox="1">
                <a:spLocks noRot="1" noChangeAspect="1" noMove="1" noResize="1" noEditPoints="1" noAdjustHandles="1" noChangeArrowheads="1" noChangeShapeType="1" noTextEdit="1"/>
              </p:cNvSpPr>
              <p:nvPr/>
            </p:nvSpPr>
            <p:spPr>
              <a:xfrm>
                <a:off x="4051901" y="3780254"/>
                <a:ext cx="1014488" cy="215957"/>
              </a:xfrm>
              <a:prstGeom prst="rect">
                <a:avLst/>
              </a:prstGeom>
              <a:blipFill>
                <a:blip r:embed="rId49"/>
                <a:stretch>
                  <a:fillRect l="-4938" b="-27778"/>
                </a:stretch>
              </a:blipFill>
            </p:spPr>
            <p:txBody>
              <a:bodyPr/>
              <a:lstStyle/>
              <a:p>
                <a:r>
                  <a:rPr lang="en-GB">
                    <a:noFill/>
                  </a:rPr>
                  <a:t> </a:t>
                </a:r>
              </a:p>
            </p:txBody>
          </p:sp>
        </mc:Fallback>
      </mc:AlternateContent>
      <p:sp>
        <p:nvSpPr>
          <p:cNvPr id="111" name="Manual Operation 8">
            <a:extLst>
              <a:ext uri="{FF2B5EF4-FFF2-40B4-BE49-F238E27FC236}">
                <a16:creationId xmlns:a16="http://schemas.microsoft.com/office/drawing/2014/main" id="{2E837DB2-1289-8645-AEE4-C48740C88865}"/>
              </a:ext>
            </a:extLst>
          </p:cNvPr>
          <p:cNvSpPr/>
          <p:nvPr/>
        </p:nvSpPr>
        <p:spPr>
          <a:xfrm rot="10800000" flipH="1">
            <a:off x="3957847" y="4243618"/>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solidFill>
            <a:schemeClr val="bg2">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2" name="Rectangle 111">
            <a:extLst>
              <a:ext uri="{FF2B5EF4-FFF2-40B4-BE49-F238E27FC236}">
                <a16:creationId xmlns:a16="http://schemas.microsoft.com/office/drawing/2014/main" id="{E08F925C-F17B-F54C-896F-C436AEA1754F}"/>
              </a:ext>
            </a:extLst>
          </p:cNvPr>
          <p:cNvSpPr/>
          <p:nvPr/>
        </p:nvSpPr>
        <p:spPr>
          <a:xfrm rot="16200000">
            <a:off x="5890223" y="3307339"/>
            <a:ext cx="680347" cy="4542429"/>
          </a:xfrm>
          <a:prstGeom prst="rect">
            <a:avLst/>
          </a:prstGeom>
          <a:solidFill>
            <a:schemeClr val="bg2">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9" name="TextBox 118">
                <a:extLst>
                  <a:ext uri="{FF2B5EF4-FFF2-40B4-BE49-F238E27FC236}">
                    <a16:creationId xmlns:a16="http://schemas.microsoft.com/office/drawing/2014/main" id="{42A7FEB1-9536-944C-829C-4A5C8187148A}"/>
                  </a:ext>
                </a:extLst>
              </p:cNvPr>
              <p:cNvSpPr txBox="1"/>
              <p:nvPr/>
            </p:nvSpPr>
            <p:spPr>
              <a:xfrm>
                <a:off x="4663918" y="4737287"/>
                <a:ext cx="37664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𝑒𝑣𝑒</m:t>
                          </m:r>
                        </m:sup>
                      </m:sSubSup>
                    </m:oMath>
                  </m:oMathPara>
                </a14:m>
                <a:endParaRPr lang="en-GB" sz="1400" dirty="0">
                  <a:solidFill>
                    <a:schemeClr val="tx1"/>
                  </a:solidFill>
                </a:endParaRPr>
              </a:p>
            </p:txBody>
          </p:sp>
        </mc:Choice>
        <mc:Fallback xmlns="">
          <p:sp>
            <p:nvSpPr>
              <p:cNvPr id="119" name="TextBox 118">
                <a:extLst>
                  <a:ext uri="{FF2B5EF4-FFF2-40B4-BE49-F238E27FC236}">
                    <a16:creationId xmlns:a16="http://schemas.microsoft.com/office/drawing/2014/main" id="{42A7FEB1-9536-944C-829C-4A5C8187148A}"/>
                  </a:ext>
                </a:extLst>
              </p:cNvPr>
              <p:cNvSpPr txBox="1">
                <a:spLocks noRot="1" noChangeAspect="1" noMove="1" noResize="1" noEditPoints="1" noAdjustHandles="1" noChangeArrowheads="1" noChangeShapeType="1" noTextEdit="1"/>
              </p:cNvSpPr>
              <p:nvPr/>
            </p:nvSpPr>
            <p:spPr>
              <a:xfrm>
                <a:off x="4663918" y="4737287"/>
                <a:ext cx="376642" cy="215444"/>
              </a:xfrm>
              <a:prstGeom prst="rect">
                <a:avLst/>
              </a:prstGeom>
              <a:blipFill>
                <a:blip r:embed="rId50"/>
                <a:stretch>
                  <a:fillRect l="-19355" b="-33333"/>
                </a:stretch>
              </a:blipFill>
            </p:spPr>
            <p:txBody>
              <a:bodyPr/>
              <a:lstStyle/>
              <a:p>
                <a:r>
                  <a:rPr lang="en-GB">
                    <a:noFill/>
                  </a:rPr>
                  <a:t> </a:t>
                </a:r>
              </a:p>
            </p:txBody>
          </p:sp>
        </mc:Fallback>
      </mc:AlternateContent>
      <p:sp>
        <p:nvSpPr>
          <p:cNvPr id="3" name="Date Placeholder 2">
            <a:extLst>
              <a:ext uri="{FF2B5EF4-FFF2-40B4-BE49-F238E27FC236}">
                <a16:creationId xmlns:a16="http://schemas.microsoft.com/office/drawing/2014/main" id="{D51D51AD-564F-352F-3D46-33D1A69018A8}"/>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2361604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218"/>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219"/>
                                        </p:tgtEl>
                                        <p:attrNameLst>
                                          <p:attrName>style.visibility</p:attrName>
                                        </p:attrNameLst>
                                      </p:cBhvr>
                                      <p:to>
                                        <p:strVal val="hidden"/>
                                      </p:to>
                                    </p:set>
                                  </p:childTnLst>
                                </p:cTn>
                              </p:par>
                              <p:par>
                                <p:cTn id="9" presetID="1" presetClass="exit" presetSubtype="0" fill="hold" nodeType="withEffect">
                                  <p:stCondLst>
                                    <p:cond delay="0"/>
                                  </p:stCondLst>
                                  <p:childTnLst>
                                    <p:set>
                                      <p:cBhvr>
                                        <p:cTn id="10" dur="1" fill="hold">
                                          <p:stCondLst>
                                            <p:cond delay="0"/>
                                          </p:stCondLst>
                                        </p:cTn>
                                        <p:tgtEl>
                                          <p:spTgt spid="223"/>
                                        </p:tgtEl>
                                        <p:attrNameLst>
                                          <p:attrName>style.visibility</p:attrName>
                                        </p:attrNameLst>
                                      </p:cBhvr>
                                      <p:to>
                                        <p:strVal val="hidden"/>
                                      </p:to>
                                    </p:set>
                                  </p:childTnLst>
                                </p:cTn>
                              </p:par>
                              <p:par>
                                <p:cTn id="11" presetID="1" presetClass="exit" presetSubtype="0" fill="hold" nodeType="withEffect">
                                  <p:stCondLst>
                                    <p:cond delay="0"/>
                                  </p:stCondLst>
                                  <p:childTnLst>
                                    <p:set>
                                      <p:cBhvr>
                                        <p:cTn id="12" dur="1" fill="hold">
                                          <p:stCondLst>
                                            <p:cond delay="0"/>
                                          </p:stCondLst>
                                        </p:cTn>
                                        <p:tgtEl>
                                          <p:spTgt spid="234"/>
                                        </p:tgtEl>
                                        <p:attrNameLst>
                                          <p:attrName>style.visibility</p:attrName>
                                        </p:attrNameLst>
                                      </p:cBhvr>
                                      <p:to>
                                        <p:strVal val="hidden"/>
                                      </p:to>
                                    </p:set>
                                  </p:childTnLst>
                                </p:cTn>
                              </p:par>
                              <p:par>
                                <p:cTn id="13" presetID="1" presetClass="exit" presetSubtype="0" fill="hold" nodeType="withEffect">
                                  <p:stCondLst>
                                    <p:cond delay="0"/>
                                  </p:stCondLst>
                                  <p:childTnLst>
                                    <p:set>
                                      <p:cBhvr>
                                        <p:cTn id="14" dur="1" fill="hold">
                                          <p:stCondLst>
                                            <p:cond delay="0"/>
                                          </p:stCondLst>
                                        </p:cTn>
                                        <p:tgtEl>
                                          <p:spTgt spid="235"/>
                                        </p:tgtEl>
                                        <p:attrNameLst>
                                          <p:attrName>style.visibility</p:attrName>
                                        </p:attrNameLst>
                                      </p:cBhvr>
                                      <p:to>
                                        <p:strVal val="hidden"/>
                                      </p:to>
                                    </p:set>
                                  </p:childTnLst>
                                </p:cTn>
                              </p:par>
                              <p:par>
                                <p:cTn id="15" presetID="1" presetClass="exit" presetSubtype="0" fill="hold" nodeType="withEffect">
                                  <p:stCondLst>
                                    <p:cond delay="0"/>
                                  </p:stCondLst>
                                  <p:childTnLst>
                                    <p:set>
                                      <p:cBhvr>
                                        <p:cTn id="16" dur="1" fill="hold">
                                          <p:stCondLst>
                                            <p:cond delay="0"/>
                                          </p:stCondLst>
                                        </p:cTn>
                                        <p:tgtEl>
                                          <p:spTgt spid="236"/>
                                        </p:tgtEl>
                                        <p:attrNameLst>
                                          <p:attrName>style.visibility</p:attrName>
                                        </p:attrNameLst>
                                      </p:cBhvr>
                                      <p:to>
                                        <p:strVal val="hidden"/>
                                      </p:to>
                                    </p:set>
                                  </p:childTnLst>
                                </p:cTn>
                              </p:par>
                              <p:par>
                                <p:cTn id="17" presetID="1" presetClass="exit" presetSubtype="0" fill="hold" nodeType="withEffect">
                                  <p:stCondLst>
                                    <p:cond delay="0"/>
                                  </p:stCondLst>
                                  <p:childTnLst>
                                    <p:set>
                                      <p:cBhvr>
                                        <p:cTn id="18" dur="1" fill="hold">
                                          <p:stCondLst>
                                            <p:cond delay="0"/>
                                          </p:stCondLst>
                                        </p:cTn>
                                        <p:tgtEl>
                                          <p:spTgt spid="237"/>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241"/>
                                        </p:tgtEl>
                                        <p:attrNameLst>
                                          <p:attrName>style.visibility</p:attrName>
                                        </p:attrNameLst>
                                      </p:cBhvr>
                                      <p:to>
                                        <p:strVal val="hidden"/>
                                      </p:to>
                                    </p:set>
                                  </p:childTnLst>
                                </p:cTn>
                              </p:par>
                              <p:par>
                                <p:cTn id="21" presetID="1" presetClass="exit" presetSubtype="0" fill="hold" grpId="0" nodeType="withEffect">
                                  <p:stCondLst>
                                    <p:cond delay="0"/>
                                  </p:stCondLst>
                                  <p:childTnLst>
                                    <p:set>
                                      <p:cBhvr>
                                        <p:cTn id="22" dur="1" fill="hold">
                                          <p:stCondLst>
                                            <p:cond delay="0"/>
                                          </p:stCondLst>
                                        </p:cTn>
                                        <p:tgtEl>
                                          <p:spTgt spid="244"/>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245"/>
                                        </p:tgtEl>
                                        <p:attrNameLst>
                                          <p:attrName>style.visibility</p:attrName>
                                        </p:attrNameLst>
                                      </p:cBhvr>
                                      <p:to>
                                        <p:strVal val="hidden"/>
                                      </p:to>
                                    </p:set>
                                  </p:childTnLst>
                                </p:cTn>
                              </p:par>
                              <p:par>
                                <p:cTn id="25" presetID="1" presetClass="exit" presetSubtype="0" fill="hold" grpId="0" nodeType="withEffect">
                                  <p:stCondLst>
                                    <p:cond delay="0"/>
                                  </p:stCondLst>
                                  <p:childTnLst>
                                    <p:set>
                                      <p:cBhvr>
                                        <p:cTn id="26" dur="1" fill="hold">
                                          <p:stCondLst>
                                            <p:cond delay="0"/>
                                          </p:stCondLst>
                                        </p:cTn>
                                        <p:tgtEl>
                                          <p:spTgt spid="24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248"/>
                                        </p:tgtEl>
                                        <p:attrNameLst>
                                          <p:attrName>style.visibility</p:attrName>
                                        </p:attrNameLst>
                                      </p:cBhvr>
                                      <p:to>
                                        <p:strVal val="hidden"/>
                                      </p:to>
                                    </p:set>
                                  </p:childTnLst>
                                </p:cTn>
                              </p:par>
                              <p:par>
                                <p:cTn id="29" presetID="1" presetClass="exit" presetSubtype="0" fill="hold" grpId="0" nodeType="withEffect">
                                  <p:stCondLst>
                                    <p:cond delay="0"/>
                                  </p:stCondLst>
                                  <p:childTnLst>
                                    <p:set>
                                      <p:cBhvr>
                                        <p:cTn id="30" dur="1" fill="hold">
                                          <p:stCondLst>
                                            <p:cond delay="0"/>
                                          </p:stCondLst>
                                        </p:cTn>
                                        <p:tgtEl>
                                          <p:spTgt spid="265"/>
                                        </p:tgtEl>
                                        <p:attrNameLst>
                                          <p:attrName>style.visibility</p:attrName>
                                        </p:attrNameLst>
                                      </p:cBhvr>
                                      <p:to>
                                        <p:strVal val="hidden"/>
                                      </p:to>
                                    </p:set>
                                  </p:childTnLst>
                                </p:cTn>
                              </p:par>
                              <p:par>
                                <p:cTn id="31" presetID="1" presetClass="entr" presetSubtype="0" fill="hold" grpId="0" nodeType="withEffect">
                                  <p:stCondLst>
                                    <p:cond delay="0"/>
                                  </p:stCondLst>
                                  <p:childTnLst>
                                    <p:set>
                                      <p:cBhvr>
                                        <p:cTn id="32" dur="1" fill="hold">
                                          <p:stCondLst>
                                            <p:cond delay="0"/>
                                          </p:stCondLst>
                                        </p:cTn>
                                        <p:tgtEl>
                                          <p:spTgt spid="1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5" grpId="0"/>
      <p:bldP spid="244" grpId="0" animBg="1"/>
      <p:bldP spid="245" grpId="0" animBg="1"/>
      <p:bldP spid="247" grpId="0" animBg="1"/>
      <p:bldP spid="119"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mc:AlternateContent xmlns:mc="http://schemas.openxmlformats.org/markup-compatibility/2006" xmlns:a14="http://schemas.microsoft.com/office/drawing/2010/main">
        <mc:Choice Requires="a14">
          <p:sp>
            <p:nvSpPr>
              <p:cNvPr id="2" name="Content Placeholder 1">
                <a:extLst>
                  <a:ext uri="{FF2B5EF4-FFF2-40B4-BE49-F238E27FC236}">
                    <a16:creationId xmlns:a16="http://schemas.microsoft.com/office/drawing/2014/main" id="{70C68833-2386-CA4A-BC01-389CE7357580}"/>
                  </a:ext>
                </a:extLst>
              </p:cNvPr>
              <p:cNvSpPr>
                <a:spLocks noGrp="1"/>
              </p:cNvSpPr>
              <p:nvPr>
                <p:ph idx="1"/>
              </p:nvPr>
            </p:nvSpPr>
            <p:spPr/>
            <p:txBody>
              <a:bodyPr/>
              <a:lstStyle/>
              <a:p>
                <a:r>
                  <a:rPr lang="en-GB" dirty="0"/>
                  <a:t>Eliminate </a:t>
                </a:r>
                <a:br>
                  <a:rPr lang="en-GB" dirty="0"/>
                </a:br>
                <a14:m>
                  <m:oMath xmlns:m="http://schemas.openxmlformats.org/officeDocument/2006/math">
                    <m:r>
                      <a:rPr lang="de-DE" i="1">
                        <a:solidFill>
                          <a:srgbClr val="FFC000"/>
                        </a:solidFill>
                        <a:latin typeface="Cambria Math" panose="02040503050406030204" pitchFamily="18" charset="0"/>
                      </a:rPr>
                      <m:t>𝑇𝑟𝑒𝑎𝑡</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𝑒𝑣𝑒</m:t>
                        </m:r>
                        <m:r>
                          <a:rPr lang="de-DE" i="1">
                            <a:solidFill>
                              <a:srgbClr val="FFC000"/>
                            </a:solidFill>
                            <a:latin typeface="Cambria Math" panose="02040503050406030204" pitchFamily="18" charset="0"/>
                          </a:rPr>
                          <m:t>,</m:t>
                        </m:r>
                        <m:r>
                          <a:rPr lang="de-DE" i="1">
                            <a:solidFill>
                              <a:srgbClr val="FFC000"/>
                            </a:solidFill>
                            <a:latin typeface="Cambria Math" panose="02040503050406030204" pitchFamily="18" charset="0"/>
                          </a:rPr>
                          <m:t>𝑀</m:t>
                        </m:r>
                      </m:e>
                    </m:d>
                  </m:oMath>
                </a14:m>
                <a:r>
                  <a:rPr lang="en-GB" dirty="0"/>
                  <a:t> lifted, </a:t>
                </a:r>
                <a:br>
                  <a:rPr lang="en-GB" dirty="0"/>
                </a:br>
                <a14:m>
                  <m:oMath xmlns:m="http://schemas.openxmlformats.org/officeDocument/2006/math">
                    <m:r>
                      <a:rPr lang="de-DE" i="1">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𝑒𝑣𝑒</m:t>
                        </m:r>
                      </m:e>
                    </m:d>
                  </m:oMath>
                </a14:m>
                <a:r>
                  <a:rPr lang="en-GB" dirty="0"/>
                  <a:t> </a:t>
                </a:r>
              </a:p>
              <a:p>
                <a:pPr lvl="1"/>
                <a:r>
                  <a:rPr lang="en-GB" dirty="0"/>
                  <a:t>Sum out representative of</a:t>
                </a:r>
                <a:br>
                  <a:rPr lang="en-GB" dirty="0"/>
                </a:br>
                <a14:m>
                  <m:oMath xmlns:m="http://schemas.openxmlformats.org/officeDocument/2006/math">
                    <m:r>
                      <a:rPr lang="de-DE" i="1">
                        <a:solidFill>
                          <a:srgbClr val="FFC000"/>
                        </a:solidFill>
                        <a:latin typeface="Cambria Math" panose="02040503050406030204" pitchFamily="18" charset="0"/>
                      </a:rPr>
                      <m:t>𝑇𝑟𝑒𝑎𝑡</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𝑒𝑣𝑒</m:t>
                        </m:r>
                        <m:r>
                          <a:rPr lang="de-DE" i="1">
                            <a:solidFill>
                              <a:srgbClr val="FFC000"/>
                            </a:solidFill>
                            <a:latin typeface="Cambria Math" panose="02040503050406030204" pitchFamily="18" charset="0"/>
                          </a:rPr>
                          <m:t>,</m:t>
                        </m:r>
                        <m:r>
                          <a:rPr lang="de-DE" i="1">
                            <a:solidFill>
                              <a:srgbClr val="FFC000"/>
                            </a:solidFill>
                            <a:latin typeface="Cambria Math" panose="02040503050406030204" pitchFamily="18" charset="0"/>
                          </a:rPr>
                          <m:t>𝑀</m:t>
                        </m:r>
                      </m:e>
                    </m:d>
                  </m:oMath>
                </a14:m>
                <a:r>
                  <a:rPr lang="en-GB" dirty="0"/>
                  <a:t> </a:t>
                </a:r>
              </a:p>
              <a:p>
                <a:pPr lvl="1"/>
                <a:r>
                  <a:rPr lang="en-GB" dirty="0"/>
                  <a:t>Exponentiate with </a:t>
                </a:r>
                <a14:m>
                  <m:oMath xmlns:m="http://schemas.openxmlformats.org/officeDocument/2006/math">
                    <m:r>
                      <a:rPr lang="en-GB" i="1" dirty="0">
                        <a:latin typeface="Cambria Math" panose="02040503050406030204" pitchFamily="18" charset="0"/>
                      </a:rPr>
                      <m:t>2</m:t>
                    </m:r>
                  </m:oMath>
                </a14:m>
                <a:endParaRPr lang="en-GB" dirty="0"/>
              </a:p>
              <a:p>
                <a:pPr lvl="1"/>
                <a:r>
                  <a:rPr lang="en-GB" dirty="0"/>
                  <a:t>Multiply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2</m:t>
                        </m:r>
                      </m:sub>
                    </m:sSub>
                    <m:r>
                      <a:rPr lang="de-DE" i="1">
                        <a:latin typeface="Cambria Math" panose="02040503050406030204" pitchFamily="18" charset="0"/>
                      </a:rPr>
                      <m:t>,</m:t>
                    </m:r>
                    <m:sSubSup>
                      <m:sSubSupPr>
                        <m:ctrlPr>
                          <a:rPr lang="de-DE" i="1">
                            <a:latin typeface="Cambria Math" panose="02040503050406030204" pitchFamily="18" charset="0"/>
                          </a:rPr>
                        </m:ctrlPr>
                      </m:sSubSupPr>
                      <m:e>
                        <m:r>
                          <a:rPr lang="de-DE" i="1">
                            <a:latin typeface="Cambria Math" panose="02040503050406030204" pitchFamily="18" charset="0"/>
                          </a:rPr>
                          <m:t>𝑔</m:t>
                        </m:r>
                      </m:e>
                      <m:sub>
                        <m:r>
                          <a:rPr lang="de-DE" i="1">
                            <a:latin typeface="Cambria Math" panose="02040503050406030204" pitchFamily="18" charset="0"/>
                          </a:rPr>
                          <m:t>3</m:t>
                        </m:r>
                      </m:sub>
                      <m:sup>
                        <m:r>
                          <a:rPr lang="de-DE" i="1">
                            <a:latin typeface="Cambria Math" panose="02040503050406030204" pitchFamily="18" charset="0"/>
                          </a:rPr>
                          <m:t>′</m:t>
                        </m:r>
                      </m:sup>
                    </m:sSubSup>
                  </m:oMath>
                </a14:m>
                <a:endParaRPr lang="en-GB" dirty="0"/>
              </a:p>
              <a:p>
                <a:pPr lvl="1"/>
                <a:r>
                  <a:rPr lang="en-GB" dirty="0"/>
                  <a:t>Sum out </a:t>
                </a:r>
                <a14:m>
                  <m:oMath xmlns:m="http://schemas.openxmlformats.org/officeDocument/2006/math">
                    <m:r>
                      <a:rPr lang="de-DE" i="1">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𝑒𝑣𝑒</m:t>
                        </m:r>
                      </m:e>
                    </m:d>
                  </m:oMath>
                </a14:m>
                <a:endParaRPr lang="en-GB" dirty="0"/>
              </a:p>
            </p:txBody>
          </p:sp>
        </mc:Choice>
        <mc:Fallback xmlns="">
          <p:sp>
            <p:nvSpPr>
              <p:cNvPr id="2" name="Content Placeholder 1">
                <a:extLst>
                  <a:ext uri="{FF2B5EF4-FFF2-40B4-BE49-F238E27FC236}">
                    <a16:creationId xmlns:a16="http://schemas.microsoft.com/office/drawing/2014/main" id="{70C68833-2386-CA4A-BC01-389CE7357580}"/>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17</a:t>
            </a:fld>
            <a:endParaRPr lang="en-US"/>
          </a:p>
        </p:txBody>
      </p:sp>
      <p:grpSp>
        <p:nvGrpSpPr>
          <p:cNvPr id="212" name="Group 211">
            <a:extLst>
              <a:ext uri="{FF2B5EF4-FFF2-40B4-BE49-F238E27FC236}">
                <a16:creationId xmlns:a16="http://schemas.microsoft.com/office/drawing/2014/main" id="{FE03891D-95A9-4F4D-92F0-07DB4247C148}"/>
              </a:ext>
            </a:extLst>
          </p:cNvPr>
          <p:cNvGrpSpPr/>
          <p:nvPr/>
        </p:nvGrpSpPr>
        <p:grpSpPr>
          <a:xfrm>
            <a:off x="3861849" y="2019068"/>
            <a:ext cx="4308420" cy="3899660"/>
            <a:chOff x="3847952" y="1640772"/>
            <a:chExt cx="4308420" cy="3899660"/>
          </a:xfrm>
        </p:grpSpPr>
        <mc:AlternateContent xmlns:mc="http://schemas.openxmlformats.org/markup-compatibility/2006" xmlns:a14="http://schemas.microsoft.com/office/drawing/2010/main">
          <mc:Choice Requires="a14">
            <p:sp>
              <p:nvSpPr>
                <p:cNvPr id="213" name="TextBox 212">
                  <a:extLst>
                    <a:ext uri="{FF2B5EF4-FFF2-40B4-BE49-F238E27FC236}">
                      <a16:creationId xmlns:a16="http://schemas.microsoft.com/office/drawing/2014/main" id="{746B74DE-9AF5-334A-BCAA-D66F699E6DC4}"/>
                    </a:ext>
                  </a:extLst>
                </p:cNvPr>
                <p:cNvSpPr txBox="1"/>
                <p:nvPr/>
              </p:nvSpPr>
              <p:spPr>
                <a:xfrm>
                  <a:off x="4196621" y="2661917"/>
                  <a:ext cx="1534068" cy="389513"/>
                </a:xfrm>
                <a:prstGeom prst="ellipse">
                  <a:avLst/>
                </a:prstGeom>
                <a:noFill/>
                <a:ln>
                  <a:solidFill>
                    <a:schemeClr val="tx1"/>
                  </a:solidFill>
                </a:ln>
              </p:spPr>
              <p:txBody>
                <a:bodyPr wrap="none" lIns="0" tIns="0" rIns="0" bIns="0" rtlCol="0">
                  <a:spAutoFit/>
                </a:bodyPr>
                <a:lstStyle/>
                <a:p>
                  <a:pPr marL="15875"/>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𝑓𝑙𝑜𝑜𝑑</m:t>
                        </m:r>
                      </m:oMath>
                    </m:oMathPara>
                  </a14:m>
                  <a:endParaRPr lang="en-GB" dirty="0">
                    <a:solidFill>
                      <a:schemeClr val="tx1"/>
                    </a:solidFill>
                  </a:endParaRPr>
                </a:p>
              </p:txBody>
            </p:sp>
          </mc:Choice>
          <mc:Fallback xmlns="">
            <p:sp>
              <p:nvSpPr>
                <p:cNvPr id="213" name="TextBox 212">
                  <a:extLst>
                    <a:ext uri="{FF2B5EF4-FFF2-40B4-BE49-F238E27FC236}">
                      <a16:creationId xmlns:a16="http://schemas.microsoft.com/office/drawing/2014/main" id="{746B74DE-9AF5-334A-BCAA-D66F699E6DC4}"/>
                    </a:ext>
                  </a:extLst>
                </p:cNvPr>
                <p:cNvSpPr txBox="1">
                  <a:spLocks noRot="1" noChangeAspect="1" noMove="1" noResize="1" noEditPoints="1" noAdjustHandles="1" noChangeArrowheads="1" noChangeShapeType="1" noTextEdit="1"/>
                </p:cNvSpPr>
                <p:nvPr/>
              </p:nvSpPr>
              <p:spPr>
                <a:xfrm>
                  <a:off x="4196621" y="2661917"/>
                  <a:ext cx="1534068" cy="389513"/>
                </a:xfrm>
                <a:prstGeom prst="ellipse">
                  <a:avLst/>
                </a:prstGeom>
                <a:blipFill>
                  <a:blip r:embed="rId17"/>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3168C36D-4701-C74A-9D6A-4F64FB49B55B}"/>
                    </a:ext>
                  </a:extLst>
                </p:cNvPr>
                <p:cNvSpPr txBox="1"/>
                <p:nvPr/>
              </p:nvSpPr>
              <p:spPr>
                <a:xfrm>
                  <a:off x="6514831" y="2661917"/>
                  <a:ext cx="12897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panose="02040503050406030204" pitchFamily="18" charset="0"/>
                          </a:rPr>
                          <m:t>𝑁𝑎𝑡</m:t>
                        </m:r>
                        <m:r>
                          <m:rPr>
                            <m:nor/>
                          </m:rPr>
                          <a:rPr lang="en-GB">
                            <a:solidFill>
                              <a:schemeClr val="tx1"/>
                            </a:solidFill>
                            <a:latin typeface="Cambria Math" charset="0"/>
                          </a:rPr>
                          <m:t>.</m:t>
                        </m:r>
                        <m:r>
                          <a:rPr lang="en-GB" i="1">
                            <a:solidFill>
                              <a:schemeClr val="tx1"/>
                            </a:solidFill>
                            <a:latin typeface="Cambria Math" panose="02040503050406030204" pitchFamily="18" charset="0"/>
                          </a:rPr>
                          <m:t>𝑓𝑖𝑟𝑒</m:t>
                        </m:r>
                      </m:oMath>
                    </m:oMathPara>
                  </a14:m>
                  <a:endParaRPr lang="en-GB" dirty="0">
                    <a:solidFill>
                      <a:schemeClr val="tx1"/>
                    </a:solidFill>
                  </a:endParaRPr>
                </a:p>
              </p:txBody>
            </p:sp>
          </mc:Choice>
          <mc:Fallback xmlns="">
            <p:sp>
              <p:nvSpPr>
                <p:cNvPr id="214" name="TextBox 213">
                  <a:extLst>
                    <a:ext uri="{FF2B5EF4-FFF2-40B4-BE49-F238E27FC236}">
                      <a16:creationId xmlns:a16="http://schemas.microsoft.com/office/drawing/2014/main" id="{3168C36D-4701-C74A-9D6A-4F64FB49B55B}"/>
                    </a:ext>
                  </a:extLst>
                </p:cNvPr>
                <p:cNvSpPr txBox="1">
                  <a:spLocks noRot="1" noChangeAspect="1" noMove="1" noResize="1" noEditPoints="1" noAdjustHandles="1" noChangeArrowheads="1" noChangeShapeType="1" noTextEdit="1"/>
                </p:cNvSpPr>
                <p:nvPr/>
              </p:nvSpPr>
              <p:spPr>
                <a:xfrm>
                  <a:off x="6514831" y="2661917"/>
                  <a:ext cx="1289721" cy="389513"/>
                </a:xfrm>
                <a:prstGeom prst="ellipse">
                  <a:avLst/>
                </a:prstGeom>
                <a:blipFill>
                  <a:blip r:embed="rId18"/>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6F9F8A54-3B17-0D4B-83A1-EECDB1D3A225}"/>
                    </a:ext>
                  </a:extLst>
                </p:cNvPr>
                <p:cNvSpPr txBox="1"/>
                <p:nvPr/>
              </p:nvSpPr>
              <p:spPr>
                <a:xfrm>
                  <a:off x="3944884" y="5150919"/>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215" name="TextBox 214">
                  <a:extLst>
                    <a:ext uri="{FF2B5EF4-FFF2-40B4-BE49-F238E27FC236}">
                      <a16:creationId xmlns:a16="http://schemas.microsoft.com/office/drawing/2014/main" id="{6F9F8A54-3B17-0D4B-83A1-EECDB1D3A225}"/>
                    </a:ext>
                  </a:extLst>
                </p:cNvPr>
                <p:cNvSpPr txBox="1">
                  <a:spLocks noRot="1" noChangeAspect="1" noMove="1" noResize="1" noEditPoints="1" noAdjustHandles="1" noChangeArrowheads="1" noChangeShapeType="1" noTextEdit="1"/>
                </p:cNvSpPr>
                <p:nvPr/>
              </p:nvSpPr>
              <p:spPr>
                <a:xfrm>
                  <a:off x="3944884" y="5150919"/>
                  <a:ext cx="1609807"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p:cxnSp>
          <p:nvCxnSpPr>
            <p:cNvPr id="216" name="Straight Connector 215">
              <a:extLst>
                <a:ext uri="{FF2B5EF4-FFF2-40B4-BE49-F238E27FC236}">
                  <a16:creationId xmlns:a16="http://schemas.microsoft.com/office/drawing/2014/main" id="{049DECC4-7423-AF45-B276-5B7AC503B21B}"/>
                </a:ext>
              </a:extLst>
            </p:cNvPr>
            <p:cNvCxnSpPr>
              <a:cxnSpLocks/>
              <a:stCxn id="266" idx="1"/>
              <a:endCxn id="213" idx="6"/>
            </p:cNvCxnSpPr>
            <p:nvPr/>
          </p:nvCxnSpPr>
          <p:spPr>
            <a:xfrm flipH="1">
              <a:off x="5730689" y="2856673"/>
              <a:ext cx="139616"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9E8BAC9E-506E-E540-979F-2DD76E6218D8}"/>
                </a:ext>
              </a:extLst>
            </p:cNvPr>
            <p:cNvCxnSpPr>
              <a:cxnSpLocks/>
              <a:stCxn id="215" idx="0"/>
              <a:endCxn id="264" idx="2"/>
            </p:cNvCxnSpPr>
            <p:nvPr/>
          </p:nvCxnSpPr>
          <p:spPr>
            <a:xfrm flipV="1">
              <a:off x="4749788" y="4737872"/>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00A9350D-68A2-5F42-876F-C549CA36C5B2}"/>
                </a:ext>
              </a:extLst>
            </p:cNvPr>
            <p:cNvCxnSpPr>
              <a:cxnSpLocks/>
              <a:stCxn id="264" idx="0"/>
              <a:endCxn id="246" idx="4"/>
            </p:cNvCxnSpPr>
            <p:nvPr/>
          </p:nvCxnSpPr>
          <p:spPr>
            <a:xfrm flipV="1">
              <a:off x="4754734" y="3862567"/>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1" name="Group 220">
              <a:extLst>
                <a:ext uri="{FF2B5EF4-FFF2-40B4-BE49-F238E27FC236}">
                  <a16:creationId xmlns:a16="http://schemas.microsoft.com/office/drawing/2014/main" id="{8551B403-7639-DC44-A7C9-0E35FACEE208}"/>
                </a:ext>
              </a:extLst>
            </p:cNvPr>
            <p:cNvGrpSpPr/>
            <p:nvPr/>
          </p:nvGrpSpPr>
          <p:grpSpPr>
            <a:xfrm>
              <a:off x="5852909" y="2560892"/>
              <a:ext cx="190052" cy="367781"/>
              <a:chOff x="6667403" y="2704840"/>
              <a:chExt cx="190052" cy="367781"/>
            </a:xfrm>
          </p:grpSpPr>
          <p:sp>
            <p:nvSpPr>
              <p:cNvPr id="266" name="Rectangle 265">
                <a:extLst>
                  <a:ext uri="{FF2B5EF4-FFF2-40B4-BE49-F238E27FC236}">
                    <a16:creationId xmlns:a16="http://schemas.microsoft.com/office/drawing/2014/main" id="{11E49E06-AF1B-A945-8D4D-D151808A0569}"/>
                  </a:ext>
                </a:extLst>
              </p:cNvPr>
              <p:cNvSpPr/>
              <p:nvPr/>
            </p:nvSpPr>
            <p:spPr>
              <a:xfrm>
                <a:off x="6684799"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7" name="TextBox 266">
                    <a:extLst>
                      <a:ext uri="{FF2B5EF4-FFF2-40B4-BE49-F238E27FC236}">
                        <a16:creationId xmlns:a16="http://schemas.microsoft.com/office/drawing/2014/main" id="{66E917A8-C2D0-E742-BB96-04CF96E9D427}"/>
                      </a:ext>
                    </a:extLst>
                  </p:cNvPr>
                  <p:cNvSpPr txBox="1"/>
                  <p:nvPr/>
                </p:nvSpPr>
                <p:spPr>
                  <a:xfrm>
                    <a:off x="6667403"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7" name="TextBox 266">
                    <a:extLst>
                      <a:ext uri="{FF2B5EF4-FFF2-40B4-BE49-F238E27FC236}">
                        <a16:creationId xmlns:a16="http://schemas.microsoft.com/office/drawing/2014/main" id="{66E917A8-C2D0-E742-BB96-04CF96E9D427}"/>
                      </a:ext>
                    </a:extLst>
                  </p:cNvPr>
                  <p:cNvSpPr txBox="1">
                    <a:spLocks noRot="1" noChangeAspect="1" noMove="1" noResize="1" noEditPoints="1" noAdjustHandles="1" noChangeArrowheads="1" noChangeShapeType="1" noTextEdit="1"/>
                  </p:cNvSpPr>
                  <p:nvPr/>
                </p:nvSpPr>
                <p:spPr>
                  <a:xfrm>
                    <a:off x="6667403" y="2704840"/>
                    <a:ext cx="190052" cy="215444"/>
                  </a:xfrm>
                  <a:prstGeom prst="rect">
                    <a:avLst/>
                  </a:prstGeom>
                  <a:blipFill>
                    <a:blip r:embed="rId20"/>
                    <a:stretch>
                      <a:fillRect l="-37500" b="-27778"/>
                    </a:stretch>
                  </a:blipFill>
                </p:spPr>
                <p:txBody>
                  <a:bodyPr/>
                  <a:lstStyle/>
                  <a:p>
                    <a:r>
                      <a:rPr lang="en-GB">
                        <a:noFill/>
                      </a:rPr>
                      <a:t> </a:t>
                    </a:r>
                  </a:p>
                </p:txBody>
              </p:sp>
            </mc:Fallback>
          </mc:AlternateContent>
        </p:grpSp>
        <p:sp>
          <p:nvSpPr>
            <p:cNvPr id="264" name="Rectangle 263">
              <a:extLst>
                <a:ext uri="{FF2B5EF4-FFF2-40B4-BE49-F238E27FC236}">
                  <a16:creationId xmlns:a16="http://schemas.microsoft.com/office/drawing/2014/main" id="{2D872F40-9A5E-3547-A560-7A7648E45C99}"/>
                </a:ext>
              </a:extLst>
            </p:cNvPr>
            <p:cNvSpPr/>
            <p:nvPr/>
          </p:nvSpPr>
          <p:spPr>
            <a:xfrm>
              <a:off x="4682734" y="459387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p:cxnSp>
          <p:nvCxnSpPr>
            <p:cNvPr id="224" name="Straight Connector 223">
              <a:extLst>
                <a:ext uri="{FF2B5EF4-FFF2-40B4-BE49-F238E27FC236}">
                  <a16:creationId xmlns:a16="http://schemas.microsoft.com/office/drawing/2014/main" id="{7FC0F694-3E17-E844-86A6-5BDA27F563DF}"/>
                </a:ext>
              </a:extLst>
            </p:cNvPr>
            <p:cNvCxnSpPr>
              <a:cxnSpLocks/>
              <a:stCxn id="214" idx="2"/>
              <a:endCxn id="260" idx="3"/>
            </p:cNvCxnSpPr>
            <p:nvPr/>
          </p:nvCxnSpPr>
          <p:spPr>
            <a:xfrm flipH="1" flipV="1">
              <a:off x="6306202" y="2856673"/>
              <a:ext cx="208629"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29130A9-9D9C-EB49-B5ED-BCF34FB4EA72}"/>
                </a:ext>
              </a:extLst>
            </p:cNvPr>
            <p:cNvCxnSpPr>
              <a:cxnSpLocks/>
              <a:stCxn id="246" idx="0"/>
              <a:endCxn id="260" idx="2"/>
            </p:cNvCxnSpPr>
            <p:nvPr/>
          </p:nvCxnSpPr>
          <p:spPr>
            <a:xfrm flipV="1">
              <a:off x="6089585" y="2928673"/>
              <a:ext cx="144617"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7E05627-51C8-0945-9F55-2FD69B7F914B}"/>
                </a:ext>
              </a:extLst>
            </p:cNvPr>
            <p:cNvCxnSpPr>
              <a:cxnSpLocks/>
              <a:stCxn id="258" idx="3"/>
              <a:endCxn id="213" idx="2"/>
            </p:cNvCxnSpPr>
            <p:nvPr/>
          </p:nvCxnSpPr>
          <p:spPr>
            <a:xfrm>
              <a:off x="4011827"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ADD934D-104B-6A46-AB5F-FE98298D9933}"/>
                </a:ext>
              </a:extLst>
            </p:cNvPr>
            <p:cNvCxnSpPr>
              <a:cxnSpLocks/>
              <a:stCxn id="214" idx="6"/>
              <a:endCxn id="256" idx="1"/>
            </p:cNvCxnSpPr>
            <p:nvPr/>
          </p:nvCxnSpPr>
          <p:spPr>
            <a:xfrm flipV="1">
              <a:off x="7804552"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14969037-FA50-BB40-8DCF-ADEF07F5B32C}"/>
                </a:ext>
              </a:extLst>
            </p:cNvPr>
            <p:cNvCxnSpPr>
              <a:cxnSpLocks/>
              <a:stCxn id="242" idx="4"/>
              <a:endCxn id="266" idx="0"/>
            </p:cNvCxnSpPr>
            <p:nvPr/>
          </p:nvCxnSpPr>
          <p:spPr>
            <a:xfrm flipH="1">
              <a:off x="5942305" y="2488892"/>
              <a:ext cx="153253"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CA820B2B-747A-1845-ADFA-3AF9C9333ACD}"/>
                </a:ext>
              </a:extLst>
            </p:cNvPr>
            <p:cNvCxnSpPr>
              <a:cxnSpLocks/>
              <a:stCxn id="242" idx="4"/>
              <a:endCxn id="260" idx="0"/>
            </p:cNvCxnSpPr>
            <p:nvPr/>
          </p:nvCxnSpPr>
          <p:spPr>
            <a:xfrm>
              <a:off x="6095558" y="2488892"/>
              <a:ext cx="138644"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D968AC59-587C-524F-8711-A45BEC04E640}"/>
                </a:ext>
              </a:extLst>
            </p:cNvPr>
            <p:cNvCxnSpPr>
              <a:cxnSpLocks/>
              <a:stCxn id="258" idx="3"/>
              <a:endCxn id="243" idx="3"/>
            </p:cNvCxnSpPr>
            <p:nvPr/>
          </p:nvCxnSpPr>
          <p:spPr>
            <a:xfrm flipV="1">
              <a:off x="4011827" y="1973242"/>
              <a:ext cx="1578483"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A82548C3-5A62-9A49-8719-4D92B7C0E1D4}"/>
                </a:ext>
              </a:extLst>
            </p:cNvPr>
            <p:cNvCxnSpPr>
              <a:cxnSpLocks/>
              <a:stCxn id="243" idx="5"/>
              <a:endCxn id="256" idx="1"/>
            </p:cNvCxnSpPr>
            <p:nvPr/>
          </p:nvCxnSpPr>
          <p:spPr>
            <a:xfrm>
              <a:off x="6588861" y="1973242"/>
              <a:ext cx="1400485"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53CE09A7-F599-7341-AE8E-CD6BEDAB26BC}"/>
                </a:ext>
              </a:extLst>
            </p:cNvPr>
            <p:cNvCxnSpPr>
              <a:cxnSpLocks/>
              <a:stCxn id="258" idx="3"/>
              <a:endCxn id="246" idx="2"/>
            </p:cNvCxnSpPr>
            <p:nvPr/>
          </p:nvCxnSpPr>
          <p:spPr>
            <a:xfrm>
              <a:off x="4011827" y="2856673"/>
              <a:ext cx="1698433"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5F3298DA-58AD-F244-BAE5-522517060F7B}"/>
                </a:ext>
              </a:extLst>
            </p:cNvPr>
            <p:cNvCxnSpPr>
              <a:cxnSpLocks/>
              <a:stCxn id="256" idx="1"/>
              <a:endCxn id="246" idx="6"/>
            </p:cNvCxnSpPr>
            <p:nvPr/>
          </p:nvCxnSpPr>
          <p:spPr>
            <a:xfrm flipH="1">
              <a:off x="6468909" y="2856673"/>
              <a:ext cx="1520437"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B878E65C-3F69-994A-AFA2-95C7A31EED2B}"/>
                </a:ext>
              </a:extLst>
            </p:cNvPr>
            <p:cNvGrpSpPr/>
            <p:nvPr/>
          </p:nvGrpSpPr>
          <p:grpSpPr>
            <a:xfrm>
              <a:off x="6136182" y="2560892"/>
              <a:ext cx="190052" cy="367781"/>
              <a:chOff x="6950676" y="2704840"/>
              <a:chExt cx="190052" cy="367781"/>
            </a:xfrm>
          </p:grpSpPr>
          <p:sp>
            <p:nvSpPr>
              <p:cNvPr id="260" name="Rectangle 259">
                <a:extLst>
                  <a:ext uri="{FF2B5EF4-FFF2-40B4-BE49-F238E27FC236}">
                    <a16:creationId xmlns:a16="http://schemas.microsoft.com/office/drawing/2014/main" id="{9079AD42-DEB8-1E41-A36F-037DA7B7C183}"/>
                  </a:ext>
                </a:extLst>
              </p:cNvPr>
              <p:cNvSpPr/>
              <p:nvPr/>
            </p:nvSpPr>
            <p:spPr>
              <a:xfrm>
                <a:off x="6976696"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1" name="TextBox 260">
                    <a:extLst>
                      <a:ext uri="{FF2B5EF4-FFF2-40B4-BE49-F238E27FC236}">
                        <a16:creationId xmlns:a16="http://schemas.microsoft.com/office/drawing/2014/main" id="{7106CFAF-29B5-7B4D-B781-5A607887623D}"/>
                      </a:ext>
                    </a:extLst>
                  </p:cNvPr>
                  <p:cNvSpPr txBox="1"/>
                  <p:nvPr/>
                </p:nvSpPr>
                <p:spPr>
                  <a:xfrm>
                    <a:off x="695067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1" name="TextBox 260">
                    <a:extLst>
                      <a:ext uri="{FF2B5EF4-FFF2-40B4-BE49-F238E27FC236}">
                        <a16:creationId xmlns:a16="http://schemas.microsoft.com/office/drawing/2014/main" id="{7106CFAF-29B5-7B4D-B781-5A607887623D}"/>
                      </a:ext>
                    </a:extLst>
                  </p:cNvPr>
                  <p:cNvSpPr txBox="1">
                    <a:spLocks noRot="1" noChangeAspect="1" noMove="1" noResize="1" noEditPoints="1" noAdjustHandles="1" noChangeArrowheads="1" noChangeShapeType="1" noTextEdit="1"/>
                  </p:cNvSpPr>
                  <p:nvPr/>
                </p:nvSpPr>
                <p:spPr>
                  <a:xfrm>
                    <a:off x="6950676" y="2704840"/>
                    <a:ext cx="190052" cy="215444"/>
                  </a:xfrm>
                  <a:prstGeom prst="rect">
                    <a:avLst/>
                  </a:prstGeom>
                  <a:blipFill>
                    <a:blip r:embed="rId23"/>
                    <a:stretch>
                      <a:fillRect l="-37500" b="-27778"/>
                    </a:stretch>
                  </a:blipFill>
                </p:spPr>
                <p:txBody>
                  <a:bodyPr/>
                  <a:lstStyle/>
                  <a:p>
                    <a:r>
                      <a:rPr lang="en-GB">
                        <a:noFill/>
                      </a:rPr>
                      <a:t> </a:t>
                    </a:r>
                  </a:p>
                </p:txBody>
              </p:sp>
            </mc:Fallback>
          </mc:AlternateContent>
        </p:grpSp>
        <p:grpSp>
          <p:nvGrpSpPr>
            <p:cNvPr id="239" name="Group 238">
              <a:extLst>
                <a:ext uri="{FF2B5EF4-FFF2-40B4-BE49-F238E27FC236}">
                  <a16:creationId xmlns:a16="http://schemas.microsoft.com/office/drawing/2014/main" id="{E45AE4A8-7106-264C-80CD-5F1B4846C23B}"/>
                </a:ext>
              </a:extLst>
            </p:cNvPr>
            <p:cNvGrpSpPr/>
            <p:nvPr/>
          </p:nvGrpSpPr>
          <p:grpSpPr>
            <a:xfrm>
              <a:off x="3847952" y="2560892"/>
              <a:ext cx="190052" cy="367781"/>
              <a:chOff x="4662446" y="2704840"/>
              <a:chExt cx="190052" cy="367781"/>
            </a:xfrm>
          </p:grpSpPr>
          <p:sp>
            <p:nvSpPr>
              <p:cNvPr id="258" name="Rectangle 257">
                <a:extLst>
                  <a:ext uri="{FF2B5EF4-FFF2-40B4-BE49-F238E27FC236}">
                    <a16:creationId xmlns:a16="http://schemas.microsoft.com/office/drawing/2014/main" id="{1BFEC8B7-8040-E14A-804E-B544DF57226B}"/>
                  </a:ext>
                </a:extLst>
              </p:cNvPr>
              <p:cNvSpPr/>
              <p:nvPr/>
            </p:nvSpPr>
            <p:spPr>
              <a:xfrm>
                <a:off x="4682321"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F90ECFBA-A111-484F-98BC-0B61B89102B2}"/>
                      </a:ext>
                    </a:extLst>
                  </p:cNvPr>
                  <p:cNvSpPr txBox="1"/>
                  <p:nvPr/>
                </p:nvSpPr>
                <p:spPr>
                  <a:xfrm>
                    <a:off x="466244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9" name="TextBox 258">
                    <a:extLst>
                      <a:ext uri="{FF2B5EF4-FFF2-40B4-BE49-F238E27FC236}">
                        <a16:creationId xmlns:a16="http://schemas.microsoft.com/office/drawing/2014/main" id="{F90ECFBA-A111-484F-98BC-0B61B89102B2}"/>
                      </a:ext>
                    </a:extLst>
                  </p:cNvPr>
                  <p:cNvSpPr txBox="1">
                    <a:spLocks noRot="1" noChangeAspect="1" noMove="1" noResize="1" noEditPoints="1" noAdjustHandles="1" noChangeArrowheads="1" noChangeShapeType="1" noTextEdit="1"/>
                  </p:cNvSpPr>
                  <p:nvPr/>
                </p:nvSpPr>
                <p:spPr>
                  <a:xfrm>
                    <a:off x="4662446" y="2704840"/>
                    <a:ext cx="190052" cy="215444"/>
                  </a:xfrm>
                  <a:prstGeom prst="rect">
                    <a:avLst/>
                  </a:prstGeom>
                  <a:blipFill>
                    <a:blip r:embed="rId24"/>
                    <a:stretch>
                      <a:fillRect l="-37500" b="-27778"/>
                    </a:stretch>
                  </a:blipFill>
                </p:spPr>
                <p:txBody>
                  <a:bodyPr/>
                  <a:lstStyle/>
                  <a:p>
                    <a:r>
                      <a:rPr lang="en-GB">
                        <a:noFill/>
                      </a:rPr>
                      <a:t> </a:t>
                    </a:r>
                  </a:p>
                </p:txBody>
              </p:sp>
            </mc:Fallback>
          </mc:AlternateContent>
        </p:grpSp>
        <p:grpSp>
          <p:nvGrpSpPr>
            <p:cNvPr id="240" name="Group 239">
              <a:extLst>
                <a:ext uri="{FF2B5EF4-FFF2-40B4-BE49-F238E27FC236}">
                  <a16:creationId xmlns:a16="http://schemas.microsoft.com/office/drawing/2014/main" id="{FE02072C-7DE5-2B4A-92AD-198A6CB2B2AC}"/>
                </a:ext>
              </a:extLst>
            </p:cNvPr>
            <p:cNvGrpSpPr/>
            <p:nvPr/>
          </p:nvGrpSpPr>
          <p:grpSpPr>
            <a:xfrm>
              <a:off x="7966320" y="2560892"/>
              <a:ext cx="190052" cy="367781"/>
              <a:chOff x="8780814" y="2704840"/>
              <a:chExt cx="190052" cy="367781"/>
            </a:xfrm>
          </p:grpSpPr>
          <p:sp>
            <p:nvSpPr>
              <p:cNvPr id="256" name="Rectangle 255">
                <a:extLst>
                  <a:ext uri="{FF2B5EF4-FFF2-40B4-BE49-F238E27FC236}">
                    <a16:creationId xmlns:a16="http://schemas.microsoft.com/office/drawing/2014/main" id="{E00E0DC7-A873-BA40-A49F-8898EA6D6459}"/>
                  </a:ext>
                </a:extLst>
              </p:cNvPr>
              <p:cNvSpPr/>
              <p:nvPr/>
            </p:nvSpPr>
            <p:spPr>
              <a:xfrm>
                <a:off x="8803840"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7" name="TextBox 256">
                    <a:extLst>
                      <a:ext uri="{FF2B5EF4-FFF2-40B4-BE49-F238E27FC236}">
                        <a16:creationId xmlns:a16="http://schemas.microsoft.com/office/drawing/2014/main" id="{6DAD29F4-3D40-254E-B359-0690E70A87DE}"/>
                      </a:ext>
                    </a:extLst>
                  </p:cNvPr>
                  <p:cNvSpPr txBox="1"/>
                  <p:nvPr/>
                </p:nvSpPr>
                <p:spPr>
                  <a:xfrm>
                    <a:off x="8780814"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7" name="TextBox 256">
                    <a:extLst>
                      <a:ext uri="{FF2B5EF4-FFF2-40B4-BE49-F238E27FC236}">
                        <a16:creationId xmlns:a16="http://schemas.microsoft.com/office/drawing/2014/main" id="{6DAD29F4-3D40-254E-B359-0690E70A87DE}"/>
                      </a:ext>
                    </a:extLst>
                  </p:cNvPr>
                  <p:cNvSpPr txBox="1">
                    <a:spLocks noRot="1" noChangeAspect="1" noMove="1" noResize="1" noEditPoints="1" noAdjustHandles="1" noChangeArrowheads="1" noChangeShapeType="1" noTextEdit="1"/>
                  </p:cNvSpPr>
                  <p:nvPr/>
                </p:nvSpPr>
                <p:spPr>
                  <a:xfrm>
                    <a:off x="8780814" y="2704840"/>
                    <a:ext cx="190052" cy="215444"/>
                  </a:xfrm>
                  <a:prstGeom prst="rect">
                    <a:avLst/>
                  </a:prstGeom>
                  <a:blipFill>
                    <a:blip r:embed="rId25"/>
                    <a:stretch>
                      <a:fillRect l="-37500" b="-27778"/>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2" name="TextBox 241">
                  <a:extLst>
                    <a:ext uri="{FF2B5EF4-FFF2-40B4-BE49-F238E27FC236}">
                      <a16:creationId xmlns:a16="http://schemas.microsoft.com/office/drawing/2014/main" id="{F212901E-F2DC-6D42-8143-E64EAC884774}"/>
                    </a:ext>
                  </a:extLst>
                </p:cNvPr>
                <p:cNvSpPr txBox="1"/>
                <p:nvPr/>
              </p:nvSpPr>
              <p:spPr>
                <a:xfrm>
                  <a:off x="5455882" y="2099379"/>
                  <a:ext cx="1279352"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b="0" i="1" smtClean="0">
                            <a:solidFill>
                              <a:schemeClr val="tx1"/>
                            </a:solidFill>
                            <a:latin typeface="Cambria Math" panose="02040503050406030204" pitchFamily="18" charset="0"/>
                          </a:rPr>
                          <m:t>𝑛𝑢𝑐𝑙</m:t>
                        </m:r>
                      </m:oMath>
                    </m:oMathPara>
                  </a14:m>
                  <a:endParaRPr lang="en-GB" dirty="0">
                    <a:solidFill>
                      <a:schemeClr val="tx1"/>
                    </a:solidFill>
                  </a:endParaRPr>
                </a:p>
              </p:txBody>
            </p:sp>
          </mc:Choice>
          <mc:Fallback xmlns="">
            <p:sp>
              <p:nvSpPr>
                <p:cNvPr id="242" name="TextBox 241">
                  <a:extLst>
                    <a:ext uri="{FF2B5EF4-FFF2-40B4-BE49-F238E27FC236}">
                      <a16:creationId xmlns:a16="http://schemas.microsoft.com/office/drawing/2014/main" id="{F212901E-F2DC-6D42-8143-E64EAC884774}"/>
                    </a:ext>
                  </a:extLst>
                </p:cNvPr>
                <p:cNvSpPr txBox="1">
                  <a:spLocks noRot="1" noChangeAspect="1" noMove="1" noResize="1" noEditPoints="1" noAdjustHandles="1" noChangeArrowheads="1" noChangeShapeType="1" noTextEdit="1"/>
                </p:cNvSpPr>
                <p:nvPr/>
              </p:nvSpPr>
              <p:spPr>
                <a:xfrm>
                  <a:off x="5455882" y="2099379"/>
                  <a:ext cx="1279352" cy="389513"/>
                </a:xfrm>
                <a:prstGeom prst="ellipse">
                  <a:avLst/>
                </a:prstGeom>
                <a:blipFill>
                  <a:blip r:embed="rId2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3" name="TextBox 242">
                  <a:extLst>
                    <a:ext uri="{FF2B5EF4-FFF2-40B4-BE49-F238E27FC236}">
                      <a16:creationId xmlns:a16="http://schemas.microsoft.com/office/drawing/2014/main" id="{AA45890B-649D-1142-BF06-436C09D152A2}"/>
                    </a:ext>
                  </a:extLst>
                </p:cNvPr>
                <p:cNvSpPr txBox="1"/>
                <p:nvPr/>
              </p:nvSpPr>
              <p:spPr>
                <a:xfrm>
                  <a:off x="5383503" y="1640772"/>
                  <a:ext cx="141216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panose="02040503050406030204" pitchFamily="18" charset="0"/>
                          </a:rPr>
                          <m:t>𝐴𝑐𝑐</m:t>
                        </m:r>
                        <m:r>
                          <m:rPr>
                            <m:nor/>
                          </m:rPr>
                          <a:rPr lang="en-GB">
                            <a:solidFill>
                              <a:schemeClr val="tx1"/>
                            </a:solidFill>
                            <a:latin typeface="Cambria Math" charset="0"/>
                          </a:rPr>
                          <m:t>.</m:t>
                        </m:r>
                        <m:r>
                          <a:rPr lang="de-DE" i="1">
                            <a:solidFill>
                              <a:schemeClr val="tx1"/>
                            </a:solidFill>
                            <a:latin typeface="Cambria Math" panose="02040503050406030204" pitchFamily="18" charset="0"/>
                          </a:rPr>
                          <m:t>𝑐h𝑒𝑚</m:t>
                        </m:r>
                      </m:oMath>
                    </m:oMathPara>
                  </a14:m>
                  <a:endParaRPr lang="en-GB" dirty="0">
                    <a:solidFill>
                      <a:schemeClr val="tx1"/>
                    </a:solidFill>
                  </a:endParaRPr>
                </a:p>
              </p:txBody>
            </p:sp>
          </mc:Choice>
          <mc:Fallback xmlns="">
            <p:sp>
              <p:nvSpPr>
                <p:cNvPr id="243" name="TextBox 242">
                  <a:extLst>
                    <a:ext uri="{FF2B5EF4-FFF2-40B4-BE49-F238E27FC236}">
                      <a16:creationId xmlns:a16="http://schemas.microsoft.com/office/drawing/2014/main" id="{AA45890B-649D-1142-BF06-436C09D152A2}"/>
                    </a:ext>
                  </a:extLst>
                </p:cNvPr>
                <p:cNvSpPr txBox="1">
                  <a:spLocks noRot="1" noChangeAspect="1" noMove="1" noResize="1" noEditPoints="1" noAdjustHandles="1" noChangeArrowheads="1" noChangeShapeType="1" noTextEdit="1"/>
                </p:cNvSpPr>
                <p:nvPr/>
              </p:nvSpPr>
              <p:spPr>
                <a:xfrm>
                  <a:off x="5383503" y="1640772"/>
                  <a:ext cx="1412165" cy="389513"/>
                </a:xfrm>
                <a:prstGeom prst="ellipse">
                  <a:avLst/>
                </a:prstGeom>
                <a:blipFill>
                  <a:blip r:embed="rId2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7B0FD324-DBC1-5741-8DC5-088EB524CEDB}"/>
                    </a:ext>
                  </a:extLst>
                </p:cNvPr>
                <p:cNvSpPr txBox="1"/>
                <p:nvPr/>
              </p:nvSpPr>
              <p:spPr>
                <a:xfrm>
                  <a:off x="5710260" y="3473054"/>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10260" y="3473054"/>
                  <a:ext cx="758649" cy="389513"/>
                </a:xfrm>
                <a:prstGeom prst="ellipse">
                  <a:avLst/>
                </a:prstGeom>
                <a:blipFill>
                  <a:blip r:embed="rId31"/>
                  <a:stretch>
                    <a:fillRect b="-6061"/>
                  </a:stretch>
                </a:blipFill>
                <a:ln>
                  <a:solidFill>
                    <a:schemeClr val="tx1"/>
                  </a:solidFill>
                </a:ln>
              </p:spPr>
              <p:txBody>
                <a:bodyPr/>
                <a:lstStyle/>
                <a:p>
                  <a:r>
                    <a:rPr lang="en-GB">
                      <a:noFill/>
                    </a:rPr>
                    <a:t> </a:t>
                  </a:r>
                </a:p>
              </p:txBody>
            </p:sp>
          </mc:Fallback>
        </mc:AlternateContent>
        <p:cxnSp>
          <p:nvCxnSpPr>
            <p:cNvPr id="249" name="Straight Connector 248">
              <a:extLst>
                <a:ext uri="{FF2B5EF4-FFF2-40B4-BE49-F238E27FC236}">
                  <a16:creationId xmlns:a16="http://schemas.microsoft.com/office/drawing/2014/main" id="{E6844ECE-2C1A-1040-B0DC-35660A0FD4DB}"/>
                </a:ext>
              </a:extLst>
            </p:cNvPr>
            <p:cNvCxnSpPr>
              <a:cxnSpLocks/>
              <a:stCxn id="246" idx="0"/>
              <a:endCxn id="266" idx="2"/>
            </p:cNvCxnSpPr>
            <p:nvPr/>
          </p:nvCxnSpPr>
          <p:spPr>
            <a:xfrm flipH="1" flipV="1">
              <a:off x="5942305" y="2928673"/>
              <a:ext cx="147280"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23180AB6-09B4-3843-AA6F-E2E112C301C7}"/>
                </a:ext>
              </a:extLst>
            </p:cNvPr>
            <p:cNvCxnSpPr>
              <a:cxnSpLocks/>
              <a:stCxn id="252" idx="1"/>
              <a:endCxn id="246" idx="6"/>
            </p:cNvCxnSpPr>
            <p:nvPr/>
          </p:nvCxnSpPr>
          <p:spPr>
            <a:xfrm flipH="1">
              <a:off x="6468909" y="3667811"/>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5F3D023C-F7B7-6947-A007-15E3EF2D7CC9}"/>
                </a:ext>
              </a:extLst>
            </p:cNvPr>
            <p:cNvGrpSpPr/>
            <p:nvPr/>
          </p:nvGrpSpPr>
          <p:grpSpPr>
            <a:xfrm>
              <a:off x="7005769" y="3379583"/>
              <a:ext cx="190052" cy="360228"/>
              <a:chOff x="7005769" y="3379583"/>
              <a:chExt cx="190052" cy="360228"/>
            </a:xfrm>
          </p:grpSpPr>
          <p:sp>
            <p:nvSpPr>
              <p:cNvPr id="252" name="Rectangle 251">
                <a:extLst>
                  <a:ext uri="{FF2B5EF4-FFF2-40B4-BE49-F238E27FC236}">
                    <a16:creationId xmlns:a16="http://schemas.microsoft.com/office/drawing/2014/main" id="{2426C423-91E1-8348-B2F6-E05ECE692184}"/>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3" name="TextBox 252">
                    <a:extLst>
                      <a:ext uri="{FF2B5EF4-FFF2-40B4-BE49-F238E27FC236}">
                        <a16:creationId xmlns:a16="http://schemas.microsoft.com/office/drawing/2014/main" id="{CEE9EFF0-7063-CD4B-A6A3-F5966D305A5E}"/>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3"/>
                    <a:stretch>
                      <a:fillRect l="-53333" b="-27778"/>
                    </a:stretch>
                  </a:blipFill>
                </p:spPr>
                <p:txBody>
                  <a:bodyPr/>
                  <a:lstStyle/>
                  <a:p>
                    <a:r>
                      <a:rPr lang="en-GB">
                        <a:noFill/>
                      </a:rPr>
                      <a:t> </a:t>
                    </a:r>
                  </a:p>
                </p:txBody>
              </p:sp>
            </mc:Fallback>
          </mc:AlternateContent>
        </p:grpSp>
      </p:grpSp>
      <p:grpSp>
        <p:nvGrpSpPr>
          <p:cNvPr id="148" name="Group 147">
            <a:extLst>
              <a:ext uri="{FF2B5EF4-FFF2-40B4-BE49-F238E27FC236}">
                <a16:creationId xmlns:a16="http://schemas.microsoft.com/office/drawing/2014/main" id="{D407E3C4-B643-EA40-96E8-B49AA8A78406}"/>
              </a:ext>
            </a:extLst>
          </p:cNvPr>
          <p:cNvGrpSpPr/>
          <p:nvPr/>
        </p:nvGrpSpPr>
        <p:grpSpPr>
          <a:xfrm>
            <a:off x="8242662" y="443420"/>
            <a:ext cx="2034533" cy="552081"/>
            <a:chOff x="8655309" y="2902693"/>
            <a:chExt cx="2034533" cy="552081"/>
          </a:xfrm>
        </p:grpSpPr>
        <p:cxnSp>
          <p:nvCxnSpPr>
            <p:cNvPr id="278" name="Straight Connector 277">
              <a:extLst>
                <a:ext uri="{FF2B5EF4-FFF2-40B4-BE49-F238E27FC236}">
                  <a16:creationId xmlns:a16="http://schemas.microsoft.com/office/drawing/2014/main" id="{79D6D2E0-ED5D-ED4A-9F1D-8A97212DCA9E}"/>
                </a:ext>
              </a:extLst>
            </p:cNvPr>
            <p:cNvCxnSpPr>
              <a:cxnSpLocks/>
              <a:stCxn id="149" idx="6"/>
              <a:endCxn id="28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76D8E4AD-D271-B840-930A-671F2A188E07}"/>
                </a:ext>
              </a:extLst>
            </p:cNvPr>
            <p:cNvCxnSpPr>
              <a:cxnSpLocks/>
              <a:stCxn id="150" idx="2"/>
              <a:endCxn id="283"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5F3935BD-BD42-794C-830C-04ADC2CFEED5}"/>
                </a:ext>
              </a:extLst>
            </p:cNvPr>
            <p:cNvCxnSpPr>
              <a:cxnSpLocks/>
              <a:stCxn id="153" idx="0"/>
              <a:endCxn id="28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 name="Group 280">
              <a:extLst>
                <a:ext uri="{FF2B5EF4-FFF2-40B4-BE49-F238E27FC236}">
                  <a16:creationId xmlns:a16="http://schemas.microsoft.com/office/drawing/2014/main" id="{73FAD988-7DD4-2B40-8EDC-9767B0CE1BC7}"/>
                </a:ext>
              </a:extLst>
            </p:cNvPr>
            <p:cNvGrpSpPr/>
            <p:nvPr/>
          </p:nvGrpSpPr>
          <p:grpSpPr>
            <a:xfrm>
              <a:off x="9540595" y="2902693"/>
              <a:ext cx="520306" cy="392206"/>
              <a:chOff x="9540595" y="2902693"/>
              <a:chExt cx="520306" cy="392206"/>
            </a:xfrm>
          </p:grpSpPr>
          <p:sp>
            <p:nvSpPr>
              <p:cNvPr id="282" name="Rectangle 281">
                <a:extLst>
                  <a:ext uri="{FF2B5EF4-FFF2-40B4-BE49-F238E27FC236}">
                    <a16:creationId xmlns:a16="http://schemas.microsoft.com/office/drawing/2014/main" id="{0CDC9DBE-EAB7-B847-A0F6-89721EEE325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3" name="Rectangle 282">
                <a:extLst>
                  <a:ext uri="{FF2B5EF4-FFF2-40B4-BE49-F238E27FC236}">
                    <a16:creationId xmlns:a16="http://schemas.microsoft.com/office/drawing/2014/main" id="{7CED82BC-D90D-AF4C-BBE6-40372896237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4" name="Rectangle 283">
                <a:extLst>
                  <a:ext uri="{FF2B5EF4-FFF2-40B4-BE49-F238E27FC236}">
                    <a16:creationId xmlns:a16="http://schemas.microsoft.com/office/drawing/2014/main" id="{1E02F2C7-5BC0-E146-82CD-E98A0853B2B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5" name="TextBox 284">
                    <a:extLst>
                      <a:ext uri="{FF2B5EF4-FFF2-40B4-BE49-F238E27FC236}">
                        <a16:creationId xmlns:a16="http://schemas.microsoft.com/office/drawing/2014/main" id="{34059A55-2AA6-FB45-8E75-D3A7FA6028D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9E5BCCE5-5939-7B43-AF36-56F24B4DB429}"/>
                  </a:ext>
                </a:extLst>
              </p:cNvPr>
              <p:cNvSpPr/>
              <p:nvPr/>
            </p:nvSpPr>
            <p:spPr>
              <a:xfrm>
                <a:off x="7110550" y="360000"/>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49" name="Oval 148">
                <a:extLst>
                  <a:ext uri="{FF2B5EF4-FFF2-40B4-BE49-F238E27FC236}">
                    <a16:creationId xmlns:a16="http://schemas.microsoft.com/office/drawing/2014/main" id="{9E5BCCE5-5939-7B43-AF36-56F24B4DB429}"/>
                  </a:ext>
                </a:extLst>
              </p:cNvPr>
              <p:cNvSpPr>
                <a:spLocks noRot="1" noChangeAspect="1" noMove="1" noResize="1" noEditPoints="1" noAdjustHandles="1" noChangeArrowheads="1" noChangeShapeType="1" noTextEdit="1"/>
              </p:cNvSpPr>
              <p:nvPr/>
            </p:nvSpPr>
            <p:spPr>
              <a:xfrm>
                <a:off x="7110550" y="360000"/>
                <a:ext cx="1132112" cy="389513"/>
              </a:xfrm>
              <a:prstGeom prst="ellipse">
                <a:avLst/>
              </a:prstGeom>
              <a:blipFill>
                <a:blip r:embed="rId3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Oval 149">
                <a:extLst>
                  <a:ext uri="{FF2B5EF4-FFF2-40B4-BE49-F238E27FC236}">
                    <a16:creationId xmlns:a16="http://schemas.microsoft.com/office/drawing/2014/main" id="{C6F462F7-8ABE-0A4B-9049-137E1767085C}"/>
                  </a:ext>
                </a:extLst>
              </p:cNvPr>
              <p:cNvSpPr/>
              <p:nvPr/>
            </p:nvSpPr>
            <p:spPr>
              <a:xfrm>
                <a:off x="10277195" y="360000"/>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10277195" y="360000"/>
                <a:ext cx="991003" cy="389513"/>
              </a:xfrm>
              <a:prstGeom prst="ellipse">
                <a:avLst/>
              </a:prstGeom>
              <a:blipFill>
                <a:blip r:embed="rId3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77211BC-5C82-AA48-99FC-72DBA649F698}"/>
                  </a:ext>
                </a:extLst>
              </p:cNvPr>
              <p:cNvSpPr/>
              <p:nvPr/>
            </p:nvSpPr>
            <p:spPr>
              <a:xfrm>
                <a:off x="8861536" y="995501"/>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53" name="Oval 152">
                <a:extLst>
                  <a:ext uri="{FF2B5EF4-FFF2-40B4-BE49-F238E27FC236}">
                    <a16:creationId xmlns:a16="http://schemas.microsoft.com/office/drawing/2014/main" id="{B77211BC-5C82-AA48-99FC-72DBA649F698}"/>
                  </a:ext>
                </a:extLst>
              </p:cNvPr>
              <p:cNvSpPr>
                <a:spLocks noRot="1" noChangeAspect="1" noMove="1" noResize="1" noEditPoints="1" noAdjustHandles="1" noChangeArrowheads="1" noChangeShapeType="1" noTextEdit="1"/>
              </p:cNvSpPr>
              <p:nvPr/>
            </p:nvSpPr>
            <p:spPr>
              <a:xfrm>
                <a:off x="8861536" y="995501"/>
                <a:ext cx="758649" cy="389513"/>
              </a:xfrm>
              <a:prstGeom prst="ellipse">
                <a:avLst/>
              </a:prstGeom>
              <a:blipFill>
                <a:blip r:embed="rId36"/>
                <a:stretch>
                  <a:fillRect b="-6061"/>
                </a:stretch>
              </a:blipFill>
              <a:ln>
                <a:solidFill>
                  <a:schemeClr val="tx1"/>
                </a:solidFill>
              </a:ln>
            </p:spPr>
            <p:txBody>
              <a:bodyPr/>
              <a:lstStyle/>
              <a:p>
                <a:r>
                  <a:rPr lang="en-GB">
                    <a:noFill/>
                  </a:rPr>
                  <a:t> </a:t>
                </a:r>
              </a:p>
            </p:txBody>
          </p:sp>
        </mc:Fallback>
      </mc:AlternateContent>
      <p:cxnSp>
        <p:nvCxnSpPr>
          <p:cNvPr id="156" name="Straight Connector 155">
            <a:extLst>
              <a:ext uri="{FF2B5EF4-FFF2-40B4-BE49-F238E27FC236}">
                <a16:creationId xmlns:a16="http://schemas.microsoft.com/office/drawing/2014/main" id="{CA242ADA-233A-7145-BEAF-CC548E8BC62B}"/>
              </a:ext>
            </a:extLst>
          </p:cNvPr>
          <p:cNvCxnSpPr>
            <a:cxnSpLocks/>
            <a:stCxn id="153" idx="4"/>
            <a:endCxn id="275" idx="0"/>
          </p:cNvCxnSpPr>
          <p:nvPr/>
        </p:nvCxnSpPr>
        <p:spPr>
          <a:xfrm flipH="1">
            <a:off x="8972009" y="1385014"/>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Rectangle 274">
            <a:extLst>
              <a:ext uri="{FF2B5EF4-FFF2-40B4-BE49-F238E27FC236}">
                <a16:creationId xmlns:a16="http://schemas.microsoft.com/office/drawing/2014/main" id="{0273F03F-A858-A045-820A-538A405C9B7B}"/>
              </a:ext>
            </a:extLst>
          </p:cNvPr>
          <p:cNvSpPr/>
          <p:nvPr/>
        </p:nvSpPr>
        <p:spPr>
          <a:xfrm>
            <a:off x="8900009" y="180709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7" name="TextBox 276">
                <a:extLst>
                  <a:ext uri="{FF2B5EF4-FFF2-40B4-BE49-F238E27FC236}">
                    <a16:creationId xmlns:a16="http://schemas.microsoft.com/office/drawing/2014/main" id="{842634AD-E3A0-8749-9478-5880C026D864}"/>
                  </a:ext>
                </a:extLst>
              </p:cNvPr>
              <p:cNvSpPr txBox="1"/>
              <p:nvPr/>
            </p:nvSpPr>
            <p:spPr>
              <a:xfrm>
                <a:off x="8611025" y="1882894"/>
                <a:ext cx="391197"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23</m:t>
                          </m:r>
                        </m:sub>
                        <m:sup>
                          <m:r>
                            <a:rPr lang="de-DE" b="0" i="1" smtClean="0">
                              <a:latin typeface="Cambria Math" panose="02040503050406030204" pitchFamily="18" charset="0"/>
                            </a:rPr>
                            <m:t>′</m:t>
                          </m:r>
                        </m:sup>
                      </m:sSubSup>
                    </m:oMath>
                  </m:oMathPara>
                </a14:m>
                <a:endParaRPr lang="en-GB" dirty="0"/>
              </a:p>
            </p:txBody>
          </p:sp>
        </mc:Choice>
        <mc:Fallback xmlns="">
          <p:sp>
            <p:nvSpPr>
              <p:cNvPr id="277" name="TextBox 276">
                <a:extLst>
                  <a:ext uri="{FF2B5EF4-FFF2-40B4-BE49-F238E27FC236}">
                    <a16:creationId xmlns:a16="http://schemas.microsoft.com/office/drawing/2014/main" id="{842634AD-E3A0-8749-9478-5880C026D864}"/>
                  </a:ext>
                </a:extLst>
              </p:cNvPr>
              <p:cNvSpPr txBox="1">
                <a:spLocks noRot="1" noChangeAspect="1" noMove="1" noResize="1" noEditPoints="1" noAdjustHandles="1" noChangeArrowheads="1" noChangeShapeType="1" noTextEdit="1"/>
              </p:cNvSpPr>
              <p:nvPr/>
            </p:nvSpPr>
            <p:spPr>
              <a:xfrm>
                <a:off x="8611025" y="1882894"/>
                <a:ext cx="391197" cy="276999"/>
              </a:xfrm>
              <a:prstGeom prst="rect">
                <a:avLst/>
              </a:prstGeom>
              <a:blipFill>
                <a:blip r:embed="rId37"/>
                <a:stretch>
                  <a:fillRect l="-12500" b="-26087"/>
                </a:stretch>
              </a:blipFill>
            </p:spPr>
            <p:txBody>
              <a:bodyPr/>
              <a:lstStyle/>
              <a:p>
                <a:r>
                  <a:rPr lang="en-GB">
                    <a:noFill/>
                  </a:rPr>
                  <a:t> </a:t>
                </a:r>
              </a:p>
            </p:txBody>
          </p:sp>
        </mc:Fallback>
      </mc:AlternateContent>
      <p:grpSp>
        <p:nvGrpSpPr>
          <p:cNvPr id="163" name="Group 162">
            <a:extLst>
              <a:ext uri="{FF2B5EF4-FFF2-40B4-BE49-F238E27FC236}">
                <a16:creationId xmlns:a16="http://schemas.microsoft.com/office/drawing/2014/main" id="{0FEBEA73-D9BC-CA49-A77E-F6F6A29072B4}"/>
              </a:ext>
            </a:extLst>
          </p:cNvPr>
          <p:cNvGrpSpPr/>
          <p:nvPr/>
        </p:nvGrpSpPr>
        <p:grpSpPr>
          <a:xfrm>
            <a:off x="9620185" y="1118257"/>
            <a:ext cx="758122" cy="348999"/>
            <a:chOff x="8636773" y="2952819"/>
            <a:chExt cx="758122" cy="348999"/>
          </a:xfrm>
        </p:grpSpPr>
        <p:cxnSp>
          <p:nvCxnSpPr>
            <p:cNvPr id="164" name="Straight Connector 163">
              <a:extLst>
                <a:ext uri="{FF2B5EF4-FFF2-40B4-BE49-F238E27FC236}">
                  <a16:creationId xmlns:a16="http://schemas.microsoft.com/office/drawing/2014/main" id="{B77DCDFA-ED83-3140-BD0B-AC84B17F2728}"/>
                </a:ext>
              </a:extLst>
            </p:cNvPr>
            <p:cNvCxnSpPr>
              <a:cxnSpLocks/>
              <a:stCxn id="153" idx="6"/>
              <a:endCxn id="26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3324D852-B930-5B4E-90EE-39DB7F037AB6}"/>
                </a:ext>
              </a:extLst>
            </p:cNvPr>
            <p:cNvGrpSpPr/>
            <p:nvPr/>
          </p:nvGrpSpPr>
          <p:grpSpPr>
            <a:xfrm>
              <a:off x="8957481" y="2952819"/>
              <a:ext cx="437414" cy="348999"/>
              <a:chOff x="8957481" y="2952819"/>
              <a:chExt cx="437414" cy="348999"/>
            </a:xfrm>
          </p:grpSpPr>
          <p:sp>
            <p:nvSpPr>
              <p:cNvPr id="268" name="Rectangle 267">
                <a:extLst>
                  <a:ext uri="{FF2B5EF4-FFF2-40B4-BE49-F238E27FC236}">
                    <a16:creationId xmlns:a16="http://schemas.microsoft.com/office/drawing/2014/main" id="{974D67A3-1B5D-1942-BF0E-3BB986910FA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9" name="TextBox 268">
                    <a:extLst>
                      <a:ext uri="{FF2B5EF4-FFF2-40B4-BE49-F238E27FC236}">
                        <a16:creationId xmlns:a16="http://schemas.microsoft.com/office/drawing/2014/main" id="{DB89998A-D600-8B47-A398-3C63A1F8B68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38"/>
                    <a:stretch>
                      <a:fillRect l="-16667" r="-4167" b="-21739"/>
                    </a:stretch>
                  </a:blipFill>
                </p:spPr>
                <p:txBody>
                  <a:bodyPr/>
                  <a:lstStyle/>
                  <a:p>
                    <a:r>
                      <a:rPr lang="en-GB">
                        <a:noFill/>
                      </a:rPr>
                      <a:t> </a:t>
                    </a:r>
                  </a:p>
                </p:txBody>
              </p:sp>
            </mc:Fallback>
          </mc:AlternateContent>
        </p:grpSp>
      </p:grpSp>
      <p:cxnSp>
        <p:nvCxnSpPr>
          <p:cNvPr id="287" name="Straight Connector 286">
            <a:extLst>
              <a:ext uri="{FF2B5EF4-FFF2-40B4-BE49-F238E27FC236}">
                <a16:creationId xmlns:a16="http://schemas.microsoft.com/office/drawing/2014/main" id="{F25538C8-0E4C-C947-9D25-29462CFA176E}"/>
              </a:ext>
            </a:extLst>
          </p:cNvPr>
          <p:cNvCxnSpPr>
            <a:cxnSpLocks/>
            <a:stCxn id="295" idx="6"/>
            <a:endCxn id="302" idx="1"/>
          </p:cNvCxnSpPr>
          <p:nvPr/>
        </p:nvCxnSpPr>
        <p:spPr>
          <a:xfrm>
            <a:off x="5487651" y="554757"/>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FDAE8E5F-1018-954E-BEBB-2B71CC5DADA1}"/>
              </a:ext>
            </a:extLst>
          </p:cNvPr>
          <p:cNvCxnSpPr>
            <a:cxnSpLocks/>
            <a:stCxn id="302" idx="3"/>
            <a:endCxn id="153" idx="2"/>
          </p:cNvCxnSpPr>
          <p:nvPr/>
        </p:nvCxnSpPr>
        <p:spPr>
          <a:xfrm>
            <a:off x="6334888" y="880308"/>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4B2DE63-5FED-6A46-AF42-708F9C86C85F}"/>
              </a:ext>
            </a:extLst>
          </p:cNvPr>
          <p:cNvCxnSpPr>
            <a:cxnSpLocks/>
            <a:stCxn id="302" idx="1"/>
            <a:endCxn id="294" idx="6"/>
          </p:cNvCxnSpPr>
          <p:nvPr/>
        </p:nvCxnSpPr>
        <p:spPr>
          <a:xfrm flipH="1">
            <a:off x="5305788" y="880308"/>
            <a:ext cx="885100" cy="3107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02" name="Rectangle 301">
            <a:extLst>
              <a:ext uri="{FF2B5EF4-FFF2-40B4-BE49-F238E27FC236}">
                <a16:creationId xmlns:a16="http://schemas.microsoft.com/office/drawing/2014/main" id="{6C2BFFDB-31E0-7948-B69F-0E9B91141071}"/>
              </a:ext>
            </a:extLst>
          </p:cNvPr>
          <p:cNvSpPr/>
          <p:nvPr/>
        </p:nvSpPr>
        <p:spPr>
          <a:xfrm>
            <a:off x="6190888" y="8083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3" name="TextBox 302">
                <a:extLst>
                  <a:ext uri="{FF2B5EF4-FFF2-40B4-BE49-F238E27FC236}">
                    <a16:creationId xmlns:a16="http://schemas.microsoft.com/office/drawing/2014/main" id="{6E203095-B8AD-1B48-A257-2A9DEE368803}"/>
                  </a:ext>
                </a:extLst>
              </p:cNvPr>
              <p:cNvSpPr txBox="1"/>
              <p:nvPr/>
            </p:nvSpPr>
            <p:spPr>
              <a:xfrm>
                <a:off x="6340314" y="880308"/>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2</m:t>
                          </m:r>
                        </m:sub>
                      </m:sSub>
                    </m:oMath>
                  </m:oMathPara>
                </a14:m>
                <a:endParaRPr lang="en-GB" dirty="0"/>
              </a:p>
            </p:txBody>
          </p:sp>
        </mc:Choice>
        <mc:Fallback xmlns="">
          <p:sp>
            <p:nvSpPr>
              <p:cNvPr id="303" name="TextBox 302">
                <a:extLst>
                  <a:ext uri="{FF2B5EF4-FFF2-40B4-BE49-F238E27FC236}">
                    <a16:creationId xmlns:a16="http://schemas.microsoft.com/office/drawing/2014/main" id="{6E203095-B8AD-1B48-A257-2A9DEE368803}"/>
                  </a:ext>
                </a:extLst>
              </p:cNvPr>
              <p:cNvSpPr txBox="1">
                <a:spLocks noRot="1" noChangeAspect="1" noMove="1" noResize="1" noEditPoints="1" noAdjustHandles="1" noChangeArrowheads="1" noChangeShapeType="1" noTextEdit="1"/>
              </p:cNvSpPr>
              <p:nvPr/>
            </p:nvSpPr>
            <p:spPr>
              <a:xfrm>
                <a:off x="6340314" y="880308"/>
                <a:ext cx="293414" cy="276999"/>
              </a:xfrm>
              <a:prstGeom prst="rect">
                <a:avLst/>
              </a:prstGeom>
              <a:blipFill>
                <a:blip r:embed="rId39"/>
                <a:stretch>
                  <a:fillRect l="-16667" r="-4167" b="-21739"/>
                </a:stretch>
              </a:blipFill>
            </p:spPr>
            <p:txBody>
              <a:bodyPr/>
              <a:lstStyle/>
              <a:p>
                <a:r>
                  <a:rPr lang="en-GB">
                    <a:noFill/>
                  </a:rPr>
                  <a:t> </a:t>
                </a:r>
              </a:p>
            </p:txBody>
          </p:sp>
        </mc:Fallback>
      </mc:AlternateContent>
      <p:cxnSp>
        <p:nvCxnSpPr>
          <p:cNvPr id="291" name="Straight Connector 290">
            <a:extLst>
              <a:ext uri="{FF2B5EF4-FFF2-40B4-BE49-F238E27FC236}">
                <a16:creationId xmlns:a16="http://schemas.microsoft.com/office/drawing/2014/main" id="{829A8CA5-A774-D345-94CE-0AE689F55B71}"/>
              </a:ext>
            </a:extLst>
          </p:cNvPr>
          <p:cNvCxnSpPr>
            <a:cxnSpLocks/>
            <a:stCxn id="300" idx="3"/>
            <a:endCxn id="153" idx="2"/>
          </p:cNvCxnSpPr>
          <p:nvPr/>
        </p:nvCxnSpPr>
        <p:spPr>
          <a:xfrm flipV="1">
            <a:off x="6333071" y="1190258"/>
            <a:ext cx="2528465" cy="3531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C24EA359-3AA9-5F4E-9F93-9018B9F0C87A}"/>
              </a:ext>
            </a:extLst>
          </p:cNvPr>
          <p:cNvCxnSpPr>
            <a:cxnSpLocks/>
            <a:stCxn id="300" idx="1"/>
            <a:endCxn id="296" idx="6"/>
          </p:cNvCxnSpPr>
          <p:nvPr/>
        </p:nvCxnSpPr>
        <p:spPr>
          <a:xfrm flipH="1">
            <a:off x="5615550" y="1543447"/>
            <a:ext cx="573521" cy="2125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B8498EEA-59E2-644A-8D40-9B7B65978581}"/>
              </a:ext>
            </a:extLst>
          </p:cNvPr>
          <p:cNvCxnSpPr>
            <a:cxnSpLocks/>
            <a:stCxn id="300" idx="1"/>
            <a:endCxn id="294" idx="6"/>
          </p:cNvCxnSpPr>
          <p:nvPr/>
        </p:nvCxnSpPr>
        <p:spPr>
          <a:xfrm flipH="1" flipV="1">
            <a:off x="5305788" y="1191079"/>
            <a:ext cx="883283" cy="3523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4" name="Oval 293">
                <a:extLst>
                  <a:ext uri="{FF2B5EF4-FFF2-40B4-BE49-F238E27FC236}">
                    <a16:creationId xmlns:a16="http://schemas.microsoft.com/office/drawing/2014/main" id="{8A607A47-622A-B243-A343-594F2E3CB827}"/>
                  </a:ext>
                </a:extLst>
              </p:cNvPr>
              <p:cNvSpPr/>
              <p:nvPr/>
            </p:nvSpPr>
            <p:spPr>
              <a:xfrm>
                <a:off x="3847639" y="996322"/>
                <a:ext cx="14581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𝑒𝑣𝑒</m:t>
                          </m:r>
                        </m:e>
                      </m:d>
                    </m:oMath>
                  </m:oMathPara>
                </a14:m>
                <a:endParaRPr lang="en-GB" dirty="0">
                  <a:solidFill>
                    <a:srgbClr val="FFC000"/>
                  </a:solidFill>
                </a:endParaRPr>
              </a:p>
            </p:txBody>
          </p:sp>
        </mc:Choice>
        <mc:Fallback xmlns="">
          <p:sp>
            <p:nvSpPr>
              <p:cNvPr id="294" name="Oval 293">
                <a:extLst>
                  <a:ext uri="{FF2B5EF4-FFF2-40B4-BE49-F238E27FC236}">
                    <a16:creationId xmlns:a16="http://schemas.microsoft.com/office/drawing/2014/main" id="{8A607A47-622A-B243-A343-594F2E3CB827}"/>
                  </a:ext>
                </a:extLst>
              </p:cNvPr>
              <p:cNvSpPr>
                <a:spLocks noRot="1" noChangeAspect="1" noMove="1" noResize="1" noEditPoints="1" noAdjustHandles="1" noChangeArrowheads="1" noChangeShapeType="1" noTextEdit="1"/>
              </p:cNvSpPr>
              <p:nvPr/>
            </p:nvSpPr>
            <p:spPr>
              <a:xfrm>
                <a:off x="3847639" y="996322"/>
                <a:ext cx="1458149" cy="389513"/>
              </a:xfrm>
              <a:prstGeom prst="ellipse">
                <a:avLst/>
              </a:prstGeom>
              <a:blipFill>
                <a:blip r:embed="rId4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5" name="Oval 294">
                <a:extLst>
                  <a:ext uri="{FF2B5EF4-FFF2-40B4-BE49-F238E27FC236}">
                    <a16:creationId xmlns:a16="http://schemas.microsoft.com/office/drawing/2014/main" id="{4BB7B2AF-71C0-424F-97E7-B190CB198440}"/>
                  </a:ext>
                </a:extLst>
              </p:cNvPr>
              <p:cNvSpPr/>
              <p:nvPr/>
            </p:nvSpPr>
            <p:spPr>
              <a:xfrm>
                <a:off x="3665776" y="360000"/>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295" name="Oval 294">
                <a:extLst>
                  <a:ext uri="{FF2B5EF4-FFF2-40B4-BE49-F238E27FC236}">
                    <a16:creationId xmlns:a16="http://schemas.microsoft.com/office/drawing/2014/main" id="{4BB7B2AF-71C0-424F-97E7-B190CB198440}"/>
                  </a:ext>
                </a:extLst>
              </p:cNvPr>
              <p:cNvSpPr>
                <a:spLocks noRot="1" noChangeAspect="1" noMove="1" noResize="1" noEditPoints="1" noAdjustHandles="1" noChangeArrowheads="1" noChangeShapeType="1" noTextEdit="1"/>
              </p:cNvSpPr>
              <p:nvPr/>
            </p:nvSpPr>
            <p:spPr>
              <a:xfrm>
                <a:off x="3665776" y="360000"/>
                <a:ext cx="1821875" cy="389513"/>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6" name="Oval 295">
                <a:extLst>
                  <a:ext uri="{FF2B5EF4-FFF2-40B4-BE49-F238E27FC236}">
                    <a16:creationId xmlns:a16="http://schemas.microsoft.com/office/drawing/2014/main" id="{6B8A4082-D1F1-2147-BB78-F68BEC167278}"/>
                  </a:ext>
                </a:extLst>
              </p:cNvPr>
              <p:cNvSpPr/>
              <p:nvPr/>
            </p:nvSpPr>
            <p:spPr>
              <a:xfrm>
                <a:off x="3537876" y="1561273"/>
                <a:ext cx="2077674"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𝑇𝑟𝑒𝑎𝑡</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𝑒𝑣𝑒</m:t>
                          </m:r>
                          <m:r>
                            <a:rPr lang="de-DE" b="0" i="1" smtClean="0">
                              <a:solidFill>
                                <a:srgbClr val="FFC000"/>
                              </a:solidFill>
                              <a:latin typeface="Cambria Math" panose="02040503050406030204" pitchFamily="18" charset="0"/>
                            </a:rPr>
                            <m:t>,</m:t>
                          </m:r>
                          <m:r>
                            <a:rPr lang="de-DE" b="0" i="1" smtClean="0">
                              <a:solidFill>
                                <a:srgbClr val="FFC000"/>
                              </a:solidFill>
                              <a:latin typeface="Cambria Math" panose="02040503050406030204" pitchFamily="18" charset="0"/>
                            </a:rPr>
                            <m:t>𝑀</m:t>
                          </m:r>
                        </m:e>
                      </m:d>
                    </m:oMath>
                  </m:oMathPara>
                </a14:m>
                <a:endParaRPr lang="en-GB" dirty="0">
                  <a:solidFill>
                    <a:srgbClr val="FFC000"/>
                  </a:solidFill>
                </a:endParaRPr>
              </a:p>
            </p:txBody>
          </p:sp>
        </mc:Choice>
        <mc:Fallback xmlns="">
          <p:sp>
            <p:nvSpPr>
              <p:cNvPr id="296" name="Oval 295">
                <a:extLst>
                  <a:ext uri="{FF2B5EF4-FFF2-40B4-BE49-F238E27FC236}">
                    <a16:creationId xmlns:a16="http://schemas.microsoft.com/office/drawing/2014/main" id="{6B8A4082-D1F1-2147-BB78-F68BEC167278}"/>
                  </a:ext>
                </a:extLst>
              </p:cNvPr>
              <p:cNvSpPr>
                <a:spLocks noRot="1" noChangeAspect="1" noMove="1" noResize="1" noEditPoints="1" noAdjustHandles="1" noChangeArrowheads="1" noChangeShapeType="1" noTextEdit="1"/>
              </p:cNvSpPr>
              <p:nvPr/>
            </p:nvSpPr>
            <p:spPr>
              <a:xfrm>
                <a:off x="3537876" y="1561273"/>
                <a:ext cx="2077674" cy="389513"/>
              </a:xfrm>
              <a:prstGeom prst="ellipse">
                <a:avLst/>
              </a:prstGeom>
              <a:blipFill>
                <a:blip r:embed="rId42"/>
                <a:stretch>
                  <a:fillRect/>
                </a:stretch>
              </a:blipFill>
              <a:ln>
                <a:solidFill>
                  <a:schemeClr val="tx1"/>
                </a:solidFill>
              </a:ln>
            </p:spPr>
            <p:txBody>
              <a:bodyPr/>
              <a:lstStyle/>
              <a:p>
                <a:r>
                  <a:rPr lang="en-GB">
                    <a:noFill/>
                  </a:rPr>
                  <a:t> </a:t>
                </a:r>
              </a:p>
            </p:txBody>
          </p:sp>
        </mc:Fallback>
      </mc:AlternateContent>
      <p:grpSp>
        <p:nvGrpSpPr>
          <p:cNvPr id="297" name="Group 296">
            <a:extLst>
              <a:ext uri="{FF2B5EF4-FFF2-40B4-BE49-F238E27FC236}">
                <a16:creationId xmlns:a16="http://schemas.microsoft.com/office/drawing/2014/main" id="{3658DDAB-B3E0-674A-931F-DC7F5E7531B5}"/>
              </a:ext>
            </a:extLst>
          </p:cNvPr>
          <p:cNvGrpSpPr/>
          <p:nvPr/>
        </p:nvGrpSpPr>
        <p:grpSpPr>
          <a:xfrm>
            <a:off x="6154160" y="1438888"/>
            <a:ext cx="458752" cy="381558"/>
            <a:chOff x="6154160" y="4527585"/>
            <a:chExt cx="458752" cy="381558"/>
          </a:xfrm>
        </p:grpSpPr>
        <mc:AlternateContent xmlns:mc="http://schemas.openxmlformats.org/markup-compatibility/2006" xmlns:a14="http://schemas.microsoft.com/office/drawing/2010/main">
          <mc:Choice Requires="a14">
            <p:sp>
              <p:nvSpPr>
                <p:cNvPr id="298" name="TextBox 297">
                  <a:extLst>
                    <a:ext uri="{FF2B5EF4-FFF2-40B4-BE49-F238E27FC236}">
                      <a16:creationId xmlns:a16="http://schemas.microsoft.com/office/drawing/2014/main" id="{91085B10-5B3A-2F48-9B14-2114C52D72FF}"/>
                    </a:ext>
                  </a:extLst>
                </p:cNvPr>
                <p:cNvSpPr txBox="1"/>
                <p:nvPr/>
              </p:nvSpPr>
              <p:spPr>
                <a:xfrm>
                  <a:off x="6319498" y="463214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3</m:t>
                            </m:r>
                          </m:sub>
                        </m:sSub>
                      </m:oMath>
                    </m:oMathPara>
                  </a14:m>
                  <a:endParaRPr lang="en-GB" dirty="0"/>
                </a:p>
              </p:txBody>
            </p:sp>
          </mc:Choice>
          <mc:Fallback xmlns="">
            <p:sp>
              <p:nvSpPr>
                <p:cNvPr id="120" name="TextBox 119">
                  <a:extLst>
                    <a:ext uri="{FF2B5EF4-FFF2-40B4-BE49-F238E27FC236}">
                      <a16:creationId xmlns:a16="http://schemas.microsoft.com/office/drawing/2014/main" id="{529FA61B-D477-E646-8EDA-D99ACAD811E2}"/>
                    </a:ext>
                  </a:extLst>
                </p:cNvPr>
                <p:cNvSpPr txBox="1">
                  <a:spLocks noRot="1" noChangeAspect="1" noMove="1" noResize="1" noEditPoints="1" noAdjustHandles="1" noChangeArrowheads="1" noChangeShapeType="1" noTextEdit="1"/>
                </p:cNvSpPr>
                <p:nvPr/>
              </p:nvSpPr>
              <p:spPr>
                <a:xfrm>
                  <a:off x="6319498" y="4632144"/>
                  <a:ext cx="293414" cy="276999"/>
                </a:xfrm>
                <a:prstGeom prst="rect">
                  <a:avLst/>
                </a:prstGeom>
                <a:blipFill>
                  <a:blip r:embed="rId22"/>
                  <a:stretch>
                    <a:fillRect l="-20833" b="-21739"/>
                  </a:stretch>
                </a:blipFill>
              </p:spPr>
              <p:txBody>
                <a:bodyPr/>
                <a:lstStyle/>
                <a:p>
                  <a:r>
                    <a:rPr lang="en-GB">
                      <a:noFill/>
                    </a:rPr>
                    <a:t> </a:t>
                  </a:r>
                </a:p>
              </p:txBody>
            </p:sp>
          </mc:Fallback>
        </mc:AlternateContent>
        <p:sp>
          <p:nvSpPr>
            <p:cNvPr id="299" name="Rectangle 298">
              <a:extLst>
                <a:ext uri="{FF2B5EF4-FFF2-40B4-BE49-F238E27FC236}">
                  <a16:creationId xmlns:a16="http://schemas.microsoft.com/office/drawing/2014/main" id="{16160C45-1A48-584A-8B54-EB10A42BD26B}"/>
                </a:ext>
              </a:extLst>
            </p:cNvPr>
            <p:cNvSpPr/>
            <p:nvPr/>
          </p:nvSpPr>
          <p:spPr>
            <a:xfrm>
              <a:off x="6154160" y="452758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0" name="Rectangle 299">
              <a:extLst>
                <a:ext uri="{FF2B5EF4-FFF2-40B4-BE49-F238E27FC236}">
                  <a16:creationId xmlns:a16="http://schemas.microsoft.com/office/drawing/2014/main" id="{FE0B83A5-669D-E141-9C39-3CF25E4CFB18}"/>
                </a:ext>
              </a:extLst>
            </p:cNvPr>
            <p:cNvSpPr/>
            <p:nvPr/>
          </p:nvSpPr>
          <p:spPr>
            <a:xfrm>
              <a:off x="6189071" y="456014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1" name="Rectangle 300">
              <a:extLst>
                <a:ext uri="{FF2B5EF4-FFF2-40B4-BE49-F238E27FC236}">
                  <a16:creationId xmlns:a16="http://schemas.microsoft.com/office/drawing/2014/main" id="{4B88071B-32F2-1749-BD65-43F1531D54A0}"/>
                </a:ext>
              </a:extLst>
            </p:cNvPr>
            <p:cNvSpPr/>
            <p:nvPr/>
          </p:nvSpPr>
          <p:spPr>
            <a:xfrm>
              <a:off x="6222598" y="460450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2" name="Group 11">
            <a:extLst>
              <a:ext uri="{FF2B5EF4-FFF2-40B4-BE49-F238E27FC236}">
                <a16:creationId xmlns:a16="http://schemas.microsoft.com/office/drawing/2014/main" id="{DA4A462A-44DA-7E4F-87D4-5AB97A1CBF57}"/>
              </a:ext>
            </a:extLst>
          </p:cNvPr>
          <p:cNvGrpSpPr/>
          <p:nvPr/>
        </p:nvGrpSpPr>
        <p:grpSpPr>
          <a:xfrm>
            <a:off x="3537875" y="360000"/>
            <a:ext cx="5323663" cy="1600613"/>
            <a:chOff x="3537875" y="360000"/>
            <a:chExt cx="5323663" cy="1600613"/>
          </a:xfrm>
          <a:solidFill>
            <a:schemeClr val="bg2">
              <a:alpha val="20000"/>
            </a:schemeClr>
          </a:solidFill>
        </p:grpSpPr>
        <p:sp>
          <p:nvSpPr>
            <p:cNvPr id="9" name="Manual Operation 8">
              <a:extLst>
                <a:ext uri="{FF2B5EF4-FFF2-40B4-BE49-F238E27FC236}">
                  <a16:creationId xmlns:a16="http://schemas.microsoft.com/office/drawing/2014/main" id="{6E0FD6D0-FF48-9747-9BFC-F5E1595A1A43}"/>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B15D52-DFE5-3E48-8D39-C00ADAE3063E}"/>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04" name="Group 303">
            <a:extLst>
              <a:ext uri="{FF2B5EF4-FFF2-40B4-BE49-F238E27FC236}">
                <a16:creationId xmlns:a16="http://schemas.microsoft.com/office/drawing/2014/main" id="{B282B3E4-D93E-0B44-AC02-6DA5F9A904CB}"/>
              </a:ext>
            </a:extLst>
          </p:cNvPr>
          <p:cNvGrpSpPr/>
          <p:nvPr/>
        </p:nvGrpSpPr>
        <p:grpSpPr>
          <a:xfrm rot="16200000">
            <a:off x="5392174" y="2809290"/>
            <a:ext cx="1675109" cy="4543765"/>
            <a:chOff x="3537877" y="358665"/>
            <a:chExt cx="1675109" cy="4543765"/>
          </a:xfrm>
          <a:solidFill>
            <a:schemeClr val="bg2">
              <a:alpha val="20000"/>
            </a:schemeClr>
          </a:solidFill>
        </p:grpSpPr>
        <p:sp>
          <p:nvSpPr>
            <p:cNvPr id="305" name="Manual Operation 8">
              <a:extLst>
                <a:ext uri="{FF2B5EF4-FFF2-40B4-BE49-F238E27FC236}">
                  <a16:creationId xmlns:a16="http://schemas.microsoft.com/office/drawing/2014/main" id="{B8AD62A8-0311-654A-BCD6-ECB15CE47432}"/>
                </a:ext>
              </a:extLst>
            </p:cNvPr>
            <p:cNvSpPr/>
            <p:nvPr/>
          </p:nvSpPr>
          <p:spPr>
            <a:xfrm rot="16200000" flipH="1">
              <a:off x="2442274" y="2131717"/>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6" name="Rectangle 305">
              <a:extLst>
                <a:ext uri="{FF2B5EF4-FFF2-40B4-BE49-F238E27FC236}">
                  <a16:creationId xmlns:a16="http://schemas.microsoft.com/office/drawing/2014/main" id="{7C0E9724-81A6-2747-9016-C83AA45E54EB}"/>
                </a:ext>
              </a:extLst>
            </p:cNvPr>
            <p:cNvSpPr/>
            <p:nvPr/>
          </p:nvSpPr>
          <p:spPr>
            <a:xfrm>
              <a:off x="3537877" y="360001"/>
              <a:ext cx="680347" cy="454242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42" name="Straight Connector 141">
            <a:extLst>
              <a:ext uri="{FF2B5EF4-FFF2-40B4-BE49-F238E27FC236}">
                <a16:creationId xmlns:a16="http://schemas.microsoft.com/office/drawing/2014/main" id="{125D9E90-FA80-0943-8F96-2BB02C0E4B9A}"/>
              </a:ext>
            </a:extLst>
          </p:cNvPr>
          <p:cNvCxnSpPr>
            <a:cxnSpLocks/>
            <a:stCxn id="246" idx="2"/>
            <a:endCxn id="143" idx="3"/>
          </p:cNvCxnSpPr>
          <p:nvPr/>
        </p:nvCxnSpPr>
        <p:spPr>
          <a:xfrm flipH="1">
            <a:off x="5025342" y="4046107"/>
            <a:ext cx="698815" cy="2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47536533-DDA8-F14E-B28A-4A1FFF507BD9}"/>
              </a:ext>
            </a:extLst>
          </p:cNvPr>
          <p:cNvSpPr/>
          <p:nvPr/>
        </p:nvSpPr>
        <p:spPr>
          <a:xfrm>
            <a:off x="4881342" y="397432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144" name="TextBox 143">
                <a:extLst>
                  <a:ext uri="{FF2B5EF4-FFF2-40B4-BE49-F238E27FC236}">
                    <a16:creationId xmlns:a16="http://schemas.microsoft.com/office/drawing/2014/main" id="{63E929BF-C584-B54B-9ABA-7894D22A0D2E}"/>
                  </a:ext>
                </a:extLst>
              </p:cNvPr>
              <p:cNvSpPr txBox="1"/>
              <p:nvPr/>
            </p:nvSpPr>
            <p:spPr>
              <a:xfrm>
                <a:off x="4051901" y="3780254"/>
                <a:ext cx="1014488" cy="215957"/>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e>
                          </m:d>
                        </m:e>
                        <m:sup>
                          <m:r>
                            <a:rPr lang="de-DE" sz="1400" b="0" i="1" smtClean="0">
                              <a:latin typeface="Cambria Math" panose="02040503050406030204" pitchFamily="18" charset="0"/>
                            </a:rPr>
                            <m:t>2</m:t>
                          </m:r>
                        </m:sup>
                      </m:sSup>
                    </m:oMath>
                  </m:oMathPara>
                </a14:m>
                <a:endParaRPr lang="en-GB" sz="1400" dirty="0">
                  <a:solidFill>
                    <a:schemeClr val="tx1"/>
                  </a:solidFill>
                </a:endParaRPr>
              </a:p>
            </p:txBody>
          </p:sp>
        </mc:Choice>
        <mc:Fallback xmlns="">
          <p:sp>
            <p:nvSpPr>
              <p:cNvPr id="144" name="TextBox 143">
                <a:extLst>
                  <a:ext uri="{FF2B5EF4-FFF2-40B4-BE49-F238E27FC236}">
                    <a16:creationId xmlns:a16="http://schemas.microsoft.com/office/drawing/2014/main" id="{63E929BF-C584-B54B-9ABA-7894D22A0D2E}"/>
                  </a:ext>
                </a:extLst>
              </p:cNvPr>
              <p:cNvSpPr txBox="1">
                <a:spLocks noRot="1" noChangeAspect="1" noMove="1" noResize="1" noEditPoints="1" noAdjustHandles="1" noChangeArrowheads="1" noChangeShapeType="1" noTextEdit="1"/>
              </p:cNvSpPr>
              <p:nvPr/>
            </p:nvSpPr>
            <p:spPr>
              <a:xfrm>
                <a:off x="4051901" y="3780254"/>
                <a:ext cx="1014488" cy="215957"/>
              </a:xfrm>
              <a:prstGeom prst="rect">
                <a:avLst/>
              </a:prstGeom>
              <a:blipFill>
                <a:blip r:embed="rId43"/>
                <a:stretch>
                  <a:fillRect l="-4938"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5" name="TextBox 124">
                <a:extLst>
                  <a:ext uri="{FF2B5EF4-FFF2-40B4-BE49-F238E27FC236}">
                    <a16:creationId xmlns:a16="http://schemas.microsoft.com/office/drawing/2014/main" id="{D4EC3750-EE41-C64B-99E5-7243DCFEF6DA}"/>
                  </a:ext>
                </a:extLst>
              </p:cNvPr>
              <p:cNvSpPr txBox="1"/>
              <p:nvPr/>
            </p:nvSpPr>
            <p:spPr>
              <a:xfrm>
                <a:off x="6340131" y="877259"/>
                <a:ext cx="48987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latin typeface="Cambria Math" panose="02040503050406030204" pitchFamily="18" charset="0"/>
                            </a:rPr>
                          </m:ctrlPr>
                        </m:sSubSupPr>
                        <m:e>
                          <m:r>
                            <a:rPr lang="de-DE" i="1">
                              <a:latin typeface="Cambria Math" charset="0"/>
                            </a:rPr>
                            <m:t>𝑔</m:t>
                          </m:r>
                        </m:e>
                        <m:sub>
                          <m:r>
                            <a:rPr lang="de-DE" i="1">
                              <a:latin typeface="Cambria Math" charset="0"/>
                            </a:rPr>
                            <m:t>2</m:t>
                          </m:r>
                          <m:r>
                            <a:rPr lang="de-DE" b="0" i="1" smtClean="0">
                              <a:latin typeface="Cambria Math" panose="02040503050406030204" pitchFamily="18" charset="0"/>
                            </a:rPr>
                            <m:t>3</m:t>
                          </m:r>
                        </m:sub>
                        <m:sup>
                          <m:r>
                            <a:rPr lang="de-DE" b="0" i="1" smtClean="0">
                              <a:latin typeface="Cambria Math" panose="02040503050406030204" pitchFamily="18" charset="0"/>
                            </a:rPr>
                            <m:t>𝑒𝑣𝑒</m:t>
                          </m:r>
                        </m:sup>
                      </m:sSubSup>
                    </m:oMath>
                  </m:oMathPara>
                </a14:m>
                <a:endParaRPr lang="en-GB" dirty="0"/>
              </a:p>
            </p:txBody>
          </p:sp>
        </mc:Choice>
        <mc:Fallback xmlns="">
          <p:sp>
            <p:nvSpPr>
              <p:cNvPr id="125" name="TextBox 124">
                <a:extLst>
                  <a:ext uri="{FF2B5EF4-FFF2-40B4-BE49-F238E27FC236}">
                    <a16:creationId xmlns:a16="http://schemas.microsoft.com/office/drawing/2014/main" id="{D4EC3750-EE41-C64B-99E5-7243DCFEF6DA}"/>
                  </a:ext>
                </a:extLst>
              </p:cNvPr>
              <p:cNvSpPr txBox="1">
                <a:spLocks noRot="1" noChangeAspect="1" noMove="1" noResize="1" noEditPoints="1" noAdjustHandles="1" noChangeArrowheads="1" noChangeShapeType="1" noTextEdit="1"/>
              </p:cNvSpPr>
              <p:nvPr/>
            </p:nvSpPr>
            <p:spPr>
              <a:xfrm>
                <a:off x="6340131" y="877259"/>
                <a:ext cx="489878" cy="276999"/>
              </a:xfrm>
              <a:prstGeom prst="rect">
                <a:avLst/>
              </a:prstGeom>
              <a:blipFill>
                <a:blip r:embed="rId44"/>
                <a:stretch>
                  <a:fillRect l="-10000" b="-2173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2" name="TextBox 91">
                <a:extLst>
                  <a:ext uri="{FF2B5EF4-FFF2-40B4-BE49-F238E27FC236}">
                    <a16:creationId xmlns:a16="http://schemas.microsoft.com/office/drawing/2014/main" id="{9FBC8A76-C5A2-FF42-8733-B25DE5DCBD38}"/>
                  </a:ext>
                </a:extLst>
              </p:cNvPr>
              <p:cNvSpPr txBox="1"/>
              <p:nvPr/>
            </p:nvSpPr>
            <p:spPr>
              <a:xfrm>
                <a:off x="4663918" y="4737287"/>
                <a:ext cx="37664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𝑒𝑣𝑒</m:t>
                          </m:r>
                        </m:sup>
                      </m:sSubSup>
                    </m:oMath>
                  </m:oMathPara>
                </a14:m>
                <a:endParaRPr lang="en-GB" sz="1400" dirty="0">
                  <a:solidFill>
                    <a:schemeClr val="tx1"/>
                  </a:solidFill>
                </a:endParaRPr>
              </a:p>
            </p:txBody>
          </p:sp>
        </mc:Choice>
        <mc:Fallback xmlns="">
          <p:sp>
            <p:nvSpPr>
              <p:cNvPr id="92" name="TextBox 91">
                <a:extLst>
                  <a:ext uri="{FF2B5EF4-FFF2-40B4-BE49-F238E27FC236}">
                    <a16:creationId xmlns:a16="http://schemas.microsoft.com/office/drawing/2014/main" id="{9FBC8A76-C5A2-FF42-8733-B25DE5DCBD38}"/>
                  </a:ext>
                </a:extLst>
              </p:cNvPr>
              <p:cNvSpPr txBox="1">
                <a:spLocks noRot="1" noChangeAspect="1" noMove="1" noResize="1" noEditPoints="1" noAdjustHandles="1" noChangeArrowheads="1" noChangeShapeType="1" noTextEdit="1"/>
              </p:cNvSpPr>
              <p:nvPr/>
            </p:nvSpPr>
            <p:spPr>
              <a:xfrm>
                <a:off x="4663918" y="4737287"/>
                <a:ext cx="376642" cy="215444"/>
              </a:xfrm>
              <a:prstGeom prst="rect">
                <a:avLst/>
              </a:prstGeom>
              <a:blipFill>
                <a:blip r:embed="rId45"/>
                <a:stretch>
                  <a:fillRect l="-19355" b="-33333"/>
                </a:stretch>
              </a:blipFill>
            </p:spPr>
            <p:txBody>
              <a:bodyPr/>
              <a:lstStyle/>
              <a:p>
                <a:r>
                  <a:rPr lang="en-GB">
                    <a:noFill/>
                  </a:rPr>
                  <a:t> </a:t>
                </a:r>
              </a:p>
            </p:txBody>
          </p:sp>
        </mc:Fallback>
      </mc:AlternateContent>
      <p:sp>
        <p:nvSpPr>
          <p:cNvPr id="3" name="Date Placeholder 2">
            <a:extLst>
              <a:ext uri="{FF2B5EF4-FFF2-40B4-BE49-F238E27FC236}">
                <a16:creationId xmlns:a16="http://schemas.microsoft.com/office/drawing/2014/main" id="{E3269F08-68F8-EBCF-6E2F-F4D23515C6F8}"/>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60363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96"/>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294"/>
                                        </p:tgtEl>
                                        <p:attrNameLst>
                                          <p:attrName>style.visibility</p:attrName>
                                        </p:attrNameLst>
                                      </p:cBhvr>
                                      <p:to>
                                        <p:strVal val="hidden"/>
                                      </p:to>
                                    </p:set>
                                  </p:childTnLst>
                                </p:cTn>
                              </p:par>
                              <p:par>
                                <p:cTn id="9" presetID="1" presetClass="exit" presetSubtype="0" fill="hold" nodeType="withEffect">
                                  <p:stCondLst>
                                    <p:cond delay="0"/>
                                  </p:stCondLst>
                                  <p:childTnLst>
                                    <p:set>
                                      <p:cBhvr>
                                        <p:cTn id="10" dur="1" fill="hold">
                                          <p:stCondLst>
                                            <p:cond delay="0"/>
                                          </p:stCondLst>
                                        </p:cTn>
                                        <p:tgtEl>
                                          <p:spTgt spid="293"/>
                                        </p:tgtEl>
                                        <p:attrNameLst>
                                          <p:attrName>style.visibility</p:attrName>
                                        </p:attrNameLst>
                                      </p:cBhvr>
                                      <p:to>
                                        <p:strVal val="hidden"/>
                                      </p:to>
                                    </p:set>
                                  </p:childTnLst>
                                </p:cTn>
                              </p:par>
                              <p:par>
                                <p:cTn id="11" presetID="1" presetClass="exit" presetSubtype="0" fill="hold" nodeType="withEffect">
                                  <p:stCondLst>
                                    <p:cond delay="0"/>
                                  </p:stCondLst>
                                  <p:childTnLst>
                                    <p:set>
                                      <p:cBhvr>
                                        <p:cTn id="12" dur="1" fill="hold">
                                          <p:stCondLst>
                                            <p:cond delay="0"/>
                                          </p:stCondLst>
                                        </p:cTn>
                                        <p:tgtEl>
                                          <p:spTgt spid="292"/>
                                        </p:tgtEl>
                                        <p:attrNameLst>
                                          <p:attrName>style.visibility</p:attrName>
                                        </p:attrNameLst>
                                      </p:cBhvr>
                                      <p:to>
                                        <p:strVal val="hidden"/>
                                      </p:to>
                                    </p:set>
                                  </p:childTnLst>
                                </p:cTn>
                              </p:par>
                              <p:par>
                                <p:cTn id="13" presetID="1" presetClass="exit" presetSubtype="0" fill="hold" nodeType="withEffect">
                                  <p:stCondLst>
                                    <p:cond delay="0"/>
                                  </p:stCondLst>
                                  <p:childTnLst>
                                    <p:set>
                                      <p:cBhvr>
                                        <p:cTn id="14" dur="1" fill="hold">
                                          <p:stCondLst>
                                            <p:cond delay="0"/>
                                          </p:stCondLst>
                                        </p:cTn>
                                        <p:tgtEl>
                                          <p:spTgt spid="291"/>
                                        </p:tgtEl>
                                        <p:attrNameLst>
                                          <p:attrName>style.visibility</p:attrName>
                                        </p:attrNameLst>
                                      </p:cBhvr>
                                      <p:to>
                                        <p:strVal val="hidden"/>
                                      </p:to>
                                    </p:set>
                                  </p:childTnLst>
                                </p:cTn>
                              </p:par>
                              <p:par>
                                <p:cTn id="15" presetID="1" presetClass="exit" presetSubtype="0" fill="hold" nodeType="withEffect">
                                  <p:stCondLst>
                                    <p:cond delay="0"/>
                                  </p:stCondLst>
                                  <p:childTnLst>
                                    <p:set>
                                      <p:cBhvr>
                                        <p:cTn id="16" dur="1" fill="hold">
                                          <p:stCondLst>
                                            <p:cond delay="0"/>
                                          </p:stCondLst>
                                        </p:cTn>
                                        <p:tgtEl>
                                          <p:spTgt spid="289"/>
                                        </p:tgtEl>
                                        <p:attrNameLst>
                                          <p:attrName>style.visibility</p:attrName>
                                        </p:attrNameLst>
                                      </p:cBhvr>
                                      <p:to>
                                        <p:strVal val="hidden"/>
                                      </p:to>
                                    </p:set>
                                  </p:childTnLst>
                                </p:cTn>
                              </p:par>
                              <p:par>
                                <p:cTn id="17" presetID="1" presetClass="exit" presetSubtype="0" fill="hold" nodeType="withEffect">
                                  <p:stCondLst>
                                    <p:cond delay="0"/>
                                  </p:stCondLst>
                                  <p:childTnLst>
                                    <p:set>
                                      <p:cBhvr>
                                        <p:cTn id="18" dur="1" fill="hold">
                                          <p:stCondLst>
                                            <p:cond delay="0"/>
                                          </p:stCondLst>
                                        </p:cTn>
                                        <p:tgtEl>
                                          <p:spTgt spid="297"/>
                                        </p:tgtEl>
                                        <p:attrNameLst>
                                          <p:attrName>style.visibility</p:attrName>
                                        </p:attrNameLst>
                                      </p:cBhvr>
                                      <p:to>
                                        <p:strVal val="hidden"/>
                                      </p:to>
                                    </p:set>
                                  </p:childTnLst>
                                </p:cTn>
                              </p:par>
                              <p:par>
                                <p:cTn id="19" presetID="1" presetClass="exit" presetSubtype="0" fill="hold" grpId="0" nodeType="withEffect">
                                  <p:stCondLst>
                                    <p:cond delay="0"/>
                                  </p:stCondLst>
                                  <p:childTnLst>
                                    <p:set>
                                      <p:cBhvr>
                                        <p:cTn id="20" dur="1" fill="hold">
                                          <p:stCondLst>
                                            <p:cond delay="0"/>
                                          </p:stCondLst>
                                        </p:cTn>
                                        <p:tgtEl>
                                          <p:spTgt spid="303"/>
                                        </p:tgtEl>
                                        <p:attrNameLst>
                                          <p:attrName>style.visibility</p:attrName>
                                        </p:attrNameLst>
                                      </p:cBhvr>
                                      <p:to>
                                        <p:strVal val="hidden"/>
                                      </p:to>
                                    </p:set>
                                  </p:childTnLst>
                                </p:cTn>
                              </p:par>
                              <p:par>
                                <p:cTn id="21" presetID="1" presetClass="entr" presetSubtype="0" fill="hold" grpId="1" nodeType="withEffect">
                                  <p:stCondLst>
                                    <p:cond delay="0"/>
                                  </p:stCondLst>
                                  <p:childTnLst>
                                    <p:set>
                                      <p:cBhvr>
                                        <p:cTn id="22" dur="1" fill="hold">
                                          <p:stCondLst>
                                            <p:cond delay="0"/>
                                          </p:stCondLst>
                                        </p:cTn>
                                        <p:tgtEl>
                                          <p:spTgt spid="1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 grpId="0"/>
      <p:bldP spid="294" grpId="0" animBg="1"/>
      <p:bldP spid="296" grpId="0" animBg="1"/>
      <p:bldP spid="125" grpId="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mc:AlternateContent xmlns:mc="http://schemas.openxmlformats.org/markup-compatibility/2006" xmlns:a14="http://schemas.microsoft.com/office/drawing/2010/main">
        <mc:Choice Requires="a14">
          <p:sp>
            <p:nvSpPr>
              <p:cNvPr id="2" name="Content Placeholder 1">
                <a:extLst>
                  <a:ext uri="{FF2B5EF4-FFF2-40B4-BE49-F238E27FC236}">
                    <a16:creationId xmlns:a16="http://schemas.microsoft.com/office/drawing/2014/main" id="{70C68833-2386-CA4A-BC01-389CE7357580}"/>
                  </a:ext>
                </a:extLst>
              </p:cNvPr>
              <p:cNvSpPr>
                <a:spLocks noGrp="1"/>
              </p:cNvSpPr>
              <p:nvPr>
                <p:ph idx="1"/>
              </p:nvPr>
            </p:nvSpPr>
            <p:spPr/>
            <p:txBody>
              <a:bodyPr/>
              <a:lstStyle/>
              <a:p>
                <a:r>
                  <a:rPr lang="en-GB" dirty="0"/>
                  <a:t>Eliminate </a:t>
                </a:r>
                <a14:m>
                  <m:oMath xmlns:m="http://schemas.openxmlformats.org/officeDocument/2006/math">
                    <m:r>
                      <a:rPr lang="de-DE" i="1">
                        <a:solidFill>
                          <a:srgbClr val="FFC000"/>
                        </a:solidFill>
                        <a:latin typeface="Cambria Math" panose="02040503050406030204" pitchFamily="18" charset="0"/>
                      </a:rPr>
                      <m:t>𝑁𝑎𝑡</m:t>
                    </m:r>
                  </m:oMath>
                </a14:m>
                <a:r>
                  <a:rPr lang="en-GB" dirty="0"/>
                  <a:t>, </a:t>
                </a:r>
                <a14:m>
                  <m:oMath xmlns:m="http://schemas.openxmlformats.org/officeDocument/2006/math">
                    <m:r>
                      <a:rPr lang="de-DE" i="1">
                        <a:solidFill>
                          <a:srgbClr val="FFC000"/>
                        </a:solidFill>
                        <a:latin typeface="Cambria Math" panose="02040503050406030204" pitchFamily="18" charset="0"/>
                      </a:rPr>
                      <m:t>𝐴𝑐𝑐</m:t>
                    </m:r>
                  </m:oMath>
                </a14:m>
                <a:r>
                  <a:rPr lang="en-GB" dirty="0"/>
                  <a:t> </a:t>
                </a:r>
                <a:br>
                  <a:rPr lang="en-GB" dirty="0"/>
                </a:br>
                <a:r>
                  <a:rPr lang="en-GB" dirty="0"/>
                  <a:t>variables</a:t>
                </a:r>
              </a:p>
              <a:p>
                <a:pPr lvl="1"/>
                <a:r>
                  <a:rPr lang="en-GB" dirty="0"/>
                  <a:t>Start with </a:t>
                </a:r>
                <a14:m>
                  <m:oMath xmlns:m="http://schemas.openxmlformats.org/officeDocument/2006/math">
                    <m:r>
                      <a:rPr lang="de-DE" i="1">
                        <a:solidFill>
                          <a:srgbClr val="FFC000"/>
                        </a:solidFill>
                        <a:latin typeface="Cambria Math" panose="02040503050406030204" pitchFamily="18" charset="0"/>
                      </a:rPr>
                      <m:t>𝑁𝑎𝑡</m:t>
                    </m:r>
                    <m:r>
                      <a:rPr lang="de-DE" b="0" i="1" smtClean="0">
                        <a:solidFill>
                          <a:srgbClr val="FFC000"/>
                        </a:solidFill>
                        <a:latin typeface="Cambria Math" panose="02040503050406030204" pitchFamily="18" charset="0"/>
                      </a:rPr>
                      <m:t>.</m:t>
                    </m:r>
                    <m:r>
                      <a:rPr lang="de-DE" b="0" i="1" smtClean="0">
                        <a:solidFill>
                          <a:srgbClr val="FFC000"/>
                        </a:solidFill>
                        <a:latin typeface="Cambria Math" panose="02040503050406030204" pitchFamily="18" charset="0"/>
                      </a:rPr>
                      <m:t>𝑓𝑙𝑜𝑜𝑑</m:t>
                    </m:r>
                  </m:oMath>
                </a14:m>
                <a:endParaRPr lang="en-GB" dirty="0"/>
              </a:p>
              <a:p>
                <a:pPr lvl="2"/>
                <a:r>
                  <a:rPr lang="en-GB" dirty="0"/>
                  <a:t>Multiply </a:t>
                </a: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1</m:t>
                        </m:r>
                      </m:sub>
                    </m:sSub>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1</m:t>
                        </m:r>
                      </m:sub>
                    </m:sSub>
                  </m:oMath>
                </a14:m>
                <a:r>
                  <a:rPr lang="en-GB" dirty="0"/>
                  <a:t> over </a:t>
                </a:r>
                <a:br>
                  <a:rPr lang="en-GB" dirty="0"/>
                </a:br>
                <a14:m>
                  <m:oMath xmlns:m="http://schemas.openxmlformats.org/officeDocument/2006/math">
                    <m:r>
                      <a:rPr lang="de-DE" b="0" i="1" smtClean="0">
                        <a:latin typeface="Cambria Math" panose="02040503050406030204" pitchFamily="18" charset="0"/>
                      </a:rPr>
                      <m:t>𝐴𝑐𝑐</m:t>
                    </m:r>
                    <m:r>
                      <a:rPr lang="de-DE" b="0" i="1" smtClean="0">
                        <a:latin typeface="Cambria Math" panose="02040503050406030204" pitchFamily="18" charset="0"/>
                      </a:rPr>
                      <m:t>.</m:t>
                    </m:r>
                    <m:r>
                      <a:rPr lang="de-DE" b="0" i="1" smtClean="0">
                        <a:latin typeface="Cambria Math" panose="02040503050406030204" pitchFamily="18" charset="0"/>
                      </a:rPr>
                      <m:t>𝑐h𝑒𝑚</m:t>
                    </m:r>
                  </m:oMath>
                </a14:m>
                <a:r>
                  <a:rPr lang="en-GB" dirty="0"/>
                  <a:t>, </a:t>
                </a:r>
                <a14:m>
                  <m:oMath xmlns:m="http://schemas.openxmlformats.org/officeDocument/2006/math">
                    <m:r>
                      <a:rPr lang="de-DE" b="0" i="1" smtClean="0">
                        <a:latin typeface="Cambria Math" panose="02040503050406030204" pitchFamily="18" charset="0"/>
                      </a:rPr>
                      <m:t>𝐴𝑐𝑐</m:t>
                    </m:r>
                    <m:r>
                      <a:rPr lang="de-DE" b="0" i="1" smtClean="0">
                        <a:latin typeface="Cambria Math" panose="02040503050406030204" pitchFamily="18" charset="0"/>
                      </a:rPr>
                      <m:t>.</m:t>
                    </m:r>
                    <m:r>
                      <a:rPr lang="de-DE" b="0" i="1" smtClean="0">
                        <a:latin typeface="Cambria Math" panose="02040503050406030204" pitchFamily="18" charset="0"/>
                      </a:rPr>
                      <m:t>𝑛𝑢𝑐𝑙</m:t>
                    </m:r>
                  </m:oMath>
                </a14:m>
                <a:r>
                  <a:rPr lang="en-GB" dirty="0"/>
                  <a:t> </a:t>
                </a:r>
              </a:p>
              <a:p>
                <a:pPr lvl="2"/>
                <a:r>
                  <a:rPr lang="en-GB" dirty="0"/>
                  <a:t>Sum out </a:t>
                </a:r>
                <a14:m>
                  <m:oMath xmlns:m="http://schemas.openxmlformats.org/officeDocument/2006/math">
                    <m:r>
                      <a:rPr lang="de-DE" i="1">
                        <a:solidFill>
                          <a:srgbClr val="FFC000"/>
                        </a:solidFill>
                        <a:latin typeface="Cambria Math" panose="02040503050406030204" pitchFamily="18" charset="0"/>
                      </a:rPr>
                      <m:t>𝑁𝑎𝑡</m:t>
                    </m:r>
                    <m:r>
                      <a:rPr lang="de-DE" i="1">
                        <a:solidFill>
                          <a:srgbClr val="FFC000"/>
                        </a:solidFill>
                        <a:latin typeface="Cambria Math" panose="02040503050406030204" pitchFamily="18" charset="0"/>
                      </a:rPr>
                      <m:t>.</m:t>
                    </m:r>
                    <m:r>
                      <a:rPr lang="de-DE" i="1">
                        <a:solidFill>
                          <a:srgbClr val="FFC000"/>
                        </a:solidFill>
                        <a:latin typeface="Cambria Math" panose="02040503050406030204" pitchFamily="18" charset="0"/>
                      </a:rPr>
                      <m:t>𝑓𝑙𝑜𝑜𝑑</m:t>
                    </m:r>
                  </m:oMath>
                </a14:m>
                <a:endParaRPr lang="en-GB" dirty="0"/>
              </a:p>
              <a:p>
                <a:pPr lvl="1"/>
                <a:r>
                  <a:rPr lang="en-GB" dirty="0"/>
                  <a:t>Same for </a:t>
                </a:r>
                <a14:m>
                  <m:oMath xmlns:m="http://schemas.openxmlformats.org/officeDocument/2006/math">
                    <m:r>
                      <a:rPr lang="de-DE" i="1">
                        <a:solidFill>
                          <a:srgbClr val="FFC000"/>
                        </a:solidFill>
                        <a:latin typeface="Cambria Math" panose="02040503050406030204" pitchFamily="18" charset="0"/>
                      </a:rPr>
                      <m:t>𝑁𝑎𝑡</m:t>
                    </m:r>
                    <m:r>
                      <a:rPr lang="de-DE" i="1">
                        <a:solidFill>
                          <a:srgbClr val="FFC000"/>
                        </a:solidFill>
                        <a:latin typeface="Cambria Math" panose="02040503050406030204" pitchFamily="18" charset="0"/>
                      </a:rPr>
                      <m:t>.</m:t>
                    </m:r>
                    <m:r>
                      <a:rPr lang="de-DE" i="1">
                        <a:solidFill>
                          <a:srgbClr val="FFC000"/>
                        </a:solidFill>
                        <a:latin typeface="Cambria Math" panose="02040503050406030204" pitchFamily="18" charset="0"/>
                      </a:rPr>
                      <m:t>𝑓𝑖𝑟𝑒</m:t>
                    </m:r>
                  </m:oMath>
                </a14:m>
                <a:endParaRPr lang="en-GB" dirty="0"/>
              </a:p>
              <a:p>
                <a:pPr lvl="2"/>
                <a:r>
                  <a:rPr lang="en-GB" dirty="0"/>
                  <a:t>Identical result</a:t>
                </a:r>
              </a:p>
              <a:p>
                <a:pPr lvl="1"/>
                <a:r>
                  <a:rPr lang="en-GB" dirty="0"/>
                  <a:t>Multiply identical results </a:t>
                </a:r>
                <a:br>
                  <a:rPr lang="en-GB" dirty="0"/>
                </a:br>
                <a:r>
                  <a:rPr lang="en-GB" dirty="0"/>
                  <a:t>into </a:t>
                </a:r>
                <a14:m>
                  <m:oMath xmlns:m="http://schemas.openxmlformats.org/officeDocument/2006/math">
                    <m:sSubSup>
                      <m:sSubSupPr>
                        <m:ctrlPr>
                          <a:rPr lang="de-DE" b="0" i="1" smtClean="0">
                            <a:latin typeface="Cambria Math" panose="02040503050406030204" pitchFamily="18" charset="0"/>
                          </a:rPr>
                        </m:ctrlPr>
                      </m:sSubSupPr>
                      <m:e>
                        <m:r>
                          <a:rPr lang="de-DE" b="0" i="1" smtClean="0">
                            <a:latin typeface="Cambria Math" panose="02040503050406030204" pitchFamily="18" charset="0"/>
                          </a:rPr>
                          <m:t>𝑓</m:t>
                        </m:r>
                      </m:e>
                      <m:sub>
                        <m:r>
                          <a:rPr lang="de-DE" b="0" i="1" smtClean="0">
                            <a:latin typeface="Cambria Math" panose="02040503050406030204" pitchFamily="18" charset="0"/>
                          </a:rPr>
                          <m:t>11</m:t>
                        </m:r>
                      </m:sub>
                      <m:sup>
                        <m:r>
                          <a:rPr lang="de-DE" b="0" i="1" smtClean="0">
                            <a:latin typeface="Cambria Math" panose="02040503050406030204" pitchFamily="18" charset="0"/>
                          </a:rPr>
                          <m:t>′′</m:t>
                        </m:r>
                      </m:sup>
                    </m:sSubSup>
                  </m:oMath>
                </a14:m>
                <a:endParaRPr lang="en-GB" dirty="0"/>
              </a:p>
              <a:p>
                <a:pPr lvl="1"/>
                <a:r>
                  <a:rPr lang="en-GB" dirty="0"/>
                  <a:t>Sum out </a:t>
                </a:r>
                <a14:m>
                  <m:oMath xmlns:m="http://schemas.openxmlformats.org/officeDocument/2006/math">
                    <m:r>
                      <a:rPr lang="de-DE" i="1">
                        <a:solidFill>
                          <a:srgbClr val="FFC000"/>
                        </a:solidFill>
                        <a:latin typeface="Cambria Math" panose="02040503050406030204" pitchFamily="18" charset="0"/>
                      </a:rPr>
                      <m:t>𝐴𝑐𝑐</m:t>
                    </m:r>
                    <m:r>
                      <a:rPr lang="de-DE" b="0" i="1" smtClean="0">
                        <a:solidFill>
                          <a:srgbClr val="FFC000"/>
                        </a:solidFill>
                        <a:latin typeface="Cambria Math" panose="02040503050406030204" pitchFamily="18" charset="0"/>
                      </a:rPr>
                      <m:t>.</m:t>
                    </m:r>
                    <m:r>
                      <a:rPr lang="de-DE" b="0" i="1" smtClean="0">
                        <a:solidFill>
                          <a:srgbClr val="FFC000"/>
                        </a:solidFill>
                        <a:latin typeface="Cambria Math" panose="02040503050406030204" pitchFamily="18" charset="0"/>
                      </a:rPr>
                      <m:t>𝑐h𝑒𝑚</m:t>
                    </m:r>
                  </m:oMath>
                </a14:m>
                <a:r>
                  <a:rPr lang="en-GB" dirty="0"/>
                  <a:t>, </a:t>
                </a:r>
                <a:br>
                  <a:rPr lang="en-GB" dirty="0"/>
                </a:br>
                <a14:m>
                  <m:oMath xmlns:m="http://schemas.openxmlformats.org/officeDocument/2006/math">
                    <m:r>
                      <a:rPr lang="de-DE" i="1">
                        <a:solidFill>
                          <a:srgbClr val="FFC000"/>
                        </a:solidFill>
                        <a:latin typeface="Cambria Math" panose="02040503050406030204" pitchFamily="18" charset="0"/>
                      </a:rPr>
                      <m:t>𝐴𝑐𝑐</m:t>
                    </m:r>
                    <m:r>
                      <a:rPr lang="de-DE" b="0" i="1" smtClean="0">
                        <a:solidFill>
                          <a:srgbClr val="FFC000"/>
                        </a:solidFill>
                        <a:latin typeface="Cambria Math" panose="02040503050406030204" pitchFamily="18" charset="0"/>
                      </a:rPr>
                      <m:t>.</m:t>
                    </m:r>
                    <m:r>
                      <a:rPr lang="de-DE" b="0" i="1" smtClean="0">
                        <a:solidFill>
                          <a:srgbClr val="FFC000"/>
                        </a:solidFill>
                        <a:latin typeface="Cambria Math" panose="02040503050406030204" pitchFamily="18" charset="0"/>
                      </a:rPr>
                      <m:t>𝑛𝑢𝑐𝑙</m:t>
                    </m:r>
                  </m:oMath>
                </a14:m>
                <a:r>
                  <a:rPr lang="en-GB" dirty="0"/>
                  <a:t> </a:t>
                </a:r>
              </a:p>
            </p:txBody>
          </p:sp>
        </mc:Choice>
        <mc:Fallback xmlns="">
          <p:sp>
            <p:nvSpPr>
              <p:cNvPr id="2" name="Content Placeholder 1">
                <a:extLst>
                  <a:ext uri="{FF2B5EF4-FFF2-40B4-BE49-F238E27FC236}">
                    <a16:creationId xmlns:a16="http://schemas.microsoft.com/office/drawing/2014/main" id="{70C68833-2386-CA4A-BC01-389CE7357580}"/>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18</a:t>
            </a:fld>
            <a:endParaRPr lang="en-US"/>
          </a:p>
        </p:txBody>
      </p:sp>
      <mc:AlternateContent xmlns:mc="http://schemas.openxmlformats.org/markup-compatibility/2006" xmlns:a14="http://schemas.microsoft.com/office/drawing/2010/main">
        <mc:Choice Requires="a14">
          <p:sp>
            <p:nvSpPr>
              <p:cNvPr id="213" name="TextBox 212">
                <a:extLst>
                  <a:ext uri="{FF2B5EF4-FFF2-40B4-BE49-F238E27FC236}">
                    <a16:creationId xmlns:a16="http://schemas.microsoft.com/office/drawing/2014/main" id="{746B74DE-9AF5-334A-BCAA-D66F699E6DC4}"/>
                  </a:ext>
                </a:extLst>
              </p:cNvPr>
              <p:cNvSpPr txBox="1"/>
              <p:nvPr/>
            </p:nvSpPr>
            <p:spPr>
              <a:xfrm>
                <a:off x="4210518" y="3040213"/>
                <a:ext cx="1534068" cy="389513"/>
              </a:xfrm>
              <a:prstGeom prst="ellipse">
                <a:avLst/>
              </a:prstGeom>
              <a:noFill/>
              <a:ln>
                <a:solidFill>
                  <a:schemeClr val="tx1"/>
                </a:solidFill>
              </a:ln>
            </p:spPr>
            <p:txBody>
              <a:bodyPr wrap="none" lIns="0" tIns="0" rIns="0" bIns="0" rtlCol="0">
                <a:spAutoFit/>
              </a:bodyPr>
              <a:lstStyle/>
              <a:p>
                <a:pPr marL="15875"/>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charset="0"/>
                        </a:rPr>
                        <m:t>𝑁𝑎𝑡</m:t>
                      </m:r>
                      <m:r>
                        <m:rPr>
                          <m:nor/>
                        </m:rPr>
                        <a:rPr lang="en-GB">
                          <a:solidFill>
                            <a:srgbClr val="FFC000"/>
                          </a:solidFill>
                          <a:latin typeface="Cambria Math" charset="0"/>
                        </a:rPr>
                        <m:t>.</m:t>
                      </m:r>
                      <m:r>
                        <a:rPr lang="en-GB" i="1">
                          <a:solidFill>
                            <a:srgbClr val="FFC000"/>
                          </a:solidFill>
                          <a:latin typeface="Cambria Math" panose="02040503050406030204" pitchFamily="18" charset="0"/>
                        </a:rPr>
                        <m:t>𝑓𝑙𝑜𝑜𝑑</m:t>
                      </m:r>
                    </m:oMath>
                  </m:oMathPara>
                </a14:m>
                <a:endParaRPr lang="en-GB" dirty="0">
                  <a:solidFill>
                    <a:srgbClr val="FFC000"/>
                  </a:solidFill>
                </a:endParaRPr>
              </a:p>
            </p:txBody>
          </p:sp>
        </mc:Choice>
        <mc:Fallback xmlns="">
          <p:sp>
            <p:nvSpPr>
              <p:cNvPr id="213" name="TextBox 212">
                <a:extLst>
                  <a:ext uri="{FF2B5EF4-FFF2-40B4-BE49-F238E27FC236}">
                    <a16:creationId xmlns:a16="http://schemas.microsoft.com/office/drawing/2014/main" id="{746B74DE-9AF5-334A-BCAA-D66F699E6DC4}"/>
                  </a:ext>
                </a:extLst>
              </p:cNvPr>
              <p:cNvSpPr txBox="1">
                <a:spLocks noRot="1" noChangeAspect="1" noMove="1" noResize="1" noEditPoints="1" noAdjustHandles="1" noChangeArrowheads="1" noChangeShapeType="1" noTextEdit="1"/>
              </p:cNvSpPr>
              <p:nvPr/>
            </p:nvSpPr>
            <p:spPr>
              <a:xfrm>
                <a:off x="4210518" y="3040213"/>
                <a:ext cx="1534068" cy="389513"/>
              </a:xfrm>
              <a:prstGeom prst="ellipse">
                <a:avLst/>
              </a:prstGeom>
              <a:blipFill>
                <a:blip r:embed="rId4"/>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3168C36D-4701-C74A-9D6A-4F64FB49B55B}"/>
                  </a:ext>
                </a:extLst>
              </p:cNvPr>
              <p:cNvSpPr txBox="1"/>
              <p:nvPr/>
            </p:nvSpPr>
            <p:spPr>
              <a:xfrm>
                <a:off x="6528728" y="3040213"/>
                <a:ext cx="12897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rPr>
                        <m:t>𝑁𝑎𝑡</m:t>
                      </m:r>
                      <m:r>
                        <m:rPr>
                          <m:nor/>
                        </m:rPr>
                        <a:rPr lang="en-GB">
                          <a:solidFill>
                            <a:srgbClr val="FFC000"/>
                          </a:solidFill>
                          <a:latin typeface="Cambria Math" charset="0"/>
                        </a:rPr>
                        <m:t>.</m:t>
                      </m:r>
                      <m:r>
                        <a:rPr lang="en-GB" i="1">
                          <a:solidFill>
                            <a:srgbClr val="FFC000"/>
                          </a:solidFill>
                          <a:latin typeface="Cambria Math" panose="02040503050406030204" pitchFamily="18" charset="0"/>
                        </a:rPr>
                        <m:t>𝑓𝑖𝑟𝑒</m:t>
                      </m:r>
                    </m:oMath>
                  </m:oMathPara>
                </a14:m>
                <a:endParaRPr lang="en-GB" dirty="0">
                  <a:solidFill>
                    <a:srgbClr val="FFC000"/>
                  </a:solidFill>
                </a:endParaRPr>
              </a:p>
            </p:txBody>
          </p:sp>
        </mc:Choice>
        <mc:Fallback xmlns="">
          <p:sp>
            <p:nvSpPr>
              <p:cNvPr id="214" name="TextBox 213">
                <a:extLst>
                  <a:ext uri="{FF2B5EF4-FFF2-40B4-BE49-F238E27FC236}">
                    <a16:creationId xmlns:a16="http://schemas.microsoft.com/office/drawing/2014/main" id="{3168C36D-4701-C74A-9D6A-4F64FB49B55B}"/>
                  </a:ext>
                </a:extLst>
              </p:cNvPr>
              <p:cNvSpPr txBox="1">
                <a:spLocks noRot="1" noChangeAspect="1" noMove="1" noResize="1" noEditPoints="1" noAdjustHandles="1" noChangeArrowheads="1" noChangeShapeType="1" noTextEdit="1"/>
              </p:cNvSpPr>
              <p:nvPr/>
            </p:nvSpPr>
            <p:spPr>
              <a:xfrm>
                <a:off x="6528728" y="3040213"/>
                <a:ext cx="1289721" cy="389513"/>
              </a:xfrm>
              <a:prstGeom prst="ellipse">
                <a:avLst/>
              </a:prstGeom>
              <a:blipFill>
                <a:blip r:embed="rId5"/>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6F9F8A54-3B17-0D4B-83A1-EECDB1D3A225}"/>
                  </a:ext>
                </a:extLst>
              </p:cNvPr>
              <p:cNvSpPr txBox="1"/>
              <p:nvPr/>
            </p:nvSpPr>
            <p:spPr>
              <a:xfrm>
                <a:off x="3958781" y="5529215"/>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215" name="TextBox 214">
                <a:extLst>
                  <a:ext uri="{FF2B5EF4-FFF2-40B4-BE49-F238E27FC236}">
                    <a16:creationId xmlns:a16="http://schemas.microsoft.com/office/drawing/2014/main" id="{6F9F8A54-3B17-0D4B-83A1-EECDB1D3A225}"/>
                  </a:ext>
                </a:extLst>
              </p:cNvPr>
              <p:cNvSpPr txBox="1">
                <a:spLocks noRot="1" noChangeAspect="1" noMove="1" noResize="1" noEditPoints="1" noAdjustHandles="1" noChangeArrowheads="1" noChangeShapeType="1" noTextEdit="1"/>
              </p:cNvSpPr>
              <p:nvPr/>
            </p:nvSpPr>
            <p:spPr>
              <a:xfrm>
                <a:off x="3958781" y="5529215"/>
                <a:ext cx="1609807"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p:cxnSp>
        <p:nvCxnSpPr>
          <p:cNvPr id="216" name="Straight Connector 215">
            <a:extLst>
              <a:ext uri="{FF2B5EF4-FFF2-40B4-BE49-F238E27FC236}">
                <a16:creationId xmlns:a16="http://schemas.microsoft.com/office/drawing/2014/main" id="{049DECC4-7423-AF45-B276-5B7AC503B21B}"/>
              </a:ext>
            </a:extLst>
          </p:cNvPr>
          <p:cNvCxnSpPr>
            <a:cxnSpLocks/>
            <a:stCxn id="266" idx="1"/>
            <a:endCxn id="213" idx="6"/>
          </p:cNvCxnSpPr>
          <p:nvPr/>
        </p:nvCxnSpPr>
        <p:spPr>
          <a:xfrm flipH="1">
            <a:off x="5744586" y="3234969"/>
            <a:ext cx="139616"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9E8BAC9E-506E-E540-979F-2DD76E6218D8}"/>
              </a:ext>
            </a:extLst>
          </p:cNvPr>
          <p:cNvCxnSpPr>
            <a:cxnSpLocks/>
            <a:stCxn id="215" idx="0"/>
            <a:endCxn id="264" idx="2"/>
          </p:cNvCxnSpPr>
          <p:nvPr/>
        </p:nvCxnSpPr>
        <p:spPr>
          <a:xfrm flipV="1">
            <a:off x="4763685" y="5116168"/>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00A9350D-68A2-5F42-876F-C549CA36C5B2}"/>
              </a:ext>
            </a:extLst>
          </p:cNvPr>
          <p:cNvCxnSpPr>
            <a:cxnSpLocks/>
            <a:stCxn id="264" idx="0"/>
            <a:endCxn id="246" idx="4"/>
          </p:cNvCxnSpPr>
          <p:nvPr/>
        </p:nvCxnSpPr>
        <p:spPr>
          <a:xfrm flipV="1">
            <a:off x="4768631" y="4240863"/>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1" name="Group 220">
            <a:extLst>
              <a:ext uri="{FF2B5EF4-FFF2-40B4-BE49-F238E27FC236}">
                <a16:creationId xmlns:a16="http://schemas.microsoft.com/office/drawing/2014/main" id="{8551B403-7639-DC44-A7C9-0E35FACEE208}"/>
              </a:ext>
            </a:extLst>
          </p:cNvPr>
          <p:cNvGrpSpPr/>
          <p:nvPr/>
        </p:nvGrpSpPr>
        <p:grpSpPr>
          <a:xfrm>
            <a:off x="5866806" y="2939188"/>
            <a:ext cx="190052" cy="367781"/>
            <a:chOff x="6667403" y="2704840"/>
            <a:chExt cx="190052" cy="367781"/>
          </a:xfrm>
        </p:grpSpPr>
        <p:sp>
          <p:nvSpPr>
            <p:cNvPr id="266" name="Rectangle 265">
              <a:extLst>
                <a:ext uri="{FF2B5EF4-FFF2-40B4-BE49-F238E27FC236}">
                  <a16:creationId xmlns:a16="http://schemas.microsoft.com/office/drawing/2014/main" id="{11E49E06-AF1B-A945-8D4D-D151808A0569}"/>
                </a:ext>
              </a:extLst>
            </p:cNvPr>
            <p:cNvSpPr/>
            <p:nvPr/>
          </p:nvSpPr>
          <p:spPr>
            <a:xfrm>
              <a:off x="6684799"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7" name="TextBox 266">
                  <a:extLst>
                    <a:ext uri="{FF2B5EF4-FFF2-40B4-BE49-F238E27FC236}">
                      <a16:creationId xmlns:a16="http://schemas.microsoft.com/office/drawing/2014/main" id="{66E917A8-C2D0-E742-BB96-04CF96E9D427}"/>
                    </a:ext>
                  </a:extLst>
                </p:cNvPr>
                <p:cNvSpPr txBox="1"/>
                <p:nvPr/>
              </p:nvSpPr>
              <p:spPr>
                <a:xfrm>
                  <a:off x="6667403"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7" name="TextBox 266">
                  <a:extLst>
                    <a:ext uri="{FF2B5EF4-FFF2-40B4-BE49-F238E27FC236}">
                      <a16:creationId xmlns:a16="http://schemas.microsoft.com/office/drawing/2014/main" id="{66E917A8-C2D0-E742-BB96-04CF96E9D427}"/>
                    </a:ext>
                  </a:extLst>
                </p:cNvPr>
                <p:cNvSpPr txBox="1">
                  <a:spLocks noRot="1" noChangeAspect="1" noMove="1" noResize="1" noEditPoints="1" noAdjustHandles="1" noChangeArrowheads="1" noChangeShapeType="1" noTextEdit="1"/>
                </p:cNvSpPr>
                <p:nvPr/>
              </p:nvSpPr>
              <p:spPr>
                <a:xfrm>
                  <a:off x="6667403" y="2704840"/>
                  <a:ext cx="190052" cy="215444"/>
                </a:xfrm>
                <a:prstGeom prst="rect">
                  <a:avLst/>
                </a:prstGeom>
                <a:blipFill>
                  <a:blip r:embed="rId20"/>
                  <a:stretch>
                    <a:fillRect l="-37500" b="-27778"/>
                  </a:stretch>
                </a:blipFill>
              </p:spPr>
              <p:txBody>
                <a:bodyPr/>
                <a:lstStyle/>
                <a:p>
                  <a:r>
                    <a:rPr lang="en-GB">
                      <a:noFill/>
                    </a:rPr>
                    <a:t> </a:t>
                  </a:r>
                </a:p>
              </p:txBody>
            </p:sp>
          </mc:Fallback>
        </mc:AlternateContent>
      </p:grpSp>
      <p:grpSp>
        <p:nvGrpSpPr>
          <p:cNvPr id="222" name="Group 221">
            <a:extLst>
              <a:ext uri="{FF2B5EF4-FFF2-40B4-BE49-F238E27FC236}">
                <a16:creationId xmlns:a16="http://schemas.microsoft.com/office/drawing/2014/main" id="{197C199F-95E0-0047-8353-B501E61DD8FB}"/>
              </a:ext>
            </a:extLst>
          </p:cNvPr>
          <p:cNvGrpSpPr/>
          <p:nvPr/>
        </p:nvGrpSpPr>
        <p:grpSpPr>
          <a:xfrm>
            <a:off x="4666574" y="4740024"/>
            <a:ext cx="194219" cy="376144"/>
            <a:chOff x="5467171" y="4505676"/>
            <a:chExt cx="194219" cy="376144"/>
          </a:xfrm>
        </p:grpSpPr>
        <p:sp>
          <p:nvSpPr>
            <p:cNvPr id="264" name="Rectangle 263">
              <a:extLst>
                <a:ext uri="{FF2B5EF4-FFF2-40B4-BE49-F238E27FC236}">
                  <a16:creationId xmlns:a16="http://schemas.microsoft.com/office/drawing/2014/main" id="{2D872F40-9A5E-3547-A560-7A7648E45C99}"/>
                </a:ext>
              </a:extLst>
            </p:cNvPr>
            <p:cNvSpPr/>
            <p:nvPr/>
          </p:nvSpPr>
          <p:spPr>
            <a:xfrm>
              <a:off x="5497228"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5" name="TextBox 264">
                  <a:extLst>
                    <a:ext uri="{FF2B5EF4-FFF2-40B4-BE49-F238E27FC236}">
                      <a16:creationId xmlns:a16="http://schemas.microsoft.com/office/drawing/2014/main" id="{75B89298-4604-EF45-B2B4-60914194ACC9}"/>
                    </a:ext>
                  </a:extLst>
                </p:cNvPr>
                <p:cNvSpPr txBox="1"/>
                <p:nvPr/>
              </p:nvSpPr>
              <p:spPr>
                <a:xfrm>
                  <a:off x="5467171" y="450567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74" name="TextBox 73">
                  <a:extLst>
                    <a:ext uri="{FF2B5EF4-FFF2-40B4-BE49-F238E27FC236}">
                      <a16:creationId xmlns:a16="http://schemas.microsoft.com/office/drawing/2014/main" id="{4E94406F-0346-7E44-AAD6-6115D2F26F4A}"/>
                    </a:ext>
                  </a:extLst>
                </p:cNvPr>
                <p:cNvSpPr txBox="1">
                  <a:spLocks noRot="1" noChangeAspect="1" noMove="1" noResize="1" noEditPoints="1" noAdjustHandles="1" noChangeArrowheads="1" noChangeShapeType="1" noTextEdit="1"/>
                </p:cNvSpPr>
                <p:nvPr/>
              </p:nvSpPr>
              <p:spPr>
                <a:xfrm>
                  <a:off x="5467171" y="4505676"/>
                  <a:ext cx="194219" cy="215444"/>
                </a:xfrm>
                <a:prstGeom prst="rect">
                  <a:avLst/>
                </a:prstGeom>
                <a:blipFill>
                  <a:blip r:embed="rId21"/>
                  <a:stretch>
                    <a:fillRect l="-35294" b="-33333"/>
                  </a:stretch>
                </a:blipFill>
              </p:spPr>
              <p:txBody>
                <a:bodyPr/>
                <a:lstStyle/>
                <a:p>
                  <a:r>
                    <a:rPr lang="en-GB">
                      <a:noFill/>
                    </a:rPr>
                    <a:t> </a:t>
                  </a:r>
                </a:p>
              </p:txBody>
            </p:sp>
          </mc:Fallback>
        </mc:AlternateContent>
      </p:grpSp>
      <p:cxnSp>
        <p:nvCxnSpPr>
          <p:cNvPr id="224" name="Straight Connector 223">
            <a:extLst>
              <a:ext uri="{FF2B5EF4-FFF2-40B4-BE49-F238E27FC236}">
                <a16:creationId xmlns:a16="http://schemas.microsoft.com/office/drawing/2014/main" id="{7FC0F694-3E17-E844-86A6-5BDA27F563DF}"/>
              </a:ext>
            </a:extLst>
          </p:cNvPr>
          <p:cNvCxnSpPr>
            <a:cxnSpLocks/>
            <a:stCxn id="214" idx="2"/>
            <a:endCxn id="260" idx="3"/>
          </p:cNvCxnSpPr>
          <p:nvPr/>
        </p:nvCxnSpPr>
        <p:spPr>
          <a:xfrm flipH="1" flipV="1">
            <a:off x="6320099" y="3234969"/>
            <a:ext cx="208629"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29130A9-9D9C-EB49-B5ED-BCF34FB4EA72}"/>
              </a:ext>
            </a:extLst>
          </p:cNvPr>
          <p:cNvCxnSpPr>
            <a:cxnSpLocks/>
            <a:stCxn id="246" idx="0"/>
            <a:endCxn id="260" idx="2"/>
          </p:cNvCxnSpPr>
          <p:nvPr/>
        </p:nvCxnSpPr>
        <p:spPr>
          <a:xfrm flipV="1">
            <a:off x="6103482" y="3306969"/>
            <a:ext cx="144617"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7E05627-51C8-0945-9F55-2FD69B7F914B}"/>
              </a:ext>
            </a:extLst>
          </p:cNvPr>
          <p:cNvCxnSpPr>
            <a:cxnSpLocks/>
            <a:stCxn id="258" idx="3"/>
            <a:endCxn id="213" idx="2"/>
          </p:cNvCxnSpPr>
          <p:nvPr/>
        </p:nvCxnSpPr>
        <p:spPr>
          <a:xfrm>
            <a:off x="4025724" y="3234969"/>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ADD934D-104B-6A46-AB5F-FE98298D9933}"/>
              </a:ext>
            </a:extLst>
          </p:cNvPr>
          <p:cNvCxnSpPr>
            <a:cxnSpLocks/>
            <a:stCxn id="214" idx="6"/>
            <a:endCxn id="256" idx="1"/>
          </p:cNvCxnSpPr>
          <p:nvPr/>
        </p:nvCxnSpPr>
        <p:spPr>
          <a:xfrm flipV="1">
            <a:off x="7818449" y="3234969"/>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14969037-FA50-BB40-8DCF-ADEF07F5B32C}"/>
              </a:ext>
            </a:extLst>
          </p:cNvPr>
          <p:cNvCxnSpPr>
            <a:cxnSpLocks/>
            <a:stCxn id="242" idx="4"/>
            <a:endCxn id="266" idx="0"/>
          </p:cNvCxnSpPr>
          <p:nvPr/>
        </p:nvCxnSpPr>
        <p:spPr>
          <a:xfrm flipH="1">
            <a:off x="5956202" y="2867188"/>
            <a:ext cx="153253"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CA820B2B-747A-1845-ADFA-3AF9C9333ACD}"/>
              </a:ext>
            </a:extLst>
          </p:cNvPr>
          <p:cNvCxnSpPr>
            <a:cxnSpLocks/>
            <a:stCxn id="242" idx="4"/>
            <a:endCxn id="260" idx="0"/>
          </p:cNvCxnSpPr>
          <p:nvPr/>
        </p:nvCxnSpPr>
        <p:spPr>
          <a:xfrm>
            <a:off x="6109455" y="2867188"/>
            <a:ext cx="138644"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D968AC59-587C-524F-8711-A45BEC04E640}"/>
              </a:ext>
            </a:extLst>
          </p:cNvPr>
          <p:cNvCxnSpPr>
            <a:cxnSpLocks/>
            <a:stCxn id="258" idx="3"/>
            <a:endCxn id="243" idx="3"/>
          </p:cNvCxnSpPr>
          <p:nvPr/>
        </p:nvCxnSpPr>
        <p:spPr>
          <a:xfrm flipV="1">
            <a:off x="4025724" y="2351538"/>
            <a:ext cx="1578483"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A82548C3-5A62-9A49-8719-4D92B7C0E1D4}"/>
              </a:ext>
            </a:extLst>
          </p:cNvPr>
          <p:cNvCxnSpPr>
            <a:cxnSpLocks/>
            <a:stCxn id="243" idx="5"/>
            <a:endCxn id="256" idx="1"/>
          </p:cNvCxnSpPr>
          <p:nvPr/>
        </p:nvCxnSpPr>
        <p:spPr>
          <a:xfrm>
            <a:off x="6602758" y="2351538"/>
            <a:ext cx="1400485"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53CE09A7-F599-7341-AE8E-CD6BEDAB26BC}"/>
              </a:ext>
            </a:extLst>
          </p:cNvPr>
          <p:cNvCxnSpPr>
            <a:cxnSpLocks/>
            <a:stCxn id="258" idx="3"/>
            <a:endCxn id="246" idx="2"/>
          </p:cNvCxnSpPr>
          <p:nvPr/>
        </p:nvCxnSpPr>
        <p:spPr>
          <a:xfrm>
            <a:off x="4025724" y="3234969"/>
            <a:ext cx="1698433"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5F3298DA-58AD-F244-BAE5-522517060F7B}"/>
              </a:ext>
            </a:extLst>
          </p:cNvPr>
          <p:cNvCxnSpPr>
            <a:cxnSpLocks/>
            <a:stCxn id="256" idx="1"/>
            <a:endCxn id="246" idx="6"/>
          </p:cNvCxnSpPr>
          <p:nvPr/>
        </p:nvCxnSpPr>
        <p:spPr>
          <a:xfrm flipH="1">
            <a:off x="6482806" y="3234969"/>
            <a:ext cx="1520437"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B878E65C-3F69-994A-AFA2-95C7A31EED2B}"/>
              </a:ext>
            </a:extLst>
          </p:cNvPr>
          <p:cNvGrpSpPr/>
          <p:nvPr/>
        </p:nvGrpSpPr>
        <p:grpSpPr>
          <a:xfrm>
            <a:off x="6150079" y="2939188"/>
            <a:ext cx="190052" cy="367781"/>
            <a:chOff x="6950676" y="2704840"/>
            <a:chExt cx="190052" cy="367781"/>
          </a:xfrm>
        </p:grpSpPr>
        <p:sp>
          <p:nvSpPr>
            <p:cNvPr id="260" name="Rectangle 259">
              <a:extLst>
                <a:ext uri="{FF2B5EF4-FFF2-40B4-BE49-F238E27FC236}">
                  <a16:creationId xmlns:a16="http://schemas.microsoft.com/office/drawing/2014/main" id="{9079AD42-DEB8-1E41-A36F-037DA7B7C183}"/>
                </a:ext>
              </a:extLst>
            </p:cNvPr>
            <p:cNvSpPr/>
            <p:nvPr/>
          </p:nvSpPr>
          <p:spPr>
            <a:xfrm>
              <a:off x="6976696"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1" name="TextBox 260">
                  <a:extLst>
                    <a:ext uri="{FF2B5EF4-FFF2-40B4-BE49-F238E27FC236}">
                      <a16:creationId xmlns:a16="http://schemas.microsoft.com/office/drawing/2014/main" id="{7106CFAF-29B5-7B4D-B781-5A607887623D}"/>
                    </a:ext>
                  </a:extLst>
                </p:cNvPr>
                <p:cNvSpPr txBox="1"/>
                <p:nvPr/>
              </p:nvSpPr>
              <p:spPr>
                <a:xfrm>
                  <a:off x="695067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1" name="TextBox 260">
                  <a:extLst>
                    <a:ext uri="{FF2B5EF4-FFF2-40B4-BE49-F238E27FC236}">
                      <a16:creationId xmlns:a16="http://schemas.microsoft.com/office/drawing/2014/main" id="{7106CFAF-29B5-7B4D-B781-5A607887623D}"/>
                    </a:ext>
                  </a:extLst>
                </p:cNvPr>
                <p:cNvSpPr txBox="1">
                  <a:spLocks noRot="1" noChangeAspect="1" noMove="1" noResize="1" noEditPoints="1" noAdjustHandles="1" noChangeArrowheads="1" noChangeShapeType="1" noTextEdit="1"/>
                </p:cNvSpPr>
                <p:nvPr/>
              </p:nvSpPr>
              <p:spPr>
                <a:xfrm>
                  <a:off x="6950676" y="2704840"/>
                  <a:ext cx="190052" cy="215444"/>
                </a:xfrm>
                <a:prstGeom prst="rect">
                  <a:avLst/>
                </a:prstGeom>
                <a:blipFill>
                  <a:blip r:embed="rId23"/>
                  <a:stretch>
                    <a:fillRect l="-37500" b="-27778"/>
                  </a:stretch>
                </a:blipFill>
              </p:spPr>
              <p:txBody>
                <a:bodyPr/>
                <a:lstStyle/>
                <a:p>
                  <a:r>
                    <a:rPr lang="en-GB">
                      <a:noFill/>
                    </a:rPr>
                    <a:t> </a:t>
                  </a:r>
                </a:p>
              </p:txBody>
            </p:sp>
          </mc:Fallback>
        </mc:AlternateContent>
      </p:grpSp>
      <p:grpSp>
        <p:nvGrpSpPr>
          <p:cNvPr id="239" name="Group 238">
            <a:extLst>
              <a:ext uri="{FF2B5EF4-FFF2-40B4-BE49-F238E27FC236}">
                <a16:creationId xmlns:a16="http://schemas.microsoft.com/office/drawing/2014/main" id="{E45AE4A8-7106-264C-80CD-5F1B4846C23B}"/>
              </a:ext>
            </a:extLst>
          </p:cNvPr>
          <p:cNvGrpSpPr/>
          <p:nvPr/>
        </p:nvGrpSpPr>
        <p:grpSpPr>
          <a:xfrm>
            <a:off x="3861849" y="2939188"/>
            <a:ext cx="190052" cy="367781"/>
            <a:chOff x="4662446" y="2704840"/>
            <a:chExt cx="190052" cy="367781"/>
          </a:xfrm>
        </p:grpSpPr>
        <p:sp>
          <p:nvSpPr>
            <p:cNvPr id="258" name="Rectangle 257">
              <a:extLst>
                <a:ext uri="{FF2B5EF4-FFF2-40B4-BE49-F238E27FC236}">
                  <a16:creationId xmlns:a16="http://schemas.microsoft.com/office/drawing/2014/main" id="{1BFEC8B7-8040-E14A-804E-B544DF57226B}"/>
                </a:ext>
              </a:extLst>
            </p:cNvPr>
            <p:cNvSpPr/>
            <p:nvPr/>
          </p:nvSpPr>
          <p:spPr>
            <a:xfrm>
              <a:off x="4682321"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F90ECFBA-A111-484F-98BC-0B61B89102B2}"/>
                    </a:ext>
                  </a:extLst>
                </p:cNvPr>
                <p:cNvSpPr txBox="1"/>
                <p:nvPr/>
              </p:nvSpPr>
              <p:spPr>
                <a:xfrm>
                  <a:off x="466244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9" name="TextBox 258">
                  <a:extLst>
                    <a:ext uri="{FF2B5EF4-FFF2-40B4-BE49-F238E27FC236}">
                      <a16:creationId xmlns:a16="http://schemas.microsoft.com/office/drawing/2014/main" id="{F90ECFBA-A111-484F-98BC-0B61B89102B2}"/>
                    </a:ext>
                  </a:extLst>
                </p:cNvPr>
                <p:cNvSpPr txBox="1">
                  <a:spLocks noRot="1" noChangeAspect="1" noMove="1" noResize="1" noEditPoints="1" noAdjustHandles="1" noChangeArrowheads="1" noChangeShapeType="1" noTextEdit="1"/>
                </p:cNvSpPr>
                <p:nvPr/>
              </p:nvSpPr>
              <p:spPr>
                <a:xfrm>
                  <a:off x="4662446" y="2704840"/>
                  <a:ext cx="190052" cy="215444"/>
                </a:xfrm>
                <a:prstGeom prst="rect">
                  <a:avLst/>
                </a:prstGeom>
                <a:blipFill>
                  <a:blip r:embed="rId24"/>
                  <a:stretch>
                    <a:fillRect l="-37500" b="-27778"/>
                  </a:stretch>
                </a:blipFill>
              </p:spPr>
              <p:txBody>
                <a:bodyPr/>
                <a:lstStyle/>
                <a:p>
                  <a:r>
                    <a:rPr lang="en-GB">
                      <a:noFill/>
                    </a:rPr>
                    <a:t> </a:t>
                  </a:r>
                </a:p>
              </p:txBody>
            </p:sp>
          </mc:Fallback>
        </mc:AlternateContent>
      </p:grpSp>
      <p:grpSp>
        <p:nvGrpSpPr>
          <p:cNvPr id="240" name="Group 239">
            <a:extLst>
              <a:ext uri="{FF2B5EF4-FFF2-40B4-BE49-F238E27FC236}">
                <a16:creationId xmlns:a16="http://schemas.microsoft.com/office/drawing/2014/main" id="{FE02072C-7DE5-2B4A-92AD-198A6CB2B2AC}"/>
              </a:ext>
            </a:extLst>
          </p:cNvPr>
          <p:cNvGrpSpPr/>
          <p:nvPr/>
        </p:nvGrpSpPr>
        <p:grpSpPr>
          <a:xfrm>
            <a:off x="7980217" y="2939188"/>
            <a:ext cx="190052" cy="367781"/>
            <a:chOff x="8780814" y="2704840"/>
            <a:chExt cx="190052" cy="367781"/>
          </a:xfrm>
        </p:grpSpPr>
        <p:sp>
          <p:nvSpPr>
            <p:cNvPr id="256" name="Rectangle 255">
              <a:extLst>
                <a:ext uri="{FF2B5EF4-FFF2-40B4-BE49-F238E27FC236}">
                  <a16:creationId xmlns:a16="http://schemas.microsoft.com/office/drawing/2014/main" id="{E00E0DC7-A873-BA40-A49F-8898EA6D6459}"/>
                </a:ext>
              </a:extLst>
            </p:cNvPr>
            <p:cNvSpPr/>
            <p:nvPr/>
          </p:nvSpPr>
          <p:spPr>
            <a:xfrm>
              <a:off x="8803840"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7" name="TextBox 256">
                  <a:extLst>
                    <a:ext uri="{FF2B5EF4-FFF2-40B4-BE49-F238E27FC236}">
                      <a16:creationId xmlns:a16="http://schemas.microsoft.com/office/drawing/2014/main" id="{6DAD29F4-3D40-254E-B359-0690E70A87DE}"/>
                    </a:ext>
                  </a:extLst>
                </p:cNvPr>
                <p:cNvSpPr txBox="1"/>
                <p:nvPr/>
              </p:nvSpPr>
              <p:spPr>
                <a:xfrm>
                  <a:off x="8780814"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7" name="TextBox 256">
                  <a:extLst>
                    <a:ext uri="{FF2B5EF4-FFF2-40B4-BE49-F238E27FC236}">
                      <a16:creationId xmlns:a16="http://schemas.microsoft.com/office/drawing/2014/main" id="{6DAD29F4-3D40-254E-B359-0690E70A87DE}"/>
                    </a:ext>
                  </a:extLst>
                </p:cNvPr>
                <p:cNvSpPr txBox="1">
                  <a:spLocks noRot="1" noChangeAspect="1" noMove="1" noResize="1" noEditPoints="1" noAdjustHandles="1" noChangeArrowheads="1" noChangeShapeType="1" noTextEdit="1"/>
                </p:cNvSpPr>
                <p:nvPr/>
              </p:nvSpPr>
              <p:spPr>
                <a:xfrm>
                  <a:off x="8780814" y="2704840"/>
                  <a:ext cx="190052" cy="215444"/>
                </a:xfrm>
                <a:prstGeom prst="rect">
                  <a:avLst/>
                </a:prstGeom>
                <a:blipFill>
                  <a:blip r:embed="rId25"/>
                  <a:stretch>
                    <a:fillRect l="-37500" b="-27778"/>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2" name="TextBox 241">
                <a:extLst>
                  <a:ext uri="{FF2B5EF4-FFF2-40B4-BE49-F238E27FC236}">
                    <a16:creationId xmlns:a16="http://schemas.microsoft.com/office/drawing/2014/main" id="{F212901E-F2DC-6D42-8143-E64EAC884774}"/>
                  </a:ext>
                </a:extLst>
              </p:cNvPr>
              <p:cNvSpPr txBox="1"/>
              <p:nvPr/>
            </p:nvSpPr>
            <p:spPr>
              <a:xfrm>
                <a:off x="5469779" y="2477675"/>
                <a:ext cx="1279352"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smtClean="0">
                          <a:solidFill>
                            <a:srgbClr val="FFC000"/>
                          </a:solidFill>
                          <a:latin typeface="Cambria Math" panose="02040503050406030204" pitchFamily="18" charset="0"/>
                        </a:rPr>
                        <m:t>𝐴𝑐𝑐</m:t>
                      </m:r>
                      <m:r>
                        <m:rPr>
                          <m:nor/>
                        </m:rPr>
                        <a:rPr lang="en-GB">
                          <a:solidFill>
                            <a:srgbClr val="FFC000"/>
                          </a:solidFill>
                          <a:latin typeface="Cambria Math" charset="0"/>
                        </a:rPr>
                        <m:t>.</m:t>
                      </m:r>
                      <m:r>
                        <a:rPr lang="de-DE" b="0" i="1" smtClean="0">
                          <a:solidFill>
                            <a:srgbClr val="FFC000"/>
                          </a:solidFill>
                          <a:latin typeface="Cambria Math" panose="02040503050406030204" pitchFamily="18" charset="0"/>
                        </a:rPr>
                        <m:t>𝑛𝑢𝑐𝑙</m:t>
                      </m:r>
                    </m:oMath>
                  </m:oMathPara>
                </a14:m>
                <a:endParaRPr lang="en-GB" dirty="0">
                  <a:solidFill>
                    <a:srgbClr val="FFC000"/>
                  </a:solidFill>
                </a:endParaRPr>
              </a:p>
            </p:txBody>
          </p:sp>
        </mc:Choice>
        <mc:Fallback xmlns="">
          <p:sp>
            <p:nvSpPr>
              <p:cNvPr id="242" name="TextBox 241">
                <a:extLst>
                  <a:ext uri="{FF2B5EF4-FFF2-40B4-BE49-F238E27FC236}">
                    <a16:creationId xmlns:a16="http://schemas.microsoft.com/office/drawing/2014/main" id="{F212901E-F2DC-6D42-8143-E64EAC884774}"/>
                  </a:ext>
                </a:extLst>
              </p:cNvPr>
              <p:cNvSpPr txBox="1">
                <a:spLocks noRot="1" noChangeAspect="1" noMove="1" noResize="1" noEditPoints="1" noAdjustHandles="1" noChangeArrowheads="1" noChangeShapeType="1" noTextEdit="1"/>
              </p:cNvSpPr>
              <p:nvPr/>
            </p:nvSpPr>
            <p:spPr>
              <a:xfrm>
                <a:off x="5469779" y="2477675"/>
                <a:ext cx="1279352" cy="389513"/>
              </a:xfrm>
              <a:prstGeom prst="ellipse">
                <a:avLst/>
              </a:prstGeom>
              <a:blipFill>
                <a:blip r:embed="rId2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3" name="TextBox 242">
                <a:extLst>
                  <a:ext uri="{FF2B5EF4-FFF2-40B4-BE49-F238E27FC236}">
                    <a16:creationId xmlns:a16="http://schemas.microsoft.com/office/drawing/2014/main" id="{AA45890B-649D-1142-BF06-436C09D152A2}"/>
                  </a:ext>
                </a:extLst>
              </p:cNvPr>
              <p:cNvSpPr txBox="1"/>
              <p:nvPr/>
            </p:nvSpPr>
            <p:spPr>
              <a:xfrm>
                <a:off x="5397400" y="2019068"/>
                <a:ext cx="141216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panose="02040503050406030204" pitchFamily="18" charset="0"/>
                        </a:rPr>
                        <m:t>𝐴𝑐𝑐</m:t>
                      </m:r>
                      <m:r>
                        <m:rPr>
                          <m:nor/>
                        </m:rPr>
                        <a:rPr lang="en-GB">
                          <a:solidFill>
                            <a:srgbClr val="FFC000"/>
                          </a:solidFill>
                          <a:latin typeface="Cambria Math" charset="0"/>
                        </a:rPr>
                        <m:t>.</m:t>
                      </m:r>
                      <m:r>
                        <a:rPr lang="de-DE" i="1">
                          <a:solidFill>
                            <a:srgbClr val="FFC000"/>
                          </a:solidFill>
                          <a:latin typeface="Cambria Math" panose="02040503050406030204" pitchFamily="18" charset="0"/>
                        </a:rPr>
                        <m:t>𝑐h𝑒𝑚</m:t>
                      </m:r>
                    </m:oMath>
                  </m:oMathPara>
                </a14:m>
                <a:endParaRPr lang="en-GB" dirty="0">
                  <a:solidFill>
                    <a:srgbClr val="FFC000"/>
                  </a:solidFill>
                </a:endParaRPr>
              </a:p>
            </p:txBody>
          </p:sp>
        </mc:Choice>
        <mc:Fallback xmlns="">
          <p:sp>
            <p:nvSpPr>
              <p:cNvPr id="243" name="TextBox 242">
                <a:extLst>
                  <a:ext uri="{FF2B5EF4-FFF2-40B4-BE49-F238E27FC236}">
                    <a16:creationId xmlns:a16="http://schemas.microsoft.com/office/drawing/2014/main" id="{AA45890B-649D-1142-BF06-436C09D152A2}"/>
                  </a:ext>
                </a:extLst>
              </p:cNvPr>
              <p:cNvSpPr txBox="1">
                <a:spLocks noRot="1" noChangeAspect="1" noMove="1" noResize="1" noEditPoints="1" noAdjustHandles="1" noChangeArrowheads="1" noChangeShapeType="1" noTextEdit="1"/>
              </p:cNvSpPr>
              <p:nvPr/>
            </p:nvSpPr>
            <p:spPr>
              <a:xfrm>
                <a:off x="5397400" y="2019068"/>
                <a:ext cx="1412165" cy="389513"/>
              </a:xfrm>
              <a:prstGeom prst="ellipse">
                <a:avLst/>
              </a:prstGeom>
              <a:blipFill>
                <a:blip r:embed="rId2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7B0FD324-DBC1-5741-8DC5-088EB524CEDB}"/>
                  </a:ext>
                </a:extLst>
              </p:cNvPr>
              <p:cNvSpPr txBox="1"/>
              <p:nvPr/>
            </p:nvSpPr>
            <p:spPr>
              <a:xfrm>
                <a:off x="5724157" y="3851350"/>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24157" y="3851350"/>
                <a:ext cx="758649" cy="389513"/>
              </a:xfrm>
              <a:prstGeom prst="ellipse">
                <a:avLst/>
              </a:prstGeom>
              <a:blipFill>
                <a:blip r:embed="rId28"/>
                <a:stretch>
                  <a:fillRect b="-6061"/>
                </a:stretch>
              </a:blipFill>
              <a:ln>
                <a:solidFill>
                  <a:schemeClr val="tx1"/>
                </a:solidFill>
              </a:ln>
            </p:spPr>
            <p:txBody>
              <a:bodyPr/>
              <a:lstStyle/>
              <a:p>
                <a:r>
                  <a:rPr lang="en-GB">
                    <a:noFill/>
                  </a:rPr>
                  <a:t> </a:t>
                </a:r>
              </a:p>
            </p:txBody>
          </p:sp>
        </mc:Fallback>
      </mc:AlternateContent>
      <p:cxnSp>
        <p:nvCxnSpPr>
          <p:cNvPr id="249" name="Straight Connector 248">
            <a:extLst>
              <a:ext uri="{FF2B5EF4-FFF2-40B4-BE49-F238E27FC236}">
                <a16:creationId xmlns:a16="http://schemas.microsoft.com/office/drawing/2014/main" id="{E6844ECE-2C1A-1040-B0DC-35660A0FD4DB}"/>
              </a:ext>
            </a:extLst>
          </p:cNvPr>
          <p:cNvCxnSpPr>
            <a:cxnSpLocks/>
            <a:stCxn id="246" idx="0"/>
            <a:endCxn id="266" idx="2"/>
          </p:cNvCxnSpPr>
          <p:nvPr/>
        </p:nvCxnSpPr>
        <p:spPr>
          <a:xfrm flipH="1" flipV="1">
            <a:off x="5956202" y="3306969"/>
            <a:ext cx="147280"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23180AB6-09B4-3843-AA6F-E2E112C301C7}"/>
              </a:ext>
            </a:extLst>
          </p:cNvPr>
          <p:cNvCxnSpPr>
            <a:cxnSpLocks/>
            <a:stCxn id="252" idx="1"/>
            <a:endCxn id="246" idx="6"/>
          </p:cNvCxnSpPr>
          <p:nvPr/>
        </p:nvCxnSpPr>
        <p:spPr>
          <a:xfrm flipH="1">
            <a:off x="6482806" y="4046107"/>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5F3D023C-F7B7-6947-A007-15E3EF2D7CC9}"/>
              </a:ext>
            </a:extLst>
          </p:cNvPr>
          <p:cNvGrpSpPr/>
          <p:nvPr/>
        </p:nvGrpSpPr>
        <p:grpSpPr>
          <a:xfrm>
            <a:off x="7019666" y="3757879"/>
            <a:ext cx="190052" cy="360228"/>
            <a:chOff x="7005769" y="3379583"/>
            <a:chExt cx="190052" cy="360228"/>
          </a:xfrm>
        </p:grpSpPr>
        <p:sp>
          <p:nvSpPr>
            <p:cNvPr id="252" name="Rectangle 251">
              <a:extLst>
                <a:ext uri="{FF2B5EF4-FFF2-40B4-BE49-F238E27FC236}">
                  <a16:creationId xmlns:a16="http://schemas.microsoft.com/office/drawing/2014/main" id="{2426C423-91E1-8348-B2F6-E05ECE692184}"/>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3" name="TextBox 252">
                  <a:extLst>
                    <a:ext uri="{FF2B5EF4-FFF2-40B4-BE49-F238E27FC236}">
                      <a16:creationId xmlns:a16="http://schemas.microsoft.com/office/drawing/2014/main" id="{CEE9EFF0-7063-CD4B-A6A3-F5966D305A5E}"/>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3"/>
                  <a:stretch>
                    <a:fillRect l="-53333" b="-27778"/>
                  </a:stretch>
                </a:blipFill>
              </p:spPr>
              <p:txBody>
                <a:bodyPr/>
                <a:lstStyle/>
                <a:p>
                  <a:r>
                    <a:rPr lang="en-GB">
                      <a:noFill/>
                    </a:rPr>
                    <a:t> </a:t>
                  </a:r>
                </a:p>
              </p:txBody>
            </p:sp>
          </mc:Fallback>
        </mc:AlternateContent>
      </p:grpSp>
      <p:grpSp>
        <p:nvGrpSpPr>
          <p:cNvPr id="148" name="Group 147">
            <a:extLst>
              <a:ext uri="{FF2B5EF4-FFF2-40B4-BE49-F238E27FC236}">
                <a16:creationId xmlns:a16="http://schemas.microsoft.com/office/drawing/2014/main" id="{D407E3C4-B643-EA40-96E8-B49AA8A78406}"/>
              </a:ext>
            </a:extLst>
          </p:cNvPr>
          <p:cNvGrpSpPr/>
          <p:nvPr/>
        </p:nvGrpSpPr>
        <p:grpSpPr>
          <a:xfrm>
            <a:off x="8242662" y="443420"/>
            <a:ext cx="2034533" cy="552081"/>
            <a:chOff x="8655309" y="2902693"/>
            <a:chExt cx="2034533" cy="552081"/>
          </a:xfrm>
        </p:grpSpPr>
        <p:cxnSp>
          <p:nvCxnSpPr>
            <p:cNvPr id="278" name="Straight Connector 277">
              <a:extLst>
                <a:ext uri="{FF2B5EF4-FFF2-40B4-BE49-F238E27FC236}">
                  <a16:creationId xmlns:a16="http://schemas.microsoft.com/office/drawing/2014/main" id="{79D6D2E0-ED5D-ED4A-9F1D-8A97212DCA9E}"/>
                </a:ext>
              </a:extLst>
            </p:cNvPr>
            <p:cNvCxnSpPr>
              <a:cxnSpLocks/>
              <a:stCxn id="149" idx="6"/>
              <a:endCxn id="28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76D8E4AD-D271-B840-930A-671F2A188E07}"/>
                </a:ext>
              </a:extLst>
            </p:cNvPr>
            <p:cNvCxnSpPr>
              <a:cxnSpLocks/>
              <a:stCxn id="150" idx="2"/>
              <a:endCxn id="283"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5F3935BD-BD42-794C-830C-04ADC2CFEED5}"/>
                </a:ext>
              </a:extLst>
            </p:cNvPr>
            <p:cNvCxnSpPr>
              <a:cxnSpLocks/>
              <a:stCxn id="153" idx="0"/>
              <a:endCxn id="28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 name="Group 280">
              <a:extLst>
                <a:ext uri="{FF2B5EF4-FFF2-40B4-BE49-F238E27FC236}">
                  <a16:creationId xmlns:a16="http://schemas.microsoft.com/office/drawing/2014/main" id="{73FAD988-7DD4-2B40-8EDC-9767B0CE1BC7}"/>
                </a:ext>
              </a:extLst>
            </p:cNvPr>
            <p:cNvGrpSpPr/>
            <p:nvPr/>
          </p:nvGrpSpPr>
          <p:grpSpPr>
            <a:xfrm>
              <a:off x="9540595" y="2902693"/>
              <a:ext cx="520306" cy="392206"/>
              <a:chOff x="9540595" y="2902693"/>
              <a:chExt cx="520306" cy="392206"/>
            </a:xfrm>
          </p:grpSpPr>
          <p:sp>
            <p:nvSpPr>
              <p:cNvPr id="282" name="Rectangle 281">
                <a:extLst>
                  <a:ext uri="{FF2B5EF4-FFF2-40B4-BE49-F238E27FC236}">
                    <a16:creationId xmlns:a16="http://schemas.microsoft.com/office/drawing/2014/main" id="{0CDC9DBE-EAB7-B847-A0F6-89721EEE325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3" name="Rectangle 282">
                <a:extLst>
                  <a:ext uri="{FF2B5EF4-FFF2-40B4-BE49-F238E27FC236}">
                    <a16:creationId xmlns:a16="http://schemas.microsoft.com/office/drawing/2014/main" id="{7CED82BC-D90D-AF4C-BBE6-40372896237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4" name="Rectangle 283">
                <a:extLst>
                  <a:ext uri="{FF2B5EF4-FFF2-40B4-BE49-F238E27FC236}">
                    <a16:creationId xmlns:a16="http://schemas.microsoft.com/office/drawing/2014/main" id="{1E02F2C7-5BC0-E146-82CD-E98A0853B2B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5" name="TextBox 284">
                    <a:extLst>
                      <a:ext uri="{FF2B5EF4-FFF2-40B4-BE49-F238E27FC236}">
                        <a16:creationId xmlns:a16="http://schemas.microsoft.com/office/drawing/2014/main" id="{34059A55-2AA6-FB45-8E75-D3A7FA6028D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9E5BCCE5-5939-7B43-AF36-56F24B4DB429}"/>
                  </a:ext>
                </a:extLst>
              </p:cNvPr>
              <p:cNvSpPr/>
              <p:nvPr/>
            </p:nvSpPr>
            <p:spPr>
              <a:xfrm>
                <a:off x="7110550" y="360000"/>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𝑁𝑎𝑡</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𝐷</m:t>
                          </m:r>
                        </m:e>
                      </m:d>
                    </m:oMath>
                  </m:oMathPara>
                </a14:m>
                <a:endParaRPr lang="en-GB" dirty="0">
                  <a:solidFill>
                    <a:srgbClr val="FFC000"/>
                  </a:solidFill>
                </a:endParaRPr>
              </a:p>
            </p:txBody>
          </p:sp>
        </mc:Choice>
        <mc:Fallback xmlns="">
          <p:sp>
            <p:nvSpPr>
              <p:cNvPr id="149" name="Oval 148">
                <a:extLst>
                  <a:ext uri="{FF2B5EF4-FFF2-40B4-BE49-F238E27FC236}">
                    <a16:creationId xmlns:a16="http://schemas.microsoft.com/office/drawing/2014/main" id="{9E5BCCE5-5939-7B43-AF36-56F24B4DB429}"/>
                  </a:ext>
                </a:extLst>
              </p:cNvPr>
              <p:cNvSpPr>
                <a:spLocks noRot="1" noChangeAspect="1" noMove="1" noResize="1" noEditPoints="1" noAdjustHandles="1" noChangeArrowheads="1" noChangeShapeType="1" noTextEdit="1"/>
              </p:cNvSpPr>
              <p:nvPr/>
            </p:nvSpPr>
            <p:spPr>
              <a:xfrm>
                <a:off x="7110550" y="360000"/>
                <a:ext cx="1132112" cy="389513"/>
              </a:xfrm>
              <a:prstGeom prst="ellipse">
                <a:avLst/>
              </a:prstGeom>
              <a:blipFill>
                <a:blip r:embed="rId3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Oval 149">
                <a:extLst>
                  <a:ext uri="{FF2B5EF4-FFF2-40B4-BE49-F238E27FC236}">
                    <a16:creationId xmlns:a16="http://schemas.microsoft.com/office/drawing/2014/main" id="{C6F462F7-8ABE-0A4B-9049-137E1767085C}"/>
                  </a:ext>
                </a:extLst>
              </p:cNvPr>
              <p:cNvSpPr/>
              <p:nvPr/>
            </p:nvSpPr>
            <p:spPr>
              <a:xfrm>
                <a:off x="10277195" y="360000"/>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𝐴𝑐𝑐</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𝐼</m:t>
                          </m:r>
                        </m:e>
                      </m:d>
                    </m:oMath>
                  </m:oMathPara>
                </a14:m>
                <a:endParaRPr lang="en-GB" dirty="0">
                  <a:solidFill>
                    <a:srgbClr val="FFC000"/>
                  </a:solidFill>
                </a:endParaRPr>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10277195" y="360000"/>
                <a:ext cx="991003" cy="389513"/>
              </a:xfrm>
              <a:prstGeom prst="ellipse">
                <a:avLst/>
              </a:prstGeom>
              <a:blipFill>
                <a:blip r:embed="rId3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77211BC-5C82-AA48-99FC-72DBA649F698}"/>
                  </a:ext>
                </a:extLst>
              </p:cNvPr>
              <p:cNvSpPr/>
              <p:nvPr/>
            </p:nvSpPr>
            <p:spPr>
              <a:xfrm>
                <a:off x="8861536" y="995501"/>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53" name="Oval 152">
                <a:extLst>
                  <a:ext uri="{FF2B5EF4-FFF2-40B4-BE49-F238E27FC236}">
                    <a16:creationId xmlns:a16="http://schemas.microsoft.com/office/drawing/2014/main" id="{B77211BC-5C82-AA48-99FC-72DBA649F698}"/>
                  </a:ext>
                </a:extLst>
              </p:cNvPr>
              <p:cNvSpPr>
                <a:spLocks noRot="1" noChangeAspect="1" noMove="1" noResize="1" noEditPoints="1" noAdjustHandles="1" noChangeArrowheads="1" noChangeShapeType="1" noTextEdit="1"/>
              </p:cNvSpPr>
              <p:nvPr/>
            </p:nvSpPr>
            <p:spPr>
              <a:xfrm>
                <a:off x="8861536" y="995501"/>
                <a:ext cx="758649" cy="389513"/>
              </a:xfrm>
              <a:prstGeom prst="ellipse">
                <a:avLst/>
              </a:prstGeom>
              <a:blipFill>
                <a:blip r:embed="rId36"/>
                <a:stretch>
                  <a:fillRect b="-6061"/>
                </a:stretch>
              </a:blipFill>
              <a:ln>
                <a:solidFill>
                  <a:schemeClr val="tx1"/>
                </a:solidFill>
              </a:ln>
            </p:spPr>
            <p:txBody>
              <a:bodyPr/>
              <a:lstStyle/>
              <a:p>
                <a:r>
                  <a:rPr lang="en-GB">
                    <a:noFill/>
                  </a:rPr>
                  <a:t> </a:t>
                </a:r>
              </a:p>
            </p:txBody>
          </p:sp>
        </mc:Fallback>
      </mc:AlternateContent>
      <p:cxnSp>
        <p:nvCxnSpPr>
          <p:cNvPr id="156" name="Straight Connector 155">
            <a:extLst>
              <a:ext uri="{FF2B5EF4-FFF2-40B4-BE49-F238E27FC236}">
                <a16:creationId xmlns:a16="http://schemas.microsoft.com/office/drawing/2014/main" id="{CA242ADA-233A-7145-BEAF-CC548E8BC62B}"/>
              </a:ext>
            </a:extLst>
          </p:cNvPr>
          <p:cNvCxnSpPr>
            <a:cxnSpLocks/>
            <a:stCxn id="153" idx="4"/>
            <a:endCxn id="275" idx="0"/>
          </p:cNvCxnSpPr>
          <p:nvPr/>
        </p:nvCxnSpPr>
        <p:spPr>
          <a:xfrm flipH="1">
            <a:off x="8972009" y="1385014"/>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Rectangle 274">
            <a:extLst>
              <a:ext uri="{FF2B5EF4-FFF2-40B4-BE49-F238E27FC236}">
                <a16:creationId xmlns:a16="http://schemas.microsoft.com/office/drawing/2014/main" id="{0273F03F-A858-A045-820A-538A405C9B7B}"/>
              </a:ext>
            </a:extLst>
          </p:cNvPr>
          <p:cNvSpPr/>
          <p:nvPr/>
        </p:nvSpPr>
        <p:spPr>
          <a:xfrm>
            <a:off x="8900009" y="180709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7" name="TextBox 276">
                <a:extLst>
                  <a:ext uri="{FF2B5EF4-FFF2-40B4-BE49-F238E27FC236}">
                    <a16:creationId xmlns:a16="http://schemas.microsoft.com/office/drawing/2014/main" id="{842634AD-E3A0-8749-9478-5880C026D864}"/>
                  </a:ext>
                </a:extLst>
              </p:cNvPr>
              <p:cNvSpPr txBox="1"/>
              <p:nvPr/>
            </p:nvSpPr>
            <p:spPr>
              <a:xfrm>
                <a:off x="8611025" y="1882894"/>
                <a:ext cx="391197"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23</m:t>
                          </m:r>
                        </m:sub>
                        <m:sup>
                          <m:r>
                            <a:rPr lang="de-DE" b="0" i="1" smtClean="0">
                              <a:latin typeface="Cambria Math" panose="02040503050406030204" pitchFamily="18" charset="0"/>
                            </a:rPr>
                            <m:t>′</m:t>
                          </m:r>
                        </m:sup>
                      </m:sSubSup>
                    </m:oMath>
                  </m:oMathPara>
                </a14:m>
                <a:endParaRPr lang="en-GB" dirty="0"/>
              </a:p>
            </p:txBody>
          </p:sp>
        </mc:Choice>
        <mc:Fallback xmlns="">
          <p:sp>
            <p:nvSpPr>
              <p:cNvPr id="277" name="TextBox 276">
                <a:extLst>
                  <a:ext uri="{FF2B5EF4-FFF2-40B4-BE49-F238E27FC236}">
                    <a16:creationId xmlns:a16="http://schemas.microsoft.com/office/drawing/2014/main" id="{842634AD-E3A0-8749-9478-5880C026D864}"/>
                  </a:ext>
                </a:extLst>
              </p:cNvPr>
              <p:cNvSpPr txBox="1">
                <a:spLocks noRot="1" noChangeAspect="1" noMove="1" noResize="1" noEditPoints="1" noAdjustHandles="1" noChangeArrowheads="1" noChangeShapeType="1" noTextEdit="1"/>
              </p:cNvSpPr>
              <p:nvPr/>
            </p:nvSpPr>
            <p:spPr>
              <a:xfrm>
                <a:off x="8611025" y="1882894"/>
                <a:ext cx="391197" cy="276999"/>
              </a:xfrm>
              <a:prstGeom prst="rect">
                <a:avLst/>
              </a:prstGeom>
              <a:blipFill>
                <a:blip r:embed="rId37"/>
                <a:stretch>
                  <a:fillRect l="-12500" b="-26087"/>
                </a:stretch>
              </a:blipFill>
            </p:spPr>
            <p:txBody>
              <a:bodyPr/>
              <a:lstStyle/>
              <a:p>
                <a:r>
                  <a:rPr lang="en-GB">
                    <a:noFill/>
                  </a:rPr>
                  <a:t> </a:t>
                </a:r>
              </a:p>
            </p:txBody>
          </p:sp>
        </mc:Fallback>
      </mc:AlternateContent>
      <p:grpSp>
        <p:nvGrpSpPr>
          <p:cNvPr id="163" name="Group 162">
            <a:extLst>
              <a:ext uri="{FF2B5EF4-FFF2-40B4-BE49-F238E27FC236}">
                <a16:creationId xmlns:a16="http://schemas.microsoft.com/office/drawing/2014/main" id="{0FEBEA73-D9BC-CA49-A77E-F6F6A29072B4}"/>
              </a:ext>
            </a:extLst>
          </p:cNvPr>
          <p:cNvGrpSpPr/>
          <p:nvPr/>
        </p:nvGrpSpPr>
        <p:grpSpPr>
          <a:xfrm>
            <a:off x="9620185" y="1118257"/>
            <a:ext cx="758122" cy="348999"/>
            <a:chOff x="8636773" y="2952819"/>
            <a:chExt cx="758122" cy="348999"/>
          </a:xfrm>
        </p:grpSpPr>
        <p:cxnSp>
          <p:nvCxnSpPr>
            <p:cNvPr id="164" name="Straight Connector 163">
              <a:extLst>
                <a:ext uri="{FF2B5EF4-FFF2-40B4-BE49-F238E27FC236}">
                  <a16:creationId xmlns:a16="http://schemas.microsoft.com/office/drawing/2014/main" id="{B77DCDFA-ED83-3140-BD0B-AC84B17F2728}"/>
                </a:ext>
              </a:extLst>
            </p:cNvPr>
            <p:cNvCxnSpPr>
              <a:cxnSpLocks/>
              <a:stCxn id="153" idx="6"/>
              <a:endCxn id="26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3324D852-B930-5B4E-90EE-39DB7F037AB6}"/>
                </a:ext>
              </a:extLst>
            </p:cNvPr>
            <p:cNvGrpSpPr/>
            <p:nvPr/>
          </p:nvGrpSpPr>
          <p:grpSpPr>
            <a:xfrm>
              <a:off x="8957481" y="2952819"/>
              <a:ext cx="437414" cy="348999"/>
              <a:chOff x="8957481" y="2952819"/>
              <a:chExt cx="437414" cy="348999"/>
            </a:xfrm>
          </p:grpSpPr>
          <p:sp>
            <p:nvSpPr>
              <p:cNvPr id="268" name="Rectangle 267">
                <a:extLst>
                  <a:ext uri="{FF2B5EF4-FFF2-40B4-BE49-F238E27FC236}">
                    <a16:creationId xmlns:a16="http://schemas.microsoft.com/office/drawing/2014/main" id="{974D67A3-1B5D-1942-BF0E-3BB986910FA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9" name="TextBox 268">
                    <a:extLst>
                      <a:ext uri="{FF2B5EF4-FFF2-40B4-BE49-F238E27FC236}">
                        <a16:creationId xmlns:a16="http://schemas.microsoft.com/office/drawing/2014/main" id="{DB89998A-D600-8B47-A398-3C63A1F8B68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grpSp>
        <p:nvGrpSpPr>
          <p:cNvPr id="286" name="Group 285">
            <a:extLst>
              <a:ext uri="{FF2B5EF4-FFF2-40B4-BE49-F238E27FC236}">
                <a16:creationId xmlns:a16="http://schemas.microsoft.com/office/drawing/2014/main" id="{058557B9-6375-F149-92ED-C3116B0F0C8E}"/>
              </a:ext>
            </a:extLst>
          </p:cNvPr>
          <p:cNvGrpSpPr/>
          <p:nvPr/>
        </p:nvGrpSpPr>
        <p:grpSpPr>
          <a:xfrm>
            <a:off x="3665776" y="360000"/>
            <a:ext cx="5195760" cy="830258"/>
            <a:chOff x="3665776" y="3448697"/>
            <a:chExt cx="5195760" cy="830258"/>
          </a:xfrm>
        </p:grpSpPr>
        <p:cxnSp>
          <p:nvCxnSpPr>
            <p:cNvPr id="287" name="Straight Connector 286">
              <a:extLst>
                <a:ext uri="{FF2B5EF4-FFF2-40B4-BE49-F238E27FC236}">
                  <a16:creationId xmlns:a16="http://schemas.microsoft.com/office/drawing/2014/main" id="{F25538C8-0E4C-C947-9D25-29462CFA176E}"/>
                </a:ext>
              </a:extLst>
            </p:cNvPr>
            <p:cNvCxnSpPr>
              <a:cxnSpLocks/>
              <a:stCxn id="295" idx="6"/>
              <a:endCxn id="302"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FDAE8E5F-1018-954E-BEBB-2B71CC5DADA1}"/>
                </a:ext>
              </a:extLst>
            </p:cNvPr>
            <p:cNvCxnSpPr>
              <a:cxnSpLocks/>
              <a:stCxn id="302" idx="3"/>
              <a:endCxn id="153"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0" name="Group 289">
              <a:extLst>
                <a:ext uri="{FF2B5EF4-FFF2-40B4-BE49-F238E27FC236}">
                  <a16:creationId xmlns:a16="http://schemas.microsoft.com/office/drawing/2014/main" id="{49DC3FC6-8A5A-1943-A1E4-79C5FF886B38}"/>
                </a:ext>
              </a:extLst>
            </p:cNvPr>
            <p:cNvGrpSpPr/>
            <p:nvPr/>
          </p:nvGrpSpPr>
          <p:grpSpPr>
            <a:xfrm>
              <a:off x="6190888" y="3897005"/>
              <a:ext cx="639304" cy="348999"/>
              <a:chOff x="2520346" y="4194312"/>
              <a:chExt cx="639304" cy="348999"/>
            </a:xfrm>
          </p:grpSpPr>
          <p:sp>
            <p:nvSpPr>
              <p:cNvPr id="302" name="Rectangle 301">
                <a:extLst>
                  <a:ext uri="{FF2B5EF4-FFF2-40B4-BE49-F238E27FC236}">
                    <a16:creationId xmlns:a16="http://schemas.microsoft.com/office/drawing/2014/main" id="{6C2BFFDB-31E0-7948-B69F-0E9B91141071}"/>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3" name="TextBox 302">
                    <a:extLst>
                      <a:ext uri="{FF2B5EF4-FFF2-40B4-BE49-F238E27FC236}">
                        <a16:creationId xmlns:a16="http://schemas.microsoft.com/office/drawing/2014/main" id="{6E203095-B8AD-1B48-A257-2A9DEE368803}"/>
                      </a:ext>
                    </a:extLst>
                  </p:cNvPr>
                  <p:cNvSpPr txBox="1"/>
                  <p:nvPr/>
                </p:nvSpPr>
                <p:spPr>
                  <a:xfrm>
                    <a:off x="2669772" y="4266312"/>
                    <a:ext cx="48987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latin typeface="Cambria Math" panose="02040503050406030204" pitchFamily="18" charset="0"/>
                                </a:rPr>
                              </m:ctrlPr>
                            </m:sSubSupPr>
                            <m:e>
                              <m:r>
                                <a:rPr lang="de-DE" i="1">
                                  <a:latin typeface="Cambria Math" charset="0"/>
                                </a:rPr>
                                <m:t>𝑔</m:t>
                              </m:r>
                            </m:e>
                            <m:sub>
                              <m:r>
                                <a:rPr lang="de-DE" i="1">
                                  <a:latin typeface="Cambria Math" charset="0"/>
                                </a:rPr>
                                <m:t>2</m:t>
                              </m:r>
                              <m:r>
                                <a:rPr lang="de-DE" b="0" i="1" smtClean="0">
                                  <a:latin typeface="Cambria Math" panose="02040503050406030204" pitchFamily="18" charset="0"/>
                                </a:rPr>
                                <m:t>3</m:t>
                              </m:r>
                            </m:sub>
                            <m:sup>
                              <m:r>
                                <a:rPr lang="de-DE" b="0" i="1" smtClean="0">
                                  <a:latin typeface="Cambria Math" panose="02040503050406030204" pitchFamily="18" charset="0"/>
                                </a:rPr>
                                <m:t>𝑒𝑣𝑒</m:t>
                              </m:r>
                            </m:sup>
                          </m:sSubSup>
                        </m:oMath>
                      </m:oMathPara>
                    </a14:m>
                    <a:endParaRPr lang="en-GB" dirty="0"/>
                  </a:p>
                </p:txBody>
              </p:sp>
            </mc:Choice>
            <mc:Fallback xmlns="">
              <p:sp>
                <p:nvSpPr>
                  <p:cNvPr id="303" name="TextBox 302">
                    <a:extLst>
                      <a:ext uri="{FF2B5EF4-FFF2-40B4-BE49-F238E27FC236}">
                        <a16:creationId xmlns:a16="http://schemas.microsoft.com/office/drawing/2014/main" id="{6E203095-B8AD-1B48-A257-2A9DEE368803}"/>
                      </a:ext>
                    </a:extLst>
                  </p:cNvPr>
                  <p:cNvSpPr txBox="1">
                    <a:spLocks noRot="1" noChangeAspect="1" noMove="1" noResize="1" noEditPoints="1" noAdjustHandles="1" noChangeArrowheads="1" noChangeShapeType="1" noTextEdit="1"/>
                  </p:cNvSpPr>
                  <p:nvPr/>
                </p:nvSpPr>
                <p:spPr>
                  <a:xfrm>
                    <a:off x="2669772" y="4266312"/>
                    <a:ext cx="489878" cy="276999"/>
                  </a:xfrm>
                  <a:prstGeom prst="rect">
                    <a:avLst/>
                  </a:prstGeom>
                  <a:blipFill>
                    <a:blip r:embed="rId38"/>
                    <a:stretch>
                      <a:fillRect l="-10000" b="-21739"/>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95" name="Oval 294">
                  <a:extLst>
                    <a:ext uri="{FF2B5EF4-FFF2-40B4-BE49-F238E27FC236}">
                      <a16:creationId xmlns:a16="http://schemas.microsoft.com/office/drawing/2014/main" id="{4BB7B2AF-71C0-424F-97E7-B190CB198440}"/>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39"/>
                  <a:stretch>
                    <a:fillRect/>
                  </a:stretch>
                </a:blipFill>
                <a:ln>
                  <a:solidFill>
                    <a:schemeClr val="tx1"/>
                  </a:solidFill>
                </a:ln>
              </p:spPr>
              <p:txBody>
                <a:bodyPr/>
                <a:lstStyle/>
                <a:p>
                  <a:r>
                    <a:rPr lang="en-GB">
                      <a:noFill/>
                    </a:rPr>
                    <a:t> </a:t>
                  </a:r>
                </a:p>
              </p:txBody>
            </p:sp>
          </mc:Fallback>
        </mc:AlternateContent>
      </p:grpSp>
      <p:grpSp>
        <p:nvGrpSpPr>
          <p:cNvPr id="12" name="Group 11">
            <a:extLst>
              <a:ext uri="{FF2B5EF4-FFF2-40B4-BE49-F238E27FC236}">
                <a16:creationId xmlns:a16="http://schemas.microsoft.com/office/drawing/2014/main" id="{DA4A462A-44DA-7E4F-87D4-5AB97A1CBF57}"/>
              </a:ext>
            </a:extLst>
          </p:cNvPr>
          <p:cNvGrpSpPr/>
          <p:nvPr/>
        </p:nvGrpSpPr>
        <p:grpSpPr>
          <a:xfrm>
            <a:off x="3537875" y="360000"/>
            <a:ext cx="5323663" cy="1600613"/>
            <a:chOff x="3537875" y="360000"/>
            <a:chExt cx="5323663" cy="1600613"/>
          </a:xfrm>
          <a:solidFill>
            <a:schemeClr val="bg2">
              <a:alpha val="20000"/>
            </a:schemeClr>
          </a:solidFill>
        </p:grpSpPr>
        <p:sp>
          <p:nvSpPr>
            <p:cNvPr id="9" name="Manual Operation 8">
              <a:extLst>
                <a:ext uri="{FF2B5EF4-FFF2-40B4-BE49-F238E27FC236}">
                  <a16:creationId xmlns:a16="http://schemas.microsoft.com/office/drawing/2014/main" id="{6E0FD6D0-FF48-9747-9BFC-F5E1595A1A43}"/>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B15D52-DFE5-3E48-8D39-C00ADAE3063E}"/>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04" name="Group 303">
            <a:extLst>
              <a:ext uri="{FF2B5EF4-FFF2-40B4-BE49-F238E27FC236}">
                <a16:creationId xmlns:a16="http://schemas.microsoft.com/office/drawing/2014/main" id="{B282B3E4-D93E-0B44-AC02-6DA5F9A904CB}"/>
              </a:ext>
            </a:extLst>
          </p:cNvPr>
          <p:cNvGrpSpPr/>
          <p:nvPr/>
        </p:nvGrpSpPr>
        <p:grpSpPr>
          <a:xfrm rot="16200000">
            <a:off x="5392174" y="2809290"/>
            <a:ext cx="1675109" cy="4543765"/>
            <a:chOff x="3537877" y="358665"/>
            <a:chExt cx="1675109" cy="4543765"/>
          </a:xfrm>
          <a:solidFill>
            <a:schemeClr val="bg2">
              <a:alpha val="20000"/>
            </a:schemeClr>
          </a:solidFill>
        </p:grpSpPr>
        <p:sp>
          <p:nvSpPr>
            <p:cNvPr id="305" name="Manual Operation 8">
              <a:extLst>
                <a:ext uri="{FF2B5EF4-FFF2-40B4-BE49-F238E27FC236}">
                  <a16:creationId xmlns:a16="http://schemas.microsoft.com/office/drawing/2014/main" id="{B8AD62A8-0311-654A-BCD6-ECB15CE47432}"/>
                </a:ext>
              </a:extLst>
            </p:cNvPr>
            <p:cNvSpPr/>
            <p:nvPr/>
          </p:nvSpPr>
          <p:spPr>
            <a:xfrm rot="16200000" flipH="1">
              <a:off x="2442274" y="2131717"/>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6" name="Rectangle 305">
              <a:extLst>
                <a:ext uri="{FF2B5EF4-FFF2-40B4-BE49-F238E27FC236}">
                  <a16:creationId xmlns:a16="http://schemas.microsoft.com/office/drawing/2014/main" id="{7C0E9724-81A6-2747-9016-C83AA45E54EB}"/>
                </a:ext>
              </a:extLst>
            </p:cNvPr>
            <p:cNvSpPr/>
            <p:nvPr/>
          </p:nvSpPr>
          <p:spPr>
            <a:xfrm>
              <a:off x="3537877" y="360001"/>
              <a:ext cx="680347" cy="454242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42" name="Straight Connector 141">
            <a:extLst>
              <a:ext uri="{FF2B5EF4-FFF2-40B4-BE49-F238E27FC236}">
                <a16:creationId xmlns:a16="http://schemas.microsoft.com/office/drawing/2014/main" id="{125D9E90-FA80-0943-8F96-2BB02C0E4B9A}"/>
              </a:ext>
            </a:extLst>
          </p:cNvPr>
          <p:cNvCxnSpPr>
            <a:cxnSpLocks/>
            <a:stCxn id="246" idx="2"/>
            <a:endCxn id="143" idx="3"/>
          </p:cNvCxnSpPr>
          <p:nvPr/>
        </p:nvCxnSpPr>
        <p:spPr>
          <a:xfrm flipH="1">
            <a:off x="5025342" y="4046107"/>
            <a:ext cx="698815" cy="2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47536533-DDA8-F14E-B28A-4A1FFF507BD9}"/>
              </a:ext>
            </a:extLst>
          </p:cNvPr>
          <p:cNvSpPr/>
          <p:nvPr/>
        </p:nvSpPr>
        <p:spPr>
          <a:xfrm>
            <a:off x="4881342" y="397432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144" name="TextBox 143">
                <a:extLst>
                  <a:ext uri="{FF2B5EF4-FFF2-40B4-BE49-F238E27FC236}">
                    <a16:creationId xmlns:a16="http://schemas.microsoft.com/office/drawing/2014/main" id="{63E929BF-C584-B54B-9ABA-7894D22A0D2E}"/>
                  </a:ext>
                </a:extLst>
              </p:cNvPr>
              <p:cNvSpPr txBox="1"/>
              <p:nvPr/>
            </p:nvSpPr>
            <p:spPr>
              <a:xfrm>
                <a:off x="4051901" y="3780254"/>
                <a:ext cx="1014488" cy="215957"/>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e>
                          </m:d>
                        </m:e>
                        <m:sup>
                          <m:r>
                            <a:rPr lang="de-DE" sz="1400" b="0" i="1" smtClean="0">
                              <a:latin typeface="Cambria Math" panose="02040503050406030204" pitchFamily="18" charset="0"/>
                            </a:rPr>
                            <m:t>2</m:t>
                          </m:r>
                        </m:sup>
                      </m:sSup>
                    </m:oMath>
                  </m:oMathPara>
                </a14:m>
                <a:endParaRPr lang="en-GB" sz="1400" dirty="0">
                  <a:solidFill>
                    <a:schemeClr val="tx1"/>
                  </a:solidFill>
                </a:endParaRPr>
              </a:p>
            </p:txBody>
          </p:sp>
        </mc:Choice>
        <mc:Fallback xmlns="">
          <p:sp>
            <p:nvSpPr>
              <p:cNvPr id="144" name="TextBox 143">
                <a:extLst>
                  <a:ext uri="{FF2B5EF4-FFF2-40B4-BE49-F238E27FC236}">
                    <a16:creationId xmlns:a16="http://schemas.microsoft.com/office/drawing/2014/main" id="{63E929BF-C584-B54B-9ABA-7894D22A0D2E}"/>
                  </a:ext>
                </a:extLst>
              </p:cNvPr>
              <p:cNvSpPr txBox="1">
                <a:spLocks noRot="1" noChangeAspect="1" noMove="1" noResize="1" noEditPoints="1" noAdjustHandles="1" noChangeArrowheads="1" noChangeShapeType="1" noTextEdit="1"/>
              </p:cNvSpPr>
              <p:nvPr/>
            </p:nvSpPr>
            <p:spPr>
              <a:xfrm>
                <a:off x="4051901" y="3780254"/>
                <a:ext cx="1014488" cy="215957"/>
              </a:xfrm>
              <a:prstGeom prst="rect">
                <a:avLst/>
              </a:prstGeom>
              <a:blipFill>
                <a:blip r:embed="rId40"/>
                <a:stretch>
                  <a:fillRect l="-4938" b="-27778"/>
                </a:stretch>
              </a:blipFill>
            </p:spPr>
            <p:txBody>
              <a:bodyPr/>
              <a:lstStyle/>
              <a:p>
                <a:r>
                  <a:rPr lang="en-GB">
                    <a:noFill/>
                  </a:rPr>
                  <a:t> </a:t>
                </a:r>
              </a:p>
            </p:txBody>
          </p:sp>
        </mc:Fallback>
      </mc:AlternateContent>
      <p:cxnSp>
        <p:nvCxnSpPr>
          <p:cNvPr id="111" name="Straight Connector 110">
            <a:extLst>
              <a:ext uri="{FF2B5EF4-FFF2-40B4-BE49-F238E27FC236}">
                <a16:creationId xmlns:a16="http://schemas.microsoft.com/office/drawing/2014/main" id="{367D1CFD-3FBD-1148-8773-77F2503BA9E6}"/>
              </a:ext>
            </a:extLst>
          </p:cNvPr>
          <p:cNvCxnSpPr>
            <a:cxnSpLocks/>
            <a:stCxn id="113" idx="2"/>
            <a:endCxn id="246" idx="0"/>
          </p:cNvCxnSpPr>
          <p:nvPr/>
        </p:nvCxnSpPr>
        <p:spPr>
          <a:xfrm flipH="1">
            <a:off x="6103482" y="3595196"/>
            <a:ext cx="3265" cy="25615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2" name="Group 111">
            <a:extLst>
              <a:ext uri="{FF2B5EF4-FFF2-40B4-BE49-F238E27FC236}">
                <a16:creationId xmlns:a16="http://schemas.microsoft.com/office/drawing/2014/main" id="{BDD704DA-9D2A-8144-A0C2-008B24E2E9C9}"/>
              </a:ext>
            </a:extLst>
          </p:cNvPr>
          <p:cNvGrpSpPr/>
          <p:nvPr/>
        </p:nvGrpSpPr>
        <p:grpSpPr>
          <a:xfrm>
            <a:off x="6011721" y="3234968"/>
            <a:ext cx="392540" cy="360228"/>
            <a:chOff x="7005769" y="3379583"/>
            <a:chExt cx="392540" cy="360228"/>
          </a:xfrm>
        </p:grpSpPr>
        <p:sp>
          <p:nvSpPr>
            <p:cNvPr id="113" name="Rectangle 112">
              <a:extLst>
                <a:ext uri="{FF2B5EF4-FFF2-40B4-BE49-F238E27FC236}">
                  <a16:creationId xmlns:a16="http://schemas.microsoft.com/office/drawing/2014/main" id="{06EBFCFC-6A51-884D-B4CB-BBB82BBFA6E2}"/>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114" name="TextBox 113">
                  <a:extLst>
                    <a:ext uri="{FF2B5EF4-FFF2-40B4-BE49-F238E27FC236}">
                      <a16:creationId xmlns:a16="http://schemas.microsoft.com/office/drawing/2014/main" id="{E236CCE6-725C-0A4C-B24F-A412797696E2}"/>
                    </a:ext>
                  </a:extLst>
                </p:cNvPr>
                <p:cNvSpPr txBox="1"/>
                <p:nvPr/>
              </p:nvSpPr>
              <p:spPr>
                <a:xfrm>
                  <a:off x="7005769" y="3379583"/>
                  <a:ext cx="392540"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11</m:t>
                            </m:r>
                          </m:sub>
                          <m:sup>
                            <m:r>
                              <a:rPr lang="de-DE" sz="1400" b="0" i="1" smtClean="0">
                                <a:solidFill>
                                  <a:schemeClr val="tx1"/>
                                </a:solidFill>
                                <a:latin typeface="Cambria Math" panose="02040503050406030204" pitchFamily="18" charset="0"/>
                              </a:rPr>
                              <m:t>′′′′</m:t>
                            </m:r>
                          </m:sup>
                        </m:sSubSup>
                      </m:oMath>
                    </m:oMathPara>
                  </a14:m>
                  <a:endParaRPr lang="en-GB" sz="1400" dirty="0">
                    <a:solidFill>
                      <a:schemeClr val="tx1"/>
                    </a:solidFill>
                  </a:endParaRPr>
                </a:p>
              </p:txBody>
            </p:sp>
          </mc:Choice>
          <mc:Fallback xmlns="">
            <p:sp>
              <p:nvSpPr>
                <p:cNvPr id="114" name="TextBox 113">
                  <a:extLst>
                    <a:ext uri="{FF2B5EF4-FFF2-40B4-BE49-F238E27FC236}">
                      <a16:creationId xmlns:a16="http://schemas.microsoft.com/office/drawing/2014/main" id="{E236CCE6-725C-0A4C-B24F-A412797696E2}"/>
                    </a:ext>
                  </a:extLst>
                </p:cNvPr>
                <p:cNvSpPr txBox="1">
                  <a:spLocks noRot="1" noChangeAspect="1" noMove="1" noResize="1" noEditPoints="1" noAdjustHandles="1" noChangeArrowheads="1" noChangeShapeType="1" noTextEdit="1"/>
                </p:cNvSpPr>
                <p:nvPr/>
              </p:nvSpPr>
              <p:spPr>
                <a:xfrm>
                  <a:off x="7005769" y="3379583"/>
                  <a:ext cx="392540" cy="215444"/>
                </a:xfrm>
                <a:prstGeom prst="rect">
                  <a:avLst/>
                </a:prstGeom>
                <a:blipFill>
                  <a:blip r:embed="rId41"/>
                  <a:stretch>
                    <a:fillRect l="-12500" b="-27778"/>
                  </a:stretch>
                </a:blipFill>
              </p:spPr>
              <p:txBody>
                <a:bodyPr/>
                <a:lstStyle/>
                <a:p>
                  <a:r>
                    <a:rPr lang="en-GB">
                      <a:noFill/>
                    </a:rPr>
                    <a:t> </a:t>
                  </a:r>
                </a:p>
              </p:txBody>
            </p:sp>
          </mc:Fallback>
        </mc:AlternateContent>
      </p:grpSp>
      <p:sp>
        <p:nvSpPr>
          <p:cNvPr id="3" name="Date Placeholder 2">
            <a:extLst>
              <a:ext uri="{FF2B5EF4-FFF2-40B4-BE49-F238E27FC236}">
                <a16:creationId xmlns:a16="http://schemas.microsoft.com/office/drawing/2014/main" id="{1CAAD253-5182-0D3E-A01E-2622E51071F9}"/>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23300134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13"/>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214"/>
                                        </p:tgtEl>
                                        <p:attrNameLst>
                                          <p:attrName>style.visibility</p:attrName>
                                        </p:attrNameLst>
                                      </p:cBhvr>
                                      <p:to>
                                        <p:strVal val="hidden"/>
                                      </p:to>
                                    </p:set>
                                  </p:childTnLst>
                                </p:cTn>
                              </p:par>
                              <p:par>
                                <p:cTn id="9" presetID="1" presetClass="exit" presetSubtype="0" fill="hold" nodeType="withEffect">
                                  <p:stCondLst>
                                    <p:cond delay="0"/>
                                  </p:stCondLst>
                                  <p:childTnLst>
                                    <p:set>
                                      <p:cBhvr>
                                        <p:cTn id="10" dur="1" fill="hold">
                                          <p:stCondLst>
                                            <p:cond delay="0"/>
                                          </p:stCondLst>
                                        </p:cTn>
                                        <p:tgtEl>
                                          <p:spTgt spid="216"/>
                                        </p:tgtEl>
                                        <p:attrNameLst>
                                          <p:attrName>style.visibility</p:attrName>
                                        </p:attrNameLst>
                                      </p:cBhvr>
                                      <p:to>
                                        <p:strVal val="hidden"/>
                                      </p:to>
                                    </p:set>
                                  </p:childTnLst>
                                </p:cTn>
                              </p:par>
                              <p:par>
                                <p:cTn id="11" presetID="1" presetClass="exit" presetSubtype="0" fill="hold" nodeType="withEffect">
                                  <p:stCondLst>
                                    <p:cond delay="0"/>
                                  </p:stCondLst>
                                  <p:childTnLst>
                                    <p:set>
                                      <p:cBhvr>
                                        <p:cTn id="12" dur="1" fill="hold">
                                          <p:stCondLst>
                                            <p:cond delay="0"/>
                                          </p:stCondLst>
                                        </p:cTn>
                                        <p:tgtEl>
                                          <p:spTgt spid="221"/>
                                        </p:tgtEl>
                                        <p:attrNameLst>
                                          <p:attrName>style.visibility</p:attrName>
                                        </p:attrNameLst>
                                      </p:cBhvr>
                                      <p:to>
                                        <p:strVal val="hidden"/>
                                      </p:to>
                                    </p:set>
                                  </p:childTnLst>
                                </p:cTn>
                              </p:par>
                              <p:par>
                                <p:cTn id="13" presetID="1" presetClass="exit" presetSubtype="0" fill="hold" nodeType="withEffect">
                                  <p:stCondLst>
                                    <p:cond delay="0"/>
                                  </p:stCondLst>
                                  <p:childTnLst>
                                    <p:set>
                                      <p:cBhvr>
                                        <p:cTn id="14" dur="1" fill="hold">
                                          <p:stCondLst>
                                            <p:cond delay="0"/>
                                          </p:stCondLst>
                                        </p:cTn>
                                        <p:tgtEl>
                                          <p:spTgt spid="224"/>
                                        </p:tgtEl>
                                        <p:attrNameLst>
                                          <p:attrName>style.visibility</p:attrName>
                                        </p:attrNameLst>
                                      </p:cBhvr>
                                      <p:to>
                                        <p:strVal val="hidden"/>
                                      </p:to>
                                    </p:set>
                                  </p:childTnLst>
                                </p:cTn>
                              </p:par>
                              <p:par>
                                <p:cTn id="15" presetID="1" presetClass="exit" presetSubtype="0" fill="hold" nodeType="withEffect">
                                  <p:stCondLst>
                                    <p:cond delay="0"/>
                                  </p:stCondLst>
                                  <p:childTnLst>
                                    <p:set>
                                      <p:cBhvr>
                                        <p:cTn id="16" dur="1" fill="hold">
                                          <p:stCondLst>
                                            <p:cond delay="0"/>
                                          </p:stCondLst>
                                        </p:cTn>
                                        <p:tgtEl>
                                          <p:spTgt spid="225"/>
                                        </p:tgtEl>
                                        <p:attrNameLst>
                                          <p:attrName>style.visibility</p:attrName>
                                        </p:attrNameLst>
                                      </p:cBhvr>
                                      <p:to>
                                        <p:strVal val="hidden"/>
                                      </p:to>
                                    </p:set>
                                  </p:childTnLst>
                                </p:cTn>
                              </p:par>
                              <p:par>
                                <p:cTn id="17" presetID="1" presetClass="exit" presetSubtype="0" fill="hold" nodeType="withEffect">
                                  <p:stCondLst>
                                    <p:cond delay="0"/>
                                  </p:stCondLst>
                                  <p:childTnLst>
                                    <p:set>
                                      <p:cBhvr>
                                        <p:cTn id="18" dur="1" fill="hold">
                                          <p:stCondLst>
                                            <p:cond delay="0"/>
                                          </p:stCondLst>
                                        </p:cTn>
                                        <p:tgtEl>
                                          <p:spTgt spid="226"/>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227"/>
                                        </p:tgtEl>
                                        <p:attrNameLst>
                                          <p:attrName>style.visibility</p:attrName>
                                        </p:attrNameLst>
                                      </p:cBhvr>
                                      <p:to>
                                        <p:strVal val="hidden"/>
                                      </p:to>
                                    </p:set>
                                  </p:childTnLst>
                                </p:cTn>
                              </p:par>
                              <p:par>
                                <p:cTn id="21" presetID="1" presetClass="exit" presetSubtype="0" fill="hold" nodeType="withEffect">
                                  <p:stCondLst>
                                    <p:cond delay="0"/>
                                  </p:stCondLst>
                                  <p:childTnLst>
                                    <p:set>
                                      <p:cBhvr>
                                        <p:cTn id="22" dur="1" fill="hold">
                                          <p:stCondLst>
                                            <p:cond delay="0"/>
                                          </p:stCondLst>
                                        </p:cTn>
                                        <p:tgtEl>
                                          <p:spTgt spid="228"/>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229"/>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230"/>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231"/>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238"/>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239"/>
                                        </p:tgtEl>
                                        <p:attrNameLst>
                                          <p:attrName>style.visibility</p:attrName>
                                        </p:attrNameLst>
                                      </p:cBhvr>
                                      <p:to>
                                        <p:strVal val="hidden"/>
                                      </p:to>
                                    </p:set>
                                  </p:childTnLst>
                                </p:cTn>
                              </p:par>
                              <p:par>
                                <p:cTn id="33" presetID="1" presetClass="exit" presetSubtype="0" fill="hold" nodeType="withEffect">
                                  <p:stCondLst>
                                    <p:cond delay="0"/>
                                  </p:stCondLst>
                                  <p:childTnLst>
                                    <p:set>
                                      <p:cBhvr>
                                        <p:cTn id="34" dur="1" fill="hold">
                                          <p:stCondLst>
                                            <p:cond delay="0"/>
                                          </p:stCondLst>
                                        </p:cTn>
                                        <p:tgtEl>
                                          <p:spTgt spid="240"/>
                                        </p:tgtEl>
                                        <p:attrNameLst>
                                          <p:attrName>style.visibility</p:attrName>
                                        </p:attrNameLst>
                                      </p:cBhvr>
                                      <p:to>
                                        <p:strVal val="hidden"/>
                                      </p:to>
                                    </p:set>
                                  </p:childTnLst>
                                </p:cTn>
                              </p:par>
                              <p:par>
                                <p:cTn id="35" presetID="1" presetClass="exit" presetSubtype="0" fill="hold" grpId="0" nodeType="withEffect">
                                  <p:stCondLst>
                                    <p:cond delay="0"/>
                                  </p:stCondLst>
                                  <p:childTnLst>
                                    <p:set>
                                      <p:cBhvr>
                                        <p:cTn id="36" dur="1" fill="hold">
                                          <p:stCondLst>
                                            <p:cond delay="0"/>
                                          </p:stCondLst>
                                        </p:cTn>
                                        <p:tgtEl>
                                          <p:spTgt spid="242"/>
                                        </p:tgtEl>
                                        <p:attrNameLst>
                                          <p:attrName>style.visibility</p:attrName>
                                        </p:attrNameLst>
                                      </p:cBhvr>
                                      <p:to>
                                        <p:strVal val="hidden"/>
                                      </p:to>
                                    </p:set>
                                  </p:childTnLst>
                                </p:cTn>
                              </p:par>
                              <p:par>
                                <p:cTn id="37" presetID="1" presetClass="exit" presetSubtype="0" fill="hold" grpId="0" nodeType="withEffect">
                                  <p:stCondLst>
                                    <p:cond delay="0"/>
                                  </p:stCondLst>
                                  <p:childTnLst>
                                    <p:set>
                                      <p:cBhvr>
                                        <p:cTn id="38" dur="1" fill="hold">
                                          <p:stCondLst>
                                            <p:cond delay="0"/>
                                          </p:stCondLst>
                                        </p:cTn>
                                        <p:tgtEl>
                                          <p:spTgt spid="243"/>
                                        </p:tgtEl>
                                        <p:attrNameLst>
                                          <p:attrName>style.visibility</p:attrName>
                                        </p:attrNameLst>
                                      </p:cBhvr>
                                      <p:to>
                                        <p:strVal val="hidden"/>
                                      </p:to>
                                    </p:set>
                                  </p:childTnLst>
                                </p:cTn>
                              </p:par>
                              <p:par>
                                <p:cTn id="39" presetID="1" presetClass="exit" presetSubtype="0" fill="hold" nodeType="withEffect">
                                  <p:stCondLst>
                                    <p:cond delay="0"/>
                                  </p:stCondLst>
                                  <p:childTnLst>
                                    <p:set>
                                      <p:cBhvr>
                                        <p:cTn id="40" dur="1" fill="hold">
                                          <p:stCondLst>
                                            <p:cond delay="0"/>
                                          </p:stCondLst>
                                        </p:cTn>
                                        <p:tgtEl>
                                          <p:spTgt spid="249"/>
                                        </p:tgtEl>
                                        <p:attrNameLst>
                                          <p:attrName>style.visibility</p:attrName>
                                        </p:attrNameLst>
                                      </p:cBhvr>
                                      <p:to>
                                        <p:strVal val="hidden"/>
                                      </p:to>
                                    </p:set>
                                  </p:childTnLst>
                                </p:cTn>
                              </p:par>
                              <p:par>
                                <p:cTn id="41" presetID="1" presetClass="exit" presetSubtype="0" fill="hold" nodeType="withEffect">
                                  <p:stCondLst>
                                    <p:cond delay="0"/>
                                  </p:stCondLst>
                                  <p:childTnLst>
                                    <p:set>
                                      <p:cBhvr>
                                        <p:cTn id="42" dur="1" fill="hold">
                                          <p:stCondLst>
                                            <p:cond delay="0"/>
                                          </p:stCondLst>
                                        </p:cTn>
                                        <p:tgtEl>
                                          <p:spTgt spid="232"/>
                                        </p:tgtEl>
                                        <p:attrNameLst>
                                          <p:attrName>style.visibility</p:attrName>
                                        </p:attrNameLst>
                                      </p:cBhvr>
                                      <p:to>
                                        <p:strVal val="hidden"/>
                                      </p:to>
                                    </p:set>
                                  </p:childTnLst>
                                </p:cTn>
                              </p:par>
                              <p:par>
                                <p:cTn id="43" presetID="1" presetClass="exit" presetSubtype="0" fill="hold" nodeType="withEffect">
                                  <p:stCondLst>
                                    <p:cond delay="0"/>
                                  </p:stCondLst>
                                  <p:childTnLst>
                                    <p:set>
                                      <p:cBhvr>
                                        <p:cTn id="44" dur="1" fill="hold">
                                          <p:stCondLst>
                                            <p:cond delay="0"/>
                                          </p:stCondLst>
                                        </p:cTn>
                                        <p:tgtEl>
                                          <p:spTgt spid="233"/>
                                        </p:tgtEl>
                                        <p:attrNameLst>
                                          <p:attrName>style.visibility</p:attrName>
                                        </p:attrNameLst>
                                      </p:cBhvr>
                                      <p:to>
                                        <p:strVal val="hidden"/>
                                      </p:to>
                                    </p:set>
                                  </p:childTnLst>
                                </p:cTn>
                              </p:par>
                              <p:par>
                                <p:cTn id="45" presetID="1" presetClass="entr" presetSubtype="0" fill="hold" nodeType="withEffect">
                                  <p:stCondLst>
                                    <p:cond delay="0"/>
                                  </p:stCondLst>
                                  <p:childTnLst>
                                    <p:set>
                                      <p:cBhvr>
                                        <p:cTn id="46" dur="1" fill="hold">
                                          <p:stCondLst>
                                            <p:cond delay="0"/>
                                          </p:stCondLst>
                                        </p:cTn>
                                        <p:tgtEl>
                                          <p:spTgt spid="112"/>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3" grpId="0" animBg="1"/>
      <p:bldP spid="214" grpId="0" animBg="1"/>
      <p:bldP spid="242" grpId="0" animBg="1"/>
      <p:bldP spid="243"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mc:AlternateContent xmlns:mc="http://schemas.openxmlformats.org/markup-compatibility/2006" xmlns:a14="http://schemas.microsoft.com/office/drawing/2010/main">
        <mc:Choice Requires="a14">
          <p:sp>
            <p:nvSpPr>
              <p:cNvPr id="2" name="Content Placeholder 1">
                <a:extLst>
                  <a:ext uri="{FF2B5EF4-FFF2-40B4-BE49-F238E27FC236}">
                    <a16:creationId xmlns:a16="http://schemas.microsoft.com/office/drawing/2014/main" id="{70C68833-2386-CA4A-BC01-389CE7357580}"/>
                  </a:ext>
                </a:extLst>
              </p:cNvPr>
              <p:cNvSpPr>
                <a:spLocks noGrp="1"/>
              </p:cNvSpPr>
              <p:nvPr>
                <p:ph idx="1"/>
              </p:nvPr>
            </p:nvSpPr>
            <p:spPr/>
            <p:txBody>
              <a:bodyPr/>
              <a:lstStyle/>
              <a:p>
                <a:r>
                  <a:rPr lang="en-GB" dirty="0"/>
                  <a:t>Eliminate </a:t>
                </a:r>
                <a14:m>
                  <m:oMath xmlns:m="http://schemas.openxmlformats.org/officeDocument/2006/math">
                    <m:r>
                      <a:rPr lang="de-DE" b="0" i="1" smtClean="0">
                        <a:solidFill>
                          <a:srgbClr val="FFC000"/>
                        </a:solidFill>
                        <a:latin typeface="Cambria Math" panose="02040503050406030204" pitchFamily="18" charset="0"/>
                      </a:rPr>
                      <m:t>𝑁𝑎𝑡</m:t>
                    </m:r>
                    <m:d>
                      <m:dPr>
                        <m:ctrlPr>
                          <a:rPr lang="de-DE" b="0" i="1" smtClean="0">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𝐷</m:t>
                        </m:r>
                      </m:e>
                    </m:d>
                  </m:oMath>
                </a14:m>
                <a:r>
                  <a:rPr lang="en-GB" dirty="0"/>
                  <a:t>, </a:t>
                </a:r>
                <a:br>
                  <a:rPr lang="en-GB" dirty="0"/>
                </a:br>
                <a14:m>
                  <m:oMath xmlns:m="http://schemas.openxmlformats.org/officeDocument/2006/math">
                    <m:r>
                      <a:rPr lang="de-DE" b="0" i="1" smtClean="0">
                        <a:solidFill>
                          <a:srgbClr val="FFC000"/>
                        </a:solidFill>
                        <a:latin typeface="Cambria Math" panose="02040503050406030204" pitchFamily="18" charset="0"/>
                      </a:rPr>
                      <m:t>𝐴𝑐𝑐</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𝐼</m:t>
                        </m:r>
                      </m:e>
                    </m:d>
                  </m:oMath>
                </a14:m>
                <a:r>
                  <a:rPr lang="en-GB" dirty="0"/>
                  <a:t> lifted</a:t>
                </a:r>
              </a:p>
              <a:p>
                <a:pPr lvl="1"/>
                <a:r>
                  <a:rPr lang="en-GB" dirty="0"/>
                  <a:t>Problem:</a:t>
                </a:r>
                <a:br>
                  <a:rPr lang="en-GB" dirty="0"/>
                </a:br>
                <a:r>
                  <a:rPr lang="en-GB" dirty="0"/>
                  <a:t>Neither contains all</a:t>
                </a:r>
                <a:br>
                  <a:rPr lang="en-GB" dirty="0"/>
                </a:br>
                <a:r>
                  <a:rPr lang="en-GB" dirty="0"/>
                  <a:t>logical variables of </a:t>
                </a: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𝑔</m:t>
                        </m:r>
                      </m:e>
                      <m:sub>
                        <m:r>
                          <a:rPr lang="de-DE" b="0" i="1" smtClean="0">
                            <a:latin typeface="Cambria Math" panose="02040503050406030204" pitchFamily="18" charset="0"/>
                          </a:rPr>
                          <m:t>1</m:t>
                        </m:r>
                      </m:sub>
                    </m:sSub>
                  </m:oMath>
                </a14:m>
                <a:endParaRPr lang="en-GB" dirty="0"/>
              </a:p>
              <a:p>
                <a:pPr lvl="1"/>
                <a:r>
                  <a:rPr lang="en-GB" dirty="0"/>
                  <a:t>Solution: Ground </a:t>
                </a:r>
                <a14:m>
                  <m:oMath xmlns:m="http://schemas.openxmlformats.org/officeDocument/2006/math">
                    <m:r>
                      <a:rPr lang="de-DE" b="0" i="1" smtClean="0">
                        <a:latin typeface="Cambria Math" panose="02040503050406030204" pitchFamily="18" charset="0"/>
                      </a:rPr>
                      <m:t>𝐼</m:t>
                    </m:r>
                  </m:oMath>
                </a14:m>
                <a:r>
                  <a:rPr lang="en-GB" dirty="0"/>
                  <a:t>?</a:t>
                </a:r>
              </a:p>
              <a:p>
                <a:pPr lvl="2"/>
                <a:r>
                  <a:rPr lang="en-GB" dirty="0"/>
                  <a:t>Eliminate </a:t>
                </a:r>
                <a14:m>
                  <m:oMath xmlns:m="http://schemas.openxmlformats.org/officeDocument/2006/math">
                    <m:r>
                      <a:rPr lang="de-DE" i="1">
                        <a:solidFill>
                          <a:srgbClr val="FFC000"/>
                        </a:solidFill>
                        <a:latin typeface="Cambria Math" panose="02040503050406030204" pitchFamily="18" charset="0"/>
                      </a:rPr>
                      <m:t>𝑁𝑎𝑡</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𝐷</m:t>
                        </m:r>
                      </m:e>
                    </m:d>
                  </m:oMath>
                </a14:m>
                <a:endParaRPr lang="en-GB" dirty="0"/>
              </a:p>
              <a:p>
                <a:pPr lvl="2"/>
                <a:r>
                  <a:rPr lang="en-GB" dirty="0"/>
                  <a:t>Eliminate </a:t>
                </a:r>
                <a14:m>
                  <m:oMath xmlns:m="http://schemas.openxmlformats.org/officeDocument/2006/math">
                    <m:r>
                      <a:rPr lang="de-DE" i="1">
                        <a:solidFill>
                          <a:srgbClr val="FFC000"/>
                        </a:solidFill>
                        <a:latin typeface="Cambria Math" panose="02040503050406030204" pitchFamily="18" charset="0"/>
                      </a:rPr>
                      <m:t>𝐴𝑐𝑐</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𝑐h𝑒𝑚</m:t>
                        </m:r>
                      </m:e>
                    </m:d>
                  </m:oMath>
                </a14:m>
                <a:r>
                  <a:rPr lang="en-GB" dirty="0"/>
                  <a:t>,</a:t>
                </a:r>
                <a:br>
                  <a:rPr lang="en-GB" dirty="0"/>
                </a:br>
                <a14:m>
                  <m:oMath xmlns:m="http://schemas.openxmlformats.org/officeDocument/2006/math">
                    <m:r>
                      <a:rPr lang="de-DE" i="1">
                        <a:solidFill>
                          <a:srgbClr val="FFC000"/>
                        </a:solidFill>
                        <a:latin typeface="Cambria Math" panose="02040503050406030204" pitchFamily="18" charset="0"/>
                      </a:rPr>
                      <m:t>𝐴𝑐𝑐</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𝑛𝑢𝑐𝑙</m:t>
                        </m:r>
                      </m:e>
                    </m:d>
                  </m:oMath>
                </a14:m>
                <a:r>
                  <a:rPr lang="en-GB" dirty="0"/>
                  <a:t> </a:t>
                </a:r>
              </a:p>
              <a:p>
                <a:pPr lvl="1"/>
                <a:r>
                  <a:rPr lang="en-GB" dirty="0"/>
                  <a:t>But: local symmetries,</a:t>
                </a:r>
                <a:br>
                  <a:rPr lang="en-GB" dirty="0"/>
                </a:br>
                <a:r>
                  <a:rPr lang="en-GB" dirty="0"/>
                  <a:t>encode in histograms</a:t>
                </a:r>
              </a:p>
              <a:p>
                <a:pPr lvl="1"/>
                <a:r>
                  <a:rPr lang="en-GB" dirty="0"/>
                  <a:t>Better solution: Count </a:t>
                </a:r>
                <a14:m>
                  <m:oMath xmlns:m="http://schemas.openxmlformats.org/officeDocument/2006/math">
                    <m:r>
                      <a:rPr lang="de-DE" i="1">
                        <a:latin typeface="Cambria Math" panose="02040503050406030204" pitchFamily="18" charset="0"/>
                      </a:rPr>
                      <m:t>𝐼</m:t>
                    </m:r>
                  </m:oMath>
                </a14:m>
                <a:r>
                  <a:rPr lang="en-GB" dirty="0"/>
                  <a:t>!</a:t>
                </a:r>
              </a:p>
            </p:txBody>
          </p:sp>
        </mc:Choice>
        <mc:Fallback xmlns="">
          <p:sp>
            <p:nvSpPr>
              <p:cNvPr id="2" name="Content Placeholder 1">
                <a:extLst>
                  <a:ext uri="{FF2B5EF4-FFF2-40B4-BE49-F238E27FC236}">
                    <a16:creationId xmlns:a16="http://schemas.microsoft.com/office/drawing/2014/main" id="{70C68833-2386-CA4A-BC01-389CE7357580}"/>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19</a:t>
            </a:fld>
            <a:endParaRPr lang="en-US"/>
          </a:p>
        </p:txBody>
      </p:sp>
      <p:grpSp>
        <p:nvGrpSpPr>
          <p:cNvPr id="212" name="Group 211">
            <a:extLst>
              <a:ext uri="{FF2B5EF4-FFF2-40B4-BE49-F238E27FC236}">
                <a16:creationId xmlns:a16="http://schemas.microsoft.com/office/drawing/2014/main" id="{FE03891D-95A9-4F4D-92F0-07DB4247C148}"/>
              </a:ext>
            </a:extLst>
          </p:cNvPr>
          <p:cNvGrpSpPr/>
          <p:nvPr/>
        </p:nvGrpSpPr>
        <p:grpSpPr>
          <a:xfrm>
            <a:off x="3861849" y="2019068"/>
            <a:ext cx="4308420" cy="3899660"/>
            <a:chOff x="3847952" y="1640772"/>
            <a:chExt cx="4308420" cy="3899660"/>
          </a:xfrm>
        </p:grpSpPr>
        <mc:AlternateContent xmlns:mc="http://schemas.openxmlformats.org/markup-compatibility/2006" xmlns:a14="http://schemas.microsoft.com/office/drawing/2010/main">
          <mc:Choice Requires="a14">
            <p:sp>
              <p:nvSpPr>
                <p:cNvPr id="213" name="TextBox 212">
                  <a:extLst>
                    <a:ext uri="{FF2B5EF4-FFF2-40B4-BE49-F238E27FC236}">
                      <a16:creationId xmlns:a16="http://schemas.microsoft.com/office/drawing/2014/main" id="{746B74DE-9AF5-334A-BCAA-D66F699E6DC4}"/>
                    </a:ext>
                  </a:extLst>
                </p:cNvPr>
                <p:cNvSpPr txBox="1"/>
                <p:nvPr/>
              </p:nvSpPr>
              <p:spPr>
                <a:xfrm>
                  <a:off x="4196621" y="2661917"/>
                  <a:ext cx="1534068" cy="389513"/>
                </a:xfrm>
                <a:prstGeom prst="ellipse">
                  <a:avLst/>
                </a:prstGeom>
                <a:noFill/>
                <a:ln>
                  <a:solidFill>
                    <a:schemeClr val="tx1"/>
                  </a:solidFill>
                </a:ln>
              </p:spPr>
              <p:txBody>
                <a:bodyPr wrap="none" lIns="0" tIns="0" rIns="0" bIns="0" rtlCol="0">
                  <a:spAutoFit/>
                </a:bodyPr>
                <a:lstStyle/>
                <a:p>
                  <a:pPr marL="15875"/>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charset="0"/>
                          </a:rPr>
                          <m:t>𝑁𝑎𝑡</m:t>
                        </m:r>
                        <m:r>
                          <m:rPr>
                            <m:nor/>
                          </m:rPr>
                          <a:rPr lang="en-GB">
                            <a:solidFill>
                              <a:srgbClr val="FFC000"/>
                            </a:solidFill>
                            <a:latin typeface="Cambria Math" charset="0"/>
                          </a:rPr>
                          <m:t>.</m:t>
                        </m:r>
                        <m:r>
                          <a:rPr lang="en-GB" i="1">
                            <a:solidFill>
                              <a:srgbClr val="FFC000"/>
                            </a:solidFill>
                            <a:latin typeface="Cambria Math" panose="02040503050406030204" pitchFamily="18" charset="0"/>
                          </a:rPr>
                          <m:t>𝑓𝑙𝑜𝑜𝑑</m:t>
                        </m:r>
                      </m:oMath>
                    </m:oMathPara>
                  </a14:m>
                  <a:endParaRPr lang="en-GB" dirty="0">
                    <a:solidFill>
                      <a:srgbClr val="FFC000"/>
                    </a:solidFill>
                  </a:endParaRPr>
                </a:p>
              </p:txBody>
            </p:sp>
          </mc:Choice>
          <mc:Fallback xmlns="">
            <p:sp>
              <p:nvSpPr>
                <p:cNvPr id="213" name="TextBox 212">
                  <a:extLst>
                    <a:ext uri="{FF2B5EF4-FFF2-40B4-BE49-F238E27FC236}">
                      <a16:creationId xmlns:a16="http://schemas.microsoft.com/office/drawing/2014/main" id="{746B74DE-9AF5-334A-BCAA-D66F699E6DC4}"/>
                    </a:ext>
                  </a:extLst>
                </p:cNvPr>
                <p:cNvSpPr txBox="1">
                  <a:spLocks noRot="1" noChangeAspect="1" noMove="1" noResize="1" noEditPoints="1" noAdjustHandles="1" noChangeArrowheads="1" noChangeShapeType="1" noTextEdit="1"/>
                </p:cNvSpPr>
                <p:nvPr/>
              </p:nvSpPr>
              <p:spPr>
                <a:xfrm>
                  <a:off x="4196621" y="2661917"/>
                  <a:ext cx="1534068" cy="389513"/>
                </a:xfrm>
                <a:prstGeom prst="ellipse">
                  <a:avLst/>
                </a:prstGeom>
                <a:blipFill>
                  <a:blip r:embed="rId4"/>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3168C36D-4701-C74A-9D6A-4F64FB49B55B}"/>
                    </a:ext>
                  </a:extLst>
                </p:cNvPr>
                <p:cNvSpPr txBox="1"/>
                <p:nvPr/>
              </p:nvSpPr>
              <p:spPr>
                <a:xfrm>
                  <a:off x="6514831" y="2661917"/>
                  <a:ext cx="12897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rPr>
                          <m:t>𝑁𝑎𝑡</m:t>
                        </m:r>
                        <m:r>
                          <m:rPr>
                            <m:nor/>
                          </m:rPr>
                          <a:rPr lang="en-GB">
                            <a:solidFill>
                              <a:srgbClr val="FFC000"/>
                            </a:solidFill>
                            <a:latin typeface="Cambria Math" charset="0"/>
                          </a:rPr>
                          <m:t>.</m:t>
                        </m:r>
                        <m:r>
                          <a:rPr lang="en-GB" i="1">
                            <a:solidFill>
                              <a:srgbClr val="FFC000"/>
                            </a:solidFill>
                            <a:latin typeface="Cambria Math" panose="02040503050406030204" pitchFamily="18" charset="0"/>
                          </a:rPr>
                          <m:t>𝑓𝑖𝑟𝑒</m:t>
                        </m:r>
                      </m:oMath>
                    </m:oMathPara>
                  </a14:m>
                  <a:endParaRPr lang="en-GB" dirty="0">
                    <a:solidFill>
                      <a:srgbClr val="FFC000"/>
                    </a:solidFill>
                  </a:endParaRPr>
                </a:p>
              </p:txBody>
            </p:sp>
          </mc:Choice>
          <mc:Fallback xmlns="">
            <p:sp>
              <p:nvSpPr>
                <p:cNvPr id="214" name="TextBox 213">
                  <a:extLst>
                    <a:ext uri="{FF2B5EF4-FFF2-40B4-BE49-F238E27FC236}">
                      <a16:creationId xmlns:a16="http://schemas.microsoft.com/office/drawing/2014/main" id="{3168C36D-4701-C74A-9D6A-4F64FB49B55B}"/>
                    </a:ext>
                  </a:extLst>
                </p:cNvPr>
                <p:cNvSpPr txBox="1">
                  <a:spLocks noRot="1" noChangeAspect="1" noMove="1" noResize="1" noEditPoints="1" noAdjustHandles="1" noChangeArrowheads="1" noChangeShapeType="1" noTextEdit="1"/>
                </p:cNvSpPr>
                <p:nvPr/>
              </p:nvSpPr>
              <p:spPr>
                <a:xfrm>
                  <a:off x="6514831" y="2661917"/>
                  <a:ext cx="1289721" cy="389513"/>
                </a:xfrm>
                <a:prstGeom prst="ellipse">
                  <a:avLst/>
                </a:prstGeom>
                <a:blipFill>
                  <a:blip r:embed="rId5"/>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6F9F8A54-3B17-0D4B-83A1-EECDB1D3A225}"/>
                    </a:ext>
                  </a:extLst>
                </p:cNvPr>
                <p:cNvSpPr txBox="1"/>
                <p:nvPr/>
              </p:nvSpPr>
              <p:spPr>
                <a:xfrm>
                  <a:off x="3944884" y="5150919"/>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215" name="TextBox 214">
                  <a:extLst>
                    <a:ext uri="{FF2B5EF4-FFF2-40B4-BE49-F238E27FC236}">
                      <a16:creationId xmlns:a16="http://schemas.microsoft.com/office/drawing/2014/main" id="{6F9F8A54-3B17-0D4B-83A1-EECDB1D3A225}"/>
                    </a:ext>
                  </a:extLst>
                </p:cNvPr>
                <p:cNvSpPr txBox="1">
                  <a:spLocks noRot="1" noChangeAspect="1" noMove="1" noResize="1" noEditPoints="1" noAdjustHandles="1" noChangeArrowheads="1" noChangeShapeType="1" noTextEdit="1"/>
                </p:cNvSpPr>
                <p:nvPr/>
              </p:nvSpPr>
              <p:spPr>
                <a:xfrm>
                  <a:off x="3944884" y="5150919"/>
                  <a:ext cx="1609807"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p:cxnSp>
          <p:nvCxnSpPr>
            <p:cNvPr id="216" name="Straight Connector 215">
              <a:extLst>
                <a:ext uri="{FF2B5EF4-FFF2-40B4-BE49-F238E27FC236}">
                  <a16:creationId xmlns:a16="http://schemas.microsoft.com/office/drawing/2014/main" id="{049DECC4-7423-AF45-B276-5B7AC503B21B}"/>
                </a:ext>
              </a:extLst>
            </p:cNvPr>
            <p:cNvCxnSpPr>
              <a:cxnSpLocks/>
              <a:stCxn id="266" idx="1"/>
              <a:endCxn id="213" idx="6"/>
            </p:cNvCxnSpPr>
            <p:nvPr/>
          </p:nvCxnSpPr>
          <p:spPr>
            <a:xfrm flipH="1">
              <a:off x="5730689" y="2856673"/>
              <a:ext cx="139616"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9E8BAC9E-506E-E540-979F-2DD76E6218D8}"/>
                </a:ext>
              </a:extLst>
            </p:cNvPr>
            <p:cNvCxnSpPr>
              <a:cxnSpLocks/>
              <a:stCxn id="215" idx="0"/>
              <a:endCxn id="264" idx="2"/>
            </p:cNvCxnSpPr>
            <p:nvPr/>
          </p:nvCxnSpPr>
          <p:spPr>
            <a:xfrm flipV="1">
              <a:off x="4749788" y="4737872"/>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00A9350D-68A2-5F42-876F-C549CA36C5B2}"/>
                </a:ext>
              </a:extLst>
            </p:cNvPr>
            <p:cNvCxnSpPr>
              <a:cxnSpLocks/>
              <a:stCxn id="264" idx="0"/>
              <a:endCxn id="246" idx="4"/>
            </p:cNvCxnSpPr>
            <p:nvPr/>
          </p:nvCxnSpPr>
          <p:spPr>
            <a:xfrm flipV="1">
              <a:off x="4754734" y="3862567"/>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1" name="Group 220">
              <a:extLst>
                <a:ext uri="{FF2B5EF4-FFF2-40B4-BE49-F238E27FC236}">
                  <a16:creationId xmlns:a16="http://schemas.microsoft.com/office/drawing/2014/main" id="{8551B403-7639-DC44-A7C9-0E35FACEE208}"/>
                </a:ext>
              </a:extLst>
            </p:cNvPr>
            <p:cNvGrpSpPr/>
            <p:nvPr/>
          </p:nvGrpSpPr>
          <p:grpSpPr>
            <a:xfrm>
              <a:off x="5852909" y="2560892"/>
              <a:ext cx="190052" cy="367781"/>
              <a:chOff x="6667403" y="2704840"/>
              <a:chExt cx="190052" cy="367781"/>
            </a:xfrm>
          </p:grpSpPr>
          <p:sp>
            <p:nvSpPr>
              <p:cNvPr id="266" name="Rectangle 265">
                <a:extLst>
                  <a:ext uri="{FF2B5EF4-FFF2-40B4-BE49-F238E27FC236}">
                    <a16:creationId xmlns:a16="http://schemas.microsoft.com/office/drawing/2014/main" id="{11E49E06-AF1B-A945-8D4D-D151808A0569}"/>
                  </a:ext>
                </a:extLst>
              </p:cNvPr>
              <p:cNvSpPr/>
              <p:nvPr/>
            </p:nvSpPr>
            <p:spPr>
              <a:xfrm>
                <a:off x="6684799"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7" name="TextBox 266">
                    <a:extLst>
                      <a:ext uri="{FF2B5EF4-FFF2-40B4-BE49-F238E27FC236}">
                        <a16:creationId xmlns:a16="http://schemas.microsoft.com/office/drawing/2014/main" id="{66E917A8-C2D0-E742-BB96-04CF96E9D427}"/>
                      </a:ext>
                    </a:extLst>
                  </p:cNvPr>
                  <p:cNvSpPr txBox="1"/>
                  <p:nvPr/>
                </p:nvSpPr>
                <p:spPr>
                  <a:xfrm>
                    <a:off x="6667403"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7" name="TextBox 266">
                    <a:extLst>
                      <a:ext uri="{FF2B5EF4-FFF2-40B4-BE49-F238E27FC236}">
                        <a16:creationId xmlns:a16="http://schemas.microsoft.com/office/drawing/2014/main" id="{66E917A8-C2D0-E742-BB96-04CF96E9D427}"/>
                      </a:ext>
                    </a:extLst>
                  </p:cNvPr>
                  <p:cNvSpPr txBox="1">
                    <a:spLocks noRot="1" noChangeAspect="1" noMove="1" noResize="1" noEditPoints="1" noAdjustHandles="1" noChangeArrowheads="1" noChangeShapeType="1" noTextEdit="1"/>
                  </p:cNvSpPr>
                  <p:nvPr/>
                </p:nvSpPr>
                <p:spPr>
                  <a:xfrm>
                    <a:off x="6667403" y="2704840"/>
                    <a:ext cx="190052" cy="215444"/>
                  </a:xfrm>
                  <a:prstGeom prst="rect">
                    <a:avLst/>
                  </a:prstGeom>
                  <a:blipFill>
                    <a:blip r:embed="rId20"/>
                    <a:stretch>
                      <a:fillRect l="-37500" b="-27778"/>
                    </a:stretch>
                  </a:blipFill>
                </p:spPr>
                <p:txBody>
                  <a:bodyPr/>
                  <a:lstStyle/>
                  <a:p>
                    <a:r>
                      <a:rPr lang="en-GB">
                        <a:noFill/>
                      </a:rPr>
                      <a:t> </a:t>
                    </a:r>
                  </a:p>
                </p:txBody>
              </p:sp>
            </mc:Fallback>
          </mc:AlternateContent>
        </p:grpSp>
        <p:grpSp>
          <p:nvGrpSpPr>
            <p:cNvPr id="222" name="Group 221">
              <a:extLst>
                <a:ext uri="{FF2B5EF4-FFF2-40B4-BE49-F238E27FC236}">
                  <a16:creationId xmlns:a16="http://schemas.microsoft.com/office/drawing/2014/main" id="{197C199F-95E0-0047-8353-B501E61DD8FB}"/>
                </a:ext>
              </a:extLst>
            </p:cNvPr>
            <p:cNvGrpSpPr/>
            <p:nvPr/>
          </p:nvGrpSpPr>
          <p:grpSpPr>
            <a:xfrm>
              <a:off x="4652677" y="4361728"/>
              <a:ext cx="194219" cy="376144"/>
              <a:chOff x="5467171" y="4505676"/>
              <a:chExt cx="194219" cy="376144"/>
            </a:xfrm>
          </p:grpSpPr>
          <p:sp>
            <p:nvSpPr>
              <p:cNvPr id="264" name="Rectangle 263">
                <a:extLst>
                  <a:ext uri="{FF2B5EF4-FFF2-40B4-BE49-F238E27FC236}">
                    <a16:creationId xmlns:a16="http://schemas.microsoft.com/office/drawing/2014/main" id="{2D872F40-9A5E-3547-A560-7A7648E45C99}"/>
                  </a:ext>
                </a:extLst>
              </p:cNvPr>
              <p:cNvSpPr/>
              <p:nvPr/>
            </p:nvSpPr>
            <p:spPr>
              <a:xfrm>
                <a:off x="5497228"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5" name="TextBox 264">
                    <a:extLst>
                      <a:ext uri="{FF2B5EF4-FFF2-40B4-BE49-F238E27FC236}">
                        <a16:creationId xmlns:a16="http://schemas.microsoft.com/office/drawing/2014/main" id="{75B89298-4604-EF45-B2B4-60914194ACC9}"/>
                      </a:ext>
                    </a:extLst>
                  </p:cNvPr>
                  <p:cNvSpPr txBox="1"/>
                  <p:nvPr/>
                </p:nvSpPr>
                <p:spPr>
                  <a:xfrm>
                    <a:off x="5467171" y="450567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74" name="TextBox 73">
                    <a:extLst>
                      <a:ext uri="{FF2B5EF4-FFF2-40B4-BE49-F238E27FC236}">
                        <a16:creationId xmlns:a16="http://schemas.microsoft.com/office/drawing/2014/main" id="{4E94406F-0346-7E44-AAD6-6115D2F26F4A}"/>
                      </a:ext>
                    </a:extLst>
                  </p:cNvPr>
                  <p:cNvSpPr txBox="1">
                    <a:spLocks noRot="1" noChangeAspect="1" noMove="1" noResize="1" noEditPoints="1" noAdjustHandles="1" noChangeArrowheads="1" noChangeShapeType="1" noTextEdit="1"/>
                  </p:cNvSpPr>
                  <p:nvPr/>
                </p:nvSpPr>
                <p:spPr>
                  <a:xfrm>
                    <a:off x="5467171" y="4505676"/>
                    <a:ext cx="194219" cy="215444"/>
                  </a:xfrm>
                  <a:prstGeom prst="rect">
                    <a:avLst/>
                  </a:prstGeom>
                  <a:blipFill>
                    <a:blip r:embed="rId21"/>
                    <a:stretch>
                      <a:fillRect l="-35294" b="-33333"/>
                    </a:stretch>
                  </a:blipFill>
                </p:spPr>
                <p:txBody>
                  <a:bodyPr/>
                  <a:lstStyle/>
                  <a:p>
                    <a:r>
                      <a:rPr lang="en-GB">
                        <a:noFill/>
                      </a:rPr>
                      <a:t> </a:t>
                    </a:r>
                  </a:p>
                </p:txBody>
              </p:sp>
            </mc:Fallback>
          </mc:AlternateContent>
        </p:grpSp>
        <p:cxnSp>
          <p:nvCxnSpPr>
            <p:cNvPr id="224" name="Straight Connector 223">
              <a:extLst>
                <a:ext uri="{FF2B5EF4-FFF2-40B4-BE49-F238E27FC236}">
                  <a16:creationId xmlns:a16="http://schemas.microsoft.com/office/drawing/2014/main" id="{7FC0F694-3E17-E844-86A6-5BDA27F563DF}"/>
                </a:ext>
              </a:extLst>
            </p:cNvPr>
            <p:cNvCxnSpPr>
              <a:cxnSpLocks/>
              <a:stCxn id="214" idx="2"/>
              <a:endCxn id="260" idx="3"/>
            </p:cNvCxnSpPr>
            <p:nvPr/>
          </p:nvCxnSpPr>
          <p:spPr>
            <a:xfrm flipH="1" flipV="1">
              <a:off x="6306202" y="2856673"/>
              <a:ext cx="208629"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29130A9-9D9C-EB49-B5ED-BCF34FB4EA72}"/>
                </a:ext>
              </a:extLst>
            </p:cNvPr>
            <p:cNvCxnSpPr>
              <a:cxnSpLocks/>
              <a:stCxn id="246" idx="0"/>
              <a:endCxn id="260" idx="2"/>
            </p:cNvCxnSpPr>
            <p:nvPr/>
          </p:nvCxnSpPr>
          <p:spPr>
            <a:xfrm flipV="1">
              <a:off x="6089585" y="2928673"/>
              <a:ext cx="144617"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7E05627-51C8-0945-9F55-2FD69B7F914B}"/>
                </a:ext>
              </a:extLst>
            </p:cNvPr>
            <p:cNvCxnSpPr>
              <a:cxnSpLocks/>
              <a:stCxn id="258" idx="3"/>
              <a:endCxn id="213" idx="2"/>
            </p:cNvCxnSpPr>
            <p:nvPr/>
          </p:nvCxnSpPr>
          <p:spPr>
            <a:xfrm>
              <a:off x="4011827"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ADD934D-104B-6A46-AB5F-FE98298D9933}"/>
                </a:ext>
              </a:extLst>
            </p:cNvPr>
            <p:cNvCxnSpPr>
              <a:cxnSpLocks/>
              <a:stCxn id="214" idx="6"/>
              <a:endCxn id="256" idx="1"/>
            </p:cNvCxnSpPr>
            <p:nvPr/>
          </p:nvCxnSpPr>
          <p:spPr>
            <a:xfrm flipV="1">
              <a:off x="7804552"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14969037-FA50-BB40-8DCF-ADEF07F5B32C}"/>
                </a:ext>
              </a:extLst>
            </p:cNvPr>
            <p:cNvCxnSpPr>
              <a:cxnSpLocks/>
              <a:stCxn id="242" idx="4"/>
              <a:endCxn id="266" idx="0"/>
            </p:cNvCxnSpPr>
            <p:nvPr/>
          </p:nvCxnSpPr>
          <p:spPr>
            <a:xfrm flipH="1">
              <a:off x="5942305" y="2488892"/>
              <a:ext cx="153253"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CA820B2B-747A-1845-ADFA-3AF9C9333ACD}"/>
                </a:ext>
              </a:extLst>
            </p:cNvPr>
            <p:cNvCxnSpPr>
              <a:cxnSpLocks/>
              <a:stCxn id="242" idx="4"/>
              <a:endCxn id="260" idx="0"/>
            </p:cNvCxnSpPr>
            <p:nvPr/>
          </p:nvCxnSpPr>
          <p:spPr>
            <a:xfrm>
              <a:off x="6095558" y="2488892"/>
              <a:ext cx="138644"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D968AC59-587C-524F-8711-A45BEC04E640}"/>
                </a:ext>
              </a:extLst>
            </p:cNvPr>
            <p:cNvCxnSpPr>
              <a:cxnSpLocks/>
              <a:stCxn id="258" idx="3"/>
              <a:endCxn id="243" idx="3"/>
            </p:cNvCxnSpPr>
            <p:nvPr/>
          </p:nvCxnSpPr>
          <p:spPr>
            <a:xfrm flipV="1">
              <a:off x="4011827" y="1973242"/>
              <a:ext cx="1578483"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A82548C3-5A62-9A49-8719-4D92B7C0E1D4}"/>
                </a:ext>
              </a:extLst>
            </p:cNvPr>
            <p:cNvCxnSpPr>
              <a:cxnSpLocks/>
              <a:stCxn id="243" idx="5"/>
              <a:endCxn id="256" idx="1"/>
            </p:cNvCxnSpPr>
            <p:nvPr/>
          </p:nvCxnSpPr>
          <p:spPr>
            <a:xfrm>
              <a:off x="6588861" y="1973242"/>
              <a:ext cx="1400485"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53CE09A7-F599-7341-AE8E-CD6BEDAB26BC}"/>
                </a:ext>
              </a:extLst>
            </p:cNvPr>
            <p:cNvCxnSpPr>
              <a:cxnSpLocks/>
              <a:stCxn id="258" idx="3"/>
              <a:endCxn id="246" idx="2"/>
            </p:cNvCxnSpPr>
            <p:nvPr/>
          </p:nvCxnSpPr>
          <p:spPr>
            <a:xfrm>
              <a:off x="4011827" y="2856673"/>
              <a:ext cx="1698433"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5F3298DA-58AD-F244-BAE5-522517060F7B}"/>
                </a:ext>
              </a:extLst>
            </p:cNvPr>
            <p:cNvCxnSpPr>
              <a:cxnSpLocks/>
              <a:stCxn id="256" idx="1"/>
              <a:endCxn id="246" idx="6"/>
            </p:cNvCxnSpPr>
            <p:nvPr/>
          </p:nvCxnSpPr>
          <p:spPr>
            <a:xfrm flipH="1">
              <a:off x="6468909" y="2856673"/>
              <a:ext cx="1520437"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B878E65C-3F69-994A-AFA2-95C7A31EED2B}"/>
                </a:ext>
              </a:extLst>
            </p:cNvPr>
            <p:cNvGrpSpPr/>
            <p:nvPr/>
          </p:nvGrpSpPr>
          <p:grpSpPr>
            <a:xfrm>
              <a:off x="6136182" y="2560892"/>
              <a:ext cx="190052" cy="367781"/>
              <a:chOff x="6950676" y="2704840"/>
              <a:chExt cx="190052" cy="367781"/>
            </a:xfrm>
          </p:grpSpPr>
          <p:sp>
            <p:nvSpPr>
              <p:cNvPr id="260" name="Rectangle 259">
                <a:extLst>
                  <a:ext uri="{FF2B5EF4-FFF2-40B4-BE49-F238E27FC236}">
                    <a16:creationId xmlns:a16="http://schemas.microsoft.com/office/drawing/2014/main" id="{9079AD42-DEB8-1E41-A36F-037DA7B7C183}"/>
                  </a:ext>
                </a:extLst>
              </p:cNvPr>
              <p:cNvSpPr/>
              <p:nvPr/>
            </p:nvSpPr>
            <p:spPr>
              <a:xfrm>
                <a:off x="6976696"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1" name="TextBox 260">
                    <a:extLst>
                      <a:ext uri="{FF2B5EF4-FFF2-40B4-BE49-F238E27FC236}">
                        <a16:creationId xmlns:a16="http://schemas.microsoft.com/office/drawing/2014/main" id="{7106CFAF-29B5-7B4D-B781-5A607887623D}"/>
                      </a:ext>
                    </a:extLst>
                  </p:cNvPr>
                  <p:cNvSpPr txBox="1"/>
                  <p:nvPr/>
                </p:nvSpPr>
                <p:spPr>
                  <a:xfrm>
                    <a:off x="695067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1" name="TextBox 260">
                    <a:extLst>
                      <a:ext uri="{FF2B5EF4-FFF2-40B4-BE49-F238E27FC236}">
                        <a16:creationId xmlns:a16="http://schemas.microsoft.com/office/drawing/2014/main" id="{7106CFAF-29B5-7B4D-B781-5A607887623D}"/>
                      </a:ext>
                    </a:extLst>
                  </p:cNvPr>
                  <p:cNvSpPr txBox="1">
                    <a:spLocks noRot="1" noChangeAspect="1" noMove="1" noResize="1" noEditPoints="1" noAdjustHandles="1" noChangeArrowheads="1" noChangeShapeType="1" noTextEdit="1"/>
                  </p:cNvSpPr>
                  <p:nvPr/>
                </p:nvSpPr>
                <p:spPr>
                  <a:xfrm>
                    <a:off x="6950676" y="2704840"/>
                    <a:ext cx="190052" cy="215444"/>
                  </a:xfrm>
                  <a:prstGeom prst="rect">
                    <a:avLst/>
                  </a:prstGeom>
                  <a:blipFill>
                    <a:blip r:embed="rId23"/>
                    <a:stretch>
                      <a:fillRect l="-37500" b="-27778"/>
                    </a:stretch>
                  </a:blipFill>
                </p:spPr>
                <p:txBody>
                  <a:bodyPr/>
                  <a:lstStyle/>
                  <a:p>
                    <a:r>
                      <a:rPr lang="en-GB">
                        <a:noFill/>
                      </a:rPr>
                      <a:t> </a:t>
                    </a:r>
                  </a:p>
                </p:txBody>
              </p:sp>
            </mc:Fallback>
          </mc:AlternateContent>
        </p:grpSp>
        <p:grpSp>
          <p:nvGrpSpPr>
            <p:cNvPr id="239" name="Group 238">
              <a:extLst>
                <a:ext uri="{FF2B5EF4-FFF2-40B4-BE49-F238E27FC236}">
                  <a16:creationId xmlns:a16="http://schemas.microsoft.com/office/drawing/2014/main" id="{E45AE4A8-7106-264C-80CD-5F1B4846C23B}"/>
                </a:ext>
              </a:extLst>
            </p:cNvPr>
            <p:cNvGrpSpPr/>
            <p:nvPr/>
          </p:nvGrpSpPr>
          <p:grpSpPr>
            <a:xfrm>
              <a:off x="3847952" y="2560892"/>
              <a:ext cx="190052" cy="367781"/>
              <a:chOff x="4662446" y="2704840"/>
              <a:chExt cx="190052" cy="367781"/>
            </a:xfrm>
          </p:grpSpPr>
          <p:sp>
            <p:nvSpPr>
              <p:cNvPr id="258" name="Rectangle 257">
                <a:extLst>
                  <a:ext uri="{FF2B5EF4-FFF2-40B4-BE49-F238E27FC236}">
                    <a16:creationId xmlns:a16="http://schemas.microsoft.com/office/drawing/2014/main" id="{1BFEC8B7-8040-E14A-804E-B544DF57226B}"/>
                  </a:ext>
                </a:extLst>
              </p:cNvPr>
              <p:cNvSpPr/>
              <p:nvPr/>
            </p:nvSpPr>
            <p:spPr>
              <a:xfrm>
                <a:off x="4682321"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F90ECFBA-A111-484F-98BC-0B61B89102B2}"/>
                      </a:ext>
                    </a:extLst>
                  </p:cNvPr>
                  <p:cNvSpPr txBox="1"/>
                  <p:nvPr/>
                </p:nvSpPr>
                <p:spPr>
                  <a:xfrm>
                    <a:off x="466244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9" name="TextBox 258">
                    <a:extLst>
                      <a:ext uri="{FF2B5EF4-FFF2-40B4-BE49-F238E27FC236}">
                        <a16:creationId xmlns:a16="http://schemas.microsoft.com/office/drawing/2014/main" id="{F90ECFBA-A111-484F-98BC-0B61B89102B2}"/>
                      </a:ext>
                    </a:extLst>
                  </p:cNvPr>
                  <p:cNvSpPr txBox="1">
                    <a:spLocks noRot="1" noChangeAspect="1" noMove="1" noResize="1" noEditPoints="1" noAdjustHandles="1" noChangeArrowheads="1" noChangeShapeType="1" noTextEdit="1"/>
                  </p:cNvSpPr>
                  <p:nvPr/>
                </p:nvSpPr>
                <p:spPr>
                  <a:xfrm>
                    <a:off x="4662446" y="2704840"/>
                    <a:ext cx="190052" cy="215444"/>
                  </a:xfrm>
                  <a:prstGeom prst="rect">
                    <a:avLst/>
                  </a:prstGeom>
                  <a:blipFill>
                    <a:blip r:embed="rId24"/>
                    <a:stretch>
                      <a:fillRect l="-37500" b="-27778"/>
                    </a:stretch>
                  </a:blipFill>
                </p:spPr>
                <p:txBody>
                  <a:bodyPr/>
                  <a:lstStyle/>
                  <a:p>
                    <a:r>
                      <a:rPr lang="en-GB">
                        <a:noFill/>
                      </a:rPr>
                      <a:t> </a:t>
                    </a:r>
                  </a:p>
                </p:txBody>
              </p:sp>
            </mc:Fallback>
          </mc:AlternateContent>
        </p:grpSp>
        <p:grpSp>
          <p:nvGrpSpPr>
            <p:cNvPr id="240" name="Group 239">
              <a:extLst>
                <a:ext uri="{FF2B5EF4-FFF2-40B4-BE49-F238E27FC236}">
                  <a16:creationId xmlns:a16="http://schemas.microsoft.com/office/drawing/2014/main" id="{FE02072C-7DE5-2B4A-92AD-198A6CB2B2AC}"/>
                </a:ext>
              </a:extLst>
            </p:cNvPr>
            <p:cNvGrpSpPr/>
            <p:nvPr/>
          </p:nvGrpSpPr>
          <p:grpSpPr>
            <a:xfrm>
              <a:off x="7966320" y="2560892"/>
              <a:ext cx="190052" cy="367781"/>
              <a:chOff x="8780814" y="2704840"/>
              <a:chExt cx="190052" cy="367781"/>
            </a:xfrm>
          </p:grpSpPr>
          <p:sp>
            <p:nvSpPr>
              <p:cNvPr id="256" name="Rectangle 255">
                <a:extLst>
                  <a:ext uri="{FF2B5EF4-FFF2-40B4-BE49-F238E27FC236}">
                    <a16:creationId xmlns:a16="http://schemas.microsoft.com/office/drawing/2014/main" id="{E00E0DC7-A873-BA40-A49F-8898EA6D6459}"/>
                  </a:ext>
                </a:extLst>
              </p:cNvPr>
              <p:cNvSpPr/>
              <p:nvPr/>
            </p:nvSpPr>
            <p:spPr>
              <a:xfrm>
                <a:off x="8803840"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7" name="TextBox 256">
                    <a:extLst>
                      <a:ext uri="{FF2B5EF4-FFF2-40B4-BE49-F238E27FC236}">
                        <a16:creationId xmlns:a16="http://schemas.microsoft.com/office/drawing/2014/main" id="{6DAD29F4-3D40-254E-B359-0690E70A87DE}"/>
                      </a:ext>
                    </a:extLst>
                  </p:cNvPr>
                  <p:cNvSpPr txBox="1"/>
                  <p:nvPr/>
                </p:nvSpPr>
                <p:spPr>
                  <a:xfrm>
                    <a:off x="8780814"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7" name="TextBox 256">
                    <a:extLst>
                      <a:ext uri="{FF2B5EF4-FFF2-40B4-BE49-F238E27FC236}">
                        <a16:creationId xmlns:a16="http://schemas.microsoft.com/office/drawing/2014/main" id="{6DAD29F4-3D40-254E-B359-0690E70A87DE}"/>
                      </a:ext>
                    </a:extLst>
                  </p:cNvPr>
                  <p:cNvSpPr txBox="1">
                    <a:spLocks noRot="1" noChangeAspect="1" noMove="1" noResize="1" noEditPoints="1" noAdjustHandles="1" noChangeArrowheads="1" noChangeShapeType="1" noTextEdit="1"/>
                  </p:cNvSpPr>
                  <p:nvPr/>
                </p:nvSpPr>
                <p:spPr>
                  <a:xfrm>
                    <a:off x="8780814" y="2704840"/>
                    <a:ext cx="190052" cy="215444"/>
                  </a:xfrm>
                  <a:prstGeom prst="rect">
                    <a:avLst/>
                  </a:prstGeom>
                  <a:blipFill>
                    <a:blip r:embed="rId25"/>
                    <a:stretch>
                      <a:fillRect l="-37500" b="-27778"/>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2" name="TextBox 241">
                  <a:extLst>
                    <a:ext uri="{FF2B5EF4-FFF2-40B4-BE49-F238E27FC236}">
                      <a16:creationId xmlns:a16="http://schemas.microsoft.com/office/drawing/2014/main" id="{F212901E-F2DC-6D42-8143-E64EAC884774}"/>
                    </a:ext>
                  </a:extLst>
                </p:cNvPr>
                <p:cNvSpPr txBox="1"/>
                <p:nvPr/>
              </p:nvSpPr>
              <p:spPr>
                <a:xfrm>
                  <a:off x="5455882" y="2099379"/>
                  <a:ext cx="1279352"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smtClean="0">
                            <a:solidFill>
                              <a:srgbClr val="FFC000"/>
                            </a:solidFill>
                            <a:latin typeface="Cambria Math" panose="02040503050406030204" pitchFamily="18" charset="0"/>
                          </a:rPr>
                          <m:t>𝐴𝑐𝑐</m:t>
                        </m:r>
                        <m:r>
                          <m:rPr>
                            <m:nor/>
                          </m:rPr>
                          <a:rPr lang="en-GB">
                            <a:solidFill>
                              <a:srgbClr val="FFC000"/>
                            </a:solidFill>
                            <a:latin typeface="Cambria Math" charset="0"/>
                          </a:rPr>
                          <m:t>.</m:t>
                        </m:r>
                        <m:r>
                          <a:rPr lang="de-DE" b="0" i="1" smtClean="0">
                            <a:solidFill>
                              <a:srgbClr val="FFC000"/>
                            </a:solidFill>
                            <a:latin typeface="Cambria Math" panose="02040503050406030204" pitchFamily="18" charset="0"/>
                          </a:rPr>
                          <m:t>𝑛𝑢𝑐𝑙</m:t>
                        </m:r>
                      </m:oMath>
                    </m:oMathPara>
                  </a14:m>
                  <a:endParaRPr lang="en-GB" dirty="0">
                    <a:solidFill>
                      <a:srgbClr val="FFC000"/>
                    </a:solidFill>
                  </a:endParaRPr>
                </a:p>
              </p:txBody>
            </p:sp>
          </mc:Choice>
          <mc:Fallback xmlns="">
            <p:sp>
              <p:nvSpPr>
                <p:cNvPr id="242" name="TextBox 241">
                  <a:extLst>
                    <a:ext uri="{FF2B5EF4-FFF2-40B4-BE49-F238E27FC236}">
                      <a16:creationId xmlns:a16="http://schemas.microsoft.com/office/drawing/2014/main" id="{F212901E-F2DC-6D42-8143-E64EAC884774}"/>
                    </a:ext>
                  </a:extLst>
                </p:cNvPr>
                <p:cNvSpPr txBox="1">
                  <a:spLocks noRot="1" noChangeAspect="1" noMove="1" noResize="1" noEditPoints="1" noAdjustHandles="1" noChangeArrowheads="1" noChangeShapeType="1" noTextEdit="1"/>
                </p:cNvSpPr>
                <p:nvPr/>
              </p:nvSpPr>
              <p:spPr>
                <a:xfrm>
                  <a:off x="5455882" y="2099379"/>
                  <a:ext cx="1279352" cy="389513"/>
                </a:xfrm>
                <a:prstGeom prst="ellipse">
                  <a:avLst/>
                </a:prstGeom>
                <a:blipFill>
                  <a:blip r:embed="rId2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3" name="TextBox 242">
                  <a:extLst>
                    <a:ext uri="{FF2B5EF4-FFF2-40B4-BE49-F238E27FC236}">
                      <a16:creationId xmlns:a16="http://schemas.microsoft.com/office/drawing/2014/main" id="{AA45890B-649D-1142-BF06-436C09D152A2}"/>
                    </a:ext>
                  </a:extLst>
                </p:cNvPr>
                <p:cNvSpPr txBox="1"/>
                <p:nvPr/>
              </p:nvSpPr>
              <p:spPr>
                <a:xfrm>
                  <a:off x="5383503" y="1640772"/>
                  <a:ext cx="141216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panose="02040503050406030204" pitchFamily="18" charset="0"/>
                          </a:rPr>
                          <m:t>𝐴𝑐𝑐</m:t>
                        </m:r>
                        <m:r>
                          <m:rPr>
                            <m:nor/>
                          </m:rPr>
                          <a:rPr lang="en-GB">
                            <a:solidFill>
                              <a:srgbClr val="FFC000"/>
                            </a:solidFill>
                            <a:latin typeface="Cambria Math" charset="0"/>
                          </a:rPr>
                          <m:t>.</m:t>
                        </m:r>
                        <m:r>
                          <a:rPr lang="de-DE" i="1">
                            <a:solidFill>
                              <a:srgbClr val="FFC000"/>
                            </a:solidFill>
                            <a:latin typeface="Cambria Math" panose="02040503050406030204" pitchFamily="18" charset="0"/>
                          </a:rPr>
                          <m:t>𝑐h𝑒𝑚</m:t>
                        </m:r>
                      </m:oMath>
                    </m:oMathPara>
                  </a14:m>
                  <a:endParaRPr lang="en-GB" dirty="0">
                    <a:solidFill>
                      <a:srgbClr val="FFC000"/>
                    </a:solidFill>
                  </a:endParaRPr>
                </a:p>
              </p:txBody>
            </p:sp>
          </mc:Choice>
          <mc:Fallback xmlns="">
            <p:sp>
              <p:nvSpPr>
                <p:cNvPr id="243" name="TextBox 242">
                  <a:extLst>
                    <a:ext uri="{FF2B5EF4-FFF2-40B4-BE49-F238E27FC236}">
                      <a16:creationId xmlns:a16="http://schemas.microsoft.com/office/drawing/2014/main" id="{AA45890B-649D-1142-BF06-436C09D152A2}"/>
                    </a:ext>
                  </a:extLst>
                </p:cNvPr>
                <p:cNvSpPr txBox="1">
                  <a:spLocks noRot="1" noChangeAspect="1" noMove="1" noResize="1" noEditPoints="1" noAdjustHandles="1" noChangeArrowheads="1" noChangeShapeType="1" noTextEdit="1"/>
                </p:cNvSpPr>
                <p:nvPr/>
              </p:nvSpPr>
              <p:spPr>
                <a:xfrm>
                  <a:off x="5383503" y="1640772"/>
                  <a:ext cx="1412165" cy="389513"/>
                </a:xfrm>
                <a:prstGeom prst="ellipse">
                  <a:avLst/>
                </a:prstGeom>
                <a:blipFill>
                  <a:blip r:embed="rId2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7B0FD324-DBC1-5741-8DC5-088EB524CEDB}"/>
                    </a:ext>
                  </a:extLst>
                </p:cNvPr>
                <p:cNvSpPr txBox="1"/>
                <p:nvPr/>
              </p:nvSpPr>
              <p:spPr>
                <a:xfrm>
                  <a:off x="5710260" y="3473054"/>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10260" y="3473054"/>
                  <a:ext cx="758649" cy="389513"/>
                </a:xfrm>
                <a:prstGeom prst="ellipse">
                  <a:avLst/>
                </a:prstGeom>
                <a:blipFill>
                  <a:blip r:embed="rId31"/>
                  <a:stretch>
                    <a:fillRect b="-6061"/>
                  </a:stretch>
                </a:blipFill>
                <a:ln>
                  <a:solidFill>
                    <a:schemeClr val="tx1"/>
                  </a:solidFill>
                </a:ln>
              </p:spPr>
              <p:txBody>
                <a:bodyPr/>
                <a:lstStyle/>
                <a:p>
                  <a:r>
                    <a:rPr lang="en-GB">
                      <a:noFill/>
                    </a:rPr>
                    <a:t> </a:t>
                  </a:r>
                </a:p>
              </p:txBody>
            </p:sp>
          </mc:Fallback>
        </mc:AlternateContent>
        <p:cxnSp>
          <p:nvCxnSpPr>
            <p:cNvPr id="249" name="Straight Connector 248">
              <a:extLst>
                <a:ext uri="{FF2B5EF4-FFF2-40B4-BE49-F238E27FC236}">
                  <a16:creationId xmlns:a16="http://schemas.microsoft.com/office/drawing/2014/main" id="{E6844ECE-2C1A-1040-B0DC-35660A0FD4DB}"/>
                </a:ext>
              </a:extLst>
            </p:cNvPr>
            <p:cNvCxnSpPr>
              <a:cxnSpLocks/>
              <a:stCxn id="246" idx="0"/>
              <a:endCxn id="266" idx="2"/>
            </p:cNvCxnSpPr>
            <p:nvPr/>
          </p:nvCxnSpPr>
          <p:spPr>
            <a:xfrm flipH="1" flipV="1">
              <a:off x="5942305" y="2928673"/>
              <a:ext cx="147280"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23180AB6-09B4-3843-AA6F-E2E112C301C7}"/>
                </a:ext>
              </a:extLst>
            </p:cNvPr>
            <p:cNvCxnSpPr>
              <a:cxnSpLocks/>
              <a:stCxn id="252" idx="1"/>
              <a:endCxn id="246" idx="6"/>
            </p:cNvCxnSpPr>
            <p:nvPr/>
          </p:nvCxnSpPr>
          <p:spPr>
            <a:xfrm flipH="1">
              <a:off x="6468909" y="3667811"/>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5F3D023C-F7B7-6947-A007-15E3EF2D7CC9}"/>
                </a:ext>
              </a:extLst>
            </p:cNvPr>
            <p:cNvGrpSpPr/>
            <p:nvPr/>
          </p:nvGrpSpPr>
          <p:grpSpPr>
            <a:xfrm>
              <a:off x="7005769" y="3379583"/>
              <a:ext cx="190052" cy="360228"/>
              <a:chOff x="7005769" y="3379583"/>
              <a:chExt cx="190052" cy="360228"/>
            </a:xfrm>
          </p:grpSpPr>
          <p:sp>
            <p:nvSpPr>
              <p:cNvPr id="252" name="Rectangle 251">
                <a:extLst>
                  <a:ext uri="{FF2B5EF4-FFF2-40B4-BE49-F238E27FC236}">
                    <a16:creationId xmlns:a16="http://schemas.microsoft.com/office/drawing/2014/main" id="{2426C423-91E1-8348-B2F6-E05ECE692184}"/>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3" name="TextBox 252">
                    <a:extLst>
                      <a:ext uri="{FF2B5EF4-FFF2-40B4-BE49-F238E27FC236}">
                        <a16:creationId xmlns:a16="http://schemas.microsoft.com/office/drawing/2014/main" id="{CEE9EFF0-7063-CD4B-A6A3-F5966D305A5E}"/>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3"/>
                    <a:stretch>
                      <a:fillRect l="-53333" b="-27778"/>
                    </a:stretch>
                  </a:blipFill>
                </p:spPr>
                <p:txBody>
                  <a:bodyPr/>
                  <a:lstStyle/>
                  <a:p>
                    <a:r>
                      <a:rPr lang="en-GB">
                        <a:noFill/>
                      </a:rPr>
                      <a:t> </a:t>
                    </a:r>
                  </a:p>
                </p:txBody>
              </p:sp>
            </mc:Fallback>
          </mc:AlternateContent>
        </p:grpSp>
      </p:grpSp>
      <p:grpSp>
        <p:nvGrpSpPr>
          <p:cNvPr id="148" name="Group 147">
            <a:extLst>
              <a:ext uri="{FF2B5EF4-FFF2-40B4-BE49-F238E27FC236}">
                <a16:creationId xmlns:a16="http://schemas.microsoft.com/office/drawing/2014/main" id="{D407E3C4-B643-EA40-96E8-B49AA8A78406}"/>
              </a:ext>
            </a:extLst>
          </p:cNvPr>
          <p:cNvGrpSpPr/>
          <p:nvPr/>
        </p:nvGrpSpPr>
        <p:grpSpPr>
          <a:xfrm>
            <a:off x="8242662" y="443420"/>
            <a:ext cx="2034533" cy="552081"/>
            <a:chOff x="8655309" y="2902693"/>
            <a:chExt cx="2034533" cy="552081"/>
          </a:xfrm>
        </p:grpSpPr>
        <p:cxnSp>
          <p:nvCxnSpPr>
            <p:cNvPr id="278" name="Straight Connector 277">
              <a:extLst>
                <a:ext uri="{FF2B5EF4-FFF2-40B4-BE49-F238E27FC236}">
                  <a16:creationId xmlns:a16="http://schemas.microsoft.com/office/drawing/2014/main" id="{79D6D2E0-ED5D-ED4A-9F1D-8A97212DCA9E}"/>
                </a:ext>
              </a:extLst>
            </p:cNvPr>
            <p:cNvCxnSpPr>
              <a:cxnSpLocks/>
              <a:stCxn id="149" idx="6"/>
              <a:endCxn id="28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76D8E4AD-D271-B840-930A-671F2A188E07}"/>
                </a:ext>
              </a:extLst>
            </p:cNvPr>
            <p:cNvCxnSpPr>
              <a:cxnSpLocks/>
              <a:stCxn id="150" idx="2"/>
              <a:endCxn id="283"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5F3935BD-BD42-794C-830C-04ADC2CFEED5}"/>
                </a:ext>
              </a:extLst>
            </p:cNvPr>
            <p:cNvCxnSpPr>
              <a:cxnSpLocks/>
              <a:stCxn id="153" idx="0"/>
              <a:endCxn id="28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 name="Group 280">
              <a:extLst>
                <a:ext uri="{FF2B5EF4-FFF2-40B4-BE49-F238E27FC236}">
                  <a16:creationId xmlns:a16="http://schemas.microsoft.com/office/drawing/2014/main" id="{73FAD988-7DD4-2B40-8EDC-9767B0CE1BC7}"/>
                </a:ext>
              </a:extLst>
            </p:cNvPr>
            <p:cNvGrpSpPr/>
            <p:nvPr/>
          </p:nvGrpSpPr>
          <p:grpSpPr>
            <a:xfrm>
              <a:off x="9540595" y="2902693"/>
              <a:ext cx="520306" cy="392206"/>
              <a:chOff x="9540595" y="2902693"/>
              <a:chExt cx="520306" cy="392206"/>
            </a:xfrm>
          </p:grpSpPr>
          <p:sp>
            <p:nvSpPr>
              <p:cNvPr id="282" name="Rectangle 281">
                <a:extLst>
                  <a:ext uri="{FF2B5EF4-FFF2-40B4-BE49-F238E27FC236}">
                    <a16:creationId xmlns:a16="http://schemas.microsoft.com/office/drawing/2014/main" id="{0CDC9DBE-EAB7-B847-A0F6-89721EEE325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3" name="Rectangle 282">
                <a:extLst>
                  <a:ext uri="{FF2B5EF4-FFF2-40B4-BE49-F238E27FC236}">
                    <a16:creationId xmlns:a16="http://schemas.microsoft.com/office/drawing/2014/main" id="{7CED82BC-D90D-AF4C-BBE6-40372896237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4" name="Rectangle 283">
                <a:extLst>
                  <a:ext uri="{FF2B5EF4-FFF2-40B4-BE49-F238E27FC236}">
                    <a16:creationId xmlns:a16="http://schemas.microsoft.com/office/drawing/2014/main" id="{1E02F2C7-5BC0-E146-82CD-E98A0853B2B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5" name="TextBox 284">
                    <a:extLst>
                      <a:ext uri="{FF2B5EF4-FFF2-40B4-BE49-F238E27FC236}">
                        <a16:creationId xmlns:a16="http://schemas.microsoft.com/office/drawing/2014/main" id="{34059A55-2AA6-FB45-8E75-D3A7FA6028D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9E5BCCE5-5939-7B43-AF36-56F24B4DB429}"/>
                  </a:ext>
                </a:extLst>
              </p:cNvPr>
              <p:cNvSpPr/>
              <p:nvPr/>
            </p:nvSpPr>
            <p:spPr>
              <a:xfrm>
                <a:off x="7110550" y="360000"/>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𝑁𝑎𝑡</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𝐷</m:t>
                          </m:r>
                        </m:e>
                      </m:d>
                    </m:oMath>
                  </m:oMathPara>
                </a14:m>
                <a:endParaRPr lang="en-GB" dirty="0">
                  <a:solidFill>
                    <a:srgbClr val="FFC000"/>
                  </a:solidFill>
                </a:endParaRPr>
              </a:p>
            </p:txBody>
          </p:sp>
        </mc:Choice>
        <mc:Fallback xmlns="">
          <p:sp>
            <p:nvSpPr>
              <p:cNvPr id="149" name="Oval 148">
                <a:extLst>
                  <a:ext uri="{FF2B5EF4-FFF2-40B4-BE49-F238E27FC236}">
                    <a16:creationId xmlns:a16="http://schemas.microsoft.com/office/drawing/2014/main" id="{9E5BCCE5-5939-7B43-AF36-56F24B4DB429}"/>
                  </a:ext>
                </a:extLst>
              </p:cNvPr>
              <p:cNvSpPr>
                <a:spLocks noRot="1" noChangeAspect="1" noMove="1" noResize="1" noEditPoints="1" noAdjustHandles="1" noChangeArrowheads="1" noChangeShapeType="1" noTextEdit="1"/>
              </p:cNvSpPr>
              <p:nvPr/>
            </p:nvSpPr>
            <p:spPr>
              <a:xfrm>
                <a:off x="7110550" y="360000"/>
                <a:ext cx="1132112" cy="389513"/>
              </a:xfrm>
              <a:prstGeom prst="ellipse">
                <a:avLst/>
              </a:prstGeom>
              <a:blipFill>
                <a:blip r:embed="rId3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Oval 149">
                <a:extLst>
                  <a:ext uri="{FF2B5EF4-FFF2-40B4-BE49-F238E27FC236}">
                    <a16:creationId xmlns:a16="http://schemas.microsoft.com/office/drawing/2014/main" id="{C6F462F7-8ABE-0A4B-9049-137E1767085C}"/>
                  </a:ext>
                </a:extLst>
              </p:cNvPr>
              <p:cNvSpPr/>
              <p:nvPr/>
            </p:nvSpPr>
            <p:spPr>
              <a:xfrm>
                <a:off x="10277195" y="360000"/>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𝐴𝑐𝑐</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𝐼</m:t>
                          </m:r>
                        </m:e>
                      </m:d>
                    </m:oMath>
                  </m:oMathPara>
                </a14:m>
                <a:endParaRPr lang="en-GB" dirty="0">
                  <a:solidFill>
                    <a:srgbClr val="FFC000"/>
                  </a:solidFill>
                </a:endParaRPr>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10277195" y="360000"/>
                <a:ext cx="991003" cy="389513"/>
              </a:xfrm>
              <a:prstGeom prst="ellipse">
                <a:avLst/>
              </a:prstGeom>
              <a:blipFill>
                <a:blip r:embed="rId3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77211BC-5C82-AA48-99FC-72DBA649F698}"/>
                  </a:ext>
                </a:extLst>
              </p:cNvPr>
              <p:cNvSpPr/>
              <p:nvPr/>
            </p:nvSpPr>
            <p:spPr>
              <a:xfrm>
                <a:off x="8861536" y="995501"/>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53" name="Oval 152">
                <a:extLst>
                  <a:ext uri="{FF2B5EF4-FFF2-40B4-BE49-F238E27FC236}">
                    <a16:creationId xmlns:a16="http://schemas.microsoft.com/office/drawing/2014/main" id="{B77211BC-5C82-AA48-99FC-72DBA649F698}"/>
                  </a:ext>
                </a:extLst>
              </p:cNvPr>
              <p:cNvSpPr>
                <a:spLocks noRot="1" noChangeAspect="1" noMove="1" noResize="1" noEditPoints="1" noAdjustHandles="1" noChangeArrowheads="1" noChangeShapeType="1" noTextEdit="1"/>
              </p:cNvSpPr>
              <p:nvPr/>
            </p:nvSpPr>
            <p:spPr>
              <a:xfrm>
                <a:off x="8861536" y="995501"/>
                <a:ext cx="758649" cy="389513"/>
              </a:xfrm>
              <a:prstGeom prst="ellipse">
                <a:avLst/>
              </a:prstGeom>
              <a:blipFill>
                <a:blip r:embed="rId36"/>
                <a:stretch>
                  <a:fillRect b="-6061"/>
                </a:stretch>
              </a:blipFill>
              <a:ln>
                <a:solidFill>
                  <a:schemeClr val="tx1"/>
                </a:solidFill>
              </a:ln>
            </p:spPr>
            <p:txBody>
              <a:bodyPr/>
              <a:lstStyle/>
              <a:p>
                <a:r>
                  <a:rPr lang="en-GB">
                    <a:noFill/>
                  </a:rPr>
                  <a:t> </a:t>
                </a:r>
              </a:p>
            </p:txBody>
          </p:sp>
        </mc:Fallback>
      </mc:AlternateContent>
      <p:cxnSp>
        <p:nvCxnSpPr>
          <p:cNvPr id="156" name="Straight Connector 155">
            <a:extLst>
              <a:ext uri="{FF2B5EF4-FFF2-40B4-BE49-F238E27FC236}">
                <a16:creationId xmlns:a16="http://schemas.microsoft.com/office/drawing/2014/main" id="{CA242ADA-233A-7145-BEAF-CC548E8BC62B}"/>
              </a:ext>
            </a:extLst>
          </p:cNvPr>
          <p:cNvCxnSpPr>
            <a:cxnSpLocks/>
            <a:stCxn id="153" idx="4"/>
            <a:endCxn id="275" idx="0"/>
          </p:cNvCxnSpPr>
          <p:nvPr/>
        </p:nvCxnSpPr>
        <p:spPr>
          <a:xfrm flipH="1">
            <a:off x="8972009" y="1385014"/>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Rectangle 274">
            <a:extLst>
              <a:ext uri="{FF2B5EF4-FFF2-40B4-BE49-F238E27FC236}">
                <a16:creationId xmlns:a16="http://schemas.microsoft.com/office/drawing/2014/main" id="{0273F03F-A858-A045-820A-538A405C9B7B}"/>
              </a:ext>
            </a:extLst>
          </p:cNvPr>
          <p:cNvSpPr/>
          <p:nvPr/>
        </p:nvSpPr>
        <p:spPr>
          <a:xfrm>
            <a:off x="8900009" y="180709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7" name="TextBox 276">
                <a:extLst>
                  <a:ext uri="{FF2B5EF4-FFF2-40B4-BE49-F238E27FC236}">
                    <a16:creationId xmlns:a16="http://schemas.microsoft.com/office/drawing/2014/main" id="{842634AD-E3A0-8749-9478-5880C026D864}"/>
                  </a:ext>
                </a:extLst>
              </p:cNvPr>
              <p:cNvSpPr txBox="1"/>
              <p:nvPr/>
            </p:nvSpPr>
            <p:spPr>
              <a:xfrm>
                <a:off x="8611025" y="1882894"/>
                <a:ext cx="391197"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23</m:t>
                          </m:r>
                        </m:sub>
                        <m:sup>
                          <m:r>
                            <a:rPr lang="de-DE" b="0" i="1" smtClean="0">
                              <a:latin typeface="Cambria Math" panose="02040503050406030204" pitchFamily="18" charset="0"/>
                            </a:rPr>
                            <m:t>′</m:t>
                          </m:r>
                        </m:sup>
                      </m:sSubSup>
                    </m:oMath>
                  </m:oMathPara>
                </a14:m>
                <a:endParaRPr lang="en-GB" dirty="0"/>
              </a:p>
            </p:txBody>
          </p:sp>
        </mc:Choice>
        <mc:Fallback xmlns="">
          <p:sp>
            <p:nvSpPr>
              <p:cNvPr id="277" name="TextBox 276">
                <a:extLst>
                  <a:ext uri="{FF2B5EF4-FFF2-40B4-BE49-F238E27FC236}">
                    <a16:creationId xmlns:a16="http://schemas.microsoft.com/office/drawing/2014/main" id="{842634AD-E3A0-8749-9478-5880C026D864}"/>
                  </a:ext>
                </a:extLst>
              </p:cNvPr>
              <p:cNvSpPr txBox="1">
                <a:spLocks noRot="1" noChangeAspect="1" noMove="1" noResize="1" noEditPoints="1" noAdjustHandles="1" noChangeArrowheads="1" noChangeShapeType="1" noTextEdit="1"/>
              </p:cNvSpPr>
              <p:nvPr/>
            </p:nvSpPr>
            <p:spPr>
              <a:xfrm>
                <a:off x="8611025" y="1882894"/>
                <a:ext cx="391197" cy="276999"/>
              </a:xfrm>
              <a:prstGeom prst="rect">
                <a:avLst/>
              </a:prstGeom>
              <a:blipFill>
                <a:blip r:embed="rId37"/>
                <a:stretch>
                  <a:fillRect l="-12500" b="-26087"/>
                </a:stretch>
              </a:blipFill>
            </p:spPr>
            <p:txBody>
              <a:bodyPr/>
              <a:lstStyle/>
              <a:p>
                <a:r>
                  <a:rPr lang="en-GB">
                    <a:noFill/>
                  </a:rPr>
                  <a:t> </a:t>
                </a:r>
              </a:p>
            </p:txBody>
          </p:sp>
        </mc:Fallback>
      </mc:AlternateContent>
      <p:grpSp>
        <p:nvGrpSpPr>
          <p:cNvPr id="163" name="Group 162">
            <a:extLst>
              <a:ext uri="{FF2B5EF4-FFF2-40B4-BE49-F238E27FC236}">
                <a16:creationId xmlns:a16="http://schemas.microsoft.com/office/drawing/2014/main" id="{0FEBEA73-D9BC-CA49-A77E-F6F6A29072B4}"/>
              </a:ext>
            </a:extLst>
          </p:cNvPr>
          <p:cNvGrpSpPr/>
          <p:nvPr/>
        </p:nvGrpSpPr>
        <p:grpSpPr>
          <a:xfrm>
            <a:off x="9620185" y="1118257"/>
            <a:ext cx="758122" cy="348999"/>
            <a:chOff x="8636773" y="2952819"/>
            <a:chExt cx="758122" cy="348999"/>
          </a:xfrm>
        </p:grpSpPr>
        <p:cxnSp>
          <p:nvCxnSpPr>
            <p:cNvPr id="164" name="Straight Connector 163">
              <a:extLst>
                <a:ext uri="{FF2B5EF4-FFF2-40B4-BE49-F238E27FC236}">
                  <a16:creationId xmlns:a16="http://schemas.microsoft.com/office/drawing/2014/main" id="{B77DCDFA-ED83-3140-BD0B-AC84B17F2728}"/>
                </a:ext>
              </a:extLst>
            </p:cNvPr>
            <p:cNvCxnSpPr>
              <a:cxnSpLocks/>
              <a:stCxn id="153" idx="6"/>
              <a:endCxn id="26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3324D852-B930-5B4E-90EE-39DB7F037AB6}"/>
                </a:ext>
              </a:extLst>
            </p:cNvPr>
            <p:cNvGrpSpPr/>
            <p:nvPr/>
          </p:nvGrpSpPr>
          <p:grpSpPr>
            <a:xfrm>
              <a:off x="8957481" y="2952819"/>
              <a:ext cx="437414" cy="348999"/>
              <a:chOff x="8957481" y="2952819"/>
              <a:chExt cx="437414" cy="348999"/>
            </a:xfrm>
          </p:grpSpPr>
          <p:sp>
            <p:nvSpPr>
              <p:cNvPr id="268" name="Rectangle 267">
                <a:extLst>
                  <a:ext uri="{FF2B5EF4-FFF2-40B4-BE49-F238E27FC236}">
                    <a16:creationId xmlns:a16="http://schemas.microsoft.com/office/drawing/2014/main" id="{974D67A3-1B5D-1942-BF0E-3BB986910FA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9" name="TextBox 268">
                    <a:extLst>
                      <a:ext uri="{FF2B5EF4-FFF2-40B4-BE49-F238E27FC236}">
                        <a16:creationId xmlns:a16="http://schemas.microsoft.com/office/drawing/2014/main" id="{DB89998A-D600-8B47-A398-3C63A1F8B68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grpSp>
        <p:nvGrpSpPr>
          <p:cNvPr id="286" name="Group 285">
            <a:extLst>
              <a:ext uri="{FF2B5EF4-FFF2-40B4-BE49-F238E27FC236}">
                <a16:creationId xmlns:a16="http://schemas.microsoft.com/office/drawing/2014/main" id="{058557B9-6375-F149-92ED-C3116B0F0C8E}"/>
              </a:ext>
            </a:extLst>
          </p:cNvPr>
          <p:cNvGrpSpPr/>
          <p:nvPr/>
        </p:nvGrpSpPr>
        <p:grpSpPr>
          <a:xfrm>
            <a:off x="3665776" y="360000"/>
            <a:ext cx="5195760" cy="830258"/>
            <a:chOff x="3665776" y="3448697"/>
            <a:chExt cx="5195760" cy="830258"/>
          </a:xfrm>
        </p:grpSpPr>
        <p:cxnSp>
          <p:nvCxnSpPr>
            <p:cNvPr id="287" name="Straight Connector 286">
              <a:extLst>
                <a:ext uri="{FF2B5EF4-FFF2-40B4-BE49-F238E27FC236}">
                  <a16:creationId xmlns:a16="http://schemas.microsoft.com/office/drawing/2014/main" id="{F25538C8-0E4C-C947-9D25-29462CFA176E}"/>
                </a:ext>
              </a:extLst>
            </p:cNvPr>
            <p:cNvCxnSpPr>
              <a:cxnSpLocks/>
              <a:stCxn id="295" idx="6"/>
              <a:endCxn id="302"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FDAE8E5F-1018-954E-BEBB-2B71CC5DADA1}"/>
                </a:ext>
              </a:extLst>
            </p:cNvPr>
            <p:cNvCxnSpPr>
              <a:cxnSpLocks/>
              <a:stCxn id="302" idx="3"/>
              <a:endCxn id="153"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0" name="Group 289">
              <a:extLst>
                <a:ext uri="{FF2B5EF4-FFF2-40B4-BE49-F238E27FC236}">
                  <a16:creationId xmlns:a16="http://schemas.microsoft.com/office/drawing/2014/main" id="{49DC3FC6-8A5A-1943-A1E4-79C5FF886B38}"/>
                </a:ext>
              </a:extLst>
            </p:cNvPr>
            <p:cNvGrpSpPr/>
            <p:nvPr/>
          </p:nvGrpSpPr>
          <p:grpSpPr>
            <a:xfrm>
              <a:off x="6190888" y="3897005"/>
              <a:ext cx="639304" cy="348999"/>
              <a:chOff x="2520346" y="4194312"/>
              <a:chExt cx="639304" cy="348999"/>
            </a:xfrm>
          </p:grpSpPr>
          <p:sp>
            <p:nvSpPr>
              <p:cNvPr id="302" name="Rectangle 301">
                <a:extLst>
                  <a:ext uri="{FF2B5EF4-FFF2-40B4-BE49-F238E27FC236}">
                    <a16:creationId xmlns:a16="http://schemas.microsoft.com/office/drawing/2014/main" id="{6C2BFFDB-31E0-7948-B69F-0E9B91141071}"/>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3" name="TextBox 302">
                    <a:extLst>
                      <a:ext uri="{FF2B5EF4-FFF2-40B4-BE49-F238E27FC236}">
                        <a16:creationId xmlns:a16="http://schemas.microsoft.com/office/drawing/2014/main" id="{6E203095-B8AD-1B48-A257-2A9DEE368803}"/>
                      </a:ext>
                    </a:extLst>
                  </p:cNvPr>
                  <p:cNvSpPr txBox="1"/>
                  <p:nvPr/>
                </p:nvSpPr>
                <p:spPr>
                  <a:xfrm>
                    <a:off x="2669772" y="4266312"/>
                    <a:ext cx="48987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latin typeface="Cambria Math" panose="02040503050406030204" pitchFamily="18" charset="0"/>
                                </a:rPr>
                              </m:ctrlPr>
                            </m:sSubSupPr>
                            <m:e>
                              <m:r>
                                <a:rPr lang="de-DE" i="1">
                                  <a:latin typeface="Cambria Math" charset="0"/>
                                </a:rPr>
                                <m:t>𝑔</m:t>
                              </m:r>
                            </m:e>
                            <m:sub>
                              <m:r>
                                <a:rPr lang="de-DE" i="1">
                                  <a:latin typeface="Cambria Math" charset="0"/>
                                </a:rPr>
                                <m:t>2</m:t>
                              </m:r>
                              <m:r>
                                <a:rPr lang="de-DE" b="0" i="1" smtClean="0">
                                  <a:latin typeface="Cambria Math" panose="02040503050406030204" pitchFamily="18" charset="0"/>
                                </a:rPr>
                                <m:t>3</m:t>
                              </m:r>
                            </m:sub>
                            <m:sup>
                              <m:r>
                                <a:rPr lang="de-DE" b="0" i="1" smtClean="0">
                                  <a:latin typeface="Cambria Math" panose="02040503050406030204" pitchFamily="18" charset="0"/>
                                </a:rPr>
                                <m:t>𝑒𝑣𝑒</m:t>
                              </m:r>
                            </m:sup>
                          </m:sSubSup>
                        </m:oMath>
                      </m:oMathPara>
                    </a14:m>
                    <a:endParaRPr lang="en-GB" dirty="0"/>
                  </a:p>
                </p:txBody>
              </p:sp>
            </mc:Choice>
            <mc:Fallback xmlns="">
              <p:sp>
                <p:nvSpPr>
                  <p:cNvPr id="303" name="TextBox 302">
                    <a:extLst>
                      <a:ext uri="{FF2B5EF4-FFF2-40B4-BE49-F238E27FC236}">
                        <a16:creationId xmlns:a16="http://schemas.microsoft.com/office/drawing/2014/main" id="{6E203095-B8AD-1B48-A257-2A9DEE368803}"/>
                      </a:ext>
                    </a:extLst>
                  </p:cNvPr>
                  <p:cNvSpPr txBox="1">
                    <a:spLocks noRot="1" noChangeAspect="1" noMove="1" noResize="1" noEditPoints="1" noAdjustHandles="1" noChangeArrowheads="1" noChangeShapeType="1" noTextEdit="1"/>
                  </p:cNvSpPr>
                  <p:nvPr/>
                </p:nvSpPr>
                <p:spPr>
                  <a:xfrm>
                    <a:off x="2669772" y="4266312"/>
                    <a:ext cx="489878" cy="276999"/>
                  </a:xfrm>
                  <a:prstGeom prst="rect">
                    <a:avLst/>
                  </a:prstGeom>
                  <a:blipFill>
                    <a:blip r:embed="rId38"/>
                    <a:stretch>
                      <a:fillRect l="-10000" b="-21739"/>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95" name="Oval 294">
                  <a:extLst>
                    <a:ext uri="{FF2B5EF4-FFF2-40B4-BE49-F238E27FC236}">
                      <a16:creationId xmlns:a16="http://schemas.microsoft.com/office/drawing/2014/main" id="{4BB7B2AF-71C0-424F-97E7-B190CB198440}"/>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39"/>
                  <a:stretch>
                    <a:fillRect/>
                  </a:stretch>
                </a:blipFill>
                <a:ln>
                  <a:solidFill>
                    <a:schemeClr val="tx1"/>
                  </a:solidFill>
                </a:ln>
              </p:spPr>
              <p:txBody>
                <a:bodyPr/>
                <a:lstStyle/>
                <a:p>
                  <a:r>
                    <a:rPr lang="en-GB">
                      <a:noFill/>
                    </a:rPr>
                    <a:t> </a:t>
                  </a:r>
                </a:p>
              </p:txBody>
            </p:sp>
          </mc:Fallback>
        </mc:AlternateContent>
      </p:grpSp>
      <p:grpSp>
        <p:nvGrpSpPr>
          <p:cNvPr id="12" name="Group 11">
            <a:extLst>
              <a:ext uri="{FF2B5EF4-FFF2-40B4-BE49-F238E27FC236}">
                <a16:creationId xmlns:a16="http://schemas.microsoft.com/office/drawing/2014/main" id="{DA4A462A-44DA-7E4F-87D4-5AB97A1CBF57}"/>
              </a:ext>
            </a:extLst>
          </p:cNvPr>
          <p:cNvGrpSpPr/>
          <p:nvPr/>
        </p:nvGrpSpPr>
        <p:grpSpPr>
          <a:xfrm>
            <a:off x="3537875" y="360000"/>
            <a:ext cx="5323663" cy="1600613"/>
            <a:chOff x="3537875" y="360000"/>
            <a:chExt cx="5323663" cy="1600613"/>
          </a:xfrm>
          <a:solidFill>
            <a:schemeClr val="bg2">
              <a:alpha val="20000"/>
            </a:schemeClr>
          </a:solidFill>
        </p:grpSpPr>
        <p:sp>
          <p:nvSpPr>
            <p:cNvPr id="9" name="Manual Operation 8">
              <a:extLst>
                <a:ext uri="{FF2B5EF4-FFF2-40B4-BE49-F238E27FC236}">
                  <a16:creationId xmlns:a16="http://schemas.microsoft.com/office/drawing/2014/main" id="{6E0FD6D0-FF48-9747-9BFC-F5E1595A1A43}"/>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B15D52-DFE5-3E48-8D39-C00ADAE3063E}"/>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04" name="Group 303">
            <a:extLst>
              <a:ext uri="{FF2B5EF4-FFF2-40B4-BE49-F238E27FC236}">
                <a16:creationId xmlns:a16="http://schemas.microsoft.com/office/drawing/2014/main" id="{B282B3E4-D93E-0B44-AC02-6DA5F9A904CB}"/>
              </a:ext>
            </a:extLst>
          </p:cNvPr>
          <p:cNvGrpSpPr/>
          <p:nvPr/>
        </p:nvGrpSpPr>
        <p:grpSpPr>
          <a:xfrm rot="16200000">
            <a:off x="5392174" y="2809290"/>
            <a:ext cx="1675109" cy="4543765"/>
            <a:chOff x="3537877" y="358665"/>
            <a:chExt cx="1675109" cy="4543765"/>
          </a:xfrm>
          <a:solidFill>
            <a:schemeClr val="bg2">
              <a:alpha val="20000"/>
            </a:schemeClr>
          </a:solidFill>
        </p:grpSpPr>
        <p:sp>
          <p:nvSpPr>
            <p:cNvPr id="305" name="Manual Operation 8">
              <a:extLst>
                <a:ext uri="{FF2B5EF4-FFF2-40B4-BE49-F238E27FC236}">
                  <a16:creationId xmlns:a16="http://schemas.microsoft.com/office/drawing/2014/main" id="{B8AD62A8-0311-654A-BCD6-ECB15CE47432}"/>
                </a:ext>
              </a:extLst>
            </p:cNvPr>
            <p:cNvSpPr/>
            <p:nvPr/>
          </p:nvSpPr>
          <p:spPr>
            <a:xfrm rot="16200000" flipH="1">
              <a:off x="2442274" y="2131717"/>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6" name="Rectangle 305">
              <a:extLst>
                <a:ext uri="{FF2B5EF4-FFF2-40B4-BE49-F238E27FC236}">
                  <a16:creationId xmlns:a16="http://schemas.microsoft.com/office/drawing/2014/main" id="{7C0E9724-81A6-2747-9016-C83AA45E54EB}"/>
                </a:ext>
              </a:extLst>
            </p:cNvPr>
            <p:cNvSpPr/>
            <p:nvPr/>
          </p:nvSpPr>
          <p:spPr>
            <a:xfrm>
              <a:off x="3537877" y="360001"/>
              <a:ext cx="680347" cy="454242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42" name="Straight Connector 141">
            <a:extLst>
              <a:ext uri="{FF2B5EF4-FFF2-40B4-BE49-F238E27FC236}">
                <a16:creationId xmlns:a16="http://schemas.microsoft.com/office/drawing/2014/main" id="{125D9E90-FA80-0943-8F96-2BB02C0E4B9A}"/>
              </a:ext>
            </a:extLst>
          </p:cNvPr>
          <p:cNvCxnSpPr>
            <a:cxnSpLocks/>
            <a:stCxn id="246" idx="2"/>
            <a:endCxn id="143" idx="3"/>
          </p:cNvCxnSpPr>
          <p:nvPr/>
        </p:nvCxnSpPr>
        <p:spPr>
          <a:xfrm flipH="1">
            <a:off x="5025342" y="4046107"/>
            <a:ext cx="698815" cy="2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47536533-DDA8-F14E-B28A-4A1FFF507BD9}"/>
              </a:ext>
            </a:extLst>
          </p:cNvPr>
          <p:cNvSpPr/>
          <p:nvPr/>
        </p:nvSpPr>
        <p:spPr>
          <a:xfrm>
            <a:off x="4881342" y="397432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144" name="TextBox 143">
                <a:extLst>
                  <a:ext uri="{FF2B5EF4-FFF2-40B4-BE49-F238E27FC236}">
                    <a16:creationId xmlns:a16="http://schemas.microsoft.com/office/drawing/2014/main" id="{63E929BF-C584-B54B-9ABA-7894D22A0D2E}"/>
                  </a:ext>
                </a:extLst>
              </p:cNvPr>
              <p:cNvSpPr txBox="1"/>
              <p:nvPr/>
            </p:nvSpPr>
            <p:spPr>
              <a:xfrm>
                <a:off x="4051901" y="3780254"/>
                <a:ext cx="1014488" cy="215957"/>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e>
                          </m:d>
                        </m:e>
                        <m:sup>
                          <m:r>
                            <a:rPr lang="de-DE" sz="1400" b="0" i="1" smtClean="0">
                              <a:latin typeface="Cambria Math" panose="02040503050406030204" pitchFamily="18" charset="0"/>
                            </a:rPr>
                            <m:t>2</m:t>
                          </m:r>
                        </m:sup>
                      </m:sSup>
                    </m:oMath>
                  </m:oMathPara>
                </a14:m>
                <a:endParaRPr lang="en-GB" sz="1400" dirty="0">
                  <a:solidFill>
                    <a:schemeClr val="tx1"/>
                  </a:solidFill>
                </a:endParaRPr>
              </a:p>
            </p:txBody>
          </p:sp>
        </mc:Choice>
        <mc:Fallback xmlns="">
          <p:sp>
            <p:nvSpPr>
              <p:cNvPr id="144" name="TextBox 143">
                <a:extLst>
                  <a:ext uri="{FF2B5EF4-FFF2-40B4-BE49-F238E27FC236}">
                    <a16:creationId xmlns:a16="http://schemas.microsoft.com/office/drawing/2014/main" id="{63E929BF-C584-B54B-9ABA-7894D22A0D2E}"/>
                  </a:ext>
                </a:extLst>
              </p:cNvPr>
              <p:cNvSpPr txBox="1">
                <a:spLocks noRot="1" noChangeAspect="1" noMove="1" noResize="1" noEditPoints="1" noAdjustHandles="1" noChangeArrowheads="1" noChangeShapeType="1" noTextEdit="1"/>
              </p:cNvSpPr>
              <p:nvPr/>
            </p:nvSpPr>
            <p:spPr>
              <a:xfrm>
                <a:off x="4051901" y="3780254"/>
                <a:ext cx="1014488" cy="215957"/>
              </a:xfrm>
              <a:prstGeom prst="rect">
                <a:avLst/>
              </a:prstGeom>
              <a:blipFill>
                <a:blip r:embed="rId40"/>
                <a:stretch>
                  <a:fillRect l="-4938" b="-27778"/>
                </a:stretch>
              </a:blipFill>
            </p:spPr>
            <p:txBody>
              <a:bodyPr/>
              <a:lstStyle/>
              <a:p>
                <a:r>
                  <a:rPr lang="en-GB">
                    <a:noFill/>
                  </a:rPr>
                  <a:t> </a:t>
                </a:r>
              </a:p>
            </p:txBody>
          </p:sp>
        </mc:Fallback>
      </mc:AlternateContent>
      <p:sp>
        <p:nvSpPr>
          <p:cNvPr id="84" name="TextBox 83">
            <a:extLst>
              <a:ext uri="{FF2B5EF4-FFF2-40B4-BE49-F238E27FC236}">
                <a16:creationId xmlns:a16="http://schemas.microsoft.com/office/drawing/2014/main" id="{C10F1199-E9D0-874F-AE8A-E701B2E22270}"/>
              </a:ext>
            </a:extLst>
          </p:cNvPr>
          <p:cNvSpPr txBox="1"/>
          <p:nvPr/>
        </p:nvSpPr>
        <p:spPr>
          <a:xfrm>
            <a:off x="8864613" y="3502199"/>
            <a:ext cx="3029153" cy="1477328"/>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Formal </a:t>
            </a:r>
            <a:r>
              <a:rPr lang="en-GB" i="1" dirty="0"/>
              <a:t>ground-logical variable </a:t>
            </a:r>
            <a:r>
              <a:rPr lang="en-GB" dirty="0"/>
              <a:t>operation</a:t>
            </a:r>
          </a:p>
          <a:p>
            <a:pPr marL="285750" indent="-285750">
              <a:buFont typeface="Arial" panose="020B0604020202020204" pitchFamily="34" charset="0"/>
              <a:buChar char="•"/>
            </a:pPr>
            <a:r>
              <a:rPr lang="en-GB" dirty="0"/>
              <a:t>As a last resort operation</a:t>
            </a:r>
          </a:p>
          <a:p>
            <a:pPr marL="285750" indent="-285750">
              <a:buFont typeface="Arial" panose="020B0604020202020204" pitchFamily="34" charset="0"/>
              <a:buChar char="•"/>
            </a:pPr>
            <a:r>
              <a:rPr lang="en-GB" dirty="0"/>
              <a:t>Form of </a:t>
            </a:r>
            <a:r>
              <a:rPr lang="en-GB" i="1" dirty="0"/>
              <a:t>split</a:t>
            </a:r>
            <a:r>
              <a:rPr lang="en-GB" dirty="0"/>
              <a:t> operation, splitting off all constants</a:t>
            </a:r>
          </a:p>
        </p:txBody>
      </p:sp>
      <p:sp>
        <p:nvSpPr>
          <p:cNvPr id="3" name="Date Placeholder 2">
            <a:extLst>
              <a:ext uri="{FF2B5EF4-FFF2-40B4-BE49-F238E27FC236}">
                <a16:creationId xmlns:a16="http://schemas.microsoft.com/office/drawing/2014/main" id="{2F0DB0B8-A893-E090-7D58-2209AF2EE114}"/>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3052006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mc:AlternateContent xmlns:mc="http://schemas.openxmlformats.org/markup-compatibility/2006" xmlns:a14="http://schemas.microsoft.com/office/drawing/2010/main">
        <mc:Choice Requires="a14">
          <p:sp>
            <p:nvSpPr>
              <p:cNvPr id="2" name="Content Placeholder 1">
                <a:extLst>
                  <a:ext uri="{FF2B5EF4-FFF2-40B4-BE49-F238E27FC236}">
                    <a16:creationId xmlns:a16="http://schemas.microsoft.com/office/drawing/2014/main" id="{70C68833-2386-CA4A-BC01-389CE7357580}"/>
                  </a:ext>
                </a:extLst>
              </p:cNvPr>
              <p:cNvSpPr>
                <a:spLocks noGrp="1"/>
              </p:cNvSpPr>
              <p:nvPr>
                <p:ph idx="1"/>
              </p:nvPr>
            </p:nvSpPr>
            <p:spPr/>
            <p:txBody>
              <a:bodyPr/>
              <a:lstStyle/>
              <a:p>
                <a:r>
                  <a:rPr lang="en-GB" dirty="0"/>
                  <a:t>Eliminate </a:t>
                </a:r>
                <a14:m>
                  <m:oMath xmlns:m="http://schemas.openxmlformats.org/officeDocument/2006/math">
                    <m:r>
                      <a:rPr lang="en-GB" b="0" i="1" smtClean="0">
                        <a:solidFill>
                          <a:srgbClr val="FFC000"/>
                        </a:solidFill>
                        <a:latin typeface="Cambria Math" panose="02040503050406030204" pitchFamily="18" charset="0"/>
                      </a:rPr>
                      <m:t>𝑁𝑎𝑡</m:t>
                    </m:r>
                    <m:d>
                      <m:dPr>
                        <m:ctrlPr>
                          <a:rPr lang="en-GB" b="0" i="1" smtClean="0">
                            <a:solidFill>
                              <a:srgbClr val="FFC000"/>
                            </a:solidFill>
                            <a:latin typeface="Cambria Math" panose="02040503050406030204" pitchFamily="18" charset="0"/>
                          </a:rPr>
                        </m:ctrlPr>
                      </m:dPr>
                      <m:e>
                        <m:r>
                          <a:rPr lang="en-GB" b="0" i="1" smtClean="0">
                            <a:solidFill>
                              <a:srgbClr val="FFC000"/>
                            </a:solidFill>
                            <a:latin typeface="Cambria Math" panose="02040503050406030204" pitchFamily="18" charset="0"/>
                          </a:rPr>
                          <m:t>𝐷</m:t>
                        </m:r>
                      </m:e>
                    </m:d>
                  </m:oMath>
                </a14:m>
                <a:r>
                  <a:rPr lang="en-GB" dirty="0"/>
                  <a:t>, </a:t>
                </a:r>
                <a:br>
                  <a:rPr lang="en-GB" dirty="0"/>
                </a:br>
                <a14:m>
                  <m:oMath xmlns:m="http://schemas.openxmlformats.org/officeDocument/2006/math">
                    <m:r>
                      <a:rPr lang="en-GB" b="0" i="1" smtClean="0">
                        <a:solidFill>
                          <a:srgbClr val="FFC000"/>
                        </a:solidFill>
                        <a:latin typeface="Cambria Math" panose="02040503050406030204" pitchFamily="18" charset="0"/>
                      </a:rPr>
                      <m:t>𝐴𝑐𝑐</m:t>
                    </m:r>
                    <m:d>
                      <m:dPr>
                        <m:ctrlPr>
                          <a:rPr lang="en-GB" i="1">
                            <a:solidFill>
                              <a:srgbClr val="FFC000"/>
                            </a:solidFill>
                            <a:latin typeface="Cambria Math" panose="02040503050406030204" pitchFamily="18" charset="0"/>
                          </a:rPr>
                        </m:ctrlPr>
                      </m:dPr>
                      <m:e>
                        <m:r>
                          <a:rPr lang="en-GB" b="0" i="1" smtClean="0">
                            <a:solidFill>
                              <a:srgbClr val="FFC000"/>
                            </a:solidFill>
                            <a:latin typeface="Cambria Math" panose="02040503050406030204" pitchFamily="18" charset="0"/>
                          </a:rPr>
                          <m:t>𝐼</m:t>
                        </m:r>
                      </m:e>
                    </m:d>
                  </m:oMath>
                </a14:m>
                <a:r>
                  <a:rPr lang="en-GB" dirty="0"/>
                  <a:t> lifted</a:t>
                </a:r>
              </a:p>
              <a:p>
                <a:pPr lvl="1"/>
                <a:r>
                  <a:rPr lang="en-GB" dirty="0"/>
                  <a:t>Count </a:t>
                </a:r>
                <a14:m>
                  <m:oMath xmlns:m="http://schemas.openxmlformats.org/officeDocument/2006/math">
                    <m:r>
                      <a:rPr lang="en-GB" i="1">
                        <a:latin typeface="Cambria Math" panose="02040503050406030204" pitchFamily="18" charset="0"/>
                      </a:rPr>
                      <m:t>𝐼</m:t>
                    </m:r>
                  </m:oMath>
                </a14:m>
                <a:r>
                  <a:rPr lang="en-GB" dirty="0"/>
                  <a:t> in </a:t>
                </a:r>
                <a14:m>
                  <m:oMath xmlns:m="http://schemas.openxmlformats.org/officeDocument/2006/math">
                    <m:r>
                      <a:rPr lang="en-GB" i="1">
                        <a:solidFill>
                          <a:srgbClr val="FFC000"/>
                        </a:solidFill>
                        <a:latin typeface="Cambria Math" panose="02040503050406030204" pitchFamily="18" charset="0"/>
                      </a:rPr>
                      <m:t>𝐴𝑐𝑐</m:t>
                    </m:r>
                    <m:d>
                      <m:dPr>
                        <m:ctrlPr>
                          <a:rPr lang="en-GB" i="1">
                            <a:solidFill>
                              <a:srgbClr val="FFC000"/>
                            </a:solidFill>
                            <a:latin typeface="Cambria Math" panose="02040503050406030204" pitchFamily="18" charset="0"/>
                          </a:rPr>
                        </m:ctrlPr>
                      </m:dPr>
                      <m:e>
                        <m:r>
                          <a:rPr lang="en-GB" i="1">
                            <a:solidFill>
                              <a:srgbClr val="FFC000"/>
                            </a:solidFill>
                            <a:latin typeface="Cambria Math" panose="02040503050406030204" pitchFamily="18" charset="0"/>
                          </a:rPr>
                          <m:t>𝐼</m:t>
                        </m:r>
                      </m:e>
                    </m:d>
                  </m:oMath>
                </a14:m>
                <a:endParaRPr lang="en-GB" dirty="0"/>
              </a:p>
              <a:p>
                <a:pPr lvl="2"/>
                <a:r>
                  <a:rPr lang="en-GB" dirty="0"/>
                  <a:t>CRV </a:t>
                </a:r>
                <a14:m>
                  <m:oMath xmlns:m="http://schemas.openxmlformats.org/officeDocument/2006/math">
                    <m:sSub>
                      <m:sSubPr>
                        <m:ctrlPr>
                          <a:rPr lang="en-GB" b="0" i="1" smtClean="0">
                            <a:solidFill>
                              <a:srgbClr val="FFC000"/>
                            </a:solidFill>
                            <a:latin typeface="Cambria Math" panose="02040503050406030204" pitchFamily="18" charset="0"/>
                          </a:rPr>
                        </m:ctrlPr>
                      </m:sSubPr>
                      <m:e>
                        <m:r>
                          <a:rPr lang="en-GB" b="0" i="1" smtClean="0">
                            <a:solidFill>
                              <a:srgbClr val="FFC000"/>
                            </a:solidFill>
                            <a:latin typeface="Cambria Math" panose="02040503050406030204" pitchFamily="18" charset="0"/>
                          </a:rPr>
                          <m:t>#</m:t>
                        </m:r>
                      </m:e>
                      <m:sub>
                        <m:r>
                          <a:rPr lang="en-GB" b="0" i="1" smtClean="0">
                            <a:solidFill>
                              <a:srgbClr val="FFC000"/>
                            </a:solidFill>
                            <a:latin typeface="Cambria Math" panose="02040503050406030204" pitchFamily="18" charset="0"/>
                          </a:rPr>
                          <m:t>𝐼</m:t>
                        </m:r>
                      </m:sub>
                    </m:sSub>
                    <m:d>
                      <m:dPr>
                        <m:begChr m:val="["/>
                        <m:endChr m:val="]"/>
                        <m:ctrlPr>
                          <a:rPr lang="en-GB" b="0" i="1" smtClean="0">
                            <a:solidFill>
                              <a:srgbClr val="FFC000"/>
                            </a:solidFill>
                            <a:latin typeface="Cambria Math" panose="02040503050406030204" pitchFamily="18" charset="0"/>
                          </a:rPr>
                        </m:ctrlPr>
                      </m:dPr>
                      <m:e>
                        <m:r>
                          <a:rPr lang="en-GB" b="0" i="1" smtClean="0">
                            <a:solidFill>
                              <a:srgbClr val="FFC000"/>
                            </a:solidFill>
                            <a:latin typeface="Cambria Math" panose="02040503050406030204" pitchFamily="18" charset="0"/>
                          </a:rPr>
                          <m:t>𝐴𝑐𝑐</m:t>
                        </m:r>
                        <m:d>
                          <m:dPr>
                            <m:ctrlPr>
                              <a:rPr lang="en-GB" b="0" i="1" smtClean="0">
                                <a:solidFill>
                                  <a:srgbClr val="FFC000"/>
                                </a:solidFill>
                                <a:latin typeface="Cambria Math" panose="02040503050406030204" pitchFamily="18" charset="0"/>
                              </a:rPr>
                            </m:ctrlPr>
                          </m:dPr>
                          <m:e>
                            <m:r>
                              <a:rPr lang="en-GB" b="0" i="1" smtClean="0">
                                <a:solidFill>
                                  <a:srgbClr val="FFC000"/>
                                </a:solidFill>
                                <a:latin typeface="Cambria Math" panose="02040503050406030204" pitchFamily="18" charset="0"/>
                              </a:rPr>
                              <m:t>𝐼</m:t>
                            </m:r>
                          </m:e>
                        </m:d>
                      </m:e>
                    </m:d>
                  </m:oMath>
                </a14:m>
                <a:endParaRPr lang="en-GB" dirty="0"/>
              </a:p>
              <a:p>
                <a:pPr lvl="1"/>
                <a:r>
                  <a:rPr lang="en-GB" dirty="0"/>
                  <a:t>Eliminate </a:t>
                </a:r>
                <a14:m>
                  <m:oMath xmlns:m="http://schemas.openxmlformats.org/officeDocument/2006/math">
                    <m:r>
                      <a:rPr lang="en-GB" i="1">
                        <a:solidFill>
                          <a:srgbClr val="FFC000"/>
                        </a:solidFill>
                        <a:latin typeface="Cambria Math" panose="02040503050406030204" pitchFamily="18" charset="0"/>
                      </a:rPr>
                      <m:t>𝑁𝑎𝑡</m:t>
                    </m:r>
                    <m:d>
                      <m:dPr>
                        <m:ctrlPr>
                          <a:rPr lang="en-GB" i="1">
                            <a:solidFill>
                              <a:srgbClr val="FFC000"/>
                            </a:solidFill>
                            <a:latin typeface="Cambria Math" panose="02040503050406030204" pitchFamily="18" charset="0"/>
                          </a:rPr>
                        </m:ctrlPr>
                      </m:dPr>
                      <m:e>
                        <m:r>
                          <a:rPr lang="en-GB" i="1">
                            <a:solidFill>
                              <a:srgbClr val="FFC000"/>
                            </a:solidFill>
                            <a:latin typeface="Cambria Math" panose="02040503050406030204" pitchFamily="18" charset="0"/>
                          </a:rPr>
                          <m:t>𝐷</m:t>
                        </m:r>
                      </m:e>
                    </m:d>
                  </m:oMath>
                </a14:m>
                <a:br>
                  <a:rPr lang="en-GB" dirty="0"/>
                </a:br>
                <a:r>
                  <a:rPr lang="en-GB" dirty="0"/>
                  <a:t>lifted</a:t>
                </a:r>
              </a:p>
              <a:p>
                <a:pPr lvl="2"/>
                <a:r>
                  <a:rPr lang="en-GB" dirty="0"/>
                  <a:t>Sum out representative</a:t>
                </a:r>
              </a:p>
              <a:p>
                <a:pPr lvl="2"/>
                <a:r>
                  <a:rPr lang="en-GB" dirty="0"/>
                  <a:t>Exponentiate with</a:t>
                </a:r>
                <a:br>
                  <a:rPr lang="en-GB" dirty="0"/>
                </a:br>
                <a:r>
                  <a:rPr lang="en-GB" dirty="0"/>
                  <a:t># of </a:t>
                </a:r>
                <a14:m>
                  <m:oMath xmlns:m="http://schemas.openxmlformats.org/officeDocument/2006/math">
                    <m:r>
                      <a:rPr lang="de-DE" b="0" i="1" smtClean="0">
                        <a:latin typeface="Cambria Math" panose="02040503050406030204" pitchFamily="18" charset="0"/>
                      </a:rPr>
                      <m:t>𝐷</m:t>
                    </m:r>
                  </m:oMath>
                </a14:m>
                <a:r>
                  <a:rPr lang="en-GB" dirty="0"/>
                  <a:t>’s </a:t>
                </a:r>
              </a:p>
              <a:p>
                <a:pPr lvl="1"/>
                <a:r>
                  <a:rPr lang="en-GB" dirty="0"/>
                  <a:t>Eliminate </a:t>
                </a:r>
                <a14:m>
                  <m:oMath xmlns:m="http://schemas.openxmlformats.org/officeDocument/2006/math">
                    <m:sSub>
                      <m:sSubPr>
                        <m:ctrlPr>
                          <a:rPr lang="en-GB" i="1" smtClean="0">
                            <a:solidFill>
                              <a:srgbClr val="FFC000"/>
                            </a:solidFill>
                            <a:latin typeface="Cambria Math" panose="02040503050406030204" pitchFamily="18" charset="0"/>
                          </a:rPr>
                        </m:ctrlPr>
                      </m:sSubPr>
                      <m:e>
                        <m:r>
                          <a:rPr lang="en-GB" i="1">
                            <a:solidFill>
                              <a:srgbClr val="FFC000"/>
                            </a:solidFill>
                            <a:latin typeface="Cambria Math" panose="02040503050406030204" pitchFamily="18" charset="0"/>
                          </a:rPr>
                          <m:t>#</m:t>
                        </m:r>
                      </m:e>
                      <m:sub>
                        <m:r>
                          <a:rPr lang="en-GB" i="1">
                            <a:solidFill>
                              <a:srgbClr val="FFC000"/>
                            </a:solidFill>
                            <a:latin typeface="Cambria Math" panose="02040503050406030204" pitchFamily="18" charset="0"/>
                          </a:rPr>
                          <m:t>𝐼</m:t>
                        </m:r>
                      </m:sub>
                    </m:sSub>
                    <m:d>
                      <m:dPr>
                        <m:begChr m:val="["/>
                        <m:endChr m:val="]"/>
                        <m:ctrlPr>
                          <a:rPr lang="en-GB" i="1">
                            <a:solidFill>
                              <a:srgbClr val="FFC000"/>
                            </a:solidFill>
                            <a:latin typeface="Cambria Math" panose="02040503050406030204" pitchFamily="18" charset="0"/>
                          </a:rPr>
                        </m:ctrlPr>
                      </m:dPr>
                      <m:e>
                        <m:r>
                          <a:rPr lang="en-GB" i="1">
                            <a:solidFill>
                              <a:srgbClr val="FFC000"/>
                            </a:solidFill>
                            <a:latin typeface="Cambria Math" panose="02040503050406030204" pitchFamily="18" charset="0"/>
                          </a:rPr>
                          <m:t>𝐴𝑐𝑐</m:t>
                        </m:r>
                        <m:d>
                          <m:dPr>
                            <m:ctrlPr>
                              <a:rPr lang="en-GB" i="1">
                                <a:solidFill>
                                  <a:srgbClr val="FFC000"/>
                                </a:solidFill>
                                <a:latin typeface="Cambria Math" panose="02040503050406030204" pitchFamily="18" charset="0"/>
                              </a:rPr>
                            </m:ctrlPr>
                          </m:dPr>
                          <m:e>
                            <m:r>
                              <a:rPr lang="en-GB" i="1">
                                <a:solidFill>
                                  <a:srgbClr val="FFC000"/>
                                </a:solidFill>
                                <a:latin typeface="Cambria Math" panose="02040503050406030204" pitchFamily="18" charset="0"/>
                              </a:rPr>
                              <m:t>𝐼</m:t>
                            </m:r>
                          </m:e>
                        </m:d>
                      </m:e>
                    </m:d>
                  </m:oMath>
                </a14:m>
                <a:endParaRPr lang="en-GB" dirty="0"/>
              </a:p>
              <a:p>
                <a:pPr lvl="2"/>
                <a:r>
                  <a:rPr lang="en-GB" dirty="0"/>
                  <a:t>Sum out while</a:t>
                </a:r>
                <a:br>
                  <a:rPr lang="en-GB" dirty="0"/>
                </a:br>
                <a:r>
                  <a:rPr lang="en-GB" dirty="0"/>
                  <a:t>considering </a:t>
                </a:r>
                <a14:m>
                  <m:oMath xmlns:m="http://schemas.openxmlformats.org/officeDocument/2006/math">
                    <m:r>
                      <m:rPr>
                        <m:sty m:val="p"/>
                      </m:rPr>
                      <a:rPr lang="de-DE" b="0" i="0" smtClean="0">
                        <a:latin typeface="Cambria Math" panose="02040503050406030204" pitchFamily="18" charset="0"/>
                      </a:rPr>
                      <m:t>Mul</m:t>
                    </m:r>
                    <m:d>
                      <m:dPr>
                        <m:ctrlPr>
                          <a:rPr lang="de-DE" b="0" i="1" smtClean="0">
                            <a:latin typeface="Cambria Math" panose="02040503050406030204" pitchFamily="18" charset="0"/>
                          </a:rPr>
                        </m:ctrlPr>
                      </m:dPr>
                      <m:e>
                        <m:r>
                          <a:rPr lang="de-DE" b="0" i="1" smtClean="0">
                            <a:latin typeface="Cambria Math" panose="02040503050406030204" pitchFamily="18" charset="0"/>
                          </a:rPr>
                          <m:t>𝐼</m:t>
                        </m:r>
                      </m:e>
                    </m:d>
                  </m:oMath>
                </a14:m>
                <a:endParaRPr lang="en-GB" dirty="0"/>
              </a:p>
            </p:txBody>
          </p:sp>
        </mc:Choice>
        <mc:Fallback xmlns="">
          <p:sp>
            <p:nvSpPr>
              <p:cNvPr id="2" name="Content Placeholder 1">
                <a:extLst>
                  <a:ext uri="{FF2B5EF4-FFF2-40B4-BE49-F238E27FC236}">
                    <a16:creationId xmlns:a16="http://schemas.microsoft.com/office/drawing/2014/main" id="{70C68833-2386-CA4A-BC01-389CE7357580}"/>
                  </a:ext>
                </a:extLst>
              </p:cNvPr>
              <p:cNvSpPr>
                <a:spLocks noGrp="1" noRot="1" noChangeAspect="1" noMove="1" noResize="1" noEditPoints="1" noAdjustHandles="1" noChangeArrowheads="1" noChangeShapeType="1" noTextEdit="1"/>
              </p:cNvSpPr>
              <p:nvPr>
                <p:ph idx="1"/>
              </p:nvPr>
            </p:nvSpPr>
            <p:spPr>
              <a:blipFill>
                <a:blip r:embed="rId3"/>
                <a:stretch>
                  <a:fillRect l="-1549" t="-2985"/>
                </a:stretch>
              </a:blipFill>
            </p:spPr>
            <p:txBody>
              <a:bodyPr/>
              <a:lstStyle/>
              <a:p>
                <a:r>
                  <a:rPr lang="en-DE">
                    <a:noFill/>
                  </a:rPr>
                  <a:t> </a:t>
                </a:r>
              </a:p>
            </p:txBody>
          </p:sp>
        </mc:Fallback>
      </mc:AlternateContent>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20</a:t>
            </a:fld>
            <a:endParaRPr lang="en-US"/>
          </a:p>
        </p:txBody>
      </p:sp>
      <p:grpSp>
        <p:nvGrpSpPr>
          <p:cNvPr id="212" name="Group 211">
            <a:extLst>
              <a:ext uri="{FF2B5EF4-FFF2-40B4-BE49-F238E27FC236}">
                <a16:creationId xmlns:a16="http://schemas.microsoft.com/office/drawing/2014/main" id="{FE03891D-95A9-4F4D-92F0-07DB4247C148}"/>
              </a:ext>
            </a:extLst>
          </p:cNvPr>
          <p:cNvGrpSpPr/>
          <p:nvPr/>
        </p:nvGrpSpPr>
        <p:grpSpPr>
          <a:xfrm>
            <a:off x="3861849" y="2019068"/>
            <a:ext cx="4308420" cy="3899660"/>
            <a:chOff x="3847952" y="1640772"/>
            <a:chExt cx="4308420" cy="3899660"/>
          </a:xfrm>
        </p:grpSpPr>
        <mc:AlternateContent xmlns:mc="http://schemas.openxmlformats.org/markup-compatibility/2006" xmlns:a14="http://schemas.microsoft.com/office/drawing/2010/main">
          <mc:Choice Requires="a14">
            <p:sp>
              <p:nvSpPr>
                <p:cNvPr id="213" name="TextBox 212">
                  <a:extLst>
                    <a:ext uri="{FF2B5EF4-FFF2-40B4-BE49-F238E27FC236}">
                      <a16:creationId xmlns:a16="http://schemas.microsoft.com/office/drawing/2014/main" id="{746B74DE-9AF5-334A-BCAA-D66F699E6DC4}"/>
                    </a:ext>
                  </a:extLst>
                </p:cNvPr>
                <p:cNvSpPr txBox="1"/>
                <p:nvPr/>
              </p:nvSpPr>
              <p:spPr>
                <a:xfrm>
                  <a:off x="4196621" y="2661917"/>
                  <a:ext cx="1534068" cy="389513"/>
                </a:xfrm>
                <a:prstGeom prst="ellipse">
                  <a:avLst/>
                </a:prstGeom>
                <a:noFill/>
                <a:ln>
                  <a:solidFill>
                    <a:schemeClr val="tx1"/>
                  </a:solidFill>
                </a:ln>
              </p:spPr>
              <p:txBody>
                <a:bodyPr wrap="none" lIns="0" tIns="0" rIns="0" bIns="0" rtlCol="0">
                  <a:spAutoFit/>
                </a:bodyPr>
                <a:lstStyle/>
                <a:p>
                  <a:pPr marL="15875"/>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charset="0"/>
                          </a:rPr>
                          <m:t>𝑁𝑎𝑡</m:t>
                        </m:r>
                        <m:r>
                          <m:rPr>
                            <m:nor/>
                          </m:rPr>
                          <a:rPr lang="en-GB">
                            <a:solidFill>
                              <a:srgbClr val="FFC000"/>
                            </a:solidFill>
                            <a:latin typeface="Cambria Math" charset="0"/>
                          </a:rPr>
                          <m:t>.</m:t>
                        </m:r>
                        <m:r>
                          <a:rPr lang="en-GB" i="1">
                            <a:solidFill>
                              <a:srgbClr val="FFC000"/>
                            </a:solidFill>
                            <a:latin typeface="Cambria Math" panose="02040503050406030204" pitchFamily="18" charset="0"/>
                          </a:rPr>
                          <m:t>𝑓𝑙𝑜𝑜𝑑</m:t>
                        </m:r>
                      </m:oMath>
                    </m:oMathPara>
                  </a14:m>
                  <a:endParaRPr lang="en-GB" dirty="0">
                    <a:solidFill>
                      <a:srgbClr val="FFC000"/>
                    </a:solidFill>
                  </a:endParaRPr>
                </a:p>
              </p:txBody>
            </p:sp>
          </mc:Choice>
          <mc:Fallback xmlns="">
            <p:sp>
              <p:nvSpPr>
                <p:cNvPr id="213" name="TextBox 212">
                  <a:extLst>
                    <a:ext uri="{FF2B5EF4-FFF2-40B4-BE49-F238E27FC236}">
                      <a16:creationId xmlns:a16="http://schemas.microsoft.com/office/drawing/2014/main" id="{746B74DE-9AF5-334A-BCAA-D66F699E6DC4}"/>
                    </a:ext>
                  </a:extLst>
                </p:cNvPr>
                <p:cNvSpPr txBox="1">
                  <a:spLocks noRot="1" noChangeAspect="1" noMove="1" noResize="1" noEditPoints="1" noAdjustHandles="1" noChangeArrowheads="1" noChangeShapeType="1" noTextEdit="1"/>
                </p:cNvSpPr>
                <p:nvPr/>
              </p:nvSpPr>
              <p:spPr>
                <a:xfrm>
                  <a:off x="4196621" y="2661917"/>
                  <a:ext cx="1534068" cy="389513"/>
                </a:xfrm>
                <a:prstGeom prst="ellipse">
                  <a:avLst/>
                </a:prstGeom>
                <a:blipFill>
                  <a:blip r:embed="rId4"/>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3168C36D-4701-C74A-9D6A-4F64FB49B55B}"/>
                    </a:ext>
                  </a:extLst>
                </p:cNvPr>
                <p:cNvSpPr txBox="1"/>
                <p:nvPr/>
              </p:nvSpPr>
              <p:spPr>
                <a:xfrm>
                  <a:off x="6514831" y="2661917"/>
                  <a:ext cx="12897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rPr>
                          <m:t>𝑁𝑎𝑡</m:t>
                        </m:r>
                        <m:r>
                          <m:rPr>
                            <m:nor/>
                          </m:rPr>
                          <a:rPr lang="en-GB">
                            <a:solidFill>
                              <a:srgbClr val="FFC000"/>
                            </a:solidFill>
                            <a:latin typeface="Cambria Math" charset="0"/>
                          </a:rPr>
                          <m:t>.</m:t>
                        </m:r>
                        <m:r>
                          <a:rPr lang="en-GB" i="1">
                            <a:solidFill>
                              <a:srgbClr val="FFC000"/>
                            </a:solidFill>
                            <a:latin typeface="Cambria Math" panose="02040503050406030204" pitchFamily="18" charset="0"/>
                          </a:rPr>
                          <m:t>𝑓𝑖𝑟𝑒</m:t>
                        </m:r>
                      </m:oMath>
                    </m:oMathPara>
                  </a14:m>
                  <a:endParaRPr lang="en-GB" dirty="0">
                    <a:solidFill>
                      <a:srgbClr val="FFC000"/>
                    </a:solidFill>
                  </a:endParaRPr>
                </a:p>
              </p:txBody>
            </p:sp>
          </mc:Choice>
          <mc:Fallback xmlns="">
            <p:sp>
              <p:nvSpPr>
                <p:cNvPr id="214" name="TextBox 213">
                  <a:extLst>
                    <a:ext uri="{FF2B5EF4-FFF2-40B4-BE49-F238E27FC236}">
                      <a16:creationId xmlns:a16="http://schemas.microsoft.com/office/drawing/2014/main" id="{3168C36D-4701-C74A-9D6A-4F64FB49B55B}"/>
                    </a:ext>
                  </a:extLst>
                </p:cNvPr>
                <p:cNvSpPr txBox="1">
                  <a:spLocks noRot="1" noChangeAspect="1" noMove="1" noResize="1" noEditPoints="1" noAdjustHandles="1" noChangeArrowheads="1" noChangeShapeType="1" noTextEdit="1"/>
                </p:cNvSpPr>
                <p:nvPr/>
              </p:nvSpPr>
              <p:spPr>
                <a:xfrm>
                  <a:off x="6514831" y="2661917"/>
                  <a:ext cx="1289721" cy="389513"/>
                </a:xfrm>
                <a:prstGeom prst="ellipse">
                  <a:avLst/>
                </a:prstGeom>
                <a:blipFill>
                  <a:blip r:embed="rId5"/>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6F9F8A54-3B17-0D4B-83A1-EECDB1D3A225}"/>
                    </a:ext>
                  </a:extLst>
                </p:cNvPr>
                <p:cNvSpPr txBox="1"/>
                <p:nvPr/>
              </p:nvSpPr>
              <p:spPr>
                <a:xfrm>
                  <a:off x="3944884" y="5150919"/>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215" name="TextBox 214">
                  <a:extLst>
                    <a:ext uri="{FF2B5EF4-FFF2-40B4-BE49-F238E27FC236}">
                      <a16:creationId xmlns:a16="http://schemas.microsoft.com/office/drawing/2014/main" id="{6F9F8A54-3B17-0D4B-83A1-EECDB1D3A225}"/>
                    </a:ext>
                  </a:extLst>
                </p:cNvPr>
                <p:cNvSpPr txBox="1">
                  <a:spLocks noRot="1" noChangeAspect="1" noMove="1" noResize="1" noEditPoints="1" noAdjustHandles="1" noChangeArrowheads="1" noChangeShapeType="1" noTextEdit="1"/>
                </p:cNvSpPr>
                <p:nvPr/>
              </p:nvSpPr>
              <p:spPr>
                <a:xfrm>
                  <a:off x="3944884" y="5150919"/>
                  <a:ext cx="1609807"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p:cxnSp>
          <p:nvCxnSpPr>
            <p:cNvPr id="216" name="Straight Connector 215">
              <a:extLst>
                <a:ext uri="{FF2B5EF4-FFF2-40B4-BE49-F238E27FC236}">
                  <a16:creationId xmlns:a16="http://schemas.microsoft.com/office/drawing/2014/main" id="{049DECC4-7423-AF45-B276-5B7AC503B21B}"/>
                </a:ext>
              </a:extLst>
            </p:cNvPr>
            <p:cNvCxnSpPr>
              <a:cxnSpLocks/>
              <a:stCxn id="266" idx="1"/>
              <a:endCxn id="213" idx="6"/>
            </p:cNvCxnSpPr>
            <p:nvPr/>
          </p:nvCxnSpPr>
          <p:spPr>
            <a:xfrm flipH="1">
              <a:off x="5730689" y="2856673"/>
              <a:ext cx="139616"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9E8BAC9E-506E-E540-979F-2DD76E6218D8}"/>
                </a:ext>
              </a:extLst>
            </p:cNvPr>
            <p:cNvCxnSpPr>
              <a:cxnSpLocks/>
              <a:stCxn id="215" idx="0"/>
              <a:endCxn id="264" idx="2"/>
            </p:cNvCxnSpPr>
            <p:nvPr/>
          </p:nvCxnSpPr>
          <p:spPr>
            <a:xfrm flipV="1">
              <a:off x="4749788" y="4737872"/>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00A9350D-68A2-5F42-876F-C549CA36C5B2}"/>
                </a:ext>
              </a:extLst>
            </p:cNvPr>
            <p:cNvCxnSpPr>
              <a:cxnSpLocks/>
              <a:stCxn id="264" idx="0"/>
              <a:endCxn id="246" idx="4"/>
            </p:cNvCxnSpPr>
            <p:nvPr/>
          </p:nvCxnSpPr>
          <p:spPr>
            <a:xfrm flipV="1">
              <a:off x="4754734" y="3862567"/>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1" name="Group 220">
              <a:extLst>
                <a:ext uri="{FF2B5EF4-FFF2-40B4-BE49-F238E27FC236}">
                  <a16:creationId xmlns:a16="http://schemas.microsoft.com/office/drawing/2014/main" id="{8551B403-7639-DC44-A7C9-0E35FACEE208}"/>
                </a:ext>
              </a:extLst>
            </p:cNvPr>
            <p:cNvGrpSpPr/>
            <p:nvPr/>
          </p:nvGrpSpPr>
          <p:grpSpPr>
            <a:xfrm>
              <a:off x="5852909" y="2560892"/>
              <a:ext cx="190052" cy="367781"/>
              <a:chOff x="6667403" y="2704840"/>
              <a:chExt cx="190052" cy="367781"/>
            </a:xfrm>
          </p:grpSpPr>
          <p:sp>
            <p:nvSpPr>
              <p:cNvPr id="266" name="Rectangle 265">
                <a:extLst>
                  <a:ext uri="{FF2B5EF4-FFF2-40B4-BE49-F238E27FC236}">
                    <a16:creationId xmlns:a16="http://schemas.microsoft.com/office/drawing/2014/main" id="{11E49E06-AF1B-A945-8D4D-D151808A0569}"/>
                  </a:ext>
                </a:extLst>
              </p:cNvPr>
              <p:cNvSpPr/>
              <p:nvPr/>
            </p:nvSpPr>
            <p:spPr>
              <a:xfrm>
                <a:off x="6684799"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7" name="TextBox 266">
                    <a:extLst>
                      <a:ext uri="{FF2B5EF4-FFF2-40B4-BE49-F238E27FC236}">
                        <a16:creationId xmlns:a16="http://schemas.microsoft.com/office/drawing/2014/main" id="{66E917A8-C2D0-E742-BB96-04CF96E9D427}"/>
                      </a:ext>
                    </a:extLst>
                  </p:cNvPr>
                  <p:cNvSpPr txBox="1"/>
                  <p:nvPr/>
                </p:nvSpPr>
                <p:spPr>
                  <a:xfrm>
                    <a:off x="6667403"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7" name="TextBox 266">
                    <a:extLst>
                      <a:ext uri="{FF2B5EF4-FFF2-40B4-BE49-F238E27FC236}">
                        <a16:creationId xmlns:a16="http://schemas.microsoft.com/office/drawing/2014/main" id="{66E917A8-C2D0-E742-BB96-04CF96E9D427}"/>
                      </a:ext>
                    </a:extLst>
                  </p:cNvPr>
                  <p:cNvSpPr txBox="1">
                    <a:spLocks noRot="1" noChangeAspect="1" noMove="1" noResize="1" noEditPoints="1" noAdjustHandles="1" noChangeArrowheads="1" noChangeShapeType="1" noTextEdit="1"/>
                  </p:cNvSpPr>
                  <p:nvPr/>
                </p:nvSpPr>
                <p:spPr>
                  <a:xfrm>
                    <a:off x="6667403" y="2704840"/>
                    <a:ext cx="190052" cy="215444"/>
                  </a:xfrm>
                  <a:prstGeom prst="rect">
                    <a:avLst/>
                  </a:prstGeom>
                  <a:blipFill>
                    <a:blip r:embed="rId20"/>
                    <a:stretch>
                      <a:fillRect l="-37500" b="-27778"/>
                    </a:stretch>
                  </a:blipFill>
                </p:spPr>
                <p:txBody>
                  <a:bodyPr/>
                  <a:lstStyle/>
                  <a:p>
                    <a:r>
                      <a:rPr lang="en-GB">
                        <a:noFill/>
                      </a:rPr>
                      <a:t> </a:t>
                    </a:r>
                  </a:p>
                </p:txBody>
              </p:sp>
            </mc:Fallback>
          </mc:AlternateContent>
        </p:grpSp>
        <p:grpSp>
          <p:nvGrpSpPr>
            <p:cNvPr id="222" name="Group 221">
              <a:extLst>
                <a:ext uri="{FF2B5EF4-FFF2-40B4-BE49-F238E27FC236}">
                  <a16:creationId xmlns:a16="http://schemas.microsoft.com/office/drawing/2014/main" id="{197C199F-95E0-0047-8353-B501E61DD8FB}"/>
                </a:ext>
              </a:extLst>
            </p:cNvPr>
            <p:cNvGrpSpPr/>
            <p:nvPr/>
          </p:nvGrpSpPr>
          <p:grpSpPr>
            <a:xfrm>
              <a:off x="4652677" y="4361728"/>
              <a:ext cx="194219" cy="376144"/>
              <a:chOff x="5467171" y="4505676"/>
              <a:chExt cx="194219" cy="376144"/>
            </a:xfrm>
          </p:grpSpPr>
          <p:sp>
            <p:nvSpPr>
              <p:cNvPr id="264" name="Rectangle 263">
                <a:extLst>
                  <a:ext uri="{FF2B5EF4-FFF2-40B4-BE49-F238E27FC236}">
                    <a16:creationId xmlns:a16="http://schemas.microsoft.com/office/drawing/2014/main" id="{2D872F40-9A5E-3547-A560-7A7648E45C99}"/>
                  </a:ext>
                </a:extLst>
              </p:cNvPr>
              <p:cNvSpPr/>
              <p:nvPr/>
            </p:nvSpPr>
            <p:spPr>
              <a:xfrm>
                <a:off x="5497228"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5" name="TextBox 264">
                    <a:extLst>
                      <a:ext uri="{FF2B5EF4-FFF2-40B4-BE49-F238E27FC236}">
                        <a16:creationId xmlns:a16="http://schemas.microsoft.com/office/drawing/2014/main" id="{75B89298-4604-EF45-B2B4-60914194ACC9}"/>
                      </a:ext>
                    </a:extLst>
                  </p:cNvPr>
                  <p:cNvSpPr txBox="1"/>
                  <p:nvPr/>
                </p:nvSpPr>
                <p:spPr>
                  <a:xfrm>
                    <a:off x="5467171" y="450567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74" name="TextBox 73">
                    <a:extLst>
                      <a:ext uri="{FF2B5EF4-FFF2-40B4-BE49-F238E27FC236}">
                        <a16:creationId xmlns:a16="http://schemas.microsoft.com/office/drawing/2014/main" id="{4E94406F-0346-7E44-AAD6-6115D2F26F4A}"/>
                      </a:ext>
                    </a:extLst>
                  </p:cNvPr>
                  <p:cNvSpPr txBox="1">
                    <a:spLocks noRot="1" noChangeAspect="1" noMove="1" noResize="1" noEditPoints="1" noAdjustHandles="1" noChangeArrowheads="1" noChangeShapeType="1" noTextEdit="1"/>
                  </p:cNvSpPr>
                  <p:nvPr/>
                </p:nvSpPr>
                <p:spPr>
                  <a:xfrm>
                    <a:off x="5467171" y="4505676"/>
                    <a:ext cx="194219" cy="215444"/>
                  </a:xfrm>
                  <a:prstGeom prst="rect">
                    <a:avLst/>
                  </a:prstGeom>
                  <a:blipFill>
                    <a:blip r:embed="rId21"/>
                    <a:stretch>
                      <a:fillRect l="-35294" b="-33333"/>
                    </a:stretch>
                  </a:blipFill>
                </p:spPr>
                <p:txBody>
                  <a:bodyPr/>
                  <a:lstStyle/>
                  <a:p>
                    <a:r>
                      <a:rPr lang="en-GB">
                        <a:noFill/>
                      </a:rPr>
                      <a:t> </a:t>
                    </a:r>
                  </a:p>
                </p:txBody>
              </p:sp>
            </mc:Fallback>
          </mc:AlternateContent>
        </p:grpSp>
        <p:cxnSp>
          <p:nvCxnSpPr>
            <p:cNvPr id="224" name="Straight Connector 223">
              <a:extLst>
                <a:ext uri="{FF2B5EF4-FFF2-40B4-BE49-F238E27FC236}">
                  <a16:creationId xmlns:a16="http://schemas.microsoft.com/office/drawing/2014/main" id="{7FC0F694-3E17-E844-86A6-5BDA27F563DF}"/>
                </a:ext>
              </a:extLst>
            </p:cNvPr>
            <p:cNvCxnSpPr>
              <a:cxnSpLocks/>
              <a:stCxn id="214" idx="2"/>
              <a:endCxn id="260" idx="3"/>
            </p:cNvCxnSpPr>
            <p:nvPr/>
          </p:nvCxnSpPr>
          <p:spPr>
            <a:xfrm flipH="1" flipV="1">
              <a:off x="6306202" y="2856673"/>
              <a:ext cx="208629"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29130A9-9D9C-EB49-B5ED-BCF34FB4EA72}"/>
                </a:ext>
              </a:extLst>
            </p:cNvPr>
            <p:cNvCxnSpPr>
              <a:cxnSpLocks/>
              <a:stCxn id="246" idx="0"/>
              <a:endCxn id="260" idx="2"/>
            </p:cNvCxnSpPr>
            <p:nvPr/>
          </p:nvCxnSpPr>
          <p:spPr>
            <a:xfrm flipV="1">
              <a:off x="6089585" y="2928673"/>
              <a:ext cx="144617"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7E05627-51C8-0945-9F55-2FD69B7F914B}"/>
                </a:ext>
              </a:extLst>
            </p:cNvPr>
            <p:cNvCxnSpPr>
              <a:cxnSpLocks/>
              <a:stCxn id="258" idx="3"/>
              <a:endCxn id="213" idx="2"/>
            </p:cNvCxnSpPr>
            <p:nvPr/>
          </p:nvCxnSpPr>
          <p:spPr>
            <a:xfrm>
              <a:off x="4011827"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ADD934D-104B-6A46-AB5F-FE98298D9933}"/>
                </a:ext>
              </a:extLst>
            </p:cNvPr>
            <p:cNvCxnSpPr>
              <a:cxnSpLocks/>
              <a:stCxn id="214" idx="6"/>
              <a:endCxn id="256" idx="1"/>
            </p:cNvCxnSpPr>
            <p:nvPr/>
          </p:nvCxnSpPr>
          <p:spPr>
            <a:xfrm flipV="1">
              <a:off x="7804552" y="2856673"/>
              <a:ext cx="18479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14969037-FA50-BB40-8DCF-ADEF07F5B32C}"/>
                </a:ext>
              </a:extLst>
            </p:cNvPr>
            <p:cNvCxnSpPr>
              <a:cxnSpLocks/>
              <a:stCxn id="242" idx="4"/>
              <a:endCxn id="266" idx="0"/>
            </p:cNvCxnSpPr>
            <p:nvPr/>
          </p:nvCxnSpPr>
          <p:spPr>
            <a:xfrm flipH="1">
              <a:off x="5942305" y="2488892"/>
              <a:ext cx="153253"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CA820B2B-747A-1845-ADFA-3AF9C9333ACD}"/>
                </a:ext>
              </a:extLst>
            </p:cNvPr>
            <p:cNvCxnSpPr>
              <a:cxnSpLocks/>
              <a:stCxn id="242" idx="4"/>
              <a:endCxn id="260" idx="0"/>
            </p:cNvCxnSpPr>
            <p:nvPr/>
          </p:nvCxnSpPr>
          <p:spPr>
            <a:xfrm>
              <a:off x="6095558" y="2488892"/>
              <a:ext cx="138644" cy="2957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a:extLst>
                <a:ext uri="{FF2B5EF4-FFF2-40B4-BE49-F238E27FC236}">
                  <a16:creationId xmlns:a16="http://schemas.microsoft.com/office/drawing/2014/main" id="{D968AC59-587C-524F-8711-A45BEC04E640}"/>
                </a:ext>
              </a:extLst>
            </p:cNvPr>
            <p:cNvCxnSpPr>
              <a:cxnSpLocks/>
              <a:stCxn id="258" idx="3"/>
              <a:endCxn id="243" idx="3"/>
            </p:cNvCxnSpPr>
            <p:nvPr/>
          </p:nvCxnSpPr>
          <p:spPr>
            <a:xfrm flipV="1">
              <a:off x="4011827" y="1973242"/>
              <a:ext cx="1578483"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A82548C3-5A62-9A49-8719-4D92B7C0E1D4}"/>
                </a:ext>
              </a:extLst>
            </p:cNvPr>
            <p:cNvCxnSpPr>
              <a:cxnSpLocks/>
              <a:stCxn id="243" idx="5"/>
              <a:endCxn id="256" idx="1"/>
            </p:cNvCxnSpPr>
            <p:nvPr/>
          </p:nvCxnSpPr>
          <p:spPr>
            <a:xfrm>
              <a:off x="6588861" y="1973242"/>
              <a:ext cx="1400485" cy="8834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53CE09A7-F599-7341-AE8E-CD6BEDAB26BC}"/>
                </a:ext>
              </a:extLst>
            </p:cNvPr>
            <p:cNvCxnSpPr>
              <a:cxnSpLocks/>
              <a:stCxn id="258" idx="3"/>
              <a:endCxn id="246" idx="2"/>
            </p:cNvCxnSpPr>
            <p:nvPr/>
          </p:nvCxnSpPr>
          <p:spPr>
            <a:xfrm>
              <a:off x="4011827" y="2856673"/>
              <a:ext cx="1698433"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5F3298DA-58AD-F244-BAE5-522517060F7B}"/>
                </a:ext>
              </a:extLst>
            </p:cNvPr>
            <p:cNvCxnSpPr>
              <a:cxnSpLocks/>
              <a:stCxn id="256" idx="1"/>
              <a:endCxn id="246" idx="6"/>
            </p:cNvCxnSpPr>
            <p:nvPr/>
          </p:nvCxnSpPr>
          <p:spPr>
            <a:xfrm flipH="1">
              <a:off x="6468909" y="2856673"/>
              <a:ext cx="1520437" cy="811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B878E65C-3F69-994A-AFA2-95C7A31EED2B}"/>
                </a:ext>
              </a:extLst>
            </p:cNvPr>
            <p:cNvGrpSpPr/>
            <p:nvPr/>
          </p:nvGrpSpPr>
          <p:grpSpPr>
            <a:xfrm>
              <a:off x="6136182" y="2560892"/>
              <a:ext cx="190052" cy="367781"/>
              <a:chOff x="6950676" y="2704840"/>
              <a:chExt cx="190052" cy="367781"/>
            </a:xfrm>
          </p:grpSpPr>
          <p:sp>
            <p:nvSpPr>
              <p:cNvPr id="260" name="Rectangle 259">
                <a:extLst>
                  <a:ext uri="{FF2B5EF4-FFF2-40B4-BE49-F238E27FC236}">
                    <a16:creationId xmlns:a16="http://schemas.microsoft.com/office/drawing/2014/main" id="{9079AD42-DEB8-1E41-A36F-037DA7B7C183}"/>
                  </a:ext>
                </a:extLst>
              </p:cNvPr>
              <p:cNvSpPr/>
              <p:nvPr/>
            </p:nvSpPr>
            <p:spPr>
              <a:xfrm>
                <a:off x="6976696"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1" name="TextBox 260">
                    <a:extLst>
                      <a:ext uri="{FF2B5EF4-FFF2-40B4-BE49-F238E27FC236}">
                        <a16:creationId xmlns:a16="http://schemas.microsoft.com/office/drawing/2014/main" id="{7106CFAF-29B5-7B4D-B781-5A607887623D}"/>
                      </a:ext>
                    </a:extLst>
                  </p:cNvPr>
                  <p:cNvSpPr txBox="1"/>
                  <p:nvPr/>
                </p:nvSpPr>
                <p:spPr>
                  <a:xfrm>
                    <a:off x="695067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61" name="TextBox 260">
                    <a:extLst>
                      <a:ext uri="{FF2B5EF4-FFF2-40B4-BE49-F238E27FC236}">
                        <a16:creationId xmlns:a16="http://schemas.microsoft.com/office/drawing/2014/main" id="{7106CFAF-29B5-7B4D-B781-5A607887623D}"/>
                      </a:ext>
                    </a:extLst>
                  </p:cNvPr>
                  <p:cNvSpPr txBox="1">
                    <a:spLocks noRot="1" noChangeAspect="1" noMove="1" noResize="1" noEditPoints="1" noAdjustHandles="1" noChangeArrowheads="1" noChangeShapeType="1" noTextEdit="1"/>
                  </p:cNvSpPr>
                  <p:nvPr/>
                </p:nvSpPr>
                <p:spPr>
                  <a:xfrm>
                    <a:off x="6950676" y="2704840"/>
                    <a:ext cx="190052" cy="215444"/>
                  </a:xfrm>
                  <a:prstGeom prst="rect">
                    <a:avLst/>
                  </a:prstGeom>
                  <a:blipFill>
                    <a:blip r:embed="rId23"/>
                    <a:stretch>
                      <a:fillRect l="-37500" b="-27778"/>
                    </a:stretch>
                  </a:blipFill>
                </p:spPr>
                <p:txBody>
                  <a:bodyPr/>
                  <a:lstStyle/>
                  <a:p>
                    <a:r>
                      <a:rPr lang="en-GB">
                        <a:noFill/>
                      </a:rPr>
                      <a:t> </a:t>
                    </a:r>
                  </a:p>
                </p:txBody>
              </p:sp>
            </mc:Fallback>
          </mc:AlternateContent>
        </p:grpSp>
        <p:grpSp>
          <p:nvGrpSpPr>
            <p:cNvPr id="239" name="Group 238">
              <a:extLst>
                <a:ext uri="{FF2B5EF4-FFF2-40B4-BE49-F238E27FC236}">
                  <a16:creationId xmlns:a16="http://schemas.microsoft.com/office/drawing/2014/main" id="{E45AE4A8-7106-264C-80CD-5F1B4846C23B}"/>
                </a:ext>
              </a:extLst>
            </p:cNvPr>
            <p:cNvGrpSpPr/>
            <p:nvPr/>
          </p:nvGrpSpPr>
          <p:grpSpPr>
            <a:xfrm>
              <a:off x="3847952" y="2560892"/>
              <a:ext cx="190052" cy="367781"/>
              <a:chOff x="4662446" y="2704840"/>
              <a:chExt cx="190052" cy="367781"/>
            </a:xfrm>
          </p:grpSpPr>
          <p:sp>
            <p:nvSpPr>
              <p:cNvPr id="258" name="Rectangle 257">
                <a:extLst>
                  <a:ext uri="{FF2B5EF4-FFF2-40B4-BE49-F238E27FC236}">
                    <a16:creationId xmlns:a16="http://schemas.microsoft.com/office/drawing/2014/main" id="{1BFEC8B7-8040-E14A-804E-B544DF57226B}"/>
                  </a:ext>
                </a:extLst>
              </p:cNvPr>
              <p:cNvSpPr/>
              <p:nvPr/>
            </p:nvSpPr>
            <p:spPr>
              <a:xfrm>
                <a:off x="4682321"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F90ECFBA-A111-484F-98BC-0B61B89102B2}"/>
                      </a:ext>
                    </a:extLst>
                  </p:cNvPr>
                  <p:cNvSpPr txBox="1"/>
                  <p:nvPr/>
                </p:nvSpPr>
                <p:spPr>
                  <a:xfrm>
                    <a:off x="4662446"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9" name="TextBox 258">
                    <a:extLst>
                      <a:ext uri="{FF2B5EF4-FFF2-40B4-BE49-F238E27FC236}">
                        <a16:creationId xmlns:a16="http://schemas.microsoft.com/office/drawing/2014/main" id="{F90ECFBA-A111-484F-98BC-0B61B89102B2}"/>
                      </a:ext>
                    </a:extLst>
                  </p:cNvPr>
                  <p:cNvSpPr txBox="1">
                    <a:spLocks noRot="1" noChangeAspect="1" noMove="1" noResize="1" noEditPoints="1" noAdjustHandles="1" noChangeArrowheads="1" noChangeShapeType="1" noTextEdit="1"/>
                  </p:cNvSpPr>
                  <p:nvPr/>
                </p:nvSpPr>
                <p:spPr>
                  <a:xfrm>
                    <a:off x="4662446" y="2704840"/>
                    <a:ext cx="190052" cy="215444"/>
                  </a:xfrm>
                  <a:prstGeom prst="rect">
                    <a:avLst/>
                  </a:prstGeom>
                  <a:blipFill>
                    <a:blip r:embed="rId24"/>
                    <a:stretch>
                      <a:fillRect l="-37500" b="-27778"/>
                    </a:stretch>
                  </a:blipFill>
                </p:spPr>
                <p:txBody>
                  <a:bodyPr/>
                  <a:lstStyle/>
                  <a:p>
                    <a:r>
                      <a:rPr lang="en-GB">
                        <a:noFill/>
                      </a:rPr>
                      <a:t> </a:t>
                    </a:r>
                  </a:p>
                </p:txBody>
              </p:sp>
            </mc:Fallback>
          </mc:AlternateContent>
        </p:grpSp>
        <p:grpSp>
          <p:nvGrpSpPr>
            <p:cNvPr id="240" name="Group 239">
              <a:extLst>
                <a:ext uri="{FF2B5EF4-FFF2-40B4-BE49-F238E27FC236}">
                  <a16:creationId xmlns:a16="http://schemas.microsoft.com/office/drawing/2014/main" id="{FE02072C-7DE5-2B4A-92AD-198A6CB2B2AC}"/>
                </a:ext>
              </a:extLst>
            </p:cNvPr>
            <p:cNvGrpSpPr/>
            <p:nvPr/>
          </p:nvGrpSpPr>
          <p:grpSpPr>
            <a:xfrm>
              <a:off x="7966320" y="2560892"/>
              <a:ext cx="190052" cy="367781"/>
              <a:chOff x="8780814" y="2704840"/>
              <a:chExt cx="190052" cy="367781"/>
            </a:xfrm>
          </p:grpSpPr>
          <p:sp>
            <p:nvSpPr>
              <p:cNvPr id="256" name="Rectangle 255">
                <a:extLst>
                  <a:ext uri="{FF2B5EF4-FFF2-40B4-BE49-F238E27FC236}">
                    <a16:creationId xmlns:a16="http://schemas.microsoft.com/office/drawing/2014/main" id="{E00E0DC7-A873-BA40-A49F-8898EA6D6459}"/>
                  </a:ext>
                </a:extLst>
              </p:cNvPr>
              <p:cNvSpPr/>
              <p:nvPr/>
            </p:nvSpPr>
            <p:spPr>
              <a:xfrm>
                <a:off x="8803840" y="29286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7" name="TextBox 256">
                    <a:extLst>
                      <a:ext uri="{FF2B5EF4-FFF2-40B4-BE49-F238E27FC236}">
                        <a16:creationId xmlns:a16="http://schemas.microsoft.com/office/drawing/2014/main" id="{6DAD29F4-3D40-254E-B359-0690E70A87DE}"/>
                      </a:ext>
                    </a:extLst>
                  </p:cNvPr>
                  <p:cNvSpPr txBox="1"/>
                  <p:nvPr/>
                </p:nvSpPr>
                <p:spPr>
                  <a:xfrm>
                    <a:off x="8780814" y="2704840"/>
                    <a:ext cx="190052"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i="1">
                                  <a:solidFill>
                                    <a:schemeClr val="tx1"/>
                                  </a:solidFill>
                                  <a:latin typeface="Cambria Math" panose="02040503050406030204" pitchFamily="18" charset="0"/>
                                </a:rPr>
                                <m:t>1</m:t>
                              </m:r>
                            </m:sub>
                          </m:sSub>
                        </m:oMath>
                      </m:oMathPara>
                    </a14:m>
                    <a:endParaRPr lang="en-GB" sz="1400" dirty="0">
                      <a:solidFill>
                        <a:schemeClr val="tx1"/>
                      </a:solidFill>
                    </a:endParaRPr>
                  </a:p>
                </p:txBody>
              </p:sp>
            </mc:Choice>
            <mc:Fallback xmlns="">
              <p:sp>
                <p:nvSpPr>
                  <p:cNvPr id="257" name="TextBox 256">
                    <a:extLst>
                      <a:ext uri="{FF2B5EF4-FFF2-40B4-BE49-F238E27FC236}">
                        <a16:creationId xmlns:a16="http://schemas.microsoft.com/office/drawing/2014/main" id="{6DAD29F4-3D40-254E-B359-0690E70A87DE}"/>
                      </a:ext>
                    </a:extLst>
                  </p:cNvPr>
                  <p:cNvSpPr txBox="1">
                    <a:spLocks noRot="1" noChangeAspect="1" noMove="1" noResize="1" noEditPoints="1" noAdjustHandles="1" noChangeArrowheads="1" noChangeShapeType="1" noTextEdit="1"/>
                  </p:cNvSpPr>
                  <p:nvPr/>
                </p:nvSpPr>
                <p:spPr>
                  <a:xfrm>
                    <a:off x="8780814" y="2704840"/>
                    <a:ext cx="190052" cy="215444"/>
                  </a:xfrm>
                  <a:prstGeom prst="rect">
                    <a:avLst/>
                  </a:prstGeom>
                  <a:blipFill>
                    <a:blip r:embed="rId25"/>
                    <a:stretch>
                      <a:fillRect l="-37500" b="-27778"/>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2" name="TextBox 241">
                  <a:extLst>
                    <a:ext uri="{FF2B5EF4-FFF2-40B4-BE49-F238E27FC236}">
                      <a16:creationId xmlns:a16="http://schemas.microsoft.com/office/drawing/2014/main" id="{F212901E-F2DC-6D42-8143-E64EAC884774}"/>
                    </a:ext>
                  </a:extLst>
                </p:cNvPr>
                <p:cNvSpPr txBox="1"/>
                <p:nvPr/>
              </p:nvSpPr>
              <p:spPr>
                <a:xfrm>
                  <a:off x="5455882" y="2099379"/>
                  <a:ext cx="1279352"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smtClean="0">
                            <a:solidFill>
                              <a:srgbClr val="FFC000"/>
                            </a:solidFill>
                            <a:latin typeface="Cambria Math" panose="02040503050406030204" pitchFamily="18" charset="0"/>
                          </a:rPr>
                          <m:t>𝐴𝑐𝑐</m:t>
                        </m:r>
                        <m:r>
                          <m:rPr>
                            <m:nor/>
                          </m:rPr>
                          <a:rPr lang="en-GB">
                            <a:solidFill>
                              <a:srgbClr val="FFC000"/>
                            </a:solidFill>
                            <a:latin typeface="Cambria Math" charset="0"/>
                          </a:rPr>
                          <m:t>.</m:t>
                        </m:r>
                        <m:r>
                          <a:rPr lang="de-DE" b="0" i="1" smtClean="0">
                            <a:solidFill>
                              <a:srgbClr val="FFC000"/>
                            </a:solidFill>
                            <a:latin typeface="Cambria Math" panose="02040503050406030204" pitchFamily="18" charset="0"/>
                          </a:rPr>
                          <m:t>𝑛𝑢𝑐𝑙</m:t>
                        </m:r>
                      </m:oMath>
                    </m:oMathPara>
                  </a14:m>
                  <a:endParaRPr lang="en-GB" dirty="0">
                    <a:solidFill>
                      <a:srgbClr val="FFC000"/>
                    </a:solidFill>
                  </a:endParaRPr>
                </a:p>
              </p:txBody>
            </p:sp>
          </mc:Choice>
          <mc:Fallback xmlns="">
            <p:sp>
              <p:nvSpPr>
                <p:cNvPr id="242" name="TextBox 241">
                  <a:extLst>
                    <a:ext uri="{FF2B5EF4-FFF2-40B4-BE49-F238E27FC236}">
                      <a16:creationId xmlns:a16="http://schemas.microsoft.com/office/drawing/2014/main" id="{F212901E-F2DC-6D42-8143-E64EAC884774}"/>
                    </a:ext>
                  </a:extLst>
                </p:cNvPr>
                <p:cNvSpPr txBox="1">
                  <a:spLocks noRot="1" noChangeAspect="1" noMove="1" noResize="1" noEditPoints="1" noAdjustHandles="1" noChangeArrowheads="1" noChangeShapeType="1" noTextEdit="1"/>
                </p:cNvSpPr>
                <p:nvPr/>
              </p:nvSpPr>
              <p:spPr>
                <a:xfrm>
                  <a:off x="5455882" y="2099379"/>
                  <a:ext cx="1279352" cy="389513"/>
                </a:xfrm>
                <a:prstGeom prst="ellipse">
                  <a:avLst/>
                </a:prstGeom>
                <a:blipFill>
                  <a:blip r:embed="rId2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3" name="TextBox 242">
                  <a:extLst>
                    <a:ext uri="{FF2B5EF4-FFF2-40B4-BE49-F238E27FC236}">
                      <a16:creationId xmlns:a16="http://schemas.microsoft.com/office/drawing/2014/main" id="{AA45890B-649D-1142-BF06-436C09D152A2}"/>
                    </a:ext>
                  </a:extLst>
                </p:cNvPr>
                <p:cNvSpPr txBox="1"/>
                <p:nvPr/>
              </p:nvSpPr>
              <p:spPr>
                <a:xfrm>
                  <a:off x="5383503" y="1640772"/>
                  <a:ext cx="141216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panose="02040503050406030204" pitchFamily="18" charset="0"/>
                          </a:rPr>
                          <m:t>𝐴𝑐𝑐</m:t>
                        </m:r>
                        <m:r>
                          <m:rPr>
                            <m:nor/>
                          </m:rPr>
                          <a:rPr lang="en-GB">
                            <a:solidFill>
                              <a:srgbClr val="FFC000"/>
                            </a:solidFill>
                            <a:latin typeface="Cambria Math" charset="0"/>
                          </a:rPr>
                          <m:t>.</m:t>
                        </m:r>
                        <m:r>
                          <a:rPr lang="de-DE" i="1">
                            <a:solidFill>
                              <a:srgbClr val="FFC000"/>
                            </a:solidFill>
                            <a:latin typeface="Cambria Math" panose="02040503050406030204" pitchFamily="18" charset="0"/>
                          </a:rPr>
                          <m:t>𝑐h𝑒𝑚</m:t>
                        </m:r>
                      </m:oMath>
                    </m:oMathPara>
                  </a14:m>
                  <a:endParaRPr lang="en-GB" dirty="0">
                    <a:solidFill>
                      <a:srgbClr val="FFC000"/>
                    </a:solidFill>
                  </a:endParaRPr>
                </a:p>
              </p:txBody>
            </p:sp>
          </mc:Choice>
          <mc:Fallback xmlns="">
            <p:sp>
              <p:nvSpPr>
                <p:cNvPr id="243" name="TextBox 242">
                  <a:extLst>
                    <a:ext uri="{FF2B5EF4-FFF2-40B4-BE49-F238E27FC236}">
                      <a16:creationId xmlns:a16="http://schemas.microsoft.com/office/drawing/2014/main" id="{AA45890B-649D-1142-BF06-436C09D152A2}"/>
                    </a:ext>
                  </a:extLst>
                </p:cNvPr>
                <p:cNvSpPr txBox="1">
                  <a:spLocks noRot="1" noChangeAspect="1" noMove="1" noResize="1" noEditPoints="1" noAdjustHandles="1" noChangeArrowheads="1" noChangeShapeType="1" noTextEdit="1"/>
                </p:cNvSpPr>
                <p:nvPr/>
              </p:nvSpPr>
              <p:spPr>
                <a:xfrm>
                  <a:off x="5383503" y="1640772"/>
                  <a:ext cx="1412165" cy="389513"/>
                </a:xfrm>
                <a:prstGeom prst="ellipse">
                  <a:avLst/>
                </a:prstGeom>
                <a:blipFill>
                  <a:blip r:embed="rId2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7B0FD324-DBC1-5741-8DC5-088EB524CEDB}"/>
                    </a:ext>
                  </a:extLst>
                </p:cNvPr>
                <p:cNvSpPr txBox="1"/>
                <p:nvPr/>
              </p:nvSpPr>
              <p:spPr>
                <a:xfrm>
                  <a:off x="5710260" y="3473054"/>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10260" y="3473054"/>
                  <a:ext cx="758649" cy="389513"/>
                </a:xfrm>
                <a:prstGeom prst="ellipse">
                  <a:avLst/>
                </a:prstGeom>
                <a:blipFill>
                  <a:blip r:embed="rId31"/>
                  <a:stretch>
                    <a:fillRect b="-6061"/>
                  </a:stretch>
                </a:blipFill>
                <a:ln>
                  <a:solidFill>
                    <a:schemeClr val="tx1"/>
                  </a:solidFill>
                </a:ln>
              </p:spPr>
              <p:txBody>
                <a:bodyPr/>
                <a:lstStyle/>
                <a:p>
                  <a:r>
                    <a:rPr lang="en-GB">
                      <a:noFill/>
                    </a:rPr>
                    <a:t> </a:t>
                  </a:r>
                </a:p>
              </p:txBody>
            </p:sp>
          </mc:Fallback>
        </mc:AlternateContent>
        <p:cxnSp>
          <p:nvCxnSpPr>
            <p:cNvPr id="249" name="Straight Connector 248">
              <a:extLst>
                <a:ext uri="{FF2B5EF4-FFF2-40B4-BE49-F238E27FC236}">
                  <a16:creationId xmlns:a16="http://schemas.microsoft.com/office/drawing/2014/main" id="{E6844ECE-2C1A-1040-B0DC-35660A0FD4DB}"/>
                </a:ext>
              </a:extLst>
            </p:cNvPr>
            <p:cNvCxnSpPr>
              <a:cxnSpLocks/>
              <a:stCxn id="246" idx="0"/>
              <a:endCxn id="266" idx="2"/>
            </p:cNvCxnSpPr>
            <p:nvPr/>
          </p:nvCxnSpPr>
          <p:spPr>
            <a:xfrm flipH="1" flipV="1">
              <a:off x="5942305" y="2928673"/>
              <a:ext cx="147280" cy="5443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23180AB6-09B4-3843-AA6F-E2E112C301C7}"/>
                </a:ext>
              </a:extLst>
            </p:cNvPr>
            <p:cNvCxnSpPr>
              <a:cxnSpLocks/>
              <a:stCxn id="252" idx="1"/>
              <a:endCxn id="246" idx="6"/>
            </p:cNvCxnSpPr>
            <p:nvPr/>
          </p:nvCxnSpPr>
          <p:spPr>
            <a:xfrm flipH="1">
              <a:off x="6468909" y="3667811"/>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5F3D023C-F7B7-6947-A007-15E3EF2D7CC9}"/>
                </a:ext>
              </a:extLst>
            </p:cNvPr>
            <p:cNvGrpSpPr/>
            <p:nvPr/>
          </p:nvGrpSpPr>
          <p:grpSpPr>
            <a:xfrm>
              <a:off x="7005769" y="3379583"/>
              <a:ext cx="190052" cy="360228"/>
              <a:chOff x="7005769" y="3379583"/>
              <a:chExt cx="190052" cy="360228"/>
            </a:xfrm>
          </p:grpSpPr>
          <p:sp>
            <p:nvSpPr>
              <p:cNvPr id="252" name="Rectangle 251">
                <a:extLst>
                  <a:ext uri="{FF2B5EF4-FFF2-40B4-BE49-F238E27FC236}">
                    <a16:creationId xmlns:a16="http://schemas.microsoft.com/office/drawing/2014/main" id="{2426C423-91E1-8348-B2F6-E05ECE692184}"/>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3" name="TextBox 252">
                    <a:extLst>
                      <a:ext uri="{FF2B5EF4-FFF2-40B4-BE49-F238E27FC236}">
                        <a16:creationId xmlns:a16="http://schemas.microsoft.com/office/drawing/2014/main" id="{CEE9EFF0-7063-CD4B-A6A3-F5966D305A5E}"/>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3"/>
                    <a:stretch>
                      <a:fillRect l="-53333" b="-27778"/>
                    </a:stretch>
                  </a:blipFill>
                </p:spPr>
                <p:txBody>
                  <a:bodyPr/>
                  <a:lstStyle/>
                  <a:p>
                    <a:r>
                      <a:rPr lang="en-GB">
                        <a:noFill/>
                      </a:rPr>
                      <a:t> </a:t>
                    </a:r>
                  </a:p>
                </p:txBody>
              </p:sp>
            </mc:Fallback>
          </mc:AlternateContent>
        </p:grpSp>
      </p:grpSp>
      <p:grpSp>
        <p:nvGrpSpPr>
          <p:cNvPr id="148" name="Group 147">
            <a:extLst>
              <a:ext uri="{FF2B5EF4-FFF2-40B4-BE49-F238E27FC236}">
                <a16:creationId xmlns:a16="http://schemas.microsoft.com/office/drawing/2014/main" id="{D407E3C4-B643-EA40-96E8-B49AA8A78406}"/>
              </a:ext>
            </a:extLst>
          </p:cNvPr>
          <p:cNvGrpSpPr/>
          <p:nvPr/>
        </p:nvGrpSpPr>
        <p:grpSpPr>
          <a:xfrm>
            <a:off x="8242662" y="443420"/>
            <a:ext cx="1600899" cy="552081"/>
            <a:chOff x="8655309" y="2902693"/>
            <a:chExt cx="1600899" cy="552081"/>
          </a:xfrm>
        </p:grpSpPr>
        <p:cxnSp>
          <p:nvCxnSpPr>
            <p:cNvPr id="278" name="Straight Connector 277">
              <a:extLst>
                <a:ext uri="{FF2B5EF4-FFF2-40B4-BE49-F238E27FC236}">
                  <a16:creationId xmlns:a16="http://schemas.microsoft.com/office/drawing/2014/main" id="{79D6D2E0-ED5D-ED4A-9F1D-8A97212DCA9E}"/>
                </a:ext>
              </a:extLst>
            </p:cNvPr>
            <p:cNvCxnSpPr>
              <a:cxnSpLocks/>
              <a:stCxn id="149" idx="6"/>
              <a:endCxn id="28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76D8E4AD-D271-B840-930A-671F2A188E07}"/>
                </a:ext>
              </a:extLst>
            </p:cNvPr>
            <p:cNvCxnSpPr>
              <a:cxnSpLocks/>
              <a:stCxn id="150" idx="2"/>
              <a:endCxn id="283" idx="3"/>
            </p:cNvCxnSpPr>
            <p:nvPr/>
          </p:nvCxnSpPr>
          <p:spPr>
            <a:xfrm flipH="1" flipV="1">
              <a:off x="9721684" y="3013607"/>
              <a:ext cx="534524"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5F3935BD-BD42-794C-830C-04ADC2CFEED5}"/>
                </a:ext>
              </a:extLst>
            </p:cNvPr>
            <p:cNvCxnSpPr>
              <a:cxnSpLocks/>
              <a:stCxn id="153" idx="0"/>
              <a:endCxn id="28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 name="Group 280">
              <a:extLst>
                <a:ext uri="{FF2B5EF4-FFF2-40B4-BE49-F238E27FC236}">
                  <a16:creationId xmlns:a16="http://schemas.microsoft.com/office/drawing/2014/main" id="{73FAD988-7DD4-2B40-8EDC-9767B0CE1BC7}"/>
                </a:ext>
              </a:extLst>
            </p:cNvPr>
            <p:cNvGrpSpPr/>
            <p:nvPr/>
          </p:nvGrpSpPr>
          <p:grpSpPr>
            <a:xfrm>
              <a:off x="9540595" y="2902693"/>
              <a:ext cx="520306" cy="392206"/>
              <a:chOff x="9540595" y="2902693"/>
              <a:chExt cx="520306" cy="392206"/>
            </a:xfrm>
          </p:grpSpPr>
          <p:sp>
            <p:nvSpPr>
              <p:cNvPr id="282" name="Rectangle 281">
                <a:extLst>
                  <a:ext uri="{FF2B5EF4-FFF2-40B4-BE49-F238E27FC236}">
                    <a16:creationId xmlns:a16="http://schemas.microsoft.com/office/drawing/2014/main" id="{0CDC9DBE-EAB7-B847-A0F6-89721EEE325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3" name="Rectangle 282">
                <a:extLst>
                  <a:ext uri="{FF2B5EF4-FFF2-40B4-BE49-F238E27FC236}">
                    <a16:creationId xmlns:a16="http://schemas.microsoft.com/office/drawing/2014/main" id="{7CED82BC-D90D-AF4C-BBE6-40372896237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4" name="Rectangle 283">
                <a:extLst>
                  <a:ext uri="{FF2B5EF4-FFF2-40B4-BE49-F238E27FC236}">
                    <a16:creationId xmlns:a16="http://schemas.microsoft.com/office/drawing/2014/main" id="{1E02F2C7-5BC0-E146-82CD-E98A0853B2B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5" name="TextBox 284">
                    <a:extLst>
                      <a:ext uri="{FF2B5EF4-FFF2-40B4-BE49-F238E27FC236}">
                        <a16:creationId xmlns:a16="http://schemas.microsoft.com/office/drawing/2014/main" id="{34059A55-2AA6-FB45-8E75-D3A7FA6028DD}"/>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9E5BCCE5-5939-7B43-AF36-56F24B4DB429}"/>
                  </a:ext>
                </a:extLst>
              </p:cNvPr>
              <p:cNvSpPr/>
              <p:nvPr/>
            </p:nvSpPr>
            <p:spPr>
              <a:xfrm>
                <a:off x="7110550" y="360000"/>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𝑁𝑎𝑡</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𝐷</m:t>
                          </m:r>
                        </m:e>
                      </m:d>
                    </m:oMath>
                  </m:oMathPara>
                </a14:m>
                <a:endParaRPr lang="en-GB" dirty="0">
                  <a:solidFill>
                    <a:srgbClr val="FFC000"/>
                  </a:solidFill>
                </a:endParaRPr>
              </a:p>
            </p:txBody>
          </p:sp>
        </mc:Choice>
        <mc:Fallback xmlns="">
          <p:sp>
            <p:nvSpPr>
              <p:cNvPr id="149" name="Oval 148">
                <a:extLst>
                  <a:ext uri="{FF2B5EF4-FFF2-40B4-BE49-F238E27FC236}">
                    <a16:creationId xmlns:a16="http://schemas.microsoft.com/office/drawing/2014/main" id="{9E5BCCE5-5939-7B43-AF36-56F24B4DB429}"/>
                  </a:ext>
                </a:extLst>
              </p:cNvPr>
              <p:cNvSpPr>
                <a:spLocks noRot="1" noChangeAspect="1" noMove="1" noResize="1" noEditPoints="1" noAdjustHandles="1" noChangeArrowheads="1" noChangeShapeType="1" noTextEdit="1"/>
              </p:cNvSpPr>
              <p:nvPr/>
            </p:nvSpPr>
            <p:spPr>
              <a:xfrm>
                <a:off x="7110550" y="360000"/>
                <a:ext cx="1132112" cy="389513"/>
              </a:xfrm>
              <a:prstGeom prst="ellipse">
                <a:avLst/>
              </a:prstGeom>
              <a:blipFill>
                <a:blip r:embed="rId3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Oval 149">
                <a:extLst>
                  <a:ext uri="{FF2B5EF4-FFF2-40B4-BE49-F238E27FC236}">
                    <a16:creationId xmlns:a16="http://schemas.microsoft.com/office/drawing/2014/main" id="{C6F462F7-8ABE-0A4B-9049-137E1767085C}"/>
                  </a:ext>
                </a:extLst>
              </p:cNvPr>
              <p:cNvSpPr/>
              <p:nvPr/>
            </p:nvSpPr>
            <p:spPr>
              <a:xfrm>
                <a:off x="9843561" y="360000"/>
                <a:ext cx="153037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sSub>
                        <m:sSubPr>
                          <m:ctrlPr>
                            <a:rPr lang="de-DE" b="0" i="1" smtClean="0">
                              <a:solidFill>
                                <a:srgbClr val="FFC000"/>
                              </a:solidFill>
                              <a:latin typeface="Cambria Math" panose="02040503050406030204" pitchFamily="18" charset="0"/>
                            </a:rPr>
                          </m:ctrlPr>
                        </m:sSubPr>
                        <m:e>
                          <m:r>
                            <a:rPr lang="de-DE" b="0" i="1" smtClean="0">
                              <a:solidFill>
                                <a:srgbClr val="FFC000"/>
                              </a:solidFill>
                              <a:latin typeface="Cambria Math" panose="02040503050406030204" pitchFamily="18" charset="0"/>
                            </a:rPr>
                            <m:t>#</m:t>
                          </m:r>
                        </m:e>
                        <m:sub>
                          <m:r>
                            <a:rPr lang="de-DE" b="0" i="1" smtClean="0">
                              <a:solidFill>
                                <a:srgbClr val="FFC000"/>
                              </a:solidFill>
                              <a:latin typeface="Cambria Math" panose="02040503050406030204" pitchFamily="18" charset="0"/>
                            </a:rPr>
                            <m:t>𝐼</m:t>
                          </m:r>
                        </m:sub>
                      </m:sSub>
                      <m:d>
                        <m:dPr>
                          <m:begChr m:val="["/>
                          <m:endChr m:val="]"/>
                          <m:ctrlPr>
                            <a:rPr lang="de-DE" b="0" i="1" smtClean="0">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𝐴𝑐𝑐</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𝐼</m:t>
                              </m:r>
                            </m:e>
                          </m:d>
                        </m:e>
                      </m:d>
                    </m:oMath>
                  </m:oMathPara>
                </a14:m>
                <a:endParaRPr lang="en-GB" dirty="0">
                  <a:solidFill>
                    <a:srgbClr val="FFC000"/>
                  </a:solidFill>
                </a:endParaRPr>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9843561" y="360000"/>
                <a:ext cx="1530372" cy="389513"/>
              </a:xfrm>
              <a:prstGeom prst="ellipse">
                <a:avLst/>
              </a:prstGeom>
              <a:blipFill>
                <a:blip r:embed="rId3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77211BC-5C82-AA48-99FC-72DBA649F698}"/>
                  </a:ext>
                </a:extLst>
              </p:cNvPr>
              <p:cNvSpPr/>
              <p:nvPr/>
            </p:nvSpPr>
            <p:spPr>
              <a:xfrm>
                <a:off x="8861536" y="995501"/>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53" name="Oval 152">
                <a:extLst>
                  <a:ext uri="{FF2B5EF4-FFF2-40B4-BE49-F238E27FC236}">
                    <a16:creationId xmlns:a16="http://schemas.microsoft.com/office/drawing/2014/main" id="{B77211BC-5C82-AA48-99FC-72DBA649F698}"/>
                  </a:ext>
                </a:extLst>
              </p:cNvPr>
              <p:cNvSpPr>
                <a:spLocks noRot="1" noChangeAspect="1" noMove="1" noResize="1" noEditPoints="1" noAdjustHandles="1" noChangeArrowheads="1" noChangeShapeType="1" noTextEdit="1"/>
              </p:cNvSpPr>
              <p:nvPr/>
            </p:nvSpPr>
            <p:spPr>
              <a:xfrm>
                <a:off x="8861536" y="995501"/>
                <a:ext cx="758649" cy="389513"/>
              </a:xfrm>
              <a:prstGeom prst="ellipse">
                <a:avLst/>
              </a:prstGeom>
              <a:blipFill>
                <a:blip r:embed="rId36"/>
                <a:stretch>
                  <a:fillRect b="-6061"/>
                </a:stretch>
              </a:blipFill>
              <a:ln>
                <a:solidFill>
                  <a:schemeClr val="tx1"/>
                </a:solidFill>
              </a:ln>
            </p:spPr>
            <p:txBody>
              <a:bodyPr/>
              <a:lstStyle/>
              <a:p>
                <a:r>
                  <a:rPr lang="en-GB">
                    <a:noFill/>
                  </a:rPr>
                  <a:t> </a:t>
                </a:r>
              </a:p>
            </p:txBody>
          </p:sp>
        </mc:Fallback>
      </mc:AlternateContent>
      <p:cxnSp>
        <p:nvCxnSpPr>
          <p:cNvPr id="156" name="Straight Connector 155">
            <a:extLst>
              <a:ext uri="{FF2B5EF4-FFF2-40B4-BE49-F238E27FC236}">
                <a16:creationId xmlns:a16="http://schemas.microsoft.com/office/drawing/2014/main" id="{CA242ADA-233A-7145-BEAF-CC548E8BC62B}"/>
              </a:ext>
            </a:extLst>
          </p:cNvPr>
          <p:cNvCxnSpPr>
            <a:cxnSpLocks/>
            <a:stCxn id="153" idx="4"/>
            <a:endCxn id="275" idx="0"/>
          </p:cNvCxnSpPr>
          <p:nvPr/>
        </p:nvCxnSpPr>
        <p:spPr>
          <a:xfrm flipH="1">
            <a:off x="8972009" y="1385014"/>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Rectangle 274">
            <a:extLst>
              <a:ext uri="{FF2B5EF4-FFF2-40B4-BE49-F238E27FC236}">
                <a16:creationId xmlns:a16="http://schemas.microsoft.com/office/drawing/2014/main" id="{0273F03F-A858-A045-820A-538A405C9B7B}"/>
              </a:ext>
            </a:extLst>
          </p:cNvPr>
          <p:cNvSpPr/>
          <p:nvPr/>
        </p:nvSpPr>
        <p:spPr>
          <a:xfrm>
            <a:off x="8900009" y="180709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7" name="TextBox 276">
                <a:extLst>
                  <a:ext uri="{FF2B5EF4-FFF2-40B4-BE49-F238E27FC236}">
                    <a16:creationId xmlns:a16="http://schemas.microsoft.com/office/drawing/2014/main" id="{842634AD-E3A0-8749-9478-5880C026D864}"/>
                  </a:ext>
                </a:extLst>
              </p:cNvPr>
              <p:cNvSpPr txBox="1"/>
              <p:nvPr/>
            </p:nvSpPr>
            <p:spPr>
              <a:xfrm>
                <a:off x="8611025" y="1882894"/>
                <a:ext cx="391197"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23</m:t>
                          </m:r>
                        </m:sub>
                        <m:sup>
                          <m:r>
                            <a:rPr lang="de-DE" b="0" i="1" smtClean="0">
                              <a:latin typeface="Cambria Math" panose="02040503050406030204" pitchFamily="18" charset="0"/>
                            </a:rPr>
                            <m:t>′</m:t>
                          </m:r>
                        </m:sup>
                      </m:sSubSup>
                    </m:oMath>
                  </m:oMathPara>
                </a14:m>
                <a:endParaRPr lang="en-GB" dirty="0"/>
              </a:p>
            </p:txBody>
          </p:sp>
        </mc:Choice>
        <mc:Fallback xmlns="">
          <p:sp>
            <p:nvSpPr>
              <p:cNvPr id="277" name="TextBox 276">
                <a:extLst>
                  <a:ext uri="{FF2B5EF4-FFF2-40B4-BE49-F238E27FC236}">
                    <a16:creationId xmlns:a16="http://schemas.microsoft.com/office/drawing/2014/main" id="{842634AD-E3A0-8749-9478-5880C026D864}"/>
                  </a:ext>
                </a:extLst>
              </p:cNvPr>
              <p:cNvSpPr txBox="1">
                <a:spLocks noRot="1" noChangeAspect="1" noMove="1" noResize="1" noEditPoints="1" noAdjustHandles="1" noChangeArrowheads="1" noChangeShapeType="1" noTextEdit="1"/>
              </p:cNvSpPr>
              <p:nvPr/>
            </p:nvSpPr>
            <p:spPr>
              <a:xfrm>
                <a:off x="8611025" y="1882894"/>
                <a:ext cx="391197" cy="276999"/>
              </a:xfrm>
              <a:prstGeom prst="rect">
                <a:avLst/>
              </a:prstGeom>
              <a:blipFill>
                <a:blip r:embed="rId37"/>
                <a:stretch>
                  <a:fillRect l="-12500" b="-26087"/>
                </a:stretch>
              </a:blipFill>
            </p:spPr>
            <p:txBody>
              <a:bodyPr/>
              <a:lstStyle/>
              <a:p>
                <a:r>
                  <a:rPr lang="en-GB">
                    <a:noFill/>
                  </a:rPr>
                  <a:t> </a:t>
                </a:r>
              </a:p>
            </p:txBody>
          </p:sp>
        </mc:Fallback>
      </mc:AlternateContent>
      <p:grpSp>
        <p:nvGrpSpPr>
          <p:cNvPr id="163" name="Group 162">
            <a:extLst>
              <a:ext uri="{FF2B5EF4-FFF2-40B4-BE49-F238E27FC236}">
                <a16:creationId xmlns:a16="http://schemas.microsoft.com/office/drawing/2014/main" id="{0FEBEA73-D9BC-CA49-A77E-F6F6A29072B4}"/>
              </a:ext>
            </a:extLst>
          </p:cNvPr>
          <p:cNvGrpSpPr/>
          <p:nvPr/>
        </p:nvGrpSpPr>
        <p:grpSpPr>
          <a:xfrm>
            <a:off x="9620185" y="1118257"/>
            <a:ext cx="758122" cy="348999"/>
            <a:chOff x="8636773" y="2952819"/>
            <a:chExt cx="758122" cy="348999"/>
          </a:xfrm>
        </p:grpSpPr>
        <p:cxnSp>
          <p:nvCxnSpPr>
            <p:cNvPr id="164" name="Straight Connector 163">
              <a:extLst>
                <a:ext uri="{FF2B5EF4-FFF2-40B4-BE49-F238E27FC236}">
                  <a16:creationId xmlns:a16="http://schemas.microsoft.com/office/drawing/2014/main" id="{B77DCDFA-ED83-3140-BD0B-AC84B17F2728}"/>
                </a:ext>
              </a:extLst>
            </p:cNvPr>
            <p:cNvCxnSpPr>
              <a:cxnSpLocks/>
              <a:stCxn id="153" idx="6"/>
              <a:endCxn id="26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3324D852-B930-5B4E-90EE-39DB7F037AB6}"/>
                </a:ext>
              </a:extLst>
            </p:cNvPr>
            <p:cNvGrpSpPr/>
            <p:nvPr/>
          </p:nvGrpSpPr>
          <p:grpSpPr>
            <a:xfrm>
              <a:off x="8957481" y="2952819"/>
              <a:ext cx="437414" cy="348999"/>
              <a:chOff x="8957481" y="2952819"/>
              <a:chExt cx="437414" cy="348999"/>
            </a:xfrm>
          </p:grpSpPr>
          <p:sp>
            <p:nvSpPr>
              <p:cNvPr id="268" name="Rectangle 267">
                <a:extLst>
                  <a:ext uri="{FF2B5EF4-FFF2-40B4-BE49-F238E27FC236}">
                    <a16:creationId xmlns:a16="http://schemas.microsoft.com/office/drawing/2014/main" id="{974D67A3-1B5D-1942-BF0E-3BB986910FA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9" name="TextBox 268">
                    <a:extLst>
                      <a:ext uri="{FF2B5EF4-FFF2-40B4-BE49-F238E27FC236}">
                        <a16:creationId xmlns:a16="http://schemas.microsoft.com/office/drawing/2014/main" id="{DB89998A-D600-8B47-A398-3C63A1F8B68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grpSp>
        <p:nvGrpSpPr>
          <p:cNvPr id="286" name="Group 285">
            <a:extLst>
              <a:ext uri="{FF2B5EF4-FFF2-40B4-BE49-F238E27FC236}">
                <a16:creationId xmlns:a16="http://schemas.microsoft.com/office/drawing/2014/main" id="{058557B9-6375-F149-92ED-C3116B0F0C8E}"/>
              </a:ext>
            </a:extLst>
          </p:cNvPr>
          <p:cNvGrpSpPr/>
          <p:nvPr/>
        </p:nvGrpSpPr>
        <p:grpSpPr>
          <a:xfrm>
            <a:off x="3665776" y="360000"/>
            <a:ext cx="5195760" cy="830258"/>
            <a:chOff x="3665776" y="3448697"/>
            <a:chExt cx="5195760" cy="830258"/>
          </a:xfrm>
        </p:grpSpPr>
        <p:cxnSp>
          <p:nvCxnSpPr>
            <p:cNvPr id="287" name="Straight Connector 286">
              <a:extLst>
                <a:ext uri="{FF2B5EF4-FFF2-40B4-BE49-F238E27FC236}">
                  <a16:creationId xmlns:a16="http://schemas.microsoft.com/office/drawing/2014/main" id="{F25538C8-0E4C-C947-9D25-29462CFA176E}"/>
                </a:ext>
              </a:extLst>
            </p:cNvPr>
            <p:cNvCxnSpPr>
              <a:cxnSpLocks/>
              <a:stCxn id="295" idx="6"/>
              <a:endCxn id="302"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FDAE8E5F-1018-954E-BEBB-2B71CC5DADA1}"/>
                </a:ext>
              </a:extLst>
            </p:cNvPr>
            <p:cNvCxnSpPr>
              <a:cxnSpLocks/>
              <a:stCxn id="302" idx="3"/>
              <a:endCxn id="153"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0" name="Group 289">
              <a:extLst>
                <a:ext uri="{FF2B5EF4-FFF2-40B4-BE49-F238E27FC236}">
                  <a16:creationId xmlns:a16="http://schemas.microsoft.com/office/drawing/2014/main" id="{49DC3FC6-8A5A-1943-A1E4-79C5FF886B38}"/>
                </a:ext>
              </a:extLst>
            </p:cNvPr>
            <p:cNvGrpSpPr/>
            <p:nvPr/>
          </p:nvGrpSpPr>
          <p:grpSpPr>
            <a:xfrm>
              <a:off x="6190888" y="3897005"/>
              <a:ext cx="639304" cy="348999"/>
              <a:chOff x="2520346" y="4194312"/>
              <a:chExt cx="639304" cy="348999"/>
            </a:xfrm>
          </p:grpSpPr>
          <p:sp>
            <p:nvSpPr>
              <p:cNvPr id="302" name="Rectangle 301">
                <a:extLst>
                  <a:ext uri="{FF2B5EF4-FFF2-40B4-BE49-F238E27FC236}">
                    <a16:creationId xmlns:a16="http://schemas.microsoft.com/office/drawing/2014/main" id="{6C2BFFDB-31E0-7948-B69F-0E9B91141071}"/>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3" name="TextBox 302">
                    <a:extLst>
                      <a:ext uri="{FF2B5EF4-FFF2-40B4-BE49-F238E27FC236}">
                        <a16:creationId xmlns:a16="http://schemas.microsoft.com/office/drawing/2014/main" id="{6E203095-B8AD-1B48-A257-2A9DEE368803}"/>
                      </a:ext>
                    </a:extLst>
                  </p:cNvPr>
                  <p:cNvSpPr txBox="1"/>
                  <p:nvPr/>
                </p:nvSpPr>
                <p:spPr>
                  <a:xfrm>
                    <a:off x="2669772" y="4266312"/>
                    <a:ext cx="48987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latin typeface="Cambria Math" panose="02040503050406030204" pitchFamily="18" charset="0"/>
                                </a:rPr>
                              </m:ctrlPr>
                            </m:sSubSupPr>
                            <m:e>
                              <m:r>
                                <a:rPr lang="de-DE" i="1">
                                  <a:latin typeface="Cambria Math" charset="0"/>
                                </a:rPr>
                                <m:t>𝑔</m:t>
                              </m:r>
                            </m:e>
                            <m:sub>
                              <m:r>
                                <a:rPr lang="de-DE" i="1">
                                  <a:latin typeface="Cambria Math" charset="0"/>
                                </a:rPr>
                                <m:t>2</m:t>
                              </m:r>
                              <m:r>
                                <a:rPr lang="de-DE" b="0" i="1" smtClean="0">
                                  <a:latin typeface="Cambria Math" panose="02040503050406030204" pitchFamily="18" charset="0"/>
                                </a:rPr>
                                <m:t>3</m:t>
                              </m:r>
                            </m:sub>
                            <m:sup>
                              <m:r>
                                <a:rPr lang="de-DE" b="0" i="1" smtClean="0">
                                  <a:latin typeface="Cambria Math" panose="02040503050406030204" pitchFamily="18" charset="0"/>
                                </a:rPr>
                                <m:t>𝑒𝑣𝑒</m:t>
                              </m:r>
                            </m:sup>
                          </m:sSubSup>
                        </m:oMath>
                      </m:oMathPara>
                    </a14:m>
                    <a:endParaRPr lang="en-GB" dirty="0"/>
                  </a:p>
                </p:txBody>
              </p:sp>
            </mc:Choice>
            <mc:Fallback xmlns="">
              <p:sp>
                <p:nvSpPr>
                  <p:cNvPr id="303" name="TextBox 302">
                    <a:extLst>
                      <a:ext uri="{FF2B5EF4-FFF2-40B4-BE49-F238E27FC236}">
                        <a16:creationId xmlns:a16="http://schemas.microsoft.com/office/drawing/2014/main" id="{6E203095-B8AD-1B48-A257-2A9DEE368803}"/>
                      </a:ext>
                    </a:extLst>
                  </p:cNvPr>
                  <p:cNvSpPr txBox="1">
                    <a:spLocks noRot="1" noChangeAspect="1" noMove="1" noResize="1" noEditPoints="1" noAdjustHandles="1" noChangeArrowheads="1" noChangeShapeType="1" noTextEdit="1"/>
                  </p:cNvSpPr>
                  <p:nvPr/>
                </p:nvSpPr>
                <p:spPr>
                  <a:xfrm>
                    <a:off x="2669772" y="4266312"/>
                    <a:ext cx="489878" cy="276999"/>
                  </a:xfrm>
                  <a:prstGeom prst="rect">
                    <a:avLst/>
                  </a:prstGeom>
                  <a:blipFill>
                    <a:blip r:embed="rId38"/>
                    <a:stretch>
                      <a:fillRect l="-10000" b="-21739"/>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95" name="Oval 294">
                  <a:extLst>
                    <a:ext uri="{FF2B5EF4-FFF2-40B4-BE49-F238E27FC236}">
                      <a16:creationId xmlns:a16="http://schemas.microsoft.com/office/drawing/2014/main" id="{4BB7B2AF-71C0-424F-97E7-B190CB198440}"/>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39"/>
                  <a:stretch>
                    <a:fillRect/>
                  </a:stretch>
                </a:blipFill>
                <a:ln>
                  <a:solidFill>
                    <a:schemeClr val="tx1"/>
                  </a:solidFill>
                </a:ln>
              </p:spPr>
              <p:txBody>
                <a:bodyPr/>
                <a:lstStyle/>
                <a:p>
                  <a:r>
                    <a:rPr lang="en-GB">
                      <a:noFill/>
                    </a:rPr>
                    <a:t> </a:t>
                  </a:r>
                </a:p>
              </p:txBody>
            </p:sp>
          </mc:Fallback>
        </mc:AlternateContent>
      </p:grpSp>
      <p:grpSp>
        <p:nvGrpSpPr>
          <p:cNvPr id="12" name="Group 11">
            <a:extLst>
              <a:ext uri="{FF2B5EF4-FFF2-40B4-BE49-F238E27FC236}">
                <a16:creationId xmlns:a16="http://schemas.microsoft.com/office/drawing/2014/main" id="{DA4A462A-44DA-7E4F-87D4-5AB97A1CBF57}"/>
              </a:ext>
            </a:extLst>
          </p:cNvPr>
          <p:cNvGrpSpPr/>
          <p:nvPr/>
        </p:nvGrpSpPr>
        <p:grpSpPr>
          <a:xfrm>
            <a:off x="3537875" y="360000"/>
            <a:ext cx="5323663" cy="1600613"/>
            <a:chOff x="3537875" y="360000"/>
            <a:chExt cx="5323663" cy="1600613"/>
          </a:xfrm>
          <a:solidFill>
            <a:schemeClr val="bg2">
              <a:alpha val="20000"/>
            </a:schemeClr>
          </a:solidFill>
        </p:grpSpPr>
        <p:sp>
          <p:nvSpPr>
            <p:cNvPr id="9" name="Manual Operation 8">
              <a:extLst>
                <a:ext uri="{FF2B5EF4-FFF2-40B4-BE49-F238E27FC236}">
                  <a16:creationId xmlns:a16="http://schemas.microsoft.com/office/drawing/2014/main" id="{6E0FD6D0-FF48-9747-9BFC-F5E1595A1A43}"/>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B15D52-DFE5-3E48-8D39-C00ADAE3063E}"/>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04" name="Group 303">
            <a:extLst>
              <a:ext uri="{FF2B5EF4-FFF2-40B4-BE49-F238E27FC236}">
                <a16:creationId xmlns:a16="http://schemas.microsoft.com/office/drawing/2014/main" id="{B282B3E4-D93E-0B44-AC02-6DA5F9A904CB}"/>
              </a:ext>
            </a:extLst>
          </p:cNvPr>
          <p:cNvGrpSpPr/>
          <p:nvPr/>
        </p:nvGrpSpPr>
        <p:grpSpPr>
          <a:xfrm rot="16200000">
            <a:off x="5392174" y="2809290"/>
            <a:ext cx="1675109" cy="4543765"/>
            <a:chOff x="3537877" y="358665"/>
            <a:chExt cx="1675109" cy="4543765"/>
          </a:xfrm>
          <a:solidFill>
            <a:schemeClr val="bg2">
              <a:alpha val="20000"/>
            </a:schemeClr>
          </a:solidFill>
        </p:grpSpPr>
        <p:sp>
          <p:nvSpPr>
            <p:cNvPr id="305" name="Manual Operation 8">
              <a:extLst>
                <a:ext uri="{FF2B5EF4-FFF2-40B4-BE49-F238E27FC236}">
                  <a16:creationId xmlns:a16="http://schemas.microsoft.com/office/drawing/2014/main" id="{B8AD62A8-0311-654A-BCD6-ECB15CE47432}"/>
                </a:ext>
              </a:extLst>
            </p:cNvPr>
            <p:cNvSpPr/>
            <p:nvPr/>
          </p:nvSpPr>
          <p:spPr>
            <a:xfrm rot="16200000" flipH="1">
              <a:off x="2442274" y="2131717"/>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6" name="Rectangle 305">
              <a:extLst>
                <a:ext uri="{FF2B5EF4-FFF2-40B4-BE49-F238E27FC236}">
                  <a16:creationId xmlns:a16="http://schemas.microsoft.com/office/drawing/2014/main" id="{7C0E9724-81A6-2747-9016-C83AA45E54EB}"/>
                </a:ext>
              </a:extLst>
            </p:cNvPr>
            <p:cNvSpPr/>
            <p:nvPr/>
          </p:nvSpPr>
          <p:spPr>
            <a:xfrm>
              <a:off x="3537877" y="360001"/>
              <a:ext cx="680347" cy="454242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42" name="Straight Connector 141">
            <a:extLst>
              <a:ext uri="{FF2B5EF4-FFF2-40B4-BE49-F238E27FC236}">
                <a16:creationId xmlns:a16="http://schemas.microsoft.com/office/drawing/2014/main" id="{125D9E90-FA80-0943-8F96-2BB02C0E4B9A}"/>
              </a:ext>
            </a:extLst>
          </p:cNvPr>
          <p:cNvCxnSpPr>
            <a:cxnSpLocks/>
            <a:stCxn id="246" idx="2"/>
            <a:endCxn id="143" idx="3"/>
          </p:cNvCxnSpPr>
          <p:nvPr/>
        </p:nvCxnSpPr>
        <p:spPr>
          <a:xfrm flipH="1">
            <a:off x="5025342" y="4046107"/>
            <a:ext cx="698815" cy="2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47536533-DDA8-F14E-B28A-4A1FFF507BD9}"/>
              </a:ext>
            </a:extLst>
          </p:cNvPr>
          <p:cNvSpPr/>
          <p:nvPr/>
        </p:nvSpPr>
        <p:spPr>
          <a:xfrm>
            <a:off x="4881342" y="397432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144" name="TextBox 143">
                <a:extLst>
                  <a:ext uri="{FF2B5EF4-FFF2-40B4-BE49-F238E27FC236}">
                    <a16:creationId xmlns:a16="http://schemas.microsoft.com/office/drawing/2014/main" id="{63E929BF-C584-B54B-9ABA-7894D22A0D2E}"/>
                  </a:ext>
                </a:extLst>
              </p:cNvPr>
              <p:cNvSpPr txBox="1"/>
              <p:nvPr/>
            </p:nvSpPr>
            <p:spPr>
              <a:xfrm>
                <a:off x="4051901" y="3780254"/>
                <a:ext cx="1014488" cy="215957"/>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e>
                          </m:d>
                        </m:e>
                        <m:sup>
                          <m:r>
                            <a:rPr lang="de-DE" sz="1400" b="0" i="1" smtClean="0">
                              <a:latin typeface="Cambria Math" panose="02040503050406030204" pitchFamily="18" charset="0"/>
                            </a:rPr>
                            <m:t>2</m:t>
                          </m:r>
                        </m:sup>
                      </m:sSup>
                    </m:oMath>
                  </m:oMathPara>
                </a14:m>
                <a:endParaRPr lang="en-GB" sz="1400" dirty="0">
                  <a:solidFill>
                    <a:schemeClr val="tx1"/>
                  </a:solidFill>
                </a:endParaRPr>
              </a:p>
            </p:txBody>
          </p:sp>
        </mc:Choice>
        <mc:Fallback xmlns="">
          <p:sp>
            <p:nvSpPr>
              <p:cNvPr id="144" name="TextBox 143">
                <a:extLst>
                  <a:ext uri="{FF2B5EF4-FFF2-40B4-BE49-F238E27FC236}">
                    <a16:creationId xmlns:a16="http://schemas.microsoft.com/office/drawing/2014/main" id="{63E929BF-C584-B54B-9ABA-7894D22A0D2E}"/>
                  </a:ext>
                </a:extLst>
              </p:cNvPr>
              <p:cNvSpPr txBox="1">
                <a:spLocks noRot="1" noChangeAspect="1" noMove="1" noResize="1" noEditPoints="1" noAdjustHandles="1" noChangeArrowheads="1" noChangeShapeType="1" noTextEdit="1"/>
              </p:cNvSpPr>
              <p:nvPr/>
            </p:nvSpPr>
            <p:spPr>
              <a:xfrm>
                <a:off x="4051901" y="3780254"/>
                <a:ext cx="1014488" cy="215957"/>
              </a:xfrm>
              <a:prstGeom prst="rect">
                <a:avLst/>
              </a:prstGeom>
              <a:blipFill>
                <a:blip r:embed="rId40"/>
                <a:stretch>
                  <a:fillRect l="-4938" b="-27778"/>
                </a:stretch>
              </a:blipFill>
            </p:spPr>
            <p:txBody>
              <a:bodyPr/>
              <a:lstStyle/>
              <a:p>
                <a:r>
                  <a:rPr lang="en-GB">
                    <a:noFill/>
                  </a:rPr>
                  <a:t> </a:t>
                </a:r>
              </a:p>
            </p:txBody>
          </p:sp>
        </mc:Fallback>
      </mc:AlternateContent>
      <p:sp>
        <p:nvSpPr>
          <p:cNvPr id="84" name="TextBox 83">
            <a:extLst>
              <a:ext uri="{FF2B5EF4-FFF2-40B4-BE49-F238E27FC236}">
                <a16:creationId xmlns:a16="http://schemas.microsoft.com/office/drawing/2014/main" id="{2FF856D1-5ED0-F94B-9AAB-0AFCF39E030A}"/>
              </a:ext>
            </a:extLst>
          </p:cNvPr>
          <p:cNvSpPr txBox="1"/>
          <p:nvPr/>
        </p:nvSpPr>
        <p:spPr>
          <a:xfrm>
            <a:off x="8573611" y="3502199"/>
            <a:ext cx="3320156" cy="2308324"/>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Formal </a:t>
            </a:r>
            <a:r>
              <a:rPr lang="en-GB" i="1" dirty="0"/>
              <a:t>count conversion </a:t>
            </a:r>
            <a:r>
              <a:rPr lang="en-GB" dirty="0"/>
              <a:t>operator</a:t>
            </a:r>
          </a:p>
          <a:p>
            <a:pPr marL="285750" indent="-285750">
              <a:buFont typeface="Arial" panose="020B0604020202020204" pitchFamily="34" charset="0"/>
              <a:buChar char="•"/>
            </a:pPr>
            <a:r>
              <a:rPr lang="en-GB" dirty="0"/>
              <a:t>Number of instances of logical variable to count identical for all instances of other logical variables in parfactor</a:t>
            </a:r>
            <a:br>
              <a:rPr lang="en-GB" dirty="0"/>
            </a:br>
            <a:r>
              <a:rPr lang="en-GB" dirty="0"/>
              <a:t>(to have identical histograms)</a:t>
            </a:r>
          </a:p>
          <a:p>
            <a:pPr marL="285750" indent="-285750">
              <a:buFont typeface="Arial" panose="020B0604020202020204" pitchFamily="34" charset="0"/>
              <a:buChar char="•"/>
            </a:pPr>
            <a:r>
              <a:rPr lang="en-GB" dirty="0"/>
              <a:t>Logical variable to count appears in only one PRV</a:t>
            </a:r>
          </a:p>
        </p:txBody>
      </p:sp>
      <p:sp>
        <p:nvSpPr>
          <p:cNvPr id="85" name="TextBox 84">
            <a:extLst>
              <a:ext uri="{FF2B5EF4-FFF2-40B4-BE49-F238E27FC236}">
                <a16:creationId xmlns:a16="http://schemas.microsoft.com/office/drawing/2014/main" id="{339EF368-8A47-F84C-A809-0235BEAC24DB}"/>
              </a:ext>
            </a:extLst>
          </p:cNvPr>
          <p:cNvSpPr txBox="1"/>
          <p:nvPr/>
        </p:nvSpPr>
        <p:spPr>
          <a:xfrm>
            <a:off x="8382567" y="2425353"/>
            <a:ext cx="3511200" cy="923330"/>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i="1" dirty="0"/>
              <a:t>Lifted sum-out </a:t>
            </a:r>
            <a:r>
              <a:rPr lang="en-GB" dirty="0"/>
              <a:t>operator addendum</a:t>
            </a:r>
          </a:p>
          <a:p>
            <a:pPr marL="285750" indent="-285750">
              <a:buFont typeface="Arial" panose="020B0604020202020204" pitchFamily="34" charset="0"/>
              <a:buChar char="•"/>
            </a:pPr>
            <a:r>
              <a:rPr lang="en-GB" dirty="0"/>
              <a:t>Sum-out operation needs to be able to handle CRVs correctly</a:t>
            </a:r>
          </a:p>
        </p:txBody>
      </p:sp>
      <p:sp>
        <p:nvSpPr>
          <p:cNvPr id="3" name="Date Placeholder 2">
            <a:extLst>
              <a:ext uri="{FF2B5EF4-FFF2-40B4-BE49-F238E27FC236}">
                <a16:creationId xmlns:a16="http://schemas.microsoft.com/office/drawing/2014/main" id="{F6C131CA-06EE-BBF3-7F96-5FFF80689C9F}"/>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24723284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animBg="1"/>
      <p:bldP spid="85"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 Same Side Corner Rectangle 2">
            <a:extLst>
              <a:ext uri="{FF2B5EF4-FFF2-40B4-BE49-F238E27FC236}">
                <a16:creationId xmlns:a16="http://schemas.microsoft.com/office/drawing/2014/main" id="{6B140217-BB4D-C74F-94FD-CFCFCC0D5EB6}"/>
              </a:ext>
            </a:extLst>
          </p:cNvPr>
          <p:cNvSpPr/>
          <p:nvPr/>
        </p:nvSpPr>
        <p:spPr>
          <a:xfrm>
            <a:off x="954521" y="4740024"/>
            <a:ext cx="2149311" cy="1255423"/>
          </a:xfrm>
          <a:prstGeom prst="round2SameRect">
            <a:avLst>
              <a:gd name="adj1" fmla="val 0"/>
              <a:gd name="adj2" fmla="val 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itle 12">
            <a:extLst>
              <a:ext uri="{FF2B5EF4-FFF2-40B4-BE49-F238E27FC236}">
                <a16:creationId xmlns:a16="http://schemas.microsoft.com/office/drawing/2014/main" id="{A0DD2C6D-F009-6A48-9A1F-F4449346A9D5}"/>
              </a:ext>
            </a:extLst>
          </p:cNvPr>
          <p:cNvSpPr>
            <a:spLocks noGrp="1"/>
          </p:cNvSpPr>
          <p:nvPr>
            <p:ph type="title"/>
          </p:nvPr>
        </p:nvSpPr>
        <p:spPr/>
        <p:txBody>
          <a:bodyPr/>
          <a:lstStyle/>
          <a:p>
            <a:r>
              <a:rPr lang="en-US" dirty="0"/>
              <a:t>Equivalent Ground </a:t>
            </a:r>
            <a:br>
              <a:rPr lang="en-US" dirty="0"/>
            </a:br>
            <a:r>
              <a:rPr lang="en-US" dirty="0"/>
              <a:t>Eliminations</a:t>
            </a:r>
            <a:endParaRPr lang="en-GB" dirty="0"/>
          </a:p>
        </p:txBody>
      </p:sp>
      <mc:AlternateContent xmlns:mc="http://schemas.openxmlformats.org/markup-compatibility/2006" xmlns:a14="http://schemas.microsoft.com/office/drawing/2010/main">
        <mc:Choice Requires="a14">
          <p:sp>
            <p:nvSpPr>
              <p:cNvPr id="2" name="Content Placeholder 1">
                <a:extLst>
                  <a:ext uri="{FF2B5EF4-FFF2-40B4-BE49-F238E27FC236}">
                    <a16:creationId xmlns:a16="http://schemas.microsoft.com/office/drawing/2014/main" id="{70C68833-2386-CA4A-BC01-389CE7357580}"/>
                  </a:ext>
                </a:extLst>
              </p:cNvPr>
              <p:cNvSpPr>
                <a:spLocks noGrp="1"/>
              </p:cNvSpPr>
              <p:nvPr>
                <p:ph idx="1"/>
              </p:nvPr>
            </p:nvSpPr>
            <p:spPr/>
            <p:txBody>
              <a:bodyPr/>
              <a:lstStyle/>
              <a:p>
                <a:r>
                  <a:rPr lang="en-GB" dirty="0"/>
                  <a:t>Eliminate </a:t>
                </a:r>
                <a14:m>
                  <m:oMath xmlns:m="http://schemas.openxmlformats.org/officeDocument/2006/math">
                    <m:r>
                      <a:rPr lang="en-GB" b="0" i="1" smtClean="0">
                        <a:solidFill>
                          <a:srgbClr val="FFC000"/>
                        </a:solidFill>
                        <a:latin typeface="Cambria Math" panose="02040503050406030204" pitchFamily="18" charset="0"/>
                      </a:rPr>
                      <m:t>𝐸𝑝𝑖𝑑</m:t>
                    </m:r>
                  </m:oMath>
                </a14:m>
                <a:r>
                  <a:rPr lang="en-GB" dirty="0"/>
                  <a:t> </a:t>
                </a:r>
              </a:p>
              <a:p>
                <a:pPr lvl="1"/>
                <a:r>
                  <a:rPr lang="en-GB" dirty="0"/>
                  <a:t>Identical in both cases</a:t>
                </a:r>
              </a:p>
              <a:p>
                <a:pPr lvl="1"/>
                <a:r>
                  <a:rPr lang="en-GB" dirty="0"/>
                  <a:t>Multiply all remaining factors into </a:t>
                </a:r>
                <a14:m>
                  <m:oMath xmlns:m="http://schemas.openxmlformats.org/officeDocument/2006/math">
                    <m:r>
                      <a:rPr lang="en-GB" i="1" dirty="0" smtClean="0">
                        <a:latin typeface="Cambria Math" panose="02040503050406030204" pitchFamily="18" charset="0"/>
                      </a:rPr>
                      <m:t>𝑓</m:t>
                    </m:r>
                  </m:oMath>
                </a14:m>
                <a:endParaRPr lang="en-GB" dirty="0"/>
              </a:p>
              <a:p>
                <a:pPr lvl="1"/>
                <a:r>
                  <a:rPr lang="en-GB" dirty="0"/>
                  <a:t>Sum out </a:t>
                </a:r>
                <a14:m>
                  <m:oMath xmlns:m="http://schemas.openxmlformats.org/officeDocument/2006/math">
                    <m:r>
                      <a:rPr lang="en-GB" i="1">
                        <a:solidFill>
                          <a:srgbClr val="FFC000"/>
                        </a:solidFill>
                        <a:latin typeface="Cambria Math" panose="02040503050406030204" pitchFamily="18" charset="0"/>
                      </a:rPr>
                      <m:t>𝐸𝑝𝑖𝑑</m:t>
                    </m:r>
                  </m:oMath>
                </a14:m>
                <a:endParaRPr lang="en-GB" dirty="0"/>
              </a:p>
              <a:p>
                <a:r>
                  <a:rPr lang="en-GB" dirty="0"/>
                  <a:t>(Multiply remaining factors)</a:t>
                </a:r>
              </a:p>
              <a:p>
                <a:pPr lvl="1"/>
                <a:r>
                  <a:rPr lang="en-GB" dirty="0"/>
                  <a:t>Here only one factor </a:t>
                </a:r>
                <a14:m>
                  <m:oMath xmlns:m="http://schemas.openxmlformats.org/officeDocument/2006/math">
                    <m:sSup>
                      <m:sSupPr>
                        <m:ctrlPr>
                          <a:rPr lang="de-DE" b="0" i="1" smtClean="0">
                            <a:latin typeface="Cambria Math" panose="02040503050406030204" pitchFamily="18" charset="0"/>
                          </a:rPr>
                        </m:ctrlPr>
                      </m:sSupPr>
                      <m:e>
                        <m:r>
                          <a:rPr lang="de-DE" b="0" i="1" smtClean="0">
                            <a:latin typeface="Cambria Math" panose="02040503050406030204" pitchFamily="18" charset="0"/>
                          </a:rPr>
                          <m:t>𝑓</m:t>
                        </m:r>
                      </m:e>
                      <m:sup>
                        <m:r>
                          <a:rPr lang="de-DE" b="0" i="1" smtClean="0">
                            <a:latin typeface="Cambria Math" panose="02040503050406030204" pitchFamily="18" charset="0"/>
                          </a:rPr>
                          <m:t>′</m:t>
                        </m:r>
                      </m:sup>
                    </m:sSup>
                  </m:oMath>
                </a14:m>
                <a:endParaRPr lang="en-GB" dirty="0"/>
              </a:p>
              <a:p>
                <a:r>
                  <a:rPr lang="en-GB" dirty="0"/>
                  <a:t>Normalise result </a:t>
                </a:r>
                <a:br>
                  <a:rPr lang="en-GB" dirty="0"/>
                </a:br>
                <a:r>
                  <a:rPr lang="en-GB" dirty="0"/>
                  <a:t>➝ </a:t>
                </a:r>
                <a14:m>
                  <m:oMath xmlns:m="http://schemas.openxmlformats.org/officeDocument/2006/math">
                    <m:sSup>
                      <m:sSupPr>
                        <m:ctrlPr>
                          <a:rPr lang="de-DE" sz="2400" i="1" smtClean="0">
                            <a:solidFill>
                              <a:schemeClr val="bg2"/>
                            </a:solidFill>
                            <a:latin typeface="Cambria Math" panose="02040503050406030204" pitchFamily="18" charset="0"/>
                          </a:rPr>
                        </m:ctrlPr>
                      </m:sSupPr>
                      <m:e>
                        <m:r>
                          <a:rPr lang="de-DE" sz="2400" i="1">
                            <a:solidFill>
                              <a:schemeClr val="bg2"/>
                            </a:solidFill>
                            <a:latin typeface="Cambria Math" panose="02040503050406030204" pitchFamily="18" charset="0"/>
                          </a:rPr>
                          <m:t>𝑓</m:t>
                        </m:r>
                      </m:e>
                      <m:sup>
                        <m:r>
                          <a:rPr lang="de-DE" sz="2400" i="1">
                            <a:solidFill>
                              <a:schemeClr val="bg2"/>
                            </a:solidFill>
                            <a:latin typeface="Cambria Math" panose="02040503050406030204" pitchFamily="18" charset="0"/>
                          </a:rPr>
                          <m:t>𝑛</m:t>
                        </m:r>
                      </m:sup>
                    </m:sSup>
                    <m:r>
                      <a:rPr lang="de-DE" sz="2400" b="0" i="1" smtClean="0">
                        <a:solidFill>
                          <a:schemeClr val="bg2"/>
                        </a:solidFill>
                        <a:latin typeface="Cambria Math" panose="02040503050406030204" pitchFamily="18" charset="0"/>
                      </a:rPr>
                      <m:t>=</m:t>
                    </m:r>
                    <m:r>
                      <a:rPr lang="de-DE" sz="2400" b="0" i="1" smtClean="0">
                        <a:solidFill>
                          <a:schemeClr val="bg2"/>
                        </a:solidFill>
                        <a:latin typeface="Cambria Math" panose="02040503050406030204" pitchFamily="18" charset="0"/>
                      </a:rPr>
                      <m:t>𝑃</m:t>
                    </m:r>
                    <m:d>
                      <m:dPr>
                        <m:ctrlPr>
                          <a:rPr lang="de-DE" sz="2400" b="0" i="1" smtClean="0">
                            <a:solidFill>
                              <a:schemeClr val="bg2"/>
                            </a:solidFill>
                            <a:latin typeface="Cambria Math" panose="02040503050406030204" pitchFamily="18" charset="0"/>
                          </a:rPr>
                        </m:ctrlPr>
                      </m:dPr>
                      <m:e>
                        <m:r>
                          <a:rPr lang="de-DE" sz="2400" b="0" i="1" smtClean="0">
                            <a:solidFill>
                              <a:schemeClr val="bg2"/>
                            </a:solidFill>
                            <a:latin typeface="Cambria Math" panose="02040503050406030204" pitchFamily="18" charset="0"/>
                          </a:rPr>
                          <m:t>𝑇𝑟𝑎𝑣𝑒𝑙</m:t>
                        </m:r>
                        <m:d>
                          <m:dPr>
                            <m:ctrlPr>
                              <a:rPr lang="de-DE" sz="2400" b="0" i="1" smtClean="0">
                                <a:solidFill>
                                  <a:schemeClr val="bg2"/>
                                </a:solidFill>
                                <a:latin typeface="Cambria Math" panose="02040503050406030204" pitchFamily="18" charset="0"/>
                              </a:rPr>
                            </m:ctrlPr>
                          </m:dPr>
                          <m:e>
                            <m:r>
                              <a:rPr lang="de-DE" sz="2400" b="0" i="1" smtClean="0">
                                <a:solidFill>
                                  <a:schemeClr val="bg2"/>
                                </a:solidFill>
                                <a:latin typeface="Cambria Math" panose="02040503050406030204" pitchFamily="18" charset="0"/>
                              </a:rPr>
                              <m:t>𝑒𝑣𝑒</m:t>
                            </m:r>
                          </m:e>
                        </m:d>
                      </m:e>
                    </m:d>
                  </m:oMath>
                </a14:m>
                <a:endParaRPr lang="en-GB" dirty="0"/>
              </a:p>
            </p:txBody>
          </p:sp>
        </mc:Choice>
        <mc:Fallback xmlns="">
          <p:sp>
            <p:nvSpPr>
              <p:cNvPr id="2" name="Content Placeholder 1">
                <a:extLst>
                  <a:ext uri="{FF2B5EF4-FFF2-40B4-BE49-F238E27FC236}">
                    <a16:creationId xmlns:a16="http://schemas.microsoft.com/office/drawing/2014/main" id="{70C68833-2386-CA4A-BC01-389CE7357580}"/>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6" name="Footer Placeholder 5">
            <a:extLst>
              <a:ext uri="{FF2B5EF4-FFF2-40B4-BE49-F238E27FC236}">
                <a16:creationId xmlns:a16="http://schemas.microsoft.com/office/drawing/2014/main" id="{F7921271-704C-FD43-8C0C-321FAD95679E}"/>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21</a:t>
            </a:fld>
            <a:endParaRPr lang="en-US"/>
          </a:p>
        </p:txBody>
      </p:sp>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6F9F8A54-3B17-0D4B-83A1-EECDB1D3A225}"/>
                  </a:ext>
                </a:extLst>
              </p:cNvPr>
              <p:cNvSpPr txBox="1"/>
              <p:nvPr/>
            </p:nvSpPr>
            <p:spPr>
              <a:xfrm>
                <a:off x="3958781" y="5529215"/>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2"/>
                          </a:solidFill>
                          <a:latin typeface="Cambria Math" charset="0"/>
                        </a:rPr>
                        <m:t>𝑇𝑟𝑎𝑣𝑒𝑙</m:t>
                      </m:r>
                      <m:r>
                        <m:rPr>
                          <m:nor/>
                        </m:rPr>
                        <a:rPr lang="en-GB">
                          <a:solidFill>
                            <a:schemeClr val="bg2"/>
                          </a:solidFill>
                          <a:latin typeface="Cambria Math" charset="0"/>
                        </a:rPr>
                        <m:t>.</m:t>
                      </m:r>
                      <m:r>
                        <a:rPr lang="en-GB" i="1" smtClean="0">
                          <a:solidFill>
                            <a:schemeClr val="bg2"/>
                          </a:solidFill>
                          <a:latin typeface="Cambria Math" charset="0"/>
                        </a:rPr>
                        <m:t>𝑒𝑣𝑒</m:t>
                      </m:r>
                    </m:oMath>
                  </m:oMathPara>
                </a14:m>
                <a:endParaRPr lang="en-GB" dirty="0">
                  <a:solidFill>
                    <a:schemeClr val="bg2"/>
                  </a:solidFill>
                </a:endParaRPr>
              </a:p>
            </p:txBody>
          </p:sp>
        </mc:Choice>
        <mc:Fallback xmlns="">
          <p:sp>
            <p:nvSpPr>
              <p:cNvPr id="215" name="TextBox 214">
                <a:extLst>
                  <a:ext uri="{FF2B5EF4-FFF2-40B4-BE49-F238E27FC236}">
                    <a16:creationId xmlns:a16="http://schemas.microsoft.com/office/drawing/2014/main" id="{6F9F8A54-3B17-0D4B-83A1-EECDB1D3A225}"/>
                  </a:ext>
                </a:extLst>
              </p:cNvPr>
              <p:cNvSpPr txBox="1">
                <a:spLocks noRot="1" noChangeAspect="1" noMove="1" noResize="1" noEditPoints="1" noAdjustHandles="1" noChangeArrowheads="1" noChangeShapeType="1" noTextEdit="1"/>
              </p:cNvSpPr>
              <p:nvPr/>
            </p:nvSpPr>
            <p:spPr>
              <a:xfrm>
                <a:off x="3958781" y="5529215"/>
                <a:ext cx="1609807" cy="389513"/>
              </a:xfrm>
              <a:prstGeom prst="ellipse">
                <a:avLst/>
              </a:prstGeom>
              <a:blipFill>
                <a:blip r:embed="rId4"/>
                <a:stretch>
                  <a:fillRect/>
                </a:stretch>
              </a:blipFill>
              <a:ln>
                <a:solidFill>
                  <a:schemeClr val="tx1"/>
                </a:solidFill>
              </a:ln>
            </p:spPr>
            <p:txBody>
              <a:bodyPr/>
              <a:lstStyle/>
              <a:p>
                <a:r>
                  <a:rPr lang="en-GB">
                    <a:noFill/>
                  </a:rPr>
                  <a:t> </a:t>
                </a:r>
              </a:p>
            </p:txBody>
          </p:sp>
        </mc:Fallback>
      </mc:AlternateContent>
      <p:cxnSp>
        <p:nvCxnSpPr>
          <p:cNvPr id="217" name="Straight Connector 216">
            <a:extLst>
              <a:ext uri="{FF2B5EF4-FFF2-40B4-BE49-F238E27FC236}">
                <a16:creationId xmlns:a16="http://schemas.microsoft.com/office/drawing/2014/main" id="{9E8BAC9E-506E-E540-979F-2DD76E6218D8}"/>
              </a:ext>
            </a:extLst>
          </p:cNvPr>
          <p:cNvCxnSpPr>
            <a:cxnSpLocks/>
            <a:stCxn id="215" idx="0"/>
            <a:endCxn id="264" idx="2"/>
          </p:cNvCxnSpPr>
          <p:nvPr/>
        </p:nvCxnSpPr>
        <p:spPr>
          <a:xfrm flipV="1">
            <a:off x="4763685" y="5116168"/>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00A9350D-68A2-5F42-876F-C549CA36C5B2}"/>
              </a:ext>
            </a:extLst>
          </p:cNvPr>
          <p:cNvCxnSpPr>
            <a:cxnSpLocks/>
            <a:stCxn id="264" idx="0"/>
            <a:endCxn id="246" idx="4"/>
          </p:cNvCxnSpPr>
          <p:nvPr/>
        </p:nvCxnSpPr>
        <p:spPr>
          <a:xfrm flipV="1">
            <a:off x="4768631" y="4240863"/>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4" name="Rectangle 263">
            <a:extLst>
              <a:ext uri="{FF2B5EF4-FFF2-40B4-BE49-F238E27FC236}">
                <a16:creationId xmlns:a16="http://schemas.microsoft.com/office/drawing/2014/main" id="{2D872F40-9A5E-3547-A560-7A7648E45C99}"/>
              </a:ext>
            </a:extLst>
          </p:cNvPr>
          <p:cNvSpPr/>
          <p:nvPr/>
        </p:nvSpPr>
        <p:spPr>
          <a:xfrm>
            <a:off x="4696631" y="497216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5" name="TextBox 264">
                <a:extLst>
                  <a:ext uri="{FF2B5EF4-FFF2-40B4-BE49-F238E27FC236}">
                    <a16:creationId xmlns:a16="http://schemas.microsoft.com/office/drawing/2014/main" id="{75B89298-4604-EF45-B2B4-60914194ACC9}"/>
                  </a:ext>
                </a:extLst>
              </p:cNvPr>
              <p:cNvSpPr txBox="1"/>
              <p:nvPr/>
            </p:nvSpPr>
            <p:spPr>
              <a:xfrm>
                <a:off x="4666574" y="4740024"/>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265" name="TextBox 264">
                <a:extLst>
                  <a:ext uri="{FF2B5EF4-FFF2-40B4-BE49-F238E27FC236}">
                    <a16:creationId xmlns:a16="http://schemas.microsoft.com/office/drawing/2014/main" id="{75B89298-4604-EF45-B2B4-60914194ACC9}"/>
                  </a:ext>
                </a:extLst>
              </p:cNvPr>
              <p:cNvSpPr txBox="1">
                <a:spLocks noRot="1" noChangeAspect="1" noMove="1" noResize="1" noEditPoints="1" noAdjustHandles="1" noChangeArrowheads="1" noChangeShapeType="1" noTextEdit="1"/>
              </p:cNvSpPr>
              <p:nvPr/>
            </p:nvSpPr>
            <p:spPr>
              <a:xfrm>
                <a:off x="4666574" y="4740024"/>
                <a:ext cx="194219" cy="215444"/>
              </a:xfrm>
              <a:prstGeom prst="rect">
                <a:avLst/>
              </a:prstGeom>
              <a:blipFill>
                <a:blip r:embed="rId5"/>
                <a:stretch>
                  <a:fillRect l="-35294"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7B0FD324-DBC1-5741-8DC5-088EB524CEDB}"/>
                  </a:ext>
                </a:extLst>
              </p:cNvPr>
              <p:cNvSpPr txBox="1"/>
              <p:nvPr/>
            </p:nvSpPr>
            <p:spPr>
              <a:xfrm>
                <a:off x="5724157" y="3851350"/>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46" name="TextBox 245">
                <a:extLst>
                  <a:ext uri="{FF2B5EF4-FFF2-40B4-BE49-F238E27FC236}">
                    <a16:creationId xmlns:a16="http://schemas.microsoft.com/office/drawing/2014/main" id="{7B0FD324-DBC1-5741-8DC5-088EB524CEDB}"/>
                  </a:ext>
                </a:extLst>
              </p:cNvPr>
              <p:cNvSpPr txBox="1">
                <a:spLocks noRot="1" noChangeAspect="1" noMove="1" noResize="1" noEditPoints="1" noAdjustHandles="1" noChangeArrowheads="1" noChangeShapeType="1" noTextEdit="1"/>
              </p:cNvSpPr>
              <p:nvPr/>
            </p:nvSpPr>
            <p:spPr>
              <a:xfrm>
                <a:off x="5724157" y="3851350"/>
                <a:ext cx="758649" cy="389513"/>
              </a:xfrm>
              <a:prstGeom prst="ellipse">
                <a:avLst/>
              </a:prstGeom>
              <a:blipFill>
                <a:blip r:embed="rId6"/>
                <a:stretch>
                  <a:fillRect b="-6061"/>
                </a:stretch>
              </a:blipFill>
              <a:ln>
                <a:solidFill>
                  <a:schemeClr val="tx1"/>
                </a:solidFill>
              </a:ln>
            </p:spPr>
            <p:txBody>
              <a:bodyPr/>
              <a:lstStyle/>
              <a:p>
                <a:r>
                  <a:rPr lang="en-GB">
                    <a:noFill/>
                  </a:rPr>
                  <a:t> </a:t>
                </a:r>
              </a:p>
            </p:txBody>
          </p:sp>
        </mc:Fallback>
      </mc:AlternateContent>
      <p:cxnSp>
        <p:nvCxnSpPr>
          <p:cNvPr id="250" name="Straight Connector 249">
            <a:extLst>
              <a:ext uri="{FF2B5EF4-FFF2-40B4-BE49-F238E27FC236}">
                <a16:creationId xmlns:a16="http://schemas.microsoft.com/office/drawing/2014/main" id="{23180AB6-09B4-3843-AA6F-E2E112C301C7}"/>
              </a:ext>
            </a:extLst>
          </p:cNvPr>
          <p:cNvCxnSpPr>
            <a:cxnSpLocks/>
            <a:stCxn id="252" idx="1"/>
            <a:endCxn id="246" idx="6"/>
          </p:cNvCxnSpPr>
          <p:nvPr/>
        </p:nvCxnSpPr>
        <p:spPr>
          <a:xfrm flipH="1">
            <a:off x="6482806" y="4046107"/>
            <a:ext cx="5598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5F3D023C-F7B7-6947-A007-15E3EF2D7CC9}"/>
              </a:ext>
            </a:extLst>
          </p:cNvPr>
          <p:cNvGrpSpPr/>
          <p:nvPr/>
        </p:nvGrpSpPr>
        <p:grpSpPr>
          <a:xfrm>
            <a:off x="7019666" y="3757879"/>
            <a:ext cx="190052" cy="360228"/>
            <a:chOff x="7005769" y="3379583"/>
            <a:chExt cx="190052" cy="360228"/>
          </a:xfrm>
        </p:grpSpPr>
        <p:sp>
          <p:nvSpPr>
            <p:cNvPr id="252" name="Rectangle 251">
              <a:extLst>
                <a:ext uri="{FF2B5EF4-FFF2-40B4-BE49-F238E27FC236}">
                  <a16:creationId xmlns:a16="http://schemas.microsoft.com/office/drawing/2014/main" id="{2426C423-91E1-8348-B2F6-E05ECE692184}"/>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3" name="TextBox 252">
                  <a:extLst>
                    <a:ext uri="{FF2B5EF4-FFF2-40B4-BE49-F238E27FC236}">
                      <a16:creationId xmlns:a16="http://schemas.microsoft.com/office/drawing/2014/main" id="{CEE9EFF0-7063-CD4B-A6A3-F5966D305A5E}"/>
                    </a:ext>
                  </a:extLst>
                </p:cNvPr>
                <p:cNvSpPr txBox="1"/>
                <p:nvPr/>
              </p:nvSpPr>
              <p:spPr>
                <a:xfrm>
                  <a:off x="7005769" y="3379583"/>
                  <a:ext cx="190052"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0</m:t>
                            </m:r>
                          </m:sub>
                        </m:sSub>
                      </m:oMath>
                    </m:oMathPara>
                  </a14:m>
                  <a:endParaRPr lang="en-GB" sz="1400" dirty="0">
                    <a:solidFill>
                      <a:schemeClr val="tx1"/>
                    </a:solidFill>
                  </a:endParaRPr>
                </a:p>
              </p:txBody>
            </p:sp>
          </mc:Choice>
          <mc:Fallback xmlns="">
            <p:sp>
              <p:nvSpPr>
                <p:cNvPr id="253" name="TextBox 252">
                  <a:extLst>
                    <a:ext uri="{FF2B5EF4-FFF2-40B4-BE49-F238E27FC236}">
                      <a16:creationId xmlns:a16="http://schemas.microsoft.com/office/drawing/2014/main" id="{CEE9EFF0-7063-CD4B-A6A3-F5966D305A5E}"/>
                    </a:ext>
                  </a:extLst>
                </p:cNvPr>
                <p:cNvSpPr txBox="1">
                  <a:spLocks noRot="1" noChangeAspect="1" noMove="1" noResize="1" noEditPoints="1" noAdjustHandles="1" noChangeArrowheads="1" noChangeShapeType="1" noTextEdit="1"/>
                </p:cNvSpPr>
                <p:nvPr/>
              </p:nvSpPr>
              <p:spPr>
                <a:xfrm>
                  <a:off x="7005769" y="3379583"/>
                  <a:ext cx="190052" cy="215444"/>
                </a:xfrm>
                <a:prstGeom prst="rect">
                  <a:avLst/>
                </a:prstGeom>
                <a:blipFill>
                  <a:blip r:embed="rId33"/>
                  <a:stretch>
                    <a:fillRect l="-53333" b="-27778"/>
                  </a:stretch>
                </a:blipFill>
              </p:spPr>
              <p:txBody>
                <a:bodyPr/>
                <a:lstStyle/>
                <a:p>
                  <a:r>
                    <a:rPr lang="en-GB">
                      <a:noFill/>
                    </a:rPr>
                    <a:t> </a:t>
                  </a:r>
                </a:p>
              </p:txBody>
            </p:sp>
          </mc:Fallback>
        </mc:AlternateContent>
      </p:grpSp>
      <p:grpSp>
        <p:nvGrpSpPr>
          <p:cNvPr id="148" name="Group 147">
            <a:extLst>
              <a:ext uri="{FF2B5EF4-FFF2-40B4-BE49-F238E27FC236}">
                <a16:creationId xmlns:a16="http://schemas.microsoft.com/office/drawing/2014/main" id="{D407E3C4-B643-EA40-96E8-B49AA8A78406}"/>
              </a:ext>
            </a:extLst>
          </p:cNvPr>
          <p:cNvGrpSpPr/>
          <p:nvPr/>
        </p:nvGrpSpPr>
        <p:grpSpPr>
          <a:xfrm>
            <a:off x="9165037" y="482334"/>
            <a:ext cx="625437" cy="513167"/>
            <a:chOff x="9577684" y="2941607"/>
            <a:chExt cx="625437" cy="513167"/>
          </a:xfrm>
        </p:grpSpPr>
        <p:cxnSp>
          <p:nvCxnSpPr>
            <p:cNvPr id="280" name="Straight Connector 279">
              <a:extLst>
                <a:ext uri="{FF2B5EF4-FFF2-40B4-BE49-F238E27FC236}">
                  <a16:creationId xmlns:a16="http://schemas.microsoft.com/office/drawing/2014/main" id="{5F3935BD-BD42-794C-830C-04ADC2CFEED5}"/>
                </a:ext>
              </a:extLst>
            </p:cNvPr>
            <p:cNvCxnSpPr>
              <a:cxnSpLocks/>
              <a:stCxn id="153" idx="0"/>
              <a:endCxn id="28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 name="Group 280">
              <a:extLst>
                <a:ext uri="{FF2B5EF4-FFF2-40B4-BE49-F238E27FC236}">
                  <a16:creationId xmlns:a16="http://schemas.microsoft.com/office/drawing/2014/main" id="{73FAD988-7DD4-2B40-8EDC-9767B0CE1BC7}"/>
                </a:ext>
              </a:extLst>
            </p:cNvPr>
            <p:cNvGrpSpPr/>
            <p:nvPr/>
          </p:nvGrpSpPr>
          <p:grpSpPr>
            <a:xfrm>
              <a:off x="9577684" y="2941607"/>
              <a:ext cx="625437" cy="362333"/>
              <a:chOff x="9577684" y="2941607"/>
              <a:chExt cx="625437" cy="362333"/>
            </a:xfrm>
          </p:grpSpPr>
          <p:sp>
            <p:nvSpPr>
              <p:cNvPr id="283" name="Rectangle 282">
                <a:extLst>
                  <a:ext uri="{FF2B5EF4-FFF2-40B4-BE49-F238E27FC236}">
                    <a16:creationId xmlns:a16="http://schemas.microsoft.com/office/drawing/2014/main" id="{7CED82BC-D90D-AF4C-BBE6-40372896237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5" name="TextBox 284">
                    <a:extLst>
                      <a:ext uri="{FF2B5EF4-FFF2-40B4-BE49-F238E27FC236}">
                        <a16:creationId xmlns:a16="http://schemas.microsoft.com/office/drawing/2014/main" id="{34059A55-2AA6-FB45-8E75-D3A7FA6028DD}"/>
                      </a:ext>
                    </a:extLst>
                  </p:cNvPr>
                  <p:cNvSpPr txBox="1"/>
                  <p:nvPr/>
                </p:nvSpPr>
                <p:spPr>
                  <a:xfrm>
                    <a:off x="9772810" y="3017900"/>
                    <a:ext cx="430311" cy="28604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latin typeface="Cambria Math" panose="02040503050406030204" pitchFamily="18" charset="0"/>
                                </a:rPr>
                              </m:ctrlPr>
                            </m:sSubSupPr>
                            <m:e>
                              <m:r>
                                <a:rPr lang="de-DE" i="1">
                                  <a:latin typeface="Cambria Math" charset="0"/>
                                </a:rPr>
                                <m:t>𝑔</m:t>
                              </m:r>
                            </m:e>
                            <m:sub>
                              <m:r>
                                <a:rPr lang="de-DE" i="1">
                                  <a:latin typeface="Cambria Math" charset="0"/>
                                </a:rPr>
                                <m:t>1</m:t>
                              </m:r>
                            </m:sub>
                            <m:sup>
                              <m:r>
                                <a:rPr lang="de-DE" b="0" i="1" smtClean="0">
                                  <a:latin typeface="Cambria Math" panose="02040503050406030204" pitchFamily="18" charset="0"/>
                                </a:rPr>
                                <m:t>#′′</m:t>
                              </m:r>
                            </m:sup>
                          </m:sSubSup>
                        </m:oMath>
                      </m:oMathPara>
                    </a14:m>
                    <a:endParaRPr lang="en-GB" dirty="0"/>
                  </a:p>
                </p:txBody>
              </p:sp>
            </mc:Choice>
            <mc:Fallback xmlns="">
              <p:sp>
                <p:nvSpPr>
                  <p:cNvPr id="285" name="TextBox 284">
                    <a:extLst>
                      <a:ext uri="{FF2B5EF4-FFF2-40B4-BE49-F238E27FC236}">
                        <a16:creationId xmlns:a16="http://schemas.microsoft.com/office/drawing/2014/main" id="{34059A55-2AA6-FB45-8E75-D3A7FA6028DD}"/>
                      </a:ext>
                    </a:extLst>
                  </p:cNvPr>
                  <p:cNvSpPr txBox="1">
                    <a:spLocks noRot="1" noChangeAspect="1" noMove="1" noResize="1" noEditPoints="1" noAdjustHandles="1" noChangeArrowheads="1" noChangeShapeType="1" noTextEdit="1"/>
                  </p:cNvSpPr>
                  <p:nvPr/>
                </p:nvSpPr>
                <p:spPr>
                  <a:xfrm>
                    <a:off x="9772810" y="3017900"/>
                    <a:ext cx="430311" cy="286040"/>
                  </a:xfrm>
                  <a:prstGeom prst="rect">
                    <a:avLst/>
                  </a:prstGeom>
                  <a:blipFill>
                    <a:blip r:embed="rId34"/>
                    <a:stretch>
                      <a:fillRect l="-11429" b="-20833"/>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77211BC-5C82-AA48-99FC-72DBA649F698}"/>
                  </a:ext>
                </a:extLst>
              </p:cNvPr>
              <p:cNvSpPr/>
              <p:nvPr/>
            </p:nvSpPr>
            <p:spPr>
              <a:xfrm>
                <a:off x="8861536" y="995501"/>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53" name="Oval 152">
                <a:extLst>
                  <a:ext uri="{FF2B5EF4-FFF2-40B4-BE49-F238E27FC236}">
                    <a16:creationId xmlns:a16="http://schemas.microsoft.com/office/drawing/2014/main" id="{B77211BC-5C82-AA48-99FC-72DBA649F698}"/>
                  </a:ext>
                </a:extLst>
              </p:cNvPr>
              <p:cNvSpPr>
                <a:spLocks noRot="1" noChangeAspect="1" noMove="1" noResize="1" noEditPoints="1" noAdjustHandles="1" noChangeArrowheads="1" noChangeShapeType="1" noTextEdit="1"/>
              </p:cNvSpPr>
              <p:nvPr/>
            </p:nvSpPr>
            <p:spPr>
              <a:xfrm>
                <a:off x="8861536" y="995501"/>
                <a:ext cx="758649" cy="389513"/>
              </a:xfrm>
              <a:prstGeom prst="ellipse">
                <a:avLst/>
              </a:prstGeom>
              <a:blipFill>
                <a:blip r:embed="rId35"/>
                <a:stretch>
                  <a:fillRect b="-6061"/>
                </a:stretch>
              </a:blipFill>
              <a:ln>
                <a:solidFill>
                  <a:schemeClr val="tx1"/>
                </a:solidFill>
              </a:ln>
            </p:spPr>
            <p:txBody>
              <a:bodyPr/>
              <a:lstStyle/>
              <a:p>
                <a:r>
                  <a:rPr lang="en-GB">
                    <a:noFill/>
                  </a:rPr>
                  <a:t> </a:t>
                </a:r>
              </a:p>
            </p:txBody>
          </p:sp>
        </mc:Fallback>
      </mc:AlternateContent>
      <p:cxnSp>
        <p:nvCxnSpPr>
          <p:cNvPr id="156" name="Straight Connector 155">
            <a:extLst>
              <a:ext uri="{FF2B5EF4-FFF2-40B4-BE49-F238E27FC236}">
                <a16:creationId xmlns:a16="http://schemas.microsoft.com/office/drawing/2014/main" id="{CA242ADA-233A-7145-BEAF-CC548E8BC62B}"/>
              </a:ext>
            </a:extLst>
          </p:cNvPr>
          <p:cNvCxnSpPr>
            <a:cxnSpLocks/>
            <a:stCxn id="153" idx="4"/>
            <a:endCxn id="275" idx="0"/>
          </p:cNvCxnSpPr>
          <p:nvPr/>
        </p:nvCxnSpPr>
        <p:spPr>
          <a:xfrm flipH="1">
            <a:off x="8972009" y="1385014"/>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Rectangle 274">
            <a:extLst>
              <a:ext uri="{FF2B5EF4-FFF2-40B4-BE49-F238E27FC236}">
                <a16:creationId xmlns:a16="http://schemas.microsoft.com/office/drawing/2014/main" id="{0273F03F-A858-A045-820A-538A405C9B7B}"/>
              </a:ext>
            </a:extLst>
          </p:cNvPr>
          <p:cNvSpPr/>
          <p:nvPr/>
        </p:nvSpPr>
        <p:spPr>
          <a:xfrm>
            <a:off x="8900009" y="180709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7" name="TextBox 276">
                <a:extLst>
                  <a:ext uri="{FF2B5EF4-FFF2-40B4-BE49-F238E27FC236}">
                    <a16:creationId xmlns:a16="http://schemas.microsoft.com/office/drawing/2014/main" id="{842634AD-E3A0-8749-9478-5880C026D864}"/>
                  </a:ext>
                </a:extLst>
              </p:cNvPr>
              <p:cNvSpPr txBox="1"/>
              <p:nvPr/>
            </p:nvSpPr>
            <p:spPr>
              <a:xfrm>
                <a:off x="8611025" y="1882894"/>
                <a:ext cx="391197"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23</m:t>
                          </m:r>
                        </m:sub>
                        <m:sup>
                          <m:r>
                            <a:rPr lang="de-DE" b="0" i="1" smtClean="0">
                              <a:latin typeface="Cambria Math" panose="02040503050406030204" pitchFamily="18" charset="0"/>
                            </a:rPr>
                            <m:t>′</m:t>
                          </m:r>
                        </m:sup>
                      </m:sSubSup>
                    </m:oMath>
                  </m:oMathPara>
                </a14:m>
                <a:endParaRPr lang="en-GB" dirty="0"/>
              </a:p>
            </p:txBody>
          </p:sp>
        </mc:Choice>
        <mc:Fallback xmlns="">
          <p:sp>
            <p:nvSpPr>
              <p:cNvPr id="277" name="TextBox 276">
                <a:extLst>
                  <a:ext uri="{FF2B5EF4-FFF2-40B4-BE49-F238E27FC236}">
                    <a16:creationId xmlns:a16="http://schemas.microsoft.com/office/drawing/2014/main" id="{842634AD-E3A0-8749-9478-5880C026D864}"/>
                  </a:ext>
                </a:extLst>
              </p:cNvPr>
              <p:cNvSpPr txBox="1">
                <a:spLocks noRot="1" noChangeAspect="1" noMove="1" noResize="1" noEditPoints="1" noAdjustHandles="1" noChangeArrowheads="1" noChangeShapeType="1" noTextEdit="1"/>
              </p:cNvSpPr>
              <p:nvPr/>
            </p:nvSpPr>
            <p:spPr>
              <a:xfrm>
                <a:off x="8611025" y="1882894"/>
                <a:ext cx="391197" cy="276999"/>
              </a:xfrm>
              <a:prstGeom prst="rect">
                <a:avLst/>
              </a:prstGeom>
              <a:blipFill>
                <a:blip r:embed="rId36"/>
                <a:stretch>
                  <a:fillRect l="-12500" b="-26087"/>
                </a:stretch>
              </a:blipFill>
            </p:spPr>
            <p:txBody>
              <a:bodyPr/>
              <a:lstStyle/>
              <a:p>
                <a:r>
                  <a:rPr lang="en-GB">
                    <a:noFill/>
                  </a:rPr>
                  <a:t> </a:t>
                </a:r>
              </a:p>
            </p:txBody>
          </p:sp>
        </mc:Fallback>
      </mc:AlternateContent>
      <p:grpSp>
        <p:nvGrpSpPr>
          <p:cNvPr id="163" name="Group 162">
            <a:extLst>
              <a:ext uri="{FF2B5EF4-FFF2-40B4-BE49-F238E27FC236}">
                <a16:creationId xmlns:a16="http://schemas.microsoft.com/office/drawing/2014/main" id="{0FEBEA73-D9BC-CA49-A77E-F6F6A29072B4}"/>
              </a:ext>
            </a:extLst>
          </p:cNvPr>
          <p:cNvGrpSpPr/>
          <p:nvPr/>
        </p:nvGrpSpPr>
        <p:grpSpPr>
          <a:xfrm>
            <a:off x="9620185" y="1118257"/>
            <a:ext cx="758122" cy="348999"/>
            <a:chOff x="8636773" y="2952819"/>
            <a:chExt cx="758122" cy="348999"/>
          </a:xfrm>
        </p:grpSpPr>
        <p:cxnSp>
          <p:nvCxnSpPr>
            <p:cNvPr id="164" name="Straight Connector 163">
              <a:extLst>
                <a:ext uri="{FF2B5EF4-FFF2-40B4-BE49-F238E27FC236}">
                  <a16:creationId xmlns:a16="http://schemas.microsoft.com/office/drawing/2014/main" id="{B77DCDFA-ED83-3140-BD0B-AC84B17F2728}"/>
                </a:ext>
              </a:extLst>
            </p:cNvPr>
            <p:cNvCxnSpPr>
              <a:cxnSpLocks/>
              <a:stCxn id="153" idx="6"/>
              <a:endCxn id="26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3324D852-B930-5B4E-90EE-39DB7F037AB6}"/>
                </a:ext>
              </a:extLst>
            </p:cNvPr>
            <p:cNvGrpSpPr/>
            <p:nvPr/>
          </p:nvGrpSpPr>
          <p:grpSpPr>
            <a:xfrm>
              <a:off x="8957481" y="2952819"/>
              <a:ext cx="437414" cy="348999"/>
              <a:chOff x="8957481" y="2952819"/>
              <a:chExt cx="437414" cy="348999"/>
            </a:xfrm>
          </p:grpSpPr>
          <p:sp>
            <p:nvSpPr>
              <p:cNvPr id="268" name="Rectangle 267">
                <a:extLst>
                  <a:ext uri="{FF2B5EF4-FFF2-40B4-BE49-F238E27FC236}">
                    <a16:creationId xmlns:a16="http://schemas.microsoft.com/office/drawing/2014/main" id="{974D67A3-1B5D-1942-BF0E-3BB986910FA2}"/>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9" name="TextBox 268">
                    <a:extLst>
                      <a:ext uri="{FF2B5EF4-FFF2-40B4-BE49-F238E27FC236}">
                        <a16:creationId xmlns:a16="http://schemas.microsoft.com/office/drawing/2014/main" id="{DB89998A-D600-8B47-A398-3C63A1F8B68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cxnSp>
        <p:nvCxnSpPr>
          <p:cNvPr id="287" name="Straight Connector 286">
            <a:extLst>
              <a:ext uri="{FF2B5EF4-FFF2-40B4-BE49-F238E27FC236}">
                <a16:creationId xmlns:a16="http://schemas.microsoft.com/office/drawing/2014/main" id="{F25538C8-0E4C-C947-9D25-29462CFA176E}"/>
              </a:ext>
            </a:extLst>
          </p:cNvPr>
          <p:cNvCxnSpPr>
            <a:cxnSpLocks/>
            <a:stCxn id="295" idx="6"/>
            <a:endCxn id="302" idx="1"/>
          </p:cNvCxnSpPr>
          <p:nvPr/>
        </p:nvCxnSpPr>
        <p:spPr>
          <a:xfrm>
            <a:off x="5487651" y="554757"/>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FDAE8E5F-1018-954E-BEBB-2B71CC5DADA1}"/>
              </a:ext>
            </a:extLst>
          </p:cNvPr>
          <p:cNvCxnSpPr>
            <a:cxnSpLocks/>
            <a:stCxn id="302" idx="3"/>
            <a:endCxn id="153" idx="2"/>
          </p:cNvCxnSpPr>
          <p:nvPr/>
        </p:nvCxnSpPr>
        <p:spPr>
          <a:xfrm>
            <a:off x="6334888" y="880308"/>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02" name="Rectangle 301">
            <a:extLst>
              <a:ext uri="{FF2B5EF4-FFF2-40B4-BE49-F238E27FC236}">
                <a16:creationId xmlns:a16="http://schemas.microsoft.com/office/drawing/2014/main" id="{6C2BFFDB-31E0-7948-B69F-0E9B91141071}"/>
              </a:ext>
            </a:extLst>
          </p:cNvPr>
          <p:cNvSpPr/>
          <p:nvPr/>
        </p:nvSpPr>
        <p:spPr>
          <a:xfrm>
            <a:off x="6190888" y="8083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3" name="TextBox 302">
                <a:extLst>
                  <a:ext uri="{FF2B5EF4-FFF2-40B4-BE49-F238E27FC236}">
                    <a16:creationId xmlns:a16="http://schemas.microsoft.com/office/drawing/2014/main" id="{6E203095-B8AD-1B48-A257-2A9DEE368803}"/>
                  </a:ext>
                </a:extLst>
              </p:cNvPr>
              <p:cNvSpPr txBox="1"/>
              <p:nvPr/>
            </p:nvSpPr>
            <p:spPr>
              <a:xfrm>
                <a:off x="6340314" y="880308"/>
                <a:ext cx="379976" cy="215444"/>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latin typeface="Cambria Math" panose="02040503050406030204" pitchFamily="18" charset="0"/>
                            </a:rPr>
                          </m:ctrlPr>
                        </m:sSubSupPr>
                        <m:e>
                          <m:r>
                            <a:rPr lang="de-DE" sz="1400" i="1">
                              <a:latin typeface="Cambria Math" charset="0"/>
                            </a:rPr>
                            <m:t>𝑔</m:t>
                          </m:r>
                        </m:e>
                        <m:sub>
                          <m:r>
                            <a:rPr lang="de-DE" sz="1400" i="1">
                              <a:latin typeface="Cambria Math" charset="0"/>
                            </a:rPr>
                            <m:t>2</m:t>
                          </m:r>
                          <m:r>
                            <a:rPr lang="de-DE" sz="1400" b="0" i="1" smtClean="0">
                              <a:latin typeface="Cambria Math" panose="02040503050406030204" pitchFamily="18" charset="0"/>
                            </a:rPr>
                            <m:t>3</m:t>
                          </m:r>
                        </m:sub>
                        <m:sup>
                          <m:r>
                            <a:rPr lang="de-DE" sz="1400" b="0" i="1" smtClean="0">
                              <a:latin typeface="Cambria Math" panose="02040503050406030204" pitchFamily="18" charset="0"/>
                            </a:rPr>
                            <m:t>𝑒𝑣𝑒</m:t>
                          </m:r>
                        </m:sup>
                      </m:sSubSup>
                    </m:oMath>
                  </m:oMathPara>
                </a14:m>
                <a:endParaRPr lang="en-GB" sz="1400" dirty="0"/>
              </a:p>
            </p:txBody>
          </p:sp>
        </mc:Choice>
        <mc:Fallback xmlns="">
          <p:sp>
            <p:nvSpPr>
              <p:cNvPr id="303" name="TextBox 302">
                <a:extLst>
                  <a:ext uri="{FF2B5EF4-FFF2-40B4-BE49-F238E27FC236}">
                    <a16:creationId xmlns:a16="http://schemas.microsoft.com/office/drawing/2014/main" id="{6E203095-B8AD-1B48-A257-2A9DEE368803}"/>
                  </a:ext>
                </a:extLst>
              </p:cNvPr>
              <p:cNvSpPr txBox="1">
                <a:spLocks noRot="1" noChangeAspect="1" noMove="1" noResize="1" noEditPoints="1" noAdjustHandles="1" noChangeArrowheads="1" noChangeShapeType="1" noTextEdit="1"/>
              </p:cNvSpPr>
              <p:nvPr/>
            </p:nvSpPr>
            <p:spPr>
              <a:xfrm>
                <a:off x="6340314" y="880308"/>
                <a:ext cx="379976" cy="215444"/>
              </a:xfrm>
              <a:prstGeom prst="rect">
                <a:avLst/>
              </a:prstGeom>
              <a:blipFill>
                <a:blip r:embed="rId37"/>
                <a:stretch>
                  <a:fillRect l="-9677"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5" name="Oval 294">
                <a:extLst>
                  <a:ext uri="{FF2B5EF4-FFF2-40B4-BE49-F238E27FC236}">
                    <a16:creationId xmlns:a16="http://schemas.microsoft.com/office/drawing/2014/main" id="{4BB7B2AF-71C0-424F-97E7-B190CB198440}"/>
                  </a:ext>
                </a:extLst>
              </p:cNvPr>
              <p:cNvSpPr/>
              <p:nvPr/>
            </p:nvSpPr>
            <p:spPr>
              <a:xfrm>
                <a:off x="3665776" y="360000"/>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295" name="Oval 294">
                <a:extLst>
                  <a:ext uri="{FF2B5EF4-FFF2-40B4-BE49-F238E27FC236}">
                    <a16:creationId xmlns:a16="http://schemas.microsoft.com/office/drawing/2014/main" id="{4BB7B2AF-71C0-424F-97E7-B190CB198440}"/>
                  </a:ext>
                </a:extLst>
              </p:cNvPr>
              <p:cNvSpPr>
                <a:spLocks noRot="1" noChangeAspect="1" noMove="1" noResize="1" noEditPoints="1" noAdjustHandles="1" noChangeArrowheads="1" noChangeShapeType="1" noTextEdit="1"/>
              </p:cNvSpPr>
              <p:nvPr/>
            </p:nvSpPr>
            <p:spPr>
              <a:xfrm>
                <a:off x="3665776" y="360000"/>
                <a:ext cx="1821875" cy="389513"/>
              </a:xfrm>
              <a:prstGeom prst="ellipse">
                <a:avLst/>
              </a:prstGeom>
              <a:blipFill>
                <a:blip r:embed="rId38"/>
                <a:stretch>
                  <a:fillRect/>
                </a:stretch>
              </a:blipFill>
              <a:ln>
                <a:solidFill>
                  <a:schemeClr val="tx1"/>
                </a:solidFill>
              </a:ln>
            </p:spPr>
            <p:txBody>
              <a:bodyPr/>
              <a:lstStyle/>
              <a:p>
                <a:r>
                  <a:rPr lang="en-GB">
                    <a:noFill/>
                  </a:rPr>
                  <a:t> </a:t>
                </a:r>
              </a:p>
            </p:txBody>
          </p:sp>
        </mc:Fallback>
      </mc:AlternateContent>
      <p:grpSp>
        <p:nvGrpSpPr>
          <p:cNvPr id="12" name="Group 11">
            <a:extLst>
              <a:ext uri="{FF2B5EF4-FFF2-40B4-BE49-F238E27FC236}">
                <a16:creationId xmlns:a16="http://schemas.microsoft.com/office/drawing/2014/main" id="{DA4A462A-44DA-7E4F-87D4-5AB97A1CBF57}"/>
              </a:ext>
            </a:extLst>
          </p:cNvPr>
          <p:cNvGrpSpPr/>
          <p:nvPr/>
        </p:nvGrpSpPr>
        <p:grpSpPr>
          <a:xfrm>
            <a:off x="3537875" y="360000"/>
            <a:ext cx="5323663" cy="1600613"/>
            <a:chOff x="3537875" y="360000"/>
            <a:chExt cx="5323663" cy="1600613"/>
          </a:xfrm>
          <a:solidFill>
            <a:schemeClr val="bg2">
              <a:alpha val="20000"/>
            </a:schemeClr>
          </a:solidFill>
        </p:grpSpPr>
        <p:sp>
          <p:nvSpPr>
            <p:cNvPr id="9" name="Manual Operation 8">
              <a:extLst>
                <a:ext uri="{FF2B5EF4-FFF2-40B4-BE49-F238E27FC236}">
                  <a16:creationId xmlns:a16="http://schemas.microsoft.com/office/drawing/2014/main" id="{6E0FD6D0-FF48-9747-9BFC-F5E1595A1A43}"/>
                </a:ext>
              </a:extLst>
            </p:cNvPr>
            <p:cNvSpPr/>
            <p:nvPr/>
          </p:nvSpPr>
          <p:spPr>
            <a:xfrm rot="16200000" flipH="1">
              <a:off x="6430801" y="-470125"/>
              <a:ext cx="1600612" cy="3260863"/>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0"/>
                  </a:moveTo>
                  <a:lnTo>
                    <a:pt x="10000" y="0"/>
                  </a:lnTo>
                  <a:lnTo>
                    <a:pt x="6087" y="10000"/>
                  </a:lnTo>
                  <a:lnTo>
                    <a:pt x="4451" y="1000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B15D52-DFE5-3E48-8D39-C00ADAE3063E}"/>
                </a:ext>
              </a:extLst>
            </p:cNvPr>
            <p:cNvSpPr/>
            <p:nvPr/>
          </p:nvSpPr>
          <p:spPr>
            <a:xfrm>
              <a:off x="3537875" y="360000"/>
              <a:ext cx="2060983" cy="160061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04" name="Group 303">
            <a:extLst>
              <a:ext uri="{FF2B5EF4-FFF2-40B4-BE49-F238E27FC236}">
                <a16:creationId xmlns:a16="http://schemas.microsoft.com/office/drawing/2014/main" id="{B282B3E4-D93E-0B44-AC02-6DA5F9A904CB}"/>
              </a:ext>
            </a:extLst>
          </p:cNvPr>
          <p:cNvGrpSpPr/>
          <p:nvPr/>
        </p:nvGrpSpPr>
        <p:grpSpPr>
          <a:xfrm rot="16200000">
            <a:off x="5392174" y="2809290"/>
            <a:ext cx="1675109" cy="4543765"/>
            <a:chOff x="3537877" y="358665"/>
            <a:chExt cx="1675109" cy="4543765"/>
          </a:xfrm>
          <a:solidFill>
            <a:schemeClr val="bg2">
              <a:alpha val="20000"/>
            </a:schemeClr>
          </a:solidFill>
        </p:grpSpPr>
        <p:sp>
          <p:nvSpPr>
            <p:cNvPr id="305" name="Manual Operation 8">
              <a:extLst>
                <a:ext uri="{FF2B5EF4-FFF2-40B4-BE49-F238E27FC236}">
                  <a16:creationId xmlns:a16="http://schemas.microsoft.com/office/drawing/2014/main" id="{B8AD62A8-0311-654A-BCD6-ECB15CE47432}"/>
                </a:ext>
              </a:extLst>
            </p:cNvPr>
            <p:cNvSpPr/>
            <p:nvPr/>
          </p:nvSpPr>
          <p:spPr>
            <a:xfrm rot="16200000" flipH="1">
              <a:off x="2442274" y="2131717"/>
              <a:ext cx="4543763" cy="997660"/>
            </a:xfrm>
            <a:custGeom>
              <a:avLst/>
              <a:gdLst>
                <a:gd name="connsiteX0" fmla="*/ 0 w 10000"/>
                <a:gd name="connsiteY0" fmla="*/ 0 h 10000"/>
                <a:gd name="connsiteX1" fmla="*/ 10000 w 10000"/>
                <a:gd name="connsiteY1" fmla="*/ 0 h 10000"/>
                <a:gd name="connsiteX2" fmla="*/ 8000 w 10000"/>
                <a:gd name="connsiteY2" fmla="*/ 10000 h 10000"/>
                <a:gd name="connsiteX3" fmla="*/ 2000 w 10000"/>
                <a:gd name="connsiteY3" fmla="*/ 10000 h 10000"/>
                <a:gd name="connsiteX4" fmla="*/ 0 w 10000"/>
                <a:gd name="connsiteY4" fmla="*/ 0 h 10000"/>
                <a:gd name="connsiteX0" fmla="*/ 0 w 10000"/>
                <a:gd name="connsiteY0" fmla="*/ 0 h 10000"/>
                <a:gd name="connsiteX1" fmla="*/ 10000 w 10000"/>
                <a:gd name="connsiteY1" fmla="*/ 0 h 10000"/>
                <a:gd name="connsiteX2" fmla="*/ 8000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3852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364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765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6087 w 10000"/>
                <a:gd name="connsiteY2" fmla="*/ 10000 h 10000"/>
                <a:gd name="connsiteX3" fmla="*/ 4451 w 10000"/>
                <a:gd name="connsiteY3" fmla="*/ 10000 h 10000"/>
                <a:gd name="connsiteX4" fmla="*/ 0 w 10000"/>
                <a:gd name="connsiteY4" fmla="*/ 0 h 10000"/>
                <a:gd name="connsiteX0" fmla="*/ 0 w 10000"/>
                <a:gd name="connsiteY0" fmla="*/ 0 h 10000"/>
                <a:gd name="connsiteX1" fmla="*/ 10000 w 10000"/>
                <a:gd name="connsiteY1" fmla="*/ 0 h 10000"/>
                <a:gd name="connsiteX2" fmla="*/ 5330 w 10000"/>
                <a:gd name="connsiteY2" fmla="*/ 9953 h 10000"/>
                <a:gd name="connsiteX3" fmla="*/ 4451 w 10000"/>
                <a:gd name="connsiteY3" fmla="*/ 10000 h 10000"/>
                <a:gd name="connsiteX4" fmla="*/ 0 w 10000"/>
                <a:gd name="connsiteY4" fmla="*/ 0 h 10000"/>
                <a:gd name="connsiteX0" fmla="*/ 0 w 10000"/>
                <a:gd name="connsiteY0" fmla="*/ 0 h 9953"/>
                <a:gd name="connsiteX1" fmla="*/ 10000 w 10000"/>
                <a:gd name="connsiteY1" fmla="*/ 0 h 9953"/>
                <a:gd name="connsiteX2" fmla="*/ 5330 w 10000"/>
                <a:gd name="connsiteY2" fmla="*/ 9953 h 9953"/>
                <a:gd name="connsiteX3" fmla="*/ 4015 w 10000"/>
                <a:gd name="connsiteY3" fmla="*/ 9906 h 9953"/>
                <a:gd name="connsiteX4" fmla="*/ 0 w 10000"/>
                <a:gd name="connsiteY4" fmla="*/ 0 h 9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9953">
                  <a:moveTo>
                    <a:pt x="0" y="0"/>
                  </a:moveTo>
                  <a:lnTo>
                    <a:pt x="10000" y="0"/>
                  </a:lnTo>
                  <a:lnTo>
                    <a:pt x="5330" y="9953"/>
                  </a:lnTo>
                  <a:lnTo>
                    <a:pt x="4015" y="99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6" name="Rectangle 305">
              <a:extLst>
                <a:ext uri="{FF2B5EF4-FFF2-40B4-BE49-F238E27FC236}">
                  <a16:creationId xmlns:a16="http://schemas.microsoft.com/office/drawing/2014/main" id="{7C0E9724-81A6-2747-9016-C83AA45E54EB}"/>
                </a:ext>
              </a:extLst>
            </p:cNvPr>
            <p:cNvSpPr/>
            <p:nvPr/>
          </p:nvSpPr>
          <p:spPr>
            <a:xfrm>
              <a:off x="3537877" y="360001"/>
              <a:ext cx="680347" cy="454242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42" name="Straight Connector 141">
            <a:extLst>
              <a:ext uri="{FF2B5EF4-FFF2-40B4-BE49-F238E27FC236}">
                <a16:creationId xmlns:a16="http://schemas.microsoft.com/office/drawing/2014/main" id="{125D9E90-FA80-0943-8F96-2BB02C0E4B9A}"/>
              </a:ext>
            </a:extLst>
          </p:cNvPr>
          <p:cNvCxnSpPr>
            <a:cxnSpLocks/>
            <a:stCxn id="246" idx="2"/>
            <a:endCxn id="143" idx="3"/>
          </p:cNvCxnSpPr>
          <p:nvPr/>
        </p:nvCxnSpPr>
        <p:spPr>
          <a:xfrm flipH="1">
            <a:off x="5025342" y="4046107"/>
            <a:ext cx="698815" cy="2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47536533-DDA8-F14E-B28A-4A1FFF507BD9}"/>
              </a:ext>
            </a:extLst>
          </p:cNvPr>
          <p:cNvSpPr/>
          <p:nvPr/>
        </p:nvSpPr>
        <p:spPr>
          <a:xfrm>
            <a:off x="4881342" y="397432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144" name="TextBox 143">
                <a:extLst>
                  <a:ext uri="{FF2B5EF4-FFF2-40B4-BE49-F238E27FC236}">
                    <a16:creationId xmlns:a16="http://schemas.microsoft.com/office/drawing/2014/main" id="{63E929BF-C584-B54B-9ABA-7894D22A0D2E}"/>
                  </a:ext>
                </a:extLst>
              </p:cNvPr>
              <p:cNvSpPr txBox="1"/>
              <p:nvPr/>
            </p:nvSpPr>
            <p:spPr>
              <a:xfrm>
                <a:off x="4051901" y="3780254"/>
                <a:ext cx="1014488" cy="215957"/>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i="1">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r>
                        <a:rPr lang="de-DE" sz="1400" b="0" i="1" smtClean="0">
                          <a:solidFill>
                            <a:schemeClr val="tx1"/>
                          </a:solidFill>
                          <a:latin typeface="Cambria Math" panose="02040503050406030204" pitchFamily="18" charset="0"/>
                        </a:rPr>
                        <m:t>=</m:t>
                      </m:r>
                      <m:sSup>
                        <m:sSupPr>
                          <m:ctrlPr>
                            <a:rPr lang="de-DE" sz="1400" b="0" i="1" smtClean="0">
                              <a:solidFill>
                                <a:schemeClr val="tx1"/>
                              </a:solidFill>
                              <a:latin typeface="Cambria Math" panose="02040503050406030204" pitchFamily="18" charset="0"/>
                            </a:rPr>
                          </m:ctrlPr>
                        </m:sSupPr>
                        <m:e>
                          <m:d>
                            <m:dPr>
                              <m:ctrlPr>
                                <a:rPr lang="de-DE" sz="1400" b="0" i="1" smtClean="0">
                                  <a:solidFill>
                                    <a:schemeClr val="tx1"/>
                                  </a:solidFill>
                                  <a:latin typeface="Cambria Math" panose="02040503050406030204" pitchFamily="18" charset="0"/>
                                </a:rPr>
                              </m:ctrlPr>
                            </m:dPr>
                            <m:e>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23</m:t>
                                  </m:r>
                                </m:sub>
                                <m:sup>
                                  <m:r>
                                    <a:rPr lang="de-DE" sz="1400" b="0" i="1" smtClean="0">
                                      <a:solidFill>
                                        <a:schemeClr val="tx1"/>
                                      </a:solidFill>
                                      <a:latin typeface="Cambria Math" panose="02040503050406030204" pitchFamily="18" charset="0"/>
                                    </a:rPr>
                                    <m:t>′</m:t>
                                  </m:r>
                                </m:sup>
                              </m:sSubSup>
                            </m:e>
                          </m:d>
                        </m:e>
                        <m:sup>
                          <m:r>
                            <a:rPr lang="de-DE" sz="1400" b="0" i="1" smtClean="0">
                              <a:latin typeface="Cambria Math" panose="02040503050406030204" pitchFamily="18" charset="0"/>
                            </a:rPr>
                            <m:t>2</m:t>
                          </m:r>
                        </m:sup>
                      </m:sSup>
                    </m:oMath>
                  </m:oMathPara>
                </a14:m>
                <a:endParaRPr lang="en-GB" sz="1400" dirty="0">
                  <a:solidFill>
                    <a:schemeClr val="tx1"/>
                  </a:solidFill>
                </a:endParaRPr>
              </a:p>
            </p:txBody>
          </p:sp>
        </mc:Choice>
        <mc:Fallback xmlns="">
          <p:sp>
            <p:nvSpPr>
              <p:cNvPr id="144" name="TextBox 143">
                <a:extLst>
                  <a:ext uri="{FF2B5EF4-FFF2-40B4-BE49-F238E27FC236}">
                    <a16:creationId xmlns:a16="http://schemas.microsoft.com/office/drawing/2014/main" id="{63E929BF-C584-B54B-9ABA-7894D22A0D2E}"/>
                  </a:ext>
                </a:extLst>
              </p:cNvPr>
              <p:cNvSpPr txBox="1">
                <a:spLocks noRot="1" noChangeAspect="1" noMove="1" noResize="1" noEditPoints="1" noAdjustHandles="1" noChangeArrowheads="1" noChangeShapeType="1" noTextEdit="1"/>
              </p:cNvSpPr>
              <p:nvPr/>
            </p:nvSpPr>
            <p:spPr>
              <a:xfrm>
                <a:off x="4051901" y="3780254"/>
                <a:ext cx="1014488" cy="215957"/>
              </a:xfrm>
              <a:prstGeom prst="rect">
                <a:avLst/>
              </a:prstGeom>
              <a:blipFill>
                <a:blip r:embed="rId39"/>
                <a:stretch>
                  <a:fillRect l="-4938" b="-27778"/>
                </a:stretch>
              </a:blipFill>
            </p:spPr>
            <p:txBody>
              <a:bodyPr/>
              <a:lstStyle/>
              <a:p>
                <a:r>
                  <a:rPr lang="en-GB">
                    <a:noFill/>
                  </a:rPr>
                  <a:t> </a:t>
                </a:r>
              </a:p>
            </p:txBody>
          </p:sp>
        </mc:Fallback>
      </mc:AlternateContent>
      <p:cxnSp>
        <p:nvCxnSpPr>
          <p:cNvPr id="83" name="Straight Connector 82">
            <a:extLst>
              <a:ext uri="{FF2B5EF4-FFF2-40B4-BE49-F238E27FC236}">
                <a16:creationId xmlns:a16="http://schemas.microsoft.com/office/drawing/2014/main" id="{B354F891-37F5-7B4D-9FE6-3A3C509C8E58}"/>
              </a:ext>
            </a:extLst>
          </p:cNvPr>
          <p:cNvCxnSpPr>
            <a:cxnSpLocks/>
            <a:stCxn id="85" idx="2"/>
          </p:cNvCxnSpPr>
          <p:nvPr/>
        </p:nvCxnSpPr>
        <p:spPr>
          <a:xfrm flipH="1">
            <a:off x="6103482" y="3595196"/>
            <a:ext cx="3265" cy="25615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0A15E176-FB9D-E34B-9618-7872309D09F2}"/>
              </a:ext>
            </a:extLst>
          </p:cNvPr>
          <p:cNvGrpSpPr/>
          <p:nvPr/>
        </p:nvGrpSpPr>
        <p:grpSpPr>
          <a:xfrm>
            <a:off x="6011721" y="3234968"/>
            <a:ext cx="392540" cy="360228"/>
            <a:chOff x="7005769" y="3379583"/>
            <a:chExt cx="392540" cy="360228"/>
          </a:xfrm>
        </p:grpSpPr>
        <p:sp>
          <p:nvSpPr>
            <p:cNvPr id="85" name="Rectangle 84">
              <a:extLst>
                <a:ext uri="{FF2B5EF4-FFF2-40B4-BE49-F238E27FC236}">
                  <a16:creationId xmlns:a16="http://schemas.microsoft.com/office/drawing/2014/main" id="{E5E7C0E4-63E8-4B43-844D-A70FAA28B81E}"/>
                </a:ext>
              </a:extLst>
            </p:cNvPr>
            <p:cNvSpPr/>
            <p:nvPr/>
          </p:nvSpPr>
          <p:spPr>
            <a:xfrm>
              <a:off x="7028795" y="35958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86" name="TextBox 85">
                  <a:extLst>
                    <a:ext uri="{FF2B5EF4-FFF2-40B4-BE49-F238E27FC236}">
                      <a16:creationId xmlns:a16="http://schemas.microsoft.com/office/drawing/2014/main" id="{00E261DE-70F0-FF43-B14C-817666475CBB}"/>
                    </a:ext>
                  </a:extLst>
                </p:cNvPr>
                <p:cNvSpPr txBox="1"/>
                <p:nvPr/>
              </p:nvSpPr>
              <p:spPr>
                <a:xfrm>
                  <a:off x="7005769" y="3379583"/>
                  <a:ext cx="392540" cy="215444"/>
                </a:xfrm>
                <a:prstGeom prst="rect">
                  <a:avLst/>
                </a:prstGeom>
                <a:noFill/>
              </p:spPr>
              <p:txBody>
                <a:bodyPr wrap="square" lIns="0" tIns="0" rIns="0" bIns="0" rtlCol="0" anchor="b">
                  <a:spAutoFit/>
                </a:bodyPr>
                <a:lstStyle/>
                <a:p>
                  <a:pPr algn="ctr"/>
                  <a14:m>
                    <m:oMathPara xmlns:m="http://schemas.openxmlformats.org/officeDocument/2006/math">
                      <m:oMathParaPr>
                        <m:jc m:val="centerGroup"/>
                      </m:oMathParaPr>
                      <m:oMath xmlns:m="http://schemas.openxmlformats.org/officeDocument/2006/math">
                        <m:sSubSup>
                          <m:sSubSupPr>
                            <m:ctrlPr>
                              <a:rPr lang="de-DE" sz="1400" b="0" i="1" smtClean="0">
                                <a:solidFill>
                                  <a:schemeClr val="tx1"/>
                                </a:solidFill>
                                <a:latin typeface="Cambria Math" panose="02040503050406030204" pitchFamily="18" charset="0"/>
                              </a:rPr>
                            </m:ctrlPr>
                          </m:sSubSup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11</m:t>
                            </m:r>
                          </m:sub>
                          <m:sup>
                            <m:r>
                              <a:rPr lang="de-DE" sz="1400" b="0" i="1" smtClean="0">
                                <a:solidFill>
                                  <a:schemeClr val="tx1"/>
                                </a:solidFill>
                                <a:latin typeface="Cambria Math" panose="02040503050406030204" pitchFamily="18" charset="0"/>
                              </a:rPr>
                              <m:t>′′′′</m:t>
                            </m:r>
                          </m:sup>
                        </m:sSubSup>
                      </m:oMath>
                    </m:oMathPara>
                  </a14:m>
                  <a:endParaRPr lang="en-GB" sz="1400" dirty="0">
                    <a:solidFill>
                      <a:schemeClr val="tx1"/>
                    </a:solidFill>
                  </a:endParaRPr>
                </a:p>
              </p:txBody>
            </p:sp>
          </mc:Choice>
          <mc:Fallback xmlns="">
            <p:sp>
              <p:nvSpPr>
                <p:cNvPr id="86" name="TextBox 85">
                  <a:extLst>
                    <a:ext uri="{FF2B5EF4-FFF2-40B4-BE49-F238E27FC236}">
                      <a16:creationId xmlns:a16="http://schemas.microsoft.com/office/drawing/2014/main" id="{00E261DE-70F0-FF43-B14C-817666475CBB}"/>
                    </a:ext>
                  </a:extLst>
                </p:cNvPr>
                <p:cNvSpPr txBox="1">
                  <a:spLocks noRot="1" noChangeAspect="1" noMove="1" noResize="1" noEditPoints="1" noAdjustHandles="1" noChangeArrowheads="1" noChangeShapeType="1" noTextEdit="1"/>
                </p:cNvSpPr>
                <p:nvPr/>
              </p:nvSpPr>
              <p:spPr>
                <a:xfrm>
                  <a:off x="7005769" y="3379583"/>
                  <a:ext cx="392540" cy="215444"/>
                </a:xfrm>
                <a:prstGeom prst="rect">
                  <a:avLst/>
                </a:prstGeom>
                <a:blipFill>
                  <a:blip r:embed="rId40"/>
                  <a:stretch>
                    <a:fillRect l="-12500" b="-27778"/>
                  </a:stretch>
                </a:blipFill>
              </p:spPr>
              <p:txBody>
                <a:bodyPr/>
                <a:lstStyle/>
                <a:p>
                  <a:r>
                    <a:rPr lang="en-GB">
                      <a:noFill/>
                    </a:rPr>
                    <a:t> </a:t>
                  </a:r>
                </a:p>
              </p:txBody>
            </p:sp>
          </mc:Fallback>
        </mc:AlternateContent>
      </p:grpSp>
      <p:grpSp>
        <p:nvGrpSpPr>
          <p:cNvPr id="87" name="Group 86">
            <a:extLst>
              <a:ext uri="{FF2B5EF4-FFF2-40B4-BE49-F238E27FC236}">
                <a16:creationId xmlns:a16="http://schemas.microsoft.com/office/drawing/2014/main" id="{3FFB0C68-109A-F54D-9131-8F0980AE29D5}"/>
              </a:ext>
            </a:extLst>
          </p:cNvPr>
          <p:cNvGrpSpPr/>
          <p:nvPr/>
        </p:nvGrpSpPr>
        <p:grpSpPr>
          <a:xfrm>
            <a:off x="1096629" y="4740024"/>
            <a:ext cx="1884810" cy="1178704"/>
            <a:chOff x="3812906" y="4361728"/>
            <a:chExt cx="1884810" cy="1178704"/>
          </a:xfrm>
        </p:grpSpPr>
        <mc:AlternateContent xmlns:mc="http://schemas.openxmlformats.org/markup-compatibility/2006" xmlns:a14="http://schemas.microsoft.com/office/drawing/2010/main">
          <mc:Choice Requires="a14">
            <p:sp>
              <p:nvSpPr>
                <p:cNvPr id="88" name="TextBox 87">
                  <a:extLst>
                    <a:ext uri="{FF2B5EF4-FFF2-40B4-BE49-F238E27FC236}">
                      <a16:creationId xmlns:a16="http://schemas.microsoft.com/office/drawing/2014/main" id="{A9FA048F-0D34-9C48-9C5E-A61710759FE6}"/>
                    </a:ext>
                  </a:extLst>
                </p:cNvPr>
                <p:cNvSpPr txBox="1"/>
                <p:nvPr/>
              </p:nvSpPr>
              <p:spPr>
                <a:xfrm>
                  <a:off x="3812906" y="5150919"/>
                  <a:ext cx="1884810" cy="389513"/>
                </a:xfrm>
                <a:prstGeom prst="ellipse">
                  <a:avLst/>
                </a:prstGeom>
                <a:noFill/>
                <a:ln>
                  <a:solidFill>
                    <a:schemeClr val="bg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bg1"/>
                            </a:solidFill>
                            <a:latin typeface="Cambria Math" charset="0"/>
                          </a:rPr>
                          <m:t>𝑇𝑟𝑎𝑣𝑒𝑙</m:t>
                        </m:r>
                        <m:r>
                          <m:rPr>
                            <m:nor/>
                          </m:rPr>
                          <a:rPr lang="de-DE" b="0" i="0" smtClean="0">
                            <a:solidFill>
                              <a:schemeClr val="bg1"/>
                            </a:solidFill>
                            <a:latin typeface="Cambria Math" charset="0"/>
                          </a:rPr>
                          <m:t>(</m:t>
                        </m:r>
                        <m:r>
                          <a:rPr lang="en-GB" i="1" smtClean="0">
                            <a:solidFill>
                              <a:schemeClr val="bg1"/>
                            </a:solidFill>
                            <a:latin typeface="Cambria Math" charset="0"/>
                          </a:rPr>
                          <m:t>𝑒𝑣𝑒</m:t>
                        </m:r>
                        <m:r>
                          <a:rPr lang="de-DE" b="0" i="1" smtClean="0">
                            <a:solidFill>
                              <a:schemeClr val="bg1"/>
                            </a:solidFill>
                            <a:latin typeface="Cambria Math" panose="02040503050406030204" pitchFamily="18" charset="0"/>
                          </a:rPr>
                          <m:t>) </m:t>
                        </m:r>
                      </m:oMath>
                    </m:oMathPara>
                  </a14:m>
                  <a:endParaRPr lang="en-GB" dirty="0">
                    <a:solidFill>
                      <a:schemeClr val="bg1"/>
                    </a:solidFill>
                  </a:endParaRPr>
                </a:p>
              </p:txBody>
            </p:sp>
          </mc:Choice>
          <mc:Fallback xmlns="">
            <p:sp>
              <p:nvSpPr>
                <p:cNvPr id="88" name="TextBox 87">
                  <a:extLst>
                    <a:ext uri="{FF2B5EF4-FFF2-40B4-BE49-F238E27FC236}">
                      <a16:creationId xmlns:a16="http://schemas.microsoft.com/office/drawing/2014/main" id="{A9FA048F-0D34-9C48-9C5E-A61710759FE6}"/>
                    </a:ext>
                  </a:extLst>
                </p:cNvPr>
                <p:cNvSpPr txBox="1">
                  <a:spLocks noRot="1" noChangeAspect="1" noMove="1" noResize="1" noEditPoints="1" noAdjustHandles="1" noChangeArrowheads="1" noChangeShapeType="1" noTextEdit="1"/>
                </p:cNvSpPr>
                <p:nvPr/>
              </p:nvSpPr>
              <p:spPr>
                <a:xfrm>
                  <a:off x="3812906" y="5150919"/>
                  <a:ext cx="1884810" cy="389513"/>
                </a:xfrm>
                <a:prstGeom prst="ellipse">
                  <a:avLst/>
                </a:prstGeom>
                <a:blipFill>
                  <a:blip r:embed="rId41"/>
                  <a:stretch>
                    <a:fillRect b="-6061"/>
                  </a:stretch>
                </a:blipFill>
                <a:ln>
                  <a:solidFill>
                    <a:schemeClr val="bg1"/>
                  </a:solidFill>
                </a:ln>
              </p:spPr>
              <p:txBody>
                <a:bodyPr/>
                <a:lstStyle/>
                <a:p>
                  <a:r>
                    <a:rPr lang="en-GB">
                      <a:noFill/>
                    </a:rPr>
                    <a:t> </a:t>
                  </a:r>
                </a:p>
              </p:txBody>
            </p:sp>
          </mc:Fallback>
        </mc:AlternateContent>
        <p:cxnSp>
          <p:nvCxnSpPr>
            <p:cNvPr id="89" name="Straight Connector 88">
              <a:extLst>
                <a:ext uri="{FF2B5EF4-FFF2-40B4-BE49-F238E27FC236}">
                  <a16:creationId xmlns:a16="http://schemas.microsoft.com/office/drawing/2014/main" id="{E42A031F-A3EF-7B43-9CBF-92C00092D32A}"/>
                </a:ext>
              </a:extLst>
            </p:cNvPr>
            <p:cNvCxnSpPr>
              <a:cxnSpLocks/>
              <a:stCxn id="88" idx="0"/>
              <a:endCxn id="97" idx="2"/>
            </p:cNvCxnSpPr>
            <p:nvPr/>
          </p:nvCxnSpPr>
          <p:spPr>
            <a:xfrm flipH="1" flipV="1">
              <a:off x="4754734" y="4737872"/>
              <a:ext cx="577" cy="41304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3F3508D0-496C-4C40-A56B-DA38046774C3}"/>
                </a:ext>
              </a:extLst>
            </p:cNvPr>
            <p:cNvGrpSpPr/>
            <p:nvPr/>
          </p:nvGrpSpPr>
          <p:grpSpPr>
            <a:xfrm>
              <a:off x="4627254" y="4361728"/>
              <a:ext cx="245067" cy="376144"/>
              <a:chOff x="5441748" y="4505676"/>
              <a:chExt cx="245067" cy="376144"/>
            </a:xfrm>
          </p:grpSpPr>
          <p:sp>
            <p:nvSpPr>
              <p:cNvPr id="97" name="Rectangle 96">
                <a:extLst>
                  <a:ext uri="{FF2B5EF4-FFF2-40B4-BE49-F238E27FC236}">
                    <a16:creationId xmlns:a16="http://schemas.microsoft.com/office/drawing/2014/main" id="{EA04144D-F348-AF49-8B2A-5F9E76B0E70C}"/>
                  </a:ext>
                </a:extLst>
              </p:cNvPr>
              <p:cNvSpPr/>
              <p:nvPr/>
            </p:nvSpPr>
            <p:spPr>
              <a:xfrm>
                <a:off x="5497228" y="4737820"/>
                <a:ext cx="144000" cy="144000"/>
              </a:xfrm>
              <a:prstGeom prst="rect">
                <a:avLst/>
              </a:prstGeom>
              <a:solidFill>
                <a:schemeClr val="tx1">
                  <a:lumMod val="20000"/>
                  <a:lumOff val="80000"/>
                </a:schemeClr>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98" name="TextBox 97">
                    <a:extLst>
                      <a:ext uri="{FF2B5EF4-FFF2-40B4-BE49-F238E27FC236}">
                        <a16:creationId xmlns:a16="http://schemas.microsoft.com/office/drawing/2014/main" id="{F1671CE1-5567-4541-B67A-C96D667FE6AC}"/>
                      </a:ext>
                    </a:extLst>
                  </p:cNvPr>
                  <p:cNvSpPr txBox="1"/>
                  <p:nvPr/>
                </p:nvSpPr>
                <p:spPr>
                  <a:xfrm>
                    <a:off x="5441748" y="4505676"/>
                    <a:ext cx="245067" cy="215444"/>
                  </a:xfrm>
                  <a:prstGeom prst="rect">
                    <a:avLst/>
                  </a:prstGeom>
                  <a:noFill/>
                  <a:ln>
                    <a:noFill/>
                  </a:ln>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p>
                            <m:sSupPr>
                              <m:ctrlPr>
                                <a:rPr lang="de-DE" sz="1400" b="0" i="1" smtClean="0">
                                  <a:solidFill>
                                    <a:schemeClr val="bg1"/>
                                  </a:solidFill>
                                  <a:latin typeface="Cambria Math" panose="02040503050406030204" pitchFamily="18" charset="0"/>
                                </a:rPr>
                              </m:ctrlPr>
                            </m:sSupPr>
                            <m:e>
                              <m:r>
                                <a:rPr lang="de-DE" sz="1400" b="0" i="1" smtClean="0">
                                  <a:solidFill>
                                    <a:schemeClr val="bg1"/>
                                  </a:solidFill>
                                  <a:latin typeface="Cambria Math" panose="02040503050406030204" pitchFamily="18" charset="0"/>
                                </a:rPr>
                                <m:t>𝑓</m:t>
                              </m:r>
                            </m:e>
                            <m:sup>
                              <m:r>
                                <a:rPr lang="de-DE" sz="1400" b="0" i="1" smtClean="0">
                                  <a:solidFill>
                                    <a:schemeClr val="bg1"/>
                                  </a:solidFill>
                                  <a:latin typeface="Cambria Math" panose="02040503050406030204" pitchFamily="18" charset="0"/>
                                </a:rPr>
                                <m:t>𝑛</m:t>
                              </m:r>
                            </m:sup>
                          </m:sSup>
                        </m:oMath>
                      </m:oMathPara>
                    </a14:m>
                    <a:endParaRPr lang="en-GB" sz="1400" dirty="0">
                      <a:solidFill>
                        <a:schemeClr val="bg1"/>
                      </a:solidFill>
                    </a:endParaRPr>
                  </a:p>
                </p:txBody>
              </p:sp>
            </mc:Choice>
            <mc:Fallback xmlns="">
              <p:sp>
                <p:nvSpPr>
                  <p:cNvPr id="98" name="TextBox 97">
                    <a:extLst>
                      <a:ext uri="{FF2B5EF4-FFF2-40B4-BE49-F238E27FC236}">
                        <a16:creationId xmlns:a16="http://schemas.microsoft.com/office/drawing/2014/main" id="{F1671CE1-5567-4541-B67A-C96D667FE6AC}"/>
                      </a:ext>
                    </a:extLst>
                  </p:cNvPr>
                  <p:cNvSpPr txBox="1">
                    <a:spLocks noRot="1" noChangeAspect="1" noMove="1" noResize="1" noEditPoints="1" noAdjustHandles="1" noChangeArrowheads="1" noChangeShapeType="1" noTextEdit="1"/>
                  </p:cNvSpPr>
                  <p:nvPr/>
                </p:nvSpPr>
                <p:spPr>
                  <a:xfrm>
                    <a:off x="5441748" y="4505676"/>
                    <a:ext cx="245067" cy="215444"/>
                  </a:xfrm>
                  <a:prstGeom prst="rect">
                    <a:avLst/>
                  </a:prstGeom>
                  <a:blipFill>
                    <a:blip r:embed="rId42"/>
                    <a:stretch>
                      <a:fillRect l="-23810" b="-33333"/>
                    </a:stretch>
                  </a:blipFill>
                  <a:ln>
                    <a:noFill/>
                  </a:ln>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01" name="TextBox 100">
                <a:extLst>
                  <a:ext uri="{FF2B5EF4-FFF2-40B4-BE49-F238E27FC236}">
                    <a16:creationId xmlns:a16="http://schemas.microsoft.com/office/drawing/2014/main" id="{53ED37DF-A1E4-054E-8BBA-C373C71A9AA2}"/>
                  </a:ext>
                </a:extLst>
              </p:cNvPr>
              <p:cNvSpPr txBox="1"/>
              <p:nvPr/>
            </p:nvSpPr>
            <p:spPr>
              <a:xfrm>
                <a:off x="4664952" y="4740024"/>
                <a:ext cx="1447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r>
                        <a:rPr lang="de-DE" sz="1400" b="0" i="1" smtClean="0">
                          <a:solidFill>
                            <a:schemeClr val="tx1"/>
                          </a:solidFill>
                          <a:latin typeface="Cambria Math" panose="02040503050406030204" pitchFamily="18" charset="0"/>
                        </a:rPr>
                        <m:t>𝑓</m:t>
                      </m:r>
                    </m:oMath>
                  </m:oMathPara>
                </a14:m>
                <a:endParaRPr lang="en-GB" sz="1400" dirty="0">
                  <a:solidFill>
                    <a:schemeClr val="tx1"/>
                  </a:solidFill>
                </a:endParaRPr>
              </a:p>
            </p:txBody>
          </p:sp>
        </mc:Choice>
        <mc:Fallback xmlns="">
          <p:sp>
            <p:nvSpPr>
              <p:cNvPr id="101" name="TextBox 100">
                <a:extLst>
                  <a:ext uri="{FF2B5EF4-FFF2-40B4-BE49-F238E27FC236}">
                    <a16:creationId xmlns:a16="http://schemas.microsoft.com/office/drawing/2014/main" id="{53ED37DF-A1E4-054E-8BBA-C373C71A9AA2}"/>
                  </a:ext>
                </a:extLst>
              </p:cNvPr>
              <p:cNvSpPr txBox="1">
                <a:spLocks noRot="1" noChangeAspect="1" noMove="1" noResize="1" noEditPoints="1" noAdjustHandles="1" noChangeArrowheads="1" noChangeShapeType="1" noTextEdit="1"/>
              </p:cNvSpPr>
              <p:nvPr/>
            </p:nvSpPr>
            <p:spPr>
              <a:xfrm>
                <a:off x="4664952" y="4740024"/>
                <a:ext cx="144719" cy="215444"/>
              </a:xfrm>
              <a:prstGeom prst="rect">
                <a:avLst/>
              </a:prstGeom>
              <a:blipFill>
                <a:blip r:embed="rId43"/>
                <a:stretch>
                  <a:fillRect l="-46154" r="-23077"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2" name="TextBox 101">
                <a:extLst>
                  <a:ext uri="{FF2B5EF4-FFF2-40B4-BE49-F238E27FC236}">
                    <a16:creationId xmlns:a16="http://schemas.microsoft.com/office/drawing/2014/main" id="{FC32BECF-A910-2649-A12C-5478AF48A343}"/>
                  </a:ext>
                </a:extLst>
              </p:cNvPr>
              <p:cNvSpPr txBox="1"/>
              <p:nvPr/>
            </p:nvSpPr>
            <p:spPr>
              <a:xfrm>
                <a:off x="6369170" y="879440"/>
                <a:ext cx="1447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r>
                        <a:rPr lang="de-DE" sz="1400" b="0" i="1" smtClean="0">
                          <a:solidFill>
                            <a:schemeClr val="tx1"/>
                          </a:solidFill>
                          <a:latin typeface="Cambria Math" panose="02040503050406030204" pitchFamily="18" charset="0"/>
                        </a:rPr>
                        <m:t>𝑓</m:t>
                      </m:r>
                    </m:oMath>
                  </m:oMathPara>
                </a14:m>
                <a:endParaRPr lang="en-GB" sz="1400" dirty="0">
                  <a:solidFill>
                    <a:schemeClr val="tx1"/>
                  </a:solidFill>
                </a:endParaRPr>
              </a:p>
            </p:txBody>
          </p:sp>
        </mc:Choice>
        <mc:Fallback xmlns="">
          <p:sp>
            <p:nvSpPr>
              <p:cNvPr id="102" name="TextBox 101">
                <a:extLst>
                  <a:ext uri="{FF2B5EF4-FFF2-40B4-BE49-F238E27FC236}">
                    <a16:creationId xmlns:a16="http://schemas.microsoft.com/office/drawing/2014/main" id="{FC32BECF-A910-2649-A12C-5478AF48A343}"/>
                  </a:ext>
                </a:extLst>
              </p:cNvPr>
              <p:cNvSpPr txBox="1">
                <a:spLocks noRot="1" noChangeAspect="1" noMove="1" noResize="1" noEditPoints="1" noAdjustHandles="1" noChangeArrowheads="1" noChangeShapeType="1" noTextEdit="1"/>
              </p:cNvSpPr>
              <p:nvPr/>
            </p:nvSpPr>
            <p:spPr>
              <a:xfrm>
                <a:off x="6369170" y="879440"/>
                <a:ext cx="144719" cy="215444"/>
              </a:xfrm>
              <a:prstGeom prst="rect">
                <a:avLst/>
              </a:prstGeom>
              <a:blipFill>
                <a:blip r:embed="rId44"/>
                <a:stretch>
                  <a:fillRect l="-58333" r="-2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3" name="TextBox 102">
                <a:extLst>
                  <a:ext uri="{FF2B5EF4-FFF2-40B4-BE49-F238E27FC236}">
                    <a16:creationId xmlns:a16="http://schemas.microsoft.com/office/drawing/2014/main" id="{CCE51D9B-AF64-7F42-9D17-6E16F46361D6}"/>
                  </a:ext>
                </a:extLst>
              </p:cNvPr>
              <p:cNvSpPr txBox="1"/>
              <p:nvPr/>
            </p:nvSpPr>
            <p:spPr>
              <a:xfrm>
                <a:off x="4664986" y="4741596"/>
                <a:ext cx="204350"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p>
                        <m:sSupPr>
                          <m:ctrlPr>
                            <a:rPr lang="de-DE" sz="1400" b="0" i="1" smtClean="0">
                              <a:solidFill>
                                <a:schemeClr val="tx1"/>
                              </a:solidFill>
                              <a:latin typeface="Cambria Math" panose="02040503050406030204" pitchFamily="18" charset="0"/>
                            </a:rPr>
                          </m:ctrlPr>
                        </m:sSupPr>
                        <m:e>
                          <m:r>
                            <a:rPr lang="de-DE" sz="1400" b="0" i="1" smtClean="0">
                              <a:solidFill>
                                <a:schemeClr val="tx1"/>
                              </a:solidFill>
                              <a:latin typeface="Cambria Math" panose="02040503050406030204" pitchFamily="18" charset="0"/>
                            </a:rPr>
                            <m:t>𝑓</m:t>
                          </m:r>
                        </m:e>
                        <m:sup>
                          <m:r>
                            <a:rPr lang="de-DE" sz="1400" b="0" i="1" smtClean="0">
                              <a:solidFill>
                                <a:schemeClr val="tx1"/>
                              </a:solidFill>
                              <a:latin typeface="Cambria Math" panose="02040503050406030204" pitchFamily="18" charset="0"/>
                            </a:rPr>
                            <m:t>′</m:t>
                          </m:r>
                        </m:sup>
                      </m:sSup>
                    </m:oMath>
                  </m:oMathPara>
                </a14:m>
                <a:endParaRPr lang="en-GB" sz="1400" dirty="0">
                  <a:solidFill>
                    <a:schemeClr val="tx1"/>
                  </a:solidFill>
                </a:endParaRPr>
              </a:p>
            </p:txBody>
          </p:sp>
        </mc:Choice>
        <mc:Fallback xmlns="">
          <p:sp>
            <p:nvSpPr>
              <p:cNvPr id="103" name="TextBox 102">
                <a:extLst>
                  <a:ext uri="{FF2B5EF4-FFF2-40B4-BE49-F238E27FC236}">
                    <a16:creationId xmlns:a16="http://schemas.microsoft.com/office/drawing/2014/main" id="{CCE51D9B-AF64-7F42-9D17-6E16F46361D6}"/>
                  </a:ext>
                </a:extLst>
              </p:cNvPr>
              <p:cNvSpPr txBox="1">
                <a:spLocks noRot="1" noChangeAspect="1" noMove="1" noResize="1" noEditPoints="1" noAdjustHandles="1" noChangeArrowheads="1" noChangeShapeType="1" noTextEdit="1"/>
              </p:cNvSpPr>
              <p:nvPr/>
            </p:nvSpPr>
            <p:spPr>
              <a:xfrm>
                <a:off x="4664986" y="4741596"/>
                <a:ext cx="204350" cy="215444"/>
              </a:xfrm>
              <a:prstGeom prst="rect">
                <a:avLst/>
              </a:prstGeom>
              <a:blipFill>
                <a:blip r:embed="rId45"/>
                <a:stretch>
                  <a:fillRect l="-35294"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4" name="TextBox 103">
                <a:extLst>
                  <a:ext uri="{FF2B5EF4-FFF2-40B4-BE49-F238E27FC236}">
                    <a16:creationId xmlns:a16="http://schemas.microsoft.com/office/drawing/2014/main" id="{B68A56C8-F387-774E-B726-92DCBF017097}"/>
                  </a:ext>
                </a:extLst>
              </p:cNvPr>
              <p:cNvSpPr txBox="1"/>
              <p:nvPr/>
            </p:nvSpPr>
            <p:spPr>
              <a:xfrm>
                <a:off x="6369204" y="881012"/>
                <a:ext cx="204350"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p>
                        <m:sSupPr>
                          <m:ctrlPr>
                            <a:rPr lang="de-DE" sz="1400" b="0" i="1" smtClean="0">
                              <a:solidFill>
                                <a:schemeClr val="tx1"/>
                              </a:solidFill>
                              <a:latin typeface="Cambria Math" panose="02040503050406030204" pitchFamily="18" charset="0"/>
                            </a:rPr>
                          </m:ctrlPr>
                        </m:sSupPr>
                        <m:e>
                          <m:r>
                            <a:rPr lang="de-DE" sz="1400" b="0" i="1" smtClean="0">
                              <a:solidFill>
                                <a:schemeClr val="tx1"/>
                              </a:solidFill>
                              <a:latin typeface="Cambria Math" panose="02040503050406030204" pitchFamily="18" charset="0"/>
                            </a:rPr>
                            <m:t>𝑓</m:t>
                          </m:r>
                        </m:e>
                        <m:sup>
                          <m:r>
                            <a:rPr lang="de-DE" sz="1400" b="0" i="1" smtClean="0">
                              <a:solidFill>
                                <a:schemeClr val="tx1"/>
                              </a:solidFill>
                              <a:latin typeface="Cambria Math" panose="02040503050406030204" pitchFamily="18" charset="0"/>
                            </a:rPr>
                            <m:t>′</m:t>
                          </m:r>
                        </m:sup>
                      </m:sSup>
                    </m:oMath>
                  </m:oMathPara>
                </a14:m>
                <a:endParaRPr lang="en-GB" sz="1400" dirty="0">
                  <a:solidFill>
                    <a:schemeClr val="tx1"/>
                  </a:solidFill>
                </a:endParaRPr>
              </a:p>
            </p:txBody>
          </p:sp>
        </mc:Choice>
        <mc:Fallback xmlns="">
          <p:sp>
            <p:nvSpPr>
              <p:cNvPr id="104" name="TextBox 103">
                <a:extLst>
                  <a:ext uri="{FF2B5EF4-FFF2-40B4-BE49-F238E27FC236}">
                    <a16:creationId xmlns:a16="http://schemas.microsoft.com/office/drawing/2014/main" id="{B68A56C8-F387-774E-B726-92DCBF017097}"/>
                  </a:ext>
                </a:extLst>
              </p:cNvPr>
              <p:cNvSpPr txBox="1">
                <a:spLocks noRot="1" noChangeAspect="1" noMove="1" noResize="1" noEditPoints="1" noAdjustHandles="1" noChangeArrowheads="1" noChangeShapeType="1" noTextEdit="1"/>
              </p:cNvSpPr>
              <p:nvPr/>
            </p:nvSpPr>
            <p:spPr>
              <a:xfrm>
                <a:off x="6369204" y="881012"/>
                <a:ext cx="204350" cy="215444"/>
              </a:xfrm>
              <a:prstGeom prst="rect">
                <a:avLst/>
              </a:prstGeom>
              <a:blipFill>
                <a:blip r:embed="rId46"/>
                <a:stretch>
                  <a:fillRect l="-41176" b="-33333"/>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6B0C1643-52D6-13E8-E22D-BEC698EF0797}"/>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2196553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163"/>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148"/>
                                        </p:tgtEl>
                                        <p:attrNameLst>
                                          <p:attrName>style.visibility</p:attrName>
                                        </p:attrNameLst>
                                      </p:cBhvr>
                                      <p:to>
                                        <p:strVal val="hidden"/>
                                      </p:to>
                                    </p:set>
                                  </p:childTnLst>
                                </p:cTn>
                              </p:par>
                              <p:par>
                                <p:cTn id="9" presetID="1" presetClass="exit" presetSubtype="0" fill="hold" grpId="0" nodeType="withEffect">
                                  <p:stCondLst>
                                    <p:cond delay="0"/>
                                  </p:stCondLst>
                                  <p:childTnLst>
                                    <p:set>
                                      <p:cBhvr>
                                        <p:cTn id="10" dur="1" fill="hold">
                                          <p:stCondLst>
                                            <p:cond delay="0"/>
                                          </p:stCondLst>
                                        </p:cTn>
                                        <p:tgtEl>
                                          <p:spTgt spid="277"/>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275"/>
                                        </p:tgtEl>
                                        <p:attrNameLst>
                                          <p:attrName>style.visibility</p:attrName>
                                        </p:attrNameLst>
                                      </p:cBhvr>
                                      <p:to>
                                        <p:strVal val="hidden"/>
                                      </p:to>
                                    </p:set>
                                  </p:childTnLst>
                                </p:cTn>
                              </p:par>
                              <p:par>
                                <p:cTn id="13" presetID="1" presetClass="exit" presetSubtype="0" fill="hold" nodeType="withEffect">
                                  <p:stCondLst>
                                    <p:cond delay="0"/>
                                  </p:stCondLst>
                                  <p:childTnLst>
                                    <p:set>
                                      <p:cBhvr>
                                        <p:cTn id="14" dur="1" fill="hold">
                                          <p:stCondLst>
                                            <p:cond delay="0"/>
                                          </p:stCondLst>
                                        </p:cTn>
                                        <p:tgtEl>
                                          <p:spTgt spid="156"/>
                                        </p:tgtEl>
                                        <p:attrNameLst>
                                          <p:attrName>style.visibility</p:attrName>
                                        </p:attrNameLst>
                                      </p:cBhvr>
                                      <p:to>
                                        <p:strVal val="hidden"/>
                                      </p:to>
                                    </p:set>
                                  </p:childTnLst>
                                </p:cTn>
                              </p:par>
                              <p:par>
                                <p:cTn id="15" presetID="1" presetClass="exit" presetSubtype="0" fill="hold" nodeType="withEffect">
                                  <p:stCondLst>
                                    <p:cond delay="0"/>
                                  </p:stCondLst>
                                  <p:childTnLst>
                                    <p:set>
                                      <p:cBhvr>
                                        <p:cTn id="16" dur="1" fill="hold">
                                          <p:stCondLst>
                                            <p:cond delay="0"/>
                                          </p:stCondLst>
                                        </p:cTn>
                                        <p:tgtEl>
                                          <p:spTgt spid="84"/>
                                        </p:tgtEl>
                                        <p:attrNameLst>
                                          <p:attrName>style.visibility</p:attrName>
                                        </p:attrNameLst>
                                      </p:cBhvr>
                                      <p:to>
                                        <p:strVal val="hidden"/>
                                      </p:to>
                                    </p:set>
                                  </p:childTnLst>
                                </p:cTn>
                              </p:par>
                              <p:par>
                                <p:cTn id="17" presetID="1" presetClass="exit" presetSubtype="0" fill="hold" nodeType="withEffect">
                                  <p:stCondLst>
                                    <p:cond delay="0"/>
                                  </p:stCondLst>
                                  <p:childTnLst>
                                    <p:set>
                                      <p:cBhvr>
                                        <p:cTn id="18" dur="1" fill="hold">
                                          <p:stCondLst>
                                            <p:cond delay="0"/>
                                          </p:stCondLst>
                                        </p:cTn>
                                        <p:tgtEl>
                                          <p:spTgt spid="83"/>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12"/>
                                        </p:tgtEl>
                                        <p:attrNameLst>
                                          <p:attrName>style.visibility</p:attrName>
                                        </p:attrNameLst>
                                      </p:cBhvr>
                                      <p:to>
                                        <p:strVal val="hidden"/>
                                      </p:to>
                                    </p:set>
                                  </p:childTnLst>
                                </p:cTn>
                              </p:par>
                              <p:par>
                                <p:cTn id="21" presetID="1" presetClass="exit" presetSubtype="0" fill="hold" nodeType="withEffect">
                                  <p:stCondLst>
                                    <p:cond delay="0"/>
                                  </p:stCondLst>
                                  <p:childTnLst>
                                    <p:set>
                                      <p:cBhvr>
                                        <p:cTn id="22" dur="1" fill="hold">
                                          <p:stCondLst>
                                            <p:cond delay="0"/>
                                          </p:stCondLst>
                                        </p:cTn>
                                        <p:tgtEl>
                                          <p:spTgt spid="304"/>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144"/>
                                        </p:tgtEl>
                                        <p:attrNameLst>
                                          <p:attrName>style.visibility</p:attrName>
                                        </p:attrNameLst>
                                      </p:cBhvr>
                                      <p:to>
                                        <p:strVal val="hidden"/>
                                      </p:to>
                                    </p:set>
                                  </p:childTnLst>
                                </p:cTn>
                              </p:par>
                              <p:par>
                                <p:cTn id="25" presetID="1" presetClass="exit" presetSubtype="0" fill="hold" grpId="0" nodeType="withEffect">
                                  <p:stCondLst>
                                    <p:cond delay="0"/>
                                  </p:stCondLst>
                                  <p:childTnLst>
                                    <p:set>
                                      <p:cBhvr>
                                        <p:cTn id="26" dur="1" fill="hold">
                                          <p:stCondLst>
                                            <p:cond delay="0"/>
                                          </p:stCondLst>
                                        </p:cTn>
                                        <p:tgtEl>
                                          <p:spTgt spid="143"/>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42"/>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250"/>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251"/>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265"/>
                                        </p:tgtEl>
                                        <p:attrNameLst>
                                          <p:attrName>style.visibility</p:attrName>
                                        </p:attrNameLst>
                                      </p:cBhvr>
                                      <p:to>
                                        <p:strVal val="hidden"/>
                                      </p:to>
                                    </p:set>
                                  </p:childTnLst>
                                </p:cTn>
                              </p:par>
                              <p:par>
                                <p:cTn id="35" presetID="1" presetClass="exit" presetSubtype="0" fill="hold" grpId="0" nodeType="withEffect">
                                  <p:stCondLst>
                                    <p:cond delay="0"/>
                                  </p:stCondLst>
                                  <p:childTnLst>
                                    <p:set>
                                      <p:cBhvr>
                                        <p:cTn id="36" dur="1" fill="hold">
                                          <p:stCondLst>
                                            <p:cond delay="0"/>
                                          </p:stCondLst>
                                        </p:cTn>
                                        <p:tgtEl>
                                          <p:spTgt spid="303"/>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101"/>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02"/>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nodeType="clickEffect">
                                  <p:stCondLst>
                                    <p:cond delay="0"/>
                                  </p:stCondLst>
                                  <p:childTnLst>
                                    <p:set>
                                      <p:cBhvr>
                                        <p:cTn id="44" dur="1" fill="hold">
                                          <p:stCondLst>
                                            <p:cond delay="0"/>
                                          </p:stCondLst>
                                        </p:cTn>
                                        <p:tgtEl>
                                          <p:spTgt spid="288"/>
                                        </p:tgtEl>
                                        <p:attrNameLst>
                                          <p:attrName>style.visibility</p:attrName>
                                        </p:attrNameLst>
                                      </p:cBhvr>
                                      <p:to>
                                        <p:strVal val="hidden"/>
                                      </p:to>
                                    </p:set>
                                  </p:childTnLst>
                                </p:cTn>
                              </p:par>
                              <p:par>
                                <p:cTn id="45" presetID="1" presetClass="exit" presetSubtype="0" fill="hold" grpId="0" nodeType="withEffect">
                                  <p:stCondLst>
                                    <p:cond delay="0"/>
                                  </p:stCondLst>
                                  <p:childTnLst>
                                    <p:set>
                                      <p:cBhvr>
                                        <p:cTn id="46" dur="1" fill="hold">
                                          <p:stCondLst>
                                            <p:cond delay="0"/>
                                          </p:stCondLst>
                                        </p:cTn>
                                        <p:tgtEl>
                                          <p:spTgt spid="153"/>
                                        </p:tgtEl>
                                        <p:attrNameLst>
                                          <p:attrName>style.visibility</p:attrName>
                                        </p:attrNameLst>
                                      </p:cBhvr>
                                      <p:to>
                                        <p:strVal val="hidden"/>
                                      </p:to>
                                    </p:set>
                                  </p:childTnLst>
                                </p:cTn>
                              </p:par>
                              <p:par>
                                <p:cTn id="47" presetID="1" presetClass="exit" presetSubtype="0" fill="hold" grpId="0" nodeType="withEffect">
                                  <p:stCondLst>
                                    <p:cond delay="0"/>
                                  </p:stCondLst>
                                  <p:childTnLst>
                                    <p:set>
                                      <p:cBhvr>
                                        <p:cTn id="48" dur="1" fill="hold">
                                          <p:stCondLst>
                                            <p:cond delay="0"/>
                                          </p:stCondLst>
                                        </p:cTn>
                                        <p:tgtEl>
                                          <p:spTgt spid="246"/>
                                        </p:tgtEl>
                                        <p:attrNameLst>
                                          <p:attrName>style.visibility</p:attrName>
                                        </p:attrNameLst>
                                      </p:cBhvr>
                                      <p:to>
                                        <p:strVal val="hidden"/>
                                      </p:to>
                                    </p:set>
                                  </p:childTnLst>
                                </p:cTn>
                              </p:par>
                              <p:par>
                                <p:cTn id="49" presetID="1" presetClass="exit" presetSubtype="0" fill="hold" nodeType="withEffect">
                                  <p:stCondLst>
                                    <p:cond delay="0"/>
                                  </p:stCondLst>
                                  <p:childTnLst>
                                    <p:set>
                                      <p:cBhvr>
                                        <p:cTn id="50" dur="1" fill="hold">
                                          <p:stCondLst>
                                            <p:cond delay="0"/>
                                          </p:stCondLst>
                                        </p:cTn>
                                        <p:tgtEl>
                                          <p:spTgt spid="220"/>
                                        </p:tgtEl>
                                        <p:attrNameLst>
                                          <p:attrName>style.visibility</p:attrName>
                                        </p:attrNameLst>
                                      </p:cBhvr>
                                      <p:to>
                                        <p:strVal val="hidden"/>
                                      </p:to>
                                    </p:set>
                                  </p:childTnLst>
                                </p:cTn>
                              </p:par>
                              <p:par>
                                <p:cTn id="51" presetID="1" presetClass="exit" presetSubtype="0" fill="hold" grpId="1" nodeType="withEffect">
                                  <p:stCondLst>
                                    <p:cond delay="0"/>
                                  </p:stCondLst>
                                  <p:childTnLst>
                                    <p:set>
                                      <p:cBhvr>
                                        <p:cTn id="52" dur="1" fill="hold">
                                          <p:stCondLst>
                                            <p:cond delay="0"/>
                                          </p:stCondLst>
                                        </p:cTn>
                                        <p:tgtEl>
                                          <p:spTgt spid="101"/>
                                        </p:tgtEl>
                                        <p:attrNameLst>
                                          <p:attrName>style.visibility</p:attrName>
                                        </p:attrNameLst>
                                      </p:cBhvr>
                                      <p:to>
                                        <p:strVal val="hidden"/>
                                      </p:to>
                                    </p:set>
                                  </p:childTnLst>
                                </p:cTn>
                              </p:par>
                              <p:par>
                                <p:cTn id="53" presetID="1" presetClass="exit" presetSubtype="0" fill="hold" grpId="1" nodeType="withEffect">
                                  <p:stCondLst>
                                    <p:cond delay="0"/>
                                  </p:stCondLst>
                                  <p:childTnLst>
                                    <p:set>
                                      <p:cBhvr>
                                        <p:cTn id="54" dur="1" fill="hold">
                                          <p:stCondLst>
                                            <p:cond delay="0"/>
                                          </p:stCondLst>
                                        </p:cTn>
                                        <p:tgtEl>
                                          <p:spTgt spid="102"/>
                                        </p:tgtEl>
                                        <p:attrNameLst>
                                          <p:attrName>style.visibility</p:attrName>
                                        </p:attrNameLst>
                                      </p:cBhvr>
                                      <p:to>
                                        <p:strVal val="hidden"/>
                                      </p:to>
                                    </p:set>
                                  </p:childTnLst>
                                </p:cTn>
                              </p:par>
                              <p:par>
                                <p:cTn id="55" presetID="1" presetClass="entr" presetSubtype="0" fill="hold" grpId="2" nodeType="withEffect">
                                  <p:stCondLst>
                                    <p:cond delay="0"/>
                                  </p:stCondLst>
                                  <p:childTnLst>
                                    <p:set>
                                      <p:cBhvr>
                                        <p:cTn id="56" dur="1" fill="hold">
                                          <p:stCondLst>
                                            <p:cond delay="0"/>
                                          </p:stCondLst>
                                        </p:cTn>
                                        <p:tgtEl>
                                          <p:spTgt spid="103"/>
                                        </p:tgtEl>
                                        <p:attrNameLst>
                                          <p:attrName>style.visibility</p:attrName>
                                        </p:attrNameLst>
                                      </p:cBhvr>
                                      <p:to>
                                        <p:strVal val="visible"/>
                                      </p:to>
                                    </p:set>
                                  </p:childTnLst>
                                </p:cTn>
                              </p:par>
                              <p:par>
                                <p:cTn id="57" presetID="1" presetClass="entr" presetSubtype="0" fill="hold" grpId="2" nodeType="withEffect">
                                  <p:stCondLst>
                                    <p:cond delay="0"/>
                                  </p:stCondLst>
                                  <p:childTnLst>
                                    <p:set>
                                      <p:cBhvr>
                                        <p:cTn id="58" dur="1" fill="hold">
                                          <p:stCondLst>
                                            <p:cond delay="0"/>
                                          </p:stCondLst>
                                        </p:cTn>
                                        <p:tgtEl>
                                          <p:spTgt spid="104"/>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0"/>
                                          </p:stCondLst>
                                        </p:cTn>
                                        <p:tgtEl>
                                          <p:spTgt spid="2">
                                            <p:txEl>
                                              <p:pRg st="4" end="4"/>
                                            </p:txEl>
                                          </p:spTgt>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2">
                                            <p:txEl>
                                              <p:pRg st="5" end="5"/>
                                            </p:txEl>
                                          </p:spTgt>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nodeType="clickEffect">
                                  <p:stCondLst>
                                    <p:cond delay="0"/>
                                  </p:stCondLst>
                                  <p:childTnLst>
                                    <p:set>
                                      <p:cBhvr>
                                        <p:cTn id="68" dur="1" fill="hold">
                                          <p:stCondLst>
                                            <p:cond delay="0"/>
                                          </p:stCondLst>
                                        </p:cTn>
                                        <p:tgtEl>
                                          <p:spTgt spid="2">
                                            <p:txEl>
                                              <p:pRg st="6" end="6"/>
                                            </p:txEl>
                                          </p:spTgt>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3"/>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65" grpId="0"/>
      <p:bldP spid="246" grpId="0" animBg="1"/>
      <p:bldP spid="153" grpId="0" animBg="1"/>
      <p:bldP spid="275" grpId="0" animBg="1"/>
      <p:bldP spid="277" grpId="0"/>
      <p:bldP spid="303" grpId="0"/>
      <p:bldP spid="143" grpId="0" animBg="1"/>
      <p:bldP spid="144" grpId="0"/>
      <p:bldP spid="101" grpId="0"/>
      <p:bldP spid="101" grpId="1"/>
      <p:bldP spid="102" grpId="0"/>
      <p:bldP spid="102" grpId="1"/>
      <p:bldP spid="103" grpId="2"/>
      <p:bldP spid="104" grpId="2"/>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ooter Placeholder 4">
            <a:extLst>
              <a:ext uri="{FF2B5EF4-FFF2-40B4-BE49-F238E27FC236}">
                <a16:creationId xmlns:a16="http://schemas.microsoft.com/office/drawing/2014/main" id="{FF8B5EE6-83DC-0148-815C-F7568155094B}"/>
              </a:ext>
            </a:extLst>
          </p:cNvPr>
          <p:cNvSpPr>
            <a:spLocks noGrp="1"/>
          </p:cNvSpPr>
          <p:nvPr>
            <p:ph type="ftr" sz="quarter" idx="3"/>
          </p:nvPr>
        </p:nvSpPr>
        <p:spPr/>
        <p:txBody>
          <a:bodyPr/>
          <a:lstStyle/>
          <a:p>
            <a:r>
              <a:rPr lang="en-GB"/>
              <a:t>T. Braun – StaRAI</a:t>
            </a:r>
            <a:endParaRPr lang="en-GB" dirty="0"/>
          </a:p>
        </p:txBody>
      </p:sp>
      <p:sp>
        <p:nvSpPr>
          <p:cNvPr id="6" name="Slide Number Placeholder 5">
            <a:extLst>
              <a:ext uri="{FF2B5EF4-FFF2-40B4-BE49-F238E27FC236}">
                <a16:creationId xmlns:a16="http://schemas.microsoft.com/office/drawing/2014/main" id="{0CA74EA6-7322-F545-974A-815B9CCBB1D9}"/>
              </a:ext>
            </a:extLst>
          </p:cNvPr>
          <p:cNvSpPr>
            <a:spLocks noGrp="1"/>
          </p:cNvSpPr>
          <p:nvPr>
            <p:ph type="sldNum" sz="quarter" idx="4"/>
          </p:nvPr>
        </p:nvSpPr>
        <p:spPr/>
        <p:txBody>
          <a:bodyPr/>
          <a:lstStyle/>
          <a:p>
            <a:fld id="{6C8FC03C-C266-4645-ABC5-645062898383}" type="slidenum">
              <a:rPr lang="en-GB" sz="1598" smtClean="0">
                <a:latin typeface="Calibri" panose="020F0502020204030204" pitchFamily="34" charset="0"/>
                <a:cs typeface="Calibri" panose="020F0502020204030204" pitchFamily="34" charset="0"/>
              </a:rPr>
              <a:pPr/>
              <a:t>22</a:t>
            </a:fld>
            <a:r>
              <a:rPr lang="en-GB" dirty="0"/>
              <a:t> </a:t>
            </a:r>
            <a:endParaRPr lang="en-GB" sz="1399" dirty="0"/>
          </a:p>
        </p:txBody>
      </p:sp>
      <mc:AlternateContent xmlns:mc="http://schemas.openxmlformats.org/markup-compatibility/2006" xmlns:a14="http://schemas.microsoft.com/office/drawing/2010/main">
        <mc:Choice Requires="a14">
          <p:sp>
            <p:nvSpPr>
              <p:cNvPr id="38" name="Rectangle 37">
                <a:extLst>
                  <a:ext uri="{FF2B5EF4-FFF2-40B4-BE49-F238E27FC236}">
                    <a16:creationId xmlns:a16="http://schemas.microsoft.com/office/drawing/2014/main" id="{D470CCE9-207B-EF4C-8652-0E539CCD9E93}"/>
                  </a:ext>
                </a:extLst>
              </p:cNvPr>
              <p:cNvSpPr/>
              <p:nvPr/>
            </p:nvSpPr>
            <p:spPr>
              <a:xfrm>
                <a:off x="520588" y="2155005"/>
                <a:ext cx="8108951" cy="79932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m:rPr>
                          <m:aln/>
                        </m:rPr>
                        <a:rPr lang="en-GB" sz="1798" i="1" smtClean="0">
                          <a:latin typeface="Cambria Math" panose="02040503050406030204" pitchFamily="18" charset="0"/>
                          <a:ea typeface="Cambria Math" panose="02040503050406030204" pitchFamily="18" charset="0"/>
                        </a:rPr>
                        <m:t>∝</m:t>
                      </m:r>
                      <m:nary>
                        <m:naryPr>
                          <m:chr m:val="∑"/>
                          <m:supHide m:val="on"/>
                          <m:ctrlPr>
                            <a:rPr lang="en-GB" sz="1798" i="1">
                              <a:latin typeface="Cambria Math" panose="02040503050406030204" pitchFamily="18" charset="0"/>
                            </a:rPr>
                          </m:ctrlPr>
                        </m:naryPr>
                        <m:sub>
                          <m:r>
                            <a:rPr lang="en-GB" sz="1798" i="1">
                              <a:latin typeface="Cambria Math" panose="02040503050406030204" pitchFamily="18" charset="0"/>
                            </a:rPr>
                            <m:t>𝑒</m:t>
                          </m:r>
                          <m:r>
                            <a:rPr lang="en-GB" sz="1798" i="1">
                              <a:latin typeface="Cambria Math" charset="0"/>
                            </a:rPr>
                            <m:t>∈</m:t>
                          </m:r>
                          <m:r>
                            <m:rPr>
                              <m:sty m:val="p"/>
                            </m:rPr>
                            <a:rPr lang="en-GB" sz="1798" smtClean="0">
                              <a:latin typeface="Cambria Math" panose="02040503050406030204" pitchFamily="18" charset="0"/>
                              <a:ea typeface="Cambria Math" panose="02040503050406030204" pitchFamily="18" charset="0"/>
                            </a:rPr>
                            <m:t>Val</m:t>
                          </m:r>
                          <m:d>
                            <m:dPr>
                              <m:ctrlPr>
                                <a:rPr lang="en-GB" sz="1798" i="1">
                                  <a:latin typeface="Cambria Math" panose="02040503050406030204" pitchFamily="18" charset="0"/>
                                  <a:ea typeface="Cambria Math" panose="02040503050406030204" pitchFamily="18" charset="0"/>
                                </a:rPr>
                              </m:ctrlPr>
                            </m:dPr>
                            <m:e>
                              <m:r>
                                <a:rPr lang="en-GB" sz="1798" i="1">
                                  <a:latin typeface="Cambria Math" panose="02040503050406030204" pitchFamily="18" charset="0"/>
                                </a:rPr>
                                <m:t>𝐸</m:t>
                              </m:r>
                            </m:e>
                          </m:d>
                        </m:sub>
                        <m:sup/>
                        <m:e>
                          <m:nary>
                            <m:naryPr>
                              <m:chr m:val="∑"/>
                              <m:supHide m:val="on"/>
                              <m:ctrlPr>
                                <a:rPr lang="en-GB" sz="1798" i="1">
                                  <a:latin typeface="Cambria Math" panose="02040503050406030204" pitchFamily="18" charset="0"/>
                                </a:rPr>
                              </m:ctrlPr>
                            </m:naryPr>
                            <m:sub>
                              <m:r>
                                <a:rPr lang="de-DE" sz="1798" b="0" i="1" smtClean="0">
                                  <a:latin typeface="Cambria Math" panose="02040503050406030204" pitchFamily="18" charset="0"/>
                                </a:rPr>
                                <m:t>𝑎</m:t>
                              </m:r>
                              <m:r>
                                <a:rPr lang="en-GB" sz="1798" i="1">
                                  <a:latin typeface="Cambria Math" charset="0"/>
                                </a:rPr>
                                <m:t>∈</m:t>
                              </m:r>
                              <m:r>
                                <m:rPr>
                                  <m:sty m:val="p"/>
                                </m:rPr>
                                <a:rPr lang="en-GB" sz="1798">
                                  <a:latin typeface="Cambria Math" panose="02040503050406030204" pitchFamily="18" charset="0"/>
                                </a:rPr>
                                <m:t>Val</m:t>
                              </m:r>
                              <m:d>
                                <m:dPr>
                                  <m:ctrlPr>
                                    <a:rPr lang="en-GB" sz="1798" i="1">
                                      <a:latin typeface="Cambria Math" panose="02040503050406030204" pitchFamily="18" charset="0"/>
                                    </a:rPr>
                                  </m:ctrlPr>
                                </m:dPr>
                                <m:e>
                                  <m:sSub>
                                    <m:sSubPr>
                                      <m:ctrlPr>
                                        <a:rPr lang="de-DE" sz="1798" b="0" i="1" smtClean="0">
                                          <a:latin typeface="Cambria Math" panose="02040503050406030204" pitchFamily="18" charset="0"/>
                                        </a:rPr>
                                      </m:ctrlPr>
                                    </m:sSubPr>
                                    <m:e>
                                      <m:r>
                                        <a:rPr lang="de-DE" sz="1798" b="0" i="1" smtClean="0">
                                          <a:latin typeface="Cambria Math" panose="02040503050406030204" pitchFamily="18" charset="0"/>
                                        </a:rPr>
                                        <m:t>#</m:t>
                                      </m:r>
                                    </m:e>
                                    <m:sub>
                                      <m:r>
                                        <a:rPr lang="de-DE" sz="1798" b="0" i="1" smtClean="0">
                                          <a:latin typeface="Cambria Math" panose="02040503050406030204" pitchFamily="18" charset="0"/>
                                        </a:rPr>
                                        <m:t>𝐼</m:t>
                                      </m:r>
                                    </m:sub>
                                  </m:sSub>
                                  <m:d>
                                    <m:dPr>
                                      <m:begChr m:val="["/>
                                      <m:endChr m:val="]"/>
                                      <m:ctrlPr>
                                        <a:rPr lang="de-DE" sz="1798" b="0" i="1" smtClean="0">
                                          <a:latin typeface="Cambria Math" panose="02040503050406030204" pitchFamily="18" charset="0"/>
                                        </a:rPr>
                                      </m:ctrlPr>
                                    </m:dPr>
                                    <m:e>
                                      <m:r>
                                        <a:rPr lang="de-DE" sz="1798" b="0" i="1" smtClean="0">
                                          <a:latin typeface="Cambria Math" panose="02040503050406030204" pitchFamily="18" charset="0"/>
                                        </a:rPr>
                                        <m:t>𝐴𝑐𝑐</m:t>
                                      </m:r>
                                      <m:d>
                                        <m:dPr>
                                          <m:ctrlPr>
                                            <a:rPr lang="de-DE" sz="1798" b="0" i="1" smtClean="0">
                                              <a:latin typeface="Cambria Math" panose="02040503050406030204" pitchFamily="18" charset="0"/>
                                            </a:rPr>
                                          </m:ctrlPr>
                                        </m:dPr>
                                        <m:e>
                                          <m:r>
                                            <a:rPr lang="de-DE" sz="1798" b="0" i="1" smtClean="0">
                                              <a:latin typeface="Cambria Math" panose="02040503050406030204" pitchFamily="18" charset="0"/>
                                            </a:rPr>
                                            <m:t>𝐼</m:t>
                                          </m:r>
                                        </m:e>
                                      </m:d>
                                    </m:e>
                                  </m:d>
                                </m:e>
                              </m:d>
                            </m:sub>
                            <m:sup/>
                            <m:e>
                              <m:nary>
                                <m:naryPr>
                                  <m:chr m:val="∑"/>
                                  <m:supHide m:val="on"/>
                                  <m:ctrlPr>
                                    <a:rPr lang="en-GB" sz="1798" i="1">
                                      <a:latin typeface="Cambria Math" panose="02040503050406030204" pitchFamily="18" charset="0"/>
                                    </a:rPr>
                                  </m:ctrlPr>
                                </m:naryPr>
                                <m:sub>
                                  <m:r>
                                    <a:rPr lang="de-DE" sz="1798" b="0" i="1" smtClean="0">
                                      <a:latin typeface="Cambria Math" panose="02040503050406030204" pitchFamily="18" charset="0"/>
                                    </a:rPr>
                                    <m:t>𝑛</m:t>
                                  </m:r>
                                  <m:r>
                                    <a:rPr lang="en-GB" sz="1798" i="1">
                                      <a:latin typeface="Cambria Math" charset="0"/>
                                    </a:rPr>
                                    <m:t>∈</m:t>
                                  </m:r>
                                  <m:r>
                                    <m:rPr>
                                      <m:sty m:val="p"/>
                                    </m:rPr>
                                    <a:rPr lang="en-GB" sz="1798">
                                      <a:latin typeface="Cambria Math" panose="02040503050406030204" pitchFamily="18" charset="0"/>
                                      <a:ea typeface="Cambria Math" panose="02040503050406030204" pitchFamily="18" charset="0"/>
                                    </a:rPr>
                                    <m:t>Val</m:t>
                                  </m:r>
                                  <m:d>
                                    <m:dPr>
                                      <m:ctrlPr>
                                        <a:rPr lang="en-GB" sz="1798" i="1">
                                          <a:latin typeface="Cambria Math" panose="02040503050406030204" pitchFamily="18" charset="0"/>
                                        </a:rPr>
                                      </m:ctrlPr>
                                    </m:dPr>
                                    <m:e>
                                      <m:r>
                                        <a:rPr lang="de-DE" sz="1798" b="0" i="1" smtClean="0">
                                          <a:latin typeface="Cambria Math" panose="02040503050406030204" pitchFamily="18" charset="0"/>
                                        </a:rPr>
                                        <m:t>𝑁</m:t>
                                      </m:r>
                                    </m:e>
                                  </m:d>
                                </m:sub>
                                <m:sup/>
                                <m:e>
                                  <m:nary>
                                    <m:naryPr>
                                      <m:chr m:val="∑"/>
                                      <m:supHide m:val="on"/>
                                      <m:ctrlPr>
                                        <a:rPr lang="en-GB" sz="1798" i="1">
                                          <a:latin typeface="Cambria Math" panose="02040503050406030204" pitchFamily="18" charset="0"/>
                                        </a:rPr>
                                      </m:ctrlPr>
                                    </m:naryPr>
                                    <m:sub>
                                      <m:sSub>
                                        <m:sSubPr>
                                          <m:ctrlPr>
                                            <a:rPr lang="de-DE" sz="1798" b="0" i="1" smtClean="0">
                                              <a:latin typeface="Cambria Math" panose="02040503050406030204" pitchFamily="18" charset="0"/>
                                            </a:rPr>
                                          </m:ctrlPr>
                                        </m:sSubPr>
                                        <m:e>
                                          <m:r>
                                            <a:rPr lang="de-DE" sz="1798" b="0" i="1" smtClean="0">
                                              <a:latin typeface="Cambria Math" panose="02040503050406030204" pitchFamily="18" charset="0"/>
                                            </a:rPr>
                                            <m:t>𝑠</m:t>
                                          </m:r>
                                        </m:e>
                                        <m:sub>
                                          <m:r>
                                            <a:rPr lang="de-DE" sz="1798" b="0" i="1" smtClean="0">
                                              <a:latin typeface="Cambria Math" panose="02040503050406030204" pitchFamily="18" charset="0"/>
                                            </a:rPr>
                                            <m:t>𝑒</m:t>
                                          </m:r>
                                        </m:sub>
                                      </m:sSub>
                                      <m:r>
                                        <a:rPr lang="en-GB" sz="1798" i="1">
                                          <a:latin typeface="Cambria Math" charset="0"/>
                                        </a:rPr>
                                        <m:t>∈</m:t>
                                      </m:r>
                                      <m:r>
                                        <m:rPr>
                                          <m:sty m:val="p"/>
                                        </m:rPr>
                                        <a:rPr lang="en-GB" sz="1798">
                                          <a:latin typeface="Cambria Math" panose="02040503050406030204" pitchFamily="18" charset="0"/>
                                          <a:ea typeface="Cambria Math" panose="02040503050406030204" pitchFamily="18" charset="0"/>
                                        </a:rPr>
                                        <m:t>Val</m:t>
                                      </m:r>
                                      <m:d>
                                        <m:dPr>
                                          <m:ctrlPr>
                                            <a:rPr lang="en-GB" sz="1798" i="1">
                                              <a:latin typeface="Cambria Math" panose="02040503050406030204" pitchFamily="18" charset="0"/>
                                            </a:rPr>
                                          </m:ctrlPr>
                                        </m:dPr>
                                        <m:e>
                                          <m:sSub>
                                            <m:sSubPr>
                                              <m:ctrlPr>
                                                <a:rPr lang="de-DE" sz="1798" b="0" i="1" smtClean="0">
                                                  <a:latin typeface="Cambria Math" panose="02040503050406030204" pitchFamily="18" charset="0"/>
                                                </a:rPr>
                                              </m:ctrlPr>
                                            </m:sSubPr>
                                            <m:e>
                                              <m:r>
                                                <a:rPr lang="en-GB" sz="1798" i="1">
                                                  <a:latin typeface="Cambria Math" panose="02040503050406030204" pitchFamily="18" charset="0"/>
                                                </a:rPr>
                                                <m:t>𝑆</m:t>
                                              </m:r>
                                            </m:e>
                                            <m:sub>
                                              <m:r>
                                                <a:rPr lang="de-DE" sz="1798" b="0" i="1" smtClean="0">
                                                  <a:latin typeface="Cambria Math" panose="02040503050406030204" pitchFamily="18" charset="0"/>
                                                </a:rPr>
                                                <m:t>𝑒</m:t>
                                              </m:r>
                                            </m:sub>
                                          </m:sSub>
                                        </m:e>
                                      </m:d>
                                    </m:sub>
                                    <m:sup/>
                                    <m:e>
                                      <m:nary>
                                        <m:naryPr>
                                          <m:chr m:val="∑"/>
                                          <m:supHide m:val="on"/>
                                          <m:ctrlPr>
                                            <a:rPr lang="en-GB" sz="1798" i="1">
                                              <a:latin typeface="Cambria Math" panose="02040503050406030204" pitchFamily="18" charset="0"/>
                                            </a:rPr>
                                          </m:ctrlPr>
                                        </m:naryPr>
                                        <m:sub>
                                          <m:sSub>
                                            <m:sSubPr>
                                              <m:ctrlPr>
                                                <a:rPr lang="de-DE" sz="1798" b="0" i="1" smtClean="0">
                                                  <a:latin typeface="Cambria Math" panose="02040503050406030204" pitchFamily="18" charset="0"/>
                                                </a:rPr>
                                              </m:ctrlPr>
                                            </m:sSubPr>
                                            <m:e>
                                              <m:r>
                                                <a:rPr lang="en-GB" sz="1798" i="1">
                                                  <a:latin typeface="Cambria Math" panose="02040503050406030204" pitchFamily="18" charset="0"/>
                                                </a:rPr>
                                                <m:t>𝑡</m:t>
                                              </m:r>
                                              <m:r>
                                                <a:rPr lang="de-DE" sz="1798" b="0" i="1" smtClean="0">
                                                  <a:latin typeface="Cambria Math" panose="02040503050406030204" pitchFamily="18" charset="0"/>
                                                </a:rPr>
                                                <m:t>𝑡</m:t>
                                              </m:r>
                                            </m:e>
                                            <m:sub>
                                              <m:r>
                                                <a:rPr lang="de-DE" sz="1798" b="0" i="1" smtClean="0">
                                                  <a:latin typeface="Cambria Math" panose="02040503050406030204" pitchFamily="18" charset="0"/>
                                                </a:rPr>
                                                <m:t>𝑒</m:t>
                                              </m:r>
                                            </m:sub>
                                          </m:sSub>
                                          <m:r>
                                            <a:rPr lang="en-GB" sz="1798" i="1">
                                              <a:latin typeface="Cambria Math" charset="0"/>
                                            </a:rPr>
                                            <m:t>∈</m:t>
                                          </m:r>
                                          <m:r>
                                            <m:rPr>
                                              <m:sty m:val="p"/>
                                            </m:rPr>
                                            <a:rPr lang="en-GB" sz="1798">
                                              <a:latin typeface="Cambria Math" panose="02040503050406030204" pitchFamily="18" charset="0"/>
                                              <a:ea typeface="Cambria Math" panose="02040503050406030204" pitchFamily="18" charset="0"/>
                                            </a:rPr>
                                            <m:t>Val</m:t>
                                          </m:r>
                                          <m:d>
                                            <m:dPr>
                                              <m:ctrlPr>
                                                <a:rPr lang="en-GB" sz="1798" i="1">
                                                  <a:latin typeface="Cambria Math" panose="02040503050406030204" pitchFamily="18" charset="0"/>
                                                </a:rPr>
                                              </m:ctrlPr>
                                            </m:dPr>
                                            <m:e>
                                              <m:sSub>
                                                <m:sSubPr>
                                                  <m:ctrlPr>
                                                    <a:rPr lang="de-DE" sz="1798" b="0" i="1" smtClean="0">
                                                      <a:latin typeface="Cambria Math" panose="02040503050406030204" pitchFamily="18" charset="0"/>
                                                    </a:rPr>
                                                  </m:ctrlPr>
                                                </m:sSubPr>
                                                <m:e>
                                                  <m:r>
                                                    <a:rPr lang="en-GB" sz="1798" i="1">
                                                      <a:latin typeface="Cambria Math" panose="02040503050406030204" pitchFamily="18" charset="0"/>
                                                    </a:rPr>
                                                    <m:t>𝑇</m:t>
                                                  </m:r>
                                                  <m:r>
                                                    <a:rPr lang="de-DE" sz="1798" b="0" i="1" smtClean="0">
                                                      <a:latin typeface="Cambria Math" panose="02040503050406030204" pitchFamily="18" charset="0"/>
                                                    </a:rPr>
                                                    <m:t>𝑡</m:t>
                                                  </m:r>
                                                </m:e>
                                                <m:sub>
                                                  <m:r>
                                                    <a:rPr lang="de-DE" sz="1798" b="0" i="1" smtClean="0">
                                                      <a:latin typeface="Cambria Math" panose="02040503050406030204" pitchFamily="18" charset="0"/>
                                                    </a:rPr>
                                                    <m:t>𝑒</m:t>
                                                  </m:r>
                                                </m:sub>
                                              </m:sSub>
                                            </m:e>
                                          </m:d>
                                        </m:sub>
                                        <m:sup/>
                                        <m:e>
                                          <m:nary>
                                            <m:naryPr>
                                              <m:chr m:val="∑"/>
                                              <m:supHide m:val="on"/>
                                              <m:ctrlPr>
                                                <a:rPr lang="en-GB" sz="1798" i="1" smtClean="0">
                                                  <a:latin typeface="Cambria Math" panose="02040503050406030204" pitchFamily="18" charset="0"/>
                                                </a:rPr>
                                              </m:ctrlPr>
                                            </m:naryPr>
                                            <m:sub>
                                              <m:r>
                                                <m:rPr>
                                                  <m:brk m:alnAt="7"/>
                                                </m:rPr>
                                                <a:rPr lang="de-DE" sz="1798" b="0" i="1" smtClean="0">
                                                  <a:latin typeface="Cambria Math" panose="02040503050406030204" pitchFamily="18" charset="0"/>
                                                </a:rPr>
                                                <m:t>𝑠</m:t>
                                              </m:r>
                                              <m:r>
                                                <a:rPr lang="de-DE" sz="1798" b="0" i="1" smtClean="0">
                                                  <a:latin typeface="Cambria Math" panose="02040503050406030204" pitchFamily="18" charset="0"/>
                                                  <a:ea typeface="Cambria Math" panose="02040503050406030204" pitchFamily="18" charset="0"/>
                                                </a:rPr>
                                                <m:t>∈</m:t>
                                              </m:r>
                                              <m:r>
                                                <m:rPr>
                                                  <m:sty m:val="p"/>
                                                  <m:brk m:alnAt="7"/>
                                                </m:rPr>
                                                <a:rPr lang="de-DE" sz="1798" b="0" i="0" smtClean="0">
                                                  <a:latin typeface="Cambria Math" panose="02040503050406030204" pitchFamily="18" charset="0"/>
                                                  <a:ea typeface="Cambria Math" panose="02040503050406030204" pitchFamily="18" charset="0"/>
                                                </a:rPr>
                                                <m:t>V</m:t>
                                              </m:r>
                                              <m:r>
                                                <m:rPr>
                                                  <m:sty m:val="p"/>
                                                </m:rPr>
                                                <a:rPr lang="de-DE" sz="1798" b="0" i="0" smtClean="0">
                                                  <a:latin typeface="Cambria Math" panose="02040503050406030204" pitchFamily="18" charset="0"/>
                                                  <a:ea typeface="Cambria Math" panose="02040503050406030204" pitchFamily="18" charset="0"/>
                                                </a:rPr>
                                                <m:t>al</m:t>
                                              </m:r>
                                              <m:d>
                                                <m:dPr>
                                                  <m:ctrlPr>
                                                    <a:rPr lang="de-DE" sz="1798" b="0" i="1" smtClean="0">
                                                      <a:latin typeface="Cambria Math" panose="02040503050406030204" pitchFamily="18" charset="0"/>
                                                      <a:ea typeface="Cambria Math" panose="02040503050406030204" pitchFamily="18" charset="0"/>
                                                    </a:rPr>
                                                  </m:ctrlPr>
                                                </m:dPr>
                                                <m:e>
                                                  <m:r>
                                                    <a:rPr lang="de-DE" sz="1798" b="0" i="1" smtClean="0">
                                                      <a:latin typeface="Cambria Math" panose="02040503050406030204" pitchFamily="18" charset="0"/>
                                                      <a:ea typeface="Cambria Math" panose="02040503050406030204" pitchFamily="18" charset="0"/>
                                                    </a:rPr>
                                                    <m:t>𝑆</m:t>
                                                  </m:r>
                                                </m:e>
                                              </m:d>
                                            </m:sub>
                                            <m:sup/>
                                            <m:e>
                                              <m:nary>
                                                <m:naryPr>
                                                  <m:chr m:val="∑"/>
                                                  <m:supHide m:val="on"/>
                                                  <m:ctrlPr>
                                                    <a:rPr lang="en-GB" sz="1798" i="1" smtClean="0">
                                                      <a:latin typeface="Cambria Math" panose="02040503050406030204" pitchFamily="18" charset="0"/>
                                                    </a:rPr>
                                                  </m:ctrlPr>
                                                </m:naryPr>
                                                <m:sub>
                                                  <m:r>
                                                    <m:rPr>
                                                      <m:brk m:alnAt="7"/>
                                                    </m:rPr>
                                                    <a:rPr lang="de-DE" sz="1798" b="0" i="1" smtClean="0">
                                                      <a:latin typeface="Cambria Math" panose="02040503050406030204" pitchFamily="18" charset="0"/>
                                                    </a:rPr>
                                                    <m:t>𝑡</m:t>
                                                  </m:r>
                                                  <m:r>
                                                    <a:rPr lang="de-DE" sz="1798" b="0" i="1" smtClean="0">
                                                      <a:latin typeface="Cambria Math" panose="02040503050406030204" pitchFamily="18" charset="0"/>
                                                    </a:rPr>
                                                    <m:t>𝑟</m:t>
                                                  </m:r>
                                                  <m:r>
                                                    <a:rPr lang="de-DE" sz="1798" b="0" i="1" smtClean="0">
                                                      <a:latin typeface="Cambria Math" panose="02040503050406030204" pitchFamily="18" charset="0"/>
                                                      <a:ea typeface="Cambria Math" panose="02040503050406030204" pitchFamily="18" charset="0"/>
                                                    </a:rPr>
                                                    <m:t>∈</m:t>
                                                  </m:r>
                                                  <m:r>
                                                    <m:rPr>
                                                      <m:sty m:val="p"/>
                                                      <m:brk m:alnAt="7"/>
                                                    </m:rPr>
                                                    <a:rPr lang="de-DE" sz="1798" b="0" i="0" smtClean="0">
                                                      <a:latin typeface="Cambria Math" panose="02040503050406030204" pitchFamily="18" charset="0"/>
                                                      <a:ea typeface="Cambria Math" panose="02040503050406030204" pitchFamily="18" charset="0"/>
                                                    </a:rPr>
                                                    <m:t>V</m:t>
                                                  </m:r>
                                                  <m:r>
                                                    <m:rPr>
                                                      <m:sty m:val="p"/>
                                                    </m:rPr>
                                                    <a:rPr lang="de-DE" sz="1798" b="0" i="0" smtClean="0">
                                                      <a:latin typeface="Cambria Math" panose="02040503050406030204" pitchFamily="18" charset="0"/>
                                                      <a:ea typeface="Cambria Math" panose="02040503050406030204" pitchFamily="18" charset="0"/>
                                                    </a:rPr>
                                                    <m:t>al</m:t>
                                                  </m:r>
                                                  <m:d>
                                                    <m:dPr>
                                                      <m:ctrlPr>
                                                        <a:rPr lang="de-DE" sz="1798" b="0" i="1" smtClean="0">
                                                          <a:latin typeface="Cambria Math" panose="02040503050406030204" pitchFamily="18" charset="0"/>
                                                          <a:ea typeface="Cambria Math" panose="02040503050406030204" pitchFamily="18" charset="0"/>
                                                        </a:rPr>
                                                      </m:ctrlPr>
                                                    </m:dPr>
                                                    <m:e>
                                                      <m:r>
                                                        <a:rPr lang="de-DE" sz="1798" b="0" i="1" smtClean="0">
                                                          <a:latin typeface="Cambria Math" panose="02040503050406030204" pitchFamily="18" charset="0"/>
                                                          <a:ea typeface="Cambria Math" panose="02040503050406030204" pitchFamily="18" charset="0"/>
                                                        </a:rPr>
                                                        <m:t>𝑇𝑟</m:t>
                                                      </m:r>
                                                    </m:e>
                                                  </m:d>
                                                </m:sub>
                                                <m:sup/>
                                                <m:e>
                                                  <m:nary>
                                                    <m:naryPr>
                                                      <m:chr m:val="∑"/>
                                                      <m:supHide m:val="on"/>
                                                      <m:ctrlPr>
                                                        <a:rPr lang="en-GB" sz="1798" i="1" smtClean="0">
                                                          <a:latin typeface="Cambria Math" panose="02040503050406030204" pitchFamily="18" charset="0"/>
                                                        </a:rPr>
                                                      </m:ctrlPr>
                                                    </m:naryPr>
                                                    <m:sub>
                                                      <m:r>
                                                        <m:rPr>
                                                          <m:brk m:alnAt="7"/>
                                                        </m:rPr>
                                                        <a:rPr lang="de-DE" sz="1798" b="0" i="1" smtClean="0">
                                                          <a:latin typeface="Cambria Math" panose="02040503050406030204" pitchFamily="18" charset="0"/>
                                                        </a:rPr>
                                                        <m:t>𝑡</m:t>
                                                      </m:r>
                                                      <m:r>
                                                        <a:rPr lang="de-DE" sz="1798" b="0" i="1" smtClean="0">
                                                          <a:latin typeface="Cambria Math" panose="02040503050406030204" pitchFamily="18" charset="0"/>
                                                        </a:rPr>
                                                        <m:t>𝑡</m:t>
                                                      </m:r>
                                                      <m:r>
                                                        <a:rPr lang="de-DE" sz="1798" b="0" i="1" smtClean="0">
                                                          <a:latin typeface="Cambria Math" panose="02040503050406030204" pitchFamily="18" charset="0"/>
                                                          <a:ea typeface="Cambria Math" panose="02040503050406030204" pitchFamily="18" charset="0"/>
                                                        </a:rPr>
                                                        <m:t>∈</m:t>
                                                      </m:r>
                                                      <m:r>
                                                        <m:rPr>
                                                          <m:sty m:val="p"/>
                                                          <m:brk m:alnAt="7"/>
                                                        </m:rPr>
                                                        <a:rPr lang="de-DE" sz="1798" b="0" i="0" smtClean="0">
                                                          <a:latin typeface="Cambria Math" panose="02040503050406030204" pitchFamily="18" charset="0"/>
                                                          <a:ea typeface="Cambria Math" panose="02040503050406030204" pitchFamily="18" charset="0"/>
                                                        </a:rPr>
                                                        <m:t>V</m:t>
                                                      </m:r>
                                                      <m:r>
                                                        <m:rPr>
                                                          <m:sty m:val="p"/>
                                                        </m:rPr>
                                                        <a:rPr lang="de-DE" sz="1798" b="0" i="0" smtClean="0">
                                                          <a:latin typeface="Cambria Math" panose="02040503050406030204" pitchFamily="18" charset="0"/>
                                                          <a:ea typeface="Cambria Math" panose="02040503050406030204" pitchFamily="18" charset="0"/>
                                                        </a:rPr>
                                                        <m:t>al</m:t>
                                                      </m:r>
                                                      <m:d>
                                                        <m:dPr>
                                                          <m:ctrlPr>
                                                            <a:rPr lang="de-DE" sz="1798" b="0" i="1" smtClean="0">
                                                              <a:latin typeface="Cambria Math" panose="02040503050406030204" pitchFamily="18" charset="0"/>
                                                              <a:ea typeface="Cambria Math" panose="02040503050406030204" pitchFamily="18" charset="0"/>
                                                            </a:rPr>
                                                          </m:ctrlPr>
                                                        </m:dPr>
                                                        <m:e>
                                                          <m:r>
                                                            <a:rPr lang="de-DE" sz="1798" b="0" i="1" smtClean="0">
                                                              <a:latin typeface="Cambria Math" panose="02040503050406030204" pitchFamily="18" charset="0"/>
                                                              <a:ea typeface="Cambria Math" panose="02040503050406030204" pitchFamily="18" charset="0"/>
                                                            </a:rPr>
                                                            <m:t>𝑇𝑡</m:t>
                                                          </m:r>
                                                        </m:e>
                                                      </m:d>
                                                    </m:sub>
                                                    <m:sup/>
                                                    <m:e>
                                                      <m:sSub>
                                                        <m:sSubPr>
                                                          <m:ctrlPr>
                                                            <a:rPr lang="en-GB" sz="1798" i="1">
                                                              <a:latin typeface="Cambria Math" panose="02040503050406030204" pitchFamily="18" charset="0"/>
                                                            </a:rPr>
                                                          </m:ctrlPr>
                                                        </m:sSubPr>
                                                        <m:e>
                                                          <m:r>
                                                            <a:rPr lang="en-GB" sz="1798" i="1">
                                                              <a:latin typeface="Cambria Math" panose="02040503050406030204" pitchFamily="18" charset="0"/>
                                                            </a:rPr>
                                                            <m:t>𝑃</m:t>
                                                          </m:r>
                                                        </m:e>
                                                        <m:sub>
                                                          <m:r>
                                                            <a:rPr lang="de-DE" sz="1798" i="1">
                                                              <a:latin typeface="Cambria Math" panose="02040503050406030204" pitchFamily="18" charset="0"/>
                                                            </a:rPr>
                                                            <m:t>𝐺</m:t>
                                                          </m:r>
                                                        </m:sub>
                                                      </m:sSub>
                                                    </m:e>
                                                  </m:nary>
                                                </m:e>
                                              </m:nary>
                                            </m:e>
                                          </m:nary>
                                        </m:e>
                                      </m:nary>
                                    </m:e>
                                  </m:nary>
                                </m:e>
                              </m:nary>
                            </m:e>
                          </m:nary>
                        </m:e>
                      </m:nary>
                    </m:oMath>
                  </m:oMathPara>
                </a14:m>
                <a:endParaRPr lang="en-GB" sz="1798" dirty="0"/>
              </a:p>
            </p:txBody>
          </p:sp>
        </mc:Choice>
        <mc:Fallback xmlns="">
          <p:sp>
            <p:nvSpPr>
              <p:cNvPr id="38" name="Rectangle 37">
                <a:extLst>
                  <a:ext uri="{FF2B5EF4-FFF2-40B4-BE49-F238E27FC236}">
                    <a16:creationId xmlns:a16="http://schemas.microsoft.com/office/drawing/2014/main" id="{D470CCE9-207B-EF4C-8652-0E539CCD9E93}"/>
                  </a:ext>
                </a:extLst>
              </p:cNvPr>
              <p:cNvSpPr>
                <a:spLocks noRot="1" noChangeAspect="1" noMove="1" noResize="1" noEditPoints="1" noAdjustHandles="1" noChangeArrowheads="1" noChangeShapeType="1" noTextEdit="1"/>
              </p:cNvSpPr>
              <p:nvPr/>
            </p:nvSpPr>
            <p:spPr>
              <a:xfrm>
                <a:off x="520588" y="2155005"/>
                <a:ext cx="8108951" cy="799321"/>
              </a:xfrm>
              <a:prstGeom prst="rect">
                <a:avLst/>
              </a:prstGeom>
              <a:blipFill>
                <a:blip r:embed="rId2"/>
                <a:stretch>
                  <a:fillRect l="-3443" t="-115625" b="-15625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Rectangle 47">
                <a:extLst>
                  <a:ext uri="{FF2B5EF4-FFF2-40B4-BE49-F238E27FC236}">
                    <a16:creationId xmlns:a16="http://schemas.microsoft.com/office/drawing/2014/main" id="{9E70CC5A-7680-7948-BD23-589F299EC9CE}"/>
                  </a:ext>
                </a:extLst>
              </p:cNvPr>
              <p:cNvSpPr/>
              <p:nvPr/>
            </p:nvSpPr>
            <p:spPr>
              <a:xfrm>
                <a:off x="508089" y="2860986"/>
                <a:ext cx="5490093" cy="877420"/>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m:rPr>
                          <m:aln/>
                        </m:rPr>
                        <a:rPr lang="en-GB" sz="1798" i="1" smtClean="0">
                          <a:latin typeface="Cambria Math" panose="02040503050406030204" pitchFamily="18" charset="0"/>
                          <a:ea typeface="Cambria Math" panose="02040503050406030204" pitchFamily="18" charset="0"/>
                        </a:rPr>
                        <m:t>∝</m:t>
                      </m:r>
                      <m:nary>
                        <m:naryPr>
                          <m:chr m:val="∑"/>
                          <m:supHide m:val="on"/>
                          <m:ctrlPr>
                            <a:rPr lang="en-GB" sz="1798" i="1">
                              <a:latin typeface="Cambria Math" panose="02040503050406030204" pitchFamily="18" charset="0"/>
                            </a:rPr>
                          </m:ctrlPr>
                        </m:naryPr>
                        <m:sub>
                          <m:r>
                            <a:rPr lang="en-GB" sz="1798" i="1">
                              <a:latin typeface="Cambria Math" panose="02040503050406030204" pitchFamily="18" charset="0"/>
                            </a:rPr>
                            <m:t>𝑒</m:t>
                          </m:r>
                          <m:r>
                            <a:rPr lang="en-GB" sz="1798" i="1">
                              <a:latin typeface="Cambria Math" charset="0"/>
                            </a:rPr>
                            <m:t>∈</m:t>
                          </m:r>
                          <m:r>
                            <m:rPr>
                              <m:sty m:val="p"/>
                            </m:rPr>
                            <a:rPr lang="en-GB" sz="1798">
                              <a:latin typeface="Cambria Math" panose="02040503050406030204" pitchFamily="18" charset="0"/>
                              <a:ea typeface="Cambria Math" panose="02040503050406030204" pitchFamily="18" charset="0"/>
                            </a:rPr>
                            <m:t>Val</m:t>
                          </m:r>
                          <m:d>
                            <m:dPr>
                              <m:ctrlPr>
                                <a:rPr lang="en-GB" sz="1798" i="1">
                                  <a:latin typeface="Cambria Math" panose="02040503050406030204" pitchFamily="18" charset="0"/>
                                </a:rPr>
                              </m:ctrlPr>
                            </m:dPr>
                            <m:e>
                              <m:r>
                                <a:rPr lang="en-GB" sz="1798" i="1">
                                  <a:latin typeface="Cambria Math" panose="02040503050406030204" pitchFamily="18" charset="0"/>
                                </a:rPr>
                                <m:t>𝐸</m:t>
                              </m:r>
                            </m:e>
                          </m:d>
                        </m:sub>
                        <m:sup/>
                        <m:e>
                          <m:sSub>
                            <m:sSubPr>
                              <m:ctrlPr>
                                <a:rPr lang="en-GB" sz="1798" i="1">
                                  <a:solidFill>
                                    <a:schemeClr val="accent1"/>
                                  </a:solidFill>
                                  <a:latin typeface="Cambria Math" panose="02040503050406030204" pitchFamily="18" charset="0"/>
                                  <a:ea typeface="Cambria Math" panose="02040503050406030204" pitchFamily="18" charset="0"/>
                                </a:rPr>
                              </m:ctrlPr>
                            </m:sSubPr>
                            <m:e>
                              <m:r>
                                <a:rPr lang="en-GB" sz="1798" i="1">
                                  <a:solidFill>
                                    <a:schemeClr val="accent1"/>
                                  </a:solidFill>
                                  <a:latin typeface="Cambria Math" panose="02040503050406030204" pitchFamily="18" charset="0"/>
                                  <a:ea typeface="Cambria Math" panose="02040503050406030204" pitchFamily="18" charset="0"/>
                                </a:rPr>
                                <m:t>𝜙</m:t>
                              </m:r>
                            </m:e>
                            <m:sub>
                              <m:r>
                                <a:rPr lang="en-GB" sz="1798" i="1">
                                  <a:solidFill>
                                    <a:schemeClr val="accent1"/>
                                  </a:solidFill>
                                  <a:latin typeface="Cambria Math" panose="02040503050406030204" pitchFamily="18" charset="0"/>
                                  <a:ea typeface="Cambria Math" panose="02040503050406030204" pitchFamily="18" charset="0"/>
                                </a:rPr>
                                <m:t>0</m:t>
                              </m:r>
                            </m:sub>
                          </m:sSub>
                          <m:d>
                            <m:dPr>
                              <m:ctrlPr>
                                <a:rPr lang="en-GB" sz="1798" i="1">
                                  <a:solidFill>
                                    <a:schemeClr val="accent1"/>
                                  </a:solidFill>
                                  <a:latin typeface="Cambria Math" panose="02040503050406030204" pitchFamily="18" charset="0"/>
                                  <a:ea typeface="Cambria Math" panose="02040503050406030204" pitchFamily="18" charset="0"/>
                                </a:rPr>
                              </m:ctrlPr>
                            </m:dPr>
                            <m:e>
                              <m:r>
                                <a:rPr lang="en-GB" sz="1798" i="1">
                                  <a:solidFill>
                                    <a:schemeClr val="accent1"/>
                                  </a:solidFill>
                                  <a:latin typeface="Cambria Math" panose="02040503050406030204" pitchFamily="18" charset="0"/>
                                  <a:ea typeface="Cambria Math" panose="02040503050406030204" pitchFamily="18" charset="0"/>
                                </a:rPr>
                                <m:t>𝑒</m:t>
                              </m:r>
                            </m:e>
                          </m:d>
                          <m:nary>
                            <m:naryPr>
                              <m:chr m:val="∑"/>
                              <m:supHide m:val="on"/>
                              <m:ctrlPr>
                                <a:rPr lang="en-GB" sz="1798" i="1">
                                  <a:latin typeface="Cambria Math" panose="02040503050406030204" pitchFamily="18" charset="0"/>
                                </a:rPr>
                              </m:ctrlPr>
                            </m:naryPr>
                            <m:sub>
                              <m:r>
                                <a:rPr lang="de-DE" sz="1798" i="1">
                                  <a:latin typeface="Cambria Math" panose="02040503050406030204" pitchFamily="18" charset="0"/>
                                </a:rPr>
                                <m:t>𝑎</m:t>
                              </m:r>
                              <m:r>
                                <a:rPr lang="en-GB" sz="1798" i="1">
                                  <a:latin typeface="Cambria Math" charset="0"/>
                                </a:rPr>
                                <m:t>∈</m:t>
                              </m:r>
                              <m:r>
                                <m:rPr>
                                  <m:sty m:val="p"/>
                                </m:rPr>
                                <a:rPr lang="en-GB" sz="1798">
                                  <a:latin typeface="Cambria Math" panose="02040503050406030204" pitchFamily="18" charset="0"/>
                                </a:rPr>
                                <m:t>Val</m:t>
                              </m:r>
                              <m:d>
                                <m:dPr>
                                  <m:ctrlPr>
                                    <a:rPr lang="en-GB" sz="1798" i="1">
                                      <a:latin typeface="Cambria Math" panose="02040503050406030204" pitchFamily="18" charset="0"/>
                                    </a:rPr>
                                  </m:ctrlPr>
                                </m:dPr>
                                <m:e>
                                  <m:sSub>
                                    <m:sSubPr>
                                      <m:ctrlPr>
                                        <a:rPr lang="de-DE" sz="1798" i="1">
                                          <a:latin typeface="Cambria Math" panose="02040503050406030204" pitchFamily="18" charset="0"/>
                                        </a:rPr>
                                      </m:ctrlPr>
                                    </m:sSubPr>
                                    <m:e>
                                      <m:r>
                                        <a:rPr lang="de-DE" sz="1798" i="1">
                                          <a:latin typeface="Cambria Math" panose="02040503050406030204" pitchFamily="18" charset="0"/>
                                        </a:rPr>
                                        <m:t>#</m:t>
                                      </m:r>
                                    </m:e>
                                    <m:sub>
                                      <m:r>
                                        <a:rPr lang="de-DE" sz="1798" i="1">
                                          <a:latin typeface="Cambria Math" panose="02040503050406030204" pitchFamily="18" charset="0"/>
                                        </a:rPr>
                                        <m:t>𝐼</m:t>
                                      </m:r>
                                    </m:sub>
                                  </m:sSub>
                                  <m:d>
                                    <m:dPr>
                                      <m:begChr m:val="["/>
                                      <m:endChr m:val="]"/>
                                      <m:ctrlPr>
                                        <a:rPr lang="de-DE" sz="1798" i="1">
                                          <a:latin typeface="Cambria Math" panose="02040503050406030204" pitchFamily="18" charset="0"/>
                                        </a:rPr>
                                      </m:ctrlPr>
                                    </m:dPr>
                                    <m:e>
                                      <m:r>
                                        <a:rPr lang="de-DE" sz="1798" i="1">
                                          <a:latin typeface="Cambria Math" panose="02040503050406030204" pitchFamily="18" charset="0"/>
                                        </a:rPr>
                                        <m:t>𝐴𝑐𝑐</m:t>
                                      </m:r>
                                      <m:d>
                                        <m:dPr>
                                          <m:ctrlPr>
                                            <a:rPr lang="de-DE" sz="1798" i="1">
                                              <a:latin typeface="Cambria Math" panose="02040503050406030204" pitchFamily="18" charset="0"/>
                                            </a:rPr>
                                          </m:ctrlPr>
                                        </m:dPr>
                                        <m:e>
                                          <m:r>
                                            <a:rPr lang="de-DE" sz="1798" i="1">
                                              <a:latin typeface="Cambria Math" panose="02040503050406030204" pitchFamily="18" charset="0"/>
                                            </a:rPr>
                                            <m:t>𝐼</m:t>
                                          </m:r>
                                        </m:e>
                                      </m:d>
                                    </m:e>
                                  </m:d>
                                </m:e>
                              </m:d>
                            </m:sub>
                            <m:sup/>
                            <m:e>
                              <m:sSup>
                                <m:sSupPr>
                                  <m:ctrlPr>
                                    <a:rPr lang="de-DE" sz="1798" b="0" i="1" smtClean="0">
                                      <a:latin typeface="Cambria Math" panose="02040503050406030204" pitchFamily="18" charset="0"/>
                                      <a:ea typeface="Cambria Math" panose="02040503050406030204" pitchFamily="18" charset="0"/>
                                    </a:rPr>
                                  </m:ctrlPr>
                                </m:sSupPr>
                                <m:e>
                                  <m:d>
                                    <m:dPr>
                                      <m:ctrlPr>
                                        <a:rPr lang="de-DE" sz="1798" b="0" i="1" smtClean="0">
                                          <a:latin typeface="Cambria Math" panose="02040503050406030204" pitchFamily="18" charset="0"/>
                                        </a:rPr>
                                      </m:ctrlPr>
                                    </m:dPr>
                                    <m:e>
                                      <m:nary>
                                        <m:naryPr>
                                          <m:chr m:val="∑"/>
                                          <m:supHide m:val="on"/>
                                          <m:ctrlPr>
                                            <a:rPr lang="en-GB" sz="1798" i="1">
                                              <a:latin typeface="Cambria Math" panose="02040503050406030204" pitchFamily="18" charset="0"/>
                                            </a:rPr>
                                          </m:ctrlPr>
                                        </m:naryPr>
                                        <m:sub>
                                          <m:r>
                                            <a:rPr lang="de-DE" sz="1798" i="1">
                                              <a:latin typeface="Cambria Math" panose="02040503050406030204" pitchFamily="18" charset="0"/>
                                            </a:rPr>
                                            <m:t>𝑛</m:t>
                                          </m:r>
                                          <m:r>
                                            <a:rPr lang="en-GB" sz="1798" i="1">
                                              <a:latin typeface="Cambria Math" charset="0"/>
                                            </a:rPr>
                                            <m:t>∈</m:t>
                                          </m:r>
                                          <m:r>
                                            <m:rPr>
                                              <m:sty m:val="p"/>
                                            </m:rPr>
                                            <a:rPr lang="en-GB" sz="1798">
                                              <a:latin typeface="Cambria Math" panose="02040503050406030204" pitchFamily="18" charset="0"/>
                                              <a:ea typeface="Cambria Math" panose="02040503050406030204" pitchFamily="18" charset="0"/>
                                            </a:rPr>
                                            <m:t>Val</m:t>
                                          </m:r>
                                          <m:d>
                                            <m:dPr>
                                              <m:ctrlPr>
                                                <a:rPr lang="en-GB" sz="1798" i="1">
                                                  <a:latin typeface="Cambria Math" panose="02040503050406030204" pitchFamily="18" charset="0"/>
                                                </a:rPr>
                                              </m:ctrlPr>
                                            </m:dPr>
                                            <m:e>
                                              <m:r>
                                                <a:rPr lang="de-DE" sz="1798" i="1">
                                                  <a:latin typeface="Cambria Math" panose="02040503050406030204" pitchFamily="18" charset="0"/>
                                                </a:rPr>
                                                <m:t>𝑁</m:t>
                                              </m:r>
                                            </m:e>
                                          </m:d>
                                        </m:sub>
                                        <m:sup/>
                                        <m:e>
                                          <m:sSub>
                                            <m:sSubPr>
                                              <m:ctrlPr>
                                                <a:rPr lang="en-GB" sz="1798" i="1">
                                                  <a:solidFill>
                                                    <a:schemeClr val="accent1"/>
                                                  </a:solidFill>
                                                  <a:latin typeface="Cambria Math" panose="02040503050406030204" pitchFamily="18" charset="0"/>
                                                  <a:ea typeface="Cambria Math" panose="02040503050406030204" pitchFamily="18" charset="0"/>
                                                </a:rPr>
                                              </m:ctrlPr>
                                            </m:sSubPr>
                                            <m:e>
                                              <m:r>
                                                <a:rPr lang="en-GB" sz="1798" i="1">
                                                  <a:solidFill>
                                                    <a:schemeClr val="accent1"/>
                                                  </a:solidFill>
                                                  <a:latin typeface="Cambria Math" panose="02040503050406030204" pitchFamily="18" charset="0"/>
                                                  <a:ea typeface="Cambria Math" panose="02040503050406030204" pitchFamily="18" charset="0"/>
                                                </a:rPr>
                                                <m:t>𝜙</m:t>
                                              </m:r>
                                            </m:e>
                                            <m:sub>
                                              <m:r>
                                                <a:rPr lang="en-GB" sz="1798" i="1">
                                                  <a:solidFill>
                                                    <a:schemeClr val="accent1"/>
                                                  </a:solidFill>
                                                  <a:latin typeface="Cambria Math" panose="02040503050406030204" pitchFamily="18" charset="0"/>
                                                  <a:ea typeface="Cambria Math" panose="02040503050406030204" pitchFamily="18" charset="0"/>
                                                </a:rPr>
                                                <m:t>1</m:t>
                                              </m:r>
                                            </m:sub>
                                          </m:sSub>
                                          <m:d>
                                            <m:dPr>
                                              <m:ctrlPr>
                                                <a:rPr lang="en-GB" sz="1798" i="1">
                                                  <a:solidFill>
                                                    <a:schemeClr val="accent1"/>
                                                  </a:solidFill>
                                                  <a:latin typeface="Cambria Math" panose="02040503050406030204" pitchFamily="18" charset="0"/>
                                                  <a:ea typeface="Cambria Math" panose="02040503050406030204" pitchFamily="18" charset="0"/>
                                                </a:rPr>
                                              </m:ctrlPr>
                                            </m:dPr>
                                            <m:e>
                                              <m:r>
                                                <a:rPr lang="en-GB" sz="1798" i="1">
                                                  <a:solidFill>
                                                    <a:schemeClr val="accent1"/>
                                                  </a:solidFill>
                                                  <a:latin typeface="Cambria Math" panose="02040503050406030204" pitchFamily="18" charset="0"/>
                                                  <a:ea typeface="Cambria Math" panose="02040503050406030204" pitchFamily="18" charset="0"/>
                                                </a:rPr>
                                                <m:t>𝑒</m:t>
                                              </m:r>
                                              <m:r>
                                                <a:rPr lang="en-GB" sz="1798" i="1">
                                                  <a:solidFill>
                                                    <a:schemeClr val="accent1"/>
                                                  </a:solidFill>
                                                  <a:latin typeface="Cambria Math" panose="02040503050406030204" pitchFamily="18" charset="0"/>
                                                  <a:ea typeface="Cambria Math" panose="02040503050406030204" pitchFamily="18" charset="0"/>
                                                </a:rPr>
                                                <m:t>,</m:t>
                                              </m:r>
                                              <m:r>
                                                <a:rPr lang="en-GB" sz="1798" i="1">
                                                  <a:solidFill>
                                                    <a:schemeClr val="accent1"/>
                                                  </a:solidFill>
                                                  <a:latin typeface="Cambria Math" panose="02040503050406030204" pitchFamily="18" charset="0"/>
                                                  <a:ea typeface="Cambria Math" panose="02040503050406030204" pitchFamily="18" charset="0"/>
                                                </a:rPr>
                                                <m:t>𝑛</m:t>
                                              </m:r>
                                              <m:r>
                                                <a:rPr lang="en-GB" sz="1798" i="1">
                                                  <a:solidFill>
                                                    <a:schemeClr val="accent1"/>
                                                  </a:solidFill>
                                                  <a:latin typeface="Cambria Math" panose="02040503050406030204" pitchFamily="18" charset="0"/>
                                                  <a:ea typeface="Cambria Math" panose="02040503050406030204" pitchFamily="18" charset="0"/>
                                                </a:rPr>
                                                <m:t>,</m:t>
                                              </m:r>
                                              <m:r>
                                                <a:rPr lang="en-GB" sz="1798" i="1">
                                                  <a:solidFill>
                                                    <a:schemeClr val="accent1"/>
                                                  </a:solidFill>
                                                  <a:latin typeface="Cambria Math" panose="02040503050406030204" pitchFamily="18" charset="0"/>
                                                  <a:ea typeface="Cambria Math" panose="02040503050406030204" pitchFamily="18" charset="0"/>
                                                </a:rPr>
                                                <m:t>𝑎</m:t>
                                              </m:r>
                                            </m:e>
                                          </m:d>
                                        </m:e>
                                      </m:nary>
                                    </m:e>
                                  </m:d>
                                </m:e>
                                <m:sup>
                                  <m:r>
                                    <a:rPr lang="de-DE" sz="1798" b="0" i="1" smtClean="0">
                                      <a:solidFill>
                                        <a:schemeClr val="tx1"/>
                                      </a:solidFill>
                                      <a:latin typeface="Cambria Math" panose="02040503050406030204" pitchFamily="18" charset="0"/>
                                      <a:ea typeface="Cambria Math" panose="02040503050406030204" pitchFamily="18" charset="0"/>
                                    </a:rPr>
                                    <m:t>2</m:t>
                                  </m:r>
                                </m:sup>
                              </m:sSup>
                            </m:e>
                          </m:nary>
                        </m:e>
                      </m:nary>
                    </m:oMath>
                  </m:oMathPara>
                </a14:m>
                <a:endParaRPr lang="en-GB" sz="1798" dirty="0"/>
              </a:p>
            </p:txBody>
          </p:sp>
        </mc:Choice>
        <mc:Fallback xmlns="">
          <p:sp>
            <p:nvSpPr>
              <p:cNvPr id="48" name="Rectangle 47">
                <a:extLst>
                  <a:ext uri="{FF2B5EF4-FFF2-40B4-BE49-F238E27FC236}">
                    <a16:creationId xmlns:a16="http://schemas.microsoft.com/office/drawing/2014/main" id="{9E70CC5A-7680-7948-BD23-589F299EC9CE}"/>
                  </a:ext>
                </a:extLst>
              </p:cNvPr>
              <p:cNvSpPr>
                <a:spLocks noRot="1" noChangeAspect="1" noMove="1" noResize="1" noEditPoints="1" noAdjustHandles="1" noChangeArrowheads="1" noChangeShapeType="1" noTextEdit="1"/>
              </p:cNvSpPr>
              <p:nvPr/>
            </p:nvSpPr>
            <p:spPr>
              <a:xfrm>
                <a:off x="508089" y="2860986"/>
                <a:ext cx="5490093" cy="877420"/>
              </a:xfrm>
              <a:prstGeom prst="rect">
                <a:avLst/>
              </a:prstGeom>
              <a:blipFill>
                <a:blip r:embed="rId3"/>
                <a:stretch>
                  <a:fillRect l="-4850" t="-98571" b="-14285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Rectangle 51">
                <a:extLst>
                  <a:ext uri="{FF2B5EF4-FFF2-40B4-BE49-F238E27FC236}">
                    <a16:creationId xmlns:a16="http://schemas.microsoft.com/office/drawing/2014/main" id="{CE9A7548-B650-AE4D-911C-ED7758C7126D}"/>
                  </a:ext>
                </a:extLst>
              </p:cNvPr>
              <p:cNvSpPr/>
              <p:nvPr/>
            </p:nvSpPr>
            <p:spPr>
              <a:xfrm>
                <a:off x="208116" y="1737577"/>
                <a:ext cx="1835439" cy="404663"/>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sz="1798" i="1" smtClean="0">
                          <a:latin typeface="Cambria Math" panose="02040503050406030204" pitchFamily="18" charset="0"/>
                        </a:rPr>
                        <m:t>𝑃</m:t>
                      </m:r>
                      <m:d>
                        <m:dPr>
                          <m:ctrlPr>
                            <a:rPr lang="en-GB" sz="1798" i="1">
                              <a:latin typeface="Cambria Math" panose="02040503050406030204" pitchFamily="18" charset="0"/>
                            </a:rPr>
                          </m:ctrlPr>
                        </m:dPr>
                        <m:e>
                          <m:r>
                            <a:rPr lang="en-GB" sz="1798" i="1">
                              <a:solidFill>
                                <a:schemeClr val="bg2"/>
                              </a:solidFill>
                              <a:latin typeface="Cambria Math" panose="02040503050406030204" pitchFamily="18" charset="0"/>
                            </a:rPr>
                            <m:t>𝑇𝑟𝑎𝑣𝑒𝑙</m:t>
                          </m:r>
                          <m:d>
                            <m:dPr>
                              <m:ctrlPr>
                                <a:rPr lang="de-DE" sz="1798" b="0" i="1" smtClean="0">
                                  <a:solidFill>
                                    <a:schemeClr val="bg2"/>
                                  </a:solidFill>
                                  <a:latin typeface="Cambria Math" panose="02040503050406030204" pitchFamily="18" charset="0"/>
                                </a:rPr>
                              </m:ctrlPr>
                            </m:dPr>
                            <m:e>
                              <m:r>
                                <a:rPr lang="de-DE" sz="1798" b="0" i="1" smtClean="0">
                                  <a:solidFill>
                                    <a:schemeClr val="bg2"/>
                                  </a:solidFill>
                                  <a:latin typeface="Cambria Math" panose="02040503050406030204" pitchFamily="18" charset="0"/>
                                </a:rPr>
                                <m:t>𝑒𝑣𝑒</m:t>
                              </m:r>
                            </m:e>
                          </m:d>
                        </m:e>
                      </m:d>
                    </m:oMath>
                  </m:oMathPara>
                </a14:m>
                <a:endParaRPr lang="en-GB" sz="1798" dirty="0"/>
              </a:p>
            </p:txBody>
          </p:sp>
        </mc:Choice>
        <mc:Fallback xmlns="">
          <p:sp>
            <p:nvSpPr>
              <p:cNvPr id="52" name="Rectangle 51">
                <a:extLst>
                  <a:ext uri="{FF2B5EF4-FFF2-40B4-BE49-F238E27FC236}">
                    <a16:creationId xmlns:a16="http://schemas.microsoft.com/office/drawing/2014/main" id="{CE9A7548-B650-AE4D-911C-ED7758C7126D}"/>
                  </a:ext>
                </a:extLst>
              </p:cNvPr>
              <p:cNvSpPr>
                <a:spLocks noRot="1" noChangeAspect="1" noMove="1" noResize="1" noEditPoints="1" noAdjustHandles="1" noChangeArrowheads="1" noChangeShapeType="1" noTextEdit="1"/>
              </p:cNvSpPr>
              <p:nvPr/>
            </p:nvSpPr>
            <p:spPr>
              <a:xfrm>
                <a:off x="208116" y="1737577"/>
                <a:ext cx="1835439" cy="404663"/>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94036B31-72A8-8E4A-ADFB-AA26990E480F}"/>
                  </a:ext>
                </a:extLst>
              </p:cNvPr>
              <p:cNvSpPr txBox="1"/>
              <p:nvPr/>
            </p:nvSpPr>
            <p:spPr>
              <a:xfrm>
                <a:off x="2231971" y="6285821"/>
                <a:ext cx="8044446" cy="307648"/>
              </a:xfrm>
              <a:prstGeom prst="rect">
                <a:avLst/>
              </a:prstGeom>
              <a:noFill/>
            </p:spPr>
            <p:txBody>
              <a:bodyPr wrap="none" rtlCol="0">
                <a:spAutoFit/>
              </a:bodyPr>
              <a:lstStyle/>
              <a:p>
                <a14:m>
                  <m:oMath xmlns:m="http://schemas.openxmlformats.org/officeDocument/2006/math">
                    <m:r>
                      <a:rPr lang="de-DE" sz="1399" i="1" smtClean="0">
                        <a:latin typeface="Cambria Math" panose="02040503050406030204" pitchFamily="18" charset="0"/>
                      </a:rPr>
                      <m:t>𝐸</m:t>
                    </m:r>
                    <m:r>
                      <a:rPr lang="de-DE" sz="1399" i="1" smtClean="0">
                        <a:latin typeface="Cambria Math" panose="02040503050406030204" pitchFamily="18" charset="0"/>
                      </a:rPr>
                      <m:t>≜</m:t>
                    </m:r>
                    <m:r>
                      <a:rPr lang="de-DE" sz="1399" i="1" smtClean="0">
                        <a:latin typeface="Cambria Math" panose="02040503050406030204" pitchFamily="18" charset="0"/>
                      </a:rPr>
                      <m:t>𝐸𝑝𝑖𝑑</m:t>
                    </m:r>
                    <m:r>
                      <a:rPr lang="de-DE" sz="1399" i="1" smtClean="0">
                        <a:latin typeface="Cambria Math" panose="02040503050406030204" pitchFamily="18" charset="0"/>
                      </a:rPr>
                      <m:t>,</m:t>
                    </m:r>
                    <m:r>
                      <a:rPr lang="de-DE" sz="1399" i="1" smtClean="0">
                        <a:latin typeface="Cambria Math" panose="02040503050406030204" pitchFamily="18" charset="0"/>
                      </a:rPr>
                      <m:t>𝑁</m:t>
                    </m:r>
                    <m:r>
                      <a:rPr lang="de-DE" sz="1399" i="1" smtClean="0">
                        <a:latin typeface="Cambria Math" panose="02040503050406030204" pitchFamily="18" charset="0"/>
                      </a:rPr>
                      <m:t>≜</m:t>
                    </m:r>
                    <m:r>
                      <a:rPr lang="de-DE" sz="1399" b="0" i="1" smtClean="0">
                        <a:latin typeface="Cambria Math" panose="02040503050406030204" pitchFamily="18" charset="0"/>
                      </a:rPr>
                      <m:t>𝑁𝑎𝑡</m:t>
                    </m:r>
                    <m:d>
                      <m:dPr>
                        <m:ctrlPr>
                          <a:rPr lang="de-DE" sz="1399" b="0" i="1" smtClean="0">
                            <a:latin typeface="Cambria Math" panose="02040503050406030204" pitchFamily="18" charset="0"/>
                          </a:rPr>
                        </m:ctrlPr>
                      </m:dPr>
                      <m:e>
                        <m:r>
                          <a:rPr lang="de-DE" sz="1399" b="0" i="1" smtClean="0">
                            <a:latin typeface="Cambria Math" panose="02040503050406030204" pitchFamily="18" charset="0"/>
                          </a:rPr>
                          <m:t>𝐷</m:t>
                        </m:r>
                      </m:e>
                    </m:d>
                    <m:r>
                      <a:rPr lang="de-DE" sz="1399" i="1">
                        <a:latin typeface="Cambria Math" panose="02040503050406030204" pitchFamily="18" charset="0"/>
                      </a:rPr>
                      <m:t>,</m:t>
                    </m:r>
                    <m:r>
                      <a:rPr lang="de-DE" sz="1399" i="1">
                        <a:latin typeface="Cambria Math" panose="02040503050406030204" pitchFamily="18" charset="0"/>
                      </a:rPr>
                      <m:t>𝐴</m:t>
                    </m:r>
                    <m:r>
                      <a:rPr lang="de-DE" sz="1399" i="1">
                        <a:latin typeface="Cambria Math" panose="02040503050406030204" pitchFamily="18" charset="0"/>
                      </a:rPr>
                      <m:t>≜</m:t>
                    </m:r>
                    <m:r>
                      <a:rPr lang="de-DE" sz="1399" b="0" i="1" smtClean="0">
                        <a:latin typeface="Cambria Math" panose="02040503050406030204" pitchFamily="18" charset="0"/>
                      </a:rPr>
                      <m:t>𝐴𝑐𝑐</m:t>
                    </m:r>
                    <m:d>
                      <m:dPr>
                        <m:ctrlPr>
                          <a:rPr lang="de-DE" sz="1399" b="0" i="1" smtClean="0">
                            <a:latin typeface="Cambria Math" panose="02040503050406030204" pitchFamily="18" charset="0"/>
                          </a:rPr>
                        </m:ctrlPr>
                      </m:dPr>
                      <m:e>
                        <m:r>
                          <a:rPr lang="de-DE" sz="1399" b="0" i="1" smtClean="0">
                            <a:latin typeface="Cambria Math" panose="02040503050406030204" pitchFamily="18" charset="0"/>
                          </a:rPr>
                          <m:t>𝐼</m:t>
                        </m:r>
                      </m:e>
                    </m:d>
                    <m:r>
                      <a:rPr lang="de-DE" sz="1399" i="1">
                        <a:latin typeface="Cambria Math" panose="02040503050406030204" pitchFamily="18" charset="0"/>
                      </a:rPr>
                      <m:t>,</m:t>
                    </m:r>
                    <m:r>
                      <a:rPr lang="de-DE" sz="1399" i="1">
                        <a:latin typeface="Cambria Math" panose="02040503050406030204" pitchFamily="18" charset="0"/>
                      </a:rPr>
                      <m:t>𝑆</m:t>
                    </m:r>
                    <m:r>
                      <a:rPr lang="de-DE" sz="1399" i="1">
                        <a:latin typeface="Cambria Math" panose="02040503050406030204" pitchFamily="18" charset="0"/>
                      </a:rPr>
                      <m:t>≜</m:t>
                    </m:r>
                    <m:r>
                      <a:rPr lang="de-DE" sz="1399" i="1">
                        <a:latin typeface="Cambria Math" panose="02040503050406030204" pitchFamily="18" charset="0"/>
                      </a:rPr>
                      <m:t>𝑆𝑖𝑐𝑘</m:t>
                    </m:r>
                    <m:d>
                      <m:dPr>
                        <m:ctrlPr>
                          <a:rPr lang="de-DE" sz="1399" b="0" i="1" smtClean="0">
                            <a:latin typeface="Cambria Math" panose="02040503050406030204" pitchFamily="18" charset="0"/>
                          </a:rPr>
                        </m:ctrlPr>
                      </m:dPr>
                      <m:e>
                        <m:r>
                          <a:rPr lang="de-DE" sz="1399" b="0" i="1" smtClean="0">
                            <a:latin typeface="Cambria Math" panose="02040503050406030204" pitchFamily="18" charset="0"/>
                          </a:rPr>
                          <m:t>𝑋</m:t>
                        </m:r>
                      </m:e>
                    </m:d>
                    <m:r>
                      <a:rPr lang="de-DE" sz="1399" i="1">
                        <a:latin typeface="Cambria Math" panose="02040503050406030204" pitchFamily="18" charset="0"/>
                      </a:rPr>
                      <m:t>,</m:t>
                    </m:r>
                    <m:r>
                      <a:rPr lang="de-DE" sz="1399" i="1">
                        <a:latin typeface="Cambria Math" panose="02040503050406030204" pitchFamily="18" charset="0"/>
                      </a:rPr>
                      <m:t>𝑇𝑡</m:t>
                    </m:r>
                    <m:r>
                      <a:rPr lang="de-DE" sz="1399" i="1">
                        <a:latin typeface="Cambria Math" panose="02040503050406030204" pitchFamily="18" charset="0"/>
                      </a:rPr>
                      <m:t>≜</m:t>
                    </m:r>
                    <m:r>
                      <a:rPr lang="de-DE" sz="1399" i="1">
                        <a:latin typeface="Cambria Math" panose="02040503050406030204" pitchFamily="18" charset="0"/>
                      </a:rPr>
                      <m:t>𝑇𝑟𝑒𝑎𝑡</m:t>
                    </m:r>
                    <m:d>
                      <m:dPr>
                        <m:ctrlPr>
                          <a:rPr lang="de-DE" sz="1399" b="0" i="1" smtClean="0">
                            <a:latin typeface="Cambria Math" panose="02040503050406030204" pitchFamily="18" charset="0"/>
                          </a:rPr>
                        </m:ctrlPr>
                      </m:dPr>
                      <m:e>
                        <m:r>
                          <a:rPr lang="de-DE" sz="1399" b="0" i="1" smtClean="0">
                            <a:latin typeface="Cambria Math" panose="02040503050406030204" pitchFamily="18" charset="0"/>
                          </a:rPr>
                          <m:t>𝑋</m:t>
                        </m:r>
                        <m:r>
                          <a:rPr lang="de-DE" sz="1399" b="0" i="1" smtClean="0">
                            <a:latin typeface="Cambria Math" panose="02040503050406030204" pitchFamily="18" charset="0"/>
                          </a:rPr>
                          <m:t>,</m:t>
                        </m:r>
                        <m:r>
                          <a:rPr lang="de-DE" sz="1399" b="0" i="1" smtClean="0">
                            <a:latin typeface="Cambria Math" panose="02040503050406030204" pitchFamily="18" charset="0"/>
                          </a:rPr>
                          <m:t>𝑀</m:t>
                        </m:r>
                      </m:e>
                    </m:d>
                    <m:r>
                      <a:rPr lang="de-DE" sz="1399" b="0" i="1" smtClean="0">
                        <a:latin typeface="Cambria Math" panose="02040503050406030204" pitchFamily="18" charset="0"/>
                      </a:rPr>
                      <m:t>,</m:t>
                    </m:r>
                    <m:r>
                      <a:rPr lang="de-DE" sz="1399" b="0" i="1" smtClean="0">
                        <a:latin typeface="Cambria Math" panose="02040503050406030204" pitchFamily="18" charset="0"/>
                      </a:rPr>
                      <m:t>𝑇𝑟</m:t>
                    </m:r>
                    <m:r>
                      <a:rPr lang="de-DE" sz="1399" i="1">
                        <a:latin typeface="Cambria Math" panose="02040503050406030204" pitchFamily="18" charset="0"/>
                      </a:rPr>
                      <m:t>≜</m:t>
                    </m:r>
                    <m:r>
                      <a:rPr lang="de-DE" sz="1399" b="0" i="1" smtClean="0">
                        <a:latin typeface="Cambria Math" panose="02040503050406030204" pitchFamily="18" charset="0"/>
                      </a:rPr>
                      <m:t>𝑇𝑟𝑎𝑣𝑒𝑙</m:t>
                    </m:r>
                    <m:d>
                      <m:dPr>
                        <m:ctrlPr>
                          <a:rPr lang="de-DE" sz="1399" b="0" i="1" smtClean="0">
                            <a:latin typeface="Cambria Math" panose="02040503050406030204" pitchFamily="18" charset="0"/>
                          </a:rPr>
                        </m:ctrlPr>
                      </m:dPr>
                      <m:e>
                        <m:r>
                          <a:rPr lang="de-DE" sz="1399" b="0" i="1" smtClean="0">
                            <a:latin typeface="Cambria Math" panose="02040503050406030204" pitchFamily="18" charset="0"/>
                          </a:rPr>
                          <m:t>𝑋</m:t>
                        </m:r>
                      </m:e>
                    </m:d>
                    <m:r>
                      <a:rPr lang="de-DE" sz="1399" b="0" i="1" smtClean="0">
                        <a:latin typeface="Cambria Math" panose="02040503050406030204" pitchFamily="18" charset="0"/>
                      </a:rPr>
                      <m:t>;</m:t>
                    </m:r>
                  </m:oMath>
                </a14:m>
                <a:r>
                  <a:rPr lang="de-DE" sz="1399" i="1" dirty="0"/>
                  <a:t> subscript </a:t>
                </a:r>
                <a14:m>
                  <m:oMath xmlns:m="http://schemas.openxmlformats.org/officeDocument/2006/math">
                    <m:r>
                      <a:rPr lang="de-DE" sz="1399" i="1">
                        <a:latin typeface="Cambria Math" panose="02040503050406030204" pitchFamily="18" charset="0"/>
                      </a:rPr>
                      <m:t>𝑒</m:t>
                    </m:r>
                  </m:oMath>
                </a14:m>
                <a:r>
                  <a:rPr lang="de-DE" sz="1399" i="1" dirty="0"/>
                  <a:t> for </a:t>
                </a:r>
                <a14:m>
                  <m:oMath xmlns:m="http://schemas.openxmlformats.org/officeDocument/2006/math">
                    <m:r>
                      <a:rPr lang="de-DE" sz="1399" i="1">
                        <a:latin typeface="Cambria Math" panose="02040503050406030204" pitchFamily="18" charset="0"/>
                      </a:rPr>
                      <m:t>𝑒</m:t>
                    </m:r>
                    <m:r>
                      <a:rPr lang="de-DE" sz="1399" b="0" i="1" smtClean="0">
                        <a:latin typeface="Cambria Math" panose="02040503050406030204" pitchFamily="18" charset="0"/>
                      </a:rPr>
                      <m:t>𝑣𝑒</m:t>
                    </m:r>
                  </m:oMath>
                </a14:m>
                <a:endParaRPr lang="de-DE" sz="1399" i="1" dirty="0"/>
              </a:p>
            </p:txBody>
          </p:sp>
        </mc:Choice>
        <mc:Fallback xmlns="">
          <p:sp>
            <p:nvSpPr>
              <p:cNvPr id="47" name="TextBox 46">
                <a:extLst>
                  <a:ext uri="{FF2B5EF4-FFF2-40B4-BE49-F238E27FC236}">
                    <a16:creationId xmlns:a16="http://schemas.microsoft.com/office/drawing/2014/main" id="{94036B31-72A8-8E4A-ADFB-AA26990E480F}"/>
                  </a:ext>
                </a:extLst>
              </p:cNvPr>
              <p:cNvSpPr txBox="1">
                <a:spLocks noRot="1" noChangeAspect="1" noMove="1" noResize="1" noEditPoints="1" noAdjustHandles="1" noChangeArrowheads="1" noChangeShapeType="1" noTextEdit="1"/>
              </p:cNvSpPr>
              <p:nvPr/>
            </p:nvSpPr>
            <p:spPr>
              <a:xfrm>
                <a:off x="2231971" y="6285821"/>
                <a:ext cx="8044446" cy="307648"/>
              </a:xfrm>
              <a:prstGeom prst="rect">
                <a:avLst/>
              </a:prstGeom>
              <a:blipFill>
                <a:blip r:embed="rId5"/>
                <a:stretch>
                  <a:fillRect t="-4000" b="-2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Rectangle 50">
                <a:extLst>
                  <a:ext uri="{FF2B5EF4-FFF2-40B4-BE49-F238E27FC236}">
                    <a16:creationId xmlns:a16="http://schemas.microsoft.com/office/drawing/2014/main" id="{2E45BF73-9A36-1148-ADB7-E40A13546CD1}"/>
                  </a:ext>
                </a:extLst>
              </p:cNvPr>
              <p:cNvSpPr/>
              <p:nvPr/>
            </p:nvSpPr>
            <p:spPr>
              <a:xfrm>
                <a:off x="10101899" y="2293009"/>
                <a:ext cx="181120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dirty="0">
                          <a:latin typeface="Cambria Math" panose="02040503050406030204" pitchFamily="18" charset="0"/>
                        </a:rPr>
                        <m:t>𝑋</m:t>
                      </m:r>
                      <m:r>
                        <a:rPr lang="de-DE" dirty="0">
                          <a:latin typeface="Cambria Math" panose="02040503050406030204" pitchFamily="18" charset="0"/>
                        </a:rPr>
                        <m:t>∈{</m:t>
                      </m:r>
                      <m:r>
                        <a:rPr lang="de-DE" i="1" dirty="0">
                          <a:latin typeface="Cambria Math" panose="02040503050406030204" pitchFamily="18" charset="0"/>
                        </a:rPr>
                        <m:t>𝑎𝑙𝑖𝑐𝑒</m:t>
                      </m:r>
                      <m:r>
                        <a:rPr lang="de-DE" dirty="0">
                          <a:latin typeface="Cambria Math" panose="02040503050406030204" pitchFamily="18" charset="0"/>
                        </a:rPr>
                        <m:t>, </m:t>
                      </m:r>
                      <m:r>
                        <a:rPr lang="de-DE" i="1" dirty="0">
                          <a:latin typeface="Cambria Math" panose="02040503050406030204" pitchFamily="18" charset="0"/>
                        </a:rPr>
                        <m:t>𝑏𝑜𝑏</m:t>
                      </m:r>
                      <m:r>
                        <a:rPr lang="de-DE" dirty="0">
                          <a:latin typeface="Cambria Math" panose="02040503050406030204" pitchFamily="18" charset="0"/>
                        </a:rPr>
                        <m:t>)</m:t>
                      </m:r>
                    </m:oMath>
                  </m:oMathPara>
                </a14:m>
                <a:endParaRPr lang="de-DE" dirty="0"/>
              </a:p>
            </p:txBody>
          </p:sp>
        </mc:Choice>
        <mc:Fallback xmlns="">
          <p:sp>
            <p:nvSpPr>
              <p:cNvPr id="51" name="Rectangle 50">
                <a:extLst>
                  <a:ext uri="{FF2B5EF4-FFF2-40B4-BE49-F238E27FC236}">
                    <a16:creationId xmlns:a16="http://schemas.microsoft.com/office/drawing/2014/main" id="{2E45BF73-9A36-1148-ADB7-E40A13546CD1}"/>
                  </a:ext>
                </a:extLst>
              </p:cNvPr>
              <p:cNvSpPr>
                <a:spLocks noRot="1" noChangeAspect="1" noMove="1" noResize="1" noEditPoints="1" noAdjustHandles="1" noChangeArrowheads="1" noChangeShapeType="1" noTextEdit="1"/>
              </p:cNvSpPr>
              <p:nvPr/>
            </p:nvSpPr>
            <p:spPr>
              <a:xfrm>
                <a:off x="10101899" y="2293009"/>
                <a:ext cx="1811200" cy="369332"/>
              </a:xfrm>
              <a:prstGeom prst="rect">
                <a:avLst/>
              </a:prstGeom>
              <a:blipFill>
                <a:blip r:embed="rId6"/>
                <a:stretch>
                  <a:fillRect b="-13333"/>
                </a:stretch>
              </a:blipFill>
            </p:spPr>
            <p:txBody>
              <a:bodyPr/>
              <a:lstStyle/>
              <a:p>
                <a:r>
                  <a:rPr lang="en-GB">
                    <a:noFill/>
                  </a:rPr>
                  <a:t> </a:t>
                </a:r>
              </a:p>
            </p:txBody>
          </p:sp>
        </mc:Fallback>
      </mc:AlternateContent>
      <p:grpSp>
        <p:nvGrpSpPr>
          <p:cNvPr id="53" name="Group 52">
            <a:extLst>
              <a:ext uri="{FF2B5EF4-FFF2-40B4-BE49-F238E27FC236}">
                <a16:creationId xmlns:a16="http://schemas.microsoft.com/office/drawing/2014/main" id="{87CEC62B-D5A4-614D-BA7B-4F96D7913C58}"/>
              </a:ext>
            </a:extLst>
          </p:cNvPr>
          <p:cNvGrpSpPr/>
          <p:nvPr/>
        </p:nvGrpSpPr>
        <p:grpSpPr>
          <a:xfrm>
            <a:off x="6908400" y="360000"/>
            <a:ext cx="4924053" cy="2453955"/>
            <a:chOff x="6907622" y="3448697"/>
            <a:chExt cx="4924053" cy="2453955"/>
          </a:xfrm>
        </p:grpSpPr>
        <p:grpSp>
          <p:nvGrpSpPr>
            <p:cNvPr id="55" name="Group 54">
              <a:extLst>
                <a:ext uri="{FF2B5EF4-FFF2-40B4-BE49-F238E27FC236}">
                  <a16:creationId xmlns:a16="http://schemas.microsoft.com/office/drawing/2014/main" id="{9242D6C7-682B-4141-9D46-E9B668E0989F}"/>
                </a:ext>
              </a:extLst>
            </p:cNvPr>
            <p:cNvGrpSpPr/>
            <p:nvPr/>
          </p:nvGrpSpPr>
          <p:grpSpPr>
            <a:xfrm>
              <a:off x="8241884" y="3532117"/>
              <a:ext cx="2034533" cy="552081"/>
              <a:chOff x="8655309" y="2902693"/>
              <a:chExt cx="2034533" cy="552081"/>
            </a:xfrm>
          </p:grpSpPr>
          <p:cxnSp>
            <p:nvCxnSpPr>
              <p:cNvPr id="113" name="Straight Connector 112">
                <a:extLst>
                  <a:ext uri="{FF2B5EF4-FFF2-40B4-BE49-F238E27FC236}">
                    <a16:creationId xmlns:a16="http://schemas.microsoft.com/office/drawing/2014/main" id="{28357331-4943-F34A-B82D-BC633D4DB915}"/>
                  </a:ext>
                </a:extLst>
              </p:cNvPr>
              <p:cNvCxnSpPr>
                <a:cxnSpLocks/>
                <a:stCxn id="56" idx="6"/>
                <a:endCxn id="124"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B2335D8C-658A-0E46-86C8-9B445D29EF31}"/>
                  </a:ext>
                </a:extLst>
              </p:cNvPr>
              <p:cNvCxnSpPr>
                <a:cxnSpLocks/>
                <a:stCxn id="57" idx="2"/>
                <a:endCxn id="124"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54B51690-39C2-3A48-953D-9E16479556E7}"/>
                  </a:ext>
                </a:extLst>
              </p:cNvPr>
              <p:cNvCxnSpPr>
                <a:cxnSpLocks/>
                <a:stCxn id="60" idx="0"/>
                <a:endCxn id="124"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6" name="Group 115">
                <a:extLst>
                  <a:ext uri="{FF2B5EF4-FFF2-40B4-BE49-F238E27FC236}">
                    <a16:creationId xmlns:a16="http://schemas.microsoft.com/office/drawing/2014/main" id="{41728E24-6A3C-7D4D-8144-04EF9453224D}"/>
                  </a:ext>
                </a:extLst>
              </p:cNvPr>
              <p:cNvGrpSpPr/>
              <p:nvPr/>
            </p:nvGrpSpPr>
            <p:grpSpPr>
              <a:xfrm>
                <a:off x="9540595" y="2902693"/>
                <a:ext cx="520306" cy="392206"/>
                <a:chOff x="9540595" y="2902693"/>
                <a:chExt cx="520306" cy="392206"/>
              </a:xfrm>
            </p:grpSpPr>
            <p:sp>
              <p:nvSpPr>
                <p:cNvPr id="123" name="Rectangle 122">
                  <a:extLst>
                    <a:ext uri="{FF2B5EF4-FFF2-40B4-BE49-F238E27FC236}">
                      <a16:creationId xmlns:a16="http://schemas.microsoft.com/office/drawing/2014/main" id="{57BB287D-B264-3F47-9461-B2BA6FC642EE}"/>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4" name="Rectangle 123">
                  <a:extLst>
                    <a:ext uri="{FF2B5EF4-FFF2-40B4-BE49-F238E27FC236}">
                      <a16:creationId xmlns:a16="http://schemas.microsoft.com/office/drawing/2014/main" id="{361058F6-3AFD-8E49-B05C-E9476413230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5" name="Rectangle 124">
                  <a:extLst>
                    <a:ext uri="{FF2B5EF4-FFF2-40B4-BE49-F238E27FC236}">
                      <a16:creationId xmlns:a16="http://schemas.microsoft.com/office/drawing/2014/main" id="{1FD2CE65-2634-5840-8A77-037E8752A168}"/>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6" name="TextBox 125">
                      <a:extLst>
                        <a:ext uri="{FF2B5EF4-FFF2-40B4-BE49-F238E27FC236}">
                          <a16:creationId xmlns:a16="http://schemas.microsoft.com/office/drawing/2014/main" id="{4C0BE9C9-FFFA-7B41-AAA8-511C77C1A1D4}"/>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36"/>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56" name="Oval 55">
                  <a:extLst>
                    <a:ext uri="{FF2B5EF4-FFF2-40B4-BE49-F238E27FC236}">
                      <a16:creationId xmlns:a16="http://schemas.microsoft.com/office/drawing/2014/main" id="{25CFFC65-B57A-1449-BF63-464AB741D458}"/>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3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Oval 56">
                  <a:extLst>
                    <a:ext uri="{FF2B5EF4-FFF2-40B4-BE49-F238E27FC236}">
                      <a16:creationId xmlns:a16="http://schemas.microsoft.com/office/drawing/2014/main" id="{787AF84B-DA68-4748-AD65-DE8F3A518AD4}"/>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3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Oval 57">
                  <a:extLst>
                    <a:ext uri="{FF2B5EF4-FFF2-40B4-BE49-F238E27FC236}">
                      <a16:creationId xmlns:a16="http://schemas.microsoft.com/office/drawing/2014/main" id="{36C1C92B-EF2B-274A-A096-DF4405C61FDC}"/>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5" name="Oval 124">
                  <a:extLst>
                    <a:ext uri="{FF2B5EF4-FFF2-40B4-BE49-F238E27FC236}">
                      <a16:creationId xmlns:a16="http://schemas.microsoft.com/office/drawing/2014/main" id="{07B8EFD7-F4A3-B743-A209-C1955B419D2A}"/>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3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Oval 58">
                  <a:extLst>
                    <a:ext uri="{FF2B5EF4-FFF2-40B4-BE49-F238E27FC236}">
                      <a16:creationId xmlns:a16="http://schemas.microsoft.com/office/drawing/2014/main" id="{B2AE2C0D-5325-D046-A5E1-3257E75DEEE4}"/>
                    </a:ext>
                  </a:extLst>
                </p:cNvPr>
                <p:cNvSpPr/>
                <p:nvPr/>
              </p:nvSpPr>
              <p:spPr>
                <a:xfrm>
                  <a:off x="6907622" y="4767595"/>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6" name="Oval 125">
                  <a:extLst>
                    <a:ext uri="{FF2B5EF4-FFF2-40B4-BE49-F238E27FC236}">
                      <a16:creationId xmlns:a16="http://schemas.microsoft.com/office/drawing/2014/main" id="{230F8F06-A7B8-ED48-A1BC-110DD4DC132C}"/>
                    </a:ext>
                  </a:extLst>
                </p:cNvPr>
                <p:cNvSpPr>
                  <a:spLocks noRot="1" noChangeAspect="1" noMove="1" noResize="1" noEditPoints="1" noAdjustHandles="1" noChangeArrowheads="1" noChangeShapeType="1" noTextEdit="1"/>
                </p:cNvSpPr>
                <p:nvPr/>
              </p:nvSpPr>
              <p:spPr>
                <a:xfrm>
                  <a:off x="6907622" y="4767595"/>
                  <a:ext cx="1536412" cy="389513"/>
                </a:xfrm>
                <a:prstGeom prst="ellipse">
                  <a:avLst/>
                </a:prstGeom>
                <a:blipFill>
                  <a:blip r:embed="rId4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Oval 59">
                  <a:extLst>
                    <a:ext uri="{FF2B5EF4-FFF2-40B4-BE49-F238E27FC236}">
                      <a16:creationId xmlns:a16="http://schemas.microsoft.com/office/drawing/2014/main" id="{7DD27CAF-B2D1-BE4E-91BB-4A78D4F5A4B1}"/>
                    </a:ext>
                  </a:extLst>
                </p:cNvPr>
                <p:cNvSpPr/>
                <p:nvPr/>
              </p:nvSpPr>
              <p:spPr>
                <a:xfrm>
                  <a:off x="8860758"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27" name="Oval 126">
                  <a:extLst>
                    <a:ext uri="{FF2B5EF4-FFF2-40B4-BE49-F238E27FC236}">
                      <a16:creationId xmlns:a16="http://schemas.microsoft.com/office/drawing/2014/main" id="{CDE419A2-B8C7-F94D-B2DF-582D0DA280E9}"/>
                    </a:ext>
                  </a:extLst>
                </p:cNvPr>
                <p:cNvSpPr>
                  <a:spLocks noRot="1" noChangeAspect="1" noMove="1" noResize="1" noEditPoints="1" noAdjustHandles="1" noChangeArrowheads="1" noChangeShapeType="1" noTextEdit="1"/>
                </p:cNvSpPr>
                <p:nvPr/>
              </p:nvSpPr>
              <p:spPr>
                <a:xfrm>
                  <a:off x="8860758" y="4084198"/>
                  <a:ext cx="758649" cy="389513"/>
                </a:xfrm>
                <a:prstGeom prst="ellipse">
                  <a:avLst/>
                </a:prstGeom>
                <a:blipFill>
                  <a:blip r:embed="rId41"/>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Oval 60">
                  <a:extLst>
                    <a:ext uri="{FF2B5EF4-FFF2-40B4-BE49-F238E27FC236}">
                      <a16:creationId xmlns:a16="http://schemas.microsoft.com/office/drawing/2014/main" id="{C7E3AD11-35F6-BE48-969D-03ED4B7C1CA3}"/>
                    </a:ext>
                  </a:extLst>
                </p:cNvPr>
                <p:cNvSpPr/>
                <p:nvPr/>
              </p:nvSpPr>
              <p:spPr>
                <a:xfrm>
                  <a:off x="10039464" y="4767595"/>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28" name="Oval 127">
                  <a:extLst>
                    <a:ext uri="{FF2B5EF4-FFF2-40B4-BE49-F238E27FC236}">
                      <a16:creationId xmlns:a16="http://schemas.microsoft.com/office/drawing/2014/main" id="{C3488DEF-9CED-A54A-9108-10F77FD2EA45}"/>
                    </a:ext>
                  </a:extLst>
                </p:cNvPr>
                <p:cNvSpPr>
                  <a:spLocks noRot="1" noChangeAspect="1" noMove="1" noResize="1" noEditPoints="1" noAdjustHandles="1" noChangeArrowheads="1" noChangeShapeType="1" noTextEdit="1"/>
                </p:cNvSpPr>
                <p:nvPr/>
              </p:nvSpPr>
              <p:spPr>
                <a:xfrm>
                  <a:off x="10039464" y="4767595"/>
                  <a:ext cx="1792211" cy="389513"/>
                </a:xfrm>
                <a:prstGeom prst="ellipse">
                  <a:avLst/>
                </a:prstGeom>
                <a:blipFill>
                  <a:blip r:embed="rId42"/>
                  <a:stretch>
                    <a:fillRect/>
                  </a:stretch>
                </a:blipFill>
                <a:ln>
                  <a:solidFill>
                    <a:schemeClr val="tx1"/>
                  </a:solidFill>
                </a:ln>
              </p:spPr>
              <p:txBody>
                <a:bodyPr/>
                <a:lstStyle/>
                <a:p>
                  <a:r>
                    <a:rPr lang="en-GB">
                      <a:noFill/>
                    </a:rPr>
                    <a:t> </a:t>
                  </a:r>
                </a:p>
              </p:txBody>
            </p:sp>
          </mc:Fallback>
        </mc:AlternateContent>
        <p:cxnSp>
          <p:nvCxnSpPr>
            <p:cNvPr id="62" name="Straight Connector 61">
              <a:extLst>
                <a:ext uri="{FF2B5EF4-FFF2-40B4-BE49-F238E27FC236}">
                  <a16:creationId xmlns:a16="http://schemas.microsoft.com/office/drawing/2014/main" id="{0B68D7DB-D21A-DD4F-8563-E26FA7020F59}"/>
                </a:ext>
              </a:extLst>
            </p:cNvPr>
            <p:cNvCxnSpPr>
              <a:cxnSpLocks/>
              <a:stCxn id="59" idx="6"/>
              <a:endCxn id="110" idx="1"/>
            </p:cNvCxnSpPr>
            <p:nvPr/>
          </p:nvCxnSpPr>
          <p:spPr>
            <a:xfrm>
              <a:off x="8444034" y="4962352"/>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AB5B06FE-5BC6-A94A-BD46-402FF14C43D3}"/>
                </a:ext>
              </a:extLst>
            </p:cNvPr>
            <p:cNvCxnSpPr>
              <a:cxnSpLocks/>
              <a:stCxn id="60" idx="4"/>
              <a:endCxn id="110" idx="0"/>
            </p:cNvCxnSpPr>
            <p:nvPr/>
          </p:nvCxnSpPr>
          <p:spPr>
            <a:xfrm flipH="1">
              <a:off x="8971231" y="4473711"/>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A5F5024-2D1B-A041-9BCB-1C7040A6FD21}"/>
                </a:ext>
              </a:extLst>
            </p:cNvPr>
            <p:cNvCxnSpPr>
              <a:cxnSpLocks/>
              <a:stCxn id="58" idx="0"/>
              <a:endCxn id="110" idx="2"/>
            </p:cNvCxnSpPr>
            <p:nvPr/>
          </p:nvCxnSpPr>
          <p:spPr>
            <a:xfrm flipH="1" flipV="1">
              <a:off x="8971231" y="5039794"/>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B77A07BC-DF93-AE4F-A6C8-C204B0558E2C}"/>
                </a:ext>
              </a:extLst>
            </p:cNvPr>
            <p:cNvGrpSpPr/>
            <p:nvPr/>
          </p:nvGrpSpPr>
          <p:grpSpPr>
            <a:xfrm>
              <a:off x="8610247" y="4856880"/>
              <a:ext cx="474503" cy="391710"/>
              <a:chOff x="9288700" y="2902693"/>
              <a:chExt cx="474503" cy="391710"/>
            </a:xfrm>
          </p:grpSpPr>
          <p:sp>
            <p:nvSpPr>
              <p:cNvPr id="109" name="Rectangle 108">
                <a:extLst>
                  <a:ext uri="{FF2B5EF4-FFF2-40B4-BE49-F238E27FC236}">
                    <a16:creationId xmlns:a16="http://schemas.microsoft.com/office/drawing/2014/main" id="{2C1D6AA7-232F-F944-8D94-D768068AB118}"/>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Rectangle 109">
                <a:extLst>
                  <a:ext uri="{FF2B5EF4-FFF2-40B4-BE49-F238E27FC236}">
                    <a16:creationId xmlns:a16="http://schemas.microsoft.com/office/drawing/2014/main" id="{1F5AC24C-92F3-5449-81F3-822FA257B2DB}"/>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1" name="Rectangle 110">
                <a:extLst>
                  <a:ext uri="{FF2B5EF4-FFF2-40B4-BE49-F238E27FC236}">
                    <a16:creationId xmlns:a16="http://schemas.microsoft.com/office/drawing/2014/main" id="{89C8A53A-2F8C-2044-B8F9-10278D101429}"/>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2" name="TextBox 111">
                    <a:extLst>
                      <a:ext uri="{FF2B5EF4-FFF2-40B4-BE49-F238E27FC236}">
                        <a16:creationId xmlns:a16="http://schemas.microsoft.com/office/drawing/2014/main" id="{62E7E34F-71D9-4648-8ED5-76417155F89F}"/>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43"/>
                    <a:stretch>
                      <a:fillRect l="-16667" r="-4167" b="-26087"/>
                    </a:stretch>
                  </a:blipFill>
                </p:spPr>
                <p:txBody>
                  <a:bodyPr/>
                  <a:lstStyle/>
                  <a:p>
                    <a:r>
                      <a:rPr lang="en-GB">
                        <a:noFill/>
                      </a:rPr>
                      <a:t> </a:t>
                    </a:r>
                  </a:p>
                </p:txBody>
              </p:sp>
            </mc:Fallback>
          </mc:AlternateContent>
        </p:grpSp>
        <p:cxnSp>
          <p:nvCxnSpPr>
            <p:cNvPr id="66" name="Straight Connector 65">
              <a:extLst>
                <a:ext uri="{FF2B5EF4-FFF2-40B4-BE49-F238E27FC236}">
                  <a16:creationId xmlns:a16="http://schemas.microsoft.com/office/drawing/2014/main" id="{2893DA93-1DB3-7140-B66C-44CEE3A56B81}"/>
                </a:ext>
              </a:extLst>
            </p:cNvPr>
            <p:cNvCxnSpPr>
              <a:cxnSpLocks/>
              <a:stCxn id="60" idx="4"/>
              <a:endCxn id="106" idx="0"/>
            </p:cNvCxnSpPr>
            <p:nvPr/>
          </p:nvCxnSpPr>
          <p:spPr>
            <a:xfrm>
              <a:off x="9240083" y="4473711"/>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BE25506D-5D0E-D549-816C-4E44E9B03036}"/>
                </a:ext>
              </a:extLst>
            </p:cNvPr>
            <p:cNvCxnSpPr>
              <a:cxnSpLocks/>
              <a:stCxn id="61" idx="2"/>
              <a:endCxn id="106" idx="3"/>
            </p:cNvCxnSpPr>
            <p:nvPr/>
          </p:nvCxnSpPr>
          <p:spPr>
            <a:xfrm flipH="1">
              <a:off x="9574104" y="4962352"/>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C3CFAE79-CB6E-674C-8FD3-EACD71C11859}"/>
                </a:ext>
              </a:extLst>
            </p:cNvPr>
            <p:cNvCxnSpPr>
              <a:cxnSpLocks/>
              <a:stCxn id="58" idx="0"/>
              <a:endCxn id="106" idx="2"/>
            </p:cNvCxnSpPr>
            <p:nvPr/>
          </p:nvCxnSpPr>
          <p:spPr>
            <a:xfrm flipV="1">
              <a:off x="9236259" y="5039794"/>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9" name="Group 68">
              <a:extLst>
                <a:ext uri="{FF2B5EF4-FFF2-40B4-BE49-F238E27FC236}">
                  <a16:creationId xmlns:a16="http://schemas.microsoft.com/office/drawing/2014/main" id="{C110ED50-F62A-C741-A570-341FB96C0F08}"/>
                </a:ext>
              </a:extLst>
            </p:cNvPr>
            <p:cNvGrpSpPr/>
            <p:nvPr/>
          </p:nvGrpSpPr>
          <p:grpSpPr>
            <a:xfrm>
              <a:off x="9393015" y="4856880"/>
              <a:ext cx="525629" cy="392206"/>
              <a:chOff x="9540595" y="2902693"/>
              <a:chExt cx="525629" cy="392206"/>
            </a:xfrm>
          </p:grpSpPr>
          <p:sp>
            <p:nvSpPr>
              <p:cNvPr id="105" name="Rectangle 104">
                <a:extLst>
                  <a:ext uri="{FF2B5EF4-FFF2-40B4-BE49-F238E27FC236}">
                    <a16:creationId xmlns:a16="http://schemas.microsoft.com/office/drawing/2014/main" id="{0F552CBA-390D-B34D-8DED-EB04B17DFE7D}"/>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6" name="Rectangle 105">
                <a:extLst>
                  <a:ext uri="{FF2B5EF4-FFF2-40B4-BE49-F238E27FC236}">
                    <a16:creationId xmlns:a16="http://schemas.microsoft.com/office/drawing/2014/main" id="{8D7A226C-9615-C543-9114-C703473C90AE}"/>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Rectangle 106">
                <a:extLst>
                  <a:ext uri="{FF2B5EF4-FFF2-40B4-BE49-F238E27FC236}">
                    <a16:creationId xmlns:a16="http://schemas.microsoft.com/office/drawing/2014/main" id="{5F71164E-1F7A-DC4B-8855-406C358F1A6B}"/>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8" name="TextBox 107">
                    <a:extLst>
                      <a:ext uri="{FF2B5EF4-FFF2-40B4-BE49-F238E27FC236}">
                        <a16:creationId xmlns:a16="http://schemas.microsoft.com/office/drawing/2014/main" id="{E112D54E-785A-2942-8E1A-2D381DE2C6C4}"/>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44"/>
                    <a:stretch>
                      <a:fillRect l="-16667" r="-4167" b="-27273"/>
                    </a:stretch>
                  </a:blipFill>
                </p:spPr>
                <p:txBody>
                  <a:bodyPr/>
                  <a:lstStyle/>
                  <a:p>
                    <a:r>
                      <a:rPr lang="en-GB">
                        <a:noFill/>
                      </a:rPr>
                      <a:t> </a:t>
                    </a:r>
                  </a:p>
                </p:txBody>
              </p:sp>
            </mc:Fallback>
          </mc:AlternateContent>
        </p:grpSp>
        <p:grpSp>
          <p:nvGrpSpPr>
            <p:cNvPr id="70" name="Group 69">
              <a:extLst>
                <a:ext uri="{FF2B5EF4-FFF2-40B4-BE49-F238E27FC236}">
                  <a16:creationId xmlns:a16="http://schemas.microsoft.com/office/drawing/2014/main" id="{EA1888EC-E724-6246-B1C4-F47F899BCC8C}"/>
                </a:ext>
              </a:extLst>
            </p:cNvPr>
            <p:cNvGrpSpPr/>
            <p:nvPr/>
          </p:nvGrpSpPr>
          <p:grpSpPr>
            <a:xfrm>
              <a:off x="9619407" y="4206954"/>
              <a:ext cx="758122" cy="348999"/>
              <a:chOff x="8636773" y="2952819"/>
              <a:chExt cx="758122" cy="348999"/>
            </a:xfrm>
          </p:grpSpPr>
          <p:cxnSp>
            <p:nvCxnSpPr>
              <p:cNvPr id="101" name="Straight Connector 100">
                <a:extLst>
                  <a:ext uri="{FF2B5EF4-FFF2-40B4-BE49-F238E27FC236}">
                    <a16:creationId xmlns:a16="http://schemas.microsoft.com/office/drawing/2014/main" id="{315DD24E-291D-C24B-A49A-926C1660CB2D}"/>
                  </a:ext>
                </a:extLst>
              </p:cNvPr>
              <p:cNvCxnSpPr>
                <a:cxnSpLocks/>
                <a:stCxn id="60" idx="6"/>
                <a:endCxn id="103"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Group 101">
                <a:extLst>
                  <a:ext uri="{FF2B5EF4-FFF2-40B4-BE49-F238E27FC236}">
                    <a16:creationId xmlns:a16="http://schemas.microsoft.com/office/drawing/2014/main" id="{0F7CAE79-1B7E-4749-B232-1AE31215C484}"/>
                  </a:ext>
                </a:extLst>
              </p:cNvPr>
              <p:cNvGrpSpPr/>
              <p:nvPr/>
            </p:nvGrpSpPr>
            <p:grpSpPr>
              <a:xfrm>
                <a:off x="8957481" y="2952819"/>
                <a:ext cx="437414" cy="348999"/>
                <a:chOff x="8957481" y="2952819"/>
                <a:chExt cx="437414" cy="348999"/>
              </a:xfrm>
            </p:grpSpPr>
            <p:sp>
              <p:nvSpPr>
                <p:cNvPr id="103" name="Rectangle 102">
                  <a:extLst>
                    <a:ext uri="{FF2B5EF4-FFF2-40B4-BE49-F238E27FC236}">
                      <a16:creationId xmlns:a16="http://schemas.microsoft.com/office/drawing/2014/main" id="{CCC0C94E-647E-2B46-B751-7EDCC90551B9}"/>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4" name="TextBox 103">
                      <a:extLst>
                        <a:ext uri="{FF2B5EF4-FFF2-40B4-BE49-F238E27FC236}">
                          <a16:creationId xmlns:a16="http://schemas.microsoft.com/office/drawing/2014/main" id="{40BB5951-39BB-4048-96EF-AF4E91EA2A9E}"/>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45"/>
                      <a:stretch>
                        <a:fillRect l="-16667" r="-4167" b="-21739"/>
                      </a:stretch>
                    </a:blipFill>
                  </p:spPr>
                  <p:txBody>
                    <a:bodyPr/>
                    <a:lstStyle/>
                    <a:p>
                      <a:r>
                        <a:rPr lang="en-GB">
                          <a:noFill/>
                        </a:rPr>
                        <a:t> </a:t>
                      </a:r>
                    </a:p>
                  </p:txBody>
                </p:sp>
              </mc:Fallback>
            </mc:AlternateContent>
          </p:grpSp>
        </p:grpSp>
      </p:grpSp>
      <p:grpSp>
        <p:nvGrpSpPr>
          <p:cNvPr id="127" name="Group 126">
            <a:extLst>
              <a:ext uri="{FF2B5EF4-FFF2-40B4-BE49-F238E27FC236}">
                <a16:creationId xmlns:a16="http://schemas.microsoft.com/office/drawing/2014/main" id="{09BE7764-9BC3-B148-80CC-B0062E07617A}"/>
              </a:ext>
            </a:extLst>
          </p:cNvPr>
          <p:cNvGrpSpPr/>
          <p:nvPr/>
        </p:nvGrpSpPr>
        <p:grpSpPr>
          <a:xfrm>
            <a:off x="3537876" y="360000"/>
            <a:ext cx="5323660" cy="1590786"/>
            <a:chOff x="3537876" y="3448697"/>
            <a:chExt cx="5323660" cy="1590786"/>
          </a:xfrm>
        </p:grpSpPr>
        <p:cxnSp>
          <p:nvCxnSpPr>
            <p:cNvPr id="128" name="Straight Connector 127">
              <a:extLst>
                <a:ext uri="{FF2B5EF4-FFF2-40B4-BE49-F238E27FC236}">
                  <a16:creationId xmlns:a16="http://schemas.microsoft.com/office/drawing/2014/main" id="{9870CF4A-9BC2-4245-A3C9-D563B5247A20}"/>
                </a:ext>
              </a:extLst>
            </p:cNvPr>
            <p:cNvCxnSpPr>
              <a:cxnSpLocks/>
              <a:stCxn id="136" idx="6"/>
              <a:endCxn id="143"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D5B15A64-A646-8F46-ADD8-FF19D948F161}"/>
                </a:ext>
              </a:extLst>
            </p:cNvPr>
            <p:cNvCxnSpPr>
              <a:cxnSpLocks/>
              <a:stCxn id="143" idx="3"/>
              <a:endCxn id="60"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1CE419BE-C9C6-F94F-9945-82906034D1A5}"/>
                </a:ext>
              </a:extLst>
            </p:cNvPr>
            <p:cNvCxnSpPr>
              <a:cxnSpLocks/>
              <a:stCxn id="143" idx="1"/>
              <a:endCxn id="135" idx="6"/>
            </p:cNvCxnSpPr>
            <p:nvPr/>
          </p:nvCxnSpPr>
          <p:spPr>
            <a:xfrm flipH="1">
              <a:off x="5305788" y="3969005"/>
              <a:ext cx="885100" cy="3107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366047AC-F531-3640-A183-7B79C7FBD7EF}"/>
                </a:ext>
              </a:extLst>
            </p:cNvPr>
            <p:cNvGrpSpPr/>
            <p:nvPr/>
          </p:nvGrpSpPr>
          <p:grpSpPr>
            <a:xfrm>
              <a:off x="6190888" y="3897005"/>
              <a:ext cx="442840" cy="348999"/>
              <a:chOff x="2520346" y="4194312"/>
              <a:chExt cx="442840" cy="348999"/>
            </a:xfrm>
          </p:grpSpPr>
          <p:sp>
            <p:nvSpPr>
              <p:cNvPr id="143" name="Rectangle 142">
                <a:extLst>
                  <a:ext uri="{FF2B5EF4-FFF2-40B4-BE49-F238E27FC236}">
                    <a16:creationId xmlns:a16="http://schemas.microsoft.com/office/drawing/2014/main" id="{F884D0A1-A50D-B74A-8A98-03B204C0CFAB}"/>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44" name="TextBox 143">
                    <a:extLst>
                      <a:ext uri="{FF2B5EF4-FFF2-40B4-BE49-F238E27FC236}">
                        <a16:creationId xmlns:a16="http://schemas.microsoft.com/office/drawing/2014/main" id="{8D81DA29-D855-3646-8F21-E1324F0267FF}"/>
                      </a:ext>
                    </a:extLst>
                  </p:cNvPr>
                  <p:cNvSpPr txBox="1"/>
                  <p:nvPr/>
                </p:nvSpPr>
                <p:spPr>
                  <a:xfrm>
                    <a:off x="2669772" y="4266312"/>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2</m:t>
                              </m:r>
                            </m:sub>
                          </m:sSub>
                        </m:oMath>
                      </m:oMathPara>
                    </a14:m>
                    <a:endParaRPr lang="en-GB" dirty="0"/>
                  </a:p>
                </p:txBody>
              </p:sp>
            </mc:Choice>
            <mc:Fallback xmlns="">
              <p:sp>
                <p:nvSpPr>
                  <p:cNvPr id="114" name="TextBox 113">
                    <a:extLst>
                      <a:ext uri="{FF2B5EF4-FFF2-40B4-BE49-F238E27FC236}">
                        <a16:creationId xmlns:a16="http://schemas.microsoft.com/office/drawing/2014/main" id="{7EC04AEF-4532-D54D-A72A-D7014F4E6CC5}"/>
                      </a:ext>
                    </a:extLst>
                  </p:cNvPr>
                  <p:cNvSpPr txBox="1">
                    <a:spLocks noRot="1" noChangeAspect="1" noMove="1" noResize="1" noEditPoints="1" noAdjustHandles="1" noChangeArrowheads="1" noChangeShapeType="1" noTextEdit="1"/>
                  </p:cNvSpPr>
                  <p:nvPr/>
                </p:nvSpPr>
                <p:spPr>
                  <a:xfrm>
                    <a:off x="2669772" y="4266312"/>
                    <a:ext cx="293414" cy="276999"/>
                  </a:xfrm>
                  <a:prstGeom prst="rect">
                    <a:avLst/>
                  </a:prstGeom>
                  <a:blipFill>
                    <a:blip r:embed="rId46"/>
                    <a:stretch>
                      <a:fillRect l="-16667" r="-4167" b="-27273"/>
                    </a:stretch>
                  </a:blipFill>
                </p:spPr>
                <p:txBody>
                  <a:bodyPr/>
                  <a:lstStyle/>
                  <a:p>
                    <a:r>
                      <a:rPr lang="en-GB">
                        <a:noFill/>
                      </a:rPr>
                      <a:t> </a:t>
                    </a:r>
                  </a:p>
                </p:txBody>
              </p:sp>
            </mc:Fallback>
          </mc:AlternateContent>
        </p:grpSp>
        <p:cxnSp>
          <p:nvCxnSpPr>
            <p:cNvPr id="132" name="Straight Connector 131">
              <a:extLst>
                <a:ext uri="{FF2B5EF4-FFF2-40B4-BE49-F238E27FC236}">
                  <a16:creationId xmlns:a16="http://schemas.microsoft.com/office/drawing/2014/main" id="{C4F02B93-5CFA-A548-80B8-29D72F36DF96}"/>
                </a:ext>
              </a:extLst>
            </p:cNvPr>
            <p:cNvCxnSpPr>
              <a:cxnSpLocks/>
              <a:stCxn id="141" idx="3"/>
              <a:endCxn id="60" idx="2"/>
            </p:cNvCxnSpPr>
            <p:nvPr/>
          </p:nvCxnSpPr>
          <p:spPr>
            <a:xfrm flipV="1">
              <a:off x="6333071" y="4278955"/>
              <a:ext cx="2528465" cy="3531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19EA64BD-499B-4D43-BC4D-093AB636ECDC}"/>
                </a:ext>
              </a:extLst>
            </p:cNvPr>
            <p:cNvCxnSpPr>
              <a:cxnSpLocks/>
              <a:stCxn id="141" idx="1"/>
              <a:endCxn id="137" idx="6"/>
            </p:cNvCxnSpPr>
            <p:nvPr/>
          </p:nvCxnSpPr>
          <p:spPr>
            <a:xfrm flipH="1">
              <a:off x="5615550" y="4632144"/>
              <a:ext cx="573521" cy="2125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3BF4FEC6-CAD0-E741-B930-CFAD9E90C8E9}"/>
                </a:ext>
              </a:extLst>
            </p:cNvPr>
            <p:cNvCxnSpPr>
              <a:cxnSpLocks/>
              <a:stCxn id="141" idx="1"/>
              <a:endCxn id="135" idx="6"/>
            </p:cNvCxnSpPr>
            <p:nvPr/>
          </p:nvCxnSpPr>
          <p:spPr>
            <a:xfrm flipH="1" flipV="1">
              <a:off x="5305788" y="4279776"/>
              <a:ext cx="883283" cy="3523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35" name="Oval 134">
                  <a:extLst>
                    <a:ext uri="{FF2B5EF4-FFF2-40B4-BE49-F238E27FC236}">
                      <a16:creationId xmlns:a16="http://schemas.microsoft.com/office/drawing/2014/main" id="{1A53B4CC-524D-454B-BED1-6DDED2A9C128}"/>
                    </a:ext>
                  </a:extLst>
                </p:cNvPr>
                <p:cNvSpPr/>
                <p:nvPr/>
              </p:nvSpPr>
              <p:spPr>
                <a:xfrm>
                  <a:off x="3847639" y="4085019"/>
                  <a:ext cx="14581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e>
                        </m:d>
                      </m:oMath>
                    </m:oMathPara>
                  </a14:m>
                  <a:endParaRPr lang="en-GB" dirty="0">
                    <a:solidFill>
                      <a:schemeClr val="tx1"/>
                    </a:solidFill>
                  </a:endParaRPr>
                </a:p>
              </p:txBody>
            </p:sp>
          </mc:Choice>
          <mc:Fallback xmlns="">
            <p:sp>
              <p:nvSpPr>
                <p:cNvPr id="105" name="Oval 104">
                  <a:extLst>
                    <a:ext uri="{FF2B5EF4-FFF2-40B4-BE49-F238E27FC236}">
                      <a16:creationId xmlns:a16="http://schemas.microsoft.com/office/drawing/2014/main" id="{55E5DF4D-B577-EA4F-A8C4-4F9E6F48B89B}"/>
                    </a:ext>
                  </a:extLst>
                </p:cNvPr>
                <p:cNvSpPr>
                  <a:spLocks noRot="1" noChangeAspect="1" noMove="1" noResize="1" noEditPoints="1" noAdjustHandles="1" noChangeArrowheads="1" noChangeShapeType="1" noTextEdit="1"/>
                </p:cNvSpPr>
                <p:nvPr/>
              </p:nvSpPr>
              <p:spPr>
                <a:xfrm>
                  <a:off x="3847639" y="4085019"/>
                  <a:ext cx="1458149" cy="389513"/>
                </a:xfrm>
                <a:prstGeom prst="ellipse">
                  <a:avLst/>
                </a:prstGeom>
                <a:blipFill>
                  <a:blip r:embed="rId4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6" name="Oval 135">
                  <a:extLst>
                    <a:ext uri="{FF2B5EF4-FFF2-40B4-BE49-F238E27FC236}">
                      <a16:creationId xmlns:a16="http://schemas.microsoft.com/office/drawing/2014/main" id="{A5EB5C2C-9031-E640-8A20-3353253A261D}"/>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4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7" name="Oval 136">
                  <a:extLst>
                    <a:ext uri="{FF2B5EF4-FFF2-40B4-BE49-F238E27FC236}">
                      <a16:creationId xmlns:a16="http://schemas.microsoft.com/office/drawing/2014/main" id="{6A068614-80DD-064C-843F-E66516BE059A}"/>
                    </a:ext>
                  </a:extLst>
                </p:cNvPr>
                <p:cNvSpPr/>
                <p:nvPr/>
              </p:nvSpPr>
              <p:spPr>
                <a:xfrm>
                  <a:off x="3537876" y="4649970"/>
                  <a:ext cx="2077674"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𝑇𝑟𝑒𝑎𝑡</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r>
                              <a:rPr lang="de-DE" b="0" i="1" smtClean="0">
                                <a:solidFill>
                                  <a:schemeClr val="tx1"/>
                                </a:solidFill>
                                <a:latin typeface="Cambria Math" panose="02040503050406030204" pitchFamily="18" charset="0"/>
                              </a:rPr>
                              <m:t>,</m:t>
                            </m:r>
                            <m:r>
                              <a:rPr lang="de-DE" b="0" i="1" smtClean="0">
                                <a:solidFill>
                                  <a:schemeClr val="tx1"/>
                                </a:solidFill>
                                <a:latin typeface="Cambria Math" panose="02040503050406030204" pitchFamily="18" charset="0"/>
                              </a:rPr>
                              <m:t>𝑀</m:t>
                            </m:r>
                          </m:e>
                        </m:d>
                      </m:oMath>
                    </m:oMathPara>
                  </a14:m>
                  <a:endParaRPr lang="en-GB" dirty="0">
                    <a:solidFill>
                      <a:schemeClr val="tx1"/>
                    </a:solidFill>
                  </a:endParaRPr>
                </a:p>
              </p:txBody>
            </p:sp>
          </mc:Choice>
          <mc:Fallback xmlns="">
            <p:sp>
              <p:nvSpPr>
                <p:cNvPr id="107" name="Oval 106">
                  <a:extLst>
                    <a:ext uri="{FF2B5EF4-FFF2-40B4-BE49-F238E27FC236}">
                      <a16:creationId xmlns:a16="http://schemas.microsoft.com/office/drawing/2014/main" id="{4D413C4A-0F4A-B04F-8E94-2360CC1E55BE}"/>
                    </a:ext>
                  </a:extLst>
                </p:cNvPr>
                <p:cNvSpPr>
                  <a:spLocks noRot="1" noChangeAspect="1" noMove="1" noResize="1" noEditPoints="1" noAdjustHandles="1" noChangeArrowheads="1" noChangeShapeType="1" noTextEdit="1"/>
                </p:cNvSpPr>
                <p:nvPr/>
              </p:nvSpPr>
              <p:spPr>
                <a:xfrm>
                  <a:off x="3537876" y="4649970"/>
                  <a:ext cx="2077674" cy="389513"/>
                </a:xfrm>
                <a:prstGeom prst="ellipse">
                  <a:avLst/>
                </a:prstGeom>
                <a:blipFill>
                  <a:blip r:embed="rId49"/>
                  <a:stretch>
                    <a:fillRect/>
                  </a:stretch>
                </a:blipFill>
                <a:ln>
                  <a:solidFill>
                    <a:schemeClr val="tx1"/>
                  </a:solidFill>
                </a:ln>
              </p:spPr>
              <p:txBody>
                <a:bodyPr/>
                <a:lstStyle/>
                <a:p>
                  <a:r>
                    <a:rPr lang="en-GB">
                      <a:noFill/>
                    </a:rPr>
                    <a:t> </a:t>
                  </a:r>
                </a:p>
              </p:txBody>
            </p:sp>
          </mc:Fallback>
        </mc:AlternateContent>
        <p:grpSp>
          <p:nvGrpSpPr>
            <p:cNvPr id="138" name="Group 137">
              <a:extLst>
                <a:ext uri="{FF2B5EF4-FFF2-40B4-BE49-F238E27FC236}">
                  <a16:creationId xmlns:a16="http://schemas.microsoft.com/office/drawing/2014/main" id="{9655C207-47AE-C342-9F8C-72D3F89E73E9}"/>
                </a:ext>
              </a:extLst>
            </p:cNvPr>
            <p:cNvGrpSpPr/>
            <p:nvPr/>
          </p:nvGrpSpPr>
          <p:grpSpPr>
            <a:xfrm>
              <a:off x="6154160" y="4527585"/>
              <a:ext cx="458752" cy="381558"/>
              <a:chOff x="6154160" y="4527585"/>
              <a:chExt cx="458752" cy="381558"/>
            </a:xfrm>
          </p:grpSpPr>
          <mc:AlternateContent xmlns:mc="http://schemas.openxmlformats.org/markup-compatibility/2006" xmlns:a14="http://schemas.microsoft.com/office/drawing/2010/main">
            <mc:Choice Requires="a14">
              <p:sp>
                <p:nvSpPr>
                  <p:cNvPr id="139" name="TextBox 138">
                    <a:extLst>
                      <a:ext uri="{FF2B5EF4-FFF2-40B4-BE49-F238E27FC236}">
                        <a16:creationId xmlns:a16="http://schemas.microsoft.com/office/drawing/2014/main" id="{9DD1C074-2B51-D049-BF8A-60486720D0D1}"/>
                      </a:ext>
                    </a:extLst>
                  </p:cNvPr>
                  <p:cNvSpPr txBox="1"/>
                  <p:nvPr/>
                </p:nvSpPr>
                <p:spPr>
                  <a:xfrm>
                    <a:off x="6319498" y="463214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3</m:t>
                              </m:r>
                            </m:sub>
                          </m:sSub>
                        </m:oMath>
                      </m:oMathPara>
                    </a14:m>
                    <a:endParaRPr lang="en-GB" dirty="0"/>
                  </a:p>
                </p:txBody>
              </p:sp>
            </mc:Choice>
            <mc:Fallback xmlns="">
              <p:sp>
                <p:nvSpPr>
                  <p:cNvPr id="120" name="TextBox 119">
                    <a:extLst>
                      <a:ext uri="{FF2B5EF4-FFF2-40B4-BE49-F238E27FC236}">
                        <a16:creationId xmlns:a16="http://schemas.microsoft.com/office/drawing/2014/main" id="{529FA61B-D477-E646-8EDA-D99ACAD811E2}"/>
                      </a:ext>
                    </a:extLst>
                  </p:cNvPr>
                  <p:cNvSpPr txBox="1">
                    <a:spLocks noRot="1" noChangeAspect="1" noMove="1" noResize="1" noEditPoints="1" noAdjustHandles="1" noChangeArrowheads="1" noChangeShapeType="1" noTextEdit="1"/>
                  </p:cNvSpPr>
                  <p:nvPr/>
                </p:nvSpPr>
                <p:spPr>
                  <a:xfrm>
                    <a:off x="6319498" y="4632144"/>
                    <a:ext cx="293414" cy="276999"/>
                  </a:xfrm>
                  <a:prstGeom prst="rect">
                    <a:avLst/>
                  </a:prstGeom>
                  <a:blipFill>
                    <a:blip r:embed="rId50"/>
                    <a:stretch>
                      <a:fillRect l="-20833" b="-21739"/>
                    </a:stretch>
                  </a:blipFill>
                </p:spPr>
                <p:txBody>
                  <a:bodyPr/>
                  <a:lstStyle/>
                  <a:p>
                    <a:r>
                      <a:rPr lang="en-GB">
                        <a:noFill/>
                      </a:rPr>
                      <a:t> </a:t>
                    </a:r>
                  </a:p>
                </p:txBody>
              </p:sp>
            </mc:Fallback>
          </mc:AlternateContent>
          <p:sp>
            <p:nvSpPr>
              <p:cNvPr id="140" name="Rectangle 139">
                <a:extLst>
                  <a:ext uri="{FF2B5EF4-FFF2-40B4-BE49-F238E27FC236}">
                    <a16:creationId xmlns:a16="http://schemas.microsoft.com/office/drawing/2014/main" id="{4CF42AF0-45FF-5747-95E5-3957A0194366}"/>
                  </a:ext>
                </a:extLst>
              </p:cNvPr>
              <p:cNvSpPr/>
              <p:nvPr/>
            </p:nvSpPr>
            <p:spPr>
              <a:xfrm>
                <a:off x="6154160" y="452758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CEACC1F-3EF9-354F-BE59-2B6ED10B267B}"/>
                  </a:ext>
                </a:extLst>
              </p:cNvPr>
              <p:cNvSpPr/>
              <p:nvPr/>
            </p:nvSpPr>
            <p:spPr>
              <a:xfrm>
                <a:off x="6189071" y="456014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Rectangle 141">
                <a:extLst>
                  <a:ext uri="{FF2B5EF4-FFF2-40B4-BE49-F238E27FC236}">
                    <a16:creationId xmlns:a16="http://schemas.microsoft.com/office/drawing/2014/main" id="{5A4328A4-2474-6641-9BC8-D41D2CAB7E90}"/>
                  </a:ext>
                </a:extLst>
              </p:cNvPr>
              <p:cNvSpPr/>
              <p:nvPr/>
            </p:nvSpPr>
            <p:spPr>
              <a:xfrm>
                <a:off x="6222598" y="460450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mc:AlternateContent xmlns:mc="http://schemas.openxmlformats.org/markup-compatibility/2006" xmlns:a14="http://schemas.microsoft.com/office/drawing/2010/main">
        <mc:Choice Requires="a14">
          <p:sp>
            <p:nvSpPr>
              <p:cNvPr id="3" name="Rectangle 2">
                <a:extLst>
                  <a:ext uri="{FF2B5EF4-FFF2-40B4-BE49-F238E27FC236}">
                    <a16:creationId xmlns:a16="http://schemas.microsoft.com/office/drawing/2014/main" id="{56C56A5E-4DC8-EF4C-9DB4-7471FEA48158}"/>
                  </a:ext>
                </a:extLst>
              </p:cNvPr>
              <p:cNvSpPr/>
              <p:nvPr/>
            </p:nvSpPr>
            <p:spPr>
              <a:xfrm>
                <a:off x="2396489" y="3655515"/>
                <a:ext cx="5442708" cy="853888"/>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nary>
                        <m:naryPr>
                          <m:chr m:val="∑"/>
                          <m:supHide m:val="on"/>
                          <m:ctrlPr>
                            <a:rPr lang="en-GB" sz="1798" i="1" smtClean="0">
                              <a:latin typeface="Cambria Math" panose="02040503050406030204" pitchFamily="18" charset="0"/>
                            </a:rPr>
                          </m:ctrlPr>
                        </m:naryPr>
                        <m:sub>
                          <m:sSub>
                            <m:sSubPr>
                              <m:ctrlPr>
                                <a:rPr lang="de-DE" sz="1798" i="1">
                                  <a:latin typeface="Cambria Math" panose="02040503050406030204" pitchFamily="18" charset="0"/>
                                </a:rPr>
                              </m:ctrlPr>
                            </m:sSubPr>
                            <m:e>
                              <m:r>
                                <a:rPr lang="de-DE" sz="1798" i="1">
                                  <a:latin typeface="Cambria Math" panose="02040503050406030204" pitchFamily="18" charset="0"/>
                                </a:rPr>
                                <m:t>𝑠</m:t>
                              </m:r>
                            </m:e>
                            <m:sub>
                              <m:r>
                                <a:rPr lang="de-DE" sz="1798" i="1">
                                  <a:latin typeface="Cambria Math" panose="02040503050406030204" pitchFamily="18" charset="0"/>
                                </a:rPr>
                                <m:t>𝑒</m:t>
                              </m:r>
                            </m:sub>
                          </m:sSub>
                          <m:r>
                            <a:rPr lang="en-GB" sz="1798" i="1">
                              <a:latin typeface="Cambria Math" charset="0"/>
                            </a:rPr>
                            <m:t>∈</m:t>
                          </m:r>
                          <m:r>
                            <m:rPr>
                              <m:sty m:val="p"/>
                            </m:rPr>
                            <a:rPr lang="en-GB" sz="1798">
                              <a:latin typeface="Cambria Math" panose="02040503050406030204" pitchFamily="18" charset="0"/>
                              <a:ea typeface="Cambria Math" panose="02040503050406030204" pitchFamily="18" charset="0"/>
                            </a:rPr>
                            <m:t>Val</m:t>
                          </m:r>
                          <m:d>
                            <m:dPr>
                              <m:ctrlPr>
                                <a:rPr lang="en-GB" sz="1798" i="1">
                                  <a:latin typeface="Cambria Math" panose="02040503050406030204" pitchFamily="18" charset="0"/>
                                </a:rPr>
                              </m:ctrlPr>
                            </m:dPr>
                            <m:e>
                              <m:sSub>
                                <m:sSubPr>
                                  <m:ctrlPr>
                                    <a:rPr lang="de-DE" sz="1798" i="1">
                                      <a:latin typeface="Cambria Math" panose="02040503050406030204" pitchFamily="18" charset="0"/>
                                    </a:rPr>
                                  </m:ctrlPr>
                                </m:sSubPr>
                                <m:e>
                                  <m:r>
                                    <a:rPr lang="en-GB" sz="1798" i="1">
                                      <a:latin typeface="Cambria Math" panose="02040503050406030204" pitchFamily="18" charset="0"/>
                                    </a:rPr>
                                    <m:t>𝑆</m:t>
                                  </m:r>
                                </m:e>
                                <m:sub>
                                  <m:r>
                                    <a:rPr lang="de-DE" sz="1798" i="1">
                                      <a:latin typeface="Cambria Math" panose="02040503050406030204" pitchFamily="18" charset="0"/>
                                    </a:rPr>
                                    <m:t>𝑒</m:t>
                                  </m:r>
                                </m:sub>
                              </m:sSub>
                            </m:e>
                          </m:d>
                        </m:sub>
                        <m:sup/>
                        <m:e>
                          <m:sSub>
                            <m:sSubPr>
                              <m:ctrlPr>
                                <a:rPr lang="en-GB" sz="1798" i="1">
                                  <a:solidFill>
                                    <a:schemeClr val="accent1"/>
                                  </a:solidFill>
                                  <a:latin typeface="Cambria Math" panose="02040503050406030204" pitchFamily="18" charset="0"/>
                                  <a:ea typeface="Cambria Math" panose="02040503050406030204" pitchFamily="18" charset="0"/>
                                </a:rPr>
                              </m:ctrlPr>
                            </m:sSubPr>
                            <m:e>
                              <m:r>
                                <a:rPr lang="en-GB" sz="1798" i="1">
                                  <a:solidFill>
                                    <a:schemeClr val="accent1"/>
                                  </a:solidFill>
                                  <a:latin typeface="Cambria Math" panose="02040503050406030204" pitchFamily="18" charset="0"/>
                                  <a:ea typeface="Cambria Math" panose="02040503050406030204" pitchFamily="18" charset="0"/>
                                </a:rPr>
                                <m:t>𝜙</m:t>
                              </m:r>
                            </m:e>
                            <m:sub>
                              <m:r>
                                <a:rPr lang="en-GB" sz="1798" i="1">
                                  <a:solidFill>
                                    <a:schemeClr val="accent1"/>
                                  </a:solidFill>
                                  <a:latin typeface="Cambria Math" panose="02040503050406030204" pitchFamily="18" charset="0"/>
                                  <a:ea typeface="Cambria Math" panose="02040503050406030204" pitchFamily="18" charset="0"/>
                                </a:rPr>
                                <m:t>2</m:t>
                              </m:r>
                            </m:sub>
                          </m:sSub>
                          <m:d>
                            <m:dPr>
                              <m:ctrlPr>
                                <a:rPr lang="en-GB" sz="1798" i="1">
                                  <a:solidFill>
                                    <a:schemeClr val="accent1"/>
                                  </a:solidFill>
                                  <a:latin typeface="Cambria Math" panose="02040503050406030204" pitchFamily="18" charset="0"/>
                                  <a:ea typeface="Cambria Math" panose="02040503050406030204" pitchFamily="18" charset="0"/>
                                </a:rPr>
                              </m:ctrlPr>
                            </m:dPr>
                            <m:e>
                              <m:r>
                                <a:rPr lang="en-GB" sz="1798" i="1">
                                  <a:solidFill>
                                    <a:schemeClr val="bg2"/>
                                  </a:solidFill>
                                  <a:latin typeface="Cambria Math" panose="02040503050406030204" pitchFamily="18" charset="0"/>
                                  <a:ea typeface="Cambria Math" panose="02040503050406030204" pitchFamily="18" charset="0"/>
                                </a:rPr>
                                <m:t>𝑇𝑟𝑎𝑣𝑒𝑙</m:t>
                              </m:r>
                              <m:r>
                                <a:rPr lang="en-GB" sz="1798" i="1">
                                  <a:solidFill>
                                    <a:schemeClr val="accent1"/>
                                  </a:solidFill>
                                  <a:latin typeface="Cambria Math" panose="02040503050406030204" pitchFamily="18" charset="0"/>
                                  <a:ea typeface="Cambria Math" panose="02040503050406030204" pitchFamily="18" charset="0"/>
                                </a:rPr>
                                <m:t>,</m:t>
                              </m:r>
                              <m:r>
                                <a:rPr lang="en-GB" sz="1798" i="1">
                                  <a:solidFill>
                                    <a:schemeClr val="accent1"/>
                                  </a:solidFill>
                                  <a:latin typeface="Cambria Math" panose="02040503050406030204" pitchFamily="18" charset="0"/>
                                  <a:ea typeface="Cambria Math" panose="02040503050406030204" pitchFamily="18" charset="0"/>
                                </a:rPr>
                                <m:t>𝑒</m:t>
                              </m:r>
                              <m:r>
                                <a:rPr lang="en-GB" sz="1798" i="1">
                                  <a:solidFill>
                                    <a:schemeClr val="accent1"/>
                                  </a:solidFill>
                                  <a:latin typeface="Cambria Math" panose="02040503050406030204" pitchFamily="18" charset="0"/>
                                  <a:ea typeface="Cambria Math" panose="02040503050406030204" pitchFamily="18" charset="0"/>
                                </a:rPr>
                                <m:t>,</m:t>
                              </m:r>
                              <m:sSub>
                                <m:sSubPr>
                                  <m:ctrlPr>
                                    <a:rPr lang="de-DE" sz="1798" i="1">
                                      <a:solidFill>
                                        <a:schemeClr val="accent1"/>
                                      </a:solidFill>
                                      <a:latin typeface="Cambria Math" panose="02040503050406030204" pitchFamily="18" charset="0"/>
                                      <a:ea typeface="Cambria Math" panose="02040503050406030204" pitchFamily="18" charset="0"/>
                                    </a:rPr>
                                  </m:ctrlPr>
                                </m:sSubPr>
                                <m:e>
                                  <m:r>
                                    <a:rPr lang="en-GB" sz="1798" i="1">
                                      <a:solidFill>
                                        <a:schemeClr val="accent1"/>
                                      </a:solidFill>
                                      <a:latin typeface="Cambria Math" panose="02040503050406030204" pitchFamily="18" charset="0"/>
                                      <a:ea typeface="Cambria Math" panose="02040503050406030204" pitchFamily="18" charset="0"/>
                                    </a:rPr>
                                    <m:t>𝑠</m:t>
                                  </m:r>
                                </m:e>
                                <m:sub>
                                  <m:r>
                                    <a:rPr lang="de-DE" sz="1798" i="1">
                                      <a:solidFill>
                                        <a:schemeClr val="accent1"/>
                                      </a:solidFill>
                                      <a:latin typeface="Cambria Math" panose="02040503050406030204" pitchFamily="18" charset="0"/>
                                      <a:ea typeface="Cambria Math" panose="02040503050406030204" pitchFamily="18" charset="0"/>
                                    </a:rPr>
                                    <m:t>𝑒</m:t>
                                  </m:r>
                                </m:sub>
                              </m:sSub>
                            </m:e>
                          </m:d>
                          <m:sSup>
                            <m:sSupPr>
                              <m:ctrlPr>
                                <a:rPr lang="de-DE" sz="1798" b="0" i="1" smtClean="0">
                                  <a:solidFill>
                                    <a:schemeClr val="tx1"/>
                                  </a:solidFill>
                                  <a:latin typeface="Cambria Math" panose="02040503050406030204" pitchFamily="18" charset="0"/>
                                  <a:ea typeface="Cambria Math" panose="02040503050406030204" pitchFamily="18" charset="0"/>
                                </a:rPr>
                              </m:ctrlPr>
                            </m:sSupPr>
                            <m:e>
                              <m:d>
                                <m:dPr>
                                  <m:ctrlPr>
                                    <a:rPr lang="de-DE" sz="1798" b="0" i="1" smtClean="0">
                                      <a:solidFill>
                                        <a:schemeClr val="tx1"/>
                                      </a:solidFill>
                                      <a:latin typeface="Cambria Math" panose="02040503050406030204" pitchFamily="18" charset="0"/>
                                      <a:ea typeface="Cambria Math" panose="02040503050406030204" pitchFamily="18" charset="0"/>
                                    </a:rPr>
                                  </m:ctrlPr>
                                </m:dPr>
                                <m:e>
                                  <m:nary>
                                    <m:naryPr>
                                      <m:chr m:val="∑"/>
                                      <m:supHide m:val="on"/>
                                      <m:ctrlPr>
                                        <a:rPr lang="en-GB" sz="1798" i="1">
                                          <a:latin typeface="Cambria Math" panose="02040503050406030204" pitchFamily="18" charset="0"/>
                                        </a:rPr>
                                      </m:ctrlPr>
                                    </m:naryPr>
                                    <m:sub>
                                      <m:sSub>
                                        <m:sSubPr>
                                          <m:ctrlPr>
                                            <a:rPr lang="de-DE" sz="1798" i="1">
                                              <a:latin typeface="Cambria Math" panose="02040503050406030204" pitchFamily="18" charset="0"/>
                                            </a:rPr>
                                          </m:ctrlPr>
                                        </m:sSubPr>
                                        <m:e>
                                          <m:r>
                                            <a:rPr lang="en-GB" sz="1798" i="1">
                                              <a:latin typeface="Cambria Math" panose="02040503050406030204" pitchFamily="18" charset="0"/>
                                            </a:rPr>
                                            <m:t>𝑡</m:t>
                                          </m:r>
                                          <m:r>
                                            <a:rPr lang="de-DE" sz="1798" i="1">
                                              <a:latin typeface="Cambria Math" panose="02040503050406030204" pitchFamily="18" charset="0"/>
                                            </a:rPr>
                                            <m:t>𝑡</m:t>
                                          </m:r>
                                        </m:e>
                                        <m:sub>
                                          <m:r>
                                            <a:rPr lang="de-DE" sz="1798" i="1">
                                              <a:latin typeface="Cambria Math" panose="02040503050406030204" pitchFamily="18" charset="0"/>
                                            </a:rPr>
                                            <m:t>𝑒</m:t>
                                          </m:r>
                                        </m:sub>
                                      </m:sSub>
                                      <m:r>
                                        <a:rPr lang="en-GB" sz="1798" i="1">
                                          <a:latin typeface="Cambria Math" charset="0"/>
                                        </a:rPr>
                                        <m:t>∈</m:t>
                                      </m:r>
                                      <m:r>
                                        <m:rPr>
                                          <m:sty m:val="p"/>
                                        </m:rPr>
                                        <a:rPr lang="en-GB" sz="1798">
                                          <a:latin typeface="Cambria Math" panose="02040503050406030204" pitchFamily="18" charset="0"/>
                                          <a:ea typeface="Cambria Math" panose="02040503050406030204" pitchFamily="18" charset="0"/>
                                        </a:rPr>
                                        <m:t>Val</m:t>
                                      </m:r>
                                      <m:d>
                                        <m:dPr>
                                          <m:ctrlPr>
                                            <a:rPr lang="en-GB" sz="1798" i="1">
                                              <a:latin typeface="Cambria Math" panose="02040503050406030204" pitchFamily="18" charset="0"/>
                                            </a:rPr>
                                          </m:ctrlPr>
                                        </m:dPr>
                                        <m:e>
                                          <m:sSub>
                                            <m:sSubPr>
                                              <m:ctrlPr>
                                                <a:rPr lang="de-DE" sz="1798" i="1">
                                                  <a:latin typeface="Cambria Math" panose="02040503050406030204" pitchFamily="18" charset="0"/>
                                                </a:rPr>
                                              </m:ctrlPr>
                                            </m:sSubPr>
                                            <m:e>
                                              <m:r>
                                                <a:rPr lang="en-GB" sz="1798" i="1">
                                                  <a:latin typeface="Cambria Math" panose="02040503050406030204" pitchFamily="18" charset="0"/>
                                                </a:rPr>
                                                <m:t>𝑇</m:t>
                                              </m:r>
                                              <m:r>
                                                <a:rPr lang="de-DE" sz="1798" i="1">
                                                  <a:latin typeface="Cambria Math" panose="02040503050406030204" pitchFamily="18" charset="0"/>
                                                </a:rPr>
                                                <m:t>𝑡</m:t>
                                              </m:r>
                                            </m:e>
                                            <m:sub>
                                              <m:r>
                                                <a:rPr lang="de-DE" sz="1798" i="1">
                                                  <a:latin typeface="Cambria Math" panose="02040503050406030204" pitchFamily="18" charset="0"/>
                                                </a:rPr>
                                                <m:t>𝑒</m:t>
                                              </m:r>
                                            </m:sub>
                                          </m:sSub>
                                        </m:e>
                                      </m:d>
                                    </m:sub>
                                    <m:sup/>
                                    <m:e>
                                      <m:sSub>
                                        <m:sSubPr>
                                          <m:ctrlPr>
                                            <a:rPr lang="en-GB" sz="1798" i="1">
                                              <a:solidFill>
                                                <a:schemeClr val="accent1"/>
                                              </a:solidFill>
                                              <a:latin typeface="Cambria Math" panose="02040503050406030204" pitchFamily="18" charset="0"/>
                                              <a:ea typeface="Cambria Math" panose="02040503050406030204" pitchFamily="18" charset="0"/>
                                            </a:rPr>
                                          </m:ctrlPr>
                                        </m:sSubPr>
                                        <m:e>
                                          <m:r>
                                            <a:rPr lang="en-GB" sz="1798" i="1">
                                              <a:solidFill>
                                                <a:schemeClr val="accent1"/>
                                              </a:solidFill>
                                              <a:latin typeface="Cambria Math" panose="02040503050406030204" pitchFamily="18" charset="0"/>
                                              <a:ea typeface="Cambria Math" panose="02040503050406030204" pitchFamily="18" charset="0"/>
                                            </a:rPr>
                                            <m:t>𝜙</m:t>
                                          </m:r>
                                        </m:e>
                                        <m:sub>
                                          <m:r>
                                            <a:rPr lang="en-GB" sz="1798" i="1">
                                              <a:solidFill>
                                                <a:schemeClr val="accent1"/>
                                              </a:solidFill>
                                              <a:latin typeface="Cambria Math" panose="02040503050406030204" pitchFamily="18" charset="0"/>
                                              <a:ea typeface="Cambria Math" panose="02040503050406030204" pitchFamily="18" charset="0"/>
                                            </a:rPr>
                                            <m:t>3</m:t>
                                          </m:r>
                                        </m:sub>
                                      </m:sSub>
                                      <m:d>
                                        <m:dPr>
                                          <m:ctrlPr>
                                            <a:rPr lang="en-GB" sz="1798" i="1">
                                              <a:solidFill>
                                                <a:schemeClr val="accent1"/>
                                              </a:solidFill>
                                              <a:latin typeface="Cambria Math" panose="02040503050406030204" pitchFamily="18" charset="0"/>
                                              <a:ea typeface="Cambria Math" panose="02040503050406030204" pitchFamily="18" charset="0"/>
                                            </a:rPr>
                                          </m:ctrlPr>
                                        </m:dPr>
                                        <m:e>
                                          <m:r>
                                            <a:rPr lang="en-GB" sz="1798" i="1">
                                              <a:solidFill>
                                                <a:schemeClr val="accent1"/>
                                              </a:solidFill>
                                              <a:latin typeface="Cambria Math" panose="02040503050406030204" pitchFamily="18" charset="0"/>
                                              <a:ea typeface="Cambria Math" panose="02040503050406030204" pitchFamily="18" charset="0"/>
                                            </a:rPr>
                                            <m:t>𝑒</m:t>
                                          </m:r>
                                          <m:r>
                                            <a:rPr lang="en-GB" sz="1798" i="1">
                                              <a:solidFill>
                                                <a:schemeClr val="accent1"/>
                                              </a:solidFill>
                                              <a:latin typeface="Cambria Math" panose="02040503050406030204" pitchFamily="18" charset="0"/>
                                              <a:ea typeface="Cambria Math" panose="02040503050406030204" pitchFamily="18" charset="0"/>
                                            </a:rPr>
                                            <m:t>,</m:t>
                                          </m:r>
                                          <m:sSub>
                                            <m:sSubPr>
                                              <m:ctrlPr>
                                                <a:rPr lang="de-DE" sz="1798" i="1">
                                                  <a:solidFill>
                                                    <a:schemeClr val="accent1"/>
                                                  </a:solidFill>
                                                  <a:latin typeface="Cambria Math" panose="02040503050406030204" pitchFamily="18" charset="0"/>
                                                  <a:ea typeface="Cambria Math" panose="02040503050406030204" pitchFamily="18" charset="0"/>
                                                </a:rPr>
                                              </m:ctrlPr>
                                            </m:sSubPr>
                                            <m:e>
                                              <m:r>
                                                <a:rPr lang="en-GB" sz="1798" i="1">
                                                  <a:solidFill>
                                                    <a:schemeClr val="accent1"/>
                                                  </a:solidFill>
                                                  <a:latin typeface="Cambria Math" panose="02040503050406030204" pitchFamily="18" charset="0"/>
                                                  <a:ea typeface="Cambria Math" panose="02040503050406030204" pitchFamily="18" charset="0"/>
                                                </a:rPr>
                                                <m:t>𝑠</m:t>
                                              </m:r>
                                            </m:e>
                                            <m:sub>
                                              <m:r>
                                                <a:rPr lang="de-DE" sz="1798" i="1">
                                                  <a:solidFill>
                                                    <a:schemeClr val="accent1"/>
                                                  </a:solidFill>
                                                  <a:latin typeface="Cambria Math" panose="02040503050406030204" pitchFamily="18" charset="0"/>
                                                  <a:ea typeface="Cambria Math" panose="02040503050406030204" pitchFamily="18" charset="0"/>
                                                </a:rPr>
                                                <m:t>𝑒</m:t>
                                              </m:r>
                                            </m:sub>
                                          </m:sSub>
                                          <m:r>
                                            <a:rPr lang="en-GB" sz="1798" i="1">
                                              <a:solidFill>
                                                <a:schemeClr val="accent1"/>
                                              </a:solidFill>
                                              <a:latin typeface="Cambria Math" panose="02040503050406030204" pitchFamily="18" charset="0"/>
                                              <a:ea typeface="Cambria Math" panose="02040503050406030204" pitchFamily="18" charset="0"/>
                                            </a:rPr>
                                            <m:t>,</m:t>
                                          </m:r>
                                          <m:r>
                                            <a:rPr lang="en-GB" sz="1798" i="1">
                                              <a:solidFill>
                                                <a:schemeClr val="accent1"/>
                                              </a:solidFill>
                                              <a:latin typeface="Cambria Math" panose="02040503050406030204" pitchFamily="18" charset="0"/>
                                              <a:ea typeface="Cambria Math" panose="02040503050406030204" pitchFamily="18" charset="0"/>
                                            </a:rPr>
                                            <m:t>𝑡</m:t>
                                          </m:r>
                                          <m:sSub>
                                            <m:sSubPr>
                                              <m:ctrlPr>
                                                <a:rPr lang="de-DE" sz="1798" i="1">
                                                  <a:solidFill>
                                                    <a:schemeClr val="accent1"/>
                                                  </a:solidFill>
                                                  <a:latin typeface="Cambria Math" panose="02040503050406030204" pitchFamily="18" charset="0"/>
                                                  <a:ea typeface="Cambria Math" panose="02040503050406030204" pitchFamily="18" charset="0"/>
                                                </a:rPr>
                                              </m:ctrlPr>
                                            </m:sSubPr>
                                            <m:e>
                                              <m:r>
                                                <a:rPr lang="de-DE" sz="1798" i="1">
                                                  <a:solidFill>
                                                    <a:schemeClr val="accent1"/>
                                                  </a:solidFill>
                                                  <a:latin typeface="Cambria Math" panose="02040503050406030204" pitchFamily="18" charset="0"/>
                                                  <a:ea typeface="Cambria Math" panose="02040503050406030204" pitchFamily="18" charset="0"/>
                                                </a:rPr>
                                                <m:t>𝑡</m:t>
                                              </m:r>
                                            </m:e>
                                            <m:sub>
                                              <m:r>
                                                <a:rPr lang="de-DE" sz="1798" i="1">
                                                  <a:solidFill>
                                                    <a:schemeClr val="accent1"/>
                                                  </a:solidFill>
                                                  <a:latin typeface="Cambria Math" panose="02040503050406030204" pitchFamily="18" charset="0"/>
                                                  <a:ea typeface="Cambria Math" panose="02040503050406030204" pitchFamily="18" charset="0"/>
                                                </a:rPr>
                                                <m:t>𝑒</m:t>
                                              </m:r>
                                            </m:sub>
                                          </m:sSub>
                                        </m:e>
                                      </m:d>
                                    </m:e>
                                  </m:nary>
                                </m:e>
                              </m:d>
                            </m:e>
                            <m:sup>
                              <m:r>
                                <a:rPr lang="de-DE" sz="1798" b="0" i="1" smtClean="0">
                                  <a:latin typeface="Cambria Math" panose="02040503050406030204" pitchFamily="18" charset="0"/>
                                  <a:ea typeface="Cambria Math" panose="02040503050406030204" pitchFamily="18" charset="0"/>
                                </a:rPr>
                                <m:t>2</m:t>
                              </m:r>
                            </m:sup>
                          </m:sSup>
                        </m:e>
                      </m:nary>
                    </m:oMath>
                  </m:oMathPara>
                </a14:m>
                <a:endParaRPr lang="en-GB" dirty="0"/>
              </a:p>
            </p:txBody>
          </p:sp>
        </mc:Choice>
        <mc:Fallback xmlns="">
          <p:sp>
            <p:nvSpPr>
              <p:cNvPr id="3" name="Rectangle 2">
                <a:extLst>
                  <a:ext uri="{FF2B5EF4-FFF2-40B4-BE49-F238E27FC236}">
                    <a16:creationId xmlns:a16="http://schemas.microsoft.com/office/drawing/2014/main" id="{56C56A5E-4DC8-EF4C-9DB4-7471FEA48158}"/>
                  </a:ext>
                </a:extLst>
              </p:cNvPr>
              <p:cNvSpPr>
                <a:spLocks noRot="1" noChangeAspect="1" noMove="1" noResize="1" noEditPoints="1" noAdjustHandles="1" noChangeArrowheads="1" noChangeShapeType="1" noTextEdit="1"/>
              </p:cNvSpPr>
              <p:nvPr/>
            </p:nvSpPr>
            <p:spPr>
              <a:xfrm>
                <a:off x="2396489" y="3655515"/>
                <a:ext cx="5442708" cy="853888"/>
              </a:xfrm>
              <a:prstGeom prst="rect">
                <a:avLst/>
              </a:prstGeom>
              <a:blipFill>
                <a:blip r:embed="rId51"/>
                <a:stretch>
                  <a:fillRect l="-8392" t="-104478" b="-15074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Rectangle 6">
                <a:extLst>
                  <a:ext uri="{FF2B5EF4-FFF2-40B4-BE49-F238E27FC236}">
                    <a16:creationId xmlns:a16="http://schemas.microsoft.com/office/drawing/2014/main" id="{3004F959-AB30-C446-9395-76E8818EF31B}"/>
                  </a:ext>
                </a:extLst>
              </p:cNvPr>
              <p:cNvSpPr/>
              <p:nvPr/>
            </p:nvSpPr>
            <p:spPr>
              <a:xfrm>
                <a:off x="2502961" y="4497426"/>
                <a:ext cx="3087255" cy="983154"/>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d>
                        <m:dPr>
                          <m:endChr m:val=""/>
                          <m:ctrlPr>
                            <a:rPr lang="en-GB" sz="1798" i="1" smtClean="0">
                              <a:latin typeface="Cambria Math" panose="02040503050406030204" pitchFamily="18" charset="0"/>
                            </a:rPr>
                          </m:ctrlPr>
                        </m:dPr>
                        <m:e>
                          <m:nary>
                            <m:naryPr>
                              <m:chr m:val="∑"/>
                              <m:supHide m:val="on"/>
                              <m:ctrlPr>
                                <a:rPr lang="en-GB" sz="1798" i="1">
                                  <a:latin typeface="Cambria Math" panose="02040503050406030204" pitchFamily="18" charset="0"/>
                                </a:rPr>
                              </m:ctrlPr>
                            </m:naryPr>
                            <m:sub>
                              <m:r>
                                <m:rPr>
                                  <m:brk m:alnAt="7"/>
                                </m:rPr>
                                <a:rPr lang="de-DE" sz="1798" i="1">
                                  <a:latin typeface="Cambria Math" panose="02040503050406030204" pitchFamily="18" charset="0"/>
                                </a:rPr>
                                <m:t>𝑠</m:t>
                              </m:r>
                              <m:r>
                                <a:rPr lang="de-DE" sz="1798" i="1">
                                  <a:latin typeface="Cambria Math" panose="02040503050406030204" pitchFamily="18" charset="0"/>
                                  <a:ea typeface="Cambria Math" panose="02040503050406030204" pitchFamily="18" charset="0"/>
                                </a:rPr>
                                <m:t>∈</m:t>
                              </m:r>
                              <m:r>
                                <m:rPr>
                                  <m:sty m:val="p"/>
                                  <m:brk m:alnAt="7"/>
                                </m:rPr>
                                <a:rPr lang="de-DE" sz="1798">
                                  <a:latin typeface="Cambria Math" panose="02040503050406030204" pitchFamily="18" charset="0"/>
                                  <a:ea typeface="Cambria Math" panose="02040503050406030204" pitchFamily="18" charset="0"/>
                                </a:rPr>
                                <m:t>V</m:t>
                              </m:r>
                              <m:r>
                                <m:rPr>
                                  <m:sty m:val="p"/>
                                </m:rPr>
                                <a:rPr lang="de-DE" sz="1798">
                                  <a:latin typeface="Cambria Math" panose="02040503050406030204" pitchFamily="18" charset="0"/>
                                  <a:ea typeface="Cambria Math" panose="02040503050406030204" pitchFamily="18" charset="0"/>
                                </a:rPr>
                                <m:t>al</m:t>
                              </m:r>
                              <m:d>
                                <m:dPr>
                                  <m:ctrlPr>
                                    <a:rPr lang="de-DE" sz="1798" i="1">
                                      <a:latin typeface="Cambria Math" panose="02040503050406030204" pitchFamily="18" charset="0"/>
                                      <a:ea typeface="Cambria Math" panose="02040503050406030204" pitchFamily="18" charset="0"/>
                                    </a:rPr>
                                  </m:ctrlPr>
                                </m:dPr>
                                <m:e>
                                  <m:r>
                                    <a:rPr lang="de-DE" sz="1798" i="1">
                                      <a:latin typeface="Cambria Math" panose="02040503050406030204" pitchFamily="18" charset="0"/>
                                      <a:ea typeface="Cambria Math" panose="02040503050406030204" pitchFamily="18" charset="0"/>
                                    </a:rPr>
                                    <m:t>𝑆</m:t>
                                  </m:r>
                                </m:e>
                              </m:d>
                            </m:sub>
                            <m:sup/>
                            <m:e>
                              <m:nary>
                                <m:naryPr>
                                  <m:chr m:val="∑"/>
                                  <m:supHide m:val="on"/>
                                  <m:ctrlPr>
                                    <a:rPr lang="en-GB" sz="1798" i="1">
                                      <a:latin typeface="Cambria Math" panose="02040503050406030204" pitchFamily="18" charset="0"/>
                                    </a:rPr>
                                  </m:ctrlPr>
                                </m:naryPr>
                                <m:sub>
                                  <m:r>
                                    <m:rPr>
                                      <m:brk m:alnAt="7"/>
                                    </m:rPr>
                                    <a:rPr lang="de-DE" sz="1798" i="1">
                                      <a:latin typeface="Cambria Math" panose="02040503050406030204" pitchFamily="18" charset="0"/>
                                    </a:rPr>
                                    <m:t>𝑡</m:t>
                                  </m:r>
                                  <m:r>
                                    <a:rPr lang="de-DE" sz="1798" i="1">
                                      <a:latin typeface="Cambria Math" panose="02040503050406030204" pitchFamily="18" charset="0"/>
                                    </a:rPr>
                                    <m:t>𝑟</m:t>
                                  </m:r>
                                  <m:r>
                                    <a:rPr lang="de-DE" sz="1798" i="1">
                                      <a:latin typeface="Cambria Math" panose="02040503050406030204" pitchFamily="18" charset="0"/>
                                      <a:ea typeface="Cambria Math" panose="02040503050406030204" pitchFamily="18" charset="0"/>
                                    </a:rPr>
                                    <m:t>∈</m:t>
                                  </m:r>
                                  <m:r>
                                    <m:rPr>
                                      <m:sty m:val="p"/>
                                      <m:brk m:alnAt="7"/>
                                    </m:rPr>
                                    <a:rPr lang="de-DE" sz="1798">
                                      <a:latin typeface="Cambria Math" panose="02040503050406030204" pitchFamily="18" charset="0"/>
                                      <a:ea typeface="Cambria Math" panose="02040503050406030204" pitchFamily="18" charset="0"/>
                                    </a:rPr>
                                    <m:t>V</m:t>
                                  </m:r>
                                  <m:r>
                                    <m:rPr>
                                      <m:sty m:val="p"/>
                                    </m:rPr>
                                    <a:rPr lang="de-DE" sz="1798">
                                      <a:latin typeface="Cambria Math" panose="02040503050406030204" pitchFamily="18" charset="0"/>
                                      <a:ea typeface="Cambria Math" panose="02040503050406030204" pitchFamily="18" charset="0"/>
                                    </a:rPr>
                                    <m:t>al</m:t>
                                  </m:r>
                                  <m:d>
                                    <m:dPr>
                                      <m:ctrlPr>
                                        <a:rPr lang="de-DE" sz="1798" i="1">
                                          <a:latin typeface="Cambria Math" panose="02040503050406030204" pitchFamily="18" charset="0"/>
                                          <a:ea typeface="Cambria Math" panose="02040503050406030204" pitchFamily="18" charset="0"/>
                                        </a:rPr>
                                      </m:ctrlPr>
                                    </m:dPr>
                                    <m:e>
                                      <m:r>
                                        <a:rPr lang="de-DE" sz="1798" i="1">
                                          <a:latin typeface="Cambria Math" panose="02040503050406030204" pitchFamily="18" charset="0"/>
                                          <a:ea typeface="Cambria Math" panose="02040503050406030204" pitchFamily="18" charset="0"/>
                                        </a:rPr>
                                        <m:t>𝑇𝑟</m:t>
                                      </m:r>
                                    </m:e>
                                  </m:d>
                                </m:sub>
                                <m:sup/>
                                <m:e>
                                  <m:sSub>
                                    <m:sSubPr>
                                      <m:ctrlPr>
                                        <a:rPr lang="en-GB" sz="1798" i="1">
                                          <a:solidFill>
                                            <a:schemeClr val="accent1"/>
                                          </a:solidFill>
                                          <a:latin typeface="Cambria Math" panose="02040503050406030204" pitchFamily="18" charset="0"/>
                                          <a:ea typeface="Cambria Math" panose="02040503050406030204" pitchFamily="18" charset="0"/>
                                        </a:rPr>
                                      </m:ctrlPr>
                                    </m:sSubPr>
                                    <m:e>
                                      <m:r>
                                        <a:rPr lang="en-GB" sz="1798" i="1">
                                          <a:solidFill>
                                            <a:schemeClr val="accent1"/>
                                          </a:solidFill>
                                          <a:latin typeface="Cambria Math" panose="02040503050406030204" pitchFamily="18" charset="0"/>
                                          <a:ea typeface="Cambria Math" panose="02040503050406030204" pitchFamily="18" charset="0"/>
                                        </a:rPr>
                                        <m:t>𝜙</m:t>
                                      </m:r>
                                    </m:e>
                                    <m:sub>
                                      <m:r>
                                        <a:rPr lang="en-GB" sz="1798" i="1">
                                          <a:solidFill>
                                            <a:schemeClr val="accent1"/>
                                          </a:solidFill>
                                          <a:latin typeface="Cambria Math" panose="02040503050406030204" pitchFamily="18" charset="0"/>
                                          <a:ea typeface="Cambria Math" panose="02040503050406030204" pitchFamily="18" charset="0"/>
                                        </a:rPr>
                                        <m:t>2</m:t>
                                      </m:r>
                                    </m:sub>
                                  </m:sSub>
                                  <m:d>
                                    <m:dPr>
                                      <m:ctrlPr>
                                        <a:rPr lang="en-GB" sz="1798" i="1">
                                          <a:solidFill>
                                            <a:schemeClr val="accent1"/>
                                          </a:solidFill>
                                          <a:latin typeface="Cambria Math" panose="02040503050406030204" pitchFamily="18" charset="0"/>
                                          <a:ea typeface="Cambria Math" panose="02040503050406030204" pitchFamily="18" charset="0"/>
                                        </a:rPr>
                                      </m:ctrlPr>
                                    </m:dPr>
                                    <m:e>
                                      <m:r>
                                        <a:rPr lang="de-DE" sz="1798" i="1">
                                          <a:solidFill>
                                            <a:schemeClr val="accent1"/>
                                          </a:solidFill>
                                          <a:latin typeface="Cambria Math" panose="02040503050406030204" pitchFamily="18" charset="0"/>
                                          <a:ea typeface="Cambria Math" panose="02040503050406030204" pitchFamily="18" charset="0"/>
                                        </a:rPr>
                                        <m:t>𝑡𝑟</m:t>
                                      </m:r>
                                      <m:r>
                                        <a:rPr lang="de-DE" sz="1798" i="1">
                                          <a:solidFill>
                                            <a:schemeClr val="accent1"/>
                                          </a:solidFill>
                                          <a:latin typeface="Cambria Math" panose="02040503050406030204" pitchFamily="18" charset="0"/>
                                          <a:ea typeface="Cambria Math" panose="02040503050406030204" pitchFamily="18" charset="0"/>
                                        </a:rPr>
                                        <m:t>,</m:t>
                                      </m:r>
                                      <m:r>
                                        <a:rPr lang="en-GB" sz="1798" i="1">
                                          <a:solidFill>
                                            <a:schemeClr val="accent1"/>
                                          </a:solidFill>
                                          <a:latin typeface="Cambria Math" panose="02040503050406030204" pitchFamily="18" charset="0"/>
                                          <a:ea typeface="Cambria Math" panose="02040503050406030204" pitchFamily="18" charset="0"/>
                                        </a:rPr>
                                        <m:t>𝑒</m:t>
                                      </m:r>
                                      <m:r>
                                        <a:rPr lang="en-GB" sz="1798" i="1">
                                          <a:solidFill>
                                            <a:schemeClr val="accent1"/>
                                          </a:solidFill>
                                          <a:latin typeface="Cambria Math" panose="02040503050406030204" pitchFamily="18" charset="0"/>
                                          <a:ea typeface="Cambria Math" panose="02040503050406030204" pitchFamily="18" charset="0"/>
                                        </a:rPr>
                                        <m:t>,</m:t>
                                      </m:r>
                                      <m:r>
                                        <a:rPr lang="de-DE" sz="1798" i="1">
                                          <a:solidFill>
                                            <a:schemeClr val="accent1"/>
                                          </a:solidFill>
                                          <a:latin typeface="Cambria Math" panose="02040503050406030204" pitchFamily="18" charset="0"/>
                                          <a:ea typeface="Cambria Math" panose="02040503050406030204" pitchFamily="18" charset="0"/>
                                        </a:rPr>
                                        <m:t>𝑠</m:t>
                                      </m:r>
                                    </m:e>
                                  </m:d>
                                </m:e>
                              </m:nary>
                            </m:e>
                          </m:nary>
                        </m:e>
                      </m:d>
                    </m:oMath>
                  </m:oMathPara>
                </a14:m>
                <a:endParaRPr lang="en-GB" dirty="0"/>
              </a:p>
            </p:txBody>
          </p:sp>
        </mc:Choice>
        <mc:Fallback xmlns="">
          <p:sp>
            <p:nvSpPr>
              <p:cNvPr id="7" name="Rectangle 6">
                <a:extLst>
                  <a:ext uri="{FF2B5EF4-FFF2-40B4-BE49-F238E27FC236}">
                    <a16:creationId xmlns:a16="http://schemas.microsoft.com/office/drawing/2014/main" id="{3004F959-AB30-C446-9395-76E8818EF31B}"/>
                  </a:ext>
                </a:extLst>
              </p:cNvPr>
              <p:cNvSpPr>
                <a:spLocks noRot="1" noChangeAspect="1" noMove="1" noResize="1" noEditPoints="1" noAdjustHandles="1" noChangeArrowheads="1" noChangeShapeType="1" noTextEdit="1"/>
              </p:cNvSpPr>
              <p:nvPr/>
            </p:nvSpPr>
            <p:spPr>
              <a:xfrm>
                <a:off x="2502961" y="4497426"/>
                <a:ext cx="3087255" cy="983154"/>
              </a:xfrm>
              <a:prstGeom prst="rect">
                <a:avLst/>
              </a:prstGeom>
              <a:blipFill>
                <a:blip r:embed="rId52"/>
                <a:stretch>
                  <a:fillRect l="-50820" t="-207692" b="-294872"/>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8" name="Rectangle 7">
                <a:extLst>
                  <a:ext uri="{FF2B5EF4-FFF2-40B4-BE49-F238E27FC236}">
                    <a16:creationId xmlns:a16="http://schemas.microsoft.com/office/drawing/2014/main" id="{FA72B5EE-9E95-1744-AEED-0461DA2B2F83}"/>
                  </a:ext>
                </a:extLst>
              </p:cNvPr>
              <p:cNvSpPr/>
              <p:nvPr/>
            </p:nvSpPr>
            <p:spPr>
              <a:xfrm>
                <a:off x="3253135" y="5062847"/>
                <a:ext cx="2848344" cy="1062214"/>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p>
                        <m:sSupPr>
                          <m:ctrlPr>
                            <a:rPr lang="de-DE" sz="1798" i="1" smtClean="0">
                              <a:latin typeface="Cambria Math" panose="02040503050406030204" pitchFamily="18" charset="0"/>
                              <a:ea typeface="Cambria Math" panose="02040503050406030204" pitchFamily="18" charset="0"/>
                            </a:rPr>
                          </m:ctrlPr>
                        </m:sSupPr>
                        <m:e>
                          <m:d>
                            <m:dPr>
                              <m:begChr m:val=""/>
                              <m:ctrlPr>
                                <a:rPr lang="de-DE" sz="1798" i="1" smtClean="0">
                                  <a:latin typeface="Cambria Math" panose="02040503050406030204" pitchFamily="18" charset="0"/>
                                  <a:ea typeface="Cambria Math" panose="02040503050406030204" pitchFamily="18" charset="0"/>
                                </a:rPr>
                              </m:ctrlPr>
                            </m:dPr>
                            <m:e>
                              <m:sSup>
                                <m:sSupPr>
                                  <m:ctrlPr>
                                    <a:rPr lang="de-DE" sz="1798" i="1">
                                      <a:latin typeface="Cambria Math" panose="02040503050406030204" pitchFamily="18" charset="0"/>
                                      <a:ea typeface="Cambria Math" panose="02040503050406030204" pitchFamily="18" charset="0"/>
                                    </a:rPr>
                                  </m:ctrlPr>
                                </m:sSupPr>
                                <m:e>
                                  <m:d>
                                    <m:dPr>
                                      <m:ctrlPr>
                                        <a:rPr lang="de-DE" sz="1798" i="1">
                                          <a:latin typeface="Cambria Math" panose="02040503050406030204" pitchFamily="18" charset="0"/>
                                          <a:ea typeface="Cambria Math" panose="02040503050406030204" pitchFamily="18" charset="0"/>
                                        </a:rPr>
                                      </m:ctrlPr>
                                    </m:dPr>
                                    <m:e>
                                      <m:nary>
                                        <m:naryPr>
                                          <m:chr m:val="∑"/>
                                          <m:supHide m:val="on"/>
                                          <m:ctrlPr>
                                            <a:rPr lang="en-GB" sz="1798" i="1">
                                              <a:latin typeface="Cambria Math" panose="02040503050406030204" pitchFamily="18" charset="0"/>
                                            </a:rPr>
                                          </m:ctrlPr>
                                        </m:naryPr>
                                        <m:sub>
                                          <m:r>
                                            <m:rPr>
                                              <m:brk m:alnAt="7"/>
                                            </m:rPr>
                                            <a:rPr lang="de-DE" sz="1798" i="1">
                                              <a:latin typeface="Cambria Math" panose="02040503050406030204" pitchFamily="18" charset="0"/>
                                            </a:rPr>
                                            <m:t>𝑡</m:t>
                                          </m:r>
                                          <m:r>
                                            <a:rPr lang="de-DE" sz="1798" i="1">
                                              <a:latin typeface="Cambria Math" panose="02040503050406030204" pitchFamily="18" charset="0"/>
                                            </a:rPr>
                                            <m:t>𝑡</m:t>
                                          </m:r>
                                          <m:r>
                                            <a:rPr lang="de-DE" sz="1798" i="1">
                                              <a:latin typeface="Cambria Math" panose="02040503050406030204" pitchFamily="18" charset="0"/>
                                              <a:ea typeface="Cambria Math" panose="02040503050406030204" pitchFamily="18" charset="0"/>
                                            </a:rPr>
                                            <m:t>∈</m:t>
                                          </m:r>
                                          <m:r>
                                            <m:rPr>
                                              <m:sty m:val="p"/>
                                              <m:brk m:alnAt="7"/>
                                            </m:rPr>
                                            <a:rPr lang="de-DE" sz="1798">
                                              <a:latin typeface="Cambria Math" panose="02040503050406030204" pitchFamily="18" charset="0"/>
                                              <a:ea typeface="Cambria Math" panose="02040503050406030204" pitchFamily="18" charset="0"/>
                                            </a:rPr>
                                            <m:t>V</m:t>
                                          </m:r>
                                          <m:r>
                                            <m:rPr>
                                              <m:sty m:val="p"/>
                                            </m:rPr>
                                            <a:rPr lang="de-DE" sz="1798">
                                              <a:latin typeface="Cambria Math" panose="02040503050406030204" pitchFamily="18" charset="0"/>
                                              <a:ea typeface="Cambria Math" panose="02040503050406030204" pitchFamily="18" charset="0"/>
                                            </a:rPr>
                                            <m:t>al</m:t>
                                          </m:r>
                                          <m:d>
                                            <m:dPr>
                                              <m:ctrlPr>
                                                <a:rPr lang="de-DE" sz="1798" i="1">
                                                  <a:latin typeface="Cambria Math" panose="02040503050406030204" pitchFamily="18" charset="0"/>
                                                  <a:ea typeface="Cambria Math" panose="02040503050406030204" pitchFamily="18" charset="0"/>
                                                </a:rPr>
                                              </m:ctrlPr>
                                            </m:dPr>
                                            <m:e>
                                              <m:r>
                                                <a:rPr lang="de-DE" sz="1798" i="1">
                                                  <a:latin typeface="Cambria Math" panose="02040503050406030204" pitchFamily="18" charset="0"/>
                                                  <a:ea typeface="Cambria Math" panose="02040503050406030204" pitchFamily="18" charset="0"/>
                                                </a:rPr>
                                                <m:t>𝑇𝑡</m:t>
                                              </m:r>
                                            </m:e>
                                          </m:d>
                                        </m:sub>
                                        <m:sup/>
                                        <m:e>
                                          <m:sSub>
                                            <m:sSubPr>
                                              <m:ctrlPr>
                                                <a:rPr lang="en-GB" sz="1798" i="1">
                                                  <a:solidFill>
                                                    <a:schemeClr val="accent1"/>
                                                  </a:solidFill>
                                                  <a:latin typeface="Cambria Math" panose="02040503050406030204" pitchFamily="18" charset="0"/>
                                                  <a:ea typeface="Cambria Math" panose="02040503050406030204" pitchFamily="18" charset="0"/>
                                                </a:rPr>
                                              </m:ctrlPr>
                                            </m:sSubPr>
                                            <m:e>
                                              <m:r>
                                                <a:rPr lang="en-GB" sz="1798" i="1">
                                                  <a:solidFill>
                                                    <a:schemeClr val="accent1"/>
                                                  </a:solidFill>
                                                  <a:latin typeface="Cambria Math" panose="02040503050406030204" pitchFamily="18" charset="0"/>
                                                  <a:ea typeface="Cambria Math" panose="02040503050406030204" pitchFamily="18" charset="0"/>
                                                </a:rPr>
                                                <m:t>𝜙</m:t>
                                              </m:r>
                                            </m:e>
                                            <m:sub>
                                              <m:r>
                                                <a:rPr lang="en-GB" sz="1798" i="1">
                                                  <a:solidFill>
                                                    <a:schemeClr val="accent1"/>
                                                  </a:solidFill>
                                                  <a:latin typeface="Cambria Math" panose="02040503050406030204" pitchFamily="18" charset="0"/>
                                                  <a:ea typeface="Cambria Math" panose="02040503050406030204" pitchFamily="18" charset="0"/>
                                                </a:rPr>
                                                <m:t>3</m:t>
                                              </m:r>
                                            </m:sub>
                                          </m:sSub>
                                          <m:d>
                                            <m:dPr>
                                              <m:ctrlPr>
                                                <a:rPr lang="en-GB" sz="1798" i="1">
                                                  <a:solidFill>
                                                    <a:schemeClr val="accent1"/>
                                                  </a:solidFill>
                                                  <a:latin typeface="Cambria Math" panose="02040503050406030204" pitchFamily="18" charset="0"/>
                                                  <a:ea typeface="Cambria Math" panose="02040503050406030204" pitchFamily="18" charset="0"/>
                                                </a:rPr>
                                              </m:ctrlPr>
                                            </m:dPr>
                                            <m:e>
                                              <m:r>
                                                <a:rPr lang="en-GB" sz="1798" i="1">
                                                  <a:solidFill>
                                                    <a:schemeClr val="accent1"/>
                                                  </a:solidFill>
                                                  <a:latin typeface="Cambria Math" panose="02040503050406030204" pitchFamily="18" charset="0"/>
                                                  <a:ea typeface="Cambria Math" panose="02040503050406030204" pitchFamily="18" charset="0"/>
                                                </a:rPr>
                                                <m:t>𝑒</m:t>
                                              </m:r>
                                              <m:r>
                                                <a:rPr lang="en-GB" sz="1798" i="1">
                                                  <a:solidFill>
                                                    <a:schemeClr val="accent1"/>
                                                  </a:solidFill>
                                                  <a:latin typeface="Cambria Math" panose="02040503050406030204" pitchFamily="18" charset="0"/>
                                                  <a:ea typeface="Cambria Math" panose="02040503050406030204" pitchFamily="18" charset="0"/>
                                                </a:rPr>
                                                <m:t>,</m:t>
                                              </m:r>
                                              <m:r>
                                                <a:rPr lang="de-DE" sz="1798" i="1">
                                                  <a:solidFill>
                                                    <a:schemeClr val="accent1"/>
                                                  </a:solidFill>
                                                  <a:latin typeface="Cambria Math" panose="02040503050406030204" pitchFamily="18" charset="0"/>
                                                  <a:ea typeface="Cambria Math" panose="02040503050406030204" pitchFamily="18" charset="0"/>
                                                </a:rPr>
                                                <m:t>𝑠</m:t>
                                              </m:r>
                                              <m:r>
                                                <a:rPr lang="en-GB" sz="1798" i="1">
                                                  <a:solidFill>
                                                    <a:schemeClr val="accent1"/>
                                                  </a:solidFill>
                                                  <a:latin typeface="Cambria Math" panose="02040503050406030204" pitchFamily="18" charset="0"/>
                                                  <a:ea typeface="Cambria Math" panose="02040503050406030204" pitchFamily="18" charset="0"/>
                                                </a:rPr>
                                                <m:t>,</m:t>
                                              </m:r>
                                              <m:r>
                                                <a:rPr lang="de-DE" sz="1798" i="1">
                                                  <a:solidFill>
                                                    <a:schemeClr val="accent1"/>
                                                  </a:solidFill>
                                                  <a:latin typeface="Cambria Math" panose="02040503050406030204" pitchFamily="18" charset="0"/>
                                                  <a:ea typeface="Cambria Math" panose="02040503050406030204" pitchFamily="18" charset="0"/>
                                                </a:rPr>
                                                <m:t>𝑡𝑡</m:t>
                                              </m:r>
                                            </m:e>
                                          </m:d>
                                        </m:e>
                                      </m:nary>
                                    </m:e>
                                  </m:d>
                                </m:e>
                                <m:sup>
                                  <m:r>
                                    <a:rPr lang="de-DE" sz="1798" i="1">
                                      <a:latin typeface="Cambria Math" panose="02040503050406030204" pitchFamily="18" charset="0"/>
                                      <a:ea typeface="Cambria Math" panose="02040503050406030204" pitchFamily="18" charset="0"/>
                                    </a:rPr>
                                    <m:t>2</m:t>
                                  </m:r>
                                </m:sup>
                              </m:sSup>
                            </m:e>
                          </m:d>
                        </m:e>
                        <m:sup>
                          <m:r>
                            <a:rPr lang="de-DE" sz="1798" b="0" i="1" smtClean="0">
                              <a:latin typeface="Cambria Math" panose="02040503050406030204" pitchFamily="18" charset="0"/>
                              <a:ea typeface="Cambria Math" panose="02040503050406030204" pitchFamily="18" charset="0"/>
                            </a:rPr>
                            <m:t>2</m:t>
                          </m:r>
                        </m:sup>
                      </m:sSup>
                    </m:oMath>
                  </m:oMathPara>
                </a14:m>
                <a:endParaRPr lang="en-GB" dirty="0"/>
              </a:p>
            </p:txBody>
          </p:sp>
        </mc:Choice>
        <mc:Fallback xmlns="">
          <p:sp>
            <p:nvSpPr>
              <p:cNvPr id="8" name="Rectangle 7">
                <a:extLst>
                  <a:ext uri="{FF2B5EF4-FFF2-40B4-BE49-F238E27FC236}">
                    <a16:creationId xmlns:a16="http://schemas.microsoft.com/office/drawing/2014/main" id="{FA72B5EE-9E95-1744-AEED-0461DA2B2F83}"/>
                  </a:ext>
                </a:extLst>
              </p:cNvPr>
              <p:cNvSpPr>
                <a:spLocks noRot="1" noChangeAspect="1" noMove="1" noResize="1" noEditPoints="1" noAdjustHandles="1" noChangeArrowheads="1" noChangeShapeType="1" noTextEdit="1"/>
              </p:cNvSpPr>
              <p:nvPr/>
            </p:nvSpPr>
            <p:spPr>
              <a:xfrm>
                <a:off x="3253135" y="5062847"/>
                <a:ext cx="2848344" cy="1062214"/>
              </a:xfrm>
              <a:prstGeom prst="rect">
                <a:avLst/>
              </a:prstGeom>
              <a:blipFill>
                <a:blip r:embed="rId53"/>
                <a:stretch>
                  <a:fillRect l="-11111" t="-185882" r="-44889" b="-268235"/>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151" name="Rectangle 150">
                <a:extLst>
                  <a:ext uri="{FF2B5EF4-FFF2-40B4-BE49-F238E27FC236}">
                    <a16:creationId xmlns:a16="http://schemas.microsoft.com/office/drawing/2014/main" id="{C679B1E2-6E4F-904B-B5CA-FAB389520F1A}"/>
                  </a:ext>
                </a:extLst>
              </p:cNvPr>
              <p:cNvSpPr/>
              <p:nvPr/>
            </p:nvSpPr>
            <p:spPr>
              <a:xfrm>
                <a:off x="9237037" y="3294839"/>
                <a:ext cx="2675514" cy="1477328"/>
              </a:xfrm>
              <a:prstGeom prst="rect">
                <a:avLst/>
              </a:prstGeom>
            </p:spPr>
            <p:style>
              <a:lnRef idx="0">
                <a:schemeClr val="accent2"/>
              </a:lnRef>
              <a:fillRef idx="3">
                <a:schemeClr val="accent2"/>
              </a:fillRef>
              <a:effectRef idx="3">
                <a:schemeClr val="accent2"/>
              </a:effectRef>
              <a:fontRef idx="minor">
                <a:schemeClr val="lt1"/>
              </a:fontRef>
            </p:style>
            <p:txBody>
              <a:bodyPr wrap="square">
                <a:spAutoFit/>
              </a:bodyPr>
              <a:lstStyle/>
              <a:p>
                <a:r>
                  <a:rPr lang="en-GB" dirty="0"/>
                  <a:t>Lifted operators for</a:t>
                </a:r>
              </a:p>
              <a:p>
                <a:pPr marL="298450" lvl="1" indent="-285750">
                  <a:buFont typeface="Arial" panose="020B0604020202020204" pitchFamily="34" charset="0"/>
                  <a:buChar char="•"/>
                </a:pPr>
                <a:r>
                  <a:rPr lang="en-GB" dirty="0"/>
                  <a:t>Summing out</a:t>
                </a:r>
              </a:p>
              <a:p>
                <a:pPr marL="298450" lvl="1" indent="-285750">
                  <a:buFont typeface="Arial" panose="020B0604020202020204" pitchFamily="34" charset="0"/>
                  <a:buChar char="•"/>
                </a:pPr>
                <a:r>
                  <a:rPr lang="en-GB" dirty="0"/>
                  <a:t>Multiplication</a:t>
                </a:r>
              </a:p>
              <a:p>
                <a:pPr marL="298450" lvl="1" indent="-285750">
                  <a:buFont typeface="Arial" panose="020B0604020202020204" pitchFamily="34" charset="0"/>
                  <a:buChar char="•"/>
                </a:pPr>
                <a:r>
                  <a:rPr lang="en-GB" dirty="0"/>
                  <a:t>Absorption of </a:t>
                </a:r>
                <a14:m>
                  <m:oMath xmlns:m="http://schemas.openxmlformats.org/officeDocument/2006/math">
                    <m:r>
                      <a:rPr lang="de-DE" b="1" i="1" smtClean="0">
                        <a:latin typeface="Cambria Math" panose="02040503050406030204" pitchFamily="18" charset="0"/>
                      </a:rPr>
                      <m:t>𝒕</m:t>
                    </m:r>
                  </m:oMath>
                </a14:m>
                <a:endParaRPr lang="en-GB" dirty="0"/>
              </a:p>
              <a:p>
                <a:pPr marL="12700" lvl="1"/>
                <a:r>
                  <a:rPr lang="en-GB" dirty="0"/>
                  <a:t>➝ Lifting operators of LVE</a:t>
                </a:r>
              </a:p>
            </p:txBody>
          </p:sp>
        </mc:Choice>
        <mc:Fallback xmlns="">
          <p:sp>
            <p:nvSpPr>
              <p:cNvPr id="151" name="Rectangle 150">
                <a:extLst>
                  <a:ext uri="{FF2B5EF4-FFF2-40B4-BE49-F238E27FC236}">
                    <a16:creationId xmlns:a16="http://schemas.microsoft.com/office/drawing/2014/main" id="{C679B1E2-6E4F-904B-B5CA-FAB389520F1A}"/>
                  </a:ext>
                </a:extLst>
              </p:cNvPr>
              <p:cNvSpPr>
                <a:spLocks noRot="1" noChangeAspect="1" noMove="1" noResize="1" noEditPoints="1" noAdjustHandles="1" noChangeArrowheads="1" noChangeShapeType="1" noTextEdit="1"/>
              </p:cNvSpPr>
              <p:nvPr/>
            </p:nvSpPr>
            <p:spPr>
              <a:xfrm>
                <a:off x="9237037" y="3294839"/>
                <a:ext cx="2675514" cy="1477328"/>
              </a:xfrm>
              <a:prstGeom prst="rect">
                <a:avLst/>
              </a:prstGeom>
              <a:blipFill>
                <a:blip r:embed="rId54"/>
                <a:stretch>
                  <a:fillRect/>
                </a:stretch>
              </a:blipFill>
            </p:spPr>
            <p:txBody>
              <a:bodyPr/>
              <a:lstStyle/>
              <a:p>
                <a:r>
                  <a:rPr lang="en-GB">
                    <a:noFill/>
                  </a:rPr>
                  <a:t> </a:t>
                </a:r>
              </a:p>
            </p:txBody>
          </p:sp>
        </mc:Fallback>
      </mc:AlternateContent>
      <p:sp>
        <p:nvSpPr>
          <p:cNvPr id="152" name="Rectangle 151">
            <a:extLst>
              <a:ext uri="{FF2B5EF4-FFF2-40B4-BE49-F238E27FC236}">
                <a16:creationId xmlns:a16="http://schemas.microsoft.com/office/drawing/2014/main" id="{7ADD13B1-689D-7F49-BE7C-285478DD61EA}"/>
              </a:ext>
            </a:extLst>
          </p:cNvPr>
          <p:cNvSpPr/>
          <p:nvPr/>
        </p:nvSpPr>
        <p:spPr>
          <a:xfrm>
            <a:off x="9237037" y="4920316"/>
            <a:ext cx="2675514" cy="923330"/>
          </a:xfrm>
          <a:prstGeom prst="rect">
            <a:avLst/>
          </a:prstGeom>
        </p:spPr>
        <p:style>
          <a:lnRef idx="0">
            <a:schemeClr val="accent2"/>
          </a:lnRef>
          <a:fillRef idx="3">
            <a:schemeClr val="accent2"/>
          </a:fillRef>
          <a:effectRef idx="3">
            <a:schemeClr val="accent2"/>
          </a:effectRef>
          <a:fontRef idx="minor">
            <a:schemeClr val="lt1"/>
          </a:fontRef>
        </p:style>
        <p:txBody>
          <a:bodyPr wrap="square">
            <a:spAutoFit/>
          </a:bodyPr>
          <a:lstStyle/>
          <a:p>
            <a:r>
              <a:rPr lang="en-GB" dirty="0"/>
              <a:t>Lifting operators to enable the main operators above necessary</a:t>
            </a:r>
          </a:p>
        </p:txBody>
      </p:sp>
      <p:sp>
        <p:nvSpPr>
          <p:cNvPr id="2" name="Date Placeholder 1">
            <a:extLst>
              <a:ext uri="{FF2B5EF4-FFF2-40B4-BE49-F238E27FC236}">
                <a16:creationId xmlns:a16="http://schemas.microsoft.com/office/drawing/2014/main" id="{E037F747-517A-75DD-A963-226AE581DBFF}"/>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131914300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E3FD11-9774-064B-B4F4-5A1B64634FCD}"/>
              </a:ext>
            </a:extLst>
          </p:cNvPr>
          <p:cNvSpPr>
            <a:spLocks noGrp="1"/>
          </p:cNvSpPr>
          <p:nvPr>
            <p:ph type="title"/>
          </p:nvPr>
        </p:nvSpPr>
        <p:spPr/>
        <p:txBody>
          <a:bodyPr/>
          <a:lstStyle/>
          <a:p>
            <a:r>
              <a:rPr lang="en-GB" dirty="0"/>
              <a:t>Lifted Operators and </a:t>
            </a:r>
            <a:br>
              <a:rPr lang="en-GB" dirty="0"/>
            </a:br>
            <a:r>
              <a:rPr lang="en-GB" dirty="0"/>
              <a:t>Their Preconditions</a:t>
            </a:r>
          </a:p>
        </p:txBody>
      </p:sp>
      <p:sp>
        <p:nvSpPr>
          <p:cNvPr id="5" name="Footer Placeholder 4">
            <a:extLst>
              <a:ext uri="{FF2B5EF4-FFF2-40B4-BE49-F238E27FC236}">
                <a16:creationId xmlns:a16="http://schemas.microsoft.com/office/drawing/2014/main" id="{FF8B5EE6-83DC-0148-815C-F7568155094B}"/>
              </a:ext>
            </a:extLst>
          </p:cNvPr>
          <p:cNvSpPr>
            <a:spLocks noGrp="1"/>
          </p:cNvSpPr>
          <p:nvPr>
            <p:ph type="ftr" sz="quarter" idx="3"/>
          </p:nvPr>
        </p:nvSpPr>
        <p:spPr/>
        <p:txBody>
          <a:bodyPr/>
          <a:lstStyle/>
          <a:p>
            <a:r>
              <a:rPr lang="en-GB"/>
              <a:t>T. Braun – StaRAI</a:t>
            </a:r>
            <a:endParaRPr lang="en-GB" dirty="0"/>
          </a:p>
        </p:txBody>
      </p:sp>
      <p:sp>
        <p:nvSpPr>
          <p:cNvPr id="6" name="Slide Number Placeholder 5">
            <a:extLst>
              <a:ext uri="{FF2B5EF4-FFF2-40B4-BE49-F238E27FC236}">
                <a16:creationId xmlns:a16="http://schemas.microsoft.com/office/drawing/2014/main" id="{0CA74EA6-7322-F545-974A-815B9CCBB1D9}"/>
              </a:ext>
            </a:extLst>
          </p:cNvPr>
          <p:cNvSpPr>
            <a:spLocks noGrp="1"/>
          </p:cNvSpPr>
          <p:nvPr>
            <p:ph type="sldNum" sz="quarter" idx="4"/>
          </p:nvPr>
        </p:nvSpPr>
        <p:spPr/>
        <p:txBody>
          <a:bodyPr/>
          <a:lstStyle/>
          <a:p>
            <a:fld id="{6C8FC03C-C266-4645-ABC5-645062898383}" type="slidenum">
              <a:rPr lang="en-GB" sz="1598" smtClean="0">
                <a:latin typeface="Calibri" panose="020F0502020204030204" pitchFamily="34" charset="0"/>
                <a:cs typeface="Calibri" panose="020F0502020204030204" pitchFamily="34" charset="0"/>
              </a:rPr>
              <a:pPr/>
              <a:t>23</a:t>
            </a:fld>
            <a:r>
              <a:rPr lang="en-GB" dirty="0"/>
              <a:t> </a:t>
            </a:r>
            <a:endParaRPr lang="en-GB" sz="1399" dirty="0"/>
          </a:p>
        </p:txBody>
      </p:sp>
      <mc:AlternateContent xmlns:mc="http://schemas.openxmlformats.org/markup-compatibility/2006" xmlns:a14="http://schemas.microsoft.com/office/drawing/2010/main">
        <mc:Choice Requires="a14">
          <p:sp>
            <p:nvSpPr>
              <p:cNvPr id="51" name="Rectangle 50">
                <a:extLst>
                  <a:ext uri="{FF2B5EF4-FFF2-40B4-BE49-F238E27FC236}">
                    <a16:creationId xmlns:a16="http://schemas.microsoft.com/office/drawing/2014/main" id="{2E45BF73-9A36-1148-ADB7-E40A13546CD1}"/>
                  </a:ext>
                </a:extLst>
              </p:cNvPr>
              <p:cNvSpPr/>
              <p:nvPr/>
            </p:nvSpPr>
            <p:spPr>
              <a:xfrm>
                <a:off x="10101899" y="2293009"/>
                <a:ext cx="181120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dirty="0">
                          <a:latin typeface="Cambria Math" panose="02040503050406030204" pitchFamily="18" charset="0"/>
                        </a:rPr>
                        <m:t>𝑋</m:t>
                      </m:r>
                      <m:r>
                        <a:rPr lang="de-DE" dirty="0">
                          <a:latin typeface="Cambria Math" panose="02040503050406030204" pitchFamily="18" charset="0"/>
                        </a:rPr>
                        <m:t>∈{</m:t>
                      </m:r>
                      <m:r>
                        <a:rPr lang="de-DE" i="1" dirty="0">
                          <a:latin typeface="Cambria Math" panose="02040503050406030204" pitchFamily="18" charset="0"/>
                        </a:rPr>
                        <m:t>𝑎𝑙𝑖𝑐𝑒</m:t>
                      </m:r>
                      <m:r>
                        <a:rPr lang="de-DE" dirty="0">
                          <a:latin typeface="Cambria Math" panose="02040503050406030204" pitchFamily="18" charset="0"/>
                        </a:rPr>
                        <m:t>, </m:t>
                      </m:r>
                      <m:r>
                        <a:rPr lang="de-DE" i="1" dirty="0">
                          <a:latin typeface="Cambria Math" panose="02040503050406030204" pitchFamily="18" charset="0"/>
                        </a:rPr>
                        <m:t>𝑏𝑜𝑏</m:t>
                      </m:r>
                      <m:r>
                        <a:rPr lang="de-DE" dirty="0">
                          <a:latin typeface="Cambria Math" panose="02040503050406030204" pitchFamily="18" charset="0"/>
                        </a:rPr>
                        <m:t>)</m:t>
                      </m:r>
                    </m:oMath>
                  </m:oMathPara>
                </a14:m>
                <a:endParaRPr lang="de-DE" dirty="0"/>
              </a:p>
            </p:txBody>
          </p:sp>
        </mc:Choice>
        <mc:Fallback xmlns="">
          <p:sp>
            <p:nvSpPr>
              <p:cNvPr id="51" name="Rectangle 50">
                <a:extLst>
                  <a:ext uri="{FF2B5EF4-FFF2-40B4-BE49-F238E27FC236}">
                    <a16:creationId xmlns:a16="http://schemas.microsoft.com/office/drawing/2014/main" id="{2E45BF73-9A36-1148-ADB7-E40A13546CD1}"/>
                  </a:ext>
                </a:extLst>
              </p:cNvPr>
              <p:cNvSpPr>
                <a:spLocks noRot="1" noChangeAspect="1" noMove="1" noResize="1" noEditPoints="1" noAdjustHandles="1" noChangeArrowheads="1" noChangeShapeType="1" noTextEdit="1"/>
              </p:cNvSpPr>
              <p:nvPr/>
            </p:nvSpPr>
            <p:spPr>
              <a:xfrm>
                <a:off x="10101899" y="2293009"/>
                <a:ext cx="1811200" cy="369332"/>
              </a:xfrm>
              <a:prstGeom prst="rect">
                <a:avLst/>
              </a:prstGeom>
              <a:blipFill>
                <a:blip r:embed="rId3"/>
                <a:stretch>
                  <a:fillRect b="-13333"/>
                </a:stretch>
              </a:blipFill>
            </p:spPr>
            <p:txBody>
              <a:bodyPr/>
              <a:lstStyle/>
              <a:p>
                <a:r>
                  <a:rPr lang="en-GB">
                    <a:noFill/>
                  </a:rPr>
                  <a:t> </a:t>
                </a:r>
              </a:p>
            </p:txBody>
          </p:sp>
        </mc:Fallback>
      </mc:AlternateContent>
      <p:grpSp>
        <p:nvGrpSpPr>
          <p:cNvPr id="53" name="Group 52">
            <a:extLst>
              <a:ext uri="{FF2B5EF4-FFF2-40B4-BE49-F238E27FC236}">
                <a16:creationId xmlns:a16="http://schemas.microsoft.com/office/drawing/2014/main" id="{87CEC62B-D5A4-614D-BA7B-4F96D7913C58}"/>
              </a:ext>
            </a:extLst>
          </p:cNvPr>
          <p:cNvGrpSpPr/>
          <p:nvPr/>
        </p:nvGrpSpPr>
        <p:grpSpPr>
          <a:xfrm>
            <a:off x="6908400" y="360000"/>
            <a:ext cx="4924053" cy="2453955"/>
            <a:chOff x="6907622" y="3448697"/>
            <a:chExt cx="4924053" cy="2453955"/>
          </a:xfrm>
        </p:grpSpPr>
        <p:grpSp>
          <p:nvGrpSpPr>
            <p:cNvPr id="55" name="Group 54">
              <a:extLst>
                <a:ext uri="{FF2B5EF4-FFF2-40B4-BE49-F238E27FC236}">
                  <a16:creationId xmlns:a16="http://schemas.microsoft.com/office/drawing/2014/main" id="{9242D6C7-682B-4141-9D46-E9B668E0989F}"/>
                </a:ext>
              </a:extLst>
            </p:cNvPr>
            <p:cNvGrpSpPr/>
            <p:nvPr/>
          </p:nvGrpSpPr>
          <p:grpSpPr>
            <a:xfrm>
              <a:off x="8241884" y="3532117"/>
              <a:ext cx="2034533" cy="552081"/>
              <a:chOff x="8655309" y="2902693"/>
              <a:chExt cx="2034533" cy="552081"/>
            </a:xfrm>
          </p:grpSpPr>
          <p:cxnSp>
            <p:nvCxnSpPr>
              <p:cNvPr id="113" name="Straight Connector 112">
                <a:extLst>
                  <a:ext uri="{FF2B5EF4-FFF2-40B4-BE49-F238E27FC236}">
                    <a16:creationId xmlns:a16="http://schemas.microsoft.com/office/drawing/2014/main" id="{28357331-4943-F34A-B82D-BC633D4DB915}"/>
                  </a:ext>
                </a:extLst>
              </p:cNvPr>
              <p:cNvCxnSpPr>
                <a:cxnSpLocks/>
                <a:stCxn id="56" idx="6"/>
                <a:endCxn id="124"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B2335D8C-658A-0E46-86C8-9B445D29EF31}"/>
                  </a:ext>
                </a:extLst>
              </p:cNvPr>
              <p:cNvCxnSpPr>
                <a:cxnSpLocks/>
                <a:stCxn id="57" idx="2"/>
                <a:endCxn id="124"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54B51690-39C2-3A48-953D-9E16479556E7}"/>
                  </a:ext>
                </a:extLst>
              </p:cNvPr>
              <p:cNvCxnSpPr>
                <a:cxnSpLocks/>
                <a:stCxn id="60" idx="0"/>
                <a:endCxn id="124"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6" name="Group 115">
                <a:extLst>
                  <a:ext uri="{FF2B5EF4-FFF2-40B4-BE49-F238E27FC236}">
                    <a16:creationId xmlns:a16="http://schemas.microsoft.com/office/drawing/2014/main" id="{41728E24-6A3C-7D4D-8144-04EF9453224D}"/>
                  </a:ext>
                </a:extLst>
              </p:cNvPr>
              <p:cNvGrpSpPr/>
              <p:nvPr/>
            </p:nvGrpSpPr>
            <p:grpSpPr>
              <a:xfrm>
                <a:off x="9540595" y="2902693"/>
                <a:ext cx="520306" cy="392206"/>
                <a:chOff x="9540595" y="2902693"/>
                <a:chExt cx="520306" cy="392206"/>
              </a:xfrm>
            </p:grpSpPr>
            <p:sp>
              <p:nvSpPr>
                <p:cNvPr id="123" name="Rectangle 122">
                  <a:extLst>
                    <a:ext uri="{FF2B5EF4-FFF2-40B4-BE49-F238E27FC236}">
                      <a16:creationId xmlns:a16="http://schemas.microsoft.com/office/drawing/2014/main" id="{57BB287D-B264-3F47-9461-B2BA6FC642EE}"/>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4" name="Rectangle 123">
                  <a:extLst>
                    <a:ext uri="{FF2B5EF4-FFF2-40B4-BE49-F238E27FC236}">
                      <a16:creationId xmlns:a16="http://schemas.microsoft.com/office/drawing/2014/main" id="{361058F6-3AFD-8E49-B05C-E9476413230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5" name="Rectangle 124">
                  <a:extLst>
                    <a:ext uri="{FF2B5EF4-FFF2-40B4-BE49-F238E27FC236}">
                      <a16:creationId xmlns:a16="http://schemas.microsoft.com/office/drawing/2014/main" id="{1FD2CE65-2634-5840-8A77-037E8752A168}"/>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6" name="TextBox 125">
                      <a:extLst>
                        <a:ext uri="{FF2B5EF4-FFF2-40B4-BE49-F238E27FC236}">
                          <a16:creationId xmlns:a16="http://schemas.microsoft.com/office/drawing/2014/main" id="{4C0BE9C9-FFFA-7B41-AAA8-511C77C1A1D4}"/>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36"/>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56" name="Oval 55">
                  <a:extLst>
                    <a:ext uri="{FF2B5EF4-FFF2-40B4-BE49-F238E27FC236}">
                      <a16:creationId xmlns:a16="http://schemas.microsoft.com/office/drawing/2014/main" id="{25CFFC65-B57A-1449-BF63-464AB741D458}"/>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3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Oval 56">
                  <a:extLst>
                    <a:ext uri="{FF2B5EF4-FFF2-40B4-BE49-F238E27FC236}">
                      <a16:creationId xmlns:a16="http://schemas.microsoft.com/office/drawing/2014/main" id="{787AF84B-DA68-4748-AD65-DE8F3A518AD4}"/>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50" name="Oval 149">
                  <a:extLst>
                    <a:ext uri="{FF2B5EF4-FFF2-40B4-BE49-F238E27FC236}">
                      <a16:creationId xmlns:a16="http://schemas.microsoft.com/office/drawing/2014/main" id="{C6F462F7-8ABE-0A4B-9049-137E1767085C}"/>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3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Oval 57">
                  <a:extLst>
                    <a:ext uri="{FF2B5EF4-FFF2-40B4-BE49-F238E27FC236}">
                      <a16:creationId xmlns:a16="http://schemas.microsoft.com/office/drawing/2014/main" id="{36C1C92B-EF2B-274A-A096-DF4405C61FDC}"/>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5" name="Oval 124">
                  <a:extLst>
                    <a:ext uri="{FF2B5EF4-FFF2-40B4-BE49-F238E27FC236}">
                      <a16:creationId xmlns:a16="http://schemas.microsoft.com/office/drawing/2014/main" id="{07B8EFD7-F4A3-B743-A209-C1955B419D2A}"/>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3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Oval 58">
                  <a:extLst>
                    <a:ext uri="{FF2B5EF4-FFF2-40B4-BE49-F238E27FC236}">
                      <a16:creationId xmlns:a16="http://schemas.microsoft.com/office/drawing/2014/main" id="{B2AE2C0D-5325-D046-A5E1-3257E75DEEE4}"/>
                    </a:ext>
                  </a:extLst>
                </p:cNvPr>
                <p:cNvSpPr/>
                <p:nvPr/>
              </p:nvSpPr>
              <p:spPr>
                <a:xfrm>
                  <a:off x="6907622" y="4767595"/>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6" name="Oval 125">
                  <a:extLst>
                    <a:ext uri="{FF2B5EF4-FFF2-40B4-BE49-F238E27FC236}">
                      <a16:creationId xmlns:a16="http://schemas.microsoft.com/office/drawing/2014/main" id="{230F8F06-A7B8-ED48-A1BC-110DD4DC132C}"/>
                    </a:ext>
                  </a:extLst>
                </p:cNvPr>
                <p:cNvSpPr>
                  <a:spLocks noRot="1" noChangeAspect="1" noMove="1" noResize="1" noEditPoints="1" noAdjustHandles="1" noChangeArrowheads="1" noChangeShapeType="1" noTextEdit="1"/>
                </p:cNvSpPr>
                <p:nvPr/>
              </p:nvSpPr>
              <p:spPr>
                <a:xfrm>
                  <a:off x="6907622" y="4767595"/>
                  <a:ext cx="1536412" cy="389513"/>
                </a:xfrm>
                <a:prstGeom prst="ellipse">
                  <a:avLst/>
                </a:prstGeom>
                <a:blipFill>
                  <a:blip r:embed="rId4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Oval 59">
                  <a:extLst>
                    <a:ext uri="{FF2B5EF4-FFF2-40B4-BE49-F238E27FC236}">
                      <a16:creationId xmlns:a16="http://schemas.microsoft.com/office/drawing/2014/main" id="{7DD27CAF-B2D1-BE4E-91BB-4A78D4F5A4B1}"/>
                    </a:ext>
                  </a:extLst>
                </p:cNvPr>
                <p:cNvSpPr/>
                <p:nvPr/>
              </p:nvSpPr>
              <p:spPr>
                <a:xfrm>
                  <a:off x="8860758"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27" name="Oval 126">
                  <a:extLst>
                    <a:ext uri="{FF2B5EF4-FFF2-40B4-BE49-F238E27FC236}">
                      <a16:creationId xmlns:a16="http://schemas.microsoft.com/office/drawing/2014/main" id="{CDE419A2-B8C7-F94D-B2DF-582D0DA280E9}"/>
                    </a:ext>
                  </a:extLst>
                </p:cNvPr>
                <p:cNvSpPr>
                  <a:spLocks noRot="1" noChangeAspect="1" noMove="1" noResize="1" noEditPoints="1" noAdjustHandles="1" noChangeArrowheads="1" noChangeShapeType="1" noTextEdit="1"/>
                </p:cNvSpPr>
                <p:nvPr/>
              </p:nvSpPr>
              <p:spPr>
                <a:xfrm>
                  <a:off x="8860758" y="4084198"/>
                  <a:ext cx="758649" cy="389513"/>
                </a:xfrm>
                <a:prstGeom prst="ellipse">
                  <a:avLst/>
                </a:prstGeom>
                <a:blipFill>
                  <a:blip r:embed="rId41"/>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Oval 60">
                  <a:extLst>
                    <a:ext uri="{FF2B5EF4-FFF2-40B4-BE49-F238E27FC236}">
                      <a16:creationId xmlns:a16="http://schemas.microsoft.com/office/drawing/2014/main" id="{C7E3AD11-35F6-BE48-969D-03ED4B7C1CA3}"/>
                    </a:ext>
                  </a:extLst>
                </p:cNvPr>
                <p:cNvSpPr/>
                <p:nvPr/>
              </p:nvSpPr>
              <p:spPr>
                <a:xfrm>
                  <a:off x="10039464" y="4767595"/>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28" name="Oval 127">
                  <a:extLst>
                    <a:ext uri="{FF2B5EF4-FFF2-40B4-BE49-F238E27FC236}">
                      <a16:creationId xmlns:a16="http://schemas.microsoft.com/office/drawing/2014/main" id="{C3488DEF-9CED-A54A-9108-10F77FD2EA45}"/>
                    </a:ext>
                  </a:extLst>
                </p:cNvPr>
                <p:cNvSpPr>
                  <a:spLocks noRot="1" noChangeAspect="1" noMove="1" noResize="1" noEditPoints="1" noAdjustHandles="1" noChangeArrowheads="1" noChangeShapeType="1" noTextEdit="1"/>
                </p:cNvSpPr>
                <p:nvPr/>
              </p:nvSpPr>
              <p:spPr>
                <a:xfrm>
                  <a:off x="10039464" y="4767595"/>
                  <a:ext cx="1792211" cy="389513"/>
                </a:xfrm>
                <a:prstGeom prst="ellipse">
                  <a:avLst/>
                </a:prstGeom>
                <a:blipFill>
                  <a:blip r:embed="rId42"/>
                  <a:stretch>
                    <a:fillRect/>
                  </a:stretch>
                </a:blipFill>
                <a:ln>
                  <a:solidFill>
                    <a:schemeClr val="tx1"/>
                  </a:solidFill>
                </a:ln>
              </p:spPr>
              <p:txBody>
                <a:bodyPr/>
                <a:lstStyle/>
                <a:p>
                  <a:r>
                    <a:rPr lang="en-GB">
                      <a:noFill/>
                    </a:rPr>
                    <a:t> </a:t>
                  </a:r>
                </a:p>
              </p:txBody>
            </p:sp>
          </mc:Fallback>
        </mc:AlternateContent>
        <p:cxnSp>
          <p:nvCxnSpPr>
            <p:cNvPr id="62" name="Straight Connector 61">
              <a:extLst>
                <a:ext uri="{FF2B5EF4-FFF2-40B4-BE49-F238E27FC236}">
                  <a16:creationId xmlns:a16="http://schemas.microsoft.com/office/drawing/2014/main" id="{0B68D7DB-D21A-DD4F-8563-E26FA7020F59}"/>
                </a:ext>
              </a:extLst>
            </p:cNvPr>
            <p:cNvCxnSpPr>
              <a:cxnSpLocks/>
              <a:stCxn id="59" idx="6"/>
              <a:endCxn id="110" idx="1"/>
            </p:cNvCxnSpPr>
            <p:nvPr/>
          </p:nvCxnSpPr>
          <p:spPr>
            <a:xfrm>
              <a:off x="8444034" y="4962352"/>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AB5B06FE-5BC6-A94A-BD46-402FF14C43D3}"/>
                </a:ext>
              </a:extLst>
            </p:cNvPr>
            <p:cNvCxnSpPr>
              <a:cxnSpLocks/>
              <a:stCxn id="60" idx="4"/>
              <a:endCxn id="110" idx="0"/>
            </p:cNvCxnSpPr>
            <p:nvPr/>
          </p:nvCxnSpPr>
          <p:spPr>
            <a:xfrm flipH="1">
              <a:off x="8971231" y="4473711"/>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A5F5024-2D1B-A041-9BCB-1C7040A6FD21}"/>
                </a:ext>
              </a:extLst>
            </p:cNvPr>
            <p:cNvCxnSpPr>
              <a:cxnSpLocks/>
              <a:stCxn id="58" idx="0"/>
              <a:endCxn id="110" idx="2"/>
            </p:cNvCxnSpPr>
            <p:nvPr/>
          </p:nvCxnSpPr>
          <p:spPr>
            <a:xfrm flipH="1" flipV="1">
              <a:off x="8971231" y="5039794"/>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B77A07BC-DF93-AE4F-A6C8-C204B0558E2C}"/>
                </a:ext>
              </a:extLst>
            </p:cNvPr>
            <p:cNvGrpSpPr/>
            <p:nvPr/>
          </p:nvGrpSpPr>
          <p:grpSpPr>
            <a:xfrm>
              <a:off x="8610247" y="4856880"/>
              <a:ext cx="474503" cy="391710"/>
              <a:chOff x="9288700" y="2902693"/>
              <a:chExt cx="474503" cy="391710"/>
            </a:xfrm>
          </p:grpSpPr>
          <p:sp>
            <p:nvSpPr>
              <p:cNvPr id="109" name="Rectangle 108">
                <a:extLst>
                  <a:ext uri="{FF2B5EF4-FFF2-40B4-BE49-F238E27FC236}">
                    <a16:creationId xmlns:a16="http://schemas.microsoft.com/office/drawing/2014/main" id="{2C1D6AA7-232F-F944-8D94-D768068AB118}"/>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Rectangle 109">
                <a:extLst>
                  <a:ext uri="{FF2B5EF4-FFF2-40B4-BE49-F238E27FC236}">
                    <a16:creationId xmlns:a16="http://schemas.microsoft.com/office/drawing/2014/main" id="{1F5AC24C-92F3-5449-81F3-822FA257B2DB}"/>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1" name="Rectangle 110">
                <a:extLst>
                  <a:ext uri="{FF2B5EF4-FFF2-40B4-BE49-F238E27FC236}">
                    <a16:creationId xmlns:a16="http://schemas.microsoft.com/office/drawing/2014/main" id="{89C8A53A-2F8C-2044-B8F9-10278D101429}"/>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2" name="TextBox 111">
                    <a:extLst>
                      <a:ext uri="{FF2B5EF4-FFF2-40B4-BE49-F238E27FC236}">
                        <a16:creationId xmlns:a16="http://schemas.microsoft.com/office/drawing/2014/main" id="{62E7E34F-71D9-4648-8ED5-76417155F89F}"/>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43"/>
                    <a:stretch>
                      <a:fillRect l="-16667" r="-4167" b="-26087"/>
                    </a:stretch>
                  </a:blipFill>
                </p:spPr>
                <p:txBody>
                  <a:bodyPr/>
                  <a:lstStyle/>
                  <a:p>
                    <a:r>
                      <a:rPr lang="en-GB">
                        <a:noFill/>
                      </a:rPr>
                      <a:t> </a:t>
                    </a:r>
                  </a:p>
                </p:txBody>
              </p:sp>
            </mc:Fallback>
          </mc:AlternateContent>
        </p:grpSp>
        <p:cxnSp>
          <p:nvCxnSpPr>
            <p:cNvPr id="66" name="Straight Connector 65">
              <a:extLst>
                <a:ext uri="{FF2B5EF4-FFF2-40B4-BE49-F238E27FC236}">
                  <a16:creationId xmlns:a16="http://schemas.microsoft.com/office/drawing/2014/main" id="{2893DA93-1DB3-7140-B66C-44CEE3A56B81}"/>
                </a:ext>
              </a:extLst>
            </p:cNvPr>
            <p:cNvCxnSpPr>
              <a:cxnSpLocks/>
              <a:stCxn id="60" idx="4"/>
              <a:endCxn id="106" idx="0"/>
            </p:cNvCxnSpPr>
            <p:nvPr/>
          </p:nvCxnSpPr>
          <p:spPr>
            <a:xfrm>
              <a:off x="9240083" y="4473711"/>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BE25506D-5D0E-D549-816C-4E44E9B03036}"/>
                </a:ext>
              </a:extLst>
            </p:cNvPr>
            <p:cNvCxnSpPr>
              <a:cxnSpLocks/>
              <a:stCxn id="61" idx="2"/>
              <a:endCxn id="106" idx="3"/>
            </p:cNvCxnSpPr>
            <p:nvPr/>
          </p:nvCxnSpPr>
          <p:spPr>
            <a:xfrm flipH="1">
              <a:off x="9574104" y="4962352"/>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C3CFAE79-CB6E-674C-8FD3-EACD71C11859}"/>
                </a:ext>
              </a:extLst>
            </p:cNvPr>
            <p:cNvCxnSpPr>
              <a:cxnSpLocks/>
              <a:stCxn id="58" idx="0"/>
              <a:endCxn id="106" idx="2"/>
            </p:cNvCxnSpPr>
            <p:nvPr/>
          </p:nvCxnSpPr>
          <p:spPr>
            <a:xfrm flipV="1">
              <a:off x="9236259" y="5039794"/>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9" name="Group 68">
              <a:extLst>
                <a:ext uri="{FF2B5EF4-FFF2-40B4-BE49-F238E27FC236}">
                  <a16:creationId xmlns:a16="http://schemas.microsoft.com/office/drawing/2014/main" id="{C110ED50-F62A-C741-A570-341FB96C0F08}"/>
                </a:ext>
              </a:extLst>
            </p:cNvPr>
            <p:cNvGrpSpPr/>
            <p:nvPr/>
          </p:nvGrpSpPr>
          <p:grpSpPr>
            <a:xfrm>
              <a:off x="9393015" y="4856880"/>
              <a:ext cx="525629" cy="392206"/>
              <a:chOff x="9540595" y="2902693"/>
              <a:chExt cx="525629" cy="392206"/>
            </a:xfrm>
          </p:grpSpPr>
          <p:sp>
            <p:nvSpPr>
              <p:cNvPr id="105" name="Rectangle 104">
                <a:extLst>
                  <a:ext uri="{FF2B5EF4-FFF2-40B4-BE49-F238E27FC236}">
                    <a16:creationId xmlns:a16="http://schemas.microsoft.com/office/drawing/2014/main" id="{0F552CBA-390D-B34D-8DED-EB04B17DFE7D}"/>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6" name="Rectangle 105">
                <a:extLst>
                  <a:ext uri="{FF2B5EF4-FFF2-40B4-BE49-F238E27FC236}">
                    <a16:creationId xmlns:a16="http://schemas.microsoft.com/office/drawing/2014/main" id="{8D7A226C-9615-C543-9114-C703473C90AE}"/>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Rectangle 106">
                <a:extLst>
                  <a:ext uri="{FF2B5EF4-FFF2-40B4-BE49-F238E27FC236}">
                    <a16:creationId xmlns:a16="http://schemas.microsoft.com/office/drawing/2014/main" id="{5F71164E-1F7A-DC4B-8855-406C358F1A6B}"/>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8" name="TextBox 107">
                    <a:extLst>
                      <a:ext uri="{FF2B5EF4-FFF2-40B4-BE49-F238E27FC236}">
                        <a16:creationId xmlns:a16="http://schemas.microsoft.com/office/drawing/2014/main" id="{E112D54E-785A-2942-8E1A-2D381DE2C6C4}"/>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44"/>
                    <a:stretch>
                      <a:fillRect l="-16667" r="-4167" b="-27273"/>
                    </a:stretch>
                  </a:blipFill>
                </p:spPr>
                <p:txBody>
                  <a:bodyPr/>
                  <a:lstStyle/>
                  <a:p>
                    <a:r>
                      <a:rPr lang="en-GB">
                        <a:noFill/>
                      </a:rPr>
                      <a:t> </a:t>
                    </a:r>
                  </a:p>
                </p:txBody>
              </p:sp>
            </mc:Fallback>
          </mc:AlternateContent>
        </p:grpSp>
        <p:grpSp>
          <p:nvGrpSpPr>
            <p:cNvPr id="70" name="Group 69">
              <a:extLst>
                <a:ext uri="{FF2B5EF4-FFF2-40B4-BE49-F238E27FC236}">
                  <a16:creationId xmlns:a16="http://schemas.microsoft.com/office/drawing/2014/main" id="{EA1888EC-E724-6246-B1C4-F47F899BCC8C}"/>
                </a:ext>
              </a:extLst>
            </p:cNvPr>
            <p:cNvGrpSpPr/>
            <p:nvPr/>
          </p:nvGrpSpPr>
          <p:grpSpPr>
            <a:xfrm>
              <a:off x="9619407" y="4206954"/>
              <a:ext cx="758122" cy="348999"/>
              <a:chOff x="8636773" y="2952819"/>
              <a:chExt cx="758122" cy="348999"/>
            </a:xfrm>
          </p:grpSpPr>
          <p:cxnSp>
            <p:nvCxnSpPr>
              <p:cNvPr id="101" name="Straight Connector 100">
                <a:extLst>
                  <a:ext uri="{FF2B5EF4-FFF2-40B4-BE49-F238E27FC236}">
                    <a16:creationId xmlns:a16="http://schemas.microsoft.com/office/drawing/2014/main" id="{315DD24E-291D-C24B-A49A-926C1660CB2D}"/>
                  </a:ext>
                </a:extLst>
              </p:cNvPr>
              <p:cNvCxnSpPr>
                <a:cxnSpLocks/>
                <a:stCxn id="60" idx="6"/>
                <a:endCxn id="103"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Group 101">
                <a:extLst>
                  <a:ext uri="{FF2B5EF4-FFF2-40B4-BE49-F238E27FC236}">
                    <a16:creationId xmlns:a16="http://schemas.microsoft.com/office/drawing/2014/main" id="{0F7CAE79-1B7E-4749-B232-1AE31215C484}"/>
                  </a:ext>
                </a:extLst>
              </p:cNvPr>
              <p:cNvGrpSpPr/>
              <p:nvPr/>
            </p:nvGrpSpPr>
            <p:grpSpPr>
              <a:xfrm>
                <a:off x="8957481" y="2952819"/>
                <a:ext cx="437414" cy="348999"/>
                <a:chOff x="8957481" y="2952819"/>
                <a:chExt cx="437414" cy="348999"/>
              </a:xfrm>
            </p:grpSpPr>
            <p:sp>
              <p:nvSpPr>
                <p:cNvPr id="103" name="Rectangle 102">
                  <a:extLst>
                    <a:ext uri="{FF2B5EF4-FFF2-40B4-BE49-F238E27FC236}">
                      <a16:creationId xmlns:a16="http://schemas.microsoft.com/office/drawing/2014/main" id="{CCC0C94E-647E-2B46-B751-7EDCC90551B9}"/>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4" name="TextBox 103">
                      <a:extLst>
                        <a:ext uri="{FF2B5EF4-FFF2-40B4-BE49-F238E27FC236}">
                          <a16:creationId xmlns:a16="http://schemas.microsoft.com/office/drawing/2014/main" id="{40BB5951-39BB-4048-96EF-AF4E91EA2A9E}"/>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45"/>
                      <a:stretch>
                        <a:fillRect l="-16667" r="-4167" b="-21739"/>
                      </a:stretch>
                    </a:blipFill>
                  </p:spPr>
                  <p:txBody>
                    <a:bodyPr/>
                    <a:lstStyle/>
                    <a:p>
                      <a:r>
                        <a:rPr lang="en-GB">
                          <a:noFill/>
                        </a:rPr>
                        <a:t> </a:t>
                      </a:r>
                    </a:p>
                  </p:txBody>
                </p:sp>
              </mc:Fallback>
            </mc:AlternateContent>
          </p:grpSp>
        </p:grpSp>
      </p:grpSp>
      <p:grpSp>
        <p:nvGrpSpPr>
          <p:cNvPr id="127" name="Group 126">
            <a:extLst>
              <a:ext uri="{FF2B5EF4-FFF2-40B4-BE49-F238E27FC236}">
                <a16:creationId xmlns:a16="http://schemas.microsoft.com/office/drawing/2014/main" id="{09BE7764-9BC3-B148-80CC-B0062E07617A}"/>
              </a:ext>
            </a:extLst>
          </p:cNvPr>
          <p:cNvGrpSpPr/>
          <p:nvPr/>
        </p:nvGrpSpPr>
        <p:grpSpPr>
          <a:xfrm>
            <a:off x="3537876" y="360000"/>
            <a:ext cx="5323660" cy="1590786"/>
            <a:chOff x="3537876" y="3448697"/>
            <a:chExt cx="5323660" cy="1590786"/>
          </a:xfrm>
        </p:grpSpPr>
        <p:cxnSp>
          <p:nvCxnSpPr>
            <p:cNvPr id="128" name="Straight Connector 127">
              <a:extLst>
                <a:ext uri="{FF2B5EF4-FFF2-40B4-BE49-F238E27FC236}">
                  <a16:creationId xmlns:a16="http://schemas.microsoft.com/office/drawing/2014/main" id="{9870CF4A-9BC2-4245-A3C9-D563B5247A20}"/>
                </a:ext>
              </a:extLst>
            </p:cNvPr>
            <p:cNvCxnSpPr>
              <a:cxnSpLocks/>
              <a:stCxn id="136" idx="6"/>
              <a:endCxn id="143" idx="1"/>
            </p:cNvCxnSpPr>
            <p:nvPr/>
          </p:nvCxnSpPr>
          <p:spPr>
            <a:xfrm>
              <a:off x="5487651" y="3643454"/>
              <a:ext cx="703237" cy="3255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D5B15A64-A646-8F46-ADD8-FF19D948F161}"/>
                </a:ext>
              </a:extLst>
            </p:cNvPr>
            <p:cNvCxnSpPr>
              <a:cxnSpLocks/>
              <a:stCxn id="143" idx="3"/>
              <a:endCxn id="60" idx="2"/>
            </p:cNvCxnSpPr>
            <p:nvPr/>
          </p:nvCxnSpPr>
          <p:spPr>
            <a:xfrm>
              <a:off x="6334888" y="3969005"/>
              <a:ext cx="2526648" cy="3099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1CE419BE-C9C6-F94F-9945-82906034D1A5}"/>
                </a:ext>
              </a:extLst>
            </p:cNvPr>
            <p:cNvCxnSpPr>
              <a:cxnSpLocks/>
              <a:stCxn id="143" idx="1"/>
              <a:endCxn id="135" idx="6"/>
            </p:cNvCxnSpPr>
            <p:nvPr/>
          </p:nvCxnSpPr>
          <p:spPr>
            <a:xfrm flipH="1">
              <a:off x="5305788" y="3969005"/>
              <a:ext cx="885100" cy="31077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366047AC-F531-3640-A183-7B79C7FBD7EF}"/>
                </a:ext>
              </a:extLst>
            </p:cNvPr>
            <p:cNvGrpSpPr/>
            <p:nvPr/>
          </p:nvGrpSpPr>
          <p:grpSpPr>
            <a:xfrm>
              <a:off x="6190888" y="3897005"/>
              <a:ext cx="442840" cy="348999"/>
              <a:chOff x="2520346" y="4194312"/>
              <a:chExt cx="442840" cy="348999"/>
            </a:xfrm>
          </p:grpSpPr>
          <p:sp>
            <p:nvSpPr>
              <p:cNvPr id="143" name="Rectangle 142">
                <a:extLst>
                  <a:ext uri="{FF2B5EF4-FFF2-40B4-BE49-F238E27FC236}">
                    <a16:creationId xmlns:a16="http://schemas.microsoft.com/office/drawing/2014/main" id="{F884D0A1-A50D-B74A-8A98-03B204C0CFAB}"/>
                  </a:ext>
                </a:extLst>
              </p:cNvPr>
              <p:cNvSpPr/>
              <p:nvPr/>
            </p:nvSpPr>
            <p:spPr>
              <a:xfrm>
                <a:off x="2520346" y="41943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44" name="TextBox 143">
                    <a:extLst>
                      <a:ext uri="{FF2B5EF4-FFF2-40B4-BE49-F238E27FC236}">
                        <a16:creationId xmlns:a16="http://schemas.microsoft.com/office/drawing/2014/main" id="{8D81DA29-D855-3646-8F21-E1324F0267FF}"/>
                      </a:ext>
                    </a:extLst>
                  </p:cNvPr>
                  <p:cNvSpPr txBox="1"/>
                  <p:nvPr/>
                </p:nvSpPr>
                <p:spPr>
                  <a:xfrm>
                    <a:off x="2669772" y="4266312"/>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2</m:t>
                              </m:r>
                            </m:sub>
                          </m:sSub>
                        </m:oMath>
                      </m:oMathPara>
                    </a14:m>
                    <a:endParaRPr lang="en-GB" dirty="0"/>
                  </a:p>
                </p:txBody>
              </p:sp>
            </mc:Choice>
            <mc:Fallback xmlns="">
              <p:sp>
                <p:nvSpPr>
                  <p:cNvPr id="114" name="TextBox 113">
                    <a:extLst>
                      <a:ext uri="{FF2B5EF4-FFF2-40B4-BE49-F238E27FC236}">
                        <a16:creationId xmlns:a16="http://schemas.microsoft.com/office/drawing/2014/main" id="{7EC04AEF-4532-D54D-A72A-D7014F4E6CC5}"/>
                      </a:ext>
                    </a:extLst>
                  </p:cNvPr>
                  <p:cNvSpPr txBox="1">
                    <a:spLocks noRot="1" noChangeAspect="1" noMove="1" noResize="1" noEditPoints="1" noAdjustHandles="1" noChangeArrowheads="1" noChangeShapeType="1" noTextEdit="1"/>
                  </p:cNvSpPr>
                  <p:nvPr/>
                </p:nvSpPr>
                <p:spPr>
                  <a:xfrm>
                    <a:off x="2669772" y="4266312"/>
                    <a:ext cx="293414" cy="276999"/>
                  </a:xfrm>
                  <a:prstGeom prst="rect">
                    <a:avLst/>
                  </a:prstGeom>
                  <a:blipFill>
                    <a:blip r:embed="rId46"/>
                    <a:stretch>
                      <a:fillRect l="-16667" r="-4167" b="-27273"/>
                    </a:stretch>
                  </a:blipFill>
                </p:spPr>
                <p:txBody>
                  <a:bodyPr/>
                  <a:lstStyle/>
                  <a:p>
                    <a:r>
                      <a:rPr lang="en-GB">
                        <a:noFill/>
                      </a:rPr>
                      <a:t> </a:t>
                    </a:r>
                  </a:p>
                </p:txBody>
              </p:sp>
            </mc:Fallback>
          </mc:AlternateContent>
        </p:grpSp>
        <p:cxnSp>
          <p:nvCxnSpPr>
            <p:cNvPr id="132" name="Straight Connector 131">
              <a:extLst>
                <a:ext uri="{FF2B5EF4-FFF2-40B4-BE49-F238E27FC236}">
                  <a16:creationId xmlns:a16="http://schemas.microsoft.com/office/drawing/2014/main" id="{C4F02B93-5CFA-A548-80B8-29D72F36DF96}"/>
                </a:ext>
              </a:extLst>
            </p:cNvPr>
            <p:cNvCxnSpPr>
              <a:cxnSpLocks/>
              <a:stCxn id="141" idx="3"/>
              <a:endCxn id="60" idx="2"/>
            </p:cNvCxnSpPr>
            <p:nvPr/>
          </p:nvCxnSpPr>
          <p:spPr>
            <a:xfrm flipV="1">
              <a:off x="6333071" y="4278955"/>
              <a:ext cx="2528465" cy="3531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19EA64BD-499B-4D43-BC4D-093AB636ECDC}"/>
                </a:ext>
              </a:extLst>
            </p:cNvPr>
            <p:cNvCxnSpPr>
              <a:cxnSpLocks/>
              <a:stCxn id="141" idx="1"/>
              <a:endCxn id="137" idx="6"/>
            </p:cNvCxnSpPr>
            <p:nvPr/>
          </p:nvCxnSpPr>
          <p:spPr>
            <a:xfrm flipH="1">
              <a:off x="5615550" y="4632144"/>
              <a:ext cx="573521" cy="2125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3BF4FEC6-CAD0-E741-B930-CFAD9E90C8E9}"/>
                </a:ext>
              </a:extLst>
            </p:cNvPr>
            <p:cNvCxnSpPr>
              <a:cxnSpLocks/>
              <a:stCxn id="141" idx="1"/>
              <a:endCxn id="135" idx="6"/>
            </p:cNvCxnSpPr>
            <p:nvPr/>
          </p:nvCxnSpPr>
          <p:spPr>
            <a:xfrm flipH="1" flipV="1">
              <a:off x="5305788" y="4279776"/>
              <a:ext cx="883283" cy="3523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35" name="Oval 134">
                  <a:extLst>
                    <a:ext uri="{FF2B5EF4-FFF2-40B4-BE49-F238E27FC236}">
                      <a16:creationId xmlns:a16="http://schemas.microsoft.com/office/drawing/2014/main" id="{1A53B4CC-524D-454B-BED1-6DDED2A9C128}"/>
                    </a:ext>
                  </a:extLst>
                </p:cNvPr>
                <p:cNvSpPr/>
                <p:nvPr/>
              </p:nvSpPr>
              <p:spPr>
                <a:xfrm>
                  <a:off x="3847639" y="4085019"/>
                  <a:ext cx="14581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e>
                        </m:d>
                      </m:oMath>
                    </m:oMathPara>
                  </a14:m>
                  <a:endParaRPr lang="en-GB" dirty="0">
                    <a:solidFill>
                      <a:schemeClr val="tx1"/>
                    </a:solidFill>
                  </a:endParaRPr>
                </a:p>
              </p:txBody>
            </p:sp>
          </mc:Choice>
          <mc:Fallback xmlns="">
            <p:sp>
              <p:nvSpPr>
                <p:cNvPr id="105" name="Oval 104">
                  <a:extLst>
                    <a:ext uri="{FF2B5EF4-FFF2-40B4-BE49-F238E27FC236}">
                      <a16:creationId xmlns:a16="http://schemas.microsoft.com/office/drawing/2014/main" id="{55E5DF4D-B577-EA4F-A8C4-4F9E6F48B89B}"/>
                    </a:ext>
                  </a:extLst>
                </p:cNvPr>
                <p:cNvSpPr>
                  <a:spLocks noRot="1" noChangeAspect="1" noMove="1" noResize="1" noEditPoints="1" noAdjustHandles="1" noChangeArrowheads="1" noChangeShapeType="1" noTextEdit="1"/>
                </p:cNvSpPr>
                <p:nvPr/>
              </p:nvSpPr>
              <p:spPr>
                <a:xfrm>
                  <a:off x="3847639" y="4085019"/>
                  <a:ext cx="1458149" cy="389513"/>
                </a:xfrm>
                <a:prstGeom prst="ellipse">
                  <a:avLst/>
                </a:prstGeom>
                <a:blipFill>
                  <a:blip r:embed="rId4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6" name="Oval 135">
                  <a:extLst>
                    <a:ext uri="{FF2B5EF4-FFF2-40B4-BE49-F238E27FC236}">
                      <a16:creationId xmlns:a16="http://schemas.microsoft.com/office/drawing/2014/main" id="{A5EB5C2C-9031-E640-8A20-3353253A261D}"/>
                    </a:ext>
                  </a:extLst>
                </p:cNvPr>
                <p:cNvSpPr/>
                <p:nvPr/>
              </p:nvSpPr>
              <p:spPr>
                <a:xfrm>
                  <a:off x="3665776" y="3448697"/>
                  <a:ext cx="182187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5"/>
                            </a:solidFill>
                            <a:latin typeface="Cambria Math" panose="02040503050406030204" pitchFamily="18" charset="0"/>
                          </a:rPr>
                          <m:t>𝑇𝑟𝑎𝑣𝑒𝑙</m:t>
                        </m:r>
                        <m:d>
                          <m:dPr>
                            <m:ctrlPr>
                              <a:rPr lang="de-DE" i="1">
                                <a:solidFill>
                                  <a:schemeClr val="accent5"/>
                                </a:solidFill>
                                <a:latin typeface="Cambria Math" panose="02040503050406030204" pitchFamily="18" charset="0"/>
                              </a:rPr>
                            </m:ctrlPr>
                          </m:dPr>
                          <m:e>
                            <m:r>
                              <a:rPr lang="de-DE" b="0" i="1" smtClean="0">
                                <a:solidFill>
                                  <a:schemeClr val="accent5"/>
                                </a:solidFill>
                                <a:latin typeface="Cambria Math" panose="02040503050406030204" pitchFamily="18" charset="0"/>
                              </a:rPr>
                              <m:t>𝑒𝑣𝑒</m:t>
                            </m:r>
                          </m:e>
                        </m:d>
                      </m:oMath>
                    </m:oMathPara>
                  </a14:m>
                  <a:endParaRPr lang="en-GB" dirty="0">
                    <a:solidFill>
                      <a:schemeClr val="accent5"/>
                    </a:solidFill>
                  </a:endParaRPr>
                </a:p>
              </p:txBody>
            </p:sp>
          </mc:Choice>
          <mc:Fallback xmlns="">
            <p:sp>
              <p:nvSpPr>
                <p:cNvPr id="106" name="Oval 105">
                  <a:extLst>
                    <a:ext uri="{FF2B5EF4-FFF2-40B4-BE49-F238E27FC236}">
                      <a16:creationId xmlns:a16="http://schemas.microsoft.com/office/drawing/2014/main" id="{6868E50B-033E-0F46-8287-8D829AA1EA2C}"/>
                    </a:ext>
                  </a:extLst>
                </p:cNvPr>
                <p:cNvSpPr>
                  <a:spLocks noRot="1" noChangeAspect="1" noMove="1" noResize="1" noEditPoints="1" noAdjustHandles="1" noChangeArrowheads="1" noChangeShapeType="1" noTextEdit="1"/>
                </p:cNvSpPr>
                <p:nvPr/>
              </p:nvSpPr>
              <p:spPr>
                <a:xfrm>
                  <a:off x="3665776" y="3448697"/>
                  <a:ext cx="1821875" cy="389513"/>
                </a:xfrm>
                <a:prstGeom prst="ellipse">
                  <a:avLst/>
                </a:prstGeom>
                <a:blipFill>
                  <a:blip r:embed="rId4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7" name="Oval 136">
                  <a:extLst>
                    <a:ext uri="{FF2B5EF4-FFF2-40B4-BE49-F238E27FC236}">
                      <a16:creationId xmlns:a16="http://schemas.microsoft.com/office/drawing/2014/main" id="{6A068614-80DD-064C-843F-E66516BE059A}"/>
                    </a:ext>
                  </a:extLst>
                </p:cNvPr>
                <p:cNvSpPr/>
                <p:nvPr/>
              </p:nvSpPr>
              <p:spPr>
                <a:xfrm>
                  <a:off x="3537876" y="4649970"/>
                  <a:ext cx="2077674"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rPr>
                          <m:t>𝑇𝑟𝑒𝑎𝑡</m:t>
                        </m:r>
                        <m:d>
                          <m:dPr>
                            <m:ctrlPr>
                              <a:rPr lang="de-DE" i="1">
                                <a:solidFill>
                                  <a:schemeClr val="tx1"/>
                                </a:solidFill>
                                <a:latin typeface="Cambria Math" panose="02040503050406030204" pitchFamily="18" charset="0"/>
                              </a:rPr>
                            </m:ctrlPr>
                          </m:dPr>
                          <m:e>
                            <m:r>
                              <a:rPr lang="de-DE" b="0" i="1" smtClean="0">
                                <a:solidFill>
                                  <a:schemeClr val="bg2"/>
                                </a:solidFill>
                                <a:latin typeface="Cambria Math" panose="02040503050406030204" pitchFamily="18" charset="0"/>
                              </a:rPr>
                              <m:t>𝑒𝑣𝑒</m:t>
                            </m:r>
                            <m:r>
                              <a:rPr lang="de-DE" b="0" i="1" smtClean="0">
                                <a:solidFill>
                                  <a:schemeClr val="tx1"/>
                                </a:solidFill>
                                <a:latin typeface="Cambria Math" panose="02040503050406030204" pitchFamily="18" charset="0"/>
                              </a:rPr>
                              <m:t>,</m:t>
                            </m:r>
                            <m:r>
                              <a:rPr lang="de-DE" b="0" i="1" smtClean="0">
                                <a:solidFill>
                                  <a:schemeClr val="tx1"/>
                                </a:solidFill>
                                <a:latin typeface="Cambria Math" panose="02040503050406030204" pitchFamily="18" charset="0"/>
                              </a:rPr>
                              <m:t>𝑀</m:t>
                            </m:r>
                          </m:e>
                        </m:d>
                      </m:oMath>
                    </m:oMathPara>
                  </a14:m>
                  <a:endParaRPr lang="en-GB" dirty="0">
                    <a:solidFill>
                      <a:schemeClr val="tx1"/>
                    </a:solidFill>
                  </a:endParaRPr>
                </a:p>
              </p:txBody>
            </p:sp>
          </mc:Choice>
          <mc:Fallback xmlns="">
            <p:sp>
              <p:nvSpPr>
                <p:cNvPr id="107" name="Oval 106">
                  <a:extLst>
                    <a:ext uri="{FF2B5EF4-FFF2-40B4-BE49-F238E27FC236}">
                      <a16:creationId xmlns:a16="http://schemas.microsoft.com/office/drawing/2014/main" id="{4D413C4A-0F4A-B04F-8E94-2360CC1E55BE}"/>
                    </a:ext>
                  </a:extLst>
                </p:cNvPr>
                <p:cNvSpPr>
                  <a:spLocks noRot="1" noChangeAspect="1" noMove="1" noResize="1" noEditPoints="1" noAdjustHandles="1" noChangeArrowheads="1" noChangeShapeType="1" noTextEdit="1"/>
                </p:cNvSpPr>
                <p:nvPr/>
              </p:nvSpPr>
              <p:spPr>
                <a:xfrm>
                  <a:off x="3537876" y="4649970"/>
                  <a:ext cx="2077674" cy="389513"/>
                </a:xfrm>
                <a:prstGeom prst="ellipse">
                  <a:avLst/>
                </a:prstGeom>
                <a:blipFill>
                  <a:blip r:embed="rId49"/>
                  <a:stretch>
                    <a:fillRect/>
                  </a:stretch>
                </a:blipFill>
                <a:ln>
                  <a:solidFill>
                    <a:schemeClr val="tx1"/>
                  </a:solidFill>
                </a:ln>
              </p:spPr>
              <p:txBody>
                <a:bodyPr/>
                <a:lstStyle/>
                <a:p>
                  <a:r>
                    <a:rPr lang="en-GB">
                      <a:noFill/>
                    </a:rPr>
                    <a:t> </a:t>
                  </a:r>
                </a:p>
              </p:txBody>
            </p:sp>
          </mc:Fallback>
        </mc:AlternateContent>
        <p:grpSp>
          <p:nvGrpSpPr>
            <p:cNvPr id="138" name="Group 137">
              <a:extLst>
                <a:ext uri="{FF2B5EF4-FFF2-40B4-BE49-F238E27FC236}">
                  <a16:creationId xmlns:a16="http://schemas.microsoft.com/office/drawing/2014/main" id="{9655C207-47AE-C342-9F8C-72D3F89E73E9}"/>
                </a:ext>
              </a:extLst>
            </p:cNvPr>
            <p:cNvGrpSpPr/>
            <p:nvPr/>
          </p:nvGrpSpPr>
          <p:grpSpPr>
            <a:xfrm>
              <a:off x="6154160" y="4527585"/>
              <a:ext cx="458752" cy="381558"/>
              <a:chOff x="6154160" y="4527585"/>
              <a:chExt cx="458752" cy="381558"/>
            </a:xfrm>
          </p:grpSpPr>
          <mc:AlternateContent xmlns:mc="http://schemas.openxmlformats.org/markup-compatibility/2006" xmlns:a14="http://schemas.microsoft.com/office/drawing/2010/main">
            <mc:Choice Requires="a14">
              <p:sp>
                <p:nvSpPr>
                  <p:cNvPr id="139" name="TextBox 138">
                    <a:extLst>
                      <a:ext uri="{FF2B5EF4-FFF2-40B4-BE49-F238E27FC236}">
                        <a16:creationId xmlns:a16="http://schemas.microsoft.com/office/drawing/2014/main" id="{9DD1C074-2B51-D049-BF8A-60486720D0D1}"/>
                      </a:ext>
                    </a:extLst>
                  </p:cNvPr>
                  <p:cNvSpPr txBox="1"/>
                  <p:nvPr/>
                </p:nvSpPr>
                <p:spPr>
                  <a:xfrm>
                    <a:off x="6319498" y="463214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3</m:t>
                              </m:r>
                            </m:sub>
                          </m:sSub>
                        </m:oMath>
                      </m:oMathPara>
                    </a14:m>
                    <a:endParaRPr lang="en-GB" dirty="0"/>
                  </a:p>
                </p:txBody>
              </p:sp>
            </mc:Choice>
            <mc:Fallback xmlns="">
              <p:sp>
                <p:nvSpPr>
                  <p:cNvPr id="120" name="TextBox 119">
                    <a:extLst>
                      <a:ext uri="{FF2B5EF4-FFF2-40B4-BE49-F238E27FC236}">
                        <a16:creationId xmlns:a16="http://schemas.microsoft.com/office/drawing/2014/main" id="{529FA61B-D477-E646-8EDA-D99ACAD811E2}"/>
                      </a:ext>
                    </a:extLst>
                  </p:cNvPr>
                  <p:cNvSpPr txBox="1">
                    <a:spLocks noRot="1" noChangeAspect="1" noMove="1" noResize="1" noEditPoints="1" noAdjustHandles="1" noChangeArrowheads="1" noChangeShapeType="1" noTextEdit="1"/>
                  </p:cNvSpPr>
                  <p:nvPr/>
                </p:nvSpPr>
                <p:spPr>
                  <a:xfrm>
                    <a:off x="6319498" y="4632144"/>
                    <a:ext cx="293414" cy="276999"/>
                  </a:xfrm>
                  <a:prstGeom prst="rect">
                    <a:avLst/>
                  </a:prstGeom>
                  <a:blipFill>
                    <a:blip r:embed="rId50"/>
                    <a:stretch>
                      <a:fillRect l="-20833" b="-21739"/>
                    </a:stretch>
                  </a:blipFill>
                </p:spPr>
                <p:txBody>
                  <a:bodyPr/>
                  <a:lstStyle/>
                  <a:p>
                    <a:r>
                      <a:rPr lang="en-GB">
                        <a:noFill/>
                      </a:rPr>
                      <a:t> </a:t>
                    </a:r>
                  </a:p>
                </p:txBody>
              </p:sp>
            </mc:Fallback>
          </mc:AlternateContent>
          <p:sp>
            <p:nvSpPr>
              <p:cNvPr id="140" name="Rectangle 139">
                <a:extLst>
                  <a:ext uri="{FF2B5EF4-FFF2-40B4-BE49-F238E27FC236}">
                    <a16:creationId xmlns:a16="http://schemas.microsoft.com/office/drawing/2014/main" id="{4CF42AF0-45FF-5747-95E5-3957A0194366}"/>
                  </a:ext>
                </a:extLst>
              </p:cNvPr>
              <p:cNvSpPr/>
              <p:nvPr/>
            </p:nvSpPr>
            <p:spPr>
              <a:xfrm>
                <a:off x="6154160" y="452758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CEACC1F-3EF9-354F-BE59-2B6ED10B267B}"/>
                  </a:ext>
                </a:extLst>
              </p:cNvPr>
              <p:cNvSpPr/>
              <p:nvPr/>
            </p:nvSpPr>
            <p:spPr>
              <a:xfrm>
                <a:off x="6189071" y="456014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Rectangle 141">
                <a:extLst>
                  <a:ext uri="{FF2B5EF4-FFF2-40B4-BE49-F238E27FC236}">
                    <a16:creationId xmlns:a16="http://schemas.microsoft.com/office/drawing/2014/main" id="{5A4328A4-2474-6641-9BC8-D41D2CAB7E90}"/>
                  </a:ext>
                </a:extLst>
              </p:cNvPr>
              <p:cNvSpPr/>
              <p:nvPr/>
            </p:nvSpPr>
            <p:spPr>
              <a:xfrm>
                <a:off x="6222598" y="460450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45" name="TextBox 144">
            <a:extLst>
              <a:ext uri="{FF2B5EF4-FFF2-40B4-BE49-F238E27FC236}">
                <a16:creationId xmlns:a16="http://schemas.microsoft.com/office/drawing/2014/main" id="{97FCA4D0-F9BF-6740-A1EC-6CB9D739D652}"/>
              </a:ext>
            </a:extLst>
          </p:cNvPr>
          <p:cNvSpPr txBox="1"/>
          <p:nvPr/>
        </p:nvSpPr>
        <p:spPr>
          <a:xfrm>
            <a:off x="8525372" y="2328746"/>
            <a:ext cx="3320156" cy="2308324"/>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Formal </a:t>
            </a:r>
            <a:r>
              <a:rPr lang="en-GB" i="1" dirty="0"/>
              <a:t>count conversion </a:t>
            </a:r>
            <a:r>
              <a:rPr lang="en-GB" dirty="0"/>
              <a:t>operator</a:t>
            </a:r>
          </a:p>
          <a:p>
            <a:pPr marL="285750" indent="-285750">
              <a:buFont typeface="Arial" panose="020B0604020202020204" pitchFamily="34" charset="0"/>
              <a:buChar char="•"/>
            </a:pPr>
            <a:r>
              <a:rPr lang="en-GB" dirty="0"/>
              <a:t>Number of instances of logical variable to count identical for all instances of other logical variables in parfactor</a:t>
            </a:r>
            <a:br>
              <a:rPr lang="en-GB" dirty="0"/>
            </a:br>
            <a:r>
              <a:rPr lang="en-GB" dirty="0"/>
              <a:t>(to have identical histograms)</a:t>
            </a:r>
          </a:p>
          <a:p>
            <a:pPr marL="285750" indent="-285750">
              <a:buFont typeface="Arial" panose="020B0604020202020204" pitchFamily="34" charset="0"/>
              <a:buChar char="•"/>
            </a:pPr>
            <a:r>
              <a:rPr lang="en-GB" dirty="0"/>
              <a:t>Logical variable to count appears in only one PRV</a:t>
            </a:r>
          </a:p>
        </p:txBody>
      </p:sp>
      <p:sp>
        <p:nvSpPr>
          <p:cNvPr id="146" name="TextBox 145">
            <a:extLst>
              <a:ext uri="{FF2B5EF4-FFF2-40B4-BE49-F238E27FC236}">
                <a16:creationId xmlns:a16="http://schemas.microsoft.com/office/drawing/2014/main" id="{C390E640-02BF-6148-9984-3DCFF93119E8}"/>
              </a:ext>
            </a:extLst>
          </p:cNvPr>
          <p:cNvSpPr txBox="1"/>
          <p:nvPr/>
        </p:nvSpPr>
        <p:spPr>
          <a:xfrm>
            <a:off x="373477" y="4285538"/>
            <a:ext cx="3511200" cy="923330"/>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i="1" dirty="0"/>
              <a:t>Lifted sum-out </a:t>
            </a:r>
            <a:r>
              <a:rPr lang="en-GB" dirty="0"/>
              <a:t>operator addendum</a:t>
            </a:r>
          </a:p>
          <a:p>
            <a:pPr marL="285750" indent="-285750">
              <a:buFont typeface="Arial" panose="020B0604020202020204" pitchFamily="34" charset="0"/>
              <a:buChar char="•"/>
            </a:pPr>
            <a:r>
              <a:rPr lang="en-GB" dirty="0"/>
              <a:t>Sum-out operation needs to be able to handle CRVs correctly</a:t>
            </a:r>
          </a:p>
        </p:txBody>
      </p:sp>
      <p:sp>
        <p:nvSpPr>
          <p:cNvPr id="147" name="TextBox 146">
            <a:extLst>
              <a:ext uri="{FF2B5EF4-FFF2-40B4-BE49-F238E27FC236}">
                <a16:creationId xmlns:a16="http://schemas.microsoft.com/office/drawing/2014/main" id="{9F39F1D0-8464-E041-9409-B4D8ECBC59D1}"/>
              </a:ext>
            </a:extLst>
          </p:cNvPr>
          <p:cNvSpPr txBox="1"/>
          <p:nvPr/>
        </p:nvSpPr>
        <p:spPr>
          <a:xfrm>
            <a:off x="6846967" y="4984483"/>
            <a:ext cx="4998561" cy="923330"/>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Formal </a:t>
            </a:r>
            <a:r>
              <a:rPr lang="en-GB" i="1" dirty="0"/>
              <a:t>ground-logical variable </a:t>
            </a:r>
            <a:r>
              <a:rPr lang="en-GB" dirty="0"/>
              <a:t>operation</a:t>
            </a:r>
          </a:p>
          <a:p>
            <a:pPr marL="285750" indent="-285750">
              <a:buFont typeface="Arial" panose="020B0604020202020204" pitchFamily="34" charset="0"/>
              <a:buChar char="•"/>
            </a:pPr>
            <a:r>
              <a:rPr lang="en-GB" dirty="0"/>
              <a:t>As a last resort operation</a:t>
            </a:r>
          </a:p>
          <a:p>
            <a:pPr marL="285750" indent="-285750">
              <a:buFont typeface="Arial" panose="020B0604020202020204" pitchFamily="34" charset="0"/>
              <a:buChar char="•"/>
            </a:pPr>
            <a:r>
              <a:rPr lang="en-GB" dirty="0"/>
              <a:t>Form of </a:t>
            </a:r>
            <a:r>
              <a:rPr lang="en-GB" i="1" dirty="0"/>
              <a:t>split</a:t>
            </a:r>
            <a:r>
              <a:rPr lang="en-GB" dirty="0"/>
              <a:t> operation, splitting off all constants</a:t>
            </a:r>
          </a:p>
        </p:txBody>
      </p:sp>
      <p:sp>
        <p:nvSpPr>
          <p:cNvPr id="148" name="TextBox 147">
            <a:extLst>
              <a:ext uri="{FF2B5EF4-FFF2-40B4-BE49-F238E27FC236}">
                <a16:creationId xmlns:a16="http://schemas.microsoft.com/office/drawing/2014/main" id="{CEE38254-0C8A-B34B-9624-2AC2DAE7504F}"/>
              </a:ext>
            </a:extLst>
          </p:cNvPr>
          <p:cNvSpPr txBox="1"/>
          <p:nvPr/>
        </p:nvSpPr>
        <p:spPr>
          <a:xfrm>
            <a:off x="5806399" y="2328746"/>
            <a:ext cx="2378743" cy="2308324"/>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Formal </a:t>
            </a:r>
            <a:r>
              <a:rPr lang="en-GB" i="1" dirty="0"/>
              <a:t>lifted multiply </a:t>
            </a:r>
            <a:r>
              <a:rPr lang="en-GB" dirty="0"/>
              <a:t>operator</a:t>
            </a:r>
          </a:p>
          <a:p>
            <a:pPr marL="285750" indent="-285750">
              <a:buFont typeface="Arial" panose="020B0604020202020204" pitchFamily="34" charset="0"/>
              <a:buChar char="•"/>
            </a:pPr>
            <a:r>
              <a:rPr lang="en-GB" dirty="0"/>
              <a:t>Open question: What happens if both parfactors represent different number of groundings?</a:t>
            </a:r>
          </a:p>
        </p:txBody>
      </p:sp>
      <p:sp>
        <p:nvSpPr>
          <p:cNvPr id="149" name="TextBox 148">
            <a:extLst>
              <a:ext uri="{FF2B5EF4-FFF2-40B4-BE49-F238E27FC236}">
                <a16:creationId xmlns:a16="http://schemas.microsoft.com/office/drawing/2014/main" id="{7B1C4C3A-0EC4-4C43-BD9E-5CCDECF59322}"/>
              </a:ext>
            </a:extLst>
          </p:cNvPr>
          <p:cNvSpPr txBox="1"/>
          <p:nvPr/>
        </p:nvSpPr>
        <p:spPr>
          <a:xfrm>
            <a:off x="358848" y="2098038"/>
            <a:ext cx="5107321" cy="2031325"/>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Preconditions for </a:t>
            </a:r>
            <a:r>
              <a:rPr lang="en-GB" i="1" dirty="0"/>
              <a:t>lifted sum-out operator</a:t>
            </a:r>
          </a:p>
          <a:p>
            <a:pPr marL="285750" indent="-285750">
              <a:buFont typeface="Arial" panose="020B0604020202020204" pitchFamily="34" charset="0"/>
              <a:buChar char="•"/>
            </a:pPr>
            <a:r>
              <a:rPr lang="en-GB" dirty="0"/>
              <a:t>PRV contained in only one parfactor (like in VE)</a:t>
            </a:r>
          </a:p>
          <a:p>
            <a:pPr marL="285750" indent="-285750">
              <a:buFont typeface="Arial" panose="020B0604020202020204" pitchFamily="34" charset="0"/>
              <a:buChar char="•"/>
            </a:pPr>
            <a:r>
              <a:rPr lang="en-GB" dirty="0">
                <a:solidFill>
                  <a:srgbClr val="FFC000"/>
                </a:solidFill>
              </a:rPr>
              <a:t>PRV must contain all logical variables of parfactor</a:t>
            </a:r>
          </a:p>
          <a:p>
            <a:pPr marL="285750" indent="-285750">
              <a:buFont typeface="Arial" panose="020B0604020202020204" pitchFamily="34" charset="0"/>
              <a:buChar char="•"/>
            </a:pPr>
            <a:r>
              <a:rPr lang="en-GB" dirty="0"/>
              <a:t>Operation eliminates the same number of instances for each remaining instance </a:t>
            </a:r>
            <a:br>
              <a:rPr lang="en-GB" dirty="0"/>
            </a:br>
            <a:r>
              <a:rPr lang="en-GB" dirty="0"/>
              <a:t>(then all have the same exponent; otherwise: split operation as for shattering)</a:t>
            </a:r>
          </a:p>
        </p:txBody>
      </p:sp>
      <p:sp>
        <p:nvSpPr>
          <p:cNvPr id="150" name="TextBox 149">
            <a:extLst>
              <a:ext uri="{FF2B5EF4-FFF2-40B4-BE49-F238E27FC236}">
                <a16:creationId xmlns:a16="http://schemas.microsoft.com/office/drawing/2014/main" id="{0797B29C-3E8C-FB45-A76F-C97CA18F6525}"/>
              </a:ext>
            </a:extLst>
          </p:cNvPr>
          <p:cNvSpPr txBox="1"/>
          <p:nvPr/>
        </p:nvSpPr>
        <p:spPr>
          <a:xfrm>
            <a:off x="373477" y="5513139"/>
            <a:ext cx="6133217" cy="369332"/>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So, we need a formal </a:t>
            </a:r>
            <a:r>
              <a:rPr lang="en-GB" i="1" dirty="0"/>
              <a:t>split</a:t>
            </a:r>
            <a:r>
              <a:rPr lang="en-GB" dirty="0"/>
              <a:t> operation to split of (set of) constants</a:t>
            </a:r>
          </a:p>
        </p:txBody>
      </p:sp>
      <p:sp>
        <p:nvSpPr>
          <p:cNvPr id="3" name="Date Placeholder 2">
            <a:extLst>
              <a:ext uri="{FF2B5EF4-FFF2-40B4-BE49-F238E27FC236}">
                <a16:creationId xmlns:a16="http://schemas.microsoft.com/office/drawing/2014/main" id="{362113E8-F05D-45E5-9301-07AFB063F78F}"/>
              </a:ext>
            </a:extLst>
          </p:cNvPr>
          <p:cNvSpPr>
            <a:spLocks noGrp="1"/>
          </p:cNvSpPr>
          <p:nvPr>
            <p:ph type="dt" sz="half" idx="2"/>
          </p:nvPr>
        </p:nvSpPr>
        <p:spPr/>
        <p:txBody>
          <a:bodyPr/>
          <a:lstStyle/>
          <a:p>
            <a:r>
              <a:rPr lang="de-DE"/>
              <a:t>Exact: Lifting</a:t>
            </a:r>
            <a:endParaRPr lang="en-US" dirty="0"/>
          </a:p>
        </p:txBody>
      </p:sp>
    </p:spTree>
    <p:extLst>
      <p:ext uri="{BB962C8B-B14F-4D97-AF65-F5344CB8AC3E}">
        <p14:creationId xmlns:p14="http://schemas.microsoft.com/office/powerpoint/2010/main" val="356934632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D1A28A9-2DD6-1A48-9FE2-8C41FF686219}"/>
              </a:ext>
            </a:extLst>
          </p:cNvPr>
          <p:cNvSpPr>
            <a:spLocks noGrp="1"/>
          </p:cNvSpPr>
          <p:nvPr>
            <p:ph type="title"/>
          </p:nvPr>
        </p:nvSpPr>
        <p:spPr/>
        <p:txBody>
          <a:bodyPr/>
          <a:lstStyle/>
          <a:p>
            <a:r>
              <a:rPr lang="en-GB" dirty="0"/>
              <a:t>Count Normalisation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30FA73E-D44A-CE4A-83C9-03DB1305FF50}"/>
                  </a:ext>
                </a:extLst>
              </p:cNvPr>
              <p:cNvSpPr>
                <a:spLocks noGrp="1"/>
              </p:cNvSpPr>
              <p:nvPr>
                <p:ph idx="1"/>
              </p:nvPr>
            </p:nvSpPr>
            <p:spPr/>
            <p:txBody>
              <a:bodyPr/>
              <a:lstStyle/>
              <a:p>
                <a:r>
                  <a:rPr lang="en-GB" dirty="0"/>
                  <a:t>For the different possible groundings of common logical variables</a:t>
                </a:r>
                <a:r>
                  <a:rPr lang="de-DE" dirty="0"/>
                  <a:t> </a:t>
                </a:r>
                <a14:m>
                  <m:oMath xmlns:m="http://schemas.openxmlformats.org/officeDocument/2006/math">
                    <m:sSup>
                      <m:sSupPr>
                        <m:ctrlPr>
                          <a:rPr lang="de-DE" i="1">
                            <a:latin typeface="Cambria Math" panose="02040503050406030204" pitchFamily="18" charset="0"/>
                          </a:rPr>
                        </m:ctrlPr>
                      </m:sSupPr>
                      <m:e>
                        <m:r>
                          <a:rPr lang="de-DE" b="1" i="1">
                            <a:latin typeface="Cambria Math" panose="02040503050406030204" pitchFamily="18" charset="0"/>
                          </a:rPr>
                          <m:t>𝑿</m:t>
                        </m:r>
                      </m:e>
                      <m:sup>
                        <m:r>
                          <a:rPr lang="de-DE" i="1">
                            <a:latin typeface="Cambria Math" panose="02040503050406030204" pitchFamily="18" charset="0"/>
                          </a:rPr>
                          <m:t>𝑐𝑜𝑚</m:t>
                        </m:r>
                      </m:sup>
                    </m:sSup>
                  </m:oMath>
                </a14:m>
                <a:r>
                  <a:rPr lang="en-GB" dirty="0"/>
                  <a:t>, the same number of groundings of exclusive logical variables </a:t>
                </a:r>
                <a14:m>
                  <m:oMath xmlns:m="http://schemas.openxmlformats.org/officeDocument/2006/math">
                    <m:sSup>
                      <m:sSupPr>
                        <m:ctrlPr>
                          <a:rPr lang="de-DE" i="1">
                            <a:latin typeface="Cambria Math" panose="02040503050406030204" pitchFamily="18" charset="0"/>
                          </a:rPr>
                        </m:ctrlPr>
                      </m:sSupPr>
                      <m:e>
                        <m:r>
                          <a:rPr lang="de-DE" b="1" i="1">
                            <a:latin typeface="Cambria Math" panose="02040503050406030204" pitchFamily="18" charset="0"/>
                          </a:rPr>
                          <m:t>𝑿</m:t>
                        </m:r>
                      </m:e>
                      <m:sup>
                        <m:r>
                          <a:rPr lang="de-DE" i="1">
                            <a:latin typeface="Cambria Math" panose="02040503050406030204" pitchFamily="18" charset="0"/>
                          </a:rPr>
                          <m:t>𝑒𝑥𝑐𝑙</m:t>
                        </m:r>
                      </m:sup>
                    </m:sSup>
                  </m:oMath>
                </a14:m>
                <a:r>
                  <a:rPr lang="en-GB" dirty="0"/>
                  <a:t> exist</a:t>
                </a:r>
              </a:p>
              <a:p>
                <a:pPr lvl="1"/>
                <a14:m>
                  <m:oMath xmlns:m="http://schemas.openxmlformats.org/officeDocument/2006/math">
                    <m:sSup>
                      <m:sSupPr>
                        <m:ctrlPr>
                          <a:rPr lang="de-DE" i="1">
                            <a:latin typeface="Cambria Math" panose="02040503050406030204" pitchFamily="18" charset="0"/>
                          </a:rPr>
                        </m:ctrlPr>
                      </m:sSupPr>
                      <m:e>
                        <m:r>
                          <a:rPr lang="de-DE" b="1" i="1">
                            <a:latin typeface="Cambria Math" panose="02040503050406030204" pitchFamily="18" charset="0"/>
                          </a:rPr>
                          <m:t>𝑿</m:t>
                        </m:r>
                      </m:e>
                      <m:sup>
                        <m:r>
                          <a:rPr lang="de-DE" i="1">
                            <a:latin typeface="Cambria Math" panose="02040503050406030204" pitchFamily="18" charset="0"/>
                          </a:rPr>
                          <m:t>𝑒𝑥𝑐𝑙</m:t>
                        </m:r>
                      </m:sup>
                    </m:sSup>
                  </m:oMath>
                </a14:m>
                <a:r>
                  <a:rPr lang="en-GB" dirty="0"/>
                  <a:t> contains logical variables that are eliminated </a:t>
                </a:r>
                <a:br>
                  <a:rPr lang="en-GB" dirty="0"/>
                </a:br>
                <a:r>
                  <a:rPr lang="en-GB" dirty="0"/>
                  <a:t>during a sum-out operation or the logical variable to count</a:t>
                </a:r>
              </a:p>
              <a:p>
                <a:r>
                  <a:rPr lang="en-GB" dirty="0"/>
                  <a:t>Trivial if </a:t>
                </a:r>
                <a14:m>
                  <m:oMath xmlns:m="http://schemas.openxmlformats.org/officeDocument/2006/math">
                    <m:sSup>
                      <m:sSupPr>
                        <m:ctrlPr>
                          <a:rPr lang="de-DE" i="1">
                            <a:latin typeface="Cambria Math" panose="02040503050406030204" pitchFamily="18" charset="0"/>
                          </a:rPr>
                        </m:ctrlPr>
                      </m:sSupPr>
                      <m:e>
                        <m:r>
                          <a:rPr lang="de-DE" b="1" i="1">
                            <a:latin typeface="Cambria Math" panose="02040503050406030204" pitchFamily="18" charset="0"/>
                          </a:rPr>
                          <m:t>𝑿</m:t>
                        </m:r>
                      </m:e>
                      <m:sup>
                        <m:r>
                          <a:rPr lang="de-DE" i="1">
                            <a:latin typeface="Cambria Math" panose="02040503050406030204" pitchFamily="18" charset="0"/>
                          </a:rPr>
                          <m:t>𝑐𝑜𝑚</m:t>
                        </m:r>
                      </m:sup>
                    </m:sSup>
                    <m:r>
                      <a:rPr lang="de-DE" b="0" i="1" smtClean="0">
                        <a:latin typeface="Cambria Math" panose="02040503050406030204" pitchFamily="18" charset="0"/>
                      </a:rPr>
                      <m:t>=</m:t>
                    </m:r>
                    <m:r>
                      <a:rPr lang="de-DE" b="0" i="1" smtClean="0">
                        <a:latin typeface="Cambria Math" panose="02040503050406030204" pitchFamily="18" charset="0"/>
                        <a:ea typeface="Cambria Math" panose="02040503050406030204" pitchFamily="18" charset="0"/>
                      </a:rPr>
                      <m:t>∅</m:t>
                    </m:r>
                  </m:oMath>
                </a14:m>
                <a:r>
                  <a:rPr lang="en-GB" dirty="0"/>
                  <a:t>:</a:t>
                </a:r>
              </a:p>
              <a:p>
                <a:pPr lvl="1"/>
                <a:r>
                  <a:rPr lang="en-GB" dirty="0"/>
                  <a:t>E.g., </a:t>
                </a:r>
              </a:p>
              <a:p>
                <a:pPr lvl="2"/>
                <a14:m>
                  <m:oMath xmlns:m="http://schemas.openxmlformats.org/officeDocument/2006/math">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𝒳</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𝒳</m:t>
                            </m:r>
                          </m:sub>
                        </m:sSub>
                      </m:e>
                    </m:d>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1</m:t>
                                    </m:r>
                                  </m:sub>
                                </m:sSub>
                              </m:e>
                            </m:d>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𝑛</m:t>
                                    </m:r>
                                  </m:sub>
                                </m:sSub>
                              </m:e>
                            </m:d>
                          </m:e>
                        </m:d>
                      </m:e>
                    </m:d>
                  </m:oMath>
                </a14:m>
                <a:endParaRPr lang="en-GB" dirty="0"/>
              </a:p>
              <a:p>
                <a:pPr lvl="2"/>
                <a14:m>
                  <m:oMath xmlns:m="http://schemas.openxmlformats.org/officeDocument/2006/math">
                    <m:sSup>
                      <m:sSupPr>
                        <m:ctrlPr>
                          <a:rPr lang="de-DE" i="1">
                            <a:latin typeface="Cambria Math" panose="02040503050406030204" pitchFamily="18" charset="0"/>
                          </a:rPr>
                        </m:ctrlPr>
                      </m:sSupPr>
                      <m:e>
                        <m:r>
                          <a:rPr lang="de-DE" b="1" i="1">
                            <a:latin typeface="Cambria Math" panose="02040503050406030204" pitchFamily="18" charset="0"/>
                          </a:rPr>
                          <m:t>𝑿</m:t>
                        </m:r>
                      </m:e>
                      <m:sup>
                        <m:r>
                          <a:rPr lang="de-DE" i="1">
                            <a:latin typeface="Cambria Math" panose="02040503050406030204" pitchFamily="18" charset="0"/>
                          </a:rPr>
                          <m:t>𝑐𝑜𝑚</m:t>
                        </m:r>
                      </m:sup>
                    </m:sSup>
                    <m:r>
                      <a:rPr lang="de-DE" i="1">
                        <a:latin typeface="Cambria Math" panose="02040503050406030204" pitchFamily="18" charset="0"/>
                      </a:rPr>
                      <m:t>=</m:t>
                    </m:r>
                    <m:r>
                      <a:rPr lang="de-DE" b="0" i="1" smtClean="0">
                        <a:latin typeface="Cambria Math" panose="02040503050406030204" pitchFamily="18" charset="0"/>
                      </a:rPr>
                      <m:t>𝑙𝑣</m:t>
                    </m:r>
                    <m:d>
                      <m:dPr>
                        <m:ctrlPr>
                          <a:rPr lang="de-DE" b="0" i="1" smtClean="0">
                            <a:latin typeface="Cambria Math" panose="02040503050406030204" pitchFamily="18" charset="0"/>
                          </a:rPr>
                        </m:ctrlPr>
                      </m:dPr>
                      <m:e>
                        <m:r>
                          <a:rPr lang="de-DE" b="0" i="1" smtClean="0">
                            <a:latin typeface="Cambria Math" panose="02040503050406030204" pitchFamily="18" charset="0"/>
                          </a:rPr>
                          <m:t>𝐸𝑝𝑖𝑑</m:t>
                        </m:r>
                      </m:e>
                    </m:d>
                    <m:r>
                      <a:rPr lang="de-DE" b="0" i="1" smtClean="0">
                        <a:latin typeface="Cambria Math" panose="02040503050406030204" pitchFamily="18" charset="0"/>
                      </a:rPr>
                      <m:t>=</m:t>
                    </m:r>
                    <m:r>
                      <a:rPr lang="de-DE" i="1">
                        <a:latin typeface="Cambria Math" panose="02040503050406030204" pitchFamily="18" charset="0"/>
                        <a:ea typeface="Cambria Math" panose="02040503050406030204" pitchFamily="18" charset="0"/>
                      </a:rPr>
                      <m:t>∅</m:t>
                    </m:r>
                  </m:oMath>
                </a14:m>
                <a:endParaRPr lang="de-DE" dirty="0">
                  <a:ea typeface="Cambria Math" panose="02040503050406030204" pitchFamily="18" charset="0"/>
                </a:endParaRPr>
              </a:p>
              <a:p>
                <a:pPr lvl="2"/>
                <a14:m>
                  <m:oMath xmlns:m="http://schemas.openxmlformats.org/officeDocument/2006/math">
                    <m:sSup>
                      <m:sSupPr>
                        <m:ctrlPr>
                          <a:rPr lang="de-DE" i="1">
                            <a:latin typeface="Cambria Math" panose="02040503050406030204" pitchFamily="18" charset="0"/>
                          </a:rPr>
                        </m:ctrlPr>
                      </m:sSupPr>
                      <m:e>
                        <m:r>
                          <a:rPr lang="de-DE" b="1" i="1">
                            <a:latin typeface="Cambria Math" panose="02040503050406030204" pitchFamily="18" charset="0"/>
                          </a:rPr>
                          <m:t>𝑿</m:t>
                        </m:r>
                      </m:e>
                      <m:sup>
                        <m:r>
                          <a:rPr lang="de-DE" b="0" i="1" smtClean="0">
                            <a:latin typeface="Cambria Math" panose="02040503050406030204" pitchFamily="18" charset="0"/>
                          </a:rPr>
                          <m:t>𝑒𝑥𝑐𝑙</m:t>
                        </m:r>
                      </m:sup>
                    </m:sSup>
                    <m:r>
                      <a:rPr lang="de-DE" i="1">
                        <a:latin typeface="Cambria Math" panose="02040503050406030204" pitchFamily="18" charset="0"/>
                      </a:rPr>
                      <m:t>=</m:t>
                    </m:r>
                    <m:r>
                      <a:rPr lang="de-DE" i="1">
                        <a:latin typeface="Cambria Math" panose="02040503050406030204" pitchFamily="18" charset="0"/>
                      </a:rPr>
                      <m:t>𝑙𝑣</m:t>
                    </m:r>
                    <m:d>
                      <m:dPr>
                        <m:ctrlPr>
                          <a:rPr lang="de-DE" i="1">
                            <a:latin typeface="Cambria Math" panose="02040503050406030204" pitchFamily="18" charset="0"/>
                          </a:rPr>
                        </m:ctrlPr>
                      </m:dPr>
                      <m:e>
                        <m:r>
                          <a:rPr lang="de-DE" i="1">
                            <a:latin typeface="Cambria Math" panose="02040503050406030204" pitchFamily="18" charset="0"/>
                          </a:rPr>
                          <m:t>𝑆𝑖𝑐𝑘</m:t>
                        </m:r>
                        <m:d>
                          <m:dPr>
                            <m:ctrlPr>
                              <a:rPr lang="de-DE" i="1">
                                <a:latin typeface="Cambria Math" panose="02040503050406030204" pitchFamily="18" charset="0"/>
                              </a:rPr>
                            </m:ctrlPr>
                          </m:dPr>
                          <m:e>
                            <m:r>
                              <a:rPr lang="de-DE" i="1">
                                <a:latin typeface="Cambria Math" panose="02040503050406030204" pitchFamily="18" charset="0"/>
                              </a:rPr>
                              <m:t>𝑋</m:t>
                            </m:r>
                          </m:e>
                        </m:d>
                      </m:e>
                    </m:d>
                    <m:r>
                      <a:rPr lang="de-DE" i="1" smtClean="0">
                        <a:latin typeface="Cambria Math" panose="02040503050406030204" pitchFamily="18" charset="0"/>
                        <a:ea typeface="Cambria Math" panose="02040503050406030204" pitchFamily="18" charset="0"/>
                      </a:rPr>
                      <m:t>∖∅</m:t>
                    </m:r>
                    <m:r>
                      <a:rPr lang="de-DE" i="1">
                        <a:latin typeface="Cambria Math" panose="02040503050406030204" pitchFamily="18" charset="0"/>
                      </a:rPr>
                      <m:t>=</m:t>
                    </m:r>
                    <m:d>
                      <m:dPr>
                        <m:begChr m:val="{"/>
                        <m:endChr m:val="}"/>
                        <m:ctrlPr>
                          <a:rPr lang="de-DE" i="1">
                            <a:latin typeface="Cambria Math" panose="02040503050406030204" pitchFamily="18" charset="0"/>
                          </a:rPr>
                        </m:ctrlPr>
                      </m:dPr>
                      <m:e>
                        <m:r>
                          <a:rPr lang="de-DE" i="1">
                            <a:latin typeface="Cambria Math" panose="02040503050406030204" pitchFamily="18" charset="0"/>
                          </a:rPr>
                          <m:t>𝑋</m:t>
                        </m:r>
                      </m:e>
                    </m:d>
                  </m:oMath>
                </a14:m>
                <a:endParaRPr lang="de-DE" dirty="0"/>
              </a:p>
              <a:p>
                <a:pPr lvl="2"/>
                <a:r>
                  <a:rPr lang="en-GB" dirty="0"/>
                  <a:t>For each possible grounding of </a:t>
                </a:r>
                <a14:m>
                  <m:oMath xmlns:m="http://schemas.openxmlformats.org/officeDocument/2006/math">
                    <m:r>
                      <a:rPr lang="de-DE" i="1">
                        <a:latin typeface="Cambria Math" panose="02040503050406030204" pitchFamily="18" charset="0"/>
                      </a:rPr>
                      <m:t>𝐸𝑝𝑖𝑑</m:t>
                    </m:r>
                  </m:oMath>
                </a14:m>
                <a:r>
                  <a:rPr lang="en-GB" dirty="0"/>
                  <a:t>, which is just one, </a:t>
                </a:r>
                <a:br>
                  <a:rPr lang="en-GB" dirty="0"/>
                </a:br>
                <a:r>
                  <a:rPr lang="en-GB" dirty="0"/>
                  <a:t>namely </a:t>
                </a:r>
                <a14:m>
                  <m:oMath xmlns:m="http://schemas.openxmlformats.org/officeDocument/2006/math">
                    <m:r>
                      <a:rPr lang="de-DE" i="1">
                        <a:latin typeface="Cambria Math" panose="02040503050406030204" pitchFamily="18" charset="0"/>
                      </a:rPr>
                      <m:t>𝐸𝑝𝑖𝑑</m:t>
                    </m:r>
                  </m:oMath>
                </a14:m>
                <a:r>
                  <a:rPr lang="en-GB" dirty="0"/>
                  <a:t>, there are </a:t>
                </a:r>
                <a14:m>
                  <m:oMath xmlns:m="http://schemas.openxmlformats.org/officeDocument/2006/math">
                    <m:r>
                      <a:rPr lang="en-GB" i="1" dirty="0" smtClean="0">
                        <a:latin typeface="Cambria Math" panose="02040503050406030204" pitchFamily="18" charset="0"/>
                      </a:rPr>
                      <m:t>𝑛</m:t>
                    </m:r>
                  </m:oMath>
                </a14:m>
                <a:r>
                  <a:rPr lang="en-GB" dirty="0"/>
                  <a:t> groundings of </a:t>
                </a:r>
                <a14:m>
                  <m:oMath xmlns:m="http://schemas.openxmlformats.org/officeDocument/2006/math">
                    <m:r>
                      <a:rPr lang="en-GB" i="1" dirty="0" smtClean="0">
                        <a:latin typeface="Cambria Math" panose="02040503050406030204" pitchFamily="18" charset="0"/>
                      </a:rPr>
                      <m:t>𝑋</m:t>
                    </m:r>
                  </m:oMath>
                </a14:m>
                <a:endParaRPr lang="en-GB" dirty="0"/>
              </a:p>
              <a:p>
                <a:pPr lvl="2"/>
                <a:r>
                  <a:rPr lang="en-GB" dirty="0"/>
                  <a:t>One lifted sum-out operation replaces </a:t>
                </a:r>
                <a14:m>
                  <m:oMath xmlns:m="http://schemas.openxmlformats.org/officeDocument/2006/math">
                    <m:r>
                      <a:rPr lang="en-GB" i="1" dirty="0">
                        <a:latin typeface="Cambria Math" panose="02040503050406030204" pitchFamily="18" charset="0"/>
                      </a:rPr>
                      <m:t>𝑛</m:t>
                    </m:r>
                  </m:oMath>
                </a14:m>
                <a:r>
                  <a:rPr lang="en-GB" dirty="0"/>
                  <a:t> ground operations</a:t>
                </a:r>
              </a:p>
              <a:p>
                <a:pPr lvl="1"/>
                <a:endParaRPr lang="en-GB" dirty="0"/>
              </a:p>
              <a:p>
                <a:endParaRPr lang="en-GB" dirty="0"/>
              </a:p>
            </p:txBody>
          </p:sp>
        </mc:Choice>
        <mc:Fallback xmlns="">
          <p:sp>
            <p:nvSpPr>
              <p:cNvPr id="3" name="Content Placeholder 2">
                <a:extLst>
                  <a:ext uri="{FF2B5EF4-FFF2-40B4-BE49-F238E27FC236}">
                    <a16:creationId xmlns:a16="http://schemas.microsoft.com/office/drawing/2014/main" id="{030FA73E-D44A-CE4A-83C9-03DB1305FF50}"/>
                  </a:ext>
                </a:extLst>
              </p:cNvPr>
              <p:cNvSpPr>
                <a:spLocks noGrp="1" noRot="1" noChangeAspect="1" noMove="1" noResize="1" noEditPoints="1" noAdjustHandles="1" noChangeArrowheads="1" noChangeShapeType="1" noTextEdit="1"/>
              </p:cNvSpPr>
              <p:nvPr>
                <p:ph idx="1"/>
              </p:nvPr>
            </p:nvSpPr>
            <p:spPr>
              <a:blipFill>
                <a:blip r:embed="rId3"/>
                <a:stretch>
                  <a:fillRect l="-1436" t="-2687" r="-1547" b="-896"/>
                </a:stretch>
              </a:blipFill>
            </p:spPr>
            <p:txBody>
              <a:bodyPr/>
              <a:lstStyle/>
              <a:p>
                <a:r>
                  <a:rPr lang="en-GB">
                    <a:noFill/>
                  </a:rPr>
                  <a:t> </a:t>
                </a:r>
              </a:p>
            </p:txBody>
          </p:sp>
        </mc:Fallback>
      </mc:AlternateContent>
      <p:sp>
        <p:nvSpPr>
          <p:cNvPr id="35" name="Date Placeholder 34">
            <a:extLst>
              <a:ext uri="{FF2B5EF4-FFF2-40B4-BE49-F238E27FC236}">
                <a16:creationId xmlns:a16="http://schemas.microsoft.com/office/drawing/2014/main" id="{0E3C17EB-F677-6B4F-AAA2-AE9B430058C5}"/>
              </a:ext>
            </a:extLst>
          </p:cNvPr>
          <p:cNvSpPr>
            <a:spLocks noGrp="1"/>
          </p:cNvSpPr>
          <p:nvPr>
            <p:ph type="dt" sz="half" idx="2"/>
          </p:nvPr>
        </p:nvSpPr>
        <p:spPr/>
        <p:txBody>
          <a:bodyPr/>
          <a:lstStyle/>
          <a:p>
            <a:r>
              <a:rPr lang="de-DE"/>
              <a:t>Exact: Lifting</a:t>
            </a:r>
            <a:endParaRPr lang="en-US" dirty="0"/>
          </a:p>
        </p:txBody>
      </p:sp>
      <p:sp>
        <p:nvSpPr>
          <p:cNvPr id="36" name="Footer Placeholder 35">
            <a:extLst>
              <a:ext uri="{FF2B5EF4-FFF2-40B4-BE49-F238E27FC236}">
                <a16:creationId xmlns:a16="http://schemas.microsoft.com/office/drawing/2014/main" id="{903FAB08-2CEF-CC41-A324-9BBB1095C7D5}"/>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59B3812-2269-3947-B250-559DC98E41D2}"/>
              </a:ext>
            </a:extLst>
          </p:cNvPr>
          <p:cNvSpPr>
            <a:spLocks noGrp="1"/>
          </p:cNvSpPr>
          <p:nvPr>
            <p:ph type="sldNum" sz="quarter" idx="4"/>
          </p:nvPr>
        </p:nvSpPr>
        <p:spPr/>
        <p:txBody>
          <a:bodyPr/>
          <a:lstStyle/>
          <a:p>
            <a:fld id="{67C9959E-8E6B-B04C-9955-EA096F41CA7A}" type="slidenum">
              <a:rPr lang="en-GB" smtClean="0"/>
              <a:t>24</a:t>
            </a:fld>
            <a:endParaRPr lang="en-GB"/>
          </a:p>
        </p:txBody>
      </p:sp>
      <p:grpSp>
        <p:nvGrpSpPr>
          <p:cNvPr id="37" name="Group 36">
            <a:extLst>
              <a:ext uri="{FF2B5EF4-FFF2-40B4-BE49-F238E27FC236}">
                <a16:creationId xmlns:a16="http://schemas.microsoft.com/office/drawing/2014/main" id="{FD5B0B70-7856-E44E-ABD4-A70A7C225E6F}"/>
              </a:ext>
            </a:extLst>
          </p:cNvPr>
          <p:cNvGrpSpPr/>
          <p:nvPr/>
        </p:nvGrpSpPr>
        <p:grpSpPr>
          <a:xfrm>
            <a:off x="9045767" y="4340217"/>
            <a:ext cx="1172686" cy="1597428"/>
            <a:chOff x="6229311" y="3256865"/>
            <a:chExt cx="1172686" cy="1597428"/>
          </a:xfrm>
        </p:grpSpPr>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BEA4D6C4-DCA5-5D44-823E-469EDBFC7594}"/>
                    </a:ext>
                  </a:extLst>
                </p:cNvPr>
                <p:cNvSpPr txBox="1"/>
                <p:nvPr/>
              </p:nvSpPr>
              <p:spPr>
                <a:xfrm>
                  <a:off x="6436330" y="3256865"/>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6" name="TextBox 5">
                  <a:extLst>
                    <a:ext uri="{FF2B5EF4-FFF2-40B4-BE49-F238E27FC236}">
                      <a16:creationId xmlns:a16="http://schemas.microsoft.com/office/drawing/2014/main" id="{A4E34DE1-9AEC-EB43-AC2F-094C78B9F0BC}"/>
                    </a:ext>
                  </a:extLst>
                </p:cNvPr>
                <p:cNvSpPr txBox="1">
                  <a:spLocks noRot="1" noChangeAspect="1" noMove="1" noResize="1" noEditPoints="1" noAdjustHandles="1" noChangeArrowheads="1" noChangeShapeType="1" noTextEdit="1"/>
                </p:cNvSpPr>
                <p:nvPr/>
              </p:nvSpPr>
              <p:spPr>
                <a:xfrm>
                  <a:off x="6436330" y="3256865"/>
                  <a:ext cx="758649" cy="389513"/>
                </a:xfrm>
                <a:prstGeom prst="ellipse">
                  <a:avLst/>
                </a:prstGeom>
                <a:blipFill>
                  <a:blip r:embed="rId4"/>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EC0F0EE9-5252-264D-AC0C-E8E58F0CC6B9}"/>
                    </a:ext>
                  </a:extLst>
                </p:cNvPr>
                <p:cNvSpPr txBox="1"/>
                <p:nvPr/>
              </p:nvSpPr>
              <p:spPr>
                <a:xfrm>
                  <a:off x="6229311" y="4464780"/>
                  <a:ext cx="117268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accent1"/>
                            </a:solidFill>
                            <a:latin typeface="Cambria Math" charset="0"/>
                          </a:rPr>
                          <m:t>𝑆𝑖𝑐𝑘</m:t>
                        </m:r>
                        <m:d>
                          <m:dPr>
                            <m:ctrlPr>
                              <a:rPr lang="de-DE" i="1">
                                <a:solidFill>
                                  <a:schemeClr val="accent1"/>
                                </a:solidFill>
                                <a:latin typeface="Cambria Math" panose="02040503050406030204" pitchFamily="18" charset="0"/>
                              </a:rPr>
                            </m:ctrlPr>
                          </m:dPr>
                          <m:e>
                            <m:r>
                              <a:rPr lang="de-DE" i="1">
                                <a:solidFill>
                                  <a:schemeClr val="accent1"/>
                                </a:solidFill>
                                <a:latin typeface="Cambria Math" charset="0"/>
                              </a:rPr>
                              <m:t>𝑋</m:t>
                            </m:r>
                          </m:e>
                        </m:d>
                      </m:oMath>
                    </m:oMathPara>
                  </a14:m>
                  <a:endParaRPr lang="en-GB" dirty="0">
                    <a:solidFill>
                      <a:schemeClr val="accent1"/>
                    </a:solidFill>
                  </a:endParaRPr>
                </a:p>
              </p:txBody>
            </p:sp>
          </mc:Choice>
          <mc:Fallback xmlns="">
            <p:sp>
              <p:nvSpPr>
                <p:cNvPr id="10" name="TextBox 9">
                  <a:extLst>
                    <a:ext uri="{FF2B5EF4-FFF2-40B4-BE49-F238E27FC236}">
                      <a16:creationId xmlns:a16="http://schemas.microsoft.com/office/drawing/2014/main" id="{C7156F14-7E50-D244-8AD5-88AA983BE214}"/>
                    </a:ext>
                  </a:extLst>
                </p:cNvPr>
                <p:cNvSpPr txBox="1">
                  <a:spLocks noRot="1" noChangeAspect="1" noMove="1" noResize="1" noEditPoints="1" noAdjustHandles="1" noChangeArrowheads="1" noChangeShapeType="1" noTextEdit="1"/>
                </p:cNvSpPr>
                <p:nvPr/>
              </p:nvSpPr>
              <p:spPr>
                <a:xfrm>
                  <a:off x="6229311" y="4464780"/>
                  <a:ext cx="1172686" cy="389513"/>
                </a:xfrm>
                <a:prstGeom prst="ellipse">
                  <a:avLst/>
                </a:prstGeom>
                <a:blipFill>
                  <a:blip r:embed="rId5"/>
                  <a:stretch>
                    <a:fillRect/>
                  </a:stretch>
                </a:blipFill>
                <a:ln>
                  <a:solidFill>
                    <a:schemeClr val="tx1"/>
                  </a:solidFill>
                </a:ln>
              </p:spPr>
              <p:txBody>
                <a:bodyPr/>
                <a:lstStyle/>
                <a:p>
                  <a:r>
                    <a:rPr lang="en-GB">
                      <a:noFill/>
                    </a:rPr>
                    <a:t> </a:t>
                  </a:r>
                </a:p>
              </p:txBody>
            </p:sp>
          </mc:Fallback>
        </mc:AlternateContent>
        <p:cxnSp>
          <p:nvCxnSpPr>
            <p:cNvPr id="40" name="Straight Connector 39">
              <a:extLst>
                <a:ext uri="{FF2B5EF4-FFF2-40B4-BE49-F238E27FC236}">
                  <a16:creationId xmlns:a16="http://schemas.microsoft.com/office/drawing/2014/main" id="{8F43423C-B10D-8547-ABCE-4B7C4CF63C60}"/>
                </a:ext>
              </a:extLst>
            </p:cNvPr>
            <p:cNvCxnSpPr>
              <a:cxnSpLocks/>
              <a:stCxn id="44" idx="0"/>
              <a:endCxn id="38" idx="4"/>
            </p:cNvCxnSpPr>
            <p:nvPr/>
          </p:nvCxnSpPr>
          <p:spPr>
            <a:xfrm flipV="1">
              <a:off x="6815655" y="3646378"/>
              <a:ext cx="0"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4E258BA0-A5BD-584A-BECA-F57940E5E9A0}"/>
                </a:ext>
              </a:extLst>
            </p:cNvPr>
            <p:cNvCxnSpPr>
              <a:cxnSpLocks/>
              <a:stCxn id="44" idx="2"/>
              <a:endCxn id="39" idx="0"/>
            </p:cNvCxnSpPr>
            <p:nvPr/>
          </p:nvCxnSpPr>
          <p:spPr>
            <a:xfrm flipH="1">
              <a:off x="6815654" y="4125628"/>
              <a:ext cx="1" cy="33915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Group 41">
              <a:extLst>
                <a:ext uri="{FF2B5EF4-FFF2-40B4-BE49-F238E27FC236}">
                  <a16:creationId xmlns:a16="http://schemas.microsoft.com/office/drawing/2014/main" id="{8BC945CA-B427-754F-A573-FB7A14FFD76F}"/>
                </a:ext>
              </a:extLst>
            </p:cNvPr>
            <p:cNvGrpSpPr/>
            <p:nvPr/>
          </p:nvGrpSpPr>
          <p:grpSpPr>
            <a:xfrm>
              <a:off x="6519796" y="3935548"/>
              <a:ext cx="413939" cy="357698"/>
              <a:chOff x="6519796" y="3935548"/>
              <a:chExt cx="413939" cy="357698"/>
            </a:xfrm>
          </p:grpSpPr>
          <p:sp>
            <p:nvSpPr>
              <p:cNvPr id="43" name="Rectangle 42">
                <a:extLst>
                  <a:ext uri="{FF2B5EF4-FFF2-40B4-BE49-F238E27FC236}">
                    <a16:creationId xmlns:a16="http://schemas.microsoft.com/office/drawing/2014/main" id="{3EAC3987-1444-6147-9B98-53A05B67ED15}"/>
                  </a:ext>
                </a:extLst>
              </p:cNvPr>
              <p:cNvSpPr/>
              <p:nvPr/>
            </p:nvSpPr>
            <p:spPr>
              <a:xfrm>
                <a:off x="6697575" y="393554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p:sp>
            <p:nvSpPr>
              <p:cNvPr id="44" name="Rectangle 43">
                <a:extLst>
                  <a:ext uri="{FF2B5EF4-FFF2-40B4-BE49-F238E27FC236}">
                    <a16:creationId xmlns:a16="http://schemas.microsoft.com/office/drawing/2014/main" id="{32AADD76-B548-2143-B6E0-339FC721FACE}"/>
                  </a:ext>
                </a:extLst>
              </p:cNvPr>
              <p:cNvSpPr/>
              <p:nvPr/>
            </p:nvSpPr>
            <p:spPr>
              <a:xfrm>
                <a:off x="6743655"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p:sp>
            <p:nvSpPr>
              <p:cNvPr id="45" name="Rectangle 44">
                <a:extLst>
                  <a:ext uri="{FF2B5EF4-FFF2-40B4-BE49-F238E27FC236}">
                    <a16:creationId xmlns:a16="http://schemas.microsoft.com/office/drawing/2014/main" id="{35A93D49-A2E9-7945-96EF-9784CC11B03C}"/>
                  </a:ext>
                </a:extLst>
              </p:cNvPr>
              <p:cNvSpPr/>
              <p:nvPr/>
            </p:nvSpPr>
            <p:spPr>
              <a:xfrm>
                <a:off x="6789735" y="40277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A25EEDA3-34FA-C444-9BFA-313DF665405A}"/>
                      </a:ext>
                    </a:extLst>
                  </p:cNvPr>
                  <p:cNvSpPr txBox="1"/>
                  <p:nvPr/>
                </p:nvSpPr>
                <p:spPr>
                  <a:xfrm>
                    <a:off x="6519796" y="4016247"/>
                    <a:ext cx="2149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𝜙</m:t>
                          </m:r>
                        </m:oMath>
                      </m:oMathPara>
                    </a14:m>
                    <a:endParaRPr lang="en-GB" dirty="0"/>
                  </a:p>
                </p:txBody>
              </p:sp>
            </mc:Choice>
            <mc:Fallback xmlns="">
              <p:sp>
                <p:nvSpPr>
                  <p:cNvPr id="31" name="TextBox 30">
                    <a:extLst>
                      <a:ext uri="{FF2B5EF4-FFF2-40B4-BE49-F238E27FC236}">
                        <a16:creationId xmlns:a16="http://schemas.microsoft.com/office/drawing/2014/main" id="{E3AF8A9D-83CB-CD4A-8621-70D36B985CB6}"/>
                      </a:ext>
                    </a:extLst>
                  </p:cNvPr>
                  <p:cNvSpPr txBox="1">
                    <a:spLocks noRot="1" noChangeAspect="1" noMove="1" noResize="1" noEditPoints="1" noAdjustHandles="1" noChangeArrowheads="1" noChangeShapeType="1" noTextEdit="1"/>
                  </p:cNvSpPr>
                  <p:nvPr/>
                </p:nvSpPr>
                <p:spPr>
                  <a:xfrm>
                    <a:off x="6519796" y="4016247"/>
                    <a:ext cx="214931" cy="276999"/>
                  </a:xfrm>
                  <a:prstGeom prst="rect">
                    <a:avLst/>
                  </a:prstGeom>
                  <a:blipFill>
                    <a:blip r:embed="rId10"/>
                    <a:stretch>
                      <a:fillRect l="-33333" r="-27778" b="-31818"/>
                    </a:stretch>
                  </a:blipFill>
                </p:spPr>
                <p:txBody>
                  <a:bodyPr/>
                  <a:lstStyle/>
                  <a:p>
                    <a:r>
                      <a:rPr lang="en-GB">
                        <a:noFill/>
                      </a:rPr>
                      <a:t> </a:t>
                    </a:r>
                  </a:p>
                </p:txBody>
              </p:sp>
            </mc:Fallback>
          </mc:AlternateContent>
        </p:grpSp>
      </p:grpSp>
      <p:grpSp>
        <p:nvGrpSpPr>
          <p:cNvPr id="47" name="Group 46">
            <a:extLst>
              <a:ext uri="{FF2B5EF4-FFF2-40B4-BE49-F238E27FC236}">
                <a16:creationId xmlns:a16="http://schemas.microsoft.com/office/drawing/2014/main" id="{3A1D2583-F3C1-2042-ACD1-80288A91C55D}"/>
              </a:ext>
            </a:extLst>
          </p:cNvPr>
          <p:cNvGrpSpPr/>
          <p:nvPr/>
        </p:nvGrpSpPr>
        <p:grpSpPr>
          <a:xfrm>
            <a:off x="7685406" y="2465318"/>
            <a:ext cx="4174620" cy="1590638"/>
            <a:chOff x="4875826" y="2932580"/>
            <a:chExt cx="4174620" cy="1590638"/>
          </a:xfrm>
        </p:grpSpPr>
        <p:grpSp>
          <p:nvGrpSpPr>
            <p:cNvPr id="48" name="Group 47">
              <a:extLst>
                <a:ext uri="{FF2B5EF4-FFF2-40B4-BE49-F238E27FC236}">
                  <a16:creationId xmlns:a16="http://schemas.microsoft.com/office/drawing/2014/main" id="{197269B1-A7FD-D043-AE68-1B2B5E5FCF3F}"/>
                </a:ext>
              </a:extLst>
            </p:cNvPr>
            <p:cNvGrpSpPr/>
            <p:nvPr/>
          </p:nvGrpSpPr>
          <p:grpSpPr>
            <a:xfrm>
              <a:off x="6212648" y="2932580"/>
              <a:ext cx="1276467" cy="1590638"/>
              <a:chOff x="6235995" y="3256865"/>
              <a:chExt cx="1276467" cy="1590638"/>
            </a:xfrm>
          </p:grpSpPr>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57AFB28C-559D-3E40-91E3-DA103C223463}"/>
                      </a:ext>
                    </a:extLst>
                  </p:cNvPr>
                  <p:cNvSpPr txBox="1"/>
                  <p:nvPr/>
                </p:nvSpPr>
                <p:spPr>
                  <a:xfrm>
                    <a:off x="6494904" y="3256865"/>
                    <a:ext cx="75864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37" name="TextBox 36">
                    <a:extLst>
                      <a:ext uri="{FF2B5EF4-FFF2-40B4-BE49-F238E27FC236}">
                        <a16:creationId xmlns:a16="http://schemas.microsoft.com/office/drawing/2014/main" id="{5E3F6D0D-EAC8-9B45-8FCC-70AAAD2AE4DE}"/>
                      </a:ext>
                    </a:extLst>
                  </p:cNvPr>
                  <p:cNvSpPr txBox="1">
                    <a:spLocks noRot="1" noChangeAspect="1" noMove="1" noResize="1" noEditPoints="1" noAdjustHandles="1" noChangeArrowheads="1" noChangeShapeType="1" noTextEdit="1"/>
                  </p:cNvSpPr>
                  <p:nvPr/>
                </p:nvSpPr>
                <p:spPr>
                  <a:xfrm>
                    <a:off x="6494904" y="3256865"/>
                    <a:ext cx="758649" cy="389513"/>
                  </a:xfrm>
                  <a:prstGeom prst="ellipse">
                    <a:avLst/>
                  </a:prstGeom>
                  <a:blipFill>
                    <a:blip r:embed="rId11"/>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TextBox 60">
                    <a:extLst>
                      <a:ext uri="{FF2B5EF4-FFF2-40B4-BE49-F238E27FC236}">
                        <a16:creationId xmlns:a16="http://schemas.microsoft.com/office/drawing/2014/main" id="{FC802DAC-00E1-944F-9196-D2B1A46C3B4B}"/>
                      </a:ext>
                    </a:extLst>
                  </p:cNvPr>
                  <p:cNvSpPr txBox="1"/>
                  <p:nvPr/>
                </p:nvSpPr>
                <p:spPr>
                  <a:xfrm>
                    <a:off x="6235995" y="4457990"/>
                    <a:ext cx="127646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𝑆𝑖𝑐𝑘</m:t>
                          </m:r>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𝑥</m:t>
                                  </m:r>
                                </m:e>
                                <m:sub>
                                  <m:r>
                                    <a:rPr lang="de-DE" i="1">
                                      <a:latin typeface="Cambria Math" panose="02040503050406030204" pitchFamily="18" charset="0"/>
                                    </a:rPr>
                                    <m:t>2</m:t>
                                  </m:r>
                                </m:sub>
                              </m:sSub>
                            </m:e>
                          </m:d>
                        </m:oMath>
                      </m:oMathPara>
                    </a14:m>
                    <a:endParaRPr lang="en-GB" dirty="0"/>
                  </a:p>
                </p:txBody>
              </p:sp>
            </mc:Choice>
            <mc:Fallback xmlns="">
              <p:sp>
                <p:nvSpPr>
                  <p:cNvPr id="38" name="TextBox 37">
                    <a:extLst>
                      <a:ext uri="{FF2B5EF4-FFF2-40B4-BE49-F238E27FC236}">
                        <a16:creationId xmlns:a16="http://schemas.microsoft.com/office/drawing/2014/main" id="{A378CC6A-5FCF-DA45-B9F8-DAB07F31AE09}"/>
                      </a:ext>
                    </a:extLst>
                  </p:cNvPr>
                  <p:cNvSpPr txBox="1">
                    <a:spLocks noRot="1" noChangeAspect="1" noMove="1" noResize="1" noEditPoints="1" noAdjustHandles="1" noChangeArrowheads="1" noChangeShapeType="1" noTextEdit="1"/>
                  </p:cNvSpPr>
                  <p:nvPr/>
                </p:nvSpPr>
                <p:spPr>
                  <a:xfrm>
                    <a:off x="6235995" y="4457990"/>
                    <a:ext cx="1276467"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p:cxnSp>
            <p:nvCxnSpPr>
              <p:cNvPr id="62" name="Straight Connector 61">
                <a:extLst>
                  <a:ext uri="{FF2B5EF4-FFF2-40B4-BE49-F238E27FC236}">
                    <a16:creationId xmlns:a16="http://schemas.microsoft.com/office/drawing/2014/main" id="{8E2461FD-C85C-E249-9E4F-768A73170DE2}"/>
                  </a:ext>
                </a:extLst>
              </p:cNvPr>
              <p:cNvCxnSpPr>
                <a:cxnSpLocks/>
                <a:stCxn id="65" idx="0"/>
                <a:endCxn id="60" idx="4"/>
              </p:cNvCxnSpPr>
              <p:nvPr/>
            </p:nvCxnSpPr>
            <p:spPr>
              <a:xfrm flipV="1">
                <a:off x="6874228" y="3646378"/>
                <a:ext cx="1"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25285B51-0821-A342-9F1B-FBF309773C66}"/>
                  </a:ext>
                </a:extLst>
              </p:cNvPr>
              <p:cNvCxnSpPr>
                <a:cxnSpLocks/>
                <a:stCxn id="65" idx="2"/>
                <a:endCxn id="61" idx="0"/>
              </p:cNvCxnSpPr>
              <p:nvPr/>
            </p:nvCxnSpPr>
            <p:spPr>
              <a:xfrm>
                <a:off x="6874228" y="4125628"/>
                <a:ext cx="1"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80C904C6-D232-3641-84A5-F8206164984B}"/>
                  </a:ext>
                </a:extLst>
              </p:cNvPr>
              <p:cNvGrpSpPr/>
              <p:nvPr/>
            </p:nvGrpSpPr>
            <p:grpSpPr>
              <a:xfrm>
                <a:off x="6574660" y="3981628"/>
                <a:ext cx="371568" cy="311618"/>
                <a:chOff x="6574660" y="3981628"/>
                <a:chExt cx="371568" cy="311618"/>
              </a:xfrm>
            </p:grpSpPr>
            <p:sp>
              <p:nvSpPr>
                <p:cNvPr id="65" name="Rectangle 64">
                  <a:extLst>
                    <a:ext uri="{FF2B5EF4-FFF2-40B4-BE49-F238E27FC236}">
                      <a16:creationId xmlns:a16="http://schemas.microsoft.com/office/drawing/2014/main" id="{0C380B92-A6FD-3047-8CAB-1589A76BF2A2}"/>
                    </a:ext>
                  </a:extLst>
                </p:cNvPr>
                <p:cNvSpPr/>
                <p:nvPr/>
              </p:nvSpPr>
              <p:spPr>
                <a:xfrm>
                  <a:off x="6802228"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6" name="TextBox 65">
                      <a:extLst>
                        <a:ext uri="{FF2B5EF4-FFF2-40B4-BE49-F238E27FC236}">
                          <a16:creationId xmlns:a16="http://schemas.microsoft.com/office/drawing/2014/main" id="{1AAED45B-362C-7440-A6EE-095B6FEA415F}"/>
                        </a:ext>
                      </a:extLst>
                    </p:cNvPr>
                    <p:cNvSpPr txBox="1"/>
                    <p:nvPr/>
                  </p:nvSpPr>
                  <p:spPr>
                    <a:xfrm>
                      <a:off x="6574660" y="4016247"/>
                      <a:ext cx="2149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𝜙</m:t>
                            </m:r>
                          </m:oMath>
                        </m:oMathPara>
                      </a14:m>
                      <a:endParaRPr lang="en-GB" dirty="0"/>
                    </a:p>
                  </p:txBody>
                </p:sp>
              </mc:Choice>
              <mc:Fallback xmlns="">
                <p:sp>
                  <p:nvSpPr>
                    <p:cNvPr id="45" name="TextBox 44">
                      <a:extLst>
                        <a:ext uri="{FF2B5EF4-FFF2-40B4-BE49-F238E27FC236}">
                          <a16:creationId xmlns:a16="http://schemas.microsoft.com/office/drawing/2014/main" id="{C3FBFFDA-C497-AC47-90F7-5630AEFA24FE}"/>
                        </a:ext>
                      </a:extLst>
                    </p:cNvPr>
                    <p:cNvSpPr txBox="1">
                      <a:spLocks noRot="1" noChangeAspect="1" noMove="1" noResize="1" noEditPoints="1" noAdjustHandles="1" noChangeArrowheads="1" noChangeShapeType="1" noTextEdit="1"/>
                    </p:cNvSpPr>
                    <p:nvPr/>
                  </p:nvSpPr>
                  <p:spPr>
                    <a:xfrm>
                      <a:off x="6574660" y="4016247"/>
                      <a:ext cx="214931" cy="276999"/>
                    </a:xfrm>
                    <a:prstGeom prst="rect">
                      <a:avLst/>
                    </a:prstGeom>
                    <a:blipFill>
                      <a:blip r:embed="rId13"/>
                      <a:stretch>
                        <a:fillRect l="-27778" r="-27778" b="-30435"/>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88123550-92E2-AA48-ADF8-2E2AA594F0AC}"/>
                    </a:ext>
                  </a:extLst>
                </p:cNvPr>
                <p:cNvSpPr txBox="1"/>
                <p:nvPr/>
              </p:nvSpPr>
              <p:spPr>
                <a:xfrm>
                  <a:off x="4875826" y="4133705"/>
                  <a:ext cx="126898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𝑆𝑖𝑐𝑘</m:t>
                        </m:r>
                        <m:d>
                          <m:dPr>
                            <m:ctrlPr>
                              <a:rPr lang="de-DE" i="1" smtClean="0">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𝑥</m:t>
                                </m:r>
                              </m:e>
                              <m:sub>
                                <m:r>
                                  <a:rPr lang="de-DE" i="1">
                                    <a:latin typeface="Cambria Math" panose="02040503050406030204" pitchFamily="18" charset="0"/>
                                  </a:rPr>
                                  <m:t>1</m:t>
                                </m:r>
                              </m:sub>
                            </m:sSub>
                          </m:e>
                        </m:d>
                      </m:oMath>
                    </m:oMathPara>
                  </a14:m>
                  <a:endParaRPr lang="en-GB" dirty="0"/>
                </a:p>
              </p:txBody>
            </p:sp>
          </mc:Choice>
          <mc:Fallback xmlns="">
            <p:sp>
              <p:nvSpPr>
                <p:cNvPr id="46" name="TextBox 45">
                  <a:extLst>
                    <a:ext uri="{FF2B5EF4-FFF2-40B4-BE49-F238E27FC236}">
                      <a16:creationId xmlns:a16="http://schemas.microsoft.com/office/drawing/2014/main" id="{438A199B-DCA6-8845-8C98-0CBF52AD4827}"/>
                    </a:ext>
                  </a:extLst>
                </p:cNvPr>
                <p:cNvSpPr txBox="1">
                  <a:spLocks noRot="1" noChangeAspect="1" noMove="1" noResize="1" noEditPoints="1" noAdjustHandles="1" noChangeArrowheads="1" noChangeShapeType="1" noTextEdit="1"/>
                </p:cNvSpPr>
                <p:nvPr/>
              </p:nvSpPr>
              <p:spPr>
                <a:xfrm>
                  <a:off x="4875826" y="4133705"/>
                  <a:ext cx="1268983" cy="389513"/>
                </a:xfrm>
                <a:prstGeom prst="ellipse">
                  <a:avLst/>
                </a:prstGeom>
                <a:blipFill>
                  <a:blip r:embed="rId14"/>
                  <a:stretch>
                    <a:fillRect/>
                  </a:stretch>
                </a:blipFill>
                <a:ln>
                  <a:solidFill>
                    <a:schemeClr val="tx1"/>
                  </a:solidFill>
                </a:ln>
              </p:spPr>
              <p:txBody>
                <a:bodyPr/>
                <a:lstStyle/>
                <a:p>
                  <a:r>
                    <a:rPr lang="en-GB">
                      <a:noFill/>
                    </a:rPr>
                    <a:t> </a:t>
                  </a:r>
                </a:p>
              </p:txBody>
            </p:sp>
          </mc:Fallback>
        </mc:AlternateContent>
        <p:cxnSp>
          <p:nvCxnSpPr>
            <p:cNvPr id="50" name="Straight Connector 49">
              <a:extLst>
                <a:ext uri="{FF2B5EF4-FFF2-40B4-BE49-F238E27FC236}">
                  <a16:creationId xmlns:a16="http://schemas.microsoft.com/office/drawing/2014/main" id="{26573E7B-6748-DE48-BE7F-E0E7CE0C5DCC}"/>
                </a:ext>
              </a:extLst>
            </p:cNvPr>
            <p:cNvCxnSpPr>
              <a:cxnSpLocks/>
              <a:stCxn id="52" idx="0"/>
              <a:endCxn id="60" idx="3"/>
            </p:cNvCxnSpPr>
            <p:nvPr/>
          </p:nvCxnSpPr>
          <p:spPr>
            <a:xfrm flipV="1">
              <a:off x="5510350" y="3265050"/>
              <a:ext cx="1072309" cy="39229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66D026B2-9EF2-5242-9978-CC7F6B261D40}"/>
                </a:ext>
              </a:extLst>
            </p:cNvPr>
            <p:cNvCxnSpPr>
              <a:cxnSpLocks/>
              <a:stCxn id="52" idx="2"/>
              <a:endCxn id="49" idx="0"/>
            </p:cNvCxnSpPr>
            <p:nvPr/>
          </p:nvCxnSpPr>
          <p:spPr>
            <a:xfrm flipH="1">
              <a:off x="5510318" y="3801343"/>
              <a:ext cx="32"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Rectangle 51">
              <a:extLst>
                <a:ext uri="{FF2B5EF4-FFF2-40B4-BE49-F238E27FC236}">
                  <a16:creationId xmlns:a16="http://schemas.microsoft.com/office/drawing/2014/main" id="{95263B16-F6A9-2145-8B92-A7A6E4ABF121}"/>
                </a:ext>
              </a:extLst>
            </p:cNvPr>
            <p:cNvSpPr/>
            <p:nvPr/>
          </p:nvSpPr>
          <p:spPr>
            <a:xfrm>
              <a:off x="5438350" y="365734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3" name="TextBox 52">
                  <a:extLst>
                    <a:ext uri="{FF2B5EF4-FFF2-40B4-BE49-F238E27FC236}">
                      <a16:creationId xmlns:a16="http://schemas.microsoft.com/office/drawing/2014/main" id="{44F69C4B-6013-8445-B2BD-CE333E23D63C}"/>
                    </a:ext>
                  </a:extLst>
                </p:cNvPr>
                <p:cNvSpPr txBox="1"/>
                <p:nvPr/>
              </p:nvSpPr>
              <p:spPr>
                <a:xfrm>
                  <a:off x="5214491" y="3691962"/>
                  <a:ext cx="2149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𝜙</m:t>
                        </m:r>
                      </m:oMath>
                    </m:oMathPara>
                  </a14:m>
                  <a:endParaRPr lang="en-GB" dirty="0"/>
                </a:p>
              </p:txBody>
            </p:sp>
          </mc:Choice>
          <mc:Fallback xmlns="">
            <p:sp>
              <p:nvSpPr>
                <p:cNvPr id="50" name="TextBox 49">
                  <a:extLst>
                    <a:ext uri="{FF2B5EF4-FFF2-40B4-BE49-F238E27FC236}">
                      <a16:creationId xmlns:a16="http://schemas.microsoft.com/office/drawing/2014/main" id="{E643D141-A333-7D4A-85F3-E97F2B543C8A}"/>
                    </a:ext>
                  </a:extLst>
                </p:cNvPr>
                <p:cNvSpPr txBox="1">
                  <a:spLocks noRot="1" noChangeAspect="1" noMove="1" noResize="1" noEditPoints="1" noAdjustHandles="1" noChangeArrowheads="1" noChangeShapeType="1" noTextEdit="1"/>
                </p:cNvSpPr>
                <p:nvPr/>
              </p:nvSpPr>
              <p:spPr>
                <a:xfrm>
                  <a:off x="5214491" y="3691962"/>
                  <a:ext cx="214931" cy="276999"/>
                </a:xfrm>
                <a:prstGeom prst="rect">
                  <a:avLst/>
                </a:prstGeom>
                <a:blipFill>
                  <a:blip r:embed="rId15"/>
                  <a:stretch>
                    <a:fillRect l="-33333" r="-27778"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63A33C55-605C-0143-AE9E-9417C02CA7B7}"/>
                    </a:ext>
                  </a:extLst>
                </p:cNvPr>
                <p:cNvSpPr txBox="1"/>
                <p:nvPr/>
              </p:nvSpPr>
              <p:spPr>
                <a:xfrm>
                  <a:off x="7754143" y="4133705"/>
                  <a:ext cx="129630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𝑆𝑖𝑐𝑘</m:t>
                        </m:r>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𝑥</m:t>
                                </m:r>
                              </m:e>
                              <m:sub>
                                <m:r>
                                  <a:rPr lang="de-DE" i="1">
                                    <a:latin typeface="Cambria Math" panose="02040503050406030204" pitchFamily="18" charset="0"/>
                                  </a:rPr>
                                  <m:t>𝑛</m:t>
                                </m:r>
                              </m:sub>
                            </m:sSub>
                          </m:e>
                        </m:d>
                      </m:oMath>
                    </m:oMathPara>
                  </a14:m>
                  <a:endParaRPr lang="en-GB" dirty="0"/>
                </a:p>
              </p:txBody>
            </p:sp>
          </mc:Choice>
          <mc:Fallback xmlns="">
            <p:sp>
              <p:nvSpPr>
                <p:cNvPr id="51" name="TextBox 50">
                  <a:extLst>
                    <a:ext uri="{FF2B5EF4-FFF2-40B4-BE49-F238E27FC236}">
                      <a16:creationId xmlns:a16="http://schemas.microsoft.com/office/drawing/2014/main" id="{8CFAB0AB-85C9-5547-A32F-8EB34FFC8C27}"/>
                    </a:ext>
                  </a:extLst>
                </p:cNvPr>
                <p:cNvSpPr txBox="1">
                  <a:spLocks noRot="1" noChangeAspect="1" noMove="1" noResize="1" noEditPoints="1" noAdjustHandles="1" noChangeArrowheads="1" noChangeShapeType="1" noTextEdit="1"/>
                </p:cNvSpPr>
                <p:nvPr/>
              </p:nvSpPr>
              <p:spPr>
                <a:xfrm>
                  <a:off x="7754143" y="4133705"/>
                  <a:ext cx="1296303"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p:cxnSp>
          <p:nvCxnSpPr>
            <p:cNvPr id="55" name="Straight Connector 54">
              <a:extLst>
                <a:ext uri="{FF2B5EF4-FFF2-40B4-BE49-F238E27FC236}">
                  <a16:creationId xmlns:a16="http://schemas.microsoft.com/office/drawing/2014/main" id="{EA330D9D-7611-A149-952E-C88232E75574}"/>
                </a:ext>
              </a:extLst>
            </p:cNvPr>
            <p:cNvCxnSpPr>
              <a:cxnSpLocks/>
              <a:stCxn id="57" idx="0"/>
              <a:endCxn id="60" idx="5"/>
            </p:cNvCxnSpPr>
            <p:nvPr/>
          </p:nvCxnSpPr>
          <p:spPr>
            <a:xfrm flipH="1" flipV="1">
              <a:off x="7119104" y="3265050"/>
              <a:ext cx="1281755" cy="39229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A9430928-BD10-0D43-9958-3EB93EE14EF2}"/>
                </a:ext>
              </a:extLst>
            </p:cNvPr>
            <p:cNvCxnSpPr>
              <a:cxnSpLocks/>
              <a:stCxn id="57" idx="2"/>
              <a:endCxn id="54" idx="0"/>
            </p:cNvCxnSpPr>
            <p:nvPr/>
          </p:nvCxnSpPr>
          <p:spPr>
            <a:xfrm>
              <a:off x="8400859" y="3801343"/>
              <a:ext cx="1436"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Rectangle 56">
              <a:extLst>
                <a:ext uri="{FF2B5EF4-FFF2-40B4-BE49-F238E27FC236}">
                  <a16:creationId xmlns:a16="http://schemas.microsoft.com/office/drawing/2014/main" id="{B1844E1C-0001-894A-A56A-9226AF31F8A1}"/>
                </a:ext>
              </a:extLst>
            </p:cNvPr>
            <p:cNvSpPr/>
            <p:nvPr/>
          </p:nvSpPr>
          <p:spPr>
            <a:xfrm>
              <a:off x="8328859" y="365734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8" name="TextBox 57">
                  <a:extLst>
                    <a:ext uri="{FF2B5EF4-FFF2-40B4-BE49-F238E27FC236}">
                      <a16:creationId xmlns:a16="http://schemas.microsoft.com/office/drawing/2014/main" id="{C650D0EC-759D-7745-9851-64E9ABF3A59A}"/>
                    </a:ext>
                  </a:extLst>
                </p:cNvPr>
                <p:cNvSpPr txBox="1"/>
                <p:nvPr/>
              </p:nvSpPr>
              <p:spPr>
                <a:xfrm>
                  <a:off x="8105000" y="3691962"/>
                  <a:ext cx="2149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𝜙</m:t>
                        </m:r>
                      </m:oMath>
                    </m:oMathPara>
                  </a14:m>
                  <a:endParaRPr lang="en-GB" dirty="0"/>
                </a:p>
              </p:txBody>
            </p:sp>
          </mc:Choice>
          <mc:Fallback xmlns="">
            <p:sp>
              <p:nvSpPr>
                <p:cNvPr id="55" name="TextBox 54">
                  <a:extLst>
                    <a:ext uri="{FF2B5EF4-FFF2-40B4-BE49-F238E27FC236}">
                      <a16:creationId xmlns:a16="http://schemas.microsoft.com/office/drawing/2014/main" id="{0E7C615D-8C4C-2E41-9639-57664AAD4DB1}"/>
                    </a:ext>
                  </a:extLst>
                </p:cNvPr>
                <p:cNvSpPr txBox="1">
                  <a:spLocks noRot="1" noChangeAspect="1" noMove="1" noResize="1" noEditPoints="1" noAdjustHandles="1" noChangeArrowheads="1" noChangeShapeType="1" noTextEdit="1"/>
                </p:cNvSpPr>
                <p:nvPr/>
              </p:nvSpPr>
              <p:spPr>
                <a:xfrm>
                  <a:off x="8105000" y="3691962"/>
                  <a:ext cx="214931" cy="276999"/>
                </a:xfrm>
                <a:prstGeom prst="rect">
                  <a:avLst/>
                </a:prstGeom>
                <a:blipFill>
                  <a:blip r:embed="rId15"/>
                  <a:stretch>
                    <a:fillRect l="-33333" r="-27778"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88353668-2AD9-F143-AE20-9545325DB862}"/>
                    </a:ext>
                  </a:extLst>
                </p:cNvPr>
                <p:cNvSpPr txBox="1"/>
                <p:nvPr/>
              </p:nvSpPr>
              <p:spPr>
                <a:xfrm>
                  <a:off x="7512894" y="4189961"/>
                  <a:ext cx="226023"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m:t>
                        </m:r>
                      </m:oMath>
                    </m:oMathPara>
                  </a14:m>
                  <a:endParaRPr lang="en-GB" dirty="0"/>
                </a:p>
              </p:txBody>
            </p:sp>
          </mc:Choice>
          <mc:Fallback xmlns="">
            <p:sp>
              <p:nvSpPr>
                <p:cNvPr id="56" name="TextBox 55">
                  <a:extLst>
                    <a:ext uri="{FF2B5EF4-FFF2-40B4-BE49-F238E27FC236}">
                      <a16:creationId xmlns:a16="http://schemas.microsoft.com/office/drawing/2014/main" id="{A6497F9C-8774-6D4A-B433-1D1B26702DA3}"/>
                    </a:ext>
                  </a:extLst>
                </p:cNvPr>
                <p:cNvSpPr txBox="1">
                  <a:spLocks noRot="1" noChangeAspect="1" noMove="1" noResize="1" noEditPoints="1" noAdjustHandles="1" noChangeArrowheads="1" noChangeShapeType="1" noTextEdit="1"/>
                </p:cNvSpPr>
                <p:nvPr/>
              </p:nvSpPr>
              <p:spPr>
                <a:xfrm>
                  <a:off x="7512894" y="4189961"/>
                  <a:ext cx="226023" cy="276999"/>
                </a:xfrm>
                <a:prstGeom prst="rect">
                  <a:avLst/>
                </a:prstGeom>
                <a:blipFill>
                  <a:blip r:embed="rId17"/>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208916553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800281-FE82-C749-820C-EC8A181555C6}"/>
              </a:ext>
            </a:extLst>
          </p:cNvPr>
          <p:cNvSpPr>
            <a:spLocks noGrp="1"/>
          </p:cNvSpPr>
          <p:nvPr>
            <p:ph type="title"/>
          </p:nvPr>
        </p:nvSpPr>
        <p:spPr/>
        <p:txBody>
          <a:bodyPr/>
          <a:lstStyle/>
          <a:p>
            <a:r>
              <a:rPr lang="en-GB" dirty="0"/>
              <a:t>Lifted Summing Out</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CB5BE4C-B8ED-C040-976E-0A8CA4976FBA}"/>
                  </a:ext>
                </a:extLst>
              </p:cNvPr>
              <p:cNvSpPr>
                <a:spLocks noGrp="1"/>
              </p:cNvSpPr>
              <p:nvPr>
                <p:ph idx="1"/>
              </p:nvPr>
            </p:nvSpPr>
            <p:spPr>
              <a:xfrm>
                <a:off x="359626" y="1665066"/>
                <a:ext cx="6222844" cy="4240848"/>
              </a:xfrm>
            </p:spPr>
            <p:txBody>
              <a:bodyPr/>
              <a:lstStyle/>
              <a:p>
                <a:r>
                  <a:rPr lang="en-GB" dirty="0"/>
                  <a:t>Summing out transforms the current model </a:t>
                </a:r>
                <a14:m>
                  <m:oMath xmlns:m="http://schemas.openxmlformats.org/officeDocument/2006/math">
                    <m:r>
                      <a:rPr lang="de-DE" i="1">
                        <a:latin typeface="Cambria Math" panose="02040503050406030204" pitchFamily="18" charset="0"/>
                      </a:rPr>
                      <m:t>𝐺</m:t>
                    </m:r>
                  </m:oMath>
                </a14:m>
                <a:endParaRPr lang="en-GB" dirty="0"/>
              </a:p>
              <a:p>
                <a:pPr lvl="1"/>
                <a:r>
                  <a:rPr lang="en-GB" dirty="0"/>
                  <a:t>Removes a PRV from </a:t>
                </a:r>
                <a14:m>
                  <m:oMath xmlns:m="http://schemas.openxmlformats.org/officeDocument/2006/math">
                    <m:r>
                      <a:rPr lang="de-DE" b="0" i="1" smtClean="0">
                        <a:latin typeface="Cambria Math" panose="02040503050406030204" pitchFamily="18" charset="0"/>
                      </a:rPr>
                      <m:t>𝑟𝑣</m:t>
                    </m:r>
                    <m:d>
                      <m:dPr>
                        <m:ctrlPr>
                          <a:rPr lang="de-DE" b="0" i="1" smtClean="0">
                            <a:latin typeface="Cambria Math" panose="02040503050406030204" pitchFamily="18" charset="0"/>
                          </a:rPr>
                        </m:ctrlPr>
                      </m:dPr>
                      <m:e>
                        <m:r>
                          <a:rPr lang="de-DE" b="0" i="1" smtClean="0">
                            <a:latin typeface="Cambria Math" panose="02040503050406030204" pitchFamily="18" charset="0"/>
                          </a:rPr>
                          <m:t>𝐺</m:t>
                        </m:r>
                      </m:e>
                    </m:d>
                  </m:oMath>
                </a14:m>
                <a:endParaRPr lang="en-GB" dirty="0"/>
              </a:p>
              <a:p>
                <a:r>
                  <a:rPr lang="en-GB" dirty="0"/>
                  <a:t>Effect on logical variables :</a:t>
                </a:r>
              </a:p>
              <a:p>
                <a:pPr lvl="1"/>
                <a:r>
                  <a:rPr lang="en-GB" dirty="0"/>
                  <a:t>Number of logical variables decreases over the whole LVE run for one query</a:t>
                </a:r>
              </a:p>
              <a:p>
                <a:pPr lvl="1"/>
                <a:r>
                  <a:rPr lang="en-GB" dirty="0"/>
                  <a:t>Until only propositional random variables and CRVs (counted logical variables are bound) are left</a:t>
                </a:r>
                <a:br>
                  <a:rPr lang="en-GB" dirty="0"/>
                </a:br>
                <a:r>
                  <a:rPr lang="en-GB" dirty="0"/>
                  <a:t>➝ Standard variable elimination</a:t>
                </a:r>
              </a:p>
              <a:p>
                <a:r>
                  <a:rPr lang="en-GB" dirty="0"/>
                  <a:t>Preconditions act as a filter on possible </a:t>
                </a:r>
                <a14:m>
                  <m:oMath xmlns:m="http://schemas.openxmlformats.org/officeDocument/2006/math">
                    <m:r>
                      <m:rPr>
                        <m:nor/>
                      </m:rPr>
                      <a:rPr lang="en-GB" dirty="0">
                        <a:latin typeface="Cambria Math" panose="02040503050406030204" pitchFamily="18" charset="0"/>
                      </a:rPr>
                      <m:t>sum</m:t>
                    </m:r>
                    <m:r>
                      <m:rPr>
                        <m:nor/>
                      </m:rPr>
                      <a:rPr lang="en-GB" dirty="0">
                        <a:latin typeface="Cambria Math" panose="02040503050406030204" pitchFamily="18" charset="0"/>
                      </a:rPr>
                      <m:t>−</m:t>
                    </m:r>
                    <m:r>
                      <m:rPr>
                        <m:nor/>
                      </m:rPr>
                      <a:rPr lang="en-GB" dirty="0">
                        <a:latin typeface="Cambria Math" panose="02040503050406030204" pitchFamily="18" charset="0"/>
                      </a:rPr>
                      <m:t>out</m:t>
                    </m:r>
                  </m:oMath>
                </a14:m>
                <a:r>
                  <a:rPr lang="en-GB" dirty="0"/>
                  <a:t> operations</a:t>
                </a:r>
              </a:p>
              <a:p>
                <a:pPr lvl="1"/>
                <a:endParaRPr lang="en-GB" dirty="0"/>
              </a:p>
            </p:txBody>
          </p:sp>
        </mc:Choice>
        <mc:Fallback xmlns="">
          <p:sp>
            <p:nvSpPr>
              <p:cNvPr id="3" name="Content Placeholder 2">
                <a:extLst>
                  <a:ext uri="{FF2B5EF4-FFF2-40B4-BE49-F238E27FC236}">
                    <a16:creationId xmlns:a16="http://schemas.microsoft.com/office/drawing/2014/main" id="{4CB5BE4C-B8ED-C040-976E-0A8CA4976FBA}"/>
                  </a:ext>
                </a:extLst>
              </p:cNvPr>
              <p:cNvSpPr>
                <a:spLocks noGrp="1" noRot="1" noChangeAspect="1" noMove="1" noResize="1" noEditPoints="1" noAdjustHandles="1" noChangeArrowheads="1" noChangeShapeType="1" noTextEdit="1"/>
              </p:cNvSpPr>
              <p:nvPr>
                <p:ph idx="1"/>
              </p:nvPr>
            </p:nvSpPr>
            <p:spPr>
              <a:xfrm>
                <a:off x="359626" y="1665066"/>
                <a:ext cx="6222844" cy="4240848"/>
              </a:xfrm>
              <a:blipFill>
                <a:blip r:embed="rId2"/>
                <a:stretch>
                  <a:fillRect l="-2648" t="-2687" r="-2240"/>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0E7F0298-E090-3F48-9E33-B4856C6DDCD3}"/>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624BD581-E07B-1149-BBD9-A4B9403AB767}"/>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B645F02B-7338-7A4A-9C35-B5FE8454CF27}"/>
              </a:ext>
            </a:extLst>
          </p:cNvPr>
          <p:cNvSpPr>
            <a:spLocks noGrp="1"/>
          </p:cNvSpPr>
          <p:nvPr>
            <p:ph type="sldNum" sz="quarter" idx="4"/>
          </p:nvPr>
        </p:nvSpPr>
        <p:spPr/>
        <p:txBody>
          <a:bodyPr/>
          <a:lstStyle/>
          <a:p>
            <a:fld id="{67C9959E-8E6B-B04C-9955-EA096F41CA7A}" type="slidenum">
              <a:rPr lang="en-GB" smtClean="0"/>
              <a:t>25</a:t>
            </a:fld>
            <a:endParaRPr lang="en-GB"/>
          </a:p>
        </p:txBody>
      </p:sp>
      <p:sp>
        <p:nvSpPr>
          <p:cNvPr id="7" name="TextBox 6">
            <a:extLst>
              <a:ext uri="{FF2B5EF4-FFF2-40B4-BE49-F238E27FC236}">
                <a16:creationId xmlns:a16="http://schemas.microsoft.com/office/drawing/2014/main" id="{019791DC-BE83-BD44-BD12-BAE0A4AB1B39}"/>
              </a:ext>
            </a:extLst>
          </p:cNvPr>
          <p:cNvSpPr txBox="1"/>
          <p:nvPr/>
        </p:nvSpPr>
        <p:spPr>
          <a:xfrm>
            <a:off x="6738983" y="3852566"/>
            <a:ext cx="3511200" cy="923330"/>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i="1" dirty="0"/>
              <a:t>Lifted sum-out </a:t>
            </a:r>
            <a:r>
              <a:rPr lang="en-GB" dirty="0"/>
              <a:t>operator addendum</a:t>
            </a:r>
          </a:p>
          <a:p>
            <a:pPr marL="285750" indent="-285750">
              <a:buFont typeface="Arial" panose="020B0604020202020204" pitchFamily="34" charset="0"/>
              <a:buChar char="•"/>
            </a:pPr>
            <a:r>
              <a:rPr lang="en-GB" dirty="0"/>
              <a:t>Sum-out operation needs to be able to handle CRVs correctly</a:t>
            </a:r>
          </a:p>
        </p:txBody>
      </p:sp>
      <p:sp>
        <p:nvSpPr>
          <p:cNvPr id="8" name="TextBox 7">
            <a:extLst>
              <a:ext uri="{FF2B5EF4-FFF2-40B4-BE49-F238E27FC236}">
                <a16:creationId xmlns:a16="http://schemas.microsoft.com/office/drawing/2014/main" id="{5DFD913E-1982-B84E-A678-65AC485AF7DA}"/>
              </a:ext>
            </a:extLst>
          </p:cNvPr>
          <p:cNvSpPr txBox="1"/>
          <p:nvPr/>
        </p:nvSpPr>
        <p:spPr>
          <a:xfrm>
            <a:off x="6724354" y="1665066"/>
            <a:ext cx="5107321" cy="2031325"/>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Preconditions for </a:t>
            </a:r>
            <a:r>
              <a:rPr lang="en-GB" i="1" dirty="0"/>
              <a:t>lifted sum-out operator</a:t>
            </a:r>
          </a:p>
          <a:p>
            <a:pPr marL="285750" indent="-285750">
              <a:buFont typeface="Arial" panose="020B0604020202020204" pitchFamily="34" charset="0"/>
              <a:buChar char="•"/>
            </a:pPr>
            <a:r>
              <a:rPr lang="en-GB" dirty="0"/>
              <a:t>PRV contained in only one parfactor (like in VE)</a:t>
            </a:r>
          </a:p>
          <a:p>
            <a:pPr marL="285750" indent="-285750">
              <a:buFont typeface="Arial" panose="020B0604020202020204" pitchFamily="34" charset="0"/>
              <a:buChar char="•"/>
            </a:pPr>
            <a:r>
              <a:rPr lang="en-GB" dirty="0">
                <a:solidFill>
                  <a:srgbClr val="FFC000"/>
                </a:solidFill>
              </a:rPr>
              <a:t>PRV must contain all logical variables of parfactor</a:t>
            </a:r>
          </a:p>
          <a:p>
            <a:pPr marL="285750" indent="-285750">
              <a:buFont typeface="Arial" panose="020B0604020202020204" pitchFamily="34" charset="0"/>
              <a:buChar char="•"/>
            </a:pPr>
            <a:r>
              <a:rPr lang="en-GB" dirty="0"/>
              <a:t>Operation eliminates the same number of instances for each remaining instance </a:t>
            </a:r>
            <a:br>
              <a:rPr lang="en-GB" dirty="0"/>
            </a:br>
            <a:r>
              <a:rPr lang="en-GB" dirty="0"/>
              <a:t>(then all have the same exponent; otherwise: split operation as for shattering)</a:t>
            </a:r>
          </a:p>
        </p:txBody>
      </p:sp>
    </p:spTree>
    <p:extLst>
      <p:ext uri="{BB962C8B-B14F-4D97-AF65-F5344CB8AC3E}">
        <p14:creationId xmlns:p14="http://schemas.microsoft.com/office/powerpoint/2010/main" val="247360023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F4A444-730F-6744-8EB2-DD09D5725003}"/>
              </a:ext>
            </a:extLst>
          </p:cNvPr>
          <p:cNvSpPr>
            <a:spLocks noGrp="1"/>
          </p:cNvSpPr>
          <p:nvPr>
            <p:ph type="title"/>
          </p:nvPr>
        </p:nvSpPr>
        <p:spPr/>
        <p:txBody>
          <a:bodyPr/>
          <a:lstStyle/>
          <a:p>
            <a:r>
              <a:rPr lang="en-GB" dirty="0"/>
              <a:t>Lifted Multiplication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7AD47502-0310-5342-BDA7-0D82A6053F15}"/>
                  </a:ext>
                </a:extLst>
              </p:cNvPr>
              <p:cNvSpPr>
                <a:spLocks noGrp="1"/>
              </p:cNvSpPr>
              <p:nvPr>
                <p:ph idx="1"/>
              </p:nvPr>
            </p:nvSpPr>
            <p:spPr>
              <a:xfrm>
                <a:off x="359625" y="1665066"/>
                <a:ext cx="8706883" cy="4240848"/>
              </a:xfrm>
            </p:spPr>
            <p:txBody>
              <a:bodyPr/>
              <a:lstStyle/>
              <a:p>
                <a:r>
                  <a:rPr lang="en-GB" dirty="0"/>
                  <a:t>Operator for multiplication as an ”enabler” for </a:t>
                </a:r>
                <a14:m>
                  <m:oMath xmlns:m="http://schemas.openxmlformats.org/officeDocument/2006/math">
                    <m:r>
                      <m:rPr>
                        <m:nor/>
                      </m:rPr>
                      <a:rPr lang="en-GB" i="0" dirty="0" smtClean="0">
                        <a:latin typeface="Cambria Math" panose="02040503050406030204" pitchFamily="18" charset="0"/>
                      </a:rPr>
                      <m:t>sum</m:t>
                    </m:r>
                    <m:r>
                      <m:rPr>
                        <m:nor/>
                      </m:rPr>
                      <a:rPr lang="en-GB" i="0" dirty="0" smtClean="0">
                        <a:latin typeface="Cambria Math" panose="02040503050406030204" pitchFamily="18" charset="0"/>
                      </a:rPr>
                      <m:t>−</m:t>
                    </m:r>
                    <m:r>
                      <m:rPr>
                        <m:nor/>
                      </m:rPr>
                      <a:rPr lang="en-GB" i="0" dirty="0" smtClean="0">
                        <a:latin typeface="Cambria Math" panose="02040503050406030204" pitchFamily="18" charset="0"/>
                      </a:rPr>
                      <m:t>out</m:t>
                    </m:r>
                  </m:oMath>
                </a14:m>
                <a:r>
                  <a:rPr lang="en-GB" dirty="0"/>
                  <a:t> operator</a:t>
                </a:r>
              </a:p>
              <a:p>
                <a:pPr lvl="1"/>
                <a:r>
                  <a:rPr lang="en-GB" dirty="0"/>
                  <a:t>SO Precondition 1: PRV to sum out may only appear in one parfactor</a:t>
                </a:r>
              </a:p>
              <a:p>
                <a:r>
                  <a:rPr lang="en-GB" dirty="0"/>
                  <a:t>Multiply two parfactors</a:t>
                </a:r>
              </a:p>
              <a:p>
                <a:pPr lvl="1"/>
                <a:r>
                  <a:rPr lang="en-GB" dirty="0"/>
                  <a:t>Still a join of over arguments and a product of potentials</a:t>
                </a:r>
              </a:p>
              <a:p>
                <a:pPr lvl="1"/>
                <a:r>
                  <a:rPr lang="en-GB" dirty="0"/>
                  <a:t>Since two parfactors represent two (different) sets of grounded factors, lifted multiplication has to work as a representative multiplication for those two sets</a:t>
                </a:r>
              </a:p>
              <a:p>
                <a:pPr lvl="2"/>
                <a:r>
                  <a:rPr lang="en-GB" dirty="0"/>
                  <a:t>Easy case: </a:t>
                </a:r>
                <a:br>
                  <a:rPr lang="en-GB" dirty="0"/>
                </a:br>
                <a:r>
                  <a:rPr lang="en-GB" dirty="0"/>
                  <a:t>1-to-1 correspondence between groundings of those parfactors</a:t>
                </a:r>
              </a:p>
              <a:p>
                <a:pPr lvl="2"/>
                <a:r>
                  <a:rPr lang="en-GB" i="1" dirty="0">
                    <a:solidFill>
                      <a:schemeClr val="accent2"/>
                    </a:solidFill>
                  </a:rPr>
                  <a:t>But, what happens if the number of represented factors differ?</a:t>
                </a:r>
              </a:p>
              <a:p>
                <a:pPr lvl="3"/>
                <a:r>
                  <a:rPr lang="en-GB" dirty="0"/>
                  <a:t>1-to-m correspondence</a:t>
                </a:r>
              </a:p>
              <a:p>
                <a:pPr lvl="3"/>
                <a:r>
                  <a:rPr lang="en-GB" dirty="0"/>
                  <a:t>n-to-m correspondence</a:t>
                </a:r>
              </a:p>
              <a:p>
                <a:pPr lvl="3"/>
                <a:endParaRPr lang="en-GB" dirty="0"/>
              </a:p>
            </p:txBody>
          </p:sp>
        </mc:Choice>
        <mc:Fallback xmlns="">
          <p:sp>
            <p:nvSpPr>
              <p:cNvPr id="3" name="Content Placeholder 2">
                <a:extLst>
                  <a:ext uri="{FF2B5EF4-FFF2-40B4-BE49-F238E27FC236}">
                    <a16:creationId xmlns:a16="http://schemas.microsoft.com/office/drawing/2014/main" id="{7AD47502-0310-5342-BDA7-0D82A6053F15}"/>
                  </a:ext>
                </a:extLst>
              </p:cNvPr>
              <p:cNvSpPr>
                <a:spLocks noGrp="1" noRot="1" noChangeAspect="1" noMove="1" noResize="1" noEditPoints="1" noAdjustHandles="1" noChangeArrowheads="1" noChangeShapeType="1" noTextEdit="1"/>
              </p:cNvSpPr>
              <p:nvPr>
                <p:ph idx="1"/>
              </p:nvPr>
            </p:nvSpPr>
            <p:spPr>
              <a:xfrm>
                <a:off x="359625" y="1665066"/>
                <a:ext cx="8706883" cy="4240848"/>
              </a:xfrm>
              <a:blipFill>
                <a:blip r:embed="rId2"/>
                <a:stretch>
                  <a:fillRect l="-2041" t="-2985" r="-1312"/>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6B1788F0-9815-554E-A521-8998091429F2}"/>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37841EF5-1529-9645-99AB-F7553B9C26D3}"/>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08B2A8C9-DABA-7B4A-A421-79B5609212D0}"/>
              </a:ext>
            </a:extLst>
          </p:cNvPr>
          <p:cNvSpPr>
            <a:spLocks noGrp="1"/>
          </p:cNvSpPr>
          <p:nvPr>
            <p:ph type="sldNum" sz="quarter" idx="4"/>
          </p:nvPr>
        </p:nvSpPr>
        <p:spPr/>
        <p:txBody>
          <a:bodyPr/>
          <a:lstStyle/>
          <a:p>
            <a:fld id="{67C9959E-8E6B-B04C-9955-EA096F41CA7A}" type="slidenum">
              <a:rPr lang="en-GB" smtClean="0"/>
              <a:t>26</a:t>
            </a:fld>
            <a:endParaRPr lang="en-GB"/>
          </a:p>
        </p:txBody>
      </p:sp>
      <p:sp>
        <p:nvSpPr>
          <p:cNvPr id="7" name="TextBox 6">
            <a:extLst>
              <a:ext uri="{FF2B5EF4-FFF2-40B4-BE49-F238E27FC236}">
                <a16:creationId xmlns:a16="http://schemas.microsoft.com/office/drawing/2014/main" id="{00740095-F928-A649-9864-CBE48831F064}"/>
              </a:ext>
            </a:extLst>
          </p:cNvPr>
          <p:cNvSpPr txBox="1"/>
          <p:nvPr/>
        </p:nvSpPr>
        <p:spPr>
          <a:xfrm>
            <a:off x="9452932" y="1665066"/>
            <a:ext cx="2378743" cy="2308324"/>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Formal </a:t>
            </a:r>
            <a:r>
              <a:rPr lang="en-GB" i="1" dirty="0"/>
              <a:t>lifted multiply </a:t>
            </a:r>
            <a:r>
              <a:rPr lang="en-GB" dirty="0"/>
              <a:t>operator</a:t>
            </a:r>
          </a:p>
          <a:p>
            <a:pPr marL="285750" indent="-285750">
              <a:buFont typeface="Arial" panose="020B0604020202020204" pitchFamily="34" charset="0"/>
              <a:buChar char="•"/>
            </a:pPr>
            <a:r>
              <a:rPr lang="en-GB" dirty="0"/>
              <a:t>Open question: What happens if both parfactors represent different number of groundings?</a:t>
            </a:r>
          </a:p>
        </p:txBody>
      </p:sp>
    </p:spTree>
    <p:extLst>
      <p:ext uri="{BB962C8B-B14F-4D97-AF65-F5344CB8AC3E}">
        <p14:creationId xmlns:p14="http://schemas.microsoft.com/office/powerpoint/2010/main" val="375771093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B8AC15-79BD-2445-A5C2-B1C09B80FA15}"/>
              </a:ext>
            </a:extLst>
          </p:cNvPr>
          <p:cNvSpPr>
            <a:spLocks noGrp="1"/>
          </p:cNvSpPr>
          <p:nvPr>
            <p:ph type="title"/>
          </p:nvPr>
        </p:nvSpPr>
        <p:spPr/>
        <p:txBody>
          <a:bodyPr/>
          <a:lstStyle/>
          <a:p>
            <a:r>
              <a:rPr lang="en-GB" dirty="0"/>
              <a:t>Lifted Multiplication: Trivial Case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2D139953-8BC0-7940-8032-A77BBFB4A6A3}"/>
                  </a:ext>
                </a:extLst>
              </p:cNvPr>
              <p:cNvSpPr>
                <a:spLocks noGrp="1"/>
              </p:cNvSpPr>
              <p:nvPr>
                <p:ph idx="1"/>
              </p:nvPr>
            </p:nvSpPr>
            <p:spPr>
              <a:xfrm>
                <a:off x="359625" y="1665066"/>
                <a:ext cx="11472051" cy="4240848"/>
              </a:xfrm>
            </p:spPr>
            <p:txBody>
              <a:bodyPr/>
              <a:lstStyle/>
              <a:p>
                <a:r>
                  <a:rPr lang="en-GB" dirty="0">
                    <a:solidFill>
                      <a:schemeClr val="accent1"/>
                    </a:solidFill>
                  </a:rPr>
                  <a:t>1-to-1</a:t>
                </a:r>
                <a:r>
                  <a:rPr lang="en-GB" dirty="0"/>
                  <a:t> correspondence between the ground factors of each parfactor</a:t>
                </a:r>
              </a:p>
              <a:p>
                <a:pPr lvl="1"/>
                <a:r>
                  <a:rPr lang="en-GB" dirty="0"/>
                  <a:t>E.g., </a:t>
                </a:r>
                <a14:m>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1</m:t>
                        </m:r>
                      </m:sub>
                    </m:sSub>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𝑆</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e>
                        </m:d>
                      </m:e>
                    </m:d>
                    <m:r>
                      <a:rPr lang="de-DE" b="0" i="1" smtClean="0">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2</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𝐴</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e>
                        </m:d>
                      </m:e>
                    </m:d>
                  </m:oMath>
                </a14:m>
                <a:endParaRPr lang="en-GB" dirty="0"/>
              </a:p>
            </p:txBody>
          </p:sp>
        </mc:Choice>
        <mc:Fallback xmlns="">
          <p:sp>
            <p:nvSpPr>
              <p:cNvPr id="3" name="Content Placeholder 2">
                <a:extLst>
                  <a:ext uri="{FF2B5EF4-FFF2-40B4-BE49-F238E27FC236}">
                    <a16:creationId xmlns:a16="http://schemas.microsoft.com/office/drawing/2014/main" id="{2D139953-8BC0-7940-8032-A77BBFB4A6A3}"/>
                  </a:ext>
                </a:extLst>
              </p:cNvPr>
              <p:cNvSpPr>
                <a:spLocks noGrp="1" noRot="1" noChangeAspect="1" noMove="1" noResize="1" noEditPoints="1" noAdjustHandles="1" noChangeArrowheads="1" noChangeShapeType="1" noTextEdit="1"/>
              </p:cNvSpPr>
              <p:nvPr>
                <p:ph idx="1"/>
              </p:nvPr>
            </p:nvSpPr>
            <p:spPr>
              <a:xfrm>
                <a:off x="359625" y="1665066"/>
                <a:ext cx="11472051" cy="4240848"/>
              </a:xfrm>
              <a:blipFill>
                <a:blip r:embed="rId3"/>
                <a:stretch>
                  <a:fillRect l="-1549" t="-2985"/>
                </a:stretch>
              </a:blipFill>
            </p:spPr>
            <p:txBody>
              <a:bodyPr/>
              <a:lstStyle/>
              <a:p>
                <a:r>
                  <a:rPr lang="en-DE">
                    <a:noFill/>
                  </a:rPr>
                  <a:t> </a:t>
                </a:r>
              </a:p>
            </p:txBody>
          </p:sp>
        </mc:Fallback>
      </mc:AlternateContent>
      <p:sp>
        <p:nvSpPr>
          <p:cNvPr id="8" name="Date Placeholder 7">
            <a:extLst>
              <a:ext uri="{FF2B5EF4-FFF2-40B4-BE49-F238E27FC236}">
                <a16:creationId xmlns:a16="http://schemas.microsoft.com/office/drawing/2014/main" id="{FBC1EBBD-E260-944A-A0E1-4ED87C948F97}"/>
              </a:ext>
            </a:extLst>
          </p:cNvPr>
          <p:cNvSpPr>
            <a:spLocks noGrp="1"/>
          </p:cNvSpPr>
          <p:nvPr>
            <p:ph type="dt" sz="half" idx="2"/>
          </p:nvPr>
        </p:nvSpPr>
        <p:spPr/>
        <p:txBody>
          <a:bodyPr/>
          <a:lstStyle/>
          <a:p>
            <a:r>
              <a:rPr lang="de-DE"/>
              <a:t>Exact: Lifting</a:t>
            </a:r>
            <a:endParaRPr lang="en-US" dirty="0"/>
          </a:p>
        </p:txBody>
      </p:sp>
      <p:sp>
        <p:nvSpPr>
          <p:cNvPr id="11" name="Footer Placeholder 10">
            <a:extLst>
              <a:ext uri="{FF2B5EF4-FFF2-40B4-BE49-F238E27FC236}">
                <a16:creationId xmlns:a16="http://schemas.microsoft.com/office/drawing/2014/main" id="{B853CD9F-8E0F-AD4E-9183-1058BBFF8663}"/>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EA8FBBC8-CF5B-634B-BEC1-B096329051C8}"/>
              </a:ext>
            </a:extLst>
          </p:cNvPr>
          <p:cNvSpPr>
            <a:spLocks noGrp="1"/>
          </p:cNvSpPr>
          <p:nvPr>
            <p:ph type="sldNum" sz="quarter" idx="4"/>
          </p:nvPr>
        </p:nvSpPr>
        <p:spPr/>
        <p:txBody>
          <a:bodyPr/>
          <a:lstStyle/>
          <a:p>
            <a:fld id="{67C9959E-8E6B-B04C-9955-EA096F41CA7A}" type="slidenum">
              <a:rPr lang="en-GB" smtClean="0"/>
              <a:t>27</a:t>
            </a:fld>
            <a:endParaRPr lang="en-GB"/>
          </a:p>
        </p:txBody>
      </p:sp>
      <p:grpSp>
        <p:nvGrpSpPr>
          <p:cNvPr id="32" name="Group 31">
            <a:extLst>
              <a:ext uri="{FF2B5EF4-FFF2-40B4-BE49-F238E27FC236}">
                <a16:creationId xmlns:a16="http://schemas.microsoft.com/office/drawing/2014/main" id="{501359E6-AAC1-264F-8E93-8CABC366AE86}"/>
              </a:ext>
            </a:extLst>
          </p:cNvPr>
          <p:cNvGrpSpPr/>
          <p:nvPr/>
        </p:nvGrpSpPr>
        <p:grpSpPr>
          <a:xfrm>
            <a:off x="6171285" y="2166608"/>
            <a:ext cx="5660390" cy="3739306"/>
            <a:chOff x="1600200" y="2087563"/>
            <a:chExt cx="5943600" cy="4086840"/>
          </a:xfrm>
        </p:grpSpPr>
        <p:pic>
          <p:nvPicPr>
            <p:cNvPr id="5" name="Picture 4">
              <a:extLst>
                <a:ext uri="{FF2B5EF4-FFF2-40B4-BE49-F238E27FC236}">
                  <a16:creationId xmlns:a16="http://schemas.microsoft.com/office/drawing/2014/main" id="{4678F8EC-B3EF-F24C-8BFE-4703641D1EEF}"/>
                </a:ext>
              </a:extLst>
            </p:cNvPr>
            <p:cNvPicPr>
              <a:picLocks noChangeAspect="1"/>
            </p:cNvPicPr>
            <p:nvPr/>
          </p:nvPicPr>
          <p:blipFill rotWithShape="1">
            <a:blip r:embed="rId4">
              <a:clrChange>
                <a:clrFrom>
                  <a:srgbClr val="FFFFFF"/>
                </a:clrFrom>
                <a:clrTo>
                  <a:srgbClr val="FFFFFF">
                    <a:alpha val="0"/>
                  </a:srgbClr>
                </a:clrTo>
              </a:clrChange>
            </a:blip>
            <a:srcRect b="1658"/>
            <a:stretch/>
          </p:blipFill>
          <p:spPr>
            <a:xfrm>
              <a:off x="1600200" y="2087563"/>
              <a:ext cx="5943600" cy="4021625"/>
            </a:xfrm>
            <a:prstGeom prst="rect">
              <a:avLst/>
            </a:prstGeom>
          </p:spPr>
        </p:pic>
        <p:grpSp>
          <p:nvGrpSpPr>
            <p:cNvPr id="10" name="Group 9">
              <a:extLst>
                <a:ext uri="{FF2B5EF4-FFF2-40B4-BE49-F238E27FC236}">
                  <a16:creationId xmlns:a16="http://schemas.microsoft.com/office/drawing/2014/main" id="{16211ADC-FC17-644C-BDBD-21E31250B0F8}"/>
                </a:ext>
              </a:extLst>
            </p:cNvPr>
            <p:cNvGrpSpPr/>
            <p:nvPr/>
          </p:nvGrpSpPr>
          <p:grpSpPr>
            <a:xfrm>
              <a:off x="2670672" y="2093425"/>
              <a:ext cx="318463" cy="403658"/>
              <a:chOff x="2662651" y="2093425"/>
              <a:chExt cx="318463" cy="403658"/>
            </a:xfrm>
          </p:grpSpPr>
          <p:sp>
            <p:nvSpPr>
              <p:cNvPr id="9" name="Rectangle 8">
                <a:extLst>
                  <a:ext uri="{FF2B5EF4-FFF2-40B4-BE49-F238E27FC236}">
                    <a16:creationId xmlns:a16="http://schemas.microsoft.com/office/drawing/2014/main" id="{FB73EB6D-7174-1C47-B103-C0A771B165A7}"/>
                  </a:ext>
                </a:extLst>
              </p:cNvPr>
              <p:cNvSpPr/>
              <p:nvPr/>
            </p:nvSpPr>
            <p:spPr>
              <a:xfrm>
                <a:off x="2716408" y="2208155"/>
                <a:ext cx="189006" cy="1967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 name="Rectangle 5">
                    <a:extLst>
                      <a:ext uri="{FF2B5EF4-FFF2-40B4-BE49-F238E27FC236}">
                        <a16:creationId xmlns:a16="http://schemas.microsoft.com/office/drawing/2014/main" id="{97293934-CC73-8946-9F2B-3461472702AA}"/>
                      </a:ext>
                    </a:extLst>
                  </p:cNvPr>
                  <p:cNvSpPr/>
                  <p:nvPr/>
                </p:nvSpPr>
                <p:spPr>
                  <a:xfrm>
                    <a:off x="2662651" y="2093425"/>
                    <a:ext cx="318463" cy="403658"/>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oMath>
                      </m:oMathPara>
                    </a14:m>
                    <a:endParaRPr lang="en-GB" dirty="0"/>
                  </a:p>
                </p:txBody>
              </p:sp>
            </mc:Choice>
            <mc:Fallback xmlns="">
              <p:sp>
                <p:nvSpPr>
                  <p:cNvPr id="6" name="Rectangle 5">
                    <a:extLst>
                      <a:ext uri="{FF2B5EF4-FFF2-40B4-BE49-F238E27FC236}">
                        <a16:creationId xmlns:a16="http://schemas.microsoft.com/office/drawing/2014/main" id="{97293934-CC73-8946-9F2B-3461472702AA}"/>
                      </a:ext>
                    </a:extLst>
                  </p:cNvPr>
                  <p:cNvSpPr>
                    <a:spLocks noRot="1" noChangeAspect="1" noMove="1" noResize="1" noEditPoints="1" noAdjustHandles="1" noChangeArrowheads="1" noChangeShapeType="1" noTextEdit="1"/>
                  </p:cNvSpPr>
                  <p:nvPr/>
                </p:nvSpPr>
                <p:spPr>
                  <a:xfrm>
                    <a:off x="2662651" y="2093425"/>
                    <a:ext cx="318463" cy="403658"/>
                  </a:xfrm>
                  <a:prstGeom prst="rect">
                    <a:avLst/>
                  </a:prstGeom>
                  <a:blipFill>
                    <a:blip r:embed="rId5"/>
                    <a:stretch>
                      <a:fillRect/>
                    </a:stretch>
                  </a:blipFill>
                </p:spPr>
                <p:txBody>
                  <a:bodyPr/>
                  <a:lstStyle/>
                  <a:p>
                    <a:r>
                      <a:rPr lang="en-GB">
                        <a:noFill/>
                      </a:rPr>
                      <a:t> </a:t>
                    </a:r>
                  </a:p>
                </p:txBody>
              </p:sp>
            </mc:Fallback>
          </mc:AlternateContent>
        </p:grpSp>
        <p:grpSp>
          <p:nvGrpSpPr>
            <p:cNvPr id="17" name="Group 16">
              <a:extLst>
                <a:ext uri="{FF2B5EF4-FFF2-40B4-BE49-F238E27FC236}">
                  <a16:creationId xmlns:a16="http://schemas.microsoft.com/office/drawing/2014/main" id="{F9BD1458-2AF4-914A-B127-9C10C9B03602}"/>
                </a:ext>
              </a:extLst>
            </p:cNvPr>
            <p:cNvGrpSpPr/>
            <p:nvPr/>
          </p:nvGrpSpPr>
          <p:grpSpPr>
            <a:xfrm>
              <a:off x="2478039" y="4295731"/>
              <a:ext cx="318463" cy="403658"/>
              <a:chOff x="2662651" y="2093425"/>
              <a:chExt cx="318463" cy="403658"/>
            </a:xfrm>
          </p:grpSpPr>
          <p:sp>
            <p:nvSpPr>
              <p:cNvPr id="18" name="Rectangle 17">
                <a:extLst>
                  <a:ext uri="{FF2B5EF4-FFF2-40B4-BE49-F238E27FC236}">
                    <a16:creationId xmlns:a16="http://schemas.microsoft.com/office/drawing/2014/main" id="{38CBE1D7-C4B7-FD49-8626-3D36446926D4}"/>
                  </a:ext>
                </a:extLst>
              </p:cNvPr>
              <p:cNvSpPr/>
              <p:nvPr/>
            </p:nvSpPr>
            <p:spPr>
              <a:xfrm>
                <a:off x="2740587" y="2216179"/>
                <a:ext cx="148004" cy="147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9" name="Rectangle 18">
                    <a:extLst>
                      <a:ext uri="{FF2B5EF4-FFF2-40B4-BE49-F238E27FC236}">
                        <a16:creationId xmlns:a16="http://schemas.microsoft.com/office/drawing/2014/main" id="{CF96DD4F-B844-DC4D-8BE3-726EB051DA15}"/>
                      </a:ext>
                    </a:extLst>
                  </p:cNvPr>
                  <p:cNvSpPr/>
                  <p:nvPr/>
                </p:nvSpPr>
                <p:spPr>
                  <a:xfrm>
                    <a:off x="2662651" y="2093425"/>
                    <a:ext cx="318463" cy="403658"/>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oMath>
                      </m:oMathPara>
                    </a14:m>
                    <a:endParaRPr lang="en-GB" dirty="0"/>
                  </a:p>
                </p:txBody>
              </p:sp>
            </mc:Choice>
            <mc:Fallback xmlns="">
              <p:sp>
                <p:nvSpPr>
                  <p:cNvPr id="19" name="Rectangle 18">
                    <a:extLst>
                      <a:ext uri="{FF2B5EF4-FFF2-40B4-BE49-F238E27FC236}">
                        <a16:creationId xmlns:a16="http://schemas.microsoft.com/office/drawing/2014/main" id="{CF96DD4F-B844-DC4D-8BE3-726EB051DA15}"/>
                      </a:ext>
                    </a:extLst>
                  </p:cNvPr>
                  <p:cNvSpPr>
                    <a:spLocks noRot="1" noChangeAspect="1" noMove="1" noResize="1" noEditPoints="1" noAdjustHandles="1" noChangeArrowheads="1" noChangeShapeType="1" noTextEdit="1"/>
                  </p:cNvSpPr>
                  <p:nvPr/>
                </p:nvSpPr>
                <p:spPr>
                  <a:xfrm>
                    <a:off x="2662651" y="2093425"/>
                    <a:ext cx="318463" cy="403658"/>
                  </a:xfrm>
                  <a:prstGeom prst="rect">
                    <a:avLst/>
                  </a:prstGeom>
                  <a:blipFill>
                    <a:blip r:embed="rId6"/>
                    <a:stretch>
                      <a:fillRect/>
                    </a:stretch>
                  </a:blipFill>
                </p:spPr>
                <p:txBody>
                  <a:bodyPr/>
                  <a:lstStyle/>
                  <a:p>
                    <a:r>
                      <a:rPr lang="en-GB">
                        <a:noFill/>
                      </a:rPr>
                      <a:t> </a:t>
                    </a:r>
                  </a:p>
                </p:txBody>
              </p:sp>
            </mc:Fallback>
          </mc:AlternateContent>
        </p:grpSp>
        <p:grpSp>
          <p:nvGrpSpPr>
            <p:cNvPr id="23" name="Group 22">
              <a:extLst>
                <a:ext uri="{FF2B5EF4-FFF2-40B4-BE49-F238E27FC236}">
                  <a16:creationId xmlns:a16="http://schemas.microsoft.com/office/drawing/2014/main" id="{91C50E4F-EC4F-1F41-A626-824F7E3BB25D}"/>
                </a:ext>
              </a:extLst>
            </p:cNvPr>
            <p:cNvGrpSpPr/>
            <p:nvPr/>
          </p:nvGrpSpPr>
          <p:grpSpPr>
            <a:xfrm>
              <a:off x="2670672" y="2510911"/>
              <a:ext cx="318463" cy="403658"/>
              <a:chOff x="2662651" y="2093425"/>
              <a:chExt cx="318463" cy="403658"/>
            </a:xfrm>
          </p:grpSpPr>
          <p:sp>
            <p:nvSpPr>
              <p:cNvPr id="24" name="Rectangle 23">
                <a:extLst>
                  <a:ext uri="{FF2B5EF4-FFF2-40B4-BE49-F238E27FC236}">
                    <a16:creationId xmlns:a16="http://schemas.microsoft.com/office/drawing/2014/main" id="{8EE4A240-33A2-0F4A-9E4A-F65D3F158FD3}"/>
                  </a:ext>
                </a:extLst>
              </p:cNvPr>
              <p:cNvSpPr/>
              <p:nvPr/>
            </p:nvSpPr>
            <p:spPr>
              <a:xfrm>
                <a:off x="2726409" y="2197130"/>
                <a:ext cx="189006" cy="1967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5" name="Rectangle 24">
                    <a:extLst>
                      <a:ext uri="{FF2B5EF4-FFF2-40B4-BE49-F238E27FC236}">
                        <a16:creationId xmlns:a16="http://schemas.microsoft.com/office/drawing/2014/main" id="{E60B29A6-FA63-9D47-8508-0885D2A7B922}"/>
                      </a:ext>
                    </a:extLst>
                  </p:cNvPr>
                  <p:cNvSpPr/>
                  <p:nvPr/>
                </p:nvSpPr>
                <p:spPr>
                  <a:xfrm>
                    <a:off x="2662651" y="2093425"/>
                    <a:ext cx="318463" cy="403658"/>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oMath>
                      </m:oMathPara>
                    </a14:m>
                    <a:endParaRPr lang="en-GB" dirty="0"/>
                  </a:p>
                </p:txBody>
              </p:sp>
            </mc:Choice>
            <mc:Fallback xmlns="">
              <p:sp>
                <p:nvSpPr>
                  <p:cNvPr id="25" name="Rectangle 24">
                    <a:extLst>
                      <a:ext uri="{FF2B5EF4-FFF2-40B4-BE49-F238E27FC236}">
                        <a16:creationId xmlns:a16="http://schemas.microsoft.com/office/drawing/2014/main" id="{E60B29A6-FA63-9D47-8508-0885D2A7B922}"/>
                      </a:ext>
                    </a:extLst>
                  </p:cNvPr>
                  <p:cNvSpPr>
                    <a:spLocks noRot="1" noChangeAspect="1" noMove="1" noResize="1" noEditPoints="1" noAdjustHandles="1" noChangeArrowheads="1" noChangeShapeType="1" noTextEdit="1"/>
                  </p:cNvSpPr>
                  <p:nvPr/>
                </p:nvSpPr>
                <p:spPr>
                  <a:xfrm>
                    <a:off x="2662651" y="2093425"/>
                    <a:ext cx="318463" cy="403658"/>
                  </a:xfrm>
                  <a:prstGeom prst="rect">
                    <a:avLst/>
                  </a:prstGeom>
                  <a:blipFill>
                    <a:blip r:embed="rId7"/>
                    <a:stretch>
                      <a:fillRect/>
                    </a:stretch>
                  </a:blipFill>
                </p:spPr>
                <p:txBody>
                  <a:bodyPr/>
                  <a:lstStyle/>
                  <a:p>
                    <a:r>
                      <a:rPr lang="en-GB">
                        <a:noFill/>
                      </a:rPr>
                      <a:t> </a:t>
                    </a:r>
                  </a:p>
                </p:txBody>
              </p:sp>
            </mc:Fallback>
          </mc:AlternateContent>
        </p:grpSp>
        <p:grpSp>
          <p:nvGrpSpPr>
            <p:cNvPr id="26" name="Group 25">
              <a:extLst>
                <a:ext uri="{FF2B5EF4-FFF2-40B4-BE49-F238E27FC236}">
                  <a16:creationId xmlns:a16="http://schemas.microsoft.com/office/drawing/2014/main" id="{1901FE21-5873-8F4C-A8EE-04558839EDC0}"/>
                </a:ext>
              </a:extLst>
            </p:cNvPr>
            <p:cNvGrpSpPr/>
            <p:nvPr/>
          </p:nvGrpSpPr>
          <p:grpSpPr>
            <a:xfrm>
              <a:off x="2494081" y="5770745"/>
              <a:ext cx="318463" cy="403658"/>
              <a:chOff x="2662651" y="2093425"/>
              <a:chExt cx="318463" cy="403658"/>
            </a:xfrm>
          </p:grpSpPr>
          <p:sp>
            <p:nvSpPr>
              <p:cNvPr id="27" name="Rectangle 26">
                <a:extLst>
                  <a:ext uri="{FF2B5EF4-FFF2-40B4-BE49-F238E27FC236}">
                    <a16:creationId xmlns:a16="http://schemas.microsoft.com/office/drawing/2014/main" id="{E188657E-4AA9-9641-ACDD-5AF5A2D5808B}"/>
                  </a:ext>
                </a:extLst>
              </p:cNvPr>
              <p:cNvSpPr/>
              <p:nvPr/>
            </p:nvSpPr>
            <p:spPr>
              <a:xfrm>
                <a:off x="2723075" y="2194275"/>
                <a:ext cx="189006" cy="1967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 name="Rectangle 27">
                    <a:extLst>
                      <a:ext uri="{FF2B5EF4-FFF2-40B4-BE49-F238E27FC236}">
                        <a16:creationId xmlns:a16="http://schemas.microsoft.com/office/drawing/2014/main" id="{C2F4D0A8-E7D0-214A-B333-255E0C5BA2C8}"/>
                      </a:ext>
                    </a:extLst>
                  </p:cNvPr>
                  <p:cNvSpPr/>
                  <p:nvPr/>
                </p:nvSpPr>
                <p:spPr>
                  <a:xfrm>
                    <a:off x="2662651" y="2093425"/>
                    <a:ext cx="318463" cy="403658"/>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oMath>
                      </m:oMathPara>
                    </a14:m>
                    <a:endParaRPr lang="en-GB" dirty="0"/>
                  </a:p>
                </p:txBody>
              </p:sp>
            </mc:Choice>
            <mc:Fallback xmlns="">
              <p:sp>
                <p:nvSpPr>
                  <p:cNvPr id="28" name="Rectangle 27">
                    <a:extLst>
                      <a:ext uri="{FF2B5EF4-FFF2-40B4-BE49-F238E27FC236}">
                        <a16:creationId xmlns:a16="http://schemas.microsoft.com/office/drawing/2014/main" id="{C2F4D0A8-E7D0-214A-B333-255E0C5BA2C8}"/>
                      </a:ext>
                    </a:extLst>
                  </p:cNvPr>
                  <p:cNvSpPr>
                    <a:spLocks noRot="1" noChangeAspect="1" noMove="1" noResize="1" noEditPoints="1" noAdjustHandles="1" noChangeArrowheads="1" noChangeShapeType="1" noTextEdit="1"/>
                  </p:cNvSpPr>
                  <p:nvPr/>
                </p:nvSpPr>
                <p:spPr>
                  <a:xfrm>
                    <a:off x="2662651" y="2093425"/>
                    <a:ext cx="318463" cy="403658"/>
                  </a:xfrm>
                  <a:prstGeom prst="rect">
                    <a:avLst/>
                  </a:prstGeom>
                  <a:blipFill>
                    <a:blip r:embed="rId7"/>
                    <a:stretch>
                      <a:fillRect/>
                    </a:stretch>
                  </a:blipFill>
                </p:spPr>
                <p:txBody>
                  <a:bodyPr/>
                  <a:lstStyle/>
                  <a:p>
                    <a:r>
                      <a:rPr lang="en-GB">
                        <a:noFill/>
                      </a:rPr>
                      <a:t> </a:t>
                    </a:r>
                  </a:p>
                </p:txBody>
              </p:sp>
            </mc:Fallback>
          </mc:AlternateContent>
        </p:grpSp>
        <p:grpSp>
          <p:nvGrpSpPr>
            <p:cNvPr id="29" name="Group 28">
              <a:extLst>
                <a:ext uri="{FF2B5EF4-FFF2-40B4-BE49-F238E27FC236}">
                  <a16:creationId xmlns:a16="http://schemas.microsoft.com/office/drawing/2014/main" id="{CD948167-17E6-F34A-8CDF-883E29036B05}"/>
                </a:ext>
              </a:extLst>
            </p:cNvPr>
            <p:cNvGrpSpPr/>
            <p:nvPr/>
          </p:nvGrpSpPr>
          <p:grpSpPr>
            <a:xfrm>
              <a:off x="2670672" y="3248418"/>
              <a:ext cx="318463" cy="403658"/>
              <a:chOff x="2662651" y="2093425"/>
              <a:chExt cx="318463" cy="403658"/>
            </a:xfrm>
          </p:grpSpPr>
          <p:sp>
            <p:nvSpPr>
              <p:cNvPr id="30" name="Rectangle 29">
                <a:extLst>
                  <a:ext uri="{FF2B5EF4-FFF2-40B4-BE49-F238E27FC236}">
                    <a16:creationId xmlns:a16="http://schemas.microsoft.com/office/drawing/2014/main" id="{60E1CD7F-FDCE-7949-9158-F145C8987DEF}"/>
                  </a:ext>
                </a:extLst>
              </p:cNvPr>
              <p:cNvSpPr/>
              <p:nvPr/>
            </p:nvSpPr>
            <p:spPr>
              <a:xfrm>
                <a:off x="2726409" y="2197173"/>
                <a:ext cx="189006" cy="1967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1" name="Rectangle 30">
                    <a:extLst>
                      <a:ext uri="{FF2B5EF4-FFF2-40B4-BE49-F238E27FC236}">
                        <a16:creationId xmlns:a16="http://schemas.microsoft.com/office/drawing/2014/main" id="{96000678-2DE3-644A-9B38-AB2BCEE77261}"/>
                      </a:ext>
                    </a:extLst>
                  </p:cNvPr>
                  <p:cNvSpPr/>
                  <p:nvPr/>
                </p:nvSpPr>
                <p:spPr>
                  <a:xfrm>
                    <a:off x="2662651" y="2093425"/>
                    <a:ext cx="318463" cy="403658"/>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oMath>
                      </m:oMathPara>
                    </a14:m>
                    <a:endParaRPr lang="en-GB" dirty="0"/>
                  </a:p>
                </p:txBody>
              </p:sp>
            </mc:Choice>
            <mc:Fallback xmlns="">
              <p:sp>
                <p:nvSpPr>
                  <p:cNvPr id="31" name="Rectangle 30">
                    <a:extLst>
                      <a:ext uri="{FF2B5EF4-FFF2-40B4-BE49-F238E27FC236}">
                        <a16:creationId xmlns:a16="http://schemas.microsoft.com/office/drawing/2014/main" id="{96000678-2DE3-644A-9B38-AB2BCEE77261}"/>
                      </a:ext>
                    </a:extLst>
                  </p:cNvPr>
                  <p:cNvSpPr>
                    <a:spLocks noRot="1" noChangeAspect="1" noMove="1" noResize="1" noEditPoints="1" noAdjustHandles="1" noChangeArrowheads="1" noChangeShapeType="1" noTextEdit="1"/>
                  </p:cNvSpPr>
                  <p:nvPr/>
                </p:nvSpPr>
                <p:spPr>
                  <a:xfrm>
                    <a:off x="2662651" y="2093425"/>
                    <a:ext cx="318463" cy="403658"/>
                  </a:xfrm>
                  <a:prstGeom prst="rect">
                    <a:avLst/>
                  </a:prstGeom>
                  <a:blipFill>
                    <a:blip r:embed="rId8"/>
                    <a:stretch>
                      <a:fillRect/>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33" name="Rectangle 32">
                <a:extLst>
                  <a:ext uri="{FF2B5EF4-FFF2-40B4-BE49-F238E27FC236}">
                    <a16:creationId xmlns:a16="http://schemas.microsoft.com/office/drawing/2014/main" id="{383DA871-FBD3-794A-9C8C-6B076EC57675}"/>
                  </a:ext>
                </a:extLst>
              </p:cNvPr>
              <p:cNvSpPr/>
              <p:nvPr/>
            </p:nvSpPr>
            <p:spPr>
              <a:xfrm>
                <a:off x="1892960" y="3333088"/>
                <a:ext cx="2202522" cy="2029402"/>
              </a:xfrm>
              <a:prstGeom prst="rect">
                <a:avLst/>
              </a:prstGeom>
            </p:spPr>
            <p:style>
              <a:lnRef idx="0">
                <a:schemeClr val="accent1"/>
              </a:lnRef>
              <a:fillRef idx="3">
                <a:schemeClr val="accent1"/>
              </a:fillRef>
              <a:effectRef idx="3">
                <a:schemeClr val="accent1"/>
              </a:effectRef>
              <a:fontRef idx="minor">
                <a:schemeClr val="lt1"/>
              </a:fontRef>
            </p:style>
            <p:txBody>
              <a:bodyPr wrap="square">
                <a:spAutoFit/>
              </a:bodyPr>
              <a:lstStyle/>
              <a:p>
                <a:pPr marL="9525" lvl="2"/>
                <a:r>
                  <a:rPr lang="en-GB" dirty="0"/>
                  <a:t>Each grounding of </a:t>
                </a:r>
                <a14:m>
                  <m:oMath xmlns:m="http://schemas.openxmlformats.org/officeDocument/2006/math">
                    <m:r>
                      <a:rPr lang="de-DE" i="1">
                        <a:latin typeface="Cambria Math" panose="02040503050406030204" pitchFamily="18" charset="0"/>
                        <a:ea typeface="Cambria Math" panose="02040503050406030204" pitchFamily="18" charset="0"/>
                      </a:rPr>
                      <m:t>𝑋</m:t>
                    </m:r>
                  </m:oMath>
                </a14:m>
                <a:r>
                  <a:rPr lang="en-GB" dirty="0"/>
                  <a:t> in </a:t>
                </a:r>
                <a14:m>
                  <m:oMath xmlns:m="http://schemas.openxmlformats.org/officeDocument/2006/math">
                    <m:r>
                      <m:rPr>
                        <m:sty m:val="p"/>
                      </m:rPr>
                      <a:rPr lang="de-DE" i="0">
                        <a:latin typeface="Cambria Math" panose="02040503050406030204" pitchFamily="18" charset="0"/>
                        <a:ea typeface="Cambria Math" panose="02040503050406030204" pitchFamily="18" charset="0"/>
                      </a:rPr>
                      <m:t>gr</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1</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d>
                  </m:oMath>
                </a14:m>
                <a:r>
                  <a:rPr lang="en-GB" dirty="0"/>
                  <a:t> interacts with one corresponding grounding of </a:t>
                </a:r>
                <a14:m>
                  <m:oMath xmlns:m="http://schemas.openxmlformats.org/officeDocument/2006/math">
                    <m:r>
                      <a:rPr lang="de-DE" i="1">
                        <a:latin typeface="Cambria Math" panose="02040503050406030204" pitchFamily="18" charset="0"/>
                        <a:ea typeface="Cambria Math" panose="02040503050406030204" pitchFamily="18" charset="0"/>
                      </a:rPr>
                      <m:t>𝑋</m:t>
                    </m:r>
                  </m:oMath>
                </a14:m>
                <a:r>
                  <a:rPr lang="en-GB" dirty="0"/>
                  <a:t> in </a:t>
                </a:r>
                <a14:m>
                  <m:oMath xmlns:m="http://schemas.openxmlformats.org/officeDocument/2006/math">
                    <m:r>
                      <m:rPr>
                        <m:sty m:val="p"/>
                      </m:rPr>
                      <a:rPr lang="de-DE" i="0">
                        <a:latin typeface="Cambria Math" panose="02040503050406030204" pitchFamily="18" charset="0"/>
                        <a:ea typeface="Cambria Math" panose="02040503050406030204" pitchFamily="18" charset="0"/>
                      </a:rPr>
                      <m:t>gr</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2</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𝐴</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d>
                  </m:oMath>
                </a14:m>
                <a:endParaRPr lang="en-GB" dirty="0"/>
              </a:p>
            </p:txBody>
          </p:sp>
        </mc:Choice>
        <mc:Fallback xmlns="">
          <p:sp>
            <p:nvSpPr>
              <p:cNvPr id="33" name="Rectangle 32">
                <a:extLst>
                  <a:ext uri="{FF2B5EF4-FFF2-40B4-BE49-F238E27FC236}">
                    <a16:creationId xmlns:a16="http://schemas.microsoft.com/office/drawing/2014/main" id="{383DA871-FBD3-794A-9C8C-6B076EC57675}"/>
                  </a:ext>
                </a:extLst>
              </p:cNvPr>
              <p:cNvSpPr>
                <a:spLocks noRot="1" noChangeAspect="1" noMove="1" noResize="1" noEditPoints="1" noAdjustHandles="1" noChangeArrowheads="1" noChangeShapeType="1" noTextEdit="1"/>
              </p:cNvSpPr>
              <p:nvPr/>
            </p:nvSpPr>
            <p:spPr>
              <a:xfrm>
                <a:off x="1892960" y="3333088"/>
                <a:ext cx="2202522" cy="2029402"/>
              </a:xfrm>
              <a:prstGeom prst="rect">
                <a:avLst/>
              </a:prstGeom>
              <a:blipFill>
                <a:blip r:embed="rId9"/>
                <a:stretch>
                  <a:fillRect/>
                </a:stretch>
              </a:blipFill>
            </p:spPr>
            <p:txBody>
              <a:bodyPr/>
              <a:lstStyle/>
              <a:p>
                <a:r>
                  <a:rPr lang="en-DE">
                    <a:noFill/>
                  </a:rPr>
                  <a:t> </a:t>
                </a:r>
              </a:p>
            </p:txBody>
          </p:sp>
        </mc:Fallback>
      </mc:AlternateContent>
      <p:sp>
        <p:nvSpPr>
          <p:cNvPr id="7" name="TextBox 6">
            <a:extLst>
              <a:ext uri="{FF2B5EF4-FFF2-40B4-BE49-F238E27FC236}">
                <a16:creationId xmlns:a16="http://schemas.microsoft.com/office/drawing/2014/main" id="{F6B07B40-AA0A-F54F-B7D6-2E5BCAAF8955}"/>
              </a:ext>
            </a:extLst>
          </p:cNvPr>
          <p:cNvSpPr txBox="1"/>
          <p:nvPr/>
        </p:nvSpPr>
        <p:spPr>
          <a:xfrm>
            <a:off x="3560974" y="6293487"/>
            <a:ext cx="5980870" cy="400110"/>
          </a:xfrm>
          <a:prstGeom prst="rect">
            <a:avLst/>
          </a:prstGeom>
          <a:noFill/>
        </p:spPr>
        <p:txBody>
          <a:bodyPr wrap="square" rtlCol="0">
            <a:spAutoFit/>
          </a:bodyPr>
          <a:lstStyle/>
          <a:p>
            <a:r>
              <a:rPr lang="en-GB" sz="1000" dirty="0">
                <a:solidFill>
                  <a:schemeClr val="tx1">
                    <a:lumMod val="60000"/>
                    <a:lumOff val="40000"/>
                  </a:schemeClr>
                </a:solidFill>
              </a:rPr>
              <a:t>Figure taken from: Nima Taghipour, </a:t>
            </a:r>
            <a:r>
              <a:rPr lang="en-GB" sz="1000" dirty="0" err="1">
                <a:solidFill>
                  <a:schemeClr val="tx1">
                    <a:lumMod val="60000"/>
                    <a:lumOff val="40000"/>
                  </a:schemeClr>
                </a:solidFill>
              </a:rPr>
              <a:t>Daan</a:t>
            </a:r>
            <a:r>
              <a:rPr lang="en-GB" sz="1000" dirty="0">
                <a:solidFill>
                  <a:schemeClr val="tx1">
                    <a:lumMod val="60000"/>
                    <a:lumOff val="40000"/>
                  </a:schemeClr>
                </a:solidFill>
              </a:rPr>
              <a:t> </a:t>
            </a:r>
            <a:r>
              <a:rPr lang="en-GB" sz="1000" dirty="0" err="1">
                <a:solidFill>
                  <a:schemeClr val="tx1">
                    <a:lumMod val="60000"/>
                    <a:lumOff val="40000"/>
                  </a:schemeClr>
                </a:solidFill>
              </a:rPr>
              <a:t>Fierens</a:t>
            </a:r>
            <a:r>
              <a:rPr lang="en-GB" sz="1000" dirty="0">
                <a:solidFill>
                  <a:schemeClr val="tx1">
                    <a:lumMod val="60000"/>
                    <a:lumOff val="40000"/>
                  </a:schemeClr>
                </a:solidFill>
              </a:rPr>
              <a:t>, Jesse Davis, and Hendrik </a:t>
            </a:r>
            <a:r>
              <a:rPr lang="en-GB" sz="1000" dirty="0" err="1">
                <a:solidFill>
                  <a:schemeClr val="tx1">
                    <a:lumMod val="60000"/>
                    <a:lumOff val="40000"/>
                  </a:schemeClr>
                </a:solidFill>
              </a:rPr>
              <a:t>Blockeel</a:t>
            </a:r>
            <a:r>
              <a:rPr lang="en-GB" sz="1000" dirty="0">
                <a:solidFill>
                  <a:schemeClr val="tx1">
                    <a:lumMod val="60000"/>
                    <a:lumOff val="40000"/>
                  </a:schemeClr>
                </a:solidFill>
              </a:rPr>
              <a:t>: Lifted Variable Elimination: Decoupling the Operators from the Constraint Language. In: </a:t>
            </a:r>
            <a:r>
              <a:rPr lang="en-GB" sz="1000" i="1" dirty="0">
                <a:solidFill>
                  <a:schemeClr val="tx1">
                    <a:lumMod val="60000"/>
                    <a:lumOff val="40000"/>
                  </a:schemeClr>
                </a:solidFill>
              </a:rPr>
              <a:t>Journal of Artificial Intelligence Research</a:t>
            </a:r>
            <a:r>
              <a:rPr lang="en-GB" sz="1000" dirty="0">
                <a:solidFill>
                  <a:schemeClr val="tx1">
                    <a:lumMod val="60000"/>
                    <a:lumOff val="40000"/>
                  </a:schemeClr>
                </a:solidFill>
              </a:rPr>
              <a:t>, 2013.</a:t>
            </a:r>
          </a:p>
        </p:txBody>
      </p:sp>
    </p:spTree>
    <p:extLst>
      <p:ext uri="{BB962C8B-B14F-4D97-AF65-F5344CB8AC3E}">
        <p14:creationId xmlns:p14="http://schemas.microsoft.com/office/powerpoint/2010/main" val="2920314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BE1B49-D8FB-6644-8797-1863F6965524}"/>
              </a:ext>
            </a:extLst>
          </p:cNvPr>
          <p:cNvSpPr>
            <a:spLocks noGrp="1"/>
          </p:cNvSpPr>
          <p:nvPr>
            <p:ph type="title"/>
          </p:nvPr>
        </p:nvSpPr>
        <p:spPr/>
        <p:txBody>
          <a:bodyPr>
            <a:normAutofit/>
          </a:bodyPr>
          <a:lstStyle/>
          <a:p>
            <a:r>
              <a:rPr lang="en-GB" dirty="0"/>
              <a:t>Lifted Multiplication: More General</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C1B93F8-DEF2-1246-BAD5-29B97BEB5AF7}"/>
                  </a:ext>
                </a:extLst>
              </p:cNvPr>
              <p:cNvSpPr>
                <a:spLocks noGrp="1"/>
              </p:cNvSpPr>
              <p:nvPr>
                <p:ph idx="1"/>
              </p:nvPr>
            </p:nvSpPr>
            <p:spPr/>
            <p:txBody>
              <a:bodyPr/>
              <a:lstStyle/>
              <a:p>
                <a14:m>
                  <m:oMath xmlns:m="http://schemas.openxmlformats.org/officeDocument/2006/math">
                    <m:r>
                      <a:rPr lang="de-DE" b="0" i="1" dirty="0" smtClean="0">
                        <a:solidFill>
                          <a:schemeClr val="accent1"/>
                        </a:solidFill>
                        <a:latin typeface="Cambria Math" panose="02040503050406030204" pitchFamily="18" charset="0"/>
                      </a:rPr>
                      <m:t>1</m:t>
                    </m:r>
                  </m:oMath>
                </a14:m>
                <a:r>
                  <a:rPr lang="en-GB" dirty="0">
                    <a:solidFill>
                      <a:schemeClr val="accent1"/>
                    </a:solidFill>
                  </a:rPr>
                  <a:t>-to-</a:t>
                </a:r>
                <a14:m>
                  <m:oMath xmlns:m="http://schemas.openxmlformats.org/officeDocument/2006/math">
                    <m:r>
                      <a:rPr lang="de-DE" b="0" i="1" dirty="0" smtClean="0">
                        <a:solidFill>
                          <a:schemeClr val="accent1"/>
                        </a:solidFill>
                        <a:latin typeface="Cambria Math" panose="02040503050406030204" pitchFamily="18" charset="0"/>
                      </a:rPr>
                      <m:t>𝑚</m:t>
                    </m:r>
                  </m:oMath>
                </a14:m>
                <a:r>
                  <a:rPr lang="en-GB" dirty="0"/>
                  <a:t> correspondence between the ground factors of each parfactor</a:t>
                </a:r>
              </a:p>
              <a:p>
                <a:pPr lvl="1"/>
                <a:r>
                  <a:rPr lang="en-GB" dirty="0">
                    <a:solidFill>
                      <a:srgbClr val="FFC000"/>
                    </a:solidFill>
                  </a:rPr>
                  <a:t>Scaling</a:t>
                </a:r>
                <a:r>
                  <a:rPr lang="en-GB" dirty="0"/>
                  <a:t> necessary</a:t>
                </a:r>
              </a:p>
              <a:p>
                <a:pPr lvl="1"/>
                <a:r>
                  <a:rPr lang="en-GB" dirty="0"/>
                  <a:t>E.g.,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1</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2</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𝐹</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𝑌</m:t>
                            </m:r>
                          </m:e>
                        </m:d>
                      </m:e>
                    </m:d>
                  </m:oMath>
                </a14:m>
                <a:endParaRPr lang="en-GB" dirty="0"/>
              </a:p>
            </p:txBody>
          </p:sp>
        </mc:Choice>
        <mc:Fallback xmlns="">
          <p:sp>
            <p:nvSpPr>
              <p:cNvPr id="3" name="Content Placeholder 2">
                <a:extLst>
                  <a:ext uri="{FF2B5EF4-FFF2-40B4-BE49-F238E27FC236}">
                    <a16:creationId xmlns:a16="http://schemas.microsoft.com/office/drawing/2014/main" id="{5C1B93F8-DEF2-1246-BAD5-29B97BEB5AF7}"/>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12" name="Date Placeholder 11">
            <a:extLst>
              <a:ext uri="{FF2B5EF4-FFF2-40B4-BE49-F238E27FC236}">
                <a16:creationId xmlns:a16="http://schemas.microsoft.com/office/drawing/2014/main" id="{37BD7406-B834-7C4D-ADF4-FBCEECCEB72A}"/>
              </a:ext>
            </a:extLst>
          </p:cNvPr>
          <p:cNvSpPr>
            <a:spLocks noGrp="1"/>
          </p:cNvSpPr>
          <p:nvPr>
            <p:ph type="dt" sz="half" idx="2"/>
          </p:nvPr>
        </p:nvSpPr>
        <p:spPr/>
        <p:txBody>
          <a:bodyPr/>
          <a:lstStyle/>
          <a:p>
            <a:r>
              <a:rPr lang="de-DE"/>
              <a:t>Exact: Lifting</a:t>
            </a:r>
            <a:endParaRPr lang="en-US" dirty="0"/>
          </a:p>
        </p:txBody>
      </p:sp>
      <p:sp>
        <p:nvSpPr>
          <p:cNvPr id="13" name="Footer Placeholder 12">
            <a:extLst>
              <a:ext uri="{FF2B5EF4-FFF2-40B4-BE49-F238E27FC236}">
                <a16:creationId xmlns:a16="http://schemas.microsoft.com/office/drawing/2014/main" id="{3898905F-2D8F-BE4E-80BE-0687F301C653}"/>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594D3CA6-137D-CD46-A3FD-55E645596131}"/>
              </a:ext>
            </a:extLst>
          </p:cNvPr>
          <p:cNvSpPr>
            <a:spLocks noGrp="1"/>
          </p:cNvSpPr>
          <p:nvPr>
            <p:ph type="sldNum" sz="quarter" idx="4"/>
          </p:nvPr>
        </p:nvSpPr>
        <p:spPr/>
        <p:txBody>
          <a:bodyPr/>
          <a:lstStyle/>
          <a:p>
            <a:fld id="{67C9959E-8E6B-B04C-9955-EA096F41CA7A}" type="slidenum">
              <a:rPr lang="en-GB" smtClean="0"/>
              <a:t>28</a:t>
            </a:fld>
            <a:endParaRPr lang="en-GB"/>
          </a:p>
        </p:txBody>
      </p:sp>
      <mc:AlternateContent xmlns:mc="http://schemas.openxmlformats.org/markup-compatibility/2006" xmlns:a14="http://schemas.microsoft.com/office/drawing/2010/main">
        <mc:Choice Requires="a14">
          <p:sp>
            <p:nvSpPr>
              <p:cNvPr id="6" name="Rectangle 5">
                <a:extLst>
                  <a:ext uri="{FF2B5EF4-FFF2-40B4-BE49-F238E27FC236}">
                    <a16:creationId xmlns:a16="http://schemas.microsoft.com/office/drawing/2014/main" id="{C5924059-8CB1-2344-8325-7731F139F7A6}"/>
                  </a:ext>
                </a:extLst>
              </p:cNvPr>
              <p:cNvSpPr/>
              <p:nvPr/>
            </p:nvSpPr>
            <p:spPr>
              <a:xfrm>
                <a:off x="466788" y="3913348"/>
                <a:ext cx="2502454" cy="1752403"/>
              </a:xfrm>
              <a:prstGeom prst="rect">
                <a:avLst/>
              </a:prstGeom>
            </p:spPr>
            <p:style>
              <a:lnRef idx="0">
                <a:schemeClr val="accent1"/>
              </a:lnRef>
              <a:fillRef idx="3">
                <a:schemeClr val="accent1"/>
              </a:fillRef>
              <a:effectRef idx="3">
                <a:schemeClr val="accent1"/>
              </a:effectRef>
              <a:fontRef idx="minor">
                <a:schemeClr val="lt1"/>
              </a:fontRef>
            </p:style>
            <p:txBody>
              <a:bodyPr wrap="square">
                <a:spAutoFit/>
              </a:bodyPr>
              <a:lstStyle/>
              <a:p>
                <a:pPr marL="9525" lvl="2"/>
                <a:r>
                  <a:rPr lang="en-GB" dirty="0"/>
                  <a:t>Each grounding of </a:t>
                </a:r>
                <a14:m>
                  <m:oMath xmlns:m="http://schemas.openxmlformats.org/officeDocument/2006/math">
                    <m:r>
                      <a:rPr lang="de-DE" i="1">
                        <a:latin typeface="Cambria Math" panose="02040503050406030204" pitchFamily="18" charset="0"/>
                        <a:ea typeface="Cambria Math" panose="02040503050406030204" pitchFamily="18" charset="0"/>
                      </a:rPr>
                      <m:t>𝑋</m:t>
                    </m:r>
                  </m:oMath>
                </a14:m>
                <a:r>
                  <a:rPr lang="en-GB" dirty="0"/>
                  <a:t> in </a:t>
                </a:r>
                <a14:m>
                  <m:oMath xmlns:m="http://schemas.openxmlformats.org/officeDocument/2006/math">
                    <m:r>
                      <m:rPr>
                        <m:sty m:val="p"/>
                      </m:rPr>
                      <a:rPr lang="de-DE" i="0">
                        <a:latin typeface="Cambria Math" panose="02040503050406030204" pitchFamily="18" charset="0"/>
                        <a:ea typeface="Cambria Math" panose="02040503050406030204" pitchFamily="18" charset="0"/>
                      </a:rPr>
                      <m:t>gr</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1</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d>
                  </m:oMath>
                </a14:m>
                <a:r>
                  <a:rPr lang="en-GB" dirty="0"/>
                  <a:t> interacts with </a:t>
                </a:r>
                <a14:m>
                  <m:oMath xmlns:m="http://schemas.openxmlformats.org/officeDocument/2006/math">
                    <m:r>
                      <a:rPr lang="en-GB" i="1" dirty="0">
                        <a:latin typeface="Cambria Math" panose="02040503050406030204" pitchFamily="18" charset="0"/>
                      </a:rPr>
                      <m:t>𝑚</m:t>
                    </m:r>
                  </m:oMath>
                </a14:m>
                <a:r>
                  <a:rPr lang="en-GB" dirty="0"/>
                  <a:t> corresponding groundings of </a:t>
                </a:r>
                <a14:m>
                  <m:oMath xmlns:m="http://schemas.openxmlformats.org/officeDocument/2006/math">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oMath>
                </a14:m>
                <a:r>
                  <a:rPr lang="en-GB" dirty="0"/>
                  <a:t> in </a:t>
                </a:r>
                <a14:m>
                  <m:oMath xmlns:m="http://schemas.openxmlformats.org/officeDocument/2006/math">
                    <m:r>
                      <m:rPr>
                        <m:sty m:val="p"/>
                      </m:rPr>
                      <a:rPr lang="de-DE" i="0">
                        <a:latin typeface="Cambria Math" panose="02040503050406030204" pitchFamily="18" charset="0"/>
                        <a:ea typeface="Cambria Math" panose="02040503050406030204" pitchFamily="18" charset="0"/>
                      </a:rPr>
                      <m:t>gr</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2</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𝐹</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e>
                            </m:d>
                          </m:e>
                        </m:d>
                      </m:e>
                    </m:d>
                  </m:oMath>
                </a14:m>
                <a:endParaRPr lang="en-GB" dirty="0"/>
              </a:p>
            </p:txBody>
          </p:sp>
        </mc:Choice>
        <mc:Fallback xmlns="">
          <p:sp>
            <p:nvSpPr>
              <p:cNvPr id="6" name="Rectangle 5">
                <a:extLst>
                  <a:ext uri="{FF2B5EF4-FFF2-40B4-BE49-F238E27FC236}">
                    <a16:creationId xmlns:a16="http://schemas.microsoft.com/office/drawing/2014/main" id="{C5924059-8CB1-2344-8325-7731F139F7A6}"/>
                  </a:ext>
                </a:extLst>
              </p:cNvPr>
              <p:cNvSpPr>
                <a:spLocks noRot="1" noChangeAspect="1" noMove="1" noResize="1" noEditPoints="1" noAdjustHandles="1" noChangeArrowheads="1" noChangeShapeType="1" noTextEdit="1"/>
              </p:cNvSpPr>
              <p:nvPr/>
            </p:nvSpPr>
            <p:spPr>
              <a:xfrm>
                <a:off x="466788" y="3913348"/>
                <a:ext cx="2502454" cy="1752403"/>
              </a:xfrm>
              <a:prstGeom prst="rect">
                <a:avLst/>
              </a:prstGeom>
              <a:blipFill>
                <a:blip r:embed="rId4"/>
                <a:stretch>
                  <a:fillRect/>
                </a:stretch>
              </a:blipFill>
            </p:spPr>
            <p:txBody>
              <a:bodyPr/>
              <a:lstStyle/>
              <a:p>
                <a:r>
                  <a:rPr lang="en-DE">
                    <a:noFill/>
                  </a:rPr>
                  <a:t> </a:t>
                </a:r>
              </a:p>
            </p:txBody>
          </p:sp>
        </mc:Fallback>
      </mc:AlternateContent>
      <p:grpSp>
        <p:nvGrpSpPr>
          <p:cNvPr id="47" name="Group 46">
            <a:extLst>
              <a:ext uri="{FF2B5EF4-FFF2-40B4-BE49-F238E27FC236}">
                <a16:creationId xmlns:a16="http://schemas.microsoft.com/office/drawing/2014/main" id="{50FC45A6-D559-8D4D-8D32-7397B6BC33EB}"/>
              </a:ext>
            </a:extLst>
          </p:cNvPr>
          <p:cNvGrpSpPr/>
          <p:nvPr/>
        </p:nvGrpSpPr>
        <p:grpSpPr>
          <a:xfrm>
            <a:off x="3043507" y="3592612"/>
            <a:ext cx="8788168" cy="2393877"/>
            <a:chOff x="177916" y="3651323"/>
            <a:chExt cx="8788168" cy="2393877"/>
          </a:xfrm>
        </p:grpSpPr>
        <p:pic>
          <p:nvPicPr>
            <p:cNvPr id="5" name="Picture 4">
              <a:extLst>
                <a:ext uri="{FF2B5EF4-FFF2-40B4-BE49-F238E27FC236}">
                  <a16:creationId xmlns:a16="http://schemas.microsoft.com/office/drawing/2014/main" id="{348D84D0-2EEC-6046-9486-29AEBA0F549F}"/>
                </a:ext>
              </a:extLst>
            </p:cNvPr>
            <p:cNvPicPr>
              <a:picLocks noChangeAspect="1"/>
            </p:cNvPicPr>
            <p:nvPr/>
          </p:nvPicPr>
          <p:blipFill rotWithShape="1">
            <a:blip r:embed="rId5">
              <a:clrChange>
                <a:clrFrom>
                  <a:srgbClr val="FFFFFF"/>
                </a:clrFrom>
                <a:clrTo>
                  <a:srgbClr val="FFFFFF">
                    <a:alpha val="0"/>
                  </a:srgbClr>
                </a:clrTo>
              </a:clrChange>
            </a:blip>
            <a:srcRect b="56329"/>
            <a:stretch/>
          </p:blipFill>
          <p:spPr>
            <a:xfrm>
              <a:off x="177916" y="3651323"/>
              <a:ext cx="8788168" cy="2393877"/>
            </a:xfrm>
            <a:prstGeom prst="rect">
              <a:avLst/>
            </a:prstGeom>
          </p:spPr>
        </p:pic>
        <p:sp>
          <p:nvSpPr>
            <p:cNvPr id="7" name="Rectangle 6">
              <a:extLst>
                <a:ext uri="{FF2B5EF4-FFF2-40B4-BE49-F238E27FC236}">
                  <a16:creationId xmlns:a16="http://schemas.microsoft.com/office/drawing/2014/main" id="{E488EA82-C4EB-C249-9D52-0FB53AC0ACA6}"/>
                </a:ext>
              </a:extLst>
            </p:cNvPr>
            <p:cNvSpPr/>
            <p:nvPr/>
          </p:nvSpPr>
          <p:spPr>
            <a:xfrm>
              <a:off x="4704080" y="3728720"/>
              <a:ext cx="243840" cy="142240"/>
            </a:xfrm>
            <a:prstGeom prst="rect">
              <a:avLst/>
            </a:prstGeom>
            <a:solidFill>
              <a:srgbClr val="FFC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65E17394-DEC0-6948-8A3E-9C3C51BE7672}"/>
                </a:ext>
              </a:extLst>
            </p:cNvPr>
            <p:cNvSpPr/>
            <p:nvPr/>
          </p:nvSpPr>
          <p:spPr>
            <a:xfrm>
              <a:off x="4515485" y="4217097"/>
              <a:ext cx="243840" cy="142240"/>
            </a:xfrm>
            <a:prstGeom prst="rect">
              <a:avLst/>
            </a:prstGeom>
            <a:solidFill>
              <a:srgbClr val="FFC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83AC5CA6-A7D6-F547-A10E-AC8D045DD24E}"/>
                </a:ext>
              </a:extLst>
            </p:cNvPr>
            <p:cNvSpPr/>
            <p:nvPr/>
          </p:nvSpPr>
          <p:spPr>
            <a:xfrm>
              <a:off x="4515485" y="4658557"/>
              <a:ext cx="243840" cy="142240"/>
            </a:xfrm>
            <a:prstGeom prst="rect">
              <a:avLst/>
            </a:prstGeom>
            <a:solidFill>
              <a:srgbClr val="FFC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C7A82490-9448-194B-B502-38E2A4F1D0F5}"/>
                </a:ext>
              </a:extLst>
            </p:cNvPr>
            <p:cNvSpPr/>
            <p:nvPr/>
          </p:nvSpPr>
          <p:spPr>
            <a:xfrm>
              <a:off x="4535805" y="5330464"/>
              <a:ext cx="243840" cy="142240"/>
            </a:xfrm>
            <a:prstGeom prst="rect">
              <a:avLst/>
            </a:prstGeom>
            <a:solidFill>
              <a:srgbClr val="FFC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03501C3D-F372-384A-BC6C-EBC90C700F59}"/>
                </a:ext>
              </a:extLst>
            </p:cNvPr>
            <p:cNvSpPr/>
            <p:nvPr/>
          </p:nvSpPr>
          <p:spPr>
            <a:xfrm>
              <a:off x="4535805" y="5771924"/>
              <a:ext cx="243840" cy="142240"/>
            </a:xfrm>
            <a:prstGeom prst="rect">
              <a:avLst/>
            </a:prstGeom>
            <a:solidFill>
              <a:srgbClr val="FFC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5" name="Group 14">
              <a:extLst>
                <a:ext uri="{FF2B5EF4-FFF2-40B4-BE49-F238E27FC236}">
                  <a16:creationId xmlns:a16="http://schemas.microsoft.com/office/drawing/2014/main" id="{2D247F41-F5A5-924A-8975-81B692579F52}"/>
                </a:ext>
              </a:extLst>
            </p:cNvPr>
            <p:cNvGrpSpPr/>
            <p:nvPr/>
          </p:nvGrpSpPr>
          <p:grpSpPr>
            <a:xfrm>
              <a:off x="1102042" y="3704246"/>
              <a:ext cx="276038" cy="307777"/>
              <a:chOff x="1081723" y="4342788"/>
              <a:chExt cx="276038" cy="307777"/>
            </a:xfrm>
          </p:grpSpPr>
          <p:sp>
            <p:nvSpPr>
              <p:cNvPr id="16" name="Rectangle 15">
                <a:extLst>
                  <a:ext uri="{FF2B5EF4-FFF2-40B4-BE49-F238E27FC236}">
                    <a16:creationId xmlns:a16="http://schemas.microsoft.com/office/drawing/2014/main" id="{6C21E2FF-716F-F143-9149-CD18F00983F4}"/>
                  </a:ext>
                </a:extLst>
              </p:cNvPr>
              <p:cNvSpPr/>
              <p:nvPr/>
            </p:nvSpPr>
            <p:spPr>
              <a:xfrm>
                <a:off x="1130819" y="4411245"/>
                <a:ext cx="177846" cy="1708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7" name="Rectangle 16">
                    <a:extLst>
                      <a:ext uri="{FF2B5EF4-FFF2-40B4-BE49-F238E27FC236}">
                        <a16:creationId xmlns:a16="http://schemas.microsoft.com/office/drawing/2014/main" id="{FCDCF4C5-6930-344B-83E9-70806CD33FB2}"/>
                      </a:ext>
                    </a:extLst>
                  </p:cNvPr>
                  <p:cNvSpPr/>
                  <p:nvPr/>
                </p:nvSpPr>
                <p:spPr>
                  <a:xfrm>
                    <a:off x="1081723" y="4342788"/>
                    <a:ext cx="276038" cy="307777"/>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m:t>
                          </m:r>
                        </m:oMath>
                      </m:oMathPara>
                    </a14:m>
                    <a:endParaRPr lang="en-GB" sz="1400" dirty="0"/>
                  </a:p>
                </p:txBody>
              </p:sp>
            </mc:Choice>
            <mc:Fallback xmlns="">
              <p:sp>
                <p:nvSpPr>
                  <p:cNvPr id="17" name="Rectangle 16">
                    <a:extLst>
                      <a:ext uri="{FF2B5EF4-FFF2-40B4-BE49-F238E27FC236}">
                        <a16:creationId xmlns:a16="http://schemas.microsoft.com/office/drawing/2014/main" id="{FCDCF4C5-6930-344B-83E9-70806CD33FB2}"/>
                      </a:ext>
                    </a:extLst>
                  </p:cNvPr>
                  <p:cNvSpPr>
                    <a:spLocks noRot="1" noChangeAspect="1" noMove="1" noResize="1" noEditPoints="1" noAdjustHandles="1" noChangeArrowheads="1" noChangeShapeType="1" noTextEdit="1"/>
                  </p:cNvSpPr>
                  <p:nvPr/>
                </p:nvSpPr>
                <p:spPr>
                  <a:xfrm>
                    <a:off x="1081723" y="4342788"/>
                    <a:ext cx="276038" cy="307777"/>
                  </a:xfrm>
                  <a:prstGeom prst="rect">
                    <a:avLst/>
                  </a:prstGeom>
                  <a:blipFill>
                    <a:blip r:embed="rId6"/>
                    <a:stretch>
                      <a:fillRect/>
                    </a:stretch>
                  </a:blipFill>
                </p:spPr>
                <p:txBody>
                  <a:bodyPr/>
                  <a:lstStyle/>
                  <a:p>
                    <a:r>
                      <a:rPr lang="en-GB">
                        <a:noFill/>
                      </a:rPr>
                      <a:t> </a:t>
                    </a:r>
                  </a:p>
                </p:txBody>
              </p:sp>
            </mc:Fallback>
          </mc:AlternateContent>
        </p:grpSp>
        <p:grpSp>
          <p:nvGrpSpPr>
            <p:cNvPr id="21" name="Group 20">
              <a:extLst>
                <a:ext uri="{FF2B5EF4-FFF2-40B4-BE49-F238E27FC236}">
                  <a16:creationId xmlns:a16="http://schemas.microsoft.com/office/drawing/2014/main" id="{D769E205-0F29-014D-8A28-8D5D934CBE56}"/>
                </a:ext>
              </a:extLst>
            </p:cNvPr>
            <p:cNvGrpSpPr/>
            <p:nvPr/>
          </p:nvGrpSpPr>
          <p:grpSpPr>
            <a:xfrm>
              <a:off x="1086802" y="4344097"/>
              <a:ext cx="276038" cy="307777"/>
              <a:chOff x="1081723" y="4342788"/>
              <a:chExt cx="276038" cy="307777"/>
            </a:xfrm>
          </p:grpSpPr>
          <p:sp>
            <p:nvSpPr>
              <p:cNvPr id="22" name="Rectangle 21">
                <a:extLst>
                  <a:ext uri="{FF2B5EF4-FFF2-40B4-BE49-F238E27FC236}">
                    <a16:creationId xmlns:a16="http://schemas.microsoft.com/office/drawing/2014/main" id="{E2320BB2-C7B0-3340-A29D-721C3697CEFC}"/>
                  </a:ext>
                </a:extLst>
              </p:cNvPr>
              <p:cNvSpPr/>
              <p:nvPr/>
            </p:nvSpPr>
            <p:spPr>
              <a:xfrm>
                <a:off x="1130819" y="4411245"/>
                <a:ext cx="177846" cy="1708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3" name="Rectangle 22">
                    <a:extLst>
                      <a:ext uri="{FF2B5EF4-FFF2-40B4-BE49-F238E27FC236}">
                        <a16:creationId xmlns:a16="http://schemas.microsoft.com/office/drawing/2014/main" id="{F0ADE509-44F2-334B-9EB6-236C28F87126}"/>
                      </a:ext>
                    </a:extLst>
                  </p:cNvPr>
                  <p:cNvSpPr/>
                  <p:nvPr/>
                </p:nvSpPr>
                <p:spPr>
                  <a:xfrm>
                    <a:off x="1081723" y="4342788"/>
                    <a:ext cx="276038" cy="307777"/>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m:t>
                          </m:r>
                        </m:oMath>
                      </m:oMathPara>
                    </a14:m>
                    <a:endParaRPr lang="en-GB" sz="1400" dirty="0"/>
                  </a:p>
                </p:txBody>
              </p:sp>
            </mc:Choice>
            <mc:Fallback xmlns="">
              <p:sp>
                <p:nvSpPr>
                  <p:cNvPr id="23" name="Rectangle 22">
                    <a:extLst>
                      <a:ext uri="{FF2B5EF4-FFF2-40B4-BE49-F238E27FC236}">
                        <a16:creationId xmlns:a16="http://schemas.microsoft.com/office/drawing/2014/main" id="{F0ADE509-44F2-334B-9EB6-236C28F87126}"/>
                      </a:ext>
                    </a:extLst>
                  </p:cNvPr>
                  <p:cNvSpPr>
                    <a:spLocks noRot="1" noChangeAspect="1" noMove="1" noResize="1" noEditPoints="1" noAdjustHandles="1" noChangeArrowheads="1" noChangeShapeType="1" noTextEdit="1"/>
                  </p:cNvSpPr>
                  <p:nvPr/>
                </p:nvSpPr>
                <p:spPr>
                  <a:xfrm>
                    <a:off x="1081723" y="4342788"/>
                    <a:ext cx="276038" cy="307777"/>
                  </a:xfrm>
                  <a:prstGeom prst="rect">
                    <a:avLst/>
                  </a:prstGeom>
                  <a:blipFill>
                    <a:blip r:embed="rId7"/>
                    <a:stretch>
                      <a:fillRect/>
                    </a:stretch>
                  </a:blipFill>
                </p:spPr>
                <p:txBody>
                  <a:bodyPr/>
                  <a:lstStyle/>
                  <a:p>
                    <a:r>
                      <a:rPr lang="en-GB">
                        <a:noFill/>
                      </a:rPr>
                      <a:t> </a:t>
                    </a:r>
                  </a:p>
                </p:txBody>
              </p:sp>
            </mc:Fallback>
          </mc:AlternateContent>
        </p:grpSp>
        <p:grpSp>
          <p:nvGrpSpPr>
            <p:cNvPr id="24" name="Group 23">
              <a:extLst>
                <a:ext uri="{FF2B5EF4-FFF2-40B4-BE49-F238E27FC236}">
                  <a16:creationId xmlns:a16="http://schemas.microsoft.com/office/drawing/2014/main" id="{01E31627-CD47-0D47-94E4-B7FA0129DEE8}"/>
                </a:ext>
              </a:extLst>
            </p:cNvPr>
            <p:cNvGrpSpPr/>
            <p:nvPr/>
          </p:nvGrpSpPr>
          <p:grpSpPr>
            <a:xfrm>
              <a:off x="1135898" y="5473244"/>
              <a:ext cx="276038" cy="307777"/>
              <a:chOff x="1081723" y="4342788"/>
              <a:chExt cx="276038" cy="307777"/>
            </a:xfrm>
          </p:grpSpPr>
          <p:sp>
            <p:nvSpPr>
              <p:cNvPr id="25" name="Rectangle 24">
                <a:extLst>
                  <a:ext uri="{FF2B5EF4-FFF2-40B4-BE49-F238E27FC236}">
                    <a16:creationId xmlns:a16="http://schemas.microsoft.com/office/drawing/2014/main" id="{5669C36E-4B81-9142-A2D7-21FBDE06A738}"/>
                  </a:ext>
                </a:extLst>
              </p:cNvPr>
              <p:cNvSpPr/>
              <p:nvPr/>
            </p:nvSpPr>
            <p:spPr>
              <a:xfrm>
                <a:off x="1130819" y="4411245"/>
                <a:ext cx="177846" cy="1708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6" name="Rectangle 25">
                    <a:extLst>
                      <a:ext uri="{FF2B5EF4-FFF2-40B4-BE49-F238E27FC236}">
                        <a16:creationId xmlns:a16="http://schemas.microsoft.com/office/drawing/2014/main" id="{008DE725-9E30-8D4C-A2F9-3BB9D9CEFD39}"/>
                      </a:ext>
                    </a:extLst>
                  </p:cNvPr>
                  <p:cNvSpPr/>
                  <p:nvPr/>
                </p:nvSpPr>
                <p:spPr>
                  <a:xfrm>
                    <a:off x="1081723" y="4342788"/>
                    <a:ext cx="276038" cy="307777"/>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m:t>
                          </m:r>
                        </m:oMath>
                      </m:oMathPara>
                    </a14:m>
                    <a:endParaRPr lang="en-GB" sz="1400" dirty="0"/>
                  </a:p>
                </p:txBody>
              </p:sp>
            </mc:Choice>
            <mc:Fallback xmlns="">
              <p:sp>
                <p:nvSpPr>
                  <p:cNvPr id="26" name="Rectangle 25">
                    <a:extLst>
                      <a:ext uri="{FF2B5EF4-FFF2-40B4-BE49-F238E27FC236}">
                        <a16:creationId xmlns:a16="http://schemas.microsoft.com/office/drawing/2014/main" id="{008DE725-9E30-8D4C-A2F9-3BB9D9CEFD39}"/>
                      </a:ext>
                    </a:extLst>
                  </p:cNvPr>
                  <p:cNvSpPr>
                    <a:spLocks noRot="1" noChangeAspect="1" noMove="1" noResize="1" noEditPoints="1" noAdjustHandles="1" noChangeArrowheads="1" noChangeShapeType="1" noTextEdit="1"/>
                  </p:cNvSpPr>
                  <p:nvPr/>
                </p:nvSpPr>
                <p:spPr>
                  <a:xfrm>
                    <a:off x="1081723" y="4342788"/>
                    <a:ext cx="276038" cy="307777"/>
                  </a:xfrm>
                  <a:prstGeom prst="rect">
                    <a:avLst/>
                  </a:prstGeom>
                  <a:blipFill>
                    <a:blip r:embed="rId8"/>
                    <a:stretch>
                      <a:fillRect/>
                    </a:stretch>
                  </a:blipFill>
                </p:spPr>
                <p:txBody>
                  <a:bodyPr/>
                  <a:lstStyle/>
                  <a:p>
                    <a:r>
                      <a:rPr lang="en-GB">
                        <a:noFill/>
                      </a:rPr>
                      <a:t> </a:t>
                    </a:r>
                  </a:p>
                </p:txBody>
              </p:sp>
            </mc:Fallback>
          </mc:AlternateContent>
        </p:grpSp>
        <p:grpSp>
          <p:nvGrpSpPr>
            <p:cNvPr id="27" name="Group 26">
              <a:extLst>
                <a:ext uri="{FF2B5EF4-FFF2-40B4-BE49-F238E27FC236}">
                  <a16:creationId xmlns:a16="http://schemas.microsoft.com/office/drawing/2014/main" id="{0E3A6BE1-C7F9-6F45-BB07-387F28E2B815}"/>
                </a:ext>
              </a:extLst>
            </p:cNvPr>
            <p:cNvGrpSpPr/>
            <p:nvPr/>
          </p:nvGrpSpPr>
          <p:grpSpPr>
            <a:xfrm>
              <a:off x="4861913" y="4568695"/>
              <a:ext cx="276038" cy="307777"/>
              <a:chOff x="1081723" y="4342788"/>
              <a:chExt cx="276038" cy="307777"/>
            </a:xfrm>
          </p:grpSpPr>
          <p:sp>
            <p:nvSpPr>
              <p:cNvPr id="28" name="Rectangle 27">
                <a:extLst>
                  <a:ext uri="{FF2B5EF4-FFF2-40B4-BE49-F238E27FC236}">
                    <a16:creationId xmlns:a16="http://schemas.microsoft.com/office/drawing/2014/main" id="{06E36FBD-6115-0549-AB7E-E5F169157FD3}"/>
                  </a:ext>
                </a:extLst>
              </p:cNvPr>
              <p:cNvSpPr/>
              <p:nvPr/>
            </p:nvSpPr>
            <p:spPr>
              <a:xfrm>
                <a:off x="1130819" y="4411245"/>
                <a:ext cx="177846" cy="1708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9" name="Rectangle 28">
                    <a:extLst>
                      <a:ext uri="{FF2B5EF4-FFF2-40B4-BE49-F238E27FC236}">
                        <a16:creationId xmlns:a16="http://schemas.microsoft.com/office/drawing/2014/main" id="{6708C125-0D67-3242-A749-A971260D9725}"/>
                      </a:ext>
                    </a:extLst>
                  </p:cNvPr>
                  <p:cNvSpPr/>
                  <p:nvPr/>
                </p:nvSpPr>
                <p:spPr>
                  <a:xfrm>
                    <a:off x="1081723" y="4342788"/>
                    <a:ext cx="276038" cy="307777"/>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m:t>
                          </m:r>
                        </m:oMath>
                      </m:oMathPara>
                    </a14:m>
                    <a:endParaRPr lang="en-GB" sz="1400" dirty="0"/>
                  </a:p>
                </p:txBody>
              </p:sp>
            </mc:Choice>
            <mc:Fallback xmlns="">
              <p:sp>
                <p:nvSpPr>
                  <p:cNvPr id="29" name="Rectangle 28">
                    <a:extLst>
                      <a:ext uri="{FF2B5EF4-FFF2-40B4-BE49-F238E27FC236}">
                        <a16:creationId xmlns:a16="http://schemas.microsoft.com/office/drawing/2014/main" id="{6708C125-0D67-3242-A749-A971260D9725}"/>
                      </a:ext>
                    </a:extLst>
                  </p:cNvPr>
                  <p:cNvSpPr>
                    <a:spLocks noRot="1" noChangeAspect="1" noMove="1" noResize="1" noEditPoints="1" noAdjustHandles="1" noChangeArrowheads="1" noChangeShapeType="1" noTextEdit="1"/>
                  </p:cNvSpPr>
                  <p:nvPr/>
                </p:nvSpPr>
                <p:spPr>
                  <a:xfrm>
                    <a:off x="1081723" y="4342788"/>
                    <a:ext cx="276038" cy="307777"/>
                  </a:xfrm>
                  <a:prstGeom prst="rect">
                    <a:avLst/>
                  </a:prstGeom>
                  <a:blipFill>
                    <a:blip r:embed="rId9"/>
                    <a:stretch>
                      <a:fillRect/>
                    </a:stretch>
                  </a:blipFill>
                </p:spPr>
                <p:txBody>
                  <a:bodyPr/>
                  <a:lstStyle/>
                  <a:p>
                    <a:r>
                      <a:rPr lang="en-GB">
                        <a:noFill/>
                      </a:rPr>
                      <a:t> </a:t>
                    </a:r>
                  </a:p>
                </p:txBody>
              </p:sp>
            </mc:Fallback>
          </mc:AlternateContent>
        </p:grpSp>
        <p:grpSp>
          <p:nvGrpSpPr>
            <p:cNvPr id="30" name="Group 29">
              <a:extLst>
                <a:ext uri="{FF2B5EF4-FFF2-40B4-BE49-F238E27FC236}">
                  <a16:creationId xmlns:a16="http://schemas.microsoft.com/office/drawing/2014/main" id="{C85973B8-3B08-5C4A-9D83-BD759F7073E7}"/>
                </a:ext>
              </a:extLst>
            </p:cNvPr>
            <p:cNvGrpSpPr/>
            <p:nvPr/>
          </p:nvGrpSpPr>
          <p:grpSpPr>
            <a:xfrm>
              <a:off x="4861913" y="5233924"/>
              <a:ext cx="276038" cy="307777"/>
              <a:chOff x="1081723" y="4342788"/>
              <a:chExt cx="276038" cy="307777"/>
            </a:xfrm>
          </p:grpSpPr>
          <p:sp>
            <p:nvSpPr>
              <p:cNvPr id="31" name="Rectangle 30">
                <a:extLst>
                  <a:ext uri="{FF2B5EF4-FFF2-40B4-BE49-F238E27FC236}">
                    <a16:creationId xmlns:a16="http://schemas.microsoft.com/office/drawing/2014/main" id="{D11E35B1-FE9F-DF47-B55C-F02EA4C90E82}"/>
                  </a:ext>
                </a:extLst>
              </p:cNvPr>
              <p:cNvSpPr/>
              <p:nvPr/>
            </p:nvSpPr>
            <p:spPr>
              <a:xfrm>
                <a:off x="1130819" y="4411245"/>
                <a:ext cx="177846" cy="1708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32" name="Rectangle 31">
                    <a:extLst>
                      <a:ext uri="{FF2B5EF4-FFF2-40B4-BE49-F238E27FC236}">
                        <a16:creationId xmlns:a16="http://schemas.microsoft.com/office/drawing/2014/main" id="{B59F99E3-F470-FD4E-A9C1-6863FA2369D5}"/>
                      </a:ext>
                    </a:extLst>
                  </p:cNvPr>
                  <p:cNvSpPr/>
                  <p:nvPr/>
                </p:nvSpPr>
                <p:spPr>
                  <a:xfrm>
                    <a:off x="1081723" y="4342788"/>
                    <a:ext cx="276038" cy="307777"/>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m:t>
                          </m:r>
                        </m:oMath>
                      </m:oMathPara>
                    </a14:m>
                    <a:endParaRPr lang="en-GB" sz="1400" dirty="0"/>
                  </a:p>
                </p:txBody>
              </p:sp>
            </mc:Choice>
            <mc:Fallback xmlns="">
              <p:sp>
                <p:nvSpPr>
                  <p:cNvPr id="32" name="Rectangle 31">
                    <a:extLst>
                      <a:ext uri="{FF2B5EF4-FFF2-40B4-BE49-F238E27FC236}">
                        <a16:creationId xmlns:a16="http://schemas.microsoft.com/office/drawing/2014/main" id="{B59F99E3-F470-FD4E-A9C1-6863FA2369D5}"/>
                      </a:ext>
                    </a:extLst>
                  </p:cNvPr>
                  <p:cNvSpPr>
                    <a:spLocks noRot="1" noChangeAspect="1" noMove="1" noResize="1" noEditPoints="1" noAdjustHandles="1" noChangeArrowheads="1" noChangeShapeType="1" noTextEdit="1"/>
                  </p:cNvSpPr>
                  <p:nvPr/>
                </p:nvSpPr>
                <p:spPr>
                  <a:xfrm>
                    <a:off x="1081723" y="4342788"/>
                    <a:ext cx="276038" cy="307777"/>
                  </a:xfrm>
                  <a:prstGeom prst="rect">
                    <a:avLst/>
                  </a:prstGeom>
                  <a:blipFill>
                    <a:blip r:embed="rId10"/>
                    <a:stretch>
                      <a:fillRect/>
                    </a:stretch>
                  </a:blipFill>
                </p:spPr>
                <p:txBody>
                  <a:bodyPr/>
                  <a:lstStyle/>
                  <a:p>
                    <a:r>
                      <a:rPr lang="en-GB">
                        <a:noFill/>
                      </a:rPr>
                      <a:t> </a:t>
                    </a:r>
                  </a:p>
                </p:txBody>
              </p:sp>
            </mc:Fallback>
          </mc:AlternateContent>
        </p:grpSp>
        <p:grpSp>
          <p:nvGrpSpPr>
            <p:cNvPr id="33" name="Group 32">
              <a:extLst>
                <a:ext uri="{FF2B5EF4-FFF2-40B4-BE49-F238E27FC236}">
                  <a16:creationId xmlns:a16="http://schemas.microsoft.com/office/drawing/2014/main" id="{508B853F-FDBE-D34C-8934-D71A01C86DC2}"/>
                </a:ext>
              </a:extLst>
            </p:cNvPr>
            <p:cNvGrpSpPr/>
            <p:nvPr/>
          </p:nvGrpSpPr>
          <p:grpSpPr>
            <a:xfrm>
              <a:off x="4861913" y="5669516"/>
              <a:ext cx="276038" cy="307777"/>
              <a:chOff x="1081723" y="4342788"/>
              <a:chExt cx="276038" cy="307777"/>
            </a:xfrm>
          </p:grpSpPr>
          <p:sp>
            <p:nvSpPr>
              <p:cNvPr id="34" name="Rectangle 33">
                <a:extLst>
                  <a:ext uri="{FF2B5EF4-FFF2-40B4-BE49-F238E27FC236}">
                    <a16:creationId xmlns:a16="http://schemas.microsoft.com/office/drawing/2014/main" id="{2A7E2155-007D-8E48-9F6C-7A9755F74C7A}"/>
                  </a:ext>
                </a:extLst>
              </p:cNvPr>
              <p:cNvSpPr/>
              <p:nvPr/>
            </p:nvSpPr>
            <p:spPr>
              <a:xfrm>
                <a:off x="1130819" y="4411245"/>
                <a:ext cx="177846" cy="1708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E1FA7354-BCAB-BA4E-8122-564AFB56272F}"/>
                      </a:ext>
                    </a:extLst>
                  </p:cNvPr>
                  <p:cNvSpPr/>
                  <p:nvPr/>
                </p:nvSpPr>
                <p:spPr>
                  <a:xfrm>
                    <a:off x="1081723" y="4342788"/>
                    <a:ext cx="276038" cy="307777"/>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m:t>
                          </m:r>
                        </m:oMath>
                      </m:oMathPara>
                    </a14:m>
                    <a:endParaRPr lang="en-GB" sz="1400" dirty="0"/>
                  </a:p>
                </p:txBody>
              </p:sp>
            </mc:Choice>
            <mc:Fallback xmlns="">
              <p:sp>
                <p:nvSpPr>
                  <p:cNvPr id="35" name="Rectangle 34">
                    <a:extLst>
                      <a:ext uri="{FF2B5EF4-FFF2-40B4-BE49-F238E27FC236}">
                        <a16:creationId xmlns:a16="http://schemas.microsoft.com/office/drawing/2014/main" id="{E1FA7354-BCAB-BA4E-8122-564AFB56272F}"/>
                      </a:ext>
                    </a:extLst>
                  </p:cNvPr>
                  <p:cNvSpPr>
                    <a:spLocks noRot="1" noChangeAspect="1" noMove="1" noResize="1" noEditPoints="1" noAdjustHandles="1" noChangeArrowheads="1" noChangeShapeType="1" noTextEdit="1"/>
                  </p:cNvSpPr>
                  <p:nvPr/>
                </p:nvSpPr>
                <p:spPr>
                  <a:xfrm>
                    <a:off x="1081723" y="4342788"/>
                    <a:ext cx="276038" cy="307777"/>
                  </a:xfrm>
                  <a:prstGeom prst="rect">
                    <a:avLst/>
                  </a:prstGeom>
                  <a:blipFill>
                    <a:blip r:embed="rId11"/>
                    <a:stretch>
                      <a:fillRect/>
                    </a:stretch>
                  </a:blipFill>
                </p:spPr>
                <p:txBody>
                  <a:bodyPr/>
                  <a:lstStyle/>
                  <a:p>
                    <a:r>
                      <a:rPr lang="en-GB">
                        <a:noFill/>
                      </a:rPr>
                      <a:t> </a:t>
                    </a:r>
                  </a:p>
                </p:txBody>
              </p:sp>
            </mc:Fallback>
          </mc:AlternateContent>
        </p:grpSp>
        <p:grpSp>
          <p:nvGrpSpPr>
            <p:cNvPr id="36" name="Group 35">
              <a:extLst>
                <a:ext uri="{FF2B5EF4-FFF2-40B4-BE49-F238E27FC236}">
                  <a16:creationId xmlns:a16="http://schemas.microsoft.com/office/drawing/2014/main" id="{AE3AEE2E-D83A-5748-A658-F66EDAEE9C99}"/>
                </a:ext>
              </a:extLst>
            </p:cNvPr>
            <p:cNvGrpSpPr/>
            <p:nvPr/>
          </p:nvGrpSpPr>
          <p:grpSpPr>
            <a:xfrm>
              <a:off x="4861913" y="4129155"/>
              <a:ext cx="276038" cy="307777"/>
              <a:chOff x="1081723" y="4342788"/>
              <a:chExt cx="276038" cy="307777"/>
            </a:xfrm>
          </p:grpSpPr>
          <p:sp>
            <p:nvSpPr>
              <p:cNvPr id="37" name="Rectangle 36">
                <a:extLst>
                  <a:ext uri="{FF2B5EF4-FFF2-40B4-BE49-F238E27FC236}">
                    <a16:creationId xmlns:a16="http://schemas.microsoft.com/office/drawing/2014/main" id="{2E38478A-7F8C-8A42-8A58-F57626D07561}"/>
                  </a:ext>
                </a:extLst>
              </p:cNvPr>
              <p:cNvSpPr/>
              <p:nvPr/>
            </p:nvSpPr>
            <p:spPr>
              <a:xfrm>
                <a:off x="1130819" y="4411245"/>
                <a:ext cx="177846" cy="1708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38" name="Rectangle 37">
                    <a:extLst>
                      <a:ext uri="{FF2B5EF4-FFF2-40B4-BE49-F238E27FC236}">
                        <a16:creationId xmlns:a16="http://schemas.microsoft.com/office/drawing/2014/main" id="{1242FB6E-76FD-EC42-B369-3B6BF5FBFCFE}"/>
                      </a:ext>
                    </a:extLst>
                  </p:cNvPr>
                  <p:cNvSpPr/>
                  <p:nvPr/>
                </p:nvSpPr>
                <p:spPr>
                  <a:xfrm>
                    <a:off x="1081723" y="4342788"/>
                    <a:ext cx="276038" cy="307777"/>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m:t>
                          </m:r>
                        </m:oMath>
                      </m:oMathPara>
                    </a14:m>
                    <a:endParaRPr lang="en-GB" sz="1400" dirty="0"/>
                  </a:p>
                </p:txBody>
              </p:sp>
            </mc:Choice>
            <mc:Fallback xmlns="">
              <p:sp>
                <p:nvSpPr>
                  <p:cNvPr id="38" name="Rectangle 37">
                    <a:extLst>
                      <a:ext uri="{FF2B5EF4-FFF2-40B4-BE49-F238E27FC236}">
                        <a16:creationId xmlns:a16="http://schemas.microsoft.com/office/drawing/2014/main" id="{1242FB6E-76FD-EC42-B369-3B6BF5FBFCFE}"/>
                      </a:ext>
                    </a:extLst>
                  </p:cNvPr>
                  <p:cNvSpPr>
                    <a:spLocks noRot="1" noChangeAspect="1" noMove="1" noResize="1" noEditPoints="1" noAdjustHandles="1" noChangeArrowheads="1" noChangeShapeType="1" noTextEdit="1"/>
                  </p:cNvSpPr>
                  <p:nvPr/>
                </p:nvSpPr>
                <p:spPr>
                  <a:xfrm>
                    <a:off x="1081723" y="4342788"/>
                    <a:ext cx="276038" cy="307777"/>
                  </a:xfrm>
                  <a:prstGeom prst="rect">
                    <a:avLst/>
                  </a:prstGeom>
                  <a:blipFill>
                    <a:blip r:embed="rId10"/>
                    <a:stretch>
                      <a:fillRect/>
                    </a:stretch>
                  </a:blipFill>
                </p:spPr>
                <p:txBody>
                  <a:bodyPr/>
                  <a:lstStyle/>
                  <a:p>
                    <a:r>
                      <a:rPr lang="en-GB">
                        <a:noFill/>
                      </a:rPr>
                      <a:t> </a:t>
                    </a:r>
                  </a:p>
                </p:txBody>
              </p:sp>
            </mc:Fallback>
          </mc:AlternateContent>
        </p:grpSp>
        <p:grpSp>
          <p:nvGrpSpPr>
            <p:cNvPr id="39" name="Group 38">
              <a:extLst>
                <a:ext uri="{FF2B5EF4-FFF2-40B4-BE49-F238E27FC236}">
                  <a16:creationId xmlns:a16="http://schemas.microsoft.com/office/drawing/2014/main" id="{F781A0BE-1F27-0F4E-9B33-1704D2577056}"/>
                </a:ext>
              </a:extLst>
            </p:cNvPr>
            <p:cNvGrpSpPr/>
            <p:nvPr/>
          </p:nvGrpSpPr>
          <p:grpSpPr>
            <a:xfrm>
              <a:off x="4950836" y="3701718"/>
              <a:ext cx="276038" cy="307777"/>
              <a:chOff x="1081723" y="4342788"/>
              <a:chExt cx="276038" cy="307777"/>
            </a:xfrm>
          </p:grpSpPr>
          <p:sp>
            <p:nvSpPr>
              <p:cNvPr id="40" name="Rectangle 39">
                <a:extLst>
                  <a:ext uri="{FF2B5EF4-FFF2-40B4-BE49-F238E27FC236}">
                    <a16:creationId xmlns:a16="http://schemas.microsoft.com/office/drawing/2014/main" id="{6563C370-E3C3-6547-82E2-CFFC2B36EED8}"/>
                  </a:ext>
                </a:extLst>
              </p:cNvPr>
              <p:cNvSpPr/>
              <p:nvPr/>
            </p:nvSpPr>
            <p:spPr>
              <a:xfrm>
                <a:off x="1130819" y="4411245"/>
                <a:ext cx="177846" cy="1708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41" name="Rectangle 40">
                    <a:extLst>
                      <a:ext uri="{FF2B5EF4-FFF2-40B4-BE49-F238E27FC236}">
                        <a16:creationId xmlns:a16="http://schemas.microsoft.com/office/drawing/2014/main" id="{DC90C4BC-6E6C-0B4E-AE99-F0455226F96C}"/>
                      </a:ext>
                    </a:extLst>
                  </p:cNvPr>
                  <p:cNvSpPr/>
                  <p:nvPr/>
                </p:nvSpPr>
                <p:spPr>
                  <a:xfrm>
                    <a:off x="1081723" y="4342788"/>
                    <a:ext cx="276038" cy="307777"/>
                  </a:xfrm>
                  <a:prstGeom prst="rect">
                    <a:avLst/>
                  </a:prstGeom>
                  <a:noFill/>
                </p:spPr>
                <p:txBody>
                  <a:bodyPr wrap="none">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m:t>
                          </m:r>
                        </m:oMath>
                      </m:oMathPara>
                    </a14:m>
                    <a:endParaRPr lang="en-GB" sz="1400" dirty="0"/>
                  </a:p>
                </p:txBody>
              </p:sp>
            </mc:Choice>
            <mc:Fallback xmlns="">
              <p:sp>
                <p:nvSpPr>
                  <p:cNvPr id="41" name="Rectangle 40">
                    <a:extLst>
                      <a:ext uri="{FF2B5EF4-FFF2-40B4-BE49-F238E27FC236}">
                        <a16:creationId xmlns:a16="http://schemas.microsoft.com/office/drawing/2014/main" id="{DC90C4BC-6E6C-0B4E-AE99-F0455226F96C}"/>
                      </a:ext>
                    </a:extLst>
                  </p:cNvPr>
                  <p:cNvSpPr>
                    <a:spLocks noRot="1" noChangeAspect="1" noMove="1" noResize="1" noEditPoints="1" noAdjustHandles="1" noChangeArrowheads="1" noChangeShapeType="1" noTextEdit="1"/>
                  </p:cNvSpPr>
                  <p:nvPr/>
                </p:nvSpPr>
                <p:spPr>
                  <a:xfrm>
                    <a:off x="1081723" y="4342788"/>
                    <a:ext cx="276038" cy="307777"/>
                  </a:xfrm>
                  <a:prstGeom prst="rect">
                    <a:avLst/>
                  </a:prstGeom>
                  <a:blipFill>
                    <a:blip r:embed="rId11"/>
                    <a:stretch>
                      <a:fillRect/>
                    </a:stretch>
                  </a:blipFill>
                </p:spPr>
                <p:txBody>
                  <a:bodyPr/>
                  <a:lstStyle/>
                  <a:p>
                    <a:r>
                      <a:rPr lang="en-GB">
                        <a:noFill/>
                      </a:rPr>
                      <a:t> </a:t>
                    </a:r>
                  </a:p>
                </p:txBody>
              </p:sp>
            </mc:Fallback>
          </mc:AlternateContent>
        </p:grpSp>
        <p:sp>
          <p:nvSpPr>
            <p:cNvPr id="46" name="Rectangle 45">
              <a:extLst>
                <a:ext uri="{FF2B5EF4-FFF2-40B4-BE49-F238E27FC236}">
                  <a16:creationId xmlns:a16="http://schemas.microsoft.com/office/drawing/2014/main" id="{1B47B105-9724-544E-AED4-C16B170B5D73}"/>
                </a:ext>
              </a:extLst>
            </p:cNvPr>
            <p:cNvSpPr/>
            <p:nvPr/>
          </p:nvSpPr>
          <p:spPr>
            <a:xfrm>
              <a:off x="3744652" y="3741887"/>
              <a:ext cx="349365" cy="199152"/>
            </a:xfrm>
            <a:prstGeom prst="rect">
              <a:avLst/>
            </a:prstGeom>
            <a:solidFill>
              <a:srgbClr val="FFC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mc:AlternateContent xmlns:mc="http://schemas.openxmlformats.org/markup-compatibility/2006" xmlns:a14="http://schemas.microsoft.com/office/drawing/2010/main">
        <mc:Choice Requires="a14">
          <p:sp>
            <p:nvSpPr>
              <p:cNvPr id="48" name="TextBox 47">
                <a:extLst>
                  <a:ext uri="{FF2B5EF4-FFF2-40B4-BE49-F238E27FC236}">
                    <a16:creationId xmlns:a16="http://schemas.microsoft.com/office/drawing/2014/main" id="{E2178763-1DBB-EB4D-BC1F-4D555994F6F1}"/>
                  </a:ext>
                </a:extLst>
              </p:cNvPr>
              <p:cNvSpPr txBox="1"/>
              <p:nvPr/>
            </p:nvSpPr>
            <p:spPr>
              <a:xfrm>
                <a:off x="5009330" y="2981954"/>
                <a:ext cx="4856522" cy="404983"/>
              </a:xfrm>
              <a:prstGeom prst="rect">
                <a:avLst/>
              </a:prstGeom>
              <a:solidFill>
                <a:srgbClr val="FFC000"/>
              </a:solidFill>
              <a:ln>
                <a:noFill/>
              </a:ln>
            </p:spPr>
            <p:style>
              <a:lnRef idx="0">
                <a:schemeClr val="accent1"/>
              </a:lnRef>
              <a:fillRef idx="3">
                <a:schemeClr val="accent1"/>
              </a:fillRef>
              <a:effectRef idx="3">
                <a:schemeClr val="accent1"/>
              </a:effectRef>
              <a:fontRef idx="minor">
                <a:schemeClr val="lt1"/>
              </a:fontRef>
            </p:style>
            <p:txBody>
              <a:bodyPr wrap="none" rtlCol="0">
                <a:spAutoFit/>
              </a:bodyPr>
              <a:lstStyle/>
              <a:p>
                <a:r>
                  <a:rPr lang="en-GB" dirty="0"/>
                  <a:t>Distribute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1</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oMath>
                </a14:m>
                <a:r>
                  <a:rPr lang="en-GB" dirty="0"/>
                  <a:t> into </a:t>
                </a:r>
                <a14:m>
                  <m:oMath xmlns:m="http://schemas.openxmlformats.org/officeDocument/2006/math">
                    <m:r>
                      <a:rPr lang="en-GB" i="1" dirty="0">
                        <a:latin typeface="Cambria Math" panose="02040503050406030204" pitchFamily="18" charset="0"/>
                      </a:rPr>
                      <m:t>𝑚</m:t>
                    </m:r>
                  </m:oMath>
                </a14:m>
                <a:r>
                  <a:rPr lang="en-GB" dirty="0"/>
                  <a:t> factors proportionally</a:t>
                </a:r>
              </a:p>
            </p:txBody>
          </p:sp>
        </mc:Choice>
        <mc:Fallback xmlns="">
          <p:sp>
            <p:nvSpPr>
              <p:cNvPr id="48" name="TextBox 47">
                <a:extLst>
                  <a:ext uri="{FF2B5EF4-FFF2-40B4-BE49-F238E27FC236}">
                    <a16:creationId xmlns:a16="http://schemas.microsoft.com/office/drawing/2014/main" id="{E2178763-1DBB-EB4D-BC1F-4D555994F6F1}"/>
                  </a:ext>
                </a:extLst>
              </p:cNvPr>
              <p:cNvSpPr txBox="1">
                <a:spLocks noRot="1" noChangeAspect="1" noMove="1" noResize="1" noEditPoints="1" noAdjustHandles="1" noChangeArrowheads="1" noChangeShapeType="1" noTextEdit="1"/>
              </p:cNvSpPr>
              <p:nvPr/>
            </p:nvSpPr>
            <p:spPr>
              <a:xfrm>
                <a:off x="5009330" y="2981954"/>
                <a:ext cx="4856522" cy="404983"/>
              </a:xfrm>
              <a:prstGeom prst="rect">
                <a:avLst/>
              </a:prstGeom>
              <a:blipFill>
                <a:blip r:embed="rId12"/>
                <a:stretch>
                  <a:fillRect/>
                </a:stretch>
              </a:blipFill>
              <a:ln>
                <a:noFill/>
              </a:ln>
            </p:spPr>
            <p:txBody>
              <a:bodyPr/>
              <a:lstStyle/>
              <a:p>
                <a:r>
                  <a:rPr lang="en-GB">
                    <a:noFill/>
                  </a:rPr>
                  <a:t> </a:t>
                </a:r>
              </a:p>
            </p:txBody>
          </p:sp>
        </mc:Fallback>
      </mc:AlternateContent>
      <p:sp>
        <p:nvSpPr>
          <p:cNvPr id="43" name="TextBox 42">
            <a:extLst>
              <a:ext uri="{FF2B5EF4-FFF2-40B4-BE49-F238E27FC236}">
                <a16:creationId xmlns:a16="http://schemas.microsoft.com/office/drawing/2014/main" id="{19143A13-1994-A14E-A8E6-DF42836A86F4}"/>
              </a:ext>
            </a:extLst>
          </p:cNvPr>
          <p:cNvSpPr txBox="1"/>
          <p:nvPr/>
        </p:nvSpPr>
        <p:spPr>
          <a:xfrm>
            <a:off x="3560974" y="6293487"/>
            <a:ext cx="5980870" cy="400110"/>
          </a:xfrm>
          <a:prstGeom prst="rect">
            <a:avLst/>
          </a:prstGeom>
          <a:noFill/>
        </p:spPr>
        <p:txBody>
          <a:bodyPr wrap="square" rtlCol="0">
            <a:spAutoFit/>
          </a:bodyPr>
          <a:lstStyle/>
          <a:p>
            <a:r>
              <a:rPr lang="en-GB" sz="1000" dirty="0">
                <a:solidFill>
                  <a:schemeClr val="tx1">
                    <a:lumMod val="60000"/>
                    <a:lumOff val="40000"/>
                  </a:schemeClr>
                </a:solidFill>
              </a:rPr>
              <a:t>Figure taken from: Nima Taghipour, </a:t>
            </a:r>
            <a:r>
              <a:rPr lang="en-GB" sz="1000" dirty="0" err="1">
                <a:solidFill>
                  <a:schemeClr val="tx1">
                    <a:lumMod val="60000"/>
                    <a:lumOff val="40000"/>
                  </a:schemeClr>
                </a:solidFill>
              </a:rPr>
              <a:t>Daan</a:t>
            </a:r>
            <a:r>
              <a:rPr lang="en-GB" sz="1000" dirty="0">
                <a:solidFill>
                  <a:schemeClr val="tx1">
                    <a:lumMod val="60000"/>
                    <a:lumOff val="40000"/>
                  </a:schemeClr>
                </a:solidFill>
              </a:rPr>
              <a:t> </a:t>
            </a:r>
            <a:r>
              <a:rPr lang="en-GB" sz="1000" dirty="0" err="1">
                <a:solidFill>
                  <a:schemeClr val="tx1">
                    <a:lumMod val="60000"/>
                    <a:lumOff val="40000"/>
                  </a:schemeClr>
                </a:solidFill>
              </a:rPr>
              <a:t>Fierens</a:t>
            </a:r>
            <a:r>
              <a:rPr lang="en-GB" sz="1000" dirty="0">
                <a:solidFill>
                  <a:schemeClr val="tx1">
                    <a:lumMod val="60000"/>
                    <a:lumOff val="40000"/>
                  </a:schemeClr>
                </a:solidFill>
              </a:rPr>
              <a:t>, Jesse Davis, and Hendrik </a:t>
            </a:r>
            <a:r>
              <a:rPr lang="en-GB" sz="1000" dirty="0" err="1">
                <a:solidFill>
                  <a:schemeClr val="tx1">
                    <a:lumMod val="60000"/>
                    <a:lumOff val="40000"/>
                  </a:schemeClr>
                </a:solidFill>
              </a:rPr>
              <a:t>Blockeel</a:t>
            </a:r>
            <a:r>
              <a:rPr lang="en-GB" sz="1000" dirty="0">
                <a:solidFill>
                  <a:schemeClr val="tx1">
                    <a:lumMod val="60000"/>
                    <a:lumOff val="40000"/>
                  </a:schemeClr>
                </a:solidFill>
              </a:rPr>
              <a:t>: Lifted Variable Elimination: Decoupling the Operators from the Constraint Language. In: </a:t>
            </a:r>
            <a:r>
              <a:rPr lang="en-GB" sz="1000" i="1" dirty="0">
                <a:solidFill>
                  <a:schemeClr val="tx1">
                    <a:lumMod val="60000"/>
                    <a:lumOff val="40000"/>
                  </a:schemeClr>
                </a:solidFill>
              </a:rPr>
              <a:t>Journal of Artificial Intelligence Research</a:t>
            </a:r>
            <a:r>
              <a:rPr lang="en-GB" sz="1000" dirty="0">
                <a:solidFill>
                  <a:schemeClr val="tx1">
                    <a:lumMod val="60000"/>
                    <a:lumOff val="40000"/>
                  </a:schemeClr>
                </a:solidFill>
              </a:rPr>
              <a:t>, 2013.</a:t>
            </a:r>
          </a:p>
        </p:txBody>
      </p:sp>
    </p:spTree>
    <p:extLst>
      <p:ext uri="{BB962C8B-B14F-4D97-AF65-F5344CB8AC3E}">
        <p14:creationId xmlns:p14="http://schemas.microsoft.com/office/powerpoint/2010/main" val="42572145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8"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BE1B49-D8FB-6644-8797-1863F6965524}"/>
              </a:ext>
            </a:extLst>
          </p:cNvPr>
          <p:cNvSpPr>
            <a:spLocks noGrp="1"/>
          </p:cNvSpPr>
          <p:nvPr>
            <p:ph type="title"/>
          </p:nvPr>
        </p:nvSpPr>
        <p:spPr/>
        <p:txBody>
          <a:bodyPr>
            <a:normAutofit/>
          </a:bodyPr>
          <a:lstStyle/>
          <a:p>
            <a:r>
              <a:rPr lang="en-GB" dirty="0"/>
              <a:t>Lifted Multiplication: General Case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C1B93F8-DEF2-1246-BAD5-29B97BEB5AF7}"/>
                  </a:ext>
                </a:extLst>
              </p:cNvPr>
              <p:cNvSpPr>
                <a:spLocks noGrp="1"/>
              </p:cNvSpPr>
              <p:nvPr>
                <p:ph idx="1"/>
              </p:nvPr>
            </p:nvSpPr>
            <p:spPr/>
            <p:txBody>
              <a:bodyPr>
                <a:normAutofit/>
              </a:bodyPr>
              <a:lstStyle/>
              <a:p>
                <a14:m>
                  <m:oMath xmlns:m="http://schemas.openxmlformats.org/officeDocument/2006/math">
                    <m:r>
                      <a:rPr lang="de-DE" b="0" i="1" dirty="0" smtClean="0">
                        <a:solidFill>
                          <a:schemeClr val="accent1"/>
                        </a:solidFill>
                        <a:latin typeface="Cambria Math" panose="02040503050406030204" pitchFamily="18" charset="0"/>
                      </a:rPr>
                      <m:t>𝑛</m:t>
                    </m:r>
                  </m:oMath>
                </a14:m>
                <a:r>
                  <a:rPr lang="en-GB" dirty="0">
                    <a:solidFill>
                      <a:schemeClr val="accent1"/>
                    </a:solidFill>
                  </a:rPr>
                  <a:t>-to-</a:t>
                </a:r>
                <a14:m>
                  <m:oMath xmlns:m="http://schemas.openxmlformats.org/officeDocument/2006/math">
                    <m:r>
                      <a:rPr lang="de-DE" b="0" i="1" dirty="0" smtClean="0">
                        <a:solidFill>
                          <a:schemeClr val="accent1"/>
                        </a:solidFill>
                        <a:latin typeface="Cambria Math" panose="02040503050406030204" pitchFamily="18" charset="0"/>
                      </a:rPr>
                      <m:t>𝑚</m:t>
                    </m:r>
                  </m:oMath>
                </a14:m>
                <a:r>
                  <a:rPr lang="en-GB" dirty="0"/>
                  <a:t> correspondence between the ground factors of each parfactor</a:t>
                </a:r>
              </a:p>
              <a:p>
                <a:pPr lvl="1"/>
                <a:r>
                  <a:rPr lang="en-GB" dirty="0">
                    <a:solidFill>
                      <a:srgbClr val="FFC000"/>
                    </a:solidFill>
                  </a:rPr>
                  <a:t>Scaling</a:t>
                </a:r>
                <a:r>
                  <a:rPr lang="en-GB" dirty="0"/>
                  <a:t> necessary in both directions</a:t>
                </a:r>
              </a:p>
              <a:p>
                <a:pPr lvl="1"/>
                <a:r>
                  <a:rPr lang="en-GB" dirty="0"/>
                  <a:t>E.g.,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1</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𝑇</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𝑋</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𝑍</m:t>
                        </m:r>
                        <m:r>
                          <a:rPr lang="de-DE" b="0" i="1" smtClean="0">
                            <a:latin typeface="Cambria Math" panose="02040503050406030204" pitchFamily="18" charset="0"/>
                            <a:ea typeface="Cambria Math" panose="02040503050406030204" pitchFamily="18" charset="0"/>
                          </a:rPr>
                          <m:t>)</m:t>
                        </m:r>
                      </m:e>
                    </m:d>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2</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𝐹</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𝑌</m:t>
                            </m:r>
                          </m:e>
                        </m:d>
                      </m:e>
                    </m:d>
                  </m:oMath>
                </a14:m>
                <a:endParaRPr lang="en-GB" dirty="0"/>
              </a:p>
              <a:p>
                <a:pPr lvl="2"/>
                <a14:m>
                  <m:oMath xmlns:m="http://schemas.openxmlformats.org/officeDocument/2006/math">
                    <m:r>
                      <a:rPr lang="de-DE" b="0" i="1" smtClean="0">
                        <a:latin typeface="Cambria Math" panose="02040503050406030204" pitchFamily="18" charset="0"/>
                        <a:ea typeface="Cambria Math" panose="02040503050406030204" pitchFamily="18" charset="0"/>
                      </a:rPr>
                      <m:t>𝑑𝑜𝑚</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e>
                    </m:d>
                    <m:r>
                      <a:rPr lang="de-DE" b="0" i="1" smtClean="0">
                        <a:latin typeface="Cambria Math" panose="02040503050406030204" pitchFamily="18" charset="0"/>
                        <a:ea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𝑥</m:t>
                            </m:r>
                          </m:e>
                          <m:sub>
                            <m:r>
                              <a:rPr lang="de-DE" b="0" i="1" smtClean="0">
                                <a:latin typeface="Cambria Math" panose="02040503050406030204" pitchFamily="18" charset="0"/>
                                <a:ea typeface="Cambria Math" panose="02040503050406030204" pitchFamily="18" charset="0"/>
                              </a:rPr>
                              <m:t>1</m:t>
                            </m:r>
                          </m:sub>
                        </m:sSub>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𝑥</m:t>
                            </m:r>
                          </m:e>
                          <m:sub>
                            <m:r>
                              <a:rPr lang="de-DE" b="0" i="1" smtClean="0">
                                <a:latin typeface="Cambria Math" panose="02040503050406030204" pitchFamily="18" charset="0"/>
                                <a:ea typeface="Cambria Math" panose="02040503050406030204" pitchFamily="18" charset="0"/>
                              </a:rPr>
                              <m:t>𝑘</m:t>
                            </m:r>
                          </m:sub>
                        </m:sSub>
                      </m:e>
                    </m:d>
                    <m:r>
                      <a:rPr lang="de-DE" b="0" i="0"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𝑑𝑜𝑚</m:t>
                    </m:r>
                    <m:d>
                      <m:dPr>
                        <m:ctrlPr>
                          <a:rPr lang="de-DE"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𝑍</m:t>
                        </m:r>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𝑧</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𝑧</m:t>
                            </m:r>
                          </m:e>
                          <m:sub>
                            <m:r>
                              <a:rPr lang="de-DE" b="0" i="1" smtClean="0">
                                <a:latin typeface="Cambria Math" panose="02040503050406030204" pitchFamily="18" charset="0"/>
                                <a:ea typeface="Cambria Math" panose="02040503050406030204" pitchFamily="18" charset="0"/>
                              </a:rPr>
                              <m:t>𝑛</m:t>
                            </m:r>
                          </m:sub>
                        </m:sSub>
                      </m:e>
                    </m:d>
                    <m:r>
                      <a:rPr lang="de-DE" b="0" i="1" smtClean="0">
                        <a:latin typeface="Cambria Math" panose="02040503050406030204" pitchFamily="18" charset="0"/>
                        <a:ea typeface="Cambria Math" panose="02040503050406030204" pitchFamily="18" charset="0"/>
                      </a:rPr>
                      <m:t>, </m:t>
                    </m:r>
                    <m:r>
                      <a:rPr lang="de-DE" b="0" i="1" smtClean="0">
                        <a:latin typeface="Cambria Math" panose="02040503050406030204" pitchFamily="18" charset="0"/>
                        <a:ea typeface="Cambria Math" panose="02040503050406030204" pitchFamily="18" charset="0"/>
                      </a:rPr>
                      <m:t>𝑑𝑜𝑚</m:t>
                    </m:r>
                    <m:d>
                      <m:dPr>
                        <m:ctrlPr>
                          <a:rPr lang="de-DE"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𝑌</m:t>
                        </m:r>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𝑦</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𝑦</m:t>
                            </m:r>
                          </m:e>
                          <m:sub>
                            <m:r>
                              <a:rPr lang="de-DE" b="0" i="1" smtClean="0">
                                <a:latin typeface="Cambria Math" panose="02040503050406030204" pitchFamily="18" charset="0"/>
                                <a:ea typeface="Cambria Math" panose="02040503050406030204" pitchFamily="18" charset="0"/>
                              </a:rPr>
                              <m:t>𝑚</m:t>
                            </m:r>
                          </m:sub>
                        </m:sSub>
                      </m:e>
                    </m:d>
                  </m:oMath>
                </a14:m>
                <a:endParaRPr lang="en-GB" dirty="0"/>
              </a:p>
              <a:p>
                <a:pPr lvl="2"/>
                <a:r>
                  <a:rPr lang="en-GB" dirty="0"/>
                  <a:t>Each grounding of </a:t>
                </a:r>
                <a14:m>
                  <m:oMath xmlns:m="http://schemas.openxmlformats.org/officeDocument/2006/math">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𝑍</m:t>
                    </m:r>
                  </m:oMath>
                </a14:m>
                <a:r>
                  <a:rPr lang="en-GB" dirty="0"/>
                  <a:t> in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1</m:t>
                        </m:r>
                      </m:sub>
                    </m:sSub>
                  </m:oMath>
                </a14:m>
                <a:r>
                  <a:rPr lang="en-GB" dirty="0"/>
                  <a:t> interacts with </a:t>
                </a:r>
                <a14:m>
                  <m:oMath xmlns:m="http://schemas.openxmlformats.org/officeDocument/2006/math">
                    <m:r>
                      <a:rPr lang="en-GB" i="1" dirty="0" smtClean="0">
                        <a:latin typeface="Cambria Math" panose="02040503050406030204" pitchFamily="18" charset="0"/>
                      </a:rPr>
                      <m:t>𝑚</m:t>
                    </m:r>
                  </m:oMath>
                </a14:m>
                <a:r>
                  <a:rPr lang="en-GB" dirty="0"/>
                  <a:t> groundings of </a:t>
                </a:r>
                <a14:m>
                  <m:oMath xmlns:m="http://schemas.openxmlformats.org/officeDocument/2006/math">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𝑌</m:t>
                    </m:r>
                  </m:oMath>
                </a14:m>
                <a:r>
                  <a:rPr lang="en-GB" dirty="0"/>
                  <a:t> in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2</m:t>
                        </m:r>
                      </m:sub>
                    </m:sSub>
                  </m:oMath>
                </a14:m>
                <a:endParaRPr lang="de-DE" dirty="0">
                  <a:ea typeface="Cambria Math" panose="02040503050406030204" pitchFamily="18" charset="0"/>
                </a:endParaRPr>
              </a:p>
              <a:p>
                <a:pPr lvl="2"/>
                <a:r>
                  <a:rPr lang="en-GB" dirty="0"/>
                  <a:t>Each grounding of </a:t>
                </a:r>
                <a14:m>
                  <m:oMath xmlns:m="http://schemas.openxmlformats.org/officeDocument/2006/math">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𝑌</m:t>
                    </m:r>
                  </m:oMath>
                </a14:m>
                <a:r>
                  <a:rPr lang="en-GB" dirty="0"/>
                  <a:t> in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2</m:t>
                        </m:r>
                      </m:sub>
                    </m:sSub>
                  </m:oMath>
                </a14:m>
                <a:r>
                  <a:rPr lang="en-GB" dirty="0"/>
                  <a:t> interacts with </a:t>
                </a:r>
                <a14:m>
                  <m:oMath xmlns:m="http://schemas.openxmlformats.org/officeDocument/2006/math">
                    <m:r>
                      <a:rPr lang="de-DE" b="0" i="1" dirty="0" smtClean="0">
                        <a:latin typeface="Cambria Math" panose="02040503050406030204" pitchFamily="18" charset="0"/>
                      </a:rPr>
                      <m:t>𝑛</m:t>
                    </m:r>
                  </m:oMath>
                </a14:m>
                <a:r>
                  <a:rPr lang="en-GB" dirty="0"/>
                  <a:t> groundings of </a:t>
                </a:r>
                <a14:m>
                  <m:oMath xmlns:m="http://schemas.openxmlformats.org/officeDocument/2006/math">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𝑍</m:t>
                    </m:r>
                  </m:oMath>
                </a14:m>
                <a:r>
                  <a:rPr lang="en-GB" dirty="0"/>
                  <a:t> in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1</m:t>
                        </m:r>
                      </m:sub>
                    </m:sSub>
                  </m:oMath>
                </a14:m>
                <a:endParaRPr lang="en-GB" dirty="0"/>
              </a:p>
              <a:p>
                <a:pPr lvl="2"/>
                <a:r>
                  <a:rPr lang="en-GB" dirty="0"/>
                  <a:t>Scaling:</a:t>
                </a:r>
                <a:br>
                  <a:rPr lang="en-GB" dirty="0"/>
                </a:br>
                <a:endParaRPr lang="de-DE" b="0" i="1" dirty="0">
                  <a:latin typeface="Cambria Math" panose="02040503050406030204" pitchFamily="18" charset="0"/>
                  <a:ea typeface="Cambria Math" panose="02040503050406030204" pitchFamily="18" charset="0"/>
                </a:endParaRPr>
              </a:p>
              <a:p>
                <a:pPr marL="1371600" lvl="3" indent="0">
                  <a:buNone/>
                </a:pPr>
                <a14:m>
                  <m:oMathPara xmlns:m="http://schemas.openxmlformats.org/officeDocument/2006/math">
                    <m:oMathParaPr>
                      <m:jc m:val="centerGroup"/>
                    </m:oMathParaPr>
                    <m:oMath xmlns:m="http://schemas.openxmlformats.org/officeDocument/2006/math">
                      <m:nary>
                        <m:naryPr>
                          <m:chr m:val="∏"/>
                          <m:ctrlPr>
                            <a:rPr lang="de-DE" b="0" i="1" smtClean="0">
                              <a:latin typeface="Cambria Math" panose="02040503050406030204" pitchFamily="18" charset="0"/>
                              <a:ea typeface="Cambria Math" panose="02040503050406030204" pitchFamily="18" charset="0"/>
                            </a:rPr>
                          </m:ctrlPr>
                        </m:naryPr>
                        <m:sub>
                          <m:r>
                            <m:rPr>
                              <m:brk m:alnAt="23"/>
                            </m:rPr>
                            <a:rPr lang="de-DE" b="0" i="1" smtClean="0">
                              <a:latin typeface="Cambria Math" panose="02040503050406030204" pitchFamily="18" charset="0"/>
                              <a:ea typeface="Cambria Math" panose="02040503050406030204" pitchFamily="18" charset="0"/>
                            </a:rPr>
                            <m:t>𝑖</m:t>
                          </m:r>
                          <m:r>
                            <a:rPr lang="de-DE" b="0" i="1" smtClean="0">
                              <a:latin typeface="Cambria Math" panose="02040503050406030204" pitchFamily="18" charset="0"/>
                              <a:ea typeface="Cambria Math" panose="02040503050406030204" pitchFamily="18" charset="0"/>
                            </a:rPr>
                            <m:t>=1</m:t>
                          </m:r>
                        </m:sub>
                        <m:sup>
                          <m:r>
                            <a:rPr lang="de-DE" b="0" i="1" smtClean="0">
                              <a:latin typeface="Cambria Math" panose="02040503050406030204" pitchFamily="18" charset="0"/>
                              <a:ea typeface="Cambria Math" panose="02040503050406030204" pitchFamily="18" charset="0"/>
                            </a:rPr>
                            <m:t>𝑚</m:t>
                          </m:r>
                        </m:sup>
                        <m:e>
                          <m:sSup>
                            <m:sSupPr>
                              <m:ctrlPr>
                                <a:rPr lang="de-DE" i="1">
                                  <a:latin typeface="Cambria Math" panose="02040503050406030204" pitchFamily="18" charset="0"/>
                                  <a:ea typeface="Cambria Math" panose="02040503050406030204" pitchFamily="18" charset="0"/>
                                </a:rPr>
                              </m:ctrlPr>
                            </m:sSupPr>
                            <m:e>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1</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𝑇</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𝑍</m:t>
                                          </m:r>
                                        </m:e>
                                      </m:d>
                                    </m:e>
                                  </m:d>
                                </m:e>
                              </m:d>
                            </m:e>
                            <m:sup>
                              <m:f>
                                <m:fPr>
                                  <m:ctrlPr>
                                    <a:rPr lang="de-DE" i="1">
                                      <a:latin typeface="Cambria Math" panose="02040503050406030204" pitchFamily="18" charset="0"/>
                                      <a:ea typeface="Cambria Math" panose="02040503050406030204" pitchFamily="18" charset="0"/>
                                    </a:rPr>
                                  </m:ctrlPr>
                                </m:fPr>
                                <m:num>
                                  <m:r>
                                    <a:rPr lang="de-DE" i="1">
                                      <a:latin typeface="Cambria Math" panose="02040503050406030204" pitchFamily="18" charset="0"/>
                                      <a:ea typeface="Cambria Math" panose="02040503050406030204" pitchFamily="18" charset="0"/>
                                    </a:rPr>
                                    <m:t>1</m:t>
                                  </m:r>
                                </m:num>
                                <m:den>
                                  <m:r>
                                    <a:rPr lang="de-DE" i="1">
                                      <a:latin typeface="Cambria Math" panose="02040503050406030204" pitchFamily="18" charset="0"/>
                                      <a:ea typeface="Cambria Math" panose="02040503050406030204" pitchFamily="18" charset="0"/>
                                    </a:rPr>
                                    <m:t>𝑚</m:t>
                                  </m:r>
                                </m:den>
                              </m:f>
                            </m:sup>
                          </m:sSup>
                        </m:e>
                      </m:nary>
                      <m:r>
                        <a:rPr lang="de-DE" i="1">
                          <a:latin typeface="Cambria Math" panose="02040503050406030204" pitchFamily="18" charset="0"/>
                          <a:ea typeface="Cambria Math" panose="02040503050406030204" pitchFamily="18" charset="0"/>
                        </a:rPr>
                        <m:t>∙</m:t>
                      </m:r>
                      <m:nary>
                        <m:naryPr>
                          <m:chr m:val="∏"/>
                          <m:ctrlPr>
                            <a:rPr lang="de-DE" i="1" smtClean="0">
                              <a:latin typeface="Cambria Math" panose="02040503050406030204" pitchFamily="18" charset="0"/>
                              <a:ea typeface="Cambria Math" panose="02040503050406030204" pitchFamily="18" charset="0"/>
                            </a:rPr>
                          </m:ctrlPr>
                        </m:naryPr>
                        <m:sub>
                          <m:r>
                            <m:rPr>
                              <m:brk m:alnAt="23"/>
                            </m:rPr>
                            <a:rPr lang="de-DE" b="0" i="1" smtClean="0">
                              <a:latin typeface="Cambria Math" panose="02040503050406030204" pitchFamily="18" charset="0"/>
                              <a:ea typeface="Cambria Math" panose="02040503050406030204" pitchFamily="18" charset="0"/>
                            </a:rPr>
                            <m:t>𝑖</m:t>
                          </m:r>
                          <m:r>
                            <a:rPr lang="de-DE" b="0" i="1" smtClean="0">
                              <a:latin typeface="Cambria Math" panose="02040503050406030204" pitchFamily="18" charset="0"/>
                              <a:ea typeface="Cambria Math" panose="02040503050406030204" pitchFamily="18" charset="0"/>
                            </a:rPr>
                            <m:t>=1</m:t>
                          </m:r>
                        </m:sub>
                        <m:sup>
                          <m:r>
                            <a:rPr lang="de-DE" b="0" i="1" smtClean="0">
                              <a:latin typeface="Cambria Math" panose="02040503050406030204" pitchFamily="18" charset="0"/>
                              <a:ea typeface="Cambria Math" panose="02040503050406030204" pitchFamily="18" charset="0"/>
                            </a:rPr>
                            <m:t>𝑛</m:t>
                          </m:r>
                        </m:sup>
                        <m:e>
                          <m:sSup>
                            <m:sSupPr>
                              <m:ctrlPr>
                                <a:rPr lang="de-DE" i="1">
                                  <a:latin typeface="Cambria Math" panose="02040503050406030204" pitchFamily="18" charset="0"/>
                                  <a:ea typeface="Cambria Math" panose="02040503050406030204" pitchFamily="18" charset="0"/>
                                </a:rPr>
                              </m:ctrlPr>
                            </m:sSupPr>
                            <m:e>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2</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𝐹</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e>
                                      </m:d>
                                    </m:e>
                                  </m:d>
                                </m:e>
                              </m:d>
                            </m:e>
                            <m:sup>
                              <m:f>
                                <m:fPr>
                                  <m:ctrlPr>
                                    <a:rPr lang="de-DE" i="1">
                                      <a:latin typeface="Cambria Math" panose="02040503050406030204" pitchFamily="18" charset="0"/>
                                      <a:ea typeface="Cambria Math" panose="02040503050406030204" pitchFamily="18" charset="0"/>
                                    </a:rPr>
                                  </m:ctrlPr>
                                </m:fPr>
                                <m:num>
                                  <m:r>
                                    <a:rPr lang="de-DE" i="1">
                                      <a:latin typeface="Cambria Math" panose="02040503050406030204" pitchFamily="18" charset="0"/>
                                      <a:ea typeface="Cambria Math" panose="02040503050406030204" pitchFamily="18" charset="0"/>
                                    </a:rPr>
                                    <m:t>1</m:t>
                                  </m:r>
                                </m:num>
                                <m:den>
                                  <m:r>
                                    <a:rPr lang="de-DE" i="1">
                                      <a:latin typeface="Cambria Math" panose="02040503050406030204" pitchFamily="18" charset="0"/>
                                      <a:ea typeface="Cambria Math" panose="02040503050406030204" pitchFamily="18" charset="0"/>
                                    </a:rPr>
                                    <m:t>𝑛</m:t>
                                  </m:r>
                                </m:den>
                              </m:f>
                            </m:sup>
                          </m:sSup>
                          <m:r>
                            <m:rPr>
                              <m:nor/>
                            </m:rPr>
                            <a:rPr lang="en-GB" dirty="0"/>
                            <m:t> </m:t>
                          </m:r>
                        </m:e>
                      </m:nary>
                    </m:oMath>
                  </m:oMathPara>
                </a14:m>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5C1B93F8-DEF2-1246-BAD5-29B97BEB5AF7}"/>
                  </a:ext>
                </a:extLst>
              </p:cNvPr>
              <p:cNvSpPr>
                <a:spLocks noGrp="1" noRot="1" noChangeAspect="1" noMove="1" noResize="1" noEditPoints="1" noAdjustHandles="1" noChangeArrowheads="1" noChangeShapeType="1" noTextEdit="1"/>
              </p:cNvSpPr>
              <p:nvPr>
                <p:ph idx="1"/>
              </p:nvPr>
            </p:nvSpPr>
            <p:spPr>
              <a:blipFill>
                <a:blip r:embed="rId2"/>
                <a:stretch>
                  <a:fillRect l="-1436" t="-2687" b="-12836"/>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0586CFD0-97C8-B041-A4AE-98B5414726A1}"/>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33A37060-36D3-E84E-8CF6-3784EA76DA9B}"/>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594D3CA6-137D-CD46-A3FD-55E645596131}"/>
              </a:ext>
            </a:extLst>
          </p:cNvPr>
          <p:cNvSpPr>
            <a:spLocks noGrp="1"/>
          </p:cNvSpPr>
          <p:nvPr>
            <p:ph type="sldNum" sz="quarter" idx="4"/>
          </p:nvPr>
        </p:nvSpPr>
        <p:spPr/>
        <p:txBody>
          <a:bodyPr/>
          <a:lstStyle/>
          <a:p>
            <a:fld id="{67C9959E-8E6B-B04C-9955-EA096F41CA7A}" type="slidenum">
              <a:rPr lang="en-GB" smtClean="0"/>
              <a:t>29</a:t>
            </a:fld>
            <a:endParaRPr lang="en-GB"/>
          </a:p>
        </p:txBody>
      </p:sp>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E4AEE1DD-45C7-5543-837D-DFD65F24E628}"/>
                  </a:ext>
                </a:extLst>
              </p:cNvPr>
              <p:cNvSpPr txBox="1"/>
              <p:nvPr/>
            </p:nvSpPr>
            <p:spPr>
              <a:xfrm>
                <a:off x="3767340" y="5213167"/>
                <a:ext cx="4656619" cy="717632"/>
              </a:xfrm>
              <a:prstGeom prst="rect">
                <a:avLst/>
              </a:prstGeom>
              <a:solidFill>
                <a:srgbClr val="FFC000"/>
              </a:solidFill>
              <a:ln>
                <a:noFill/>
              </a:ln>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Distribute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1</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𝑇</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𝑍</m:t>
                            </m:r>
                          </m:e>
                        </m:d>
                      </m:e>
                    </m:d>
                  </m:oMath>
                </a14:m>
                <a:r>
                  <a:rPr lang="en-GB" dirty="0"/>
                  <a:t> into </a:t>
                </a:r>
                <a14:m>
                  <m:oMath xmlns:m="http://schemas.openxmlformats.org/officeDocument/2006/math">
                    <m:r>
                      <a:rPr lang="en-GB" i="1" dirty="0">
                        <a:latin typeface="Cambria Math" panose="02040503050406030204" pitchFamily="18" charset="0"/>
                      </a:rPr>
                      <m:t>𝑚</m:t>
                    </m:r>
                  </m:oMath>
                </a14:m>
                <a:r>
                  <a:rPr lang="en-GB" dirty="0"/>
                  <a:t> factors and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1</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𝐹</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e>
                        </m:d>
                      </m:e>
                    </m:d>
                  </m:oMath>
                </a14:m>
                <a:r>
                  <a:rPr lang="en-GB" dirty="0"/>
                  <a:t> into </a:t>
                </a:r>
                <a14:m>
                  <m:oMath xmlns:m="http://schemas.openxmlformats.org/officeDocument/2006/math">
                    <m:r>
                      <a:rPr lang="de-DE" i="1" dirty="0">
                        <a:latin typeface="Cambria Math" panose="02040503050406030204" pitchFamily="18" charset="0"/>
                      </a:rPr>
                      <m:t>𝑛</m:t>
                    </m:r>
                  </m:oMath>
                </a14:m>
                <a:r>
                  <a:rPr lang="en-GB" dirty="0"/>
                  <a:t> factors proportionally</a:t>
                </a:r>
              </a:p>
            </p:txBody>
          </p:sp>
        </mc:Choice>
        <mc:Fallback xmlns="">
          <p:sp>
            <p:nvSpPr>
              <p:cNvPr id="12" name="TextBox 11">
                <a:extLst>
                  <a:ext uri="{FF2B5EF4-FFF2-40B4-BE49-F238E27FC236}">
                    <a16:creationId xmlns:a16="http://schemas.microsoft.com/office/drawing/2014/main" id="{E4AEE1DD-45C7-5543-837D-DFD65F24E628}"/>
                  </a:ext>
                </a:extLst>
              </p:cNvPr>
              <p:cNvSpPr txBox="1">
                <a:spLocks noRot="1" noChangeAspect="1" noMove="1" noResize="1" noEditPoints="1" noAdjustHandles="1" noChangeArrowheads="1" noChangeShapeType="1" noTextEdit="1"/>
              </p:cNvSpPr>
              <p:nvPr/>
            </p:nvSpPr>
            <p:spPr>
              <a:xfrm>
                <a:off x="3767340" y="5213167"/>
                <a:ext cx="4656619" cy="717632"/>
              </a:xfrm>
              <a:prstGeom prst="rect">
                <a:avLst/>
              </a:prstGeom>
              <a:blipFill>
                <a:blip r:embed="rId3"/>
                <a:stretch>
                  <a:fillRect/>
                </a:stretch>
              </a:blipFill>
              <a:ln>
                <a:noFill/>
              </a:ln>
            </p:spPr>
            <p:txBody>
              <a:bodyPr/>
              <a:lstStyle/>
              <a:p>
                <a:r>
                  <a:rPr lang="en-GB">
                    <a:noFill/>
                  </a:rPr>
                  <a:t> </a:t>
                </a:r>
              </a:p>
            </p:txBody>
          </p:sp>
        </mc:Fallback>
      </mc:AlternateContent>
      <p:sp>
        <p:nvSpPr>
          <p:cNvPr id="13" name="Rectangle 12">
            <a:extLst>
              <a:ext uri="{FF2B5EF4-FFF2-40B4-BE49-F238E27FC236}">
                <a16:creationId xmlns:a16="http://schemas.microsoft.com/office/drawing/2014/main" id="{B46278BD-D461-C848-8BD2-AC0400BF13BA}"/>
              </a:ext>
            </a:extLst>
          </p:cNvPr>
          <p:cNvSpPr/>
          <p:nvPr/>
        </p:nvSpPr>
        <p:spPr>
          <a:xfrm>
            <a:off x="5094596" y="4350609"/>
            <a:ext cx="231602" cy="362523"/>
          </a:xfrm>
          <a:prstGeom prst="rect">
            <a:avLst/>
          </a:prstGeom>
          <a:solidFill>
            <a:srgbClr val="FFC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B677A360-FB8C-8945-8518-289928772176}"/>
              </a:ext>
            </a:extLst>
          </p:cNvPr>
          <p:cNvSpPr/>
          <p:nvPr/>
        </p:nvSpPr>
        <p:spPr>
          <a:xfrm>
            <a:off x="2773960" y="4326118"/>
            <a:ext cx="380539" cy="812393"/>
          </a:xfrm>
          <a:prstGeom prst="rect">
            <a:avLst/>
          </a:prstGeom>
          <a:solidFill>
            <a:srgbClr val="FFC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5FADF7D6-BADF-C944-8660-5103FA64FEDF}"/>
              </a:ext>
            </a:extLst>
          </p:cNvPr>
          <p:cNvSpPr/>
          <p:nvPr/>
        </p:nvSpPr>
        <p:spPr>
          <a:xfrm>
            <a:off x="7792769" y="4350609"/>
            <a:ext cx="172721" cy="362523"/>
          </a:xfrm>
          <a:prstGeom prst="rect">
            <a:avLst/>
          </a:prstGeom>
          <a:solidFill>
            <a:srgbClr val="FFC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17DB1E54-10B9-F64D-8EAB-765E77EF7886}"/>
              </a:ext>
            </a:extLst>
          </p:cNvPr>
          <p:cNvSpPr/>
          <p:nvPr/>
        </p:nvSpPr>
        <p:spPr>
          <a:xfrm>
            <a:off x="5461741" y="4326118"/>
            <a:ext cx="380539" cy="812393"/>
          </a:xfrm>
          <a:prstGeom prst="rect">
            <a:avLst/>
          </a:prstGeom>
          <a:solidFill>
            <a:srgbClr val="FFC0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4694092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ED1D65-B1A2-2045-8C47-9D8A6C1CE294}"/>
              </a:ext>
            </a:extLst>
          </p:cNvPr>
          <p:cNvSpPr>
            <a:spLocks noGrp="1"/>
          </p:cNvSpPr>
          <p:nvPr>
            <p:ph type="title"/>
          </p:nvPr>
        </p:nvSpPr>
        <p:spPr/>
        <p:txBody>
          <a:bodyPr/>
          <a:lstStyle/>
          <a:p>
            <a:r>
              <a:rPr lang="en-GB" dirty="0"/>
              <a:t>Count Conversion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650C46CE-D05B-E24A-8EE6-817F72E050F8}"/>
                  </a:ext>
                </a:extLst>
              </p:cNvPr>
              <p:cNvSpPr>
                <a:spLocks noGrp="1"/>
              </p:cNvSpPr>
              <p:nvPr>
                <p:ph idx="1"/>
              </p:nvPr>
            </p:nvSpPr>
            <p:spPr>
              <a:xfrm>
                <a:off x="359626" y="1665066"/>
                <a:ext cx="8151894" cy="4240848"/>
              </a:xfrm>
            </p:spPr>
            <p:txBody>
              <a:bodyPr/>
              <a:lstStyle/>
              <a:p>
                <a:r>
                  <a:rPr lang="en-GB" dirty="0"/>
                  <a:t>Counting a logical variable </a:t>
                </a:r>
                <a:r>
                  <a:rPr lang="en-GB" dirty="0">
                    <a:solidFill>
                      <a:schemeClr val="accent1"/>
                    </a:solidFill>
                  </a:rPr>
                  <a:t>binds a logical variable</a:t>
                </a:r>
                <a:r>
                  <a:rPr lang="en-GB" dirty="0"/>
                  <a:t>, i.e., removes logical variable from the logical variables of the parfactor</a:t>
                </a:r>
              </a:p>
              <a:p>
                <a:pPr lvl="1"/>
                <a:r>
                  <a:rPr lang="en-GB" dirty="0"/>
                  <a:t>E.g., </a:t>
                </a:r>
              </a:p>
              <a:p>
                <a:pPr lvl="2"/>
                <a14:m>
                  <m:oMath xmlns:m="http://schemas.openxmlformats.org/officeDocument/2006/math">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𝑔</m:t>
                        </m:r>
                      </m:e>
                      <m:sub>
                        <m:r>
                          <a:rPr lang="en-GB" b="0" i="1" smtClean="0">
                            <a:latin typeface="Cambria Math" panose="02040503050406030204" pitchFamily="18" charset="0"/>
                            <a:ea typeface="Cambria Math" panose="02040503050406030204" pitchFamily="18" charset="0"/>
                          </a:rPr>
                          <m:t>1</m:t>
                        </m:r>
                      </m:sub>
                    </m:sSub>
                    <m:r>
                      <a:rPr lang="en-GB" b="0" i="1"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en-GB" b="0" i="1" smtClean="0">
                            <a:latin typeface="Cambria Math" panose="02040503050406030204" pitchFamily="18" charset="0"/>
                            <a:ea typeface="Cambria Math" panose="02040503050406030204" pitchFamily="18" charset="0"/>
                          </a:rPr>
                          <m:t>1</m:t>
                        </m:r>
                      </m:sub>
                    </m:sSub>
                    <m:r>
                      <a:rPr lang="en-GB" i="1"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𝐸𝑝𝑖𝑑</m:t>
                    </m:r>
                    <m:r>
                      <a:rPr lang="en-GB"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𝑁𝑎𝑡</m:t>
                    </m:r>
                    <m:d>
                      <m:dPr>
                        <m:ctrlPr>
                          <a:rPr lang="en-GB"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𝐷</m:t>
                        </m:r>
                      </m:e>
                    </m:d>
                    <m:r>
                      <a:rPr lang="en-GB"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𝐴𝑐𝑐</m:t>
                    </m:r>
                    <m:d>
                      <m:dPr>
                        <m:ctrlPr>
                          <a:rPr lang="en-GB"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𝐼</m:t>
                        </m:r>
                      </m:e>
                    </m:d>
                    <m:r>
                      <a:rPr lang="en-GB" i="1" smtClean="0">
                        <a:latin typeface="Cambria Math" panose="02040503050406030204" pitchFamily="18" charset="0"/>
                        <a:ea typeface="Cambria Math" panose="02040503050406030204" pitchFamily="18" charset="0"/>
                      </a:rPr>
                      <m:t>)</m:t>
                    </m:r>
                  </m:oMath>
                </a14:m>
                <a:r>
                  <a:rPr lang="en-GB" dirty="0">
                    <a:ea typeface="Cambria Math" panose="02040503050406030204" pitchFamily="18" charset="0"/>
                  </a:rPr>
                  <a:t> ➝ </a:t>
                </a:r>
                <a14:m>
                  <m:oMath xmlns:m="http://schemas.openxmlformats.org/officeDocument/2006/math">
                    <m:r>
                      <a:rPr lang="en-GB" b="0" i="1" smtClean="0">
                        <a:latin typeface="Cambria Math" panose="02040503050406030204" pitchFamily="18" charset="0"/>
                        <a:ea typeface="Cambria Math" panose="02040503050406030204" pitchFamily="18" charset="0"/>
                      </a:rPr>
                      <m:t>𝑙𝑣</m:t>
                    </m:r>
                    <m:d>
                      <m:dPr>
                        <m:ctrlPr>
                          <a:rPr lang="en-GB" b="0" i="1" smtClean="0">
                            <a:latin typeface="Cambria Math" panose="02040503050406030204" pitchFamily="18" charset="0"/>
                            <a:ea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𝑔</m:t>
                            </m:r>
                          </m:e>
                          <m:sub>
                            <m:r>
                              <a:rPr lang="en-GB" b="0" i="1" smtClean="0">
                                <a:latin typeface="Cambria Math" panose="02040503050406030204" pitchFamily="18" charset="0"/>
                                <a:ea typeface="Cambria Math" panose="02040503050406030204" pitchFamily="18" charset="0"/>
                              </a:rPr>
                              <m:t>1</m:t>
                            </m:r>
                          </m:sub>
                        </m:sSub>
                      </m:e>
                    </m:d>
                    <m:r>
                      <a:rPr lang="en-GB" b="0" i="1" smtClean="0">
                        <a:latin typeface="Cambria Math" panose="02040503050406030204" pitchFamily="18" charset="0"/>
                        <a:ea typeface="Cambria Math" panose="02040503050406030204" pitchFamily="18" charset="0"/>
                      </a:rPr>
                      <m:t>=</m:t>
                    </m:r>
                    <m:d>
                      <m:dPr>
                        <m:begChr m:val="{"/>
                        <m:endChr m:val="}"/>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𝐷</m:t>
                        </m:r>
                        <m:r>
                          <a:rPr lang="en-GB"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𝐼</m:t>
                        </m:r>
                      </m:e>
                    </m:d>
                  </m:oMath>
                </a14:m>
                <a:endParaRPr lang="en-GB" dirty="0">
                  <a:ea typeface="Cambria Math" panose="02040503050406030204" pitchFamily="18" charset="0"/>
                </a:endParaRPr>
              </a:p>
              <a:p>
                <a:pPr lvl="2"/>
                <a14:m>
                  <m:oMath xmlns:m="http://schemas.openxmlformats.org/officeDocument/2006/math">
                    <m:sSubSup>
                      <m:sSubSupPr>
                        <m:ctrlPr>
                          <a:rPr lang="en-GB" b="0" i="1" smtClean="0">
                            <a:latin typeface="Cambria Math" panose="02040503050406030204" pitchFamily="18" charset="0"/>
                            <a:ea typeface="Cambria Math" panose="02040503050406030204" pitchFamily="18" charset="0"/>
                          </a:rPr>
                        </m:ctrlPr>
                      </m:sSubSupPr>
                      <m:e>
                        <m:r>
                          <a:rPr lang="en-GB" b="0" i="1" smtClean="0">
                            <a:latin typeface="Cambria Math" panose="02040503050406030204" pitchFamily="18" charset="0"/>
                            <a:ea typeface="Cambria Math" panose="02040503050406030204" pitchFamily="18" charset="0"/>
                          </a:rPr>
                          <m:t>𝑔</m:t>
                        </m:r>
                      </m:e>
                      <m:sub>
                        <m:r>
                          <a:rPr lang="en-GB" b="0" i="1" smtClean="0">
                            <a:latin typeface="Cambria Math" panose="02040503050406030204" pitchFamily="18" charset="0"/>
                            <a:ea typeface="Cambria Math" panose="02040503050406030204" pitchFamily="18" charset="0"/>
                          </a:rPr>
                          <m:t>1</m:t>
                        </m:r>
                      </m:sub>
                      <m:sup>
                        <m:r>
                          <a:rPr lang="en-GB" b="0" i="1" smtClean="0">
                            <a:latin typeface="Cambria Math" panose="02040503050406030204" pitchFamily="18" charset="0"/>
                            <a:ea typeface="Cambria Math" panose="02040503050406030204" pitchFamily="18" charset="0"/>
                          </a:rPr>
                          <m:t>′</m:t>
                        </m:r>
                      </m:sup>
                    </m:sSubSup>
                    <m:r>
                      <a:rPr lang="en-GB" b="0" i="1" smtClean="0">
                        <a:latin typeface="Cambria Math" panose="02040503050406030204" pitchFamily="18" charset="0"/>
                        <a:ea typeface="Cambria Math" panose="02040503050406030204" pitchFamily="18" charset="0"/>
                      </a:rPr>
                      <m:t>=</m:t>
                    </m:r>
                    <m:sSubSup>
                      <m:sSubSupPr>
                        <m:ctrlPr>
                          <a:rPr lang="en-GB" b="0" i="1" smtClean="0">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en-GB" i="1" smtClean="0">
                            <a:latin typeface="Cambria Math" panose="02040503050406030204" pitchFamily="18" charset="0"/>
                            <a:ea typeface="Cambria Math" panose="02040503050406030204" pitchFamily="18" charset="0"/>
                          </a:rPr>
                          <m:t>1</m:t>
                        </m:r>
                      </m:sub>
                      <m:sup>
                        <m:r>
                          <a:rPr lang="en-GB" b="0" i="1" smtClean="0">
                            <a:latin typeface="Cambria Math" panose="02040503050406030204" pitchFamily="18" charset="0"/>
                            <a:ea typeface="Cambria Math" panose="02040503050406030204" pitchFamily="18" charset="0"/>
                          </a:rPr>
                          <m:t>′</m:t>
                        </m:r>
                      </m:sup>
                    </m:sSubSup>
                    <m:r>
                      <a:rPr lang="en-GB" i="1"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𝐸𝑝𝑖𝑑</m:t>
                    </m:r>
                    <m:r>
                      <a:rPr lang="en-GB"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𝑁𝑎𝑡</m:t>
                    </m:r>
                    <m:d>
                      <m:dPr>
                        <m:ctrlPr>
                          <a:rPr lang="en-GB"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𝐷</m:t>
                        </m:r>
                      </m:e>
                    </m:d>
                    <m:r>
                      <a:rPr lang="en-GB" i="1">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m:t>
                        </m:r>
                      </m:e>
                      <m:sub>
                        <m:r>
                          <a:rPr lang="de-DE" b="0" i="1" smtClean="0">
                            <a:latin typeface="Cambria Math" panose="02040503050406030204" pitchFamily="18" charset="0"/>
                            <a:ea typeface="Cambria Math" panose="02040503050406030204" pitchFamily="18" charset="0"/>
                          </a:rPr>
                          <m:t>𝐼</m:t>
                        </m:r>
                      </m:sub>
                    </m:sSub>
                    <m:d>
                      <m:dPr>
                        <m:begChr m:val="["/>
                        <m:endChr m:val="]"/>
                        <m:ctrlPr>
                          <a:rPr lang="en-GB"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𝐴𝑐𝑐</m:t>
                        </m:r>
                        <m:d>
                          <m:dPr>
                            <m:ctrlPr>
                              <a:rPr lang="en-GB"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𝐼</m:t>
                            </m:r>
                          </m:e>
                        </m:d>
                      </m:e>
                    </m:d>
                    <m:r>
                      <a:rPr lang="en-GB" i="1" smtClean="0">
                        <a:latin typeface="Cambria Math" panose="02040503050406030204" pitchFamily="18" charset="0"/>
                        <a:ea typeface="Cambria Math" panose="02040503050406030204" pitchFamily="18" charset="0"/>
                      </a:rPr>
                      <m:t>)</m:t>
                    </m:r>
                  </m:oMath>
                </a14:m>
                <a:r>
                  <a:rPr lang="en-GB" dirty="0">
                    <a:ea typeface="Cambria Math" panose="02040503050406030204" pitchFamily="18" charset="0"/>
                  </a:rPr>
                  <a:t> ➝ </a:t>
                </a:r>
                <a14:m>
                  <m:oMath xmlns:m="http://schemas.openxmlformats.org/officeDocument/2006/math">
                    <m:r>
                      <a:rPr lang="en-GB" i="1" smtClean="0">
                        <a:latin typeface="Cambria Math" panose="02040503050406030204" pitchFamily="18" charset="0"/>
                        <a:ea typeface="Cambria Math" panose="02040503050406030204" pitchFamily="18" charset="0"/>
                      </a:rPr>
                      <m:t>𝑙𝑣</m:t>
                    </m:r>
                    <m:d>
                      <m:dPr>
                        <m:ctrlPr>
                          <a:rPr lang="en-GB" i="1" smtClean="0">
                            <a:latin typeface="Cambria Math" panose="02040503050406030204" pitchFamily="18" charset="0"/>
                            <a:ea typeface="Cambria Math" panose="02040503050406030204" pitchFamily="18" charset="0"/>
                          </a:rPr>
                        </m:ctrlPr>
                      </m:dPr>
                      <m:e>
                        <m:sSubSup>
                          <m:sSubSupPr>
                            <m:ctrlPr>
                              <a:rPr lang="en-GB" b="0" i="1" smtClean="0">
                                <a:latin typeface="Cambria Math" panose="02040503050406030204" pitchFamily="18" charset="0"/>
                                <a:ea typeface="Cambria Math" panose="02040503050406030204" pitchFamily="18" charset="0"/>
                              </a:rPr>
                            </m:ctrlPr>
                          </m:sSubSupPr>
                          <m:e>
                            <m:r>
                              <a:rPr lang="en-GB" i="1" smtClean="0">
                                <a:latin typeface="Cambria Math" panose="02040503050406030204" pitchFamily="18" charset="0"/>
                                <a:ea typeface="Cambria Math" panose="02040503050406030204" pitchFamily="18" charset="0"/>
                              </a:rPr>
                              <m:t>𝑔</m:t>
                            </m:r>
                          </m:e>
                          <m:sub>
                            <m:r>
                              <a:rPr lang="en-GB" i="1" smtClean="0">
                                <a:latin typeface="Cambria Math" panose="02040503050406030204" pitchFamily="18" charset="0"/>
                                <a:ea typeface="Cambria Math" panose="02040503050406030204" pitchFamily="18" charset="0"/>
                              </a:rPr>
                              <m:t>1</m:t>
                            </m:r>
                          </m:sub>
                          <m:sup>
                            <m:r>
                              <a:rPr lang="en-GB" b="0" i="1" smtClean="0">
                                <a:latin typeface="Cambria Math" panose="02040503050406030204" pitchFamily="18" charset="0"/>
                                <a:ea typeface="Cambria Math" panose="02040503050406030204" pitchFamily="18" charset="0"/>
                              </a:rPr>
                              <m:t>′</m:t>
                            </m:r>
                          </m:sup>
                        </m:sSubSup>
                      </m:e>
                    </m:d>
                    <m:r>
                      <a:rPr lang="en-GB" i="1" smtClean="0">
                        <a:latin typeface="Cambria Math" panose="02040503050406030204" pitchFamily="18" charset="0"/>
                        <a:ea typeface="Cambria Math" panose="02040503050406030204" pitchFamily="18" charset="0"/>
                      </a:rPr>
                      <m:t>=</m:t>
                    </m:r>
                    <m:d>
                      <m:dPr>
                        <m:begChr m:val="{"/>
                        <m:endChr m:val="}"/>
                        <m:ctrlPr>
                          <a:rPr lang="en-GB"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𝐷</m:t>
                        </m:r>
                      </m:e>
                    </m:d>
                  </m:oMath>
                </a14:m>
                <a:endParaRPr lang="en-GB" dirty="0">
                  <a:ea typeface="Cambria Math" panose="02040503050406030204" pitchFamily="18" charset="0"/>
                </a:endParaRPr>
              </a:p>
              <a:p>
                <a:pPr lvl="1"/>
                <a:r>
                  <a:rPr lang="en-GB" dirty="0">
                    <a:solidFill>
                      <a:schemeClr val="accent1"/>
                    </a:solidFill>
                  </a:rPr>
                  <a:t>Helps with Precondition 2 of summing out!</a:t>
                </a:r>
              </a:p>
              <a:p>
                <a:pPr lvl="2"/>
                <a:r>
                  <a:rPr lang="en-GB" dirty="0"/>
                  <a:t>SO Precondition 2: PRV to sum out has to contain all logical variables of parfactor</a:t>
                </a:r>
              </a:p>
              <a:p>
                <a:r>
                  <a:rPr lang="en-GB" dirty="0"/>
                  <a:t>Operator </a:t>
                </a:r>
                <a14:m>
                  <m:oMath xmlns:m="http://schemas.openxmlformats.org/officeDocument/2006/math">
                    <m:r>
                      <m:rPr>
                        <m:nor/>
                      </m:rPr>
                      <a:rPr lang="en-GB" i="0" dirty="0" smtClean="0">
                        <a:latin typeface="Cambria Math" panose="02040503050406030204" pitchFamily="18" charset="0"/>
                      </a:rPr>
                      <m:t>count</m:t>
                    </m:r>
                    <m:r>
                      <m:rPr>
                        <m:nor/>
                      </m:rPr>
                      <a:rPr lang="en-GB" i="0" dirty="0" smtClean="0">
                        <a:latin typeface="Cambria Math" panose="02040503050406030204" pitchFamily="18" charset="0"/>
                      </a:rPr>
                      <m:t>−</m:t>
                    </m:r>
                    <m:r>
                      <m:rPr>
                        <m:nor/>
                      </m:rPr>
                      <a:rPr lang="en-GB" i="0" dirty="0" smtClean="0">
                        <a:latin typeface="Cambria Math" panose="02040503050406030204" pitchFamily="18" charset="0"/>
                      </a:rPr>
                      <m:t>convert</m:t>
                    </m:r>
                  </m:oMath>
                </a14:m>
                <a:endParaRPr lang="en-GB" dirty="0"/>
              </a:p>
              <a:p>
                <a:pPr lvl="1"/>
                <a:r>
                  <a:rPr lang="en-GB" dirty="0"/>
                  <a:t>Count a logical variable ➝ convert a PRV into a (P)CRV</a:t>
                </a:r>
              </a:p>
              <a:p>
                <a:pPr lvl="1"/>
                <a:r>
                  <a:rPr lang="en-GB" dirty="0"/>
                  <a:t>Works as an ”enabler” for </a:t>
                </a:r>
                <a14:m>
                  <m:oMath xmlns:m="http://schemas.openxmlformats.org/officeDocument/2006/math">
                    <m:r>
                      <m:rPr>
                        <m:nor/>
                      </m:rPr>
                      <a:rPr lang="en-GB" dirty="0">
                        <a:latin typeface="Cambria Math" panose="02040503050406030204" pitchFamily="18" charset="0"/>
                      </a:rPr>
                      <m:t>sum</m:t>
                    </m:r>
                    <m:r>
                      <m:rPr>
                        <m:nor/>
                      </m:rPr>
                      <a:rPr lang="en-GB" dirty="0">
                        <a:latin typeface="Cambria Math" panose="02040503050406030204" pitchFamily="18" charset="0"/>
                      </a:rPr>
                      <m:t>−</m:t>
                    </m:r>
                    <m:r>
                      <m:rPr>
                        <m:nor/>
                      </m:rPr>
                      <a:rPr lang="en-GB" dirty="0">
                        <a:latin typeface="Cambria Math" panose="02040503050406030204" pitchFamily="18" charset="0"/>
                      </a:rPr>
                      <m:t>out</m:t>
                    </m:r>
                  </m:oMath>
                </a14:m>
                <a:r>
                  <a:rPr lang="en-GB" dirty="0"/>
                  <a:t> operator</a:t>
                </a:r>
              </a:p>
              <a:p>
                <a:pPr lvl="1"/>
                <a:r>
                  <a:rPr lang="en-GB" dirty="0"/>
                  <a:t>Preconditions for </a:t>
                </a:r>
                <a14:m>
                  <m:oMath xmlns:m="http://schemas.openxmlformats.org/officeDocument/2006/math">
                    <m:r>
                      <m:rPr>
                        <m:nor/>
                      </m:rPr>
                      <a:rPr lang="en-GB" dirty="0">
                        <a:latin typeface="Cambria Math" panose="02040503050406030204" pitchFamily="18" charset="0"/>
                      </a:rPr>
                      <m:t>count</m:t>
                    </m:r>
                    <m:r>
                      <m:rPr>
                        <m:nor/>
                      </m:rPr>
                      <a:rPr lang="en-GB" dirty="0">
                        <a:latin typeface="Cambria Math" panose="02040503050406030204" pitchFamily="18" charset="0"/>
                      </a:rPr>
                      <m:t>−</m:t>
                    </m:r>
                    <m:r>
                      <m:rPr>
                        <m:nor/>
                      </m:rPr>
                      <a:rPr lang="en-GB" dirty="0">
                        <a:latin typeface="Cambria Math" panose="02040503050406030204" pitchFamily="18" charset="0"/>
                      </a:rPr>
                      <m:t>convert</m:t>
                    </m:r>
                  </m:oMath>
                </a14:m>
                <a:r>
                  <a:rPr lang="en-GB" dirty="0"/>
                  <a:t> as well</a:t>
                </a:r>
              </a:p>
              <a:p>
                <a:endParaRPr lang="en-GB" dirty="0">
                  <a:ea typeface="Cambria Math" panose="02040503050406030204" pitchFamily="18" charset="0"/>
                </a:endParaRPr>
              </a:p>
              <a:p>
                <a:pPr lvl="2"/>
                <a:endParaRPr lang="en-GB" dirty="0"/>
              </a:p>
            </p:txBody>
          </p:sp>
        </mc:Choice>
        <mc:Fallback xmlns="">
          <p:sp>
            <p:nvSpPr>
              <p:cNvPr id="3" name="Content Placeholder 2">
                <a:extLst>
                  <a:ext uri="{FF2B5EF4-FFF2-40B4-BE49-F238E27FC236}">
                    <a16:creationId xmlns:a16="http://schemas.microsoft.com/office/drawing/2014/main" id="{650C46CE-D05B-E24A-8EE6-817F72E050F8}"/>
                  </a:ext>
                </a:extLst>
              </p:cNvPr>
              <p:cNvSpPr>
                <a:spLocks noGrp="1" noRot="1" noChangeAspect="1" noMove="1" noResize="1" noEditPoints="1" noAdjustHandles="1" noChangeArrowheads="1" noChangeShapeType="1" noTextEdit="1"/>
              </p:cNvSpPr>
              <p:nvPr>
                <p:ph idx="1"/>
              </p:nvPr>
            </p:nvSpPr>
            <p:spPr>
              <a:xfrm>
                <a:off x="359626" y="1665066"/>
                <a:ext cx="8151894" cy="4240848"/>
              </a:xfrm>
              <a:blipFill>
                <a:blip r:embed="rId2"/>
                <a:stretch>
                  <a:fillRect l="-2177" t="-2985" r="-2333" b="-2090"/>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51F2BA84-ED3A-0B41-8639-6A24549E36F2}"/>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C66B8BE8-112C-4C44-A7F7-3E9E58732235}"/>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F92125FD-94CE-C14A-95A1-6C367EE9E554}"/>
              </a:ext>
            </a:extLst>
          </p:cNvPr>
          <p:cNvSpPr>
            <a:spLocks noGrp="1"/>
          </p:cNvSpPr>
          <p:nvPr>
            <p:ph type="sldNum" sz="quarter" idx="4"/>
          </p:nvPr>
        </p:nvSpPr>
        <p:spPr/>
        <p:txBody>
          <a:bodyPr/>
          <a:lstStyle/>
          <a:p>
            <a:fld id="{67C9959E-8E6B-B04C-9955-EA096F41CA7A}" type="slidenum">
              <a:rPr lang="en-GB" smtClean="0"/>
              <a:t>30</a:t>
            </a:fld>
            <a:endParaRPr lang="en-GB"/>
          </a:p>
        </p:txBody>
      </p:sp>
      <p:sp>
        <p:nvSpPr>
          <p:cNvPr id="7" name="TextBox 6">
            <a:extLst>
              <a:ext uri="{FF2B5EF4-FFF2-40B4-BE49-F238E27FC236}">
                <a16:creationId xmlns:a16="http://schemas.microsoft.com/office/drawing/2014/main" id="{3A5CFE51-6654-B741-A4D5-0188D88F23E7}"/>
              </a:ext>
            </a:extLst>
          </p:cNvPr>
          <p:cNvSpPr txBox="1"/>
          <p:nvPr/>
        </p:nvSpPr>
        <p:spPr>
          <a:xfrm>
            <a:off x="8511519" y="1665066"/>
            <a:ext cx="3320156" cy="2308324"/>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Formal </a:t>
            </a:r>
            <a:r>
              <a:rPr lang="en-GB" i="1" dirty="0"/>
              <a:t>count conversion </a:t>
            </a:r>
            <a:r>
              <a:rPr lang="en-GB" dirty="0"/>
              <a:t>operator</a:t>
            </a:r>
          </a:p>
          <a:p>
            <a:pPr marL="285750" indent="-285750">
              <a:buFont typeface="Arial" panose="020B0604020202020204" pitchFamily="34" charset="0"/>
              <a:buChar char="•"/>
            </a:pPr>
            <a:r>
              <a:rPr lang="en-GB" dirty="0"/>
              <a:t>Number of instances of logical variable to count identical for all instances of other logical variables in parfactor</a:t>
            </a:r>
            <a:br>
              <a:rPr lang="en-GB" dirty="0"/>
            </a:br>
            <a:r>
              <a:rPr lang="en-GB" dirty="0"/>
              <a:t>(to have identical histograms)</a:t>
            </a:r>
          </a:p>
          <a:p>
            <a:pPr marL="285750" indent="-285750">
              <a:buFont typeface="Arial" panose="020B0604020202020204" pitchFamily="34" charset="0"/>
              <a:buChar char="•"/>
            </a:pPr>
            <a:r>
              <a:rPr lang="en-GB" dirty="0"/>
              <a:t>Logical variable to count appears in only one PRV</a:t>
            </a:r>
          </a:p>
        </p:txBody>
      </p:sp>
    </p:spTree>
    <p:extLst>
      <p:ext uri="{BB962C8B-B14F-4D97-AF65-F5344CB8AC3E}">
        <p14:creationId xmlns:p14="http://schemas.microsoft.com/office/powerpoint/2010/main" val="242193787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C46F15-AECD-2149-AE8E-360EDEE08103}"/>
              </a:ext>
            </a:extLst>
          </p:cNvPr>
          <p:cNvSpPr>
            <a:spLocks noGrp="1"/>
          </p:cNvSpPr>
          <p:nvPr>
            <p:ph type="title"/>
          </p:nvPr>
        </p:nvSpPr>
        <p:spPr/>
        <p:txBody>
          <a:bodyPr/>
          <a:lstStyle/>
          <a:p>
            <a:r>
              <a:rPr lang="en-GB" dirty="0"/>
              <a:t>Generalised Counting</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1AE027C-7258-5A41-9F20-3C3882900A53}"/>
                  </a:ext>
                </a:extLst>
              </p:cNvPr>
              <p:cNvSpPr>
                <a:spLocks noGrp="1"/>
              </p:cNvSpPr>
              <p:nvPr>
                <p:ph idx="1"/>
              </p:nvPr>
            </p:nvSpPr>
            <p:spPr/>
            <p:txBody>
              <a:bodyPr>
                <a:normAutofit/>
              </a:bodyPr>
              <a:lstStyle/>
              <a:p>
                <a:r>
                  <a:rPr lang="en-GB" dirty="0">
                    <a:ea typeface="Cambria Math" panose="02040503050406030204" pitchFamily="18" charset="0"/>
                  </a:rPr>
                  <a:t>Count conversion as discussed here, first introduced by Milch et al. (2008)</a:t>
                </a:r>
                <a:endParaRPr lang="en-GB" dirty="0">
                  <a:solidFill>
                    <a:schemeClr val="accent3"/>
                  </a:solidFill>
                  <a:ea typeface="Cambria Math" panose="02040503050406030204" pitchFamily="18" charset="0"/>
                </a:endParaRPr>
              </a:p>
              <a:p>
                <a:r>
                  <a:rPr lang="en-GB" dirty="0">
                    <a:ea typeface="Cambria Math" panose="02040503050406030204" pitchFamily="18" charset="0"/>
                  </a:rPr>
                  <a:t>Generalised counting by Nima Taghipour et al. (2013)</a:t>
                </a:r>
                <a:endParaRPr lang="en-GB" sz="1600" dirty="0">
                  <a:solidFill>
                    <a:schemeClr val="accent3"/>
                  </a:solidFill>
                </a:endParaRPr>
              </a:p>
              <a:p>
                <a:pPr marL="914400" lvl="1" indent="-457200">
                  <a:buFont typeface="+mj-lt"/>
                  <a:buAutoNum type="arabicPeriod"/>
                </a:pPr>
                <a:r>
                  <a:rPr lang="en-GB" dirty="0">
                    <a:ea typeface="Cambria Math" panose="02040503050406030204" pitchFamily="18" charset="0"/>
                  </a:rPr>
                  <a:t>Count logical variables that appear in more than one PRV</a:t>
                </a:r>
              </a:p>
              <a:p>
                <a:pPr lvl="2"/>
                <a:r>
                  <a:rPr lang="en-GB" dirty="0">
                    <a:ea typeface="Cambria Math" panose="02040503050406030204" pitchFamily="18" charset="0"/>
                  </a:rPr>
                  <a:t>E.g., </a:t>
                </a:r>
                <a14:m>
                  <m:oMath xmlns:m="http://schemas.openxmlformats.org/officeDocument/2006/math">
                    <m:r>
                      <a:rPr lang="en-GB" i="1">
                        <a:latin typeface="Cambria Math" panose="02040503050406030204" pitchFamily="18" charset="0"/>
                        <a:ea typeface="Cambria Math" panose="02040503050406030204" pitchFamily="18" charset="0"/>
                      </a:rPr>
                      <m:t>𝜙</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𝑄</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𝑌</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𝑇</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𝑌</m:t>
                            </m:r>
                          </m:e>
                        </m:d>
                      </m:e>
                    </m:d>
                  </m:oMath>
                </a14:m>
                <a:r>
                  <a:rPr lang="en-GB" dirty="0">
                    <a:ea typeface="Cambria Math" panose="02040503050406030204" pitchFamily="18" charset="0"/>
                  </a:rPr>
                  <a:t> </a:t>
                </a:r>
                <a:br>
                  <a:rPr lang="en-GB" dirty="0">
                    <a:ea typeface="Cambria Math" panose="02040503050406030204" pitchFamily="18" charset="0"/>
                  </a:rPr>
                </a:br>
                <a:r>
                  <a:rPr lang="en-GB" dirty="0">
                    <a:ea typeface="Cambria Math" panose="02040503050406030204" pitchFamily="18" charset="0"/>
                  </a:rPr>
                  <a:t>➝ </a:t>
                </a:r>
                <a14:m>
                  <m:oMath xmlns:m="http://schemas.openxmlformats.org/officeDocument/2006/math">
                    <m:r>
                      <a:rPr lang="en-GB" i="1">
                        <a:latin typeface="Cambria Math" panose="02040503050406030204" pitchFamily="18" charset="0"/>
                        <a:ea typeface="Cambria Math" panose="02040503050406030204" pitchFamily="18" charset="0"/>
                      </a:rPr>
                      <m:t>𝜙</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e>
                          <m:sub>
                            <m:r>
                              <a:rPr lang="de-DE" i="1">
                                <a:latin typeface="Cambria Math" panose="02040503050406030204" pitchFamily="18" charset="0"/>
                                <a:ea typeface="Cambria Math" panose="02040503050406030204" pitchFamily="18" charset="0"/>
                              </a:rPr>
                              <m:t>𝑋</m:t>
                            </m:r>
                          </m:sub>
                        </m:sSub>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𝑄</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𝑆</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𝑌</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𝑇</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𝑌</m:t>
                            </m:r>
                          </m:e>
                        </m:d>
                      </m:e>
                    </m:d>
                  </m:oMath>
                </a14:m>
                <a:endParaRPr lang="en-GB" dirty="0">
                  <a:ea typeface="Cambria Math" panose="02040503050406030204" pitchFamily="18" charset="0"/>
                </a:endParaRPr>
              </a:p>
              <a:p>
                <a:pPr marL="914400" lvl="1" indent="-457200">
                  <a:buFont typeface="+mj-lt"/>
                  <a:buAutoNum type="arabicPeriod"/>
                </a:pPr>
                <a:r>
                  <a:rPr lang="en-GB" dirty="0">
                    <a:ea typeface="Cambria Math" panose="02040503050406030204" pitchFamily="18" charset="0"/>
                  </a:rPr>
                  <a:t>Merge CRVs with counted logical variables of the same domain</a:t>
                </a:r>
              </a:p>
              <a:p>
                <a:pPr lvl="2"/>
                <a:r>
                  <a:rPr lang="en-GB" dirty="0">
                    <a:ea typeface="Cambria Math" panose="02040503050406030204" pitchFamily="18" charset="0"/>
                  </a:rPr>
                  <a:t>E.g., </a:t>
                </a:r>
                <a14:m>
                  <m:oMath xmlns:m="http://schemas.openxmlformats.org/officeDocument/2006/math">
                    <m:r>
                      <a:rPr lang="en-GB" i="1">
                        <a:latin typeface="Cambria Math" panose="02040503050406030204" pitchFamily="18" charset="0"/>
                        <a:ea typeface="Cambria Math" panose="02040503050406030204" pitchFamily="18" charset="0"/>
                      </a:rPr>
                      <m:t>𝜙</m:t>
                    </m:r>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e>
                              <m:sub>
                                <m:r>
                                  <a:rPr lang="de-DE" i="1">
                                    <a:latin typeface="Cambria Math" panose="02040503050406030204" pitchFamily="18" charset="0"/>
                                    <a:ea typeface="Cambria Math" panose="02040503050406030204" pitchFamily="18" charset="0"/>
                                  </a:rPr>
                                  <m:t>𝑋</m:t>
                                </m:r>
                              </m:sub>
                            </m:sSub>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𝑄</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d>
                      </m:e>
                      <m:sub>
                        <m:sSup>
                          <m:sSupPr>
                            <m:ctrlPr>
                              <a:rPr lang="de-DE" i="1">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𝐶</m:t>
                            </m:r>
                          </m:e>
                          <m:sup>
                            <m:r>
                              <a:rPr lang="de-DE" i="1">
                                <a:latin typeface="Cambria Math" panose="02040503050406030204" pitchFamily="18" charset="0"/>
                                <a:ea typeface="Cambria Math" panose="02040503050406030204" pitchFamily="18" charset="0"/>
                              </a:rPr>
                              <m:t>𝑋</m:t>
                            </m:r>
                          </m:sup>
                        </m:sSup>
                      </m:sub>
                    </m:sSub>
                  </m:oMath>
                </a14:m>
                <a:r>
                  <a:rPr lang="en-GB" dirty="0">
                    <a:ea typeface="Cambria Math" panose="02040503050406030204" pitchFamily="18" charset="0"/>
                  </a:rPr>
                  <a:t> and </a:t>
                </a:r>
                <a14:m>
                  <m:oMath xmlns:m="http://schemas.openxmlformats.org/officeDocument/2006/math">
                    <m:r>
                      <a:rPr lang="en-GB" i="1">
                        <a:latin typeface="Cambria Math" panose="02040503050406030204" pitchFamily="18" charset="0"/>
                        <a:ea typeface="Cambria Math" panose="02040503050406030204" pitchFamily="18" charset="0"/>
                      </a:rPr>
                      <m:t>𝜙</m:t>
                    </m:r>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e>
                              <m:sub>
                                <m:r>
                                  <a:rPr lang="de-DE" i="1">
                                    <a:latin typeface="Cambria Math" panose="02040503050406030204" pitchFamily="18" charset="0"/>
                                    <a:ea typeface="Cambria Math" panose="02040503050406030204" pitchFamily="18" charset="0"/>
                                  </a:rPr>
                                  <m:t>𝑌</m:t>
                                </m:r>
                              </m:sub>
                            </m:sSub>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𝑄</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𝑌</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𝑌</m:t>
                                    </m:r>
                                  </m:e>
                                </m:d>
                              </m:e>
                            </m:d>
                          </m:e>
                        </m:d>
                      </m:e>
                      <m:sub>
                        <m:r>
                          <a:rPr lang="de-DE" i="1">
                            <a:latin typeface="Cambria Math" panose="02040503050406030204" pitchFamily="18" charset="0"/>
                            <a:ea typeface="Cambria Math" panose="02040503050406030204" pitchFamily="18" charset="0"/>
                          </a:rPr>
                          <m:t>|</m:t>
                        </m:r>
                        <m:sSup>
                          <m:sSupPr>
                            <m:ctrlPr>
                              <a:rPr lang="de-DE" i="1">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𝐶</m:t>
                            </m:r>
                          </m:e>
                          <m:sup>
                            <m:r>
                              <a:rPr lang="de-DE" i="1">
                                <a:latin typeface="Cambria Math" panose="02040503050406030204" pitchFamily="18" charset="0"/>
                                <a:ea typeface="Cambria Math" panose="02040503050406030204" pitchFamily="18" charset="0"/>
                              </a:rPr>
                              <m:t>𝑌</m:t>
                            </m:r>
                          </m:sup>
                        </m:sSup>
                      </m:sub>
                    </m:sSub>
                  </m:oMath>
                </a14:m>
                <a:r>
                  <a:rPr lang="en-GB" dirty="0">
                    <a:ea typeface="Cambria Math" panose="02040503050406030204" pitchFamily="18" charset="0"/>
                  </a:rPr>
                  <a:t> with </a:t>
                </a:r>
                <a14:m>
                  <m:oMath xmlns:m="http://schemas.openxmlformats.org/officeDocument/2006/math">
                    <m:r>
                      <a:rPr lang="de-DE" i="1">
                        <a:latin typeface="Cambria Math" panose="02040503050406030204" pitchFamily="18" charset="0"/>
                        <a:ea typeface="Cambria Math" panose="02040503050406030204" pitchFamily="18" charset="0"/>
                      </a:rPr>
                      <m:t>𝑔𝑟</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𝑋</m:t>
                            </m:r>
                          </m:e>
                          <m:sub>
                            <m:r>
                              <a:rPr lang="de-DE" i="1">
                                <a:latin typeface="Cambria Math" panose="02040503050406030204" pitchFamily="18" charset="0"/>
                                <a:ea typeface="Cambria Math" panose="02040503050406030204" pitchFamily="18" charset="0"/>
                              </a:rPr>
                              <m:t>|</m:t>
                            </m:r>
                            <m:sSup>
                              <m:sSupPr>
                                <m:ctrlPr>
                                  <a:rPr lang="de-DE" i="1">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𝐶</m:t>
                                </m:r>
                              </m:e>
                              <m:sup>
                                <m:r>
                                  <a:rPr lang="de-DE" i="1">
                                    <a:latin typeface="Cambria Math" panose="02040503050406030204" pitchFamily="18" charset="0"/>
                                    <a:ea typeface="Cambria Math" panose="02040503050406030204" pitchFamily="18" charset="0"/>
                                  </a:rPr>
                                  <m:t>𝑋</m:t>
                                </m:r>
                              </m:sup>
                            </m:sSup>
                          </m:sub>
                        </m:sSub>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𝑔𝑟</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𝑌</m:t>
                            </m:r>
                          </m:e>
                          <m:sub>
                            <m:r>
                              <a:rPr lang="de-DE" i="1">
                                <a:latin typeface="Cambria Math" panose="02040503050406030204" pitchFamily="18" charset="0"/>
                                <a:ea typeface="Cambria Math" panose="02040503050406030204" pitchFamily="18" charset="0"/>
                              </a:rPr>
                              <m:t>|</m:t>
                            </m:r>
                            <m:sSup>
                              <m:sSupPr>
                                <m:ctrlPr>
                                  <a:rPr lang="de-DE" i="1">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𝐶</m:t>
                                </m:r>
                              </m:e>
                              <m:sup>
                                <m:r>
                                  <a:rPr lang="de-DE" i="1">
                                    <a:latin typeface="Cambria Math" panose="02040503050406030204" pitchFamily="18" charset="0"/>
                                    <a:ea typeface="Cambria Math" panose="02040503050406030204" pitchFamily="18" charset="0"/>
                                  </a:rPr>
                                  <m:t>𝑌</m:t>
                                </m:r>
                              </m:sup>
                            </m:sSup>
                          </m:sub>
                        </m:sSub>
                      </m:e>
                    </m:d>
                  </m:oMath>
                </a14:m>
                <a:r>
                  <a:rPr lang="de-DE" dirty="0">
                    <a:ea typeface="Cambria Math" panose="02040503050406030204" pitchFamily="18" charset="0"/>
                  </a:rPr>
                  <a:t> </a:t>
                </a:r>
                <a:br>
                  <a:rPr lang="de-DE" dirty="0">
                    <a:ea typeface="Cambria Math" panose="02040503050406030204" pitchFamily="18" charset="0"/>
                  </a:rPr>
                </a:br>
                <a:r>
                  <a:rPr lang="en-GB" dirty="0">
                    <a:ea typeface="Cambria Math" panose="02040503050406030204" pitchFamily="18" charset="0"/>
                  </a:rPr>
                  <a:t>➝ </a:t>
                </a:r>
                <a14:m>
                  <m:oMath xmlns:m="http://schemas.openxmlformats.org/officeDocument/2006/math">
                    <m:r>
                      <a:rPr lang="en-GB" i="1">
                        <a:latin typeface="Cambria Math" panose="02040503050406030204" pitchFamily="18" charset="0"/>
                        <a:ea typeface="Cambria Math" panose="02040503050406030204" pitchFamily="18" charset="0"/>
                      </a:rPr>
                      <m:t>𝜙</m:t>
                    </m:r>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e>
                              <m:sub>
                                <m:r>
                                  <a:rPr lang="de-DE" i="1">
                                    <a:latin typeface="Cambria Math" panose="02040503050406030204" pitchFamily="18" charset="0"/>
                                    <a:ea typeface="Cambria Math" panose="02040503050406030204" pitchFamily="18" charset="0"/>
                                  </a:rPr>
                                  <m:t>𝑋</m:t>
                                </m:r>
                              </m:sub>
                            </m:sSub>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𝑄</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d>
                      </m:e>
                      <m:sub>
                        <m:r>
                          <a:rPr lang="de-DE" i="1">
                            <a:latin typeface="Cambria Math" panose="02040503050406030204" pitchFamily="18" charset="0"/>
                            <a:ea typeface="Cambria Math" panose="02040503050406030204" pitchFamily="18" charset="0"/>
                          </a:rPr>
                          <m:t>𝐶</m:t>
                        </m:r>
                      </m:sub>
                    </m:sSub>
                  </m:oMath>
                </a14:m>
                <a:endParaRPr lang="de-DE" dirty="0">
                  <a:ea typeface="Cambria Math" panose="02040503050406030204" pitchFamily="18" charset="0"/>
                </a:endParaRPr>
              </a:p>
              <a:p>
                <a:pPr marL="914400" lvl="1" indent="-457200">
                  <a:buFont typeface="+mj-lt"/>
                  <a:buAutoNum type="arabicPeriod"/>
                </a:pPr>
                <a:r>
                  <a:rPr lang="en-GB" dirty="0">
                    <a:ea typeface="Cambria Math" panose="02040503050406030204" pitchFamily="18" charset="0"/>
                  </a:rPr>
                  <a:t>Merge-count a PRV and a CRV with an inequality constraint</a:t>
                </a:r>
              </a:p>
              <a:p>
                <a:pPr lvl="2"/>
                <a:r>
                  <a:rPr lang="en-GB" dirty="0">
                    <a:ea typeface="Cambria Math" panose="02040503050406030204" pitchFamily="18" charset="0"/>
                  </a:rPr>
                  <a:t>E.g., </a:t>
                </a:r>
                <a14:m>
                  <m:oMath xmlns:m="http://schemas.openxmlformats.org/officeDocument/2006/math">
                    <m:r>
                      <a:rPr lang="en-GB" i="1">
                        <a:latin typeface="Cambria Math" panose="02040503050406030204" pitchFamily="18" charset="0"/>
                        <a:ea typeface="Cambria Math" panose="02040503050406030204" pitchFamily="18" charset="0"/>
                      </a:rPr>
                      <m:t>𝜙</m:t>
                    </m:r>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e>
                              <m:sub>
                                <m:r>
                                  <a:rPr lang="de-DE" i="1">
                                    <a:latin typeface="Cambria Math" panose="02040503050406030204" pitchFamily="18" charset="0"/>
                                    <a:ea typeface="Cambria Math" panose="02040503050406030204" pitchFamily="18" charset="0"/>
                                  </a:rPr>
                                  <m:t>𝑋</m:t>
                                </m:r>
                              </m:sub>
                            </m:sSub>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𝑄</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𝑌</m:t>
                                </m:r>
                              </m:e>
                            </m:d>
                          </m:e>
                        </m:d>
                      </m:e>
                      <m:sub>
                        <m:r>
                          <a:rPr lang="de-DE" i="1">
                            <a:latin typeface="Cambria Math" panose="02040503050406030204" pitchFamily="18" charset="0"/>
                            <a:ea typeface="Cambria Math" panose="02040503050406030204" pitchFamily="18" charset="0"/>
                          </a:rPr>
                          <m:t>𝐶</m:t>
                        </m:r>
                      </m:sub>
                    </m:sSub>
                  </m:oMath>
                </a14:m>
                <a:r>
                  <a:rPr lang="en-GB" dirty="0">
                    <a:ea typeface="Cambria Math" panose="02040503050406030204" pitchFamily="18" charset="0"/>
                  </a:rPr>
                  <a:t> with </a:t>
                </a:r>
                <a14:m>
                  <m:oMath xmlns:m="http://schemas.openxmlformats.org/officeDocument/2006/math">
                    <m:r>
                      <a:rPr lang="de-DE" i="1">
                        <a:latin typeface="Cambria Math" panose="02040503050406030204" pitchFamily="18" charset="0"/>
                        <a:ea typeface="Cambria Math" panose="02040503050406030204" pitchFamily="18" charset="0"/>
                      </a:rPr>
                      <m:t>𝐶</m:t>
                    </m:r>
                  </m:oMath>
                </a14:m>
                <a:r>
                  <a:rPr lang="en-GB" dirty="0">
                    <a:ea typeface="Cambria Math" panose="02040503050406030204" pitchFamily="18" charset="0"/>
                  </a:rPr>
                  <a:t> encoding </a:t>
                </a:r>
                <a14:m>
                  <m:oMath xmlns:m="http://schemas.openxmlformats.org/officeDocument/2006/math">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oMath>
                </a14:m>
                <a:r>
                  <a:rPr lang="en-GB" dirty="0">
                    <a:ea typeface="Cambria Math" panose="02040503050406030204" pitchFamily="18" charset="0"/>
                  </a:rPr>
                  <a:t> </a:t>
                </a:r>
                <a:br>
                  <a:rPr lang="en-GB" dirty="0">
                    <a:ea typeface="Cambria Math" panose="02040503050406030204" pitchFamily="18" charset="0"/>
                  </a:rPr>
                </a:br>
                <a:r>
                  <a:rPr lang="en-GB" dirty="0">
                    <a:ea typeface="Cambria Math" panose="02040503050406030204" pitchFamily="18" charset="0"/>
                  </a:rPr>
                  <a:t>➝ </a:t>
                </a:r>
                <a14:m>
                  <m:oMath xmlns:m="http://schemas.openxmlformats.org/officeDocument/2006/math">
                    <m:r>
                      <a:rPr lang="en-GB" i="1">
                        <a:latin typeface="Cambria Math" panose="02040503050406030204" pitchFamily="18" charset="0"/>
                        <a:ea typeface="Cambria Math" panose="02040503050406030204" pitchFamily="18" charset="0"/>
                      </a:rPr>
                      <m:t>𝜙</m:t>
                    </m:r>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e>
                              <m:sub>
                                <m:r>
                                  <a:rPr lang="de-DE" i="1">
                                    <a:latin typeface="Cambria Math" panose="02040503050406030204" pitchFamily="18" charset="0"/>
                                    <a:ea typeface="Cambria Math" panose="02040503050406030204" pitchFamily="18" charset="0"/>
                                  </a:rPr>
                                  <m:t>𝑋</m:t>
                                </m:r>
                              </m:sub>
                            </m:sSub>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𝑄</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r>
                              <a:rPr lang="de-DE" i="1">
                                <a:latin typeface="Cambria Math" panose="02040503050406030204" pitchFamily="18" charset="0"/>
                                <a:ea typeface="Cambria Math" panose="02040503050406030204" pitchFamily="18" charset="0"/>
                              </a:rPr>
                              <m:t> </m:t>
                            </m:r>
                          </m:e>
                        </m:d>
                      </m:e>
                      <m:sub>
                        <m:r>
                          <a:rPr lang="de-DE" i="1">
                            <a:latin typeface="Cambria Math" panose="02040503050406030204" pitchFamily="18" charset="0"/>
                            <a:ea typeface="Cambria Math" panose="02040503050406030204" pitchFamily="18" charset="0"/>
                          </a:rPr>
                          <m:t>𝐶</m:t>
                        </m:r>
                      </m:sub>
                    </m:sSub>
                  </m:oMath>
                </a14:m>
                <a:endParaRPr lang="en-GB" dirty="0"/>
              </a:p>
            </p:txBody>
          </p:sp>
        </mc:Choice>
        <mc:Fallback xmlns="">
          <p:sp>
            <p:nvSpPr>
              <p:cNvPr id="3" name="Content Placeholder 2">
                <a:extLst>
                  <a:ext uri="{FF2B5EF4-FFF2-40B4-BE49-F238E27FC236}">
                    <a16:creationId xmlns:a16="http://schemas.microsoft.com/office/drawing/2014/main" id="{51AE027C-7258-5A41-9F20-3C3882900A53}"/>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6" name="Date Placeholder 5">
            <a:extLst>
              <a:ext uri="{FF2B5EF4-FFF2-40B4-BE49-F238E27FC236}">
                <a16:creationId xmlns:a16="http://schemas.microsoft.com/office/drawing/2014/main" id="{0138058A-C43D-BA43-B659-C04EA18A5B2A}"/>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D008732E-4185-484C-BFAC-CAB464F2C83F}"/>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2C269BD8-9FEC-4440-86A4-C56E0962AFED}"/>
              </a:ext>
            </a:extLst>
          </p:cNvPr>
          <p:cNvSpPr>
            <a:spLocks noGrp="1"/>
          </p:cNvSpPr>
          <p:nvPr>
            <p:ph type="sldNum" sz="quarter" idx="4"/>
          </p:nvPr>
        </p:nvSpPr>
        <p:spPr/>
        <p:txBody>
          <a:bodyPr/>
          <a:lstStyle/>
          <a:p>
            <a:fld id="{67C9959E-8E6B-B04C-9955-EA096F41CA7A}" type="slidenum">
              <a:rPr lang="en-GB" smtClean="0"/>
              <a:t>31</a:t>
            </a:fld>
            <a:endParaRPr lang="en-GB"/>
          </a:p>
        </p:txBody>
      </p:sp>
      <p:sp>
        <p:nvSpPr>
          <p:cNvPr id="5" name="Rectangle 4">
            <a:extLst>
              <a:ext uri="{FF2B5EF4-FFF2-40B4-BE49-F238E27FC236}">
                <a16:creationId xmlns:a16="http://schemas.microsoft.com/office/drawing/2014/main" id="{84D5A607-A121-0449-A009-AFCE09D3DE2E}"/>
              </a:ext>
            </a:extLst>
          </p:cNvPr>
          <p:cNvSpPr/>
          <p:nvPr/>
        </p:nvSpPr>
        <p:spPr>
          <a:xfrm>
            <a:off x="2907901" y="6090782"/>
            <a:ext cx="6375498" cy="707886"/>
          </a:xfrm>
          <a:prstGeom prst="rect">
            <a:avLst/>
          </a:prstGeom>
        </p:spPr>
        <p:txBody>
          <a:bodyPr wrap="square">
            <a:spAutoFit/>
          </a:bodyPr>
          <a:lstStyle/>
          <a:p>
            <a:pPr algn="ctr"/>
            <a:r>
              <a:rPr lang="en-GB" sz="1000" dirty="0">
                <a:solidFill>
                  <a:schemeClr val="tx1">
                    <a:lumMod val="60000"/>
                    <a:lumOff val="40000"/>
                  </a:schemeClr>
                </a:solidFill>
              </a:rPr>
              <a:t>Brian Milch, Luke S. </a:t>
            </a:r>
            <a:r>
              <a:rPr lang="en-GB" sz="1000" dirty="0" err="1">
                <a:solidFill>
                  <a:schemeClr val="tx1">
                    <a:lumMod val="60000"/>
                    <a:lumOff val="40000"/>
                  </a:schemeClr>
                </a:solidFill>
              </a:rPr>
              <a:t>Zettelmoyer</a:t>
            </a:r>
            <a:r>
              <a:rPr lang="en-GB" sz="1000" dirty="0">
                <a:solidFill>
                  <a:schemeClr val="tx1">
                    <a:lumMod val="60000"/>
                    <a:lumOff val="40000"/>
                  </a:schemeClr>
                </a:solidFill>
              </a:rPr>
              <a:t>, Kristian </a:t>
            </a:r>
            <a:r>
              <a:rPr lang="en-GB" sz="1000" dirty="0" err="1">
                <a:solidFill>
                  <a:schemeClr val="tx1">
                    <a:lumMod val="60000"/>
                    <a:lumOff val="40000"/>
                  </a:schemeClr>
                </a:solidFill>
              </a:rPr>
              <a:t>Kersting</a:t>
            </a:r>
            <a:r>
              <a:rPr lang="en-GB" sz="1000" dirty="0">
                <a:solidFill>
                  <a:schemeClr val="tx1">
                    <a:lumMod val="60000"/>
                    <a:lumOff val="40000"/>
                  </a:schemeClr>
                </a:solidFill>
              </a:rPr>
              <a:t>, Michael </a:t>
            </a:r>
            <a:r>
              <a:rPr lang="en-GB" sz="1000" dirty="0" err="1">
                <a:solidFill>
                  <a:schemeClr val="tx1">
                    <a:lumMod val="60000"/>
                    <a:lumOff val="40000"/>
                  </a:schemeClr>
                </a:solidFill>
              </a:rPr>
              <a:t>Haimes</a:t>
            </a:r>
            <a:r>
              <a:rPr lang="en-GB" sz="1000" dirty="0">
                <a:solidFill>
                  <a:schemeClr val="tx1">
                    <a:lumMod val="60000"/>
                    <a:lumOff val="40000"/>
                  </a:schemeClr>
                </a:solidFill>
              </a:rPr>
              <a:t>, and Leslie Pack </a:t>
            </a:r>
            <a:r>
              <a:rPr lang="en-GB" sz="1000" dirty="0" err="1">
                <a:solidFill>
                  <a:schemeClr val="tx1">
                    <a:lumMod val="60000"/>
                    <a:lumOff val="40000"/>
                  </a:schemeClr>
                </a:solidFill>
              </a:rPr>
              <a:t>Kaelbling</a:t>
            </a:r>
            <a:r>
              <a:rPr lang="en-GB" sz="1000" dirty="0">
                <a:solidFill>
                  <a:schemeClr val="tx1">
                    <a:lumMod val="60000"/>
                    <a:lumOff val="40000"/>
                  </a:schemeClr>
                </a:solidFill>
              </a:rPr>
              <a:t>: Lifted Probabilistic Inference with Counting Formulas. In: </a:t>
            </a:r>
            <a:r>
              <a:rPr lang="en-GB" sz="1000" i="1" dirty="0">
                <a:solidFill>
                  <a:schemeClr val="tx1">
                    <a:lumMod val="60000"/>
                    <a:lumOff val="40000"/>
                  </a:schemeClr>
                </a:solidFill>
              </a:rPr>
              <a:t>AAAI-08 Proceedings of the 23rd AAAI Conference on Artificial Intellige</a:t>
            </a:r>
            <a:r>
              <a:rPr lang="en-GB" sz="1000" dirty="0">
                <a:solidFill>
                  <a:schemeClr val="tx1">
                    <a:lumMod val="60000"/>
                    <a:lumOff val="40000"/>
                  </a:schemeClr>
                </a:solidFill>
              </a:rPr>
              <a:t>nce, 2008.</a:t>
            </a:r>
          </a:p>
          <a:p>
            <a:pPr algn="ctr"/>
            <a:r>
              <a:rPr lang="en-GB" sz="1000" dirty="0">
                <a:solidFill>
                  <a:schemeClr val="tx1">
                    <a:lumMod val="60000"/>
                    <a:lumOff val="40000"/>
                  </a:schemeClr>
                </a:solidFill>
                <a:ea typeface="Cambria Math" panose="02040503050406030204" pitchFamily="18" charset="0"/>
              </a:rPr>
              <a:t>Nima Taghipour and Jesse Davis: </a:t>
            </a:r>
            <a:r>
              <a:rPr lang="en-GB" sz="1000" dirty="0">
                <a:solidFill>
                  <a:schemeClr val="tx1">
                    <a:lumMod val="60000"/>
                    <a:lumOff val="40000"/>
                  </a:schemeClr>
                </a:solidFill>
              </a:rPr>
              <a:t>Generalised Counting for Lifted Variable Elimination. In: </a:t>
            </a:r>
            <a:r>
              <a:rPr lang="en-GB" sz="1000" i="1" dirty="0">
                <a:solidFill>
                  <a:schemeClr val="tx1">
                    <a:lumMod val="60000"/>
                    <a:lumOff val="40000"/>
                  </a:schemeClr>
                </a:solidFill>
              </a:rPr>
              <a:t>ILP-13 Proceedings of the International Conference on Inductive Logic Programming</a:t>
            </a:r>
            <a:r>
              <a:rPr lang="en-GB" sz="1000" dirty="0">
                <a:solidFill>
                  <a:schemeClr val="tx1">
                    <a:lumMod val="60000"/>
                    <a:lumOff val="40000"/>
                  </a:schemeClr>
                </a:solidFill>
              </a:rPr>
              <a:t>, 2013. (or in Nima </a:t>
            </a:r>
            <a:r>
              <a:rPr lang="en-GB" sz="1000" dirty="0" err="1">
                <a:solidFill>
                  <a:schemeClr val="tx1">
                    <a:lumMod val="60000"/>
                    <a:lumOff val="40000"/>
                  </a:schemeClr>
                </a:solidFill>
              </a:rPr>
              <a:t>Taghipour’s</a:t>
            </a:r>
            <a:r>
              <a:rPr lang="en-GB" sz="1000" dirty="0">
                <a:solidFill>
                  <a:schemeClr val="tx1">
                    <a:lumMod val="60000"/>
                    <a:lumOff val="40000"/>
                  </a:schemeClr>
                </a:solidFill>
              </a:rPr>
              <a:t> PhD thesis)</a:t>
            </a:r>
          </a:p>
        </p:txBody>
      </p:sp>
    </p:spTree>
    <p:extLst>
      <p:ext uri="{BB962C8B-B14F-4D97-AF65-F5344CB8AC3E}">
        <p14:creationId xmlns:p14="http://schemas.microsoft.com/office/powerpoint/2010/main" val="2386320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B2935E-B011-024E-9CB0-CC19BF52766B}"/>
              </a:ext>
            </a:extLst>
          </p:cNvPr>
          <p:cNvSpPr>
            <a:spLocks noGrp="1"/>
          </p:cNvSpPr>
          <p:nvPr>
            <p:ph type="title"/>
          </p:nvPr>
        </p:nvSpPr>
        <p:spPr/>
        <p:txBody>
          <a:bodyPr/>
          <a:lstStyle/>
          <a:p>
            <a:r>
              <a:rPr lang="en-GB" dirty="0"/>
              <a:t>Lifted Absorption</a:t>
            </a:r>
          </a:p>
        </p:txBody>
      </p:sp>
      <p:sp>
        <p:nvSpPr>
          <p:cNvPr id="3" name="Content Placeholder 2">
            <a:extLst>
              <a:ext uri="{FF2B5EF4-FFF2-40B4-BE49-F238E27FC236}">
                <a16:creationId xmlns:a16="http://schemas.microsoft.com/office/drawing/2014/main" id="{11D60637-2861-CE42-BA4C-5BCB25062E16}"/>
              </a:ext>
            </a:extLst>
          </p:cNvPr>
          <p:cNvSpPr>
            <a:spLocks noGrp="1"/>
          </p:cNvSpPr>
          <p:nvPr>
            <p:ph idx="1"/>
          </p:nvPr>
        </p:nvSpPr>
        <p:spPr>
          <a:xfrm>
            <a:off x="359625" y="1665066"/>
            <a:ext cx="6006251" cy="4240848"/>
          </a:xfrm>
        </p:spPr>
        <p:txBody>
          <a:bodyPr>
            <a:normAutofit/>
          </a:bodyPr>
          <a:lstStyle/>
          <a:p>
            <a:r>
              <a:rPr lang="en-GB" dirty="0"/>
              <a:t>Remember:</a:t>
            </a:r>
          </a:p>
          <a:p>
            <a:r>
              <a:rPr lang="en-GB" dirty="0"/>
              <a:t>Observations for groundings of a PRV can be</a:t>
            </a:r>
          </a:p>
          <a:p>
            <a:pPr lvl="1"/>
            <a:r>
              <a:rPr lang="en-GB" dirty="0"/>
              <a:t>One of the range values</a:t>
            </a:r>
          </a:p>
          <a:p>
            <a:pPr lvl="1"/>
            <a:r>
              <a:rPr lang="en-GB" dirty="0"/>
              <a:t>Not available (N/A)</a:t>
            </a:r>
          </a:p>
          <a:p>
            <a:r>
              <a:rPr lang="en-GB" dirty="0"/>
              <a:t>Compactly encode evidence with PRVs and parfactors</a:t>
            </a:r>
          </a:p>
          <a:p>
            <a:pPr lvl="1"/>
            <a:r>
              <a:rPr lang="en-GB" dirty="0"/>
              <a:t>Within each group: </a:t>
            </a:r>
            <a:br>
              <a:rPr lang="en-GB" dirty="0"/>
            </a:br>
            <a:r>
              <a:rPr lang="en-GB" dirty="0">
                <a:solidFill>
                  <a:schemeClr val="accent1"/>
                </a:solidFill>
              </a:rPr>
              <a:t>instances are indistinguishable again</a:t>
            </a:r>
          </a:p>
          <a:p>
            <a:pPr lvl="1"/>
            <a:endParaRPr lang="en-GB" dirty="0">
              <a:solidFill>
                <a:schemeClr val="accent1"/>
              </a:solidFill>
            </a:endParaRPr>
          </a:p>
          <a:p>
            <a:pPr marL="444500" indent="-444500">
              <a:buFont typeface="Zapf Dingbats"/>
              <a:buChar char="➝"/>
            </a:pPr>
            <a:r>
              <a:rPr lang="en-GB" dirty="0">
                <a:solidFill>
                  <a:schemeClr val="accent1"/>
                </a:solidFill>
              </a:rPr>
              <a:t>Absorb evidence for each group at once using the parfactors</a:t>
            </a:r>
          </a:p>
          <a:p>
            <a:pPr lvl="1"/>
            <a:endParaRPr lang="en-GB" dirty="0"/>
          </a:p>
        </p:txBody>
      </p:sp>
      <p:sp>
        <p:nvSpPr>
          <p:cNvPr id="7" name="Date Placeholder 6">
            <a:extLst>
              <a:ext uri="{FF2B5EF4-FFF2-40B4-BE49-F238E27FC236}">
                <a16:creationId xmlns:a16="http://schemas.microsoft.com/office/drawing/2014/main" id="{A36709F4-75AE-184C-B648-C6A8D9531E8E}"/>
              </a:ext>
            </a:extLst>
          </p:cNvPr>
          <p:cNvSpPr>
            <a:spLocks noGrp="1"/>
          </p:cNvSpPr>
          <p:nvPr>
            <p:ph type="dt" sz="half" idx="2"/>
          </p:nvPr>
        </p:nvSpPr>
        <p:spPr/>
        <p:txBody>
          <a:bodyPr/>
          <a:lstStyle/>
          <a:p>
            <a:r>
              <a:rPr lang="de-DE"/>
              <a:t>Exact: Lifting</a:t>
            </a:r>
            <a:endParaRPr lang="en-US" dirty="0"/>
          </a:p>
        </p:txBody>
      </p:sp>
      <p:sp>
        <p:nvSpPr>
          <p:cNvPr id="8" name="Footer Placeholder 7">
            <a:extLst>
              <a:ext uri="{FF2B5EF4-FFF2-40B4-BE49-F238E27FC236}">
                <a16:creationId xmlns:a16="http://schemas.microsoft.com/office/drawing/2014/main" id="{3CB0F184-2751-9049-9DA7-6A280E375A78}"/>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5E805111-49D8-E141-BFFD-7D37F50C8AEB}"/>
              </a:ext>
            </a:extLst>
          </p:cNvPr>
          <p:cNvSpPr>
            <a:spLocks noGrp="1"/>
          </p:cNvSpPr>
          <p:nvPr>
            <p:ph type="sldNum" sz="quarter" idx="4"/>
          </p:nvPr>
        </p:nvSpPr>
        <p:spPr/>
        <p:txBody>
          <a:bodyPr/>
          <a:lstStyle/>
          <a:p>
            <a:fld id="{67C9959E-8E6B-B04C-9955-EA096F41CA7A}" type="slidenum">
              <a:rPr lang="en-GB" smtClean="0"/>
              <a:t>32</a:t>
            </a:fld>
            <a:endParaRPr lang="en-GB"/>
          </a:p>
        </p:txBody>
      </p:sp>
      <mc:AlternateContent xmlns:mc="http://schemas.openxmlformats.org/markup-compatibility/2006" xmlns:a14="http://schemas.microsoft.com/office/drawing/2010/main">
        <mc:Choice Requires="a14">
          <p:graphicFrame>
            <p:nvGraphicFramePr>
              <p:cNvPr id="9" name="Table 8">
                <a:extLst>
                  <a:ext uri="{FF2B5EF4-FFF2-40B4-BE49-F238E27FC236}">
                    <a16:creationId xmlns:a16="http://schemas.microsoft.com/office/drawing/2014/main" id="{CF1A03DB-A526-6740-AA46-E7FDD9AFA518}"/>
                  </a:ext>
                </a:extLst>
              </p:cNvPr>
              <p:cNvGraphicFramePr>
                <a:graphicFrameLocks noGrp="1"/>
              </p:cNvGraphicFramePr>
              <p:nvPr>
                <p:extLst>
                  <p:ext uri="{D42A27DB-BD31-4B8C-83A1-F6EECF244321}">
                    <p14:modId xmlns:p14="http://schemas.microsoft.com/office/powerpoint/2010/main" val="2163923807"/>
                  </p:ext>
                </p:extLst>
              </p:nvPr>
            </p:nvGraphicFramePr>
            <p:xfrm>
              <a:off x="7785765" y="2581458"/>
              <a:ext cx="1364361" cy="1097280"/>
            </p:xfrm>
            <a:graphic>
              <a:graphicData uri="http://schemas.openxmlformats.org/drawingml/2006/table">
                <a:tbl>
                  <a:tblPr firstRow="1" bandRow="1">
                    <a:tableStyleId>{793D81CF-94F2-401A-BA57-92F5A7B2D0C5}</a:tableStyleId>
                  </a:tblPr>
                  <a:tblGrid>
                    <a:gridCol w="917321">
                      <a:extLst>
                        <a:ext uri="{9D8B030D-6E8A-4147-A177-3AD203B41FA5}">
                          <a16:colId xmlns:a16="http://schemas.microsoft.com/office/drawing/2014/main" val="20000"/>
                        </a:ext>
                      </a:extLst>
                    </a:gridCol>
                    <a:gridCol w="447040">
                      <a:extLst>
                        <a:ext uri="{9D8B030D-6E8A-4147-A177-3AD203B41FA5}">
                          <a16:colId xmlns:a16="http://schemas.microsoft.com/office/drawing/2014/main" val="20003"/>
                        </a:ext>
                      </a:extLst>
                    </a:gridCol>
                  </a:tblGrid>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𝑆𝑖𝑐𝑘</m:t>
                                </m:r>
                                <m:d>
                                  <m:dPr>
                                    <m:ctrlPr>
                                      <a:rPr lang="de-DE" sz="1800" b="0" i="1" smtClean="0">
                                        <a:latin typeface="Cambria Math" panose="02040503050406030204" pitchFamily="18" charset="0"/>
                                      </a:rPr>
                                    </m:ctrlPr>
                                  </m:dPr>
                                  <m:e>
                                    <m:r>
                                      <a:rPr lang="de-DE" sz="1800" b="0" i="1" smtClean="0">
                                        <a:latin typeface="Cambria Math" panose="02040503050406030204" pitchFamily="18" charset="0"/>
                                      </a:rPr>
                                      <m:t>𝑋</m:t>
                                    </m:r>
                                  </m:e>
                                </m:d>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ea typeface="Cambria Math" panose="02040503050406030204" pitchFamily="18" charset="0"/>
                                        <a:cs typeface="Cambria Math" charset="0"/>
                                      </a:rPr>
                                    </m:ctrlPr>
                                  </m:sSubSupPr>
                                  <m:e>
                                    <m:r>
                                      <a:rPr lang="el-GR" b="0" i="1" smtClean="0">
                                        <a:latin typeface="Cambria Math" panose="02040503050406030204" pitchFamily="18" charset="0"/>
                                        <a:ea typeface="Cambria Math" panose="02040503050406030204" pitchFamily="18" charset="0"/>
                                        <a:cs typeface="Cambria Math" charset="0"/>
                                      </a:rPr>
                                      <m:t>𝜙</m:t>
                                    </m:r>
                                  </m:e>
                                  <m:sub>
                                    <m:r>
                                      <a:rPr lang="de-DE" b="0" i="1" smtClean="0">
                                        <a:latin typeface="Cambria Math" panose="02040503050406030204" pitchFamily="18" charset="0"/>
                                        <a:ea typeface="Cambria Math" panose="02040503050406030204" pitchFamily="18" charset="0"/>
                                        <a:cs typeface="Cambria Math" charset="0"/>
                                      </a:rPr>
                                      <m:t>𝑒</m:t>
                                    </m:r>
                                  </m:sub>
                                  <m:sup>
                                    <m:r>
                                      <a:rPr lang="de-DE" b="0" i="1" smtClean="0">
                                        <a:latin typeface="Cambria Math" panose="02040503050406030204" pitchFamily="18" charset="0"/>
                                        <a:ea typeface="Cambria Math" panose="02040503050406030204" pitchFamily="18" charset="0"/>
                                        <a:cs typeface="Cambria Math" charset="0"/>
                                      </a:rPr>
                                      <m:t>𝑇</m:t>
                                    </m:r>
                                  </m:sup>
                                </m:sSubSup>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0</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3"/>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solidFill>
                                      <a:schemeClr val="accent1"/>
                                    </a:solidFill>
                                    <a:latin typeface="Cambria Math" panose="02040503050406030204" pitchFamily="18" charset="0"/>
                                    <a:ea typeface="Cambria Math" panose="02040503050406030204" pitchFamily="18" charset="0"/>
                                  </a:rPr>
                                  <m:t>true</m:t>
                                </m:r>
                              </m:oMath>
                            </m:oMathPara>
                          </a14:m>
                          <a:endParaRPr lang="en-US" sz="1800" i="0"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1</m:t>
                                </m:r>
                              </m:oMath>
                            </m:oMathPara>
                          </a14:m>
                          <a:endParaRPr lang="en-US" sz="1800" i="0" dirty="0">
                            <a:solidFill>
                              <a:schemeClr val="accent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4"/>
                      </a:ext>
                    </a:extLst>
                  </a:tr>
                </a:tbl>
              </a:graphicData>
            </a:graphic>
          </p:graphicFrame>
        </mc:Choice>
        <mc:Fallback xmlns="">
          <p:graphicFrame>
            <p:nvGraphicFramePr>
              <p:cNvPr id="9" name="Table 8">
                <a:extLst>
                  <a:ext uri="{FF2B5EF4-FFF2-40B4-BE49-F238E27FC236}">
                    <a16:creationId xmlns:a16="http://schemas.microsoft.com/office/drawing/2014/main" id="{CF1A03DB-A526-6740-AA46-E7FDD9AFA518}"/>
                  </a:ext>
                </a:extLst>
              </p:cNvPr>
              <p:cNvGraphicFramePr>
                <a:graphicFrameLocks noGrp="1"/>
              </p:cNvGraphicFramePr>
              <p:nvPr>
                <p:extLst>
                  <p:ext uri="{D42A27DB-BD31-4B8C-83A1-F6EECF244321}">
                    <p14:modId xmlns:p14="http://schemas.microsoft.com/office/powerpoint/2010/main" val="2163923807"/>
                  </p:ext>
                </p:extLst>
              </p:nvPr>
            </p:nvGraphicFramePr>
            <p:xfrm>
              <a:off x="7785765" y="2581458"/>
              <a:ext cx="1364361" cy="1097280"/>
            </p:xfrm>
            <a:graphic>
              <a:graphicData uri="http://schemas.openxmlformats.org/drawingml/2006/table">
                <a:tbl>
                  <a:tblPr firstRow="1" bandRow="1">
                    <a:tableStyleId>{793D81CF-94F2-401A-BA57-92F5A7B2D0C5}</a:tableStyleId>
                  </a:tblPr>
                  <a:tblGrid>
                    <a:gridCol w="917321">
                      <a:extLst>
                        <a:ext uri="{9D8B030D-6E8A-4147-A177-3AD203B41FA5}">
                          <a16:colId xmlns:a16="http://schemas.microsoft.com/office/drawing/2014/main" val="20000"/>
                        </a:ext>
                      </a:extLst>
                    </a:gridCol>
                    <a:gridCol w="447040">
                      <a:extLst>
                        <a:ext uri="{9D8B030D-6E8A-4147-A177-3AD203B41FA5}">
                          <a16:colId xmlns:a16="http://schemas.microsoft.com/office/drawing/2014/main" val="20003"/>
                        </a:ext>
                      </a:extLst>
                    </a:gridCol>
                  </a:tblGrid>
                  <a:tr h="365760">
                    <a:tc>
                      <a:txBody>
                        <a:bodyPr/>
                        <a:lstStyle/>
                        <a:p>
                          <a:endParaRPr lang="en-DE"/>
                        </a:p>
                      </a:txBody>
                      <a:tcPr marL="45720" marR="45720">
                        <a:blipFill>
                          <a:blip r:embed="rId2"/>
                          <a:stretch>
                            <a:fillRect l="-1370" t="-3448" r="-49315" b="-203448"/>
                          </a:stretch>
                        </a:blipFill>
                      </a:tcPr>
                    </a:tc>
                    <a:tc>
                      <a:txBody>
                        <a:bodyPr/>
                        <a:lstStyle/>
                        <a:p>
                          <a:endParaRPr lang="en-DE"/>
                        </a:p>
                      </a:txBody>
                      <a:tcPr marL="45720" marR="45720">
                        <a:blipFill>
                          <a:blip r:embed="rId2"/>
                          <a:stretch>
                            <a:fillRect l="-211429" t="-3448" r="-2857" b="-203448"/>
                          </a:stretch>
                        </a:blipFill>
                      </a:tcPr>
                    </a:tc>
                    <a:extLst>
                      <a:ext uri="{0D108BD9-81ED-4DB2-BD59-A6C34878D82A}">
                        <a16:rowId xmlns:a16="http://schemas.microsoft.com/office/drawing/2014/main" val="10000"/>
                      </a:ext>
                    </a:extLst>
                  </a:tr>
                  <a:tr h="365760">
                    <a:tc>
                      <a:txBody>
                        <a:bodyPr/>
                        <a:lstStyle/>
                        <a:p>
                          <a:endParaRPr lang="en-DE"/>
                        </a:p>
                      </a:txBody>
                      <a:tcPr marL="45720" marR="45720">
                        <a:blipFill>
                          <a:blip r:embed="rId2"/>
                          <a:stretch>
                            <a:fillRect l="-1370" t="-103448" r="-49315" b="-103448"/>
                          </a:stretch>
                        </a:blipFill>
                      </a:tcPr>
                    </a:tc>
                    <a:tc>
                      <a:txBody>
                        <a:bodyPr/>
                        <a:lstStyle/>
                        <a:p>
                          <a:endParaRPr lang="en-DE"/>
                        </a:p>
                      </a:txBody>
                      <a:tcPr marL="45720" marR="45720">
                        <a:blipFill>
                          <a:blip r:embed="rId2"/>
                          <a:stretch>
                            <a:fillRect l="-211429" t="-103448" r="-2857" b="-103448"/>
                          </a:stretch>
                        </a:blipFill>
                      </a:tcPr>
                    </a:tc>
                    <a:extLst>
                      <a:ext uri="{0D108BD9-81ED-4DB2-BD59-A6C34878D82A}">
                        <a16:rowId xmlns:a16="http://schemas.microsoft.com/office/drawing/2014/main" val="10003"/>
                      </a:ext>
                    </a:extLst>
                  </a:tr>
                  <a:tr h="365760">
                    <a:tc>
                      <a:txBody>
                        <a:bodyPr/>
                        <a:lstStyle/>
                        <a:p>
                          <a:endParaRPr lang="en-DE"/>
                        </a:p>
                      </a:txBody>
                      <a:tcPr marL="45720" marR="45720">
                        <a:blipFill>
                          <a:blip r:embed="rId2"/>
                          <a:stretch>
                            <a:fillRect l="-1370" t="-203448" r="-49315" b="-3448"/>
                          </a:stretch>
                        </a:blipFill>
                      </a:tcPr>
                    </a:tc>
                    <a:tc>
                      <a:txBody>
                        <a:bodyPr/>
                        <a:lstStyle/>
                        <a:p>
                          <a:endParaRPr lang="en-DE"/>
                        </a:p>
                      </a:txBody>
                      <a:tcPr marL="45720" marR="45720">
                        <a:blipFill>
                          <a:blip r:embed="rId2"/>
                          <a:stretch>
                            <a:fillRect l="-211429" t="-203448" r="-2857" b="-3448"/>
                          </a:stretch>
                        </a:blipFill>
                      </a:tcPr>
                    </a:tc>
                    <a:extLst>
                      <a:ext uri="{0D108BD9-81ED-4DB2-BD59-A6C34878D82A}">
                        <a16:rowId xmlns:a16="http://schemas.microsoft.com/office/drawing/2014/main" val="10004"/>
                      </a:ext>
                    </a:extLst>
                  </a:tr>
                </a:tbl>
              </a:graphicData>
            </a:graphic>
          </p:graphicFrame>
        </mc:Fallback>
      </mc:AlternateContent>
      <mc:AlternateContent xmlns:mc="http://schemas.openxmlformats.org/markup-compatibility/2006" xmlns:a14="http://schemas.microsoft.com/office/drawing/2010/main">
        <mc:Choice Requires="a14">
          <p:graphicFrame>
            <p:nvGraphicFramePr>
              <p:cNvPr id="10" name="Table 9">
                <a:extLst>
                  <a:ext uri="{FF2B5EF4-FFF2-40B4-BE49-F238E27FC236}">
                    <a16:creationId xmlns:a16="http://schemas.microsoft.com/office/drawing/2014/main" id="{ACFBFEDF-209A-0345-A6E3-182F42A8CDED}"/>
                  </a:ext>
                </a:extLst>
              </p:cNvPr>
              <p:cNvGraphicFramePr>
                <a:graphicFrameLocks noGrp="1"/>
              </p:cNvGraphicFramePr>
              <p:nvPr>
                <p:extLst>
                  <p:ext uri="{D42A27DB-BD31-4B8C-83A1-F6EECF244321}">
                    <p14:modId xmlns:p14="http://schemas.microsoft.com/office/powerpoint/2010/main" val="651839209"/>
                  </p:ext>
                </p:extLst>
              </p:nvPr>
            </p:nvGraphicFramePr>
            <p:xfrm>
              <a:off x="9430104" y="2578230"/>
              <a:ext cx="1364361" cy="1097280"/>
            </p:xfrm>
            <a:graphic>
              <a:graphicData uri="http://schemas.openxmlformats.org/drawingml/2006/table">
                <a:tbl>
                  <a:tblPr firstRow="1" bandRow="1">
                    <a:tableStyleId>{793D81CF-94F2-401A-BA57-92F5A7B2D0C5}</a:tableStyleId>
                  </a:tblPr>
                  <a:tblGrid>
                    <a:gridCol w="917321">
                      <a:extLst>
                        <a:ext uri="{9D8B030D-6E8A-4147-A177-3AD203B41FA5}">
                          <a16:colId xmlns:a16="http://schemas.microsoft.com/office/drawing/2014/main" val="20000"/>
                        </a:ext>
                      </a:extLst>
                    </a:gridCol>
                    <a:gridCol w="447040">
                      <a:extLst>
                        <a:ext uri="{9D8B030D-6E8A-4147-A177-3AD203B41FA5}">
                          <a16:colId xmlns:a16="http://schemas.microsoft.com/office/drawing/2014/main" val="20003"/>
                        </a:ext>
                      </a:extLst>
                    </a:gridCol>
                  </a:tblGrid>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𝑆𝑖𝑐𝑘</m:t>
                                </m:r>
                                <m:d>
                                  <m:dPr>
                                    <m:ctrlPr>
                                      <a:rPr lang="de-DE" sz="1800" b="0" i="1" smtClean="0">
                                        <a:latin typeface="Cambria Math" panose="02040503050406030204" pitchFamily="18" charset="0"/>
                                      </a:rPr>
                                    </m:ctrlPr>
                                  </m:dPr>
                                  <m:e>
                                    <m:r>
                                      <a:rPr lang="de-DE" sz="1800" b="0" i="1" smtClean="0">
                                        <a:latin typeface="Cambria Math" panose="02040503050406030204" pitchFamily="18" charset="0"/>
                                      </a:rPr>
                                      <m:t>𝑋</m:t>
                                    </m:r>
                                  </m:e>
                                </m:d>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ea typeface="Cambria Math" panose="02040503050406030204" pitchFamily="18" charset="0"/>
                                        <a:cs typeface="Cambria Math" charset="0"/>
                                      </a:rPr>
                                    </m:ctrlPr>
                                  </m:sSubSupPr>
                                  <m:e>
                                    <m:r>
                                      <a:rPr lang="el-GR" b="0" i="1" smtClean="0">
                                        <a:latin typeface="Cambria Math" panose="02040503050406030204" pitchFamily="18" charset="0"/>
                                        <a:ea typeface="Cambria Math" panose="02040503050406030204" pitchFamily="18" charset="0"/>
                                        <a:cs typeface="Cambria Math" charset="0"/>
                                      </a:rPr>
                                      <m:t>𝜙</m:t>
                                    </m:r>
                                  </m:e>
                                  <m:sub>
                                    <m:r>
                                      <a:rPr lang="de-DE" b="0" i="1" smtClean="0">
                                        <a:latin typeface="Cambria Math" panose="02040503050406030204" pitchFamily="18" charset="0"/>
                                        <a:ea typeface="Cambria Math" panose="02040503050406030204" pitchFamily="18" charset="0"/>
                                        <a:cs typeface="Cambria Math" charset="0"/>
                                      </a:rPr>
                                      <m:t>𝑒</m:t>
                                    </m:r>
                                  </m:sub>
                                  <m:sup>
                                    <m:r>
                                      <a:rPr lang="de-DE" b="0" i="1" smtClean="0">
                                        <a:latin typeface="Cambria Math" panose="02040503050406030204" pitchFamily="18" charset="0"/>
                                        <a:ea typeface="Cambria Math" panose="02040503050406030204" pitchFamily="18" charset="0"/>
                                        <a:cs typeface="Cambria Math" charset="0"/>
                                      </a:rPr>
                                      <m:t>𝐹</m:t>
                                    </m:r>
                                  </m:sup>
                                </m:sSubSup>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solidFill>
                                      <a:srgbClr val="FFC000"/>
                                    </a:solidFill>
                                    <a:latin typeface="Cambria Math" panose="02040503050406030204" pitchFamily="18" charset="0"/>
                                    <a:ea typeface="Cambria Math" panose="02040503050406030204" pitchFamily="18" charset="0"/>
                                  </a:rPr>
                                  <m:t>false</m:t>
                                </m:r>
                              </m:oMath>
                            </m:oMathPara>
                          </a14:m>
                          <a:endParaRPr lang="en-US" sz="1800" i="0" dirty="0">
                            <a:solidFill>
                              <a:srgbClr val="FFC000"/>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1</m:t>
                                </m:r>
                              </m:oMath>
                            </m:oMathPara>
                          </a14:m>
                          <a:endParaRPr lang="en-US" sz="1800" i="0" dirty="0">
                            <a:solidFill>
                              <a:srgbClr val="FFC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3"/>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0</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4"/>
                      </a:ext>
                    </a:extLst>
                  </a:tr>
                </a:tbl>
              </a:graphicData>
            </a:graphic>
          </p:graphicFrame>
        </mc:Choice>
        <mc:Fallback xmlns="">
          <p:graphicFrame>
            <p:nvGraphicFramePr>
              <p:cNvPr id="10" name="Table 9">
                <a:extLst>
                  <a:ext uri="{FF2B5EF4-FFF2-40B4-BE49-F238E27FC236}">
                    <a16:creationId xmlns:a16="http://schemas.microsoft.com/office/drawing/2014/main" id="{ACFBFEDF-209A-0345-A6E3-182F42A8CDED}"/>
                  </a:ext>
                </a:extLst>
              </p:cNvPr>
              <p:cNvGraphicFramePr>
                <a:graphicFrameLocks noGrp="1"/>
              </p:cNvGraphicFramePr>
              <p:nvPr>
                <p:extLst>
                  <p:ext uri="{D42A27DB-BD31-4B8C-83A1-F6EECF244321}">
                    <p14:modId xmlns:p14="http://schemas.microsoft.com/office/powerpoint/2010/main" val="651839209"/>
                  </p:ext>
                </p:extLst>
              </p:nvPr>
            </p:nvGraphicFramePr>
            <p:xfrm>
              <a:off x="9430104" y="2578230"/>
              <a:ext cx="1364361" cy="1097280"/>
            </p:xfrm>
            <a:graphic>
              <a:graphicData uri="http://schemas.openxmlformats.org/drawingml/2006/table">
                <a:tbl>
                  <a:tblPr firstRow="1" bandRow="1">
                    <a:tableStyleId>{793D81CF-94F2-401A-BA57-92F5A7B2D0C5}</a:tableStyleId>
                  </a:tblPr>
                  <a:tblGrid>
                    <a:gridCol w="917321">
                      <a:extLst>
                        <a:ext uri="{9D8B030D-6E8A-4147-A177-3AD203B41FA5}">
                          <a16:colId xmlns:a16="http://schemas.microsoft.com/office/drawing/2014/main" val="20000"/>
                        </a:ext>
                      </a:extLst>
                    </a:gridCol>
                    <a:gridCol w="447040">
                      <a:extLst>
                        <a:ext uri="{9D8B030D-6E8A-4147-A177-3AD203B41FA5}">
                          <a16:colId xmlns:a16="http://schemas.microsoft.com/office/drawing/2014/main" val="20003"/>
                        </a:ext>
                      </a:extLst>
                    </a:gridCol>
                  </a:tblGrid>
                  <a:tr h="365760">
                    <a:tc>
                      <a:txBody>
                        <a:bodyPr/>
                        <a:lstStyle/>
                        <a:p>
                          <a:endParaRPr lang="en-DE"/>
                        </a:p>
                      </a:txBody>
                      <a:tcPr marL="45720" marR="45720">
                        <a:blipFill>
                          <a:blip r:embed="rId3"/>
                          <a:stretch>
                            <a:fillRect l="-1370" t="-3448" r="-50685" b="-203448"/>
                          </a:stretch>
                        </a:blipFill>
                      </a:tcPr>
                    </a:tc>
                    <a:tc>
                      <a:txBody>
                        <a:bodyPr/>
                        <a:lstStyle/>
                        <a:p>
                          <a:endParaRPr lang="en-DE"/>
                        </a:p>
                      </a:txBody>
                      <a:tcPr marL="45720" marR="45720">
                        <a:blipFill>
                          <a:blip r:embed="rId3"/>
                          <a:stretch>
                            <a:fillRect l="-211429" t="-3448" r="-5714" b="-203448"/>
                          </a:stretch>
                        </a:blipFill>
                      </a:tcPr>
                    </a:tc>
                    <a:extLst>
                      <a:ext uri="{0D108BD9-81ED-4DB2-BD59-A6C34878D82A}">
                        <a16:rowId xmlns:a16="http://schemas.microsoft.com/office/drawing/2014/main" val="10000"/>
                      </a:ext>
                    </a:extLst>
                  </a:tr>
                  <a:tr h="365760">
                    <a:tc>
                      <a:txBody>
                        <a:bodyPr/>
                        <a:lstStyle/>
                        <a:p>
                          <a:endParaRPr lang="en-DE"/>
                        </a:p>
                      </a:txBody>
                      <a:tcPr marL="45720" marR="45720">
                        <a:blipFill>
                          <a:blip r:embed="rId3"/>
                          <a:stretch>
                            <a:fillRect l="-1370" t="-103448" r="-50685" b="-103448"/>
                          </a:stretch>
                        </a:blipFill>
                      </a:tcPr>
                    </a:tc>
                    <a:tc>
                      <a:txBody>
                        <a:bodyPr/>
                        <a:lstStyle/>
                        <a:p>
                          <a:endParaRPr lang="en-DE"/>
                        </a:p>
                      </a:txBody>
                      <a:tcPr marL="45720" marR="45720">
                        <a:blipFill>
                          <a:blip r:embed="rId3"/>
                          <a:stretch>
                            <a:fillRect l="-211429" t="-103448" r="-5714" b="-103448"/>
                          </a:stretch>
                        </a:blipFill>
                      </a:tcPr>
                    </a:tc>
                    <a:extLst>
                      <a:ext uri="{0D108BD9-81ED-4DB2-BD59-A6C34878D82A}">
                        <a16:rowId xmlns:a16="http://schemas.microsoft.com/office/drawing/2014/main" val="10003"/>
                      </a:ext>
                    </a:extLst>
                  </a:tr>
                  <a:tr h="365760">
                    <a:tc>
                      <a:txBody>
                        <a:bodyPr/>
                        <a:lstStyle/>
                        <a:p>
                          <a:endParaRPr lang="en-DE"/>
                        </a:p>
                      </a:txBody>
                      <a:tcPr marL="45720" marR="45720">
                        <a:blipFill>
                          <a:blip r:embed="rId3"/>
                          <a:stretch>
                            <a:fillRect l="-1370" t="-203448" r="-50685" b="-3448"/>
                          </a:stretch>
                        </a:blipFill>
                      </a:tcPr>
                    </a:tc>
                    <a:tc>
                      <a:txBody>
                        <a:bodyPr/>
                        <a:lstStyle/>
                        <a:p>
                          <a:endParaRPr lang="en-DE"/>
                        </a:p>
                      </a:txBody>
                      <a:tcPr marL="45720" marR="45720">
                        <a:blipFill>
                          <a:blip r:embed="rId3"/>
                          <a:stretch>
                            <a:fillRect l="-211429" t="-203448" r="-5714" b="-3448"/>
                          </a:stretch>
                        </a:blipFill>
                      </a:tcPr>
                    </a:tc>
                    <a:extLst>
                      <a:ext uri="{0D108BD9-81ED-4DB2-BD59-A6C34878D82A}">
                        <a16:rowId xmlns:a16="http://schemas.microsoft.com/office/drawing/2014/main" val="10004"/>
                      </a:ext>
                    </a:extLst>
                  </a:tr>
                </a:tbl>
              </a:graphicData>
            </a:graphic>
          </p:graphicFrame>
        </mc:Fallback>
      </mc:AlternateContent>
      <p:grpSp>
        <p:nvGrpSpPr>
          <p:cNvPr id="11" name="Group 10">
            <a:extLst>
              <a:ext uri="{FF2B5EF4-FFF2-40B4-BE49-F238E27FC236}">
                <a16:creationId xmlns:a16="http://schemas.microsoft.com/office/drawing/2014/main" id="{EB3FE5C3-0A7E-A944-B411-17378C711212}"/>
              </a:ext>
            </a:extLst>
          </p:cNvPr>
          <p:cNvGrpSpPr/>
          <p:nvPr/>
        </p:nvGrpSpPr>
        <p:grpSpPr>
          <a:xfrm>
            <a:off x="6907622" y="3834819"/>
            <a:ext cx="4924053" cy="2070888"/>
            <a:chOff x="6907622" y="3834819"/>
            <a:chExt cx="4924053" cy="2070888"/>
          </a:xfrm>
        </p:grpSpPr>
        <p:grpSp>
          <p:nvGrpSpPr>
            <p:cNvPr id="12" name="Group 11">
              <a:extLst>
                <a:ext uri="{FF2B5EF4-FFF2-40B4-BE49-F238E27FC236}">
                  <a16:creationId xmlns:a16="http://schemas.microsoft.com/office/drawing/2014/main" id="{6A87A74C-B841-1441-8AD9-3C6EAA821964}"/>
                </a:ext>
              </a:extLst>
            </p:cNvPr>
            <p:cNvGrpSpPr/>
            <p:nvPr/>
          </p:nvGrpSpPr>
          <p:grpSpPr>
            <a:xfrm>
              <a:off x="8241884" y="3918239"/>
              <a:ext cx="2198182" cy="490296"/>
              <a:chOff x="8655309" y="2902693"/>
              <a:chExt cx="2198182" cy="490296"/>
            </a:xfrm>
          </p:grpSpPr>
          <p:cxnSp>
            <p:nvCxnSpPr>
              <p:cNvPr id="40" name="Straight Connector 39">
                <a:extLst>
                  <a:ext uri="{FF2B5EF4-FFF2-40B4-BE49-F238E27FC236}">
                    <a16:creationId xmlns:a16="http://schemas.microsoft.com/office/drawing/2014/main" id="{1660A67F-30D6-B645-AE86-8E1A047FB59A}"/>
                  </a:ext>
                </a:extLst>
              </p:cNvPr>
              <p:cNvCxnSpPr>
                <a:cxnSpLocks/>
                <a:stCxn id="13" idx="6"/>
                <a:endCxn id="45"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8AE73AD-5076-124C-A719-A469B0259589}"/>
                  </a:ext>
                </a:extLst>
              </p:cNvPr>
              <p:cNvCxnSpPr>
                <a:cxnSpLocks/>
                <a:stCxn id="14" idx="2"/>
                <a:endCxn id="45" idx="3"/>
              </p:cNvCxnSpPr>
              <p:nvPr/>
            </p:nvCxnSpPr>
            <p:spPr>
              <a:xfrm flipH="1" flipV="1">
                <a:off x="9721684" y="3013607"/>
                <a:ext cx="1131807"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1008AD3-9A15-EA41-8050-90F586EF167A}"/>
                  </a:ext>
                </a:extLst>
              </p:cNvPr>
              <p:cNvCxnSpPr>
                <a:cxnSpLocks/>
                <a:stCxn id="17" idx="0"/>
                <a:endCxn id="45" idx="2"/>
              </p:cNvCxnSpPr>
              <p:nvPr/>
            </p:nvCxnSpPr>
            <p:spPr>
              <a:xfrm flipH="1" flipV="1">
                <a:off x="9649684" y="3085607"/>
                <a:ext cx="3824" cy="30738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40C5683E-1D39-584C-B028-CF5E205CC8D9}"/>
                  </a:ext>
                </a:extLst>
              </p:cNvPr>
              <p:cNvGrpSpPr/>
              <p:nvPr/>
            </p:nvGrpSpPr>
            <p:grpSpPr>
              <a:xfrm>
                <a:off x="9540595" y="2902693"/>
                <a:ext cx="520306" cy="392206"/>
                <a:chOff x="9540595" y="2902693"/>
                <a:chExt cx="520306" cy="392206"/>
              </a:xfrm>
            </p:grpSpPr>
            <p:sp>
              <p:nvSpPr>
                <p:cNvPr id="44" name="Rectangle 43">
                  <a:extLst>
                    <a:ext uri="{FF2B5EF4-FFF2-40B4-BE49-F238E27FC236}">
                      <a16:creationId xmlns:a16="http://schemas.microsoft.com/office/drawing/2014/main" id="{B0E0F665-6B3C-9543-8F39-C9982509D8D3}"/>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Rectangle 44">
                  <a:extLst>
                    <a:ext uri="{FF2B5EF4-FFF2-40B4-BE49-F238E27FC236}">
                      <a16:creationId xmlns:a16="http://schemas.microsoft.com/office/drawing/2014/main" id="{B19F0F70-44BB-9646-8573-CB776730A3B7}"/>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Rectangle 45">
                  <a:extLst>
                    <a:ext uri="{FF2B5EF4-FFF2-40B4-BE49-F238E27FC236}">
                      <a16:creationId xmlns:a16="http://schemas.microsoft.com/office/drawing/2014/main" id="{A9EC3BAD-C741-DC46-90FD-FBF93405033D}"/>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A4B6AC20-2FAC-DF4E-8255-2F4B912F495A}"/>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05" name="TextBox 104">
                      <a:extLst>
                        <a:ext uri="{FF2B5EF4-FFF2-40B4-BE49-F238E27FC236}">
                          <a16:creationId xmlns:a16="http://schemas.microsoft.com/office/drawing/2014/main" id="{97102F4F-F96B-A941-885B-1E10A5474211}"/>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3" name="Oval 12">
                  <a:extLst>
                    <a:ext uri="{FF2B5EF4-FFF2-40B4-BE49-F238E27FC236}">
                      <a16:creationId xmlns:a16="http://schemas.microsoft.com/office/drawing/2014/main" id="{B3A6D032-895A-074D-9A6E-16D7BFA165B8}"/>
                    </a:ext>
                  </a:extLst>
                </p:cNvPr>
                <p:cNvSpPr/>
                <p:nvPr/>
              </p:nvSpPr>
              <p:spPr>
                <a:xfrm>
                  <a:off x="7109772" y="3834819"/>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13" name="Oval 112">
                  <a:extLst>
                    <a:ext uri="{FF2B5EF4-FFF2-40B4-BE49-F238E27FC236}">
                      <a16:creationId xmlns:a16="http://schemas.microsoft.com/office/drawing/2014/main" id="{D0027B3A-2688-1045-8B54-5F5C209A05FA}"/>
                    </a:ext>
                  </a:extLst>
                </p:cNvPr>
                <p:cNvSpPr>
                  <a:spLocks noRot="1" noChangeAspect="1" noMove="1" noResize="1" noEditPoints="1" noAdjustHandles="1" noChangeArrowheads="1" noChangeShapeType="1" noTextEdit="1"/>
                </p:cNvSpPr>
                <p:nvPr/>
              </p:nvSpPr>
              <p:spPr>
                <a:xfrm>
                  <a:off x="7109772" y="3834819"/>
                  <a:ext cx="1132112"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 name="Oval 13">
                  <a:extLst>
                    <a:ext uri="{FF2B5EF4-FFF2-40B4-BE49-F238E27FC236}">
                      <a16:creationId xmlns:a16="http://schemas.microsoft.com/office/drawing/2014/main" id="{2B706B36-652A-E44A-8D28-953C08567CB7}"/>
                    </a:ext>
                  </a:extLst>
                </p:cNvPr>
                <p:cNvSpPr/>
                <p:nvPr/>
              </p:nvSpPr>
              <p:spPr>
                <a:xfrm>
                  <a:off x="10440066" y="3834819"/>
                  <a:ext cx="99100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14" name="Oval 113">
                  <a:extLst>
                    <a:ext uri="{FF2B5EF4-FFF2-40B4-BE49-F238E27FC236}">
                      <a16:creationId xmlns:a16="http://schemas.microsoft.com/office/drawing/2014/main" id="{3DD7CE19-7649-9041-ABD0-D4C648A477C1}"/>
                    </a:ext>
                  </a:extLst>
                </p:cNvPr>
                <p:cNvSpPr>
                  <a:spLocks noRot="1" noChangeAspect="1" noMove="1" noResize="1" noEditPoints="1" noAdjustHandles="1" noChangeArrowheads="1" noChangeShapeType="1" noTextEdit="1"/>
                </p:cNvSpPr>
                <p:nvPr/>
              </p:nvSpPr>
              <p:spPr>
                <a:xfrm>
                  <a:off x="10440066" y="3834819"/>
                  <a:ext cx="991005"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 name="Oval 14">
                  <a:extLst>
                    <a:ext uri="{FF2B5EF4-FFF2-40B4-BE49-F238E27FC236}">
                      <a16:creationId xmlns:a16="http://schemas.microsoft.com/office/drawing/2014/main" id="{5DD19F2A-648A-3F41-B8FF-486D5DC469E7}"/>
                    </a:ext>
                  </a:extLst>
                </p:cNvPr>
                <p:cNvSpPr/>
                <p:nvPr/>
              </p:nvSpPr>
              <p:spPr>
                <a:xfrm>
                  <a:off x="8641260" y="5516194"/>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5" name="Oval 114">
                  <a:extLst>
                    <a:ext uri="{FF2B5EF4-FFF2-40B4-BE49-F238E27FC236}">
                      <a16:creationId xmlns:a16="http://schemas.microsoft.com/office/drawing/2014/main" id="{3FD7DFFF-6912-8243-A41A-A874B52A7A76}"/>
                    </a:ext>
                  </a:extLst>
                </p:cNvPr>
                <p:cNvSpPr>
                  <a:spLocks noRot="1" noChangeAspect="1" noMove="1" noResize="1" noEditPoints="1" noAdjustHandles="1" noChangeArrowheads="1" noChangeShapeType="1" noTextEdit="1"/>
                </p:cNvSpPr>
                <p:nvPr/>
              </p:nvSpPr>
              <p:spPr>
                <a:xfrm>
                  <a:off x="8641260" y="5516194"/>
                  <a:ext cx="1189998"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 name="Oval 15">
                  <a:extLst>
                    <a:ext uri="{FF2B5EF4-FFF2-40B4-BE49-F238E27FC236}">
                      <a16:creationId xmlns:a16="http://schemas.microsoft.com/office/drawing/2014/main" id="{82E15C2A-B54E-024C-B8D6-38A8D0997DC2}"/>
                    </a:ext>
                  </a:extLst>
                </p:cNvPr>
                <p:cNvSpPr/>
                <p:nvPr/>
              </p:nvSpPr>
              <p:spPr>
                <a:xfrm>
                  <a:off x="6907622" y="494364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6" name="Oval 115">
                  <a:extLst>
                    <a:ext uri="{FF2B5EF4-FFF2-40B4-BE49-F238E27FC236}">
                      <a16:creationId xmlns:a16="http://schemas.microsoft.com/office/drawing/2014/main" id="{ABA5D5BE-DFB2-8845-9E90-2A78F17A72B6}"/>
                    </a:ext>
                  </a:extLst>
                </p:cNvPr>
                <p:cNvSpPr>
                  <a:spLocks noRot="1" noChangeAspect="1" noMove="1" noResize="1" noEditPoints="1" noAdjustHandles="1" noChangeArrowheads="1" noChangeShapeType="1" noTextEdit="1"/>
                </p:cNvSpPr>
                <p:nvPr/>
              </p:nvSpPr>
              <p:spPr>
                <a:xfrm>
                  <a:off x="6907622" y="4943648"/>
                  <a:ext cx="1536412"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 name="Oval 16">
                  <a:extLst>
                    <a:ext uri="{FF2B5EF4-FFF2-40B4-BE49-F238E27FC236}">
                      <a16:creationId xmlns:a16="http://schemas.microsoft.com/office/drawing/2014/main" id="{58EE5EBC-349B-5141-AA1D-F731A0D9106D}"/>
                    </a:ext>
                  </a:extLst>
                </p:cNvPr>
                <p:cNvSpPr/>
                <p:nvPr/>
              </p:nvSpPr>
              <p:spPr>
                <a:xfrm>
                  <a:off x="8860758" y="4408535"/>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17" name="Oval 116">
                  <a:extLst>
                    <a:ext uri="{FF2B5EF4-FFF2-40B4-BE49-F238E27FC236}">
                      <a16:creationId xmlns:a16="http://schemas.microsoft.com/office/drawing/2014/main" id="{2193914D-83A9-AB49-925E-CDDE63ECE0E9}"/>
                    </a:ext>
                  </a:extLst>
                </p:cNvPr>
                <p:cNvSpPr>
                  <a:spLocks noRot="1" noChangeAspect="1" noMove="1" noResize="1" noEditPoints="1" noAdjustHandles="1" noChangeArrowheads="1" noChangeShapeType="1" noTextEdit="1"/>
                </p:cNvSpPr>
                <p:nvPr/>
              </p:nvSpPr>
              <p:spPr>
                <a:xfrm>
                  <a:off x="8860758" y="4408535"/>
                  <a:ext cx="758649" cy="389513"/>
                </a:xfrm>
                <a:prstGeom prst="ellipse">
                  <a:avLst/>
                </a:prstGeom>
                <a:blipFill>
                  <a:blip r:embed="rId10"/>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Oval 17">
                  <a:extLst>
                    <a:ext uri="{FF2B5EF4-FFF2-40B4-BE49-F238E27FC236}">
                      <a16:creationId xmlns:a16="http://schemas.microsoft.com/office/drawing/2014/main" id="{715B2C7D-FDB3-4948-9D03-D6B5B10151E8}"/>
                    </a:ext>
                  </a:extLst>
                </p:cNvPr>
                <p:cNvSpPr/>
                <p:nvPr/>
              </p:nvSpPr>
              <p:spPr>
                <a:xfrm>
                  <a:off x="10039464" y="4943648"/>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18" name="Oval 117">
                  <a:extLst>
                    <a:ext uri="{FF2B5EF4-FFF2-40B4-BE49-F238E27FC236}">
                      <a16:creationId xmlns:a16="http://schemas.microsoft.com/office/drawing/2014/main" id="{64C44D0D-0C3F-3947-B6AA-59EABC34E4CD}"/>
                    </a:ext>
                  </a:extLst>
                </p:cNvPr>
                <p:cNvSpPr>
                  <a:spLocks noRot="1" noChangeAspect="1" noMove="1" noResize="1" noEditPoints="1" noAdjustHandles="1" noChangeArrowheads="1" noChangeShapeType="1" noTextEdit="1"/>
                </p:cNvSpPr>
                <p:nvPr/>
              </p:nvSpPr>
              <p:spPr>
                <a:xfrm>
                  <a:off x="10039464" y="4943648"/>
                  <a:ext cx="1792211"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p:cxnSp>
          <p:nvCxnSpPr>
            <p:cNvPr id="19" name="Straight Connector 18">
              <a:extLst>
                <a:ext uri="{FF2B5EF4-FFF2-40B4-BE49-F238E27FC236}">
                  <a16:creationId xmlns:a16="http://schemas.microsoft.com/office/drawing/2014/main" id="{610E3E04-0BBA-C54D-AE54-E74CA367AA55}"/>
                </a:ext>
              </a:extLst>
            </p:cNvPr>
            <p:cNvCxnSpPr>
              <a:cxnSpLocks/>
              <a:stCxn id="16" idx="6"/>
              <a:endCxn id="37" idx="1"/>
            </p:cNvCxnSpPr>
            <p:nvPr/>
          </p:nvCxnSpPr>
          <p:spPr>
            <a:xfrm>
              <a:off x="8444034" y="5138405"/>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9D993A9-7F12-5C4F-8F61-BCA6B9D5075D}"/>
                </a:ext>
              </a:extLst>
            </p:cNvPr>
            <p:cNvCxnSpPr>
              <a:cxnSpLocks/>
              <a:stCxn id="17" idx="4"/>
              <a:endCxn id="37" idx="0"/>
            </p:cNvCxnSpPr>
            <p:nvPr/>
          </p:nvCxnSpPr>
          <p:spPr>
            <a:xfrm flipH="1">
              <a:off x="8971231" y="4798048"/>
              <a:ext cx="268852"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D9979ACA-46BF-3F43-8737-556EED4AA117}"/>
                </a:ext>
              </a:extLst>
            </p:cNvPr>
            <p:cNvCxnSpPr>
              <a:cxnSpLocks/>
              <a:stCxn id="15" idx="0"/>
              <a:endCxn id="37" idx="2"/>
            </p:cNvCxnSpPr>
            <p:nvPr/>
          </p:nvCxnSpPr>
          <p:spPr>
            <a:xfrm flipH="1" flipV="1">
              <a:off x="8971231" y="5215847"/>
              <a:ext cx="265028"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2368A66B-7D08-AB48-9FB3-91BF67A83015}"/>
                </a:ext>
              </a:extLst>
            </p:cNvPr>
            <p:cNvGrpSpPr/>
            <p:nvPr/>
          </p:nvGrpSpPr>
          <p:grpSpPr>
            <a:xfrm>
              <a:off x="8610247" y="5032933"/>
              <a:ext cx="474503" cy="391710"/>
              <a:chOff x="9288700" y="2902693"/>
              <a:chExt cx="474503" cy="391710"/>
            </a:xfrm>
          </p:grpSpPr>
          <p:sp>
            <p:nvSpPr>
              <p:cNvPr id="36" name="Rectangle 35">
                <a:extLst>
                  <a:ext uri="{FF2B5EF4-FFF2-40B4-BE49-F238E27FC236}">
                    <a16:creationId xmlns:a16="http://schemas.microsoft.com/office/drawing/2014/main" id="{F278416A-6C53-7C47-A7E4-BFF41D3DEB06}"/>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a:extLst>
                  <a:ext uri="{FF2B5EF4-FFF2-40B4-BE49-F238E27FC236}">
                    <a16:creationId xmlns:a16="http://schemas.microsoft.com/office/drawing/2014/main" id="{FD46CD57-4B3A-6843-A848-4831A34E3DD7}"/>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a:extLst>
                  <a:ext uri="{FF2B5EF4-FFF2-40B4-BE49-F238E27FC236}">
                    <a16:creationId xmlns:a16="http://schemas.microsoft.com/office/drawing/2014/main" id="{A443799D-2D84-6E49-BA36-70504757DFEE}"/>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86D8C5E8-3942-5943-B52A-26BA0698E5D2}"/>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2"/>
                    <a:stretch>
                      <a:fillRect l="-16667" r="-4167" b="-26087"/>
                    </a:stretch>
                  </a:blipFill>
                </p:spPr>
                <p:txBody>
                  <a:bodyPr/>
                  <a:lstStyle/>
                  <a:p>
                    <a:r>
                      <a:rPr lang="en-GB">
                        <a:noFill/>
                      </a:rPr>
                      <a:t> </a:t>
                    </a:r>
                  </a:p>
                </p:txBody>
              </p:sp>
            </mc:Fallback>
          </mc:AlternateContent>
        </p:grpSp>
        <p:cxnSp>
          <p:nvCxnSpPr>
            <p:cNvPr id="23" name="Straight Connector 22">
              <a:extLst>
                <a:ext uri="{FF2B5EF4-FFF2-40B4-BE49-F238E27FC236}">
                  <a16:creationId xmlns:a16="http://schemas.microsoft.com/office/drawing/2014/main" id="{4E00FC19-399A-6347-860B-971A3465DA9A}"/>
                </a:ext>
              </a:extLst>
            </p:cNvPr>
            <p:cNvCxnSpPr>
              <a:cxnSpLocks/>
              <a:stCxn id="17" idx="4"/>
              <a:endCxn id="33" idx="0"/>
            </p:cNvCxnSpPr>
            <p:nvPr/>
          </p:nvCxnSpPr>
          <p:spPr>
            <a:xfrm>
              <a:off x="9240083" y="4798048"/>
              <a:ext cx="262021"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1FA6F8C-3D80-D942-9676-9A546F2E5421}"/>
                </a:ext>
              </a:extLst>
            </p:cNvPr>
            <p:cNvCxnSpPr>
              <a:cxnSpLocks/>
              <a:stCxn id="18" idx="2"/>
              <a:endCxn id="33" idx="3"/>
            </p:cNvCxnSpPr>
            <p:nvPr/>
          </p:nvCxnSpPr>
          <p:spPr>
            <a:xfrm flipH="1">
              <a:off x="9574104" y="5138405"/>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227058-22CE-6B4A-86B8-6F6704717EE7}"/>
                </a:ext>
              </a:extLst>
            </p:cNvPr>
            <p:cNvCxnSpPr>
              <a:cxnSpLocks/>
              <a:stCxn id="15" idx="0"/>
              <a:endCxn id="33" idx="2"/>
            </p:cNvCxnSpPr>
            <p:nvPr/>
          </p:nvCxnSpPr>
          <p:spPr>
            <a:xfrm flipV="1">
              <a:off x="9236259" y="5215847"/>
              <a:ext cx="265845"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16EFF864-0688-A44E-8A2F-6DE9AEF4146C}"/>
                </a:ext>
              </a:extLst>
            </p:cNvPr>
            <p:cNvGrpSpPr/>
            <p:nvPr/>
          </p:nvGrpSpPr>
          <p:grpSpPr>
            <a:xfrm>
              <a:off x="9393015" y="5032933"/>
              <a:ext cx="525629" cy="392206"/>
              <a:chOff x="9540595" y="2902693"/>
              <a:chExt cx="525629" cy="392206"/>
            </a:xfrm>
          </p:grpSpPr>
          <p:sp>
            <p:nvSpPr>
              <p:cNvPr id="32" name="Rectangle 31">
                <a:extLst>
                  <a:ext uri="{FF2B5EF4-FFF2-40B4-BE49-F238E27FC236}">
                    <a16:creationId xmlns:a16="http://schemas.microsoft.com/office/drawing/2014/main" id="{AE36E647-BE21-1C49-BAD9-02FE65E17E97}"/>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DF58EFF8-735B-A44C-BE2C-FE0734D6E99C}"/>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a:extLst>
                  <a:ext uri="{FF2B5EF4-FFF2-40B4-BE49-F238E27FC236}">
                    <a16:creationId xmlns:a16="http://schemas.microsoft.com/office/drawing/2014/main" id="{4E5B188E-388D-8347-ACF4-74AC6E7D813F}"/>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F0B24BF2-814E-CC42-AC90-F140C1434AC7}"/>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3"/>
                    <a:stretch>
                      <a:fillRect l="-16667" r="-4167" b="-27273"/>
                    </a:stretch>
                  </a:blipFill>
                </p:spPr>
                <p:txBody>
                  <a:bodyPr/>
                  <a:lstStyle/>
                  <a:p>
                    <a:r>
                      <a:rPr lang="en-GB">
                        <a:noFill/>
                      </a:rPr>
                      <a:t> </a:t>
                    </a:r>
                  </a:p>
                </p:txBody>
              </p:sp>
            </mc:Fallback>
          </mc:AlternateContent>
        </p:grpSp>
        <p:grpSp>
          <p:nvGrpSpPr>
            <p:cNvPr id="27" name="Group 26">
              <a:extLst>
                <a:ext uri="{FF2B5EF4-FFF2-40B4-BE49-F238E27FC236}">
                  <a16:creationId xmlns:a16="http://schemas.microsoft.com/office/drawing/2014/main" id="{6035049F-1842-D141-A1B5-186132652495}"/>
                </a:ext>
              </a:extLst>
            </p:cNvPr>
            <p:cNvGrpSpPr/>
            <p:nvPr/>
          </p:nvGrpSpPr>
          <p:grpSpPr>
            <a:xfrm>
              <a:off x="9619407" y="4531291"/>
              <a:ext cx="758122" cy="348999"/>
              <a:chOff x="8636773" y="2952819"/>
              <a:chExt cx="758122" cy="348999"/>
            </a:xfrm>
          </p:grpSpPr>
          <p:cxnSp>
            <p:nvCxnSpPr>
              <p:cNvPr id="28" name="Straight Connector 27">
                <a:extLst>
                  <a:ext uri="{FF2B5EF4-FFF2-40B4-BE49-F238E27FC236}">
                    <a16:creationId xmlns:a16="http://schemas.microsoft.com/office/drawing/2014/main" id="{925D708F-0E31-D44F-BA3E-121739D5B695}"/>
                  </a:ext>
                </a:extLst>
              </p:cNvPr>
              <p:cNvCxnSpPr>
                <a:cxnSpLocks/>
                <a:stCxn id="17" idx="6"/>
                <a:endCxn id="30" idx="1"/>
              </p:cNvCxnSpPr>
              <p:nvPr/>
            </p:nvCxnSpPr>
            <p:spPr>
              <a:xfrm flipV="1">
                <a:off x="8636773" y="3024819"/>
                <a:ext cx="3158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 name="Group 28">
                <a:extLst>
                  <a:ext uri="{FF2B5EF4-FFF2-40B4-BE49-F238E27FC236}">
                    <a16:creationId xmlns:a16="http://schemas.microsoft.com/office/drawing/2014/main" id="{F700E7A9-27C3-8544-B2FA-629749C1B203}"/>
                  </a:ext>
                </a:extLst>
              </p:cNvPr>
              <p:cNvGrpSpPr/>
              <p:nvPr/>
            </p:nvGrpSpPr>
            <p:grpSpPr>
              <a:xfrm>
                <a:off x="8952591" y="2952819"/>
                <a:ext cx="442304" cy="348999"/>
                <a:chOff x="8952591" y="2952819"/>
                <a:chExt cx="442304" cy="348999"/>
              </a:xfrm>
            </p:grpSpPr>
            <p:sp>
              <p:nvSpPr>
                <p:cNvPr id="30" name="Rectangle 29">
                  <a:extLst>
                    <a:ext uri="{FF2B5EF4-FFF2-40B4-BE49-F238E27FC236}">
                      <a16:creationId xmlns:a16="http://schemas.microsoft.com/office/drawing/2014/main" id="{7859CB79-9ECE-0F4C-864D-27FB596E62BB}"/>
                    </a:ext>
                  </a:extLst>
                </p:cNvPr>
                <p:cNvSpPr/>
                <p:nvPr/>
              </p:nvSpPr>
              <p:spPr>
                <a:xfrm>
                  <a:off x="895259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8AA7A4DB-1BAB-DA41-A347-B565271EE7C5}"/>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89" name="TextBox 88">
                      <a:extLst>
                        <a:ext uri="{FF2B5EF4-FFF2-40B4-BE49-F238E27FC236}">
                          <a16:creationId xmlns:a16="http://schemas.microsoft.com/office/drawing/2014/main" id="{C7ECEFF1-595E-3249-A1D7-6AB7E7AA581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4"/>
                      <a:stretch>
                        <a:fillRect l="-16667" r="-4167" b="-21739"/>
                      </a:stretch>
                    </a:blipFill>
                  </p:spPr>
                  <p:txBody>
                    <a:bodyPr/>
                    <a:lstStyle/>
                    <a:p>
                      <a:r>
                        <a:rPr lang="en-GB">
                          <a:noFill/>
                        </a:rPr>
                        <a:t> </a:t>
                      </a:r>
                    </a:p>
                  </p:txBody>
                </p:sp>
              </mc:Fallback>
            </mc:AlternateContent>
          </p:grpSp>
        </p:grpSp>
      </p:grpSp>
      <mc:AlternateContent xmlns:mc="http://schemas.openxmlformats.org/markup-compatibility/2006" xmlns:a14="http://schemas.microsoft.com/office/drawing/2010/main">
        <mc:Choice Requires="a14">
          <p:sp>
            <p:nvSpPr>
              <p:cNvPr id="48" name="Rectangle 47">
                <a:extLst>
                  <a:ext uri="{FF2B5EF4-FFF2-40B4-BE49-F238E27FC236}">
                    <a16:creationId xmlns:a16="http://schemas.microsoft.com/office/drawing/2014/main" id="{AA8923DC-61CE-3B46-8230-04AEEB9564D6}"/>
                  </a:ext>
                </a:extLst>
              </p:cNvPr>
              <p:cNvSpPr/>
              <p:nvPr/>
            </p:nvSpPr>
            <p:spPr>
              <a:xfrm>
                <a:off x="6868325" y="1592248"/>
                <a:ext cx="4962906" cy="923330"/>
              </a:xfrm>
              <a:prstGeom prst="rect">
                <a:avLst/>
              </a:prstGeom>
            </p:spPr>
            <p:txBody>
              <a:bodyPr wrap="square">
                <a:spAutoFit/>
              </a:bodyPr>
              <a:lstStyle/>
              <a:p>
                <a:pPr marL="4763" lvl="1"/>
                <a:r>
                  <a:rPr lang="en-GB" dirty="0"/>
                  <a:t>Observations for </a:t>
                </a:r>
                <a14:m>
                  <m:oMath xmlns:m="http://schemas.openxmlformats.org/officeDocument/2006/math">
                    <m:r>
                      <a:rPr lang="en-GB" i="1" dirty="0">
                        <a:latin typeface="Cambria Math" panose="02040503050406030204" pitchFamily="18" charset="0"/>
                      </a:rPr>
                      <m:t>𝑆𝑖𝑐𝑘</m:t>
                    </m:r>
                    <m:d>
                      <m:dPr>
                        <m:ctrlPr>
                          <a:rPr lang="en-GB" i="1" dirty="0">
                            <a:latin typeface="Cambria Math" panose="02040503050406030204" pitchFamily="18" charset="0"/>
                          </a:rPr>
                        </m:ctrlPr>
                      </m:dPr>
                      <m:e>
                        <m:r>
                          <a:rPr lang="en-GB" i="1" dirty="0">
                            <a:latin typeface="Cambria Math" panose="02040503050406030204" pitchFamily="18" charset="0"/>
                          </a:rPr>
                          <m:t>𝑋</m:t>
                        </m:r>
                      </m:e>
                    </m:d>
                  </m:oMath>
                </a14:m>
                <a:endParaRPr lang="en-GB" dirty="0"/>
              </a:p>
              <a:p>
                <a:pPr marL="4763" lvl="2"/>
                <a14:m>
                  <m:oMathPara xmlns:m="http://schemas.openxmlformats.org/officeDocument/2006/math">
                    <m:oMathParaPr>
                      <m:jc m:val="centerGroup"/>
                    </m:oMathParaPr>
                    <m:oMath xmlns:m="http://schemas.openxmlformats.org/officeDocument/2006/math">
                      <m:r>
                        <a:rPr lang="en-GB" i="1" smtClean="0">
                          <a:solidFill>
                            <a:schemeClr val="accent1"/>
                          </a:solidFill>
                          <a:latin typeface="Cambria Math" panose="02040503050406030204" pitchFamily="18" charset="0"/>
                        </a:rPr>
                        <m:t>𝑆𝑖𝑐𝑘</m:t>
                      </m:r>
                      <m:d>
                        <m:dPr>
                          <m:ctrlPr>
                            <a:rPr lang="en-GB" i="1">
                              <a:solidFill>
                                <a:schemeClr val="accent1"/>
                              </a:solidFill>
                              <a:latin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𝑥</m:t>
                              </m:r>
                            </m:e>
                            <m:sub>
                              <m:r>
                                <a:rPr lang="en-GB" i="1">
                                  <a:solidFill>
                                    <a:schemeClr val="accent1"/>
                                  </a:solidFill>
                                  <a:latin typeface="Cambria Math" panose="02040503050406030204" pitchFamily="18" charset="0"/>
                                </a:rPr>
                                <m:t>1</m:t>
                              </m:r>
                            </m:sub>
                          </m:sSub>
                        </m:e>
                      </m:d>
                      <m:r>
                        <a:rPr lang="en-GB" i="1">
                          <a:solidFill>
                            <a:schemeClr val="accent1"/>
                          </a:solidFill>
                          <a:latin typeface="Cambria Math" panose="02040503050406030204" pitchFamily="18" charset="0"/>
                        </a:rPr>
                        <m:t>=</m:t>
                      </m:r>
                      <m:r>
                        <a:rPr lang="en-GB" i="1">
                          <a:solidFill>
                            <a:schemeClr val="accent1"/>
                          </a:solidFill>
                          <a:latin typeface="Cambria Math" panose="02040503050406030204" pitchFamily="18" charset="0"/>
                        </a:rPr>
                        <m:t>𝑆𝑖𝑐𝑘</m:t>
                      </m:r>
                      <m:d>
                        <m:dPr>
                          <m:ctrlPr>
                            <a:rPr lang="en-GB" i="1">
                              <a:solidFill>
                                <a:schemeClr val="accent1"/>
                              </a:solidFill>
                              <a:latin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𝑥</m:t>
                              </m:r>
                            </m:e>
                            <m:sub>
                              <m:r>
                                <a:rPr lang="en-GB" i="1">
                                  <a:solidFill>
                                    <a:schemeClr val="accent1"/>
                                  </a:solidFill>
                                  <a:latin typeface="Cambria Math" panose="02040503050406030204" pitchFamily="18" charset="0"/>
                                </a:rPr>
                                <m:t>2</m:t>
                              </m:r>
                            </m:sub>
                          </m:sSub>
                        </m:e>
                      </m:d>
                      <m:r>
                        <a:rPr lang="en-GB" i="1">
                          <a:solidFill>
                            <a:schemeClr val="accent1"/>
                          </a:solidFill>
                          <a:latin typeface="Cambria Math" panose="02040503050406030204" pitchFamily="18" charset="0"/>
                        </a:rPr>
                        <m:t>=…=</m:t>
                      </m:r>
                      <m:r>
                        <a:rPr lang="en-GB" i="1">
                          <a:solidFill>
                            <a:schemeClr val="accent1"/>
                          </a:solidFill>
                          <a:latin typeface="Cambria Math" panose="02040503050406030204" pitchFamily="18" charset="0"/>
                        </a:rPr>
                        <m:t>𝑆𝑖𝑐𝑘</m:t>
                      </m:r>
                      <m:d>
                        <m:dPr>
                          <m:ctrlPr>
                            <a:rPr lang="en-GB" i="1">
                              <a:solidFill>
                                <a:schemeClr val="accent1"/>
                              </a:solidFill>
                              <a:latin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𝑥</m:t>
                              </m:r>
                            </m:e>
                            <m:sub>
                              <m:r>
                                <a:rPr lang="en-GB" i="1">
                                  <a:solidFill>
                                    <a:schemeClr val="accent1"/>
                                  </a:solidFill>
                                  <a:latin typeface="Cambria Math" panose="02040503050406030204" pitchFamily="18" charset="0"/>
                                </a:rPr>
                                <m:t>10</m:t>
                              </m:r>
                            </m:sub>
                          </m:sSub>
                        </m:e>
                      </m:d>
                      <m:r>
                        <a:rPr lang="en-GB" i="1">
                          <a:solidFill>
                            <a:schemeClr val="accent1"/>
                          </a:solidFill>
                          <a:latin typeface="Cambria Math" panose="02040503050406030204" pitchFamily="18" charset="0"/>
                        </a:rPr>
                        <m:t>=</m:t>
                      </m:r>
                      <m:r>
                        <m:rPr>
                          <m:sty m:val="p"/>
                        </m:rPr>
                        <a:rPr lang="en-GB" i="0">
                          <a:solidFill>
                            <a:schemeClr val="accent1"/>
                          </a:solidFill>
                          <a:latin typeface="Cambria Math" panose="02040503050406030204" pitchFamily="18" charset="0"/>
                        </a:rPr>
                        <m:t>true</m:t>
                      </m:r>
                    </m:oMath>
                  </m:oMathPara>
                </a14:m>
                <a:endParaRPr lang="en-GB" dirty="0"/>
              </a:p>
              <a:p>
                <a:pPr marL="4763" lvl="2"/>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rPr>
                        <m:t>𝑆𝑖𝑐𝑘</m:t>
                      </m:r>
                      <m:d>
                        <m:dPr>
                          <m:ctrlPr>
                            <a:rPr lang="en-GB" i="1">
                              <a:solidFill>
                                <a:srgbClr val="FFC000"/>
                              </a:solidFill>
                              <a:latin typeface="Cambria Math" panose="02040503050406030204" pitchFamily="18" charset="0"/>
                            </a:rPr>
                          </m:ctrlPr>
                        </m:dPr>
                        <m:e>
                          <m:sSub>
                            <m:sSubPr>
                              <m:ctrlPr>
                                <a:rPr lang="en-GB" i="1">
                                  <a:solidFill>
                                    <a:srgbClr val="FFC000"/>
                                  </a:solidFill>
                                  <a:latin typeface="Cambria Math" panose="02040503050406030204" pitchFamily="18" charset="0"/>
                                </a:rPr>
                              </m:ctrlPr>
                            </m:sSubPr>
                            <m:e>
                              <m:r>
                                <a:rPr lang="en-GB" i="1">
                                  <a:solidFill>
                                    <a:srgbClr val="FFC000"/>
                                  </a:solidFill>
                                  <a:latin typeface="Cambria Math" panose="02040503050406030204" pitchFamily="18" charset="0"/>
                                </a:rPr>
                                <m:t>𝑥</m:t>
                              </m:r>
                            </m:e>
                            <m:sub>
                              <m:r>
                                <a:rPr lang="en-GB" i="1">
                                  <a:solidFill>
                                    <a:srgbClr val="FFC000"/>
                                  </a:solidFill>
                                  <a:latin typeface="Cambria Math" panose="02040503050406030204" pitchFamily="18" charset="0"/>
                                </a:rPr>
                                <m:t>11</m:t>
                              </m:r>
                            </m:sub>
                          </m:sSub>
                        </m:e>
                      </m:d>
                      <m:r>
                        <a:rPr lang="en-GB" i="1">
                          <a:solidFill>
                            <a:srgbClr val="FFC000"/>
                          </a:solidFill>
                          <a:latin typeface="Cambria Math" panose="02040503050406030204" pitchFamily="18" charset="0"/>
                        </a:rPr>
                        <m:t>=</m:t>
                      </m:r>
                      <m:r>
                        <a:rPr lang="en-GB" i="1">
                          <a:solidFill>
                            <a:srgbClr val="FFC000"/>
                          </a:solidFill>
                          <a:latin typeface="Cambria Math" panose="02040503050406030204" pitchFamily="18" charset="0"/>
                        </a:rPr>
                        <m:t>𝑆𝑖𝑐𝑘</m:t>
                      </m:r>
                      <m:d>
                        <m:dPr>
                          <m:ctrlPr>
                            <a:rPr lang="en-GB" i="1">
                              <a:solidFill>
                                <a:srgbClr val="FFC000"/>
                              </a:solidFill>
                              <a:latin typeface="Cambria Math" panose="02040503050406030204" pitchFamily="18" charset="0"/>
                            </a:rPr>
                          </m:ctrlPr>
                        </m:dPr>
                        <m:e>
                          <m:sSub>
                            <m:sSubPr>
                              <m:ctrlPr>
                                <a:rPr lang="en-GB" i="1">
                                  <a:solidFill>
                                    <a:srgbClr val="FFC000"/>
                                  </a:solidFill>
                                  <a:latin typeface="Cambria Math" panose="02040503050406030204" pitchFamily="18" charset="0"/>
                                </a:rPr>
                              </m:ctrlPr>
                            </m:sSubPr>
                            <m:e>
                              <m:r>
                                <a:rPr lang="en-GB" i="1">
                                  <a:solidFill>
                                    <a:srgbClr val="FFC000"/>
                                  </a:solidFill>
                                  <a:latin typeface="Cambria Math" panose="02040503050406030204" pitchFamily="18" charset="0"/>
                                </a:rPr>
                                <m:t>𝑥</m:t>
                              </m:r>
                            </m:e>
                            <m:sub>
                              <m:r>
                                <a:rPr lang="en-GB" i="1">
                                  <a:solidFill>
                                    <a:srgbClr val="FFC000"/>
                                  </a:solidFill>
                                  <a:latin typeface="Cambria Math" panose="02040503050406030204" pitchFamily="18" charset="0"/>
                                </a:rPr>
                                <m:t>12</m:t>
                              </m:r>
                            </m:sub>
                          </m:sSub>
                        </m:e>
                      </m:d>
                      <m:r>
                        <a:rPr lang="en-GB" i="1">
                          <a:solidFill>
                            <a:srgbClr val="FFC000"/>
                          </a:solidFill>
                          <a:latin typeface="Cambria Math" panose="02040503050406030204" pitchFamily="18" charset="0"/>
                        </a:rPr>
                        <m:t>=…=</m:t>
                      </m:r>
                      <m:r>
                        <a:rPr lang="en-GB" i="1">
                          <a:solidFill>
                            <a:srgbClr val="FFC000"/>
                          </a:solidFill>
                          <a:latin typeface="Cambria Math" panose="02040503050406030204" pitchFamily="18" charset="0"/>
                        </a:rPr>
                        <m:t>𝑆𝑖𝑐𝑘</m:t>
                      </m:r>
                      <m:d>
                        <m:dPr>
                          <m:ctrlPr>
                            <a:rPr lang="en-GB" i="1">
                              <a:solidFill>
                                <a:srgbClr val="FFC000"/>
                              </a:solidFill>
                              <a:latin typeface="Cambria Math" panose="02040503050406030204" pitchFamily="18" charset="0"/>
                            </a:rPr>
                          </m:ctrlPr>
                        </m:dPr>
                        <m:e>
                          <m:sSub>
                            <m:sSubPr>
                              <m:ctrlPr>
                                <a:rPr lang="en-GB" i="1">
                                  <a:solidFill>
                                    <a:srgbClr val="FFC000"/>
                                  </a:solidFill>
                                  <a:latin typeface="Cambria Math" panose="02040503050406030204" pitchFamily="18" charset="0"/>
                                </a:rPr>
                              </m:ctrlPr>
                            </m:sSubPr>
                            <m:e>
                              <m:r>
                                <a:rPr lang="en-GB" i="1">
                                  <a:solidFill>
                                    <a:srgbClr val="FFC000"/>
                                  </a:solidFill>
                                  <a:latin typeface="Cambria Math" panose="02040503050406030204" pitchFamily="18" charset="0"/>
                                </a:rPr>
                                <m:t>𝑥</m:t>
                              </m:r>
                            </m:e>
                            <m:sub>
                              <m:r>
                                <a:rPr lang="en-GB" i="1">
                                  <a:solidFill>
                                    <a:srgbClr val="FFC000"/>
                                  </a:solidFill>
                                  <a:latin typeface="Cambria Math" panose="02040503050406030204" pitchFamily="18" charset="0"/>
                                </a:rPr>
                                <m:t>20</m:t>
                              </m:r>
                            </m:sub>
                          </m:sSub>
                        </m:e>
                      </m:d>
                      <m:r>
                        <a:rPr lang="en-GB" i="1">
                          <a:solidFill>
                            <a:srgbClr val="FFC000"/>
                          </a:solidFill>
                          <a:latin typeface="Cambria Math" panose="02040503050406030204" pitchFamily="18" charset="0"/>
                        </a:rPr>
                        <m:t>=</m:t>
                      </m:r>
                      <m:r>
                        <m:rPr>
                          <m:sty m:val="p"/>
                        </m:rPr>
                        <a:rPr lang="en-GB" i="0">
                          <a:solidFill>
                            <a:srgbClr val="FFC000"/>
                          </a:solidFill>
                          <a:latin typeface="Cambria Math" panose="02040503050406030204" pitchFamily="18" charset="0"/>
                        </a:rPr>
                        <m:t>false</m:t>
                      </m:r>
                    </m:oMath>
                  </m:oMathPara>
                </a14:m>
                <a:endParaRPr lang="en-GB" dirty="0">
                  <a:solidFill>
                    <a:srgbClr val="FFC000"/>
                  </a:solidFill>
                </a:endParaRPr>
              </a:p>
            </p:txBody>
          </p:sp>
        </mc:Choice>
        <mc:Fallback xmlns="">
          <p:sp>
            <p:nvSpPr>
              <p:cNvPr id="48" name="Rectangle 47">
                <a:extLst>
                  <a:ext uri="{FF2B5EF4-FFF2-40B4-BE49-F238E27FC236}">
                    <a16:creationId xmlns:a16="http://schemas.microsoft.com/office/drawing/2014/main" id="{AA8923DC-61CE-3B46-8230-04AEEB9564D6}"/>
                  </a:ext>
                </a:extLst>
              </p:cNvPr>
              <p:cNvSpPr>
                <a:spLocks noRot="1" noChangeAspect="1" noMove="1" noResize="1" noEditPoints="1" noAdjustHandles="1" noChangeArrowheads="1" noChangeShapeType="1" noTextEdit="1"/>
              </p:cNvSpPr>
              <p:nvPr/>
            </p:nvSpPr>
            <p:spPr>
              <a:xfrm>
                <a:off x="6868325" y="1592248"/>
                <a:ext cx="4962906" cy="923330"/>
              </a:xfrm>
              <a:prstGeom prst="rect">
                <a:avLst/>
              </a:prstGeom>
              <a:blipFill>
                <a:blip r:embed="rId15"/>
                <a:stretch>
                  <a:fillRect l="-765" t="-2703"/>
                </a:stretch>
              </a:blipFill>
            </p:spPr>
            <p:txBody>
              <a:bodyPr/>
              <a:lstStyle/>
              <a:p>
                <a:r>
                  <a:rPr lang="en-DE">
                    <a:noFill/>
                  </a:rPr>
                  <a:t> </a:t>
                </a:r>
              </a:p>
            </p:txBody>
          </p:sp>
        </mc:Fallback>
      </mc:AlternateContent>
      <p:grpSp>
        <p:nvGrpSpPr>
          <p:cNvPr id="49" name="Group 48">
            <a:extLst>
              <a:ext uri="{FF2B5EF4-FFF2-40B4-BE49-F238E27FC236}">
                <a16:creationId xmlns:a16="http://schemas.microsoft.com/office/drawing/2014/main" id="{FBE32019-FBAB-C743-B775-0B1755AC3F9A}"/>
              </a:ext>
            </a:extLst>
          </p:cNvPr>
          <p:cNvGrpSpPr/>
          <p:nvPr/>
        </p:nvGrpSpPr>
        <p:grpSpPr>
          <a:xfrm>
            <a:off x="9831258" y="5599045"/>
            <a:ext cx="885473" cy="392206"/>
            <a:chOff x="9831258" y="5599045"/>
            <a:chExt cx="885473" cy="392206"/>
          </a:xfrm>
        </p:grpSpPr>
        <p:grpSp>
          <p:nvGrpSpPr>
            <p:cNvPr id="50" name="Group 49">
              <a:extLst>
                <a:ext uri="{FF2B5EF4-FFF2-40B4-BE49-F238E27FC236}">
                  <a16:creationId xmlns:a16="http://schemas.microsoft.com/office/drawing/2014/main" id="{D2798EDD-D986-FA4E-B6F9-23639DE05502}"/>
                </a:ext>
              </a:extLst>
            </p:cNvPr>
            <p:cNvGrpSpPr/>
            <p:nvPr/>
          </p:nvGrpSpPr>
          <p:grpSpPr>
            <a:xfrm>
              <a:off x="10165454" y="5599045"/>
              <a:ext cx="551277" cy="392206"/>
              <a:chOff x="10528708" y="5486311"/>
              <a:chExt cx="551277" cy="392206"/>
            </a:xfrm>
          </p:grpSpPr>
          <p:sp>
            <p:nvSpPr>
              <p:cNvPr id="52" name="Rectangle 51">
                <a:extLst>
                  <a:ext uri="{FF2B5EF4-FFF2-40B4-BE49-F238E27FC236}">
                    <a16:creationId xmlns:a16="http://schemas.microsoft.com/office/drawing/2014/main" id="{E4AB716C-692F-2447-AB62-3248AB7F7D7E}"/>
                  </a:ext>
                </a:extLst>
              </p:cNvPr>
              <p:cNvSpPr/>
              <p:nvPr/>
            </p:nvSpPr>
            <p:spPr>
              <a:xfrm>
                <a:off x="10528708" y="54863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C000"/>
                  </a:solidFill>
                </a:endParaRPr>
              </a:p>
            </p:txBody>
          </p:sp>
          <p:sp>
            <p:nvSpPr>
              <p:cNvPr id="53" name="Rectangle 52">
                <a:extLst>
                  <a:ext uri="{FF2B5EF4-FFF2-40B4-BE49-F238E27FC236}">
                    <a16:creationId xmlns:a16="http://schemas.microsoft.com/office/drawing/2014/main" id="{1E8A01AC-35EE-934D-B10A-F51084EB2D6A}"/>
                  </a:ext>
                </a:extLst>
              </p:cNvPr>
              <p:cNvSpPr/>
              <p:nvPr/>
            </p:nvSpPr>
            <p:spPr>
              <a:xfrm>
                <a:off x="10565797" y="5525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C000"/>
                  </a:solidFill>
                </a:endParaRPr>
              </a:p>
            </p:txBody>
          </p:sp>
          <p:sp>
            <p:nvSpPr>
              <p:cNvPr id="54" name="Rectangle 53">
                <a:extLst>
                  <a:ext uri="{FF2B5EF4-FFF2-40B4-BE49-F238E27FC236}">
                    <a16:creationId xmlns:a16="http://schemas.microsoft.com/office/drawing/2014/main" id="{E212A2A4-23CC-8D4A-930B-7EA4807D3AF0}"/>
                  </a:ext>
                </a:extLst>
              </p:cNvPr>
              <p:cNvSpPr/>
              <p:nvPr/>
            </p:nvSpPr>
            <p:spPr>
              <a:xfrm>
                <a:off x="10607316" y="5568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C000"/>
                  </a:solidFill>
                </a:endParaRPr>
              </a:p>
            </p:txBody>
          </p:sp>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022E08AA-295D-6147-9C2A-AD17BB471E60}"/>
                      </a:ext>
                    </a:extLst>
                  </p:cNvPr>
                  <p:cNvSpPr txBox="1"/>
                  <p:nvPr/>
                </p:nvSpPr>
                <p:spPr>
                  <a:xfrm>
                    <a:off x="10760923" y="5601518"/>
                    <a:ext cx="319062"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solidFill>
                                    <a:srgbClr val="FFC000"/>
                                  </a:solidFill>
                                  <a:latin typeface="Cambria Math" panose="02040503050406030204" pitchFamily="18" charset="0"/>
                                </a:rPr>
                              </m:ctrlPr>
                            </m:sSubSupPr>
                            <m:e>
                              <m:r>
                                <a:rPr lang="de-DE" i="1">
                                  <a:solidFill>
                                    <a:srgbClr val="FFC000"/>
                                  </a:solidFill>
                                  <a:latin typeface="Cambria Math" charset="0"/>
                                </a:rPr>
                                <m:t>𝑔</m:t>
                              </m:r>
                            </m:e>
                            <m:sub>
                              <m:r>
                                <a:rPr lang="de-DE" b="0" i="1" smtClean="0">
                                  <a:solidFill>
                                    <a:srgbClr val="FFC000"/>
                                  </a:solidFill>
                                  <a:latin typeface="Cambria Math" panose="02040503050406030204" pitchFamily="18" charset="0"/>
                                </a:rPr>
                                <m:t>𝑒</m:t>
                              </m:r>
                            </m:sub>
                            <m:sup>
                              <m:r>
                                <a:rPr lang="de-DE" b="0" i="1" smtClean="0">
                                  <a:solidFill>
                                    <a:srgbClr val="FFC000"/>
                                  </a:solidFill>
                                  <a:latin typeface="Cambria Math" panose="02040503050406030204" pitchFamily="18" charset="0"/>
                                </a:rPr>
                                <m:t>𝐹</m:t>
                              </m:r>
                            </m:sup>
                          </m:sSubSup>
                        </m:oMath>
                      </m:oMathPara>
                    </a14:m>
                    <a:endParaRPr lang="en-GB" dirty="0">
                      <a:solidFill>
                        <a:srgbClr val="FFC000"/>
                      </a:solidFill>
                    </a:endParaRPr>
                  </a:p>
                </p:txBody>
              </p:sp>
            </mc:Choice>
            <mc:Fallback xmlns="">
              <p:sp>
                <p:nvSpPr>
                  <p:cNvPr id="51" name="TextBox 50">
                    <a:extLst>
                      <a:ext uri="{FF2B5EF4-FFF2-40B4-BE49-F238E27FC236}">
                        <a16:creationId xmlns:a16="http://schemas.microsoft.com/office/drawing/2014/main" id="{1903837B-F8F8-3549-B71A-7E1E4297024A}"/>
                      </a:ext>
                    </a:extLst>
                  </p:cNvPr>
                  <p:cNvSpPr txBox="1">
                    <a:spLocks noRot="1" noChangeAspect="1" noMove="1" noResize="1" noEditPoints="1" noAdjustHandles="1" noChangeArrowheads="1" noChangeShapeType="1" noTextEdit="1"/>
                  </p:cNvSpPr>
                  <p:nvPr/>
                </p:nvSpPr>
                <p:spPr>
                  <a:xfrm>
                    <a:off x="10760923" y="5601518"/>
                    <a:ext cx="319062" cy="276999"/>
                  </a:xfrm>
                  <a:prstGeom prst="rect">
                    <a:avLst/>
                  </a:prstGeom>
                  <a:blipFill>
                    <a:blip r:embed="rId16"/>
                    <a:stretch>
                      <a:fillRect l="-15385" t="-4348" r="-3846" b="-21739"/>
                    </a:stretch>
                  </a:blipFill>
                </p:spPr>
                <p:txBody>
                  <a:bodyPr/>
                  <a:lstStyle/>
                  <a:p>
                    <a:r>
                      <a:rPr lang="en-GB">
                        <a:noFill/>
                      </a:rPr>
                      <a:t> </a:t>
                    </a:r>
                  </a:p>
                </p:txBody>
              </p:sp>
            </mc:Fallback>
          </mc:AlternateContent>
        </p:grpSp>
        <p:cxnSp>
          <p:nvCxnSpPr>
            <p:cNvPr id="51" name="Straight Connector 50">
              <a:extLst>
                <a:ext uri="{FF2B5EF4-FFF2-40B4-BE49-F238E27FC236}">
                  <a16:creationId xmlns:a16="http://schemas.microsoft.com/office/drawing/2014/main" id="{B0BC39DD-AD57-EB49-BCE7-1965D5BA6C5C}"/>
                </a:ext>
              </a:extLst>
            </p:cNvPr>
            <p:cNvCxnSpPr>
              <a:cxnSpLocks/>
              <a:stCxn id="53" idx="1"/>
              <a:endCxn id="15" idx="6"/>
            </p:cNvCxnSpPr>
            <p:nvPr/>
          </p:nvCxnSpPr>
          <p:spPr>
            <a:xfrm flipH="1">
              <a:off x="9831258" y="5709959"/>
              <a:ext cx="371285" cy="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 name="Group 55">
            <a:extLst>
              <a:ext uri="{FF2B5EF4-FFF2-40B4-BE49-F238E27FC236}">
                <a16:creationId xmlns:a16="http://schemas.microsoft.com/office/drawing/2014/main" id="{AA92441C-003B-4847-A2FD-F7A93BC915F4}"/>
              </a:ext>
            </a:extLst>
          </p:cNvPr>
          <p:cNvGrpSpPr/>
          <p:nvPr/>
        </p:nvGrpSpPr>
        <p:grpSpPr>
          <a:xfrm>
            <a:off x="7736987" y="5600452"/>
            <a:ext cx="904273" cy="390798"/>
            <a:chOff x="7626987" y="5600452"/>
            <a:chExt cx="904273" cy="390798"/>
          </a:xfrm>
        </p:grpSpPr>
        <p:cxnSp>
          <p:nvCxnSpPr>
            <p:cNvPr id="57" name="Straight Connector 56">
              <a:extLst>
                <a:ext uri="{FF2B5EF4-FFF2-40B4-BE49-F238E27FC236}">
                  <a16:creationId xmlns:a16="http://schemas.microsoft.com/office/drawing/2014/main" id="{B0FB9E1A-795C-2A43-8D43-EF7E7F76AF29}"/>
                </a:ext>
              </a:extLst>
            </p:cNvPr>
            <p:cNvCxnSpPr>
              <a:cxnSpLocks/>
              <a:stCxn id="15" idx="2"/>
              <a:endCxn id="60" idx="3"/>
            </p:cNvCxnSpPr>
            <p:nvPr/>
          </p:nvCxnSpPr>
          <p:spPr>
            <a:xfrm flipH="1">
              <a:off x="8133906" y="5710951"/>
              <a:ext cx="397354" cy="4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9CC6FDAD-E848-984B-8A48-5D3BC193902F}"/>
                </a:ext>
              </a:extLst>
            </p:cNvPr>
            <p:cNvGrpSpPr/>
            <p:nvPr/>
          </p:nvGrpSpPr>
          <p:grpSpPr>
            <a:xfrm>
              <a:off x="7626987" y="5600452"/>
              <a:ext cx="548438" cy="390798"/>
              <a:chOff x="10202878" y="5486311"/>
              <a:chExt cx="548438" cy="390798"/>
            </a:xfrm>
          </p:grpSpPr>
          <p:sp>
            <p:nvSpPr>
              <p:cNvPr id="59" name="Rectangle 58">
                <a:extLst>
                  <a:ext uri="{FF2B5EF4-FFF2-40B4-BE49-F238E27FC236}">
                    <a16:creationId xmlns:a16="http://schemas.microsoft.com/office/drawing/2014/main" id="{F6943FEB-FDCF-9F45-B93C-815D497162D1}"/>
                  </a:ext>
                </a:extLst>
              </p:cNvPr>
              <p:cNvSpPr/>
              <p:nvPr/>
            </p:nvSpPr>
            <p:spPr>
              <a:xfrm>
                <a:off x="10528708" y="54863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p:sp>
            <p:nvSpPr>
              <p:cNvPr id="60" name="Rectangle 59">
                <a:extLst>
                  <a:ext uri="{FF2B5EF4-FFF2-40B4-BE49-F238E27FC236}">
                    <a16:creationId xmlns:a16="http://schemas.microsoft.com/office/drawing/2014/main" id="{5B296D56-89B6-F945-8072-B3F0AA2A643D}"/>
                  </a:ext>
                </a:extLst>
              </p:cNvPr>
              <p:cNvSpPr/>
              <p:nvPr/>
            </p:nvSpPr>
            <p:spPr>
              <a:xfrm>
                <a:off x="10565797" y="5525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p:sp>
            <p:nvSpPr>
              <p:cNvPr id="61" name="Rectangle 60">
                <a:extLst>
                  <a:ext uri="{FF2B5EF4-FFF2-40B4-BE49-F238E27FC236}">
                    <a16:creationId xmlns:a16="http://schemas.microsoft.com/office/drawing/2014/main" id="{906C824E-7A98-E34B-BA5C-3BEF096C0557}"/>
                  </a:ext>
                </a:extLst>
              </p:cNvPr>
              <p:cNvSpPr/>
              <p:nvPr/>
            </p:nvSpPr>
            <p:spPr>
              <a:xfrm>
                <a:off x="10607316" y="5568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mc:AlternateContent xmlns:mc="http://schemas.openxmlformats.org/markup-compatibility/2006" xmlns:a14="http://schemas.microsoft.com/office/drawing/2010/main">
            <mc:Choice Requires="a14">
              <p:sp>
                <p:nvSpPr>
                  <p:cNvPr id="62" name="TextBox 61">
                    <a:extLst>
                      <a:ext uri="{FF2B5EF4-FFF2-40B4-BE49-F238E27FC236}">
                        <a16:creationId xmlns:a16="http://schemas.microsoft.com/office/drawing/2014/main" id="{067E9768-0C2C-464B-B558-A5B021CFA001}"/>
                      </a:ext>
                    </a:extLst>
                  </p:cNvPr>
                  <p:cNvSpPr txBox="1"/>
                  <p:nvPr/>
                </p:nvSpPr>
                <p:spPr>
                  <a:xfrm>
                    <a:off x="10202878" y="5600110"/>
                    <a:ext cx="319062"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solidFill>
                                    <a:schemeClr val="accent1"/>
                                  </a:solidFill>
                                  <a:latin typeface="Cambria Math" panose="02040503050406030204" pitchFamily="18" charset="0"/>
                                </a:rPr>
                              </m:ctrlPr>
                            </m:sSubSupPr>
                            <m:e>
                              <m:r>
                                <a:rPr lang="de-DE" i="1">
                                  <a:solidFill>
                                    <a:schemeClr val="accent1"/>
                                  </a:solidFill>
                                  <a:latin typeface="Cambria Math" charset="0"/>
                                </a:rPr>
                                <m:t>𝑔</m:t>
                              </m:r>
                            </m:e>
                            <m:sub>
                              <m:r>
                                <a:rPr lang="de-DE" b="0" i="1" smtClean="0">
                                  <a:solidFill>
                                    <a:schemeClr val="accent1"/>
                                  </a:solidFill>
                                  <a:latin typeface="Cambria Math" panose="02040503050406030204" pitchFamily="18" charset="0"/>
                                </a:rPr>
                                <m:t>𝑒</m:t>
                              </m:r>
                            </m:sub>
                            <m:sup>
                              <m:r>
                                <a:rPr lang="de-DE" b="0" i="1" smtClean="0">
                                  <a:solidFill>
                                    <a:schemeClr val="accent1"/>
                                  </a:solidFill>
                                  <a:latin typeface="Cambria Math" panose="02040503050406030204" pitchFamily="18" charset="0"/>
                                </a:rPr>
                                <m:t>𝑇</m:t>
                              </m:r>
                            </m:sup>
                          </m:sSubSup>
                        </m:oMath>
                      </m:oMathPara>
                    </a14:m>
                    <a:endParaRPr lang="en-GB" dirty="0">
                      <a:solidFill>
                        <a:schemeClr val="accent1"/>
                      </a:solidFill>
                    </a:endParaRPr>
                  </a:p>
                </p:txBody>
              </p:sp>
            </mc:Choice>
            <mc:Fallback xmlns="">
              <p:sp>
                <p:nvSpPr>
                  <p:cNvPr id="59" name="TextBox 58">
                    <a:extLst>
                      <a:ext uri="{FF2B5EF4-FFF2-40B4-BE49-F238E27FC236}">
                        <a16:creationId xmlns:a16="http://schemas.microsoft.com/office/drawing/2014/main" id="{7E7C79D3-B81A-0844-ACA7-8D9FAEF3EE64}"/>
                      </a:ext>
                    </a:extLst>
                  </p:cNvPr>
                  <p:cNvSpPr txBox="1">
                    <a:spLocks noRot="1" noChangeAspect="1" noMove="1" noResize="1" noEditPoints="1" noAdjustHandles="1" noChangeArrowheads="1" noChangeShapeType="1" noTextEdit="1"/>
                  </p:cNvSpPr>
                  <p:nvPr/>
                </p:nvSpPr>
                <p:spPr>
                  <a:xfrm>
                    <a:off x="10202878" y="5600110"/>
                    <a:ext cx="319062" cy="276999"/>
                  </a:xfrm>
                  <a:prstGeom prst="rect">
                    <a:avLst/>
                  </a:prstGeom>
                  <a:blipFill>
                    <a:blip r:embed="rId17"/>
                    <a:stretch>
                      <a:fillRect l="-15385" t="-4348" r="-3846" b="-21739"/>
                    </a:stretch>
                  </a:blipFill>
                </p:spPr>
                <p:txBody>
                  <a:bodyPr/>
                  <a:lstStyle/>
                  <a:p>
                    <a:r>
                      <a:rPr lang="en-GB">
                        <a:noFill/>
                      </a:rPr>
                      <a:t> </a:t>
                    </a:r>
                  </a:p>
                </p:txBody>
              </p:sp>
            </mc:Fallback>
          </mc:AlternateContent>
        </p:grpSp>
      </p:grpSp>
    </p:spTree>
    <p:extLst>
      <p:ext uri="{BB962C8B-B14F-4D97-AF65-F5344CB8AC3E}">
        <p14:creationId xmlns:p14="http://schemas.microsoft.com/office/powerpoint/2010/main" val="236887786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3AE06D-2DC6-DC49-989D-4128A9610516}"/>
              </a:ext>
            </a:extLst>
          </p:cNvPr>
          <p:cNvSpPr>
            <a:spLocks noGrp="1"/>
          </p:cNvSpPr>
          <p:nvPr>
            <p:ph type="title"/>
          </p:nvPr>
        </p:nvSpPr>
        <p:spPr/>
        <p:txBody>
          <a:bodyPr/>
          <a:lstStyle/>
          <a:p>
            <a:r>
              <a:rPr lang="en-US" dirty="0"/>
              <a:t>Lifted Absorption: </a:t>
            </a:r>
            <a:r>
              <a:rPr lang="en-GB" dirty="0"/>
              <a:t>Shattering on Evidence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9C903E7-0D59-4947-B378-66C9AA52E497}"/>
                  </a:ext>
                </a:extLst>
              </p:cNvPr>
              <p:cNvSpPr>
                <a:spLocks noGrp="1"/>
              </p:cNvSpPr>
              <p:nvPr>
                <p:ph idx="1"/>
              </p:nvPr>
            </p:nvSpPr>
            <p:spPr>
              <a:xfrm>
                <a:off x="359625" y="1665066"/>
                <a:ext cx="6372479" cy="4240848"/>
              </a:xfrm>
            </p:spPr>
            <p:txBody>
              <a:bodyPr>
                <a:normAutofit/>
              </a:bodyPr>
              <a:lstStyle/>
              <a:p>
                <a:r>
                  <a:rPr lang="en-GB" dirty="0"/>
                  <a:t>As observations are seldom for all constants in a constraint, parfactors have to be split based on the constants that occur in the observations</a:t>
                </a:r>
              </a:p>
              <a:p>
                <a:pPr lvl="1"/>
                <a:r>
                  <a:rPr lang="en-GB" dirty="0"/>
                  <a:t>Only then: absorb applicable evidence in each parfactor individually</a:t>
                </a:r>
              </a:p>
              <a:p>
                <a:pPr lvl="1"/>
                <a:r>
                  <a:rPr lang="en-GB" dirty="0"/>
                  <a:t>E.g., given evidence parfactors </a:t>
                </a:r>
                <a14:m>
                  <m:oMath xmlns:m="http://schemas.openxmlformats.org/officeDocument/2006/math">
                    <m:sSubSup>
                      <m:sSubSupPr>
                        <m:ctrlPr>
                          <a:rPr lang="de-DE" i="1">
                            <a:solidFill>
                              <a:schemeClr val="accent1"/>
                            </a:solidFill>
                            <a:latin typeface="Cambria Math" panose="02040503050406030204" pitchFamily="18" charset="0"/>
                          </a:rPr>
                        </m:ctrlPr>
                      </m:sSubSupPr>
                      <m:e>
                        <m:r>
                          <a:rPr lang="de-DE" i="1">
                            <a:solidFill>
                              <a:schemeClr val="accent1"/>
                            </a:solidFill>
                            <a:latin typeface="Cambria Math" charset="0"/>
                          </a:rPr>
                          <m:t>𝑔</m:t>
                        </m:r>
                      </m:e>
                      <m:sub>
                        <m:r>
                          <a:rPr lang="de-DE" i="1">
                            <a:solidFill>
                              <a:schemeClr val="accent1"/>
                            </a:solidFill>
                            <a:latin typeface="Cambria Math" panose="02040503050406030204" pitchFamily="18" charset="0"/>
                          </a:rPr>
                          <m:t>𝑒</m:t>
                        </m:r>
                      </m:sub>
                      <m:sup>
                        <m:r>
                          <a:rPr lang="de-DE" i="1">
                            <a:solidFill>
                              <a:schemeClr val="accent1"/>
                            </a:solidFill>
                            <a:latin typeface="Cambria Math" panose="02040503050406030204" pitchFamily="18" charset="0"/>
                          </a:rPr>
                          <m:t>𝑇</m:t>
                        </m:r>
                      </m:sup>
                    </m:sSubSup>
                  </m:oMath>
                </a14:m>
                <a:r>
                  <a:rPr lang="en-GB" dirty="0"/>
                  <a:t>, </a:t>
                </a:r>
                <a14:m>
                  <m:oMath xmlns:m="http://schemas.openxmlformats.org/officeDocument/2006/math">
                    <m:sSubSup>
                      <m:sSubSupPr>
                        <m:ctrlPr>
                          <a:rPr lang="de-DE" i="1">
                            <a:solidFill>
                              <a:srgbClr val="FFC000"/>
                            </a:solidFill>
                            <a:latin typeface="Cambria Math" panose="02040503050406030204" pitchFamily="18" charset="0"/>
                          </a:rPr>
                        </m:ctrlPr>
                      </m:sSubSupPr>
                      <m:e>
                        <m:r>
                          <a:rPr lang="de-DE" i="1">
                            <a:solidFill>
                              <a:srgbClr val="FFC000"/>
                            </a:solidFill>
                            <a:latin typeface="Cambria Math" charset="0"/>
                          </a:rPr>
                          <m:t>𝑔</m:t>
                        </m:r>
                      </m:e>
                      <m:sub>
                        <m:r>
                          <a:rPr lang="de-DE" i="1">
                            <a:solidFill>
                              <a:srgbClr val="FFC000"/>
                            </a:solidFill>
                            <a:latin typeface="Cambria Math" panose="02040503050406030204" pitchFamily="18" charset="0"/>
                          </a:rPr>
                          <m:t>𝑒</m:t>
                        </m:r>
                      </m:sub>
                      <m:sup>
                        <m:r>
                          <a:rPr lang="de-DE" i="1">
                            <a:solidFill>
                              <a:srgbClr val="FFC000"/>
                            </a:solidFill>
                            <a:latin typeface="Cambria Math" panose="02040503050406030204" pitchFamily="18" charset="0"/>
                          </a:rPr>
                          <m:t>𝐹</m:t>
                        </m:r>
                      </m:sup>
                    </m:sSubSup>
                  </m:oMath>
                </a14:m>
                <a:r>
                  <a:rPr lang="en-GB" dirty="0"/>
                  <a:t>, every parfactor containing </a:t>
                </a:r>
                <a14:m>
                  <m:oMath xmlns:m="http://schemas.openxmlformats.org/officeDocument/2006/math">
                    <m:r>
                      <a:rPr lang="en-GB" i="1">
                        <a:latin typeface="Cambria Math" panose="02040503050406030204" pitchFamily="18" charset="0"/>
                        <a:ea typeface="Cambria Math" panose="02040503050406030204" pitchFamily="18" charset="0"/>
                      </a:rPr>
                      <m:t>𝑆𝑖𝑐𝑘</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 </m:t>
                    </m:r>
                  </m:oMath>
                </a14:m>
                <a:r>
                  <a:rPr lang="en-GB" dirty="0"/>
                  <a:t>has to be split on the constraints: </a:t>
                </a: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𝑔</m:t>
                        </m:r>
                      </m:e>
                      <m:sub>
                        <m:r>
                          <a:rPr lang="de-DE" b="0" i="1" smtClean="0">
                            <a:latin typeface="Cambria Math" panose="02040503050406030204" pitchFamily="18" charset="0"/>
                          </a:rPr>
                          <m:t>2</m:t>
                        </m:r>
                      </m:sub>
                    </m:sSub>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𝑔</m:t>
                        </m:r>
                      </m:e>
                      <m:sub>
                        <m:r>
                          <a:rPr lang="de-DE" b="0" i="1" smtClean="0">
                            <a:latin typeface="Cambria Math" panose="02040503050406030204" pitchFamily="18" charset="0"/>
                          </a:rPr>
                          <m:t>3</m:t>
                        </m:r>
                      </m:sub>
                    </m:sSub>
                  </m:oMath>
                </a14:m>
                <a:endParaRPr lang="en-GB" dirty="0"/>
              </a:p>
              <a:p>
                <a:r>
                  <a:rPr lang="en-GB" dirty="0">
                    <a:ea typeface="Cambria Math" panose="02040503050406030204" pitchFamily="18" charset="0"/>
                  </a:rPr>
                  <a:t>After shattering, absorb each evidence parfactor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𝑒</m:t>
                        </m:r>
                      </m:sub>
                    </m:sSub>
                  </m:oMath>
                </a14:m>
                <a:r>
                  <a:rPr lang="en-GB" dirty="0">
                    <a:ea typeface="Cambria Math" panose="02040503050406030204" pitchFamily="18" charset="0"/>
                  </a:rPr>
                  <a:t> in each applicable parfactor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𝑖</m:t>
                        </m:r>
                      </m:sub>
                    </m:sSub>
                  </m:oMath>
                </a14:m>
                <a:endParaRPr lang="en-GB" dirty="0">
                  <a:ea typeface="Cambria Math" panose="02040503050406030204" pitchFamily="18" charset="0"/>
                </a:endParaRPr>
              </a:p>
              <a:p>
                <a:pPr lvl="1"/>
                <a:r>
                  <a:rPr lang="en-GB" dirty="0">
                    <a:ea typeface="Cambria Math" panose="02040503050406030204" pitchFamily="18" charset="0"/>
                  </a:rPr>
                  <a:t>Possible to interleave shattering and absorption</a:t>
                </a:r>
              </a:p>
              <a:p>
                <a:endParaRPr lang="en-GB" dirty="0"/>
              </a:p>
              <a:p>
                <a:endParaRPr lang="en-GB" dirty="0"/>
              </a:p>
            </p:txBody>
          </p:sp>
        </mc:Choice>
        <mc:Fallback xmlns="">
          <p:sp>
            <p:nvSpPr>
              <p:cNvPr id="3" name="Content Placeholder 2">
                <a:extLst>
                  <a:ext uri="{FF2B5EF4-FFF2-40B4-BE49-F238E27FC236}">
                    <a16:creationId xmlns:a16="http://schemas.microsoft.com/office/drawing/2014/main" id="{09C903E7-0D59-4947-B378-66C9AA52E497}"/>
                  </a:ext>
                </a:extLst>
              </p:cNvPr>
              <p:cNvSpPr>
                <a:spLocks noGrp="1" noRot="1" noChangeAspect="1" noMove="1" noResize="1" noEditPoints="1" noAdjustHandles="1" noChangeArrowheads="1" noChangeShapeType="1" noTextEdit="1"/>
              </p:cNvSpPr>
              <p:nvPr>
                <p:ph idx="1"/>
              </p:nvPr>
            </p:nvSpPr>
            <p:spPr>
              <a:xfrm>
                <a:off x="359625" y="1665066"/>
                <a:ext cx="6372479" cy="4240848"/>
              </a:xfrm>
              <a:blipFill>
                <a:blip r:embed="rId2"/>
                <a:stretch>
                  <a:fillRect l="-2584" t="-2687" r="-1988"/>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2AE5BE2C-F8EE-054B-85B7-97AB4DC5A9F7}"/>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3CD9C9E1-4DDD-7347-8713-83046981C2A5}"/>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196B4041-B953-D04F-8549-D91B27D6C148}"/>
              </a:ext>
            </a:extLst>
          </p:cNvPr>
          <p:cNvSpPr>
            <a:spLocks noGrp="1"/>
          </p:cNvSpPr>
          <p:nvPr>
            <p:ph type="sldNum" sz="quarter" idx="4"/>
          </p:nvPr>
        </p:nvSpPr>
        <p:spPr/>
        <p:txBody>
          <a:bodyPr/>
          <a:lstStyle/>
          <a:p>
            <a:fld id="{67C9959E-8E6B-B04C-9955-EA096F41CA7A}" type="slidenum">
              <a:rPr lang="en-GB" smtClean="0"/>
              <a:t>33</a:t>
            </a:fld>
            <a:endParaRPr lang="en-GB"/>
          </a:p>
        </p:txBody>
      </p:sp>
      <p:grpSp>
        <p:nvGrpSpPr>
          <p:cNvPr id="9" name="Group 8">
            <a:extLst>
              <a:ext uri="{FF2B5EF4-FFF2-40B4-BE49-F238E27FC236}">
                <a16:creationId xmlns:a16="http://schemas.microsoft.com/office/drawing/2014/main" id="{D7CA0696-7673-F542-BF75-BE2470EB9A49}"/>
              </a:ext>
            </a:extLst>
          </p:cNvPr>
          <p:cNvGrpSpPr/>
          <p:nvPr/>
        </p:nvGrpSpPr>
        <p:grpSpPr>
          <a:xfrm>
            <a:off x="6907622" y="3834819"/>
            <a:ext cx="4924053" cy="2070888"/>
            <a:chOff x="6907622" y="3834819"/>
            <a:chExt cx="4924053" cy="2070888"/>
          </a:xfrm>
        </p:grpSpPr>
        <p:grpSp>
          <p:nvGrpSpPr>
            <p:cNvPr id="10" name="Group 9">
              <a:extLst>
                <a:ext uri="{FF2B5EF4-FFF2-40B4-BE49-F238E27FC236}">
                  <a16:creationId xmlns:a16="http://schemas.microsoft.com/office/drawing/2014/main" id="{A8EB7338-8871-5C45-8FBF-AD6B1F2DDFEE}"/>
                </a:ext>
              </a:extLst>
            </p:cNvPr>
            <p:cNvGrpSpPr/>
            <p:nvPr/>
          </p:nvGrpSpPr>
          <p:grpSpPr>
            <a:xfrm>
              <a:off x="8241884" y="3918239"/>
              <a:ext cx="2198182" cy="490296"/>
              <a:chOff x="8655309" y="2902693"/>
              <a:chExt cx="2198182" cy="490296"/>
            </a:xfrm>
          </p:grpSpPr>
          <p:cxnSp>
            <p:nvCxnSpPr>
              <p:cNvPr id="38" name="Straight Connector 37">
                <a:extLst>
                  <a:ext uri="{FF2B5EF4-FFF2-40B4-BE49-F238E27FC236}">
                    <a16:creationId xmlns:a16="http://schemas.microsoft.com/office/drawing/2014/main" id="{6340A272-892B-0946-B582-4A91472088F6}"/>
                  </a:ext>
                </a:extLst>
              </p:cNvPr>
              <p:cNvCxnSpPr>
                <a:cxnSpLocks/>
                <a:stCxn id="11" idx="6"/>
                <a:endCxn id="4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5088F4E-3CAD-2441-A30D-0B41B7F894B7}"/>
                  </a:ext>
                </a:extLst>
              </p:cNvPr>
              <p:cNvCxnSpPr>
                <a:cxnSpLocks/>
                <a:stCxn id="12" idx="2"/>
                <a:endCxn id="43" idx="3"/>
              </p:cNvCxnSpPr>
              <p:nvPr/>
            </p:nvCxnSpPr>
            <p:spPr>
              <a:xfrm flipH="1" flipV="1">
                <a:off x="9721684" y="3013607"/>
                <a:ext cx="1131807"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0BE2D624-2EB2-E849-B59B-BED5EFAC37E6}"/>
                  </a:ext>
                </a:extLst>
              </p:cNvPr>
              <p:cNvCxnSpPr>
                <a:cxnSpLocks/>
                <a:stCxn id="15" idx="0"/>
                <a:endCxn id="43" idx="2"/>
              </p:cNvCxnSpPr>
              <p:nvPr/>
            </p:nvCxnSpPr>
            <p:spPr>
              <a:xfrm flipH="1" flipV="1">
                <a:off x="9649684" y="3085607"/>
                <a:ext cx="3824" cy="30738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91B2BE8D-A216-B148-8A47-0937E8C308E1}"/>
                  </a:ext>
                </a:extLst>
              </p:cNvPr>
              <p:cNvGrpSpPr/>
              <p:nvPr/>
            </p:nvGrpSpPr>
            <p:grpSpPr>
              <a:xfrm>
                <a:off x="9540595" y="2902693"/>
                <a:ext cx="520306" cy="392206"/>
                <a:chOff x="9540595" y="2902693"/>
                <a:chExt cx="520306" cy="392206"/>
              </a:xfrm>
            </p:grpSpPr>
            <p:sp>
              <p:nvSpPr>
                <p:cNvPr id="42" name="Rectangle 41">
                  <a:extLst>
                    <a:ext uri="{FF2B5EF4-FFF2-40B4-BE49-F238E27FC236}">
                      <a16:creationId xmlns:a16="http://schemas.microsoft.com/office/drawing/2014/main" id="{E7FCF6B3-4AFE-1946-A343-007CF1D119D7}"/>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extLst>
                    <a:ext uri="{FF2B5EF4-FFF2-40B4-BE49-F238E27FC236}">
                      <a16:creationId xmlns:a16="http://schemas.microsoft.com/office/drawing/2014/main" id="{8A249E81-12AC-3648-87EB-BB66BE7FCA4D}"/>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extLst>
                    <a:ext uri="{FF2B5EF4-FFF2-40B4-BE49-F238E27FC236}">
                      <a16:creationId xmlns:a16="http://schemas.microsoft.com/office/drawing/2014/main" id="{DD8D012A-91C4-CE4C-8C64-73D79DB4D64A}"/>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58B3FAE7-C315-C84A-937B-7C6BC0CD649E}"/>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05" name="TextBox 104">
                      <a:extLst>
                        <a:ext uri="{FF2B5EF4-FFF2-40B4-BE49-F238E27FC236}">
                          <a16:creationId xmlns:a16="http://schemas.microsoft.com/office/drawing/2014/main" id="{97102F4F-F96B-A941-885B-1E10A5474211}"/>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1" name="Oval 10">
                  <a:extLst>
                    <a:ext uri="{FF2B5EF4-FFF2-40B4-BE49-F238E27FC236}">
                      <a16:creationId xmlns:a16="http://schemas.microsoft.com/office/drawing/2014/main" id="{DA9124B6-A899-024E-9EFB-484FEF43B1C6}"/>
                    </a:ext>
                  </a:extLst>
                </p:cNvPr>
                <p:cNvSpPr/>
                <p:nvPr/>
              </p:nvSpPr>
              <p:spPr>
                <a:xfrm>
                  <a:off x="7109772" y="3834819"/>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13" name="Oval 112">
                  <a:extLst>
                    <a:ext uri="{FF2B5EF4-FFF2-40B4-BE49-F238E27FC236}">
                      <a16:creationId xmlns:a16="http://schemas.microsoft.com/office/drawing/2014/main" id="{D0027B3A-2688-1045-8B54-5F5C209A05FA}"/>
                    </a:ext>
                  </a:extLst>
                </p:cNvPr>
                <p:cNvSpPr>
                  <a:spLocks noRot="1" noChangeAspect="1" noMove="1" noResize="1" noEditPoints="1" noAdjustHandles="1" noChangeArrowheads="1" noChangeShapeType="1" noTextEdit="1"/>
                </p:cNvSpPr>
                <p:nvPr/>
              </p:nvSpPr>
              <p:spPr>
                <a:xfrm>
                  <a:off x="7109772" y="3834819"/>
                  <a:ext cx="1132112"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 name="Oval 11">
                  <a:extLst>
                    <a:ext uri="{FF2B5EF4-FFF2-40B4-BE49-F238E27FC236}">
                      <a16:creationId xmlns:a16="http://schemas.microsoft.com/office/drawing/2014/main" id="{444034EB-D573-4744-B82D-D2E0B3F9172D}"/>
                    </a:ext>
                  </a:extLst>
                </p:cNvPr>
                <p:cNvSpPr/>
                <p:nvPr/>
              </p:nvSpPr>
              <p:spPr>
                <a:xfrm>
                  <a:off x="10440066" y="3834819"/>
                  <a:ext cx="99100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14" name="Oval 113">
                  <a:extLst>
                    <a:ext uri="{FF2B5EF4-FFF2-40B4-BE49-F238E27FC236}">
                      <a16:creationId xmlns:a16="http://schemas.microsoft.com/office/drawing/2014/main" id="{3DD7CE19-7649-9041-ABD0-D4C648A477C1}"/>
                    </a:ext>
                  </a:extLst>
                </p:cNvPr>
                <p:cNvSpPr>
                  <a:spLocks noRot="1" noChangeAspect="1" noMove="1" noResize="1" noEditPoints="1" noAdjustHandles="1" noChangeArrowheads="1" noChangeShapeType="1" noTextEdit="1"/>
                </p:cNvSpPr>
                <p:nvPr/>
              </p:nvSpPr>
              <p:spPr>
                <a:xfrm>
                  <a:off x="10440066" y="3834819"/>
                  <a:ext cx="991005"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 name="Oval 12">
                  <a:extLst>
                    <a:ext uri="{FF2B5EF4-FFF2-40B4-BE49-F238E27FC236}">
                      <a16:creationId xmlns:a16="http://schemas.microsoft.com/office/drawing/2014/main" id="{7E0134C0-2292-E548-8992-8F2D2FA9ACEF}"/>
                    </a:ext>
                  </a:extLst>
                </p:cNvPr>
                <p:cNvSpPr/>
                <p:nvPr/>
              </p:nvSpPr>
              <p:spPr>
                <a:xfrm>
                  <a:off x="8641260" y="5516194"/>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5" name="Oval 114">
                  <a:extLst>
                    <a:ext uri="{FF2B5EF4-FFF2-40B4-BE49-F238E27FC236}">
                      <a16:creationId xmlns:a16="http://schemas.microsoft.com/office/drawing/2014/main" id="{3FD7DFFF-6912-8243-A41A-A874B52A7A76}"/>
                    </a:ext>
                  </a:extLst>
                </p:cNvPr>
                <p:cNvSpPr>
                  <a:spLocks noRot="1" noChangeAspect="1" noMove="1" noResize="1" noEditPoints="1" noAdjustHandles="1" noChangeArrowheads="1" noChangeShapeType="1" noTextEdit="1"/>
                </p:cNvSpPr>
                <p:nvPr/>
              </p:nvSpPr>
              <p:spPr>
                <a:xfrm>
                  <a:off x="8641260" y="5516194"/>
                  <a:ext cx="1189998"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 name="Oval 13">
                  <a:extLst>
                    <a:ext uri="{FF2B5EF4-FFF2-40B4-BE49-F238E27FC236}">
                      <a16:creationId xmlns:a16="http://schemas.microsoft.com/office/drawing/2014/main" id="{FF7BEBF3-79C6-A545-BA90-E1D95C278076}"/>
                    </a:ext>
                  </a:extLst>
                </p:cNvPr>
                <p:cNvSpPr/>
                <p:nvPr/>
              </p:nvSpPr>
              <p:spPr>
                <a:xfrm>
                  <a:off x="6907622" y="494364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6" name="Oval 115">
                  <a:extLst>
                    <a:ext uri="{FF2B5EF4-FFF2-40B4-BE49-F238E27FC236}">
                      <a16:creationId xmlns:a16="http://schemas.microsoft.com/office/drawing/2014/main" id="{ABA5D5BE-DFB2-8845-9E90-2A78F17A72B6}"/>
                    </a:ext>
                  </a:extLst>
                </p:cNvPr>
                <p:cNvSpPr>
                  <a:spLocks noRot="1" noChangeAspect="1" noMove="1" noResize="1" noEditPoints="1" noAdjustHandles="1" noChangeArrowheads="1" noChangeShapeType="1" noTextEdit="1"/>
                </p:cNvSpPr>
                <p:nvPr/>
              </p:nvSpPr>
              <p:spPr>
                <a:xfrm>
                  <a:off x="6907622" y="4943648"/>
                  <a:ext cx="1536412"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 name="Oval 14">
                  <a:extLst>
                    <a:ext uri="{FF2B5EF4-FFF2-40B4-BE49-F238E27FC236}">
                      <a16:creationId xmlns:a16="http://schemas.microsoft.com/office/drawing/2014/main" id="{18378BC9-C769-6942-99E1-C78B45BD510B}"/>
                    </a:ext>
                  </a:extLst>
                </p:cNvPr>
                <p:cNvSpPr/>
                <p:nvPr/>
              </p:nvSpPr>
              <p:spPr>
                <a:xfrm>
                  <a:off x="8860758" y="4408535"/>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17" name="Oval 116">
                  <a:extLst>
                    <a:ext uri="{FF2B5EF4-FFF2-40B4-BE49-F238E27FC236}">
                      <a16:creationId xmlns:a16="http://schemas.microsoft.com/office/drawing/2014/main" id="{2193914D-83A9-AB49-925E-CDDE63ECE0E9}"/>
                    </a:ext>
                  </a:extLst>
                </p:cNvPr>
                <p:cNvSpPr>
                  <a:spLocks noRot="1" noChangeAspect="1" noMove="1" noResize="1" noEditPoints="1" noAdjustHandles="1" noChangeArrowheads="1" noChangeShapeType="1" noTextEdit="1"/>
                </p:cNvSpPr>
                <p:nvPr/>
              </p:nvSpPr>
              <p:spPr>
                <a:xfrm>
                  <a:off x="8860758" y="4408535"/>
                  <a:ext cx="758649" cy="389513"/>
                </a:xfrm>
                <a:prstGeom prst="ellipse">
                  <a:avLst/>
                </a:prstGeom>
                <a:blipFill>
                  <a:blip r:embed="rId10"/>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 name="Oval 15">
                  <a:extLst>
                    <a:ext uri="{FF2B5EF4-FFF2-40B4-BE49-F238E27FC236}">
                      <a16:creationId xmlns:a16="http://schemas.microsoft.com/office/drawing/2014/main" id="{D33B2603-4987-064A-8894-008E1980E0D7}"/>
                    </a:ext>
                  </a:extLst>
                </p:cNvPr>
                <p:cNvSpPr/>
                <p:nvPr/>
              </p:nvSpPr>
              <p:spPr>
                <a:xfrm>
                  <a:off x="10039464" y="4943648"/>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18" name="Oval 117">
                  <a:extLst>
                    <a:ext uri="{FF2B5EF4-FFF2-40B4-BE49-F238E27FC236}">
                      <a16:creationId xmlns:a16="http://schemas.microsoft.com/office/drawing/2014/main" id="{64C44D0D-0C3F-3947-B6AA-59EABC34E4CD}"/>
                    </a:ext>
                  </a:extLst>
                </p:cNvPr>
                <p:cNvSpPr>
                  <a:spLocks noRot="1" noChangeAspect="1" noMove="1" noResize="1" noEditPoints="1" noAdjustHandles="1" noChangeArrowheads="1" noChangeShapeType="1" noTextEdit="1"/>
                </p:cNvSpPr>
                <p:nvPr/>
              </p:nvSpPr>
              <p:spPr>
                <a:xfrm>
                  <a:off x="10039464" y="4943648"/>
                  <a:ext cx="1792211"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p:cxnSp>
          <p:nvCxnSpPr>
            <p:cNvPr id="17" name="Straight Connector 16">
              <a:extLst>
                <a:ext uri="{FF2B5EF4-FFF2-40B4-BE49-F238E27FC236}">
                  <a16:creationId xmlns:a16="http://schemas.microsoft.com/office/drawing/2014/main" id="{D018D280-A215-7849-A5F6-ED6D4AB32C84}"/>
                </a:ext>
              </a:extLst>
            </p:cNvPr>
            <p:cNvCxnSpPr>
              <a:cxnSpLocks/>
              <a:stCxn id="14" idx="6"/>
              <a:endCxn id="35" idx="1"/>
            </p:cNvCxnSpPr>
            <p:nvPr/>
          </p:nvCxnSpPr>
          <p:spPr>
            <a:xfrm>
              <a:off x="8444034" y="5138405"/>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0D8C802-3370-4B44-B6F2-80FFFE0B25E7}"/>
                </a:ext>
              </a:extLst>
            </p:cNvPr>
            <p:cNvCxnSpPr>
              <a:cxnSpLocks/>
              <a:stCxn id="15" idx="4"/>
              <a:endCxn id="35" idx="0"/>
            </p:cNvCxnSpPr>
            <p:nvPr/>
          </p:nvCxnSpPr>
          <p:spPr>
            <a:xfrm flipH="1">
              <a:off x="8971231" y="4798048"/>
              <a:ext cx="268852"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8A36BC9-A01F-D749-A8A5-596C3058BD42}"/>
                </a:ext>
              </a:extLst>
            </p:cNvPr>
            <p:cNvCxnSpPr>
              <a:cxnSpLocks/>
              <a:stCxn id="13" idx="0"/>
              <a:endCxn id="35" idx="2"/>
            </p:cNvCxnSpPr>
            <p:nvPr/>
          </p:nvCxnSpPr>
          <p:spPr>
            <a:xfrm flipH="1" flipV="1">
              <a:off x="8971231" y="5215847"/>
              <a:ext cx="265028"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5B9BED0D-2966-D640-8C23-16118155168A}"/>
                </a:ext>
              </a:extLst>
            </p:cNvPr>
            <p:cNvGrpSpPr/>
            <p:nvPr/>
          </p:nvGrpSpPr>
          <p:grpSpPr>
            <a:xfrm>
              <a:off x="8610247" y="5032933"/>
              <a:ext cx="474503" cy="391710"/>
              <a:chOff x="9288700" y="2902693"/>
              <a:chExt cx="474503" cy="391710"/>
            </a:xfrm>
          </p:grpSpPr>
          <p:sp>
            <p:nvSpPr>
              <p:cNvPr id="34" name="Rectangle 33">
                <a:extLst>
                  <a:ext uri="{FF2B5EF4-FFF2-40B4-BE49-F238E27FC236}">
                    <a16:creationId xmlns:a16="http://schemas.microsoft.com/office/drawing/2014/main" id="{841D73C2-57C0-894E-9EDA-352F87B4B9BC}"/>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a:extLst>
                  <a:ext uri="{FF2B5EF4-FFF2-40B4-BE49-F238E27FC236}">
                    <a16:creationId xmlns:a16="http://schemas.microsoft.com/office/drawing/2014/main" id="{D8DBA735-62F6-6D44-B13C-F303A0B036AE}"/>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extLst>
                  <a:ext uri="{FF2B5EF4-FFF2-40B4-BE49-F238E27FC236}">
                    <a16:creationId xmlns:a16="http://schemas.microsoft.com/office/drawing/2014/main" id="{2DC8189C-94CC-8D44-8FDC-18342B016065}"/>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64337B8C-139D-E640-8BA7-1EFDF4E9A76F}"/>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2"/>
                    <a:stretch>
                      <a:fillRect l="-16667" r="-4167" b="-26087"/>
                    </a:stretch>
                  </a:blipFill>
                </p:spPr>
                <p:txBody>
                  <a:bodyPr/>
                  <a:lstStyle/>
                  <a:p>
                    <a:r>
                      <a:rPr lang="en-GB">
                        <a:noFill/>
                      </a:rPr>
                      <a:t> </a:t>
                    </a:r>
                  </a:p>
                </p:txBody>
              </p:sp>
            </mc:Fallback>
          </mc:AlternateContent>
        </p:grpSp>
        <p:cxnSp>
          <p:nvCxnSpPr>
            <p:cNvPr id="21" name="Straight Connector 20">
              <a:extLst>
                <a:ext uri="{FF2B5EF4-FFF2-40B4-BE49-F238E27FC236}">
                  <a16:creationId xmlns:a16="http://schemas.microsoft.com/office/drawing/2014/main" id="{58934E97-A91B-7A4D-B757-416AA13D2483}"/>
                </a:ext>
              </a:extLst>
            </p:cNvPr>
            <p:cNvCxnSpPr>
              <a:cxnSpLocks/>
              <a:stCxn id="15" idx="4"/>
              <a:endCxn id="31" idx="0"/>
            </p:cNvCxnSpPr>
            <p:nvPr/>
          </p:nvCxnSpPr>
          <p:spPr>
            <a:xfrm>
              <a:off x="9240083" y="4798048"/>
              <a:ext cx="262021"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6786C75-AC1B-904F-AE11-AA8B3A6E9FB6}"/>
                </a:ext>
              </a:extLst>
            </p:cNvPr>
            <p:cNvCxnSpPr>
              <a:cxnSpLocks/>
              <a:stCxn id="16" idx="2"/>
              <a:endCxn id="31" idx="3"/>
            </p:cNvCxnSpPr>
            <p:nvPr/>
          </p:nvCxnSpPr>
          <p:spPr>
            <a:xfrm flipH="1">
              <a:off x="9574104" y="5138405"/>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7718001-575A-4142-902F-622CC06F8FBC}"/>
                </a:ext>
              </a:extLst>
            </p:cNvPr>
            <p:cNvCxnSpPr>
              <a:cxnSpLocks/>
              <a:stCxn id="13" idx="0"/>
              <a:endCxn id="31" idx="2"/>
            </p:cNvCxnSpPr>
            <p:nvPr/>
          </p:nvCxnSpPr>
          <p:spPr>
            <a:xfrm flipV="1">
              <a:off x="9236259" y="5215847"/>
              <a:ext cx="265845"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E3975052-6A08-4145-8F0B-5DC9571AD8DA}"/>
                </a:ext>
              </a:extLst>
            </p:cNvPr>
            <p:cNvGrpSpPr/>
            <p:nvPr/>
          </p:nvGrpSpPr>
          <p:grpSpPr>
            <a:xfrm>
              <a:off x="9393015" y="5032933"/>
              <a:ext cx="525629" cy="392206"/>
              <a:chOff x="9540595" y="2902693"/>
              <a:chExt cx="525629" cy="392206"/>
            </a:xfrm>
          </p:grpSpPr>
          <p:sp>
            <p:nvSpPr>
              <p:cNvPr id="30" name="Rectangle 29">
                <a:extLst>
                  <a:ext uri="{FF2B5EF4-FFF2-40B4-BE49-F238E27FC236}">
                    <a16:creationId xmlns:a16="http://schemas.microsoft.com/office/drawing/2014/main" id="{87F53899-AB84-0A4D-809D-B9AAF284CB0F}"/>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a:extLst>
                  <a:ext uri="{FF2B5EF4-FFF2-40B4-BE49-F238E27FC236}">
                    <a16:creationId xmlns:a16="http://schemas.microsoft.com/office/drawing/2014/main" id="{2FEC446F-2A1B-F94C-8596-7A02E4A2012A}"/>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Rectangle 31">
                <a:extLst>
                  <a:ext uri="{FF2B5EF4-FFF2-40B4-BE49-F238E27FC236}">
                    <a16:creationId xmlns:a16="http://schemas.microsoft.com/office/drawing/2014/main" id="{326C6224-C44B-7B4D-AC64-184CF0D73620}"/>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4C26EEF4-9F0F-D04E-A360-72682D0A13FF}"/>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3"/>
                    <a:stretch>
                      <a:fillRect l="-16667" r="-4167" b="-27273"/>
                    </a:stretch>
                  </a:blipFill>
                </p:spPr>
                <p:txBody>
                  <a:bodyPr/>
                  <a:lstStyle/>
                  <a:p>
                    <a:r>
                      <a:rPr lang="en-GB">
                        <a:noFill/>
                      </a:rPr>
                      <a:t> </a:t>
                    </a:r>
                  </a:p>
                </p:txBody>
              </p:sp>
            </mc:Fallback>
          </mc:AlternateContent>
        </p:grpSp>
        <p:grpSp>
          <p:nvGrpSpPr>
            <p:cNvPr id="25" name="Group 24">
              <a:extLst>
                <a:ext uri="{FF2B5EF4-FFF2-40B4-BE49-F238E27FC236}">
                  <a16:creationId xmlns:a16="http://schemas.microsoft.com/office/drawing/2014/main" id="{3D90D4BC-AA3E-D74F-946E-9DFED92C7C90}"/>
                </a:ext>
              </a:extLst>
            </p:cNvPr>
            <p:cNvGrpSpPr/>
            <p:nvPr/>
          </p:nvGrpSpPr>
          <p:grpSpPr>
            <a:xfrm>
              <a:off x="9619407" y="4531291"/>
              <a:ext cx="758122" cy="348999"/>
              <a:chOff x="8636773" y="2952819"/>
              <a:chExt cx="758122" cy="348999"/>
            </a:xfrm>
          </p:grpSpPr>
          <p:cxnSp>
            <p:nvCxnSpPr>
              <p:cNvPr id="26" name="Straight Connector 25">
                <a:extLst>
                  <a:ext uri="{FF2B5EF4-FFF2-40B4-BE49-F238E27FC236}">
                    <a16:creationId xmlns:a16="http://schemas.microsoft.com/office/drawing/2014/main" id="{191E822D-1458-8045-88D2-A3E92878B6FF}"/>
                  </a:ext>
                </a:extLst>
              </p:cNvPr>
              <p:cNvCxnSpPr>
                <a:cxnSpLocks/>
                <a:stCxn id="15" idx="6"/>
                <a:endCxn id="28" idx="1"/>
              </p:cNvCxnSpPr>
              <p:nvPr/>
            </p:nvCxnSpPr>
            <p:spPr>
              <a:xfrm flipV="1">
                <a:off x="8636773" y="3024819"/>
                <a:ext cx="3158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A14F9CDF-E613-E445-81A4-503AB96D5FBB}"/>
                  </a:ext>
                </a:extLst>
              </p:cNvPr>
              <p:cNvGrpSpPr/>
              <p:nvPr/>
            </p:nvGrpSpPr>
            <p:grpSpPr>
              <a:xfrm>
                <a:off x="8952591" y="2952819"/>
                <a:ext cx="442304" cy="348999"/>
                <a:chOff x="8952591" y="2952819"/>
                <a:chExt cx="442304" cy="348999"/>
              </a:xfrm>
            </p:grpSpPr>
            <p:sp>
              <p:nvSpPr>
                <p:cNvPr id="28" name="Rectangle 27">
                  <a:extLst>
                    <a:ext uri="{FF2B5EF4-FFF2-40B4-BE49-F238E27FC236}">
                      <a16:creationId xmlns:a16="http://schemas.microsoft.com/office/drawing/2014/main" id="{9A682DC9-DFD3-F443-A289-7A953E8EDCC7}"/>
                    </a:ext>
                  </a:extLst>
                </p:cNvPr>
                <p:cNvSpPr/>
                <p:nvPr/>
              </p:nvSpPr>
              <p:spPr>
                <a:xfrm>
                  <a:off x="895259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9" name="TextBox 28">
                      <a:extLst>
                        <a:ext uri="{FF2B5EF4-FFF2-40B4-BE49-F238E27FC236}">
                          <a16:creationId xmlns:a16="http://schemas.microsoft.com/office/drawing/2014/main" id="{D99A6610-D77F-5944-8598-1761EF224038}"/>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89" name="TextBox 88">
                      <a:extLst>
                        <a:ext uri="{FF2B5EF4-FFF2-40B4-BE49-F238E27FC236}">
                          <a16:creationId xmlns:a16="http://schemas.microsoft.com/office/drawing/2014/main" id="{C7ECEFF1-595E-3249-A1D7-6AB7E7AA581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4"/>
                      <a:stretch>
                        <a:fillRect l="-16667" r="-4167" b="-21739"/>
                      </a:stretch>
                    </a:blipFill>
                  </p:spPr>
                  <p:txBody>
                    <a:bodyPr/>
                    <a:lstStyle/>
                    <a:p>
                      <a:r>
                        <a:rPr lang="en-GB">
                          <a:noFill/>
                        </a:rPr>
                        <a:t> </a:t>
                      </a:r>
                    </a:p>
                  </p:txBody>
                </p:sp>
              </mc:Fallback>
            </mc:AlternateContent>
          </p:grpSp>
        </p:grpSp>
      </p:grpSp>
      <p:grpSp>
        <p:nvGrpSpPr>
          <p:cNvPr id="47" name="Group 46">
            <a:extLst>
              <a:ext uri="{FF2B5EF4-FFF2-40B4-BE49-F238E27FC236}">
                <a16:creationId xmlns:a16="http://schemas.microsoft.com/office/drawing/2014/main" id="{A37D4412-E0E6-E94F-B48C-BB07D3B2E6C4}"/>
              </a:ext>
            </a:extLst>
          </p:cNvPr>
          <p:cNvGrpSpPr/>
          <p:nvPr/>
        </p:nvGrpSpPr>
        <p:grpSpPr>
          <a:xfrm>
            <a:off x="9831258" y="5599045"/>
            <a:ext cx="885473" cy="392206"/>
            <a:chOff x="9831258" y="5599045"/>
            <a:chExt cx="885473" cy="392206"/>
          </a:xfrm>
        </p:grpSpPr>
        <p:grpSp>
          <p:nvGrpSpPr>
            <p:cNvPr id="48" name="Group 47">
              <a:extLst>
                <a:ext uri="{FF2B5EF4-FFF2-40B4-BE49-F238E27FC236}">
                  <a16:creationId xmlns:a16="http://schemas.microsoft.com/office/drawing/2014/main" id="{5460AA48-1583-B447-AF05-471FCC9AF600}"/>
                </a:ext>
              </a:extLst>
            </p:cNvPr>
            <p:cNvGrpSpPr/>
            <p:nvPr/>
          </p:nvGrpSpPr>
          <p:grpSpPr>
            <a:xfrm>
              <a:off x="10165454" y="5599045"/>
              <a:ext cx="551277" cy="392206"/>
              <a:chOff x="10528708" y="5486311"/>
              <a:chExt cx="551277" cy="392206"/>
            </a:xfrm>
          </p:grpSpPr>
          <p:sp>
            <p:nvSpPr>
              <p:cNvPr id="50" name="Rectangle 49">
                <a:extLst>
                  <a:ext uri="{FF2B5EF4-FFF2-40B4-BE49-F238E27FC236}">
                    <a16:creationId xmlns:a16="http://schemas.microsoft.com/office/drawing/2014/main" id="{C94C797B-B61D-B248-A215-FA9C43EA8F78}"/>
                  </a:ext>
                </a:extLst>
              </p:cNvPr>
              <p:cNvSpPr/>
              <p:nvPr/>
            </p:nvSpPr>
            <p:spPr>
              <a:xfrm>
                <a:off x="10528708" y="54863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C000"/>
                  </a:solidFill>
                </a:endParaRPr>
              </a:p>
            </p:txBody>
          </p:sp>
          <p:sp>
            <p:nvSpPr>
              <p:cNvPr id="51" name="Rectangle 50">
                <a:extLst>
                  <a:ext uri="{FF2B5EF4-FFF2-40B4-BE49-F238E27FC236}">
                    <a16:creationId xmlns:a16="http://schemas.microsoft.com/office/drawing/2014/main" id="{7EC09F5F-4523-464F-97A0-9639B75EF80C}"/>
                  </a:ext>
                </a:extLst>
              </p:cNvPr>
              <p:cNvSpPr/>
              <p:nvPr/>
            </p:nvSpPr>
            <p:spPr>
              <a:xfrm>
                <a:off x="10565797" y="5525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C000"/>
                  </a:solidFill>
                </a:endParaRPr>
              </a:p>
            </p:txBody>
          </p:sp>
          <p:sp>
            <p:nvSpPr>
              <p:cNvPr id="52" name="Rectangle 51">
                <a:extLst>
                  <a:ext uri="{FF2B5EF4-FFF2-40B4-BE49-F238E27FC236}">
                    <a16:creationId xmlns:a16="http://schemas.microsoft.com/office/drawing/2014/main" id="{1C6BFE80-8DE0-FC48-8163-B1A5D36A3863}"/>
                  </a:ext>
                </a:extLst>
              </p:cNvPr>
              <p:cNvSpPr/>
              <p:nvPr/>
            </p:nvSpPr>
            <p:spPr>
              <a:xfrm>
                <a:off x="10607316" y="5568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C000"/>
                  </a:solidFill>
                </a:endParaRPr>
              </a:p>
            </p:txBody>
          </p:sp>
          <mc:AlternateContent xmlns:mc="http://schemas.openxmlformats.org/markup-compatibility/2006" xmlns:a14="http://schemas.microsoft.com/office/drawing/2010/main">
            <mc:Choice Requires="a14">
              <p:sp>
                <p:nvSpPr>
                  <p:cNvPr id="53" name="TextBox 52">
                    <a:extLst>
                      <a:ext uri="{FF2B5EF4-FFF2-40B4-BE49-F238E27FC236}">
                        <a16:creationId xmlns:a16="http://schemas.microsoft.com/office/drawing/2014/main" id="{5C4661B7-D2B0-C84B-8135-7F66971E9524}"/>
                      </a:ext>
                    </a:extLst>
                  </p:cNvPr>
                  <p:cNvSpPr txBox="1"/>
                  <p:nvPr/>
                </p:nvSpPr>
                <p:spPr>
                  <a:xfrm>
                    <a:off x="10760923" y="5601518"/>
                    <a:ext cx="319062"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solidFill>
                                    <a:srgbClr val="FFC000"/>
                                  </a:solidFill>
                                  <a:latin typeface="Cambria Math" panose="02040503050406030204" pitchFamily="18" charset="0"/>
                                </a:rPr>
                              </m:ctrlPr>
                            </m:sSubSupPr>
                            <m:e>
                              <m:r>
                                <a:rPr lang="de-DE" i="1">
                                  <a:solidFill>
                                    <a:srgbClr val="FFC000"/>
                                  </a:solidFill>
                                  <a:latin typeface="Cambria Math" charset="0"/>
                                </a:rPr>
                                <m:t>𝑔</m:t>
                              </m:r>
                            </m:e>
                            <m:sub>
                              <m:r>
                                <a:rPr lang="de-DE" b="0" i="1" smtClean="0">
                                  <a:solidFill>
                                    <a:srgbClr val="FFC000"/>
                                  </a:solidFill>
                                  <a:latin typeface="Cambria Math" panose="02040503050406030204" pitchFamily="18" charset="0"/>
                                </a:rPr>
                                <m:t>𝑒</m:t>
                              </m:r>
                            </m:sub>
                            <m:sup>
                              <m:r>
                                <a:rPr lang="de-DE" b="0" i="1" smtClean="0">
                                  <a:solidFill>
                                    <a:srgbClr val="FFC000"/>
                                  </a:solidFill>
                                  <a:latin typeface="Cambria Math" panose="02040503050406030204" pitchFamily="18" charset="0"/>
                                </a:rPr>
                                <m:t>𝐹</m:t>
                              </m:r>
                            </m:sup>
                          </m:sSubSup>
                        </m:oMath>
                      </m:oMathPara>
                    </a14:m>
                    <a:endParaRPr lang="en-GB" dirty="0">
                      <a:solidFill>
                        <a:srgbClr val="FFC000"/>
                      </a:solidFill>
                    </a:endParaRPr>
                  </a:p>
                </p:txBody>
              </p:sp>
            </mc:Choice>
            <mc:Fallback xmlns="">
              <p:sp>
                <p:nvSpPr>
                  <p:cNvPr id="51" name="TextBox 50">
                    <a:extLst>
                      <a:ext uri="{FF2B5EF4-FFF2-40B4-BE49-F238E27FC236}">
                        <a16:creationId xmlns:a16="http://schemas.microsoft.com/office/drawing/2014/main" id="{1903837B-F8F8-3549-B71A-7E1E4297024A}"/>
                      </a:ext>
                    </a:extLst>
                  </p:cNvPr>
                  <p:cNvSpPr txBox="1">
                    <a:spLocks noRot="1" noChangeAspect="1" noMove="1" noResize="1" noEditPoints="1" noAdjustHandles="1" noChangeArrowheads="1" noChangeShapeType="1" noTextEdit="1"/>
                  </p:cNvSpPr>
                  <p:nvPr/>
                </p:nvSpPr>
                <p:spPr>
                  <a:xfrm>
                    <a:off x="10760923" y="5601518"/>
                    <a:ext cx="319062" cy="276999"/>
                  </a:xfrm>
                  <a:prstGeom prst="rect">
                    <a:avLst/>
                  </a:prstGeom>
                  <a:blipFill>
                    <a:blip r:embed="rId16"/>
                    <a:stretch>
                      <a:fillRect l="-15385" t="-4348" r="-3846" b="-21739"/>
                    </a:stretch>
                  </a:blipFill>
                </p:spPr>
                <p:txBody>
                  <a:bodyPr/>
                  <a:lstStyle/>
                  <a:p>
                    <a:r>
                      <a:rPr lang="en-GB">
                        <a:noFill/>
                      </a:rPr>
                      <a:t> </a:t>
                    </a:r>
                  </a:p>
                </p:txBody>
              </p:sp>
            </mc:Fallback>
          </mc:AlternateContent>
        </p:grpSp>
        <p:cxnSp>
          <p:nvCxnSpPr>
            <p:cNvPr id="49" name="Straight Connector 48">
              <a:extLst>
                <a:ext uri="{FF2B5EF4-FFF2-40B4-BE49-F238E27FC236}">
                  <a16:creationId xmlns:a16="http://schemas.microsoft.com/office/drawing/2014/main" id="{BDD08E4E-FB4E-C54B-8557-E1545112A299}"/>
                </a:ext>
              </a:extLst>
            </p:cNvPr>
            <p:cNvCxnSpPr>
              <a:cxnSpLocks/>
              <a:stCxn id="51" idx="1"/>
              <a:endCxn id="13" idx="6"/>
            </p:cNvCxnSpPr>
            <p:nvPr/>
          </p:nvCxnSpPr>
          <p:spPr>
            <a:xfrm flipH="1">
              <a:off x="9831258" y="5709959"/>
              <a:ext cx="371285" cy="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9AE2448E-6445-FE4C-A535-9B70871D4891}"/>
              </a:ext>
            </a:extLst>
          </p:cNvPr>
          <p:cNvGrpSpPr/>
          <p:nvPr/>
        </p:nvGrpSpPr>
        <p:grpSpPr>
          <a:xfrm>
            <a:off x="7736987" y="5600452"/>
            <a:ext cx="904273" cy="390798"/>
            <a:chOff x="7626987" y="5600452"/>
            <a:chExt cx="904273" cy="390798"/>
          </a:xfrm>
        </p:grpSpPr>
        <p:cxnSp>
          <p:nvCxnSpPr>
            <p:cNvPr id="55" name="Straight Connector 54">
              <a:extLst>
                <a:ext uri="{FF2B5EF4-FFF2-40B4-BE49-F238E27FC236}">
                  <a16:creationId xmlns:a16="http://schemas.microsoft.com/office/drawing/2014/main" id="{D84BAC2C-D561-FB4D-9AA4-447F7F1D9CE2}"/>
                </a:ext>
              </a:extLst>
            </p:cNvPr>
            <p:cNvCxnSpPr>
              <a:cxnSpLocks/>
              <a:stCxn id="13" idx="2"/>
              <a:endCxn id="58" idx="3"/>
            </p:cNvCxnSpPr>
            <p:nvPr/>
          </p:nvCxnSpPr>
          <p:spPr>
            <a:xfrm flipH="1">
              <a:off x="8133906" y="5710951"/>
              <a:ext cx="397354" cy="4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D0733394-648B-C742-806D-1D2A2486E43C}"/>
                </a:ext>
              </a:extLst>
            </p:cNvPr>
            <p:cNvGrpSpPr/>
            <p:nvPr/>
          </p:nvGrpSpPr>
          <p:grpSpPr>
            <a:xfrm>
              <a:off x="7626987" y="5600452"/>
              <a:ext cx="548438" cy="390798"/>
              <a:chOff x="10202878" y="5486311"/>
              <a:chExt cx="548438" cy="390798"/>
            </a:xfrm>
          </p:grpSpPr>
          <p:sp>
            <p:nvSpPr>
              <p:cNvPr id="57" name="Rectangle 56">
                <a:extLst>
                  <a:ext uri="{FF2B5EF4-FFF2-40B4-BE49-F238E27FC236}">
                    <a16:creationId xmlns:a16="http://schemas.microsoft.com/office/drawing/2014/main" id="{02897F62-B00B-174F-95CB-FCE9C2C19CD5}"/>
                  </a:ext>
                </a:extLst>
              </p:cNvPr>
              <p:cNvSpPr/>
              <p:nvPr/>
            </p:nvSpPr>
            <p:spPr>
              <a:xfrm>
                <a:off x="10528708" y="54863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p:sp>
            <p:nvSpPr>
              <p:cNvPr id="58" name="Rectangle 57">
                <a:extLst>
                  <a:ext uri="{FF2B5EF4-FFF2-40B4-BE49-F238E27FC236}">
                    <a16:creationId xmlns:a16="http://schemas.microsoft.com/office/drawing/2014/main" id="{1BDF535E-F4A0-B949-9A93-9E828BB40B63}"/>
                  </a:ext>
                </a:extLst>
              </p:cNvPr>
              <p:cNvSpPr/>
              <p:nvPr/>
            </p:nvSpPr>
            <p:spPr>
              <a:xfrm>
                <a:off x="10565797" y="5525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p:sp>
            <p:nvSpPr>
              <p:cNvPr id="59" name="Rectangle 58">
                <a:extLst>
                  <a:ext uri="{FF2B5EF4-FFF2-40B4-BE49-F238E27FC236}">
                    <a16:creationId xmlns:a16="http://schemas.microsoft.com/office/drawing/2014/main" id="{17C41CDC-F292-9A45-8B09-5E13AF4B077A}"/>
                  </a:ext>
                </a:extLst>
              </p:cNvPr>
              <p:cNvSpPr/>
              <p:nvPr/>
            </p:nvSpPr>
            <p:spPr>
              <a:xfrm>
                <a:off x="10607316" y="5568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C2434EA8-61F4-794F-A889-DCB55B264EAC}"/>
                      </a:ext>
                    </a:extLst>
                  </p:cNvPr>
                  <p:cNvSpPr txBox="1"/>
                  <p:nvPr/>
                </p:nvSpPr>
                <p:spPr>
                  <a:xfrm>
                    <a:off x="10202878" y="5600110"/>
                    <a:ext cx="319062"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solidFill>
                                    <a:schemeClr val="accent1"/>
                                  </a:solidFill>
                                  <a:latin typeface="Cambria Math" panose="02040503050406030204" pitchFamily="18" charset="0"/>
                                </a:rPr>
                              </m:ctrlPr>
                            </m:sSubSupPr>
                            <m:e>
                              <m:r>
                                <a:rPr lang="de-DE" i="1">
                                  <a:solidFill>
                                    <a:schemeClr val="accent1"/>
                                  </a:solidFill>
                                  <a:latin typeface="Cambria Math" charset="0"/>
                                </a:rPr>
                                <m:t>𝑔</m:t>
                              </m:r>
                            </m:e>
                            <m:sub>
                              <m:r>
                                <a:rPr lang="de-DE" b="0" i="1" smtClean="0">
                                  <a:solidFill>
                                    <a:schemeClr val="accent1"/>
                                  </a:solidFill>
                                  <a:latin typeface="Cambria Math" panose="02040503050406030204" pitchFamily="18" charset="0"/>
                                </a:rPr>
                                <m:t>𝑒</m:t>
                              </m:r>
                            </m:sub>
                            <m:sup>
                              <m:r>
                                <a:rPr lang="de-DE" b="0" i="1" smtClean="0">
                                  <a:solidFill>
                                    <a:schemeClr val="accent1"/>
                                  </a:solidFill>
                                  <a:latin typeface="Cambria Math" panose="02040503050406030204" pitchFamily="18" charset="0"/>
                                </a:rPr>
                                <m:t>𝑇</m:t>
                              </m:r>
                            </m:sup>
                          </m:sSubSup>
                        </m:oMath>
                      </m:oMathPara>
                    </a14:m>
                    <a:endParaRPr lang="en-GB" dirty="0">
                      <a:solidFill>
                        <a:schemeClr val="accent1"/>
                      </a:solidFill>
                    </a:endParaRPr>
                  </a:p>
                </p:txBody>
              </p:sp>
            </mc:Choice>
            <mc:Fallback xmlns="">
              <p:sp>
                <p:nvSpPr>
                  <p:cNvPr id="59" name="TextBox 58">
                    <a:extLst>
                      <a:ext uri="{FF2B5EF4-FFF2-40B4-BE49-F238E27FC236}">
                        <a16:creationId xmlns:a16="http://schemas.microsoft.com/office/drawing/2014/main" id="{7E7C79D3-B81A-0844-ACA7-8D9FAEF3EE64}"/>
                      </a:ext>
                    </a:extLst>
                  </p:cNvPr>
                  <p:cNvSpPr txBox="1">
                    <a:spLocks noRot="1" noChangeAspect="1" noMove="1" noResize="1" noEditPoints="1" noAdjustHandles="1" noChangeArrowheads="1" noChangeShapeType="1" noTextEdit="1"/>
                  </p:cNvSpPr>
                  <p:nvPr/>
                </p:nvSpPr>
                <p:spPr>
                  <a:xfrm>
                    <a:off x="10202878" y="5600110"/>
                    <a:ext cx="319062" cy="276999"/>
                  </a:xfrm>
                  <a:prstGeom prst="rect">
                    <a:avLst/>
                  </a:prstGeom>
                  <a:blipFill>
                    <a:blip r:embed="rId17"/>
                    <a:stretch>
                      <a:fillRect l="-15385" t="-4348" r="-3846" b="-21739"/>
                    </a:stretch>
                  </a:blipFill>
                </p:spPr>
                <p:txBody>
                  <a:bodyPr/>
                  <a:lstStyle/>
                  <a:p>
                    <a:r>
                      <a:rPr lang="en-GB">
                        <a:noFill/>
                      </a:rPr>
                      <a:t> </a:t>
                    </a:r>
                  </a:p>
                </p:txBody>
              </p:sp>
            </mc:Fallback>
          </mc:AlternateContent>
        </p:grpSp>
      </p:grpSp>
      <p:grpSp>
        <p:nvGrpSpPr>
          <p:cNvPr id="143" name="Group 142">
            <a:extLst>
              <a:ext uri="{FF2B5EF4-FFF2-40B4-BE49-F238E27FC236}">
                <a16:creationId xmlns:a16="http://schemas.microsoft.com/office/drawing/2014/main" id="{B7C6C1E1-E566-C54F-AB07-E38DDF4A46CE}"/>
              </a:ext>
            </a:extLst>
          </p:cNvPr>
          <p:cNvGrpSpPr/>
          <p:nvPr/>
        </p:nvGrpSpPr>
        <p:grpSpPr>
          <a:xfrm>
            <a:off x="8409250" y="233122"/>
            <a:ext cx="2198182" cy="490296"/>
            <a:chOff x="8655309" y="2902693"/>
            <a:chExt cx="2198182" cy="490296"/>
          </a:xfrm>
        </p:grpSpPr>
        <p:cxnSp>
          <p:nvCxnSpPr>
            <p:cNvPr id="171" name="Straight Connector 170">
              <a:extLst>
                <a:ext uri="{FF2B5EF4-FFF2-40B4-BE49-F238E27FC236}">
                  <a16:creationId xmlns:a16="http://schemas.microsoft.com/office/drawing/2014/main" id="{CD7D2CFE-2F31-9147-9696-95C904349A28}"/>
                </a:ext>
              </a:extLst>
            </p:cNvPr>
            <p:cNvCxnSpPr>
              <a:cxnSpLocks/>
              <a:stCxn id="144" idx="6"/>
              <a:endCxn id="176"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E40A1674-16F2-2144-BD6B-6F4032C09E62}"/>
                </a:ext>
              </a:extLst>
            </p:cNvPr>
            <p:cNvCxnSpPr>
              <a:cxnSpLocks/>
              <a:stCxn id="145" idx="2"/>
              <a:endCxn id="176" idx="3"/>
            </p:cNvCxnSpPr>
            <p:nvPr/>
          </p:nvCxnSpPr>
          <p:spPr>
            <a:xfrm flipH="1" flipV="1">
              <a:off x="9721684" y="3013607"/>
              <a:ext cx="1131807"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9248D8A1-EA3B-7742-9B29-4488A694AA85}"/>
                </a:ext>
              </a:extLst>
            </p:cNvPr>
            <p:cNvCxnSpPr>
              <a:cxnSpLocks/>
              <a:stCxn id="148" idx="0"/>
              <a:endCxn id="176" idx="2"/>
            </p:cNvCxnSpPr>
            <p:nvPr/>
          </p:nvCxnSpPr>
          <p:spPr>
            <a:xfrm flipH="1" flipV="1">
              <a:off x="9649684" y="3085607"/>
              <a:ext cx="3824" cy="30738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4" name="Group 173">
              <a:extLst>
                <a:ext uri="{FF2B5EF4-FFF2-40B4-BE49-F238E27FC236}">
                  <a16:creationId xmlns:a16="http://schemas.microsoft.com/office/drawing/2014/main" id="{5600D706-414A-5147-B534-4E7BAC98616F}"/>
                </a:ext>
              </a:extLst>
            </p:cNvPr>
            <p:cNvGrpSpPr/>
            <p:nvPr/>
          </p:nvGrpSpPr>
          <p:grpSpPr>
            <a:xfrm>
              <a:off x="9540595" y="2902693"/>
              <a:ext cx="520306" cy="392206"/>
              <a:chOff x="9540595" y="2902693"/>
              <a:chExt cx="520306" cy="392206"/>
            </a:xfrm>
          </p:grpSpPr>
          <p:sp>
            <p:nvSpPr>
              <p:cNvPr id="175" name="Rectangle 174">
                <a:extLst>
                  <a:ext uri="{FF2B5EF4-FFF2-40B4-BE49-F238E27FC236}">
                    <a16:creationId xmlns:a16="http://schemas.microsoft.com/office/drawing/2014/main" id="{2E44967B-3A2D-3B44-B2A1-81F7CFBF5407}"/>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6" name="Rectangle 175">
                <a:extLst>
                  <a:ext uri="{FF2B5EF4-FFF2-40B4-BE49-F238E27FC236}">
                    <a16:creationId xmlns:a16="http://schemas.microsoft.com/office/drawing/2014/main" id="{F6FAC07B-5990-BA4C-AC85-14B14D8B7D37}"/>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7" name="Rectangle 176">
                <a:extLst>
                  <a:ext uri="{FF2B5EF4-FFF2-40B4-BE49-F238E27FC236}">
                    <a16:creationId xmlns:a16="http://schemas.microsoft.com/office/drawing/2014/main" id="{52F5550C-C1DD-BE4B-9A03-652160FD50B6}"/>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78" name="TextBox 177">
                    <a:extLst>
                      <a:ext uri="{FF2B5EF4-FFF2-40B4-BE49-F238E27FC236}">
                        <a16:creationId xmlns:a16="http://schemas.microsoft.com/office/drawing/2014/main" id="{424D3B84-5DAA-F747-B262-6661844D24EC}"/>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05" name="TextBox 104">
                    <a:extLst>
                      <a:ext uri="{FF2B5EF4-FFF2-40B4-BE49-F238E27FC236}">
                        <a16:creationId xmlns:a16="http://schemas.microsoft.com/office/drawing/2014/main" id="{97102F4F-F96B-A941-885B-1E10A5474211}"/>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4" name="Oval 143">
                <a:extLst>
                  <a:ext uri="{FF2B5EF4-FFF2-40B4-BE49-F238E27FC236}">
                    <a16:creationId xmlns:a16="http://schemas.microsoft.com/office/drawing/2014/main" id="{72782C6F-723B-8241-9378-FE2D4F59861E}"/>
                  </a:ext>
                </a:extLst>
              </p:cNvPr>
              <p:cNvSpPr/>
              <p:nvPr/>
            </p:nvSpPr>
            <p:spPr>
              <a:xfrm>
                <a:off x="7277138" y="149702"/>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44" name="Oval 143">
                <a:extLst>
                  <a:ext uri="{FF2B5EF4-FFF2-40B4-BE49-F238E27FC236}">
                    <a16:creationId xmlns:a16="http://schemas.microsoft.com/office/drawing/2014/main" id="{72782C6F-723B-8241-9378-FE2D4F59861E}"/>
                  </a:ext>
                </a:extLst>
              </p:cNvPr>
              <p:cNvSpPr>
                <a:spLocks noRot="1" noChangeAspect="1" noMove="1" noResize="1" noEditPoints="1" noAdjustHandles="1" noChangeArrowheads="1" noChangeShapeType="1" noTextEdit="1"/>
              </p:cNvSpPr>
              <p:nvPr/>
            </p:nvSpPr>
            <p:spPr>
              <a:xfrm>
                <a:off x="7277138" y="149702"/>
                <a:ext cx="1132112" cy="389513"/>
              </a:xfrm>
              <a:prstGeom prst="ellipse">
                <a:avLst/>
              </a:prstGeom>
              <a:blipFill>
                <a:blip r:embed="rId1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5" name="Oval 144">
                <a:extLst>
                  <a:ext uri="{FF2B5EF4-FFF2-40B4-BE49-F238E27FC236}">
                    <a16:creationId xmlns:a16="http://schemas.microsoft.com/office/drawing/2014/main" id="{42C46EBD-DC5E-5345-BD54-4BDA7BE08F1E}"/>
                  </a:ext>
                </a:extLst>
              </p:cNvPr>
              <p:cNvSpPr/>
              <p:nvPr/>
            </p:nvSpPr>
            <p:spPr>
              <a:xfrm>
                <a:off x="10607432" y="149702"/>
                <a:ext cx="99100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45" name="Oval 144">
                <a:extLst>
                  <a:ext uri="{FF2B5EF4-FFF2-40B4-BE49-F238E27FC236}">
                    <a16:creationId xmlns:a16="http://schemas.microsoft.com/office/drawing/2014/main" id="{42C46EBD-DC5E-5345-BD54-4BDA7BE08F1E}"/>
                  </a:ext>
                </a:extLst>
              </p:cNvPr>
              <p:cNvSpPr>
                <a:spLocks noRot="1" noChangeAspect="1" noMove="1" noResize="1" noEditPoints="1" noAdjustHandles="1" noChangeArrowheads="1" noChangeShapeType="1" noTextEdit="1"/>
              </p:cNvSpPr>
              <p:nvPr/>
            </p:nvSpPr>
            <p:spPr>
              <a:xfrm>
                <a:off x="10607432" y="149702"/>
                <a:ext cx="991005"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6" name="Oval 145">
                <a:extLst>
                  <a:ext uri="{FF2B5EF4-FFF2-40B4-BE49-F238E27FC236}">
                    <a16:creationId xmlns:a16="http://schemas.microsoft.com/office/drawing/2014/main" id="{5D99B17B-EE2C-2044-B0DC-01BB946B4478}"/>
                  </a:ext>
                </a:extLst>
              </p:cNvPr>
              <p:cNvSpPr/>
              <p:nvPr/>
            </p:nvSpPr>
            <p:spPr>
              <a:xfrm>
                <a:off x="8808626" y="1831077"/>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46" name="Oval 145">
                <a:extLst>
                  <a:ext uri="{FF2B5EF4-FFF2-40B4-BE49-F238E27FC236}">
                    <a16:creationId xmlns:a16="http://schemas.microsoft.com/office/drawing/2014/main" id="{5D99B17B-EE2C-2044-B0DC-01BB946B4478}"/>
                  </a:ext>
                </a:extLst>
              </p:cNvPr>
              <p:cNvSpPr>
                <a:spLocks noRot="1" noChangeAspect="1" noMove="1" noResize="1" noEditPoints="1" noAdjustHandles="1" noChangeArrowheads="1" noChangeShapeType="1" noTextEdit="1"/>
              </p:cNvSpPr>
              <p:nvPr/>
            </p:nvSpPr>
            <p:spPr>
              <a:xfrm>
                <a:off x="8808626" y="1831077"/>
                <a:ext cx="1189998" cy="389513"/>
              </a:xfrm>
              <a:prstGeom prst="ellipse">
                <a:avLst/>
              </a:prstGeom>
              <a:blipFill>
                <a:blip r:embed="rId2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7" name="Oval 146">
                <a:extLst>
                  <a:ext uri="{FF2B5EF4-FFF2-40B4-BE49-F238E27FC236}">
                    <a16:creationId xmlns:a16="http://schemas.microsoft.com/office/drawing/2014/main" id="{FCC86B3C-DA5D-C24A-A7E0-FE21FC3CB1A3}"/>
                  </a:ext>
                </a:extLst>
              </p:cNvPr>
              <p:cNvSpPr/>
              <p:nvPr/>
            </p:nvSpPr>
            <p:spPr>
              <a:xfrm>
                <a:off x="7074988" y="1258531"/>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47" name="Oval 146">
                <a:extLst>
                  <a:ext uri="{FF2B5EF4-FFF2-40B4-BE49-F238E27FC236}">
                    <a16:creationId xmlns:a16="http://schemas.microsoft.com/office/drawing/2014/main" id="{FCC86B3C-DA5D-C24A-A7E0-FE21FC3CB1A3}"/>
                  </a:ext>
                </a:extLst>
              </p:cNvPr>
              <p:cNvSpPr>
                <a:spLocks noRot="1" noChangeAspect="1" noMove="1" noResize="1" noEditPoints="1" noAdjustHandles="1" noChangeArrowheads="1" noChangeShapeType="1" noTextEdit="1"/>
              </p:cNvSpPr>
              <p:nvPr/>
            </p:nvSpPr>
            <p:spPr>
              <a:xfrm>
                <a:off x="7074988" y="1258531"/>
                <a:ext cx="1536412" cy="389513"/>
              </a:xfrm>
              <a:prstGeom prst="ellipse">
                <a:avLst/>
              </a:prstGeom>
              <a:blipFill>
                <a:blip r:embed="rId2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8" name="Oval 147">
                <a:extLst>
                  <a:ext uri="{FF2B5EF4-FFF2-40B4-BE49-F238E27FC236}">
                    <a16:creationId xmlns:a16="http://schemas.microsoft.com/office/drawing/2014/main" id="{25B8B8BB-4683-AF4D-9D0E-B2AB7B35D155}"/>
                  </a:ext>
                </a:extLst>
              </p:cNvPr>
              <p:cNvSpPr/>
              <p:nvPr/>
            </p:nvSpPr>
            <p:spPr>
              <a:xfrm>
                <a:off x="9028124" y="72341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48" name="Oval 147">
                <a:extLst>
                  <a:ext uri="{FF2B5EF4-FFF2-40B4-BE49-F238E27FC236}">
                    <a16:creationId xmlns:a16="http://schemas.microsoft.com/office/drawing/2014/main" id="{25B8B8BB-4683-AF4D-9D0E-B2AB7B35D155}"/>
                  </a:ext>
                </a:extLst>
              </p:cNvPr>
              <p:cNvSpPr>
                <a:spLocks noRot="1" noChangeAspect="1" noMove="1" noResize="1" noEditPoints="1" noAdjustHandles="1" noChangeArrowheads="1" noChangeShapeType="1" noTextEdit="1"/>
              </p:cNvSpPr>
              <p:nvPr/>
            </p:nvSpPr>
            <p:spPr>
              <a:xfrm>
                <a:off x="9028124" y="723418"/>
                <a:ext cx="758649" cy="389513"/>
              </a:xfrm>
              <a:prstGeom prst="ellipse">
                <a:avLst/>
              </a:prstGeom>
              <a:blipFill>
                <a:blip r:embed="rId22"/>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390D07A6-1A1D-A44F-9B27-EBDF6776B26A}"/>
                  </a:ext>
                </a:extLst>
              </p:cNvPr>
              <p:cNvSpPr/>
              <p:nvPr/>
            </p:nvSpPr>
            <p:spPr>
              <a:xfrm>
                <a:off x="10206830" y="1258531"/>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49" name="Oval 148">
                <a:extLst>
                  <a:ext uri="{FF2B5EF4-FFF2-40B4-BE49-F238E27FC236}">
                    <a16:creationId xmlns:a16="http://schemas.microsoft.com/office/drawing/2014/main" id="{390D07A6-1A1D-A44F-9B27-EBDF6776B26A}"/>
                  </a:ext>
                </a:extLst>
              </p:cNvPr>
              <p:cNvSpPr>
                <a:spLocks noRot="1" noChangeAspect="1" noMove="1" noResize="1" noEditPoints="1" noAdjustHandles="1" noChangeArrowheads="1" noChangeShapeType="1" noTextEdit="1"/>
              </p:cNvSpPr>
              <p:nvPr/>
            </p:nvSpPr>
            <p:spPr>
              <a:xfrm>
                <a:off x="10206830" y="1258531"/>
                <a:ext cx="1792211" cy="389513"/>
              </a:xfrm>
              <a:prstGeom prst="ellipse">
                <a:avLst/>
              </a:prstGeom>
              <a:blipFill>
                <a:blip r:embed="rId23"/>
                <a:stretch>
                  <a:fillRect/>
                </a:stretch>
              </a:blipFill>
              <a:ln>
                <a:solidFill>
                  <a:schemeClr val="tx1"/>
                </a:solidFill>
              </a:ln>
            </p:spPr>
            <p:txBody>
              <a:bodyPr/>
              <a:lstStyle/>
              <a:p>
                <a:r>
                  <a:rPr lang="en-GB">
                    <a:noFill/>
                  </a:rPr>
                  <a:t> </a:t>
                </a:r>
              </a:p>
            </p:txBody>
          </p:sp>
        </mc:Fallback>
      </mc:AlternateContent>
      <p:cxnSp>
        <p:nvCxnSpPr>
          <p:cNvPr id="150" name="Straight Connector 149">
            <a:extLst>
              <a:ext uri="{FF2B5EF4-FFF2-40B4-BE49-F238E27FC236}">
                <a16:creationId xmlns:a16="http://schemas.microsoft.com/office/drawing/2014/main" id="{5155F5FF-4962-2540-BEF0-698284A68EF6}"/>
              </a:ext>
            </a:extLst>
          </p:cNvPr>
          <p:cNvCxnSpPr>
            <a:cxnSpLocks/>
            <a:stCxn id="147" idx="6"/>
            <a:endCxn id="168" idx="1"/>
          </p:cNvCxnSpPr>
          <p:nvPr/>
        </p:nvCxnSpPr>
        <p:spPr>
          <a:xfrm>
            <a:off x="8611400" y="1453288"/>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79E20B51-B3BF-2944-B649-F9ACB30C2E98}"/>
              </a:ext>
            </a:extLst>
          </p:cNvPr>
          <p:cNvCxnSpPr>
            <a:cxnSpLocks/>
            <a:stCxn id="148" idx="4"/>
            <a:endCxn id="168" idx="0"/>
          </p:cNvCxnSpPr>
          <p:nvPr/>
        </p:nvCxnSpPr>
        <p:spPr>
          <a:xfrm flipH="1">
            <a:off x="9138597" y="1112931"/>
            <a:ext cx="268852"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A65BEB75-F07E-074D-AD0A-5EDA03269A9A}"/>
              </a:ext>
            </a:extLst>
          </p:cNvPr>
          <p:cNvCxnSpPr>
            <a:cxnSpLocks/>
            <a:stCxn id="146" idx="0"/>
            <a:endCxn id="168" idx="2"/>
          </p:cNvCxnSpPr>
          <p:nvPr/>
        </p:nvCxnSpPr>
        <p:spPr>
          <a:xfrm flipH="1" flipV="1">
            <a:off x="9138597" y="1530730"/>
            <a:ext cx="265028"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3" name="Group 152">
            <a:extLst>
              <a:ext uri="{FF2B5EF4-FFF2-40B4-BE49-F238E27FC236}">
                <a16:creationId xmlns:a16="http://schemas.microsoft.com/office/drawing/2014/main" id="{5A245FEB-8825-DD42-991B-88F1A152CF08}"/>
              </a:ext>
            </a:extLst>
          </p:cNvPr>
          <p:cNvGrpSpPr/>
          <p:nvPr/>
        </p:nvGrpSpPr>
        <p:grpSpPr>
          <a:xfrm>
            <a:off x="8777613" y="1347816"/>
            <a:ext cx="474503" cy="391710"/>
            <a:chOff x="9288700" y="2902693"/>
            <a:chExt cx="474503" cy="391710"/>
          </a:xfrm>
        </p:grpSpPr>
        <p:sp>
          <p:nvSpPr>
            <p:cNvPr id="167" name="Rectangle 166">
              <a:extLst>
                <a:ext uri="{FF2B5EF4-FFF2-40B4-BE49-F238E27FC236}">
                  <a16:creationId xmlns:a16="http://schemas.microsoft.com/office/drawing/2014/main" id="{A6C29048-74E5-5A4E-8BB2-9AC4773156D7}"/>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8" name="Rectangle 167">
              <a:extLst>
                <a:ext uri="{FF2B5EF4-FFF2-40B4-BE49-F238E27FC236}">
                  <a16:creationId xmlns:a16="http://schemas.microsoft.com/office/drawing/2014/main" id="{C0A9D38C-EAA7-8945-A52C-718814F2C8B1}"/>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9" name="Rectangle 168">
              <a:extLst>
                <a:ext uri="{FF2B5EF4-FFF2-40B4-BE49-F238E27FC236}">
                  <a16:creationId xmlns:a16="http://schemas.microsoft.com/office/drawing/2014/main" id="{0195540A-FDB9-4A40-9284-7E26C3A002E5}"/>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70" name="TextBox 169">
                  <a:extLst>
                    <a:ext uri="{FF2B5EF4-FFF2-40B4-BE49-F238E27FC236}">
                      <a16:creationId xmlns:a16="http://schemas.microsoft.com/office/drawing/2014/main" id="{EF566223-779D-E641-82A4-052A558FDD2C}"/>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2"/>
                  <a:stretch>
                    <a:fillRect l="-16667" r="-4167" b="-26087"/>
                  </a:stretch>
                </a:blipFill>
              </p:spPr>
              <p:txBody>
                <a:bodyPr/>
                <a:lstStyle/>
                <a:p>
                  <a:r>
                    <a:rPr lang="en-GB">
                      <a:noFill/>
                    </a:rPr>
                    <a:t> </a:t>
                  </a:r>
                </a:p>
              </p:txBody>
            </p:sp>
          </mc:Fallback>
        </mc:AlternateContent>
      </p:grpSp>
      <p:cxnSp>
        <p:nvCxnSpPr>
          <p:cNvPr id="154" name="Straight Connector 153">
            <a:extLst>
              <a:ext uri="{FF2B5EF4-FFF2-40B4-BE49-F238E27FC236}">
                <a16:creationId xmlns:a16="http://schemas.microsoft.com/office/drawing/2014/main" id="{F2055FD9-DB74-4340-A2F7-500D47CE7607}"/>
              </a:ext>
            </a:extLst>
          </p:cNvPr>
          <p:cNvCxnSpPr>
            <a:cxnSpLocks/>
            <a:stCxn id="148" idx="4"/>
            <a:endCxn id="164" idx="0"/>
          </p:cNvCxnSpPr>
          <p:nvPr/>
        </p:nvCxnSpPr>
        <p:spPr>
          <a:xfrm>
            <a:off x="9407449" y="1112931"/>
            <a:ext cx="262021"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F5EE53BC-2697-CB41-B93D-21D4C6A177B9}"/>
              </a:ext>
            </a:extLst>
          </p:cNvPr>
          <p:cNvCxnSpPr>
            <a:cxnSpLocks/>
            <a:stCxn id="149" idx="2"/>
            <a:endCxn id="164" idx="3"/>
          </p:cNvCxnSpPr>
          <p:nvPr/>
        </p:nvCxnSpPr>
        <p:spPr>
          <a:xfrm flipH="1">
            <a:off x="9741470" y="1453288"/>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CAE1A8A7-C8A6-0D41-8052-28BB78B8F05F}"/>
              </a:ext>
            </a:extLst>
          </p:cNvPr>
          <p:cNvCxnSpPr>
            <a:cxnSpLocks/>
            <a:stCxn id="146" idx="0"/>
            <a:endCxn id="164" idx="2"/>
          </p:cNvCxnSpPr>
          <p:nvPr/>
        </p:nvCxnSpPr>
        <p:spPr>
          <a:xfrm flipV="1">
            <a:off x="9403625" y="1530730"/>
            <a:ext cx="265845"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a:extLst>
              <a:ext uri="{FF2B5EF4-FFF2-40B4-BE49-F238E27FC236}">
                <a16:creationId xmlns:a16="http://schemas.microsoft.com/office/drawing/2014/main" id="{F1425EA8-967E-B340-91DB-8F06330788A5}"/>
              </a:ext>
            </a:extLst>
          </p:cNvPr>
          <p:cNvGrpSpPr/>
          <p:nvPr/>
        </p:nvGrpSpPr>
        <p:grpSpPr>
          <a:xfrm>
            <a:off x="9560381" y="1347816"/>
            <a:ext cx="525629" cy="392206"/>
            <a:chOff x="9540595" y="2902693"/>
            <a:chExt cx="525629" cy="392206"/>
          </a:xfrm>
        </p:grpSpPr>
        <p:sp>
          <p:nvSpPr>
            <p:cNvPr id="163" name="Rectangle 162">
              <a:extLst>
                <a:ext uri="{FF2B5EF4-FFF2-40B4-BE49-F238E27FC236}">
                  <a16:creationId xmlns:a16="http://schemas.microsoft.com/office/drawing/2014/main" id="{9BC033DD-F978-504C-BFFF-ABD3ED1CC8B6}"/>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Rectangle 163">
              <a:extLst>
                <a:ext uri="{FF2B5EF4-FFF2-40B4-BE49-F238E27FC236}">
                  <a16:creationId xmlns:a16="http://schemas.microsoft.com/office/drawing/2014/main" id="{57781F15-64C7-4E4F-A506-58BADCB6A689}"/>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Rectangle 164">
              <a:extLst>
                <a:ext uri="{FF2B5EF4-FFF2-40B4-BE49-F238E27FC236}">
                  <a16:creationId xmlns:a16="http://schemas.microsoft.com/office/drawing/2014/main" id="{24CC31FD-506A-F046-930C-C76A4DB82040}"/>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66" name="TextBox 165">
                  <a:extLst>
                    <a:ext uri="{FF2B5EF4-FFF2-40B4-BE49-F238E27FC236}">
                      <a16:creationId xmlns:a16="http://schemas.microsoft.com/office/drawing/2014/main" id="{B6F72868-CCB0-CF46-92F6-88705357332E}"/>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3"/>
                  <a:stretch>
                    <a:fillRect l="-16667" r="-4167" b="-27273"/>
                  </a:stretch>
                </a:blipFill>
              </p:spPr>
              <p:txBody>
                <a:bodyPr/>
                <a:lstStyle/>
                <a:p>
                  <a:r>
                    <a:rPr lang="en-GB">
                      <a:noFill/>
                    </a:rPr>
                    <a:t> </a:t>
                  </a:r>
                </a:p>
              </p:txBody>
            </p:sp>
          </mc:Fallback>
        </mc:AlternateContent>
      </p:grpSp>
      <p:grpSp>
        <p:nvGrpSpPr>
          <p:cNvPr id="158" name="Group 157">
            <a:extLst>
              <a:ext uri="{FF2B5EF4-FFF2-40B4-BE49-F238E27FC236}">
                <a16:creationId xmlns:a16="http://schemas.microsoft.com/office/drawing/2014/main" id="{FBFF9070-B1FF-EE4D-BDD7-E8E55CF7D32C}"/>
              </a:ext>
            </a:extLst>
          </p:cNvPr>
          <p:cNvGrpSpPr/>
          <p:nvPr/>
        </p:nvGrpSpPr>
        <p:grpSpPr>
          <a:xfrm>
            <a:off x="9786773" y="846174"/>
            <a:ext cx="758122" cy="348999"/>
            <a:chOff x="8636773" y="2952819"/>
            <a:chExt cx="758122" cy="348999"/>
          </a:xfrm>
        </p:grpSpPr>
        <p:cxnSp>
          <p:nvCxnSpPr>
            <p:cNvPr id="159" name="Straight Connector 158">
              <a:extLst>
                <a:ext uri="{FF2B5EF4-FFF2-40B4-BE49-F238E27FC236}">
                  <a16:creationId xmlns:a16="http://schemas.microsoft.com/office/drawing/2014/main" id="{4B4661DD-33A1-8947-B564-2C669828912E}"/>
                </a:ext>
              </a:extLst>
            </p:cNvPr>
            <p:cNvCxnSpPr>
              <a:cxnSpLocks/>
              <a:stCxn id="148" idx="6"/>
              <a:endCxn id="161" idx="1"/>
            </p:cNvCxnSpPr>
            <p:nvPr/>
          </p:nvCxnSpPr>
          <p:spPr>
            <a:xfrm flipV="1">
              <a:off x="8636773" y="3024819"/>
              <a:ext cx="3158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0" name="Group 159">
              <a:extLst>
                <a:ext uri="{FF2B5EF4-FFF2-40B4-BE49-F238E27FC236}">
                  <a16:creationId xmlns:a16="http://schemas.microsoft.com/office/drawing/2014/main" id="{58519C15-3A2D-2F4E-80B7-709E9AE5A747}"/>
                </a:ext>
              </a:extLst>
            </p:cNvPr>
            <p:cNvGrpSpPr/>
            <p:nvPr/>
          </p:nvGrpSpPr>
          <p:grpSpPr>
            <a:xfrm>
              <a:off x="8952591" y="2952819"/>
              <a:ext cx="442304" cy="348999"/>
              <a:chOff x="8952591" y="2952819"/>
              <a:chExt cx="442304" cy="348999"/>
            </a:xfrm>
          </p:grpSpPr>
          <p:sp>
            <p:nvSpPr>
              <p:cNvPr id="161" name="Rectangle 160">
                <a:extLst>
                  <a:ext uri="{FF2B5EF4-FFF2-40B4-BE49-F238E27FC236}">
                    <a16:creationId xmlns:a16="http://schemas.microsoft.com/office/drawing/2014/main" id="{BACCD870-D6CF-C84F-966D-11F900EC8A16}"/>
                  </a:ext>
                </a:extLst>
              </p:cNvPr>
              <p:cNvSpPr/>
              <p:nvPr/>
            </p:nvSpPr>
            <p:spPr>
              <a:xfrm>
                <a:off x="895259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62" name="TextBox 161">
                    <a:extLst>
                      <a:ext uri="{FF2B5EF4-FFF2-40B4-BE49-F238E27FC236}">
                        <a16:creationId xmlns:a16="http://schemas.microsoft.com/office/drawing/2014/main" id="{D7B341D0-FCE8-7240-B861-EA389348FAC5}"/>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89" name="TextBox 88">
                    <a:extLst>
                      <a:ext uri="{FF2B5EF4-FFF2-40B4-BE49-F238E27FC236}">
                        <a16:creationId xmlns:a16="http://schemas.microsoft.com/office/drawing/2014/main" id="{C7ECEFF1-595E-3249-A1D7-6AB7E7AA581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4"/>
                    <a:stretch>
                      <a:fillRect l="-16667" r="-41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89" name="Oval 188">
                <a:extLst>
                  <a:ext uri="{FF2B5EF4-FFF2-40B4-BE49-F238E27FC236}">
                    <a16:creationId xmlns:a16="http://schemas.microsoft.com/office/drawing/2014/main" id="{E4F493F0-256E-AB4E-8023-7A26503EB24A}"/>
                  </a:ext>
                </a:extLst>
              </p:cNvPr>
              <p:cNvSpPr/>
              <p:nvPr/>
            </p:nvSpPr>
            <p:spPr>
              <a:xfrm>
                <a:off x="8739944" y="2847185"/>
                <a:ext cx="134733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𝑇</m:t>
                              </m:r>
                            </m:sup>
                          </m:sSup>
                        </m:e>
                      </m:d>
                    </m:oMath>
                  </m:oMathPara>
                </a14:m>
                <a:endParaRPr lang="en-GB" dirty="0"/>
              </a:p>
            </p:txBody>
          </p:sp>
        </mc:Choice>
        <mc:Fallback xmlns="">
          <p:sp>
            <p:nvSpPr>
              <p:cNvPr id="189" name="Oval 188">
                <a:extLst>
                  <a:ext uri="{FF2B5EF4-FFF2-40B4-BE49-F238E27FC236}">
                    <a16:creationId xmlns:a16="http://schemas.microsoft.com/office/drawing/2014/main" id="{E4F493F0-256E-AB4E-8023-7A26503EB24A}"/>
                  </a:ext>
                </a:extLst>
              </p:cNvPr>
              <p:cNvSpPr>
                <a:spLocks noRot="1" noChangeAspect="1" noMove="1" noResize="1" noEditPoints="1" noAdjustHandles="1" noChangeArrowheads="1" noChangeShapeType="1" noTextEdit="1"/>
              </p:cNvSpPr>
              <p:nvPr/>
            </p:nvSpPr>
            <p:spPr>
              <a:xfrm>
                <a:off x="8739944" y="2847185"/>
                <a:ext cx="1347335" cy="389513"/>
              </a:xfrm>
              <a:prstGeom prst="ellipse">
                <a:avLst/>
              </a:prstGeom>
              <a:blipFill>
                <a:blip r:embed="rId2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0" name="Oval 189">
                <a:extLst>
                  <a:ext uri="{FF2B5EF4-FFF2-40B4-BE49-F238E27FC236}">
                    <a16:creationId xmlns:a16="http://schemas.microsoft.com/office/drawing/2014/main" id="{D06F2C15-EB06-794B-AA3C-44EB46AF44D4}"/>
                  </a:ext>
                </a:extLst>
              </p:cNvPr>
              <p:cNvSpPr/>
              <p:nvPr/>
            </p:nvSpPr>
            <p:spPr>
              <a:xfrm>
                <a:off x="7070701" y="2274639"/>
                <a:ext cx="1714307"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𝑇</m:t>
                              </m:r>
                            </m:sup>
                          </m:sSup>
                        </m:e>
                      </m:d>
                    </m:oMath>
                  </m:oMathPara>
                </a14:m>
                <a:endParaRPr lang="en-GB" dirty="0"/>
              </a:p>
            </p:txBody>
          </p:sp>
        </mc:Choice>
        <mc:Fallback xmlns="">
          <p:sp>
            <p:nvSpPr>
              <p:cNvPr id="190" name="Oval 189">
                <a:extLst>
                  <a:ext uri="{FF2B5EF4-FFF2-40B4-BE49-F238E27FC236}">
                    <a16:creationId xmlns:a16="http://schemas.microsoft.com/office/drawing/2014/main" id="{D06F2C15-EB06-794B-AA3C-44EB46AF44D4}"/>
                  </a:ext>
                </a:extLst>
              </p:cNvPr>
              <p:cNvSpPr>
                <a:spLocks noRot="1" noChangeAspect="1" noMove="1" noResize="1" noEditPoints="1" noAdjustHandles="1" noChangeArrowheads="1" noChangeShapeType="1" noTextEdit="1"/>
              </p:cNvSpPr>
              <p:nvPr/>
            </p:nvSpPr>
            <p:spPr>
              <a:xfrm>
                <a:off x="7070701" y="2274639"/>
                <a:ext cx="1714307" cy="389513"/>
              </a:xfrm>
              <a:prstGeom prst="ellipse">
                <a:avLst/>
              </a:prstGeom>
              <a:blipFill>
                <a:blip r:embed="rId2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1" name="Oval 190">
                <a:extLst>
                  <a:ext uri="{FF2B5EF4-FFF2-40B4-BE49-F238E27FC236}">
                    <a16:creationId xmlns:a16="http://schemas.microsoft.com/office/drawing/2014/main" id="{84FBE2FA-FBD3-8A4E-B696-63C32CEF2747}"/>
                  </a:ext>
                </a:extLst>
              </p:cNvPr>
              <p:cNvSpPr/>
              <p:nvPr/>
            </p:nvSpPr>
            <p:spPr>
              <a:xfrm>
                <a:off x="10112390" y="2274639"/>
                <a:ext cx="1966860"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𝑇</m:t>
                              </m:r>
                            </m:sup>
                          </m:sSup>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91" name="Oval 190">
                <a:extLst>
                  <a:ext uri="{FF2B5EF4-FFF2-40B4-BE49-F238E27FC236}">
                    <a16:creationId xmlns:a16="http://schemas.microsoft.com/office/drawing/2014/main" id="{84FBE2FA-FBD3-8A4E-B696-63C32CEF2747}"/>
                  </a:ext>
                </a:extLst>
              </p:cNvPr>
              <p:cNvSpPr>
                <a:spLocks noRot="1" noChangeAspect="1" noMove="1" noResize="1" noEditPoints="1" noAdjustHandles="1" noChangeArrowheads="1" noChangeShapeType="1" noTextEdit="1"/>
              </p:cNvSpPr>
              <p:nvPr/>
            </p:nvSpPr>
            <p:spPr>
              <a:xfrm>
                <a:off x="10112390" y="2274639"/>
                <a:ext cx="1966860" cy="389513"/>
              </a:xfrm>
              <a:prstGeom prst="ellipse">
                <a:avLst/>
              </a:prstGeom>
              <a:blipFill>
                <a:blip r:embed="rId26"/>
                <a:stretch>
                  <a:fillRect/>
                </a:stretch>
              </a:blipFill>
              <a:ln>
                <a:solidFill>
                  <a:schemeClr val="tx1"/>
                </a:solidFill>
              </a:ln>
            </p:spPr>
            <p:txBody>
              <a:bodyPr/>
              <a:lstStyle/>
              <a:p>
                <a:r>
                  <a:rPr lang="en-GB">
                    <a:noFill/>
                  </a:rPr>
                  <a:t> </a:t>
                </a:r>
              </a:p>
            </p:txBody>
          </p:sp>
        </mc:Fallback>
      </mc:AlternateContent>
      <p:cxnSp>
        <p:nvCxnSpPr>
          <p:cNvPr id="192" name="Straight Connector 191">
            <a:extLst>
              <a:ext uri="{FF2B5EF4-FFF2-40B4-BE49-F238E27FC236}">
                <a16:creationId xmlns:a16="http://schemas.microsoft.com/office/drawing/2014/main" id="{3FE16118-39BB-974D-A3F4-D92787253DB7}"/>
              </a:ext>
            </a:extLst>
          </p:cNvPr>
          <p:cNvCxnSpPr>
            <a:cxnSpLocks/>
            <a:stCxn id="190" idx="6"/>
            <a:endCxn id="197" idx="1"/>
          </p:cNvCxnSpPr>
          <p:nvPr/>
        </p:nvCxnSpPr>
        <p:spPr>
          <a:xfrm>
            <a:off x="8785008" y="2469396"/>
            <a:ext cx="277302"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A67A805C-F82F-0144-816B-27EF8B309515}"/>
              </a:ext>
            </a:extLst>
          </p:cNvPr>
          <p:cNvCxnSpPr>
            <a:cxnSpLocks/>
            <a:stCxn id="148" idx="2"/>
            <a:endCxn id="198" idx="1"/>
          </p:cNvCxnSpPr>
          <p:nvPr/>
        </p:nvCxnSpPr>
        <p:spPr>
          <a:xfrm rot="10800000" flipH="1" flipV="1">
            <a:off x="9028123" y="918174"/>
            <a:ext cx="75705" cy="1599663"/>
          </a:xfrm>
          <a:prstGeom prst="curvedConnector3">
            <a:avLst>
              <a:gd name="adj1" fmla="val -376218"/>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AE08E3F4-F1D7-D14D-AE27-AD93A1B727E6}"/>
              </a:ext>
            </a:extLst>
          </p:cNvPr>
          <p:cNvCxnSpPr>
            <a:cxnSpLocks/>
            <a:stCxn id="189" idx="0"/>
            <a:endCxn id="197" idx="2"/>
          </p:cNvCxnSpPr>
          <p:nvPr/>
        </p:nvCxnSpPr>
        <p:spPr>
          <a:xfrm flipH="1" flipV="1">
            <a:off x="9134310" y="2546838"/>
            <a:ext cx="279302"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5" name="Group 194">
            <a:extLst>
              <a:ext uri="{FF2B5EF4-FFF2-40B4-BE49-F238E27FC236}">
                <a16:creationId xmlns:a16="http://schemas.microsoft.com/office/drawing/2014/main" id="{0F417B77-FEA6-6141-B3CD-86B247B98D41}"/>
              </a:ext>
            </a:extLst>
          </p:cNvPr>
          <p:cNvGrpSpPr/>
          <p:nvPr/>
        </p:nvGrpSpPr>
        <p:grpSpPr>
          <a:xfrm>
            <a:off x="8773326" y="2363924"/>
            <a:ext cx="474503" cy="391710"/>
            <a:chOff x="9288700" y="2902693"/>
            <a:chExt cx="474503" cy="391710"/>
          </a:xfrm>
        </p:grpSpPr>
        <p:sp>
          <p:nvSpPr>
            <p:cNvPr id="196" name="Rectangle 195">
              <a:extLst>
                <a:ext uri="{FF2B5EF4-FFF2-40B4-BE49-F238E27FC236}">
                  <a16:creationId xmlns:a16="http://schemas.microsoft.com/office/drawing/2014/main" id="{2359117E-444B-0046-A712-142039EE8A0B}"/>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extLst>
                <a:ext uri="{FF2B5EF4-FFF2-40B4-BE49-F238E27FC236}">
                  <a16:creationId xmlns:a16="http://schemas.microsoft.com/office/drawing/2014/main" id="{92525B4D-47B4-CC4B-B873-D3D63EDAE74B}"/>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extLst>
                <a:ext uri="{FF2B5EF4-FFF2-40B4-BE49-F238E27FC236}">
                  <a16:creationId xmlns:a16="http://schemas.microsoft.com/office/drawing/2014/main" id="{03B70368-4B31-FA40-92B3-791D959CDB7F}"/>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99" name="TextBox 198">
                  <a:extLst>
                    <a:ext uri="{FF2B5EF4-FFF2-40B4-BE49-F238E27FC236}">
                      <a16:creationId xmlns:a16="http://schemas.microsoft.com/office/drawing/2014/main" id="{6CD68E63-8DCF-1744-93B0-8B07BBA476F4}"/>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2"/>
                  <a:stretch>
                    <a:fillRect l="-16667" r="-4167" b="-26087"/>
                  </a:stretch>
                </a:blipFill>
              </p:spPr>
              <p:txBody>
                <a:bodyPr/>
                <a:lstStyle/>
                <a:p>
                  <a:r>
                    <a:rPr lang="en-GB">
                      <a:noFill/>
                    </a:rPr>
                    <a:t> </a:t>
                  </a:r>
                </a:p>
              </p:txBody>
            </p:sp>
          </mc:Fallback>
        </mc:AlternateContent>
      </p:grpSp>
      <p:cxnSp>
        <p:nvCxnSpPr>
          <p:cNvPr id="200" name="Straight Connector 199">
            <a:extLst>
              <a:ext uri="{FF2B5EF4-FFF2-40B4-BE49-F238E27FC236}">
                <a16:creationId xmlns:a16="http://schemas.microsoft.com/office/drawing/2014/main" id="{09CF28CE-5CE0-E247-B617-265DAA073581}"/>
              </a:ext>
            </a:extLst>
          </p:cNvPr>
          <p:cNvCxnSpPr>
            <a:cxnSpLocks/>
            <a:stCxn id="148" idx="6"/>
            <a:endCxn id="206" idx="3"/>
          </p:cNvCxnSpPr>
          <p:nvPr/>
        </p:nvCxnSpPr>
        <p:spPr>
          <a:xfrm flipH="1">
            <a:off x="9778702" y="918175"/>
            <a:ext cx="8071" cy="1599663"/>
          </a:xfrm>
          <a:prstGeom prst="curvedConnector3">
            <a:avLst>
              <a:gd name="adj1" fmla="val -3668195"/>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82CA6CF7-A49B-5D4E-A83C-3E402E8F56FD}"/>
              </a:ext>
            </a:extLst>
          </p:cNvPr>
          <p:cNvCxnSpPr>
            <a:cxnSpLocks/>
            <a:stCxn id="191" idx="2"/>
            <a:endCxn id="205" idx="3"/>
          </p:cNvCxnSpPr>
          <p:nvPr/>
        </p:nvCxnSpPr>
        <p:spPr>
          <a:xfrm flipH="1">
            <a:off x="9737183" y="2469396"/>
            <a:ext cx="37520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5C3877D8-225A-B94B-B30A-6C34817D458C}"/>
              </a:ext>
            </a:extLst>
          </p:cNvPr>
          <p:cNvCxnSpPr>
            <a:cxnSpLocks/>
            <a:stCxn id="189" idx="0"/>
            <a:endCxn id="205" idx="2"/>
          </p:cNvCxnSpPr>
          <p:nvPr/>
        </p:nvCxnSpPr>
        <p:spPr>
          <a:xfrm flipV="1">
            <a:off x="9413612" y="2546838"/>
            <a:ext cx="251571"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3" name="Group 202">
            <a:extLst>
              <a:ext uri="{FF2B5EF4-FFF2-40B4-BE49-F238E27FC236}">
                <a16:creationId xmlns:a16="http://schemas.microsoft.com/office/drawing/2014/main" id="{0A18887F-BAD3-A14B-B403-81985BF5579D}"/>
              </a:ext>
            </a:extLst>
          </p:cNvPr>
          <p:cNvGrpSpPr/>
          <p:nvPr/>
        </p:nvGrpSpPr>
        <p:grpSpPr>
          <a:xfrm>
            <a:off x="9556094" y="2363924"/>
            <a:ext cx="525629" cy="392206"/>
            <a:chOff x="9540595" y="2902693"/>
            <a:chExt cx="525629" cy="392206"/>
          </a:xfrm>
        </p:grpSpPr>
        <p:sp>
          <p:nvSpPr>
            <p:cNvPr id="204" name="Rectangle 203">
              <a:extLst>
                <a:ext uri="{FF2B5EF4-FFF2-40B4-BE49-F238E27FC236}">
                  <a16:creationId xmlns:a16="http://schemas.microsoft.com/office/drawing/2014/main" id="{1FF2D529-C13C-2144-A375-CB69CCA2DDC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Rectangle 204">
              <a:extLst>
                <a:ext uri="{FF2B5EF4-FFF2-40B4-BE49-F238E27FC236}">
                  <a16:creationId xmlns:a16="http://schemas.microsoft.com/office/drawing/2014/main" id="{7756551F-8CFB-B443-9714-B4BED3FC5CB7}"/>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extLst>
                <a:ext uri="{FF2B5EF4-FFF2-40B4-BE49-F238E27FC236}">
                  <a16:creationId xmlns:a16="http://schemas.microsoft.com/office/drawing/2014/main" id="{87604767-3A6A-2E43-98C9-2AB4DD9E6066}"/>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07" name="TextBox 206">
                  <a:extLst>
                    <a:ext uri="{FF2B5EF4-FFF2-40B4-BE49-F238E27FC236}">
                      <a16:creationId xmlns:a16="http://schemas.microsoft.com/office/drawing/2014/main" id="{DBF2941E-6894-AA49-9486-B9C11D3C9AAE}"/>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3"/>
                  <a:stretch>
                    <a:fillRect l="-16667" r="-4167" b="-27273"/>
                  </a:stretch>
                </a:blipFill>
              </p:spPr>
              <p:txBody>
                <a:bodyPr/>
                <a:lstStyle/>
                <a:p>
                  <a:r>
                    <a:rPr lang="en-GB">
                      <a:noFill/>
                    </a:rPr>
                    <a:t> </a:t>
                  </a:r>
                </a:p>
              </p:txBody>
            </p:sp>
          </mc:Fallback>
        </mc:AlternateContent>
      </p:grpSp>
      <p:sp>
        <p:nvSpPr>
          <p:cNvPr id="235" name="Rectangle 234">
            <a:extLst>
              <a:ext uri="{FF2B5EF4-FFF2-40B4-BE49-F238E27FC236}">
                <a16:creationId xmlns:a16="http://schemas.microsoft.com/office/drawing/2014/main" id="{BE9FDBE8-79DD-1247-AE17-69DCC0935EE5}"/>
              </a:ext>
            </a:extLst>
          </p:cNvPr>
          <p:cNvSpPr/>
          <p:nvPr/>
        </p:nvSpPr>
        <p:spPr>
          <a:xfrm>
            <a:off x="6907622" y="3769132"/>
            <a:ext cx="5091419" cy="2214001"/>
          </a:xfrm>
          <a:prstGeom prst="rect">
            <a:avLst/>
          </a:prstGeom>
          <a:gradFill flip="none" rotWithShape="1">
            <a:gsLst>
              <a:gs pos="57000">
                <a:schemeClr val="bg1"/>
              </a:gs>
              <a:gs pos="100000">
                <a:schemeClr val="bg1">
                  <a:alpha val="60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16" name="Oval 215">
                <a:extLst>
                  <a:ext uri="{FF2B5EF4-FFF2-40B4-BE49-F238E27FC236}">
                    <a16:creationId xmlns:a16="http://schemas.microsoft.com/office/drawing/2014/main" id="{A0FB871C-EF9A-464B-A52B-75913710C991}"/>
                  </a:ext>
                </a:extLst>
              </p:cNvPr>
              <p:cNvSpPr/>
              <p:nvPr/>
            </p:nvSpPr>
            <p:spPr>
              <a:xfrm>
                <a:off x="8719347" y="3877983"/>
                <a:ext cx="134733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𝐹</m:t>
                              </m:r>
                            </m:sup>
                          </m:sSup>
                        </m:e>
                      </m:d>
                    </m:oMath>
                  </m:oMathPara>
                </a14:m>
                <a:endParaRPr lang="en-GB" dirty="0"/>
              </a:p>
            </p:txBody>
          </p:sp>
        </mc:Choice>
        <mc:Fallback xmlns="">
          <p:sp>
            <p:nvSpPr>
              <p:cNvPr id="216" name="Oval 215">
                <a:extLst>
                  <a:ext uri="{FF2B5EF4-FFF2-40B4-BE49-F238E27FC236}">
                    <a16:creationId xmlns:a16="http://schemas.microsoft.com/office/drawing/2014/main" id="{A0FB871C-EF9A-464B-A52B-75913710C991}"/>
                  </a:ext>
                </a:extLst>
              </p:cNvPr>
              <p:cNvSpPr>
                <a:spLocks noRot="1" noChangeAspect="1" noMove="1" noResize="1" noEditPoints="1" noAdjustHandles="1" noChangeArrowheads="1" noChangeShapeType="1" noTextEdit="1"/>
              </p:cNvSpPr>
              <p:nvPr/>
            </p:nvSpPr>
            <p:spPr>
              <a:xfrm>
                <a:off x="8719347" y="3877983"/>
                <a:ext cx="1347335" cy="389513"/>
              </a:xfrm>
              <a:prstGeom prst="ellipse">
                <a:avLst/>
              </a:prstGeom>
              <a:blipFill>
                <a:blip r:embed="rId2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7" name="Oval 216">
                <a:extLst>
                  <a:ext uri="{FF2B5EF4-FFF2-40B4-BE49-F238E27FC236}">
                    <a16:creationId xmlns:a16="http://schemas.microsoft.com/office/drawing/2014/main" id="{BA0BAD7D-4DF2-AE44-BC2B-A2B9018C1C71}"/>
                  </a:ext>
                </a:extLst>
              </p:cNvPr>
              <p:cNvSpPr/>
              <p:nvPr/>
            </p:nvSpPr>
            <p:spPr>
              <a:xfrm>
                <a:off x="7050104" y="3305437"/>
                <a:ext cx="1714307"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𝐹</m:t>
                              </m:r>
                            </m:sup>
                          </m:sSup>
                        </m:e>
                      </m:d>
                    </m:oMath>
                  </m:oMathPara>
                </a14:m>
                <a:endParaRPr lang="en-GB" dirty="0"/>
              </a:p>
            </p:txBody>
          </p:sp>
        </mc:Choice>
        <mc:Fallback xmlns="">
          <p:sp>
            <p:nvSpPr>
              <p:cNvPr id="217" name="Oval 216">
                <a:extLst>
                  <a:ext uri="{FF2B5EF4-FFF2-40B4-BE49-F238E27FC236}">
                    <a16:creationId xmlns:a16="http://schemas.microsoft.com/office/drawing/2014/main" id="{BA0BAD7D-4DF2-AE44-BC2B-A2B9018C1C71}"/>
                  </a:ext>
                </a:extLst>
              </p:cNvPr>
              <p:cNvSpPr>
                <a:spLocks noRot="1" noChangeAspect="1" noMove="1" noResize="1" noEditPoints="1" noAdjustHandles="1" noChangeArrowheads="1" noChangeShapeType="1" noTextEdit="1"/>
              </p:cNvSpPr>
              <p:nvPr/>
            </p:nvSpPr>
            <p:spPr>
              <a:xfrm>
                <a:off x="7050104" y="3305437"/>
                <a:ext cx="1714307" cy="389513"/>
              </a:xfrm>
              <a:prstGeom prst="ellipse">
                <a:avLst/>
              </a:prstGeom>
              <a:blipFill>
                <a:blip r:embed="rId2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8" name="Oval 217">
                <a:extLst>
                  <a:ext uri="{FF2B5EF4-FFF2-40B4-BE49-F238E27FC236}">
                    <a16:creationId xmlns:a16="http://schemas.microsoft.com/office/drawing/2014/main" id="{0E7821FB-43EF-3542-85AB-85DF0C047343}"/>
                  </a:ext>
                </a:extLst>
              </p:cNvPr>
              <p:cNvSpPr/>
              <p:nvPr/>
            </p:nvSpPr>
            <p:spPr>
              <a:xfrm>
                <a:off x="10091793" y="3305437"/>
                <a:ext cx="1966860"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𝐹</m:t>
                              </m:r>
                            </m:sup>
                          </m:sSup>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218" name="Oval 217">
                <a:extLst>
                  <a:ext uri="{FF2B5EF4-FFF2-40B4-BE49-F238E27FC236}">
                    <a16:creationId xmlns:a16="http://schemas.microsoft.com/office/drawing/2014/main" id="{0E7821FB-43EF-3542-85AB-85DF0C047343}"/>
                  </a:ext>
                </a:extLst>
              </p:cNvPr>
              <p:cNvSpPr>
                <a:spLocks noRot="1" noChangeAspect="1" noMove="1" noResize="1" noEditPoints="1" noAdjustHandles="1" noChangeArrowheads="1" noChangeShapeType="1" noTextEdit="1"/>
              </p:cNvSpPr>
              <p:nvPr/>
            </p:nvSpPr>
            <p:spPr>
              <a:xfrm>
                <a:off x="10091793" y="3305437"/>
                <a:ext cx="1966860" cy="389513"/>
              </a:xfrm>
              <a:prstGeom prst="ellipse">
                <a:avLst/>
              </a:prstGeom>
              <a:blipFill>
                <a:blip r:embed="rId29"/>
                <a:stretch>
                  <a:fillRect/>
                </a:stretch>
              </a:blipFill>
              <a:ln>
                <a:solidFill>
                  <a:schemeClr val="tx1"/>
                </a:solidFill>
              </a:ln>
            </p:spPr>
            <p:txBody>
              <a:bodyPr/>
              <a:lstStyle/>
              <a:p>
                <a:r>
                  <a:rPr lang="en-GB">
                    <a:noFill/>
                  </a:rPr>
                  <a:t> </a:t>
                </a:r>
              </a:p>
            </p:txBody>
          </p:sp>
        </mc:Fallback>
      </mc:AlternateContent>
      <p:cxnSp>
        <p:nvCxnSpPr>
          <p:cNvPr id="219" name="Straight Connector 218">
            <a:extLst>
              <a:ext uri="{FF2B5EF4-FFF2-40B4-BE49-F238E27FC236}">
                <a16:creationId xmlns:a16="http://schemas.microsoft.com/office/drawing/2014/main" id="{5AC21EBD-8D8C-544C-B2C8-56749D1F1C63}"/>
              </a:ext>
            </a:extLst>
          </p:cNvPr>
          <p:cNvCxnSpPr>
            <a:cxnSpLocks/>
            <a:stCxn id="217" idx="6"/>
            <a:endCxn id="224" idx="1"/>
          </p:cNvCxnSpPr>
          <p:nvPr/>
        </p:nvCxnSpPr>
        <p:spPr>
          <a:xfrm>
            <a:off x="8764411" y="3500194"/>
            <a:ext cx="277302"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192">
            <a:extLst>
              <a:ext uri="{FF2B5EF4-FFF2-40B4-BE49-F238E27FC236}">
                <a16:creationId xmlns:a16="http://schemas.microsoft.com/office/drawing/2014/main" id="{FF5C9A89-6A7B-AD40-9C16-6BD58302A009}"/>
              </a:ext>
            </a:extLst>
          </p:cNvPr>
          <p:cNvCxnSpPr>
            <a:cxnSpLocks/>
            <a:stCxn id="148" idx="2"/>
            <a:endCxn id="225" idx="1"/>
          </p:cNvCxnSpPr>
          <p:nvPr/>
        </p:nvCxnSpPr>
        <p:spPr>
          <a:xfrm rot="10800000" flipH="1" flipV="1">
            <a:off x="9028124" y="918174"/>
            <a:ext cx="55108" cy="2630461"/>
          </a:xfrm>
          <a:prstGeom prst="curvedConnector3">
            <a:avLst>
              <a:gd name="adj1" fmla="val -862566"/>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77085D38-3392-9347-A09F-251408FBAFFD}"/>
              </a:ext>
            </a:extLst>
          </p:cNvPr>
          <p:cNvCxnSpPr>
            <a:cxnSpLocks/>
            <a:stCxn id="216" idx="0"/>
            <a:endCxn id="224" idx="2"/>
          </p:cNvCxnSpPr>
          <p:nvPr/>
        </p:nvCxnSpPr>
        <p:spPr>
          <a:xfrm flipH="1" flipV="1">
            <a:off x="9113713" y="3577636"/>
            <a:ext cx="279302"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 name="Group 221">
            <a:extLst>
              <a:ext uri="{FF2B5EF4-FFF2-40B4-BE49-F238E27FC236}">
                <a16:creationId xmlns:a16="http://schemas.microsoft.com/office/drawing/2014/main" id="{46E1AFD6-41EE-D844-A54E-173DD32E5CC5}"/>
              </a:ext>
            </a:extLst>
          </p:cNvPr>
          <p:cNvGrpSpPr/>
          <p:nvPr/>
        </p:nvGrpSpPr>
        <p:grpSpPr>
          <a:xfrm>
            <a:off x="8752729" y="3394722"/>
            <a:ext cx="474503" cy="391710"/>
            <a:chOff x="9288700" y="2902693"/>
            <a:chExt cx="474503" cy="391710"/>
          </a:xfrm>
        </p:grpSpPr>
        <p:sp>
          <p:nvSpPr>
            <p:cNvPr id="223" name="Rectangle 222">
              <a:extLst>
                <a:ext uri="{FF2B5EF4-FFF2-40B4-BE49-F238E27FC236}">
                  <a16:creationId xmlns:a16="http://schemas.microsoft.com/office/drawing/2014/main" id="{BA7F052F-29CA-AD40-B39B-197BB4AC1885}"/>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4" name="Rectangle 223">
              <a:extLst>
                <a:ext uri="{FF2B5EF4-FFF2-40B4-BE49-F238E27FC236}">
                  <a16:creationId xmlns:a16="http://schemas.microsoft.com/office/drawing/2014/main" id="{6F56B730-8741-F841-ABB8-EAEC91A1490E}"/>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5" name="Rectangle 224">
              <a:extLst>
                <a:ext uri="{FF2B5EF4-FFF2-40B4-BE49-F238E27FC236}">
                  <a16:creationId xmlns:a16="http://schemas.microsoft.com/office/drawing/2014/main" id="{D6D66F56-3ED2-BF4E-9200-AAA0EFFE116A}"/>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26" name="TextBox 225">
                  <a:extLst>
                    <a:ext uri="{FF2B5EF4-FFF2-40B4-BE49-F238E27FC236}">
                      <a16:creationId xmlns:a16="http://schemas.microsoft.com/office/drawing/2014/main" id="{F7C2ACC1-9D61-FB47-91EF-4953CED5E045}"/>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2"/>
                  <a:stretch>
                    <a:fillRect l="-16667" r="-4167" b="-26087"/>
                  </a:stretch>
                </a:blipFill>
              </p:spPr>
              <p:txBody>
                <a:bodyPr/>
                <a:lstStyle/>
                <a:p>
                  <a:r>
                    <a:rPr lang="en-GB">
                      <a:noFill/>
                    </a:rPr>
                    <a:t> </a:t>
                  </a:r>
                </a:p>
              </p:txBody>
            </p:sp>
          </mc:Fallback>
        </mc:AlternateContent>
      </p:grpSp>
      <p:cxnSp>
        <p:nvCxnSpPr>
          <p:cNvPr id="227" name="Straight Connector 199">
            <a:extLst>
              <a:ext uri="{FF2B5EF4-FFF2-40B4-BE49-F238E27FC236}">
                <a16:creationId xmlns:a16="http://schemas.microsoft.com/office/drawing/2014/main" id="{C0E3F533-757D-FB48-BB85-00615460C3C5}"/>
              </a:ext>
            </a:extLst>
          </p:cNvPr>
          <p:cNvCxnSpPr>
            <a:cxnSpLocks/>
            <a:stCxn id="148" idx="6"/>
            <a:endCxn id="233" idx="3"/>
          </p:cNvCxnSpPr>
          <p:nvPr/>
        </p:nvCxnSpPr>
        <p:spPr>
          <a:xfrm flipH="1">
            <a:off x="9758105" y="918175"/>
            <a:ext cx="28668" cy="2630461"/>
          </a:xfrm>
          <a:prstGeom prst="curvedConnector3">
            <a:avLst>
              <a:gd name="adj1" fmla="val -1556837"/>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C1D7BBD0-7D96-9040-A13C-0B90E5EE771E}"/>
              </a:ext>
            </a:extLst>
          </p:cNvPr>
          <p:cNvCxnSpPr>
            <a:cxnSpLocks/>
            <a:stCxn id="218" idx="2"/>
            <a:endCxn id="232" idx="3"/>
          </p:cNvCxnSpPr>
          <p:nvPr/>
        </p:nvCxnSpPr>
        <p:spPr>
          <a:xfrm flipH="1">
            <a:off x="9716586" y="3500194"/>
            <a:ext cx="37520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B0DEDBB6-9605-C646-AC84-B1B4F7147CE8}"/>
              </a:ext>
            </a:extLst>
          </p:cNvPr>
          <p:cNvCxnSpPr>
            <a:cxnSpLocks/>
            <a:stCxn id="216" idx="0"/>
            <a:endCxn id="232" idx="2"/>
          </p:cNvCxnSpPr>
          <p:nvPr/>
        </p:nvCxnSpPr>
        <p:spPr>
          <a:xfrm flipV="1">
            <a:off x="9393015" y="3577636"/>
            <a:ext cx="251571"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 name="Group 229">
            <a:extLst>
              <a:ext uri="{FF2B5EF4-FFF2-40B4-BE49-F238E27FC236}">
                <a16:creationId xmlns:a16="http://schemas.microsoft.com/office/drawing/2014/main" id="{50608075-6AC7-CE4B-BD18-7227CAA88919}"/>
              </a:ext>
            </a:extLst>
          </p:cNvPr>
          <p:cNvGrpSpPr/>
          <p:nvPr/>
        </p:nvGrpSpPr>
        <p:grpSpPr>
          <a:xfrm>
            <a:off x="9535497" y="3394722"/>
            <a:ext cx="525629" cy="392206"/>
            <a:chOff x="9540595" y="2902693"/>
            <a:chExt cx="525629" cy="392206"/>
          </a:xfrm>
        </p:grpSpPr>
        <p:sp>
          <p:nvSpPr>
            <p:cNvPr id="231" name="Rectangle 230">
              <a:extLst>
                <a:ext uri="{FF2B5EF4-FFF2-40B4-BE49-F238E27FC236}">
                  <a16:creationId xmlns:a16="http://schemas.microsoft.com/office/drawing/2014/main" id="{20FCE672-EAF9-7645-B4B9-32D38E04F6A0}"/>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2" name="Rectangle 231">
              <a:extLst>
                <a:ext uri="{FF2B5EF4-FFF2-40B4-BE49-F238E27FC236}">
                  <a16:creationId xmlns:a16="http://schemas.microsoft.com/office/drawing/2014/main" id="{DEBB108E-3E46-4640-A030-05B3FC55BD16}"/>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3" name="Rectangle 232">
              <a:extLst>
                <a:ext uri="{FF2B5EF4-FFF2-40B4-BE49-F238E27FC236}">
                  <a16:creationId xmlns:a16="http://schemas.microsoft.com/office/drawing/2014/main" id="{19E1716F-8DB9-2448-8CE1-CF16BC7FA9EC}"/>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34" name="TextBox 233">
                  <a:extLst>
                    <a:ext uri="{FF2B5EF4-FFF2-40B4-BE49-F238E27FC236}">
                      <a16:creationId xmlns:a16="http://schemas.microsoft.com/office/drawing/2014/main" id="{292F1761-F34B-4748-A1AB-B1098D761890}"/>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3"/>
                  <a:stretch>
                    <a:fillRect l="-16667" r="-4167" b="-27273"/>
                  </a:stretch>
                </a:blipFill>
              </p:spPr>
              <p:txBody>
                <a:bodyPr/>
                <a:lstStyle/>
                <a:p>
                  <a:r>
                    <a:rPr lang="en-GB">
                      <a:noFill/>
                    </a:rPr>
                    <a:t> </a:t>
                  </a:r>
                </a:p>
              </p:txBody>
            </p:sp>
          </mc:Fallback>
        </mc:AlternateContent>
      </p:grpSp>
      <p:grpSp>
        <p:nvGrpSpPr>
          <p:cNvPr id="242" name="Group 241">
            <a:extLst>
              <a:ext uri="{FF2B5EF4-FFF2-40B4-BE49-F238E27FC236}">
                <a16:creationId xmlns:a16="http://schemas.microsoft.com/office/drawing/2014/main" id="{0AB6D13F-3062-C14E-898A-A834A6C05662}"/>
              </a:ext>
            </a:extLst>
          </p:cNvPr>
          <p:cNvGrpSpPr/>
          <p:nvPr/>
        </p:nvGrpSpPr>
        <p:grpSpPr>
          <a:xfrm>
            <a:off x="10061126" y="3952170"/>
            <a:ext cx="885473" cy="392206"/>
            <a:chOff x="9831258" y="5599045"/>
            <a:chExt cx="885473" cy="392206"/>
          </a:xfrm>
        </p:grpSpPr>
        <p:grpSp>
          <p:nvGrpSpPr>
            <p:cNvPr id="243" name="Group 242">
              <a:extLst>
                <a:ext uri="{FF2B5EF4-FFF2-40B4-BE49-F238E27FC236}">
                  <a16:creationId xmlns:a16="http://schemas.microsoft.com/office/drawing/2014/main" id="{CD00189F-AF2A-1740-BD3E-46CB6AC47AA5}"/>
                </a:ext>
              </a:extLst>
            </p:cNvPr>
            <p:cNvGrpSpPr/>
            <p:nvPr/>
          </p:nvGrpSpPr>
          <p:grpSpPr>
            <a:xfrm>
              <a:off x="10165454" y="5599045"/>
              <a:ext cx="551277" cy="392206"/>
              <a:chOff x="10528708" y="5486311"/>
              <a:chExt cx="551277" cy="392206"/>
            </a:xfrm>
          </p:grpSpPr>
          <p:sp>
            <p:nvSpPr>
              <p:cNvPr id="245" name="Rectangle 244">
                <a:extLst>
                  <a:ext uri="{FF2B5EF4-FFF2-40B4-BE49-F238E27FC236}">
                    <a16:creationId xmlns:a16="http://schemas.microsoft.com/office/drawing/2014/main" id="{B7AEDBE0-3382-BA42-8D50-E37569E2B373}"/>
                  </a:ext>
                </a:extLst>
              </p:cNvPr>
              <p:cNvSpPr/>
              <p:nvPr/>
            </p:nvSpPr>
            <p:spPr>
              <a:xfrm>
                <a:off x="10528708" y="54863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C000"/>
                  </a:solidFill>
                </a:endParaRPr>
              </a:p>
            </p:txBody>
          </p:sp>
          <p:sp>
            <p:nvSpPr>
              <p:cNvPr id="246" name="Rectangle 245">
                <a:extLst>
                  <a:ext uri="{FF2B5EF4-FFF2-40B4-BE49-F238E27FC236}">
                    <a16:creationId xmlns:a16="http://schemas.microsoft.com/office/drawing/2014/main" id="{E40A8C64-51CC-5442-A802-E4617CE0C869}"/>
                  </a:ext>
                </a:extLst>
              </p:cNvPr>
              <p:cNvSpPr/>
              <p:nvPr/>
            </p:nvSpPr>
            <p:spPr>
              <a:xfrm>
                <a:off x="10565797" y="5525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C000"/>
                  </a:solidFill>
                </a:endParaRPr>
              </a:p>
            </p:txBody>
          </p:sp>
          <p:sp>
            <p:nvSpPr>
              <p:cNvPr id="247" name="Rectangle 246">
                <a:extLst>
                  <a:ext uri="{FF2B5EF4-FFF2-40B4-BE49-F238E27FC236}">
                    <a16:creationId xmlns:a16="http://schemas.microsoft.com/office/drawing/2014/main" id="{BDD4B21C-394C-8246-AC99-451C13E9751F}"/>
                  </a:ext>
                </a:extLst>
              </p:cNvPr>
              <p:cNvSpPr/>
              <p:nvPr/>
            </p:nvSpPr>
            <p:spPr>
              <a:xfrm>
                <a:off x="10607316" y="5568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C000"/>
                  </a:solidFill>
                </a:endParaRPr>
              </a:p>
            </p:txBody>
          </p:sp>
          <mc:AlternateContent xmlns:mc="http://schemas.openxmlformats.org/markup-compatibility/2006" xmlns:a14="http://schemas.microsoft.com/office/drawing/2010/main">
            <mc:Choice Requires="a14">
              <p:sp>
                <p:nvSpPr>
                  <p:cNvPr id="248" name="TextBox 247">
                    <a:extLst>
                      <a:ext uri="{FF2B5EF4-FFF2-40B4-BE49-F238E27FC236}">
                        <a16:creationId xmlns:a16="http://schemas.microsoft.com/office/drawing/2014/main" id="{5530FAAB-F16E-944A-BE77-F548470339BA}"/>
                      </a:ext>
                    </a:extLst>
                  </p:cNvPr>
                  <p:cNvSpPr txBox="1"/>
                  <p:nvPr/>
                </p:nvSpPr>
                <p:spPr>
                  <a:xfrm>
                    <a:off x="10760923" y="5601518"/>
                    <a:ext cx="319062"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solidFill>
                                    <a:srgbClr val="FFC000"/>
                                  </a:solidFill>
                                  <a:latin typeface="Cambria Math" panose="02040503050406030204" pitchFamily="18" charset="0"/>
                                </a:rPr>
                              </m:ctrlPr>
                            </m:sSubSupPr>
                            <m:e>
                              <m:r>
                                <a:rPr lang="de-DE" i="1">
                                  <a:solidFill>
                                    <a:srgbClr val="FFC000"/>
                                  </a:solidFill>
                                  <a:latin typeface="Cambria Math" charset="0"/>
                                </a:rPr>
                                <m:t>𝑔</m:t>
                              </m:r>
                            </m:e>
                            <m:sub>
                              <m:r>
                                <a:rPr lang="de-DE" b="0" i="1" smtClean="0">
                                  <a:solidFill>
                                    <a:srgbClr val="FFC000"/>
                                  </a:solidFill>
                                  <a:latin typeface="Cambria Math" panose="02040503050406030204" pitchFamily="18" charset="0"/>
                                </a:rPr>
                                <m:t>𝑒</m:t>
                              </m:r>
                            </m:sub>
                            <m:sup>
                              <m:r>
                                <a:rPr lang="de-DE" b="0" i="1" smtClean="0">
                                  <a:solidFill>
                                    <a:srgbClr val="FFC000"/>
                                  </a:solidFill>
                                  <a:latin typeface="Cambria Math" panose="02040503050406030204" pitchFamily="18" charset="0"/>
                                </a:rPr>
                                <m:t>𝐹</m:t>
                              </m:r>
                            </m:sup>
                          </m:sSubSup>
                        </m:oMath>
                      </m:oMathPara>
                    </a14:m>
                    <a:endParaRPr lang="en-GB" dirty="0">
                      <a:solidFill>
                        <a:srgbClr val="FFC000"/>
                      </a:solidFill>
                    </a:endParaRPr>
                  </a:p>
                </p:txBody>
              </p:sp>
            </mc:Choice>
            <mc:Fallback xmlns="">
              <p:sp>
                <p:nvSpPr>
                  <p:cNvPr id="51" name="TextBox 50">
                    <a:extLst>
                      <a:ext uri="{FF2B5EF4-FFF2-40B4-BE49-F238E27FC236}">
                        <a16:creationId xmlns:a16="http://schemas.microsoft.com/office/drawing/2014/main" id="{1903837B-F8F8-3549-B71A-7E1E4297024A}"/>
                      </a:ext>
                    </a:extLst>
                  </p:cNvPr>
                  <p:cNvSpPr txBox="1">
                    <a:spLocks noRot="1" noChangeAspect="1" noMove="1" noResize="1" noEditPoints="1" noAdjustHandles="1" noChangeArrowheads="1" noChangeShapeType="1" noTextEdit="1"/>
                  </p:cNvSpPr>
                  <p:nvPr/>
                </p:nvSpPr>
                <p:spPr>
                  <a:xfrm>
                    <a:off x="10760923" y="5601518"/>
                    <a:ext cx="319062" cy="276999"/>
                  </a:xfrm>
                  <a:prstGeom prst="rect">
                    <a:avLst/>
                  </a:prstGeom>
                  <a:blipFill>
                    <a:blip r:embed="rId16"/>
                    <a:stretch>
                      <a:fillRect l="-15385" t="-4348" r="-3846" b="-21739"/>
                    </a:stretch>
                  </a:blipFill>
                </p:spPr>
                <p:txBody>
                  <a:bodyPr/>
                  <a:lstStyle/>
                  <a:p>
                    <a:r>
                      <a:rPr lang="en-GB">
                        <a:noFill/>
                      </a:rPr>
                      <a:t> </a:t>
                    </a:r>
                  </a:p>
                </p:txBody>
              </p:sp>
            </mc:Fallback>
          </mc:AlternateContent>
        </p:grpSp>
        <p:cxnSp>
          <p:nvCxnSpPr>
            <p:cNvPr id="244" name="Straight Connector 243">
              <a:extLst>
                <a:ext uri="{FF2B5EF4-FFF2-40B4-BE49-F238E27FC236}">
                  <a16:creationId xmlns:a16="http://schemas.microsoft.com/office/drawing/2014/main" id="{35C6C15E-F7ED-A845-9ACF-88B4255DC742}"/>
                </a:ext>
              </a:extLst>
            </p:cNvPr>
            <p:cNvCxnSpPr>
              <a:cxnSpLocks/>
              <a:stCxn id="246" idx="1"/>
            </p:cNvCxnSpPr>
            <p:nvPr/>
          </p:nvCxnSpPr>
          <p:spPr>
            <a:xfrm flipH="1">
              <a:off x="9831258" y="5709959"/>
              <a:ext cx="371285" cy="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 name="Group 248">
            <a:extLst>
              <a:ext uri="{FF2B5EF4-FFF2-40B4-BE49-F238E27FC236}">
                <a16:creationId xmlns:a16="http://schemas.microsoft.com/office/drawing/2014/main" id="{30984126-8EA8-E140-BA03-1E43AADFF279}"/>
              </a:ext>
            </a:extLst>
          </p:cNvPr>
          <p:cNvGrpSpPr/>
          <p:nvPr/>
        </p:nvGrpSpPr>
        <p:grpSpPr>
          <a:xfrm>
            <a:off x="7837478" y="2936955"/>
            <a:ext cx="904273" cy="376284"/>
            <a:chOff x="7626987" y="5600452"/>
            <a:chExt cx="904273" cy="376284"/>
          </a:xfrm>
        </p:grpSpPr>
        <p:cxnSp>
          <p:nvCxnSpPr>
            <p:cNvPr id="250" name="Straight Connector 249">
              <a:extLst>
                <a:ext uri="{FF2B5EF4-FFF2-40B4-BE49-F238E27FC236}">
                  <a16:creationId xmlns:a16="http://schemas.microsoft.com/office/drawing/2014/main" id="{EEA8CF38-0A28-3849-8D75-11506C9F8582}"/>
                </a:ext>
              </a:extLst>
            </p:cNvPr>
            <p:cNvCxnSpPr>
              <a:cxnSpLocks/>
              <a:endCxn id="253" idx="3"/>
            </p:cNvCxnSpPr>
            <p:nvPr/>
          </p:nvCxnSpPr>
          <p:spPr>
            <a:xfrm flipH="1">
              <a:off x="8133906" y="5710951"/>
              <a:ext cx="397354" cy="4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802E5760-9639-E84B-AE67-AA9A4EBFB56E}"/>
                </a:ext>
              </a:extLst>
            </p:cNvPr>
            <p:cNvGrpSpPr/>
            <p:nvPr/>
          </p:nvGrpSpPr>
          <p:grpSpPr>
            <a:xfrm>
              <a:off x="7626987" y="5600452"/>
              <a:ext cx="548438" cy="376284"/>
              <a:chOff x="10202878" y="5486311"/>
              <a:chExt cx="548438" cy="376284"/>
            </a:xfrm>
          </p:grpSpPr>
          <p:sp>
            <p:nvSpPr>
              <p:cNvPr id="252" name="Rectangle 251">
                <a:extLst>
                  <a:ext uri="{FF2B5EF4-FFF2-40B4-BE49-F238E27FC236}">
                    <a16:creationId xmlns:a16="http://schemas.microsoft.com/office/drawing/2014/main" id="{EAF30830-ADB9-5B4F-AB69-0D2092082ABD}"/>
                  </a:ext>
                </a:extLst>
              </p:cNvPr>
              <p:cNvSpPr/>
              <p:nvPr/>
            </p:nvSpPr>
            <p:spPr>
              <a:xfrm>
                <a:off x="10528708" y="54863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p:sp>
            <p:nvSpPr>
              <p:cNvPr id="253" name="Rectangle 252">
                <a:extLst>
                  <a:ext uri="{FF2B5EF4-FFF2-40B4-BE49-F238E27FC236}">
                    <a16:creationId xmlns:a16="http://schemas.microsoft.com/office/drawing/2014/main" id="{0EAB6184-03C4-EC4C-8842-8B5A0E62D2A9}"/>
                  </a:ext>
                </a:extLst>
              </p:cNvPr>
              <p:cNvSpPr/>
              <p:nvPr/>
            </p:nvSpPr>
            <p:spPr>
              <a:xfrm>
                <a:off x="10565797" y="5525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p:sp>
            <p:nvSpPr>
              <p:cNvPr id="254" name="Rectangle 253">
                <a:extLst>
                  <a:ext uri="{FF2B5EF4-FFF2-40B4-BE49-F238E27FC236}">
                    <a16:creationId xmlns:a16="http://schemas.microsoft.com/office/drawing/2014/main" id="{8DFB73EF-B2AD-194F-8F5E-F304ABF85445}"/>
                  </a:ext>
                </a:extLst>
              </p:cNvPr>
              <p:cNvSpPr/>
              <p:nvPr/>
            </p:nvSpPr>
            <p:spPr>
              <a:xfrm>
                <a:off x="10607316" y="5568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mc:AlternateContent xmlns:mc="http://schemas.openxmlformats.org/markup-compatibility/2006" xmlns:a14="http://schemas.microsoft.com/office/drawing/2010/main">
            <mc:Choice Requires="a14">
              <p:sp>
                <p:nvSpPr>
                  <p:cNvPr id="255" name="TextBox 254">
                    <a:extLst>
                      <a:ext uri="{FF2B5EF4-FFF2-40B4-BE49-F238E27FC236}">
                        <a16:creationId xmlns:a16="http://schemas.microsoft.com/office/drawing/2014/main" id="{D5E33955-1EE0-4940-83BF-1430ED5539FC}"/>
                      </a:ext>
                    </a:extLst>
                  </p:cNvPr>
                  <p:cNvSpPr txBox="1"/>
                  <p:nvPr/>
                </p:nvSpPr>
                <p:spPr>
                  <a:xfrm>
                    <a:off x="10202878" y="5585596"/>
                    <a:ext cx="319062"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solidFill>
                                    <a:schemeClr val="accent1"/>
                                  </a:solidFill>
                                  <a:latin typeface="Cambria Math" panose="02040503050406030204" pitchFamily="18" charset="0"/>
                                </a:rPr>
                              </m:ctrlPr>
                            </m:sSubSupPr>
                            <m:e>
                              <m:r>
                                <a:rPr lang="de-DE" i="1">
                                  <a:solidFill>
                                    <a:schemeClr val="accent1"/>
                                  </a:solidFill>
                                  <a:latin typeface="Cambria Math" charset="0"/>
                                </a:rPr>
                                <m:t>𝑔</m:t>
                              </m:r>
                            </m:e>
                            <m:sub>
                              <m:r>
                                <a:rPr lang="de-DE" b="0" i="1" smtClean="0">
                                  <a:solidFill>
                                    <a:schemeClr val="accent1"/>
                                  </a:solidFill>
                                  <a:latin typeface="Cambria Math" panose="02040503050406030204" pitchFamily="18" charset="0"/>
                                </a:rPr>
                                <m:t>𝑒</m:t>
                              </m:r>
                            </m:sub>
                            <m:sup>
                              <m:r>
                                <a:rPr lang="de-DE" b="0" i="1" smtClean="0">
                                  <a:solidFill>
                                    <a:schemeClr val="accent1"/>
                                  </a:solidFill>
                                  <a:latin typeface="Cambria Math" panose="02040503050406030204" pitchFamily="18" charset="0"/>
                                </a:rPr>
                                <m:t>𝑇</m:t>
                              </m:r>
                            </m:sup>
                          </m:sSubSup>
                        </m:oMath>
                      </m:oMathPara>
                    </a14:m>
                    <a:endParaRPr lang="en-GB" dirty="0">
                      <a:solidFill>
                        <a:schemeClr val="accent1"/>
                      </a:solidFill>
                    </a:endParaRPr>
                  </a:p>
                </p:txBody>
              </p:sp>
            </mc:Choice>
            <mc:Fallback xmlns="">
              <p:sp>
                <p:nvSpPr>
                  <p:cNvPr id="255" name="TextBox 254">
                    <a:extLst>
                      <a:ext uri="{FF2B5EF4-FFF2-40B4-BE49-F238E27FC236}">
                        <a16:creationId xmlns:a16="http://schemas.microsoft.com/office/drawing/2014/main" id="{D5E33955-1EE0-4940-83BF-1430ED5539FC}"/>
                      </a:ext>
                    </a:extLst>
                  </p:cNvPr>
                  <p:cNvSpPr txBox="1">
                    <a:spLocks noRot="1" noChangeAspect="1" noMove="1" noResize="1" noEditPoints="1" noAdjustHandles="1" noChangeArrowheads="1" noChangeShapeType="1" noTextEdit="1"/>
                  </p:cNvSpPr>
                  <p:nvPr/>
                </p:nvSpPr>
                <p:spPr>
                  <a:xfrm>
                    <a:off x="10202878" y="5585596"/>
                    <a:ext cx="319062" cy="276999"/>
                  </a:xfrm>
                  <a:prstGeom prst="rect">
                    <a:avLst/>
                  </a:prstGeom>
                  <a:blipFill>
                    <a:blip r:embed="rId30"/>
                    <a:stretch>
                      <a:fillRect l="-15385" r="-3846" b="-21739"/>
                    </a:stretch>
                  </a:blipFill>
                </p:spPr>
                <p:txBody>
                  <a:bodyPr/>
                  <a:lstStyle/>
                  <a:p>
                    <a:r>
                      <a:rPr lang="en-GB">
                        <a:noFill/>
                      </a:rPr>
                      <a:t> </a:t>
                    </a:r>
                  </a:p>
                </p:txBody>
              </p:sp>
            </mc:Fallback>
          </mc:AlternateContent>
        </p:grpSp>
      </p:grpSp>
    </p:spTree>
    <p:extLst>
      <p:ext uri="{BB962C8B-B14F-4D97-AF65-F5344CB8AC3E}">
        <p14:creationId xmlns:p14="http://schemas.microsoft.com/office/powerpoint/2010/main" val="3024792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4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4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4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4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50"/>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51"/>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52"/>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53"/>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54"/>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55"/>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5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57"/>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158"/>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189"/>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90"/>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91"/>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192"/>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93"/>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194"/>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195"/>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200"/>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201"/>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202"/>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203"/>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249"/>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216"/>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217"/>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218"/>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219"/>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220"/>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221"/>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222"/>
                                        </p:tgtEl>
                                        <p:attrNameLst>
                                          <p:attrName>style.visibility</p:attrName>
                                        </p:attrNameLst>
                                      </p:cBhvr>
                                      <p:to>
                                        <p:strVal val="visible"/>
                                      </p:to>
                                    </p:set>
                                  </p:childTnLst>
                                </p:cTn>
                              </p:par>
                              <p:par>
                                <p:cTn id="79" presetID="1" presetClass="entr" presetSubtype="0" fill="hold" nodeType="withEffect">
                                  <p:stCondLst>
                                    <p:cond delay="0"/>
                                  </p:stCondLst>
                                  <p:childTnLst>
                                    <p:set>
                                      <p:cBhvr>
                                        <p:cTn id="80" dur="1" fill="hold">
                                          <p:stCondLst>
                                            <p:cond delay="0"/>
                                          </p:stCondLst>
                                        </p:cTn>
                                        <p:tgtEl>
                                          <p:spTgt spid="227"/>
                                        </p:tgtEl>
                                        <p:attrNameLst>
                                          <p:attrName>style.visibility</p:attrName>
                                        </p:attrNameLst>
                                      </p:cBhvr>
                                      <p:to>
                                        <p:strVal val="visible"/>
                                      </p:to>
                                    </p:set>
                                  </p:childTnLst>
                                </p:cTn>
                              </p:par>
                              <p:par>
                                <p:cTn id="81" presetID="1" presetClass="entr" presetSubtype="0" fill="hold" nodeType="withEffect">
                                  <p:stCondLst>
                                    <p:cond delay="0"/>
                                  </p:stCondLst>
                                  <p:childTnLst>
                                    <p:set>
                                      <p:cBhvr>
                                        <p:cTn id="82" dur="1" fill="hold">
                                          <p:stCondLst>
                                            <p:cond delay="0"/>
                                          </p:stCondLst>
                                        </p:cTn>
                                        <p:tgtEl>
                                          <p:spTgt spid="228"/>
                                        </p:tgtEl>
                                        <p:attrNameLst>
                                          <p:attrName>style.visibility</p:attrName>
                                        </p:attrNameLst>
                                      </p:cBhvr>
                                      <p:to>
                                        <p:strVal val="visible"/>
                                      </p:to>
                                    </p:set>
                                  </p:childTnLst>
                                </p:cTn>
                              </p:par>
                              <p:par>
                                <p:cTn id="83" presetID="1" presetClass="entr" presetSubtype="0" fill="hold" nodeType="withEffect">
                                  <p:stCondLst>
                                    <p:cond delay="0"/>
                                  </p:stCondLst>
                                  <p:childTnLst>
                                    <p:set>
                                      <p:cBhvr>
                                        <p:cTn id="84" dur="1" fill="hold">
                                          <p:stCondLst>
                                            <p:cond delay="0"/>
                                          </p:stCondLst>
                                        </p:cTn>
                                        <p:tgtEl>
                                          <p:spTgt spid="229"/>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230"/>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242"/>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2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animBg="1"/>
      <p:bldP spid="145" grpId="0" animBg="1"/>
      <p:bldP spid="146" grpId="0" animBg="1"/>
      <p:bldP spid="147" grpId="0" animBg="1"/>
      <p:bldP spid="148" grpId="0" animBg="1"/>
      <p:bldP spid="149" grpId="0" animBg="1"/>
      <p:bldP spid="189" grpId="0" animBg="1"/>
      <p:bldP spid="190" grpId="0" animBg="1"/>
      <p:bldP spid="191" grpId="0" animBg="1"/>
      <p:bldP spid="235" grpId="0" animBg="1"/>
      <p:bldP spid="216" grpId="0" animBg="1"/>
      <p:bldP spid="217" grpId="0" animBg="1"/>
      <p:bldP spid="218"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Lifted Absorption: Example</a:t>
            </a:r>
          </a:p>
        </p:txBody>
      </p:sp>
      <mc:AlternateContent xmlns:mc="http://schemas.openxmlformats.org/markup-compatibility/2006" xmlns:a14="http://schemas.microsoft.com/office/drawing/2010/main">
        <mc:Choice Requires="a14">
          <p:sp>
            <p:nvSpPr>
              <p:cNvPr id="3" name="Content Placeholder 2"/>
              <p:cNvSpPr>
                <a:spLocks noGrp="1"/>
              </p:cNvSpPr>
              <p:nvPr>
                <p:ph idx="1"/>
              </p:nvPr>
            </p:nvSpPr>
            <p:spPr/>
            <p:txBody>
              <a:bodyPr/>
              <a:lstStyle/>
              <a:p>
                <a:r>
                  <a:rPr lang="en-US" dirty="0"/>
                  <a:t>Absorb </a:t>
                </a:r>
                <a14:m>
                  <m:oMath xmlns:m="http://schemas.openxmlformats.org/officeDocument/2006/math">
                    <m:sSubSup>
                      <m:sSubSupPr>
                        <m:ctrlPr>
                          <a:rPr lang="de-DE" i="1">
                            <a:solidFill>
                              <a:schemeClr val="accent1"/>
                            </a:solidFill>
                            <a:latin typeface="Cambria Math" panose="02040503050406030204" pitchFamily="18" charset="0"/>
                          </a:rPr>
                        </m:ctrlPr>
                      </m:sSubSupPr>
                      <m:e>
                        <m:r>
                          <a:rPr lang="de-DE" i="1">
                            <a:solidFill>
                              <a:schemeClr val="accent1"/>
                            </a:solidFill>
                            <a:latin typeface="Cambria Math" charset="0"/>
                          </a:rPr>
                          <m:t>𝑔</m:t>
                        </m:r>
                      </m:e>
                      <m:sub>
                        <m:r>
                          <a:rPr lang="de-DE" i="1">
                            <a:solidFill>
                              <a:schemeClr val="accent1"/>
                            </a:solidFill>
                            <a:latin typeface="Cambria Math" panose="02040503050406030204" pitchFamily="18" charset="0"/>
                          </a:rPr>
                          <m:t>𝑒</m:t>
                        </m:r>
                      </m:sub>
                      <m:sup>
                        <m:r>
                          <a:rPr lang="de-DE" i="1">
                            <a:solidFill>
                              <a:schemeClr val="accent1"/>
                            </a:solidFill>
                            <a:latin typeface="Cambria Math" panose="02040503050406030204" pitchFamily="18" charset="0"/>
                          </a:rPr>
                          <m:t>𝑇</m:t>
                        </m:r>
                      </m:sup>
                    </m:sSubSup>
                  </m:oMath>
                </a14:m>
                <a:r>
                  <a:rPr lang="en-US" dirty="0"/>
                  <a:t> in </a:t>
                </a:r>
                <a14:m>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panose="02040503050406030204" pitchFamily="18" charset="0"/>
                          </a:rPr>
                          <m:t>2</m:t>
                        </m:r>
                      </m:sub>
                    </m:sSub>
                  </m:oMath>
                </a14:m>
                <a:r>
                  <a:rPr lang="en-US" dirty="0"/>
                  <a:t>:</a:t>
                </a:r>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r>
                  <a:rPr lang="en-US" dirty="0"/>
                  <a:t>Same for </a:t>
                </a:r>
                <a14:m>
                  <m:oMath xmlns:m="http://schemas.openxmlformats.org/officeDocument/2006/math">
                    <m:sSubSup>
                      <m:sSubSupPr>
                        <m:ctrlPr>
                          <a:rPr lang="de-DE" i="1">
                            <a:solidFill>
                              <a:schemeClr val="accent1"/>
                            </a:solidFill>
                            <a:latin typeface="Cambria Math" panose="02040503050406030204" pitchFamily="18" charset="0"/>
                          </a:rPr>
                        </m:ctrlPr>
                      </m:sSubSupPr>
                      <m:e>
                        <m:r>
                          <a:rPr lang="de-DE" i="1">
                            <a:solidFill>
                              <a:schemeClr val="accent1"/>
                            </a:solidFill>
                            <a:latin typeface="Cambria Math" charset="0"/>
                          </a:rPr>
                          <m:t>𝑔</m:t>
                        </m:r>
                      </m:e>
                      <m:sub>
                        <m:r>
                          <a:rPr lang="de-DE" i="1">
                            <a:solidFill>
                              <a:schemeClr val="accent1"/>
                            </a:solidFill>
                            <a:latin typeface="Cambria Math" panose="02040503050406030204" pitchFamily="18" charset="0"/>
                          </a:rPr>
                          <m:t>𝑒</m:t>
                        </m:r>
                      </m:sub>
                      <m:sup>
                        <m:r>
                          <a:rPr lang="de-DE" i="1">
                            <a:solidFill>
                              <a:schemeClr val="accent1"/>
                            </a:solidFill>
                            <a:latin typeface="Cambria Math" panose="02040503050406030204" pitchFamily="18" charset="0"/>
                          </a:rPr>
                          <m:t>𝑇</m:t>
                        </m:r>
                      </m:sup>
                    </m:sSubSup>
                  </m:oMath>
                </a14:m>
                <a:r>
                  <a:rPr lang="en-US" dirty="0"/>
                  <a:t> in </a:t>
                </a:r>
                <a14:m>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a14:m>
                <a:r>
                  <a:rPr lang="en-GB" dirty="0"/>
                  <a:t>, </a:t>
                </a:r>
                <a14:m>
                  <m:oMath xmlns:m="http://schemas.openxmlformats.org/officeDocument/2006/math">
                    <m:sSubSup>
                      <m:sSubSupPr>
                        <m:ctrlPr>
                          <a:rPr lang="de-DE" i="1">
                            <a:solidFill>
                              <a:srgbClr val="FFC000"/>
                            </a:solidFill>
                            <a:latin typeface="Cambria Math" panose="02040503050406030204" pitchFamily="18" charset="0"/>
                          </a:rPr>
                        </m:ctrlPr>
                      </m:sSubSupPr>
                      <m:e>
                        <m:r>
                          <a:rPr lang="de-DE" i="1">
                            <a:solidFill>
                              <a:srgbClr val="FFC000"/>
                            </a:solidFill>
                            <a:latin typeface="Cambria Math" charset="0"/>
                          </a:rPr>
                          <m:t>𝑔</m:t>
                        </m:r>
                      </m:e>
                      <m:sub>
                        <m:r>
                          <a:rPr lang="de-DE" i="1">
                            <a:solidFill>
                              <a:srgbClr val="FFC000"/>
                            </a:solidFill>
                            <a:latin typeface="Cambria Math" panose="02040503050406030204" pitchFamily="18" charset="0"/>
                          </a:rPr>
                          <m:t>𝑒</m:t>
                        </m:r>
                      </m:sub>
                      <m:sup>
                        <m:r>
                          <a:rPr lang="de-DE" i="1">
                            <a:solidFill>
                              <a:srgbClr val="FFC000"/>
                            </a:solidFill>
                            <a:latin typeface="Cambria Math" panose="02040503050406030204" pitchFamily="18" charset="0"/>
                          </a:rPr>
                          <m:t>𝐹</m:t>
                        </m:r>
                      </m:sup>
                    </m:sSubSup>
                  </m:oMath>
                </a14:m>
                <a:r>
                  <a:rPr lang="en-US" dirty="0"/>
                  <a:t> in </a:t>
                </a:r>
                <a14:m>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panose="02040503050406030204" pitchFamily="18" charset="0"/>
                          </a:rPr>
                          <m:t>2</m:t>
                        </m:r>
                      </m:sub>
                    </m:sSub>
                  </m:oMath>
                </a14:m>
                <a:r>
                  <a:rPr lang="en-GB" dirty="0"/>
                  <a:t>, </a:t>
                </a:r>
                <a14:m>
                  <m:oMath xmlns:m="http://schemas.openxmlformats.org/officeDocument/2006/math">
                    <m:sSubSup>
                      <m:sSubSupPr>
                        <m:ctrlPr>
                          <a:rPr lang="de-DE" i="1">
                            <a:solidFill>
                              <a:srgbClr val="FFC000"/>
                            </a:solidFill>
                            <a:latin typeface="Cambria Math" panose="02040503050406030204" pitchFamily="18" charset="0"/>
                          </a:rPr>
                        </m:ctrlPr>
                      </m:sSubSupPr>
                      <m:e>
                        <m:r>
                          <a:rPr lang="de-DE" i="1">
                            <a:solidFill>
                              <a:srgbClr val="FFC000"/>
                            </a:solidFill>
                            <a:latin typeface="Cambria Math" charset="0"/>
                          </a:rPr>
                          <m:t>𝑔</m:t>
                        </m:r>
                      </m:e>
                      <m:sub>
                        <m:r>
                          <a:rPr lang="de-DE" i="1">
                            <a:solidFill>
                              <a:srgbClr val="FFC000"/>
                            </a:solidFill>
                            <a:latin typeface="Cambria Math" panose="02040503050406030204" pitchFamily="18" charset="0"/>
                          </a:rPr>
                          <m:t>𝑒</m:t>
                        </m:r>
                      </m:sub>
                      <m:sup>
                        <m:r>
                          <a:rPr lang="de-DE" i="1">
                            <a:solidFill>
                              <a:srgbClr val="FFC000"/>
                            </a:solidFill>
                            <a:latin typeface="Cambria Math" panose="02040503050406030204" pitchFamily="18" charset="0"/>
                          </a:rPr>
                          <m:t>𝐹</m:t>
                        </m:r>
                      </m:sup>
                    </m:sSubSup>
                  </m:oMath>
                </a14:m>
                <a:r>
                  <a:rPr lang="en-US" dirty="0"/>
                  <a:t> in </a:t>
                </a:r>
                <a14:m>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a14:m>
                <a:endParaRPr lang="en-GB" dirty="0"/>
              </a:p>
            </p:txBody>
          </p:sp>
        </mc:Choice>
        <mc:Fallback xmlns="">
          <p:sp>
            <p:nvSpPr>
              <p:cNvPr id="3" name="Content Placeholder 2"/>
              <p:cNvSpPr>
                <a:spLocks noGrp="1" noRot="1" noChangeAspect="1" noMove="1" noResize="1" noEditPoints="1" noAdjustHandles="1" noChangeArrowheads="1" noChangeShapeType="1" noTextEdit="1"/>
              </p:cNvSpPr>
              <p:nvPr>
                <p:ph idx="1"/>
              </p:nvPr>
            </p:nvSpPr>
            <p:spPr>
              <a:blipFill>
                <a:blip r:embed="rId2"/>
                <a:stretch>
                  <a:fillRect l="-1436" t="-2687" b="-4478"/>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9D68F907-93B7-D947-A61D-655B5430E0D5}"/>
              </a:ext>
            </a:extLst>
          </p:cNvPr>
          <p:cNvSpPr>
            <a:spLocks noGrp="1"/>
          </p:cNvSpPr>
          <p:nvPr>
            <p:ph type="dt" sz="half" idx="2"/>
          </p:nvPr>
        </p:nvSpPr>
        <p:spPr/>
        <p:txBody>
          <a:bodyPr/>
          <a:lstStyle/>
          <a:p>
            <a:r>
              <a:rPr lang="de-DE"/>
              <a:t>Exact: Lifting</a:t>
            </a:r>
            <a:endParaRPr lang="en-US" dirty="0"/>
          </a:p>
        </p:txBody>
      </p:sp>
      <p:sp>
        <p:nvSpPr>
          <p:cNvPr id="10" name="Footer Placeholder 9">
            <a:extLst>
              <a:ext uri="{FF2B5EF4-FFF2-40B4-BE49-F238E27FC236}">
                <a16:creationId xmlns:a16="http://schemas.microsoft.com/office/drawing/2014/main" id="{11F0BDD2-71CF-EB4F-ACC1-1D295FE9BF9C}"/>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pPr/>
              <a:t>34</a:t>
            </a:fld>
            <a:endParaRPr lang="en-US"/>
          </a:p>
        </p:txBody>
      </p:sp>
      <mc:AlternateContent xmlns:mc="http://schemas.openxmlformats.org/markup-compatibility/2006" xmlns:a14="http://schemas.microsoft.com/office/drawing/2010/main">
        <mc:Choice Requires="a14">
          <p:graphicFrame>
            <p:nvGraphicFramePr>
              <p:cNvPr id="142" name="Table 141">
                <a:extLst>
                  <a:ext uri="{FF2B5EF4-FFF2-40B4-BE49-F238E27FC236}">
                    <a16:creationId xmlns:a16="http://schemas.microsoft.com/office/drawing/2014/main" id="{55E18BEF-056E-5D45-899C-5F6DCE970822}"/>
                  </a:ext>
                </a:extLst>
              </p:cNvPr>
              <p:cNvGraphicFramePr>
                <a:graphicFrameLocks noGrp="1"/>
              </p:cNvGraphicFramePr>
              <p:nvPr>
                <p:extLst>
                  <p:ext uri="{D42A27DB-BD31-4B8C-83A1-F6EECF244321}">
                    <p14:modId xmlns:p14="http://schemas.microsoft.com/office/powerpoint/2010/main" val="3199789073"/>
                  </p:ext>
                </p:extLst>
              </p:nvPr>
            </p:nvGraphicFramePr>
            <p:xfrm>
              <a:off x="3867891" y="2124543"/>
              <a:ext cx="1364361" cy="1097280"/>
            </p:xfrm>
            <a:graphic>
              <a:graphicData uri="http://schemas.openxmlformats.org/drawingml/2006/table">
                <a:tbl>
                  <a:tblPr firstRow="1" bandRow="1">
                    <a:tableStyleId>{793D81CF-94F2-401A-BA57-92F5A7B2D0C5}</a:tableStyleId>
                  </a:tblPr>
                  <a:tblGrid>
                    <a:gridCol w="917321">
                      <a:extLst>
                        <a:ext uri="{9D8B030D-6E8A-4147-A177-3AD203B41FA5}">
                          <a16:colId xmlns:a16="http://schemas.microsoft.com/office/drawing/2014/main" val="20000"/>
                        </a:ext>
                      </a:extLst>
                    </a:gridCol>
                    <a:gridCol w="447040">
                      <a:extLst>
                        <a:ext uri="{9D8B030D-6E8A-4147-A177-3AD203B41FA5}">
                          <a16:colId xmlns:a16="http://schemas.microsoft.com/office/drawing/2014/main" val="20003"/>
                        </a:ext>
                      </a:extLst>
                    </a:gridCol>
                  </a:tblGrid>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𝑆𝑖𝑐𝑘</m:t>
                                </m:r>
                                <m:d>
                                  <m:dPr>
                                    <m:ctrlPr>
                                      <a:rPr lang="de-DE" sz="1800" b="0" i="1" smtClean="0">
                                        <a:latin typeface="Cambria Math" panose="02040503050406030204" pitchFamily="18" charset="0"/>
                                      </a:rPr>
                                    </m:ctrlPr>
                                  </m:dPr>
                                  <m:e>
                                    <m:r>
                                      <a:rPr lang="de-DE" sz="1800" b="0" i="1" smtClean="0">
                                        <a:latin typeface="Cambria Math" panose="02040503050406030204" pitchFamily="18" charset="0"/>
                                      </a:rPr>
                                      <m:t>𝑋</m:t>
                                    </m:r>
                                  </m:e>
                                </m:d>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ea typeface="Cambria Math" panose="02040503050406030204" pitchFamily="18" charset="0"/>
                                        <a:cs typeface="Cambria Math" charset="0"/>
                                      </a:rPr>
                                    </m:ctrlPr>
                                  </m:sSubSupPr>
                                  <m:e>
                                    <m:r>
                                      <a:rPr lang="el-GR" b="0" i="1" smtClean="0">
                                        <a:latin typeface="Cambria Math" panose="02040503050406030204" pitchFamily="18" charset="0"/>
                                        <a:ea typeface="Cambria Math" panose="02040503050406030204" pitchFamily="18" charset="0"/>
                                        <a:cs typeface="Cambria Math" charset="0"/>
                                      </a:rPr>
                                      <m:t>𝜙</m:t>
                                    </m:r>
                                  </m:e>
                                  <m:sub>
                                    <m:r>
                                      <a:rPr lang="de-DE" b="0" i="1" smtClean="0">
                                        <a:latin typeface="Cambria Math" panose="02040503050406030204" pitchFamily="18" charset="0"/>
                                        <a:ea typeface="Cambria Math" panose="02040503050406030204" pitchFamily="18" charset="0"/>
                                        <a:cs typeface="Cambria Math" charset="0"/>
                                      </a:rPr>
                                      <m:t>𝑒</m:t>
                                    </m:r>
                                  </m:sub>
                                  <m:sup>
                                    <m:r>
                                      <a:rPr lang="de-DE" b="0" i="1" smtClean="0">
                                        <a:latin typeface="Cambria Math" panose="02040503050406030204" pitchFamily="18" charset="0"/>
                                        <a:ea typeface="Cambria Math" panose="02040503050406030204" pitchFamily="18" charset="0"/>
                                        <a:cs typeface="Cambria Math" charset="0"/>
                                      </a:rPr>
                                      <m:t>𝑇</m:t>
                                    </m:r>
                                  </m:sup>
                                </m:sSubSup>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0</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3"/>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solidFill>
                                      <a:schemeClr val="accent1"/>
                                    </a:solidFill>
                                    <a:latin typeface="Cambria Math" panose="02040503050406030204" pitchFamily="18" charset="0"/>
                                    <a:ea typeface="Cambria Math" panose="02040503050406030204" pitchFamily="18" charset="0"/>
                                  </a:rPr>
                                  <m:t>true</m:t>
                                </m:r>
                              </m:oMath>
                            </m:oMathPara>
                          </a14:m>
                          <a:endParaRPr lang="en-US" sz="1800" i="0"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1</m:t>
                                </m:r>
                              </m:oMath>
                            </m:oMathPara>
                          </a14:m>
                          <a:endParaRPr lang="en-US" sz="1800" i="0" dirty="0">
                            <a:solidFill>
                              <a:schemeClr val="accent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4"/>
                      </a:ext>
                    </a:extLst>
                  </a:tr>
                </a:tbl>
              </a:graphicData>
            </a:graphic>
          </p:graphicFrame>
        </mc:Choice>
        <mc:Fallback xmlns="">
          <p:graphicFrame>
            <p:nvGraphicFramePr>
              <p:cNvPr id="142" name="Table 141">
                <a:extLst>
                  <a:ext uri="{FF2B5EF4-FFF2-40B4-BE49-F238E27FC236}">
                    <a16:creationId xmlns:a16="http://schemas.microsoft.com/office/drawing/2014/main" id="{55E18BEF-056E-5D45-899C-5F6DCE970822}"/>
                  </a:ext>
                </a:extLst>
              </p:cNvPr>
              <p:cNvGraphicFramePr>
                <a:graphicFrameLocks noGrp="1"/>
              </p:cNvGraphicFramePr>
              <p:nvPr>
                <p:extLst>
                  <p:ext uri="{D42A27DB-BD31-4B8C-83A1-F6EECF244321}">
                    <p14:modId xmlns:p14="http://schemas.microsoft.com/office/powerpoint/2010/main" val="3199789073"/>
                  </p:ext>
                </p:extLst>
              </p:nvPr>
            </p:nvGraphicFramePr>
            <p:xfrm>
              <a:off x="3867891" y="2124543"/>
              <a:ext cx="1364361" cy="1097280"/>
            </p:xfrm>
            <a:graphic>
              <a:graphicData uri="http://schemas.openxmlformats.org/drawingml/2006/table">
                <a:tbl>
                  <a:tblPr firstRow="1" bandRow="1">
                    <a:tableStyleId>{793D81CF-94F2-401A-BA57-92F5A7B2D0C5}</a:tableStyleId>
                  </a:tblPr>
                  <a:tblGrid>
                    <a:gridCol w="917321">
                      <a:extLst>
                        <a:ext uri="{9D8B030D-6E8A-4147-A177-3AD203B41FA5}">
                          <a16:colId xmlns:a16="http://schemas.microsoft.com/office/drawing/2014/main" val="20000"/>
                        </a:ext>
                      </a:extLst>
                    </a:gridCol>
                    <a:gridCol w="447040">
                      <a:extLst>
                        <a:ext uri="{9D8B030D-6E8A-4147-A177-3AD203B41FA5}">
                          <a16:colId xmlns:a16="http://schemas.microsoft.com/office/drawing/2014/main" val="20003"/>
                        </a:ext>
                      </a:extLst>
                    </a:gridCol>
                  </a:tblGrid>
                  <a:tr h="365760">
                    <a:tc>
                      <a:txBody>
                        <a:bodyPr/>
                        <a:lstStyle/>
                        <a:p>
                          <a:endParaRPr lang="en-DE"/>
                        </a:p>
                      </a:txBody>
                      <a:tcPr marL="45720" marR="45720">
                        <a:blipFill>
                          <a:blip r:embed="rId3"/>
                          <a:stretch>
                            <a:fillRect l="-1370" t="-3448" r="-50685" b="-203448"/>
                          </a:stretch>
                        </a:blipFill>
                      </a:tcPr>
                    </a:tc>
                    <a:tc>
                      <a:txBody>
                        <a:bodyPr/>
                        <a:lstStyle/>
                        <a:p>
                          <a:endParaRPr lang="en-DE"/>
                        </a:p>
                      </a:txBody>
                      <a:tcPr marL="45720" marR="45720">
                        <a:blipFill>
                          <a:blip r:embed="rId3"/>
                          <a:stretch>
                            <a:fillRect l="-211429" t="-3448" r="-5714" b="-203448"/>
                          </a:stretch>
                        </a:blipFill>
                      </a:tcPr>
                    </a:tc>
                    <a:extLst>
                      <a:ext uri="{0D108BD9-81ED-4DB2-BD59-A6C34878D82A}">
                        <a16:rowId xmlns:a16="http://schemas.microsoft.com/office/drawing/2014/main" val="10000"/>
                      </a:ext>
                    </a:extLst>
                  </a:tr>
                  <a:tr h="365760">
                    <a:tc>
                      <a:txBody>
                        <a:bodyPr/>
                        <a:lstStyle/>
                        <a:p>
                          <a:endParaRPr lang="en-DE"/>
                        </a:p>
                      </a:txBody>
                      <a:tcPr marL="45720" marR="45720">
                        <a:blipFill>
                          <a:blip r:embed="rId3"/>
                          <a:stretch>
                            <a:fillRect l="-1370" t="-103448" r="-50685" b="-103448"/>
                          </a:stretch>
                        </a:blipFill>
                      </a:tcPr>
                    </a:tc>
                    <a:tc>
                      <a:txBody>
                        <a:bodyPr/>
                        <a:lstStyle/>
                        <a:p>
                          <a:endParaRPr lang="en-DE"/>
                        </a:p>
                      </a:txBody>
                      <a:tcPr marL="45720" marR="45720">
                        <a:blipFill>
                          <a:blip r:embed="rId3"/>
                          <a:stretch>
                            <a:fillRect l="-211429" t="-103448" r="-5714" b="-103448"/>
                          </a:stretch>
                        </a:blipFill>
                      </a:tcPr>
                    </a:tc>
                    <a:extLst>
                      <a:ext uri="{0D108BD9-81ED-4DB2-BD59-A6C34878D82A}">
                        <a16:rowId xmlns:a16="http://schemas.microsoft.com/office/drawing/2014/main" val="10003"/>
                      </a:ext>
                    </a:extLst>
                  </a:tr>
                  <a:tr h="365760">
                    <a:tc>
                      <a:txBody>
                        <a:bodyPr/>
                        <a:lstStyle/>
                        <a:p>
                          <a:endParaRPr lang="en-DE"/>
                        </a:p>
                      </a:txBody>
                      <a:tcPr marL="45720" marR="45720">
                        <a:blipFill>
                          <a:blip r:embed="rId3"/>
                          <a:stretch>
                            <a:fillRect l="-1370" t="-203448" r="-50685" b="-3448"/>
                          </a:stretch>
                        </a:blipFill>
                      </a:tcPr>
                    </a:tc>
                    <a:tc>
                      <a:txBody>
                        <a:bodyPr/>
                        <a:lstStyle/>
                        <a:p>
                          <a:endParaRPr lang="en-DE"/>
                        </a:p>
                      </a:txBody>
                      <a:tcPr marL="45720" marR="45720">
                        <a:blipFill>
                          <a:blip r:embed="rId3"/>
                          <a:stretch>
                            <a:fillRect l="-211429" t="-203448" r="-5714" b="-3448"/>
                          </a:stretch>
                        </a:blipFill>
                      </a:tcPr>
                    </a:tc>
                    <a:extLst>
                      <a:ext uri="{0D108BD9-81ED-4DB2-BD59-A6C34878D82A}">
                        <a16:rowId xmlns:a16="http://schemas.microsoft.com/office/drawing/2014/main" val="10004"/>
                      </a:ext>
                    </a:extLst>
                  </a:tr>
                </a:tbl>
              </a:graphicData>
            </a:graphic>
          </p:graphicFrame>
        </mc:Fallback>
      </mc:AlternateContent>
      <mc:AlternateContent xmlns:mc="http://schemas.openxmlformats.org/markup-compatibility/2006" xmlns:a14="http://schemas.microsoft.com/office/drawing/2010/main">
        <mc:Choice Requires="a14">
          <p:graphicFrame>
            <p:nvGraphicFramePr>
              <p:cNvPr id="202" name="Table 201">
                <a:extLst>
                  <a:ext uri="{FF2B5EF4-FFF2-40B4-BE49-F238E27FC236}">
                    <a16:creationId xmlns:a16="http://schemas.microsoft.com/office/drawing/2014/main" id="{FC9B8041-9808-B94B-975F-57F9ECF82BDD}"/>
                  </a:ext>
                </a:extLst>
              </p:cNvPr>
              <p:cNvGraphicFramePr>
                <a:graphicFrameLocks noGrp="1"/>
              </p:cNvGraphicFramePr>
              <p:nvPr>
                <p:extLst>
                  <p:ext uri="{D42A27DB-BD31-4B8C-83A1-F6EECF244321}">
                    <p14:modId xmlns:p14="http://schemas.microsoft.com/office/powerpoint/2010/main" val="1792012232"/>
                  </p:ext>
                </p:extLst>
              </p:nvPr>
            </p:nvGraphicFramePr>
            <p:xfrm>
              <a:off x="376497" y="2127521"/>
              <a:ext cx="3185096" cy="3291840"/>
            </p:xfrm>
            <a:graphic>
              <a:graphicData uri="http://schemas.openxmlformats.org/drawingml/2006/table">
                <a:tbl>
                  <a:tblPr firstRow="1" bandRow="1">
                    <a:tableStyleId>{793D81CF-94F2-401A-BA57-92F5A7B2D0C5}</a:tableStyleId>
                  </a:tblPr>
                  <a:tblGrid>
                    <a:gridCol w="1173480">
                      <a:extLst>
                        <a:ext uri="{9D8B030D-6E8A-4147-A177-3AD203B41FA5}">
                          <a16:colId xmlns:a16="http://schemas.microsoft.com/office/drawing/2014/main" val="20000"/>
                        </a:ext>
                      </a:extLst>
                    </a:gridCol>
                    <a:gridCol w="688594">
                      <a:extLst>
                        <a:ext uri="{9D8B030D-6E8A-4147-A177-3AD203B41FA5}">
                          <a16:colId xmlns:a16="http://schemas.microsoft.com/office/drawing/2014/main" val="20001"/>
                        </a:ext>
                      </a:extLst>
                    </a:gridCol>
                    <a:gridCol w="917321">
                      <a:extLst>
                        <a:ext uri="{9D8B030D-6E8A-4147-A177-3AD203B41FA5}">
                          <a16:colId xmlns:a16="http://schemas.microsoft.com/office/drawing/2014/main" val="20002"/>
                        </a:ext>
                      </a:extLst>
                    </a:gridCol>
                    <a:gridCol w="405701">
                      <a:extLst>
                        <a:ext uri="{9D8B030D-6E8A-4147-A177-3AD203B41FA5}">
                          <a16:colId xmlns:a16="http://schemas.microsoft.com/office/drawing/2014/main" val="20003"/>
                        </a:ext>
                      </a:extLst>
                    </a:gridCol>
                  </a:tblGrid>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charset="0"/>
                                  </a:rPr>
                                  <m:t>𝑇𝑟𝑎𝑣𝑒𝑙</m:t>
                                </m:r>
                                <m:d>
                                  <m:dPr>
                                    <m:ctrlPr>
                                      <a:rPr lang="de-DE" sz="1800" b="0" i="1" smtClean="0">
                                        <a:latin typeface="Cambria Math" panose="02040503050406030204" pitchFamily="18" charset="0"/>
                                      </a:rPr>
                                    </m:ctrlPr>
                                  </m:dPr>
                                  <m:e>
                                    <m:r>
                                      <a:rPr lang="de-DE" sz="1800" b="0" i="1" smtClean="0">
                                        <a:latin typeface="Cambria Math" panose="02040503050406030204" pitchFamily="18" charset="0"/>
                                      </a:rPr>
                                      <m:t>𝑋</m:t>
                                    </m:r>
                                  </m:e>
                                </m:d>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charset="0"/>
                                  </a:rPr>
                                  <m:t>𝐸𝑝𝑖𝑑</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charset="0"/>
                                  </a:rPr>
                                  <m:t>𝑆𝑖𝑐𝑘</m:t>
                                </m:r>
                                <m:d>
                                  <m:dPr>
                                    <m:ctrlPr>
                                      <a:rPr lang="de-DE" sz="1800" b="0" i="1" smtClean="0">
                                        <a:latin typeface="Cambria Math" panose="02040503050406030204" pitchFamily="18" charset="0"/>
                                      </a:rPr>
                                    </m:ctrlPr>
                                  </m:dPr>
                                  <m:e>
                                    <m:r>
                                      <a:rPr lang="de-DE" sz="1800" b="0" i="1" smtClean="0">
                                        <a:latin typeface="Cambria Math" panose="02040503050406030204" pitchFamily="18" charset="0"/>
                                      </a:rPr>
                                      <m:t>𝑋</m:t>
                                    </m:r>
                                  </m:e>
                                </m:d>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sSub>
                                  <m:sSubPr>
                                    <m:ctrlPr>
                                      <a:rPr lang="de-DE" sz="1800" b="0" i="1" smtClean="0">
                                        <a:latin typeface="Cambria Math" panose="02040503050406030204" pitchFamily="18" charset="0"/>
                                      </a:rPr>
                                    </m:ctrlPr>
                                  </m:sSubPr>
                                  <m:e>
                                    <m:r>
                                      <a:rPr lang="de-DE" sz="1800" b="0" i="1" smtClean="0">
                                        <a:latin typeface="Cambria Math" panose="02040503050406030204" pitchFamily="18" charset="0"/>
                                        <a:ea typeface="Cambria Math" panose="02040503050406030204" pitchFamily="18" charset="0"/>
                                      </a:rPr>
                                      <m:t>𝜙</m:t>
                                    </m:r>
                                  </m:e>
                                  <m:sub>
                                    <m:r>
                                      <a:rPr lang="de-DE" sz="1800" b="0" i="1" smtClean="0">
                                        <a:latin typeface="Cambria Math" panose="02040503050406030204" pitchFamily="18" charset="0"/>
                                      </a:rPr>
                                      <m:t>2</m:t>
                                    </m:r>
                                  </m:sub>
                                </m:sSub>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5</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1"/>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0</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2"/>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4</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3"/>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6</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4"/>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4</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5"/>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6</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6"/>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2</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7"/>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9</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8"/>
                      </a:ext>
                    </a:extLst>
                  </a:tr>
                </a:tbl>
              </a:graphicData>
            </a:graphic>
          </p:graphicFrame>
        </mc:Choice>
        <mc:Fallback xmlns="">
          <p:graphicFrame>
            <p:nvGraphicFramePr>
              <p:cNvPr id="202" name="Table 201">
                <a:extLst>
                  <a:ext uri="{FF2B5EF4-FFF2-40B4-BE49-F238E27FC236}">
                    <a16:creationId xmlns:a16="http://schemas.microsoft.com/office/drawing/2014/main" id="{FC9B8041-9808-B94B-975F-57F9ECF82BDD}"/>
                  </a:ext>
                </a:extLst>
              </p:cNvPr>
              <p:cNvGraphicFramePr>
                <a:graphicFrameLocks noGrp="1"/>
              </p:cNvGraphicFramePr>
              <p:nvPr>
                <p:extLst>
                  <p:ext uri="{D42A27DB-BD31-4B8C-83A1-F6EECF244321}">
                    <p14:modId xmlns:p14="http://schemas.microsoft.com/office/powerpoint/2010/main" val="1792012232"/>
                  </p:ext>
                </p:extLst>
              </p:nvPr>
            </p:nvGraphicFramePr>
            <p:xfrm>
              <a:off x="376497" y="2127521"/>
              <a:ext cx="3185096" cy="3291840"/>
            </p:xfrm>
            <a:graphic>
              <a:graphicData uri="http://schemas.openxmlformats.org/drawingml/2006/table">
                <a:tbl>
                  <a:tblPr firstRow="1" bandRow="1">
                    <a:tableStyleId>{793D81CF-94F2-401A-BA57-92F5A7B2D0C5}</a:tableStyleId>
                  </a:tblPr>
                  <a:tblGrid>
                    <a:gridCol w="1173480">
                      <a:extLst>
                        <a:ext uri="{9D8B030D-6E8A-4147-A177-3AD203B41FA5}">
                          <a16:colId xmlns:a16="http://schemas.microsoft.com/office/drawing/2014/main" val="20000"/>
                        </a:ext>
                      </a:extLst>
                    </a:gridCol>
                    <a:gridCol w="688594">
                      <a:extLst>
                        <a:ext uri="{9D8B030D-6E8A-4147-A177-3AD203B41FA5}">
                          <a16:colId xmlns:a16="http://schemas.microsoft.com/office/drawing/2014/main" val="20001"/>
                        </a:ext>
                      </a:extLst>
                    </a:gridCol>
                    <a:gridCol w="917321">
                      <a:extLst>
                        <a:ext uri="{9D8B030D-6E8A-4147-A177-3AD203B41FA5}">
                          <a16:colId xmlns:a16="http://schemas.microsoft.com/office/drawing/2014/main" val="20002"/>
                        </a:ext>
                      </a:extLst>
                    </a:gridCol>
                    <a:gridCol w="405701">
                      <a:extLst>
                        <a:ext uri="{9D8B030D-6E8A-4147-A177-3AD203B41FA5}">
                          <a16:colId xmlns:a16="http://schemas.microsoft.com/office/drawing/2014/main" val="20003"/>
                        </a:ext>
                      </a:extLst>
                    </a:gridCol>
                  </a:tblGrid>
                  <a:tr h="365760">
                    <a:tc>
                      <a:txBody>
                        <a:bodyPr/>
                        <a:lstStyle/>
                        <a:p>
                          <a:endParaRPr lang="en-DE"/>
                        </a:p>
                      </a:txBody>
                      <a:tcPr marL="45720" marR="45720">
                        <a:blipFill>
                          <a:blip r:embed="rId4"/>
                          <a:stretch>
                            <a:fillRect l="-1075" t="-3448" r="-172043" b="-803448"/>
                          </a:stretch>
                        </a:blipFill>
                      </a:tcPr>
                    </a:tc>
                    <a:tc>
                      <a:txBody>
                        <a:bodyPr/>
                        <a:lstStyle/>
                        <a:p>
                          <a:endParaRPr lang="en-DE"/>
                        </a:p>
                      </a:txBody>
                      <a:tcPr marL="45720" marR="45720">
                        <a:blipFill>
                          <a:blip r:embed="rId4"/>
                          <a:stretch>
                            <a:fillRect l="-174074" t="-3448" r="-196296" b="-803448"/>
                          </a:stretch>
                        </a:blipFill>
                      </a:tcPr>
                    </a:tc>
                    <a:tc>
                      <a:txBody>
                        <a:bodyPr/>
                        <a:lstStyle/>
                        <a:p>
                          <a:endParaRPr lang="en-DE"/>
                        </a:p>
                      </a:txBody>
                      <a:tcPr marL="45720" marR="45720">
                        <a:blipFill>
                          <a:blip r:embed="rId4"/>
                          <a:stretch>
                            <a:fillRect l="-202740" t="-3448" r="-45205" b="-803448"/>
                          </a:stretch>
                        </a:blipFill>
                      </a:tcPr>
                    </a:tc>
                    <a:tc>
                      <a:txBody>
                        <a:bodyPr/>
                        <a:lstStyle/>
                        <a:p>
                          <a:endParaRPr lang="en-DE"/>
                        </a:p>
                      </a:txBody>
                      <a:tcPr marL="45720" marR="45720">
                        <a:blipFill>
                          <a:blip r:embed="rId4"/>
                          <a:stretch>
                            <a:fillRect l="-690625" t="-3448" r="-3125" b="-803448"/>
                          </a:stretch>
                        </a:blipFill>
                      </a:tcPr>
                    </a:tc>
                    <a:extLst>
                      <a:ext uri="{0D108BD9-81ED-4DB2-BD59-A6C34878D82A}">
                        <a16:rowId xmlns:a16="http://schemas.microsoft.com/office/drawing/2014/main" val="10000"/>
                      </a:ext>
                    </a:extLst>
                  </a:tr>
                  <a:tr h="365760">
                    <a:tc>
                      <a:txBody>
                        <a:bodyPr/>
                        <a:lstStyle/>
                        <a:p>
                          <a:endParaRPr lang="en-DE"/>
                        </a:p>
                      </a:txBody>
                      <a:tcPr marL="45720" marR="45720">
                        <a:blipFill>
                          <a:blip r:embed="rId4"/>
                          <a:stretch>
                            <a:fillRect l="-1075" t="-103448" r="-172043" b="-703448"/>
                          </a:stretch>
                        </a:blipFill>
                      </a:tcPr>
                    </a:tc>
                    <a:tc>
                      <a:txBody>
                        <a:bodyPr/>
                        <a:lstStyle/>
                        <a:p>
                          <a:endParaRPr lang="en-DE"/>
                        </a:p>
                      </a:txBody>
                      <a:tcPr marL="45720" marR="45720">
                        <a:blipFill>
                          <a:blip r:embed="rId4"/>
                          <a:stretch>
                            <a:fillRect l="-174074" t="-103448" r="-196296" b="-703448"/>
                          </a:stretch>
                        </a:blipFill>
                      </a:tcPr>
                    </a:tc>
                    <a:tc>
                      <a:txBody>
                        <a:bodyPr/>
                        <a:lstStyle/>
                        <a:p>
                          <a:endParaRPr lang="en-DE"/>
                        </a:p>
                      </a:txBody>
                      <a:tcPr marL="45720" marR="45720">
                        <a:blipFill>
                          <a:blip r:embed="rId4"/>
                          <a:stretch>
                            <a:fillRect l="-202740" t="-103448" r="-45205" b="-703448"/>
                          </a:stretch>
                        </a:blipFill>
                      </a:tcPr>
                    </a:tc>
                    <a:tc>
                      <a:txBody>
                        <a:bodyPr/>
                        <a:lstStyle/>
                        <a:p>
                          <a:endParaRPr lang="en-DE"/>
                        </a:p>
                      </a:txBody>
                      <a:tcPr marL="45720" marR="45720">
                        <a:blipFill>
                          <a:blip r:embed="rId4"/>
                          <a:stretch>
                            <a:fillRect l="-690625" t="-103448" r="-3125" b="-703448"/>
                          </a:stretch>
                        </a:blipFill>
                      </a:tcPr>
                    </a:tc>
                    <a:extLst>
                      <a:ext uri="{0D108BD9-81ED-4DB2-BD59-A6C34878D82A}">
                        <a16:rowId xmlns:a16="http://schemas.microsoft.com/office/drawing/2014/main" val="10001"/>
                      </a:ext>
                    </a:extLst>
                  </a:tr>
                  <a:tr h="365760">
                    <a:tc>
                      <a:txBody>
                        <a:bodyPr/>
                        <a:lstStyle/>
                        <a:p>
                          <a:endParaRPr lang="en-DE"/>
                        </a:p>
                      </a:txBody>
                      <a:tcPr marL="45720" marR="45720">
                        <a:blipFill>
                          <a:blip r:embed="rId4"/>
                          <a:stretch>
                            <a:fillRect l="-1075" t="-203448" r="-172043" b="-603448"/>
                          </a:stretch>
                        </a:blipFill>
                      </a:tcPr>
                    </a:tc>
                    <a:tc>
                      <a:txBody>
                        <a:bodyPr/>
                        <a:lstStyle/>
                        <a:p>
                          <a:endParaRPr lang="en-DE"/>
                        </a:p>
                      </a:txBody>
                      <a:tcPr marL="45720" marR="45720">
                        <a:blipFill>
                          <a:blip r:embed="rId4"/>
                          <a:stretch>
                            <a:fillRect l="-174074" t="-203448" r="-196296" b="-603448"/>
                          </a:stretch>
                        </a:blipFill>
                      </a:tcPr>
                    </a:tc>
                    <a:tc>
                      <a:txBody>
                        <a:bodyPr/>
                        <a:lstStyle/>
                        <a:p>
                          <a:endParaRPr lang="en-DE"/>
                        </a:p>
                      </a:txBody>
                      <a:tcPr marL="45720" marR="45720">
                        <a:blipFill>
                          <a:blip r:embed="rId4"/>
                          <a:stretch>
                            <a:fillRect l="-202740" t="-203448" r="-45205" b="-603448"/>
                          </a:stretch>
                        </a:blipFill>
                      </a:tcPr>
                    </a:tc>
                    <a:tc>
                      <a:txBody>
                        <a:bodyPr/>
                        <a:lstStyle/>
                        <a:p>
                          <a:endParaRPr lang="en-DE"/>
                        </a:p>
                      </a:txBody>
                      <a:tcPr marL="45720" marR="45720">
                        <a:blipFill>
                          <a:blip r:embed="rId4"/>
                          <a:stretch>
                            <a:fillRect l="-690625" t="-203448" r="-3125" b="-603448"/>
                          </a:stretch>
                        </a:blipFill>
                      </a:tcPr>
                    </a:tc>
                    <a:extLst>
                      <a:ext uri="{0D108BD9-81ED-4DB2-BD59-A6C34878D82A}">
                        <a16:rowId xmlns:a16="http://schemas.microsoft.com/office/drawing/2014/main" val="10002"/>
                      </a:ext>
                    </a:extLst>
                  </a:tr>
                  <a:tr h="365760">
                    <a:tc>
                      <a:txBody>
                        <a:bodyPr/>
                        <a:lstStyle/>
                        <a:p>
                          <a:endParaRPr lang="en-DE"/>
                        </a:p>
                      </a:txBody>
                      <a:tcPr marL="45720" marR="45720">
                        <a:blipFill>
                          <a:blip r:embed="rId4"/>
                          <a:stretch>
                            <a:fillRect l="-1075" t="-303448" r="-172043" b="-503448"/>
                          </a:stretch>
                        </a:blipFill>
                      </a:tcPr>
                    </a:tc>
                    <a:tc>
                      <a:txBody>
                        <a:bodyPr/>
                        <a:lstStyle/>
                        <a:p>
                          <a:endParaRPr lang="en-DE"/>
                        </a:p>
                      </a:txBody>
                      <a:tcPr marL="45720" marR="45720">
                        <a:blipFill>
                          <a:blip r:embed="rId4"/>
                          <a:stretch>
                            <a:fillRect l="-174074" t="-303448" r="-196296" b="-503448"/>
                          </a:stretch>
                        </a:blipFill>
                      </a:tcPr>
                    </a:tc>
                    <a:tc>
                      <a:txBody>
                        <a:bodyPr/>
                        <a:lstStyle/>
                        <a:p>
                          <a:endParaRPr lang="en-DE"/>
                        </a:p>
                      </a:txBody>
                      <a:tcPr marL="45720" marR="45720">
                        <a:blipFill>
                          <a:blip r:embed="rId4"/>
                          <a:stretch>
                            <a:fillRect l="-202740" t="-303448" r="-45205" b="-503448"/>
                          </a:stretch>
                        </a:blipFill>
                      </a:tcPr>
                    </a:tc>
                    <a:tc>
                      <a:txBody>
                        <a:bodyPr/>
                        <a:lstStyle/>
                        <a:p>
                          <a:endParaRPr lang="en-DE"/>
                        </a:p>
                      </a:txBody>
                      <a:tcPr marL="45720" marR="45720">
                        <a:blipFill>
                          <a:blip r:embed="rId4"/>
                          <a:stretch>
                            <a:fillRect l="-690625" t="-303448" r="-3125" b="-503448"/>
                          </a:stretch>
                        </a:blipFill>
                      </a:tcPr>
                    </a:tc>
                    <a:extLst>
                      <a:ext uri="{0D108BD9-81ED-4DB2-BD59-A6C34878D82A}">
                        <a16:rowId xmlns:a16="http://schemas.microsoft.com/office/drawing/2014/main" val="10003"/>
                      </a:ext>
                    </a:extLst>
                  </a:tr>
                  <a:tr h="365760">
                    <a:tc>
                      <a:txBody>
                        <a:bodyPr/>
                        <a:lstStyle/>
                        <a:p>
                          <a:endParaRPr lang="en-DE"/>
                        </a:p>
                      </a:txBody>
                      <a:tcPr marL="45720" marR="45720">
                        <a:blipFill>
                          <a:blip r:embed="rId4"/>
                          <a:stretch>
                            <a:fillRect l="-1075" t="-417857" r="-172043" b="-421429"/>
                          </a:stretch>
                        </a:blipFill>
                      </a:tcPr>
                    </a:tc>
                    <a:tc>
                      <a:txBody>
                        <a:bodyPr/>
                        <a:lstStyle/>
                        <a:p>
                          <a:endParaRPr lang="en-DE"/>
                        </a:p>
                      </a:txBody>
                      <a:tcPr marL="45720" marR="45720">
                        <a:blipFill>
                          <a:blip r:embed="rId4"/>
                          <a:stretch>
                            <a:fillRect l="-174074" t="-417857" r="-196296" b="-421429"/>
                          </a:stretch>
                        </a:blipFill>
                      </a:tcPr>
                    </a:tc>
                    <a:tc>
                      <a:txBody>
                        <a:bodyPr/>
                        <a:lstStyle/>
                        <a:p>
                          <a:endParaRPr lang="en-DE"/>
                        </a:p>
                      </a:txBody>
                      <a:tcPr marL="45720" marR="45720">
                        <a:blipFill>
                          <a:blip r:embed="rId4"/>
                          <a:stretch>
                            <a:fillRect l="-202740" t="-417857" r="-45205" b="-421429"/>
                          </a:stretch>
                        </a:blipFill>
                      </a:tcPr>
                    </a:tc>
                    <a:tc>
                      <a:txBody>
                        <a:bodyPr/>
                        <a:lstStyle/>
                        <a:p>
                          <a:endParaRPr lang="en-DE"/>
                        </a:p>
                      </a:txBody>
                      <a:tcPr marL="45720" marR="45720">
                        <a:blipFill>
                          <a:blip r:embed="rId4"/>
                          <a:stretch>
                            <a:fillRect l="-690625" t="-417857" r="-3125" b="-421429"/>
                          </a:stretch>
                        </a:blipFill>
                      </a:tcPr>
                    </a:tc>
                    <a:extLst>
                      <a:ext uri="{0D108BD9-81ED-4DB2-BD59-A6C34878D82A}">
                        <a16:rowId xmlns:a16="http://schemas.microsoft.com/office/drawing/2014/main" val="10004"/>
                      </a:ext>
                    </a:extLst>
                  </a:tr>
                  <a:tr h="365760">
                    <a:tc>
                      <a:txBody>
                        <a:bodyPr/>
                        <a:lstStyle/>
                        <a:p>
                          <a:endParaRPr lang="en-DE"/>
                        </a:p>
                      </a:txBody>
                      <a:tcPr marL="45720" marR="45720">
                        <a:blipFill>
                          <a:blip r:embed="rId4"/>
                          <a:stretch>
                            <a:fillRect l="-1075" t="-500000" r="-172043" b="-306897"/>
                          </a:stretch>
                        </a:blipFill>
                      </a:tcPr>
                    </a:tc>
                    <a:tc>
                      <a:txBody>
                        <a:bodyPr/>
                        <a:lstStyle/>
                        <a:p>
                          <a:endParaRPr lang="en-DE"/>
                        </a:p>
                      </a:txBody>
                      <a:tcPr marL="45720" marR="45720">
                        <a:blipFill>
                          <a:blip r:embed="rId4"/>
                          <a:stretch>
                            <a:fillRect l="-174074" t="-500000" r="-196296" b="-306897"/>
                          </a:stretch>
                        </a:blipFill>
                      </a:tcPr>
                    </a:tc>
                    <a:tc>
                      <a:txBody>
                        <a:bodyPr/>
                        <a:lstStyle/>
                        <a:p>
                          <a:endParaRPr lang="en-DE"/>
                        </a:p>
                      </a:txBody>
                      <a:tcPr marL="45720" marR="45720">
                        <a:blipFill>
                          <a:blip r:embed="rId4"/>
                          <a:stretch>
                            <a:fillRect l="-202740" t="-500000" r="-45205" b="-306897"/>
                          </a:stretch>
                        </a:blipFill>
                      </a:tcPr>
                    </a:tc>
                    <a:tc>
                      <a:txBody>
                        <a:bodyPr/>
                        <a:lstStyle/>
                        <a:p>
                          <a:endParaRPr lang="en-DE"/>
                        </a:p>
                      </a:txBody>
                      <a:tcPr marL="45720" marR="45720">
                        <a:blipFill>
                          <a:blip r:embed="rId4"/>
                          <a:stretch>
                            <a:fillRect l="-690625" t="-500000" r="-3125" b="-306897"/>
                          </a:stretch>
                        </a:blipFill>
                      </a:tcPr>
                    </a:tc>
                    <a:extLst>
                      <a:ext uri="{0D108BD9-81ED-4DB2-BD59-A6C34878D82A}">
                        <a16:rowId xmlns:a16="http://schemas.microsoft.com/office/drawing/2014/main" val="10005"/>
                      </a:ext>
                    </a:extLst>
                  </a:tr>
                  <a:tr h="365760">
                    <a:tc>
                      <a:txBody>
                        <a:bodyPr/>
                        <a:lstStyle/>
                        <a:p>
                          <a:endParaRPr lang="en-DE"/>
                        </a:p>
                      </a:txBody>
                      <a:tcPr marL="45720" marR="45720">
                        <a:blipFill>
                          <a:blip r:embed="rId4"/>
                          <a:stretch>
                            <a:fillRect l="-1075" t="-600000" r="-172043" b="-206897"/>
                          </a:stretch>
                        </a:blipFill>
                      </a:tcPr>
                    </a:tc>
                    <a:tc>
                      <a:txBody>
                        <a:bodyPr/>
                        <a:lstStyle/>
                        <a:p>
                          <a:endParaRPr lang="en-DE"/>
                        </a:p>
                      </a:txBody>
                      <a:tcPr marL="45720" marR="45720">
                        <a:blipFill>
                          <a:blip r:embed="rId4"/>
                          <a:stretch>
                            <a:fillRect l="-174074" t="-600000" r="-196296" b="-206897"/>
                          </a:stretch>
                        </a:blipFill>
                      </a:tcPr>
                    </a:tc>
                    <a:tc>
                      <a:txBody>
                        <a:bodyPr/>
                        <a:lstStyle/>
                        <a:p>
                          <a:endParaRPr lang="en-DE"/>
                        </a:p>
                      </a:txBody>
                      <a:tcPr marL="45720" marR="45720">
                        <a:blipFill>
                          <a:blip r:embed="rId4"/>
                          <a:stretch>
                            <a:fillRect l="-202740" t="-600000" r="-45205" b="-206897"/>
                          </a:stretch>
                        </a:blipFill>
                      </a:tcPr>
                    </a:tc>
                    <a:tc>
                      <a:txBody>
                        <a:bodyPr/>
                        <a:lstStyle/>
                        <a:p>
                          <a:endParaRPr lang="en-DE"/>
                        </a:p>
                      </a:txBody>
                      <a:tcPr marL="45720" marR="45720">
                        <a:blipFill>
                          <a:blip r:embed="rId4"/>
                          <a:stretch>
                            <a:fillRect l="-690625" t="-600000" r="-3125" b="-206897"/>
                          </a:stretch>
                        </a:blipFill>
                      </a:tcPr>
                    </a:tc>
                    <a:extLst>
                      <a:ext uri="{0D108BD9-81ED-4DB2-BD59-A6C34878D82A}">
                        <a16:rowId xmlns:a16="http://schemas.microsoft.com/office/drawing/2014/main" val="10006"/>
                      </a:ext>
                    </a:extLst>
                  </a:tr>
                  <a:tr h="365760">
                    <a:tc>
                      <a:txBody>
                        <a:bodyPr/>
                        <a:lstStyle/>
                        <a:p>
                          <a:endParaRPr lang="en-DE"/>
                        </a:p>
                      </a:txBody>
                      <a:tcPr marL="45720" marR="45720">
                        <a:blipFill>
                          <a:blip r:embed="rId4"/>
                          <a:stretch>
                            <a:fillRect l="-1075" t="-700000" r="-172043" b="-106897"/>
                          </a:stretch>
                        </a:blipFill>
                      </a:tcPr>
                    </a:tc>
                    <a:tc>
                      <a:txBody>
                        <a:bodyPr/>
                        <a:lstStyle/>
                        <a:p>
                          <a:endParaRPr lang="en-DE"/>
                        </a:p>
                      </a:txBody>
                      <a:tcPr marL="45720" marR="45720">
                        <a:blipFill>
                          <a:blip r:embed="rId4"/>
                          <a:stretch>
                            <a:fillRect l="-174074" t="-700000" r="-196296" b="-106897"/>
                          </a:stretch>
                        </a:blipFill>
                      </a:tcPr>
                    </a:tc>
                    <a:tc>
                      <a:txBody>
                        <a:bodyPr/>
                        <a:lstStyle/>
                        <a:p>
                          <a:endParaRPr lang="en-DE"/>
                        </a:p>
                      </a:txBody>
                      <a:tcPr marL="45720" marR="45720">
                        <a:blipFill>
                          <a:blip r:embed="rId4"/>
                          <a:stretch>
                            <a:fillRect l="-202740" t="-700000" r="-45205" b="-106897"/>
                          </a:stretch>
                        </a:blipFill>
                      </a:tcPr>
                    </a:tc>
                    <a:tc>
                      <a:txBody>
                        <a:bodyPr/>
                        <a:lstStyle/>
                        <a:p>
                          <a:endParaRPr lang="en-DE"/>
                        </a:p>
                      </a:txBody>
                      <a:tcPr marL="45720" marR="45720">
                        <a:blipFill>
                          <a:blip r:embed="rId4"/>
                          <a:stretch>
                            <a:fillRect l="-690625" t="-700000" r="-3125" b="-106897"/>
                          </a:stretch>
                        </a:blipFill>
                      </a:tcPr>
                    </a:tc>
                    <a:extLst>
                      <a:ext uri="{0D108BD9-81ED-4DB2-BD59-A6C34878D82A}">
                        <a16:rowId xmlns:a16="http://schemas.microsoft.com/office/drawing/2014/main" val="10007"/>
                      </a:ext>
                    </a:extLst>
                  </a:tr>
                  <a:tr h="365760">
                    <a:tc>
                      <a:txBody>
                        <a:bodyPr/>
                        <a:lstStyle/>
                        <a:p>
                          <a:endParaRPr lang="en-DE"/>
                        </a:p>
                      </a:txBody>
                      <a:tcPr marL="45720" marR="45720">
                        <a:blipFill>
                          <a:blip r:embed="rId4"/>
                          <a:stretch>
                            <a:fillRect l="-1075" t="-800000" r="-172043" b="-6897"/>
                          </a:stretch>
                        </a:blipFill>
                      </a:tcPr>
                    </a:tc>
                    <a:tc>
                      <a:txBody>
                        <a:bodyPr/>
                        <a:lstStyle/>
                        <a:p>
                          <a:endParaRPr lang="en-DE"/>
                        </a:p>
                      </a:txBody>
                      <a:tcPr marL="45720" marR="45720">
                        <a:blipFill>
                          <a:blip r:embed="rId4"/>
                          <a:stretch>
                            <a:fillRect l="-174074" t="-800000" r="-196296" b="-6897"/>
                          </a:stretch>
                        </a:blipFill>
                      </a:tcPr>
                    </a:tc>
                    <a:tc>
                      <a:txBody>
                        <a:bodyPr/>
                        <a:lstStyle/>
                        <a:p>
                          <a:endParaRPr lang="en-DE"/>
                        </a:p>
                      </a:txBody>
                      <a:tcPr marL="45720" marR="45720">
                        <a:blipFill>
                          <a:blip r:embed="rId4"/>
                          <a:stretch>
                            <a:fillRect l="-202740" t="-800000" r="-45205" b="-6897"/>
                          </a:stretch>
                        </a:blipFill>
                      </a:tcPr>
                    </a:tc>
                    <a:tc>
                      <a:txBody>
                        <a:bodyPr/>
                        <a:lstStyle/>
                        <a:p>
                          <a:endParaRPr lang="en-DE"/>
                        </a:p>
                      </a:txBody>
                      <a:tcPr marL="45720" marR="45720">
                        <a:blipFill>
                          <a:blip r:embed="rId4"/>
                          <a:stretch>
                            <a:fillRect l="-690625" t="-800000" r="-3125" b="-6897"/>
                          </a:stretch>
                        </a:blipFill>
                      </a:tcPr>
                    </a:tc>
                    <a:extLst>
                      <a:ext uri="{0D108BD9-81ED-4DB2-BD59-A6C34878D82A}">
                        <a16:rowId xmlns:a16="http://schemas.microsoft.com/office/drawing/2014/main" val="10008"/>
                      </a:ext>
                    </a:extLst>
                  </a:tr>
                </a:tbl>
              </a:graphicData>
            </a:graphic>
          </p:graphicFrame>
        </mc:Fallback>
      </mc:AlternateContent>
      <p:cxnSp>
        <p:nvCxnSpPr>
          <p:cNvPr id="196" name="Straight Connector 195">
            <a:extLst>
              <a:ext uri="{FF2B5EF4-FFF2-40B4-BE49-F238E27FC236}">
                <a16:creationId xmlns:a16="http://schemas.microsoft.com/office/drawing/2014/main" id="{C53D9D86-F6B5-F648-84BA-262F98DE90C2}"/>
              </a:ext>
            </a:extLst>
          </p:cNvPr>
          <p:cNvCxnSpPr>
            <a:cxnSpLocks/>
          </p:cNvCxnSpPr>
          <p:nvPr/>
        </p:nvCxnSpPr>
        <p:spPr>
          <a:xfrm>
            <a:off x="310236" y="2694693"/>
            <a:ext cx="3312000" cy="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B6DC184F-A83B-9F4D-AB06-2C6D4854DA52}"/>
              </a:ext>
            </a:extLst>
          </p:cNvPr>
          <p:cNvCxnSpPr/>
          <p:nvPr/>
        </p:nvCxnSpPr>
        <p:spPr>
          <a:xfrm>
            <a:off x="310236" y="3425646"/>
            <a:ext cx="3312000" cy="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007AB2B4-9D53-8A43-8C70-E7453842794F}"/>
              </a:ext>
            </a:extLst>
          </p:cNvPr>
          <p:cNvCxnSpPr/>
          <p:nvPr/>
        </p:nvCxnSpPr>
        <p:spPr>
          <a:xfrm>
            <a:off x="310236" y="4165874"/>
            <a:ext cx="3312000" cy="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510481BC-1136-9B4C-9105-F7E20DF464CD}"/>
              </a:ext>
            </a:extLst>
          </p:cNvPr>
          <p:cNvCxnSpPr/>
          <p:nvPr/>
        </p:nvCxnSpPr>
        <p:spPr>
          <a:xfrm>
            <a:off x="310236" y="4883575"/>
            <a:ext cx="3312000" cy="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45CEAC02-8667-EF44-9DE8-540CC017813B}"/>
              </a:ext>
            </a:extLst>
          </p:cNvPr>
          <p:cNvCxnSpPr>
            <a:cxnSpLocks/>
          </p:cNvCxnSpPr>
          <p:nvPr/>
        </p:nvCxnSpPr>
        <p:spPr>
          <a:xfrm flipV="1">
            <a:off x="2671161" y="2045845"/>
            <a:ext cx="0" cy="346536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graphicFrame>
            <p:nvGraphicFramePr>
              <p:cNvPr id="201" name="Table 200">
                <a:extLst>
                  <a:ext uri="{FF2B5EF4-FFF2-40B4-BE49-F238E27FC236}">
                    <a16:creationId xmlns:a16="http://schemas.microsoft.com/office/drawing/2014/main" id="{F503514D-C1CE-6D4D-BA06-0412E876C42E}"/>
                  </a:ext>
                </a:extLst>
              </p:cNvPr>
              <p:cNvGraphicFramePr>
                <a:graphicFrameLocks noGrp="1"/>
              </p:cNvGraphicFramePr>
              <p:nvPr>
                <p:extLst>
                  <p:ext uri="{D42A27DB-BD31-4B8C-83A1-F6EECF244321}">
                    <p14:modId xmlns:p14="http://schemas.microsoft.com/office/powerpoint/2010/main" val="173226557"/>
                  </p:ext>
                </p:extLst>
              </p:nvPr>
            </p:nvGraphicFramePr>
            <p:xfrm>
              <a:off x="3866366" y="3586751"/>
              <a:ext cx="2288477" cy="1832610"/>
            </p:xfrm>
            <a:graphic>
              <a:graphicData uri="http://schemas.openxmlformats.org/drawingml/2006/table">
                <a:tbl>
                  <a:tblPr firstRow="1" bandRow="1">
                    <a:tableStyleId>{793D81CF-94F2-401A-BA57-92F5A7B2D0C5}</a:tableStyleId>
                  </a:tblPr>
                  <a:tblGrid>
                    <a:gridCol w="1173480">
                      <a:extLst>
                        <a:ext uri="{9D8B030D-6E8A-4147-A177-3AD203B41FA5}">
                          <a16:colId xmlns:a16="http://schemas.microsoft.com/office/drawing/2014/main" val="20000"/>
                        </a:ext>
                      </a:extLst>
                    </a:gridCol>
                    <a:gridCol w="688594">
                      <a:extLst>
                        <a:ext uri="{9D8B030D-6E8A-4147-A177-3AD203B41FA5}">
                          <a16:colId xmlns:a16="http://schemas.microsoft.com/office/drawing/2014/main" val="20001"/>
                        </a:ext>
                      </a:extLst>
                    </a:gridCol>
                    <a:gridCol w="426403">
                      <a:extLst>
                        <a:ext uri="{9D8B030D-6E8A-4147-A177-3AD203B41FA5}">
                          <a16:colId xmlns:a16="http://schemas.microsoft.com/office/drawing/2014/main" val="20003"/>
                        </a:ext>
                      </a:extLst>
                    </a:gridCol>
                  </a:tblGrid>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charset="0"/>
                                  </a:rPr>
                                  <m:t>𝑇𝑟𝑎𝑣𝑒𝑙</m:t>
                                </m:r>
                                <m:d>
                                  <m:dPr>
                                    <m:ctrlPr>
                                      <a:rPr lang="de-DE" sz="1800" b="0" i="1" smtClean="0">
                                        <a:latin typeface="Cambria Math" panose="02040503050406030204" pitchFamily="18" charset="0"/>
                                      </a:rPr>
                                    </m:ctrlPr>
                                  </m:dPr>
                                  <m:e>
                                    <m:r>
                                      <a:rPr lang="de-DE" sz="1800" b="0" i="1" smtClean="0">
                                        <a:latin typeface="Cambria Math" panose="02040503050406030204" pitchFamily="18" charset="0"/>
                                      </a:rPr>
                                      <m:t>𝑋</m:t>
                                    </m:r>
                                  </m:e>
                                </m:d>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charset="0"/>
                                  </a:rPr>
                                  <m:t>𝐸𝑝𝑖𝑑</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sSubSup>
                                  <m:sSubSupPr>
                                    <m:ctrlPr>
                                      <a:rPr lang="de-DE" sz="1800" b="0" i="1" smtClean="0">
                                        <a:latin typeface="Cambria Math" panose="02040503050406030204" pitchFamily="18" charset="0"/>
                                        <a:ea typeface="Cambria Math" panose="02040503050406030204" pitchFamily="18" charset="0"/>
                                      </a:rPr>
                                    </m:ctrlPr>
                                  </m:sSubSupPr>
                                  <m:e>
                                    <m:r>
                                      <a:rPr lang="de-DE" sz="1800" b="0" i="1" smtClean="0">
                                        <a:latin typeface="Cambria Math" panose="02040503050406030204" pitchFamily="18" charset="0"/>
                                        <a:ea typeface="Cambria Math" panose="02040503050406030204" pitchFamily="18" charset="0"/>
                                      </a:rPr>
                                      <m:t>𝜙</m:t>
                                    </m:r>
                                  </m:e>
                                  <m:sub>
                                    <m:r>
                                      <a:rPr lang="de-DE" sz="1800" b="0" i="1" smtClean="0">
                                        <a:latin typeface="Cambria Math" panose="02040503050406030204" pitchFamily="18" charset="0"/>
                                      </a:rPr>
                                      <m:t>2</m:t>
                                    </m:r>
                                  </m:sub>
                                  <m:sup>
                                    <m:r>
                                      <a:rPr lang="de-DE" sz="1800" b="0" i="1" smtClean="0">
                                        <a:latin typeface="Cambria Math" panose="02040503050406030204" pitchFamily="18" charset="0"/>
                                        <a:ea typeface="Cambria Math" panose="02040503050406030204" pitchFamily="18" charset="0"/>
                                      </a:rPr>
                                      <m:t>𝑇</m:t>
                                    </m:r>
                                  </m:sup>
                                </m:sSubSup>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0</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2"/>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6</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4"/>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6</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6"/>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9</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8"/>
                      </a:ext>
                    </a:extLst>
                  </a:tr>
                </a:tbl>
              </a:graphicData>
            </a:graphic>
          </p:graphicFrame>
        </mc:Choice>
        <mc:Fallback xmlns="">
          <p:graphicFrame>
            <p:nvGraphicFramePr>
              <p:cNvPr id="201" name="Table 200">
                <a:extLst>
                  <a:ext uri="{FF2B5EF4-FFF2-40B4-BE49-F238E27FC236}">
                    <a16:creationId xmlns:a16="http://schemas.microsoft.com/office/drawing/2014/main" id="{F503514D-C1CE-6D4D-BA06-0412E876C42E}"/>
                  </a:ext>
                </a:extLst>
              </p:cNvPr>
              <p:cNvGraphicFramePr>
                <a:graphicFrameLocks noGrp="1"/>
              </p:cNvGraphicFramePr>
              <p:nvPr>
                <p:extLst>
                  <p:ext uri="{D42A27DB-BD31-4B8C-83A1-F6EECF244321}">
                    <p14:modId xmlns:p14="http://schemas.microsoft.com/office/powerpoint/2010/main" val="173226557"/>
                  </p:ext>
                </p:extLst>
              </p:nvPr>
            </p:nvGraphicFramePr>
            <p:xfrm>
              <a:off x="3866366" y="3586751"/>
              <a:ext cx="2288477" cy="1832610"/>
            </p:xfrm>
            <a:graphic>
              <a:graphicData uri="http://schemas.openxmlformats.org/drawingml/2006/table">
                <a:tbl>
                  <a:tblPr firstRow="1" bandRow="1">
                    <a:tableStyleId>{793D81CF-94F2-401A-BA57-92F5A7B2D0C5}</a:tableStyleId>
                  </a:tblPr>
                  <a:tblGrid>
                    <a:gridCol w="1173480">
                      <a:extLst>
                        <a:ext uri="{9D8B030D-6E8A-4147-A177-3AD203B41FA5}">
                          <a16:colId xmlns:a16="http://schemas.microsoft.com/office/drawing/2014/main" val="20000"/>
                        </a:ext>
                      </a:extLst>
                    </a:gridCol>
                    <a:gridCol w="688594">
                      <a:extLst>
                        <a:ext uri="{9D8B030D-6E8A-4147-A177-3AD203B41FA5}">
                          <a16:colId xmlns:a16="http://schemas.microsoft.com/office/drawing/2014/main" val="20001"/>
                        </a:ext>
                      </a:extLst>
                    </a:gridCol>
                    <a:gridCol w="426403">
                      <a:extLst>
                        <a:ext uri="{9D8B030D-6E8A-4147-A177-3AD203B41FA5}">
                          <a16:colId xmlns:a16="http://schemas.microsoft.com/office/drawing/2014/main" val="20003"/>
                        </a:ext>
                      </a:extLst>
                    </a:gridCol>
                  </a:tblGrid>
                  <a:tr h="369570">
                    <a:tc>
                      <a:txBody>
                        <a:bodyPr/>
                        <a:lstStyle/>
                        <a:p>
                          <a:endParaRPr lang="en-DE"/>
                        </a:p>
                      </a:txBody>
                      <a:tcPr marL="45720" marR="45720">
                        <a:blipFill>
                          <a:blip r:embed="rId5"/>
                          <a:stretch>
                            <a:fillRect l="-1075" t="-3448" r="-95699" b="-406897"/>
                          </a:stretch>
                        </a:blipFill>
                      </a:tcPr>
                    </a:tc>
                    <a:tc>
                      <a:txBody>
                        <a:bodyPr/>
                        <a:lstStyle/>
                        <a:p>
                          <a:endParaRPr lang="en-DE"/>
                        </a:p>
                      </a:txBody>
                      <a:tcPr marL="45720" marR="45720">
                        <a:blipFill>
                          <a:blip r:embed="rId5"/>
                          <a:stretch>
                            <a:fillRect l="-174074" t="-3448" r="-64815" b="-406897"/>
                          </a:stretch>
                        </a:blipFill>
                      </a:tcPr>
                    </a:tc>
                    <a:tc>
                      <a:txBody>
                        <a:bodyPr/>
                        <a:lstStyle/>
                        <a:p>
                          <a:endParaRPr lang="en-DE"/>
                        </a:p>
                      </a:txBody>
                      <a:tcPr marL="45720" marR="45720">
                        <a:blipFill>
                          <a:blip r:embed="rId5"/>
                          <a:stretch>
                            <a:fillRect l="-435294" t="-3448" r="-2941" b="-406897"/>
                          </a:stretch>
                        </a:blipFill>
                      </a:tcPr>
                    </a:tc>
                    <a:extLst>
                      <a:ext uri="{0D108BD9-81ED-4DB2-BD59-A6C34878D82A}">
                        <a16:rowId xmlns:a16="http://schemas.microsoft.com/office/drawing/2014/main" val="10000"/>
                      </a:ext>
                    </a:extLst>
                  </a:tr>
                  <a:tr h="365760">
                    <a:tc>
                      <a:txBody>
                        <a:bodyPr/>
                        <a:lstStyle/>
                        <a:p>
                          <a:endParaRPr lang="en-DE"/>
                        </a:p>
                      </a:txBody>
                      <a:tcPr marL="45720" marR="45720">
                        <a:blipFill>
                          <a:blip r:embed="rId5"/>
                          <a:stretch>
                            <a:fillRect l="-1075" t="-103448" r="-95699" b="-306897"/>
                          </a:stretch>
                        </a:blipFill>
                      </a:tcPr>
                    </a:tc>
                    <a:tc>
                      <a:txBody>
                        <a:bodyPr/>
                        <a:lstStyle/>
                        <a:p>
                          <a:endParaRPr lang="en-DE"/>
                        </a:p>
                      </a:txBody>
                      <a:tcPr marL="45720" marR="45720">
                        <a:blipFill>
                          <a:blip r:embed="rId5"/>
                          <a:stretch>
                            <a:fillRect l="-174074" t="-103448" r="-64815" b="-306897"/>
                          </a:stretch>
                        </a:blipFill>
                      </a:tcPr>
                    </a:tc>
                    <a:tc>
                      <a:txBody>
                        <a:bodyPr/>
                        <a:lstStyle/>
                        <a:p>
                          <a:endParaRPr lang="en-DE"/>
                        </a:p>
                      </a:txBody>
                      <a:tcPr marL="45720" marR="45720">
                        <a:blipFill>
                          <a:blip r:embed="rId5"/>
                          <a:stretch>
                            <a:fillRect l="-435294" t="-103448" r="-2941" b="-306897"/>
                          </a:stretch>
                        </a:blipFill>
                      </a:tcPr>
                    </a:tc>
                    <a:extLst>
                      <a:ext uri="{0D108BD9-81ED-4DB2-BD59-A6C34878D82A}">
                        <a16:rowId xmlns:a16="http://schemas.microsoft.com/office/drawing/2014/main" val="10002"/>
                      </a:ext>
                    </a:extLst>
                  </a:tr>
                  <a:tr h="365760">
                    <a:tc>
                      <a:txBody>
                        <a:bodyPr/>
                        <a:lstStyle/>
                        <a:p>
                          <a:endParaRPr lang="en-DE"/>
                        </a:p>
                      </a:txBody>
                      <a:tcPr marL="45720" marR="45720">
                        <a:blipFill>
                          <a:blip r:embed="rId5"/>
                          <a:stretch>
                            <a:fillRect l="-1075" t="-203448" r="-95699" b="-206897"/>
                          </a:stretch>
                        </a:blipFill>
                      </a:tcPr>
                    </a:tc>
                    <a:tc>
                      <a:txBody>
                        <a:bodyPr/>
                        <a:lstStyle/>
                        <a:p>
                          <a:endParaRPr lang="en-DE"/>
                        </a:p>
                      </a:txBody>
                      <a:tcPr marL="45720" marR="45720">
                        <a:blipFill>
                          <a:blip r:embed="rId5"/>
                          <a:stretch>
                            <a:fillRect l="-174074" t="-203448" r="-64815" b="-206897"/>
                          </a:stretch>
                        </a:blipFill>
                      </a:tcPr>
                    </a:tc>
                    <a:tc>
                      <a:txBody>
                        <a:bodyPr/>
                        <a:lstStyle/>
                        <a:p>
                          <a:endParaRPr lang="en-DE"/>
                        </a:p>
                      </a:txBody>
                      <a:tcPr marL="45720" marR="45720">
                        <a:blipFill>
                          <a:blip r:embed="rId5"/>
                          <a:stretch>
                            <a:fillRect l="-435294" t="-203448" r="-2941" b="-206897"/>
                          </a:stretch>
                        </a:blipFill>
                      </a:tcPr>
                    </a:tc>
                    <a:extLst>
                      <a:ext uri="{0D108BD9-81ED-4DB2-BD59-A6C34878D82A}">
                        <a16:rowId xmlns:a16="http://schemas.microsoft.com/office/drawing/2014/main" val="10004"/>
                      </a:ext>
                    </a:extLst>
                  </a:tr>
                  <a:tr h="365760">
                    <a:tc>
                      <a:txBody>
                        <a:bodyPr/>
                        <a:lstStyle/>
                        <a:p>
                          <a:endParaRPr lang="en-DE"/>
                        </a:p>
                      </a:txBody>
                      <a:tcPr marL="45720" marR="45720">
                        <a:blipFill>
                          <a:blip r:embed="rId5"/>
                          <a:stretch>
                            <a:fillRect l="-1075" t="-303448" r="-95699" b="-106897"/>
                          </a:stretch>
                        </a:blipFill>
                      </a:tcPr>
                    </a:tc>
                    <a:tc>
                      <a:txBody>
                        <a:bodyPr/>
                        <a:lstStyle/>
                        <a:p>
                          <a:endParaRPr lang="en-DE"/>
                        </a:p>
                      </a:txBody>
                      <a:tcPr marL="45720" marR="45720">
                        <a:blipFill>
                          <a:blip r:embed="rId5"/>
                          <a:stretch>
                            <a:fillRect l="-174074" t="-303448" r="-64815" b="-106897"/>
                          </a:stretch>
                        </a:blipFill>
                      </a:tcPr>
                    </a:tc>
                    <a:tc>
                      <a:txBody>
                        <a:bodyPr/>
                        <a:lstStyle/>
                        <a:p>
                          <a:endParaRPr lang="en-DE"/>
                        </a:p>
                      </a:txBody>
                      <a:tcPr marL="45720" marR="45720">
                        <a:blipFill>
                          <a:blip r:embed="rId5"/>
                          <a:stretch>
                            <a:fillRect l="-435294" t="-303448" r="-2941" b="-106897"/>
                          </a:stretch>
                        </a:blipFill>
                      </a:tcPr>
                    </a:tc>
                    <a:extLst>
                      <a:ext uri="{0D108BD9-81ED-4DB2-BD59-A6C34878D82A}">
                        <a16:rowId xmlns:a16="http://schemas.microsoft.com/office/drawing/2014/main" val="10006"/>
                      </a:ext>
                    </a:extLst>
                  </a:tr>
                  <a:tr h="365760">
                    <a:tc>
                      <a:txBody>
                        <a:bodyPr/>
                        <a:lstStyle/>
                        <a:p>
                          <a:endParaRPr lang="en-DE"/>
                        </a:p>
                      </a:txBody>
                      <a:tcPr marL="45720" marR="45720">
                        <a:blipFill>
                          <a:blip r:embed="rId5"/>
                          <a:stretch>
                            <a:fillRect l="-1075" t="-403448" r="-95699" b="-6897"/>
                          </a:stretch>
                        </a:blipFill>
                      </a:tcPr>
                    </a:tc>
                    <a:tc>
                      <a:txBody>
                        <a:bodyPr/>
                        <a:lstStyle/>
                        <a:p>
                          <a:endParaRPr lang="en-DE"/>
                        </a:p>
                      </a:txBody>
                      <a:tcPr marL="45720" marR="45720">
                        <a:blipFill>
                          <a:blip r:embed="rId5"/>
                          <a:stretch>
                            <a:fillRect l="-174074" t="-403448" r="-64815" b="-6897"/>
                          </a:stretch>
                        </a:blipFill>
                      </a:tcPr>
                    </a:tc>
                    <a:tc>
                      <a:txBody>
                        <a:bodyPr/>
                        <a:lstStyle/>
                        <a:p>
                          <a:endParaRPr lang="en-DE"/>
                        </a:p>
                      </a:txBody>
                      <a:tcPr marL="45720" marR="45720">
                        <a:blipFill>
                          <a:blip r:embed="rId5"/>
                          <a:stretch>
                            <a:fillRect l="-435294" t="-403448" r="-2941" b="-6897"/>
                          </a:stretch>
                        </a:blipFill>
                      </a:tcPr>
                    </a:tc>
                    <a:extLst>
                      <a:ext uri="{0D108BD9-81ED-4DB2-BD59-A6C34878D82A}">
                        <a16:rowId xmlns:a16="http://schemas.microsoft.com/office/drawing/2014/main" val="10008"/>
                      </a:ext>
                    </a:extLst>
                  </a:tr>
                </a:tbl>
              </a:graphicData>
            </a:graphic>
          </p:graphicFrame>
        </mc:Fallback>
      </mc:AlternateContent>
      <p:grpSp>
        <p:nvGrpSpPr>
          <p:cNvPr id="203" name="Group 202">
            <a:extLst>
              <a:ext uri="{FF2B5EF4-FFF2-40B4-BE49-F238E27FC236}">
                <a16:creationId xmlns:a16="http://schemas.microsoft.com/office/drawing/2014/main" id="{01CAE911-B89C-424C-A607-0387222194DA}"/>
              </a:ext>
            </a:extLst>
          </p:cNvPr>
          <p:cNvGrpSpPr/>
          <p:nvPr/>
        </p:nvGrpSpPr>
        <p:grpSpPr>
          <a:xfrm>
            <a:off x="8409250" y="233122"/>
            <a:ext cx="2198182" cy="490296"/>
            <a:chOff x="8655309" y="2902693"/>
            <a:chExt cx="2198182" cy="490296"/>
          </a:xfrm>
        </p:grpSpPr>
        <p:cxnSp>
          <p:nvCxnSpPr>
            <p:cNvPr id="204" name="Straight Connector 203">
              <a:extLst>
                <a:ext uri="{FF2B5EF4-FFF2-40B4-BE49-F238E27FC236}">
                  <a16:creationId xmlns:a16="http://schemas.microsoft.com/office/drawing/2014/main" id="{E63020B3-9CE8-1F41-BC06-A58F60A80574}"/>
                </a:ext>
              </a:extLst>
            </p:cNvPr>
            <p:cNvCxnSpPr>
              <a:cxnSpLocks/>
              <a:stCxn id="212" idx="6"/>
              <a:endCxn id="209"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1FB3F694-98BD-9541-889A-6FA23E71B021}"/>
                </a:ext>
              </a:extLst>
            </p:cNvPr>
            <p:cNvCxnSpPr>
              <a:cxnSpLocks/>
              <a:stCxn id="213" idx="2"/>
              <a:endCxn id="209" idx="3"/>
            </p:cNvCxnSpPr>
            <p:nvPr/>
          </p:nvCxnSpPr>
          <p:spPr>
            <a:xfrm flipH="1" flipV="1">
              <a:off x="9721684" y="3013607"/>
              <a:ext cx="1131807"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E03E6DD1-B9BB-1249-98E3-CE84EFADFA18}"/>
                </a:ext>
              </a:extLst>
            </p:cNvPr>
            <p:cNvCxnSpPr>
              <a:cxnSpLocks/>
              <a:stCxn id="216" idx="0"/>
              <a:endCxn id="209" idx="2"/>
            </p:cNvCxnSpPr>
            <p:nvPr/>
          </p:nvCxnSpPr>
          <p:spPr>
            <a:xfrm flipH="1" flipV="1">
              <a:off x="9649684" y="3085607"/>
              <a:ext cx="3824" cy="30738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 name="Group 206">
              <a:extLst>
                <a:ext uri="{FF2B5EF4-FFF2-40B4-BE49-F238E27FC236}">
                  <a16:creationId xmlns:a16="http://schemas.microsoft.com/office/drawing/2014/main" id="{8FC53A80-CF21-0B43-BEEE-B0AAF04EF4A4}"/>
                </a:ext>
              </a:extLst>
            </p:cNvPr>
            <p:cNvGrpSpPr/>
            <p:nvPr/>
          </p:nvGrpSpPr>
          <p:grpSpPr>
            <a:xfrm>
              <a:off x="9540595" y="2902693"/>
              <a:ext cx="520306" cy="392206"/>
              <a:chOff x="9540595" y="2902693"/>
              <a:chExt cx="520306" cy="392206"/>
            </a:xfrm>
          </p:grpSpPr>
          <p:sp>
            <p:nvSpPr>
              <p:cNvPr id="208" name="Rectangle 207">
                <a:extLst>
                  <a:ext uri="{FF2B5EF4-FFF2-40B4-BE49-F238E27FC236}">
                    <a16:creationId xmlns:a16="http://schemas.microsoft.com/office/drawing/2014/main" id="{22C58141-6B3B-9E4A-9DF2-C679D319841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extLst>
                  <a:ext uri="{FF2B5EF4-FFF2-40B4-BE49-F238E27FC236}">
                    <a16:creationId xmlns:a16="http://schemas.microsoft.com/office/drawing/2014/main" id="{9AC4DF14-982B-D549-A69D-903F9D2BC82B}"/>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extLst>
                  <a:ext uri="{FF2B5EF4-FFF2-40B4-BE49-F238E27FC236}">
                    <a16:creationId xmlns:a16="http://schemas.microsoft.com/office/drawing/2014/main" id="{B01B3D4E-0F6A-DE46-875C-910558F96AEB}"/>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11" name="TextBox 210">
                    <a:extLst>
                      <a:ext uri="{FF2B5EF4-FFF2-40B4-BE49-F238E27FC236}">
                        <a16:creationId xmlns:a16="http://schemas.microsoft.com/office/drawing/2014/main" id="{CE19C262-53C0-3744-B43F-C8E141997C07}"/>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05" name="TextBox 104">
                    <a:extLst>
                      <a:ext uri="{FF2B5EF4-FFF2-40B4-BE49-F238E27FC236}">
                        <a16:creationId xmlns:a16="http://schemas.microsoft.com/office/drawing/2014/main" id="{97102F4F-F96B-A941-885B-1E10A5474211}"/>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6"/>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212" name="Oval 211">
                <a:extLst>
                  <a:ext uri="{FF2B5EF4-FFF2-40B4-BE49-F238E27FC236}">
                    <a16:creationId xmlns:a16="http://schemas.microsoft.com/office/drawing/2014/main" id="{C81880A5-3068-5B4A-A189-A3751D26081D}"/>
                  </a:ext>
                </a:extLst>
              </p:cNvPr>
              <p:cNvSpPr/>
              <p:nvPr/>
            </p:nvSpPr>
            <p:spPr>
              <a:xfrm>
                <a:off x="7277138" y="149702"/>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212" name="Oval 211">
                <a:extLst>
                  <a:ext uri="{FF2B5EF4-FFF2-40B4-BE49-F238E27FC236}">
                    <a16:creationId xmlns:a16="http://schemas.microsoft.com/office/drawing/2014/main" id="{C81880A5-3068-5B4A-A189-A3751D26081D}"/>
                  </a:ext>
                </a:extLst>
              </p:cNvPr>
              <p:cNvSpPr>
                <a:spLocks noRot="1" noChangeAspect="1" noMove="1" noResize="1" noEditPoints="1" noAdjustHandles="1" noChangeArrowheads="1" noChangeShapeType="1" noTextEdit="1"/>
              </p:cNvSpPr>
              <p:nvPr/>
            </p:nvSpPr>
            <p:spPr>
              <a:xfrm>
                <a:off x="7277138" y="149702"/>
                <a:ext cx="1132112"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3" name="Oval 212">
                <a:extLst>
                  <a:ext uri="{FF2B5EF4-FFF2-40B4-BE49-F238E27FC236}">
                    <a16:creationId xmlns:a16="http://schemas.microsoft.com/office/drawing/2014/main" id="{B189B378-0ACC-6A43-8BEC-557771FAA03B}"/>
                  </a:ext>
                </a:extLst>
              </p:cNvPr>
              <p:cNvSpPr/>
              <p:nvPr/>
            </p:nvSpPr>
            <p:spPr>
              <a:xfrm>
                <a:off x="10607432" y="149702"/>
                <a:ext cx="99100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213" name="Oval 212">
                <a:extLst>
                  <a:ext uri="{FF2B5EF4-FFF2-40B4-BE49-F238E27FC236}">
                    <a16:creationId xmlns:a16="http://schemas.microsoft.com/office/drawing/2014/main" id="{B189B378-0ACC-6A43-8BEC-557771FAA03B}"/>
                  </a:ext>
                </a:extLst>
              </p:cNvPr>
              <p:cNvSpPr>
                <a:spLocks noRot="1" noChangeAspect="1" noMove="1" noResize="1" noEditPoints="1" noAdjustHandles="1" noChangeArrowheads="1" noChangeShapeType="1" noTextEdit="1"/>
              </p:cNvSpPr>
              <p:nvPr/>
            </p:nvSpPr>
            <p:spPr>
              <a:xfrm>
                <a:off x="10607432" y="149702"/>
                <a:ext cx="991005"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Oval 213">
                <a:extLst>
                  <a:ext uri="{FF2B5EF4-FFF2-40B4-BE49-F238E27FC236}">
                    <a16:creationId xmlns:a16="http://schemas.microsoft.com/office/drawing/2014/main" id="{839C0998-BCF6-F249-A197-AF71FB46C4E3}"/>
                  </a:ext>
                </a:extLst>
              </p:cNvPr>
              <p:cNvSpPr/>
              <p:nvPr/>
            </p:nvSpPr>
            <p:spPr>
              <a:xfrm>
                <a:off x="8808626" y="1831077"/>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214" name="Oval 213">
                <a:extLst>
                  <a:ext uri="{FF2B5EF4-FFF2-40B4-BE49-F238E27FC236}">
                    <a16:creationId xmlns:a16="http://schemas.microsoft.com/office/drawing/2014/main" id="{839C0998-BCF6-F249-A197-AF71FB46C4E3}"/>
                  </a:ext>
                </a:extLst>
              </p:cNvPr>
              <p:cNvSpPr>
                <a:spLocks noRot="1" noChangeAspect="1" noMove="1" noResize="1" noEditPoints="1" noAdjustHandles="1" noChangeArrowheads="1" noChangeShapeType="1" noTextEdit="1"/>
              </p:cNvSpPr>
              <p:nvPr/>
            </p:nvSpPr>
            <p:spPr>
              <a:xfrm>
                <a:off x="8808626" y="1831077"/>
                <a:ext cx="1189998"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5" name="Oval 214">
                <a:extLst>
                  <a:ext uri="{FF2B5EF4-FFF2-40B4-BE49-F238E27FC236}">
                    <a16:creationId xmlns:a16="http://schemas.microsoft.com/office/drawing/2014/main" id="{827E0F2F-5E5F-E143-A6DD-C3436D2C1A3D}"/>
                  </a:ext>
                </a:extLst>
              </p:cNvPr>
              <p:cNvSpPr/>
              <p:nvPr/>
            </p:nvSpPr>
            <p:spPr>
              <a:xfrm>
                <a:off x="7074988" y="1258531"/>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215" name="Oval 214">
                <a:extLst>
                  <a:ext uri="{FF2B5EF4-FFF2-40B4-BE49-F238E27FC236}">
                    <a16:creationId xmlns:a16="http://schemas.microsoft.com/office/drawing/2014/main" id="{827E0F2F-5E5F-E143-A6DD-C3436D2C1A3D}"/>
                  </a:ext>
                </a:extLst>
              </p:cNvPr>
              <p:cNvSpPr>
                <a:spLocks noRot="1" noChangeAspect="1" noMove="1" noResize="1" noEditPoints="1" noAdjustHandles="1" noChangeArrowheads="1" noChangeShapeType="1" noTextEdit="1"/>
              </p:cNvSpPr>
              <p:nvPr/>
            </p:nvSpPr>
            <p:spPr>
              <a:xfrm>
                <a:off x="7074988" y="1258531"/>
                <a:ext cx="1536412"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6" name="Oval 215">
                <a:extLst>
                  <a:ext uri="{FF2B5EF4-FFF2-40B4-BE49-F238E27FC236}">
                    <a16:creationId xmlns:a16="http://schemas.microsoft.com/office/drawing/2014/main" id="{2C8483E2-0731-3849-805F-749FCAF53D20}"/>
                  </a:ext>
                </a:extLst>
              </p:cNvPr>
              <p:cNvSpPr/>
              <p:nvPr/>
            </p:nvSpPr>
            <p:spPr>
              <a:xfrm>
                <a:off x="9028124" y="72341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216" name="Oval 215">
                <a:extLst>
                  <a:ext uri="{FF2B5EF4-FFF2-40B4-BE49-F238E27FC236}">
                    <a16:creationId xmlns:a16="http://schemas.microsoft.com/office/drawing/2014/main" id="{2C8483E2-0731-3849-805F-749FCAF53D20}"/>
                  </a:ext>
                </a:extLst>
              </p:cNvPr>
              <p:cNvSpPr>
                <a:spLocks noRot="1" noChangeAspect="1" noMove="1" noResize="1" noEditPoints="1" noAdjustHandles="1" noChangeArrowheads="1" noChangeShapeType="1" noTextEdit="1"/>
              </p:cNvSpPr>
              <p:nvPr/>
            </p:nvSpPr>
            <p:spPr>
              <a:xfrm>
                <a:off x="9028124" y="723418"/>
                <a:ext cx="758649" cy="389513"/>
              </a:xfrm>
              <a:prstGeom prst="ellipse">
                <a:avLst/>
              </a:prstGeom>
              <a:blipFill>
                <a:blip r:embed="rId11"/>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7" name="Oval 216">
                <a:extLst>
                  <a:ext uri="{FF2B5EF4-FFF2-40B4-BE49-F238E27FC236}">
                    <a16:creationId xmlns:a16="http://schemas.microsoft.com/office/drawing/2014/main" id="{33A10E87-E1F8-914C-B728-E34850023EBF}"/>
                  </a:ext>
                </a:extLst>
              </p:cNvPr>
              <p:cNvSpPr/>
              <p:nvPr/>
            </p:nvSpPr>
            <p:spPr>
              <a:xfrm>
                <a:off x="10206830" y="1258531"/>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217" name="Oval 216">
                <a:extLst>
                  <a:ext uri="{FF2B5EF4-FFF2-40B4-BE49-F238E27FC236}">
                    <a16:creationId xmlns:a16="http://schemas.microsoft.com/office/drawing/2014/main" id="{33A10E87-E1F8-914C-B728-E34850023EBF}"/>
                  </a:ext>
                </a:extLst>
              </p:cNvPr>
              <p:cNvSpPr>
                <a:spLocks noRot="1" noChangeAspect="1" noMove="1" noResize="1" noEditPoints="1" noAdjustHandles="1" noChangeArrowheads="1" noChangeShapeType="1" noTextEdit="1"/>
              </p:cNvSpPr>
              <p:nvPr/>
            </p:nvSpPr>
            <p:spPr>
              <a:xfrm>
                <a:off x="10206830" y="1258531"/>
                <a:ext cx="1792211"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p:cxnSp>
        <p:nvCxnSpPr>
          <p:cNvPr id="218" name="Straight Connector 217">
            <a:extLst>
              <a:ext uri="{FF2B5EF4-FFF2-40B4-BE49-F238E27FC236}">
                <a16:creationId xmlns:a16="http://schemas.microsoft.com/office/drawing/2014/main" id="{5745E49F-D7F2-FC4E-851A-177317133BA3}"/>
              </a:ext>
            </a:extLst>
          </p:cNvPr>
          <p:cNvCxnSpPr>
            <a:cxnSpLocks/>
            <a:stCxn id="215" idx="6"/>
            <a:endCxn id="223" idx="1"/>
          </p:cNvCxnSpPr>
          <p:nvPr/>
        </p:nvCxnSpPr>
        <p:spPr>
          <a:xfrm>
            <a:off x="8611400" y="1453288"/>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76BCA83E-D8BC-4041-B834-9DCF0E070331}"/>
              </a:ext>
            </a:extLst>
          </p:cNvPr>
          <p:cNvCxnSpPr>
            <a:cxnSpLocks/>
            <a:stCxn id="216" idx="4"/>
            <a:endCxn id="223" idx="0"/>
          </p:cNvCxnSpPr>
          <p:nvPr/>
        </p:nvCxnSpPr>
        <p:spPr>
          <a:xfrm flipH="1">
            <a:off x="9138597" y="1112931"/>
            <a:ext cx="268852"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AA474342-A983-BA40-A3E1-2272635A1B73}"/>
              </a:ext>
            </a:extLst>
          </p:cNvPr>
          <p:cNvCxnSpPr>
            <a:cxnSpLocks/>
            <a:stCxn id="214" idx="0"/>
            <a:endCxn id="223" idx="2"/>
          </p:cNvCxnSpPr>
          <p:nvPr/>
        </p:nvCxnSpPr>
        <p:spPr>
          <a:xfrm flipH="1" flipV="1">
            <a:off x="9138597" y="1530730"/>
            <a:ext cx="265028"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1" name="Group 220">
            <a:extLst>
              <a:ext uri="{FF2B5EF4-FFF2-40B4-BE49-F238E27FC236}">
                <a16:creationId xmlns:a16="http://schemas.microsoft.com/office/drawing/2014/main" id="{D49CD91A-3871-AA4D-B1D8-5734B024FEE2}"/>
              </a:ext>
            </a:extLst>
          </p:cNvPr>
          <p:cNvGrpSpPr/>
          <p:nvPr/>
        </p:nvGrpSpPr>
        <p:grpSpPr>
          <a:xfrm>
            <a:off x="8777613" y="1347816"/>
            <a:ext cx="474503" cy="391710"/>
            <a:chOff x="9288700" y="2902693"/>
            <a:chExt cx="474503" cy="391710"/>
          </a:xfrm>
        </p:grpSpPr>
        <p:sp>
          <p:nvSpPr>
            <p:cNvPr id="222" name="Rectangle 221">
              <a:extLst>
                <a:ext uri="{FF2B5EF4-FFF2-40B4-BE49-F238E27FC236}">
                  <a16:creationId xmlns:a16="http://schemas.microsoft.com/office/drawing/2014/main" id="{56D6E546-3956-8843-AC72-AEFB3B01BFEE}"/>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3" name="Rectangle 222">
              <a:extLst>
                <a:ext uri="{FF2B5EF4-FFF2-40B4-BE49-F238E27FC236}">
                  <a16:creationId xmlns:a16="http://schemas.microsoft.com/office/drawing/2014/main" id="{B3A08032-0FD3-9A4D-B8A9-2F36E8CA52C2}"/>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4" name="Rectangle 223">
              <a:extLst>
                <a:ext uri="{FF2B5EF4-FFF2-40B4-BE49-F238E27FC236}">
                  <a16:creationId xmlns:a16="http://schemas.microsoft.com/office/drawing/2014/main" id="{6DD4AB6F-5B2F-1E4F-86F5-0FF5E908EAFB}"/>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25" name="TextBox 224">
                  <a:extLst>
                    <a:ext uri="{FF2B5EF4-FFF2-40B4-BE49-F238E27FC236}">
                      <a16:creationId xmlns:a16="http://schemas.microsoft.com/office/drawing/2014/main" id="{868D980B-794D-6C46-A068-8F32C087E270}"/>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3"/>
                  <a:stretch>
                    <a:fillRect l="-16667" r="-4167" b="-26087"/>
                  </a:stretch>
                </a:blipFill>
              </p:spPr>
              <p:txBody>
                <a:bodyPr/>
                <a:lstStyle/>
                <a:p>
                  <a:r>
                    <a:rPr lang="en-GB">
                      <a:noFill/>
                    </a:rPr>
                    <a:t> </a:t>
                  </a:r>
                </a:p>
              </p:txBody>
            </p:sp>
          </mc:Fallback>
        </mc:AlternateContent>
      </p:grpSp>
      <p:cxnSp>
        <p:nvCxnSpPr>
          <p:cNvPr id="226" name="Straight Connector 225">
            <a:extLst>
              <a:ext uri="{FF2B5EF4-FFF2-40B4-BE49-F238E27FC236}">
                <a16:creationId xmlns:a16="http://schemas.microsoft.com/office/drawing/2014/main" id="{A01BC72E-5860-1440-91BA-AF806685C525}"/>
              </a:ext>
            </a:extLst>
          </p:cNvPr>
          <p:cNvCxnSpPr>
            <a:cxnSpLocks/>
            <a:stCxn id="216" idx="4"/>
            <a:endCxn id="231" idx="0"/>
          </p:cNvCxnSpPr>
          <p:nvPr/>
        </p:nvCxnSpPr>
        <p:spPr>
          <a:xfrm>
            <a:off x="9407449" y="1112931"/>
            <a:ext cx="262021"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1CC842C8-53BB-C640-A102-230AB80A03E1}"/>
              </a:ext>
            </a:extLst>
          </p:cNvPr>
          <p:cNvCxnSpPr>
            <a:cxnSpLocks/>
            <a:stCxn id="217" idx="2"/>
            <a:endCxn id="231" idx="3"/>
          </p:cNvCxnSpPr>
          <p:nvPr/>
        </p:nvCxnSpPr>
        <p:spPr>
          <a:xfrm flipH="1">
            <a:off x="9741470" y="1453288"/>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5214D6CD-DB2E-B843-8170-402430A22BBD}"/>
              </a:ext>
            </a:extLst>
          </p:cNvPr>
          <p:cNvCxnSpPr>
            <a:cxnSpLocks/>
            <a:stCxn id="214" idx="0"/>
            <a:endCxn id="231" idx="2"/>
          </p:cNvCxnSpPr>
          <p:nvPr/>
        </p:nvCxnSpPr>
        <p:spPr>
          <a:xfrm flipV="1">
            <a:off x="9403625" y="1530730"/>
            <a:ext cx="265845"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9" name="Group 228">
            <a:extLst>
              <a:ext uri="{FF2B5EF4-FFF2-40B4-BE49-F238E27FC236}">
                <a16:creationId xmlns:a16="http://schemas.microsoft.com/office/drawing/2014/main" id="{2B1999AB-1933-9040-8BF1-4CD32CBEFDF5}"/>
              </a:ext>
            </a:extLst>
          </p:cNvPr>
          <p:cNvGrpSpPr/>
          <p:nvPr/>
        </p:nvGrpSpPr>
        <p:grpSpPr>
          <a:xfrm>
            <a:off x="9560381" y="1347816"/>
            <a:ext cx="525629" cy="392206"/>
            <a:chOff x="9540595" y="2902693"/>
            <a:chExt cx="525629" cy="392206"/>
          </a:xfrm>
        </p:grpSpPr>
        <p:sp>
          <p:nvSpPr>
            <p:cNvPr id="230" name="Rectangle 229">
              <a:extLst>
                <a:ext uri="{FF2B5EF4-FFF2-40B4-BE49-F238E27FC236}">
                  <a16:creationId xmlns:a16="http://schemas.microsoft.com/office/drawing/2014/main" id="{3122EBB6-72B1-5A41-AECF-6E22B49C68A7}"/>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1" name="Rectangle 230">
              <a:extLst>
                <a:ext uri="{FF2B5EF4-FFF2-40B4-BE49-F238E27FC236}">
                  <a16:creationId xmlns:a16="http://schemas.microsoft.com/office/drawing/2014/main" id="{4AC1D588-9308-B740-B4D7-FA9ABBD86968}"/>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2" name="Rectangle 231">
              <a:extLst>
                <a:ext uri="{FF2B5EF4-FFF2-40B4-BE49-F238E27FC236}">
                  <a16:creationId xmlns:a16="http://schemas.microsoft.com/office/drawing/2014/main" id="{59970ABD-DF56-0145-BABE-961B3722A43B}"/>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33" name="TextBox 232">
                  <a:extLst>
                    <a:ext uri="{FF2B5EF4-FFF2-40B4-BE49-F238E27FC236}">
                      <a16:creationId xmlns:a16="http://schemas.microsoft.com/office/drawing/2014/main" id="{B489C73C-362E-2841-905E-B5E1B2356A55}"/>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4"/>
                  <a:stretch>
                    <a:fillRect l="-16667" r="-4167" b="-27273"/>
                  </a:stretch>
                </a:blipFill>
              </p:spPr>
              <p:txBody>
                <a:bodyPr/>
                <a:lstStyle/>
                <a:p>
                  <a:r>
                    <a:rPr lang="en-GB">
                      <a:noFill/>
                    </a:rPr>
                    <a:t> </a:t>
                  </a:r>
                </a:p>
              </p:txBody>
            </p:sp>
          </mc:Fallback>
        </mc:AlternateContent>
      </p:grpSp>
      <p:grpSp>
        <p:nvGrpSpPr>
          <p:cNvPr id="234" name="Group 233">
            <a:extLst>
              <a:ext uri="{FF2B5EF4-FFF2-40B4-BE49-F238E27FC236}">
                <a16:creationId xmlns:a16="http://schemas.microsoft.com/office/drawing/2014/main" id="{6A2E1B9D-74C7-974B-9E67-698D12BBFCB7}"/>
              </a:ext>
            </a:extLst>
          </p:cNvPr>
          <p:cNvGrpSpPr/>
          <p:nvPr/>
        </p:nvGrpSpPr>
        <p:grpSpPr>
          <a:xfrm>
            <a:off x="9786773" y="846174"/>
            <a:ext cx="758122" cy="348999"/>
            <a:chOff x="8636773" y="2952819"/>
            <a:chExt cx="758122" cy="348999"/>
          </a:xfrm>
        </p:grpSpPr>
        <p:cxnSp>
          <p:nvCxnSpPr>
            <p:cNvPr id="235" name="Straight Connector 234">
              <a:extLst>
                <a:ext uri="{FF2B5EF4-FFF2-40B4-BE49-F238E27FC236}">
                  <a16:creationId xmlns:a16="http://schemas.microsoft.com/office/drawing/2014/main" id="{60BF03FF-94AB-A749-A453-3C318D34122A}"/>
                </a:ext>
              </a:extLst>
            </p:cNvPr>
            <p:cNvCxnSpPr>
              <a:cxnSpLocks/>
              <a:stCxn id="216" idx="6"/>
              <a:endCxn id="237" idx="1"/>
            </p:cNvCxnSpPr>
            <p:nvPr/>
          </p:nvCxnSpPr>
          <p:spPr>
            <a:xfrm flipV="1">
              <a:off x="8636773" y="3024819"/>
              <a:ext cx="3158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6" name="Group 235">
              <a:extLst>
                <a:ext uri="{FF2B5EF4-FFF2-40B4-BE49-F238E27FC236}">
                  <a16:creationId xmlns:a16="http://schemas.microsoft.com/office/drawing/2014/main" id="{A205ADB8-1F10-0349-A4CA-7349A39039A7}"/>
                </a:ext>
              </a:extLst>
            </p:cNvPr>
            <p:cNvGrpSpPr/>
            <p:nvPr/>
          </p:nvGrpSpPr>
          <p:grpSpPr>
            <a:xfrm>
              <a:off x="8952591" y="2952819"/>
              <a:ext cx="442304" cy="348999"/>
              <a:chOff x="8952591" y="2952819"/>
              <a:chExt cx="442304" cy="348999"/>
            </a:xfrm>
          </p:grpSpPr>
          <p:sp>
            <p:nvSpPr>
              <p:cNvPr id="237" name="Rectangle 236">
                <a:extLst>
                  <a:ext uri="{FF2B5EF4-FFF2-40B4-BE49-F238E27FC236}">
                    <a16:creationId xmlns:a16="http://schemas.microsoft.com/office/drawing/2014/main" id="{B5137D6E-2CEA-574C-9991-079FCECE1D8E}"/>
                  </a:ext>
                </a:extLst>
              </p:cNvPr>
              <p:cNvSpPr/>
              <p:nvPr/>
            </p:nvSpPr>
            <p:spPr>
              <a:xfrm>
                <a:off x="895259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38" name="TextBox 237">
                    <a:extLst>
                      <a:ext uri="{FF2B5EF4-FFF2-40B4-BE49-F238E27FC236}">
                        <a16:creationId xmlns:a16="http://schemas.microsoft.com/office/drawing/2014/main" id="{BC30DFDC-DB78-3C4D-9B83-3474247A8CFB}"/>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89" name="TextBox 88">
                    <a:extLst>
                      <a:ext uri="{FF2B5EF4-FFF2-40B4-BE49-F238E27FC236}">
                        <a16:creationId xmlns:a16="http://schemas.microsoft.com/office/drawing/2014/main" id="{C7ECEFF1-595E-3249-A1D7-6AB7E7AA581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5"/>
                    <a:stretch>
                      <a:fillRect l="-16667" r="-41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239" name="Oval 238">
                <a:extLst>
                  <a:ext uri="{FF2B5EF4-FFF2-40B4-BE49-F238E27FC236}">
                    <a16:creationId xmlns:a16="http://schemas.microsoft.com/office/drawing/2014/main" id="{D6D4A838-1DCE-1646-B3A7-29751C211AA4}"/>
                  </a:ext>
                </a:extLst>
              </p:cNvPr>
              <p:cNvSpPr/>
              <p:nvPr/>
            </p:nvSpPr>
            <p:spPr>
              <a:xfrm>
                <a:off x="8739944" y="2847185"/>
                <a:ext cx="134733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𝑇</m:t>
                              </m:r>
                            </m:sup>
                          </m:sSup>
                        </m:e>
                      </m:d>
                    </m:oMath>
                  </m:oMathPara>
                </a14:m>
                <a:endParaRPr lang="en-GB" dirty="0"/>
              </a:p>
            </p:txBody>
          </p:sp>
        </mc:Choice>
        <mc:Fallback xmlns="">
          <p:sp>
            <p:nvSpPr>
              <p:cNvPr id="239" name="Oval 238">
                <a:extLst>
                  <a:ext uri="{FF2B5EF4-FFF2-40B4-BE49-F238E27FC236}">
                    <a16:creationId xmlns:a16="http://schemas.microsoft.com/office/drawing/2014/main" id="{D6D4A838-1DCE-1646-B3A7-29751C211AA4}"/>
                  </a:ext>
                </a:extLst>
              </p:cNvPr>
              <p:cNvSpPr>
                <a:spLocks noRot="1" noChangeAspect="1" noMove="1" noResize="1" noEditPoints="1" noAdjustHandles="1" noChangeArrowheads="1" noChangeShapeType="1" noTextEdit="1"/>
              </p:cNvSpPr>
              <p:nvPr/>
            </p:nvSpPr>
            <p:spPr>
              <a:xfrm>
                <a:off x="8739944" y="2847185"/>
                <a:ext cx="1347335"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0" name="Oval 239">
                <a:extLst>
                  <a:ext uri="{FF2B5EF4-FFF2-40B4-BE49-F238E27FC236}">
                    <a16:creationId xmlns:a16="http://schemas.microsoft.com/office/drawing/2014/main" id="{2789AD0D-17FC-8F4F-B610-8482834C263C}"/>
                  </a:ext>
                </a:extLst>
              </p:cNvPr>
              <p:cNvSpPr/>
              <p:nvPr/>
            </p:nvSpPr>
            <p:spPr>
              <a:xfrm>
                <a:off x="7070701" y="2274639"/>
                <a:ext cx="1714307"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𝑇</m:t>
                              </m:r>
                            </m:sup>
                          </m:sSup>
                        </m:e>
                      </m:d>
                    </m:oMath>
                  </m:oMathPara>
                </a14:m>
                <a:endParaRPr lang="en-GB" dirty="0"/>
              </a:p>
            </p:txBody>
          </p:sp>
        </mc:Choice>
        <mc:Fallback xmlns="">
          <p:sp>
            <p:nvSpPr>
              <p:cNvPr id="240" name="Oval 239">
                <a:extLst>
                  <a:ext uri="{FF2B5EF4-FFF2-40B4-BE49-F238E27FC236}">
                    <a16:creationId xmlns:a16="http://schemas.microsoft.com/office/drawing/2014/main" id="{2789AD0D-17FC-8F4F-B610-8482834C263C}"/>
                  </a:ext>
                </a:extLst>
              </p:cNvPr>
              <p:cNvSpPr>
                <a:spLocks noRot="1" noChangeAspect="1" noMove="1" noResize="1" noEditPoints="1" noAdjustHandles="1" noChangeArrowheads="1" noChangeShapeType="1" noTextEdit="1"/>
              </p:cNvSpPr>
              <p:nvPr/>
            </p:nvSpPr>
            <p:spPr>
              <a:xfrm>
                <a:off x="7070701" y="2274639"/>
                <a:ext cx="1714307"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1" name="Oval 240">
                <a:extLst>
                  <a:ext uri="{FF2B5EF4-FFF2-40B4-BE49-F238E27FC236}">
                    <a16:creationId xmlns:a16="http://schemas.microsoft.com/office/drawing/2014/main" id="{AB28B295-A51C-0B4E-AD7A-0201FDA8BDC0}"/>
                  </a:ext>
                </a:extLst>
              </p:cNvPr>
              <p:cNvSpPr/>
              <p:nvPr/>
            </p:nvSpPr>
            <p:spPr>
              <a:xfrm>
                <a:off x="10112390" y="2274639"/>
                <a:ext cx="1966860"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𝑇</m:t>
                              </m:r>
                            </m:sup>
                          </m:sSup>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241" name="Oval 240">
                <a:extLst>
                  <a:ext uri="{FF2B5EF4-FFF2-40B4-BE49-F238E27FC236}">
                    <a16:creationId xmlns:a16="http://schemas.microsoft.com/office/drawing/2014/main" id="{AB28B295-A51C-0B4E-AD7A-0201FDA8BDC0}"/>
                  </a:ext>
                </a:extLst>
              </p:cNvPr>
              <p:cNvSpPr>
                <a:spLocks noRot="1" noChangeAspect="1" noMove="1" noResize="1" noEditPoints="1" noAdjustHandles="1" noChangeArrowheads="1" noChangeShapeType="1" noTextEdit="1"/>
              </p:cNvSpPr>
              <p:nvPr/>
            </p:nvSpPr>
            <p:spPr>
              <a:xfrm>
                <a:off x="10112390" y="2274639"/>
                <a:ext cx="1966860" cy="389513"/>
              </a:xfrm>
              <a:prstGeom prst="ellipse">
                <a:avLst/>
              </a:prstGeom>
              <a:blipFill>
                <a:blip r:embed="rId18"/>
                <a:stretch>
                  <a:fillRect/>
                </a:stretch>
              </a:blipFill>
              <a:ln>
                <a:solidFill>
                  <a:schemeClr val="tx1"/>
                </a:solidFill>
              </a:ln>
            </p:spPr>
            <p:txBody>
              <a:bodyPr/>
              <a:lstStyle/>
              <a:p>
                <a:r>
                  <a:rPr lang="en-GB">
                    <a:noFill/>
                  </a:rPr>
                  <a:t> </a:t>
                </a:r>
              </a:p>
            </p:txBody>
          </p:sp>
        </mc:Fallback>
      </mc:AlternateContent>
      <p:cxnSp>
        <p:nvCxnSpPr>
          <p:cNvPr id="242" name="Straight Connector 241">
            <a:extLst>
              <a:ext uri="{FF2B5EF4-FFF2-40B4-BE49-F238E27FC236}">
                <a16:creationId xmlns:a16="http://schemas.microsoft.com/office/drawing/2014/main" id="{8A9DEF02-B331-6C45-88D7-117FE4C413F7}"/>
              </a:ext>
            </a:extLst>
          </p:cNvPr>
          <p:cNvCxnSpPr>
            <a:cxnSpLocks/>
            <a:stCxn id="240" idx="6"/>
            <a:endCxn id="247" idx="1"/>
          </p:cNvCxnSpPr>
          <p:nvPr/>
        </p:nvCxnSpPr>
        <p:spPr>
          <a:xfrm>
            <a:off x="8785008" y="2469396"/>
            <a:ext cx="277302"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192">
            <a:extLst>
              <a:ext uri="{FF2B5EF4-FFF2-40B4-BE49-F238E27FC236}">
                <a16:creationId xmlns:a16="http://schemas.microsoft.com/office/drawing/2014/main" id="{96BE54D8-47FE-564E-879B-1C329DE84EA5}"/>
              </a:ext>
            </a:extLst>
          </p:cNvPr>
          <p:cNvCxnSpPr>
            <a:cxnSpLocks/>
            <a:stCxn id="216" idx="2"/>
            <a:endCxn id="248" idx="1"/>
          </p:cNvCxnSpPr>
          <p:nvPr/>
        </p:nvCxnSpPr>
        <p:spPr>
          <a:xfrm rot="10800000" flipH="1" flipV="1">
            <a:off x="9028123" y="918174"/>
            <a:ext cx="75705" cy="1599663"/>
          </a:xfrm>
          <a:prstGeom prst="curvedConnector3">
            <a:avLst>
              <a:gd name="adj1" fmla="val -376218"/>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CA75E19-1858-BB45-9879-34C81C2BC670}"/>
              </a:ext>
            </a:extLst>
          </p:cNvPr>
          <p:cNvCxnSpPr>
            <a:cxnSpLocks/>
            <a:stCxn id="239" idx="0"/>
            <a:endCxn id="247" idx="2"/>
          </p:cNvCxnSpPr>
          <p:nvPr/>
        </p:nvCxnSpPr>
        <p:spPr>
          <a:xfrm flipH="1" flipV="1">
            <a:off x="9134310" y="2546838"/>
            <a:ext cx="279302"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5" name="Group 244">
            <a:extLst>
              <a:ext uri="{FF2B5EF4-FFF2-40B4-BE49-F238E27FC236}">
                <a16:creationId xmlns:a16="http://schemas.microsoft.com/office/drawing/2014/main" id="{246ED96E-099D-CE4D-BA67-C374F64D9691}"/>
              </a:ext>
            </a:extLst>
          </p:cNvPr>
          <p:cNvGrpSpPr/>
          <p:nvPr/>
        </p:nvGrpSpPr>
        <p:grpSpPr>
          <a:xfrm>
            <a:off x="8773326" y="2363924"/>
            <a:ext cx="474503" cy="391710"/>
            <a:chOff x="9288700" y="2902693"/>
            <a:chExt cx="474503" cy="391710"/>
          </a:xfrm>
        </p:grpSpPr>
        <p:sp>
          <p:nvSpPr>
            <p:cNvPr id="246" name="Rectangle 245">
              <a:extLst>
                <a:ext uri="{FF2B5EF4-FFF2-40B4-BE49-F238E27FC236}">
                  <a16:creationId xmlns:a16="http://schemas.microsoft.com/office/drawing/2014/main" id="{411BBF98-7046-4943-AD8F-81763EBF67C5}"/>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7" name="Rectangle 246">
              <a:extLst>
                <a:ext uri="{FF2B5EF4-FFF2-40B4-BE49-F238E27FC236}">
                  <a16:creationId xmlns:a16="http://schemas.microsoft.com/office/drawing/2014/main" id="{E6E9AA18-68AC-B946-B564-97236488E98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8" name="Rectangle 247">
              <a:extLst>
                <a:ext uri="{FF2B5EF4-FFF2-40B4-BE49-F238E27FC236}">
                  <a16:creationId xmlns:a16="http://schemas.microsoft.com/office/drawing/2014/main" id="{42D3282B-0143-CD46-A694-B2A841DA8EDA}"/>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49" name="TextBox 248">
                  <a:extLst>
                    <a:ext uri="{FF2B5EF4-FFF2-40B4-BE49-F238E27FC236}">
                      <a16:creationId xmlns:a16="http://schemas.microsoft.com/office/drawing/2014/main" id="{9EE221A2-CD22-1F4D-A532-4C2ED090AB1A}"/>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3"/>
                  <a:stretch>
                    <a:fillRect l="-16667" r="-4167" b="-26087"/>
                  </a:stretch>
                </a:blipFill>
              </p:spPr>
              <p:txBody>
                <a:bodyPr/>
                <a:lstStyle/>
                <a:p>
                  <a:r>
                    <a:rPr lang="en-GB">
                      <a:noFill/>
                    </a:rPr>
                    <a:t> </a:t>
                  </a:r>
                </a:p>
              </p:txBody>
            </p:sp>
          </mc:Fallback>
        </mc:AlternateContent>
      </p:grpSp>
      <p:cxnSp>
        <p:nvCxnSpPr>
          <p:cNvPr id="250" name="Straight Connector 199">
            <a:extLst>
              <a:ext uri="{FF2B5EF4-FFF2-40B4-BE49-F238E27FC236}">
                <a16:creationId xmlns:a16="http://schemas.microsoft.com/office/drawing/2014/main" id="{1E7EA18C-C378-C24B-963F-FFC3F3FB3FA8}"/>
              </a:ext>
            </a:extLst>
          </p:cNvPr>
          <p:cNvCxnSpPr>
            <a:cxnSpLocks/>
            <a:stCxn id="216" idx="6"/>
            <a:endCxn id="256" idx="3"/>
          </p:cNvCxnSpPr>
          <p:nvPr/>
        </p:nvCxnSpPr>
        <p:spPr>
          <a:xfrm flipH="1">
            <a:off x="9778702" y="918175"/>
            <a:ext cx="8071" cy="1599663"/>
          </a:xfrm>
          <a:prstGeom prst="curvedConnector3">
            <a:avLst>
              <a:gd name="adj1" fmla="val -3668195"/>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501ADDB0-7B30-6E46-A66A-8A8767879B3C}"/>
              </a:ext>
            </a:extLst>
          </p:cNvPr>
          <p:cNvCxnSpPr>
            <a:cxnSpLocks/>
            <a:stCxn id="241" idx="2"/>
            <a:endCxn id="255" idx="3"/>
          </p:cNvCxnSpPr>
          <p:nvPr/>
        </p:nvCxnSpPr>
        <p:spPr>
          <a:xfrm flipH="1">
            <a:off x="9737183" y="2469396"/>
            <a:ext cx="37520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04EE5B4-AFC4-9D46-87DE-E47822ABB458}"/>
              </a:ext>
            </a:extLst>
          </p:cNvPr>
          <p:cNvCxnSpPr>
            <a:cxnSpLocks/>
            <a:stCxn id="239" idx="0"/>
            <a:endCxn id="255" idx="2"/>
          </p:cNvCxnSpPr>
          <p:nvPr/>
        </p:nvCxnSpPr>
        <p:spPr>
          <a:xfrm flipV="1">
            <a:off x="9413612" y="2546838"/>
            <a:ext cx="251571"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3" name="Group 252">
            <a:extLst>
              <a:ext uri="{FF2B5EF4-FFF2-40B4-BE49-F238E27FC236}">
                <a16:creationId xmlns:a16="http://schemas.microsoft.com/office/drawing/2014/main" id="{673D3768-CE04-F44C-BC72-76066ED0DCC8}"/>
              </a:ext>
            </a:extLst>
          </p:cNvPr>
          <p:cNvGrpSpPr/>
          <p:nvPr/>
        </p:nvGrpSpPr>
        <p:grpSpPr>
          <a:xfrm>
            <a:off x="9556094" y="2363924"/>
            <a:ext cx="525629" cy="392206"/>
            <a:chOff x="9540595" y="2902693"/>
            <a:chExt cx="525629" cy="392206"/>
          </a:xfrm>
        </p:grpSpPr>
        <p:sp>
          <p:nvSpPr>
            <p:cNvPr id="254" name="Rectangle 253">
              <a:extLst>
                <a:ext uri="{FF2B5EF4-FFF2-40B4-BE49-F238E27FC236}">
                  <a16:creationId xmlns:a16="http://schemas.microsoft.com/office/drawing/2014/main" id="{361D87A4-7D95-E34B-B0C0-99E1C1AD6236}"/>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5" name="Rectangle 254">
              <a:extLst>
                <a:ext uri="{FF2B5EF4-FFF2-40B4-BE49-F238E27FC236}">
                  <a16:creationId xmlns:a16="http://schemas.microsoft.com/office/drawing/2014/main" id="{B9580763-6C51-2146-A45A-941DB5B8C4A0}"/>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6" name="Rectangle 255">
              <a:extLst>
                <a:ext uri="{FF2B5EF4-FFF2-40B4-BE49-F238E27FC236}">
                  <a16:creationId xmlns:a16="http://schemas.microsoft.com/office/drawing/2014/main" id="{A42283C3-4782-E94E-AD20-CF27BE5EE44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57" name="TextBox 256">
                  <a:extLst>
                    <a:ext uri="{FF2B5EF4-FFF2-40B4-BE49-F238E27FC236}">
                      <a16:creationId xmlns:a16="http://schemas.microsoft.com/office/drawing/2014/main" id="{8D3FF484-92D4-A749-9C06-961B43FFF95C}"/>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4"/>
                  <a:stretch>
                    <a:fillRect l="-16667" r="-4167" b="-27273"/>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58" name="Oval 257">
                <a:extLst>
                  <a:ext uri="{FF2B5EF4-FFF2-40B4-BE49-F238E27FC236}">
                    <a16:creationId xmlns:a16="http://schemas.microsoft.com/office/drawing/2014/main" id="{4D315B72-62A0-634F-8152-63923E554D8E}"/>
                  </a:ext>
                </a:extLst>
              </p:cNvPr>
              <p:cNvSpPr/>
              <p:nvPr/>
            </p:nvSpPr>
            <p:spPr>
              <a:xfrm>
                <a:off x="8719347" y="3877983"/>
                <a:ext cx="134733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𝐹</m:t>
                              </m:r>
                            </m:sup>
                          </m:sSup>
                        </m:e>
                      </m:d>
                    </m:oMath>
                  </m:oMathPara>
                </a14:m>
                <a:endParaRPr lang="en-GB" dirty="0"/>
              </a:p>
            </p:txBody>
          </p:sp>
        </mc:Choice>
        <mc:Fallback xmlns="">
          <p:sp>
            <p:nvSpPr>
              <p:cNvPr id="258" name="Oval 257">
                <a:extLst>
                  <a:ext uri="{FF2B5EF4-FFF2-40B4-BE49-F238E27FC236}">
                    <a16:creationId xmlns:a16="http://schemas.microsoft.com/office/drawing/2014/main" id="{4D315B72-62A0-634F-8152-63923E554D8E}"/>
                  </a:ext>
                </a:extLst>
              </p:cNvPr>
              <p:cNvSpPr>
                <a:spLocks noRot="1" noChangeAspect="1" noMove="1" noResize="1" noEditPoints="1" noAdjustHandles="1" noChangeArrowheads="1" noChangeShapeType="1" noTextEdit="1"/>
              </p:cNvSpPr>
              <p:nvPr/>
            </p:nvSpPr>
            <p:spPr>
              <a:xfrm>
                <a:off x="8719347" y="3877983"/>
                <a:ext cx="1347335"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9" name="Oval 258">
                <a:extLst>
                  <a:ext uri="{FF2B5EF4-FFF2-40B4-BE49-F238E27FC236}">
                    <a16:creationId xmlns:a16="http://schemas.microsoft.com/office/drawing/2014/main" id="{AA9804C6-D5EA-AC48-8944-B2AE844E9844}"/>
                  </a:ext>
                </a:extLst>
              </p:cNvPr>
              <p:cNvSpPr/>
              <p:nvPr/>
            </p:nvSpPr>
            <p:spPr>
              <a:xfrm>
                <a:off x="7050104" y="3305437"/>
                <a:ext cx="1714307"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𝐹</m:t>
                              </m:r>
                            </m:sup>
                          </m:sSup>
                        </m:e>
                      </m:d>
                    </m:oMath>
                  </m:oMathPara>
                </a14:m>
                <a:endParaRPr lang="en-GB" dirty="0"/>
              </a:p>
            </p:txBody>
          </p:sp>
        </mc:Choice>
        <mc:Fallback xmlns="">
          <p:sp>
            <p:nvSpPr>
              <p:cNvPr id="259" name="Oval 258">
                <a:extLst>
                  <a:ext uri="{FF2B5EF4-FFF2-40B4-BE49-F238E27FC236}">
                    <a16:creationId xmlns:a16="http://schemas.microsoft.com/office/drawing/2014/main" id="{AA9804C6-D5EA-AC48-8944-B2AE844E9844}"/>
                  </a:ext>
                </a:extLst>
              </p:cNvPr>
              <p:cNvSpPr>
                <a:spLocks noRot="1" noChangeAspect="1" noMove="1" noResize="1" noEditPoints="1" noAdjustHandles="1" noChangeArrowheads="1" noChangeShapeType="1" noTextEdit="1"/>
              </p:cNvSpPr>
              <p:nvPr/>
            </p:nvSpPr>
            <p:spPr>
              <a:xfrm>
                <a:off x="7050104" y="3305437"/>
                <a:ext cx="1714307" cy="389513"/>
              </a:xfrm>
              <a:prstGeom prst="ellipse">
                <a:avLst/>
              </a:prstGeom>
              <a:blipFill>
                <a:blip r:embed="rId2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0" name="Oval 259">
                <a:extLst>
                  <a:ext uri="{FF2B5EF4-FFF2-40B4-BE49-F238E27FC236}">
                    <a16:creationId xmlns:a16="http://schemas.microsoft.com/office/drawing/2014/main" id="{1612A66F-74D1-6144-B2AB-6D8851802805}"/>
                  </a:ext>
                </a:extLst>
              </p:cNvPr>
              <p:cNvSpPr/>
              <p:nvPr/>
            </p:nvSpPr>
            <p:spPr>
              <a:xfrm>
                <a:off x="10091793" y="3305437"/>
                <a:ext cx="1966860"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𝐹</m:t>
                              </m:r>
                            </m:sup>
                          </m:sSup>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260" name="Oval 259">
                <a:extLst>
                  <a:ext uri="{FF2B5EF4-FFF2-40B4-BE49-F238E27FC236}">
                    <a16:creationId xmlns:a16="http://schemas.microsoft.com/office/drawing/2014/main" id="{1612A66F-74D1-6144-B2AB-6D8851802805}"/>
                  </a:ext>
                </a:extLst>
              </p:cNvPr>
              <p:cNvSpPr>
                <a:spLocks noRot="1" noChangeAspect="1" noMove="1" noResize="1" noEditPoints="1" noAdjustHandles="1" noChangeArrowheads="1" noChangeShapeType="1" noTextEdit="1"/>
              </p:cNvSpPr>
              <p:nvPr/>
            </p:nvSpPr>
            <p:spPr>
              <a:xfrm>
                <a:off x="10091793" y="3305437"/>
                <a:ext cx="1966860" cy="389513"/>
              </a:xfrm>
              <a:prstGeom prst="ellipse">
                <a:avLst/>
              </a:prstGeom>
              <a:blipFill>
                <a:blip r:embed="rId21"/>
                <a:stretch>
                  <a:fillRect/>
                </a:stretch>
              </a:blipFill>
              <a:ln>
                <a:solidFill>
                  <a:schemeClr val="tx1"/>
                </a:solidFill>
              </a:ln>
            </p:spPr>
            <p:txBody>
              <a:bodyPr/>
              <a:lstStyle/>
              <a:p>
                <a:r>
                  <a:rPr lang="en-GB">
                    <a:noFill/>
                  </a:rPr>
                  <a:t> </a:t>
                </a:r>
              </a:p>
            </p:txBody>
          </p:sp>
        </mc:Fallback>
      </mc:AlternateContent>
      <p:cxnSp>
        <p:nvCxnSpPr>
          <p:cNvPr id="261" name="Straight Connector 260">
            <a:extLst>
              <a:ext uri="{FF2B5EF4-FFF2-40B4-BE49-F238E27FC236}">
                <a16:creationId xmlns:a16="http://schemas.microsoft.com/office/drawing/2014/main" id="{831C199E-C06F-8545-8B57-A17DB31B2E5D}"/>
              </a:ext>
            </a:extLst>
          </p:cNvPr>
          <p:cNvCxnSpPr>
            <a:cxnSpLocks/>
            <a:stCxn id="259" idx="6"/>
            <a:endCxn id="266" idx="1"/>
          </p:cNvCxnSpPr>
          <p:nvPr/>
        </p:nvCxnSpPr>
        <p:spPr>
          <a:xfrm>
            <a:off x="8764411" y="3500194"/>
            <a:ext cx="277302"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Straight Connector 192">
            <a:extLst>
              <a:ext uri="{FF2B5EF4-FFF2-40B4-BE49-F238E27FC236}">
                <a16:creationId xmlns:a16="http://schemas.microsoft.com/office/drawing/2014/main" id="{68C194E2-B06A-B343-AA06-F7FDFDB0B1C0}"/>
              </a:ext>
            </a:extLst>
          </p:cNvPr>
          <p:cNvCxnSpPr>
            <a:cxnSpLocks/>
            <a:stCxn id="216" idx="2"/>
            <a:endCxn id="267" idx="1"/>
          </p:cNvCxnSpPr>
          <p:nvPr/>
        </p:nvCxnSpPr>
        <p:spPr>
          <a:xfrm rot="10800000" flipH="1" flipV="1">
            <a:off x="9028124" y="918174"/>
            <a:ext cx="55108" cy="2630461"/>
          </a:xfrm>
          <a:prstGeom prst="curvedConnector3">
            <a:avLst>
              <a:gd name="adj1" fmla="val -862566"/>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a:extLst>
              <a:ext uri="{FF2B5EF4-FFF2-40B4-BE49-F238E27FC236}">
                <a16:creationId xmlns:a16="http://schemas.microsoft.com/office/drawing/2014/main" id="{14F88B24-62A3-614F-A293-FFD737CCAF86}"/>
              </a:ext>
            </a:extLst>
          </p:cNvPr>
          <p:cNvCxnSpPr>
            <a:cxnSpLocks/>
            <a:stCxn id="258" idx="0"/>
            <a:endCxn id="266" idx="2"/>
          </p:cNvCxnSpPr>
          <p:nvPr/>
        </p:nvCxnSpPr>
        <p:spPr>
          <a:xfrm flipH="1" flipV="1">
            <a:off x="9113713" y="3577636"/>
            <a:ext cx="279302"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4" name="Group 263">
            <a:extLst>
              <a:ext uri="{FF2B5EF4-FFF2-40B4-BE49-F238E27FC236}">
                <a16:creationId xmlns:a16="http://schemas.microsoft.com/office/drawing/2014/main" id="{5ED6767D-6E4B-124B-830C-9C0C2C0F1802}"/>
              </a:ext>
            </a:extLst>
          </p:cNvPr>
          <p:cNvGrpSpPr/>
          <p:nvPr/>
        </p:nvGrpSpPr>
        <p:grpSpPr>
          <a:xfrm>
            <a:off x="8752729" y="3394722"/>
            <a:ext cx="474503" cy="391710"/>
            <a:chOff x="9288700" y="2902693"/>
            <a:chExt cx="474503" cy="391710"/>
          </a:xfrm>
        </p:grpSpPr>
        <p:sp>
          <p:nvSpPr>
            <p:cNvPr id="265" name="Rectangle 264">
              <a:extLst>
                <a:ext uri="{FF2B5EF4-FFF2-40B4-BE49-F238E27FC236}">
                  <a16:creationId xmlns:a16="http://schemas.microsoft.com/office/drawing/2014/main" id="{3A075E8D-6509-FF4E-83B4-49A5C6C1EBCA}"/>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6" name="Rectangle 265">
              <a:extLst>
                <a:ext uri="{FF2B5EF4-FFF2-40B4-BE49-F238E27FC236}">
                  <a16:creationId xmlns:a16="http://schemas.microsoft.com/office/drawing/2014/main" id="{08863C6D-4FFE-B04A-89F4-2F97EB462878}"/>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7" name="Rectangle 266">
              <a:extLst>
                <a:ext uri="{FF2B5EF4-FFF2-40B4-BE49-F238E27FC236}">
                  <a16:creationId xmlns:a16="http://schemas.microsoft.com/office/drawing/2014/main" id="{264860CB-79AB-134C-82B4-AFB06B058530}"/>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8" name="TextBox 267">
                  <a:extLst>
                    <a:ext uri="{FF2B5EF4-FFF2-40B4-BE49-F238E27FC236}">
                      <a16:creationId xmlns:a16="http://schemas.microsoft.com/office/drawing/2014/main" id="{39C4AA8A-E86C-1D46-BFF2-AADCE47FC3A4}"/>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3"/>
                  <a:stretch>
                    <a:fillRect l="-16667" r="-4167" b="-26087"/>
                  </a:stretch>
                </a:blipFill>
              </p:spPr>
              <p:txBody>
                <a:bodyPr/>
                <a:lstStyle/>
                <a:p>
                  <a:r>
                    <a:rPr lang="en-GB">
                      <a:noFill/>
                    </a:rPr>
                    <a:t> </a:t>
                  </a:r>
                </a:p>
              </p:txBody>
            </p:sp>
          </mc:Fallback>
        </mc:AlternateContent>
      </p:grpSp>
      <p:cxnSp>
        <p:nvCxnSpPr>
          <p:cNvPr id="269" name="Straight Connector 199">
            <a:extLst>
              <a:ext uri="{FF2B5EF4-FFF2-40B4-BE49-F238E27FC236}">
                <a16:creationId xmlns:a16="http://schemas.microsoft.com/office/drawing/2014/main" id="{C7C0AD44-7CFF-F54F-87FA-7556175ECA1D}"/>
              </a:ext>
            </a:extLst>
          </p:cNvPr>
          <p:cNvCxnSpPr>
            <a:cxnSpLocks/>
            <a:stCxn id="216" idx="6"/>
            <a:endCxn id="275" idx="3"/>
          </p:cNvCxnSpPr>
          <p:nvPr/>
        </p:nvCxnSpPr>
        <p:spPr>
          <a:xfrm flipH="1">
            <a:off x="9758105" y="918175"/>
            <a:ext cx="28668" cy="2630461"/>
          </a:xfrm>
          <a:prstGeom prst="curvedConnector3">
            <a:avLst>
              <a:gd name="adj1" fmla="val -1556837"/>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C9D69493-BC17-7B4A-B97F-EEA17B8E35B5}"/>
              </a:ext>
            </a:extLst>
          </p:cNvPr>
          <p:cNvCxnSpPr>
            <a:cxnSpLocks/>
            <a:stCxn id="260" idx="2"/>
            <a:endCxn id="274" idx="3"/>
          </p:cNvCxnSpPr>
          <p:nvPr/>
        </p:nvCxnSpPr>
        <p:spPr>
          <a:xfrm flipH="1">
            <a:off x="9716586" y="3500194"/>
            <a:ext cx="37520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9E9E2F7E-A076-2D46-9797-31963B0D9FB9}"/>
              </a:ext>
            </a:extLst>
          </p:cNvPr>
          <p:cNvCxnSpPr>
            <a:cxnSpLocks/>
            <a:stCxn id="258" idx="0"/>
            <a:endCxn id="274" idx="2"/>
          </p:cNvCxnSpPr>
          <p:nvPr/>
        </p:nvCxnSpPr>
        <p:spPr>
          <a:xfrm flipV="1">
            <a:off x="9393015" y="3577636"/>
            <a:ext cx="251571"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2" name="Group 271">
            <a:extLst>
              <a:ext uri="{FF2B5EF4-FFF2-40B4-BE49-F238E27FC236}">
                <a16:creationId xmlns:a16="http://schemas.microsoft.com/office/drawing/2014/main" id="{57C535D8-7660-BE46-BDE0-0732A983DFBB}"/>
              </a:ext>
            </a:extLst>
          </p:cNvPr>
          <p:cNvGrpSpPr/>
          <p:nvPr/>
        </p:nvGrpSpPr>
        <p:grpSpPr>
          <a:xfrm>
            <a:off x="9535497" y="3394722"/>
            <a:ext cx="525629" cy="392206"/>
            <a:chOff x="9540595" y="2902693"/>
            <a:chExt cx="525629" cy="392206"/>
          </a:xfrm>
        </p:grpSpPr>
        <p:sp>
          <p:nvSpPr>
            <p:cNvPr id="273" name="Rectangle 272">
              <a:extLst>
                <a:ext uri="{FF2B5EF4-FFF2-40B4-BE49-F238E27FC236}">
                  <a16:creationId xmlns:a16="http://schemas.microsoft.com/office/drawing/2014/main" id="{5C9E6F2C-2F61-C04E-BAE6-3F679B31EA58}"/>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4" name="Rectangle 273">
              <a:extLst>
                <a:ext uri="{FF2B5EF4-FFF2-40B4-BE49-F238E27FC236}">
                  <a16:creationId xmlns:a16="http://schemas.microsoft.com/office/drawing/2014/main" id="{11A4B8CE-A2C5-D64E-884B-7B9F093B04F1}"/>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5" name="Rectangle 274">
              <a:extLst>
                <a:ext uri="{FF2B5EF4-FFF2-40B4-BE49-F238E27FC236}">
                  <a16:creationId xmlns:a16="http://schemas.microsoft.com/office/drawing/2014/main" id="{BD21F040-A49B-B544-8375-9C711A8085A6}"/>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6" name="TextBox 275">
                  <a:extLst>
                    <a:ext uri="{FF2B5EF4-FFF2-40B4-BE49-F238E27FC236}">
                      <a16:creationId xmlns:a16="http://schemas.microsoft.com/office/drawing/2014/main" id="{EC971491-2302-A348-B883-E003C87B82AF}"/>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4"/>
                  <a:stretch>
                    <a:fillRect l="-16667" r="-4167" b="-27273"/>
                  </a:stretch>
                </a:blipFill>
              </p:spPr>
              <p:txBody>
                <a:bodyPr/>
                <a:lstStyle/>
                <a:p>
                  <a:r>
                    <a:rPr lang="en-GB">
                      <a:noFill/>
                    </a:rPr>
                    <a:t> </a:t>
                  </a:r>
                </a:p>
              </p:txBody>
            </p:sp>
          </mc:Fallback>
        </mc:AlternateContent>
      </p:grpSp>
      <p:grpSp>
        <p:nvGrpSpPr>
          <p:cNvPr id="277" name="Group 276">
            <a:extLst>
              <a:ext uri="{FF2B5EF4-FFF2-40B4-BE49-F238E27FC236}">
                <a16:creationId xmlns:a16="http://schemas.microsoft.com/office/drawing/2014/main" id="{A8EAB2C6-0327-A343-99DA-D97A78C73DAB}"/>
              </a:ext>
            </a:extLst>
          </p:cNvPr>
          <p:cNvGrpSpPr/>
          <p:nvPr/>
        </p:nvGrpSpPr>
        <p:grpSpPr>
          <a:xfrm>
            <a:off x="10061126" y="3952170"/>
            <a:ext cx="885473" cy="392206"/>
            <a:chOff x="9831258" y="5599045"/>
            <a:chExt cx="885473" cy="392206"/>
          </a:xfrm>
        </p:grpSpPr>
        <p:grpSp>
          <p:nvGrpSpPr>
            <p:cNvPr id="278" name="Group 277">
              <a:extLst>
                <a:ext uri="{FF2B5EF4-FFF2-40B4-BE49-F238E27FC236}">
                  <a16:creationId xmlns:a16="http://schemas.microsoft.com/office/drawing/2014/main" id="{A5E9CC87-6428-E540-AD95-CF7C28D79672}"/>
                </a:ext>
              </a:extLst>
            </p:cNvPr>
            <p:cNvGrpSpPr/>
            <p:nvPr/>
          </p:nvGrpSpPr>
          <p:grpSpPr>
            <a:xfrm>
              <a:off x="10165454" y="5599045"/>
              <a:ext cx="551277" cy="392206"/>
              <a:chOff x="10528708" y="5486311"/>
              <a:chExt cx="551277" cy="392206"/>
            </a:xfrm>
          </p:grpSpPr>
          <p:sp>
            <p:nvSpPr>
              <p:cNvPr id="280" name="Rectangle 279">
                <a:extLst>
                  <a:ext uri="{FF2B5EF4-FFF2-40B4-BE49-F238E27FC236}">
                    <a16:creationId xmlns:a16="http://schemas.microsoft.com/office/drawing/2014/main" id="{178A13BD-2AA4-A340-BC94-CB5EFEED9FD0}"/>
                  </a:ext>
                </a:extLst>
              </p:cNvPr>
              <p:cNvSpPr/>
              <p:nvPr/>
            </p:nvSpPr>
            <p:spPr>
              <a:xfrm>
                <a:off x="10528708" y="54863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C000"/>
                  </a:solidFill>
                </a:endParaRPr>
              </a:p>
            </p:txBody>
          </p:sp>
          <p:sp>
            <p:nvSpPr>
              <p:cNvPr id="281" name="Rectangle 280">
                <a:extLst>
                  <a:ext uri="{FF2B5EF4-FFF2-40B4-BE49-F238E27FC236}">
                    <a16:creationId xmlns:a16="http://schemas.microsoft.com/office/drawing/2014/main" id="{6D621C1B-BAFB-CF43-B23A-0928707DEEFF}"/>
                  </a:ext>
                </a:extLst>
              </p:cNvPr>
              <p:cNvSpPr/>
              <p:nvPr/>
            </p:nvSpPr>
            <p:spPr>
              <a:xfrm>
                <a:off x="10565797" y="5525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C000"/>
                  </a:solidFill>
                </a:endParaRPr>
              </a:p>
            </p:txBody>
          </p:sp>
          <p:sp>
            <p:nvSpPr>
              <p:cNvPr id="282" name="Rectangle 281">
                <a:extLst>
                  <a:ext uri="{FF2B5EF4-FFF2-40B4-BE49-F238E27FC236}">
                    <a16:creationId xmlns:a16="http://schemas.microsoft.com/office/drawing/2014/main" id="{0D6247E2-2054-C64D-A83A-DC2C3CCDE727}"/>
                  </a:ext>
                </a:extLst>
              </p:cNvPr>
              <p:cNvSpPr/>
              <p:nvPr/>
            </p:nvSpPr>
            <p:spPr>
              <a:xfrm>
                <a:off x="10607316" y="5568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FFC000"/>
                  </a:solidFill>
                </a:endParaRPr>
              </a:p>
            </p:txBody>
          </p:sp>
          <mc:AlternateContent xmlns:mc="http://schemas.openxmlformats.org/markup-compatibility/2006" xmlns:a14="http://schemas.microsoft.com/office/drawing/2010/main">
            <mc:Choice Requires="a14">
              <p:sp>
                <p:nvSpPr>
                  <p:cNvPr id="283" name="TextBox 282">
                    <a:extLst>
                      <a:ext uri="{FF2B5EF4-FFF2-40B4-BE49-F238E27FC236}">
                        <a16:creationId xmlns:a16="http://schemas.microsoft.com/office/drawing/2014/main" id="{4E73CCE7-613D-AB4B-B339-423E0506659D}"/>
                      </a:ext>
                    </a:extLst>
                  </p:cNvPr>
                  <p:cNvSpPr txBox="1"/>
                  <p:nvPr/>
                </p:nvSpPr>
                <p:spPr>
                  <a:xfrm>
                    <a:off x="10760923" y="5601518"/>
                    <a:ext cx="319062"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solidFill>
                                    <a:srgbClr val="FFC000"/>
                                  </a:solidFill>
                                  <a:latin typeface="Cambria Math" panose="02040503050406030204" pitchFamily="18" charset="0"/>
                                </a:rPr>
                              </m:ctrlPr>
                            </m:sSubSupPr>
                            <m:e>
                              <m:r>
                                <a:rPr lang="de-DE" i="1">
                                  <a:solidFill>
                                    <a:srgbClr val="FFC000"/>
                                  </a:solidFill>
                                  <a:latin typeface="Cambria Math" charset="0"/>
                                </a:rPr>
                                <m:t>𝑔</m:t>
                              </m:r>
                            </m:e>
                            <m:sub>
                              <m:r>
                                <a:rPr lang="de-DE" b="0" i="1" smtClean="0">
                                  <a:solidFill>
                                    <a:srgbClr val="FFC000"/>
                                  </a:solidFill>
                                  <a:latin typeface="Cambria Math" panose="02040503050406030204" pitchFamily="18" charset="0"/>
                                </a:rPr>
                                <m:t>𝑒</m:t>
                              </m:r>
                            </m:sub>
                            <m:sup>
                              <m:r>
                                <a:rPr lang="de-DE" b="0" i="1" smtClean="0">
                                  <a:solidFill>
                                    <a:srgbClr val="FFC000"/>
                                  </a:solidFill>
                                  <a:latin typeface="Cambria Math" panose="02040503050406030204" pitchFamily="18" charset="0"/>
                                </a:rPr>
                                <m:t>𝐹</m:t>
                              </m:r>
                            </m:sup>
                          </m:sSubSup>
                        </m:oMath>
                      </m:oMathPara>
                    </a14:m>
                    <a:endParaRPr lang="en-GB" dirty="0">
                      <a:solidFill>
                        <a:srgbClr val="FFC000"/>
                      </a:solidFill>
                    </a:endParaRPr>
                  </a:p>
                </p:txBody>
              </p:sp>
            </mc:Choice>
            <mc:Fallback xmlns="">
              <p:sp>
                <p:nvSpPr>
                  <p:cNvPr id="51" name="TextBox 50">
                    <a:extLst>
                      <a:ext uri="{FF2B5EF4-FFF2-40B4-BE49-F238E27FC236}">
                        <a16:creationId xmlns:a16="http://schemas.microsoft.com/office/drawing/2014/main" id="{1903837B-F8F8-3549-B71A-7E1E4297024A}"/>
                      </a:ext>
                    </a:extLst>
                  </p:cNvPr>
                  <p:cNvSpPr txBox="1">
                    <a:spLocks noRot="1" noChangeAspect="1" noMove="1" noResize="1" noEditPoints="1" noAdjustHandles="1" noChangeArrowheads="1" noChangeShapeType="1" noTextEdit="1"/>
                  </p:cNvSpPr>
                  <p:nvPr/>
                </p:nvSpPr>
                <p:spPr>
                  <a:xfrm>
                    <a:off x="10760923" y="5601518"/>
                    <a:ext cx="319062" cy="276999"/>
                  </a:xfrm>
                  <a:prstGeom prst="rect">
                    <a:avLst/>
                  </a:prstGeom>
                  <a:blipFill>
                    <a:blip r:embed="rId22"/>
                    <a:stretch>
                      <a:fillRect l="-15385" t="-4348" r="-3846" b="-21739"/>
                    </a:stretch>
                  </a:blipFill>
                </p:spPr>
                <p:txBody>
                  <a:bodyPr/>
                  <a:lstStyle/>
                  <a:p>
                    <a:r>
                      <a:rPr lang="en-GB">
                        <a:noFill/>
                      </a:rPr>
                      <a:t> </a:t>
                    </a:r>
                  </a:p>
                </p:txBody>
              </p:sp>
            </mc:Fallback>
          </mc:AlternateContent>
        </p:grpSp>
        <p:cxnSp>
          <p:nvCxnSpPr>
            <p:cNvPr id="279" name="Straight Connector 278">
              <a:extLst>
                <a:ext uri="{FF2B5EF4-FFF2-40B4-BE49-F238E27FC236}">
                  <a16:creationId xmlns:a16="http://schemas.microsoft.com/office/drawing/2014/main" id="{C8860DDE-F25C-1D4C-AB7E-3BB5FC096D19}"/>
                </a:ext>
              </a:extLst>
            </p:cNvPr>
            <p:cNvCxnSpPr>
              <a:cxnSpLocks/>
              <a:stCxn id="281" idx="1"/>
            </p:cNvCxnSpPr>
            <p:nvPr/>
          </p:nvCxnSpPr>
          <p:spPr>
            <a:xfrm flipH="1">
              <a:off x="9831258" y="5709959"/>
              <a:ext cx="371285" cy="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9F70F305-B824-054D-8A06-EDB4B4AB3A02}"/>
              </a:ext>
            </a:extLst>
          </p:cNvPr>
          <p:cNvGrpSpPr/>
          <p:nvPr/>
        </p:nvGrpSpPr>
        <p:grpSpPr>
          <a:xfrm>
            <a:off x="7837478" y="2936955"/>
            <a:ext cx="904273" cy="376284"/>
            <a:chOff x="7626987" y="5600452"/>
            <a:chExt cx="904273" cy="376284"/>
          </a:xfrm>
        </p:grpSpPr>
        <p:cxnSp>
          <p:nvCxnSpPr>
            <p:cNvPr id="285" name="Straight Connector 284">
              <a:extLst>
                <a:ext uri="{FF2B5EF4-FFF2-40B4-BE49-F238E27FC236}">
                  <a16:creationId xmlns:a16="http://schemas.microsoft.com/office/drawing/2014/main" id="{7A7B3B2F-6699-294F-AA8D-9B38C7AD455F}"/>
                </a:ext>
              </a:extLst>
            </p:cNvPr>
            <p:cNvCxnSpPr>
              <a:cxnSpLocks/>
              <a:endCxn id="288" idx="3"/>
            </p:cNvCxnSpPr>
            <p:nvPr/>
          </p:nvCxnSpPr>
          <p:spPr>
            <a:xfrm flipH="1">
              <a:off x="8133906" y="5710951"/>
              <a:ext cx="397354" cy="4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6" name="Group 285">
              <a:extLst>
                <a:ext uri="{FF2B5EF4-FFF2-40B4-BE49-F238E27FC236}">
                  <a16:creationId xmlns:a16="http://schemas.microsoft.com/office/drawing/2014/main" id="{B4071421-B50E-9344-A1F3-BBAF692C1976}"/>
                </a:ext>
              </a:extLst>
            </p:cNvPr>
            <p:cNvGrpSpPr/>
            <p:nvPr/>
          </p:nvGrpSpPr>
          <p:grpSpPr>
            <a:xfrm>
              <a:off x="7626987" y="5600452"/>
              <a:ext cx="548438" cy="376284"/>
              <a:chOff x="10202878" y="5486311"/>
              <a:chExt cx="548438" cy="376284"/>
            </a:xfrm>
          </p:grpSpPr>
          <p:sp>
            <p:nvSpPr>
              <p:cNvPr id="287" name="Rectangle 286">
                <a:extLst>
                  <a:ext uri="{FF2B5EF4-FFF2-40B4-BE49-F238E27FC236}">
                    <a16:creationId xmlns:a16="http://schemas.microsoft.com/office/drawing/2014/main" id="{CE1F33E7-F520-8A44-B68A-80010AE00940}"/>
                  </a:ext>
                </a:extLst>
              </p:cNvPr>
              <p:cNvSpPr/>
              <p:nvPr/>
            </p:nvSpPr>
            <p:spPr>
              <a:xfrm>
                <a:off x="10528708" y="54863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p:sp>
            <p:nvSpPr>
              <p:cNvPr id="288" name="Rectangle 287">
                <a:extLst>
                  <a:ext uri="{FF2B5EF4-FFF2-40B4-BE49-F238E27FC236}">
                    <a16:creationId xmlns:a16="http://schemas.microsoft.com/office/drawing/2014/main" id="{9C3171F3-1285-BA4B-8AFC-2842A9A8BDF9}"/>
                  </a:ext>
                </a:extLst>
              </p:cNvPr>
              <p:cNvSpPr/>
              <p:nvPr/>
            </p:nvSpPr>
            <p:spPr>
              <a:xfrm>
                <a:off x="10565797" y="5525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p:sp>
            <p:nvSpPr>
              <p:cNvPr id="289" name="Rectangle 288">
                <a:extLst>
                  <a:ext uri="{FF2B5EF4-FFF2-40B4-BE49-F238E27FC236}">
                    <a16:creationId xmlns:a16="http://schemas.microsoft.com/office/drawing/2014/main" id="{CC13A242-454A-2641-BDF0-A14CC6829706}"/>
                  </a:ext>
                </a:extLst>
              </p:cNvPr>
              <p:cNvSpPr/>
              <p:nvPr/>
            </p:nvSpPr>
            <p:spPr>
              <a:xfrm>
                <a:off x="10607316" y="556822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accent1"/>
                  </a:solidFill>
                </a:endParaRPr>
              </a:p>
            </p:txBody>
          </p:sp>
          <mc:AlternateContent xmlns:mc="http://schemas.openxmlformats.org/markup-compatibility/2006" xmlns:a14="http://schemas.microsoft.com/office/drawing/2010/main">
            <mc:Choice Requires="a14">
              <p:sp>
                <p:nvSpPr>
                  <p:cNvPr id="290" name="TextBox 289">
                    <a:extLst>
                      <a:ext uri="{FF2B5EF4-FFF2-40B4-BE49-F238E27FC236}">
                        <a16:creationId xmlns:a16="http://schemas.microsoft.com/office/drawing/2014/main" id="{F7FCF4AD-D4A7-9B41-AF4C-9EE5333D15FF}"/>
                      </a:ext>
                    </a:extLst>
                  </p:cNvPr>
                  <p:cNvSpPr txBox="1"/>
                  <p:nvPr/>
                </p:nvSpPr>
                <p:spPr>
                  <a:xfrm>
                    <a:off x="10202878" y="5585596"/>
                    <a:ext cx="319062"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solidFill>
                                    <a:schemeClr val="accent1"/>
                                  </a:solidFill>
                                  <a:latin typeface="Cambria Math" panose="02040503050406030204" pitchFamily="18" charset="0"/>
                                </a:rPr>
                              </m:ctrlPr>
                            </m:sSubSupPr>
                            <m:e>
                              <m:r>
                                <a:rPr lang="de-DE" i="1">
                                  <a:solidFill>
                                    <a:schemeClr val="accent1"/>
                                  </a:solidFill>
                                  <a:latin typeface="Cambria Math" charset="0"/>
                                </a:rPr>
                                <m:t>𝑔</m:t>
                              </m:r>
                            </m:e>
                            <m:sub>
                              <m:r>
                                <a:rPr lang="de-DE" b="0" i="1" smtClean="0">
                                  <a:solidFill>
                                    <a:schemeClr val="accent1"/>
                                  </a:solidFill>
                                  <a:latin typeface="Cambria Math" panose="02040503050406030204" pitchFamily="18" charset="0"/>
                                </a:rPr>
                                <m:t>𝑒</m:t>
                              </m:r>
                            </m:sub>
                            <m:sup>
                              <m:r>
                                <a:rPr lang="de-DE" b="0" i="1" smtClean="0">
                                  <a:solidFill>
                                    <a:schemeClr val="accent1"/>
                                  </a:solidFill>
                                  <a:latin typeface="Cambria Math" panose="02040503050406030204" pitchFamily="18" charset="0"/>
                                </a:rPr>
                                <m:t>𝑇</m:t>
                              </m:r>
                            </m:sup>
                          </m:sSubSup>
                        </m:oMath>
                      </m:oMathPara>
                    </a14:m>
                    <a:endParaRPr lang="en-GB" dirty="0">
                      <a:solidFill>
                        <a:schemeClr val="accent1"/>
                      </a:solidFill>
                    </a:endParaRPr>
                  </a:p>
                </p:txBody>
              </p:sp>
            </mc:Choice>
            <mc:Fallback xmlns="">
              <p:sp>
                <p:nvSpPr>
                  <p:cNvPr id="290" name="TextBox 289">
                    <a:extLst>
                      <a:ext uri="{FF2B5EF4-FFF2-40B4-BE49-F238E27FC236}">
                        <a16:creationId xmlns:a16="http://schemas.microsoft.com/office/drawing/2014/main" id="{F7FCF4AD-D4A7-9B41-AF4C-9EE5333D15FF}"/>
                      </a:ext>
                    </a:extLst>
                  </p:cNvPr>
                  <p:cNvSpPr txBox="1">
                    <a:spLocks noRot="1" noChangeAspect="1" noMove="1" noResize="1" noEditPoints="1" noAdjustHandles="1" noChangeArrowheads="1" noChangeShapeType="1" noTextEdit="1"/>
                  </p:cNvSpPr>
                  <p:nvPr/>
                </p:nvSpPr>
                <p:spPr>
                  <a:xfrm>
                    <a:off x="10202878" y="5585596"/>
                    <a:ext cx="319062" cy="276999"/>
                  </a:xfrm>
                  <a:prstGeom prst="rect">
                    <a:avLst/>
                  </a:prstGeom>
                  <a:blipFill>
                    <a:blip r:embed="rId23"/>
                    <a:stretch>
                      <a:fillRect l="-15385" r="-3846" b="-21739"/>
                    </a:stretch>
                  </a:blipFill>
                </p:spPr>
                <p:txBody>
                  <a:bodyPr/>
                  <a:lstStyle/>
                  <a:p>
                    <a:r>
                      <a:rPr lang="en-GB">
                        <a:noFill/>
                      </a:rPr>
                      <a:t> </a:t>
                    </a:r>
                  </a:p>
                </p:txBody>
              </p:sp>
            </mc:Fallback>
          </mc:AlternateContent>
        </p:grpSp>
      </p:grpSp>
    </p:spTree>
    <p:extLst>
      <p:ext uri="{BB962C8B-B14F-4D97-AF65-F5344CB8AC3E}">
        <p14:creationId xmlns:p14="http://schemas.microsoft.com/office/powerpoint/2010/main" val="460344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9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9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98"/>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9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00"/>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0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284"/>
                                        </p:tgtEl>
                                        <p:attrNameLst>
                                          <p:attrName>style.visibility</p:attrName>
                                        </p:attrNameLst>
                                      </p:cBhvr>
                                      <p:to>
                                        <p:strVal val="hidden"/>
                                      </p:to>
                                    </p:set>
                                  </p:childTnLst>
                                </p:cTn>
                              </p:par>
                              <p:par>
                                <p:cTn id="29" presetID="1" presetClass="exit" presetSubtype="0" fill="hold" grpId="0" nodeType="withEffect">
                                  <p:stCondLst>
                                    <p:cond delay="0"/>
                                  </p:stCondLst>
                                  <p:childTnLst>
                                    <p:set>
                                      <p:cBhvr>
                                        <p:cTn id="30" dur="1" fill="hold">
                                          <p:stCondLst>
                                            <p:cond delay="0"/>
                                          </p:stCondLst>
                                        </p:cTn>
                                        <p:tgtEl>
                                          <p:spTgt spid="239"/>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244"/>
                                        </p:tgtEl>
                                        <p:attrNameLst>
                                          <p:attrName>style.visibility</p:attrName>
                                        </p:attrNameLst>
                                      </p:cBhvr>
                                      <p:to>
                                        <p:strVal val="hidden"/>
                                      </p:to>
                                    </p:set>
                                  </p:childTnLst>
                                </p:cTn>
                              </p:par>
                              <p:par>
                                <p:cTn id="33" presetID="1" presetClass="exit" presetSubtype="0" fill="hold" nodeType="withEffect">
                                  <p:stCondLst>
                                    <p:cond delay="0"/>
                                  </p:stCondLst>
                                  <p:childTnLst>
                                    <p:set>
                                      <p:cBhvr>
                                        <p:cTn id="34" dur="1" fill="hold">
                                          <p:stCondLst>
                                            <p:cond delay="0"/>
                                          </p:stCondLst>
                                        </p:cTn>
                                        <p:tgtEl>
                                          <p:spTgt spid="252"/>
                                        </p:tgtEl>
                                        <p:attrNameLst>
                                          <p:attrName>style.visibility</p:attrName>
                                        </p:attrNameLst>
                                      </p:cBhvr>
                                      <p:to>
                                        <p:strVal val="hidden"/>
                                      </p:to>
                                    </p:set>
                                  </p:childTnLst>
                                </p:cTn>
                              </p:par>
                              <p:par>
                                <p:cTn id="35" presetID="1" presetClass="exit" presetSubtype="0" fill="hold" nodeType="withEffect">
                                  <p:stCondLst>
                                    <p:cond delay="0"/>
                                  </p:stCondLst>
                                  <p:childTnLst>
                                    <p:set>
                                      <p:cBhvr>
                                        <p:cTn id="36" dur="1" fill="hold">
                                          <p:stCondLst>
                                            <p:cond delay="0"/>
                                          </p:stCondLst>
                                        </p:cTn>
                                        <p:tgtEl>
                                          <p:spTgt spid="263"/>
                                        </p:tgtEl>
                                        <p:attrNameLst>
                                          <p:attrName>style.visibility</p:attrName>
                                        </p:attrNameLst>
                                      </p:cBhvr>
                                      <p:to>
                                        <p:strVal val="hidden"/>
                                      </p:to>
                                    </p:set>
                                  </p:childTnLst>
                                </p:cTn>
                              </p:par>
                              <p:par>
                                <p:cTn id="37" presetID="1" presetClass="exit" presetSubtype="0" fill="hold" nodeType="withEffect">
                                  <p:stCondLst>
                                    <p:cond delay="0"/>
                                  </p:stCondLst>
                                  <p:childTnLst>
                                    <p:set>
                                      <p:cBhvr>
                                        <p:cTn id="38" dur="1" fill="hold">
                                          <p:stCondLst>
                                            <p:cond delay="0"/>
                                          </p:stCondLst>
                                        </p:cTn>
                                        <p:tgtEl>
                                          <p:spTgt spid="271"/>
                                        </p:tgtEl>
                                        <p:attrNameLst>
                                          <p:attrName>style.visibility</p:attrName>
                                        </p:attrNameLst>
                                      </p:cBhvr>
                                      <p:to>
                                        <p:strVal val="hidden"/>
                                      </p:to>
                                    </p:set>
                                  </p:childTnLst>
                                </p:cTn>
                              </p:par>
                              <p:par>
                                <p:cTn id="39" presetID="1" presetClass="exit" presetSubtype="0" fill="hold" grpId="0" nodeType="withEffect">
                                  <p:stCondLst>
                                    <p:cond delay="0"/>
                                  </p:stCondLst>
                                  <p:childTnLst>
                                    <p:set>
                                      <p:cBhvr>
                                        <p:cTn id="40" dur="1" fill="hold">
                                          <p:stCondLst>
                                            <p:cond delay="0"/>
                                          </p:stCondLst>
                                        </p:cTn>
                                        <p:tgtEl>
                                          <p:spTgt spid="258"/>
                                        </p:tgtEl>
                                        <p:attrNameLst>
                                          <p:attrName>style.visibility</p:attrName>
                                        </p:attrNameLst>
                                      </p:cBhvr>
                                      <p:to>
                                        <p:strVal val="hidden"/>
                                      </p:to>
                                    </p:set>
                                  </p:childTnLst>
                                </p:cTn>
                              </p:par>
                              <p:par>
                                <p:cTn id="41" presetID="1" presetClass="exit" presetSubtype="0" fill="hold" nodeType="withEffect">
                                  <p:stCondLst>
                                    <p:cond delay="0"/>
                                  </p:stCondLst>
                                  <p:childTnLst>
                                    <p:set>
                                      <p:cBhvr>
                                        <p:cTn id="42" dur="1" fill="hold">
                                          <p:stCondLst>
                                            <p:cond delay="0"/>
                                          </p:stCondLst>
                                        </p:cTn>
                                        <p:tgtEl>
                                          <p:spTgt spid="27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 grpId="0" animBg="1"/>
      <p:bldP spid="258"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F2451D-BB80-4E46-B33A-E85CFBD6AAE0}"/>
              </a:ext>
            </a:extLst>
          </p:cNvPr>
          <p:cNvSpPr>
            <a:spLocks noGrp="1"/>
          </p:cNvSpPr>
          <p:nvPr>
            <p:ph type="title"/>
          </p:nvPr>
        </p:nvSpPr>
        <p:spPr/>
        <p:txBody>
          <a:bodyPr>
            <a:normAutofit/>
          </a:bodyPr>
          <a:lstStyle/>
          <a:p>
            <a:r>
              <a:rPr lang="en-GB" dirty="0"/>
              <a:t>Lifted Absorption: Eliminating a Logical variable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89B5990-E4BC-E54B-8FD0-DFCF6F628115}"/>
                  </a:ext>
                </a:extLst>
              </p:cNvPr>
              <p:cNvSpPr>
                <a:spLocks noGrp="1"/>
              </p:cNvSpPr>
              <p:nvPr>
                <p:ph idx="1"/>
              </p:nvPr>
            </p:nvSpPr>
            <p:spPr>
              <a:xfrm>
                <a:off x="359625" y="1665066"/>
                <a:ext cx="8102743" cy="4240848"/>
              </a:xfrm>
            </p:spPr>
            <p:txBody>
              <a:bodyPr>
                <a:normAutofit/>
              </a:bodyPr>
              <a:lstStyle/>
              <a:p>
                <a:r>
                  <a:rPr lang="de-DE" dirty="0">
                    <a:ea typeface="Cambria Math" panose="02040503050406030204" pitchFamily="18" charset="0"/>
                  </a:rPr>
                  <a:t>Output: </a:t>
                </a:r>
                <a14:m>
                  <m:oMath xmlns:m="http://schemas.openxmlformats.org/officeDocument/2006/math">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𝑔</m:t>
                        </m:r>
                      </m:e>
                      <m:sup>
                        <m:r>
                          <a:rPr lang="de-DE" i="1">
                            <a:latin typeface="Cambria Math" panose="02040503050406030204" pitchFamily="18" charset="0"/>
                            <a:ea typeface="Cambria Math" panose="02040503050406030204" pitchFamily="18" charset="0"/>
                          </a:rPr>
                          <m:t>′</m:t>
                        </m:r>
                      </m:sup>
                    </m:sSup>
                    <m:r>
                      <a:rPr lang="en-GB">
                        <a:latin typeface="Cambria Math" panose="02040503050406030204" pitchFamily="18" charset="0"/>
                        <a:ea typeface="Cambria Math" panose="02040503050406030204" pitchFamily="18" charset="0"/>
                      </a:rPr>
                      <m:t>=</m:t>
                    </m:r>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de-DE" i="1">
                            <a:latin typeface="Cambria Math" panose="02040503050406030204" pitchFamily="18" charset="0"/>
                            <a:ea typeface="Cambria Math" panose="02040503050406030204" pitchFamily="18" charset="0"/>
                          </a:rPr>
                          <m:t>′</m:t>
                        </m:r>
                      </m:sup>
                    </m:sSup>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𝒜</m:t>
                                </m:r>
                              </m:e>
                              <m:sup>
                                <m:r>
                                  <a:rPr lang="de-DE" i="1">
                                    <a:latin typeface="Cambria Math" panose="02040503050406030204" pitchFamily="18" charset="0"/>
                                    <a:ea typeface="Cambria Math" panose="02040503050406030204" pitchFamily="18" charset="0"/>
                                  </a:rPr>
                                  <m:t>′</m:t>
                                </m:r>
                              </m:sup>
                            </m:sSup>
                          </m:e>
                        </m:d>
                      </m:e>
                      <m:sub>
                        <m:r>
                          <a:rPr lang="en-GB" i="1">
                            <a:latin typeface="Cambria Math" panose="02040503050406030204" pitchFamily="18" charset="0"/>
                            <a:ea typeface="Cambria Math" panose="02040503050406030204" pitchFamily="18" charset="0"/>
                          </a:rPr>
                          <m:t>|</m:t>
                        </m:r>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𝐶</m:t>
                            </m:r>
                          </m:e>
                          <m:sup>
                            <m:r>
                              <a:rPr lang="de-DE" i="1">
                                <a:latin typeface="Cambria Math" panose="02040503050406030204" pitchFamily="18" charset="0"/>
                                <a:ea typeface="Cambria Math" panose="02040503050406030204" pitchFamily="18" charset="0"/>
                              </a:rPr>
                              <m:t>′</m:t>
                            </m:r>
                          </m:sup>
                        </m:sSup>
                      </m:sub>
                    </m:sSub>
                  </m:oMath>
                </a14:m>
                <a:endParaRPr lang="de-DE" dirty="0">
                  <a:ea typeface="Cambria Math" panose="02040503050406030204" pitchFamily="18" charset="0"/>
                </a:endParaRPr>
              </a:p>
              <a:p>
                <a:pPr marL="258503" lvl="1" indent="0">
                  <a:buNone/>
                </a:pPr>
                <a14:m>
                  <m:oMathPara xmlns:m="http://schemas.openxmlformats.org/officeDocument/2006/math">
                    <m:oMathParaPr>
                      <m:jc m:val="centerGroup"/>
                    </m:oMathParaPr>
                    <m:oMath xmlns:m="http://schemas.openxmlformats.org/officeDocument/2006/math">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de-DE" i="1">
                              <a:latin typeface="Cambria Math" panose="02040503050406030204" pitchFamily="18" charset="0"/>
                              <a:ea typeface="Cambria Math" panose="02040503050406030204" pitchFamily="18" charset="0"/>
                            </a:rPr>
                            <m:t>′</m:t>
                          </m:r>
                        </m:sup>
                      </m:sSup>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𝑎</m:t>
                              </m:r>
                            </m:e>
                            <m:sub>
                              <m:r>
                                <a:rPr lang="de-DE" i="1">
                                  <a:latin typeface="Cambria Math" panose="02040503050406030204" pitchFamily="18" charset="0"/>
                                  <a:ea typeface="Cambria Math" panose="02040503050406030204" pitchFamily="18" charset="0"/>
                                </a:rPr>
                                <m:t>𝑖</m:t>
                              </m:r>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𝑎</m:t>
                              </m:r>
                            </m:e>
                            <m:sub>
                              <m:r>
                                <a:rPr lang="de-DE" i="1">
                                  <a:latin typeface="Cambria Math" panose="02040503050406030204" pitchFamily="18" charset="0"/>
                                  <a:ea typeface="Cambria Math" panose="02040503050406030204" pitchFamily="18" charset="0"/>
                                </a:rPr>
                                <m:t>𝑖</m:t>
                              </m:r>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e>
                      </m:d>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𝜙</m:t>
                      </m:r>
                      <m:sSup>
                        <m:sSupPr>
                          <m:ctrlPr>
                            <a:rPr lang="de-DE" i="1">
                              <a:latin typeface="Cambria Math" panose="02040503050406030204" pitchFamily="18" charset="0"/>
                              <a:ea typeface="Cambria Math" panose="02040503050406030204" pitchFamily="18" charset="0"/>
                            </a:rPr>
                          </m:ctrlPr>
                        </m:sSup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m:t>
                              </m:r>
                              <m:sSub>
                                <m:sSubPr>
                                  <m:ctrlPr>
                                    <a:rPr lang="de-DE" i="1" smtClean="0">
                                      <a:solidFill>
                                        <a:schemeClr val="tx1"/>
                                      </a:solidFill>
                                      <a:latin typeface="Cambria Math" panose="02040503050406030204" pitchFamily="18" charset="0"/>
                                      <a:ea typeface="Cambria Math" panose="02040503050406030204" pitchFamily="18" charset="0"/>
                                    </a:rPr>
                                  </m:ctrlPr>
                                </m:sSubPr>
                                <m:e>
                                  <m:r>
                                    <a:rPr lang="de-DE" i="1">
                                      <a:solidFill>
                                        <a:schemeClr val="tx1"/>
                                      </a:solidFill>
                                      <a:latin typeface="Cambria Math" panose="02040503050406030204" pitchFamily="18" charset="0"/>
                                      <a:ea typeface="Cambria Math" panose="02040503050406030204" pitchFamily="18" charset="0"/>
                                    </a:rPr>
                                    <m:t>𝑎</m:t>
                                  </m:r>
                                </m:e>
                                <m:sub>
                                  <m:r>
                                    <a:rPr lang="de-DE" i="1">
                                      <a:solidFill>
                                        <a:schemeClr val="tx1"/>
                                      </a:solidFill>
                                      <a:latin typeface="Cambria Math" panose="02040503050406030204" pitchFamily="18" charset="0"/>
                                      <a:ea typeface="Cambria Math" panose="02040503050406030204" pitchFamily="18" charset="0"/>
                                    </a:rPr>
                                    <m:t>𝑖</m:t>
                                  </m:r>
                                  <m:r>
                                    <a:rPr lang="de-DE" i="1">
                                      <a:solidFill>
                                        <a:schemeClr val="tx1"/>
                                      </a:solidFill>
                                      <a:latin typeface="Cambria Math" panose="02040503050406030204" pitchFamily="18" charset="0"/>
                                      <a:ea typeface="Cambria Math" panose="02040503050406030204" pitchFamily="18" charset="0"/>
                                    </a:rPr>
                                    <m:t>−1</m:t>
                                  </m:r>
                                </m:sub>
                              </m:sSub>
                              <m:r>
                                <a:rPr lang="de-DE" i="1">
                                  <a:solidFill>
                                    <a:schemeClr val="tx1"/>
                                  </a:solidFill>
                                  <a:latin typeface="Cambria Math" panose="02040503050406030204" pitchFamily="18" charset="0"/>
                                  <a:ea typeface="Cambria Math" panose="02040503050406030204" pitchFamily="18" charset="0"/>
                                </a:rPr>
                                <m:t>,</m:t>
                              </m:r>
                              <m:r>
                                <a:rPr lang="de-DE" i="1">
                                  <a:solidFill>
                                    <a:schemeClr val="tx1"/>
                                  </a:solidFill>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𝑎</m:t>
                                  </m:r>
                                </m:e>
                                <m:sub>
                                  <m:r>
                                    <a:rPr lang="de-DE" i="1">
                                      <a:latin typeface="Cambria Math" panose="02040503050406030204" pitchFamily="18" charset="0"/>
                                      <a:ea typeface="Cambria Math" panose="02040503050406030204" pitchFamily="18" charset="0"/>
                                    </a:rPr>
                                    <m:t>𝑖</m:t>
                                  </m:r>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e>
                          </m:d>
                        </m:e>
                        <m:sup>
                          <m:r>
                            <a:rPr lang="de-DE" i="1" smtClean="0">
                              <a:solidFill>
                                <a:schemeClr val="accent1"/>
                              </a:solidFill>
                              <a:latin typeface="Cambria Math" panose="02040503050406030204" pitchFamily="18" charset="0"/>
                              <a:ea typeface="Cambria Math" panose="02040503050406030204" pitchFamily="18" charset="0"/>
                            </a:rPr>
                            <m:t>𝑟</m:t>
                          </m:r>
                        </m:sup>
                      </m:sSup>
                    </m:oMath>
                  </m:oMathPara>
                </a14:m>
                <a:endParaRPr lang="en-GB" dirty="0"/>
              </a:p>
              <a:p>
                <a:pPr lvl="2"/>
                <a:r>
                  <a:rPr lang="en-GB" dirty="0">
                    <a:solidFill>
                      <a:schemeClr val="tx1"/>
                    </a:solidFill>
                  </a:rPr>
                  <a:t>with </a:t>
                </a:r>
                <a14:m>
                  <m:oMath xmlns:m="http://schemas.openxmlformats.org/officeDocument/2006/math">
                    <m:r>
                      <a:rPr lang="de-DE" i="1">
                        <a:solidFill>
                          <a:schemeClr val="tx1"/>
                        </a:solidFill>
                        <a:latin typeface="Cambria Math" panose="02040503050406030204" pitchFamily="18" charset="0"/>
                        <a:ea typeface="Cambria Math" panose="02040503050406030204" pitchFamily="18" charset="0"/>
                      </a:rPr>
                      <m:t>𝑒</m:t>
                    </m:r>
                    <m:r>
                      <a:rPr lang="de-DE" i="1">
                        <a:solidFill>
                          <a:schemeClr val="tx1"/>
                        </a:solidFill>
                        <a:latin typeface="Cambria Math" panose="02040503050406030204" pitchFamily="18" charset="0"/>
                        <a:ea typeface="Cambria Math" panose="02040503050406030204" pitchFamily="18" charset="0"/>
                      </a:rPr>
                      <m:t>=</m:t>
                    </m:r>
                    <m:r>
                      <a:rPr lang="de-DE" i="1">
                        <a:solidFill>
                          <a:schemeClr val="tx1"/>
                        </a:solidFill>
                        <a:latin typeface="Cambria Math" panose="02040503050406030204" pitchFamily="18" charset="0"/>
                        <a:ea typeface="Cambria Math" panose="02040503050406030204" pitchFamily="18" charset="0"/>
                      </a:rPr>
                      <m:t>𝑜</m:t>
                    </m:r>
                  </m:oMath>
                </a14:m>
                <a:r>
                  <a:rPr lang="en-GB" dirty="0">
                    <a:solidFill>
                      <a:schemeClr val="tx1"/>
                    </a:solidFill>
                  </a:rPr>
                  <a:t> if </a:t>
                </a:r>
                <a14:m>
                  <m:oMath xmlns:m="http://schemas.openxmlformats.org/officeDocument/2006/math">
                    <m:sSub>
                      <m:sSubPr>
                        <m:ctrlPr>
                          <a:rPr lang="de-DE" i="1">
                            <a:solidFill>
                              <a:schemeClr val="tx1"/>
                            </a:solidFill>
                            <a:latin typeface="Cambria Math" panose="02040503050406030204" pitchFamily="18" charset="0"/>
                          </a:rPr>
                        </m:ctrlPr>
                      </m:sSubPr>
                      <m:e>
                        <m:r>
                          <a:rPr lang="de-DE" i="1">
                            <a:solidFill>
                              <a:schemeClr val="tx1"/>
                            </a:solidFill>
                            <a:latin typeface="Cambria Math" panose="02040503050406030204" pitchFamily="18" charset="0"/>
                          </a:rPr>
                          <m:t>𝐴</m:t>
                        </m:r>
                      </m:e>
                      <m:sub>
                        <m:r>
                          <a:rPr lang="de-DE" i="1">
                            <a:solidFill>
                              <a:schemeClr val="tx1"/>
                            </a:solidFill>
                            <a:latin typeface="Cambria Math" panose="02040503050406030204" pitchFamily="18" charset="0"/>
                          </a:rPr>
                          <m:t>𝑖</m:t>
                        </m:r>
                      </m:sub>
                    </m:sSub>
                    <m:r>
                      <a:rPr lang="de-DE" i="1">
                        <a:latin typeface="Cambria Math" panose="02040503050406030204" pitchFamily="18" charset="0"/>
                      </a:rPr>
                      <m:t>=</m:t>
                    </m:r>
                    <m:r>
                      <a:rPr lang="de-DE" i="1">
                        <a:latin typeface="Cambria Math" panose="02040503050406030204" pitchFamily="18" charset="0"/>
                      </a:rPr>
                      <m:t>𝑅</m:t>
                    </m:r>
                    <m:d>
                      <m:dPr>
                        <m:ctrlPr>
                          <a:rPr lang="de-DE" i="1">
                            <a:latin typeface="Cambria Math" panose="02040503050406030204" pitchFamily="18" charset="0"/>
                          </a:rPr>
                        </m:ctrlPr>
                      </m:dPr>
                      <m:e>
                        <m:r>
                          <a:rPr lang="de-DE" b="1" i="1">
                            <a:latin typeface="Cambria Math" panose="02040503050406030204" pitchFamily="18" charset="0"/>
                          </a:rPr>
                          <m:t>𝒀</m:t>
                        </m:r>
                      </m:e>
                    </m:d>
                  </m:oMath>
                </a14:m>
                <a:r>
                  <a:rPr lang="en-GB" dirty="0"/>
                  <a:t> </a:t>
                </a:r>
              </a:p>
              <a:p>
                <a:r>
                  <a:rPr lang="en-GB" dirty="0"/>
                  <a:t>E.g., </a:t>
                </a:r>
                <a14:m>
                  <m:oMath xmlns:m="http://schemas.openxmlformats.org/officeDocument/2006/math">
                    <m:r>
                      <a:rPr lang="de-DE" b="0" i="1" smtClean="0">
                        <a:latin typeface="Cambria Math" panose="02040503050406030204" pitchFamily="18" charset="0"/>
                      </a:rPr>
                      <m:t>𝑇𝑟𝑒𝑎𝑡</m:t>
                    </m:r>
                    <m:d>
                      <m:dPr>
                        <m:ctrlPr>
                          <a:rPr lang="de-DE" b="0" i="1" smtClean="0">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r>
                      <a:rPr lang="de-DE" b="0" i="1" smtClean="0">
                        <a:latin typeface="Cambria Math" panose="02040503050406030204" pitchFamily="18" charset="0"/>
                      </a:rPr>
                      <m:t>=</m:t>
                    </m:r>
                    <m:r>
                      <m:rPr>
                        <m:sty m:val="p"/>
                      </m:rPr>
                      <a:rPr lang="de-DE" b="0" i="0" smtClean="0">
                        <a:latin typeface="Cambria Math" panose="02040503050406030204" pitchFamily="18" charset="0"/>
                      </a:rPr>
                      <m:t>true</m:t>
                    </m:r>
                    <m:r>
                      <a:rPr lang="de-DE" b="0" i="1" smtClean="0">
                        <a:latin typeface="Cambria Math" panose="02040503050406030204" pitchFamily="18" charset="0"/>
                      </a:rPr>
                      <m:t> ∀</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𝑥</m:t>
                        </m:r>
                        <m:r>
                          <a:rPr lang="de-DE" b="0" i="1" smtClean="0">
                            <a:latin typeface="Cambria Math" panose="02040503050406030204" pitchFamily="18" charset="0"/>
                            <a:ea typeface="Cambria Math" panose="02040503050406030204" pitchFamily="18" charset="0"/>
                          </a:rPr>
                          <m:t>, </m:t>
                        </m:r>
                        <m:r>
                          <a:rPr lang="de-DE" b="0" i="1" smtClean="0">
                            <a:latin typeface="Cambria Math" panose="02040503050406030204" pitchFamily="18" charset="0"/>
                            <a:ea typeface="Cambria Math" panose="02040503050406030204" pitchFamily="18" charset="0"/>
                          </a:rPr>
                          <m:t>𝑚</m:t>
                        </m:r>
                      </m:e>
                    </m:d>
                    <m:r>
                      <a:rPr lang="de-DE" b="0" i="1" smtClean="0">
                        <a:latin typeface="Cambria Math" panose="02040503050406030204" pitchFamily="18" charset="0"/>
                        <a:ea typeface="Cambria Math" panose="02040503050406030204" pitchFamily="18" charset="0"/>
                      </a:rPr>
                      <m:t>∈⊤</m:t>
                    </m:r>
                  </m:oMath>
                </a14:m>
                <a:endParaRPr lang="en-GB" dirty="0"/>
              </a:p>
              <a:p>
                <a:pPr lvl="1"/>
                <a:r>
                  <a:rPr lang="en-GB" dirty="0"/>
                  <a:t>Parfactor </a:t>
                </a:r>
                <a14:m>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𝑔</m:t>
                        </m:r>
                      </m:e>
                      <m:sub>
                        <m:r>
                          <a:rPr lang="de-DE" b="0" i="0" smtClean="0">
                            <a:latin typeface="Cambria Math" panose="02040503050406030204" pitchFamily="18" charset="0"/>
                            <a:ea typeface="Cambria Math" panose="02040503050406030204" pitchFamily="18" charset="0"/>
                          </a:rPr>
                          <m:t>3</m:t>
                        </m:r>
                      </m:sub>
                    </m:sSub>
                  </m:oMath>
                </a14:m>
                <a:r>
                  <a:rPr lang="de-DE" b="0" dirty="0">
                    <a:ea typeface="Cambria Math" panose="02040503050406030204" pitchFamily="18" charset="0"/>
                  </a:rPr>
                  <a:t> contains </a:t>
                </a:r>
                <a14:m>
                  <m:oMath xmlns:m="http://schemas.openxmlformats.org/officeDocument/2006/math">
                    <m:r>
                      <a:rPr lang="de-DE" i="1">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i="1">
                            <a:latin typeface="Cambria Math" panose="02040503050406030204" pitchFamily="18" charset="0"/>
                          </a:rPr>
                          <m:t>,</m:t>
                        </m:r>
                        <m:r>
                          <a:rPr lang="de-DE" b="0" i="1" smtClean="0">
                            <a:latin typeface="Cambria Math" panose="02040503050406030204" pitchFamily="18" charset="0"/>
                          </a:rPr>
                          <m:t>𝑀</m:t>
                        </m:r>
                      </m:e>
                    </m:d>
                  </m:oMath>
                </a14:m>
                <a:endParaRPr lang="de-DE" b="0" dirty="0">
                  <a:ea typeface="Cambria Math" panose="02040503050406030204" pitchFamily="18" charset="0"/>
                </a:endParaRPr>
              </a:p>
              <a:p>
                <a:pPr lvl="1"/>
                <a:r>
                  <a:rPr lang="de-DE" dirty="0">
                    <a:ea typeface="Cambria Math" panose="02040503050406030204" pitchFamily="18" charset="0"/>
                  </a:rPr>
                  <a:t>Output: </a:t>
                </a:r>
                <a14:m>
                  <m:oMath xmlns:m="http://schemas.openxmlformats.org/officeDocument/2006/math">
                    <m:sSup>
                      <m:sSupPr>
                        <m:ctrlPr>
                          <a:rPr lang="de-DE" b="0" i="1" smtClean="0">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de-DE" b="0" i="1" smtClean="0">
                            <a:latin typeface="Cambria Math" panose="02040503050406030204" pitchFamily="18" charset="0"/>
                            <a:ea typeface="Cambria Math" panose="02040503050406030204" pitchFamily="18" charset="0"/>
                          </a:rPr>
                          <m:t>′</m:t>
                        </m:r>
                      </m:sup>
                    </m:sSup>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𝐸𝑝𝑖𝑑</m:t>
                        </m:r>
                        <m:r>
                          <a:rPr lang="de-DE"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𝑆𝑖𝑐𝑘</m:t>
                        </m:r>
                        <m:d>
                          <m:dPr>
                            <m:ctrlPr>
                              <a:rPr lang="de-DE"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e>
                        </m:d>
                      </m:e>
                    </m:d>
                  </m:oMath>
                </a14:m>
                <a:endParaRPr lang="de-DE" dirty="0">
                  <a:ea typeface="Cambria Math" panose="02040503050406030204" pitchFamily="18" charset="0"/>
                </a:endParaRPr>
              </a:p>
              <a:p>
                <a:pPr lvl="2"/>
                <a:r>
                  <a:rPr lang="en-GB" dirty="0"/>
                  <a:t>Absorbing </a:t>
                </a:r>
                <a14:m>
                  <m:oMath xmlns:m="http://schemas.openxmlformats.org/officeDocument/2006/math">
                    <m:r>
                      <a:rPr lang="de-DE" i="1">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i="1">
                            <a:latin typeface="Cambria Math" panose="02040503050406030204" pitchFamily="18" charset="0"/>
                          </a:rPr>
                          <m:t>,</m:t>
                        </m:r>
                        <m:r>
                          <a:rPr lang="de-DE" b="0" i="1" smtClean="0">
                            <a:latin typeface="Cambria Math" panose="02040503050406030204" pitchFamily="18" charset="0"/>
                          </a:rPr>
                          <m:t>𝑀</m:t>
                        </m:r>
                      </m:e>
                    </m:d>
                    <m:r>
                      <a:rPr lang="de-DE" i="1">
                        <a:latin typeface="Cambria Math" panose="02040503050406030204" pitchFamily="18" charset="0"/>
                      </a:rPr>
                      <m:t>=</m:t>
                    </m:r>
                    <m:r>
                      <m:rPr>
                        <m:sty m:val="p"/>
                      </m:rPr>
                      <a:rPr lang="de-DE" i="0">
                        <a:latin typeface="Cambria Math" panose="02040503050406030204" pitchFamily="18" charset="0"/>
                      </a:rPr>
                      <m:t>true</m:t>
                    </m:r>
                  </m:oMath>
                </a14:m>
                <a:r>
                  <a:rPr lang="en-GB" dirty="0"/>
                  <a:t> eliminates </a:t>
                </a:r>
                <a14:m>
                  <m:oMath xmlns:m="http://schemas.openxmlformats.org/officeDocument/2006/math">
                    <m:r>
                      <a:rPr lang="de-DE" b="0" i="1" smtClean="0">
                        <a:latin typeface="Cambria Math" panose="02040503050406030204" pitchFamily="18" charset="0"/>
                      </a:rPr>
                      <m:t>𝑀</m:t>
                    </m:r>
                  </m:oMath>
                </a14:m>
                <a:endParaRPr lang="en-GB" dirty="0"/>
              </a:p>
              <a:p>
                <a:pPr lvl="2"/>
                <a14:m>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𝑟</m:t>
                    </m:r>
                    <m:r>
                      <a:rPr lang="de-DE" b="0" i="1" smtClean="0">
                        <a:solidFill>
                          <a:schemeClr val="accent1"/>
                        </a:solidFill>
                        <a:latin typeface="Cambria Math" panose="02040503050406030204" pitchFamily="18" charset="0"/>
                        <a:ea typeface="Cambria Math" panose="02040503050406030204" pitchFamily="18" charset="0"/>
                      </a:rPr>
                      <m:t>=</m:t>
                    </m:r>
                    <m:r>
                      <m:rPr>
                        <m:sty m:val="p"/>
                      </m:rPr>
                      <a:rPr lang="de-DE" smtClean="0">
                        <a:solidFill>
                          <a:schemeClr val="accent1"/>
                        </a:solidFill>
                        <a:latin typeface="Cambria Math" panose="02040503050406030204" pitchFamily="18" charset="0"/>
                      </a:rPr>
                      <m:t>n</m:t>
                    </m:r>
                    <m:sSub>
                      <m:sSubPr>
                        <m:ctrlPr>
                          <a:rPr lang="en-GB" i="1">
                            <a:solidFill>
                              <a:schemeClr val="accent1"/>
                            </a:solidFill>
                            <a:latin typeface="Cambria Math" panose="02040503050406030204" pitchFamily="18" charset="0"/>
                          </a:rPr>
                        </m:ctrlPr>
                      </m:sSubPr>
                      <m:e>
                        <m:r>
                          <m:rPr>
                            <m:nor/>
                          </m:rPr>
                          <a:rPr lang="en-GB">
                            <a:solidFill>
                              <a:schemeClr val="accent1"/>
                            </a:solidFill>
                            <a:latin typeface="Cambria Math" panose="02040503050406030204" pitchFamily="18" charset="0"/>
                          </a:rPr>
                          <m:t>count</m:t>
                        </m:r>
                      </m:e>
                      <m:sub>
                        <m:r>
                          <a:rPr lang="de-DE" b="0" i="1" smtClean="0">
                            <a:solidFill>
                              <a:schemeClr val="accent1"/>
                            </a:solidFill>
                            <a:latin typeface="Cambria Math" panose="02040503050406030204" pitchFamily="18" charset="0"/>
                          </a:rPr>
                          <m:t>𝑀</m:t>
                        </m:r>
                        <m:r>
                          <a:rPr lang="en-GB" i="1">
                            <a:solidFill>
                              <a:schemeClr val="accent1"/>
                            </a:solidFill>
                            <a:latin typeface="Cambria Math" panose="02040503050406030204" pitchFamily="18" charset="0"/>
                          </a:rPr>
                          <m:t>|</m:t>
                        </m:r>
                        <m:r>
                          <a:rPr lang="de-DE" i="1" smtClean="0">
                            <a:solidFill>
                              <a:schemeClr val="accent1"/>
                            </a:solidFill>
                            <a:latin typeface="Cambria Math" panose="02040503050406030204" pitchFamily="18" charset="0"/>
                          </a:rPr>
                          <m:t>𝑋</m:t>
                        </m:r>
                      </m:sub>
                    </m:sSub>
                    <m:d>
                      <m:dPr>
                        <m:ctrlPr>
                          <a:rPr lang="en-GB"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𝐶</m:t>
                        </m:r>
                      </m:e>
                    </m:d>
                    <m:r>
                      <a:rPr lang="de-DE" b="0" i="1" smtClean="0">
                        <a:solidFill>
                          <a:schemeClr val="accent1"/>
                        </a:solidFill>
                        <a:latin typeface="Cambria Math" panose="02040503050406030204" pitchFamily="18" charset="0"/>
                      </a:rPr>
                      <m:t>=2</m:t>
                    </m:r>
                  </m:oMath>
                </a14:m>
                <a:r>
                  <a:rPr lang="en-GB" dirty="0">
                    <a:solidFill>
                      <a:schemeClr val="accent1"/>
                    </a:solidFill>
                  </a:rPr>
                  <a:t> </a:t>
                </a:r>
              </a:p>
              <a:p>
                <a:pPr lvl="2"/>
                <a:r>
                  <a:rPr lang="en-GB" dirty="0"/>
                  <a:t>Potentials in selected lines have </a:t>
                </a:r>
                <a:br>
                  <a:rPr lang="en-GB" dirty="0"/>
                </a:br>
                <a:r>
                  <a:rPr lang="en-GB" dirty="0"/>
                  <a:t>to be raised to the power of </a:t>
                </a:r>
                <a14:m>
                  <m:oMath xmlns:m="http://schemas.openxmlformats.org/officeDocument/2006/math">
                    <m:r>
                      <a:rPr lang="en-GB" i="1" dirty="0" smtClean="0">
                        <a:solidFill>
                          <a:schemeClr val="accent1"/>
                        </a:solidFill>
                        <a:latin typeface="Cambria Math" panose="02040503050406030204" pitchFamily="18" charset="0"/>
                      </a:rPr>
                      <m:t>2</m:t>
                    </m:r>
                  </m:oMath>
                </a14:m>
                <a:endParaRPr lang="en-GB" dirty="0">
                  <a:solidFill>
                    <a:schemeClr val="accent1"/>
                  </a:solidFill>
                </a:endParaRPr>
              </a:p>
            </p:txBody>
          </p:sp>
        </mc:Choice>
        <mc:Fallback xmlns="">
          <p:sp>
            <p:nvSpPr>
              <p:cNvPr id="3" name="Content Placeholder 2">
                <a:extLst>
                  <a:ext uri="{FF2B5EF4-FFF2-40B4-BE49-F238E27FC236}">
                    <a16:creationId xmlns:a16="http://schemas.microsoft.com/office/drawing/2014/main" id="{589B5990-E4BC-E54B-8FD0-DFCF6F628115}"/>
                  </a:ext>
                </a:extLst>
              </p:cNvPr>
              <p:cNvSpPr>
                <a:spLocks noGrp="1" noRot="1" noChangeAspect="1" noMove="1" noResize="1" noEditPoints="1" noAdjustHandles="1" noChangeArrowheads="1" noChangeShapeType="1" noTextEdit="1"/>
              </p:cNvSpPr>
              <p:nvPr>
                <p:ph idx="1"/>
              </p:nvPr>
            </p:nvSpPr>
            <p:spPr>
              <a:xfrm>
                <a:off x="359625" y="1665066"/>
                <a:ext cx="8102743" cy="4240848"/>
              </a:xfrm>
              <a:blipFill>
                <a:blip r:embed="rId2"/>
                <a:stretch>
                  <a:fillRect l="-2191" t="-2985"/>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1438AA7C-865C-3D40-8144-6723F6C74BCA}"/>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C2CEDB71-B879-1F4D-8305-402119539B58}"/>
              </a:ext>
            </a:extLst>
          </p:cNvPr>
          <p:cNvSpPr>
            <a:spLocks noGrp="1"/>
          </p:cNvSpPr>
          <p:nvPr>
            <p:ph type="ftr" sz="quarter" idx="3"/>
          </p:nvPr>
        </p:nvSpPr>
        <p:spPr/>
        <p:txBody>
          <a:bodyPr/>
          <a:lstStyle/>
          <a:p>
            <a:r>
              <a:rPr lang="en-GB"/>
              <a:t>T. Braun – StaRAI</a:t>
            </a:r>
            <a:endParaRPr lang="en-GB" dirty="0"/>
          </a:p>
        </p:txBody>
      </p:sp>
      <p:sp>
        <p:nvSpPr>
          <p:cNvPr id="4" name="Slide Number Placeholder 3">
            <a:extLst>
              <a:ext uri="{FF2B5EF4-FFF2-40B4-BE49-F238E27FC236}">
                <a16:creationId xmlns:a16="http://schemas.microsoft.com/office/drawing/2014/main" id="{F1965E4C-875D-3747-B6FA-EC8A092108BC}"/>
              </a:ext>
            </a:extLst>
          </p:cNvPr>
          <p:cNvSpPr>
            <a:spLocks noGrp="1"/>
          </p:cNvSpPr>
          <p:nvPr>
            <p:ph type="sldNum" sz="quarter" idx="4"/>
          </p:nvPr>
        </p:nvSpPr>
        <p:spPr/>
        <p:txBody>
          <a:bodyPr/>
          <a:lstStyle/>
          <a:p>
            <a:fld id="{67C9959E-8E6B-B04C-9955-EA096F41CA7A}" type="slidenum">
              <a:rPr lang="en-GB" smtClean="0"/>
              <a:t>35</a:t>
            </a:fld>
            <a:endParaRPr lang="en-GB"/>
          </a:p>
        </p:txBody>
      </p:sp>
      <p:grpSp>
        <p:nvGrpSpPr>
          <p:cNvPr id="79" name="Group 78">
            <a:extLst>
              <a:ext uri="{FF2B5EF4-FFF2-40B4-BE49-F238E27FC236}">
                <a16:creationId xmlns:a16="http://schemas.microsoft.com/office/drawing/2014/main" id="{E9E54F44-216B-2344-ACDF-7FA838F05434}"/>
              </a:ext>
            </a:extLst>
          </p:cNvPr>
          <p:cNvGrpSpPr/>
          <p:nvPr/>
        </p:nvGrpSpPr>
        <p:grpSpPr>
          <a:xfrm>
            <a:off x="6907622" y="3834819"/>
            <a:ext cx="4924053" cy="2070888"/>
            <a:chOff x="6907622" y="3834819"/>
            <a:chExt cx="4924053" cy="2070888"/>
          </a:xfrm>
        </p:grpSpPr>
        <p:grpSp>
          <p:nvGrpSpPr>
            <p:cNvPr id="80" name="Group 79">
              <a:extLst>
                <a:ext uri="{FF2B5EF4-FFF2-40B4-BE49-F238E27FC236}">
                  <a16:creationId xmlns:a16="http://schemas.microsoft.com/office/drawing/2014/main" id="{4A70A7E2-2E67-624E-ACDA-E9F949AD6A37}"/>
                </a:ext>
              </a:extLst>
            </p:cNvPr>
            <p:cNvGrpSpPr/>
            <p:nvPr/>
          </p:nvGrpSpPr>
          <p:grpSpPr>
            <a:xfrm>
              <a:off x="8241884" y="3918239"/>
              <a:ext cx="2198182" cy="490296"/>
              <a:chOff x="8655309" y="2902693"/>
              <a:chExt cx="2198182" cy="490296"/>
            </a:xfrm>
          </p:grpSpPr>
          <p:cxnSp>
            <p:nvCxnSpPr>
              <p:cNvPr id="141" name="Straight Connector 140">
                <a:extLst>
                  <a:ext uri="{FF2B5EF4-FFF2-40B4-BE49-F238E27FC236}">
                    <a16:creationId xmlns:a16="http://schemas.microsoft.com/office/drawing/2014/main" id="{79FF786B-EC4E-6540-BA8D-C9A658A64791}"/>
                  </a:ext>
                </a:extLst>
              </p:cNvPr>
              <p:cNvCxnSpPr>
                <a:cxnSpLocks/>
                <a:stCxn id="81" idx="6"/>
                <a:endCxn id="146"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E5CB9AEE-D82E-4949-9418-7C239A95BB49}"/>
                  </a:ext>
                </a:extLst>
              </p:cNvPr>
              <p:cNvCxnSpPr>
                <a:cxnSpLocks/>
                <a:stCxn id="82" idx="2"/>
                <a:endCxn id="146" idx="3"/>
              </p:cNvCxnSpPr>
              <p:nvPr/>
            </p:nvCxnSpPr>
            <p:spPr>
              <a:xfrm flipH="1" flipV="1">
                <a:off x="9721684" y="3013607"/>
                <a:ext cx="1131807"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80878A4-3C01-5549-80A8-D3AEC3292CC8}"/>
                  </a:ext>
                </a:extLst>
              </p:cNvPr>
              <p:cNvCxnSpPr>
                <a:cxnSpLocks/>
                <a:stCxn id="85" idx="0"/>
                <a:endCxn id="146" idx="2"/>
              </p:cNvCxnSpPr>
              <p:nvPr/>
            </p:nvCxnSpPr>
            <p:spPr>
              <a:xfrm flipH="1" flipV="1">
                <a:off x="9649684" y="3085607"/>
                <a:ext cx="3824" cy="30738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4" name="Group 143">
                <a:extLst>
                  <a:ext uri="{FF2B5EF4-FFF2-40B4-BE49-F238E27FC236}">
                    <a16:creationId xmlns:a16="http://schemas.microsoft.com/office/drawing/2014/main" id="{82AF8A61-22EA-0F43-9024-0BE0FCE72A16}"/>
                  </a:ext>
                </a:extLst>
              </p:cNvPr>
              <p:cNvGrpSpPr/>
              <p:nvPr/>
            </p:nvGrpSpPr>
            <p:grpSpPr>
              <a:xfrm>
                <a:off x="9540595" y="2902693"/>
                <a:ext cx="520306" cy="392206"/>
                <a:chOff x="9540595" y="2902693"/>
                <a:chExt cx="520306" cy="392206"/>
              </a:xfrm>
            </p:grpSpPr>
            <p:sp>
              <p:nvSpPr>
                <p:cNvPr id="145" name="Rectangle 144">
                  <a:extLst>
                    <a:ext uri="{FF2B5EF4-FFF2-40B4-BE49-F238E27FC236}">
                      <a16:creationId xmlns:a16="http://schemas.microsoft.com/office/drawing/2014/main" id="{4CBDBD1A-E15F-E943-8FE0-892F563ED12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Rectangle 145">
                  <a:extLst>
                    <a:ext uri="{FF2B5EF4-FFF2-40B4-BE49-F238E27FC236}">
                      <a16:creationId xmlns:a16="http://schemas.microsoft.com/office/drawing/2014/main" id="{401435CF-B7A8-A944-8BE1-2CE0F3D7D9B2}"/>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extLst>
                    <a:ext uri="{FF2B5EF4-FFF2-40B4-BE49-F238E27FC236}">
                      <a16:creationId xmlns:a16="http://schemas.microsoft.com/office/drawing/2014/main" id="{96339CEE-0834-344E-8904-469D5C1B0698}"/>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48" name="TextBox 147">
                      <a:extLst>
                        <a:ext uri="{FF2B5EF4-FFF2-40B4-BE49-F238E27FC236}">
                          <a16:creationId xmlns:a16="http://schemas.microsoft.com/office/drawing/2014/main" id="{D1A6189E-CBD7-1244-B2E0-1FA9FA0BDACC}"/>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05" name="TextBox 104">
                      <a:extLst>
                        <a:ext uri="{FF2B5EF4-FFF2-40B4-BE49-F238E27FC236}">
                          <a16:creationId xmlns:a16="http://schemas.microsoft.com/office/drawing/2014/main" id="{97102F4F-F96B-A941-885B-1E10A5474211}"/>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81" name="Oval 80">
                  <a:extLst>
                    <a:ext uri="{FF2B5EF4-FFF2-40B4-BE49-F238E27FC236}">
                      <a16:creationId xmlns:a16="http://schemas.microsoft.com/office/drawing/2014/main" id="{0CC6DB23-F65E-584B-8FCB-012B738FB2A1}"/>
                    </a:ext>
                  </a:extLst>
                </p:cNvPr>
                <p:cNvSpPr/>
                <p:nvPr/>
              </p:nvSpPr>
              <p:spPr>
                <a:xfrm>
                  <a:off x="7109772" y="3834819"/>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13" name="Oval 112">
                  <a:extLst>
                    <a:ext uri="{FF2B5EF4-FFF2-40B4-BE49-F238E27FC236}">
                      <a16:creationId xmlns:a16="http://schemas.microsoft.com/office/drawing/2014/main" id="{D0027B3A-2688-1045-8B54-5F5C209A05FA}"/>
                    </a:ext>
                  </a:extLst>
                </p:cNvPr>
                <p:cNvSpPr>
                  <a:spLocks noRot="1" noChangeAspect="1" noMove="1" noResize="1" noEditPoints="1" noAdjustHandles="1" noChangeArrowheads="1" noChangeShapeType="1" noTextEdit="1"/>
                </p:cNvSpPr>
                <p:nvPr/>
              </p:nvSpPr>
              <p:spPr>
                <a:xfrm>
                  <a:off x="7109772" y="3834819"/>
                  <a:ext cx="1132112"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2" name="Oval 81">
                  <a:extLst>
                    <a:ext uri="{FF2B5EF4-FFF2-40B4-BE49-F238E27FC236}">
                      <a16:creationId xmlns:a16="http://schemas.microsoft.com/office/drawing/2014/main" id="{6174E581-EA67-764E-A1BE-978E926E72A7}"/>
                    </a:ext>
                  </a:extLst>
                </p:cNvPr>
                <p:cNvSpPr/>
                <p:nvPr/>
              </p:nvSpPr>
              <p:spPr>
                <a:xfrm>
                  <a:off x="10440066" y="3834819"/>
                  <a:ext cx="99100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14" name="Oval 113">
                  <a:extLst>
                    <a:ext uri="{FF2B5EF4-FFF2-40B4-BE49-F238E27FC236}">
                      <a16:creationId xmlns:a16="http://schemas.microsoft.com/office/drawing/2014/main" id="{3DD7CE19-7649-9041-ABD0-D4C648A477C1}"/>
                    </a:ext>
                  </a:extLst>
                </p:cNvPr>
                <p:cNvSpPr>
                  <a:spLocks noRot="1" noChangeAspect="1" noMove="1" noResize="1" noEditPoints="1" noAdjustHandles="1" noChangeArrowheads="1" noChangeShapeType="1" noTextEdit="1"/>
                </p:cNvSpPr>
                <p:nvPr/>
              </p:nvSpPr>
              <p:spPr>
                <a:xfrm>
                  <a:off x="10440066" y="3834819"/>
                  <a:ext cx="991005"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3" name="Oval 82">
                  <a:extLst>
                    <a:ext uri="{FF2B5EF4-FFF2-40B4-BE49-F238E27FC236}">
                      <a16:creationId xmlns:a16="http://schemas.microsoft.com/office/drawing/2014/main" id="{138F55F8-1728-4249-B99C-6EF11CB23996}"/>
                    </a:ext>
                  </a:extLst>
                </p:cNvPr>
                <p:cNvSpPr/>
                <p:nvPr/>
              </p:nvSpPr>
              <p:spPr>
                <a:xfrm>
                  <a:off x="8641260" y="5516194"/>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5" name="Oval 114">
                  <a:extLst>
                    <a:ext uri="{FF2B5EF4-FFF2-40B4-BE49-F238E27FC236}">
                      <a16:creationId xmlns:a16="http://schemas.microsoft.com/office/drawing/2014/main" id="{3FD7DFFF-6912-8243-A41A-A874B52A7A76}"/>
                    </a:ext>
                  </a:extLst>
                </p:cNvPr>
                <p:cNvSpPr>
                  <a:spLocks noRot="1" noChangeAspect="1" noMove="1" noResize="1" noEditPoints="1" noAdjustHandles="1" noChangeArrowheads="1" noChangeShapeType="1" noTextEdit="1"/>
                </p:cNvSpPr>
                <p:nvPr/>
              </p:nvSpPr>
              <p:spPr>
                <a:xfrm>
                  <a:off x="8641260" y="5516194"/>
                  <a:ext cx="1189998"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4" name="Oval 83">
                  <a:extLst>
                    <a:ext uri="{FF2B5EF4-FFF2-40B4-BE49-F238E27FC236}">
                      <a16:creationId xmlns:a16="http://schemas.microsoft.com/office/drawing/2014/main" id="{C3740272-7988-294D-8682-301B3EDCAE16}"/>
                    </a:ext>
                  </a:extLst>
                </p:cNvPr>
                <p:cNvSpPr/>
                <p:nvPr/>
              </p:nvSpPr>
              <p:spPr>
                <a:xfrm>
                  <a:off x="6907622" y="494364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6" name="Oval 115">
                  <a:extLst>
                    <a:ext uri="{FF2B5EF4-FFF2-40B4-BE49-F238E27FC236}">
                      <a16:creationId xmlns:a16="http://schemas.microsoft.com/office/drawing/2014/main" id="{ABA5D5BE-DFB2-8845-9E90-2A78F17A72B6}"/>
                    </a:ext>
                  </a:extLst>
                </p:cNvPr>
                <p:cNvSpPr>
                  <a:spLocks noRot="1" noChangeAspect="1" noMove="1" noResize="1" noEditPoints="1" noAdjustHandles="1" noChangeArrowheads="1" noChangeShapeType="1" noTextEdit="1"/>
                </p:cNvSpPr>
                <p:nvPr/>
              </p:nvSpPr>
              <p:spPr>
                <a:xfrm>
                  <a:off x="6907622" y="4943648"/>
                  <a:ext cx="1536412"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5" name="Oval 84">
                  <a:extLst>
                    <a:ext uri="{FF2B5EF4-FFF2-40B4-BE49-F238E27FC236}">
                      <a16:creationId xmlns:a16="http://schemas.microsoft.com/office/drawing/2014/main" id="{166466EB-511A-474B-A7A0-1C85F579007C}"/>
                    </a:ext>
                  </a:extLst>
                </p:cNvPr>
                <p:cNvSpPr/>
                <p:nvPr/>
              </p:nvSpPr>
              <p:spPr>
                <a:xfrm>
                  <a:off x="8860758" y="4408535"/>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17" name="Oval 116">
                  <a:extLst>
                    <a:ext uri="{FF2B5EF4-FFF2-40B4-BE49-F238E27FC236}">
                      <a16:creationId xmlns:a16="http://schemas.microsoft.com/office/drawing/2014/main" id="{2193914D-83A9-AB49-925E-CDDE63ECE0E9}"/>
                    </a:ext>
                  </a:extLst>
                </p:cNvPr>
                <p:cNvSpPr>
                  <a:spLocks noRot="1" noChangeAspect="1" noMove="1" noResize="1" noEditPoints="1" noAdjustHandles="1" noChangeArrowheads="1" noChangeShapeType="1" noTextEdit="1"/>
                </p:cNvSpPr>
                <p:nvPr/>
              </p:nvSpPr>
              <p:spPr>
                <a:xfrm>
                  <a:off x="8860758" y="4408535"/>
                  <a:ext cx="758649" cy="389513"/>
                </a:xfrm>
                <a:prstGeom prst="ellipse">
                  <a:avLst/>
                </a:prstGeom>
                <a:blipFill>
                  <a:blip r:embed="rId10"/>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6" name="Oval 85">
                  <a:extLst>
                    <a:ext uri="{FF2B5EF4-FFF2-40B4-BE49-F238E27FC236}">
                      <a16:creationId xmlns:a16="http://schemas.microsoft.com/office/drawing/2014/main" id="{1515623B-4FF2-584E-A211-9C16E34E3D79}"/>
                    </a:ext>
                  </a:extLst>
                </p:cNvPr>
                <p:cNvSpPr/>
                <p:nvPr/>
              </p:nvSpPr>
              <p:spPr>
                <a:xfrm>
                  <a:off x="10039464" y="4943648"/>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18" name="Oval 117">
                  <a:extLst>
                    <a:ext uri="{FF2B5EF4-FFF2-40B4-BE49-F238E27FC236}">
                      <a16:creationId xmlns:a16="http://schemas.microsoft.com/office/drawing/2014/main" id="{64C44D0D-0C3F-3947-B6AA-59EABC34E4CD}"/>
                    </a:ext>
                  </a:extLst>
                </p:cNvPr>
                <p:cNvSpPr>
                  <a:spLocks noRot="1" noChangeAspect="1" noMove="1" noResize="1" noEditPoints="1" noAdjustHandles="1" noChangeArrowheads="1" noChangeShapeType="1" noTextEdit="1"/>
                </p:cNvSpPr>
                <p:nvPr/>
              </p:nvSpPr>
              <p:spPr>
                <a:xfrm>
                  <a:off x="10039464" y="4943648"/>
                  <a:ext cx="1792211"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p:cxnSp>
          <p:nvCxnSpPr>
            <p:cNvPr id="87" name="Straight Connector 86">
              <a:extLst>
                <a:ext uri="{FF2B5EF4-FFF2-40B4-BE49-F238E27FC236}">
                  <a16:creationId xmlns:a16="http://schemas.microsoft.com/office/drawing/2014/main" id="{ECDAE5BF-8ED5-E74A-8E82-CB5E3026FB9E}"/>
                </a:ext>
              </a:extLst>
            </p:cNvPr>
            <p:cNvCxnSpPr>
              <a:cxnSpLocks/>
              <a:stCxn id="84" idx="6"/>
              <a:endCxn id="138" idx="1"/>
            </p:cNvCxnSpPr>
            <p:nvPr/>
          </p:nvCxnSpPr>
          <p:spPr>
            <a:xfrm>
              <a:off x="8444034" y="5138405"/>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C66AC8C2-A2F1-E94D-A37B-AC80F5CACF58}"/>
                </a:ext>
              </a:extLst>
            </p:cNvPr>
            <p:cNvCxnSpPr>
              <a:cxnSpLocks/>
              <a:stCxn id="85" idx="4"/>
              <a:endCxn id="138" idx="0"/>
            </p:cNvCxnSpPr>
            <p:nvPr/>
          </p:nvCxnSpPr>
          <p:spPr>
            <a:xfrm flipH="1">
              <a:off x="8971231" y="4798048"/>
              <a:ext cx="268852"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0616F59F-1AFA-7C49-A538-E816F776F124}"/>
                </a:ext>
              </a:extLst>
            </p:cNvPr>
            <p:cNvCxnSpPr>
              <a:cxnSpLocks/>
              <a:stCxn id="83" idx="0"/>
              <a:endCxn id="138" idx="2"/>
            </p:cNvCxnSpPr>
            <p:nvPr/>
          </p:nvCxnSpPr>
          <p:spPr>
            <a:xfrm flipH="1" flipV="1">
              <a:off x="8971231" y="5215847"/>
              <a:ext cx="265028"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0" name="Group 89">
              <a:extLst>
                <a:ext uri="{FF2B5EF4-FFF2-40B4-BE49-F238E27FC236}">
                  <a16:creationId xmlns:a16="http://schemas.microsoft.com/office/drawing/2014/main" id="{691C2818-D74A-3A49-A8FF-6EE6813FCA7D}"/>
                </a:ext>
              </a:extLst>
            </p:cNvPr>
            <p:cNvGrpSpPr/>
            <p:nvPr/>
          </p:nvGrpSpPr>
          <p:grpSpPr>
            <a:xfrm>
              <a:off x="8610247" y="5032933"/>
              <a:ext cx="474503" cy="391710"/>
              <a:chOff x="9288700" y="2902693"/>
              <a:chExt cx="474503" cy="391710"/>
            </a:xfrm>
          </p:grpSpPr>
          <p:sp>
            <p:nvSpPr>
              <p:cNvPr id="137" name="Rectangle 136">
                <a:extLst>
                  <a:ext uri="{FF2B5EF4-FFF2-40B4-BE49-F238E27FC236}">
                    <a16:creationId xmlns:a16="http://schemas.microsoft.com/office/drawing/2014/main" id="{D96C9B1F-1D9E-3D45-987A-46A344369680}"/>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Rectangle 137">
                <a:extLst>
                  <a:ext uri="{FF2B5EF4-FFF2-40B4-BE49-F238E27FC236}">
                    <a16:creationId xmlns:a16="http://schemas.microsoft.com/office/drawing/2014/main" id="{8A81D91A-82DA-6148-B941-FBDC656423A9}"/>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Rectangle 138">
                <a:extLst>
                  <a:ext uri="{FF2B5EF4-FFF2-40B4-BE49-F238E27FC236}">
                    <a16:creationId xmlns:a16="http://schemas.microsoft.com/office/drawing/2014/main" id="{DF371999-E425-AD4F-AE29-DBAAD47227D6}"/>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3BDB51E7-9AEA-3B43-8DF6-AA41CCA6BD6F}"/>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2"/>
                    <a:stretch>
                      <a:fillRect l="-16667" r="-4167" b="-26087"/>
                    </a:stretch>
                  </a:blipFill>
                </p:spPr>
                <p:txBody>
                  <a:bodyPr/>
                  <a:lstStyle/>
                  <a:p>
                    <a:r>
                      <a:rPr lang="en-GB">
                        <a:noFill/>
                      </a:rPr>
                      <a:t> </a:t>
                    </a:r>
                  </a:p>
                </p:txBody>
              </p:sp>
            </mc:Fallback>
          </mc:AlternateContent>
        </p:grpSp>
        <p:cxnSp>
          <p:nvCxnSpPr>
            <p:cNvPr id="91" name="Straight Connector 90">
              <a:extLst>
                <a:ext uri="{FF2B5EF4-FFF2-40B4-BE49-F238E27FC236}">
                  <a16:creationId xmlns:a16="http://schemas.microsoft.com/office/drawing/2014/main" id="{290D0A75-ABAC-DF4E-BDC1-78A3C248F873}"/>
                </a:ext>
              </a:extLst>
            </p:cNvPr>
            <p:cNvCxnSpPr>
              <a:cxnSpLocks/>
              <a:stCxn id="85" idx="4"/>
              <a:endCxn id="101" idx="0"/>
            </p:cNvCxnSpPr>
            <p:nvPr/>
          </p:nvCxnSpPr>
          <p:spPr>
            <a:xfrm>
              <a:off x="9240083" y="4798048"/>
              <a:ext cx="262021"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1A45BAA4-136C-2842-9693-9EA8588E6337}"/>
                </a:ext>
              </a:extLst>
            </p:cNvPr>
            <p:cNvCxnSpPr>
              <a:cxnSpLocks/>
              <a:stCxn id="86" idx="2"/>
              <a:endCxn id="101" idx="3"/>
            </p:cNvCxnSpPr>
            <p:nvPr/>
          </p:nvCxnSpPr>
          <p:spPr>
            <a:xfrm flipH="1">
              <a:off x="9574104" y="5138405"/>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424EED43-2E97-1342-9935-15111F4DF041}"/>
                </a:ext>
              </a:extLst>
            </p:cNvPr>
            <p:cNvCxnSpPr>
              <a:cxnSpLocks/>
              <a:stCxn id="83" idx="0"/>
              <a:endCxn id="101" idx="2"/>
            </p:cNvCxnSpPr>
            <p:nvPr/>
          </p:nvCxnSpPr>
          <p:spPr>
            <a:xfrm flipV="1">
              <a:off x="9236259" y="5215847"/>
              <a:ext cx="265845"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4" name="Group 93">
              <a:extLst>
                <a:ext uri="{FF2B5EF4-FFF2-40B4-BE49-F238E27FC236}">
                  <a16:creationId xmlns:a16="http://schemas.microsoft.com/office/drawing/2014/main" id="{01E3F191-C664-F240-9608-683C8CE31DD0}"/>
                </a:ext>
              </a:extLst>
            </p:cNvPr>
            <p:cNvGrpSpPr/>
            <p:nvPr/>
          </p:nvGrpSpPr>
          <p:grpSpPr>
            <a:xfrm>
              <a:off x="9393015" y="5032933"/>
              <a:ext cx="525629" cy="392206"/>
              <a:chOff x="9540595" y="2902693"/>
              <a:chExt cx="525629" cy="392206"/>
            </a:xfrm>
          </p:grpSpPr>
          <p:sp>
            <p:nvSpPr>
              <p:cNvPr id="100" name="Rectangle 99">
                <a:extLst>
                  <a:ext uri="{FF2B5EF4-FFF2-40B4-BE49-F238E27FC236}">
                    <a16:creationId xmlns:a16="http://schemas.microsoft.com/office/drawing/2014/main" id="{8C9F4F68-61B1-AD44-A939-0D7741C83DFE}"/>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Rectangle 100">
                <a:extLst>
                  <a:ext uri="{FF2B5EF4-FFF2-40B4-BE49-F238E27FC236}">
                    <a16:creationId xmlns:a16="http://schemas.microsoft.com/office/drawing/2014/main" id="{A7BEC00B-4CA8-7B41-B2F1-A948C45479B5}"/>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8" name="Rectangle 107">
                <a:extLst>
                  <a:ext uri="{FF2B5EF4-FFF2-40B4-BE49-F238E27FC236}">
                    <a16:creationId xmlns:a16="http://schemas.microsoft.com/office/drawing/2014/main" id="{B30BD604-6097-1245-AA50-41F351AC3FD3}"/>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4" name="TextBox 113">
                    <a:extLst>
                      <a:ext uri="{FF2B5EF4-FFF2-40B4-BE49-F238E27FC236}">
                        <a16:creationId xmlns:a16="http://schemas.microsoft.com/office/drawing/2014/main" id="{E1A6327D-9CC9-1844-85AB-ECB01340AB68}"/>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3"/>
                    <a:stretch>
                      <a:fillRect l="-16667" r="-4167" b="-27273"/>
                    </a:stretch>
                  </a:blipFill>
                </p:spPr>
                <p:txBody>
                  <a:bodyPr/>
                  <a:lstStyle/>
                  <a:p>
                    <a:r>
                      <a:rPr lang="en-GB">
                        <a:noFill/>
                      </a:rPr>
                      <a:t> </a:t>
                    </a:r>
                  </a:p>
                </p:txBody>
              </p:sp>
            </mc:Fallback>
          </mc:AlternateContent>
        </p:grpSp>
        <p:grpSp>
          <p:nvGrpSpPr>
            <p:cNvPr id="95" name="Group 94">
              <a:extLst>
                <a:ext uri="{FF2B5EF4-FFF2-40B4-BE49-F238E27FC236}">
                  <a16:creationId xmlns:a16="http://schemas.microsoft.com/office/drawing/2014/main" id="{EE7A43CE-47AF-B048-BE6B-BF4D424E4CFB}"/>
                </a:ext>
              </a:extLst>
            </p:cNvPr>
            <p:cNvGrpSpPr/>
            <p:nvPr/>
          </p:nvGrpSpPr>
          <p:grpSpPr>
            <a:xfrm>
              <a:off x="9619407" y="4531291"/>
              <a:ext cx="758122" cy="348999"/>
              <a:chOff x="8636773" y="2952819"/>
              <a:chExt cx="758122" cy="348999"/>
            </a:xfrm>
          </p:grpSpPr>
          <p:cxnSp>
            <p:nvCxnSpPr>
              <p:cNvPr id="96" name="Straight Connector 95">
                <a:extLst>
                  <a:ext uri="{FF2B5EF4-FFF2-40B4-BE49-F238E27FC236}">
                    <a16:creationId xmlns:a16="http://schemas.microsoft.com/office/drawing/2014/main" id="{817FD56C-D8E0-D94A-A723-4110EE88DA69}"/>
                  </a:ext>
                </a:extLst>
              </p:cNvPr>
              <p:cNvCxnSpPr>
                <a:cxnSpLocks/>
                <a:stCxn id="85" idx="6"/>
                <a:endCxn id="98" idx="1"/>
              </p:cNvCxnSpPr>
              <p:nvPr/>
            </p:nvCxnSpPr>
            <p:spPr>
              <a:xfrm flipV="1">
                <a:off x="8636773" y="3024819"/>
                <a:ext cx="3158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25954421-639A-C14A-A20E-24530A9818C6}"/>
                  </a:ext>
                </a:extLst>
              </p:cNvPr>
              <p:cNvGrpSpPr/>
              <p:nvPr/>
            </p:nvGrpSpPr>
            <p:grpSpPr>
              <a:xfrm>
                <a:off x="8952591" y="2952819"/>
                <a:ext cx="442304" cy="348999"/>
                <a:chOff x="8952591" y="2952819"/>
                <a:chExt cx="442304" cy="348999"/>
              </a:xfrm>
            </p:grpSpPr>
            <p:sp>
              <p:nvSpPr>
                <p:cNvPr id="98" name="Rectangle 97">
                  <a:extLst>
                    <a:ext uri="{FF2B5EF4-FFF2-40B4-BE49-F238E27FC236}">
                      <a16:creationId xmlns:a16="http://schemas.microsoft.com/office/drawing/2014/main" id="{628F1D78-F0E3-4241-A73D-EBC701F0A5FE}"/>
                    </a:ext>
                  </a:extLst>
                </p:cNvPr>
                <p:cNvSpPr/>
                <p:nvPr/>
              </p:nvSpPr>
              <p:spPr>
                <a:xfrm>
                  <a:off x="895259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99" name="TextBox 98">
                      <a:extLst>
                        <a:ext uri="{FF2B5EF4-FFF2-40B4-BE49-F238E27FC236}">
                          <a16:creationId xmlns:a16="http://schemas.microsoft.com/office/drawing/2014/main" id="{ED364FC3-366D-744A-B753-F26D3ABDA541}"/>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89" name="TextBox 88">
                      <a:extLst>
                        <a:ext uri="{FF2B5EF4-FFF2-40B4-BE49-F238E27FC236}">
                          <a16:creationId xmlns:a16="http://schemas.microsoft.com/office/drawing/2014/main" id="{C7ECEFF1-595E-3249-A1D7-6AB7E7AA581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4"/>
                      <a:stretch>
                        <a:fillRect l="-16667" r="-4167" b="-21739"/>
                      </a:stretch>
                    </a:blipFill>
                  </p:spPr>
                  <p:txBody>
                    <a:bodyPr/>
                    <a:lstStyle/>
                    <a:p>
                      <a:r>
                        <a:rPr lang="en-GB">
                          <a:noFill/>
                        </a:rPr>
                        <a:t> </a:t>
                      </a:r>
                    </a:p>
                  </p:txBody>
                </p:sp>
              </mc:Fallback>
            </mc:AlternateContent>
          </p:grpSp>
        </p:grpSp>
      </p:grpSp>
      <p:sp>
        <p:nvSpPr>
          <p:cNvPr id="77" name="Rectangle 76">
            <a:extLst>
              <a:ext uri="{FF2B5EF4-FFF2-40B4-BE49-F238E27FC236}">
                <a16:creationId xmlns:a16="http://schemas.microsoft.com/office/drawing/2014/main" id="{7349802B-B039-6145-A3E8-744DEB468403}"/>
              </a:ext>
            </a:extLst>
          </p:cNvPr>
          <p:cNvSpPr/>
          <p:nvPr/>
        </p:nvSpPr>
        <p:spPr>
          <a:xfrm>
            <a:off x="7073511" y="3824314"/>
            <a:ext cx="4478838" cy="579928"/>
          </a:xfrm>
          <a:prstGeom prst="rect">
            <a:avLst/>
          </a:prstGeom>
          <a:solidFill>
            <a:schemeClr val="bg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8" name="Rectangle 77">
            <a:extLst>
              <a:ext uri="{FF2B5EF4-FFF2-40B4-BE49-F238E27FC236}">
                <a16:creationId xmlns:a16="http://schemas.microsoft.com/office/drawing/2014/main" id="{B2C04E50-32CA-CF47-B58F-14CE385E369B}"/>
              </a:ext>
            </a:extLst>
          </p:cNvPr>
          <p:cNvSpPr/>
          <p:nvPr/>
        </p:nvSpPr>
        <p:spPr>
          <a:xfrm>
            <a:off x="6881495" y="4806926"/>
            <a:ext cx="2363641" cy="710485"/>
          </a:xfrm>
          <a:prstGeom prst="rect">
            <a:avLst/>
          </a:prstGeom>
          <a:solidFill>
            <a:schemeClr val="bg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TextBox 135">
            <a:extLst>
              <a:ext uri="{FF2B5EF4-FFF2-40B4-BE49-F238E27FC236}">
                <a16:creationId xmlns:a16="http://schemas.microsoft.com/office/drawing/2014/main" id="{5B7B2615-9A61-E240-A6F3-29898CDAE49E}"/>
              </a:ext>
            </a:extLst>
          </p:cNvPr>
          <p:cNvSpPr txBox="1"/>
          <p:nvPr/>
        </p:nvSpPr>
        <p:spPr>
          <a:xfrm>
            <a:off x="8359157" y="3424775"/>
            <a:ext cx="1896930" cy="369332"/>
          </a:xfrm>
          <a:prstGeom prst="rect">
            <a:avLst/>
          </a:prstGeom>
          <a:noFill/>
        </p:spPr>
        <p:txBody>
          <a:bodyPr wrap="none" rtlCol="0">
            <a:spAutoFit/>
          </a:bodyPr>
          <a:lstStyle/>
          <a:p>
            <a:r>
              <a:rPr lang="en-GB" dirty="0"/>
              <a:t>After lifted absorb</a:t>
            </a:r>
          </a:p>
        </p:txBody>
      </p:sp>
      <p:grpSp>
        <p:nvGrpSpPr>
          <p:cNvPr id="186" name="Group 185">
            <a:extLst>
              <a:ext uri="{FF2B5EF4-FFF2-40B4-BE49-F238E27FC236}">
                <a16:creationId xmlns:a16="http://schemas.microsoft.com/office/drawing/2014/main" id="{80EA707C-FB1D-6344-AFFB-27FEAFD0B8FC}"/>
              </a:ext>
            </a:extLst>
          </p:cNvPr>
          <p:cNvGrpSpPr/>
          <p:nvPr/>
        </p:nvGrpSpPr>
        <p:grpSpPr>
          <a:xfrm>
            <a:off x="6937466" y="1354451"/>
            <a:ext cx="4523449" cy="2070888"/>
            <a:chOff x="6907622" y="3834819"/>
            <a:chExt cx="4523449" cy="2070888"/>
          </a:xfrm>
        </p:grpSpPr>
        <p:grpSp>
          <p:nvGrpSpPr>
            <p:cNvPr id="187" name="Group 186">
              <a:extLst>
                <a:ext uri="{FF2B5EF4-FFF2-40B4-BE49-F238E27FC236}">
                  <a16:creationId xmlns:a16="http://schemas.microsoft.com/office/drawing/2014/main" id="{361A4019-8159-2E49-93B5-CBB85ACEE2D5}"/>
                </a:ext>
              </a:extLst>
            </p:cNvPr>
            <p:cNvGrpSpPr/>
            <p:nvPr/>
          </p:nvGrpSpPr>
          <p:grpSpPr>
            <a:xfrm>
              <a:off x="8241884" y="3918239"/>
              <a:ext cx="2198182" cy="490296"/>
              <a:chOff x="8655309" y="2902693"/>
              <a:chExt cx="2198182" cy="490296"/>
            </a:xfrm>
          </p:grpSpPr>
          <p:cxnSp>
            <p:nvCxnSpPr>
              <p:cNvPr id="215" name="Straight Connector 214">
                <a:extLst>
                  <a:ext uri="{FF2B5EF4-FFF2-40B4-BE49-F238E27FC236}">
                    <a16:creationId xmlns:a16="http://schemas.microsoft.com/office/drawing/2014/main" id="{C8DBDF7E-8B1C-A94D-B5F7-CB6357DE5A37}"/>
                  </a:ext>
                </a:extLst>
              </p:cNvPr>
              <p:cNvCxnSpPr>
                <a:cxnSpLocks/>
                <a:stCxn id="188" idx="6"/>
                <a:endCxn id="220"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4794BEFE-FFF5-8148-A206-2AFF5A7A88F7}"/>
                  </a:ext>
                </a:extLst>
              </p:cNvPr>
              <p:cNvCxnSpPr>
                <a:cxnSpLocks/>
                <a:stCxn id="189" idx="2"/>
                <a:endCxn id="220" idx="3"/>
              </p:cNvCxnSpPr>
              <p:nvPr/>
            </p:nvCxnSpPr>
            <p:spPr>
              <a:xfrm flipH="1" flipV="1">
                <a:off x="9721684" y="3013607"/>
                <a:ext cx="1131807"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E6F372AC-40FB-2D4E-8224-20D563364A14}"/>
                  </a:ext>
                </a:extLst>
              </p:cNvPr>
              <p:cNvCxnSpPr>
                <a:cxnSpLocks/>
                <a:stCxn id="192" idx="0"/>
                <a:endCxn id="220" idx="2"/>
              </p:cNvCxnSpPr>
              <p:nvPr/>
            </p:nvCxnSpPr>
            <p:spPr>
              <a:xfrm flipH="1" flipV="1">
                <a:off x="9649684" y="3085607"/>
                <a:ext cx="3824" cy="30738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8" name="Group 217">
                <a:extLst>
                  <a:ext uri="{FF2B5EF4-FFF2-40B4-BE49-F238E27FC236}">
                    <a16:creationId xmlns:a16="http://schemas.microsoft.com/office/drawing/2014/main" id="{2DFEAED7-3071-7840-8047-40825282A9E9}"/>
                  </a:ext>
                </a:extLst>
              </p:cNvPr>
              <p:cNvGrpSpPr/>
              <p:nvPr/>
            </p:nvGrpSpPr>
            <p:grpSpPr>
              <a:xfrm>
                <a:off x="9540595" y="2902693"/>
                <a:ext cx="520306" cy="392206"/>
                <a:chOff x="9540595" y="2902693"/>
                <a:chExt cx="520306" cy="392206"/>
              </a:xfrm>
            </p:grpSpPr>
            <p:sp>
              <p:nvSpPr>
                <p:cNvPr id="219" name="Rectangle 218">
                  <a:extLst>
                    <a:ext uri="{FF2B5EF4-FFF2-40B4-BE49-F238E27FC236}">
                      <a16:creationId xmlns:a16="http://schemas.microsoft.com/office/drawing/2014/main" id="{A75FABC6-454A-6641-BAD3-925AF8486DC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0" name="Rectangle 219">
                  <a:extLst>
                    <a:ext uri="{FF2B5EF4-FFF2-40B4-BE49-F238E27FC236}">
                      <a16:creationId xmlns:a16="http://schemas.microsoft.com/office/drawing/2014/main" id="{1996B296-35DB-0748-AF1A-D59976C1C0A8}"/>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1" name="Rectangle 220">
                  <a:extLst>
                    <a:ext uri="{FF2B5EF4-FFF2-40B4-BE49-F238E27FC236}">
                      <a16:creationId xmlns:a16="http://schemas.microsoft.com/office/drawing/2014/main" id="{50E0FF90-7467-9649-8F8F-1FFED20264CF}"/>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22" name="TextBox 221">
                      <a:extLst>
                        <a:ext uri="{FF2B5EF4-FFF2-40B4-BE49-F238E27FC236}">
                          <a16:creationId xmlns:a16="http://schemas.microsoft.com/office/drawing/2014/main" id="{640B6488-64A2-5D4A-BA0B-84E08819DECA}"/>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05" name="TextBox 104">
                      <a:extLst>
                        <a:ext uri="{FF2B5EF4-FFF2-40B4-BE49-F238E27FC236}">
                          <a16:creationId xmlns:a16="http://schemas.microsoft.com/office/drawing/2014/main" id="{97102F4F-F96B-A941-885B-1E10A5474211}"/>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88" name="Oval 187">
                  <a:extLst>
                    <a:ext uri="{FF2B5EF4-FFF2-40B4-BE49-F238E27FC236}">
                      <a16:creationId xmlns:a16="http://schemas.microsoft.com/office/drawing/2014/main" id="{B53A48B1-88C9-2749-B12F-8DC0EC227D99}"/>
                    </a:ext>
                  </a:extLst>
                </p:cNvPr>
                <p:cNvSpPr/>
                <p:nvPr/>
              </p:nvSpPr>
              <p:spPr>
                <a:xfrm>
                  <a:off x="7109772" y="3834819"/>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13" name="Oval 112">
                  <a:extLst>
                    <a:ext uri="{FF2B5EF4-FFF2-40B4-BE49-F238E27FC236}">
                      <a16:creationId xmlns:a16="http://schemas.microsoft.com/office/drawing/2014/main" id="{D0027B3A-2688-1045-8B54-5F5C209A05FA}"/>
                    </a:ext>
                  </a:extLst>
                </p:cNvPr>
                <p:cNvSpPr>
                  <a:spLocks noRot="1" noChangeAspect="1" noMove="1" noResize="1" noEditPoints="1" noAdjustHandles="1" noChangeArrowheads="1" noChangeShapeType="1" noTextEdit="1"/>
                </p:cNvSpPr>
                <p:nvPr/>
              </p:nvSpPr>
              <p:spPr>
                <a:xfrm>
                  <a:off x="7109772" y="3834819"/>
                  <a:ext cx="1132112"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9" name="Oval 188">
                  <a:extLst>
                    <a:ext uri="{FF2B5EF4-FFF2-40B4-BE49-F238E27FC236}">
                      <a16:creationId xmlns:a16="http://schemas.microsoft.com/office/drawing/2014/main" id="{8938BC82-7AED-B44B-A472-342C6636CDA2}"/>
                    </a:ext>
                  </a:extLst>
                </p:cNvPr>
                <p:cNvSpPr/>
                <p:nvPr/>
              </p:nvSpPr>
              <p:spPr>
                <a:xfrm>
                  <a:off x="10440066" y="3834819"/>
                  <a:ext cx="99100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14" name="Oval 113">
                  <a:extLst>
                    <a:ext uri="{FF2B5EF4-FFF2-40B4-BE49-F238E27FC236}">
                      <a16:creationId xmlns:a16="http://schemas.microsoft.com/office/drawing/2014/main" id="{3DD7CE19-7649-9041-ABD0-D4C648A477C1}"/>
                    </a:ext>
                  </a:extLst>
                </p:cNvPr>
                <p:cNvSpPr>
                  <a:spLocks noRot="1" noChangeAspect="1" noMove="1" noResize="1" noEditPoints="1" noAdjustHandles="1" noChangeArrowheads="1" noChangeShapeType="1" noTextEdit="1"/>
                </p:cNvSpPr>
                <p:nvPr/>
              </p:nvSpPr>
              <p:spPr>
                <a:xfrm>
                  <a:off x="10440066" y="3834819"/>
                  <a:ext cx="991005"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0" name="Oval 189">
                  <a:extLst>
                    <a:ext uri="{FF2B5EF4-FFF2-40B4-BE49-F238E27FC236}">
                      <a16:creationId xmlns:a16="http://schemas.microsoft.com/office/drawing/2014/main" id="{4623B8A2-C558-2A4C-8924-F0D8F7F1DA68}"/>
                    </a:ext>
                  </a:extLst>
                </p:cNvPr>
                <p:cNvSpPr/>
                <p:nvPr/>
              </p:nvSpPr>
              <p:spPr>
                <a:xfrm>
                  <a:off x="8641260" y="5516194"/>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5" name="Oval 114">
                  <a:extLst>
                    <a:ext uri="{FF2B5EF4-FFF2-40B4-BE49-F238E27FC236}">
                      <a16:creationId xmlns:a16="http://schemas.microsoft.com/office/drawing/2014/main" id="{3FD7DFFF-6912-8243-A41A-A874B52A7A76}"/>
                    </a:ext>
                  </a:extLst>
                </p:cNvPr>
                <p:cNvSpPr>
                  <a:spLocks noRot="1" noChangeAspect="1" noMove="1" noResize="1" noEditPoints="1" noAdjustHandles="1" noChangeArrowheads="1" noChangeShapeType="1" noTextEdit="1"/>
                </p:cNvSpPr>
                <p:nvPr/>
              </p:nvSpPr>
              <p:spPr>
                <a:xfrm>
                  <a:off x="8641260" y="5516194"/>
                  <a:ext cx="1189998"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1" name="Oval 190">
                  <a:extLst>
                    <a:ext uri="{FF2B5EF4-FFF2-40B4-BE49-F238E27FC236}">
                      <a16:creationId xmlns:a16="http://schemas.microsoft.com/office/drawing/2014/main" id="{97B96ADA-0E8D-5A40-B727-9CF7B6C07A4E}"/>
                    </a:ext>
                  </a:extLst>
                </p:cNvPr>
                <p:cNvSpPr/>
                <p:nvPr/>
              </p:nvSpPr>
              <p:spPr>
                <a:xfrm>
                  <a:off x="6907622" y="494364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6" name="Oval 115">
                  <a:extLst>
                    <a:ext uri="{FF2B5EF4-FFF2-40B4-BE49-F238E27FC236}">
                      <a16:creationId xmlns:a16="http://schemas.microsoft.com/office/drawing/2014/main" id="{ABA5D5BE-DFB2-8845-9E90-2A78F17A72B6}"/>
                    </a:ext>
                  </a:extLst>
                </p:cNvPr>
                <p:cNvSpPr>
                  <a:spLocks noRot="1" noChangeAspect="1" noMove="1" noResize="1" noEditPoints="1" noAdjustHandles="1" noChangeArrowheads="1" noChangeShapeType="1" noTextEdit="1"/>
                </p:cNvSpPr>
                <p:nvPr/>
              </p:nvSpPr>
              <p:spPr>
                <a:xfrm>
                  <a:off x="6907622" y="4943648"/>
                  <a:ext cx="1536412"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2" name="Oval 191">
                  <a:extLst>
                    <a:ext uri="{FF2B5EF4-FFF2-40B4-BE49-F238E27FC236}">
                      <a16:creationId xmlns:a16="http://schemas.microsoft.com/office/drawing/2014/main" id="{4B71C77D-DC23-0146-AA36-EDF8F920D0AC}"/>
                    </a:ext>
                  </a:extLst>
                </p:cNvPr>
                <p:cNvSpPr/>
                <p:nvPr/>
              </p:nvSpPr>
              <p:spPr>
                <a:xfrm>
                  <a:off x="8860758" y="4408535"/>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17" name="Oval 116">
                  <a:extLst>
                    <a:ext uri="{FF2B5EF4-FFF2-40B4-BE49-F238E27FC236}">
                      <a16:creationId xmlns:a16="http://schemas.microsoft.com/office/drawing/2014/main" id="{2193914D-83A9-AB49-925E-CDDE63ECE0E9}"/>
                    </a:ext>
                  </a:extLst>
                </p:cNvPr>
                <p:cNvSpPr>
                  <a:spLocks noRot="1" noChangeAspect="1" noMove="1" noResize="1" noEditPoints="1" noAdjustHandles="1" noChangeArrowheads="1" noChangeShapeType="1" noTextEdit="1"/>
                </p:cNvSpPr>
                <p:nvPr/>
              </p:nvSpPr>
              <p:spPr>
                <a:xfrm>
                  <a:off x="8860758" y="4408535"/>
                  <a:ext cx="758649" cy="389513"/>
                </a:xfrm>
                <a:prstGeom prst="ellipse">
                  <a:avLst/>
                </a:prstGeom>
                <a:blipFill>
                  <a:blip r:embed="rId10"/>
                  <a:stretch>
                    <a:fillRect b="-6061"/>
                  </a:stretch>
                </a:blipFill>
                <a:ln>
                  <a:solidFill>
                    <a:schemeClr val="tx1"/>
                  </a:solidFill>
                </a:ln>
              </p:spPr>
              <p:txBody>
                <a:bodyPr/>
                <a:lstStyle/>
                <a:p>
                  <a:r>
                    <a:rPr lang="en-GB">
                      <a:noFill/>
                    </a:rPr>
                    <a:t> </a:t>
                  </a:r>
                </a:p>
              </p:txBody>
            </p:sp>
          </mc:Fallback>
        </mc:AlternateContent>
        <p:cxnSp>
          <p:nvCxnSpPr>
            <p:cNvPr id="194" name="Straight Connector 193">
              <a:extLst>
                <a:ext uri="{FF2B5EF4-FFF2-40B4-BE49-F238E27FC236}">
                  <a16:creationId xmlns:a16="http://schemas.microsoft.com/office/drawing/2014/main" id="{4AF88005-7314-6948-98E8-44C3D0AEA0BC}"/>
                </a:ext>
              </a:extLst>
            </p:cNvPr>
            <p:cNvCxnSpPr>
              <a:cxnSpLocks/>
              <a:stCxn id="191" idx="6"/>
              <a:endCxn id="212" idx="1"/>
            </p:cNvCxnSpPr>
            <p:nvPr/>
          </p:nvCxnSpPr>
          <p:spPr>
            <a:xfrm>
              <a:off x="8444034" y="5138405"/>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C867B6EE-D261-1A4A-B823-B107D27F45C7}"/>
                </a:ext>
              </a:extLst>
            </p:cNvPr>
            <p:cNvCxnSpPr>
              <a:cxnSpLocks/>
              <a:stCxn id="192" idx="4"/>
              <a:endCxn id="212" idx="0"/>
            </p:cNvCxnSpPr>
            <p:nvPr/>
          </p:nvCxnSpPr>
          <p:spPr>
            <a:xfrm flipH="1">
              <a:off x="8971231" y="4798048"/>
              <a:ext cx="268852"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9FEF8D7C-2FC6-BF42-9CF7-3A5F262DB4D6}"/>
                </a:ext>
              </a:extLst>
            </p:cNvPr>
            <p:cNvCxnSpPr>
              <a:cxnSpLocks/>
              <a:stCxn id="190" idx="0"/>
              <a:endCxn id="212" idx="2"/>
            </p:cNvCxnSpPr>
            <p:nvPr/>
          </p:nvCxnSpPr>
          <p:spPr>
            <a:xfrm flipH="1" flipV="1">
              <a:off x="8971231" y="5215847"/>
              <a:ext cx="265028"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 name="Group 196">
              <a:extLst>
                <a:ext uri="{FF2B5EF4-FFF2-40B4-BE49-F238E27FC236}">
                  <a16:creationId xmlns:a16="http://schemas.microsoft.com/office/drawing/2014/main" id="{1CC7E1BF-6DEB-1745-8A58-D88D07F64345}"/>
                </a:ext>
              </a:extLst>
            </p:cNvPr>
            <p:cNvGrpSpPr/>
            <p:nvPr/>
          </p:nvGrpSpPr>
          <p:grpSpPr>
            <a:xfrm>
              <a:off x="8610247" y="5032933"/>
              <a:ext cx="474503" cy="391710"/>
              <a:chOff x="9288700" y="2902693"/>
              <a:chExt cx="474503" cy="391710"/>
            </a:xfrm>
          </p:grpSpPr>
          <p:sp>
            <p:nvSpPr>
              <p:cNvPr id="211" name="Rectangle 210">
                <a:extLst>
                  <a:ext uri="{FF2B5EF4-FFF2-40B4-BE49-F238E27FC236}">
                    <a16:creationId xmlns:a16="http://schemas.microsoft.com/office/drawing/2014/main" id="{EDE82502-CF17-1C45-B97B-27FCC43C3270}"/>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2" name="Rectangle 211">
                <a:extLst>
                  <a:ext uri="{FF2B5EF4-FFF2-40B4-BE49-F238E27FC236}">
                    <a16:creationId xmlns:a16="http://schemas.microsoft.com/office/drawing/2014/main" id="{DB6D5CE0-CE84-114C-B213-5789E715404F}"/>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3" name="Rectangle 212">
                <a:extLst>
                  <a:ext uri="{FF2B5EF4-FFF2-40B4-BE49-F238E27FC236}">
                    <a16:creationId xmlns:a16="http://schemas.microsoft.com/office/drawing/2014/main" id="{A88C49BA-F5B5-B04D-AB29-CB6354912B3C}"/>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BFA4CD68-2316-8E4B-A969-8ECAE2B22014}"/>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2"/>
                    <a:stretch>
                      <a:fillRect l="-16667" r="-4167" b="-26087"/>
                    </a:stretch>
                  </a:blipFill>
                </p:spPr>
                <p:txBody>
                  <a:bodyPr/>
                  <a:lstStyle/>
                  <a:p>
                    <a:r>
                      <a:rPr lang="en-GB">
                        <a:noFill/>
                      </a:rPr>
                      <a:t> </a:t>
                    </a:r>
                  </a:p>
                </p:txBody>
              </p:sp>
            </mc:Fallback>
          </mc:AlternateContent>
        </p:grpSp>
        <p:cxnSp>
          <p:nvCxnSpPr>
            <p:cNvPr id="198" name="Straight Connector 197">
              <a:extLst>
                <a:ext uri="{FF2B5EF4-FFF2-40B4-BE49-F238E27FC236}">
                  <a16:creationId xmlns:a16="http://schemas.microsoft.com/office/drawing/2014/main" id="{2EAFA066-3527-9B43-ACF4-5D50CD3EE38F}"/>
                </a:ext>
              </a:extLst>
            </p:cNvPr>
            <p:cNvCxnSpPr>
              <a:cxnSpLocks/>
              <a:stCxn id="192" idx="4"/>
              <a:endCxn id="208" idx="0"/>
            </p:cNvCxnSpPr>
            <p:nvPr/>
          </p:nvCxnSpPr>
          <p:spPr>
            <a:xfrm>
              <a:off x="9240083" y="4798048"/>
              <a:ext cx="262021"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A1E5D790-AADB-124F-A8BA-8A3F719F9CA5}"/>
                </a:ext>
              </a:extLst>
            </p:cNvPr>
            <p:cNvCxnSpPr>
              <a:cxnSpLocks/>
              <a:stCxn id="190" idx="0"/>
              <a:endCxn id="208" idx="2"/>
            </p:cNvCxnSpPr>
            <p:nvPr/>
          </p:nvCxnSpPr>
          <p:spPr>
            <a:xfrm flipV="1">
              <a:off x="9236259" y="5215847"/>
              <a:ext cx="265845"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2AC1520C-C4BA-ED49-A6CB-1739BC0BAAB2}"/>
                </a:ext>
              </a:extLst>
            </p:cNvPr>
            <p:cNvGrpSpPr/>
            <p:nvPr/>
          </p:nvGrpSpPr>
          <p:grpSpPr>
            <a:xfrm>
              <a:off x="9393015" y="5032933"/>
              <a:ext cx="548968" cy="397464"/>
              <a:chOff x="9540595" y="2902693"/>
              <a:chExt cx="548968" cy="397464"/>
            </a:xfrm>
          </p:grpSpPr>
          <p:sp>
            <p:nvSpPr>
              <p:cNvPr id="207" name="Rectangle 206">
                <a:extLst>
                  <a:ext uri="{FF2B5EF4-FFF2-40B4-BE49-F238E27FC236}">
                    <a16:creationId xmlns:a16="http://schemas.microsoft.com/office/drawing/2014/main" id="{B4DD8000-AA2D-6A49-8130-2A54573014B8}"/>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8" name="Rectangle 207">
                <a:extLst>
                  <a:ext uri="{FF2B5EF4-FFF2-40B4-BE49-F238E27FC236}">
                    <a16:creationId xmlns:a16="http://schemas.microsoft.com/office/drawing/2014/main" id="{D15D94E4-FBC1-0A47-B01F-9586BE5E1C48}"/>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extLst>
                  <a:ext uri="{FF2B5EF4-FFF2-40B4-BE49-F238E27FC236}">
                    <a16:creationId xmlns:a16="http://schemas.microsoft.com/office/drawing/2014/main" id="{E4F5F63C-61D6-6148-BC12-83B43C1112A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10" name="TextBox 209">
                    <a:extLst>
                      <a:ext uri="{FF2B5EF4-FFF2-40B4-BE49-F238E27FC236}">
                        <a16:creationId xmlns:a16="http://schemas.microsoft.com/office/drawing/2014/main" id="{135FA77F-E4F8-8344-BAC9-7562355DC6CF}"/>
                      </a:ext>
                    </a:extLst>
                  </p:cNvPr>
                  <p:cNvSpPr txBox="1"/>
                  <p:nvPr/>
                </p:nvSpPr>
                <p:spPr>
                  <a:xfrm>
                    <a:off x="9772810" y="3017900"/>
                    <a:ext cx="316753" cy="282257"/>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3</m:t>
                              </m:r>
                            </m:sub>
                            <m:sup>
                              <m:r>
                                <a:rPr lang="de-DE" b="0" i="1" smtClean="0">
                                  <a:latin typeface="Cambria Math" panose="02040503050406030204" pitchFamily="18" charset="0"/>
                                </a:rPr>
                                <m:t>𝑇</m:t>
                              </m:r>
                            </m:sup>
                          </m:sSubSup>
                        </m:oMath>
                      </m:oMathPara>
                    </a14:m>
                    <a:endParaRPr lang="en-GB" dirty="0"/>
                  </a:p>
                </p:txBody>
              </p:sp>
            </mc:Choice>
            <mc:Fallback xmlns="">
              <p:sp>
                <p:nvSpPr>
                  <p:cNvPr id="210" name="TextBox 209">
                    <a:extLst>
                      <a:ext uri="{FF2B5EF4-FFF2-40B4-BE49-F238E27FC236}">
                        <a16:creationId xmlns:a16="http://schemas.microsoft.com/office/drawing/2014/main" id="{135FA77F-E4F8-8344-BAC9-7562355DC6CF}"/>
                      </a:ext>
                    </a:extLst>
                  </p:cNvPr>
                  <p:cNvSpPr txBox="1">
                    <a:spLocks noRot="1" noChangeAspect="1" noMove="1" noResize="1" noEditPoints="1" noAdjustHandles="1" noChangeArrowheads="1" noChangeShapeType="1" noTextEdit="1"/>
                  </p:cNvSpPr>
                  <p:nvPr/>
                </p:nvSpPr>
                <p:spPr>
                  <a:xfrm>
                    <a:off x="9772810" y="3017900"/>
                    <a:ext cx="316753" cy="282257"/>
                  </a:xfrm>
                  <a:prstGeom prst="rect">
                    <a:avLst/>
                  </a:prstGeom>
                  <a:blipFill>
                    <a:blip r:embed="rId15"/>
                    <a:stretch>
                      <a:fillRect l="-15385" r="-3846" b="-21739"/>
                    </a:stretch>
                  </a:blipFill>
                </p:spPr>
                <p:txBody>
                  <a:bodyPr/>
                  <a:lstStyle/>
                  <a:p>
                    <a:r>
                      <a:rPr lang="en-GB">
                        <a:noFill/>
                      </a:rPr>
                      <a:t> </a:t>
                    </a:r>
                  </a:p>
                </p:txBody>
              </p:sp>
            </mc:Fallback>
          </mc:AlternateContent>
        </p:grpSp>
        <p:grpSp>
          <p:nvGrpSpPr>
            <p:cNvPr id="202" name="Group 201">
              <a:extLst>
                <a:ext uri="{FF2B5EF4-FFF2-40B4-BE49-F238E27FC236}">
                  <a16:creationId xmlns:a16="http://schemas.microsoft.com/office/drawing/2014/main" id="{5D75D78F-E78F-0D42-AED2-AE52AB5495CE}"/>
                </a:ext>
              </a:extLst>
            </p:cNvPr>
            <p:cNvGrpSpPr/>
            <p:nvPr/>
          </p:nvGrpSpPr>
          <p:grpSpPr>
            <a:xfrm>
              <a:off x="9619407" y="4531291"/>
              <a:ext cx="758122" cy="348999"/>
              <a:chOff x="8636773" y="2952819"/>
              <a:chExt cx="758122" cy="348999"/>
            </a:xfrm>
          </p:grpSpPr>
          <p:cxnSp>
            <p:nvCxnSpPr>
              <p:cNvPr id="203" name="Straight Connector 202">
                <a:extLst>
                  <a:ext uri="{FF2B5EF4-FFF2-40B4-BE49-F238E27FC236}">
                    <a16:creationId xmlns:a16="http://schemas.microsoft.com/office/drawing/2014/main" id="{57FA2506-80C7-D348-AC78-A512CC636FD7}"/>
                  </a:ext>
                </a:extLst>
              </p:cNvPr>
              <p:cNvCxnSpPr>
                <a:cxnSpLocks/>
                <a:stCxn id="192" idx="6"/>
                <a:endCxn id="205" idx="1"/>
              </p:cNvCxnSpPr>
              <p:nvPr/>
            </p:nvCxnSpPr>
            <p:spPr>
              <a:xfrm flipV="1">
                <a:off x="8636773" y="3024819"/>
                <a:ext cx="3158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4" name="Group 203">
                <a:extLst>
                  <a:ext uri="{FF2B5EF4-FFF2-40B4-BE49-F238E27FC236}">
                    <a16:creationId xmlns:a16="http://schemas.microsoft.com/office/drawing/2014/main" id="{18315963-046D-2D4C-926A-155E11757FF7}"/>
                  </a:ext>
                </a:extLst>
              </p:cNvPr>
              <p:cNvGrpSpPr/>
              <p:nvPr/>
            </p:nvGrpSpPr>
            <p:grpSpPr>
              <a:xfrm>
                <a:off x="8952591" y="2952819"/>
                <a:ext cx="442304" cy="348999"/>
                <a:chOff x="8952591" y="2952819"/>
                <a:chExt cx="442304" cy="348999"/>
              </a:xfrm>
            </p:grpSpPr>
            <p:sp>
              <p:nvSpPr>
                <p:cNvPr id="205" name="Rectangle 204">
                  <a:extLst>
                    <a:ext uri="{FF2B5EF4-FFF2-40B4-BE49-F238E27FC236}">
                      <a16:creationId xmlns:a16="http://schemas.microsoft.com/office/drawing/2014/main" id="{7F71DFD5-93B9-9B4A-9AB5-CBC169B0BCED}"/>
                    </a:ext>
                  </a:extLst>
                </p:cNvPr>
                <p:cNvSpPr/>
                <p:nvPr/>
              </p:nvSpPr>
              <p:spPr>
                <a:xfrm>
                  <a:off x="895259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06" name="TextBox 205">
                      <a:extLst>
                        <a:ext uri="{FF2B5EF4-FFF2-40B4-BE49-F238E27FC236}">
                          <a16:creationId xmlns:a16="http://schemas.microsoft.com/office/drawing/2014/main" id="{0E3D8A98-ACB2-3245-AA0A-A4825B11541C}"/>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89" name="TextBox 88">
                      <a:extLst>
                        <a:ext uri="{FF2B5EF4-FFF2-40B4-BE49-F238E27FC236}">
                          <a16:creationId xmlns:a16="http://schemas.microsoft.com/office/drawing/2014/main" id="{C7ECEFF1-595E-3249-A1D7-6AB7E7AA581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4"/>
                      <a:stretch>
                        <a:fillRect l="-16667" r="-4167" b="-21739"/>
                      </a:stretch>
                    </a:blipFill>
                  </p:spPr>
                  <p:txBody>
                    <a:bodyPr/>
                    <a:lstStyle/>
                    <a:p>
                      <a:r>
                        <a:rPr lang="en-GB">
                          <a:noFill/>
                        </a:rPr>
                        <a:t> </a:t>
                      </a:r>
                    </a:p>
                  </p:txBody>
                </p:sp>
              </mc:Fallback>
            </mc:AlternateContent>
          </p:grpSp>
        </p:grpSp>
      </p:grpSp>
      <p:sp>
        <p:nvSpPr>
          <p:cNvPr id="223" name="Rectangle 222">
            <a:extLst>
              <a:ext uri="{FF2B5EF4-FFF2-40B4-BE49-F238E27FC236}">
                <a16:creationId xmlns:a16="http://schemas.microsoft.com/office/drawing/2014/main" id="{CC931AD2-6C9E-2541-8BB4-4B10EC0BC1DC}"/>
              </a:ext>
            </a:extLst>
          </p:cNvPr>
          <p:cNvSpPr/>
          <p:nvPr/>
        </p:nvSpPr>
        <p:spPr>
          <a:xfrm>
            <a:off x="7103355" y="1343946"/>
            <a:ext cx="4478838" cy="579928"/>
          </a:xfrm>
          <a:prstGeom prst="rect">
            <a:avLst/>
          </a:prstGeom>
          <a:solidFill>
            <a:schemeClr val="bg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4" name="Rectangle 223">
            <a:extLst>
              <a:ext uri="{FF2B5EF4-FFF2-40B4-BE49-F238E27FC236}">
                <a16:creationId xmlns:a16="http://schemas.microsoft.com/office/drawing/2014/main" id="{DF46C50F-0CA2-2B48-944B-772AE6DA06CC}"/>
              </a:ext>
            </a:extLst>
          </p:cNvPr>
          <p:cNvSpPr/>
          <p:nvPr/>
        </p:nvSpPr>
        <p:spPr>
          <a:xfrm>
            <a:off x="6911339" y="2326558"/>
            <a:ext cx="2363641" cy="710485"/>
          </a:xfrm>
          <a:prstGeom prst="rect">
            <a:avLst/>
          </a:prstGeom>
          <a:solidFill>
            <a:schemeClr val="bg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54358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6" end="6"/>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7" end="7"/>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2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23"/>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86"/>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p:bldP spid="223" grpId="0" animBg="1"/>
      <p:bldP spid="224"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F2451D-BB80-4E46-B33A-E85CFBD6AAE0}"/>
              </a:ext>
            </a:extLst>
          </p:cNvPr>
          <p:cNvSpPr>
            <a:spLocks noGrp="1"/>
          </p:cNvSpPr>
          <p:nvPr>
            <p:ph type="title"/>
          </p:nvPr>
        </p:nvSpPr>
        <p:spPr/>
        <p:txBody>
          <a:bodyPr>
            <a:normAutofit/>
          </a:bodyPr>
          <a:lstStyle/>
          <a:p>
            <a:r>
              <a:rPr lang="en-GB" dirty="0"/>
              <a:t>Lifted Absorption: Eliminating a Logical variable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89B5990-E4BC-E54B-8FD0-DFCF6F628115}"/>
                  </a:ext>
                </a:extLst>
              </p:cNvPr>
              <p:cNvSpPr>
                <a:spLocks noGrp="1"/>
              </p:cNvSpPr>
              <p:nvPr>
                <p:ph idx="1"/>
              </p:nvPr>
            </p:nvSpPr>
            <p:spPr/>
            <p:txBody>
              <a:bodyPr>
                <a:normAutofit/>
              </a:bodyPr>
              <a:lstStyle/>
              <a:p>
                <a:r>
                  <a:rPr lang="en-GB" dirty="0"/>
                  <a:t>Equivalent ground case:</a:t>
                </a:r>
              </a:p>
              <a:p>
                <a:pPr lvl="1"/>
                <a:r>
                  <a:rPr lang="en-GB" dirty="0"/>
                  <a:t>Absorb </a:t>
                </a:r>
                <a14:m>
                  <m:oMath xmlns:m="http://schemas.openxmlformats.org/officeDocument/2006/math">
                    <m:r>
                      <a:rPr lang="de-DE" i="1">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𝑥</m:t>
                        </m:r>
                        <m:r>
                          <a:rPr lang="de-DE" i="1">
                            <a:latin typeface="Cambria Math" panose="02040503050406030204" pitchFamily="18" charset="0"/>
                          </a:rPr>
                          <m:t>,</m:t>
                        </m:r>
                        <m:r>
                          <a:rPr lang="de-DE" b="0" i="1" smtClean="0">
                            <a:latin typeface="Cambria Math" panose="02040503050406030204" pitchFamily="18" charset="0"/>
                          </a:rPr>
                          <m:t>𝑚</m:t>
                        </m:r>
                      </m:e>
                    </m:d>
                    <m:r>
                      <a:rPr lang="de-DE" i="1">
                        <a:latin typeface="Cambria Math" panose="02040503050406030204" pitchFamily="18" charset="0"/>
                      </a:rPr>
                      <m:t>=</m:t>
                    </m:r>
                    <m:r>
                      <m:rPr>
                        <m:sty m:val="p"/>
                      </m:rPr>
                      <a:rPr lang="de-DE" i="0">
                        <a:latin typeface="Cambria Math" panose="02040503050406030204" pitchFamily="18" charset="0"/>
                      </a:rPr>
                      <m:t>true</m:t>
                    </m:r>
                  </m:oMath>
                </a14:m>
                <a:r>
                  <a:rPr lang="en-GB" dirty="0"/>
                  <a:t> in </a:t>
                </a:r>
                <a14:m>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𝑟</m:t>
                    </m:r>
                  </m:oMath>
                </a14:m>
                <a:r>
                  <a:rPr lang="en-GB" dirty="0"/>
                  <a:t> propositional factors for each </a:t>
                </a:r>
                <a14:m>
                  <m:oMath xmlns:m="http://schemas.openxmlformats.org/officeDocument/2006/math">
                    <m:r>
                      <a:rPr lang="de-DE" i="1">
                        <a:latin typeface="Cambria Math" panose="02040503050406030204" pitchFamily="18" charset="0"/>
                      </a:rPr>
                      <m:t>𝑥</m:t>
                    </m:r>
                  </m:oMath>
                </a14:m>
                <a:endParaRPr lang="en-GB" dirty="0"/>
              </a:p>
              <a:p>
                <a:pPr lvl="1"/>
                <a:r>
                  <a:rPr lang="en-GB" dirty="0"/>
                  <a:t>Output: </a:t>
                </a:r>
                <a14:m>
                  <m:oMath xmlns:m="http://schemas.openxmlformats.org/officeDocument/2006/math">
                    <m:sSup>
                      <m:sSupPr>
                        <m:ctrlPr>
                          <a:rPr lang="de-DE" i="1" smtClean="0">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de-DE" b="0" i="1" smtClean="0">
                            <a:latin typeface="Cambria Math" panose="02040503050406030204" pitchFamily="18" charset="0"/>
                            <a:ea typeface="Cambria Math" panose="02040503050406030204" pitchFamily="18" charset="0"/>
                          </a:rPr>
                          <m:t>∗</m:t>
                        </m:r>
                      </m:sup>
                    </m:sSup>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𝐸𝑝𝑖𝑑</m:t>
                        </m:r>
                        <m:r>
                          <a:rPr lang="de-DE"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𝑆𝑖𝑐𝑘</m:t>
                        </m:r>
                        <m:d>
                          <m:dPr>
                            <m:ctrlPr>
                              <a:rPr lang="de-DE"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𝑥</m:t>
                            </m:r>
                          </m:e>
                        </m:d>
                      </m:e>
                    </m:d>
                  </m:oMath>
                </a14:m>
                <a:r>
                  <a:rPr lang="en-GB" dirty="0"/>
                  <a:t> </a:t>
                </a:r>
                <a14:m>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𝑟</m:t>
                    </m:r>
                  </m:oMath>
                </a14:m>
                <a:r>
                  <a:rPr lang="en-GB" dirty="0"/>
                  <a:t> times (one for each </a:t>
                </a:r>
                <a14:m>
                  <m:oMath xmlns:m="http://schemas.openxmlformats.org/officeDocument/2006/math">
                    <m:r>
                      <a:rPr lang="de-DE" i="1">
                        <a:latin typeface="Cambria Math" panose="02040503050406030204" pitchFamily="18" charset="0"/>
                      </a:rPr>
                      <m:t>𝑥</m:t>
                    </m:r>
                  </m:oMath>
                </a14:m>
                <a:r>
                  <a:rPr lang="en-GB" dirty="0"/>
                  <a:t>)</a:t>
                </a:r>
              </a:p>
              <a:p>
                <a:pPr lvl="1"/>
                <a:r>
                  <a:rPr lang="en-GB" dirty="0"/>
                  <a:t>Multiply all </a:t>
                </a:r>
                <a14:m>
                  <m:oMath xmlns:m="http://schemas.openxmlformats.org/officeDocument/2006/math">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de-DE" i="1">
                            <a:latin typeface="Cambria Math" panose="02040503050406030204" pitchFamily="18" charset="0"/>
                            <a:ea typeface="Cambria Math" panose="02040503050406030204" pitchFamily="18" charset="0"/>
                          </a:rPr>
                          <m:t>∗</m:t>
                        </m:r>
                      </m:sup>
                    </m:sSup>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𝐸𝑝𝑖𝑑</m:t>
                        </m:r>
                        <m:r>
                          <a:rPr lang="de-DE"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𝑆𝑖𝑐𝑘</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𝑥</m:t>
                            </m:r>
                          </m:e>
                        </m:d>
                      </m:e>
                    </m:d>
                  </m:oMath>
                </a14:m>
                <a:r>
                  <a:rPr lang="en-GB" dirty="0"/>
                  <a:t> into one factor </a:t>
                </a:r>
                <a14:m>
                  <m:oMath xmlns:m="http://schemas.openxmlformats.org/officeDocument/2006/math">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de-DE" i="1">
                            <a:latin typeface="Cambria Math" panose="02040503050406030204" pitchFamily="18" charset="0"/>
                            <a:ea typeface="Cambria Math" panose="02040503050406030204" pitchFamily="18" charset="0"/>
                          </a:rPr>
                          <m:t>′</m:t>
                        </m:r>
                      </m:sup>
                    </m:sSup>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𝐸𝑝𝑖𝑑</m:t>
                        </m:r>
                        <m:r>
                          <a:rPr lang="de-DE"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𝑆𝑖𝑐𝑘</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𝑥</m:t>
                            </m:r>
                          </m:e>
                        </m:d>
                      </m:e>
                    </m:d>
                  </m:oMath>
                </a14:m>
                <a:r>
                  <a:rPr lang="en-GB" dirty="0"/>
                  <a:t>, i.e., raise to the power of </a:t>
                </a:r>
                <a14:m>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𝑟</m:t>
                    </m:r>
                  </m:oMath>
                </a14:m>
                <a:endParaRPr lang="en-GB" dirty="0"/>
              </a:p>
            </p:txBody>
          </p:sp>
        </mc:Choice>
        <mc:Fallback xmlns="">
          <p:sp>
            <p:nvSpPr>
              <p:cNvPr id="3" name="Content Placeholder 2">
                <a:extLst>
                  <a:ext uri="{FF2B5EF4-FFF2-40B4-BE49-F238E27FC236}">
                    <a16:creationId xmlns:a16="http://schemas.microsoft.com/office/drawing/2014/main" id="{589B5990-E4BC-E54B-8FD0-DFCF6F628115}"/>
                  </a:ext>
                </a:extLst>
              </p:cNvPr>
              <p:cNvSpPr>
                <a:spLocks noGrp="1" noRot="1" noChangeAspect="1" noMove="1" noResize="1" noEditPoints="1" noAdjustHandles="1" noChangeArrowheads="1" noChangeShapeType="1" noTextEdit="1"/>
              </p:cNvSpPr>
              <p:nvPr>
                <p:ph idx="1"/>
              </p:nvPr>
            </p:nvSpPr>
            <p:spPr>
              <a:blipFill>
                <a:blip r:embed="rId2"/>
                <a:stretch>
                  <a:fillRect l="-1549" t="-2985"/>
                </a:stretch>
              </a:blipFill>
            </p:spPr>
            <p:txBody>
              <a:bodyPr/>
              <a:lstStyle/>
              <a:p>
                <a:r>
                  <a:rPr lang="en-DE">
                    <a:noFill/>
                  </a:rPr>
                  <a:t> </a:t>
                </a:r>
              </a:p>
            </p:txBody>
          </p:sp>
        </mc:Fallback>
      </mc:AlternateContent>
      <p:sp>
        <p:nvSpPr>
          <p:cNvPr id="46" name="Date Placeholder 45">
            <a:extLst>
              <a:ext uri="{FF2B5EF4-FFF2-40B4-BE49-F238E27FC236}">
                <a16:creationId xmlns:a16="http://schemas.microsoft.com/office/drawing/2014/main" id="{F1289731-161D-4746-AB30-CBFD1644BA1F}"/>
              </a:ext>
            </a:extLst>
          </p:cNvPr>
          <p:cNvSpPr>
            <a:spLocks noGrp="1"/>
          </p:cNvSpPr>
          <p:nvPr>
            <p:ph type="dt" sz="half" idx="2"/>
          </p:nvPr>
        </p:nvSpPr>
        <p:spPr/>
        <p:txBody>
          <a:bodyPr/>
          <a:lstStyle/>
          <a:p>
            <a:r>
              <a:rPr lang="de-DE"/>
              <a:t>Exact: Lifting</a:t>
            </a:r>
            <a:endParaRPr lang="en-US" dirty="0"/>
          </a:p>
        </p:txBody>
      </p:sp>
      <p:sp>
        <p:nvSpPr>
          <p:cNvPr id="47" name="Footer Placeholder 46">
            <a:extLst>
              <a:ext uri="{FF2B5EF4-FFF2-40B4-BE49-F238E27FC236}">
                <a16:creationId xmlns:a16="http://schemas.microsoft.com/office/drawing/2014/main" id="{C45454C5-2F61-4C4B-92E9-B79E13E83434}"/>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F1965E4C-875D-3747-B6FA-EC8A092108BC}"/>
              </a:ext>
            </a:extLst>
          </p:cNvPr>
          <p:cNvSpPr>
            <a:spLocks noGrp="1"/>
          </p:cNvSpPr>
          <p:nvPr>
            <p:ph type="sldNum" sz="quarter" idx="4"/>
          </p:nvPr>
        </p:nvSpPr>
        <p:spPr/>
        <p:txBody>
          <a:bodyPr/>
          <a:lstStyle/>
          <a:p>
            <a:fld id="{67C9959E-8E6B-B04C-9955-EA096F41CA7A}" type="slidenum">
              <a:rPr lang="en-GB" smtClean="0"/>
              <a:t>36</a:t>
            </a:fld>
            <a:endParaRPr lang="en-GB"/>
          </a:p>
        </p:txBody>
      </p:sp>
      <p:grpSp>
        <p:nvGrpSpPr>
          <p:cNvPr id="5" name="Group 4">
            <a:extLst>
              <a:ext uri="{FF2B5EF4-FFF2-40B4-BE49-F238E27FC236}">
                <a16:creationId xmlns:a16="http://schemas.microsoft.com/office/drawing/2014/main" id="{59668949-D3BB-2644-A2F6-86964DD937EF}"/>
              </a:ext>
            </a:extLst>
          </p:cNvPr>
          <p:cNvGrpSpPr/>
          <p:nvPr/>
        </p:nvGrpSpPr>
        <p:grpSpPr>
          <a:xfrm>
            <a:off x="2231658" y="3411922"/>
            <a:ext cx="2979785" cy="2493992"/>
            <a:chOff x="513979" y="3374097"/>
            <a:chExt cx="2979785" cy="2493992"/>
          </a:xfrm>
        </p:grpSpPr>
        <p:grpSp>
          <p:nvGrpSpPr>
            <p:cNvPr id="6" name="Group 5">
              <a:extLst>
                <a:ext uri="{FF2B5EF4-FFF2-40B4-BE49-F238E27FC236}">
                  <a16:creationId xmlns:a16="http://schemas.microsoft.com/office/drawing/2014/main" id="{20E49D46-F2B3-1C40-9207-0B4A81ECAB84}"/>
                </a:ext>
              </a:extLst>
            </p:cNvPr>
            <p:cNvGrpSpPr/>
            <p:nvPr/>
          </p:nvGrpSpPr>
          <p:grpSpPr>
            <a:xfrm>
              <a:off x="513979" y="3374097"/>
              <a:ext cx="2979785" cy="1949296"/>
              <a:chOff x="4986535" y="4374589"/>
              <a:chExt cx="2979785" cy="1949296"/>
            </a:xfrm>
          </p:grpSpPr>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26BB324B-42EF-F44A-8E3D-1D78B7BCE6A2}"/>
                      </a:ext>
                    </a:extLst>
                  </p:cNvPr>
                  <p:cNvSpPr txBox="1"/>
                  <p:nvPr/>
                </p:nvSpPr>
                <p:spPr>
                  <a:xfrm>
                    <a:off x="5222849" y="4374589"/>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en-GB" i="1">
                              <a:solidFill>
                                <a:schemeClr val="accent1"/>
                              </a:solidFill>
                              <a:latin typeface="Cambria Math" charset="0"/>
                            </a:rPr>
                            <m:t>𝐸𝑝𝑖𝑑</m:t>
                          </m:r>
                        </m:oMath>
                      </m:oMathPara>
                    </a14:m>
                    <a:endParaRPr lang="en-GB" dirty="0">
                      <a:solidFill>
                        <a:schemeClr val="accent1"/>
                      </a:solidFill>
                    </a:endParaRPr>
                  </a:p>
                </p:txBody>
              </p:sp>
            </mc:Choice>
            <mc:Fallback xmlns="">
              <p:sp>
                <p:nvSpPr>
                  <p:cNvPr id="157" name="TextBox 156">
                    <a:extLst>
                      <a:ext uri="{FF2B5EF4-FFF2-40B4-BE49-F238E27FC236}">
                        <a16:creationId xmlns:a16="http://schemas.microsoft.com/office/drawing/2014/main" id="{20493D81-D3AD-5C43-B991-5585FAF326CE}"/>
                      </a:ext>
                    </a:extLst>
                  </p:cNvPr>
                  <p:cNvSpPr txBox="1">
                    <a:spLocks noRot="1" noChangeAspect="1" noMove="1" noResize="1" noEditPoints="1" noAdjustHandles="1" noChangeArrowheads="1" noChangeShapeType="1" noTextEdit="1"/>
                  </p:cNvSpPr>
                  <p:nvPr/>
                </p:nvSpPr>
                <p:spPr>
                  <a:xfrm>
                    <a:off x="5222849" y="4374589"/>
                    <a:ext cx="648000" cy="389513"/>
                  </a:xfrm>
                  <a:prstGeom prst="ellipse">
                    <a:avLst/>
                  </a:prstGeom>
                  <a:blipFill>
                    <a:blip r:embed="rId13"/>
                    <a:stretch>
                      <a:fillRect l="-1887" r="-1887"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40936EED-A6C2-1F46-AB0C-F410FE277D88}"/>
                      </a:ext>
                    </a:extLst>
                  </p:cNvPr>
                  <p:cNvSpPr txBox="1"/>
                  <p:nvPr/>
                </p:nvSpPr>
                <p:spPr>
                  <a:xfrm>
                    <a:off x="4986535" y="5934372"/>
                    <a:ext cx="112062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GB" i="1">
                              <a:solidFill>
                                <a:schemeClr val="accent1"/>
                              </a:solidFill>
                              <a:latin typeface="Cambria Math" charset="0"/>
                            </a:rPr>
                            <m:t>𝑆𝑖𝑐𝑘</m:t>
                          </m:r>
                          <m:r>
                            <a:rPr lang="en-GB" i="1">
                              <a:solidFill>
                                <a:schemeClr val="accent1"/>
                              </a:solidFill>
                              <a:latin typeface="Cambria Math" charset="0"/>
                            </a:rPr>
                            <m:t>(</m:t>
                          </m:r>
                          <m:r>
                            <a:rPr lang="de-DE" i="1">
                              <a:solidFill>
                                <a:schemeClr val="accent1"/>
                              </a:solidFill>
                              <a:latin typeface="Cambria Math" panose="02040503050406030204" pitchFamily="18" charset="0"/>
                            </a:rPr>
                            <m:t>𝑥</m:t>
                          </m:r>
                          <m:r>
                            <a:rPr lang="en-GB" i="1">
                              <a:solidFill>
                                <a:schemeClr val="accent1"/>
                              </a:solidFill>
                              <a:latin typeface="Cambria Math" charset="0"/>
                            </a:rPr>
                            <m:t>)</m:t>
                          </m:r>
                        </m:oMath>
                      </m:oMathPara>
                    </a14:m>
                    <a:endParaRPr lang="en-GB" dirty="0">
                      <a:solidFill>
                        <a:schemeClr val="accent1"/>
                      </a:solidFill>
                    </a:endParaRPr>
                  </a:p>
                </p:txBody>
              </p:sp>
            </mc:Choice>
            <mc:Fallback xmlns="">
              <p:sp>
                <p:nvSpPr>
                  <p:cNvPr id="158" name="TextBox 157">
                    <a:extLst>
                      <a:ext uri="{FF2B5EF4-FFF2-40B4-BE49-F238E27FC236}">
                        <a16:creationId xmlns:a16="http://schemas.microsoft.com/office/drawing/2014/main" id="{BA640724-EB4F-5740-8B02-5290CD092ACB}"/>
                      </a:ext>
                    </a:extLst>
                  </p:cNvPr>
                  <p:cNvSpPr txBox="1">
                    <a:spLocks noRot="1" noChangeAspect="1" noMove="1" noResize="1" noEditPoints="1" noAdjustHandles="1" noChangeArrowheads="1" noChangeShapeType="1" noTextEdit="1"/>
                  </p:cNvSpPr>
                  <p:nvPr/>
                </p:nvSpPr>
                <p:spPr>
                  <a:xfrm>
                    <a:off x="4986535" y="5934372"/>
                    <a:ext cx="1120628" cy="389513"/>
                  </a:xfrm>
                  <a:prstGeom prst="ellipse">
                    <a:avLst/>
                  </a:prstGeom>
                  <a:blipFill>
                    <a:blip r:embed="rId14"/>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42A18151-1FE2-214A-AF37-27011D2A40BE}"/>
                      </a:ext>
                    </a:extLst>
                  </p:cNvPr>
                  <p:cNvSpPr txBox="1"/>
                  <p:nvPr/>
                </p:nvSpPr>
                <p:spPr>
                  <a:xfrm>
                    <a:off x="6247296" y="5417594"/>
                    <a:ext cx="1719024"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GB" i="1">
                              <a:solidFill>
                                <a:schemeClr val="accent1"/>
                              </a:solidFill>
                              <a:latin typeface="Cambria Math" charset="0"/>
                            </a:rPr>
                            <m:t>𝑇𝑟𝑒𝑎𝑡</m:t>
                          </m:r>
                          <m:r>
                            <a:rPr lang="en-GB" i="1">
                              <a:solidFill>
                                <a:schemeClr val="accent1"/>
                              </a:solidFill>
                              <a:latin typeface="Cambria Math" charset="0"/>
                            </a:rPr>
                            <m:t>(</m:t>
                          </m:r>
                          <m:r>
                            <a:rPr lang="de-DE" i="1">
                              <a:solidFill>
                                <a:schemeClr val="accent1"/>
                              </a:solidFill>
                              <a:latin typeface="Cambria Math" panose="02040503050406030204" pitchFamily="18" charset="0"/>
                            </a:rPr>
                            <m:t>𝑥</m:t>
                          </m:r>
                          <m:r>
                            <a:rPr lang="en-GB" i="1">
                              <a:solidFill>
                                <a:schemeClr val="accent1"/>
                              </a:solidFill>
                              <a:latin typeface="Cambria Math" charset="0"/>
                            </a:rPr>
                            <m:t>,</m:t>
                          </m:r>
                          <m:sSub>
                            <m:sSubPr>
                              <m:ctrlPr>
                                <a:rPr lang="de-DE" i="1">
                                  <a:solidFill>
                                    <a:schemeClr val="accent1"/>
                                  </a:solidFill>
                                  <a:latin typeface="Cambria Math" panose="02040503050406030204" pitchFamily="18" charset="0"/>
                                </a:rPr>
                              </m:ctrlPr>
                            </m:sSubPr>
                            <m:e>
                              <m:r>
                                <a:rPr lang="de-DE" i="1">
                                  <a:solidFill>
                                    <a:schemeClr val="accent1"/>
                                  </a:solidFill>
                                  <a:latin typeface="Cambria Math" panose="02040503050406030204" pitchFamily="18" charset="0"/>
                                </a:rPr>
                                <m:t>𝑚</m:t>
                              </m:r>
                            </m:e>
                            <m:sub>
                              <m:r>
                                <a:rPr lang="de-DE" i="1">
                                  <a:solidFill>
                                    <a:schemeClr val="accent1"/>
                                  </a:solidFill>
                                  <a:latin typeface="Cambria Math" panose="02040503050406030204" pitchFamily="18" charset="0"/>
                                </a:rPr>
                                <m:t>1</m:t>
                              </m:r>
                            </m:sub>
                          </m:sSub>
                          <m:r>
                            <a:rPr lang="en-GB" i="1">
                              <a:solidFill>
                                <a:schemeClr val="accent1"/>
                              </a:solidFill>
                              <a:latin typeface="Cambria Math" charset="0"/>
                            </a:rPr>
                            <m:t>)</m:t>
                          </m:r>
                        </m:oMath>
                      </m:oMathPara>
                    </a14:m>
                    <a:endParaRPr lang="en-GB" dirty="0">
                      <a:solidFill>
                        <a:schemeClr val="accent1"/>
                      </a:solidFill>
                    </a:endParaRPr>
                  </a:p>
                </p:txBody>
              </p:sp>
            </mc:Choice>
            <mc:Fallback xmlns="">
              <p:sp>
                <p:nvSpPr>
                  <p:cNvPr id="159" name="TextBox 158">
                    <a:extLst>
                      <a:ext uri="{FF2B5EF4-FFF2-40B4-BE49-F238E27FC236}">
                        <a16:creationId xmlns:a16="http://schemas.microsoft.com/office/drawing/2014/main" id="{6DB4CF17-1CB0-FC44-943A-7948B7836D4E}"/>
                      </a:ext>
                    </a:extLst>
                  </p:cNvPr>
                  <p:cNvSpPr txBox="1">
                    <a:spLocks noRot="1" noChangeAspect="1" noMove="1" noResize="1" noEditPoints="1" noAdjustHandles="1" noChangeArrowheads="1" noChangeShapeType="1" noTextEdit="1"/>
                  </p:cNvSpPr>
                  <p:nvPr/>
                </p:nvSpPr>
                <p:spPr>
                  <a:xfrm>
                    <a:off x="6247296" y="5417594"/>
                    <a:ext cx="1719024" cy="389513"/>
                  </a:xfrm>
                  <a:prstGeom prst="ellipse">
                    <a:avLst/>
                  </a:prstGeom>
                  <a:blipFill>
                    <a:blip r:embed="rId15"/>
                    <a:stretch>
                      <a:fillRect b="-6061"/>
                    </a:stretch>
                  </a:blipFill>
                  <a:ln>
                    <a:solidFill>
                      <a:schemeClr val="tx1"/>
                    </a:solidFill>
                  </a:ln>
                </p:spPr>
                <p:txBody>
                  <a:bodyPr/>
                  <a:lstStyle/>
                  <a:p>
                    <a:r>
                      <a:rPr lang="en-GB">
                        <a:noFill/>
                      </a:rPr>
                      <a:t> </a:t>
                    </a:r>
                  </a:p>
                </p:txBody>
              </p:sp>
            </mc:Fallback>
          </mc:AlternateContent>
          <p:cxnSp>
            <p:nvCxnSpPr>
              <p:cNvPr id="11" name="Straight Connector 10">
                <a:extLst>
                  <a:ext uri="{FF2B5EF4-FFF2-40B4-BE49-F238E27FC236}">
                    <a16:creationId xmlns:a16="http://schemas.microsoft.com/office/drawing/2014/main" id="{4B88D2AF-922D-7943-AD43-A028313F8AFF}"/>
                  </a:ext>
                </a:extLst>
              </p:cNvPr>
              <p:cNvCxnSpPr>
                <a:cxnSpLocks/>
                <a:stCxn id="8" idx="4"/>
                <a:endCxn id="21" idx="0"/>
              </p:cNvCxnSpPr>
              <p:nvPr/>
            </p:nvCxnSpPr>
            <p:spPr>
              <a:xfrm>
                <a:off x="5546849" y="4764102"/>
                <a:ext cx="283135" cy="7751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52CF415-364A-154D-B98F-4DB39F67A914}"/>
                  </a:ext>
                </a:extLst>
              </p:cNvPr>
              <p:cNvCxnSpPr>
                <a:cxnSpLocks/>
                <a:stCxn id="10" idx="2"/>
                <a:endCxn id="21" idx="3"/>
              </p:cNvCxnSpPr>
              <p:nvPr/>
            </p:nvCxnSpPr>
            <p:spPr>
              <a:xfrm flipH="1" flipV="1">
                <a:off x="5901984" y="5611247"/>
                <a:ext cx="345312" cy="110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FFA1FBC-10BD-FB4E-9145-14BAB650AB03}"/>
                  </a:ext>
                </a:extLst>
              </p:cNvPr>
              <p:cNvCxnSpPr>
                <a:cxnSpLocks/>
                <a:stCxn id="21" idx="2"/>
                <a:endCxn id="9" idx="0"/>
              </p:cNvCxnSpPr>
              <p:nvPr/>
            </p:nvCxnSpPr>
            <p:spPr>
              <a:xfrm flipH="1">
                <a:off x="5546849" y="5683247"/>
                <a:ext cx="283135" cy="251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 name="Group 13">
                <a:extLst>
                  <a:ext uri="{FF2B5EF4-FFF2-40B4-BE49-F238E27FC236}">
                    <a16:creationId xmlns:a16="http://schemas.microsoft.com/office/drawing/2014/main" id="{E86E3D82-7516-B242-A9C9-9FBA8FD5CB94}"/>
                  </a:ext>
                </a:extLst>
              </p:cNvPr>
              <p:cNvGrpSpPr/>
              <p:nvPr/>
            </p:nvGrpSpPr>
            <p:grpSpPr>
              <a:xfrm>
                <a:off x="5757984" y="5539247"/>
                <a:ext cx="493874" cy="351777"/>
                <a:chOff x="7021906" y="3975775"/>
                <a:chExt cx="493874" cy="351777"/>
              </a:xfrm>
            </p:grpSpPr>
            <p:sp>
              <p:nvSpPr>
                <p:cNvPr id="21" name="Rectangle 20">
                  <a:extLst>
                    <a:ext uri="{FF2B5EF4-FFF2-40B4-BE49-F238E27FC236}">
                      <a16:creationId xmlns:a16="http://schemas.microsoft.com/office/drawing/2014/main" id="{3C9EFCAD-4110-2945-9438-3C68EF5E3B29}"/>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908ED256-ED92-B246-8B85-7562E4653D84}"/>
                        </a:ext>
                      </a:extLst>
                    </p:cNvPr>
                    <p:cNvSpPr txBox="1"/>
                    <p:nvPr/>
                  </p:nvSpPr>
                  <p:spPr>
                    <a:xfrm>
                      <a:off x="7198449" y="4050553"/>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𝜙</m:t>
                                </m:r>
                              </m:e>
                              <m:sub>
                                <m:r>
                                  <a:rPr lang="en-GB" i="1">
                                    <a:solidFill>
                                      <a:schemeClr val="accent1"/>
                                    </a:solidFill>
                                    <a:latin typeface="Cambria Math" charset="0"/>
                                  </a:rPr>
                                  <m:t>3</m:t>
                                </m:r>
                              </m:sub>
                            </m:sSub>
                          </m:oMath>
                        </m:oMathPara>
                      </a14:m>
                      <a:endParaRPr lang="en-GB" dirty="0">
                        <a:solidFill>
                          <a:schemeClr val="accent1"/>
                        </a:solidFill>
                      </a:endParaRPr>
                    </a:p>
                  </p:txBody>
                </p:sp>
              </mc:Choice>
              <mc:Fallback xmlns="">
                <p:sp>
                  <p:nvSpPr>
                    <p:cNvPr id="22" name="TextBox 21">
                      <a:extLst>
                        <a:ext uri="{FF2B5EF4-FFF2-40B4-BE49-F238E27FC236}">
                          <a16:creationId xmlns:a16="http://schemas.microsoft.com/office/drawing/2014/main" id="{908ED256-ED92-B246-8B85-7562E4653D84}"/>
                        </a:ext>
                      </a:extLst>
                    </p:cNvPr>
                    <p:cNvSpPr txBox="1">
                      <a:spLocks noRot="1" noChangeAspect="1" noMove="1" noResize="1" noEditPoints="1" noAdjustHandles="1" noChangeArrowheads="1" noChangeShapeType="1" noTextEdit="1"/>
                    </p:cNvSpPr>
                    <p:nvPr/>
                  </p:nvSpPr>
                  <p:spPr>
                    <a:xfrm>
                      <a:off x="7198449" y="4050553"/>
                      <a:ext cx="317331" cy="276999"/>
                    </a:xfrm>
                    <a:prstGeom prst="rect">
                      <a:avLst/>
                    </a:prstGeom>
                    <a:blipFill>
                      <a:blip r:embed="rId16"/>
                      <a:stretch>
                        <a:fillRect l="-19231" r="-3846" b="-30435"/>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57BAF585-284D-B242-A816-1F89B8030C07}"/>
                      </a:ext>
                    </a:extLst>
                  </p:cNvPr>
                  <p:cNvSpPr txBox="1"/>
                  <p:nvPr/>
                </p:nvSpPr>
                <p:spPr>
                  <a:xfrm>
                    <a:off x="6237511" y="4875828"/>
                    <a:ext cx="1719024"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GB" i="1">
                              <a:solidFill>
                                <a:schemeClr val="accent1"/>
                              </a:solidFill>
                              <a:latin typeface="Cambria Math" charset="0"/>
                            </a:rPr>
                            <m:t>𝑇𝑟𝑒𝑎𝑡</m:t>
                          </m:r>
                          <m:r>
                            <a:rPr lang="en-GB" i="1">
                              <a:solidFill>
                                <a:schemeClr val="accent1"/>
                              </a:solidFill>
                              <a:latin typeface="Cambria Math" charset="0"/>
                            </a:rPr>
                            <m:t>(</m:t>
                          </m:r>
                          <m:r>
                            <a:rPr lang="de-DE" i="1">
                              <a:solidFill>
                                <a:schemeClr val="accent1"/>
                              </a:solidFill>
                              <a:latin typeface="Cambria Math" panose="02040503050406030204" pitchFamily="18" charset="0"/>
                            </a:rPr>
                            <m:t>𝑥</m:t>
                          </m:r>
                          <m:r>
                            <a:rPr lang="en-GB" i="1">
                              <a:solidFill>
                                <a:schemeClr val="accent1"/>
                              </a:solidFill>
                              <a:latin typeface="Cambria Math" charset="0"/>
                            </a:rPr>
                            <m:t>,</m:t>
                          </m:r>
                          <m:sSub>
                            <m:sSubPr>
                              <m:ctrlPr>
                                <a:rPr lang="de-DE" i="1">
                                  <a:solidFill>
                                    <a:schemeClr val="accent1"/>
                                  </a:solidFill>
                                  <a:latin typeface="Cambria Math" panose="02040503050406030204" pitchFamily="18" charset="0"/>
                                </a:rPr>
                              </m:ctrlPr>
                            </m:sSubPr>
                            <m:e>
                              <m:r>
                                <a:rPr lang="de-DE" i="1">
                                  <a:solidFill>
                                    <a:schemeClr val="accent1"/>
                                  </a:solidFill>
                                  <a:latin typeface="Cambria Math" panose="02040503050406030204" pitchFamily="18" charset="0"/>
                                </a:rPr>
                                <m:t>𝑚</m:t>
                              </m:r>
                            </m:e>
                            <m:sub>
                              <m:r>
                                <a:rPr lang="de-DE" i="1">
                                  <a:solidFill>
                                    <a:schemeClr val="accent1"/>
                                  </a:solidFill>
                                  <a:latin typeface="Cambria Math" panose="02040503050406030204" pitchFamily="18" charset="0"/>
                                </a:rPr>
                                <m:t>2</m:t>
                              </m:r>
                            </m:sub>
                          </m:sSub>
                          <m:r>
                            <a:rPr lang="en-GB" i="1">
                              <a:solidFill>
                                <a:schemeClr val="accent1"/>
                              </a:solidFill>
                              <a:latin typeface="Cambria Math" charset="0"/>
                            </a:rPr>
                            <m:t>)</m:t>
                          </m:r>
                        </m:oMath>
                      </m:oMathPara>
                    </a14:m>
                    <a:endParaRPr lang="en-GB" dirty="0">
                      <a:solidFill>
                        <a:schemeClr val="accent1"/>
                      </a:solidFill>
                    </a:endParaRPr>
                  </a:p>
                </p:txBody>
              </p:sp>
            </mc:Choice>
            <mc:Fallback xmlns="">
              <p:sp>
                <p:nvSpPr>
                  <p:cNvPr id="168" name="TextBox 167">
                    <a:extLst>
                      <a:ext uri="{FF2B5EF4-FFF2-40B4-BE49-F238E27FC236}">
                        <a16:creationId xmlns:a16="http://schemas.microsoft.com/office/drawing/2014/main" id="{89449D04-B544-2240-AEC8-5DE26DE64648}"/>
                      </a:ext>
                    </a:extLst>
                  </p:cNvPr>
                  <p:cNvSpPr txBox="1">
                    <a:spLocks noRot="1" noChangeAspect="1" noMove="1" noResize="1" noEditPoints="1" noAdjustHandles="1" noChangeArrowheads="1" noChangeShapeType="1" noTextEdit="1"/>
                  </p:cNvSpPr>
                  <p:nvPr/>
                </p:nvSpPr>
                <p:spPr>
                  <a:xfrm>
                    <a:off x="6237511" y="4875828"/>
                    <a:ext cx="1719024" cy="389513"/>
                  </a:xfrm>
                  <a:prstGeom prst="ellipse">
                    <a:avLst/>
                  </a:prstGeom>
                  <a:blipFill>
                    <a:blip r:embed="rId17"/>
                    <a:stretch>
                      <a:fillRect b="-6250"/>
                    </a:stretch>
                  </a:blipFill>
                  <a:ln>
                    <a:solidFill>
                      <a:schemeClr val="tx1"/>
                    </a:solidFill>
                  </a:ln>
                </p:spPr>
                <p:txBody>
                  <a:bodyPr/>
                  <a:lstStyle/>
                  <a:p>
                    <a:r>
                      <a:rPr lang="en-GB">
                        <a:noFill/>
                      </a:rPr>
                      <a:t> </a:t>
                    </a:r>
                  </a:p>
                </p:txBody>
              </p:sp>
            </mc:Fallback>
          </mc:AlternateContent>
          <p:cxnSp>
            <p:nvCxnSpPr>
              <p:cNvPr id="16" name="Straight Connector 15">
                <a:extLst>
                  <a:ext uri="{FF2B5EF4-FFF2-40B4-BE49-F238E27FC236}">
                    <a16:creationId xmlns:a16="http://schemas.microsoft.com/office/drawing/2014/main" id="{CFCC7F3B-AA5F-874F-BFBF-F7F125A7F397}"/>
                  </a:ext>
                </a:extLst>
              </p:cNvPr>
              <p:cNvCxnSpPr>
                <a:cxnSpLocks/>
                <a:stCxn id="8" idx="4"/>
                <a:endCxn id="19" idx="0"/>
              </p:cNvCxnSpPr>
              <p:nvPr/>
            </p:nvCxnSpPr>
            <p:spPr>
              <a:xfrm>
                <a:off x="5546849" y="4764102"/>
                <a:ext cx="273350" cy="23337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E209D916-EB45-914E-B945-88180E9FA1AA}"/>
                  </a:ext>
                </a:extLst>
              </p:cNvPr>
              <p:cNvCxnSpPr>
                <a:cxnSpLocks/>
                <a:stCxn id="15" idx="2"/>
                <a:endCxn id="19" idx="3"/>
              </p:cNvCxnSpPr>
              <p:nvPr/>
            </p:nvCxnSpPr>
            <p:spPr>
              <a:xfrm flipH="1" flipV="1">
                <a:off x="5892199" y="5069481"/>
                <a:ext cx="345312" cy="110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A796005-D522-6943-A5DB-95D3E6FF3C3B}"/>
                  </a:ext>
                </a:extLst>
              </p:cNvPr>
              <p:cNvCxnSpPr>
                <a:cxnSpLocks/>
                <a:stCxn id="19" idx="2"/>
                <a:endCxn id="9" idx="0"/>
              </p:cNvCxnSpPr>
              <p:nvPr/>
            </p:nvCxnSpPr>
            <p:spPr>
              <a:xfrm flipH="1">
                <a:off x="5546849" y="5141481"/>
                <a:ext cx="273350" cy="79289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C3A3D911-0777-2947-A528-F8CEA87C6F82}"/>
                  </a:ext>
                </a:extLst>
              </p:cNvPr>
              <p:cNvSpPr/>
              <p:nvPr/>
            </p:nvSpPr>
            <p:spPr>
              <a:xfrm>
                <a:off x="5748199" y="499748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2B495A6F-E633-3242-85D3-3E252F4AE3F6}"/>
                      </a:ext>
                    </a:extLst>
                  </p:cNvPr>
                  <p:cNvSpPr txBox="1"/>
                  <p:nvPr/>
                </p:nvSpPr>
                <p:spPr>
                  <a:xfrm>
                    <a:off x="5924742" y="5072259"/>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𝜙</m:t>
                              </m:r>
                            </m:e>
                            <m:sub>
                              <m:r>
                                <a:rPr lang="en-GB" i="1">
                                  <a:solidFill>
                                    <a:schemeClr val="accent1"/>
                                  </a:solidFill>
                                  <a:latin typeface="Cambria Math" charset="0"/>
                                </a:rPr>
                                <m:t>3</m:t>
                              </m:r>
                            </m:sub>
                          </m:sSub>
                        </m:oMath>
                      </m:oMathPara>
                    </a14:m>
                    <a:endParaRPr lang="en-GB" dirty="0">
                      <a:solidFill>
                        <a:schemeClr val="accent1"/>
                      </a:solidFill>
                    </a:endParaRPr>
                  </a:p>
                </p:txBody>
              </p:sp>
            </mc:Choice>
            <mc:Fallback xmlns="">
              <p:sp>
                <p:nvSpPr>
                  <p:cNvPr id="20" name="TextBox 19">
                    <a:extLst>
                      <a:ext uri="{FF2B5EF4-FFF2-40B4-BE49-F238E27FC236}">
                        <a16:creationId xmlns:a16="http://schemas.microsoft.com/office/drawing/2014/main" id="{2B495A6F-E633-3242-85D3-3E252F4AE3F6}"/>
                      </a:ext>
                    </a:extLst>
                  </p:cNvPr>
                  <p:cNvSpPr txBox="1">
                    <a:spLocks noRot="1" noChangeAspect="1" noMove="1" noResize="1" noEditPoints="1" noAdjustHandles="1" noChangeArrowheads="1" noChangeShapeType="1" noTextEdit="1"/>
                  </p:cNvSpPr>
                  <p:nvPr/>
                </p:nvSpPr>
                <p:spPr>
                  <a:xfrm>
                    <a:off x="5924742" y="5072259"/>
                    <a:ext cx="317331" cy="276999"/>
                  </a:xfrm>
                  <a:prstGeom prst="rect">
                    <a:avLst/>
                  </a:prstGeom>
                  <a:blipFill>
                    <a:blip r:embed="rId18"/>
                    <a:stretch>
                      <a:fillRect l="-23077" r="-3846" b="-33333"/>
                    </a:stretch>
                  </a:blipFill>
                </p:spPr>
                <p:txBody>
                  <a:bodyPr/>
                  <a:lstStyle/>
                  <a:p>
                    <a:r>
                      <a:rPr lang="en-GB">
                        <a:noFill/>
                      </a:rPr>
                      <a:t> </a:t>
                    </a:r>
                  </a:p>
                </p:txBody>
              </p:sp>
            </mc:Fallback>
          </mc:AlternateContent>
        </p:grpSp>
        <p:sp>
          <p:nvSpPr>
            <p:cNvPr id="7" name="TextBox 6">
              <a:extLst>
                <a:ext uri="{FF2B5EF4-FFF2-40B4-BE49-F238E27FC236}">
                  <a16:creationId xmlns:a16="http://schemas.microsoft.com/office/drawing/2014/main" id="{AEE2083B-8CD5-1442-81B8-F9F3CCF05538}"/>
                </a:ext>
              </a:extLst>
            </p:cNvPr>
            <p:cNvSpPr txBox="1"/>
            <p:nvPr/>
          </p:nvSpPr>
          <p:spPr>
            <a:xfrm>
              <a:off x="1210968" y="5498757"/>
              <a:ext cx="1359668" cy="369332"/>
            </a:xfrm>
            <a:prstGeom prst="rect">
              <a:avLst/>
            </a:prstGeom>
            <a:noFill/>
          </p:spPr>
          <p:txBody>
            <a:bodyPr wrap="none" rtlCol="0">
              <a:spAutoFit/>
            </a:bodyPr>
            <a:lstStyle/>
            <a:p>
              <a:r>
                <a:rPr lang="en-GB" dirty="0"/>
                <a:t>Initial model</a:t>
              </a:r>
            </a:p>
          </p:txBody>
        </p:sp>
      </p:grpSp>
      <p:grpSp>
        <p:nvGrpSpPr>
          <p:cNvPr id="23" name="Group 22">
            <a:extLst>
              <a:ext uri="{FF2B5EF4-FFF2-40B4-BE49-F238E27FC236}">
                <a16:creationId xmlns:a16="http://schemas.microsoft.com/office/drawing/2014/main" id="{4A43A534-4099-EE4C-97C9-B0F74275A362}"/>
              </a:ext>
            </a:extLst>
          </p:cNvPr>
          <p:cNvGrpSpPr/>
          <p:nvPr/>
        </p:nvGrpSpPr>
        <p:grpSpPr>
          <a:xfrm>
            <a:off x="5723201" y="3411922"/>
            <a:ext cx="1356012" cy="2493992"/>
            <a:chOff x="3775359" y="3374097"/>
            <a:chExt cx="1356012" cy="2493992"/>
          </a:xfrm>
        </p:grpSpPr>
        <p:grpSp>
          <p:nvGrpSpPr>
            <p:cNvPr id="24" name="Group 23">
              <a:extLst>
                <a:ext uri="{FF2B5EF4-FFF2-40B4-BE49-F238E27FC236}">
                  <a16:creationId xmlns:a16="http://schemas.microsoft.com/office/drawing/2014/main" id="{B7AC6276-B233-0440-9212-EC1687469702}"/>
                </a:ext>
              </a:extLst>
            </p:cNvPr>
            <p:cNvGrpSpPr/>
            <p:nvPr/>
          </p:nvGrpSpPr>
          <p:grpSpPr>
            <a:xfrm>
              <a:off x="3856144" y="3374097"/>
              <a:ext cx="1258718" cy="1949296"/>
              <a:chOff x="4986535" y="4374589"/>
              <a:chExt cx="1258718" cy="1949296"/>
            </a:xfrm>
          </p:grpSpPr>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803E3E88-BADE-EF4C-8AE9-9425D7ECDC6D}"/>
                      </a:ext>
                    </a:extLst>
                  </p:cNvPr>
                  <p:cNvSpPr txBox="1"/>
                  <p:nvPr/>
                </p:nvSpPr>
                <p:spPr>
                  <a:xfrm>
                    <a:off x="5222849" y="4374589"/>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en-GB" i="1">
                              <a:solidFill>
                                <a:schemeClr val="accent1"/>
                              </a:solidFill>
                              <a:latin typeface="Cambria Math" charset="0"/>
                            </a:rPr>
                            <m:t>𝐸𝑝𝑖𝑑</m:t>
                          </m:r>
                        </m:oMath>
                      </m:oMathPara>
                    </a14:m>
                    <a:endParaRPr lang="en-GB" dirty="0">
                      <a:solidFill>
                        <a:schemeClr val="accent1"/>
                      </a:solidFill>
                    </a:endParaRPr>
                  </a:p>
                </p:txBody>
              </p:sp>
            </mc:Choice>
            <mc:Fallback xmlns="">
              <p:sp>
                <p:nvSpPr>
                  <p:cNvPr id="206" name="TextBox 205">
                    <a:extLst>
                      <a:ext uri="{FF2B5EF4-FFF2-40B4-BE49-F238E27FC236}">
                        <a16:creationId xmlns:a16="http://schemas.microsoft.com/office/drawing/2014/main" id="{86DBD745-9760-6946-AC98-B6C26456D2A7}"/>
                      </a:ext>
                    </a:extLst>
                  </p:cNvPr>
                  <p:cNvSpPr txBox="1">
                    <a:spLocks noRot="1" noChangeAspect="1" noMove="1" noResize="1" noEditPoints="1" noAdjustHandles="1" noChangeArrowheads="1" noChangeShapeType="1" noTextEdit="1"/>
                  </p:cNvSpPr>
                  <p:nvPr/>
                </p:nvSpPr>
                <p:spPr>
                  <a:xfrm>
                    <a:off x="5222849" y="4374589"/>
                    <a:ext cx="648000" cy="389513"/>
                  </a:xfrm>
                  <a:prstGeom prst="ellipse">
                    <a:avLst/>
                  </a:prstGeom>
                  <a:blipFill>
                    <a:blip r:embed="rId19"/>
                    <a:stretch>
                      <a:fillRect l="-1887" r="-3774"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85223FB8-75A8-F44E-BDC8-7E109AF599F2}"/>
                      </a:ext>
                    </a:extLst>
                  </p:cNvPr>
                  <p:cNvSpPr txBox="1"/>
                  <p:nvPr/>
                </p:nvSpPr>
                <p:spPr>
                  <a:xfrm>
                    <a:off x="4986535" y="5934372"/>
                    <a:ext cx="112062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GB" i="1">
                              <a:solidFill>
                                <a:schemeClr val="accent1"/>
                              </a:solidFill>
                              <a:latin typeface="Cambria Math" charset="0"/>
                            </a:rPr>
                            <m:t>𝑆𝑖𝑐𝑘</m:t>
                          </m:r>
                          <m:r>
                            <a:rPr lang="en-GB" i="1">
                              <a:solidFill>
                                <a:schemeClr val="accent1"/>
                              </a:solidFill>
                              <a:latin typeface="Cambria Math" charset="0"/>
                            </a:rPr>
                            <m:t>(</m:t>
                          </m:r>
                          <m:r>
                            <a:rPr lang="de-DE" i="1">
                              <a:solidFill>
                                <a:schemeClr val="accent1"/>
                              </a:solidFill>
                              <a:latin typeface="Cambria Math" panose="02040503050406030204" pitchFamily="18" charset="0"/>
                            </a:rPr>
                            <m:t>𝑥</m:t>
                          </m:r>
                          <m:r>
                            <a:rPr lang="en-GB" i="1">
                              <a:solidFill>
                                <a:schemeClr val="accent1"/>
                              </a:solidFill>
                              <a:latin typeface="Cambria Math" charset="0"/>
                            </a:rPr>
                            <m:t>)</m:t>
                          </m:r>
                        </m:oMath>
                      </m:oMathPara>
                    </a14:m>
                    <a:endParaRPr lang="en-GB" dirty="0">
                      <a:solidFill>
                        <a:schemeClr val="accent1"/>
                      </a:solidFill>
                    </a:endParaRPr>
                  </a:p>
                </p:txBody>
              </p:sp>
            </mc:Choice>
            <mc:Fallback xmlns="">
              <p:sp>
                <p:nvSpPr>
                  <p:cNvPr id="207" name="TextBox 206">
                    <a:extLst>
                      <a:ext uri="{FF2B5EF4-FFF2-40B4-BE49-F238E27FC236}">
                        <a16:creationId xmlns:a16="http://schemas.microsoft.com/office/drawing/2014/main" id="{3096EBDA-47FF-6549-8F3E-0D545F0800E4}"/>
                      </a:ext>
                    </a:extLst>
                  </p:cNvPr>
                  <p:cNvSpPr txBox="1">
                    <a:spLocks noRot="1" noChangeAspect="1" noMove="1" noResize="1" noEditPoints="1" noAdjustHandles="1" noChangeArrowheads="1" noChangeShapeType="1" noTextEdit="1"/>
                  </p:cNvSpPr>
                  <p:nvPr/>
                </p:nvSpPr>
                <p:spPr>
                  <a:xfrm>
                    <a:off x="4986535" y="5934372"/>
                    <a:ext cx="1120628" cy="389513"/>
                  </a:xfrm>
                  <a:prstGeom prst="ellipse">
                    <a:avLst/>
                  </a:prstGeom>
                  <a:blipFill>
                    <a:blip r:embed="rId20"/>
                    <a:stretch>
                      <a:fillRect b="-6061"/>
                    </a:stretch>
                  </a:blipFill>
                  <a:ln>
                    <a:solidFill>
                      <a:schemeClr val="tx1"/>
                    </a:solidFill>
                  </a:ln>
                </p:spPr>
                <p:txBody>
                  <a:bodyPr/>
                  <a:lstStyle/>
                  <a:p>
                    <a:r>
                      <a:rPr lang="en-GB">
                        <a:noFill/>
                      </a:rPr>
                      <a:t> </a:t>
                    </a:r>
                  </a:p>
                </p:txBody>
              </p:sp>
            </mc:Fallback>
          </mc:AlternateContent>
          <p:cxnSp>
            <p:nvCxnSpPr>
              <p:cNvPr id="28" name="Straight Connector 27">
                <a:extLst>
                  <a:ext uri="{FF2B5EF4-FFF2-40B4-BE49-F238E27FC236}">
                    <a16:creationId xmlns:a16="http://schemas.microsoft.com/office/drawing/2014/main" id="{A9EB40F8-058A-1947-B821-2EA7575C9F68}"/>
                  </a:ext>
                </a:extLst>
              </p:cNvPr>
              <p:cNvCxnSpPr>
                <a:cxnSpLocks/>
                <a:stCxn id="26" idx="4"/>
                <a:endCxn id="35" idx="0"/>
              </p:cNvCxnSpPr>
              <p:nvPr/>
            </p:nvCxnSpPr>
            <p:spPr>
              <a:xfrm>
                <a:off x="5546849" y="4764102"/>
                <a:ext cx="283135" cy="7751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39CB656E-6D5B-7D45-A09F-A8CA91EFD029}"/>
                  </a:ext>
                </a:extLst>
              </p:cNvPr>
              <p:cNvCxnSpPr>
                <a:cxnSpLocks/>
                <a:stCxn id="35" idx="2"/>
                <a:endCxn id="27" idx="0"/>
              </p:cNvCxnSpPr>
              <p:nvPr/>
            </p:nvCxnSpPr>
            <p:spPr>
              <a:xfrm flipH="1">
                <a:off x="5546849" y="5683247"/>
                <a:ext cx="283135" cy="251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C5082E06-F557-EC46-B40A-939741F1D889}"/>
                  </a:ext>
                </a:extLst>
              </p:cNvPr>
              <p:cNvGrpSpPr/>
              <p:nvPr/>
            </p:nvGrpSpPr>
            <p:grpSpPr>
              <a:xfrm>
                <a:off x="5757984" y="5539247"/>
                <a:ext cx="487269" cy="351777"/>
                <a:chOff x="7021906" y="3975775"/>
                <a:chExt cx="487269" cy="351777"/>
              </a:xfrm>
            </p:grpSpPr>
            <p:sp>
              <p:nvSpPr>
                <p:cNvPr id="35" name="Rectangle 34">
                  <a:extLst>
                    <a:ext uri="{FF2B5EF4-FFF2-40B4-BE49-F238E27FC236}">
                      <a16:creationId xmlns:a16="http://schemas.microsoft.com/office/drawing/2014/main" id="{57E49962-2957-4740-93E3-8C778214D43A}"/>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341DA882-D9F6-DF45-B08E-055E85827C54}"/>
                        </a:ext>
                      </a:extLst>
                    </p:cNvPr>
                    <p:cNvSpPr txBox="1"/>
                    <p:nvPr/>
                  </p:nvSpPr>
                  <p:spPr>
                    <a:xfrm>
                      <a:off x="7198449" y="4050553"/>
                      <a:ext cx="310726"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p>
                              <m:sSupPr>
                                <m:ctrlPr>
                                  <a:rPr lang="en-GB" i="1">
                                    <a:solidFill>
                                      <a:schemeClr val="accent1"/>
                                    </a:solidFill>
                                    <a:latin typeface="Cambria Math" panose="02040503050406030204" pitchFamily="18" charset="0"/>
                                    <a:ea typeface="Cambria Math" panose="02040503050406030204" pitchFamily="18" charset="0"/>
                                  </a:rPr>
                                </m:ctrlPr>
                              </m:sSupPr>
                              <m:e>
                                <m:r>
                                  <a:rPr lang="en-GB" i="1">
                                    <a:solidFill>
                                      <a:schemeClr val="accent1"/>
                                    </a:solidFill>
                                    <a:latin typeface="Cambria Math" panose="02040503050406030204" pitchFamily="18" charset="0"/>
                                    <a:ea typeface="Cambria Math" panose="02040503050406030204" pitchFamily="18" charset="0"/>
                                  </a:rPr>
                                  <m:t>𝜙</m:t>
                                </m:r>
                              </m:e>
                              <m:sup>
                                <m:r>
                                  <a:rPr lang="de-DE" i="1">
                                    <a:solidFill>
                                      <a:schemeClr val="accent1"/>
                                    </a:solidFill>
                                    <a:latin typeface="Cambria Math" panose="02040503050406030204" pitchFamily="18" charset="0"/>
                                    <a:ea typeface="Cambria Math" panose="02040503050406030204" pitchFamily="18" charset="0"/>
                                  </a:rPr>
                                  <m:t>∗</m:t>
                                </m:r>
                              </m:sup>
                            </m:sSup>
                          </m:oMath>
                        </m:oMathPara>
                      </a14:m>
                      <a:endParaRPr lang="en-GB" dirty="0">
                        <a:solidFill>
                          <a:schemeClr val="accent1"/>
                        </a:solidFill>
                      </a:endParaRPr>
                    </a:p>
                  </p:txBody>
                </p:sp>
              </mc:Choice>
              <mc:Fallback xmlns="">
                <p:sp>
                  <p:nvSpPr>
                    <p:cNvPr id="36" name="TextBox 35">
                      <a:extLst>
                        <a:ext uri="{FF2B5EF4-FFF2-40B4-BE49-F238E27FC236}">
                          <a16:creationId xmlns:a16="http://schemas.microsoft.com/office/drawing/2014/main" id="{341DA882-D9F6-DF45-B08E-055E85827C54}"/>
                        </a:ext>
                      </a:extLst>
                    </p:cNvPr>
                    <p:cNvSpPr txBox="1">
                      <a:spLocks noRot="1" noChangeAspect="1" noMove="1" noResize="1" noEditPoints="1" noAdjustHandles="1" noChangeArrowheads="1" noChangeShapeType="1" noTextEdit="1"/>
                    </p:cNvSpPr>
                    <p:nvPr/>
                  </p:nvSpPr>
                  <p:spPr>
                    <a:xfrm>
                      <a:off x="7198449" y="4050553"/>
                      <a:ext cx="310726" cy="276999"/>
                    </a:xfrm>
                    <a:prstGeom prst="rect">
                      <a:avLst/>
                    </a:prstGeom>
                    <a:blipFill>
                      <a:blip r:embed="rId21"/>
                      <a:stretch>
                        <a:fillRect l="-24000" b="-30435"/>
                      </a:stretch>
                    </a:blipFill>
                  </p:spPr>
                  <p:txBody>
                    <a:bodyPr/>
                    <a:lstStyle/>
                    <a:p>
                      <a:r>
                        <a:rPr lang="en-GB">
                          <a:noFill/>
                        </a:rPr>
                        <a:t> </a:t>
                      </a:r>
                    </a:p>
                  </p:txBody>
                </p:sp>
              </mc:Fallback>
            </mc:AlternateContent>
          </p:grpSp>
          <p:cxnSp>
            <p:nvCxnSpPr>
              <p:cNvPr id="31" name="Straight Connector 30">
                <a:extLst>
                  <a:ext uri="{FF2B5EF4-FFF2-40B4-BE49-F238E27FC236}">
                    <a16:creationId xmlns:a16="http://schemas.microsoft.com/office/drawing/2014/main" id="{B0D61CC5-5373-C245-982D-DC0F63704ECE}"/>
                  </a:ext>
                </a:extLst>
              </p:cNvPr>
              <p:cNvCxnSpPr>
                <a:cxnSpLocks/>
                <a:stCxn id="26" idx="4"/>
                <a:endCxn id="33" idx="0"/>
              </p:cNvCxnSpPr>
              <p:nvPr/>
            </p:nvCxnSpPr>
            <p:spPr>
              <a:xfrm>
                <a:off x="5546849" y="4764102"/>
                <a:ext cx="273350" cy="23337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E042BA6-FC2C-8B45-9459-1B45A2EFEA55}"/>
                  </a:ext>
                </a:extLst>
              </p:cNvPr>
              <p:cNvCxnSpPr>
                <a:cxnSpLocks/>
                <a:stCxn id="33" idx="2"/>
                <a:endCxn id="27" idx="0"/>
              </p:cNvCxnSpPr>
              <p:nvPr/>
            </p:nvCxnSpPr>
            <p:spPr>
              <a:xfrm flipH="1">
                <a:off x="5546849" y="5141481"/>
                <a:ext cx="273350" cy="79289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Rectangle 32">
                <a:extLst>
                  <a:ext uri="{FF2B5EF4-FFF2-40B4-BE49-F238E27FC236}">
                    <a16:creationId xmlns:a16="http://schemas.microsoft.com/office/drawing/2014/main" id="{DA5CE928-150B-1E44-8560-A89A71447D0C}"/>
                  </a:ext>
                </a:extLst>
              </p:cNvPr>
              <p:cNvSpPr/>
              <p:nvPr/>
            </p:nvSpPr>
            <p:spPr>
              <a:xfrm>
                <a:off x="5748199" y="499748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mc:AlternateContent xmlns:mc="http://schemas.openxmlformats.org/markup-compatibility/2006" xmlns:a14="http://schemas.microsoft.com/office/drawing/2010/main">
            <mc:Choice Requires="a14">
              <p:sp>
                <p:nvSpPr>
                  <p:cNvPr id="34" name="TextBox 33">
                    <a:extLst>
                      <a:ext uri="{FF2B5EF4-FFF2-40B4-BE49-F238E27FC236}">
                        <a16:creationId xmlns:a16="http://schemas.microsoft.com/office/drawing/2014/main" id="{828BEB17-BA4B-5E4F-A53F-6729D8F8B0EA}"/>
                      </a:ext>
                    </a:extLst>
                  </p:cNvPr>
                  <p:cNvSpPr txBox="1"/>
                  <p:nvPr/>
                </p:nvSpPr>
                <p:spPr>
                  <a:xfrm>
                    <a:off x="5924742" y="5072259"/>
                    <a:ext cx="310726"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p>
                            <m:sSupPr>
                              <m:ctrlPr>
                                <a:rPr lang="en-GB" i="1">
                                  <a:solidFill>
                                    <a:schemeClr val="accent1"/>
                                  </a:solidFill>
                                  <a:latin typeface="Cambria Math" panose="02040503050406030204" pitchFamily="18" charset="0"/>
                                  <a:ea typeface="Cambria Math" panose="02040503050406030204" pitchFamily="18" charset="0"/>
                                </a:rPr>
                              </m:ctrlPr>
                            </m:sSupPr>
                            <m:e>
                              <m:r>
                                <a:rPr lang="en-GB" i="1">
                                  <a:solidFill>
                                    <a:schemeClr val="accent1"/>
                                  </a:solidFill>
                                  <a:latin typeface="Cambria Math" panose="02040503050406030204" pitchFamily="18" charset="0"/>
                                  <a:ea typeface="Cambria Math" panose="02040503050406030204" pitchFamily="18" charset="0"/>
                                </a:rPr>
                                <m:t>𝜙</m:t>
                              </m:r>
                            </m:e>
                            <m:sup>
                              <m:r>
                                <a:rPr lang="de-DE" i="1">
                                  <a:solidFill>
                                    <a:schemeClr val="accent1"/>
                                  </a:solidFill>
                                  <a:latin typeface="Cambria Math" panose="02040503050406030204" pitchFamily="18" charset="0"/>
                                  <a:ea typeface="Cambria Math" panose="02040503050406030204" pitchFamily="18" charset="0"/>
                                </a:rPr>
                                <m:t>∗</m:t>
                              </m:r>
                            </m:sup>
                          </m:sSup>
                        </m:oMath>
                      </m:oMathPara>
                    </a14:m>
                    <a:endParaRPr lang="en-GB" dirty="0">
                      <a:solidFill>
                        <a:schemeClr val="accent1"/>
                      </a:solidFill>
                    </a:endParaRPr>
                  </a:p>
                </p:txBody>
              </p:sp>
            </mc:Choice>
            <mc:Fallback xmlns="">
              <p:sp>
                <p:nvSpPr>
                  <p:cNvPr id="34" name="TextBox 33">
                    <a:extLst>
                      <a:ext uri="{FF2B5EF4-FFF2-40B4-BE49-F238E27FC236}">
                        <a16:creationId xmlns:a16="http://schemas.microsoft.com/office/drawing/2014/main" id="{828BEB17-BA4B-5E4F-A53F-6729D8F8B0EA}"/>
                      </a:ext>
                    </a:extLst>
                  </p:cNvPr>
                  <p:cNvSpPr txBox="1">
                    <a:spLocks noRot="1" noChangeAspect="1" noMove="1" noResize="1" noEditPoints="1" noAdjustHandles="1" noChangeArrowheads="1" noChangeShapeType="1" noTextEdit="1"/>
                  </p:cNvSpPr>
                  <p:nvPr/>
                </p:nvSpPr>
                <p:spPr>
                  <a:xfrm>
                    <a:off x="5924742" y="5072259"/>
                    <a:ext cx="310726" cy="276999"/>
                  </a:xfrm>
                  <a:prstGeom prst="rect">
                    <a:avLst/>
                  </a:prstGeom>
                  <a:blipFill>
                    <a:blip r:embed="rId22"/>
                    <a:stretch>
                      <a:fillRect l="-24000" r="-4000" b="-33333"/>
                    </a:stretch>
                  </a:blipFill>
                </p:spPr>
                <p:txBody>
                  <a:bodyPr/>
                  <a:lstStyle/>
                  <a:p>
                    <a:r>
                      <a:rPr lang="en-GB">
                        <a:noFill/>
                      </a:rPr>
                      <a:t> </a:t>
                    </a:r>
                  </a:p>
                </p:txBody>
              </p:sp>
            </mc:Fallback>
          </mc:AlternateContent>
        </p:grpSp>
        <p:sp>
          <p:nvSpPr>
            <p:cNvPr id="25" name="TextBox 24">
              <a:extLst>
                <a:ext uri="{FF2B5EF4-FFF2-40B4-BE49-F238E27FC236}">
                  <a16:creationId xmlns:a16="http://schemas.microsoft.com/office/drawing/2014/main" id="{4C5CE8A8-0B11-5842-B787-97C39B30211A}"/>
                </a:ext>
              </a:extLst>
            </p:cNvPr>
            <p:cNvSpPr txBox="1"/>
            <p:nvPr/>
          </p:nvSpPr>
          <p:spPr>
            <a:xfrm>
              <a:off x="3775359" y="5498757"/>
              <a:ext cx="1356012" cy="369332"/>
            </a:xfrm>
            <a:prstGeom prst="rect">
              <a:avLst/>
            </a:prstGeom>
            <a:noFill/>
          </p:spPr>
          <p:txBody>
            <a:bodyPr wrap="none" rtlCol="0">
              <a:spAutoFit/>
            </a:bodyPr>
            <a:lstStyle/>
            <a:p>
              <a:r>
                <a:rPr lang="en-GB" dirty="0"/>
                <a:t>After absorb</a:t>
              </a:r>
            </a:p>
          </p:txBody>
        </p:sp>
      </p:grpSp>
      <p:grpSp>
        <p:nvGrpSpPr>
          <p:cNvPr id="37" name="Group 36">
            <a:extLst>
              <a:ext uri="{FF2B5EF4-FFF2-40B4-BE49-F238E27FC236}">
                <a16:creationId xmlns:a16="http://schemas.microsoft.com/office/drawing/2014/main" id="{F442C3B6-8647-D343-B48E-6F4FE2AD6E76}"/>
              </a:ext>
            </a:extLst>
          </p:cNvPr>
          <p:cNvGrpSpPr/>
          <p:nvPr/>
        </p:nvGrpSpPr>
        <p:grpSpPr>
          <a:xfrm>
            <a:off x="8010136" y="3417766"/>
            <a:ext cx="1531894" cy="2488148"/>
            <a:chOff x="5894969" y="3341463"/>
            <a:chExt cx="1531894" cy="2488148"/>
          </a:xfrm>
        </p:grpSpPr>
        <p:grpSp>
          <p:nvGrpSpPr>
            <p:cNvPr id="38" name="Group 37">
              <a:extLst>
                <a:ext uri="{FF2B5EF4-FFF2-40B4-BE49-F238E27FC236}">
                  <a16:creationId xmlns:a16="http://schemas.microsoft.com/office/drawing/2014/main" id="{96281554-65F9-8849-98AC-9D3F725F1146}"/>
                </a:ext>
              </a:extLst>
            </p:cNvPr>
            <p:cNvGrpSpPr/>
            <p:nvPr/>
          </p:nvGrpSpPr>
          <p:grpSpPr>
            <a:xfrm>
              <a:off x="5976227" y="3341463"/>
              <a:ext cx="1240213" cy="1949296"/>
              <a:chOff x="4986535" y="4374589"/>
              <a:chExt cx="1240213" cy="1949296"/>
            </a:xfrm>
          </p:grpSpPr>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2B0EC256-F8F3-FC44-875C-ECA3ECE9A2C4}"/>
                      </a:ext>
                    </a:extLst>
                  </p:cNvPr>
                  <p:cNvSpPr txBox="1"/>
                  <p:nvPr/>
                </p:nvSpPr>
                <p:spPr>
                  <a:xfrm>
                    <a:off x="5222849" y="4374589"/>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en-GB" i="1">
                              <a:solidFill>
                                <a:schemeClr val="accent1"/>
                              </a:solidFill>
                              <a:latin typeface="Cambria Math" charset="0"/>
                            </a:rPr>
                            <m:t>𝐸𝑝𝑖𝑑</m:t>
                          </m:r>
                        </m:oMath>
                      </m:oMathPara>
                    </a14:m>
                    <a:endParaRPr lang="en-GB" dirty="0">
                      <a:solidFill>
                        <a:schemeClr val="accent1"/>
                      </a:solidFill>
                    </a:endParaRPr>
                  </a:p>
                </p:txBody>
              </p:sp>
            </mc:Choice>
            <mc:Fallback xmlns="">
              <p:sp>
                <p:nvSpPr>
                  <p:cNvPr id="222" name="TextBox 221">
                    <a:extLst>
                      <a:ext uri="{FF2B5EF4-FFF2-40B4-BE49-F238E27FC236}">
                        <a16:creationId xmlns:a16="http://schemas.microsoft.com/office/drawing/2014/main" id="{6239462A-61A7-5944-B240-9B0A06F1946B}"/>
                      </a:ext>
                    </a:extLst>
                  </p:cNvPr>
                  <p:cNvSpPr txBox="1">
                    <a:spLocks noRot="1" noChangeAspect="1" noMove="1" noResize="1" noEditPoints="1" noAdjustHandles="1" noChangeArrowheads="1" noChangeShapeType="1" noTextEdit="1"/>
                  </p:cNvSpPr>
                  <p:nvPr/>
                </p:nvSpPr>
                <p:spPr>
                  <a:xfrm>
                    <a:off x="5222849" y="4374589"/>
                    <a:ext cx="648000" cy="389513"/>
                  </a:xfrm>
                  <a:prstGeom prst="ellipse">
                    <a:avLst/>
                  </a:prstGeom>
                  <a:blipFill>
                    <a:blip r:embed="rId23"/>
                    <a:stretch>
                      <a:fillRect r="-3774"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a:extLst>
                      <a:ext uri="{FF2B5EF4-FFF2-40B4-BE49-F238E27FC236}">
                        <a16:creationId xmlns:a16="http://schemas.microsoft.com/office/drawing/2014/main" id="{60F06FDC-04C4-DF47-8D5D-DD15753EBA9C}"/>
                      </a:ext>
                    </a:extLst>
                  </p:cNvPr>
                  <p:cNvSpPr txBox="1"/>
                  <p:nvPr/>
                </p:nvSpPr>
                <p:spPr>
                  <a:xfrm>
                    <a:off x="4986535" y="5934372"/>
                    <a:ext cx="112062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GB" i="1">
                              <a:solidFill>
                                <a:schemeClr val="accent1"/>
                              </a:solidFill>
                              <a:latin typeface="Cambria Math" charset="0"/>
                            </a:rPr>
                            <m:t>𝑆𝑖𝑐𝑘</m:t>
                          </m:r>
                          <m:r>
                            <a:rPr lang="en-GB" i="1">
                              <a:solidFill>
                                <a:schemeClr val="accent1"/>
                              </a:solidFill>
                              <a:latin typeface="Cambria Math" charset="0"/>
                            </a:rPr>
                            <m:t>(</m:t>
                          </m:r>
                          <m:r>
                            <a:rPr lang="de-DE" i="1">
                              <a:solidFill>
                                <a:schemeClr val="accent1"/>
                              </a:solidFill>
                              <a:latin typeface="Cambria Math" panose="02040503050406030204" pitchFamily="18" charset="0"/>
                            </a:rPr>
                            <m:t>𝑥</m:t>
                          </m:r>
                          <m:r>
                            <a:rPr lang="en-GB" i="1">
                              <a:solidFill>
                                <a:schemeClr val="accent1"/>
                              </a:solidFill>
                              <a:latin typeface="Cambria Math" charset="0"/>
                            </a:rPr>
                            <m:t>)</m:t>
                          </m:r>
                        </m:oMath>
                      </m:oMathPara>
                    </a14:m>
                    <a:endParaRPr lang="en-GB" dirty="0">
                      <a:solidFill>
                        <a:schemeClr val="accent1"/>
                      </a:solidFill>
                    </a:endParaRPr>
                  </a:p>
                </p:txBody>
              </p:sp>
            </mc:Choice>
            <mc:Fallback xmlns="">
              <p:sp>
                <p:nvSpPr>
                  <p:cNvPr id="223" name="TextBox 222">
                    <a:extLst>
                      <a:ext uri="{FF2B5EF4-FFF2-40B4-BE49-F238E27FC236}">
                        <a16:creationId xmlns:a16="http://schemas.microsoft.com/office/drawing/2014/main" id="{4B067BC5-A505-A843-82BF-A958E1B9C536}"/>
                      </a:ext>
                    </a:extLst>
                  </p:cNvPr>
                  <p:cNvSpPr txBox="1">
                    <a:spLocks noRot="1" noChangeAspect="1" noMove="1" noResize="1" noEditPoints="1" noAdjustHandles="1" noChangeArrowheads="1" noChangeShapeType="1" noTextEdit="1"/>
                  </p:cNvSpPr>
                  <p:nvPr/>
                </p:nvSpPr>
                <p:spPr>
                  <a:xfrm>
                    <a:off x="4986535" y="5934372"/>
                    <a:ext cx="1120628" cy="389513"/>
                  </a:xfrm>
                  <a:prstGeom prst="ellipse">
                    <a:avLst/>
                  </a:prstGeom>
                  <a:blipFill>
                    <a:blip r:embed="rId24"/>
                    <a:stretch>
                      <a:fillRect b="-6061"/>
                    </a:stretch>
                  </a:blipFill>
                  <a:ln>
                    <a:solidFill>
                      <a:schemeClr val="tx1"/>
                    </a:solidFill>
                  </a:ln>
                </p:spPr>
                <p:txBody>
                  <a:bodyPr/>
                  <a:lstStyle/>
                  <a:p>
                    <a:r>
                      <a:rPr lang="en-GB">
                        <a:noFill/>
                      </a:rPr>
                      <a:t> </a:t>
                    </a:r>
                  </a:p>
                </p:txBody>
              </p:sp>
            </mc:Fallback>
          </mc:AlternateContent>
          <p:cxnSp>
            <p:nvCxnSpPr>
              <p:cNvPr id="42" name="Straight Connector 41">
                <a:extLst>
                  <a:ext uri="{FF2B5EF4-FFF2-40B4-BE49-F238E27FC236}">
                    <a16:creationId xmlns:a16="http://schemas.microsoft.com/office/drawing/2014/main" id="{0BB90374-3587-444B-9E5A-649AF1E725AB}"/>
                  </a:ext>
                </a:extLst>
              </p:cNvPr>
              <p:cNvCxnSpPr>
                <a:cxnSpLocks/>
                <a:stCxn id="40" idx="4"/>
                <a:endCxn id="44" idx="0"/>
              </p:cNvCxnSpPr>
              <p:nvPr/>
            </p:nvCxnSpPr>
            <p:spPr>
              <a:xfrm>
                <a:off x="5546849" y="4764102"/>
                <a:ext cx="287072" cy="50093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F190CDA2-C287-074E-8094-1A3326038E45}"/>
                  </a:ext>
                </a:extLst>
              </p:cNvPr>
              <p:cNvCxnSpPr>
                <a:cxnSpLocks/>
                <a:stCxn id="44" idx="2"/>
                <a:endCxn id="41" idx="0"/>
              </p:cNvCxnSpPr>
              <p:nvPr/>
            </p:nvCxnSpPr>
            <p:spPr>
              <a:xfrm flipH="1">
                <a:off x="5546849" y="5409036"/>
                <a:ext cx="287072" cy="52533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D5597DD8-1560-E44C-A6A7-DDA4A54ECBA9}"/>
                  </a:ext>
                </a:extLst>
              </p:cNvPr>
              <p:cNvSpPr/>
              <p:nvPr/>
            </p:nvSpPr>
            <p:spPr>
              <a:xfrm>
                <a:off x="5761921" y="526503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61E33796-278C-FD46-9E21-5F33FF79E7E6}"/>
                      </a:ext>
                    </a:extLst>
                  </p:cNvPr>
                  <p:cNvSpPr txBox="1"/>
                  <p:nvPr/>
                </p:nvSpPr>
                <p:spPr>
                  <a:xfrm>
                    <a:off x="5938464" y="5339814"/>
                    <a:ext cx="28828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p>
                            <m:sSupPr>
                              <m:ctrlPr>
                                <a:rPr lang="en-GB" i="1">
                                  <a:solidFill>
                                    <a:schemeClr val="accent1"/>
                                  </a:solidFill>
                                  <a:latin typeface="Cambria Math" panose="02040503050406030204" pitchFamily="18" charset="0"/>
                                  <a:ea typeface="Cambria Math" panose="02040503050406030204" pitchFamily="18" charset="0"/>
                                </a:rPr>
                              </m:ctrlPr>
                            </m:sSupPr>
                            <m:e>
                              <m:r>
                                <a:rPr lang="en-GB" i="1">
                                  <a:solidFill>
                                    <a:schemeClr val="accent1"/>
                                  </a:solidFill>
                                  <a:latin typeface="Cambria Math" panose="02040503050406030204" pitchFamily="18" charset="0"/>
                                  <a:ea typeface="Cambria Math" panose="02040503050406030204" pitchFamily="18" charset="0"/>
                                </a:rPr>
                                <m:t>𝜙</m:t>
                              </m:r>
                            </m:e>
                            <m:sup>
                              <m:r>
                                <a:rPr lang="de-DE" i="1">
                                  <a:solidFill>
                                    <a:schemeClr val="accent1"/>
                                  </a:solidFill>
                                  <a:latin typeface="Cambria Math" panose="02040503050406030204" pitchFamily="18" charset="0"/>
                                  <a:ea typeface="Cambria Math" panose="02040503050406030204" pitchFamily="18" charset="0"/>
                                </a:rPr>
                                <m:t>′</m:t>
                              </m:r>
                            </m:sup>
                          </m:sSup>
                        </m:oMath>
                      </m:oMathPara>
                    </a14:m>
                    <a:endParaRPr lang="en-GB" dirty="0">
                      <a:solidFill>
                        <a:schemeClr val="accent1"/>
                      </a:solidFill>
                    </a:endParaRPr>
                  </a:p>
                </p:txBody>
              </p:sp>
            </mc:Choice>
            <mc:Fallback xmlns="">
              <p:sp>
                <p:nvSpPr>
                  <p:cNvPr id="45" name="TextBox 44">
                    <a:extLst>
                      <a:ext uri="{FF2B5EF4-FFF2-40B4-BE49-F238E27FC236}">
                        <a16:creationId xmlns:a16="http://schemas.microsoft.com/office/drawing/2014/main" id="{61E33796-278C-FD46-9E21-5F33FF79E7E6}"/>
                      </a:ext>
                    </a:extLst>
                  </p:cNvPr>
                  <p:cNvSpPr txBox="1">
                    <a:spLocks noRot="1" noChangeAspect="1" noMove="1" noResize="1" noEditPoints="1" noAdjustHandles="1" noChangeArrowheads="1" noChangeShapeType="1" noTextEdit="1"/>
                  </p:cNvSpPr>
                  <p:nvPr/>
                </p:nvSpPr>
                <p:spPr>
                  <a:xfrm>
                    <a:off x="5938464" y="5339814"/>
                    <a:ext cx="288284" cy="276999"/>
                  </a:xfrm>
                  <a:prstGeom prst="rect">
                    <a:avLst/>
                  </a:prstGeom>
                  <a:blipFill>
                    <a:blip r:embed="rId25"/>
                    <a:stretch>
                      <a:fillRect l="-20833" b="-30435"/>
                    </a:stretch>
                  </a:blipFill>
                </p:spPr>
                <p:txBody>
                  <a:bodyPr/>
                  <a:lstStyle/>
                  <a:p>
                    <a:r>
                      <a:rPr lang="en-GB">
                        <a:noFill/>
                      </a:rPr>
                      <a:t> </a:t>
                    </a:r>
                  </a:p>
                </p:txBody>
              </p:sp>
            </mc:Fallback>
          </mc:AlternateContent>
        </p:grpSp>
        <p:sp>
          <p:nvSpPr>
            <p:cNvPr id="39" name="TextBox 38">
              <a:extLst>
                <a:ext uri="{FF2B5EF4-FFF2-40B4-BE49-F238E27FC236}">
                  <a16:creationId xmlns:a16="http://schemas.microsoft.com/office/drawing/2014/main" id="{ED0085C8-ECF9-7343-9F00-51C9EF5DA2F7}"/>
                </a:ext>
              </a:extLst>
            </p:cNvPr>
            <p:cNvSpPr txBox="1"/>
            <p:nvPr/>
          </p:nvSpPr>
          <p:spPr>
            <a:xfrm>
              <a:off x="5894969" y="5460279"/>
              <a:ext cx="1531894" cy="369332"/>
            </a:xfrm>
            <a:prstGeom prst="rect">
              <a:avLst/>
            </a:prstGeom>
            <a:noFill/>
          </p:spPr>
          <p:txBody>
            <a:bodyPr wrap="none" rtlCol="0">
              <a:spAutoFit/>
            </a:bodyPr>
            <a:lstStyle/>
            <a:p>
              <a:r>
                <a:rPr lang="en-GB" dirty="0"/>
                <a:t>After multiply</a:t>
              </a:r>
            </a:p>
          </p:txBody>
        </p:sp>
      </p:grpSp>
    </p:spTree>
    <p:extLst>
      <p:ext uri="{BB962C8B-B14F-4D97-AF65-F5344CB8AC3E}">
        <p14:creationId xmlns:p14="http://schemas.microsoft.com/office/powerpoint/2010/main" val="3806437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BF04AE-7CFF-8548-A90C-A9E75D0CF81E}"/>
              </a:ext>
            </a:extLst>
          </p:cNvPr>
          <p:cNvSpPr>
            <a:spLocks noGrp="1"/>
          </p:cNvSpPr>
          <p:nvPr>
            <p:ph type="title"/>
          </p:nvPr>
        </p:nvSpPr>
        <p:spPr/>
        <p:txBody>
          <a:bodyPr/>
          <a:lstStyle/>
          <a:p>
            <a:r>
              <a:rPr lang="en-GB" dirty="0"/>
              <a:t>Types of Shattering</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CF941A97-957F-C449-97C5-C32D7C4B90A6}"/>
                  </a:ext>
                </a:extLst>
              </p:cNvPr>
              <p:cNvSpPr>
                <a:spLocks noGrp="1"/>
              </p:cNvSpPr>
              <p:nvPr>
                <p:ph idx="1"/>
              </p:nvPr>
            </p:nvSpPr>
            <p:spPr>
              <a:xfrm>
                <a:off x="359625" y="1665065"/>
                <a:ext cx="11472051" cy="4362247"/>
              </a:xfrm>
            </p:spPr>
            <p:txBody>
              <a:bodyPr>
                <a:normAutofit fontScale="92500"/>
              </a:bodyPr>
              <a:lstStyle/>
              <a:p>
                <a:r>
                  <a:rPr lang="en-GB" dirty="0"/>
                  <a:t>So far considered: </a:t>
                </a:r>
                <a:r>
                  <a:rPr lang="en-GB" dirty="0">
                    <a:solidFill>
                      <a:schemeClr val="accent1"/>
                    </a:solidFill>
                  </a:rPr>
                  <a:t>Pre-emptive shattering</a:t>
                </a:r>
              </a:p>
              <a:p>
                <a:pPr lvl="1"/>
                <a:r>
                  <a:rPr lang="en-GB" dirty="0"/>
                  <a:t>Recursively shattering the model on evidence, query terms, and itself before starting with any calculations</a:t>
                </a:r>
              </a:p>
              <a:p>
                <a:pPr lvl="2"/>
                <a:r>
                  <a:rPr lang="en-GB" dirty="0"/>
                  <a:t>Shattering a model on </a:t>
                </a:r>
                <a:r>
                  <a:rPr lang="en-GB" i="1" dirty="0"/>
                  <a:t>itself</a:t>
                </a:r>
                <a:r>
                  <a:rPr lang="en-GB" dirty="0"/>
                  <a:t>: Ensure that all sets of constants for logical variables occurring in constraints are either identical or disjoint</a:t>
                </a:r>
              </a:p>
              <a:p>
                <a:pPr lvl="4"/>
                <a:r>
                  <a:rPr lang="en-GB" dirty="0"/>
                  <a:t>Allows for introducing one logical variable for each set of constants and </a:t>
                </a:r>
                <a14:m>
                  <m:oMath xmlns:m="http://schemas.openxmlformats.org/officeDocument/2006/math">
                    <m:r>
                      <a:rPr lang="de-DE" i="1">
                        <a:latin typeface="Cambria Math" panose="02040503050406030204" pitchFamily="18" charset="0"/>
                      </a:rPr>
                      <m:t>⊤</m:t>
                    </m:r>
                  </m:oMath>
                </a14:m>
                <a:r>
                  <a:rPr lang="en-GB" dirty="0"/>
                  <a:t> constraints except when an inequality is encoded</a:t>
                </a:r>
              </a:p>
              <a:p>
                <a:pPr lvl="4"/>
                <a:r>
                  <a:rPr lang="en-GB" dirty="0"/>
                  <a:t>Avoids splitting during LVE and makes PRV comparisons easier </a:t>
                </a:r>
              </a:p>
              <a:p>
                <a:r>
                  <a:rPr lang="en-GB" dirty="0">
                    <a:solidFill>
                      <a:schemeClr val="accent1"/>
                    </a:solidFill>
                  </a:rPr>
                  <a:t>On-demand shattering</a:t>
                </a:r>
              </a:p>
              <a:p>
                <a:pPr lvl="1"/>
                <a:r>
                  <a:rPr lang="en-GB" dirty="0"/>
                  <a:t>Splitting on constraints only if the application </a:t>
                </a:r>
                <a:br>
                  <a:rPr lang="en-GB" dirty="0"/>
                </a:br>
                <a:r>
                  <a:rPr lang="en-GB" dirty="0"/>
                  <a:t>of an LVE operator requires it</a:t>
                </a:r>
              </a:p>
              <a:p>
                <a:pPr lvl="1"/>
                <a:r>
                  <a:rPr lang="en-GB" dirty="0"/>
                  <a:t>In initial example calculation for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r>
                          <a:rPr lang="de-DE" b="0" i="1" smtClean="0">
                            <a:latin typeface="Cambria Math" panose="02040503050406030204" pitchFamily="18" charset="0"/>
                          </a:rPr>
                          <m:t>𝑇𝑟𝑎𝑣𝑒𝑙</m:t>
                        </m:r>
                        <m:d>
                          <m:dPr>
                            <m:ctrlPr>
                              <a:rPr lang="en-GB" i="1">
                                <a:latin typeface="Cambria Math" panose="02040503050406030204" pitchFamily="18" charset="0"/>
                              </a:rPr>
                            </m:ctrlPr>
                          </m:dPr>
                          <m:e>
                            <m:r>
                              <a:rPr lang="en-GB" i="1">
                                <a:latin typeface="Cambria Math" panose="02040503050406030204" pitchFamily="18" charset="0"/>
                              </a:rPr>
                              <m:t>𝑒𝑣𝑒</m:t>
                            </m:r>
                          </m:e>
                        </m:d>
                      </m:e>
                    </m:d>
                  </m:oMath>
                </a14:m>
                <a:r>
                  <a:rPr lang="en-GB" dirty="0"/>
                  <a:t>: </a:t>
                </a:r>
                <a:br>
                  <a:rPr lang="en-GB" dirty="0"/>
                </a:br>
                <a:r>
                  <a:rPr lang="en-GB" dirty="0"/>
                  <a:t>Eliminate </a:t>
                </a:r>
                <a14:m>
                  <m:oMath xmlns:m="http://schemas.openxmlformats.org/officeDocument/2006/math">
                    <m:r>
                      <a:rPr lang="en-GB" i="1">
                        <a:latin typeface="Cambria Math" panose="02040503050406030204" pitchFamily="18" charset="0"/>
                      </a:rPr>
                      <m:t>𝑇𝑟𝑒𝑎𝑡</m:t>
                    </m:r>
                    <m:d>
                      <m:dPr>
                        <m:ctrlPr>
                          <a:rPr lang="en-GB" i="1">
                            <a:latin typeface="Cambria Math" panose="02040503050406030204" pitchFamily="18" charset="0"/>
                          </a:rPr>
                        </m:ctrlPr>
                      </m:dPr>
                      <m:e>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rPr>
                          <m:t>𝑀</m:t>
                        </m:r>
                      </m:e>
                    </m:d>
                  </m:oMath>
                </a14:m>
                <a:r>
                  <a:rPr lang="en-GB" dirty="0"/>
                  <a:t> before splitting of </a:t>
                </a:r>
                <a14:m>
                  <m:oMath xmlns:m="http://schemas.openxmlformats.org/officeDocument/2006/math">
                    <m:r>
                      <a:rPr lang="en-GB" i="1">
                        <a:latin typeface="Cambria Math" panose="02040503050406030204" pitchFamily="18" charset="0"/>
                      </a:rPr>
                      <m:t>𝑆𝑖𝑐𝑘</m:t>
                    </m:r>
                    <m:d>
                      <m:dPr>
                        <m:ctrlPr>
                          <a:rPr lang="en-GB" i="1">
                            <a:latin typeface="Cambria Math" panose="02040503050406030204" pitchFamily="18" charset="0"/>
                          </a:rPr>
                        </m:ctrlPr>
                      </m:dPr>
                      <m:e>
                        <m:r>
                          <a:rPr lang="en-GB" i="1">
                            <a:latin typeface="Cambria Math" panose="02040503050406030204" pitchFamily="18" charset="0"/>
                          </a:rPr>
                          <m:t>𝑒𝑣𝑒</m:t>
                        </m:r>
                      </m:e>
                    </m:d>
                  </m:oMath>
                </a14:m>
                <a:endParaRPr lang="en-GB" dirty="0"/>
              </a:p>
              <a:p>
                <a:r>
                  <a:rPr lang="en-GB" dirty="0"/>
                  <a:t>Does not change complexity of the problem</a:t>
                </a:r>
              </a:p>
              <a:p>
                <a:pPr lvl="1"/>
                <a:r>
                  <a:rPr lang="en-GB" dirty="0"/>
                  <a:t>May be hard to determine when to shatter + extra work for checking</a:t>
                </a:r>
              </a:p>
              <a:p>
                <a:endParaRPr lang="en-GB" dirty="0"/>
              </a:p>
            </p:txBody>
          </p:sp>
        </mc:Choice>
        <mc:Fallback xmlns="">
          <p:sp>
            <p:nvSpPr>
              <p:cNvPr id="3" name="Content Placeholder 2">
                <a:extLst>
                  <a:ext uri="{FF2B5EF4-FFF2-40B4-BE49-F238E27FC236}">
                    <a16:creationId xmlns:a16="http://schemas.microsoft.com/office/drawing/2014/main" id="{CF941A97-957F-C449-97C5-C32D7C4B90A6}"/>
                  </a:ext>
                </a:extLst>
              </p:cNvPr>
              <p:cNvSpPr>
                <a:spLocks noGrp="1" noRot="1" noChangeAspect="1" noMove="1" noResize="1" noEditPoints="1" noAdjustHandles="1" noChangeArrowheads="1" noChangeShapeType="1" noTextEdit="1"/>
              </p:cNvSpPr>
              <p:nvPr>
                <p:ph idx="1"/>
              </p:nvPr>
            </p:nvSpPr>
            <p:spPr>
              <a:xfrm>
                <a:off x="359625" y="1665065"/>
                <a:ext cx="11472051" cy="4362247"/>
              </a:xfrm>
              <a:blipFill>
                <a:blip r:embed="rId3"/>
                <a:stretch>
                  <a:fillRect l="-1326" t="-2609" r="-1215" b="-2899"/>
                </a:stretch>
              </a:blipFill>
            </p:spPr>
            <p:txBody>
              <a:bodyPr/>
              <a:lstStyle/>
              <a:p>
                <a:r>
                  <a:rPr lang="en-GB">
                    <a:noFill/>
                  </a:rPr>
                  <a:t> </a:t>
                </a:r>
              </a:p>
            </p:txBody>
          </p:sp>
        </mc:Fallback>
      </mc:AlternateContent>
      <p:sp>
        <p:nvSpPr>
          <p:cNvPr id="6" name="Date Placeholder 5">
            <a:extLst>
              <a:ext uri="{FF2B5EF4-FFF2-40B4-BE49-F238E27FC236}">
                <a16:creationId xmlns:a16="http://schemas.microsoft.com/office/drawing/2014/main" id="{8288E98A-B7BE-394C-8200-9A262A493056}"/>
              </a:ext>
            </a:extLst>
          </p:cNvPr>
          <p:cNvSpPr>
            <a:spLocks noGrp="1"/>
          </p:cNvSpPr>
          <p:nvPr>
            <p:ph type="dt" sz="half" idx="2"/>
          </p:nvPr>
        </p:nvSpPr>
        <p:spPr/>
        <p:txBody>
          <a:bodyPr/>
          <a:lstStyle/>
          <a:p>
            <a:r>
              <a:rPr lang="de-DE"/>
              <a:t>Exact: Lifting</a:t>
            </a:r>
            <a:endParaRPr lang="en-US" dirty="0"/>
          </a:p>
        </p:txBody>
      </p:sp>
      <p:sp>
        <p:nvSpPr>
          <p:cNvPr id="8" name="Footer Placeholder 7">
            <a:extLst>
              <a:ext uri="{FF2B5EF4-FFF2-40B4-BE49-F238E27FC236}">
                <a16:creationId xmlns:a16="http://schemas.microsoft.com/office/drawing/2014/main" id="{D1463DEB-DF3F-C441-A5F7-A3E66576632D}"/>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A6D9E2DE-FE6B-4644-B558-50EFABCB03B7}"/>
              </a:ext>
            </a:extLst>
          </p:cNvPr>
          <p:cNvSpPr>
            <a:spLocks noGrp="1"/>
          </p:cNvSpPr>
          <p:nvPr>
            <p:ph type="sldNum" sz="quarter" idx="4"/>
          </p:nvPr>
        </p:nvSpPr>
        <p:spPr/>
        <p:txBody>
          <a:bodyPr/>
          <a:lstStyle/>
          <a:p>
            <a:fld id="{67C9959E-8E6B-B04C-9955-EA096F41CA7A}" type="slidenum">
              <a:rPr lang="en-GB" smtClean="0"/>
              <a:t>37</a:t>
            </a:fld>
            <a:endParaRPr lang="en-GB"/>
          </a:p>
        </p:txBody>
      </p:sp>
      <p:grpSp>
        <p:nvGrpSpPr>
          <p:cNvPr id="9" name="Group 8">
            <a:extLst>
              <a:ext uri="{FF2B5EF4-FFF2-40B4-BE49-F238E27FC236}">
                <a16:creationId xmlns:a16="http://schemas.microsoft.com/office/drawing/2014/main" id="{EB6E7CF2-0CA0-194A-9296-82C455D0229D}"/>
              </a:ext>
            </a:extLst>
          </p:cNvPr>
          <p:cNvGrpSpPr/>
          <p:nvPr/>
        </p:nvGrpSpPr>
        <p:grpSpPr>
          <a:xfrm>
            <a:off x="6907622" y="3448697"/>
            <a:ext cx="4924053" cy="2453955"/>
            <a:chOff x="6907622" y="3448697"/>
            <a:chExt cx="4924053" cy="2453955"/>
          </a:xfrm>
        </p:grpSpPr>
        <p:grpSp>
          <p:nvGrpSpPr>
            <p:cNvPr id="10" name="Group 9">
              <a:extLst>
                <a:ext uri="{FF2B5EF4-FFF2-40B4-BE49-F238E27FC236}">
                  <a16:creationId xmlns:a16="http://schemas.microsoft.com/office/drawing/2014/main" id="{F61D97E4-529E-9C4E-A85D-98C351C0225C}"/>
                </a:ext>
              </a:extLst>
            </p:cNvPr>
            <p:cNvGrpSpPr/>
            <p:nvPr/>
          </p:nvGrpSpPr>
          <p:grpSpPr>
            <a:xfrm>
              <a:off x="8241884" y="3532117"/>
              <a:ext cx="2034533" cy="552081"/>
              <a:chOff x="8655309" y="2902693"/>
              <a:chExt cx="2034533" cy="552081"/>
            </a:xfrm>
          </p:grpSpPr>
          <p:cxnSp>
            <p:nvCxnSpPr>
              <p:cNvPr id="38" name="Straight Connector 37">
                <a:extLst>
                  <a:ext uri="{FF2B5EF4-FFF2-40B4-BE49-F238E27FC236}">
                    <a16:creationId xmlns:a16="http://schemas.microsoft.com/office/drawing/2014/main" id="{55BBBB0D-029C-4743-B866-AF1F9AFECB61}"/>
                  </a:ext>
                </a:extLst>
              </p:cNvPr>
              <p:cNvCxnSpPr>
                <a:cxnSpLocks/>
                <a:stCxn id="11" idx="6"/>
                <a:endCxn id="4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5E27B8A1-B4D6-5448-821D-807E58DEB384}"/>
                  </a:ext>
                </a:extLst>
              </p:cNvPr>
              <p:cNvCxnSpPr>
                <a:cxnSpLocks/>
                <a:stCxn id="12" idx="2"/>
                <a:endCxn id="43"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52C01B0-889F-F54F-B670-AA99A3F32D9D}"/>
                  </a:ext>
                </a:extLst>
              </p:cNvPr>
              <p:cNvCxnSpPr>
                <a:cxnSpLocks/>
                <a:stCxn id="15" idx="0"/>
                <a:endCxn id="4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799C40F0-D737-2646-8E7B-D2EE472BFF8B}"/>
                  </a:ext>
                </a:extLst>
              </p:cNvPr>
              <p:cNvGrpSpPr/>
              <p:nvPr/>
            </p:nvGrpSpPr>
            <p:grpSpPr>
              <a:xfrm>
                <a:off x="9540595" y="2902693"/>
                <a:ext cx="520306" cy="392206"/>
                <a:chOff x="9540595" y="2902693"/>
                <a:chExt cx="520306" cy="392206"/>
              </a:xfrm>
            </p:grpSpPr>
            <p:sp>
              <p:nvSpPr>
                <p:cNvPr id="42" name="Rectangle 41">
                  <a:extLst>
                    <a:ext uri="{FF2B5EF4-FFF2-40B4-BE49-F238E27FC236}">
                      <a16:creationId xmlns:a16="http://schemas.microsoft.com/office/drawing/2014/main" id="{485119A2-1033-8240-AA69-E7E115C6C18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extLst>
                    <a:ext uri="{FF2B5EF4-FFF2-40B4-BE49-F238E27FC236}">
                      <a16:creationId xmlns:a16="http://schemas.microsoft.com/office/drawing/2014/main" id="{BF744723-C761-2B43-AA2E-A6F438C298B7}"/>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extLst>
                    <a:ext uri="{FF2B5EF4-FFF2-40B4-BE49-F238E27FC236}">
                      <a16:creationId xmlns:a16="http://schemas.microsoft.com/office/drawing/2014/main" id="{9AA6A423-3CE4-B948-A5E1-B4A1F23388B9}"/>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04123929-2584-2048-8069-ECD5DA47A6F7}"/>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1" name="Oval 10">
                  <a:extLst>
                    <a:ext uri="{FF2B5EF4-FFF2-40B4-BE49-F238E27FC236}">
                      <a16:creationId xmlns:a16="http://schemas.microsoft.com/office/drawing/2014/main" id="{9768F7EB-8693-6B41-8195-403EAB6FED6C}"/>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 name="Oval 11">
                  <a:extLst>
                    <a:ext uri="{FF2B5EF4-FFF2-40B4-BE49-F238E27FC236}">
                      <a16:creationId xmlns:a16="http://schemas.microsoft.com/office/drawing/2014/main" id="{3D190BC0-37E0-224E-892C-E00BD19751F5}"/>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24" name="Oval 123">
                  <a:extLst>
                    <a:ext uri="{FF2B5EF4-FFF2-40B4-BE49-F238E27FC236}">
                      <a16:creationId xmlns:a16="http://schemas.microsoft.com/office/drawing/2014/main" id="{A720D711-FC8C-6747-A442-4E62664BA076}"/>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 name="Oval 12">
                  <a:extLst>
                    <a:ext uri="{FF2B5EF4-FFF2-40B4-BE49-F238E27FC236}">
                      <a16:creationId xmlns:a16="http://schemas.microsoft.com/office/drawing/2014/main" id="{D4691C1E-B0C7-C644-A3D3-D0BCE623A859}"/>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5" name="Oval 124">
                  <a:extLst>
                    <a:ext uri="{FF2B5EF4-FFF2-40B4-BE49-F238E27FC236}">
                      <a16:creationId xmlns:a16="http://schemas.microsoft.com/office/drawing/2014/main" id="{07B8EFD7-F4A3-B743-A209-C1955B419D2A}"/>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 name="Oval 13">
                  <a:extLst>
                    <a:ext uri="{FF2B5EF4-FFF2-40B4-BE49-F238E27FC236}">
                      <a16:creationId xmlns:a16="http://schemas.microsoft.com/office/drawing/2014/main" id="{113D404C-45C3-C749-8A30-E0FF51AC37EF}"/>
                    </a:ext>
                  </a:extLst>
                </p:cNvPr>
                <p:cNvSpPr/>
                <p:nvPr/>
              </p:nvSpPr>
              <p:spPr>
                <a:xfrm>
                  <a:off x="6907622" y="4767595"/>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6" name="Oval 125">
                  <a:extLst>
                    <a:ext uri="{FF2B5EF4-FFF2-40B4-BE49-F238E27FC236}">
                      <a16:creationId xmlns:a16="http://schemas.microsoft.com/office/drawing/2014/main" id="{230F8F06-A7B8-ED48-A1BC-110DD4DC132C}"/>
                    </a:ext>
                  </a:extLst>
                </p:cNvPr>
                <p:cNvSpPr>
                  <a:spLocks noRot="1" noChangeAspect="1" noMove="1" noResize="1" noEditPoints="1" noAdjustHandles="1" noChangeArrowheads="1" noChangeShapeType="1" noTextEdit="1"/>
                </p:cNvSpPr>
                <p:nvPr/>
              </p:nvSpPr>
              <p:spPr>
                <a:xfrm>
                  <a:off x="6907622" y="4767595"/>
                  <a:ext cx="153641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 name="Oval 14">
                  <a:extLst>
                    <a:ext uri="{FF2B5EF4-FFF2-40B4-BE49-F238E27FC236}">
                      <a16:creationId xmlns:a16="http://schemas.microsoft.com/office/drawing/2014/main" id="{83ECE791-DD15-AC45-8838-7A0CE4640EDC}"/>
                    </a:ext>
                  </a:extLst>
                </p:cNvPr>
                <p:cNvSpPr/>
                <p:nvPr/>
              </p:nvSpPr>
              <p:spPr>
                <a:xfrm>
                  <a:off x="8860758"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27" name="Oval 126">
                  <a:extLst>
                    <a:ext uri="{FF2B5EF4-FFF2-40B4-BE49-F238E27FC236}">
                      <a16:creationId xmlns:a16="http://schemas.microsoft.com/office/drawing/2014/main" id="{CDE419A2-B8C7-F94D-B2DF-582D0DA280E9}"/>
                    </a:ext>
                  </a:extLst>
                </p:cNvPr>
                <p:cNvSpPr>
                  <a:spLocks noRot="1" noChangeAspect="1" noMove="1" noResize="1" noEditPoints="1" noAdjustHandles="1" noChangeArrowheads="1" noChangeShapeType="1" noTextEdit="1"/>
                </p:cNvSpPr>
                <p:nvPr/>
              </p:nvSpPr>
              <p:spPr>
                <a:xfrm>
                  <a:off x="8860758" y="4084198"/>
                  <a:ext cx="758649" cy="389513"/>
                </a:xfrm>
                <a:prstGeom prst="ellipse">
                  <a:avLst/>
                </a:prstGeom>
                <a:blipFill>
                  <a:blip r:embed="rId14"/>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 name="Oval 15">
                  <a:extLst>
                    <a:ext uri="{FF2B5EF4-FFF2-40B4-BE49-F238E27FC236}">
                      <a16:creationId xmlns:a16="http://schemas.microsoft.com/office/drawing/2014/main" id="{423249B8-7F92-A647-AAB4-54CD1190FD06}"/>
                    </a:ext>
                  </a:extLst>
                </p:cNvPr>
                <p:cNvSpPr/>
                <p:nvPr/>
              </p:nvSpPr>
              <p:spPr>
                <a:xfrm>
                  <a:off x="10039464" y="4767595"/>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28" name="Oval 127">
                  <a:extLst>
                    <a:ext uri="{FF2B5EF4-FFF2-40B4-BE49-F238E27FC236}">
                      <a16:creationId xmlns:a16="http://schemas.microsoft.com/office/drawing/2014/main" id="{C3488DEF-9CED-A54A-9108-10F77FD2EA45}"/>
                    </a:ext>
                  </a:extLst>
                </p:cNvPr>
                <p:cNvSpPr>
                  <a:spLocks noRot="1" noChangeAspect="1" noMove="1" noResize="1" noEditPoints="1" noAdjustHandles="1" noChangeArrowheads="1" noChangeShapeType="1" noTextEdit="1"/>
                </p:cNvSpPr>
                <p:nvPr/>
              </p:nvSpPr>
              <p:spPr>
                <a:xfrm>
                  <a:off x="10039464" y="4767595"/>
                  <a:ext cx="1792211"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p:cxnSp>
          <p:nvCxnSpPr>
            <p:cNvPr id="17" name="Straight Connector 16">
              <a:extLst>
                <a:ext uri="{FF2B5EF4-FFF2-40B4-BE49-F238E27FC236}">
                  <a16:creationId xmlns:a16="http://schemas.microsoft.com/office/drawing/2014/main" id="{4099051D-259B-9743-ADF4-8C51F4E60235}"/>
                </a:ext>
              </a:extLst>
            </p:cNvPr>
            <p:cNvCxnSpPr>
              <a:cxnSpLocks/>
              <a:stCxn id="14" idx="6"/>
              <a:endCxn id="35" idx="1"/>
            </p:cNvCxnSpPr>
            <p:nvPr/>
          </p:nvCxnSpPr>
          <p:spPr>
            <a:xfrm>
              <a:off x="8444034" y="4962352"/>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20D69A2B-6E30-3A4E-8A09-12F35A01BDB7}"/>
                </a:ext>
              </a:extLst>
            </p:cNvPr>
            <p:cNvCxnSpPr>
              <a:cxnSpLocks/>
              <a:stCxn id="15" idx="4"/>
              <a:endCxn id="35" idx="0"/>
            </p:cNvCxnSpPr>
            <p:nvPr/>
          </p:nvCxnSpPr>
          <p:spPr>
            <a:xfrm flipH="1">
              <a:off x="8971231" y="4473711"/>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469EE92-3268-9A4E-934A-60E92FCC8DD8}"/>
                </a:ext>
              </a:extLst>
            </p:cNvPr>
            <p:cNvCxnSpPr>
              <a:cxnSpLocks/>
              <a:stCxn id="13" idx="0"/>
              <a:endCxn id="35" idx="2"/>
            </p:cNvCxnSpPr>
            <p:nvPr/>
          </p:nvCxnSpPr>
          <p:spPr>
            <a:xfrm flipH="1" flipV="1">
              <a:off x="8971231" y="5039794"/>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BBBECD3B-F14C-1F4D-8E6D-4120F84021AD}"/>
                </a:ext>
              </a:extLst>
            </p:cNvPr>
            <p:cNvGrpSpPr/>
            <p:nvPr/>
          </p:nvGrpSpPr>
          <p:grpSpPr>
            <a:xfrm>
              <a:off x="8610247" y="4856880"/>
              <a:ext cx="474503" cy="391710"/>
              <a:chOff x="9288700" y="2902693"/>
              <a:chExt cx="474503" cy="391710"/>
            </a:xfrm>
          </p:grpSpPr>
          <p:sp>
            <p:nvSpPr>
              <p:cNvPr id="34" name="Rectangle 33">
                <a:extLst>
                  <a:ext uri="{FF2B5EF4-FFF2-40B4-BE49-F238E27FC236}">
                    <a16:creationId xmlns:a16="http://schemas.microsoft.com/office/drawing/2014/main" id="{B2291CD3-4E96-E941-88E7-ADD62DADE9E8}"/>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a:extLst>
                  <a:ext uri="{FF2B5EF4-FFF2-40B4-BE49-F238E27FC236}">
                    <a16:creationId xmlns:a16="http://schemas.microsoft.com/office/drawing/2014/main" id="{F18FABC8-00AB-F04C-9DED-30780D3BB6DE}"/>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extLst>
                  <a:ext uri="{FF2B5EF4-FFF2-40B4-BE49-F238E27FC236}">
                    <a16:creationId xmlns:a16="http://schemas.microsoft.com/office/drawing/2014/main" id="{9881648A-87B4-9344-B833-CD3559F5FC25}"/>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049D82B0-EE63-F94E-9964-25C4DFFBC036}"/>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6"/>
                    <a:stretch>
                      <a:fillRect l="-16667" r="-4167" b="-26087"/>
                    </a:stretch>
                  </a:blipFill>
                </p:spPr>
                <p:txBody>
                  <a:bodyPr/>
                  <a:lstStyle/>
                  <a:p>
                    <a:r>
                      <a:rPr lang="en-GB">
                        <a:noFill/>
                      </a:rPr>
                      <a:t> </a:t>
                    </a:r>
                  </a:p>
                </p:txBody>
              </p:sp>
            </mc:Fallback>
          </mc:AlternateContent>
        </p:grpSp>
        <p:cxnSp>
          <p:nvCxnSpPr>
            <p:cNvPr id="21" name="Straight Connector 20">
              <a:extLst>
                <a:ext uri="{FF2B5EF4-FFF2-40B4-BE49-F238E27FC236}">
                  <a16:creationId xmlns:a16="http://schemas.microsoft.com/office/drawing/2014/main" id="{F63DECED-FD88-9840-B4F9-0F2F61A7513A}"/>
                </a:ext>
              </a:extLst>
            </p:cNvPr>
            <p:cNvCxnSpPr>
              <a:cxnSpLocks/>
              <a:stCxn id="15" idx="4"/>
              <a:endCxn id="31" idx="0"/>
            </p:cNvCxnSpPr>
            <p:nvPr/>
          </p:nvCxnSpPr>
          <p:spPr>
            <a:xfrm>
              <a:off x="9240083" y="4473711"/>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BC84BA36-D50A-F340-840E-A310DBF8AF3C}"/>
                </a:ext>
              </a:extLst>
            </p:cNvPr>
            <p:cNvCxnSpPr>
              <a:cxnSpLocks/>
              <a:stCxn id="16" idx="2"/>
              <a:endCxn id="31" idx="3"/>
            </p:cNvCxnSpPr>
            <p:nvPr/>
          </p:nvCxnSpPr>
          <p:spPr>
            <a:xfrm flipH="1">
              <a:off x="9574104" y="4962352"/>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2510917-78EC-C847-A05E-1CBD8F9DBE22}"/>
                </a:ext>
              </a:extLst>
            </p:cNvPr>
            <p:cNvCxnSpPr>
              <a:cxnSpLocks/>
              <a:stCxn id="13" idx="0"/>
              <a:endCxn id="31" idx="2"/>
            </p:cNvCxnSpPr>
            <p:nvPr/>
          </p:nvCxnSpPr>
          <p:spPr>
            <a:xfrm flipV="1">
              <a:off x="9236259" y="5039794"/>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742C272D-5EC9-CF4C-807C-3CD4E6D08CBB}"/>
                </a:ext>
              </a:extLst>
            </p:cNvPr>
            <p:cNvGrpSpPr/>
            <p:nvPr/>
          </p:nvGrpSpPr>
          <p:grpSpPr>
            <a:xfrm>
              <a:off x="9393015" y="4856880"/>
              <a:ext cx="525629" cy="392206"/>
              <a:chOff x="9540595" y="2902693"/>
              <a:chExt cx="525629" cy="392206"/>
            </a:xfrm>
          </p:grpSpPr>
          <p:sp>
            <p:nvSpPr>
              <p:cNvPr id="30" name="Rectangle 29">
                <a:extLst>
                  <a:ext uri="{FF2B5EF4-FFF2-40B4-BE49-F238E27FC236}">
                    <a16:creationId xmlns:a16="http://schemas.microsoft.com/office/drawing/2014/main" id="{4FAE2382-359E-C94E-9C8E-D815B30512AD}"/>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a:extLst>
                  <a:ext uri="{FF2B5EF4-FFF2-40B4-BE49-F238E27FC236}">
                    <a16:creationId xmlns:a16="http://schemas.microsoft.com/office/drawing/2014/main" id="{2DAAEB6A-1224-174A-920D-13B003D204E2}"/>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Rectangle 31">
                <a:extLst>
                  <a:ext uri="{FF2B5EF4-FFF2-40B4-BE49-F238E27FC236}">
                    <a16:creationId xmlns:a16="http://schemas.microsoft.com/office/drawing/2014/main" id="{80AA5D49-C13C-104E-A3CA-65B63721731D}"/>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950630EC-7022-0743-91C0-B2A6FD714D20}"/>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7"/>
                    <a:stretch>
                      <a:fillRect l="-16667" r="-4167" b="-27273"/>
                    </a:stretch>
                  </a:blipFill>
                </p:spPr>
                <p:txBody>
                  <a:bodyPr/>
                  <a:lstStyle/>
                  <a:p>
                    <a:r>
                      <a:rPr lang="en-GB">
                        <a:noFill/>
                      </a:rPr>
                      <a:t> </a:t>
                    </a:r>
                  </a:p>
                </p:txBody>
              </p:sp>
            </mc:Fallback>
          </mc:AlternateContent>
        </p:grpSp>
        <p:grpSp>
          <p:nvGrpSpPr>
            <p:cNvPr id="25" name="Group 24">
              <a:extLst>
                <a:ext uri="{FF2B5EF4-FFF2-40B4-BE49-F238E27FC236}">
                  <a16:creationId xmlns:a16="http://schemas.microsoft.com/office/drawing/2014/main" id="{0904F824-F5F4-EC43-8FD5-D605B46BEC34}"/>
                </a:ext>
              </a:extLst>
            </p:cNvPr>
            <p:cNvGrpSpPr/>
            <p:nvPr/>
          </p:nvGrpSpPr>
          <p:grpSpPr>
            <a:xfrm>
              <a:off x="9619407" y="4206954"/>
              <a:ext cx="758122" cy="348999"/>
              <a:chOff x="8636773" y="2952819"/>
              <a:chExt cx="758122" cy="348999"/>
            </a:xfrm>
          </p:grpSpPr>
          <p:cxnSp>
            <p:nvCxnSpPr>
              <p:cNvPr id="26" name="Straight Connector 25">
                <a:extLst>
                  <a:ext uri="{FF2B5EF4-FFF2-40B4-BE49-F238E27FC236}">
                    <a16:creationId xmlns:a16="http://schemas.microsoft.com/office/drawing/2014/main" id="{78F8D29A-EDFF-E849-83C3-D8D0B802FD2A}"/>
                  </a:ext>
                </a:extLst>
              </p:cNvPr>
              <p:cNvCxnSpPr>
                <a:cxnSpLocks/>
                <a:stCxn id="15" idx="6"/>
                <a:endCxn id="2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57508485-A369-E347-A382-01CB633C1178}"/>
                  </a:ext>
                </a:extLst>
              </p:cNvPr>
              <p:cNvGrpSpPr/>
              <p:nvPr/>
            </p:nvGrpSpPr>
            <p:grpSpPr>
              <a:xfrm>
                <a:off x="8957481" y="2952819"/>
                <a:ext cx="437414" cy="348999"/>
                <a:chOff x="8957481" y="2952819"/>
                <a:chExt cx="437414" cy="348999"/>
              </a:xfrm>
            </p:grpSpPr>
            <p:sp>
              <p:nvSpPr>
                <p:cNvPr id="28" name="Rectangle 27">
                  <a:extLst>
                    <a:ext uri="{FF2B5EF4-FFF2-40B4-BE49-F238E27FC236}">
                      <a16:creationId xmlns:a16="http://schemas.microsoft.com/office/drawing/2014/main" id="{8D778869-F744-744A-ACEE-B2A77496164D}"/>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9" name="TextBox 28">
                      <a:extLst>
                        <a:ext uri="{FF2B5EF4-FFF2-40B4-BE49-F238E27FC236}">
                          <a16:creationId xmlns:a16="http://schemas.microsoft.com/office/drawing/2014/main" id="{3E4BD216-B6B5-8849-AAAA-FE9B698351C7}"/>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67210467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3C124B-4744-F84A-A485-5DD9F2CAD832}"/>
              </a:ext>
            </a:extLst>
          </p:cNvPr>
          <p:cNvSpPr>
            <a:spLocks noGrp="1"/>
          </p:cNvSpPr>
          <p:nvPr>
            <p:ph type="title"/>
          </p:nvPr>
        </p:nvSpPr>
        <p:spPr/>
        <p:txBody>
          <a:bodyPr/>
          <a:lstStyle/>
          <a:p>
            <a:r>
              <a:rPr lang="en-GB" dirty="0"/>
              <a:t>LVE: Algorithm</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179C785C-C28E-5240-BA39-8B40BB748E09}"/>
                  </a:ext>
                </a:extLst>
              </p:cNvPr>
              <p:cNvSpPr>
                <a:spLocks noGrp="1"/>
              </p:cNvSpPr>
              <p:nvPr>
                <p:ph idx="1"/>
              </p:nvPr>
            </p:nvSpPr>
            <p:spPr/>
            <p:txBody>
              <a:bodyPr/>
              <a:lstStyle/>
              <a:p>
                <a:r>
                  <a:rPr lang="en-GB" dirty="0"/>
                  <a:t>Assumption: </a:t>
                </a:r>
              </a:p>
              <a:p>
                <a:pPr lvl="1"/>
                <a:r>
                  <a:rPr lang="en-GB" dirty="0"/>
                  <a:t>Pre-emptive shattering</a:t>
                </a:r>
              </a:p>
              <a:p>
                <a:pPr lvl="1"/>
                <a:r>
                  <a:rPr lang="en-GB" dirty="0"/>
                  <a:t>Ground query terms</a:t>
                </a:r>
              </a:p>
              <a:p>
                <a:pPr lvl="2"/>
                <a:r>
                  <a:rPr lang="en-GB" dirty="0"/>
                  <a:t>Set of propositional random variables, instances (groundings) of PRVs, </a:t>
                </a:r>
              </a:p>
              <a:p>
                <a:r>
                  <a:rPr lang="en-GB" dirty="0"/>
                  <a:t>Inputs:</a:t>
                </a:r>
              </a:p>
              <a:p>
                <a:pPr lvl="1"/>
                <a:r>
                  <a:rPr lang="en-GB" dirty="0"/>
                  <a:t>Model </a:t>
                </a:r>
                <a14:m>
                  <m:oMath xmlns:m="http://schemas.openxmlformats.org/officeDocument/2006/math">
                    <m:r>
                      <a:rPr lang="en-GB" i="1">
                        <a:latin typeface="Cambria Math" panose="02040503050406030204" pitchFamily="18" charset="0"/>
                      </a:rPr>
                      <m:t>𝐺</m:t>
                    </m:r>
                    <m:r>
                      <a:rPr lang="en-GB" i="1">
                        <a:latin typeface="Cambria Math" panose="02040503050406030204" pitchFamily="18" charset="0"/>
                      </a:rPr>
                      <m:t>=</m:t>
                    </m:r>
                    <m:sSubSup>
                      <m:sSubSupPr>
                        <m:ctrlPr>
                          <a:rPr lang="en-GB" i="1">
                            <a:latin typeface="Cambria Math" panose="02040503050406030204" pitchFamily="18" charset="0"/>
                          </a:rPr>
                        </m:ctrlPr>
                      </m:sSubSupPr>
                      <m:e>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𝑖</m:t>
                                </m:r>
                              </m:sub>
                            </m:sSub>
                          </m:e>
                        </m:d>
                      </m:e>
                      <m:sub>
                        <m:r>
                          <a:rPr lang="en-GB" i="1">
                            <a:latin typeface="Cambria Math" panose="02040503050406030204" pitchFamily="18" charset="0"/>
                          </a:rPr>
                          <m:t>𝑖</m:t>
                        </m:r>
                        <m:r>
                          <a:rPr lang="en-GB" i="1">
                            <a:latin typeface="Cambria Math" panose="02040503050406030204" pitchFamily="18" charset="0"/>
                          </a:rPr>
                          <m:t>=1</m:t>
                        </m:r>
                      </m:sub>
                      <m:sup>
                        <m:r>
                          <a:rPr lang="en-GB" i="1">
                            <a:latin typeface="Cambria Math" panose="02040503050406030204" pitchFamily="18" charset="0"/>
                          </a:rPr>
                          <m:t>𝑛</m:t>
                        </m:r>
                      </m:sup>
                    </m:sSubSup>
                  </m:oMath>
                </a14:m>
                <a:endParaRPr lang="en-GB" dirty="0"/>
              </a:p>
              <a:p>
                <a:pPr lvl="1"/>
                <a:r>
                  <a:rPr lang="en-GB" dirty="0"/>
                  <a:t>Query terms </a:t>
                </a:r>
                <a14:m>
                  <m:oMath xmlns:m="http://schemas.openxmlformats.org/officeDocument/2006/math">
                    <m:r>
                      <a:rPr lang="de-DE" b="1" i="1" smtClean="0">
                        <a:latin typeface="Cambria Math" panose="02040503050406030204" pitchFamily="18" charset="0"/>
                      </a:rPr>
                      <m:t>𝑸</m:t>
                    </m:r>
                  </m:oMath>
                </a14:m>
                <a:endParaRPr lang="en-GB" b="1" dirty="0"/>
              </a:p>
              <a:p>
                <a:pPr lvl="1"/>
                <a:r>
                  <a:rPr lang="en-GB" dirty="0"/>
                  <a:t>Evidence </a:t>
                </a:r>
                <a14:m>
                  <m:oMath xmlns:m="http://schemas.openxmlformats.org/officeDocument/2006/math">
                    <m:r>
                      <a:rPr lang="de-DE" b="1" i="1" smtClean="0">
                        <a:latin typeface="Cambria Math" panose="02040503050406030204" pitchFamily="18" charset="0"/>
                      </a:rPr>
                      <m:t>𝒆</m:t>
                    </m:r>
                  </m:oMath>
                </a14:m>
                <a:r>
                  <a:rPr lang="en-GB" dirty="0"/>
                  <a:t> encoded in evidence parfactors </a:t>
                </a:r>
                <a14:m>
                  <m:oMath xmlns:m="http://schemas.openxmlformats.org/officeDocument/2006/math">
                    <m:sSubSup>
                      <m:sSubSupPr>
                        <m:ctrlPr>
                          <a:rPr lang="en-GB" i="1">
                            <a:latin typeface="Cambria Math" panose="02040503050406030204" pitchFamily="18" charset="0"/>
                          </a:rPr>
                        </m:ctrlPr>
                      </m:sSubSupPr>
                      <m:e>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de-DE" b="0" i="1" smtClean="0">
                                    <a:latin typeface="Cambria Math" panose="02040503050406030204" pitchFamily="18" charset="0"/>
                                  </a:rPr>
                                  <m:t>𝑒</m:t>
                                </m:r>
                              </m:sub>
                            </m:sSub>
                          </m:e>
                        </m:d>
                      </m:e>
                      <m:sub>
                        <m:r>
                          <a:rPr lang="de-DE" b="0" i="1" smtClean="0">
                            <a:latin typeface="Cambria Math" panose="02040503050406030204" pitchFamily="18" charset="0"/>
                          </a:rPr>
                          <m:t>𝑒</m:t>
                        </m:r>
                        <m:r>
                          <a:rPr lang="en-GB" i="1">
                            <a:latin typeface="Cambria Math" panose="02040503050406030204" pitchFamily="18" charset="0"/>
                          </a:rPr>
                          <m:t>=1</m:t>
                        </m:r>
                      </m:sub>
                      <m:sup>
                        <m:r>
                          <a:rPr lang="de-DE" b="0" i="1" smtClean="0">
                            <a:latin typeface="Cambria Math" panose="02040503050406030204" pitchFamily="18" charset="0"/>
                          </a:rPr>
                          <m:t>𝐸</m:t>
                        </m:r>
                      </m:sup>
                    </m:sSubSup>
                  </m:oMath>
                </a14:m>
                <a:endParaRPr lang="en-GB" dirty="0"/>
              </a:p>
              <a:p>
                <a:r>
                  <a:rPr lang="en-GB" dirty="0"/>
                  <a:t>Output:</a:t>
                </a:r>
              </a:p>
              <a:p>
                <a:pPr lvl="1"/>
                <a:r>
                  <a:rPr lang="en-GB" dirty="0"/>
                  <a:t>Parfactor </a:t>
                </a:r>
                <a14:m>
                  <m:oMath xmlns:m="http://schemas.openxmlformats.org/officeDocument/2006/math">
                    <m:r>
                      <a:rPr lang="en-GB" i="1">
                        <a:latin typeface="Cambria Math" panose="02040503050406030204" pitchFamily="18" charset="0"/>
                      </a:rPr>
                      <m:t>𝑔</m:t>
                    </m:r>
                    <m:r>
                      <a:rPr lang="de-DE" b="0" i="1" smtClean="0">
                        <a:latin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𝜙</m:t>
                    </m:r>
                    <m:d>
                      <m:dPr>
                        <m:ctrlPr>
                          <a:rPr lang="de-DE" b="0" i="1" smtClean="0">
                            <a:latin typeface="Cambria Math" panose="02040503050406030204" pitchFamily="18" charset="0"/>
                            <a:ea typeface="Cambria Math" panose="02040503050406030204" pitchFamily="18" charset="0"/>
                          </a:rPr>
                        </m:ctrlPr>
                      </m:dPr>
                      <m:e>
                        <m:r>
                          <a:rPr lang="de-DE" b="1" i="1" smtClean="0">
                            <a:latin typeface="Cambria Math" panose="02040503050406030204" pitchFamily="18" charset="0"/>
                            <a:ea typeface="Cambria Math" panose="02040503050406030204" pitchFamily="18" charset="0"/>
                          </a:rPr>
                          <m:t>𝑸</m:t>
                        </m:r>
                      </m:e>
                    </m:d>
                  </m:oMath>
                </a14:m>
                <a:endParaRPr lang="en-GB" dirty="0"/>
              </a:p>
              <a:p>
                <a:pPr lvl="2"/>
                <a:r>
                  <a:rPr lang="en-GB" dirty="0"/>
                  <a:t>Encodes the a-posteriori probability distribution of </a:t>
                </a:r>
                <a14:m>
                  <m:oMath xmlns:m="http://schemas.openxmlformats.org/officeDocument/2006/math">
                    <m:r>
                      <a:rPr lang="de-DE" b="1" i="1">
                        <a:latin typeface="Cambria Math" panose="02040503050406030204" pitchFamily="18" charset="0"/>
                        <a:ea typeface="Cambria Math" panose="02040503050406030204" pitchFamily="18" charset="0"/>
                      </a:rPr>
                      <m:t>𝑸</m:t>
                    </m:r>
                  </m:oMath>
                </a14:m>
                <a:r>
                  <a:rPr lang="en-GB" dirty="0"/>
                  <a:t> given</a:t>
                </a:r>
                <a:r>
                  <a:rPr lang="de-DE" b="1" dirty="0"/>
                  <a:t> </a:t>
                </a:r>
                <a14:m>
                  <m:oMath xmlns:m="http://schemas.openxmlformats.org/officeDocument/2006/math">
                    <m:r>
                      <a:rPr lang="de-DE" b="1" i="1" smtClean="0">
                        <a:latin typeface="Cambria Math" panose="02040503050406030204" pitchFamily="18" charset="0"/>
                      </a:rPr>
                      <m:t>𝒆</m:t>
                    </m:r>
                  </m:oMath>
                </a14:m>
                <a:r>
                  <a:rPr lang="en-GB" dirty="0"/>
                  <a:t>: </a:t>
                </a:r>
                <a14:m>
                  <m:oMath xmlns:m="http://schemas.openxmlformats.org/officeDocument/2006/math">
                    <m:r>
                      <a:rPr lang="de-DE" b="0" i="1" smtClean="0">
                        <a:latin typeface="Cambria Math" panose="02040503050406030204" pitchFamily="18" charset="0"/>
                      </a:rPr>
                      <m:t>𝑃</m:t>
                    </m:r>
                    <m:d>
                      <m:dPr>
                        <m:ctrlPr>
                          <a:rPr lang="de-DE" b="0" i="1" smtClean="0">
                            <a:latin typeface="Cambria Math" panose="02040503050406030204" pitchFamily="18" charset="0"/>
                          </a:rPr>
                        </m:ctrlPr>
                      </m:dPr>
                      <m:e>
                        <m:r>
                          <a:rPr lang="de-DE" b="1" i="1" smtClean="0">
                            <a:latin typeface="Cambria Math" panose="02040503050406030204" pitchFamily="18" charset="0"/>
                          </a:rPr>
                          <m:t>𝑸</m:t>
                        </m:r>
                      </m:e>
                      <m:e>
                        <m:r>
                          <a:rPr lang="de-DE" b="1" i="1" smtClean="0">
                            <a:latin typeface="Cambria Math" panose="02040503050406030204" pitchFamily="18" charset="0"/>
                          </a:rPr>
                          <m:t>𝒆</m:t>
                        </m:r>
                      </m:e>
                    </m:d>
                  </m:oMath>
                </a14:m>
                <a:endParaRPr lang="en-GB" dirty="0"/>
              </a:p>
              <a:p>
                <a:endParaRPr lang="en-GB" dirty="0"/>
              </a:p>
            </p:txBody>
          </p:sp>
        </mc:Choice>
        <mc:Fallback xmlns="">
          <p:sp>
            <p:nvSpPr>
              <p:cNvPr id="3" name="Content Placeholder 2">
                <a:extLst>
                  <a:ext uri="{FF2B5EF4-FFF2-40B4-BE49-F238E27FC236}">
                    <a16:creationId xmlns:a16="http://schemas.microsoft.com/office/drawing/2014/main" id="{179C785C-C28E-5240-BA39-8B40BB748E09}"/>
                  </a:ext>
                </a:extLst>
              </p:cNvPr>
              <p:cNvSpPr>
                <a:spLocks noGrp="1" noRot="1" noChangeAspect="1" noMove="1" noResize="1" noEditPoints="1" noAdjustHandles="1" noChangeArrowheads="1" noChangeShapeType="1" noTextEdit="1"/>
              </p:cNvSpPr>
              <p:nvPr>
                <p:ph idx="1"/>
              </p:nvPr>
            </p:nvSpPr>
            <p:spPr>
              <a:blipFill>
                <a:blip r:embed="rId2"/>
                <a:stretch>
                  <a:fillRect l="-1549" t="-2985"/>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6C263012-C385-B447-AF97-0743E0B8A29F}"/>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D27A16D6-7628-4441-BFBB-85B6F651E313}"/>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8DE5C7BC-B1CE-F14F-9CE8-78A0FDB3FD63}"/>
              </a:ext>
            </a:extLst>
          </p:cNvPr>
          <p:cNvSpPr>
            <a:spLocks noGrp="1"/>
          </p:cNvSpPr>
          <p:nvPr>
            <p:ph type="sldNum" sz="quarter" idx="4"/>
          </p:nvPr>
        </p:nvSpPr>
        <p:spPr/>
        <p:txBody>
          <a:bodyPr/>
          <a:lstStyle/>
          <a:p>
            <a:fld id="{67C9959E-8E6B-B04C-9955-EA096F41CA7A}" type="slidenum">
              <a:rPr lang="en-GB" smtClean="0"/>
              <a:t>38</a:t>
            </a:fld>
            <a:endParaRPr lang="en-GB"/>
          </a:p>
        </p:txBody>
      </p:sp>
    </p:spTree>
    <p:extLst>
      <p:ext uri="{BB962C8B-B14F-4D97-AF65-F5344CB8AC3E}">
        <p14:creationId xmlns:p14="http://schemas.microsoft.com/office/powerpoint/2010/main" val="301591506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54F80-4105-5A47-8A1C-8906BF68C22A}"/>
              </a:ext>
            </a:extLst>
          </p:cNvPr>
          <p:cNvSpPr>
            <a:spLocks noGrp="1"/>
          </p:cNvSpPr>
          <p:nvPr>
            <p:ph type="title"/>
          </p:nvPr>
        </p:nvSpPr>
        <p:spPr/>
        <p:txBody>
          <a:bodyPr/>
          <a:lstStyle/>
          <a:p>
            <a:r>
              <a:rPr lang="en-GB" dirty="0"/>
              <a:t>LVE: Algorithm</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F06E3AB8-4B18-AC45-82C6-E875D5A76220}"/>
                  </a:ext>
                </a:extLst>
              </p:cNvPr>
              <p:cNvSpPr>
                <a:spLocks noGrp="1"/>
              </p:cNvSpPr>
              <p:nvPr>
                <p:ph idx="1"/>
              </p:nvPr>
            </p:nvSpPr>
            <p:spPr/>
            <p:txBody>
              <a:bodyPr>
                <a:normAutofit fontScale="92500" lnSpcReduction="20000"/>
              </a:bodyPr>
              <a:lstStyle/>
              <a:p>
                <a:pPr marL="0" indent="0">
                  <a:buNone/>
                </a:pPr>
                <a14:m>
                  <m:oMath xmlns:m="http://schemas.openxmlformats.org/officeDocument/2006/math">
                    <m:r>
                      <m:rPr>
                        <m:nor/>
                      </m:rPr>
                      <a:rPr lang="de-DE" b="1" i="0" dirty="0" smtClean="0">
                        <a:latin typeface="Cambria Math" panose="02040503050406030204" pitchFamily="18" charset="0"/>
                      </a:rPr>
                      <m:t>LVE</m:t>
                    </m:r>
                    <m:d>
                      <m:dPr>
                        <m:ctrlPr>
                          <a:rPr lang="de-DE" i="1" dirty="0" smtClean="0">
                            <a:latin typeface="Cambria Math" panose="02040503050406030204" pitchFamily="18" charset="0"/>
                          </a:rPr>
                        </m:ctrlPr>
                      </m:dPr>
                      <m:e>
                        <m:r>
                          <a:rPr lang="de-DE" i="1" dirty="0" smtClean="0">
                            <a:latin typeface="Cambria Math" panose="02040503050406030204" pitchFamily="18" charset="0"/>
                          </a:rPr>
                          <m:t>𝐺</m:t>
                        </m:r>
                        <m:r>
                          <a:rPr lang="de-DE" i="1" dirty="0" smtClean="0">
                            <a:latin typeface="Cambria Math" panose="02040503050406030204" pitchFamily="18" charset="0"/>
                          </a:rPr>
                          <m:t>, </m:t>
                        </m:r>
                        <m:r>
                          <a:rPr lang="de-DE" b="1" i="1" dirty="0" smtClean="0">
                            <a:latin typeface="Cambria Math" panose="02040503050406030204" pitchFamily="18" charset="0"/>
                          </a:rPr>
                          <m:t>𝑸</m:t>
                        </m:r>
                        <m:r>
                          <a:rPr lang="de-DE" b="0" i="0" dirty="0" smtClean="0">
                            <a:latin typeface="Cambria Math" panose="02040503050406030204" pitchFamily="18" charset="0"/>
                          </a:rPr>
                          <m:t>,</m:t>
                        </m:r>
                        <m:sSubSup>
                          <m:sSubSupPr>
                            <m:ctrlPr>
                              <a:rPr lang="en-GB" i="1">
                                <a:latin typeface="Cambria Math" panose="02040503050406030204" pitchFamily="18" charset="0"/>
                              </a:rPr>
                            </m:ctrlPr>
                          </m:sSubSupPr>
                          <m:e>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de-DE" i="1">
                                        <a:latin typeface="Cambria Math" panose="02040503050406030204" pitchFamily="18" charset="0"/>
                                      </a:rPr>
                                      <m:t>𝑒</m:t>
                                    </m:r>
                                  </m:sub>
                                </m:sSub>
                              </m:e>
                            </m:d>
                          </m:e>
                          <m:sub>
                            <m:r>
                              <a:rPr lang="de-DE" i="1">
                                <a:latin typeface="Cambria Math" panose="02040503050406030204" pitchFamily="18" charset="0"/>
                              </a:rPr>
                              <m:t>𝑒</m:t>
                            </m:r>
                            <m:r>
                              <a:rPr lang="en-GB" i="1">
                                <a:latin typeface="Cambria Math" panose="02040503050406030204" pitchFamily="18" charset="0"/>
                              </a:rPr>
                              <m:t>=1</m:t>
                            </m:r>
                          </m:sub>
                          <m:sup>
                            <m:r>
                              <a:rPr lang="de-DE" b="0" i="1" smtClean="0">
                                <a:latin typeface="Cambria Math" panose="02040503050406030204" pitchFamily="18" charset="0"/>
                              </a:rPr>
                              <m:t>𝐸</m:t>
                            </m:r>
                          </m:sup>
                        </m:sSubSup>
                      </m:e>
                    </m:d>
                  </m:oMath>
                </a14:m>
                <a:r>
                  <a:rPr lang="de-DE" dirty="0"/>
                  <a:t> </a:t>
                </a:r>
              </a:p>
              <a:p>
                <a:pPr marL="457200" lvl="1" indent="0">
                  <a:buNone/>
                </a:pPr>
                <a14:m>
                  <m:oMath xmlns:m="http://schemas.openxmlformats.org/officeDocument/2006/math">
                    <m:r>
                      <a:rPr lang="en-GB" sz="2800" i="1" dirty="0">
                        <a:latin typeface="Cambria Math" panose="02040503050406030204" pitchFamily="18" charset="0"/>
                      </a:rPr>
                      <m:t>𝐺</m:t>
                    </m:r>
                    <m:r>
                      <a:rPr lang="en-GB" sz="2800" i="1" dirty="0">
                        <a:latin typeface="Cambria Math" panose="02040503050406030204" pitchFamily="18" charset="0"/>
                        <a:ea typeface="Cambria Math" panose="02040503050406030204" pitchFamily="18" charset="0"/>
                      </a:rPr>
                      <m:t>←</m:t>
                    </m:r>
                  </m:oMath>
                </a14:m>
                <a:r>
                  <a:rPr lang="en-GB" sz="2800" dirty="0"/>
                  <a:t> Shatter </a:t>
                </a:r>
                <a14:m>
                  <m:oMath xmlns:m="http://schemas.openxmlformats.org/officeDocument/2006/math">
                    <m:r>
                      <a:rPr lang="en-GB" sz="2800" i="1" dirty="0">
                        <a:latin typeface="Cambria Math" panose="02040503050406030204" pitchFamily="18" charset="0"/>
                      </a:rPr>
                      <m:t>𝐺</m:t>
                    </m:r>
                  </m:oMath>
                </a14:m>
                <a:r>
                  <a:rPr lang="en-GB" sz="2800" dirty="0"/>
                  <a:t> on </a:t>
                </a:r>
                <a14:m>
                  <m:oMath xmlns:m="http://schemas.openxmlformats.org/officeDocument/2006/math">
                    <m:r>
                      <a:rPr lang="en-GB" sz="2800" b="1" i="1" dirty="0">
                        <a:latin typeface="Cambria Math" panose="02040503050406030204" pitchFamily="18" charset="0"/>
                      </a:rPr>
                      <m:t>𝑸</m:t>
                    </m:r>
                  </m:oMath>
                </a14:m>
                <a:r>
                  <a:rPr lang="en-GB" sz="2800" dirty="0"/>
                  <a:t>, </a:t>
                </a:r>
                <a14:m>
                  <m:oMath xmlns:m="http://schemas.openxmlformats.org/officeDocument/2006/math">
                    <m:sSubSup>
                      <m:sSubSupPr>
                        <m:ctrlPr>
                          <a:rPr lang="en-GB" sz="2800" i="1">
                            <a:latin typeface="Cambria Math" panose="02040503050406030204" pitchFamily="18" charset="0"/>
                          </a:rPr>
                        </m:ctrlPr>
                      </m:sSubSupPr>
                      <m:e>
                        <m:d>
                          <m:dPr>
                            <m:begChr m:val="{"/>
                            <m:endChr m:val="}"/>
                            <m:ctrlPr>
                              <a:rPr lang="en-GB" sz="2800" i="1">
                                <a:latin typeface="Cambria Math" panose="02040503050406030204" pitchFamily="18" charset="0"/>
                              </a:rPr>
                            </m:ctrlPr>
                          </m:dPr>
                          <m:e>
                            <m:sSub>
                              <m:sSubPr>
                                <m:ctrlPr>
                                  <a:rPr lang="en-GB" sz="2800" i="1">
                                    <a:latin typeface="Cambria Math" panose="02040503050406030204" pitchFamily="18" charset="0"/>
                                  </a:rPr>
                                </m:ctrlPr>
                              </m:sSubPr>
                              <m:e>
                                <m:r>
                                  <a:rPr lang="en-GB" sz="2800" i="1">
                                    <a:latin typeface="Cambria Math" panose="02040503050406030204" pitchFamily="18" charset="0"/>
                                  </a:rPr>
                                  <m:t>𝑔</m:t>
                                </m:r>
                              </m:e>
                              <m:sub>
                                <m:r>
                                  <a:rPr lang="de-DE" sz="2800" i="1">
                                    <a:latin typeface="Cambria Math" panose="02040503050406030204" pitchFamily="18" charset="0"/>
                                  </a:rPr>
                                  <m:t>𝑒</m:t>
                                </m:r>
                              </m:sub>
                            </m:sSub>
                          </m:e>
                        </m:d>
                      </m:e>
                      <m:sub>
                        <m:r>
                          <a:rPr lang="de-DE" sz="2800" i="1">
                            <a:latin typeface="Cambria Math" panose="02040503050406030204" pitchFamily="18" charset="0"/>
                          </a:rPr>
                          <m:t>𝑒</m:t>
                        </m:r>
                        <m:r>
                          <a:rPr lang="en-GB" sz="2800" i="1">
                            <a:latin typeface="Cambria Math" panose="02040503050406030204" pitchFamily="18" charset="0"/>
                          </a:rPr>
                          <m:t>=1</m:t>
                        </m:r>
                      </m:sub>
                      <m:sup>
                        <m:r>
                          <a:rPr lang="de-DE" sz="2800" b="0" i="1" smtClean="0">
                            <a:latin typeface="Cambria Math" panose="02040503050406030204" pitchFamily="18" charset="0"/>
                          </a:rPr>
                          <m:t>𝐸</m:t>
                        </m:r>
                      </m:sup>
                    </m:sSubSup>
                  </m:oMath>
                </a14:m>
                <a:r>
                  <a:rPr lang="en-GB" sz="2800" dirty="0"/>
                  <a:t>, and on itself</a:t>
                </a:r>
              </a:p>
              <a:p>
                <a:pPr marL="457200" lvl="1" indent="0">
                  <a:buNone/>
                </a:pPr>
                <a14:m>
                  <m:oMath xmlns:m="http://schemas.openxmlformats.org/officeDocument/2006/math">
                    <m:r>
                      <a:rPr lang="en-GB" sz="2800" i="1" dirty="0">
                        <a:latin typeface="Cambria Math" panose="02040503050406030204" pitchFamily="18" charset="0"/>
                      </a:rPr>
                      <m:t>𝐺</m:t>
                    </m:r>
                    <m:r>
                      <a:rPr lang="en-GB" sz="2800" i="1" dirty="0">
                        <a:latin typeface="Cambria Math" panose="02040503050406030204" pitchFamily="18" charset="0"/>
                        <a:ea typeface="Cambria Math" panose="02040503050406030204" pitchFamily="18" charset="0"/>
                      </a:rPr>
                      <m:t>← </m:t>
                    </m:r>
                  </m:oMath>
                </a14:m>
                <a:r>
                  <a:rPr lang="en-GB" sz="2800" dirty="0"/>
                  <a:t>Absorb </a:t>
                </a:r>
                <a14:m>
                  <m:oMath xmlns:m="http://schemas.openxmlformats.org/officeDocument/2006/math">
                    <m:sSubSup>
                      <m:sSubSupPr>
                        <m:ctrlPr>
                          <a:rPr lang="en-GB" sz="2800" i="1">
                            <a:latin typeface="Cambria Math" panose="02040503050406030204" pitchFamily="18" charset="0"/>
                          </a:rPr>
                        </m:ctrlPr>
                      </m:sSubSupPr>
                      <m:e>
                        <m:d>
                          <m:dPr>
                            <m:begChr m:val="{"/>
                            <m:endChr m:val="}"/>
                            <m:ctrlPr>
                              <a:rPr lang="en-GB" sz="2800" i="1">
                                <a:latin typeface="Cambria Math" panose="02040503050406030204" pitchFamily="18" charset="0"/>
                              </a:rPr>
                            </m:ctrlPr>
                          </m:dPr>
                          <m:e>
                            <m:sSub>
                              <m:sSubPr>
                                <m:ctrlPr>
                                  <a:rPr lang="en-GB" sz="2800" i="1">
                                    <a:latin typeface="Cambria Math" panose="02040503050406030204" pitchFamily="18" charset="0"/>
                                  </a:rPr>
                                </m:ctrlPr>
                              </m:sSubPr>
                              <m:e>
                                <m:r>
                                  <a:rPr lang="en-GB" sz="2800" i="1">
                                    <a:latin typeface="Cambria Math" panose="02040503050406030204" pitchFamily="18" charset="0"/>
                                  </a:rPr>
                                  <m:t>𝑔</m:t>
                                </m:r>
                              </m:e>
                              <m:sub>
                                <m:r>
                                  <a:rPr lang="de-DE" sz="2800" i="1">
                                    <a:latin typeface="Cambria Math" panose="02040503050406030204" pitchFamily="18" charset="0"/>
                                  </a:rPr>
                                  <m:t>𝑒</m:t>
                                </m:r>
                              </m:sub>
                            </m:sSub>
                          </m:e>
                        </m:d>
                      </m:e>
                      <m:sub>
                        <m:r>
                          <a:rPr lang="de-DE" sz="2800" i="1">
                            <a:latin typeface="Cambria Math" panose="02040503050406030204" pitchFamily="18" charset="0"/>
                          </a:rPr>
                          <m:t>𝑒</m:t>
                        </m:r>
                        <m:r>
                          <a:rPr lang="en-GB" sz="2800" i="1">
                            <a:latin typeface="Cambria Math" panose="02040503050406030204" pitchFamily="18" charset="0"/>
                          </a:rPr>
                          <m:t>=1</m:t>
                        </m:r>
                      </m:sub>
                      <m:sup>
                        <m:r>
                          <a:rPr lang="de-DE" sz="2800" b="0" i="1" smtClean="0">
                            <a:latin typeface="Cambria Math" panose="02040503050406030204" pitchFamily="18" charset="0"/>
                          </a:rPr>
                          <m:t>𝐸</m:t>
                        </m:r>
                      </m:sup>
                    </m:sSubSup>
                  </m:oMath>
                </a14:m>
                <a:r>
                  <a:rPr lang="en-GB" sz="2800" dirty="0"/>
                  <a:t> in </a:t>
                </a:r>
                <a14:m>
                  <m:oMath xmlns:m="http://schemas.openxmlformats.org/officeDocument/2006/math">
                    <m:r>
                      <a:rPr lang="en-GB" sz="2800" i="1" dirty="0">
                        <a:latin typeface="Cambria Math" panose="02040503050406030204" pitchFamily="18" charset="0"/>
                      </a:rPr>
                      <m:t>𝐺</m:t>
                    </m:r>
                  </m:oMath>
                </a14:m>
                <a:endParaRPr lang="en-GB" sz="2800" dirty="0"/>
              </a:p>
              <a:p>
                <a:pPr marL="457200" lvl="1" indent="0">
                  <a:buNone/>
                </a:pPr>
                <a:r>
                  <a:rPr lang="en-GB" sz="2800" b="1" dirty="0"/>
                  <a:t>while</a:t>
                </a:r>
                <a:r>
                  <a:rPr lang="en-GB" sz="2800" dirty="0"/>
                  <a:t> </a:t>
                </a:r>
                <a14:m>
                  <m:oMath xmlns:m="http://schemas.openxmlformats.org/officeDocument/2006/math">
                    <m:r>
                      <a:rPr lang="en-GB" sz="2800" i="1" dirty="0">
                        <a:latin typeface="Cambria Math" panose="02040503050406030204" pitchFamily="18" charset="0"/>
                      </a:rPr>
                      <m:t>𝐺</m:t>
                    </m:r>
                  </m:oMath>
                </a14:m>
                <a:r>
                  <a:rPr lang="en-GB" sz="2800" dirty="0"/>
                  <a:t> contains non-query terms </a:t>
                </a:r>
                <a:r>
                  <a:rPr lang="en-GB" sz="2800" b="1" dirty="0"/>
                  <a:t>do</a:t>
                </a:r>
              </a:p>
              <a:p>
                <a:pPr marL="914400" lvl="2" indent="0">
                  <a:buNone/>
                </a:pPr>
                <a:r>
                  <a:rPr lang="en-GB" sz="2800" b="1" dirty="0"/>
                  <a:t>if</a:t>
                </a:r>
                <a:r>
                  <a:rPr lang="en-GB" sz="2800" dirty="0"/>
                  <a:t> a PRV </a:t>
                </a:r>
                <a14:m>
                  <m:oMath xmlns:m="http://schemas.openxmlformats.org/officeDocument/2006/math">
                    <m:r>
                      <a:rPr lang="en-GB" sz="2800" i="1" dirty="0">
                        <a:latin typeface="Cambria Math" panose="02040503050406030204" pitchFamily="18" charset="0"/>
                      </a:rPr>
                      <m:t>𝐴</m:t>
                    </m:r>
                  </m:oMath>
                </a14:m>
                <a:r>
                  <a:rPr lang="en-GB" sz="2800" dirty="0"/>
                  <a:t> fulfils the preconditions of </a:t>
                </a:r>
                <a14:m>
                  <m:oMath xmlns:m="http://schemas.openxmlformats.org/officeDocument/2006/math">
                    <m:r>
                      <m:rPr>
                        <m:nor/>
                      </m:rPr>
                      <a:rPr lang="de-DE" sz="2800">
                        <a:latin typeface="Cambria Math" panose="02040503050406030204" pitchFamily="18" charset="0"/>
                      </a:rPr>
                      <m:t>sum</m:t>
                    </m:r>
                    <m:r>
                      <m:rPr>
                        <m:nor/>
                      </m:rPr>
                      <a:rPr lang="de-DE" sz="2800">
                        <a:latin typeface="Cambria Math" panose="02040503050406030204" pitchFamily="18" charset="0"/>
                      </a:rPr>
                      <m:t>−</m:t>
                    </m:r>
                    <m:r>
                      <m:rPr>
                        <m:nor/>
                      </m:rPr>
                      <a:rPr lang="de-DE" sz="2800">
                        <a:latin typeface="Cambria Math" panose="02040503050406030204" pitchFamily="18" charset="0"/>
                      </a:rPr>
                      <m:t>out</m:t>
                    </m:r>
                  </m:oMath>
                </a14:m>
                <a:r>
                  <a:rPr lang="en-GB" sz="2800" dirty="0"/>
                  <a:t> </a:t>
                </a:r>
                <a:r>
                  <a:rPr lang="en-GB" sz="2800" b="1" dirty="0"/>
                  <a:t>then</a:t>
                </a:r>
              </a:p>
              <a:p>
                <a:pPr marL="1371600" lvl="3" indent="0">
                  <a:buNone/>
                </a:pPr>
                <a14:m>
                  <m:oMath xmlns:m="http://schemas.openxmlformats.org/officeDocument/2006/math">
                    <m:r>
                      <a:rPr lang="en-GB" sz="2800" i="1" dirty="0">
                        <a:latin typeface="Cambria Math" panose="02040503050406030204" pitchFamily="18" charset="0"/>
                      </a:rPr>
                      <m:t>𝐺</m:t>
                    </m:r>
                    <m:r>
                      <a:rPr lang="en-GB" sz="2800" i="1" dirty="0">
                        <a:latin typeface="Cambria Math" panose="02040503050406030204" pitchFamily="18" charset="0"/>
                        <a:ea typeface="Cambria Math" panose="02040503050406030204" pitchFamily="18" charset="0"/>
                      </a:rPr>
                      <m:t>← </m:t>
                    </m:r>
                  </m:oMath>
                </a14:m>
                <a:r>
                  <a:rPr lang="en-GB" sz="2800" dirty="0"/>
                  <a:t>Apply </a:t>
                </a:r>
                <a14:m>
                  <m:oMath xmlns:m="http://schemas.openxmlformats.org/officeDocument/2006/math">
                    <m:r>
                      <m:rPr>
                        <m:nor/>
                      </m:rPr>
                      <a:rPr lang="de-DE" sz="2800">
                        <a:latin typeface="Cambria Math" panose="02040503050406030204" pitchFamily="18" charset="0"/>
                      </a:rPr>
                      <m:t>sum</m:t>
                    </m:r>
                    <m:r>
                      <m:rPr>
                        <m:nor/>
                      </m:rPr>
                      <a:rPr lang="de-DE" sz="2800">
                        <a:latin typeface="Cambria Math" panose="02040503050406030204" pitchFamily="18" charset="0"/>
                      </a:rPr>
                      <m:t>−</m:t>
                    </m:r>
                    <m:r>
                      <m:rPr>
                        <m:nor/>
                      </m:rPr>
                      <a:rPr lang="de-DE" sz="2800">
                        <a:latin typeface="Cambria Math" panose="02040503050406030204" pitchFamily="18" charset="0"/>
                      </a:rPr>
                      <m:t>out</m:t>
                    </m:r>
                  </m:oMath>
                </a14:m>
                <a:r>
                  <a:rPr lang="en-GB" sz="2800" dirty="0"/>
                  <a:t> to </a:t>
                </a:r>
                <a14:m>
                  <m:oMath xmlns:m="http://schemas.openxmlformats.org/officeDocument/2006/math">
                    <m:r>
                      <a:rPr lang="en-GB" sz="2800" i="1" dirty="0">
                        <a:latin typeface="Cambria Math" panose="02040503050406030204" pitchFamily="18" charset="0"/>
                      </a:rPr>
                      <m:t>𝐴</m:t>
                    </m:r>
                  </m:oMath>
                </a14:m>
                <a:r>
                  <a:rPr lang="en-GB" sz="2800" dirty="0"/>
                  <a:t> in </a:t>
                </a:r>
                <a14:m>
                  <m:oMath xmlns:m="http://schemas.openxmlformats.org/officeDocument/2006/math">
                    <m:r>
                      <a:rPr lang="de-DE" sz="2800" i="1">
                        <a:latin typeface="Cambria Math" panose="02040503050406030204" pitchFamily="18" charset="0"/>
                      </a:rPr>
                      <m:t>𝐺</m:t>
                    </m:r>
                  </m:oMath>
                </a14:m>
                <a:endParaRPr lang="en-GB" sz="2800" dirty="0"/>
              </a:p>
              <a:p>
                <a:pPr marL="914400" lvl="2" indent="0">
                  <a:buNone/>
                </a:pPr>
                <a:r>
                  <a:rPr lang="en-GB" sz="2800" b="1" dirty="0"/>
                  <a:t>else</a:t>
                </a:r>
              </a:p>
              <a:p>
                <a:pPr marL="1371600" lvl="3" indent="0">
                  <a:buNone/>
                </a:pPr>
                <a14:m>
                  <m:oMath xmlns:m="http://schemas.openxmlformats.org/officeDocument/2006/math">
                    <m:r>
                      <a:rPr lang="en-GB" sz="2800" i="1" dirty="0">
                        <a:latin typeface="Cambria Math" panose="02040503050406030204" pitchFamily="18" charset="0"/>
                      </a:rPr>
                      <m:t>𝐺</m:t>
                    </m:r>
                    <m:r>
                      <a:rPr lang="en-GB" sz="2800" i="1" dirty="0">
                        <a:latin typeface="Cambria Math" panose="02040503050406030204" pitchFamily="18" charset="0"/>
                        <a:ea typeface="Cambria Math" panose="02040503050406030204" pitchFamily="18" charset="0"/>
                      </a:rPr>
                      <m:t>←</m:t>
                    </m:r>
                  </m:oMath>
                </a14:m>
                <a:r>
                  <a:rPr lang="en-GB" sz="2800" dirty="0"/>
                  <a:t> Apply an enabling operator (</a:t>
                </a:r>
                <a14:m>
                  <m:oMath xmlns:m="http://schemas.openxmlformats.org/officeDocument/2006/math">
                    <m:r>
                      <m:rPr>
                        <m:nor/>
                      </m:rPr>
                      <a:rPr lang="de-DE" sz="2800">
                        <a:latin typeface="Cambria Math" panose="02040503050406030204" pitchFamily="18" charset="0"/>
                      </a:rPr>
                      <m:t>multiply</m:t>
                    </m:r>
                    <m:r>
                      <m:rPr>
                        <m:nor/>
                      </m:rPr>
                      <a:rPr lang="de-DE" sz="2800">
                        <a:latin typeface="Cambria Math" panose="02040503050406030204" pitchFamily="18" charset="0"/>
                      </a:rPr>
                      <m:t>, </m:t>
                    </m:r>
                    <m:r>
                      <m:rPr>
                        <m:nor/>
                      </m:rPr>
                      <a:rPr lang="de-DE" sz="2800">
                        <a:latin typeface="Cambria Math" panose="02040503050406030204" pitchFamily="18" charset="0"/>
                      </a:rPr>
                      <m:t>count</m:t>
                    </m:r>
                    <m:r>
                      <m:rPr>
                        <m:nor/>
                      </m:rPr>
                      <a:rPr lang="de-DE" sz="2800">
                        <a:latin typeface="Cambria Math" panose="02040503050406030204" pitchFamily="18" charset="0"/>
                      </a:rPr>
                      <m:t>−</m:t>
                    </m:r>
                    <m:r>
                      <m:rPr>
                        <m:nor/>
                      </m:rPr>
                      <a:rPr lang="de-DE" sz="2800">
                        <a:latin typeface="Cambria Math" panose="02040503050406030204" pitchFamily="18" charset="0"/>
                      </a:rPr>
                      <m:t>convert</m:t>
                    </m:r>
                    <m:r>
                      <m:rPr>
                        <m:nor/>
                      </m:rPr>
                      <a:rPr lang="de-DE" sz="2800">
                        <a:latin typeface="Cambria Math" panose="02040503050406030204" pitchFamily="18" charset="0"/>
                      </a:rPr>
                      <m:t>, </m:t>
                    </m:r>
                    <m:r>
                      <m:rPr>
                        <m:nor/>
                      </m:rPr>
                      <a:rPr lang="de-DE" sz="2800">
                        <a:latin typeface="Cambria Math" panose="02040503050406030204" pitchFamily="18" charset="0"/>
                      </a:rPr>
                      <m:t>expand</m:t>
                    </m:r>
                    <m:r>
                      <m:rPr>
                        <m:nor/>
                      </m:rPr>
                      <a:rPr lang="de-DE" sz="2800">
                        <a:latin typeface="Cambria Math" panose="02040503050406030204" pitchFamily="18" charset="0"/>
                      </a:rPr>
                      <m:t>, </m:t>
                    </m:r>
                  </m:oMath>
                </a14:m>
                <a:endParaRPr lang="de-DE" sz="2800" dirty="0">
                  <a:latin typeface="Cambria Math" panose="02040503050406030204" pitchFamily="18" charset="0"/>
                </a:endParaRPr>
              </a:p>
              <a:p>
                <a:pPr marL="1371600" lvl="3" indent="0">
                  <a:buNone/>
                </a:pPr>
                <a:r>
                  <a:rPr lang="de-DE" sz="2800" dirty="0"/>
                  <a:t>	</a:t>
                </a:r>
                <a14:m>
                  <m:oMath xmlns:m="http://schemas.openxmlformats.org/officeDocument/2006/math">
                    <m:r>
                      <m:rPr>
                        <m:nor/>
                      </m:rPr>
                      <a:rPr lang="de-DE" sz="2800">
                        <a:latin typeface="Cambria Math" panose="02040503050406030204" pitchFamily="18" charset="0"/>
                      </a:rPr>
                      <m:t>count</m:t>
                    </m:r>
                    <m:r>
                      <m:rPr>
                        <m:nor/>
                      </m:rPr>
                      <a:rPr lang="de-DE" sz="2800">
                        <a:latin typeface="Cambria Math" panose="02040503050406030204" pitchFamily="18" charset="0"/>
                      </a:rPr>
                      <m:t>−</m:t>
                    </m:r>
                    <m:r>
                      <m:rPr>
                        <m:nor/>
                      </m:rPr>
                      <a:rPr lang="de-DE" sz="2800">
                        <a:latin typeface="Cambria Math" panose="02040503050406030204" pitchFamily="18" charset="0"/>
                      </a:rPr>
                      <m:t>normalise</m:t>
                    </m:r>
                    <m:r>
                      <m:rPr>
                        <m:nor/>
                      </m:rPr>
                      <a:rPr lang="de-DE" sz="2800">
                        <a:latin typeface="Cambria Math" panose="02040503050406030204" pitchFamily="18" charset="0"/>
                      </a:rPr>
                      <m:t>, </m:t>
                    </m:r>
                    <m:r>
                      <m:rPr>
                        <m:nor/>
                      </m:rPr>
                      <a:rPr lang="de-DE" sz="2800">
                        <a:latin typeface="Cambria Math" panose="02040503050406030204" pitchFamily="18" charset="0"/>
                      </a:rPr>
                      <m:t>split</m:t>
                    </m:r>
                    <m:r>
                      <m:rPr>
                        <m:nor/>
                      </m:rPr>
                      <a:rPr lang="de-DE" sz="2800">
                        <a:latin typeface="Cambria Math" panose="02040503050406030204" pitchFamily="18" charset="0"/>
                      </a:rPr>
                      <m:t>, </m:t>
                    </m:r>
                    <m:r>
                      <m:rPr>
                        <m:nor/>
                      </m:rPr>
                      <a:rPr lang="de-DE" sz="2800">
                        <a:latin typeface="Cambria Math" panose="02040503050406030204" pitchFamily="18" charset="0"/>
                      </a:rPr>
                      <m:t>ground</m:t>
                    </m:r>
                  </m:oMath>
                </a14:m>
                <a:r>
                  <a:rPr lang="en-GB" sz="2800" dirty="0"/>
                  <a:t>) 	on some parfactors in </a:t>
                </a:r>
                <a14:m>
                  <m:oMath xmlns:m="http://schemas.openxmlformats.org/officeDocument/2006/math">
                    <m:r>
                      <a:rPr lang="de-DE" sz="2800" i="1">
                        <a:latin typeface="Cambria Math" panose="02040503050406030204" pitchFamily="18" charset="0"/>
                      </a:rPr>
                      <m:t>𝐺</m:t>
                    </m:r>
                  </m:oMath>
                </a14:m>
                <a:endParaRPr lang="en-GB" sz="2800" dirty="0"/>
              </a:p>
              <a:p>
                <a:pPr marL="457200" lvl="1" indent="0">
                  <a:buNone/>
                </a:pPr>
                <a14:m>
                  <m:oMath xmlns:m="http://schemas.openxmlformats.org/officeDocument/2006/math">
                    <m:r>
                      <a:rPr lang="de-DE" sz="2800" i="1" dirty="0">
                        <a:latin typeface="Cambria Math" panose="02040503050406030204" pitchFamily="18" charset="0"/>
                      </a:rPr>
                      <m:t>𝑔</m:t>
                    </m:r>
                    <m:r>
                      <a:rPr lang="en-GB" sz="2800" i="1" dirty="0">
                        <a:latin typeface="Cambria Math" panose="02040503050406030204" pitchFamily="18" charset="0"/>
                        <a:ea typeface="Cambria Math" panose="02040503050406030204" pitchFamily="18" charset="0"/>
                      </a:rPr>
                      <m:t>← </m:t>
                    </m:r>
                  </m:oMath>
                </a14:m>
                <a:r>
                  <a:rPr lang="en-GB" sz="2800" dirty="0"/>
                  <a:t>Multiply all parfactors in </a:t>
                </a:r>
                <a14:m>
                  <m:oMath xmlns:m="http://schemas.openxmlformats.org/officeDocument/2006/math">
                    <m:r>
                      <a:rPr lang="de-DE" sz="2800" i="1">
                        <a:latin typeface="Cambria Math" panose="02040503050406030204" pitchFamily="18" charset="0"/>
                      </a:rPr>
                      <m:t>𝐺</m:t>
                    </m:r>
                  </m:oMath>
                </a14:m>
                <a:r>
                  <a:rPr lang="en-GB" sz="2800" dirty="0"/>
                  <a:t> into one parfactor</a:t>
                </a:r>
              </a:p>
              <a:p>
                <a:pPr marL="457200" lvl="1" indent="0">
                  <a:buNone/>
                </a:pPr>
                <a14:m>
                  <m:oMath xmlns:m="http://schemas.openxmlformats.org/officeDocument/2006/math">
                    <m:r>
                      <a:rPr lang="de-DE" sz="2800" i="1" dirty="0">
                        <a:latin typeface="Cambria Math" panose="02040503050406030204" pitchFamily="18" charset="0"/>
                      </a:rPr>
                      <m:t>𝑔</m:t>
                    </m:r>
                    <m:r>
                      <a:rPr lang="en-GB" sz="2800" i="1" dirty="0">
                        <a:latin typeface="Cambria Math" panose="02040503050406030204" pitchFamily="18" charset="0"/>
                        <a:ea typeface="Cambria Math" panose="02040503050406030204" pitchFamily="18" charset="0"/>
                      </a:rPr>
                      <m:t>←</m:t>
                    </m:r>
                  </m:oMath>
                </a14:m>
                <a:r>
                  <a:rPr lang="en-GB" sz="2800" dirty="0"/>
                  <a:t> Normalise the potentials in </a:t>
                </a:r>
                <a14:m>
                  <m:oMath xmlns:m="http://schemas.openxmlformats.org/officeDocument/2006/math">
                    <m:r>
                      <a:rPr lang="de-DE" sz="2800" i="1" dirty="0">
                        <a:latin typeface="Cambria Math" panose="02040503050406030204" pitchFamily="18" charset="0"/>
                        <a:ea typeface="Cambria Math" panose="02040503050406030204" pitchFamily="18" charset="0"/>
                      </a:rPr>
                      <m:t>𝑔</m:t>
                    </m:r>
                  </m:oMath>
                </a14:m>
                <a:endParaRPr lang="en-GB" sz="2800" dirty="0"/>
              </a:p>
              <a:p>
                <a:pPr marL="457200" lvl="1" indent="0">
                  <a:buNone/>
                </a:pPr>
                <a:r>
                  <a:rPr lang="en-GB" sz="2800" b="1" dirty="0"/>
                  <a:t>return</a:t>
                </a:r>
                <a:r>
                  <a:rPr lang="en-GB" sz="2800" dirty="0"/>
                  <a:t> </a:t>
                </a:r>
                <a14:m>
                  <m:oMath xmlns:m="http://schemas.openxmlformats.org/officeDocument/2006/math">
                    <m:r>
                      <a:rPr lang="de-DE" sz="2800" i="1" dirty="0">
                        <a:latin typeface="Cambria Math" panose="02040503050406030204" pitchFamily="18" charset="0"/>
                        <a:ea typeface="Cambria Math" panose="02040503050406030204" pitchFamily="18" charset="0"/>
                      </a:rPr>
                      <m:t>𝑔</m:t>
                    </m:r>
                  </m:oMath>
                </a14:m>
                <a:endParaRPr lang="en-GB" sz="2800" dirty="0"/>
              </a:p>
              <a:p>
                <a:pPr lvl="1"/>
                <a:endParaRPr lang="en-GB" dirty="0"/>
              </a:p>
            </p:txBody>
          </p:sp>
        </mc:Choice>
        <mc:Fallback xmlns="">
          <p:sp>
            <p:nvSpPr>
              <p:cNvPr id="3" name="Content Placeholder 2">
                <a:extLst>
                  <a:ext uri="{FF2B5EF4-FFF2-40B4-BE49-F238E27FC236}">
                    <a16:creationId xmlns:a16="http://schemas.microsoft.com/office/drawing/2014/main" id="{F06E3AB8-4B18-AC45-82C6-E875D5A76220}"/>
                  </a:ext>
                </a:extLst>
              </p:cNvPr>
              <p:cNvSpPr>
                <a:spLocks noGrp="1" noRot="1" noChangeAspect="1" noMove="1" noResize="1" noEditPoints="1" noAdjustHandles="1" noChangeArrowheads="1" noChangeShapeType="1" noTextEdit="1"/>
              </p:cNvSpPr>
              <p:nvPr>
                <p:ph idx="1"/>
              </p:nvPr>
            </p:nvSpPr>
            <p:spPr>
              <a:blipFill>
                <a:blip r:embed="rId2"/>
                <a:stretch>
                  <a:fillRect l="-885" t="-2388"/>
                </a:stretch>
              </a:blipFill>
            </p:spPr>
            <p:txBody>
              <a:bodyPr/>
              <a:lstStyle/>
              <a:p>
                <a:r>
                  <a:rPr lang="en-DE">
                    <a:noFill/>
                  </a:rPr>
                  <a:t> </a:t>
                </a:r>
              </a:p>
            </p:txBody>
          </p:sp>
        </mc:Fallback>
      </mc:AlternateContent>
      <p:sp>
        <p:nvSpPr>
          <p:cNvPr id="7" name="Date Placeholder 6">
            <a:extLst>
              <a:ext uri="{FF2B5EF4-FFF2-40B4-BE49-F238E27FC236}">
                <a16:creationId xmlns:a16="http://schemas.microsoft.com/office/drawing/2014/main" id="{52AFEB77-63FC-764C-945E-F8BC10FFBEC4}"/>
              </a:ext>
            </a:extLst>
          </p:cNvPr>
          <p:cNvSpPr>
            <a:spLocks noGrp="1"/>
          </p:cNvSpPr>
          <p:nvPr>
            <p:ph type="dt" sz="half" idx="2"/>
          </p:nvPr>
        </p:nvSpPr>
        <p:spPr/>
        <p:txBody>
          <a:bodyPr/>
          <a:lstStyle/>
          <a:p>
            <a:r>
              <a:rPr lang="de-DE"/>
              <a:t>Exact: Lifting</a:t>
            </a:r>
            <a:endParaRPr lang="en-US" dirty="0"/>
          </a:p>
        </p:txBody>
      </p:sp>
      <p:sp>
        <p:nvSpPr>
          <p:cNvPr id="10" name="Footer Placeholder 9">
            <a:extLst>
              <a:ext uri="{FF2B5EF4-FFF2-40B4-BE49-F238E27FC236}">
                <a16:creationId xmlns:a16="http://schemas.microsoft.com/office/drawing/2014/main" id="{63ECB4B3-A748-484F-970F-9813595A8B26}"/>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4E84360D-B38F-4846-B342-CC8FFE357B05}"/>
              </a:ext>
            </a:extLst>
          </p:cNvPr>
          <p:cNvSpPr>
            <a:spLocks noGrp="1"/>
          </p:cNvSpPr>
          <p:nvPr>
            <p:ph type="sldNum" sz="quarter" idx="4"/>
          </p:nvPr>
        </p:nvSpPr>
        <p:spPr/>
        <p:txBody>
          <a:bodyPr/>
          <a:lstStyle/>
          <a:p>
            <a:fld id="{67C9959E-8E6B-B04C-9955-EA096F41CA7A}" type="slidenum">
              <a:rPr lang="en-GB" smtClean="0"/>
              <a:t>39</a:t>
            </a:fld>
            <a:endParaRPr lang="en-GB"/>
          </a:p>
        </p:txBody>
      </p:sp>
      <p:sp>
        <p:nvSpPr>
          <p:cNvPr id="5" name="Rectangle 4">
            <a:extLst>
              <a:ext uri="{FF2B5EF4-FFF2-40B4-BE49-F238E27FC236}">
                <a16:creationId xmlns:a16="http://schemas.microsoft.com/office/drawing/2014/main" id="{29E0E792-7786-5142-8A40-F939A505C1E6}"/>
              </a:ext>
            </a:extLst>
          </p:cNvPr>
          <p:cNvSpPr/>
          <p:nvPr/>
        </p:nvSpPr>
        <p:spPr>
          <a:xfrm>
            <a:off x="1710266" y="3911599"/>
            <a:ext cx="9211733" cy="725233"/>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 name="Group 5">
            <a:extLst>
              <a:ext uri="{FF2B5EF4-FFF2-40B4-BE49-F238E27FC236}">
                <a16:creationId xmlns:a16="http://schemas.microsoft.com/office/drawing/2014/main" id="{4A9D960B-7B7D-0C4D-ADF7-3B50CBD57F37}"/>
              </a:ext>
            </a:extLst>
          </p:cNvPr>
          <p:cNvGrpSpPr/>
          <p:nvPr/>
        </p:nvGrpSpPr>
        <p:grpSpPr>
          <a:xfrm>
            <a:off x="8776083" y="2945758"/>
            <a:ext cx="2019299" cy="562213"/>
            <a:chOff x="6732815" y="5606348"/>
            <a:chExt cx="2019299" cy="562213"/>
          </a:xfrm>
        </p:grpSpPr>
        <p:sp>
          <p:nvSpPr>
            <p:cNvPr id="9" name="TextBox 8">
              <a:extLst>
                <a:ext uri="{FF2B5EF4-FFF2-40B4-BE49-F238E27FC236}">
                  <a16:creationId xmlns:a16="http://schemas.microsoft.com/office/drawing/2014/main" id="{656B7D15-3077-F14E-A4D4-BEDEF6A68985}"/>
                </a:ext>
              </a:extLst>
            </p:cNvPr>
            <p:cNvSpPr txBox="1"/>
            <p:nvPr/>
          </p:nvSpPr>
          <p:spPr>
            <a:xfrm>
              <a:off x="6732815" y="5606348"/>
              <a:ext cx="2019299" cy="562213"/>
            </a:xfrm>
            <a:prstGeom prst="cloudCallout">
              <a:avLst>
                <a:gd name="adj1" fmla="val -38648"/>
                <a:gd name="adj2" fmla="val 101614"/>
              </a:avLst>
            </a:prstGeom>
            <a:solidFill>
              <a:srgbClr val="FFC000"/>
            </a:solidFill>
            <a:ln>
              <a:solidFill>
                <a:srgbClr val="FFC000"/>
              </a:solidFill>
            </a:ln>
          </p:spPr>
          <p:style>
            <a:lnRef idx="0">
              <a:schemeClr val="accent1"/>
            </a:lnRef>
            <a:fillRef idx="3">
              <a:schemeClr val="accent1"/>
            </a:fillRef>
            <a:effectRef idx="3">
              <a:schemeClr val="accent1"/>
            </a:effectRef>
            <a:fontRef idx="minor">
              <a:schemeClr val="lt1"/>
            </a:fontRef>
          </p:style>
          <p:txBody>
            <a:bodyPr wrap="square" rtlCol="0">
              <a:spAutoFit/>
            </a:bodyPr>
            <a:lstStyle/>
            <a:p>
              <a:endParaRPr lang="en-GB" dirty="0"/>
            </a:p>
          </p:txBody>
        </p:sp>
        <p:sp>
          <p:nvSpPr>
            <p:cNvPr id="8" name="Rectangle 7">
              <a:extLst>
                <a:ext uri="{FF2B5EF4-FFF2-40B4-BE49-F238E27FC236}">
                  <a16:creationId xmlns:a16="http://schemas.microsoft.com/office/drawing/2014/main" id="{FDFEE909-E9AA-B44F-AB8B-59194F6B33A6}"/>
                </a:ext>
              </a:extLst>
            </p:cNvPr>
            <p:cNvSpPr/>
            <p:nvPr/>
          </p:nvSpPr>
          <p:spPr>
            <a:xfrm>
              <a:off x="6923315" y="5700507"/>
              <a:ext cx="1693156" cy="369332"/>
            </a:xfrm>
            <a:prstGeom prst="rect">
              <a:avLst/>
            </a:prstGeom>
          </p:spPr>
          <p:txBody>
            <a:bodyPr wrap="none">
              <a:spAutoFit/>
            </a:bodyPr>
            <a:lstStyle/>
            <a:p>
              <a:r>
                <a:rPr lang="en-GB" dirty="0">
                  <a:solidFill>
                    <a:schemeClr val="bg1"/>
                  </a:solidFill>
                </a:rPr>
                <a:t>How to choose?</a:t>
              </a:r>
            </a:p>
          </p:txBody>
        </p:sp>
      </p:grpSp>
      <p:grpSp>
        <p:nvGrpSpPr>
          <p:cNvPr id="18" name="Group 17">
            <a:extLst>
              <a:ext uri="{FF2B5EF4-FFF2-40B4-BE49-F238E27FC236}">
                <a16:creationId xmlns:a16="http://schemas.microsoft.com/office/drawing/2014/main" id="{92288600-E97D-DD43-8181-B8DEED0C2C74}"/>
              </a:ext>
            </a:extLst>
          </p:cNvPr>
          <p:cNvGrpSpPr/>
          <p:nvPr/>
        </p:nvGrpSpPr>
        <p:grpSpPr>
          <a:xfrm>
            <a:off x="788470" y="4643021"/>
            <a:ext cx="10006912" cy="1053127"/>
            <a:chOff x="1234196" y="4471853"/>
            <a:chExt cx="10006912" cy="1053127"/>
          </a:xfrm>
        </p:grpSpPr>
        <p:sp>
          <p:nvSpPr>
            <p:cNvPr id="11" name="Rectangle 10">
              <a:extLst>
                <a:ext uri="{FF2B5EF4-FFF2-40B4-BE49-F238E27FC236}">
                  <a16:creationId xmlns:a16="http://schemas.microsoft.com/office/drawing/2014/main" id="{3EB9229B-58A6-0A4C-B67E-A864C86C933B}"/>
                </a:ext>
              </a:extLst>
            </p:cNvPr>
            <p:cNvSpPr/>
            <p:nvPr/>
          </p:nvSpPr>
          <p:spPr>
            <a:xfrm>
              <a:off x="1234196" y="4471853"/>
              <a:ext cx="6775269" cy="343989"/>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4" name="Rectangle 13">
                  <a:extLst>
                    <a:ext uri="{FF2B5EF4-FFF2-40B4-BE49-F238E27FC236}">
                      <a16:creationId xmlns:a16="http://schemas.microsoft.com/office/drawing/2014/main" id="{39F7AE83-E445-E840-ADF6-2625627BE951}"/>
                    </a:ext>
                  </a:extLst>
                </p:cNvPr>
                <p:cNvSpPr/>
                <p:nvPr/>
              </p:nvSpPr>
              <p:spPr>
                <a:xfrm>
                  <a:off x="9004681" y="4878649"/>
                  <a:ext cx="2236427" cy="646331"/>
                </a:xfrm>
                <a:prstGeom prst="rect">
                  <a:avLst/>
                </a:prstGeom>
              </p:spPr>
              <p:style>
                <a:lnRef idx="0">
                  <a:schemeClr val="accent1"/>
                </a:lnRef>
                <a:fillRef idx="3">
                  <a:schemeClr val="accent1"/>
                </a:fillRef>
                <a:effectRef idx="3">
                  <a:schemeClr val="accent1"/>
                </a:effectRef>
                <a:fontRef idx="minor">
                  <a:schemeClr val="lt1"/>
                </a:fontRef>
              </p:style>
              <p:txBody>
                <a:bodyPr wrap="square">
                  <a:spAutoFit/>
                </a:bodyPr>
                <a:lstStyle/>
                <a:p>
                  <a14:m>
                    <m:oMath xmlns:m="http://schemas.openxmlformats.org/officeDocument/2006/math">
                      <m:r>
                        <a:rPr lang="de-DE" i="1">
                          <a:solidFill>
                            <a:schemeClr val="bg1"/>
                          </a:solidFill>
                          <a:latin typeface="Cambria Math" panose="02040503050406030204" pitchFamily="18" charset="0"/>
                        </a:rPr>
                        <m:t>𝐺</m:t>
                      </m:r>
                    </m:oMath>
                  </a14:m>
                  <a:r>
                    <a:rPr lang="en-GB" dirty="0">
                      <a:solidFill>
                        <a:schemeClr val="bg1"/>
                      </a:solidFill>
                    </a:rPr>
                    <a:t> may contain several</a:t>
                  </a:r>
                  <a:br>
                    <a:rPr lang="en-GB" dirty="0">
                      <a:solidFill>
                        <a:schemeClr val="bg1"/>
                      </a:solidFill>
                    </a:rPr>
                  </a:br>
                  <a:r>
                    <a:rPr lang="en-GB" dirty="0">
                      <a:solidFill>
                        <a:schemeClr val="bg1"/>
                      </a:solidFill>
                    </a:rPr>
                    <a:t>parfactors </a:t>
                  </a:r>
                  <a14:m>
                    <m:oMath xmlns:m="http://schemas.openxmlformats.org/officeDocument/2006/math">
                      <m:sSub>
                        <m:sSubPr>
                          <m:ctrlPr>
                            <a:rPr lang="de-DE" i="1">
                              <a:solidFill>
                                <a:schemeClr val="bg1"/>
                              </a:solidFill>
                              <a:latin typeface="Cambria Math" panose="02040503050406030204" pitchFamily="18" charset="0"/>
                              <a:ea typeface="Cambria Math" panose="02040503050406030204" pitchFamily="18" charset="0"/>
                            </a:rPr>
                          </m:ctrlPr>
                        </m:sSubPr>
                        <m:e>
                          <m:r>
                            <a:rPr lang="en-GB" i="1">
                              <a:solidFill>
                                <a:schemeClr val="bg1"/>
                              </a:solidFill>
                              <a:latin typeface="Cambria Math" panose="02040503050406030204" pitchFamily="18" charset="0"/>
                              <a:ea typeface="Cambria Math" panose="02040503050406030204" pitchFamily="18" charset="0"/>
                            </a:rPr>
                            <m:t>𝜙</m:t>
                          </m:r>
                        </m:e>
                        <m:sub>
                          <m:r>
                            <a:rPr lang="de-DE" i="1">
                              <a:solidFill>
                                <a:schemeClr val="bg1"/>
                              </a:solidFill>
                              <a:latin typeface="Cambria Math" panose="02040503050406030204" pitchFamily="18" charset="0"/>
                              <a:ea typeface="Cambria Math" panose="02040503050406030204" pitchFamily="18" charset="0"/>
                            </a:rPr>
                            <m:t>𝑖</m:t>
                          </m:r>
                        </m:sub>
                      </m:sSub>
                      <m:d>
                        <m:dPr>
                          <m:ctrlPr>
                            <a:rPr lang="de-DE" i="1">
                              <a:solidFill>
                                <a:schemeClr val="bg1"/>
                              </a:solidFill>
                              <a:latin typeface="Cambria Math" panose="02040503050406030204" pitchFamily="18" charset="0"/>
                              <a:ea typeface="Cambria Math" panose="02040503050406030204" pitchFamily="18" charset="0"/>
                            </a:rPr>
                          </m:ctrlPr>
                        </m:dPr>
                        <m:e>
                          <m:r>
                            <a:rPr lang="de-DE" b="1" i="1">
                              <a:solidFill>
                                <a:schemeClr val="bg1"/>
                              </a:solidFill>
                              <a:latin typeface="Cambria Math" panose="02040503050406030204" pitchFamily="18" charset="0"/>
                              <a:ea typeface="Cambria Math" panose="02040503050406030204" pitchFamily="18" charset="0"/>
                            </a:rPr>
                            <m:t>𝑸</m:t>
                          </m:r>
                        </m:e>
                      </m:d>
                    </m:oMath>
                  </a14:m>
                  <a:endParaRPr lang="en-GB" dirty="0">
                    <a:solidFill>
                      <a:schemeClr val="bg1"/>
                    </a:solidFill>
                  </a:endParaRPr>
                </a:p>
              </p:txBody>
            </p:sp>
          </mc:Choice>
          <mc:Fallback xmlns="">
            <p:sp>
              <p:nvSpPr>
                <p:cNvPr id="14" name="Rectangle 13">
                  <a:extLst>
                    <a:ext uri="{FF2B5EF4-FFF2-40B4-BE49-F238E27FC236}">
                      <a16:creationId xmlns:a16="http://schemas.microsoft.com/office/drawing/2014/main" id="{39F7AE83-E445-E840-ADF6-2625627BE951}"/>
                    </a:ext>
                  </a:extLst>
                </p:cNvPr>
                <p:cNvSpPr>
                  <a:spLocks noRot="1" noChangeAspect="1" noMove="1" noResize="1" noEditPoints="1" noAdjustHandles="1" noChangeArrowheads="1" noChangeShapeType="1" noTextEdit="1"/>
                </p:cNvSpPr>
                <p:nvPr/>
              </p:nvSpPr>
              <p:spPr>
                <a:xfrm>
                  <a:off x="9004681" y="4878649"/>
                  <a:ext cx="2236427" cy="646331"/>
                </a:xfrm>
                <a:prstGeom prst="rect">
                  <a:avLst/>
                </a:prstGeom>
                <a:blipFill>
                  <a:blip r:embed="rId3"/>
                  <a:stretch>
                    <a:fillRect/>
                  </a:stretch>
                </a:blipFill>
              </p:spPr>
              <p:txBody>
                <a:bodyPr/>
                <a:lstStyle/>
                <a:p>
                  <a:r>
                    <a:rPr lang="en-GB">
                      <a:noFill/>
                    </a:rPr>
                    <a:t> </a:t>
                  </a:r>
                </a:p>
              </p:txBody>
            </p:sp>
          </mc:Fallback>
        </mc:AlternateContent>
        <p:cxnSp>
          <p:nvCxnSpPr>
            <p:cNvPr id="16" name="Straight Arrow Connector 15">
              <a:extLst>
                <a:ext uri="{FF2B5EF4-FFF2-40B4-BE49-F238E27FC236}">
                  <a16:creationId xmlns:a16="http://schemas.microsoft.com/office/drawing/2014/main" id="{BDE7CEA5-3878-4D4F-8083-6C877659FB84}"/>
                </a:ext>
              </a:extLst>
            </p:cNvPr>
            <p:cNvCxnSpPr>
              <a:cxnSpLocks/>
              <a:endCxn id="11" idx="3"/>
            </p:cNvCxnSpPr>
            <p:nvPr/>
          </p:nvCxnSpPr>
          <p:spPr>
            <a:xfrm flipH="1" flipV="1">
              <a:off x="8009465" y="4643848"/>
              <a:ext cx="995216" cy="569784"/>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397215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958E94-C93B-4348-B033-1F307ED395C4}"/>
              </a:ext>
            </a:extLst>
          </p:cNvPr>
          <p:cNvSpPr>
            <a:spLocks noGrp="1"/>
          </p:cNvSpPr>
          <p:nvPr>
            <p:ph type="title"/>
          </p:nvPr>
        </p:nvSpPr>
        <p:spPr/>
        <p:txBody>
          <a:bodyPr/>
          <a:lstStyle/>
          <a:p>
            <a:r>
              <a:rPr lang="en-GB" dirty="0"/>
              <a:t>LVE: Heuristics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928042D6-8223-A941-BFEF-318AC7F9C3AD}"/>
                  </a:ext>
                </a:extLst>
              </p:cNvPr>
              <p:cNvSpPr>
                <a:spLocks noGrp="1"/>
              </p:cNvSpPr>
              <p:nvPr>
                <p:ph idx="1"/>
              </p:nvPr>
            </p:nvSpPr>
            <p:spPr/>
            <p:txBody>
              <a:bodyPr>
                <a:normAutofit fontScale="92500"/>
              </a:bodyPr>
              <a:lstStyle/>
              <a:p>
                <a:r>
                  <a:rPr lang="en-GB" dirty="0"/>
                  <a:t>Important for an implementation</a:t>
                </a:r>
              </a:p>
              <a:p>
                <a:pPr lvl="1"/>
                <a:r>
                  <a:rPr lang="en-GB" dirty="0"/>
                  <a:t>Cannot search all possible permutations of all possible operator applications</a:t>
                </a:r>
              </a:p>
              <a:p>
                <a:r>
                  <a:rPr lang="en-GB" dirty="0"/>
                  <a:t>Preconditions of lifted operators already restrict possible elimination order</a:t>
                </a:r>
              </a:p>
              <a:p>
                <a:r>
                  <a:rPr lang="en-GB" dirty="0"/>
                  <a:t>One possible greedy heuristics (as used in the upcoming implementation):</a:t>
                </a:r>
              </a:p>
              <a:p>
                <a:pPr lvl="1"/>
                <a:r>
                  <a:rPr lang="en-GB" dirty="0"/>
                  <a:t>Choose sum-out operations over any other operation</a:t>
                </a:r>
              </a:p>
              <a:p>
                <a:pPr lvl="2"/>
                <a:r>
                  <a:rPr lang="en-GB" dirty="0"/>
                  <a:t>Explicitly written down in algorithm</a:t>
                </a:r>
              </a:p>
              <a:p>
                <a:pPr lvl="1"/>
                <a:r>
                  <a:rPr lang="en-GB" dirty="0"/>
                  <a:t>Only consider multiplication if the arguments of the two parfactors are the same or ground</a:t>
                </a:r>
              </a:p>
              <a:p>
                <a:pPr lvl="2"/>
                <a:r>
                  <a:rPr lang="en-GB" dirty="0"/>
                  <a:t>Avoid scaling</a:t>
                </a:r>
              </a:p>
              <a:p>
                <a:pPr lvl="1"/>
                <a:r>
                  <a:rPr lang="en-GB" dirty="0"/>
                  <a:t>Choose operation that results into the smallest parfactor(s) to be added to </a:t>
                </a:r>
                <a14:m>
                  <m:oMath xmlns:m="http://schemas.openxmlformats.org/officeDocument/2006/math">
                    <m:r>
                      <a:rPr lang="en-GB" i="1" dirty="0" smtClean="0">
                        <a:latin typeface="Cambria Math" panose="02040503050406030204" pitchFamily="18" charset="0"/>
                      </a:rPr>
                      <m:t>𝐺</m:t>
                    </m:r>
                  </m:oMath>
                </a14:m>
                <a:endParaRPr lang="en-GB" dirty="0"/>
              </a:p>
              <a:p>
                <a:pPr lvl="2"/>
                <a:r>
                  <a:rPr lang="en-GB" dirty="0"/>
                  <a:t>If same size: choose at random</a:t>
                </a:r>
              </a:p>
              <a:p>
                <a:pPr lvl="2"/>
                <a:r>
                  <a:rPr lang="en-GB" dirty="0">
                    <a:solidFill>
                      <a:srgbClr val="FFC000"/>
                    </a:solidFill>
                  </a:rPr>
                  <a:t>May result in sub-optimal application order or unnecessary applications</a:t>
                </a:r>
              </a:p>
              <a:p>
                <a:pPr lvl="3"/>
                <a:r>
                  <a:rPr lang="en-GB" dirty="0"/>
                  <a:t>E.g., if a grounding is unavoidable, the heuristics may lead to various count conversions being applied before grounding as the result of a count conversion is usually smaller in size than the result of grounding the same logical variable</a:t>
                </a:r>
              </a:p>
            </p:txBody>
          </p:sp>
        </mc:Choice>
        <mc:Fallback xmlns="">
          <p:sp>
            <p:nvSpPr>
              <p:cNvPr id="3" name="Content Placeholder 2">
                <a:extLst>
                  <a:ext uri="{FF2B5EF4-FFF2-40B4-BE49-F238E27FC236}">
                    <a16:creationId xmlns:a16="http://schemas.microsoft.com/office/drawing/2014/main" id="{928042D6-8223-A941-BFEF-318AC7F9C3AD}"/>
                  </a:ext>
                </a:extLst>
              </p:cNvPr>
              <p:cNvSpPr>
                <a:spLocks noGrp="1" noRot="1" noChangeAspect="1" noMove="1" noResize="1" noEditPoints="1" noAdjustHandles="1" noChangeArrowheads="1" noChangeShapeType="1" noTextEdit="1"/>
              </p:cNvSpPr>
              <p:nvPr>
                <p:ph idx="1"/>
              </p:nvPr>
            </p:nvSpPr>
            <p:spPr>
              <a:blipFill>
                <a:blip r:embed="rId2"/>
                <a:stretch>
                  <a:fillRect l="-1326" t="-2687" r="-1326" b="-896"/>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06EBE009-C143-6344-9F8F-2F551A5F8E97}"/>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BA584D19-D128-BF4E-81F9-690C8D8D2237}"/>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BA9733C0-01F2-7749-A1D8-B09B615188C1}"/>
              </a:ext>
            </a:extLst>
          </p:cNvPr>
          <p:cNvSpPr>
            <a:spLocks noGrp="1"/>
          </p:cNvSpPr>
          <p:nvPr>
            <p:ph type="sldNum" sz="quarter" idx="4"/>
          </p:nvPr>
        </p:nvSpPr>
        <p:spPr/>
        <p:txBody>
          <a:bodyPr/>
          <a:lstStyle/>
          <a:p>
            <a:fld id="{67C9959E-8E6B-B04C-9955-EA096F41CA7A}" type="slidenum">
              <a:rPr lang="en-GB" smtClean="0"/>
              <a:t>40</a:t>
            </a:fld>
            <a:endParaRPr lang="en-GB"/>
          </a:p>
        </p:txBody>
      </p:sp>
    </p:spTree>
    <p:extLst>
      <p:ext uri="{BB962C8B-B14F-4D97-AF65-F5344CB8AC3E}">
        <p14:creationId xmlns:p14="http://schemas.microsoft.com/office/powerpoint/2010/main" val="248950246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22554F-28AE-E749-A3D8-FCDEA0A683F1}"/>
              </a:ext>
            </a:extLst>
          </p:cNvPr>
          <p:cNvSpPr>
            <a:spLocks noGrp="1"/>
          </p:cNvSpPr>
          <p:nvPr>
            <p:ph type="title"/>
          </p:nvPr>
        </p:nvSpPr>
        <p:spPr/>
        <p:txBody>
          <a:bodyPr/>
          <a:lstStyle/>
          <a:p>
            <a:r>
              <a:rPr lang="en-GB" dirty="0"/>
              <a:t>Interim Summary</a:t>
            </a:r>
          </a:p>
        </p:txBody>
      </p:sp>
      <p:sp>
        <p:nvSpPr>
          <p:cNvPr id="3" name="Content Placeholder 2">
            <a:extLst>
              <a:ext uri="{FF2B5EF4-FFF2-40B4-BE49-F238E27FC236}">
                <a16:creationId xmlns:a16="http://schemas.microsoft.com/office/drawing/2014/main" id="{B82BDFC4-8E69-D341-BE17-F9883DDF78C3}"/>
              </a:ext>
            </a:extLst>
          </p:cNvPr>
          <p:cNvSpPr>
            <a:spLocks noGrp="1"/>
          </p:cNvSpPr>
          <p:nvPr>
            <p:ph idx="1"/>
          </p:nvPr>
        </p:nvSpPr>
        <p:spPr/>
        <p:txBody>
          <a:bodyPr>
            <a:noAutofit/>
          </a:bodyPr>
          <a:lstStyle/>
          <a:p>
            <a:r>
              <a:rPr lang="en-GB" dirty="0"/>
              <a:t>LVE lifted operators</a:t>
            </a:r>
          </a:p>
          <a:p>
            <a:pPr lvl="1"/>
            <a:r>
              <a:rPr lang="en-GB" dirty="0"/>
              <a:t>Eliminate PRVs: lifted summing out, lifted absorption</a:t>
            </a:r>
          </a:p>
          <a:p>
            <a:pPr lvl="1"/>
            <a:r>
              <a:rPr lang="en-GB" dirty="0"/>
              <a:t>Enable elimination: lifted multiplication, count conversion, splitting </a:t>
            </a:r>
          </a:p>
          <a:p>
            <a:pPr lvl="2"/>
            <a:r>
              <a:rPr lang="en-GB" dirty="0"/>
              <a:t>Other based on splitting: expand, ground, count-normalise</a:t>
            </a:r>
          </a:p>
          <a:p>
            <a:r>
              <a:rPr lang="en-GB" dirty="0"/>
              <a:t>Shattering = splitting on query terms, evidence, model constraints</a:t>
            </a:r>
          </a:p>
          <a:p>
            <a:pPr lvl="1"/>
            <a:r>
              <a:rPr lang="en-GB" dirty="0"/>
              <a:t>Pre-emptive, on-demand</a:t>
            </a:r>
          </a:p>
          <a:p>
            <a:r>
              <a:rPr lang="en-GB" dirty="0"/>
              <a:t>LVE algorithm</a:t>
            </a:r>
          </a:p>
          <a:p>
            <a:pPr lvl="1"/>
            <a:r>
              <a:rPr lang="en-GB" dirty="0"/>
              <a:t>Heuristics</a:t>
            </a:r>
          </a:p>
        </p:txBody>
      </p:sp>
      <p:sp>
        <p:nvSpPr>
          <p:cNvPr id="5" name="Date Placeholder 4">
            <a:extLst>
              <a:ext uri="{FF2B5EF4-FFF2-40B4-BE49-F238E27FC236}">
                <a16:creationId xmlns:a16="http://schemas.microsoft.com/office/drawing/2014/main" id="{472AC342-7BE2-5540-B65F-FD44E83F1937}"/>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BA0188E6-C88F-4440-A01C-6B40B6EFAC4A}"/>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7407C5F1-DDAB-144D-B1E6-6AD92BD3E541}"/>
              </a:ext>
            </a:extLst>
          </p:cNvPr>
          <p:cNvSpPr>
            <a:spLocks noGrp="1"/>
          </p:cNvSpPr>
          <p:nvPr>
            <p:ph type="sldNum" sz="quarter" idx="4"/>
          </p:nvPr>
        </p:nvSpPr>
        <p:spPr/>
        <p:txBody>
          <a:bodyPr/>
          <a:lstStyle/>
          <a:p>
            <a:fld id="{67C9959E-8E6B-B04C-9955-EA096F41CA7A}" type="slidenum">
              <a:rPr lang="en-GB" smtClean="0"/>
              <a:t>41</a:t>
            </a:fld>
            <a:endParaRPr lang="en-GB"/>
          </a:p>
        </p:txBody>
      </p:sp>
    </p:spTree>
    <p:extLst>
      <p:ext uri="{BB962C8B-B14F-4D97-AF65-F5344CB8AC3E}">
        <p14:creationId xmlns:p14="http://schemas.microsoft.com/office/powerpoint/2010/main" val="80297521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33C6C6-08C8-DD43-9718-6738F6CB6A66}"/>
              </a:ext>
            </a:extLst>
          </p:cNvPr>
          <p:cNvSpPr>
            <a:spLocks noGrp="1"/>
          </p:cNvSpPr>
          <p:nvPr>
            <p:ph type="title"/>
          </p:nvPr>
        </p:nvSpPr>
        <p:spPr/>
        <p:txBody>
          <a:bodyPr/>
          <a:lstStyle/>
          <a:p>
            <a:r>
              <a:rPr lang="en-GB" dirty="0"/>
              <a:t>Formal Analysis</a:t>
            </a:r>
          </a:p>
        </p:txBody>
      </p:sp>
      <p:sp>
        <p:nvSpPr>
          <p:cNvPr id="3" name="Text Placeholder 2">
            <a:extLst>
              <a:ext uri="{FF2B5EF4-FFF2-40B4-BE49-F238E27FC236}">
                <a16:creationId xmlns:a16="http://schemas.microsoft.com/office/drawing/2014/main" id="{B186EB88-C109-554F-B65F-56FAE4BFB282}"/>
              </a:ext>
            </a:extLst>
          </p:cNvPr>
          <p:cNvSpPr>
            <a:spLocks noGrp="1"/>
          </p:cNvSpPr>
          <p:nvPr>
            <p:ph type="body" idx="1"/>
          </p:nvPr>
        </p:nvSpPr>
        <p:spPr/>
        <p:txBody>
          <a:bodyPr/>
          <a:lstStyle/>
          <a:p>
            <a:r>
              <a:rPr lang="en-GB" dirty="0"/>
              <a:t>Complexity, runtimes</a:t>
            </a:r>
          </a:p>
          <a:p>
            <a:r>
              <a:rPr lang="en-GB" dirty="0"/>
              <a:t>Tractability, completeness</a:t>
            </a:r>
          </a:p>
        </p:txBody>
      </p:sp>
      <p:sp>
        <p:nvSpPr>
          <p:cNvPr id="59" name="Date Placeholder 58">
            <a:extLst>
              <a:ext uri="{FF2B5EF4-FFF2-40B4-BE49-F238E27FC236}">
                <a16:creationId xmlns:a16="http://schemas.microsoft.com/office/drawing/2014/main" id="{A5B69350-7E8A-CD43-BE8A-CDE418B4A60F}"/>
              </a:ext>
            </a:extLst>
          </p:cNvPr>
          <p:cNvSpPr>
            <a:spLocks noGrp="1"/>
          </p:cNvSpPr>
          <p:nvPr>
            <p:ph type="dt" sz="half" idx="2"/>
          </p:nvPr>
        </p:nvSpPr>
        <p:spPr/>
        <p:txBody>
          <a:bodyPr/>
          <a:lstStyle/>
          <a:p>
            <a:r>
              <a:rPr lang="de-DE"/>
              <a:t>Exact: Lifting</a:t>
            </a:r>
            <a:endParaRPr lang="en-US" dirty="0"/>
          </a:p>
        </p:txBody>
      </p:sp>
      <p:sp>
        <p:nvSpPr>
          <p:cNvPr id="60" name="Footer Placeholder 59">
            <a:extLst>
              <a:ext uri="{FF2B5EF4-FFF2-40B4-BE49-F238E27FC236}">
                <a16:creationId xmlns:a16="http://schemas.microsoft.com/office/drawing/2014/main" id="{82A89065-9E7F-904A-9B94-1A4E85326DE5}"/>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B549006D-8D53-204E-8DD5-D072FF2D1221}"/>
              </a:ext>
            </a:extLst>
          </p:cNvPr>
          <p:cNvSpPr>
            <a:spLocks noGrp="1"/>
          </p:cNvSpPr>
          <p:nvPr>
            <p:ph type="sldNum" sz="quarter" idx="4"/>
          </p:nvPr>
        </p:nvSpPr>
        <p:spPr/>
        <p:txBody>
          <a:bodyPr/>
          <a:lstStyle/>
          <a:p>
            <a:fld id="{67C9959E-8E6B-B04C-9955-EA096F41CA7A}" type="slidenum">
              <a:rPr lang="en-GB" smtClean="0"/>
              <a:pPr/>
              <a:t>42</a:t>
            </a:fld>
            <a:endParaRPr lang="en-GB"/>
          </a:p>
        </p:txBody>
      </p:sp>
      <p:grpSp>
        <p:nvGrpSpPr>
          <p:cNvPr id="63" name="Group 62">
            <a:extLst>
              <a:ext uri="{FF2B5EF4-FFF2-40B4-BE49-F238E27FC236}">
                <a16:creationId xmlns:a16="http://schemas.microsoft.com/office/drawing/2014/main" id="{E8D378C8-0DF9-6A41-A218-4F66DE31E7B3}"/>
              </a:ext>
            </a:extLst>
          </p:cNvPr>
          <p:cNvGrpSpPr/>
          <p:nvPr/>
        </p:nvGrpSpPr>
        <p:grpSpPr>
          <a:xfrm>
            <a:off x="7011451" y="917874"/>
            <a:ext cx="4820224" cy="3502517"/>
            <a:chOff x="7048506" y="2406746"/>
            <a:chExt cx="4820224" cy="3502517"/>
          </a:xfrm>
        </p:grpSpPr>
        <p:sp>
          <p:nvSpPr>
            <p:cNvPr id="64" name="TextBox 63">
              <a:extLst>
                <a:ext uri="{FF2B5EF4-FFF2-40B4-BE49-F238E27FC236}">
                  <a16:creationId xmlns:a16="http://schemas.microsoft.com/office/drawing/2014/main" id="{732C0A65-D9DF-2544-A51C-B8FE837624F1}"/>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65" name="Rectangle 64">
                  <a:extLst>
                    <a:ext uri="{FF2B5EF4-FFF2-40B4-BE49-F238E27FC236}">
                      <a16:creationId xmlns:a16="http://schemas.microsoft.com/office/drawing/2014/main" id="{94C4FA4D-1319-9045-AF0E-3DF11E758919}"/>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101" name="Rectangle 100">
                  <a:extLst>
                    <a:ext uri="{FF2B5EF4-FFF2-40B4-BE49-F238E27FC236}">
                      <a16:creationId xmlns:a16="http://schemas.microsoft.com/office/drawing/2014/main" id="{D1842C56-8FC8-6147-8E23-0C1E94792D4D}"/>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3"/>
                  <a:stretch>
                    <a:fillRect b="-6667"/>
                  </a:stretch>
                </a:blipFill>
              </p:spPr>
              <p:txBody>
                <a:bodyPr/>
                <a:lstStyle/>
                <a:p>
                  <a:r>
                    <a:rPr lang="en-GB">
                      <a:noFill/>
                    </a:rPr>
                    <a:t> </a:t>
                  </a:r>
                </a:p>
              </p:txBody>
            </p:sp>
          </mc:Fallback>
        </mc:AlternateContent>
        <p:cxnSp>
          <p:nvCxnSpPr>
            <p:cNvPr id="122" name="Straight Connector 121">
              <a:extLst>
                <a:ext uri="{FF2B5EF4-FFF2-40B4-BE49-F238E27FC236}">
                  <a16:creationId xmlns:a16="http://schemas.microsoft.com/office/drawing/2014/main" id="{EE85B4C7-26F5-8641-894D-99D24F39F859}"/>
                </a:ext>
              </a:extLst>
            </p:cNvPr>
            <p:cNvCxnSpPr>
              <a:cxnSpLocks/>
              <a:stCxn id="171" idx="0"/>
              <a:endCxn id="130"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04E17A2D-FC26-2E42-AFF5-2162D8A042AB}"/>
                </a:ext>
              </a:extLst>
            </p:cNvPr>
            <p:cNvCxnSpPr>
              <a:cxnSpLocks/>
              <a:stCxn id="65" idx="0"/>
              <a:endCxn id="132"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AC36F1B9-71ED-8F41-87D4-CEAB9C782133}"/>
                </a:ext>
              </a:extLst>
            </p:cNvPr>
            <p:cNvCxnSpPr>
              <a:cxnSpLocks/>
              <a:stCxn id="132" idx="0"/>
              <a:endCxn id="135" idx="4"/>
            </p:cNvCxnSpPr>
            <p:nvPr/>
          </p:nvCxnSpPr>
          <p:spPr>
            <a:xfrm flipH="1" flipV="1">
              <a:off x="11304572" y="4795997"/>
              <a:ext cx="1" cy="3340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2D7497E5-6133-BA45-89D2-6AA26736980B}"/>
                </a:ext>
              </a:extLst>
            </p:cNvPr>
            <p:cNvCxnSpPr>
              <a:cxnSpLocks/>
              <a:stCxn id="133" idx="0"/>
              <a:endCxn id="129" idx="5"/>
            </p:cNvCxnSpPr>
            <p:nvPr/>
          </p:nvCxnSpPr>
          <p:spPr>
            <a:xfrm flipH="1" flipV="1">
              <a:off x="10203511" y="2703496"/>
              <a:ext cx="1101061" cy="345277"/>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86951A60-D534-504B-9806-FDEAFA8195BA}"/>
                </a:ext>
              </a:extLst>
            </p:cNvPr>
            <p:cNvCxnSpPr>
              <a:cxnSpLocks/>
              <a:stCxn id="137" idx="0"/>
              <a:endCxn id="129"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7" name="Rectangle 126">
                  <a:extLst>
                    <a:ext uri="{FF2B5EF4-FFF2-40B4-BE49-F238E27FC236}">
                      <a16:creationId xmlns:a16="http://schemas.microsoft.com/office/drawing/2014/main" id="{F9003983-90C5-7948-9296-F07350D32264}"/>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107" name="Rectangle 106">
                  <a:extLst>
                    <a:ext uri="{FF2B5EF4-FFF2-40B4-BE49-F238E27FC236}">
                      <a16:creationId xmlns:a16="http://schemas.microsoft.com/office/drawing/2014/main" id="{B15E3F2C-E902-F542-B1C4-B2C5A84E578F}"/>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4"/>
                  <a:stretch>
                    <a:fillRect b="-6667"/>
                  </a:stretch>
                </a:blipFill>
              </p:spPr>
              <p:txBody>
                <a:bodyPr/>
                <a:lstStyle/>
                <a:p>
                  <a:r>
                    <a:rPr lang="en-GB">
                      <a:noFill/>
                    </a:rPr>
                    <a:t> </a:t>
                  </a:r>
                </a:p>
              </p:txBody>
            </p:sp>
          </mc:Fallback>
        </mc:AlternateContent>
        <p:cxnSp>
          <p:nvCxnSpPr>
            <p:cNvPr id="128" name="Straight Connector 127">
              <a:extLst>
                <a:ext uri="{FF2B5EF4-FFF2-40B4-BE49-F238E27FC236}">
                  <a16:creationId xmlns:a16="http://schemas.microsoft.com/office/drawing/2014/main" id="{B97FA828-D44A-C84C-ABBC-F38CBC29EE9F}"/>
                </a:ext>
              </a:extLst>
            </p:cNvPr>
            <p:cNvCxnSpPr>
              <a:cxnSpLocks/>
              <a:stCxn id="127" idx="0"/>
              <a:endCxn id="129"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Oval 128">
              <a:extLst>
                <a:ext uri="{FF2B5EF4-FFF2-40B4-BE49-F238E27FC236}">
                  <a16:creationId xmlns:a16="http://schemas.microsoft.com/office/drawing/2014/main" id="{D9BAB462-1598-634F-BC91-7BDBD9FEFB8D}"/>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30" name="Oval 129">
              <a:extLst>
                <a:ext uri="{FF2B5EF4-FFF2-40B4-BE49-F238E27FC236}">
                  <a16:creationId xmlns:a16="http://schemas.microsoft.com/office/drawing/2014/main" id="{B7D6AD11-44B4-F544-A9F0-01E8DD480143}"/>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31" name="Oval 130">
              <a:extLst>
                <a:ext uri="{FF2B5EF4-FFF2-40B4-BE49-F238E27FC236}">
                  <a16:creationId xmlns:a16="http://schemas.microsoft.com/office/drawing/2014/main" id="{267EE917-9430-E443-B8A2-2174381F4D29}"/>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32" name="Oval 131">
              <a:extLst>
                <a:ext uri="{FF2B5EF4-FFF2-40B4-BE49-F238E27FC236}">
                  <a16:creationId xmlns:a16="http://schemas.microsoft.com/office/drawing/2014/main" id="{73BABB2C-B668-394D-947E-04168D3FB752}"/>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33" name="TextBox 132">
                  <a:extLst>
                    <a:ext uri="{FF2B5EF4-FFF2-40B4-BE49-F238E27FC236}">
                      <a16:creationId xmlns:a16="http://schemas.microsoft.com/office/drawing/2014/main" id="{98A165A1-B839-DC48-BB85-73DAF44471D8}"/>
                    </a:ext>
                  </a:extLst>
                </p:cNvPr>
                <p:cNvSpPr txBox="1">
                  <a:spLocks noChangeAspect="1"/>
                </p:cNvSpPr>
                <p:nvPr/>
              </p:nvSpPr>
              <p:spPr>
                <a:xfrm>
                  <a:off x="11052572"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3" name="TextBox 112">
                  <a:extLst>
                    <a:ext uri="{FF2B5EF4-FFF2-40B4-BE49-F238E27FC236}">
                      <a16:creationId xmlns:a16="http://schemas.microsoft.com/office/drawing/2014/main" id="{4966EDED-F72C-894E-B118-4572DA7CEDDC}"/>
                    </a:ext>
                  </a:extLst>
                </p:cNvPr>
                <p:cNvSpPr txBox="1">
                  <a:spLocks noRot="1" noChangeAspect="1" noMove="1" noResize="1" noEditPoints="1" noAdjustHandles="1" noChangeArrowheads="1" noChangeShapeType="1" noTextEdit="1"/>
                </p:cNvSpPr>
                <p:nvPr/>
              </p:nvSpPr>
              <p:spPr>
                <a:xfrm>
                  <a:off x="11052572" y="3048773"/>
                  <a:ext cx="504000" cy="504000"/>
                </a:xfrm>
                <a:prstGeom prst="ellipse">
                  <a:avLst/>
                </a:prstGeom>
                <a:blipFill>
                  <a:blip r:embed="rId5"/>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4" name="Rectangle 133">
                  <a:extLst>
                    <a:ext uri="{FF2B5EF4-FFF2-40B4-BE49-F238E27FC236}">
                      <a16:creationId xmlns:a16="http://schemas.microsoft.com/office/drawing/2014/main" id="{BDD7D39B-392E-BD44-A628-C34679551334}"/>
                    </a:ext>
                  </a:extLst>
                </p:cNvPr>
                <p:cNvSpPr/>
                <p:nvPr/>
              </p:nvSpPr>
              <p:spPr>
                <a:xfrm>
                  <a:off x="11484650"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114" name="Rectangle 113">
                  <a:extLst>
                    <a:ext uri="{FF2B5EF4-FFF2-40B4-BE49-F238E27FC236}">
                      <a16:creationId xmlns:a16="http://schemas.microsoft.com/office/drawing/2014/main" id="{9F3F8C03-C033-5346-9E49-6B288D90A42D}"/>
                    </a:ext>
                  </a:extLst>
                </p:cNvPr>
                <p:cNvSpPr>
                  <a:spLocks noRot="1" noChangeAspect="1" noMove="1" noResize="1" noEditPoints="1" noAdjustHandles="1" noChangeArrowheads="1" noChangeShapeType="1" noTextEdit="1"/>
                </p:cNvSpPr>
                <p:nvPr/>
              </p:nvSpPr>
              <p:spPr>
                <a:xfrm>
                  <a:off x="11484650" y="3162274"/>
                  <a:ext cx="384080" cy="276999"/>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5" name="TextBox 134">
                  <a:extLst>
                    <a:ext uri="{FF2B5EF4-FFF2-40B4-BE49-F238E27FC236}">
                      <a16:creationId xmlns:a16="http://schemas.microsoft.com/office/drawing/2014/main" id="{FAF0646F-D3DF-F440-A974-473CFD020D9C}"/>
                    </a:ext>
                  </a:extLst>
                </p:cNvPr>
                <p:cNvSpPr txBox="1">
                  <a:spLocks/>
                </p:cNvSpPr>
                <p:nvPr/>
              </p:nvSpPr>
              <p:spPr>
                <a:xfrm>
                  <a:off x="11052572" y="4291997"/>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𝑖</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5" name="TextBox 114">
                  <a:extLst>
                    <a:ext uri="{FF2B5EF4-FFF2-40B4-BE49-F238E27FC236}">
                      <a16:creationId xmlns:a16="http://schemas.microsoft.com/office/drawing/2014/main" id="{E760A037-67CD-D146-A5E5-2DD5ED48CCB0}"/>
                    </a:ext>
                  </a:extLst>
                </p:cNvPr>
                <p:cNvSpPr txBox="1">
                  <a:spLocks noRot="1" noChangeAspect="1" noMove="1" noResize="1" noEditPoints="1" noAdjustHandles="1" noChangeArrowheads="1" noChangeShapeType="1" noTextEdit="1"/>
                </p:cNvSpPr>
                <p:nvPr/>
              </p:nvSpPr>
              <p:spPr>
                <a:xfrm>
                  <a:off x="11052572" y="4291997"/>
                  <a:ext cx="504000" cy="504000"/>
                </a:xfrm>
                <a:prstGeom prst="ellipse">
                  <a:avLst/>
                </a:prstGeom>
                <a:blipFill>
                  <a:blip r:embed="rId7"/>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6" name="Rectangle 135">
                  <a:extLst>
                    <a:ext uri="{FF2B5EF4-FFF2-40B4-BE49-F238E27FC236}">
                      <a16:creationId xmlns:a16="http://schemas.microsoft.com/office/drawing/2014/main" id="{54981212-68C1-EE4E-9516-8A58C7EB924F}"/>
                    </a:ext>
                  </a:extLst>
                </p:cNvPr>
                <p:cNvSpPr/>
                <p:nvPr/>
              </p:nvSpPr>
              <p:spPr>
                <a:xfrm>
                  <a:off x="11484650" y="441019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116" name="Rectangle 115">
                  <a:extLst>
                    <a:ext uri="{FF2B5EF4-FFF2-40B4-BE49-F238E27FC236}">
                      <a16:creationId xmlns:a16="http://schemas.microsoft.com/office/drawing/2014/main" id="{53591313-A7DE-A44E-93DD-A969B9A02142}"/>
                    </a:ext>
                  </a:extLst>
                </p:cNvPr>
                <p:cNvSpPr>
                  <a:spLocks noRot="1" noChangeAspect="1" noMove="1" noResize="1" noEditPoints="1" noAdjustHandles="1" noChangeArrowheads="1" noChangeShapeType="1" noTextEdit="1"/>
                </p:cNvSpPr>
                <p:nvPr/>
              </p:nvSpPr>
              <p:spPr>
                <a:xfrm>
                  <a:off x="11484650" y="4410198"/>
                  <a:ext cx="348044" cy="276999"/>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7" name="TextBox 136">
                  <a:extLst>
                    <a:ext uri="{FF2B5EF4-FFF2-40B4-BE49-F238E27FC236}">
                      <a16:creationId xmlns:a16="http://schemas.microsoft.com/office/drawing/2014/main" id="{A413D2E7-5D91-364F-8683-1E5586DECCC3}"/>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7" name="TextBox 116">
                  <a:extLst>
                    <a:ext uri="{FF2B5EF4-FFF2-40B4-BE49-F238E27FC236}">
                      <a16:creationId xmlns:a16="http://schemas.microsoft.com/office/drawing/2014/main" id="{57D9A3C5-E8F3-5943-A84A-7C4FE254E8E1}"/>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9"/>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8" name="Rectangle 137">
                  <a:extLst>
                    <a:ext uri="{FF2B5EF4-FFF2-40B4-BE49-F238E27FC236}">
                      <a16:creationId xmlns:a16="http://schemas.microsoft.com/office/drawing/2014/main" id="{3919FD58-19A5-E949-9842-D5A78603832A}"/>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118" name="Rectangle 117">
                  <a:extLst>
                    <a:ext uri="{FF2B5EF4-FFF2-40B4-BE49-F238E27FC236}">
                      <a16:creationId xmlns:a16="http://schemas.microsoft.com/office/drawing/2014/main" id="{9D8ADFCA-6479-4945-BA5C-1D6F50D62FFA}"/>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10"/>
                  <a:stretch>
                    <a:fillRect/>
                  </a:stretch>
                </a:blipFill>
              </p:spPr>
              <p:txBody>
                <a:bodyPr/>
                <a:lstStyle/>
                <a:p>
                  <a:r>
                    <a:rPr lang="en-GB">
                      <a:noFill/>
                    </a:rPr>
                    <a:t> </a:t>
                  </a:r>
                </a:p>
              </p:txBody>
            </p:sp>
          </mc:Fallback>
        </mc:AlternateContent>
        <p:cxnSp>
          <p:nvCxnSpPr>
            <p:cNvPr id="139" name="Straight Connector 138">
              <a:extLst>
                <a:ext uri="{FF2B5EF4-FFF2-40B4-BE49-F238E27FC236}">
                  <a16:creationId xmlns:a16="http://schemas.microsoft.com/office/drawing/2014/main" id="{9A30CB32-4B16-0640-874E-3ECA1E164AAE}"/>
                </a:ext>
              </a:extLst>
            </p:cNvPr>
            <p:cNvCxnSpPr>
              <a:cxnSpLocks/>
              <a:stCxn id="166" idx="0"/>
              <a:endCxn id="130"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3CED69BD-8940-C941-9D0B-B278475D510D}"/>
                </a:ext>
              </a:extLst>
            </p:cNvPr>
            <p:cNvCxnSpPr>
              <a:cxnSpLocks/>
              <a:stCxn id="130" idx="0"/>
              <a:endCxn id="137"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1" name="Rectangle 140">
                  <a:extLst>
                    <a:ext uri="{FF2B5EF4-FFF2-40B4-BE49-F238E27FC236}">
                      <a16:creationId xmlns:a16="http://schemas.microsoft.com/office/drawing/2014/main" id="{986F9B31-816A-8743-B3D0-CC4CC1D576A6}"/>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121" name="Rectangle 120">
                  <a:extLst>
                    <a:ext uri="{FF2B5EF4-FFF2-40B4-BE49-F238E27FC236}">
                      <a16:creationId xmlns:a16="http://schemas.microsoft.com/office/drawing/2014/main" id="{6BC430DA-3592-8C4A-8601-6E1DEE8BEC6F}"/>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11"/>
                  <a:stretch>
                    <a:fillRect/>
                  </a:stretch>
                </a:blipFill>
              </p:spPr>
              <p:txBody>
                <a:bodyPr/>
                <a:lstStyle/>
                <a:p>
                  <a:r>
                    <a:rPr lang="en-GB">
                      <a:noFill/>
                    </a:rPr>
                    <a:t> </a:t>
                  </a:r>
                </a:p>
              </p:txBody>
            </p:sp>
          </mc:Fallback>
        </mc:AlternateContent>
        <p:cxnSp>
          <p:nvCxnSpPr>
            <p:cNvPr id="142" name="Straight Connector 141">
              <a:extLst>
                <a:ext uri="{FF2B5EF4-FFF2-40B4-BE49-F238E27FC236}">
                  <a16:creationId xmlns:a16="http://schemas.microsoft.com/office/drawing/2014/main" id="{34D78A67-28AC-434F-9647-8E705DAA7757}"/>
                </a:ext>
              </a:extLst>
            </p:cNvPr>
            <p:cNvCxnSpPr>
              <a:cxnSpLocks/>
              <a:stCxn id="135" idx="0"/>
              <a:endCxn id="131" idx="4"/>
            </p:cNvCxnSpPr>
            <p:nvPr/>
          </p:nvCxnSpPr>
          <p:spPr>
            <a:xfrm flipV="1">
              <a:off x="11304572" y="3957609"/>
              <a:ext cx="1" cy="3343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DBBA035-A572-194D-85CC-39F416DE96FD}"/>
                </a:ext>
              </a:extLst>
            </p:cNvPr>
            <p:cNvCxnSpPr>
              <a:cxnSpLocks/>
              <a:stCxn id="131" idx="0"/>
              <a:endCxn id="133" idx="4"/>
            </p:cNvCxnSpPr>
            <p:nvPr/>
          </p:nvCxnSpPr>
          <p:spPr>
            <a:xfrm flipH="1" flipV="1">
              <a:off x="11304572" y="3552773"/>
              <a:ext cx="1" cy="33291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4" name="Rectangle 143">
                  <a:extLst>
                    <a:ext uri="{FF2B5EF4-FFF2-40B4-BE49-F238E27FC236}">
                      <a16:creationId xmlns:a16="http://schemas.microsoft.com/office/drawing/2014/main" id="{8D10F8F2-36FF-BE4F-A06E-89BB124FE27A}"/>
                    </a:ext>
                  </a:extLst>
                </p:cNvPr>
                <p:cNvSpPr/>
                <p:nvPr/>
              </p:nvSpPr>
              <p:spPr>
                <a:xfrm>
                  <a:off x="11268610" y="3785053"/>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124" name="Rectangle 123">
                  <a:extLst>
                    <a:ext uri="{FF2B5EF4-FFF2-40B4-BE49-F238E27FC236}">
                      <a16:creationId xmlns:a16="http://schemas.microsoft.com/office/drawing/2014/main" id="{25CA05E9-427F-6B43-9832-AA594E38C9D3}"/>
                    </a:ext>
                  </a:extLst>
                </p:cNvPr>
                <p:cNvSpPr>
                  <a:spLocks noRot="1" noChangeAspect="1" noMove="1" noResize="1" noEditPoints="1" noAdjustHandles="1" noChangeArrowheads="1" noChangeShapeType="1" noTextEdit="1"/>
                </p:cNvSpPr>
                <p:nvPr/>
              </p:nvSpPr>
              <p:spPr>
                <a:xfrm>
                  <a:off x="11268610" y="3785053"/>
                  <a:ext cx="384080" cy="276999"/>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5" name="Rectangle 144">
                  <a:extLst>
                    <a:ext uri="{FF2B5EF4-FFF2-40B4-BE49-F238E27FC236}">
                      <a16:creationId xmlns:a16="http://schemas.microsoft.com/office/drawing/2014/main" id="{5F527827-A6DC-D846-A2DA-539B1343762C}"/>
                    </a:ext>
                  </a:extLst>
                </p:cNvPr>
                <p:cNvSpPr/>
                <p:nvPr/>
              </p:nvSpPr>
              <p:spPr>
                <a:xfrm>
                  <a:off x="11271607" y="5025942"/>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125" name="Rectangle 124">
                  <a:extLst>
                    <a:ext uri="{FF2B5EF4-FFF2-40B4-BE49-F238E27FC236}">
                      <a16:creationId xmlns:a16="http://schemas.microsoft.com/office/drawing/2014/main" id="{8BA2984A-DBF3-9F47-BDD4-727B5986972B}"/>
                    </a:ext>
                  </a:extLst>
                </p:cNvPr>
                <p:cNvSpPr>
                  <a:spLocks noRot="1" noChangeAspect="1" noMove="1" noResize="1" noEditPoints="1" noAdjustHandles="1" noChangeArrowheads="1" noChangeShapeType="1" noTextEdit="1"/>
                </p:cNvSpPr>
                <p:nvPr/>
              </p:nvSpPr>
              <p:spPr>
                <a:xfrm>
                  <a:off x="11271607" y="5025942"/>
                  <a:ext cx="348044"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6" name="Rectangle 145">
                  <a:extLst>
                    <a:ext uri="{FF2B5EF4-FFF2-40B4-BE49-F238E27FC236}">
                      <a16:creationId xmlns:a16="http://schemas.microsoft.com/office/drawing/2014/main" id="{3D8FE9F5-3A28-AC41-AD4C-D31A820044C6}"/>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𝑇𝑟𝑒𝑎𝑡</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r>
                              <a:rPr lang="de-DE" sz="1200" i="1">
                                <a:solidFill>
                                  <a:srgbClr val="FFC000"/>
                                </a:solidFill>
                                <a:latin typeface="Cambria Math" panose="02040503050406030204" pitchFamily="18" charset="0"/>
                              </a:rPr>
                              <m:t>,</m:t>
                            </m:r>
                            <m:r>
                              <a:rPr lang="de-DE" sz="1200" i="1">
                                <a:solidFill>
                                  <a:srgbClr val="FFC000"/>
                                </a:solidFill>
                                <a:latin typeface="Cambria Math" panose="02040503050406030204" pitchFamily="18" charset="0"/>
                              </a:rPr>
                              <m:t>𝑚</m:t>
                            </m:r>
                          </m:e>
                        </m:d>
                      </m:oMath>
                    </m:oMathPara>
                  </a14:m>
                  <a:endParaRPr lang="en-GB" sz="1200" dirty="0">
                    <a:solidFill>
                      <a:srgbClr val="FFC000"/>
                    </a:solidFill>
                  </a:endParaRPr>
                </a:p>
              </p:txBody>
            </p:sp>
          </mc:Choice>
          <mc:Fallback xmlns="">
            <p:sp>
              <p:nvSpPr>
                <p:cNvPr id="126" name="Rectangle 125">
                  <a:extLst>
                    <a:ext uri="{FF2B5EF4-FFF2-40B4-BE49-F238E27FC236}">
                      <a16:creationId xmlns:a16="http://schemas.microsoft.com/office/drawing/2014/main" id="{F2E52EA7-38C5-884D-9C5A-52FA489CB623}"/>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7" name="Rectangle 146">
                  <a:extLst>
                    <a:ext uri="{FF2B5EF4-FFF2-40B4-BE49-F238E27FC236}">
                      <a16:creationId xmlns:a16="http://schemas.microsoft.com/office/drawing/2014/main" id="{FC62583D-3D84-114B-8985-E30CAB5C96DF}"/>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𝐸𝑝𝑖𝑑</m:t>
                        </m:r>
                      </m:oMath>
                    </m:oMathPara>
                  </a14:m>
                  <a:endParaRPr lang="en-GB" sz="1200" dirty="0">
                    <a:solidFill>
                      <a:srgbClr val="FFC000"/>
                    </a:solidFill>
                  </a:endParaRPr>
                </a:p>
              </p:txBody>
            </p:sp>
          </mc:Choice>
          <mc:Fallback xmlns="">
            <p:sp>
              <p:nvSpPr>
                <p:cNvPr id="127" name="Rectangle 126">
                  <a:extLst>
                    <a:ext uri="{FF2B5EF4-FFF2-40B4-BE49-F238E27FC236}">
                      <a16:creationId xmlns:a16="http://schemas.microsoft.com/office/drawing/2014/main" id="{1A96C225-C8ED-654A-9E31-8E7127031B01}"/>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15"/>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8" name="Rectangle 147">
                  <a:extLst>
                    <a:ext uri="{FF2B5EF4-FFF2-40B4-BE49-F238E27FC236}">
                      <a16:creationId xmlns:a16="http://schemas.microsoft.com/office/drawing/2014/main" id="{4595CA71-CC4C-DD4D-820D-F95083F71D4C}"/>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rPr>
                          <m:t>𝑇𝑟𝑎𝑣𝑒𝑙</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e>
                        </m:d>
                      </m:oMath>
                    </m:oMathPara>
                  </a14:m>
                  <a:endParaRPr lang="en-GB" sz="1200" dirty="0">
                    <a:solidFill>
                      <a:srgbClr val="FFC000"/>
                    </a:solidFill>
                  </a:endParaRPr>
                </a:p>
              </p:txBody>
            </p:sp>
          </mc:Choice>
          <mc:Fallback xmlns="">
            <p:sp>
              <p:nvSpPr>
                <p:cNvPr id="128" name="Rectangle 127">
                  <a:extLst>
                    <a:ext uri="{FF2B5EF4-FFF2-40B4-BE49-F238E27FC236}">
                      <a16:creationId xmlns:a16="http://schemas.microsoft.com/office/drawing/2014/main" id="{FC5279DA-30C1-E743-92DD-40AF593D9C66}"/>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9" name="Rectangle 148">
                  <a:extLst>
                    <a:ext uri="{FF2B5EF4-FFF2-40B4-BE49-F238E27FC236}">
                      <a16:creationId xmlns:a16="http://schemas.microsoft.com/office/drawing/2014/main" id="{0AF74E4A-FB32-D841-83C4-8659145DA6DE}"/>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𝑆𝑖𝑐𝑘</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e>
                        </m:d>
                      </m:oMath>
                    </m:oMathPara>
                  </a14:m>
                  <a:endParaRPr lang="en-GB" sz="1200" dirty="0">
                    <a:solidFill>
                      <a:srgbClr val="FFC000"/>
                    </a:solidFill>
                  </a:endParaRPr>
                </a:p>
              </p:txBody>
            </p:sp>
          </mc:Choice>
          <mc:Fallback xmlns="">
            <p:sp>
              <p:nvSpPr>
                <p:cNvPr id="129" name="Rectangle 128">
                  <a:extLst>
                    <a:ext uri="{FF2B5EF4-FFF2-40B4-BE49-F238E27FC236}">
                      <a16:creationId xmlns:a16="http://schemas.microsoft.com/office/drawing/2014/main" id="{6D69EF14-97A5-AD49-9D29-03DEBA2E1CDC}"/>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Rectangle 149">
                  <a:extLst>
                    <a:ext uri="{FF2B5EF4-FFF2-40B4-BE49-F238E27FC236}">
                      <a16:creationId xmlns:a16="http://schemas.microsoft.com/office/drawing/2014/main" id="{5362AB83-835A-8149-8C73-AA72D80BE667}"/>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130" name="Rectangle 129">
                  <a:extLst>
                    <a:ext uri="{FF2B5EF4-FFF2-40B4-BE49-F238E27FC236}">
                      <a16:creationId xmlns:a16="http://schemas.microsoft.com/office/drawing/2014/main" id="{14C7A512-33ED-604A-8139-D66510F56BF5}"/>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18"/>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1" name="Rectangle 150">
                  <a:extLst>
                    <a:ext uri="{FF2B5EF4-FFF2-40B4-BE49-F238E27FC236}">
                      <a16:creationId xmlns:a16="http://schemas.microsoft.com/office/drawing/2014/main" id="{4CE48F33-E47D-0E49-9D9C-05514703A778}"/>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131" name="Rectangle 130">
                  <a:extLst>
                    <a:ext uri="{FF2B5EF4-FFF2-40B4-BE49-F238E27FC236}">
                      <a16:creationId xmlns:a16="http://schemas.microsoft.com/office/drawing/2014/main" id="{63E0AE70-83A6-5942-8904-2923B70F7430}"/>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19"/>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2" name="Rectangle 151">
                  <a:extLst>
                    <a:ext uri="{FF2B5EF4-FFF2-40B4-BE49-F238E27FC236}">
                      <a16:creationId xmlns:a16="http://schemas.microsoft.com/office/drawing/2014/main" id="{52ECF616-9843-1247-B53D-5DB50665CFBD}"/>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2" name="Rectangle 131">
                  <a:extLst>
                    <a:ext uri="{FF2B5EF4-FFF2-40B4-BE49-F238E27FC236}">
                      <a16:creationId xmlns:a16="http://schemas.microsoft.com/office/drawing/2014/main" id="{A42DE3EB-791F-4C4C-AC12-73DDAA590249}"/>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Rectangle 152">
                  <a:extLst>
                    <a:ext uri="{FF2B5EF4-FFF2-40B4-BE49-F238E27FC236}">
                      <a16:creationId xmlns:a16="http://schemas.microsoft.com/office/drawing/2014/main" id="{16B023A5-43EC-FB4D-8E42-E5ECF093FB0F}"/>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ea typeface="Cambria Math" panose="02040503050406030204" pitchFamily="18" charset="0"/>
                          </a:rPr>
                          <m:t>𝐸𝑝𝑖𝑑</m:t>
                        </m:r>
                      </m:oMath>
                    </m:oMathPara>
                  </a14:m>
                  <a:endParaRPr lang="en-GB" sz="1200" dirty="0">
                    <a:solidFill>
                      <a:schemeClr val="accent1"/>
                    </a:solidFill>
                  </a:endParaRPr>
                </a:p>
              </p:txBody>
            </p:sp>
          </mc:Choice>
          <mc:Fallback xmlns="">
            <p:sp>
              <p:nvSpPr>
                <p:cNvPr id="133" name="Rectangle 132">
                  <a:extLst>
                    <a:ext uri="{FF2B5EF4-FFF2-40B4-BE49-F238E27FC236}">
                      <a16:creationId xmlns:a16="http://schemas.microsoft.com/office/drawing/2014/main" id="{624C17B9-8DD7-7F4F-8487-1859D2210787}"/>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21"/>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4" name="Rectangle 153">
                  <a:extLst>
                    <a:ext uri="{FF2B5EF4-FFF2-40B4-BE49-F238E27FC236}">
                      <a16:creationId xmlns:a16="http://schemas.microsoft.com/office/drawing/2014/main" id="{C715D96D-F2CD-8F48-BF0F-C905AEF31C84}"/>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ea typeface="Cambria Math" panose="02040503050406030204" pitchFamily="18" charset="0"/>
                          </a:rPr>
                          <m:t>∅</m:t>
                        </m:r>
                      </m:oMath>
                    </m:oMathPara>
                  </a14:m>
                  <a:endParaRPr lang="en-GB" sz="1200" dirty="0">
                    <a:solidFill>
                      <a:schemeClr val="accent1"/>
                    </a:solidFill>
                  </a:endParaRPr>
                </a:p>
              </p:txBody>
            </p:sp>
          </mc:Choice>
          <mc:Fallback xmlns="">
            <p:sp>
              <p:nvSpPr>
                <p:cNvPr id="134" name="Rectangle 133">
                  <a:extLst>
                    <a:ext uri="{FF2B5EF4-FFF2-40B4-BE49-F238E27FC236}">
                      <a16:creationId xmlns:a16="http://schemas.microsoft.com/office/drawing/2014/main" id="{D30B545B-4B15-F749-A82F-C1F42C51E008}"/>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5" name="Rectangle 154">
                  <a:extLst>
                    <a:ext uri="{FF2B5EF4-FFF2-40B4-BE49-F238E27FC236}">
                      <a16:creationId xmlns:a16="http://schemas.microsoft.com/office/drawing/2014/main" id="{B59C5D1E-91F0-2D43-8F74-716A8B7DB5A8}"/>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5" name="Rectangle 134">
                  <a:extLst>
                    <a:ext uri="{FF2B5EF4-FFF2-40B4-BE49-F238E27FC236}">
                      <a16:creationId xmlns:a16="http://schemas.microsoft.com/office/drawing/2014/main" id="{92CD59C0-51FF-2745-A833-BAB4C5BAC781}"/>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6" name="Rectangle 155">
                  <a:extLst>
                    <a:ext uri="{FF2B5EF4-FFF2-40B4-BE49-F238E27FC236}">
                      <a16:creationId xmlns:a16="http://schemas.microsoft.com/office/drawing/2014/main" id="{5FB8885A-B3D6-1347-833E-DC64A08801CB}"/>
                    </a:ext>
                  </a:extLst>
                </p:cNvPr>
                <p:cNvSpPr/>
                <p:nvPr/>
              </p:nvSpPr>
              <p:spPr>
                <a:xfrm>
                  <a:off x="10636462" y="479510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6" name="Rectangle 135">
                  <a:extLst>
                    <a:ext uri="{FF2B5EF4-FFF2-40B4-BE49-F238E27FC236}">
                      <a16:creationId xmlns:a16="http://schemas.microsoft.com/office/drawing/2014/main" id="{7FAC4136-142B-1340-92B9-2E7BC411FF39}"/>
                    </a:ext>
                  </a:extLst>
                </p:cNvPr>
                <p:cNvSpPr>
                  <a:spLocks noRot="1" noChangeAspect="1" noMove="1" noResize="1" noEditPoints="1" noAdjustHandles="1" noChangeArrowheads="1" noChangeShapeType="1" noTextEdit="1"/>
                </p:cNvSpPr>
                <p:nvPr/>
              </p:nvSpPr>
              <p:spPr>
                <a:xfrm>
                  <a:off x="10636462" y="4795109"/>
                  <a:ext cx="316112"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7" name="Rectangle 156">
                  <a:extLst>
                    <a:ext uri="{FF2B5EF4-FFF2-40B4-BE49-F238E27FC236}">
                      <a16:creationId xmlns:a16="http://schemas.microsoft.com/office/drawing/2014/main" id="{B91D5422-4D41-9F4A-A6CD-CE1E780A4B69}"/>
                    </a:ext>
                  </a:extLst>
                </p:cNvPr>
                <p:cNvSpPr/>
                <p:nvPr/>
              </p:nvSpPr>
              <p:spPr>
                <a:xfrm>
                  <a:off x="10489151"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7" name="Rectangle 136">
                  <a:extLst>
                    <a:ext uri="{FF2B5EF4-FFF2-40B4-BE49-F238E27FC236}">
                      <a16:creationId xmlns:a16="http://schemas.microsoft.com/office/drawing/2014/main" id="{62C250E9-C542-A943-97D6-B78F639CCB7D}"/>
                    </a:ext>
                  </a:extLst>
                </p:cNvPr>
                <p:cNvSpPr>
                  <a:spLocks noRot="1" noChangeAspect="1" noMove="1" noResize="1" noEditPoints="1" noAdjustHandles="1" noChangeArrowheads="1" noChangeShapeType="1" noTextEdit="1"/>
                </p:cNvSpPr>
                <p:nvPr/>
              </p:nvSpPr>
              <p:spPr>
                <a:xfrm>
                  <a:off x="10489151" y="4256331"/>
                  <a:ext cx="316112"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8" name="Rectangle 157">
                  <a:extLst>
                    <a:ext uri="{FF2B5EF4-FFF2-40B4-BE49-F238E27FC236}">
                      <a16:creationId xmlns:a16="http://schemas.microsoft.com/office/drawing/2014/main" id="{080F142D-950B-5A41-9DE9-6A2CC3944D96}"/>
                    </a:ext>
                  </a:extLst>
                </p:cNvPr>
                <p:cNvSpPr/>
                <p:nvPr/>
              </p:nvSpPr>
              <p:spPr>
                <a:xfrm>
                  <a:off x="10336621" y="3903894"/>
                  <a:ext cx="103554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𝐼</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38" name="Rectangle 137">
                  <a:extLst>
                    <a:ext uri="{FF2B5EF4-FFF2-40B4-BE49-F238E27FC236}">
                      <a16:creationId xmlns:a16="http://schemas.microsoft.com/office/drawing/2014/main" id="{72DDCF8A-DCEA-1741-A7A3-68ECDEDAFD15}"/>
                    </a:ext>
                  </a:extLst>
                </p:cNvPr>
                <p:cNvSpPr>
                  <a:spLocks noRot="1" noChangeAspect="1" noMove="1" noResize="1" noEditPoints="1" noAdjustHandles="1" noChangeArrowheads="1" noChangeShapeType="1" noTextEdit="1"/>
                </p:cNvSpPr>
                <p:nvPr/>
              </p:nvSpPr>
              <p:spPr>
                <a:xfrm>
                  <a:off x="10336621" y="3903894"/>
                  <a:ext cx="1035540" cy="276999"/>
                </a:xfrm>
                <a:prstGeom prst="rect">
                  <a:avLst/>
                </a:prstGeom>
                <a:blipFill>
                  <a:blip r:embed="rId26"/>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9" name="Rectangle 158">
                  <a:extLst>
                    <a:ext uri="{FF2B5EF4-FFF2-40B4-BE49-F238E27FC236}">
                      <a16:creationId xmlns:a16="http://schemas.microsoft.com/office/drawing/2014/main" id="{CC3AAA37-7C20-024E-90E5-3D861A069455}"/>
                    </a:ext>
                  </a:extLst>
                </p:cNvPr>
                <p:cNvSpPr/>
                <p:nvPr/>
              </p:nvSpPr>
              <p:spPr>
                <a:xfrm>
                  <a:off x="10490477" y="3699024"/>
                  <a:ext cx="72782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FFC000"/>
                            </a:solidFill>
                            <a:latin typeface="Cambria Math" panose="02040503050406030204" pitchFamily="18" charset="0"/>
                          </a:rPr>
                          <m:t>𝑁𝑎𝑡</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𝑑</m:t>
                            </m:r>
                          </m:e>
                        </m:d>
                      </m:oMath>
                    </m:oMathPara>
                  </a14:m>
                  <a:endParaRPr lang="en-GB" sz="1200" dirty="0">
                    <a:solidFill>
                      <a:srgbClr val="FFC000"/>
                    </a:solidFill>
                  </a:endParaRPr>
                </a:p>
              </p:txBody>
            </p:sp>
          </mc:Choice>
          <mc:Fallback xmlns="">
            <p:sp>
              <p:nvSpPr>
                <p:cNvPr id="139" name="Rectangle 138">
                  <a:extLst>
                    <a:ext uri="{FF2B5EF4-FFF2-40B4-BE49-F238E27FC236}">
                      <a16:creationId xmlns:a16="http://schemas.microsoft.com/office/drawing/2014/main" id="{9CEC661E-7DF7-804A-9CE8-CCD7BC5E5596}"/>
                    </a:ext>
                  </a:extLst>
                </p:cNvPr>
                <p:cNvSpPr>
                  <a:spLocks noRot="1" noChangeAspect="1" noMove="1" noResize="1" noEditPoints="1" noAdjustHandles="1" noChangeArrowheads="1" noChangeShapeType="1" noTextEdit="1"/>
                </p:cNvSpPr>
                <p:nvPr/>
              </p:nvSpPr>
              <p:spPr>
                <a:xfrm>
                  <a:off x="10490477" y="3699024"/>
                  <a:ext cx="727828" cy="276999"/>
                </a:xfrm>
                <a:prstGeom prst="rect">
                  <a:avLst/>
                </a:prstGeom>
                <a:blipFill>
                  <a:blip r:embed="rId2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0" name="Rectangle 159">
                  <a:extLst>
                    <a:ext uri="{FF2B5EF4-FFF2-40B4-BE49-F238E27FC236}">
                      <a16:creationId xmlns:a16="http://schemas.microsoft.com/office/drawing/2014/main" id="{D15F7C5E-3EBE-5D44-B01F-35E5D2AF7B03}"/>
                    </a:ext>
                  </a:extLst>
                </p:cNvPr>
                <p:cNvSpPr/>
                <p:nvPr/>
              </p:nvSpPr>
              <p:spPr>
                <a:xfrm>
                  <a:off x="10129437" y="4442219"/>
                  <a:ext cx="1035540"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𝑁𝑎𝑡</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𝑑</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𝐼</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42" name="Rectangle 141">
                  <a:extLst>
                    <a:ext uri="{FF2B5EF4-FFF2-40B4-BE49-F238E27FC236}">
                      <a16:creationId xmlns:a16="http://schemas.microsoft.com/office/drawing/2014/main" id="{76FF95D4-18D9-AC49-A161-23366D692EB2}"/>
                    </a:ext>
                  </a:extLst>
                </p:cNvPr>
                <p:cNvSpPr>
                  <a:spLocks noRot="1" noChangeAspect="1" noMove="1" noResize="1" noEditPoints="1" noAdjustHandles="1" noChangeArrowheads="1" noChangeShapeType="1" noTextEdit="1"/>
                </p:cNvSpPr>
                <p:nvPr/>
              </p:nvSpPr>
              <p:spPr>
                <a:xfrm>
                  <a:off x="10129437" y="4442219"/>
                  <a:ext cx="1035540" cy="461665"/>
                </a:xfrm>
                <a:prstGeom prst="rect">
                  <a:avLst/>
                </a:prstGeom>
                <a:blipFill>
                  <a:blip r:embed="rId28"/>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1" name="Rectangle 160">
                  <a:extLst>
                    <a:ext uri="{FF2B5EF4-FFF2-40B4-BE49-F238E27FC236}">
                      <a16:creationId xmlns:a16="http://schemas.microsoft.com/office/drawing/2014/main" id="{B4493C1C-FA4F-D941-A9A8-2BBC8D9DF048}"/>
                    </a:ext>
                  </a:extLst>
                </p:cNvPr>
                <p:cNvSpPr/>
                <p:nvPr/>
              </p:nvSpPr>
              <p:spPr>
                <a:xfrm>
                  <a:off x="10281557" y="4961700"/>
                  <a:ext cx="1025922"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𝑁𝑎𝑡</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𝑑</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𝑖</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43" name="Rectangle 142">
                  <a:extLst>
                    <a:ext uri="{FF2B5EF4-FFF2-40B4-BE49-F238E27FC236}">
                      <a16:creationId xmlns:a16="http://schemas.microsoft.com/office/drawing/2014/main" id="{103289CF-15CB-954B-B015-DA8B5EEE3391}"/>
                    </a:ext>
                  </a:extLst>
                </p:cNvPr>
                <p:cNvSpPr>
                  <a:spLocks noRot="1" noChangeAspect="1" noMove="1" noResize="1" noEditPoints="1" noAdjustHandles="1" noChangeArrowheads="1" noChangeShapeType="1" noTextEdit="1"/>
                </p:cNvSpPr>
                <p:nvPr/>
              </p:nvSpPr>
              <p:spPr>
                <a:xfrm>
                  <a:off x="10281557" y="4961700"/>
                  <a:ext cx="1025922" cy="461665"/>
                </a:xfrm>
                <a:prstGeom prst="rect">
                  <a:avLst/>
                </a:prstGeom>
                <a:blipFill>
                  <a:blip r:embed="rId29"/>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2" name="Rectangle 161">
                  <a:extLst>
                    <a:ext uri="{FF2B5EF4-FFF2-40B4-BE49-F238E27FC236}">
                      <a16:creationId xmlns:a16="http://schemas.microsoft.com/office/drawing/2014/main" id="{8C320EDA-EA5B-DF49-919C-7500E9C80775}"/>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144" name="Rectangle 143">
                  <a:extLst>
                    <a:ext uri="{FF2B5EF4-FFF2-40B4-BE49-F238E27FC236}">
                      <a16:creationId xmlns:a16="http://schemas.microsoft.com/office/drawing/2014/main" id="{3B4AD77F-BC78-E94A-96B3-219CD0FF76CA}"/>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30"/>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3" name="Rectangle 162">
                  <a:extLst>
                    <a:ext uri="{FF2B5EF4-FFF2-40B4-BE49-F238E27FC236}">
                      <a16:creationId xmlns:a16="http://schemas.microsoft.com/office/drawing/2014/main" id="{02020C65-CDC0-C348-BDA2-1E17140D60BC}"/>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145" name="Rectangle 144">
                  <a:extLst>
                    <a:ext uri="{FF2B5EF4-FFF2-40B4-BE49-F238E27FC236}">
                      <a16:creationId xmlns:a16="http://schemas.microsoft.com/office/drawing/2014/main" id="{36904841-7094-C240-A26A-E2C17B9B924E}"/>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31"/>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4" name="Rectangle 163">
                  <a:extLst>
                    <a:ext uri="{FF2B5EF4-FFF2-40B4-BE49-F238E27FC236}">
                      <a16:creationId xmlns:a16="http://schemas.microsoft.com/office/drawing/2014/main" id="{DA1917A6-3F85-7249-88E2-0D11D3CD2C64}"/>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146" name="Rectangle 145">
                  <a:extLst>
                    <a:ext uri="{FF2B5EF4-FFF2-40B4-BE49-F238E27FC236}">
                      <a16:creationId xmlns:a16="http://schemas.microsoft.com/office/drawing/2014/main" id="{794253F9-30A7-564C-95F6-5B178B51258A}"/>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32"/>
                  <a:stretch>
                    <a:fillRect b="-6667"/>
                  </a:stretch>
                </a:blipFill>
              </p:spPr>
              <p:txBody>
                <a:bodyPr/>
                <a:lstStyle/>
                <a:p>
                  <a:r>
                    <a:rPr lang="en-GB">
                      <a:noFill/>
                    </a:rPr>
                    <a:t> </a:t>
                  </a:r>
                </a:p>
              </p:txBody>
            </p:sp>
          </mc:Fallback>
        </mc:AlternateContent>
        <p:cxnSp>
          <p:nvCxnSpPr>
            <p:cNvPr id="165" name="Straight Connector 164">
              <a:extLst>
                <a:ext uri="{FF2B5EF4-FFF2-40B4-BE49-F238E27FC236}">
                  <a16:creationId xmlns:a16="http://schemas.microsoft.com/office/drawing/2014/main" id="{4D6F2DB1-8D37-AD46-AC8B-20C271F8D365}"/>
                </a:ext>
              </a:extLst>
            </p:cNvPr>
            <p:cNvCxnSpPr>
              <a:cxnSpLocks/>
              <a:stCxn id="164" idx="0"/>
              <a:endCxn id="166"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66" name="Oval 165">
              <a:extLst>
                <a:ext uri="{FF2B5EF4-FFF2-40B4-BE49-F238E27FC236}">
                  <a16:creationId xmlns:a16="http://schemas.microsoft.com/office/drawing/2014/main" id="{08AC717D-665D-DE42-ADE2-ED276B5FCE82}"/>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67" name="Rectangle 166">
                  <a:extLst>
                    <a:ext uri="{FF2B5EF4-FFF2-40B4-BE49-F238E27FC236}">
                      <a16:creationId xmlns:a16="http://schemas.microsoft.com/office/drawing/2014/main" id="{101CC002-544B-7048-9FBC-A0171289FBBA}"/>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149" name="Rectangle 148">
                  <a:extLst>
                    <a:ext uri="{FF2B5EF4-FFF2-40B4-BE49-F238E27FC236}">
                      <a16:creationId xmlns:a16="http://schemas.microsoft.com/office/drawing/2014/main" id="{822839C1-6262-7547-B9E8-AEA2145A1A4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3"/>
                  <a:stretch>
                    <a:fillRect b="-6667"/>
                  </a:stretch>
                </a:blipFill>
              </p:spPr>
              <p:txBody>
                <a:bodyPr/>
                <a:lstStyle/>
                <a:p>
                  <a:r>
                    <a:rPr lang="en-GB">
                      <a:noFill/>
                    </a:rPr>
                    <a:t> </a:t>
                  </a:r>
                </a:p>
              </p:txBody>
            </p:sp>
          </mc:Fallback>
        </mc:AlternateContent>
        <p:cxnSp>
          <p:nvCxnSpPr>
            <p:cNvPr id="168" name="Straight Connector 167">
              <a:extLst>
                <a:ext uri="{FF2B5EF4-FFF2-40B4-BE49-F238E27FC236}">
                  <a16:creationId xmlns:a16="http://schemas.microsoft.com/office/drawing/2014/main" id="{60DAD541-4175-E145-81D6-E9F18A140216}"/>
                </a:ext>
              </a:extLst>
            </p:cNvPr>
            <p:cNvCxnSpPr>
              <a:cxnSpLocks/>
              <a:stCxn id="167" idx="0"/>
              <a:endCxn id="170"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D7DBDA53-09D5-E342-ADBC-72951A8F50F3}"/>
                </a:ext>
              </a:extLst>
            </p:cNvPr>
            <p:cNvCxnSpPr>
              <a:cxnSpLocks/>
              <a:stCxn id="170" idx="0"/>
              <a:endCxn id="171"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0" name="Oval 169">
              <a:extLst>
                <a:ext uri="{FF2B5EF4-FFF2-40B4-BE49-F238E27FC236}">
                  <a16:creationId xmlns:a16="http://schemas.microsoft.com/office/drawing/2014/main" id="{343A0712-9FF7-5743-BF02-46825AD4D43C}"/>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71" name="TextBox 170">
                  <a:extLst>
                    <a:ext uri="{FF2B5EF4-FFF2-40B4-BE49-F238E27FC236}">
                      <a16:creationId xmlns:a16="http://schemas.microsoft.com/office/drawing/2014/main" id="{3EAC05BE-333B-D54D-A4ED-3DEB2A280044}"/>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53" name="TextBox 152">
                  <a:extLst>
                    <a:ext uri="{FF2B5EF4-FFF2-40B4-BE49-F238E27FC236}">
                      <a16:creationId xmlns:a16="http://schemas.microsoft.com/office/drawing/2014/main" id="{6981E5CB-4B62-BF48-9ADB-6DD81BE9A587}"/>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34"/>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2" name="Rectangle 171">
                  <a:extLst>
                    <a:ext uri="{FF2B5EF4-FFF2-40B4-BE49-F238E27FC236}">
                      <a16:creationId xmlns:a16="http://schemas.microsoft.com/office/drawing/2014/main" id="{D0A81AB8-FEC4-C14A-A9D9-C6F92A3FFBFD}"/>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154" name="Rectangle 153">
                  <a:extLst>
                    <a:ext uri="{FF2B5EF4-FFF2-40B4-BE49-F238E27FC236}">
                      <a16:creationId xmlns:a16="http://schemas.microsoft.com/office/drawing/2014/main" id="{580D70BB-04E5-6A46-A5B8-405FB8633DA1}"/>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3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3" name="Rectangle 172">
                  <a:extLst>
                    <a:ext uri="{FF2B5EF4-FFF2-40B4-BE49-F238E27FC236}">
                      <a16:creationId xmlns:a16="http://schemas.microsoft.com/office/drawing/2014/main" id="{FCD93CE4-6755-1748-B90E-81E6DDC8389C}"/>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155" name="Rectangle 154">
                  <a:extLst>
                    <a:ext uri="{FF2B5EF4-FFF2-40B4-BE49-F238E27FC236}">
                      <a16:creationId xmlns:a16="http://schemas.microsoft.com/office/drawing/2014/main" id="{5FBB1891-6AA0-B344-9AA2-4AADF04CBC20}"/>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4" name="Rectangle 173">
                  <a:extLst>
                    <a:ext uri="{FF2B5EF4-FFF2-40B4-BE49-F238E27FC236}">
                      <a16:creationId xmlns:a16="http://schemas.microsoft.com/office/drawing/2014/main" id="{9C8879F9-AEEB-9D4E-BB99-B1E5D0A6C514}"/>
                    </a:ext>
                  </a:extLst>
                </p:cNvPr>
                <p:cNvSpPr/>
                <p:nvPr/>
              </p:nvSpPr>
              <p:spPr>
                <a:xfrm>
                  <a:off x="10486759" y="3244735"/>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59" name="Rectangle 158">
                  <a:extLst>
                    <a:ext uri="{FF2B5EF4-FFF2-40B4-BE49-F238E27FC236}">
                      <a16:creationId xmlns:a16="http://schemas.microsoft.com/office/drawing/2014/main" id="{A8278027-28A1-784C-97F0-3D008A5A37D6}"/>
                    </a:ext>
                  </a:extLst>
                </p:cNvPr>
                <p:cNvSpPr>
                  <a:spLocks noRot="1" noChangeAspect="1" noMove="1" noResize="1" noEditPoints="1" noAdjustHandles="1" noChangeArrowheads="1" noChangeShapeType="1" noTextEdit="1"/>
                </p:cNvSpPr>
                <p:nvPr/>
              </p:nvSpPr>
              <p:spPr>
                <a:xfrm>
                  <a:off x="10486759" y="3244735"/>
                  <a:ext cx="543803" cy="276999"/>
                </a:xfrm>
                <a:prstGeom prst="rect">
                  <a:avLst/>
                </a:prstGeom>
                <a:blipFill>
                  <a:blip r:embed="rId37"/>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5" name="Rectangle 174">
                  <a:extLst>
                    <a:ext uri="{FF2B5EF4-FFF2-40B4-BE49-F238E27FC236}">
                      <a16:creationId xmlns:a16="http://schemas.microsoft.com/office/drawing/2014/main" id="{514AF76E-63AA-5648-B21F-49E2EA64B742}"/>
                    </a:ext>
                  </a:extLst>
                </p:cNvPr>
                <p:cNvSpPr/>
                <p:nvPr/>
              </p:nvSpPr>
              <p:spPr>
                <a:xfrm>
                  <a:off x="10431679" y="3048773"/>
                  <a:ext cx="65396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FFC000"/>
                            </a:solidFill>
                            <a:latin typeface="Cambria Math" panose="02040503050406030204" pitchFamily="18" charset="0"/>
                          </a:rPr>
                          <m:t>𝐴𝑐𝑐</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𝐼</m:t>
                            </m:r>
                          </m:e>
                        </m:d>
                      </m:oMath>
                    </m:oMathPara>
                  </a14:m>
                  <a:endParaRPr lang="en-GB" sz="1200" dirty="0">
                    <a:solidFill>
                      <a:srgbClr val="FFC000"/>
                    </a:solidFill>
                  </a:endParaRPr>
                </a:p>
              </p:txBody>
            </p:sp>
          </mc:Choice>
          <mc:Fallback xmlns="">
            <p:sp>
              <p:nvSpPr>
                <p:cNvPr id="160" name="Rectangle 159">
                  <a:extLst>
                    <a:ext uri="{FF2B5EF4-FFF2-40B4-BE49-F238E27FC236}">
                      <a16:creationId xmlns:a16="http://schemas.microsoft.com/office/drawing/2014/main" id="{9A73F501-8C32-FD44-B948-97F7DB8849CA}"/>
                    </a:ext>
                  </a:extLst>
                </p:cNvPr>
                <p:cNvSpPr>
                  <a:spLocks noRot="1" noChangeAspect="1" noMove="1" noResize="1" noEditPoints="1" noAdjustHandles="1" noChangeArrowheads="1" noChangeShapeType="1" noTextEdit="1"/>
                </p:cNvSpPr>
                <p:nvPr/>
              </p:nvSpPr>
              <p:spPr>
                <a:xfrm>
                  <a:off x="10431679" y="3048773"/>
                  <a:ext cx="653962" cy="276999"/>
                </a:xfrm>
                <a:prstGeom prst="rect">
                  <a:avLst/>
                </a:prstGeom>
                <a:blipFill>
                  <a:blip r:embed="rId38"/>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356142341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F5E78E-DB4B-084D-8722-244F7CF9D173}"/>
              </a:ext>
            </a:extLst>
          </p:cNvPr>
          <p:cNvSpPr>
            <a:spLocks noGrp="1"/>
          </p:cNvSpPr>
          <p:nvPr>
            <p:ph type="title"/>
          </p:nvPr>
        </p:nvSpPr>
        <p:spPr/>
        <p:txBody>
          <a:bodyPr/>
          <a:lstStyle/>
          <a:p>
            <a:r>
              <a:rPr lang="en-GB" dirty="0"/>
              <a:t>Complexity of Probabilistic Inference in PRMs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E40B775C-05DC-5B4E-8EC9-EC0EB26234B2}"/>
                  </a:ext>
                </a:extLst>
              </p:cNvPr>
              <p:cNvSpPr>
                <a:spLocks noGrp="1"/>
              </p:cNvSpPr>
              <p:nvPr>
                <p:ph idx="1"/>
              </p:nvPr>
            </p:nvSpPr>
            <p:spPr/>
            <p:txBody>
              <a:bodyPr>
                <a:normAutofit/>
              </a:bodyPr>
              <a:lstStyle/>
              <a:p>
                <a:r>
                  <a:rPr lang="en-GB" i="1" dirty="0"/>
                  <a:t>Informally</a:t>
                </a:r>
                <a:r>
                  <a:rPr lang="en-GB" dirty="0"/>
                  <a:t>, LVE complexity still</a:t>
                </a:r>
                <a:br>
                  <a:rPr lang="en-GB" dirty="0"/>
                </a:br>
                <a:r>
                  <a:rPr lang="en-GB" dirty="0"/>
                  <a:t>worst case size of an interim result </a:t>
                </a:r>
                <a14:m>
                  <m:oMath xmlns:m="http://schemas.openxmlformats.org/officeDocument/2006/math">
                    <m:r>
                      <a:rPr lang="de-DE" i="1">
                        <a:latin typeface="Cambria Math" panose="02040503050406030204" pitchFamily="18" charset="0"/>
                      </a:rPr>
                      <m:t>𝑡𝑖𝑚𝑒𝑠</m:t>
                    </m:r>
                  </m:oMath>
                </a14:m>
                <a:r>
                  <a:rPr lang="en-GB" dirty="0"/>
                  <a:t> number of eliminations</a:t>
                </a:r>
              </a:p>
              <a:p>
                <a:endParaRPr lang="en-GB" dirty="0"/>
              </a:p>
              <a:p>
                <a:r>
                  <a:rPr lang="en-GB" dirty="0"/>
                  <a:t>Use a so-called first-order dtree (</a:t>
                </a:r>
                <a:r>
                  <a:rPr lang="en-GB" dirty="0">
                    <a:solidFill>
                      <a:schemeClr val="accent1"/>
                    </a:solidFill>
                  </a:rPr>
                  <a:t>FO dree</a:t>
                </a:r>
                <a:r>
                  <a:rPr lang="en-GB" dirty="0"/>
                  <a:t>), to get worst case size of an interim result characterised by so-called </a:t>
                </a:r>
                <a:r>
                  <a:rPr lang="en-GB" dirty="0">
                    <a:solidFill>
                      <a:schemeClr val="accent1"/>
                    </a:solidFill>
                  </a:rPr>
                  <a:t>lifted width</a:t>
                </a:r>
                <a:endParaRPr lang="en-GB" dirty="0"/>
              </a:p>
              <a:p>
                <a:pPr lvl="1"/>
                <a:r>
                  <a:rPr lang="en-GB" dirty="0"/>
                  <a:t>In dtree representation of VE for </a:t>
                </a:r>
                <a14:m>
                  <m:oMath xmlns:m="http://schemas.openxmlformats.org/officeDocument/2006/math">
                    <m:r>
                      <a:rPr lang="de-DE" b="0" i="1" smtClean="0">
                        <a:latin typeface="Cambria Math" panose="02040503050406030204" pitchFamily="18" charset="0"/>
                      </a:rPr>
                      <m:t>𝑔𝑟</m:t>
                    </m:r>
                    <m:d>
                      <m:dPr>
                        <m:ctrlPr>
                          <a:rPr lang="de-DE" b="0" i="1" smtClean="0">
                            <a:latin typeface="Cambria Math" panose="02040503050406030204" pitchFamily="18" charset="0"/>
                          </a:rPr>
                        </m:ctrlPr>
                      </m:dPr>
                      <m:e>
                        <m:r>
                          <a:rPr lang="de-DE" b="0" i="1" smtClean="0">
                            <a:latin typeface="Cambria Math" panose="02040503050406030204" pitchFamily="18" charset="0"/>
                          </a:rPr>
                          <m:t>𝐺</m:t>
                        </m:r>
                      </m:e>
                    </m:d>
                  </m:oMath>
                </a14:m>
                <a:r>
                  <a:rPr lang="en-GB" dirty="0"/>
                  <a:t>, </a:t>
                </a:r>
                <a:br>
                  <a:rPr lang="en-GB" dirty="0"/>
                </a:br>
                <a:r>
                  <a:rPr lang="en-GB" dirty="0"/>
                  <a:t>duplicate subtrees whenever a lifted sum-out applicable in </a:t>
                </a:r>
                <a14:m>
                  <m:oMath xmlns:m="http://schemas.openxmlformats.org/officeDocument/2006/math">
                    <m:r>
                      <a:rPr lang="en-GB" i="1" dirty="0" smtClean="0">
                        <a:latin typeface="Cambria Math" panose="02040503050406030204" pitchFamily="18" charset="0"/>
                      </a:rPr>
                      <m:t>𝐺</m:t>
                    </m:r>
                  </m:oMath>
                </a14:m>
                <a:endParaRPr lang="en-GB" dirty="0"/>
              </a:p>
              <a:p>
                <a:pPr lvl="1"/>
                <a:r>
                  <a:rPr lang="en-GB" dirty="0"/>
                  <a:t>In FO dtree of LVE for </a:t>
                </a:r>
                <a14:m>
                  <m:oMath xmlns:m="http://schemas.openxmlformats.org/officeDocument/2006/math">
                    <m:r>
                      <a:rPr lang="de-DE" i="1">
                        <a:latin typeface="Cambria Math" panose="02040503050406030204" pitchFamily="18" charset="0"/>
                      </a:rPr>
                      <m:t>𝐺</m:t>
                    </m:r>
                  </m:oMath>
                </a14:m>
                <a:r>
                  <a:rPr lang="en-GB" dirty="0"/>
                  <a:t>,</a:t>
                </a:r>
                <a:br>
                  <a:rPr lang="en-GB" dirty="0"/>
                </a:br>
                <a:r>
                  <a:rPr lang="en-GB" dirty="0"/>
                  <a:t>representative subtree for lifted sum-out (compactly encode duplicate subtrees)</a:t>
                </a:r>
              </a:p>
            </p:txBody>
          </p:sp>
        </mc:Choice>
        <mc:Fallback xmlns="">
          <p:sp>
            <p:nvSpPr>
              <p:cNvPr id="3" name="Content Placeholder 2">
                <a:extLst>
                  <a:ext uri="{FF2B5EF4-FFF2-40B4-BE49-F238E27FC236}">
                    <a16:creationId xmlns:a16="http://schemas.microsoft.com/office/drawing/2014/main" id="{E40B775C-05DC-5B4E-8EC9-EC0EB26234B2}"/>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5" name="Date Placeholder 44">
            <a:extLst>
              <a:ext uri="{FF2B5EF4-FFF2-40B4-BE49-F238E27FC236}">
                <a16:creationId xmlns:a16="http://schemas.microsoft.com/office/drawing/2014/main" id="{67A8916B-94C7-2B42-BA8D-9D0B68BBF7EE}"/>
              </a:ext>
            </a:extLst>
          </p:cNvPr>
          <p:cNvSpPr>
            <a:spLocks noGrp="1"/>
          </p:cNvSpPr>
          <p:nvPr>
            <p:ph type="dt" sz="half" idx="2"/>
          </p:nvPr>
        </p:nvSpPr>
        <p:spPr/>
        <p:txBody>
          <a:bodyPr/>
          <a:lstStyle/>
          <a:p>
            <a:r>
              <a:rPr lang="de-DE"/>
              <a:t>Exact: Lifting</a:t>
            </a:r>
            <a:endParaRPr lang="en-US" dirty="0"/>
          </a:p>
        </p:txBody>
      </p:sp>
      <p:sp>
        <p:nvSpPr>
          <p:cNvPr id="46" name="Footer Placeholder 45">
            <a:extLst>
              <a:ext uri="{FF2B5EF4-FFF2-40B4-BE49-F238E27FC236}">
                <a16:creationId xmlns:a16="http://schemas.microsoft.com/office/drawing/2014/main" id="{54BAB126-1E56-FE44-83D7-B62A60867AD8}"/>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8313C5EF-60A5-5647-A167-1B30BA2D257A}"/>
              </a:ext>
            </a:extLst>
          </p:cNvPr>
          <p:cNvSpPr>
            <a:spLocks noGrp="1"/>
          </p:cNvSpPr>
          <p:nvPr>
            <p:ph type="sldNum" sz="quarter" idx="4"/>
          </p:nvPr>
        </p:nvSpPr>
        <p:spPr/>
        <p:txBody>
          <a:bodyPr/>
          <a:lstStyle/>
          <a:p>
            <a:fld id="{67C9959E-8E6B-B04C-9955-EA096F41CA7A}" type="slidenum">
              <a:rPr lang="en-GB" smtClean="0"/>
              <a:t>43</a:t>
            </a:fld>
            <a:endParaRPr lang="en-GB"/>
          </a:p>
        </p:txBody>
      </p:sp>
    </p:spTree>
    <p:extLst>
      <p:ext uri="{BB962C8B-B14F-4D97-AF65-F5344CB8AC3E}">
        <p14:creationId xmlns:p14="http://schemas.microsoft.com/office/powerpoint/2010/main" val="310670277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452565-188D-2F44-ADC2-2E39534EBCBD}"/>
              </a:ext>
            </a:extLst>
          </p:cNvPr>
          <p:cNvSpPr>
            <a:spLocks noGrp="1"/>
          </p:cNvSpPr>
          <p:nvPr>
            <p:ph type="title"/>
          </p:nvPr>
        </p:nvSpPr>
        <p:spPr/>
        <p:txBody>
          <a:bodyPr/>
          <a:lstStyle/>
          <a:p>
            <a:r>
              <a:rPr lang="en-GB" dirty="0"/>
              <a:t>Dtree with Repeating Structures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78CCF50-FA07-3445-9261-413D769DDF8E}"/>
                  </a:ext>
                </a:extLst>
              </p:cNvPr>
              <p:cNvSpPr>
                <a:spLocks noGrp="1"/>
              </p:cNvSpPr>
              <p:nvPr>
                <p:ph idx="1"/>
              </p:nvPr>
            </p:nvSpPr>
            <p:spPr/>
            <p:txBody>
              <a:bodyPr/>
              <a:lstStyle/>
              <a:p>
                <a:r>
                  <a:rPr lang="en-GB" dirty="0"/>
                  <a:t>Decomposition of </a:t>
                </a:r>
                <a14:m>
                  <m:oMath xmlns:m="http://schemas.openxmlformats.org/officeDocument/2006/math">
                    <m:r>
                      <m:rPr>
                        <m:sty m:val="p"/>
                      </m:rPr>
                      <a:rPr lang="de-DE" b="0" i="0" dirty="0" smtClean="0">
                        <a:latin typeface="Cambria Math" panose="02040503050406030204" pitchFamily="18" charset="0"/>
                      </a:rPr>
                      <m:t>gr</m:t>
                    </m:r>
                    <m:d>
                      <m:dPr>
                        <m:ctrlPr>
                          <a:rPr lang="de-DE" b="0" i="1" dirty="0" smtClean="0">
                            <a:latin typeface="Cambria Math" panose="02040503050406030204" pitchFamily="18" charset="0"/>
                          </a:rPr>
                        </m:ctrlPr>
                      </m:dPr>
                      <m:e>
                        <m:r>
                          <a:rPr lang="en-GB" i="1" dirty="0" smtClean="0">
                            <a:latin typeface="Cambria Math" panose="02040503050406030204" pitchFamily="18" charset="0"/>
                          </a:rPr>
                          <m:t>𝐺</m:t>
                        </m:r>
                      </m:e>
                    </m:d>
                  </m:oMath>
                </a14:m>
                <a:endParaRPr lang="en-GB" dirty="0"/>
              </a:p>
              <a:p>
                <a:pPr lvl="1"/>
                <a14:m>
                  <m:oMath xmlns:m="http://schemas.openxmlformats.org/officeDocument/2006/math">
                    <m:r>
                      <a:rPr lang="de-DE" b="0" i="1" smtClean="0">
                        <a:latin typeface="Cambria Math" panose="02040503050406030204" pitchFamily="18" charset="0"/>
                      </a:rPr>
                      <m:t>𝑎</m:t>
                    </m:r>
                    <m:r>
                      <a:rPr lang="de-DE" b="0" i="1" smtClean="0">
                        <a:latin typeface="Cambria Math" panose="02040503050406030204" pitchFamily="18" charset="0"/>
                      </a:rPr>
                      <m:t>≜</m:t>
                    </m:r>
                    <m:r>
                      <a:rPr lang="de-DE" b="0" i="1" smtClean="0">
                        <a:latin typeface="Cambria Math" panose="02040503050406030204" pitchFamily="18" charset="0"/>
                      </a:rPr>
                      <m:t>𝑎𝑙𝑖𝑐𝑒</m:t>
                    </m:r>
                  </m:oMath>
                </a14:m>
                <a:endParaRPr lang="de-DE" b="0" dirty="0"/>
              </a:p>
              <a:p>
                <a:pPr lvl="1"/>
                <a14:m>
                  <m:oMath xmlns:m="http://schemas.openxmlformats.org/officeDocument/2006/math">
                    <m:r>
                      <a:rPr lang="de-DE" b="0" i="1" smtClean="0">
                        <a:latin typeface="Cambria Math" panose="02040503050406030204" pitchFamily="18" charset="0"/>
                      </a:rPr>
                      <m:t>𝑒</m:t>
                    </m:r>
                    <m:r>
                      <a:rPr lang="de-DE" i="1">
                        <a:latin typeface="Cambria Math" panose="02040503050406030204" pitchFamily="18" charset="0"/>
                      </a:rPr>
                      <m:t>≜</m:t>
                    </m:r>
                    <m:r>
                      <a:rPr lang="de-DE" b="0" i="1" smtClean="0">
                        <a:latin typeface="Cambria Math" panose="02040503050406030204" pitchFamily="18" charset="0"/>
                      </a:rPr>
                      <m:t>𝑒𝑣</m:t>
                    </m:r>
                    <m:r>
                      <a:rPr lang="de-DE" i="1">
                        <a:latin typeface="Cambria Math" panose="02040503050406030204" pitchFamily="18" charset="0"/>
                      </a:rPr>
                      <m:t>𝑒</m:t>
                    </m:r>
                  </m:oMath>
                </a14:m>
                <a:endParaRPr lang="de-DE" dirty="0"/>
              </a:p>
              <a:p>
                <a:pPr lvl="1"/>
                <a14:m>
                  <m:oMath xmlns:m="http://schemas.openxmlformats.org/officeDocument/2006/math">
                    <m:r>
                      <a:rPr lang="de-DE" b="0" i="1" smtClean="0">
                        <a:latin typeface="Cambria Math" panose="02040503050406030204" pitchFamily="18" charset="0"/>
                      </a:rPr>
                      <m:t>𝑏</m:t>
                    </m:r>
                    <m:r>
                      <a:rPr lang="de-DE" i="1">
                        <a:latin typeface="Cambria Math" panose="02040503050406030204" pitchFamily="18" charset="0"/>
                      </a:rPr>
                      <m:t>≜</m:t>
                    </m:r>
                    <m:r>
                      <a:rPr lang="de-DE" b="0" i="1" smtClean="0">
                        <a:latin typeface="Cambria Math" panose="02040503050406030204" pitchFamily="18" charset="0"/>
                      </a:rPr>
                      <m:t>𝑏𝑜𝑏</m:t>
                    </m:r>
                  </m:oMath>
                </a14:m>
                <a:endParaRPr lang="en-GB" dirty="0"/>
              </a:p>
            </p:txBody>
          </p:sp>
        </mc:Choice>
        <mc:Fallback xmlns="">
          <p:sp>
            <p:nvSpPr>
              <p:cNvPr id="3" name="Content Placeholder 2">
                <a:extLst>
                  <a:ext uri="{FF2B5EF4-FFF2-40B4-BE49-F238E27FC236}">
                    <a16:creationId xmlns:a16="http://schemas.microsoft.com/office/drawing/2014/main" id="{B78CCF50-FA07-3445-9261-413D769DDF8E}"/>
                  </a:ext>
                </a:extLst>
              </p:cNvPr>
              <p:cNvSpPr>
                <a:spLocks noGrp="1" noRot="1" noChangeAspect="1" noMove="1" noResize="1" noEditPoints="1" noAdjustHandles="1" noChangeArrowheads="1" noChangeShapeType="1" noTextEdit="1"/>
              </p:cNvSpPr>
              <p:nvPr>
                <p:ph idx="1"/>
              </p:nvPr>
            </p:nvSpPr>
            <p:spPr>
              <a:blipFill>
                <a:blip r:embed="rId3"/>
                <a:stretch>
                  <a:fillRect l="-1549" t="-2985"/>
                </a:stretch>
              </a:blipFill>
            </p:spPr>
            <p:txBody>
              <a:bodyPr/>
              <a:lstStyle/>
              <a:p>
                <a:r>
                  <a:rPr lang="en-DE">
                    <a:noFill/>
                  </a:rPr>
                  <a:t> </a:t>
                </a:r>
              </a:p>
            </p:txBody>
          </p:sp>
        </mc:Fallback>
      </mc:AlternateContent>
      <p:sp>
        <p:nvSpPr>
          <p:cNvPr id="49" name="Date Placeholder 48">
            <a:extLst>
              <a:ext uri="{FF2B5EF4-FFF2-40B4-BE49-F238E27FC236}">
                <a16:creationId xmlns:a16="http://schemas.microsoft.com/office/drawing/2014/main" id="{6C3C6451-4A99-AA48-80A3-BF3E97C3E923}"/>
              </a:ext>
            </a:extLst>
          </p:cNvPr>
          <p:cNvSpPr>
            <a:spLocks noGrp="1"/>
          </p:cNvSpPr>
          <p:nvPr>
            <p:ph type="dt" sz="half" idx="2"/>
          </p:nvPr>
        </p:nvSpPr>
        <p:spPr/>
        <p:txBody>
          <a:bodyPr/>
          <a:lstStyle/>
          <a:p>
            <a:r>
              <a:rPr lang="de-DE"/>
              <a:t>Exact: Lifting</a:t>
            </a:r>
            <a:endParaRPr lang="en-US" dirty="0"/>
          </a:p>
        </p:txBody>
      </p:sp>
      <p:sp>
        <p:nvSpPr>
          <p:cNvPr id="50" name="Footer Placeholder 49">
            <a:extLst>
              <a:ext uri="{FF2B5EF4-FFF2-40B4-BE49-F238E27FC236}">
                <a16:creationId xmlns:a16="http://schemas.microsoft.com/office/drawing/2014/main" id="{784E434C-C4C6-6649-97D6-09248B76FFB6}"/>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EC8942B3-AA0B-E345-9102-7FE23103E138}"/>
              </a:ext>
            </a:extLst>
          </p:cNvPr>
          <p:cNvSpPr>
            <a:spLocks noGrp="1"/>
          </p:cNvSpPr>
          <p:nvPr>
            <p:ph type="sldNum" sz="quarter" idx="4"/>
          </p:nvPr>
        </p:nvSpPr>
        <p:spPr/>
        <p:txBody>
          <a:bodyPr/>
          <a:lstStyle/>
          <a:p>
            <a:fld id="{67C9959E-8E6B-B04C-9955-EA096F41CA7A}" type="slidenum">
              <a:rPr lang="en-GB" smtClean="0"/>
              <a:t>44</a:t>
            </a:fld>
            <a:endParaRPr lang="en-GB"/>
          </a:p>
        </p:txBody>
      </p:sp>
      <p:cxnSp>
        <p:nvCxnSpPr>
          <p:cNvPr id="17" name="Straight Connector 16">
            <a:extLst>
              <a:ext uri="{FF2B5EF4-FFF2-40B4-BE49-F238E27FC236}">
                <a16:creationId xmlns:a16="http://schemas.microsoft.com/office/drawing/2014/main" id="{05FFE204-9B59-4444-99FC-BC17C566853E}"/>
              </a:ext>
            </a:extLst>
          </p:cNvPr>
          <p:cNvCxnSpPr>
            <a:cxnSpLocks/>
            <a:stCxn id="255" idx="0"/>
            <a:endCxn id="170" idx="5"/>
          </p:cNvCxnSpPr>
          <p:nvPr/>
        </p:nvCxnSpPr>
        <p:spPr>
          <a:xfrm flipV="1">
            <a:off x="7121396" y="2912740"/>
            <a:ext cx="1578948" cy="1169781"/>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6830778B-D741-2046-87BE-196A52367244}"/>
              </a:ext>
            </a:extLst>
          </p:cNvPr>
          <p:cNvCxnSpPr>
            <a:cxnSpLocks/>
            <a:stCxn id="231" idx="0"/>
            <a:endCxn id="170" idx="4"/>
          </p:cNvCxnSpPr>
          <p:nvPr/>
        </p:nvCxnSpPr>
        <p:spPr>
          <a:xfrm flipV="1">
            <a:off x="4380734" y="2923273"/>
            <a:ext cx="4294181" cy="11592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5" name="Rectangle 24">
                <a:extLst>
                  <a:ext uri="{FF2B5EF4-FFF2-40B4-BE49-F238E27FC236}">
                    <a16:creationId xmlns:a16="http://schemas.microsoft.com/office/drawing/2014/main" id="{D279E39E-DFC2-9E4B-92A1-E767EE0623EB}"/>
                  </a:ext>
                </a:extLst>
              </p:cNvPr>
              <p:cNvSpPr/>
              <p:nvPr/>
            </p:nvSpPr>
            <p:spPr>
              <a:xfrm>
                <a:off x="8184459" y="2647273"/>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𝐸𝑝𝑖𝑑</m:t>
                      </m:r>
                    </m:oMath>
                  </m:oMathPara>
                </a14:m>
                <a:endParaRPr lang="en-GB" sz="1200" dirty="0">
                  <a:solidFill>
                    <a:srgbClr val="FFC000"/>
                  </a:solidFill>
                </a:endParaRPr>
              </a:p>
            </p:txBody>
          </p:sp>
        </mc:Choice>
        <mc:Fallback xmlns="">
          <p:sp>
            <p:nvSpPr>
              <p:cNvPr id="25" name="Rectangle 24">
                <a:extLst>
                  <a:ext uri="{FF2B5EF4-FFF2-40B4-BE49-F238E27FC236}">
                    <a16:creationId xmlns:a16="http://schemas.microsoft.com/office/drawing/2014/main" id="{D279E39E-DFC2-9E4B-92A1-E767EE0623EB}"/>
                  </a:ext>
                </a:extLst>
              </p:cNvPr>
              <p:cNvSpPr>
                <a:spLocks noRot="1" noChangeAspect="1" noMove="1" noResize="1" noEditPoints="1" noAdjustHandles="1" noChangeArrowheads="1" noChangeShapeType="1" noTextEdit="1"/>
              </p:cNvSpPr>
              <p:nvPr/>
            </p:nvSpPr>
            <p:spPr>
              <a:xfrm>
                <a:off x="8184459" y="2647273"/>
                <a:ext cx="545406" cy="276999"/>
              </a:xfrm>
              <a:prstGeom prst="rect">
                <a:avLst/>
              </a:prstGeom>
              <a:blipFill>
                <a:blip r:embed="rId4"/>
                <a:stretch>
                  <a:fillRect b="-4348"/>
                </a:stretch>
              </a:blipFill>
            </p:spPr>
            <p:txBody>
              <a:bodyPr/>
              <a:lstStyle/>
              <a:p>
                <a:r>
                  <a:rPr lang="en-GB">
                    <a:noFill/>
                  </a:rPr>
                  <a:t> </a:t>
                </a:r>
              </a:p>
            </p:txBody>
          </p:sp>
        </mc:Fallback>
      </mc:AlternateContent>
      <p:sp>
        <p:nvSpPr>
          <p:cNvPr id="48" name="Rectangle 47">
            <a:extLst>
              <a:ext uri="{FF2B5EF4-FFF2-40B4-BE49-F238E27FC236}">
                <a16:creationId xmlns:a16="http://schemas.microsoft.com/office/drawing/2014/main" id="{4993F4CB-4258-D641-A67C-2CB4DAFFBC6E}"/>
              </a:ext>
            </a:extLst>
          </p:cNvPr>
          <p:cNvSpPr/>
          <p:nvPr/>
        </p:nvSpPr>
        <p:spPr>
          <a:xfrm>
            <a:off x="258020" y="3637583"/>
            <a:ext cx="8287697" cy="2217096"/>
          </a:xfrm>
          <a:prstGeom prst="rect">
            <a:avLst/>
          </a:prstGeom>
          <a:noFill/>
          <a:ln w="38100" cap="flat" cmpd="sng" algn="ctr">
            <a:solidFill>
              <a:schemeClr val="accent1"/>
            </a:solidFill>
            <a:prstDash val="solid"/>
            <a:round/>
            <a:headEnd type="none" w="med" len="med"/>
            <a:tailEnd type="none" w="med" len="med"/>
          </a:ln>
        </p:spPr>
        <p:style>
          <a:lnRef idx="0">
            <a:scrgbClr r="0" g="0" b="0"/>
          </a:lnRef>
          <a:fillRef idx="0">
            <a:scrgbClr r="0" g="0" b="0"/>
          </a:fillRef>
          <a:effectRef idx="0">
            <a:scrgbClr r="0" g="0" b="0"/>
          </a:effectRef>
          <a:fontRef idx="minor">
            <a:schemeClr val="accen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C8D5D37E-3676-964D-AF0E-C6847E079CDF}"/>
                  </a:ext>
                </a:extLst>
              </p:cNvPr>
              <p:cNvSpPr txBox="1"/>
              <p:nvPr/>
            </p:nvSpPr>
            <p:spPr>
              <a:xfrm>
                <a:off x="8041148" y="1754193"/>
                <a:ext cx="3321145" cy="646331"/>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Duplicated for </a:t>
                </a:r>
                <a14:m>
                  <m:oMath xmlns:m="http://schemas.openxmlformats.org/officeDocument/2006/math">
                    <m:r>
                      <a:rPr lang="de-DE" i="1" dirty="0">
                        <a:latin typeface="Cambria Math" panose="02040503050406030204" pitchFamily="18" charset="0"/>
                      </a:rPr>
                      <m:t>𝑎𝑙𝑖𝑐𝑒</m:t>
                    </m:r>
                    <m:r>
                      <a:rPr lang="de-DE" i="1" dirty="0">
                        <a:latin typeface="Cambria Math" panose="02040503050406030204" pitchFamily="18" charset="0"/>
                      </a:rPr>
                      <m:t>, </m:t>
                    </m:r>
                    <m:r>
                      <a:rPr lang="de-DE" i="1" dirty="0">
                        <a:latin typeface="Cambria Math" panose="02040503050406030204" pitchFamily="18" charset="0"/>
                      </a:rPr>
                      <m:t>𝑏𝑜𝑏</m:t>
                    </m:r>
                  </m:oMath>
                </a14:m>
                <a:r>
                  <a:rPr lang="en-GB" dirty="0"/>
                  <a:t>, i.e., for each </a:t>
                </a:r>
                <a14:m>
                  <m:oMath xmlns:m="http://schemas.openxmlformats.org/officeDocument/2006/math">
                    <m:r>
                      <a:rPr lang="de-DE" i="1">
                        <a:latin typeface="Cambria Math" panose="02040503050406030204" pitchFamily="18" charset="0"/>
                      </a:rPr>
                      <m:t>𝑥</m:t>
                    </m:r>
                  </m:oMath>
                </a14:m>
                <a:r>
                  <a:rPr lang="en-GB" dirty="0"/>
                  <a:t> that is indistinguishable</a:t>
                </a:r>
              </a:p>
            </p:txBody>
          </p:sp>
        </mc:Choice>
        <mc:Fallback xmlns="">
          <p:sp>
            <p:nvSpPr>
              <p:cNvPr id="52" name="TextBox 51">
                <a:extLst>
                  <a:ext uri="{FF2B5EF4-FFF2-40B4-BE49-F238E27FC236}">
                    <a16:creationId xmlns:a16="http://schemas.microsoft.com/office/drawing/2014/main" id="{C8D5D37E-3676-964D-AF0E-C6847E079CDF}"/>
                  </a:ext>
                </a:extLst>
              </p:cNvPr>
              <p:cNvSpPr txBox="1">
                <a:spLocks noRot="1" noChangeAspect="1" noMove="1" noResize="1" noEditPoints="1" noAdjustHandles="1" noChangeArrowheads="1" noChangeShapeType="1" noTextEdit="1"/>
              </p:cNvSpPr>
              <p:nvPr/>
            </p:nvSpPr>
            <p:spPr>
              <a:xfrm>
                <a:off x="8041148" y="1754193"/>
                <a:ext cx="3321145" cy="646331"/>
              </a:xfrm>
              <a:prstGeom prst="rect">
                <a:avLst/>
              </a:prstGeom>
              <a:blipFill>
                <a:blip r:embed="rId5"/>
                <a:stretch>
                  <a:fillRect/>
                </a:stretch>
              </a:blipFill>
            </p:spPr>
            <p:txBody>
              <a:bodyPr/>
              <a:lstStyle/>
              <a:p>
                <a:r>
                  <a:rPr lang="en-GB">
                    <a:noFill/>
                  </a:rPr>
                  <a:t> </a:t>
                </a:r>
              </a:p>
            </p:txBody>
          </p:sp>
        </mc:Fallback>
      </mc:AlternateContent>
      <p:cxnSp>
        <p:nvCxnSpPr>
          <p:cNvPr id="54" name="Straight Arrow Connector 53">
            <a:extLst>
              <a:ext uri="{FF2B5EF4-FFF2-40B4-BE49-F238E27FC236}">
                <a16:creationId xmlns:a16="http://schemas.microsoft.com/office/drawing/2014/main" id="{C37CA0BC-F500-CD4C-9D94-C3DE8B4FB1EB}"/>
              </a:ext>
            </a:extLst>
          </p:cNvPr>
          <p:cNvCxnSpPr>
            <a:cxnSpLocks/>
            <a:stCxn id="52" idx="2"/>
            <a:endCxn id="48" idx="3"/>
          </p:cNvCxnSpPr>
          <p:nvPr/>
        </p:nvCxnSpPr>
        <p:spPr>
          <a:xfrm flipH="1">
            <a:off x="8545717" y="2400524"/>
            <a:ext cx="1156004" cy="2345607"/>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6DEF69A4-C3A0-A549-B389-90BD8F4CE745}"/>
                  </a:ext>
                </a:extLst>
              </p:cNvPr>
              <p:cNvSpPr txBox="1"/>
              <p:nvPr/>
            </p:nvSpPr>
            <p:spPr>
              <a:xfrm>
                <a:off x="3267363" y="2395671"/>
                <a:ext cx="3157740" cy="646331"/>
              </a:xfrm>
              <a:prstGeom prst="rect">
                <a:avLst/>
              </a:prstGeom>
              <a:solidFill>
                <a:srgbClr val="FFC000"/>
              </a:solidFill>
              <a:ln>
                <a:solidFill>
                  <a:srgbClr val="FFC000"/>
                </a:solidFill>
              </a:ln>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Duplicated for each </a:t>
                </a:r>
                <a14:m>
                  <m:oMath xmlns:m="http://schemas.openxmlformats.org/officeDocument/2006/math">
                    <m:sSub>
                      <m:sSubPr>
                        <m:ctrlPr>
                          <a:rPr lang="de-DE" i="1" dirty="0">
                            <a:latin typeface="Cambria Math" panose="02040503050406030204" pitchFamily="18" charset="0"/>
                          </a:rPr>
                        </m:ctrlPr>
                      </m:sSubPr>
                      <m:e>
                        <m:r>
                          <a:rPr lang="de-DE" i="1" dirty="0">
                            <a:latin typeface="Cambria Math" panose="02040503050406030204" pitchFamily="18" charset="0"/>
                          </a:rPr>
                          <m:t>𝑚</m:t>
                        </m:r>
                      </m:e>
                      <m:sub>
                        <m:r>
                          <a:rPr lang="de-DE" i="1" dirty="0">
                            <a:latin typeface="Cambria Math" panose="02040503050406030204" pitchFamily="18" charset="0"/>
                          </a:rPr>
                          <m:t>𝑖</m:t>
                        </m:r>
                      </m:sub>
                    </m:sSub>
                  </m:oMath>
                </a14:m>
                <a:r>
                  <a:rPr lang="en-GB" dirty="0"/>
                  <a:t>, i.e., for each </a:t>
                </a:r>
                <a14:m>
                  <m:oMath xmlns:m="http://schemas.openxmlformats.org/officeDocument/2006/math">
                    <m:r>
                      <a:rPr lang="de-DE" i="1">
                        <a:latin typeface="Cambria Math" panose="02040503050406030204" pitchFamily="18" charset="0"/>
                      </a:rPr>
                      <m:t>𝑚</m:t>
                    </m:r>
                  </m:oMath>
                </a14:m>
                <a:r>
                  <a:rPr lang="en-GB" dirty="0"/>
                  <a:t> that is indistinguishable</a:t>
                </a:r>
              </a:p>
            </p:txBody>
          </p:sp>
        </mc:Choice>
        <mc:Fallback xmlns="">
          <p:sp>
            <p:nvSpPr>
              <p:cNvPr id="56" name="TextBox 55">
                <a:extLst>
                  <a:ext uri="{FF2B5EF4-FFF2-40B4-BE49-F238E27FC236}">
                    <a16:creationId xmlns:a16="http://schemas.microsoft.com/office/drawing/2014/main" id="{6DEF69A4-C3A0-A549-B389-90BD8F4CE745}"/>
                  </a:ext>
                </a:extLst>
              </p:cNvPr>
              <p:cNvSpPr txBox="1">
                <a:spLocks noRot="1" noChangeAspect="1" noMove="1" noResize="1" noEditPoints="1" noAdjustHandles="1" noChangeArrowheads="1" noChangeShapeType="1" noTextEdit="1"/>
              </p:cNvSpPr>
              <p:nvPr/>
            </p:nvSpPr>
            <p:spPr>
              <a:xfrm>
                <a:off x="3267363" y="2395671"/>
                <a:ext cx="3157740" cy="646331"/>
              </a:xfrm>
              <a:prstGeom prst="rect">
                <a:avLst/>
              </a:prstGeom>
              <a:blipFill>
                <a:blip r:embed="rId6"/>
                <a:stretch>
                  <a:fillRect/>
                </a:stretch>
              </a:blipFill>
              <a:ln>
                <a:solidFill>
                  <a:srgbClr val="FFC000"/>
                </a:solidFill>
              </a:ln>
            </p:spPr>
            <p:txBody>
              <a:bodyPr/>
              <a:lstStyle/>
              <a:p>
                <a:r>
                  <a:rPr lang="en-GB">
                    <a:noFill/>
                  </a:rPr>
                  <a:t> </a:t>
                </a:r>
              </a:p>
            </p:txBody>
          </p:sp>
        </mc:Fallback>
      </mc:AlternateContent>
      <p:cxnSp>
        <p:nvCxnSpPr>
          <p:cNvPr id="57" name="Straight Arrow Connector 56">
            <a:extLst>
              <a:ext uri="{FF2B5EF4-FFF2-40B4-BE49-F238E27FC236}">
                <a16:creationId xmlns:a16="http://schemas.microsoft.com/office/drawing/2014/main" id="{FA07BBBA-9379-F148-80B4-FA923C731827}"/>
              </a:ext>
            </a:extLst>
          </p:cNvPr>
          <p:cNvCxnSpPr>
            <a:cxnSpLocks/>
            <a:stCxn id="56" idx="2"/>
            <a:endCxn id="270" idx="0"/>
          </p:cNvCxnSpPr>
          <p:nvPr/>
        </p:nvCxnSpPr>
        <p:spPr>
          <a:xfrm>
            <a:off x="4846233" y="3042002"/>
            <a:ext cx="3268" cy="1356373"/>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3F35F4A2-2BC1-1644-9FBA-3BB4865E9C59}"/>
              </a:ext>
            </a:extLst>
          </p:cNvPr>
          <p:cNvCxnSpPr>
            <a:cxnSpLocks/>
            <a:stCxn id="52" idx="0"/>
            <a:endCxn id="75" idx="2"/>
          </p:cNvCxnSpPr>
          <p:nvPr/>
        </p:nvCxnSpPr>
        <p:spPr>
          <a:xfrm flipH="1" flipV="1">
            <a:off x="7516542" y="1147963"/>
            <a:ext cx="2185179" cy="60623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5" name="TextBox 74">
                <a:extLst>
                  <a:ext uri="{FF2B5EF4-FFF2-40B4-BE49-F238E27FC236}">
                    <a16:creationId xmlns:a16="http://schemas.microsoft.com/office/drawing/2014/main" id="{E77FA68D-FB7A-A24B-95C7-A5DD49213D48}"/>
                  </a:ext>
                </a:extLst>
              </p:cNvPr>
              <p:cNvSpPr txBox="1"/>
              <p:nvPr/>
            </p:nvSpPr>
            <p:spPr>
              <a:xfrm>
                <a:off x="5791785" y="501632"/>
                <a:ext cx="3449513" cy="646331"/>
              </a:xfrm>
              <a:prstGeom prst="rect">
                <a:avLst/>
              </a:prstGeom>
            </p:spPr>
            <p:style>
              <a:lnRef idx="0">
                <a:schemeClr val="dk1"/>
              </a:lnRef>
              <a:fillRef idx="3">
                <a:schemeClr val="dk1"/>
              </a:fillRef>
              <a:effectRef idx="3">
                <a:schemeClr val="dk1"/>
              </a:effectRef>
              <a:fontRef idx="minor">
                <a:schemeClr val="lt1"/>
              </a:fontRef>
            </p:style>
            <p:txBody>
              <a:bodyPr wrap="square" rtlCol="0">
                <a:spAutoFit/>
              </a:bodyPr>
              <a:lstStyle/>
              <a:p>
                <a:r>
                  <a:rPr lang="en-GB" dirty="0"/>
                  <a:t>Aim for a node that basically says:</a:t>
                </a:r>
              </a:p>
              <a:p>
                <a:pPr algn="ctr"/>
                <a14:m>
                  <m:oMath xmlns:m="http://schemas.openxmlformats.org/officeDocument/2006/math">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𝑥</m:t>
                    </m:r>
                  </m:oMath>
                </a14:m>
                <a:r>
                  <a:rPr lang="en-GB" dirty="0"/>
                  <a:t> in this </a:t>
                </a:r>
                <a:r>
                  <a:rPr lang="en-GB" dirty="0" err="1"/>
                  <a:t>submodel</a:t>
                </a:r>
                <a:endParaRPr lang="en-GB" dirty="0"/>
              </a:p>
            </p:txBody>
          </p:sp>
        </mc:Choice>
        <mc:Fallback xmlns="">
          <p:sp>
            <p:nvSpPr>
              <p:cNvPr id="75" name="TextBox 74">
                <a:extLst>
                  <a:ext uri="{FF2B5EF4-FFF2-40B4-BE49-F238E27FC236}">
                    <a16:creationId xmlns:a16="http://schemas.microsoft.com/office/drawing/2014/main" id="{E77FA68D-FB7A-A24B-95C7-A5DD49213D48}"/>
                  </a:ext>
                </a:extLst>
              </p:cNvPr>
              <p:cNvSpPr txBox="1">
                <a:spLocks noRot="1" noChangeAspect="1" noMove="1" noResize="1" noEditPoints="1" noAdjustHandles="1" noChangeArrowheads="1" noChangeShapeType="1" noTextEdit="1"/>
              </p:cNvSpPr>
              <p:nvPr/>
            </p:nvSpPr>
            <p:spPr>
              <a:xfrm>
                <a:off x="5791785" y="501632"/>
                <a:ext cx="3449513" cy="646331"/>
              </a:xfrm>
              <a:prstGeom prst="rect">
                <a:avLst/>
              </a:prstGeom>
              <a:blipFill>
                <a:blip r:embed="rId7"/>
                <a:stretch>
                  <a:fillRect/>
                </a:stretch>
              </a:blipFill>
            </p:spPr>
            <p:txBody>
              <a:bodyPr/>
              <a:lstStyle/>
              <a:p>
                <a:r>
                  <a:rPr lang="en-GB">
                    <a:noFill/>
                  </a:rPr>
                  <a:t> </a:t>
                </a:r>
              </a:p>
            </p:txBody>
          </p:sp>
        </mc:Fallback>
      </mc:AlternateContent>
      <p:cxnSp>
        <p:nvCxnSpPr>
          <p:cNvPr id="78" name="Straight Arrow Connector 77">
            <a:extLst>
              <a:ext uri="{FF2B5EF4-FFF2-40B4-BE49-F238E27FC236}">
                <a16:creationId xmlns:a16="http://schemas.microsoft.com/office/drawing/2014/main" id="{ACD835D2-87FD-4F47-B15C-3D608D44569D}"/>
              </a:ext>
            </a:extLst>
          </p:cNvPr>
          <p:cNvCxnSpPr>
            <a:cxnSpLocks/>
            <a:stCxn id="56" idx="0"/>
            <a:endCxn id="75" idx="2"/>
          </p:cNvCxnSpPr>
          <p:nvPr/>
        </p:nvCxnSpPr>
        <p:spPr>
          <a:xfrm flipV="1">
            <a:off x="4846233" y="1147963"/>
            <a:ext cx="2670309" cy="124770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5" name="Rectangle 64">
                <a:extLst>
                  <a:ext uri="{FF2B5EF4-FFF2-40B4-BE49-F238E27FC236}">
                    <a16:creationId xmlns:a16="http://schemas.microsoft.com/office/drawing/2014/main" id="{49895BFF-8C29-9848-87A0-A95BE8E6164B}"/>
                  </a:ext>
                </a:extLst>
              </p:cNvPr>
              <p:cNvSpPr/>
              <p:nvPr/>
            </p:nvSpPr>
            <p:spPr>
              <a:xfrm>
                <a:off x="8457162" y="5397468"/>
                <a:ext cx="435504"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0</m:t>
                          </m:r>
                        </m:sub>
                      </m:sSub>
                    </m:oMath>
                  </m:oMathPara>
                </a14:m>
                <a:endParaRPr lang="en-GB" dirty="0"/>
              </a:p>
            </p:txBody>
          </p:sp>
        </mc:Choice>
        <mc:Fallback xmlns="">
          <p:sp>
            <p:nvSpPr>
              <p:cNvPr id="65" name="Rectangle 64">
                <a:extLst>
                  <a:ext uri="{FF2B5EF4-FFF2-40B4-BE49-F238E27FC236}">
                    <a16:creationId xmlns:a16="http://schemas.microsoft.com/office/drawing/2014/main" id="{49895BFF-8C29-9848-87A0-A95BE8E6164B}"/>
                  </a:ext>
                </a:extLst>
              </p:cNvPr>
              <p:cNvSpPr>
                <a:spLocks noRot="1" noChangeAspect="1" noMove="1" noResize="1" noEditPoints="1" noAdjustHandles="1" noChangeArrowheads="1" noChangeShapeType="1" noTextEdit="1"/>
              </p:cNvSpPr>
              <p:nvPr/>
            </p:nvSpPr>
            <p:spPr>
              <a:xfrm>
                <a:off x="8457162" y="5397468"/>
                <a:ext cx="435504" cy="369332"/>
              </a:xfrm>
              <a:prstGeom prst="rect">
                <a:avLst/>
              </a:prstGeom>
              <a:blipFill>
                <a:blip r:embed="rId8"/>
                <a:stretch>
                  <a:fillRect b="-13333"/>
                </a:stretch>
              </a:blipFill>
            </p:spPr>
            <p:txBody>
              <a:bodyPr/>
              <a:lstStyle/>
              <a:p>
                <a:r>
                  <a:rPr lang="en-GB">
                    <a:noFill/>
                  </a:rPr>
                  <a:t> </a:t>
                </a:r>
              </a:p>
            </p:txBody>
          </p:sp>
        </mc:Fallback>
      </mc:AlternateContent>
      <p:cxnSp>
        <p:nvCxnSpPr>
          <p:cNvPr id="66" name="Straight Connector 65">
            <a:extLst>
              <a:ext uri="{FF2B5EF4-FFF2-40B4-BE49-F238E27FC236}">
                <a16:creationId xmlns:a16="http://schemas.microsoft.com/office/drawing/2014/main" id="{79637459-C8F3-0441-A55F-7FF834BE6636}"/>
              </a:ext>
            </a:extLst>
          </p:cNvPr>
          <p:cNvCxnSpPr>
            <a:cxnSpLocks/>
            <a:stCxn id="65" idx="0"/>
            <a:endCxn id="170" idx="4"/>
          </p:cNvCxnSpPr>
          <p:nvPr/>
        </p:nvCxnSpPr>
        <p:spPr>
          <a:xfrm flipV="1">
            <a:off x="8674914" y="2923273"/>
            <a:ext cx="1" cy="2474195"/>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11885E02-CBA6-2249-A357-0B7D4B8DAFE5}"/>
              </a:ext>
            </a:extLst>
          </p:cNvPr>
          <p:cNvCxnSpPr>
            <a:cxnSpLocks/>
            <a:stCxn id="162" idx="0"/>
            <a:endCxn id="170" idx="5"/>
          </p:cNvCxnSpPr>
          <p:nvPr/>
        </p:nvCxnSpPr>
        <p:spPr>
          <a:xfrm flipV="1">
            <a:off x="1624950" y="2912740"/>
            <a:ext cx="7075394" cy="1169781"/>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5" name="Rectangle 94">
            <a:extLst>
              <a:ext uri="{FF2B5EF4-FFF2-40B4-BE49-F238E27FC236}">
                <a16:creationId xmlns:a16="http://schemas.microsoft.com/office/drawing/2014/main" id="{44D5E8A5-2332-EC46-A521-C85F20BD31A9}"/>
              </a:ext>
            </a:extLst>
          </p:cNvPr>
          <p:cNvSpPr/>
          <p:nvPr/>
        </p:nvSpPr>
        <p:spPr>
          <a:xfrm>
            <a:off x="1158656" y="4385315"/>
            <a:ext cx="1867066" cy="1376203"/>
          </a:xfrm>
          <a:prstGeom prst="rect">
            <a:avLst/>
          </a:prstGeom>
          <a:noFill/>
          <a:ln w="38100" cap="flat" cmpd="sng" algn="ctr">
            <a:solidFill>
              <a:srgbClr val="FFC000"/>
            </a:solidFill>
            <a:prstDash val="solid"/>
            <a:round/>
            <a:headEnd type="none" w="med" len="med"/>
            <a:tailEnd type="none" w="med" len="med"/>
          </a:ln>
        </p:spPr>
        <p:style>
          <a:lnRef idx="0">
            <a:scrgbClr r="0" g="0" b="0"/>
          </a:lnRef>
          <a:fillRef idx="0">
            <a:scrgbClr r="0" g="0" b="0"/>
          </a:fillRef>
          <a:effectRef idx="0">
            <a:scrgbClr r="0" g="0" b="0"/>
          </a:effectRef>
          <a:fontRef idx="minor">
            <a:schemeClr val="accent1"/>
          </a:fontRef>
        </p:style>
        <p:txBody>
          <a:bodyPr rtlCol="0" anchor="ctr"/>
          <a:lstStyle/>
          <a:p>
            <a:pPr algn="ctr"/>
            <a:endParaRPr lang="en-GB"/>
          </a:p>
        </p:txBody>
      </p:sp>
      <p:cxnSp>
        <p:nvCxnSpPr>
          <p:cNvPr id="107" name="Straight Connector 106">
            <a:extLst>
              <a:ext uri="{FF2B5EF4-FFF2-40B4-BE49-F238E27FC236}">
                <a16:creationId xmlns:a16="http://schemas.microsoft.com/office/drawing/2014/main" id="{D70C10C9-B4E4-A944-AEF8-E147053AA669}"/>
              </a:ext>
            </a:extLst>
          </p:cNvPr>
          <p:cNvCxnSpPr>
            <a:cxnSpLocks/>
            <a:stCxn id="132" idx="0"/>
            <a:endCxn id="170" idx="5"/>
          </p:cNvCxnSpPr>
          <p:nvPr/>
        </p:nvCxnSpPr>
        <p:spPr>
          <a:xfrm flipH="1" flipV="1">
            <a:off x="8700344" y="2912740"/>
            <a:ext cx="1737341" cy="1156169"/>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1B7C6BA4-F2D4-A447-986B-72DF5E20E5A6}"/>
              </a:ext>
            </a:extLst>
          </p:cNvPr>
          <p:cNvCxnSpPr>
            <a:cxnSpLocks/>
            <a:stCxn id="56" idx="2"/>
            <a:endCxn id="95" idx="0"/>
          </p:cNvCxnSpPr>
          <p:nvPr/>
        </p:nvCxnSpPr>
        <p:spPr>
          <a:xfrm flipH="1">
            <a:off x="2092189" y="3042002"/>
            <a:ext cx="2754044" cy="1343313"/>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31C7FED3-DB8E-7A40-A231-6C81588681CB}"/>
              </a:ext>
            </a:extLst>
          </p:cNvPr>
          <p:cNvCxnSpPr>
            <a:cxnSpLocks/>
            <a:stCxn id="56" idx="2"/>
            <a:endCxn id="271" idx="0"/>
          </p:cNvCxnSpPr>
          <p:nvPr/>
        </p:nvCxnSpPr>
        <p:spPr>
          <a:xfrm>
            <a:off x="4846233" y="3042002"/>
            <a:ext cx="2706194" cy="1367814"/>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p:grpSp>
        <p:nvGrpSpPr>
          <p:cNvPr id="134" name="Group 133">
            <a:extLst>
              <a:ext uri="{FF2B5EF4-FFF2-40B4-BE49-F238E27FC236}">
                <a16:creationId xmlns:a16="http://schemas.microsoft.com/office/drawing/2014/main" id="{E0462BFC-D53A-F946-B0A5-FCD0753B29E0}"/>
              </a:ext>
            </a:extLst>
          </p:cNvPr>
          <p:cNvGrpSpPr/>
          <p:nvPr/>
        </p:nvGrpSpPr>
        <p:grpSpPr>
          <a:xfrm>
            <a:off x="8885647" y="3637583"/>
            <a:ext cx="3106785" cy="2129631"/>
            <a:chOff x="225209" y="3655296"/>
            <a:chExt cx="3106785" cy="2129631"/>
          </a:xfrm>
        </p:grpSpPr>
        <p:cxnSp>
          <p:nvCxnSpPr>
            <p:cNvPr id="5" name="Straight Connector 4">
              <a:extLst>
                <a:ext uri="{FF2B5EF4-FFF2-40B4-BE49-F238E27FC236}">
                  <a16:creationId xmlns:a16="http://schemas.microsoft.com/office/drawing/2014/main" id="{AC891FF6-04AC-394E-A181-BEE7630C1175}"/>
                </a:ext>
              </a:extLst>
            </p:cNvPr>
            <p:cNvCxnSpPr>
              <a:cxnSpLocks/>
              <a:stCxn id="128" idx="0"/>
              <a:endCxn id="132" idx="4"/>
            </p:cNvCxnSpPr>
            <p:nvPr/>
          </p:nvCxnSpPr>
          <p:spPr>
            <a:xfrm flipH="1" flipV="1">
              <a:off x="1777247" y="4158547"/>
              <a:ext cx="4107" cy="389740"/>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0" name="Rectangle 29">
                  <a:extLst>
                    <a:ext uri="{FF2B5EF4-FFF2-40B4-BE49-F238E27FC236}">
                      <a16:creationId xmlns:a16="http://schemas.microsoft.com/office/drawing/2014/main" id="{0EC1C226-B06B-FF4F-8CB3-00D2D036ACD4}"/>
                    </a:ext>
                  </a:extLst>
                </p:cNvPr>
                <p:cNvSpPr/>
                <p:nvPr/>
              </p:nvSpPr>
              <p:spPr>
                <a:xfrm>
                  <a:off x="1627770" y="3655296"/>
                  <a:ext cx="884666"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rgbClr val="FFC000"/>
                            </a:solidFill>
                            <a:latin typeface="Cambria Math" panose="02040503050406030204" pitchFamily="18" charset="0"/>
                          </a:rPr>
                          <m:t>𝐴𝑐𝑐</m:t>
                        </m:r>
                        <m:r>
                          <a:rPr lang="de-DE" sz="1200" i="1">
                            <a:solidFill>
                              <a:srgbClr val="FFC000"/>
                            </a:solidFill>
                            <a:latin typeface="Cambria Math" panose="02040503050406030204" pitchFamily="18" charset="0"/>
                          </a:rPr>
                          <m:t>.</m:t>
                        </m:r>
                        <m:r>
                          <a:rPr lang="de-DE" sz="1200" i="1">
                            <a:solidFill>
                              <a:srgbClr val="FFC000"/>
                            </a:solidFill>
                            <a:latin typeface="Cambria Math" panose="02040503050406030204" pitchFamily="18" charset="0"/>
                          </a:rPr>
                          <m:t>𝑐h𝑒𝑚</m:t>
                        </m:r>
                      </m:oMath>
                    </m:oMathPara>
                  </a14:m>
                  <a:endParaRPr lang="en-GB" sz="1200" dirty="0">
                    <a:solidFill>
                      <a:srgbClr val="FFC000"/>
                    </a:solidFill>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30" name="Rectangle 29">
                  <a:extLst>
                    <a:ext uri="{FF2B5EF4-FFF2-40B4-BE49-F238E27FC236}">
                      <a16:creationId xmlns:a16="http://schemas.microsoft.com/office/drawing/2014/main" id="{0EC1C226-B06B-FF4F-8CB3-00D2D036ACD4}"/>
                    </a:ext>
                  </a:extLst>
                </p:cNvPr>
                <p:cNvSpPr>
                  <a:spLocks noRot="1" noChangeAspect="1" noMove="1" noResize="1" noEditPoints="1" noAdjustHandles="1" noChangeArrowheads="1" noChangeShapeType="1" noTextEdit="1"/>
                </p:cNvSpPr>
                <p:nvPr/>
              </p:nvSpPr>
              <p:spPr>
                <a:xfrm>
                  <a:off x="1627770" y="3655296"/>
                  <a:ext cx="884666" cy="461665"/>
                </a:xfrm>
                <a:prstGeom prst="rect">
                  <a:avLst/>
                </a:prstGeom>
                <a:blipFill>
                  <a:blip r:embed="rId9"/>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Rectangle 30">
                  <a:extLst>
                    <a:ext uri="{FF2B5EF4-FFF2-40B4-BE49-F238E27FC236}">
                      <a16:creationId xmlns:a16="http://schemas.microsoft.com/office/drawing/2014/main" id="{9850E327-F891-F745-9565-ECC0E93780F7}"/>
                    </a:ext>
                  </a:extLst>
                </p:cNvPr>
                <p:cNvSpPr/>
                <p:nvPr/>
              </p:nvSpPr>
              <p:spPr>
                <a:xfrm>
                  <a:off x="875837" y="4103204"/>
                  <a:ext cx="88306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rgbClr val="FFC000"/>
                            </a:solidFill>
                            <a:latin typeface="Cambria Math" panose="02040503050406030204" pitchFamily="18" charset="0"/>
                          </a:rPr>
                          <m:t>𝐴𝑐𝑐</m:t>
                        </m:r>
                        <m:r>
                          <a:rPr lang="de-DE" sz="1200" i="1">
                            <a:solidFill>
                              <a:srgbClr val="FFC000"/>
                            </a:solidFill>
                            <a:latin typeface="Cambria Math" charset="0"/>
                          </a:rPr>
                          <m:t>.</m:t>
                        </m:r>
                        <m:r>
                          <a:rPr lang="de-DE" sz="1200" i="1">
                            <a:solidFill>
                              <a:srgbClr val="FFC000"/>
                            </a:solidFill>
                            <a:latin typeface="Cambria Math" panose="02040503050406030204" pitchFamily="18" charset="0"/>
                          </a:rPr>
                          <m:t>𝑛𝑢𝑐𝑙</m:t>
                        </m:r>
                      </m:oMath>
                    </m:oMathPara>
                  </a14:m>
                  <a:endParaRPr lang="en-GB" sz="1200" dirty="0">
                    <a:solidFill>
                      <a:srgbClr val="FFC000"/>
                    </a:solidFill>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r>
                          <a:rPr lang="de-DE" sz="1200" i="1">
                            <a:solidFill>
                              <a:schemeClr val="accent1"/>
                            </a:solidFill>
                            <a:latin typeface="Cambria Math" charset="0"/>
                          </a:rPr>
                          <m:t>.</m:t>
                        </m:r>
                        <m:r>
                          <a:rPr lang="de-DE" sz="1200" b="0" i="1" smtClean="0">
                            <a:solidFill>
                              <a:schemeClr val="accent1"/>
                            </a:solidFill>
                            <a:latin typeface="Cambria Math" panose="02040503050406030204" pitchFamily="18" charset="0"/>
                          </a:rPr>
                          <m:t>𝑐h𝑒𝑚</m:t>
                        </m:r>
                      </m:oMath>
                    </m:oMathPara>
                  </a14:m>
                  <a:endParaRPr lang="de-DE" sz="1200" b="0" i="1" dirty="0">
                    <a:solidFill>
                      <a:schemeClr val="accent1"/>
                    </a:solidFill>
                    <a:latin typeface="Cambria Math" panose="02040503050406030204" pitchFamily="18" charset="0"/>
                  </a:endParaRPr>
                </a:p>
              </p:txBody>
            </p:sp>
          </mc:Choice>
          <mc:Fallback xmlns="">
            <p:sp>
              <p:nvSpPr>
                <p:cNvPr id="31" name="Rectangle 30">
                  <a:extLst>
                    <a:ext uri="{FF2B5EF4-FFF2-40B4-BE49-F238E27FC236}">
                      <a16:creationId xmlns:a16="http://schemas.microsoft.com/office/drawing/2014/main" id="{9850E327-F891-F745-9565-ECC0E93780F7}"/>
                    </a:ext>
                  </a:extLst>
                </p:cNvPr>
                <p:cNvSpPr>
                  <a:spLocks noRot="1" noChangeAspect="1" noMove="1" noResize="1" noEditPoints="1" noAdjustHandles="1" noChangeArrowheads="1" noChangeShapeType="1" noTextEdit="1"/>
                </p:cNvSpPr>
                <p:nvPr/>
              </p:nvSpPr>
              <p:spPr>
                <a:xfrm>
                  <a:off x="875837" y="4103204"/>
                  <a:ext cx="883062" cy="646331"/>
                </a:xfrm>
                <a:prstGeom prst="rect">
                  <a:avLst/>
                </a:prstGeom>
                <a:blipFill>
                  <a:blip r:embed="rId1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7D1491B9-B39B-F94E-89BB-91EA0B5F8808}"/>
                    </a:ext>
                  </a:extLst>
                </p:cNvPr>
                <p:cNvSpPr/>
                <p:nvPr/>
              </p:nvSpPr>
              <p:spPr>
                <a:xfrm>
                  <a:off x="225209" y="4338764"/>
                  <a:ext cx="883062" cy="83099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rgbClr val="FFC000"/>
                            </a:solidFill>
                            <a:latin typeface="Cambria Math" panose="02040503050406030204" pitchFamily="18" charset="0"/>
                          </a:rPr>
                          <m:t>𝑁𝑎𝑡</m:t>
                        </m:r>
                        <m:r>
                          <a:rPr lang="de-DE" sz="1200" i="1">
                            <a:solidFill>
                              <a:srgbClr val="FFC000"/>
                            </a:solidFill>
                            <a:latin typeface="Cambria Math" charset="0"/>
                          </a:rPr>
                          <m:t>.</m:t>
                        </m:r>
                        <m:r>
                          <a:rPr lang="de-DE" sz="1200" i="1">
                            <a:solidFill>
                              <a:srgbClr val="FFC000"/>
                            </a:solidFill>
                            <a:latin typeface="Cambria Math" panose="02040503050406030204" pitchFamily="18" charset="0"/>
                          </a:rPr>
                          <m:t>𝑓𝑖𝑟𝑒</m:t>
                        </m:r>
                      </m:oMath>
                    </m:oMathPara>
                  </a14:m>
                  <a:endParaRPr lang="en-GB" sz="1200" dirty="0">
                    <a:solidFill>
                      <a:srgbClr val="FFC000"/>
                    </a:solidFill>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r>
                          <a:rPr lang="de-DE" sz="1200" i="1">
                            <a:solidFill>
                              <a:schemeClr val="accent1"/>
                            </a:solidFill>
                            <a:latin typeface="Cambria Math" charset="0"/>
                          </a:rPr>
                          <m:t>.</m:t>
                        </m:r>
                        <m:r>
                          <a:rPr lang="de-DE" sz="1200" b="0" i="1" smtClean="0">
                            <a:solidFill>
                              <a:schemeClr val="accent1"/>
                            </a:solidFill>
                            <a:latin typeface="Cambria Math" panose="02040503050406030204" pitchFamily="18" charset="0"/>
                          </a:rPr>
                          <m:t>𝑐h𝑒𝑚</m:t>
                        </m:r>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r>
                          <a:rPr lang="de-DE" sz="1200" b="0" i="1" smtClean="0">
                            <a:solidFill>
                              <a:schemeClr val="accent1"/>
                            </a:solidFill>
                            <a:latin typeface="Cambria Math" panose="02040503050406030204" pitchFamily="18" charset="0"/>
                          </a:rPr>
                          <m:t>.</m:t>
                        </m:r>
                        <m:r>
                          <a:rPr lang="de-DE" sz="1200" b="0" i="1" smtClean="0">
                            <a:solidFill>
                              <a:schemeClr val="accent1"/>
                            </a:solidFill>
                            <a:latin typeface="Cambria Math" panose="02040503050406030204" pitchFamily="18" charset="0"/>
                          </a:rPr>
                          <m:t>𝑛𝑢𝑐𝑙</m:t>
                        </m:r>
                      </m:oMath>
                    </m:oMathPara>
                  </a14:m>
                  <a:endParaRPr lang="de-DE" sz="1200" i="1" dirty="0">
                    <a:solidFill>
                      <a:schemeClr val="accent1"/>
                    </a:solidFill>
                    <a:latin typeface="Cambria Math" panose="02040503050406030204" pitchFamily="18" charset="0"/>
                  </a:endParaRPr>
                </a:p>
              </p:txBody>
            </p:sp>
          </mc:Choice>
          <mc:Fallback xmlns="">
            <p:sp>
              <p:nvSpPr>
                <p:cNvPr id="35" name="Rectangle 34">
                  <a:extLst>
                    <a:ext uri="{FF2B5EF4-FFF2-40B4-BE49-F238E27FC236}">
                      <a16:creationId xmlns:a16="http://schemas.microsoft.com/office/drawing/2014/main" id="{7D1491B9-B39B-F94E-89BB-91EA0B5F8808}"/>
                    </a:ext>
                  </a:extLst>
                </p:cNvPr>
                <p:cNvSpPr>
                  <a:spLocks noRot="1" noChangeAspect="1" noMove="1" noResize="1" noEditPoints="1" noAdjustHandles="1" noChangeArrowheads="1" noChangeShapeType="1" noTextEdit="1"/>
                </p:cNvSpPr>
                <p:nvPr/>
              </p:nvSpPr>
              <p:spPr>
                <a:xfrm>
                  <a:off x="225209" y="4338764"/>
                  <a:ext cx="883062" cy="830997"/>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Rectangle 37">
                  <a:extLst>
                    <a:ext uri="{FF2B5EF4-FFF2-40B4-BE49-F238E27FC236}">
                      <a16:creationId xmlns:a16="http://schemas.microsoft.com/office/drawing/2014/main" id="{4C8EFEB6-1B4E-4D49-AE6D-DFB705FA8A62}"/>
                    </a:ext>
                  </a:extLst>
                </p:cNvPr>
                <p:cNvSpPr/>
                <p:nvPr/>
              </p:nvSpPr>
              <p:spPr>
                <a:xfrm>
                  <a:off x="2589895" y="5407270"/>
                  <a:ext cx="436458" cy="371961"/>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1</m:t>
                            </m:r>
                          </m:sub>
                        </m:sSub>
                      </m:oMath>
                    </m:oMathPara>
                  </a14:m>
                  <a:endParaRPr lang="en-GB" dirty="0"/>
                </a:p>
              </p:txBody>
            </p:sp>
          </mc:Choice>
          <mc:Fallback xmlns="">
            <p:sp>
              <p:nvSpPr>
                <p:cNvPr id="38" name="Rectangle 37">
                  <a:extLst>
                    <a:ext uri="{FF2B5EF4-FFF2-40B4-BE49-F238E27FC236}">
                      <a16:creationId xmlns:a16="http://schemas.microsoft.com/office/drawing/2014/main" id="{4C8EFEB6-1B4E-4D49-AE6D-DFB705FA8A62}"/>
                    </a:ext>
                  </a:extLst>
                </p:cNvPr>
                <p:cNvSpPr>
                  <a:spLocks noRot="1" noChangeAspect="1" noMove="1" noResize="1" noEditPoints="1" noAdjustHandles="1" noChangeArrowheads="1" noChangeShapeType="1" noTextEdit="1"/>
                </p:cNvSpPr>
                <p:nvPr/>
              </p:nvSpPr>
              <p:spPr>
                <a:xfrm>
                  <a:off x="2589895" y="5407270"/>
                  <a:ext cx="436458" cy="371961"/>
                </a:xfrm>
                <a:prstGeom prst="rect">
                  <a:avLst/>
                </a:prstGeom>
                <a:blipFill>
                  <a:blip r:embed="rId12"/>
                  <a:stretch>
                    <a:fillRect b="-967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Rectangle 38">
                  <a:extLst>
                    <a:ext uri="{FF2B5EF4-FFF2-40B4-BE49-F238E27FC236}">
                      <a16:creationId xmlns:a16="http://schemas.microsoft.com/office/drawing/2014/main" id="{54B89213-034A-7949-859A-246A1DE16418}"/>
                    </a:ext>
                  </a:extLst>
                </p:cNvPr>
                <p:cNvSpPr/>
                <p:nvPr/>
              </p:nvSpPr>
              <p:spPr>
                <a:xfrm>
                  <a:off x="1920216" y="5407270"/>
                  <a:ext cx="440943" cy="372538"/>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1</m:t>
                            </m:r>
                          </m:sub>
                        </m:sSub>
                      </m:oMath>
                    </m:oMathPara>
                  </a14:m>
                  <a:endParaRPr lang="en-GB" dirty="0"/>
                </a:p>
              </p:txBody>
            </p:sp>
          </mc:Choice>
          <mc:Fallback xmlns="">
            <p:sp>
              <p:nvSpPr>
                <p:cNvPr id="39" name="Rectangle 38">
                  <a:extLst>
                    <a:ext uri="{FF2B5EF4-FFF2-40B4-BE49-F238E27FC236}">
                      <a16:creationId xmlns:a16="http://schemas.microsoft.com/office/drawing/2014/main" id="{54B89213-034A-7949-859A-246A1DE16418}"/>
                    </a:ext>
                  </a:extLst>
                </p:cNvPr>
                <p:cNvSpPr>
                  <a:spLocks noRot="1" noChangeAspect="1" noMove="1" noResize="1" noEditPoints="1" noAdjustHandles="1" noChangeArrowheads="1" noChangeShapeType="1" noTextEdit="1"/>
                </p:cNvSpPr>
                <p:nvPr/>
              </p:nvSpPr>
              <p:spPr>
                <a:xfrm>
                  <a:off x="1920216" y="5407270"/>
                  <a:ext cx="440943" cy="372538"/>
                </a:xfrm>
                <a:prstGeom prst="rect">
                  <a:avLst/>
                </a:prstGeom>
                <a:blipFill>
                  <a:blip r:embed="rId13"/>
                  <a:stretch>
                    <a:fillRect b="-967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Rectangle 39">
                  <a:extLst>
                    <a:ext uri="{FF2B5EF4-FFF2-40B4-BE49-F238E27FC236}">
                      <a16:creationId xmlns:a16="http://schemas.microsoft.com/office/drawing/2014/main" id="{3E1E154E-B91A-3D4B-8140-4AF416A54A06}"/>
                    </a:ext>
                  </a:extLst>
                </p:cNvPr>
                <p:cNvSpPr/>
                <p:nvPr/>
              </p:nvSpPr>
              <p:spPr>
                <a:xfrm>
                  <a:off x="1250538" y="5407270"/>
                  <a:ext cx="440943" cy="373885"/>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1</m:t>
                            </m:r>
                          </m:sub>
                        </m:sSub>
                      </m:oMath>
                    </m:oMathPara>
                  </a14:m>
                  <a:endParaRPr lang="en-GB" dirty="0"/>
                </a:p>
              </p:txBody>
            </p:sp>
          </mc:Choice>
          <mc:Fallback xmlns="">
            <p:sp>
              <p:nvSpPr>
                <p:cNvPr id="40" name="Rectangle 39">
                  <a:extLst>
                    <a:ext uri="{FF2B5EF4-FFF2-40B4-BE49-F238E27FC236}">
                      <a16:creationId xmlns:a16="http://schemas.microsoft.com/office/drawing/2014/main" id="{3E1E154E-B91A-3D4B-8140-4AF416A54A06}"/>
                    </a:ext>
                  </a:extLst>
                </p:cNvPr>
                <p:cNvSpPr>
                  <a:spLocks noRot="1" noChangeAspect="1" noMove="1" noResize="1" noEditPoints="1" noAdjustHandles="1" noChangeArrowheads="1" noChangeShapeType="1" noTextEdit="1"/>
                </p:cNvSpPr>
                <p:nvPr/>
              </p:nvSpPr>
              <p:spPr>
                <a:xfrm>
                  <a:off x="1250538" y="5407270"/>
                  <a:ext cx="440943" cy="373885"/>
                </a:xfrm>
                <a:prstGeom prst="rect">
                  <a:avLst/>
                </a:prstGeom>
                <a:blipFill>
                  <a:blip r:embed="rId14"/>
                  <a:stretch>
                    <a:fillRect b="-967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Rectangle 40">
                  <a:extLst>
                    <a:ext uri="{FF2B5EF4-FFF2-40B4-BE49-F238E27FC236}">
                      <a16:creationId xmlns:a16="http://schemas.microsoft.com/office/drawing/2014/main" id="{A2C43564-5BD9-6A4B-BCA5-6F6AF1C72387}"/>
                    </a:ext>
                  </a:extLst>
                </p:cNvPr>
                <p:cNvSpPr/>
                <p:nvPr/>
              </p:nvSpPr>
              <p:spPr>
                <a:xfrm>
                  <a:off x="580860" y="5412389"/>
                  <a:ext cx="440943" cy="372538"/>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1</m:t>
                            </m:r>
                          </m:sub>
                        </m:sSub>
                      </m:oMath>
                    </m:oMathPara>
                  </a14:m>
                  <a:endParaRPr lang="en-GB" dirty="0"/>
                </a:p>
              </p:txBody>
            </p:sp>
          </mc:Choice>
          <mc:Fallback xmlns="">
            <p:sp>
              <p:nvSpPr>
                <p:cNvPr id="41" name="Rectangle 40">
                  <a:extLst>
                    <a:ext uri="{FF2B5EF4-FFF2-40B4-BE49-F238E27FC236}">
                      <a16:creationId xmlns:a16="http://schemas.microsoft.com/office/drawing/2014/main" id="{A2C43564-5BD9-6A4B-BCA5-6F6AF1C72387}"/>
                    </a:ext>
                  </a:extLst>
                </p:cNvPr>
                <p:cNvSpPr>
                  <a:spLocks noRot="1" noChangeAspect="1" noMove="1" noResize="1" noEditPoints="1" noAdjustHandles="1" noChangeArrowheads="1" noChangeShapeType="1" noTextEdit="1"/>
                </p:cNvSpPr>
                <p:nvPr/>
              </p:nvSpPr>
              <p:spPr>
                <a:xfrm>
                  <a:off x="580860" y="5412389"/>
                  <a:ext cx="440943" cy="372538"/>
                </a:xfrm>
                <a:prstGeom prst="rect">
                  <a:avLst/>
                </a:prstGeom>
                <a:blipFill>
                  <a:blip r:embed="rId15"/>
                  <a:stretch>
                    <a:fillRect b="-10000"/>
                  </a:stretch>
                </a:blipFill>
              </p:spPr>
              <p:txBody>
                <a:bodyPr/>
                <a:lstStyle/>
                <a:p>
                  <a:r>
                    <a:rPr lang="en-GB">
                      <a:noFill/>
                    </a:rPr>
                    <a:t> </a:t>
                  </a:r>
                </a:p>
              </p:txBody>
            </p:sp>
          </mc:Fallback>
        </mc:AlternateContent>
        <p:cxnSp>
          <p:nvCxnSpPr>
            <p:cNvPr id="42" name="Straight Connector 41">
              <a:extLst>
                <a:ext uri="{FF2B5EF4-FFF2-40B4-BE49-F238E27FC236}">
                  <a16:creationId xmlns:a16="http://schemas.microsoft.com/office/drawing/2014/main" id="{DAB26295-59ED-7A49-A030-061BF8190DF9}"/>
                </a:ext>
              </a:extLst>
            </p:cNvPr>
            <p:cNvCxnSpPr>
              <a:cxnSpLocks/>
              <a:stCxn id="40" idx="0"/>
              <a:endCxn id="119" idx="5"/>
            </p:cNvCxnSpPr>
            <p:nvPr/>
          </p:nvCxnSpPr>
          <p:spPr>
            <a:xfrm flipH="1" flipV="1">
              <a:off x="1164432" y="5087988"/>
              <a:ext cx="306578" cy="31928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F6774A8-135D-C842-B641-D38C1981A1E1}"/>
                </a:ext>
              </a:extLst>
            </p:cNvPr>
            <p:cNvCxnSpPr>
              <a:cxnSpLocks/>
              <a:stCxn id="41" idx="0"/>
              <a:endCxn id="119" idx="3"/>
            </p:cNvCxnSpPr>
            <p:nvPr/>
          </p:nvCxnSpPr>
          <p:spPr>
            <a:xfrm flipV="1">
              <a:off x="801332" y="5087988"/>
              <a:ext cx="312241" cy="32440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36A98C3-8548-C34E-AB94-B706B681D073}"/>
                </a:ext>
              </a:extLst>
            </p:cNvPr>
            <p:cNvCxnSpPr>
              <a:cxnSpLocks/>
              <a:stCxn id="123" idx="0"/>
              <a:endCxn id="128" idx="5"/>
            </p:cNvCxnSpPr>
            <p:nvPr/>
          </p:nvCxnSpPr>
          <p:spPr>
            <a:xfrm flipH="1" flipV="1">
              <a:off x="1806783" y="4609679"/>
              <a:ext cx="668874" cy="416917"/>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D55F431-33A8-6A48-BF14-CA31174141DB}"/>
                </a:ext>
              </a:extLst>
            </p:cNvPr>
            <p:cNvCxnSpPr>
              <a:cxnSpLocks/>
              <a:stCxn id="119" idx="0"/>
              <a:endCxn id="128" idx="3"/>
            </p:cNvCxnSpPr>
            <p:nvPr/>
          </p:nvCxnSpPr>
          <p:spPr>
            <a:xfrm flipV="1">
              <a:off x="1139003" y="4609679"/>
              <a:ext cx="616921" cy="416917"/>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62EF62B-77EE-0C42-B973-47A6A5C989A7}"/>
                </a:ext>
              </a:extLst>
            </p:cNvPr>
            <p:cNvCxnSpPr>
              <a:cxnSpLocks/>
              <a:stCxn id="38" idx="0"/>
              <a:endCxn id="123" idx="5"/>
            </p:cNvCxnSpPr>
            <p:nvPr/>
          </p:nvCxnSpPr>
          <p:spPr>
            <a:xfrm flipH="1" flipV="1">
              <a:off x="2501086" y="5087988"/>
              <a:ext cx="307038" cy="31928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1EC724B-7C76-EC40-9FD4-99D7ED9B4A27}"/>
                </a:ext>
              </a:extLst>
            </p:cNvPr>
            <p:cNvCxnSpPr>
              <a:cxnSpLocks/>
              <a:stCxn id="39" idx="0"/>
              <a:endCxn id="123" idx="3"/>
            </p:cNvCxnSpPr>
            <p:nvPr/>
          </p:nvCxnSpPr>
          <p:spPr>
            <a:xfrm flipV="1">
              <a:off x="2140688" y="5087988"/>
              <a:ext cx="309539" cy="31928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7" name="Rectangle 36">
                  <a:extLst>
                    <a:ext uri="{FF2B5EF4-FFF2-40B4-BE49-F238E27FC236}">
                      <a16:creationId xmlns:a16="http://schemas.microsoft.com/office/drawing/2014/main" id="{A2903F4F-6C2F-3F4B-82E0-476BB9126FCE}"/>
                    </a:ext>
                  </a:extLst>
                </p:cNvPr>
                <p:cNvSpPr/>
                <p:nvPr/>
              </p:nvSpPr>
              <p:spPr>
                <a:xfrm>
                  <a:off x="2401290" y="4334036"/>
                  <a:ext cx="930704" cy="83099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rgbClr val="FFC000"/>
                            </a:solidFill>
                            <a:latin typeface="Cambria Math" panose="02040503050406030204" pitchFamily="18" charset="0"/>
                          </a:rPr>
                          <m:t>𝑁𝑎𝑡</m:t>
                        </m:r>
                        <m:r>
                          <a:rPr lang="de-DE" sz="1200" i="1">
                            <a:solidFill>
                              <a:srgbClr val="FFC000"/>
                            </a:solidFill>
                            <a:latin typeface="Cambria Math" charset="0"/>
                          </a:rPr>
                          <m:t>.</m:t>
                        </m:r>
                        <m:r>
                          <a:rPr lang="de-DE" sz="1200" i="1">
                            <a:solidFill>
                              <a:srgbClr val="FFC000"/>
                            </a:solidFill>
                            <a:latin typeface="Cambria Math" panose="02040503050406030204" pitchFamily="18" charset="0"/>
                          </a:rPr>
                          <m:t>𝑓𝑙𝑜𝑜𝑑</m:t>
                        </m:r>
                      </m:oMath>
                    </m:oMathPara>
                  </a14:m>
                  <a:endParaRPr lang="en-GB" sz="1200" dirty="0">
                    <a:solidFill>
                      <a:srgbClr val="FFC000"/>
                    </a:solidFill>
                  </a:endParaRPr>
                </a:p>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rPr>
                          <m:t>𝐴𝑐𝑐</m:t>
                        </m:r>
                        <m:r>
                          <a:rPr lang="de-DE" sz="1200" i="1">
                            <a:solidFill>
                              <a:schemeClr val="accent1"/>
                            </a:solidFill>
                            <a:latin typeface="Cambria Math" charset="0"/>
                          </a:rPr>
                          <m:t>.</m:t>
                        </m:r>
                        <m:r>
                          <a:rPr lang="de-DE" sz="1200" i="1">
                            <a:solidFill>
                              <a:schemeClr val="accent1"/>
                            </a:solidFill>
                            <a:latin typeface="Cambria Math" panose="02040503050406030204" pitchFamily="18" charset="0"/>
                          </a:rPr>
                          <m:t>𝑐h𝑒𝑚</m:t>
                        </m:r>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rPr>
                          <m:t>𝐴𝑐𝑐</m:t>
                        </m:r>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𝑛𝑢𝑐𝑙</m:t>
                        </m:r>
                      </m:oMath>
                    </m:oMathPara>
                  </a14:m>
                  <a:endParaRPr lang="de-DE" sz="1200" i="1" dirty="0">
                    <a:solidFill>
                      <a:schemeClr val="accent1"/>
                    </a:solidFill>
                    <a:latin typeface="Cambria Math" panose="02040503050406030204" pitchFamily="18" charset="0"/>
                  </a:endParaRPr>
                </a:p>
              </p:txBody>
            </p:sp>
          </mc:Choice>
          <mc:Fallback xmlns="">
            <p:sp>
              <p:nvSpPr>
                <p:cNvPr id="37" name="Rectangle 36">
                  <a:extLst>
                    <a:ext uri="{FF2B5EF4-FFF2-40B4-BE49-F238E27FC236}">
                      <a16:creationId xmlns:a16="http://schemas.microsoft.com/office/drawing/2014/main" id="{A2903F4F-6C2F-3F4B-82E0-476BB9126FCE}"/>
                    </a:ext>
                  </a:extLst>
                </p:cNvPr>
                <p:cNvSpPr>
                  <a:spLocks noRot="1" noChangeAspect="1" noMove="1" noResize="1" noEditPoints="1" noAdjustHandles="1" noChangeArrowheads="1" noChangeShapeType="1" noTextEdit="1"/>
                </p:cNvSpPr>
                <p:nvPr/>
              </p:nvSpPr>
              <p:spPr>
                <a:xfrm>
                  <a:off x="2401290" y="4334036"/>
                  <a:ext cx="930704" cy="830997"/>
                </a:xfrm>
                <a:prstGeom prst="rect">
                  <a:avLst/>
                </a:prstGeom>
                <a:blipFill>
                  <a:blip r:embed="rId16"/>
                  <a:stretch>
                    <a:fillRect/>
                  </a:stretch>
                </a:blipFill>
              </p:spPr>
              <p:txBody>
                <a:bodyPr/>
                <a:lstStyle/>
                <a:p>
                  <a:r>
                    <a:rPr lang="en-GB">
                      <a:noFill/>
                    </a:rPr>
                    <a:t> </a:t>
                  </a:r>
                </a:p>
              </p:txBody>
            </p:sp>
          </mc:Fallback>
        </mc:AlternateContent>
        <p:sp>
          <p:nvSpPr>
            <p:cNvPr id="119" name="Oval 118">
              <a:extLst>
                <a:ext uri="{FF2B5EF4-FFF2-40B4-BE49-F238E27FC236}">
                  <a16:creationId xmlns:a16="http://schemas.microsoft.com/office/drawing/2014/main" id="{2A95719E-5507-4F47-BB8F-023C5CC5FBE6}"/>
                </a:ext>
              </a:extLst>
            </p:cNvPr>
            <p:cNvSpPr/>
            <p:nvPr/>
          </p:nvSpPr>
          <p:spPr>
            <a:xfrm>
              <a:off x="1103040" y="5026596"/>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23" name="Oval 122">
              <a:extLst>
                <a:ext uri="{FF2B5EF4-FFF2-40B4-BE49-F238E27FC236}">
                  <a16:creationId xmlns:a16="http://schemas.microsoft.com/office/drawing/2014/main" id="{4E6881B4-0D43-1E4C-8AD9-325E19E964CB}"/>
                </a:ext>
              </a:extLst>
            </p:cNvPr>
            <p:cNvSpPr/>
            <p:nvPr/>
          </p:nvSpPr>
          <p:spPr>
            <a:xfrm>
              <a:off x="2439694" y="5026596"/>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28" name="Oval 127">
              <a:extLst>
                <a:ext uri="{FF2B5EF4-FFF2-40B4-BE49-F238E27FC236}">
                  <a16:creationId xmlns:a16="http://schemas.microsoft.com/office/drawing/2014/main" id="{B99F8E50-2EA5-B046-B17E-5BB8CFE29133}"/>
                </a:ext>
              </a:extLst>
            </p:cNvPr>
            <p:cNvSpPr/>
            <p:nvPr/>
          </p:nvSpPr>
          <p:spPr>
            <a:xfrm>
              <a:off x="1745391" y="4548287"/>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32" name="Oval 131">
              <a:extLst>
                <a:ext uri="{FF2B5EF4-FFF2-40B4-BE49-F238E27FC236}">
                  <a16:creationId xmlns:a16="http://schemas.microsoft.com/office/drawing/2014/main" id="{4B5003BB-972F-0344-B909-AA78FE465C2F}"/>
                </a:ext>
              </a:extLst>
            </p:cNvPr>
            <p:cNvSpPr/>
            <p:nvPr/>
          </p:nvSpPr>
          <p:spPr>
            <a:xfrm>
              <a:off x="1741284" y="4086622"/>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grpSp>
      <p:grpSp>
        <p:nvGrpSpPr>
          <p:cNvPr id="175" name="Group 174">
            <a:extLst>
              <a:ext uri="{FF2B5EF4-FFF2-40B4-BE49-F238E27FC236}">
                <a16:creationId xmlns:a16="http://schemas.microsoft.com/office/drawing/2014/main" id="{4FD82EFC-E4B7-1041-8653-106B3D55BB61}"/>
              </a:ext>
            </a:extLst>
          </p:cNvPr>
          <p:cNvGrpSpPr/>
          <p:nvPr/>
        </p:nvGrpSpPr>
        <p:grpSpPr>
          <a:xfrm>
            <a:off x="280814" y="3645431"/>
            <a:ext cx="2771174" cy="2121783"/>
            <a:chOff x="3859013" y="3652895"/>
            <a:chExt cx="2771174" cy="2121783"/>
          </a:xfrm>
        </p:grpSpPr>
        <mc:AlternateContent xmlns:mc="http://schemas.openxmlformats.org/markup-compatibility/2006" xmlns:a14="http://schemas.microsoft.com/office/drawing/2010/main">
          <mc:Choice Requires="a14">
            <p:sp>
              <p:nvSpPr>
                <p:cNvPr id="28" name="Rectangle 27">
                  <a:extLst>
                    <a:ext uri="{FF2B5EF4-FFF2-40B4-BE49-F238E27FC236}">
                      <a16:creationId xmlns:a16="http://schemas.microsoft.com/office/drawing/2014/main" id="{AEFF0AF1-6376-144A-ABB3-D7D8AD07D5C1}"/>
                    </a:ext>
                  </a:extLst>
                </p:cNvPr>
                <p:cNvSpPr/>
                <p:nvPr/>
              </p:nvSpPr>
              <p:spPr>
                <a:xfrm>
                  <a:off x="5615615" y="4419778"/>
                  <a:ext cx="101457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rgbClr val="FFC000"/>
                            </a:solidFill>
                            <a:latin typeface="Cambria Math" panose="02040503050406030204" pitchFamily="18" charset="0"/>
                          </a:rPr>
                          <m:t>𝑇𝑟𝑒𝑎𝑡</m:t>
                        </m:r>
                        <m:r>
                          <a:rPr lang="de-DE" sz="1200" i="1">
                            <a:solidFill>
                              <a:srgbClr val="FFC000"/>
                            </a:solidFill>
                            <a:latin typeface="Cambria Math" charset="0"/>
                          </a:rPr>
                          <m:t>.</m:t>
                        </m:r>
                        <m:r>
                          <a:rPr lang="de-DE" sz="1200" i="1">
                            <a:solidFill>
                              <a:srgbClr val="FFC000"/>
                            </a:solidFill>
                            <a:latin typeface="Cambria Math" panose="02040503050406030204" pitchFamily="18" charset="0"/>
                          </a:rPr>
                          <m:t>𝑎</m:t>
                        </m:r>
                        <m:r>
                          <a:rPr lang="de-DE" sz="1200" i="1">
                            <a:solidFill>
                              <a:srgbClr val="FFC000"/>
                            </a:solidFill>
                            <a:latin typeface="Cambria Math" panose="02040503050406030204" pitchFamily="18" charset="0"/>
                          </a:rPr>
                          <m:t>.</m:t>
                        </m:r>
                        <m:sSub>
                          <m:sSubPr>
                            <m:ctrlPr>
                              <a:rPr lang="de-DE" sz="1200" i="1">
                                <a:solidFill>
                                  <a:srgbClr val="FFC000"/>
                                </a:solidFill>
                                <a:latin typeface="Cambria Math" panose="02040503050406030204" pitchFamily="18" charset="0"/>
                              </a:rPr>
                            </m:ctrlPr>
                          </m:sSubPr>
                          <m:e>
                            <m:r>
                              <a:rPr lang="de-DE" sz="1200" i="1">
                                <a:solidFill>
                                  <a:srgbClr val="FFC000"/>
                                </a:solidFill>
                                <a:latin typeface="Cambria Math" panose="02040503050406030204" pitchFamily="18" charset="0"/>
                              </a:rPr>
                              <m:t>𝑚</m:t>
                            </m:r>
                          </m:e>
                          <m:sub>
                            <m:r>
                              <a:rPr lang="de-DE" sz="1200" i="1">
                                <a:solidFill>
                                  <a:srgbClr val="FFC000"/>
                                </a:solidFill>
                                <a:latin typeface="Cambria Math" panose="02040503050406030204" pitchFamily="18" charset="0"/>
                              </a:rPr>
                              <m:t>2</m:t>
                            </m:r>
                          </m:sub>
                        </m:sSub>
                      </m:oMath>
                    </m:oMathPara>
                  </a14:m>
                  <a:endParaRPr lang="de-DE" sz="1200" i="1" dirty="0">
                    <a:solidFill>
                      <a:schemeClr val="accent1"/>
                    </a:solidFill>
                    <a:latin typeface="Cambria Math" charset="0"/>
                  </a:endParaRPr>
                </a:p>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𝐸𝑝𝑖𝑑</m:t>
                        </m:r>
                      </m:oMath>
                    </m:oMathPara>
                  </a14:m>
                  <a:endParaRPr lang="de-DE" sz="1200" i="1" dirty="0">
                    <a:solidFill>
                      <a:schemeClr val="accent1"/>
                    </a:solidFill>
                    <a:latin typeface="Cambria Math"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r>
                          <a:rPr lang="de-DE" sz="1200" i="1">
                            <a:solidFill>
                              <a:schemeClr val="accent1"/>
                            </a:solidFill>
                            <a:latin typeface="Cambria Math" charset="0"/>
                          </a:rPr>
                          <m:t>.</m:t>
                        </m:r>
                        <m:r>
                          <a:rPr lang="de-DE" sz="1200" b="0" i="1" smtClean="0">
                            <a:solidFill>
                              <a:schemeClr val="accent1"/>
                            </a:solidFill>
                            <a:latin typeface="Cambria Math" panose="02040503050406030204" pitchFamily="18" charset="0"/>
                          </a:rPr>
                          <m:t>𝑎</m:t>
                        </m:r>
                      </m:oMath>
                    </m:oMathPara>
                  </a14:m>
                  <a:endParaRPr lang="en-GB" sz="1200" dirty="0">
                    <a:solidFill>
                      <a:schemeClr val="accent1"/>
                    </a:solidFill>
                  </a:endParaRPr>
                </a:p>
              </p:txBody>
            </p:sp>
          </mc:Choice>
          <mc:Fallback xmlns="">
            <p:sp>
              <p:nvSpPr>
                <p:cNvPr id="28" name="Rectangle 27">
                  <a:extLst>
                    <a:ext uri="{FF2B5EF4-FFF2-40B4-BE49-F238E27FC236}">
                      <a16:creationId xmlns:a16="http://schemas.microsoft.com/office/drawing/2014/main" id="{AEFF0AF1-6376-144A-ABB3-D7D8AD07D5C1}"/>
                    </a:ext>
                  </a:extLst>
                </p:cNvPr>
                <p:cNvSpPr>
                  <a:spLocks noRot="1" noChangeAspect="1" noMove="1" noResize="1" noEditPoints="1" noAdjustHandles="1" noChangeArrowheads="1" noChangeShapeType="1" noTextEdit="1"/>
                </p:cNvSpPr>
                <p:nvPr/>
              </p:nvSpPr>
              <p:spPr>
                <a:xfrm>
                  <a:off x="5615615" y="4419778"/>
                  <a:ext cx="1014572" cy="646331"/>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Rectangle 73">
                  <a:extLst>
                    <a:ext uri="{FF2B5EF4-FFF2-40B4-BE49-F238E27FC236}">
                      <a16:creationId xmlns:a16="http://schemas.microsoft.com/office/drawing/2014/main" id="{2AD33082-8052-9E48-941D-B8EECB730E1D}"/>
                    </a:ext>
                  </a:extLst>
                </p:cNvPr>
                <p:cNvSpPr/>
                <p:nvPr/>
              </p:nvSpPr>
              <p:spPr>
                <a:xfrm>
                  <a:off x="5706781" y="5404932"/>
                  <a:ext cx="435504"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3</m:t>
                            </m:r>
                          </m:sub>
                        </m:sSub>
                      </m:oMath>
                    </m:oMathPara>
                  </a14:m>
                  <a:endParaRPr lang="en-GB" dirty="0"/>
                </a:p>
              </p:txBody>
            </p:sp>
          </mc:Choice>
          <mc:Fallback xmlns="">
            <p:sp>
              <p:nvSpPr>
                <p:cNvPr id="74" name="Rectangle 73">
                  <a:extLst>
                    <a:ext uri="{FF2B5EF4-FFF2-40B4-BE49-F238E27FC236}">
                      <a16:creationId xmlns:a16="http://schemas.microsoft.com/office/drawing/2014/main" id="{2AD33082-8052-9E48-941D-B8EECB730E1D}"/>
                    </a:ext>
                  </a:extLst>
                </p:cNvPr>
                <p:cNvSpPr>
                  <a:spLocks noRot="1" noChangeAspect="1" noMove="1" noResize="1" noEditPoints="1" noAdjustHandles="1" noChangeArrowheads="1" noChangeShapeType="1" noTextEdit="1"/>
                </p:cNvSpPr>
                <p:nvPr/>
              </p:nvSpPr>
              <p:spPr>
                <a:xfrm>
                  <a:off x="5706781" y="5404932"/>
                  <a:ext cx="435504" cy="369332"/>
                </a:xfrm>
                <a:prstGeom prst="rect">
                  <a:avLst/>
                </a:prstGeom>
                <a:blipFill>
                  <a:blip r:embed="rId18"/>
                  <a:stretch>
                    <a:fillRect b="-1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Rectangle 75">
                  <a:extLst>
                    <a:ext uri="{FF2B5EF4-FFF2-40B4-BE49-F238E27FC236}">
                      <a16:creationId xmlns:a16="http://schemas.microsoft.com/office/drawing/2014/main" id="{F68B70D3-FDB0-E347-85A3-FDDF1F644B2E}"/>
                    </a:ext>
                  </a:extLst>
                </p:cNvPr>
                <p:cNvSpPr/>
                <p:nvPr/>
              </p:nvSpPr>
              <p:spPr>
                <a:xfrm>
                  <a:off x="4980555" y="5405346"/>
                  <a:ext cx="435504"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3</m:t>
                            </m:r>
                          </m:sub>
                        </m:sSub>
                      </m:oMath>
                    </m:oMathPara>
                  </a14:m>
                  <a:endParaRPr lang="en-GB" dirty="0"/>
                </a:p>
              </p:txBody>
            </p:sp>
          </mc:Choice>
          <mc:Fallback xmlns="">
            <p:sp>
              <p:nvSpPr>
                <p:cNvPr id="76" name="Rectangle 75">
                  <a:extLst>
                    <a:ext uri="{FF2B5EF4-FFF2-40B4-BE49-F238E27FC236}">
                      <a16:creationId xmlns:a16="http://schemas.microsoft.com/office/drawing/2014/main" id="{F68B70D3-FDB0-E347-85A3-FDDF1F644B2E}"/>
                    </a:ext>
                  </a:extLst>
                </p:cNvPr>
                <p:cNvSpPr>
                  <a:spLocks noRot="1" noChangeAspect="1" noMove="1" noResize="1" noEditPoints="1" noAdjustHandles="1" noChangeArrowheads="1" noChangeShapeType="1" noTextEdit="1"/>
                </p:cNvSpPr>
                <p:nvPr/>
              </p:nvSpPr>
              <p:spPr>
                <a:xfrm>
                  <a:off x="4980555" y="5405346"/>
                  <a:ext cx="435504" cy="369332"/>
                </a:xfrm>
                <a:prstGeom prst="rect">
                  <a:avLst/>
                </a:prstGeom>
                <a:blipFill>
                  <a:blip r:embed="rId19"/>
                  <a:stretch>
                    <a:fillRect b="-1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7" name="Rectangle 76">
                  <a:extLst>
                    <a:ext uri="{FF2B5EF4-FFF2-40B4-BE49-F238E27FC236}">
                      <a16:creationId xmlns:a16="http://schemas.microsoft.com/office/drawing/2014/main" id="{246352B9-4450-8F43-B9FF-A80036C85A37}"/>
                    </a:ext>
                  </a:extLst>
                </p:cNvPr>
                <p:cNvSpPr/>
                <p:nvPr/>
              </p:nvSpPr>
              <p:spPr>
                <a:xfrm>
                  <a:off x="4296159" y="5402945"/>
                  <a:ext cx="435504"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2</m:t>
                            </m:r>
                          </m:sub>
                        </m:sSub>
                      </m:oMath>
                    </m:oMathPara>
                  </a14:m>
                  <a:endParaRPr lang="en-GB" dirty="0"/>
                </a:p>
              </p:txBody>
            </p:sp>
          </mc:Choice>
          <mc:Fallback xmlns="">
            <p:sp>
              <p:nvSpPr>
                <p:cNvPr id="77" name="Rectangle 76">
                  <a:extLst>
                    <a:ext uri="{FF2B5EF4-FFF2-40B4-BE49-F238E27FC236}">
                      <a16:creationId xmlns:a16="http://schemas.microsoft.com/office/drawing/2014/main" id="{246352B9-4450-8F43-B9FF-A80036C85A37}"/>
                    </a:ext>
                  </a:extLst>
                </p:cNvPr>
                <p:cNvSpPr>
                  <a:spLocks noRot="1" noChangeAspect="1" noMove="1" noResize="1" noEditPoints="1" noAdjustHandles="1" noChangeArrowheads="1" noChangeShapeType="1" noTextEdit="1"/>
                </p:cNvSpPr>
                <p:nvPr/>
              </p:nvSpPr>
              <p:spPr>
                <a:xfrm>
                  <a:off x="4296159" y="5402945"/>
                  <a:ext cx="435504" cy="369332"/>
                </a:xfrm>
                <a:prstGeom prst="rect">
                  <a:avLst/>
                </a:prstGeom>
                <a:blipFill>
                  <a:blip r:embed="rId20"/>
                  <a:stretch>
                    <a:fillRect b="-13333"/>
                  </a:stretch>
                </a:blipFill>
              </p:spPr>
              <p:txBody>
                <a:bodyPr/>
                <a:lstStyle/>
                <a:p>
                  <a:r>
                    <a:rPr lang="en-GB">
                      <a:noFill/>
                    </a:rPr>
                    <a:t> </a:t>
                  </a:r>
                </a:p>
              </p:txBody>
            </p:sp>
          </mc:Fallback>
        </mc:AlternateContent>
        <p:cxnSp>
          <p:nvCxnSpPr>
            <p:cNvPr id="79" name="Straight Connector 78">
              <a:extLst>
                <a:ext uri="{FF2B5EF4-FFF2-40B4-BE49-F238E27FC236}">
                  <a16:creationId xmlns:a16="http://schemas.microsoft.com/office/drawing/2014/main" id="{93D53214-45B4-E34F-8C7A-621D04EC4F1E}"/>
                </a:ext>
              </a:extLst>
            </p:cNvPr>
            <p:cNvCxnSpPr>
              <a:cxnSpLocks/>
              <a:stCxn id="74" idx="0"/>
              <a:endCxn id="144" idx="4"/>
            </p:cNvCxnSpPr>
            <p:nvPr/>
          </p:nvCxnSpPr>
          <p:spPr>
            <a:xfrm flipV="1">
              <a:off x="5924533" y="5102138"/>
              <a:ext cx="1" cy="302794"/>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DD25A76F-3089-8D41-9872-3062C4B0CFA6}"/>
                </a:ext>
              </a:extLst>
            </p:cNvPr>
            <p:cNvCxnSpPr>
              <a:cxnSpLocks/>
              <a:stCxn id="76" idx="0"/>
              <a:endCxn id="140" idx="4"/>
            </p:cNvCxnSpPr>
            <p:nvPr/>
          </p:nvCxnSpPr>
          <p:spPr>
            <a:xfrm flipV="1">
              <a:off x="5198307" y="5102139"/>
              <a:ext cx="1" cy="303207"/>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E51C8C30-3ADA-474E-B297-F5DF2205C690}"/>
                </a:ext>
              </a:extLst>
            </p:cNvPr>
            <p:cNvCxnSpPr>
              <a:cxnSpLocks/>
              <a:stCxn id="77" idx="0"/>
              <a:endCxn id="135" idx="4"/>
            </p:cNvCxnSpPr>
            <p:nvPr/>
          </p:nvCxnSpPr>
          <p:spPr>
            <a:xfrm flipV="1">
              <a:off x="4513911" y="5104474"/>
              <a:ext cx="1" cy="298471"/>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8E30DE77-8ACA-B349-884E-6E320A350334}"/>
                </a:ext>
              </a:extLst>
            </p:cNvPr>
            <p:cNvCxnSpPr>
              <a:cxnSpLocks/>
              <a:stCxn id="135" idx="0"/>
              <a:endCxn id="162" idx="3"/>
            </p:cNvCxnSpPr>
            <p:nvPr/>
          </p:nvCxnSpPr>
          <p:spPr>
            <a:xfrm flipV="1">
              <a:off x="4513912" y="4151377"/>
              <a:ext cx="663807" cy="8811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FF1F40D3-006B-3B41-96F8-5F07931B6628}"/>
                </a:ext>
              </a:extLst>
            </p:cNvPr>
            <p:cNvCxnSpPr>
              <a:cxnSpLocks/>
              <a:stCxn id="144" idx="0"/>
              <a:endCxn id="162" idx="5"/>
            </p:cNvCxnSpPr>
            <p:nvPr/>
          </p:nvCxnSpPr>
          <p:spPr>
            <a:xfrm flipH="1" flipV="1">
              <a:off x="5228578" y="4151377"/>
              <a:ext cx="695956" cy="87883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7B3C2FEB-24DD-CD44-AF12-2A7DE7C92C34}"/>
                </a:ext>
              </a:extLst>
            </p:cNvPr>
            <p:cNvCxnSpPr>
              <a:cxnSpLocks/>
              <a:stCxn id="140" idx="0"/>
              <a:endCxn id="162" idx="4"/>
            </p:cNvCxnSpPr>
            <p:nvPr/>
          </p:nvCxnSpPr>
          <p:spPr>
            <a:xfrm flipV="1">
              <a:off x="5198308" y="4161910"/>
              <a:ext cx="4841" cy="86830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2" name="Rectangle 91">
                  <a:extLst>
                    <a:ext uri="{FF2B5EF4-FFF2-40B4-BE49-F238E27FC236}">
                      <a16:creationId xmlns:a16="http://schemas.microsoft.com/office/drawing/2014/main" id="{B55FDC80-2992-EE49-BDA4-9C2970C8F679}"/>
                    </a:ext>
                  </a:extLst>
                </p:cNvPr>
                <p:cNvSpPr/>
                <p:nvPr/>
              </p:nvSpPr>
              <p:spPr>
                <a:xfrm>
                  <a:off x="4680068" y="4419778"/>
                  <a:ext cx="1044645"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𝑇𝑟𝑒𝑎𝑡</m:t>
                        </m:r>
                        <m:r>
                          <a:rPr lang="de-DE" sz="1200" i="1" smtClean="0">
                            <a:solidFill>
                              <a:srgbClr val="FFC000"/>
                            </a:solidFill>
                            <a:latin typeface="Cambria Math" charset="0"/>
                          </a:rPr>
                          <m:t>.</m:t>
                        </m:r>
                        <m:r>
                          <a:rPr lang="de-DE" sz="1200" i="1">
                            <a:solidFill>
                              <a:srgbClr val="FFC000"/>
                            </a:solidFill>
                            <a:latin typeface="Cambria Math" panose="02040503050406030204" pitchFamily="18" charset="0"/>
                          </a:rPr>
                          <m:t>𝑎</m:t>
                        </m:r>
                        <m:r>
                          <a:rPr lang="de-DE" sz="1200" i="1">
                            <a:solidFill>
                              <a:srgbClr val="FFC000"/>
                            </a:solidFill>
                            <a:latin typeface="Cambria Math" charset="0"/>
                          </a:rPr>
                          <m:t>.</m:t>
                        </m:r>
                        <m:sSub>
                          <m:sSubPr>
                            <m:ctrlPr>
                              <a:rPr lang="de-DE" sz="1200" i="1">
                                <a:solidFill>
                                  <a:srgbClr val="FFC000"/>
                                </a:solidFill>
                                <a:latin typeface="Cambria Math" panose="02040503050406030204" pitchFamily="18" charset="0"/>
                              </a:rPr>
                            </m:ctrlPr>
                          </m:sSubPr>
                          <m:e>
                            <m:r>
                              <a:rPr lang="de-DE" sz="1200" i="1">
                                <a:solidFill>
                                  <a:srgbClr val="FFC000"/>
                                </a:solidFill>
                                <a:latin typeface="Cambria Math" panose="02040503050406030204" pitchFamily="18" charset="0"/>
                              </a:rPr>
                              <m:t>𝑚</m:t>
                            </m:r>
                          </m:e>
                          <m:sub>
                            <m:r>
                              <a:rPr lang="de-DE" sz="1200" i="1">
                                <a:solidFill>
                                  <a:srgbClr val="FFC000"/>
                                </a:solidFill>
                                <a:latin typeface="Cambria Math" panose="02040503050406030204" pitchFamily="18" charset="0"/>
                              </a:rPr>
                              <m:t>1</m:t>
                            </m:r>
                          </m:sub>
                        </m:sSub>
                        <m:r>
                          <a:rPr lang="de-DE" sz="1200" i="1">
                            <a:solidFill>
                              <a:srgbClr val="FFC000"/>
                            </a:solidFill>
                            <a:latin typeface="Cambria Math" panose="02040503050406030204" pitchFamily="18" charset="0"/>
                          </a:rPr>
                          <m:t> </m:t>
                        </m:r>
                      </m:oMath>
                    </m:oMathPara>
                  </a14:m>
                  <a:endParaRPr lang="de-DE" sz="1200" i="1" dirty="0">
                    <a:solidFill>
                      <a:srgbClr val="FFC000"/>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𝐸𝑝𝑖𝑑</m:t>
                        </m:r>
                      </m:oMath>
                    </m:oMathPara>
                  </a14:m>
                  <a:endParaRPr lang="de-DE" sz="1200" i="1" dirty="0">
                    <a:solidFill>
                      <a:schemeClr val="accent1"/>
                    </a:solidFill>
                    <a:latin typeface="Cambria Math"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r>
                          <a:rPr lang="de-DE" sz="1200" i="1">
                            <a:solidFill>
                              <a:schemeClr val="accent1"/>
                            </a:solidFill>
                            <a:latin typeface="Cambria Math" charset="0"/>
                          </a:rPr>
                          <m:t>.</m:t>
                        </m:r>
                        <m:r>
                          <a:rPr lang="de-DE" sz="1200" b="0" i="1" smtClean="0">
                            <a:solidFill>
                              <a:schemeClr val="accent1"/>
                            </a:solidFill>
                            <a:latin typeface="Cambria Math" panose="02040503050406030204" pitchFamily="18" charset="0"/>
                          </a:rPr>
                          <m:t>𝑎</m:t>
                        </m:r>
                      </m:oMath>
                    </m:oMathPara>
                  </a14:m>
                  <a:endParaRPr lang="en-GB" sz="1200" dirty="0">
                    <a:solidFill>
                      <a:schemeClr val="accent1"/>
                    </a:solidFill>
                  </a:endParaRPr>
                </a:p>
              </p:txBody>
            </p:sp>
          </mc:Choice>
          <mc:Fallback xmlns="">
            <p:sp>
              <p:nvSpPr>
                <p:cNvPr id="92" name="Rectangle 91">
                  <a:extLst>
                    <a:ext uri="{FF2B5EF4-FFF2-40B4-BE49-F238E27FC236}">
                      <a16:creationId xmlns:a16="http://schemas.microsoft.com/office/drawing/2014/main" id="{B55FDC80-2992-EE49-BDA4-9C2970C8F679}"/>
                    </a:ext>
                  </a:extLst>
                </p:cNvPr>
                <p:cNvSpPr>
                  <a:spLocks noRot="1" noChangeAspect="1" noMove="1" noResize="1" noEditPoints="1" noAdjustHandles="1" noChangeArrowheads="1" noChangeShapeType="1" noTextEdit="1"/>
                </p:cNvSpPr>
                <p:nvPr/>
              </p:nvSpPr>
              <p:spPr>
                <a:xfrm>
                  <a:off x="4680068" y="4419778"/>
                  <a:ext cx="1044645" cy="646331"/>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3" name="Rectangle 92">
                  <a:extLst>
                    <a:ext uri="{FF2B5EF4-FFF2-40B4-BE49-F238E27FC236}">
                      <a16:creationId xmlns:a16="http://schemas.microsoft.com/office/drawing/2014/main" id="{9A4A5E1E-097F-B84B-87C8-12F2784A36D5}"/>
                    </a:ext>
                  </a:extLst>
                </p:cNvPr>
                <p:cNvSpPr/>
                <p:nvPr/>
              </p:nvSpPr>
              <p:spPr>
                <a:xfrm>
                  <a:off x="3859013" y="4419778"/>
                  <a:ext cx="829714"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rgbClr val="FFC000"/>
                            </a:solidFill>
                            <a:latin typeface="Cambria Math" panose="02040503050406030204" pitchFamily="18" charset="0"/>
                          </a:rPr>
                          <m:t>𝑇𝑟𝑎𝑣𝑒𝑙</m:t>
                        </m:r>
                        <m:r>
                          <a:rPr lang="de-DE" sz="1200" i="1">
                            <a:solidFill>
                              <a:srgbClr val="FFC000"/>
                            </a:solidFill>
                            <a:latin typeface="Cambria Math" panose="02040503050406030204" pitchFamily="18" charset="0"/>
                          </a:rPr>
                          <m:t>.</m:t>
                        </m:r>
                        <m:r>
                          <a:rPr lang="de-DE" sz="1200" i="1">
                            <a:solidFill>
                              <a:srgbClr val="FFC000"/>
                            </a:solidFill>
                            <a:latin typeface="Cambria Math" panose="02040503050406030204" pitchFamily="18" charset="0"/>
                          </a:rPr>
                          <m:t>𝑎</m:t>
                        </m:r>
                      </m:oMath>
                    </m:oMathPara>
                  </a14:m>
                  <a:endParaRPr lang="en-GB" sz="1200" dirty="0">
                    <a:solidFill>
                      <a:srgbClr val="FFC000"/>
                    </a:solidFill>
                  </a:endParaRPr>
                </a:p>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𝐸𝑝𝑖𝑑</m:t>
                        </m:r>
                      </m:oMath>
                    </m:oMathPara>
                  </a14:m>
                  <a:endParaRPr lang="de-DE" sz="1200" i="1" dirty="0">
                    <a:solidFill>
                      <a:schemeClr val="accent1"/>
                    </a:solidFill>
                    <a:latin typeface="Cambria Math"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r>
                          <a:rPr lang="de-DE" sz="1200" i="1">
                            <a:solidFill>
                              <a:schemeClr val="accent1"/>
                            </a:solidFill>
                            <a:latin typeface="Cambria Math" charset="0"/>
                          </a:rPr>
                          <m:t>.</m:t>
                        </m:r>
                        <m:r>
                          <a:rPr lang="de-DE" sz="1200" b="0" i="1" smtClean="0">
                            <a:solidFill>
                              <a:schemeClr val="accent1"/>
                            </a:solidFill>
                            <a:latin typeface="Cambria Math" panose="02040503050406030204" pitchFamily="18" charset="0"/>
                          </a:rPr>
                          <m:t>𝑎</m:t>
                        </m:r>
                      </m:oMath>
                    </m:oMathPara>
                  </a14:m>
                  <a:endParaRPr lang="en-GB" sz="1200" dirty="0">
                    <a:solidFill>
                      <a:schemeClr val="accent1"/>
                    </a:solidFill>
                  </a:endParaRPr>
                </a:p>
              </p:txBody>
            </p:sp>
          </mc:Choice>
          <mc:Fallback xmlns="">
            <p:sp>
              <p:nvSpPr>
                <p:cNvPr id="93" name="Rectangle 92">
                  <a:extLst>
                    <a:ext uri="{FF2B5EF4-FFF2-40B4-BE49-F238E27FC236}">
                      <a16:creationId xmlns:a16="http://schemas.microsoft.com/office/drawing/2014/main" id="{9A4A5E1E-097F-B84B-87C8-12F2784A36D5}"/>
                    </a:ext>
                  </a:extLst>
                </p:cNvPr>
                <p:cNvSpPr>
                  <a:spLocks noRot="1" noChangeAspect="1" noMove="1" noResize="1" noEditPoints="1" noAdjustHandles="1" noChangeArrowheads="1" noChangeShapeType="1" noTextEdit="1"/>
                </p:cNvSpPr>
                <p:nvPr/>
              </p:nvSpPr>
              <p:spPr>
                <a:xfrm>
                  <a:off x="3859013" y="4419778"/>
                  <a:ext cx="829714" cy="646331"/>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4" name="Rectangle 93">
                  <a:extLst>
                    <a:ext uri="{FF2B5EF4-FFF2-40B4-BE49-F238E27FC236}">
                      <a16:creationId xmlns:a16="http://schemas.microsoft.com/office/drawing/2014/main" id="{AF5BB5EF-62D0-4944-B4E9-1814669097FF}"/>
                    </a:ext>
                  </a:extLst>
                </p:cNvPr>
                <p:cNvSpPr/>
                <p:nvPr/>
              </p:nvSpPr>
              <p:spPr>
                <a:xfrm>
                  <a:off x="4641288" y="3652895"/>
                  <a:ext cx="65460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𝑆𝑖𝑐𝑘</m:t>
                        </m:r>
                        <m:r>
                          <a:rPr lang="de-DE" sz="1200" i="1" smtClean="0">
                            <a:solidFill>
                              <a:srgbClr val="FFC000"/>
                            </a:solidFill>
                            <a:latin typeface="Cambria Math" charset="0"/>
                          </a:rPr>
                          <m:t>.</m:t>
                        </m:r>
                        <m:r>
                          <a:rPr lang="de-DE" sz="1200" i="1">
                            <a:solidFill>
                              <a:srgbClr val="FFC000"/>
                            </a:solidFill>
                            <a:latin typeface="Cambria Math" panose="02040503050406030204" pitchFamily="18" charset="0"/>
                          </a:rPr>
                          <m:t>𝑎</m:t>
                        </m:r>
                      </m:oMath>
                    </m:oMathPara>
                  </a14:m>
                  <a:endParaRPr lang="de-DE" sz="1200" i="1" dirty="0">
                    <a:solidFill>
                      <a:srgbClr val="FFC000"/>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94" name="Rectangle 93">
                  <a:extLst>
                    <a:ext uri="{FF2B5EF4-FFF2-40B4-BE49-F238E27FC236}">
                      <a16:creationId xmlns:a16="http://schemas.microsoft.com/office/drawing/2014/main" id="{AF5BB5EF-62D0-4944-B4E9-1814669097FF}"/>
                    </a:ext>
                  </a:extLst>
                </p:cNvPr>
                <p:cNvSpPr>
                  <a:spLocks noRot="1" noChangeAspect="1" noMove="1" noResize="1" noEditPoints="1" noAdjustHandles="1" noChangeArrowheads="1" noChangeShapeType="1" noTextEdit="1"/>
                </p:cNvSpPr>
                <p:nvPr/>
              </p:nvSpPr>
              <p:spPr>
                <a:xfrm>
                  <a:off x="4641288" y="3652895"/>
                  <a:ext cx="654603" cy="461665"/>
                </a:xfrm>
                <a:prstGeom prst="rect">
                  <a:avLst/>
                </a:prstGeom>
                <a:blipFill>
                  <a:blip r:embed="rId23"/>
                  <a:stretch>
                    <a:fillRect b="-5405"/>
                  </a:stretch>
                </a:blipFill>
              </p:spPr>
              <p:txBody>
                <a:bodyPr/>
                <a:lstStyle/>
                <a:p>
                  <a:r>
                    <a:rPr lang="en-GB">
                      <a:noFill/>
                    </a:rPr>
                    <a:t> </a:t>
                  </a:r>
                </a:p>
              </p:txBody>
            </p:sp>
          </mc:Fallback>
        </mc:AlternateContent>
        <p:sp>
          <p:nvSpPr>
            <p:cNvPr id="135" name="Oval 134">
              <a:extLst>
                <a:ext uri="{FF2B5EF4-FFF2-40B4-BE49-F238E27FC236}">
                  <a16:creationId xmlns:a16="http://schemas.microsoft.com/office/drawing/2014/main" id="{6D40EFE7-A300-004B-AF13-E0F96B4354C2}"/>
                </a:ext>
              </a:extLst>
            </p:cNvPr>
            <p:cNvSpPr/>
            <p:nvPr/>
          </p:nvSpPr>
          <p:spPr>
            <a:xfrm>
              <a:off x="4477949" y="503254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40" name="Oval 139">
              <a:extLst>
                <a:ext uri="{FF2B5EF4-FFF2-40B4-BE49-F238E27FC236}">
                  <a16:creationId xmlns:a16="http://schemas.microsoft.com/office/drawing/2014/main" id="{97B9CD17-F06D-2A48-8746-4D423E04773C}"/>
                </a:ext>
              </a:extLst>
            </p:cNvPr>
            <p:cNvSpPr/>
            <p:nvPr/>
          </p:nvSpPr>
          <p:spPr>
            <a:xfrm>
              <a:off x="5162345" y="503021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44" name="Oval 143">
              <a:extLst>
                <a:ext uri="{FF2B5EF4-FFF2-40B4-BE49-F238E27FC236}">
                  <a16:creationId xmlns:a16="http://schemas.microsoft.com/office/drawing/2014/main" id="{E7ABBC1C-A9D8-0842-B258-420903825D23}"/>
                </a:ext>
              </a:extLst>
            </p:cNvPr>
            <p:cNvSpPr/>
            <p:nvPr/>
          </p:nvSpPr>
          <p:spPr>
            <a:xfrm>
              <a:off x="5888571" y="5030213"/>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62" name="Oval 161">
              <a:extLst>
                <a:ext uri="{FF2B5EF4-FFF2-40B4-BE49-F238E27FC236}">
                  <a16:creationId xmlns:a16="http://schemas.microsoft.com/office/drawing/2014/main" id="{4CBE3C8B-3B3E-5547-8FEF-A1E7E117246A}"/>
                </a:ext>
              </a:extLst>
            </p:cNvPr>
            <p:cNvSpPr/>
            <p:nvPr/>
          </p:nvSpPr>
          <p:spPr>
            <a:xfrm>
              <a:off x="5167186" y="4089985"/>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grpSp>
      <p:sp>
        <p:nvSpPr>
          <p:cNvPr id="170" name="Oval 169">
            <a:extLst>
              <a:ext uri="{FF2B5EF4-FFF2-40B4-BE49-F238E27FC236}">
                <a16:creationId xmlns:a16="http://schemas.microsoft.com/office/drawing/2014/main" id="{7278954F-B8BB-A147-AE20-9D03735D0A1B}"/>
              </a:ext>
            </a:extLst>
          </p:cNvPr>
          <p:cNvSpPr/>
          <p:nvPr/>
        </p:nvSpPr>
        <p:spPr>
          <a:xfrm>
            <a:off x="8638952" y="285134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grpSp>
        <p:nvGrpSpPr>
          <p:cNvPr id="214" name="Group 213">
            <a:extLst>
              <a:ext uri="{FF2B5EF4-FFF2-40B4-BE49-F238E27FC236}">
                <a16:creationId xmlns:a16="http://schemas.microsoft.com/office/drawing/2014/main" id="{D05E6771-291D-F94D-A956-3EB773AA3BCE}"/>
              </a:ext>
            </a:extLst>
          </p:cNvPr>
          <p:cNvGrpSpPr/>
          <p:nvPr/>
        </p:nvGrpSpPr>
        <p:grpSpPr>
          <a:xfrm>
            <a:off x="3036598" y="3654453"/>
            <a:ext cx="2771174" cy="2112761"/>
            <a:chOff x="3859013" y="3661917"/>
            <a:chExt cx="2771174" cy="2112761"/>
          </a:xfrm>
        </p:grpSpPr>
        <mc:AlternateContent xmlns:mc="http://schemas.openxmlformats.org/markup-compatibility/2006" xmlns:a14="http://schemas.microsoft.com/office/drawing/2010/main">
          <mc:Choice Requires="a14">
            <p:sp>
              <p:nvSpPr>
                <p:cNvPr id="215" name="Rectangle 214">
                  <a:extLst>
                    <a:ext uri="{FF2B5EF4-FFF2-40B4-BE49-F238E27FC236}">
                      <a16:creationId xmlns:a16="http://schemas.microsoft.com/office/drawing/2014/main" id="{7CC80C2D-D555-EA46-8873-EAC9B8173DC0}"/>
                    </a:ext>
                  </a:extLst>
                </p:cNvPr>
                <p:cNvSpPr/>
                <p:nvPr/>
              </p:nvSpPr>
              <p:spPr>
                <a:xfrm>
                  <a:off x="5615615" y="4419778"/>
                  <a:ext cx="101457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rPr>
                          <m:t>𝑇𝑟𝑒𝑎𝑡</m:t>
                        </m:r>
                        <m:r>
                          <a:rPr lang="de-DE" sz="1200" i="1">
                            <a:solidFill>
                              <a:srgbClr val="FFC000"/>
                            </a:solidFill>
                            <a:latin typeface="Cambria Math" charset="0"/>
                          </a:rPr>
                          <m:t>.</m:t>
                        </m:r>
                        <m:r>
                          <a:rPr lang="de-DE" sz="1200" b="0" i="1" smtClean="0">
                            <a:solidFill>
                              <a:srgbClr val="FFC000"/>
                            </a:solidFill>
                            <a:latin typeface="Cambria Math" panose="02040503050406030204" pitchFamily="18" charset="0"/>
                          </a:rPr>
                          <m:t>𝑒</m:t>
                        </m:r>
                        <m:r>
                          <a:rPr lang="de-DE" sz="1200" i="1">
                            <a:solidFill>
                              <a:srgbClr val="FFC000"/>
                            </a:solidFill>
                            <a:latin typeface="Cambria Math" panose="02040503050406030204" pitchFamily="18" charset="0"/>
                          </a:rPr>
                          <m:t>.</m:t>
                        </m:r>
                        <m:sSub>
                          <m:sSubPr>
                            <m:ctrlPr>
                              <a:rPr lang="de-DE" sz="1200" i="1">
                                <a:solidFill>
                                  <a:srgbClr val="FFC000"/>
                                </a:solidFill>
                                <a:latin typeface="Cambria Math" panose="02040503050406030204" pitchFamily="18" charset="0"/>
                              </a:rPr>
                            </m:ctrlPr>
                          </m:sSubPr>
                          <m:e>
                            <m:r>
                              <a:rPr lang="de-DE" sz="1200" i="1">
                                <a:solidFill>
                                  <a:srgbClr val="FFC000"/>
                                </a:solidFill>
                                <a:latin typeface="Cambria Math" panose="02040503050406030204" pitchFamily="18" charset="0"/>
                              </a:rPr>
                              <m:t>𝑚</m:t>
                            </m:r>
                          </m:e>
                          <m:sub>
                            <m:r>
                              <a:rPr lang="de-DE" sz="1200" i="1">
                                <a:solidFill>
                                  <a:srgbClr val="FFC000"/>
                                </a:solidFill>
                                <a:latin typeface="Cambria Math" panose="02040503050406030204" pitchFamily="18" charset="0"/>
                              </a:rPr>
                              <m:t>2</m:t>
                            </m:r>
                          </m:sub>
                        </m:sSub>
                      </m:oMath>
                    </m:oMathPara>
                  </a14:m>
                  <a:endParaRPr lang="de-DE" sz="1200" i="1" dirty="0">
                    <a:solidFill>
                      <a:schemeClr val="accent1"/>
                    </a:solidFill>
                    <a:latin typeface="Cambria Math" charset="0"/>
                  </a:endParaRPr>
                </a:p>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𝐸𝑝𝑖𝑑</m:t>
                        </m:r>
                      </m:oMath>
                    </m:oMathPara>
                  </a14:m>
                  <a:endParaRPr lang="de-DE" sz="1200" i="1" dirty="0">
                    <a:solidFill>
                      <a:schemeClr val="accent1"/>
                    </a:solidFill>
                    <a:latin typeface="Cambria Math"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r>
                          <a:rPr lang="de-DE" sz="1200" i="1">
                            <a:solidFill>
                              <a:schemeClr val="accent1"/>
                            </a:solidFill>
                            <a:latin typeface="Cambria Math" charset="0"/>
                          </a:rPr>
                          <m:t>.</m:t>
                        </m:r>
                        <m:r>
                          <a:rPr lang="de-DE" sz="1200" b="0" i="1" smtClean="0">
                            <a:solidFill>
                              <a:schemeClr val="accent1"/>
                            </a:solidFill>
                            <a:latin typeface="Cambria Math" panose="02040503050406030204" pitchFamily="18" charset="0"/>
                          </a:rPr>
                          <m:t>𝑒</m:t>
                        </m:r>
                      </m:oMath>
                    </m:oMathPara>
                  </a14:m>
                  <a:endParaRPr lang="en-GB" sz="1200" dirty="0">
                    <a:solidFill>
                      <a:schemeClr val="accent1"/>
                    </a:solidFill>
                  </a:endParaRPr>
                </a:p>
              </p:txBody>
            </p:sp>
          </mc:Choice>
          <mc:Fallback xmlns="">
            <p:sp>
              <p:nvSpPr>
                <p:cNvPr id="215" name="Rectangle 214">
                  <a:extLst>
                    <a:ext uri="{FF2B5EF4-FFF2-40B4-BE49-F238E27FC236}">
                      <a16:creationId xmlns:a16="http://schemas.microsoft.com/office/drawing/2014/main" id="{7CC80C2D-D555-EA46-8873-EAC9B8173DC0}"/>
                    </a:ext>
                  </a:extLst>
                </p:cNvPr>
                <p:cNvSpPr>
                  <a:spLocks noRot="1" noChangeAspect="1" noMove="1" noResize="1" noEditPoints="1" noAdjustHandles="1" noChangeArrowheads="1" noChangeShapeType="1" noTextEdit="1"/>
                </p:cNvSpPr>
                <p:nvPr/>
              </p:nvSpPr>
              <p:spPr>
                <a:xfrm>
                  <a:off x="5615615" y="4419778"/>
                  <a:ext cx="1014572" cy="646331"/>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6" name="Rectangle 215">
                  <a:extLst>
                    <a:ext uri="{FF2B5EF4-FFF2-40B4-BE49-F238E27FC236}">
                      <a16:creationId xmlns:a16="http://schemas.microsoft.com/office/drawing/2014/main" id="{BA79E98B-159C-D24D-8FA8-0D97D3AD58EA}"/>
                    </a:ext>
                  </a:extLst>
                </p:cNvPr>
                <p:cNvSpPr/>
                <p:nvPr/>
              </p:nvSpPr>
              <p:spPr>
                <a:xfrm>
                  <a:off x="5706781" y="5404932"/>
                  <a:ext cx="435504"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3</m:t>
                            </m:r>
                          </m:sub>
                        </m:sSub>
                      </m:oMath>
                    </m:oMathPara>
                  </a14:m>
                  <a:endParaRPr lang="en-GB" dirty="0"/>
                </a:p>
              </p:txBody>
            </p:sp>
          </mc:Choice>
          <mc:Fallback xmlns="">
            <p:sp>
              <p:nvSpPr>
                <p:cNvPr id="216" name="Rectangle 215">
                  <a:extLst>
                    <a:ext uri="{FF2B5EF4-FFF2-40B4-BE49-F238E27FC236}">
                      <a16:creationId xmlns:a16="http://schemas.microsoft.com/office/drawing/2014/main" id="{BA79E98B-159C-D24D-8FA8-0D97D3AD58EA}"/>
                    </a:ext>
                  </a:extLst>
                </p:cNvPr>
                <p:cNvSpPr>
                  <a:spLocks noRot="1" noChangeAspect="1" noMove="1" noResize="1" noEditPoints="1" noAdjustHandles="1" noChangeArrowheads="1" noChangeShapeType="1" noTextEdit="1"/>
                </p:cNvSpPr>
                <p:nvPr/>
              </p:nvSpPr>
              <p:spPr>
                <a:xfrm>
                  <a:off x="5706781" y="5404932"/>
                  <a:ext cx="435504" cy="369332"/>
                </a:xfrm>
                <a:prstGeom prst="rect">
                  <a:avLst/>
                </a:prstGeom>
                <a:blipFill>
                  <a:blip r:embed="rId25"/>
                  <a:stretch>
                    <a:fillRect b="-1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7" name="Rectangle 216">
                  <a:extLst>
                    <a:ext uri="{FF2B5EF4-FFF2-40B4-BE49-F238E27FC236}">
                      <a16:creationId xmlns:a16="http://schemas.microsoft.com/office/drawing/2014/main" id="{E5AE0767-6245-2D40-9AAF-AEEE7D0943BF}"/>
                    </a:ext>
                  </a:extLst>
                </p:cNvPr>
                <p:cNvSpPr/>
                <p:nvPr/>
              </p:nvSpPr>
              <p:spPr>
                <a:xfrm>
                  <a:off x="4980555" y="5405346"/>
                  <a:ext cx="435504"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3</m:t>
                            </m:r>
                          </m:sub>
                        </m:sSub>
                      </m:oMath>
                    </m:oMathPara>
                  </a14:m>
                  <a:endParaRPr lang="en-GB" dirty="0"/>
                </a:p>
              </p:txBody>
            </p:sp>
          </mc:Choice>
          <mc:Fallback xmlns="">
            <p:sp>
              <p:nvSpPr>
                <p:cNvPr id="217" name="Rectangle 216">
                  <a:extLst>
                    <a:ext uri="{FF2B5EF4-FFF2-40B4-BE49-F238E27FC236}">
                      <a16:creationId xmlns:a16="http://schemas.microsoft.com/office/drawing/2014/main" id="{E5AE0767-6245-2D40-9AAF-AEEE7D0943BF}"/>
                    </a:ext>
                  </a:extLst>
                </p:cNvPr>
                <p:cNvSpPr>
                  <a:spLocks noRot="1" noChangeAspect="1" noMove="1" noResize="1" noEditPoints="1" noAdjustHandles="1" noChangeArrowheads="1" noChangeShapeType="1" noTextEdit="1"/>
                </p:cNvSpPr>
                <p:nvPr/>
              </p:nvSpPr>
              <p:spPr>
                <a:xfrm>
                  <a:off x="4980555" y="5405346"/>
                  <a:ext cx="435504" cy="369332"/>
                </a:xfrm>
                <a:prstGeom prst="rect">
                  <a:avLst/>
                </a:prstGeom>
                <a:blipFill>
                  <a:blip r:embed="rId19"/>
                  <a:stretch>
                    <a:fillRect b="-1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8" name="Rectangle 217">
                  <a:extLst>
                    <a:ext uri="{FF2B5EF4-FFF2-40B4-BE49-F238E27FC236}">
                      <a16:creationId xmlns:a16="http://schemas.microsoft.com/office/drawing/2014/main" id="{79EE5509-5337-A24D-B06B-365065D251E5}"/>
                    </a:ext>
                  </a:extLst>
                </p:cNvPr>
                <p:cNvSpPr/>
                <p:nvPr/>
              </p:nvSpPr>
              <p:spPr>
                <a:xfrm>
                  <a:off x="4296159" y="5402945"/>
                  <a:ext cx="435504"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2</m:t>
                            </m:r>
                          </m:sub>
                        </m:sSub>
                      </m:oMath>
                    </m:oMathPara>
                  </a14:m>
                  <a:endParaRPr lang="en-GB" dirty="0"/>
                </a:p>
              </p:txBody>
            </p:sp>
          </mc:Choice>
          <mc:Fallback xmlns="">
            <p:sp>
              <p:nvSpPr>
                <p:cNvPr id="218" name="Rectangle 217">
                  <a:extLst>
                    <a:ext uri="{FF2B5EF4-FFF2-40B4-BE49-F238E27FC236}">
                      <a16:creationId xmlns:a16="http://schemas.microsoft.com/office/drawing/2014/main" id="{79EE5509-5337-A24D-B06B-365065D251E5}"/>
                    </a:ext>
                  </a:extLst>
                </p:cNvPr>
                <p:cNvSpPr>
                  <a:spLocks noRot="1" noChangeAspect="1" noMove="1" noResize="1" noEditPoints="1" noAdjustHandles="1" noChangeArrowheads="1" noChangeShapeType="1" noTextEdit="1"/>
                </p:cNvSpPr>
                <p:nvPr/>
              </p:nvSpPr>
              <p:spPr>
                <a:xfrm>
                  <a:off x="4296159" y="5402945"/>
                  <a:ext cx="435504" cy="369332"/>
                </a:xfrm>
                <a:prstGeom prst="rect">
                  <a:avLst/>
                </a:prstGeom>
                <a:blipFill>
                  <a:blip r:embed="rId20"/>
                  <a:stretch>
                    <a:fillRect b="-13333"/>
                  </a:stretch>
                </a:blipFill>
              </p:spPr>
              <p:txBody>
                <a:bodyPr/>
                <a:lstStyle/>
                <a:p>
                  <a:r>
                    <a:rPr lang="en-GB">
                      <a:noFill/>
                    </a:rPr>
                    <a:t> </a:t>
                  </a:r>
                </a:p>
              </p:txBody>
            </p:sp>
          </mc:Fallback>
        </mc:AlternateContent>
        <p:cxnSp>
          <p:nvCxnSpPr>
            <p:cNvPr id="219" name="Straight Connector 218">
              <a:extLst>
                <a:ext uri="{FF2B5EF4-FFF2-40B4-BE49-F238E27FC236}">
                  <a16:creationId xmlns:a16="http://schemas.microsoft.com/office/drawing/2014/main" id="{41DE141C-28D2-FC49-BDFE-E40355C6D29C}"/>
                </a:ext>
              </a:extLst>
            </p:cNvPr>
            <p:cNvCxnSpPr>
              <a:cxnSpLocks/>
              <a:stCxn id="216" idx="0"/>
              <a:endCxn id="230" idx="4"/>
            </p:cNvCxnSpPr>
            <p:nvPr/>
          </p:nvCxnSpPr>
          <p:spPr>
            <a:xfrm flipV="1">
              <a:off x="5924533" y="5102138"/>
              <a:ext cx="1" cy="302794"/>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7A29CD85-CFAE-774E-8837-3078677A39BE}"/>
                </a:ext>
              </a:extLst>
            </p:cNvPr>
            <p:cNvCxnSpPr>
              <a:cxnSpLocks/>
              <a:stCxn id="217" idx="0"/>
              <a:endCxn id="229" idx="4"/>
            </p:cNvCxnSpPr>
            <p:nvPr/>
          </p:nvCxnSpPr>
          <p:spPr>
            <a:xfrm flipV="1">
              <a:off x="5198307" y="5102139"/>
              <a:ext cx="1" cy="303207"/>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F9270819-60D5-7E4F-8F87-417B7CAC4858}"/>
                </a:ext>
              </a:extLst>
            </p:cNvPr>
            <p:cNvCxnSpPr>
              <a:cxnSpLocks/>
              <a:stCxn id="218" idx="0"/>
              <a:endCxn id="228" idx="4"/>
            </p:cNvCxnSpPr>
            <p:nvPr/>
          </p:nvCxnSpPr>
          <p:spPr>
            <a:xfrm flipV="1">
              <a:off x="4513911" y="5104474"/>
              <a:ext cx="1" cy="298471"/>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12E0AD2E-7637-6D43-AD8C-300584F7BCE9}"/>
                </a:ext>
              </a:extLst>
            </p:cNvPr>
            <p:cNvCxnSpPr>
              <a:cxnSpLocks/>
              <a:stCxn id="228" idx="0"/>
              <a:endCxn id="231" idx="3"/>
            </p:cNvCxnSpPr>
            <p:nvPr/>
          </p:nvCxnSpPr>
          <p:spPr>
            <a:xfrm flipV="1">
              <a:off x="4513912" y="4151377"/>
              <a:ext cx="663807" cy="8811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86788FD8-0410-7F4A-85D4-806A931FAB65}"/>
                </a:ext>
              </a:extLst>
            </p:cNvPr>
            <p:cNvCxnSpPr>
              <a:cxnSpLocks/>
              <a:stCxn id="230" idx="0"/>
              <a:endCxn id="231" idx="5"/>
            </p:cNvCxnSpPr>
            <p:nvPr/>
          </p:nvCxnSpPr>
          <p:spPr>
            <a:xfrm flipH="1" flipV="1">
              <a:off x="5228578" y="4151377"/>
              <a:ext cx="695956" cy="87883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18999267-F270-4E48-95F8-6C88E82DA416}"/>
                </a:ext>
              </a:extLst>
            </p:cNvPr>
            <p:cNvCxnSpPr>
              <a:cxnSpLocks/>
              <a:stCxn id="229" idx="0"/>
              <a:endCxn id="231" idx="4"/>
            </p:cNvCxnSpPr>
            <p:nvPr/>
          </p:nvCxnSpPr>
          <p:spPr>
            <a:xfrm flipV="1">
              <a:off x="5198308" y="4161910"/>
              <a:ext cx="4841" cy="86830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25" name="Rectangle 224">
                  <a:extLst>
                    <a:ext uri="{FF2B5EF4-FFF2-40B4-BE49-F238E27FC236}">
                      <a16:creationId xmlns:a16="http://schemas.microsoft.com/office/drawing/2014/main" id="{33B466CB-7AD7-D643-82C6-38CBE6A8DB32}"/>
                    </a:ext>
                  </a:extLst>
                </p:cNvPr>
                <p:cNvSpPr/>
                <p:nvPr/>
              </p:nvSpPr>
              <p:spPr>
                <a:xfrm>
                  <a:off x="4680068" y="4419778"/>
                  <a:ext cx="1044645"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𝑇𝑟𝑒𝑎𝑡</m:t>
                        </m:r>
                        <m:r>
                          <a:rPr lang="de-DE" sz="1200" i="1" smtClean="0">
                            <a:solidFill>
                              <a:srgbClr val="FFC000"/>
                            </a:solidFill>
                            <a:latin typeface="Cambria Math" charset="0"/>
                          </a:rPr>
                          <m:t>.</m:t>
                        </m:r>
                        <m:r>
                          <a:rPr lang="de-DE" sz="1200" b="0" i="1" smtClean="0">
                            <a:solidFill>
                              <a:srgbClr val="FFC000"/>
                            </a:solidFill>
                            <a:latin typeface="Cambria Math" panose="02040503050406030204" pitchFamily="18" charset="0"/>
                          </a:rPr>
                          <m:t>𝑒</m:t>
                        </m:r>
                        <m:r>
                          <a:rPr lang="de-DE" sz="1200" i="1">
                            <a:solidFill>
                              <a:srgbClr val="FFC000"/>
                            </a:solidFill>
                            <a:latin typeface="Cambria Math" charset="0"/>
                          </a:rPr>
                          <m:t>.</m:t>
                        </m:r>
                        <m:sSub>
                          <m:sSubPr>
                            <m:ctrlPr>
                              <a:rPr lang="de-DE" sz="1200" i="1">
                                <a:solidFill>
                                  <a:srgbClr val="FFC000"/>
                                </a:solidFill>
                                <a:latin typeface="Cambria Math" panose="02040503050406030204" pitchFamily="18" charset="0"/>
                              </a:rPr>
                            </m:ctrlPr>
                          </m:sSubPr>
                          <m:e>
                            <m:r>
                              <a:rPr lang="de-DE" sz="1200" i="1">
                                <a:solidFill>
                                  <a:srgbClr val="FFC000"/>
                                </a:solidFill>
                                <a:latin typeface="Cambria Math" panose="02040503050406030204" pitchFamily="18" charset="0"/>
                              </a:rPr>
                              <m:t>𝑚</m:t>
                            </m:r>
                          </m:e>
                          <m:sub>
                            <m:r>
                              <a:rPr lang="de-DE" sz="1200" i="1">
                                <a:solidFill>
                                  <a:srgbClr val="FFC000"/>
                                </a:solidFill>
                                <a:latin typeface="Cambria Math" panose="02040503050406030204" pitchFamily="18" charset="0"/>
                              </a:rPr>
                              <m:t>1</m:t>
                            </m:r>
                          </m:sub>
                        </m:sSub>
                        <m:r>
                          <a:rPr lang="de-DE" sz="1200" i="1">
                            <a:solidFill>
                              <a:srgbClr val="FFC000"/>
                            </a:solidFill>
                            <a:latin typeface="Cambria Math" panose="02040503050406030204" pitchFamily="18" charset="0"/>
                          </a:rPr>
                          <m:t> </m:t>
                        </m:r>
                      </m:oMath>
                    </m:oMathPara>
                  </a14:m>
                  <a:endParaRPr lang="de-DE" sz="1200" i="1" dirty="0">
                    <a:solidFill>
                      <a:srgbClr val="FFC000"/>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𝐸𝑝𝑖𝑑</m:t>
                        </m:r>
                      </m:oMath>
                    </m:oMathPara>
                  </a14:m>
                  <a:endParaRPr lang="de-DE" sz="1200" i="1" dirty="0">
                    <a:solidFill>
                      <a:schemeClr val="accent1"/>
                    </a:solidFill>
                    <a:latin typeface="Cambria Math"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r>
                          <a:rPr lang="de-DE" sz="1200" i="1">
                            <a:solidFill>
                              <a:schemeClr val="accent1"/>
                            </a:solidFill>
                            <a:latin typeface="Cambria Math" charset="0"/>
                          </a:rPr>
                          <m:t>.</m:t>
                        </m:r>
                        <m:r>
                          <a:rPr lang="de-DE" sz="1200" b="0" i="1" smtClean="0">
                            <a:solidFill>
                              <a:schemeClr val="accent1"/>
                            </a:solidFill>
                            <a:latin typeface="Cambria Math" panose="02040503050406030204" pitchFamily="18" charset="0"/>
                          </a:rPr>
                          <m:t>𝑒</m:t>
                        </m:r>
                      </m:oMath>
                    </m:oMathPara>
                  </a14:m>
                  <a:endParaRPr lang="en-GB" sz="1200" dirty="0">
                    <a:solidFill>
                      <a:schemeClr val="accent1"/>
                    </a:solidFill>
                  </a:endParaRPr>
                </a:p>
              </p:txBody>
            </p:sp>
          </mc:Choice>
          <mc:Fallback xmlns="">
            <p:sp>
              <p:nvSpPr>
                <p:cNvPr id="225" name="Rectangle 224">
                  <a:extLst>
                    <a:ext uri="{FF2B5EF4-FFF2-40B4-BE49-F238E27FC236}">
                      <a16:creationId xmlns:a16="http://schemas.microsoft.com/office/drawing/2014/main" id="{33B466CB-7AD7-D643-82C6-38CBE6A8DB32}"/>
                    </a:ext>
                  </a:extLst>
                </p:cNvPr>
                <p:cNvSpPr>
                  <a:spLocks noRot="1" noChangeAspect="1" noMove="1" noResize="1" noEditPoints="1" noAdjustHandles="1" noChangeArrowheads="1" noChangeShapeType="1" noTextEdit="1"/>
                </p:cNvSpPr>
                <p:nvPr/>
              </p:nvSpPr>
              <p:spPr>
                <a:xfrm>
                  <a:off x="4680068" y="4419778"/>
                  <a:ext cx="1044645" cy="646331"/>
                </a:xfrm>
                <a:prstGeom prst="rect">
                  <a:avLst/>
                </a:prstGeom>
                <a:blipFill>
                  <a:blip r:embed="rId2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6" name="Rectangle 225">
                  <a:extLst>
                    <a:ext uri="{FF2B5EF4-FFF2-40B4-BE49-F238E27FC236}">
                      <a16:creationId xmlns:a16="http://schemas.microsoft.com/office/drawing/2014/main" id="{AF6C9877-CE71-A64F-9035-B28B8BE15655}"/>
                    </a:ext>
                  </a:extLst>
                </p:cNvPr>
                <p:cNvSpPr/>
                <p:nvPr/>
              </p:nvSpPr>
              <p:spPr>
                <a:xfrm>
                  <a:off x="3859013" y="4419778"/>
                  <a:ext cx="829714"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rPr>
                          <m:t>𝑇𝑟𝑎𝑣𝑒𝑙</m:t>
                        </m:r>
                        <m:r>
                          <a:rPr lang="de-DE" sz="1200" i="1" smtClean="0">
                            <a:solidFill>
                              <a:srgbClr val="FFC000"/>
                            </a:solidFill>
                            <a:latin typeface="Cambria Math" panose="02040503050406030204" pitchFamily="18" charset="0"/>
                          </a:rPr>
                          <m:t>.</m:t>
                        </m:r>
                        <m:r>
                          <a:rPr lang="de-DE" sz="1200" b="0" i="1" smtClean="0">
                            <a:solidFill>
                              <a:srgbClr val="FFC000"/>
                            </a:solidFill>
                            <a:latin typeface="Cambria Math" panose="02040503050406030204" pitchFamily="18" charset="0"/>
                          </a:rPr>
                          <m:t>𝑒</m:t>
                        </m:r>
                      </m:oMath>
                    </m:oMathPara>
                  </a14:m>
                  <a:endParaRPr lang="en-GB" sz="1200" dirty="0">
                    <a:solidFill>
                      <a:srgbClr val="FFC000"/>
                    </a:solidFill>
                  </a:endParaRPr>
                </a:p>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𝐸𝑝𝑖𝑑</m:t>
                        </m:r>
                      </m:oMath>
                    </m:oMathPara>
                  </a14:m>
                  <a:endParaRPr lang="de-DE" sz="1200" i="1" dirty="0">
                    <a:solidFill>
                      <a:schemeClr val="accent1"/>
                    </a:solidFill>
                    <a:latin typeface="Cambria Math"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r>
                          <a:rPr lang="de-DE" sz="1200" i="1">
                            <a:solidFill>
                              <a:schemeClr val="accent1"/>
                            </a:solidFill>
                            <a:latin typeface="Cambria Math" charset="0"/>
                          </a:rPr>
                          <m:t>.</m:t>
                        </m:r>
                        <m:r>
                          <a:rPr lang="de-DE" sz="1200" b="0" i="1" smtClean="0">
                            <a:solidFill>
                              <a:schemeClr val="accent1"/>
                            </a:solidFill>
                            <a:latin typeface="Cambria Math" panose="02040503050406030204" pitchFamily="18" charset="0"/>
                          </a:rPr>
                          <m:t>𝑒</m:t>
                        </m:r>
                      </m:oMath>
                    </m:oMathPara>
                  </a14:m>
                  <a:endParaRPr lang="en-GB" sz="1200" dirty="0">
                    <a:solidFill>
                      <a:schemeClr val="accent1"/>
                    </a:solidFill>
                  </a:endParaRPr>
                </a:p>
              </p:txBody>
            </p:sp>
          </mc:Choice>
          <mc:Fallback xmlns="">
            <p:sp>
              <p:nvSpPr>
                <p:cNvPr id="226" name="Rectangle 225">
                  <a:extLst>
                    <a:ext uri="{FF2B5EF4-FFF2-40B4-BE49-F238E27FC236}">
                      <a16:creationId xmlns:a16="http://schemas.microsoft.com/office/drawing/2014/main" id="{AF6C9877-CE71-A64F-9035-B28B8BE15655}"/>
                    </a:ext>
                  </a:extLst>
                </p:cNvPr>
                <p:cNvSpPr>
                  <a:spLocks noRot="1" noChangeAspect="1" noMove="1" noResize="1" noEditPoints="1" noAdjustHandles="1" noChangeArrowheads="1" noChangeShapeType="1" noTextEdit="1"/>
                </p:cNvSpPr>
                <p:nvPr/>
              </p:nvSpPr>
              <p:spPr>
                <a:xfrm>
                  <a:off x="3859013" y="4419778"/>
                  <a:ext cx="829714" cy="646331"/>
                </a:xfrm>
                <a:prstGeom prst="rect">
                  <a:avLst/>
                </a:prstGeom>
                <a:blipFill>
                  <a:blip r:embed="rId2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7" name="Rectangle 226">
                  <a:extLst>
                    <a:ext uri="{FF2B5EF4-FFF2-40B4-BE49-F238E27FC236}">
                      <a16:creationId xmlns:a16="http://schemas.microsoft.com/office/drawing/2014/main" id="{3D7FB73C-0D47-8748-A4F9-C62658392C88}"/>
                    </a:ext>
                  </a:extLst>
                </p:cNvPr>
                <p:cNvSpPr/>
                <p:nvPr/>
              </p:nvSpPr>
              <p:spPr>
                <a:xfrm>
                  <a:off x="4606452" y="3661917"/>
                  <a:ext cx="65460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𝑆𝑖𝑐𝑘</m:t>
                        </m:r>
                        <m:r>
                          <a:rPr lang="de-DE" sz="1200" i="1" smtClean="0">
                            <a:solidFill>
                              <a:srgbClr val="FFC000"/>
                            </a:solidFill>
                            <a:latin typeface="Cambria Math" charset="0"/>
                          </a:rPr>
                          <m:t>.</m:t>
                        </m:r>
                        <m:r>
                          <a:rPr lang="de-DE" sz="1200" b="0" i="1" smtClean="0">
                            <a:solidFill>
                              <a:srgbClr val="FFC000"/>
                            </a:solidFill>
                            <a:latin typeface="Cambria Math" panose="02040503050406030204" pitchFamily="18" charset="0"/>
                          </a:rPr>
                          <m:t>𝑒</m:t>
                        </m:r>
                      </m:oMath>
                    </m:oMathPara>
                  </a14:m>
                  <a:endParaRPr lang="de-DE" sz="1200" i="1" dirty="0">
                    <a:solidFill>
                      <a:srgbClr val="FFC000"/>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227" name="Rectangle 226">
                  <a:extLst>
                    <a:ext uri="{FF2B5EF4-FFF2-40B4-BE49-F238E27FC236}">
                      <a16:creationId xmlns:a16="http://schemas.microsoft.com/office/drawing/2014/main" id="{3D7FB73C-0D47-8748-A4F9-C62658392C88}"/>
                    </a:ext>
                  </a:extLst>
                </p:cNvPr>
                <p:cNvSpPr>
                  <a:spLocks noRot="1" noChangeAspect="1" noMove="1" noResize="1" noEditPoints="1" noAdjustHandles="1" noChangeArrowheads="1" noChangeShapeType="1" noTextEdit="1"/>
                </p:cNvSpPr>
                <p:nvPr/>
              </p:nvSpPr>
              <p:spPr>
                <a:xfrm>
                  <a:off x="4606452" y="3661917"/>
                  <a:ext cx="654603" cy="461665"/>
                </a:xfrm>
                <a:prstGeom prst="rect">
                  <a:avLst/>
                </a:prstGeom>
                <a:blipFill>
                  <a:blip r:embed="rId28"/>
                  <a:stretch>
                    <a:fillRect b="-2778"/>
                  </a:stretch>
                </a:blipFill>
              </p:spPr>
              <p:txBody>
                <a:bodyPr/>
                <a:lstStyle/>
                <a:p>
                  <a:r>
                    <a:rPr lang="en-GB">
                      <a:noFill/>
                    </a:rPr>
                    <a:t> </a:t>
                  </a:r>
                </a:p>
              </p:txBody>
            </p:sp>
          </mc:Fallback>
        </mc:AlternateContent>
        <p:sp>
          <p:nvSpPr>
            <p:cNvPr id="228" name="Oval 227">
              <a:extLst>
                <a:ext uri="{FF2B5EF4-FFF2-40B4-BE49-F238E27FC236}">
                  <a16:creationId xmlns:a16="http://schemas.microsoft.com/office/drawing/2014/main" id="{CC6EF0D4-0A9A-C74D-A3EA-FBF4FAD5E8C5}"/>
                </a:ext>
              </a:extLst>
            </p:cNvPr>
            <p:cNvSpPr/>
            <p:nvPr/>
          </p:nvSpPr>
          <p:spPr>
            <a:xfrm>
              <a:off x="4477949" y="503254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29" name="Oval 228">
              <a:extLst>
                <a:ext uri="{FF2B5EF4-FFF2-40B4-BE49-F238E27FC236}">
                  <a16:creationId xmlns:a16="http://schemas.microsoft.com/office/drawing/2014/main" id="{5AF8E269-9E41-D949-9E7B-936BE5DD4FA8}"/>
                </a:ext>
              </a:extLst>
            </p:cNvPr>
            <p:cNvSpPr/>
            <p:nvPr/>
          </p:nvSpPr>
          <p:spPr>
            <a:xfrm>
              <a:off x="5162345" y="503021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30" name="Oval 229">
              <a:extLst>
                <a:ext uri="{FF2B5EF4-FFF2-40B4-BE49-F238E27FC236}">
                  <a16:creationId xmlns:a16="http://schemas.microsoft.com/office/drawing/2014/main" id="{1F0112AF-DCB4-3C47-92E5-3A2849CDEB46}"/>
                </a:ext>
              </a:extLst>
            </p:cNvPr>
            <p:cNvSpPr/>
            <p:nvPr/>
          </p:nvSpPr>
          <p:spPr>
            <a:xfrm>
              <a:off x="5888571" y="5030213"/>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31" name="Oval 230">
              <a:extLst>
                <a:ext uri="{FF2B5EF4-FFF2-40B4-BE49-F238E27FC236}">
                  <a16:creationId xmlns:a16="http://schemas.microsoft.com/office/drawing/2014/main" id="{BA5F3A5D-489F-A242-A6E4-CDFEEA726AD5}"/>
                </a:ext>
              </a:extLst>
            </p:cNvPr>
            <p:cNvSpPr/>
            <p:nvPr/>
          </p:nvSpPr>
          <p:spPr>
            <a:xfrm>
              <a:off x="5167186" y="4089985"/>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grpSp>
      <p:grpSp>
        <p:nvGrpSpPr>
          <p:cNvPr id="238" name="Group 237">
            <a:extLst>
              <a:ext uri="{FF2B5EF4-FFF2-40B4-BE49-F238E27FC236}">
                <a16:creationId xmlns:a16="http://schemas.microsoft.com/office/drawing/2014/main" id="{1451B560-798D-D745-B660-C0DA9251F150}"/>
              </a:ext>
            </a:extLst>
          </p:cNvPr>
          <p:cNvGrpSpPr/>
          <p:nvPr/>
        </p:nvGrpSpPr>
        <p:grpSpPr>
          <a:xfrm>
            <a:off x="5777260" y="3681776"/>
            <a:ext cx="2771174" cy="2085438"/>
            <a:chOff x="3859013" y="3689240"/>
            <a:chExt cx="2771174" cy="2085438"/>
          </a:xfrm>
        </p:grpSpPr>
        <mc:AlternateContent xmlns:mc="http://schemas.openxmlformats.org/markup-compatibility/2006" xmlns:a14="http://schemas.microsoft.com/office/drawing/2010/main">
          <mc:Choice Requires="a14">
            <p:sp>
              <p:nvSpPr>
                <p:cNvPr id="239" name="Rectangle 238">
                  <a:extLst>
                    <a:ext uri="{FF2B5EF4-FFF2-40B4-BE49-F238E27FC236}">
                      <a16:creationId xmlns:a16="http://schemas.microsoft.com/office/drawing/2014/main" id="{71414E23-FD10-5746-B22F-7DACA8CB2E81}"/>
                    </a:ext>
                  </a:extLst>
                </p:cNvPr>
                <p:cNvSpPr/>
                <p:nvPr/>
              </p:nvSpPr>
              <p:spPr>
                <a:xfrm>
                  <a:off x="5615615" y="4419778"/>
                  <a:ext cx="101457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rPr>
                          <m:t>𝑇𝑟𝑒𝑎𝑡</m:t>
                        </m:r>
                        <m:r>
                          <a:rPr lang="de-DE" sz="1200" i="1">
                            <a:solidFill>
                              <a:srgbClr val="FFC000"/>
                            </a:solidFill>
                            <a:latin typeface="Cambria Math" charset="0"/>
                          </a:rPr>
                          <m:t>.</m:t>
                        </m:r>
                        <m:r>
                          <a:rPr lang="de-DE" sz="1200" b="0" i="1" smtClean="0">
                            <a:solidFill>
                              <a:srgbClr val="FFC000"/>
                            </a:solidFill>
                            <a:latin typeface="Cambria Math" panose="02040503050406030204" pitchFamily="18" charset="0"/>
                          </a:rPr>
                          <m:t>𝑏</m:t>
                        </m:r>
                        <m:r>
                          <a:rPr lang="de-DE" sz="1200" i="1">
                            <a:solidFill>
                              <a:srgbClr val="FFC000"/>
                            </a:solidFill>
                            <a:latin typeface="Cambria Math" panose="02040503050406030204" pitchFamily="18" charset="0"/>
                          </a:rPr>
                          <m:t>.</m:t>
                        </m:r>
                        <m:sSub>
                          <m:sSubPr>
                            <m:ctrlPr>
                              <a:rPr lang="de-DE" sz="1200" i="1">
                                <a:solidFill>
                                  <a:srgbClr val="FFC000"/>
                                </a:solidFill>
                                <a:latin typeface="Cambria Math" panose="02040503050406030204" pitchFamily="18" charset="0"/>
                              </a:rPr>
                            </m:ctrlPr>
                          </m:sSubPr>
                          <m:e>
                            <m:r>
                              <a:rPr lang="de-DE" sz="1200" i="1">
                                <a:solidFill>
                                  <a:srgbClr val="FFC000"/>
                                </a:solidFill>
                                <a:latin typeface="Cambria Math" panose="02040503050406030204" pitchFamily="18" charset="0"/>
                              </a:rPr>
                              <m:t>𝑚</m:t>
                            </m:r>
                          </m:e>
                          <m:sub>
                            <m:r>
                              <a:rPr lang="de-DE" sz="1200" i="1">
                                <a:solidFill>
                                  <a:srgbClr val="FFC000"/>
                                </a:solidFill>
                                <a:latin typeface="Cambria Math" panose="02040503050406030204" pitchFamily="18" charset="0"/>
                              </a:rPr>
                              <m:t>2</m:t>
                            </m:r>
                          </m:sub>
                        </m:sSub>
                      </m:oMath>
                    </m:oMathPara>
                  </a14:m>
                  <a:endParaRPr lang="de-DE" sz="1200" i="1" dirty="0">
                    <a:solidFill>
                      <a:schemeClr val="accent1"/>
                    </a:solidFill>
                    <a:latin typeface="Cambria Math" charset="0"/>
                  </a:endParaRPr>
                </a:p>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𝐸𝑝𝑖𝑑</m:t>
                        </m:r>
                      </m:oMath>
                    </m:oMathPara>
                  </a14:m>
                  <a:endParaRPr lang="de-DE" sz="1200" i="1" dirty="0">
                    <a:solidFill>
                      <a:schemeClr val="accent1"/>
                    </a:solidFill>
                    <a:latin typeface="Cambria Math"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r>
                          <a:rPr lang="de-DE" sz="1200" i="1">
                            <a:solidFill>
                              <a:schemeClr val="accent1"/>
                            </a:solidFill>
                            <a:latin typeface="Cambria Math" charset="0"/>
                          </a:rPr>
                          <m:t>.</m:t>
                        </m:r>
                        <m:r>
                          <a:rPr lang="de-DE" sz="1200" b="0" i="1" smtClean="0">
                            <a:solidFill>
                              <a:schemeClr val="accent1"/>
                            </a:solidFill>
                            <a:latin typeface="Cambria Math" panose="02040503050406030204" pitchFamily="18" charset="0"/>
                          </a:rPr>
                          <m:t>𝑏</m:t>
                        </m:r>
                      </m:oMath>
                    </m:oMathPara>
                  </a14:m>
                  <a:endParaRPr lang="en-GB" sz="1200" dirty="0">
                    <a:solidFill>
                      <a:schemeClr val="accent1"/>
                    </a:solidFill>
                  </a:endParaRPr>
                </a:p>
              </p:txBody>
            </p:sp>
          </mc:Choice>
          <mc:Fallback xmlns="">
            <p:sp>
              <p:nvSpPr>
                <p:cNvPr id="239" name="Rectangle 238">
                  <a:extLst>
                    <a:ext uri="{FF2B5EF4-FFF2-40B4-BE49-F238E27FC236}">
                      <a16:creationId xmlns:a16="http://schemas.microsoft.com/office/drawing/2014/main" id="{71414E23-FD10-5746-B22F-7DACA8CB2E81}"/>
                    </a:ext>
                  </a:extLst>
                </p:cNvPr>
                <p:cNvSpPr>
                  <a:spLocks noRot="1" noChangeAspect="1" noMove="1" noResize="1" noEditPoints="1" noAdjustHandles="1" noChangeArrowheads="1" noChangeShapeType="1" noTextEdit="1"/>
                </p:cNvSpPr>
                <p:nvPr/>
              </p:nvSpPr>
              <p:spPr>
                <a:xfrm>
                  <a:off x="5615615" y="4419778"/>
                  <a:ext cx="1014572" cy="646331"/>
                </a:xfrm>
                <a:prstGeom prst="rect">
                  <a:avLst/>
                </a:prstGeom>
                <a:blipFill>
                  <a:blip r:embed="rId2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0" name="Rectangle 239">
                  <a:extLst>
                    <a:ext uri="{FF2B5EF4-FFF2-40B4-BE49-F238E27FC236}">
                      <a16:creationId xmlns:a16="http://schemas.microsoft.com/office/drawing/2014/main" id="{E654289B-A8D8-0F4E-A5AF-90EB23BDA2D6}"/>
                    </a:ext>
                  </a:extLst>
                </p:cNvPr>
                <p:cNvSpPr/>
                <p:nvPr/>
              </p:nvSpPr>
              <p:spPr>
                <a:xfrm>
                  <a:off x="5706781" y="5404932"/>
                  <a:ext cx="435504"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3</m:t>
                            </m:r>
                          </m:sub>
                        </m:sSub>
                      </m:oMath>
                    </m:oMathPara>
                  </a14:m>
                  <a:endParaRPr lang="en-GB" dirty="0"/>
                </a:p>
              </p:txBody>
            </p:sp>
          </mc:Choice>
          <mc:Fallback xmlns="">
            <p:sp>
              <p:nvSpPr>
                <p:cNvPr id="240" name="Rectangle 239">
                  <a:extLst>
                    <a:ext uri="{FF2B5EF4-FFF2-40B4-BE49-F238E27FC236}">
                      <a16:creationId xmlns:a16="http://schemas.microsoft.com/office/drawing/2014/main" id="{E654289B-A8D8-0F4E-A5AF-90EB23BDA2D6}"/>
                    </a:ext>
                  </a:extLst>
                </p:cNvPr>
                <p:cNvSpPr>
                  <a:spLocks noRot="1" noChangeAspect="1" noMove="1" noResize="1" noEditPoints="1" noAdjustHandles="1" noChangeArrowheads="1" noChangeShapeType="1" noTextEdit="1"/>
                </p:cNvSpPr>
                <p:nvPr/>
              </p:nvSpPr>
              <p:spPr>
                <a:xfrm>
                  <a:off x="5706781" y="5404932"/>
                  <a:ext cx="435504" cy="369332"/>
                </a:xfrm>
                <a:prstGeom prst="rect">
                  <a:avLst/>
                </a:prstGeom>
                <a:blipFill>
                  <a:blip r:embed="rId30"/>
                  <a:stretch>
                    <a:fillRect b="-1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1" name="Rectangle 240">
                  <a:extLst>
                    <a:ext uri="{FF2B5EF4-FFF2-40B4-BE49-F238E27FC236}">
                      <a16:creationId xmlns:a16="http://schemas.microsoft.com/office/drawing/2014/main" id="{391E8432-DD17-CE42-A575-A14EE5E15F51}"/>
                    </a:ext>
                  </a:extLst>
                </p:cNvPr>
                <p:cNvSpPr/>
                <p:nvPr/>
              </p:nvSpPr>
              <p:spPr>
                <a:xfrm>
                  <a:off x="4980555" y="5405346"/>
                  <a:ext cx="435504"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3</m:t>
                            </m:r>
                          </m:sub>
                        </m:sSub>
                      </m:oMath>
                    </m:oMathPara>
                  </a14:m>
                  <a:endParaRPr lang="en-GB" dirty="0"/>
                </a:p>
              </p:txBody>
            </p:sp>
          </mc:Choice>
          <mc:Fallback xmlns="">
            <p:sp>
              <p:nvSpPr>
                <p:cNvPr id="241" name="Rectangle 240">
                  <a:extLst>
                    <a:ext uri="{FF2B5EF4-FFF2-40B4-BE49-F238E27FC236}">
                      <a16:creationId xmlns:a16="http://schemas.microsoft.com/office/drawing/2014/main" id="{391E8432-DD17-CE42-A575-A14EE5E15F51}"/>
                    </a:ext>
                  </a:extLst>
                </p:cNvPr>
                <p:cNvSpPr>
                  <a:spLocks noRot="1" noChangeAspect="1" noMove="1" noResize="1" noEditPoints="1" noAdjustHandles="1" noChangeArrowheads="1" noChangeShapeType="1" noTextEdit="1"/>
                </p:cNvSpPr>
                <p:nvPr/>
              </p:nvSpPr>
              <p:spPr>
                <a:xfrm>
                  <a:off x="4980555" y="5405346"/>
                  <a:ext cx="435504" cy="369332"/>
                </a:xfrm>
                <a:prstGeom prst="rect">
                  <a:avLst/>
                </a:prstGeom>
                <a:blipFill>
                  <a:blip r:embed="rId31"/>
                  <a:stretch>
                    <a:fillRect b="-1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2" name="Rectangle 241">
                  <a:extLst>
                    <a:ext uri="{FF2B5EF4-FFF2-40B4-BE49-F238E27FC236}">
                      <a16:creationId xmlns:a16="http://schemas.microsoft.com/office/drawing/2014/main" id="{3C22B977-503F-734F-929B-974FD54A08CF}"/>
                    </a:ext>
                  </a:extLst>
                </p:cNvPr>
                <p:cNvSpPr/>
                <p:nvPr/>
              </p:nvSpPr>
              <p:spPr>
                <a:xfrm>
                  <a:off x="4296159" y="5402945"/>
                  <a:ext cx="435504"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𝑓</m:t>
                            </m:r>
                          </m:e>
                          <m:sub>
                            <m:r>
                              <a:rPr lang="de-DE" b="0" i="1" smtClean="0">
                                <a:latin typeface="Cambria Math" panose="02040503050406030204" pitchFamily="18" charset="0"/>
                              </a:rPr>
                              <m:t>2</m:t>
                            </m:r>
                          </m:sub>
                        </m:sSub>
                      </m:oMath>
                    </m:oMathPara>
                  </a14:m>
                  <a:endParaRPr lang="en-GB" dirty="0"/>
                </a:p>
              </p:txBody>
            </p:sp>
          </mc:Choice>
          <mc:Fallback xmlns="">
            <p:sp>
              <p:nvSpPr>
                <p:cNvPr id="242" name="Rectangle 241">
                  <a:extLst>
                    <a:ext uri="{FF2B5EF4-FFF2-40B4-BE49-F238E27FC236}">
                      <a16:creationId xmlns:a16="http://schemas.microsoft.com/office/drawing/2014/main" id="{3C22B977-503F-734F-929B-974FD54A08CF}"/>
                    </a:ext>
                  </a:extLst>
                </p:cNvPr>
                <p:cNvSpPr>
                  <a:spLocks noRot="1" noChangeAspect="1" noMove="1" noResize="1" noEditPoints="1" noAdjustHandles="1" noChangeArrowheads="1" noChangeShapeType="1" noTextEdit="1"/>
                </p:cNvSpPr>
                <p:nvPr/>
              </p:nvSpPr>
              <p:spPr>
                <a:xfrm>
                  <a:off x="4296159" y="5402945"/>
                  <a:ext cx="435504" cy="369332"/>
                </a:xfrm>
                <a:prstGeom prst="rect">
                  <a:avLst/>
                </a:prstGeom>
                <a:blipFill>
                  <a:blip r:embed="rId32"/>
                  <a:stretch>
                    <a:fillRect b="-13333"/>
                  </a:stretch>
                </a:blipFill>
              </p:spPr>
              <p:txBody>
                <a:bodyPr/>
                <a:lstStyle/>
                <a:p>
                  <a:r>
                    <a:rPr lang="en-GB">
                      <a:noFill/>
                    </a:rPr>
                    <a:t> </a:t>
                  </a:r>
                </a:p>
              </p:txBody>
            </p:sp>
          </mc:Fallback>
        </mc:AlternateContent>
        <p:cxnSp>
          <p:nvCxnSpPr>
            <p:cNvPr id="243" name="Straight Connector 242">
              <a:extLst>
                <a:ext uri="{FF2B5EF4-FFF2-40B4-BE49-F238E27FC236}">
                  <a16:creationId xmlns:a16="http://schemas.microsoft.com/office/drawing/2014/main" id="{F6C6D68D-FA2D-3E4A-B07A-C34E703AAA52}"/>
                </a:ext>
              </a:extLst>
            </p:cNvPr>
            <p:cNvCxnSpPr>
              <a:cxnSpLocks/>
              <a:stCxn id="240" idx="0"/>
              <a:endCxn id="254" idx="4"/>
            </p:cNvCxnSpPr>
            <p:nvPr/>
          </p:nvCxnSpPr>
          <p:spPr>
            <a:xfrm flipV="1">
              <a:off x="5924533" y="5102138"/>
              <a:ext cx="1" cy="302794"/>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C5A7B865-8C0E-5446-B603-22F0FB36CB1E}"/>
                </a:ext>
              </a:extLst>
            </p:cNvPr>
            <p:cNvCxnSpPr>
              <a:cxnSpLocks/>
              <a:stCxn id="241" idx="0"/>
              <a:endCxn id="253" idx="4"/>
            </p:cNvCxnSpPr>
            <p:nvPr/>
          </p:nvCxnSpPr>
          <p:spPr>
            <a:xfrm flipV="1">
              <a:off x="5198307" y="5102139"/>
              <a:ext cx="1" cy="303207"/>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8C7A84CC-C2AE-6C46-9CEE-E6F8AD212C75}"/>
                </a:ext>
              </a:extLst>
            </p:cNvPr>
            <p:cNvCxnSpPr>
              <a:cxnSpLocks/>
              <a:stCxn id="242" idx="0"/>
              <a:endCxn id="252" idx="4"/>
            </p:cNvCxnSpPr>
            <p:nvPr/>
          </p:nvCxnSpPr>
          <p:spPr>
            <a:xfrm flipV="1">
              <a:off x="4513911" y="5104474"/>
              <a:ext cx="1" cy="298471"/>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4838FFCE-D00C-604D-BE13-BDABAD7BD24D}"/>
                </a:ext>
              </a:extLst>
            </p:cNvPr>
            <p:cNvCxnSpPr>
              <a:cxnSpLocks/>
              <a:stCxn id="252" idx="0"/>
              <a:endCxn id="255" idx="3"/>
            </p:cNvCxnSpPr>
            <p:nvPr/>
          </p:nvCxnSpPr>
          <p:spPr>
            <a:xfrm flipV="1">
              <a:off x="4513912" y="4151377"/>
              <a:ext cx="663807" cy="8811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E38C40B9-703B-A246-8061-130F5FEA79CD}"/>
                </a:ext>
              </a:extLst>
            </p:cNvPr>
            <p:cNvCxnSpPr>
              <a:cxnSpLocks/>
              <a:stCxn id="254" idx="0"/>
              <a:endCxn id="255" idx="5"/>
            </p:cNvCxnSpPr>
            <p:nvPr/>
          </p:nvCxnSpPr>
          <p:spPr>
            <a:xfrm flipH="1" flipV="1">
              <a:off x="5228578" y="4151377"/>
              <a:ext cx="695956" cy="87883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6EAF91D7-87C9-F242-8208-75EF793C8273}"/>
                </a:ext>
              </a:extLst>
            </p:cNvPr>
            <p:cNvCxnSpPr>
              <a:cxnSpLocks/>
              <a:stCxn id="253" idx="0"/>
              <a:endCxn id="255" idx="4"/>
            </p:cNvCxnSpPr>
            <p:nvPr/>
          </p:nvCxnSpPr>
          <p:spPr>
            <a:xfrm flipV="1">
              <a:off x="5198308" y="4161910"/>
              <a:ext cx="4841" cy="86830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49" name="Rectangle 248">
                  <a:extLst>
                    <a:ext uri="{FF2B5EF4-FFF2-40B4-BE49-F238E27FC236}">
                      <a16:creationId xmlns:a16="http://schemas.microsoft.com/office/drawing/2014/main" id="{2ACA9AE8-F35F-2646-B0D6-7F34D5066F37}"/>
                    </a:ext>
                  </a:extLst>
                </p:cNvPr>
                <p:cNvSpPr/>
                <p:nvPr/>
              </p:nvSpPr>
              <p:spPr>
                <a:xfrm>
                  <a:off x="4680068" y="4419778"/>
                  <a:ext cx="1044645"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𝑇𝑟𝑒𝑎𝑡</m:t>
                        </m:r>
                        <m:r>
                          <a:rPr lang="de-DE" sz="1200" i="1" smtClean="0">
                            <a:solidFill>
                              <a:srgbClr val="FFC000"/>
                            </a:solidFill>
                            <a:latin typeface="Cambria Math" charset="0"/>
                          </a:rPr>
                          <m:t>.</m:t>
                        </m:r>
                        <m:r>
                          <a:rPr lang="de-DE" sz="1200" b="0" i="1" smtClean="0">
                            <a:solidFill>
                              <a:srgbClr val="FFC000"/>
                            </a:solidFill>
                            <a:latin typeface="Cambria Math" panose="02040503050406030204" pitchFamily="18" charset="0"/>
                          </a:rPr>
                          <m:t>𝑏</m:t>
                        </m:r>
                        <m:r>
                          <a:rPr lang="de-DE" sz="1200" i="1">
                            <a:solidFill>
                              <a:srgbClr val="FFC000"/>
                            </a:solidFill>
                            <a:latin typeface="Cambria Math" charset="0"/>
                          </a:rPr>
                          <m:t>.</m:t>
                        </m:r>
                        <m:sSub>
                          <m:sSubPr>
                            <m:ctrlPr>
                              <a:rPr lang="de-DE" sz="1200" i="1">
                                <a:solidFill>
                                  <a:srgbClr val="FFC000"/>
                                </a:solidFill>
                                <a:latin typeface="Cambria Math" panose="02040503050406030204" pitchFamily="18" charset="0"/>
                              </a:rPr>
                            </m:ctrlPr>
                          </m:sSubPr>
                          <m:e>
                            <m:r>
                              <a:rPr lang="de-DE" sz="1200" i="1">
                                <a:solidFill>
                                  <a:srgbClr val="FFC000"/>
                                </a:solidFill>
                                <a:latin typeface="Cambria Math" panose="02040503050406030204" pitchFamily="18" charset="0"/>
                              </a:rPr>
                              <m:t>𝑚</m:t>
                            </m:r>
                          </m:e>
                          <m:sub>
                            <m:r>
                              <a:rPr lang="de-DE" sz="1200" i="1">
                                <a:solidFill>
                                  <a:srgbClr val="FFC000"/>
                                </a:solidFill>
                                <a:latin typeface="Cambria Math" panose="02040503050406030204" pitchFamily="18" charset="0"/>
                              </a:rPr>
                              <m:t>1</m:t>
                            </m:r>
                          </m:sub>
                        </m:sSub>
                        <m:r>
                          <a:rPr lang="de-DE" sz="1200" i="1">
                            <a:solidFill>
                              <a:srgbClr val="FFC000"/>
                            </a:solidFill>
                            <a:latin typeface="Cambria Math" panose="02040503050406030204" pitchFamily="18" charset="0"/>
                          </a:rPr>
                          <m:t> </m:t>
                        </m:r>
                      </m:oMath>
                    </m:oMathPara>
                  </a14:m>
                  <a:endParaRPr lang="de-DE" sz="1200" i="1" dirty="0">
                    <a:solidFill>
                      <a:srgbClr val="FFC000"/>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𝐸𝑝𝑖𝑑</m:t>
                        </m:r>
                      </m:oMath>
                    </m:oMathPara>
                  </a14:m>
                  <a:endParaRPr lang="de-DE" sz="1200" i="1" dirty="0">
                    <a:solidFill>
                      <a:schemeClr val="accent1"/>
                    </a:solidFill>
                    <a:latin typeface="Cambria Math"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r>
                          <a:rPr lang="de-DE" sz="1200" i="1">
                            <a:solidFill>
                              <a:schemeClr val="accent1"/>
                            </a:solidFill>
                            <a:latin typeface="Cambria Math" charset="0"/>
                          </a:rPr>
                          <m:t>.</m:t>
                        </m:r>
                        <m:r>
                          <a:rPr lang="de-DE" sz="1200" b="0" i="1" smtClean="0">
                            <a:solidFill>
                              <a:schemeClr val="accent1"/>
                            </a:solidFill>
                            <a:latin typeface="Cambria Math" panose="02040503050406030204" pitchFamily="18" charset="0"/>
                          </a:rPr>
                          <m:t>𝑏</m:t>
                        </m:r>
                      </m:oMath>
                    </m:oMathPara>
                  </a14:m>
                  <a:endParaRPr lang="en-GB" sz="1200" dirty="0">
                    <a:solidFill>
                      <a:schemeClr val="accent1"/>
                    </a:solidFill>
                  </a:endParaRPr>
                </a:p>
              </p:txBody>
            </p:sp>
          </mc:Choice>
          <mc:Fallback xmlns="">
            <p:sp>
              <p:nvSpPr>
                <p:cNvPr id="249" name="Rectangle 248">
                  <a:extLst>
                    <a:ext uri="{FF2B5EF4-FFF2-40B4-BE49-F238E27FC236}">
                      <a16:creationId xmlns:a16="http://schemas.microsoft.com/office/drawing/2014/main" id="{2ACA9AE8-F35F-2646-B0D6-7F34D5066F37}"/>
                    </a:ext>
                  </a:extLst>
                </p:cNvPr>
                <p:cNvSpPr>
                  <a:spLocks noRot="1" noChangeAspect="1" noMove="1" noResize="1" noEditPoints="1" noAdjustHandles="1" noChangeArrowheads="1" noChangeShapeType="1" noTextEdit="1"/>
                </p:cNvSpPr>
                <p:nvPr/>
              </p:nvSpPr>
              <p:spPr>
                <a:xfrm>
                  <a:off x="4680068" y="4419778"/>
                  <a:ext cx="1044645" cy="646331"/>
                </a:xfrm>
                <a:prstGeom prst="rect">
                  <a:avLst/>
                </a:prstGeom>
                <a:blipFill>
                  <a:blip r:embed="rId3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0" name="Rectangle 249">
                  <a:extLst>
                    <a:ext uri="{FF2B5EF4-FFF2-40B4-BE49-F238E27FC236}">
                      <a16:creationId xmlns:a16="http://schemas.microsoft.com/office/drawing/2014/main" id="{9979A272-AEB9-8742-81ED-25CD946F07FE}"/>
                    </a:ext>
                  </a:extLst>
                </p:cNvPr>
                <p:cNvSpPr/>
                <p:nvPr/>
              </p:nvSpPr>
              <p:spPr>
                <a:xfrm>
                  <a:off x="3859013" y="4419778"/>
                  <a:ext cx="827726"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rPr>
                          <m:t>𝑇𝑟𝑎𝑣𝑒𝑙</m:t>
                        </m:r>
                        <m:r>
                          <a:rPr lang="de-DE" sz="1200" i="1" smtClean="0">
                            <a:solidFill>
                              <a:srgbClr val="FFC000"/>
                            </a:solidFill>
                            <a:latin typeface="Cambria Math" panose="02040503050406030204" pitchFamily="18" charset="0"/>
                          </a:rPr>
                          <m:t>.</m:t>
                        </m:r>
                        <m:r>
                          <a:rPr lang="de-DE" sz="1200" b="0" i="1" smtClean="0">
                            <a:solidFill>
                              <a:srgbClr val="FFC000"/>
                            </a:solidFill>
                            <a:latin typeface="Cambria Math" panose="02040503050406030204" pitchFamily="18" charset="0"/>
                          </a:rPr>
                          <m:t>𝑏</m:t>
                        </m:r>
                      </m:oMath>
                    </m:oMathPara>
                  </a14:m>
                  <a:endParaRPr lang="en-GB" sz="1200" dirty="0">
                    <a:solidFill>
                      <a:srgbClr val="FFC000"/>
                    </a:solidFill>
                  </a:endParaRPr>
                </a:p>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𝐸𝑝𝑖𝑑</m:t>
                        </m:r>
                      </m:oMath>
                    </m:oMathPara>
                  </a14:m>
                  <a:endParaRPr lang="de-DE" sz="1200" i="1" dirty="0">
                    <a:solidFill>
                      <a:schemeClr val="accent1"/>
                    </a:solidFill>
                    <a:latin typeface="Cambria Math"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r>
                          <a:rPr lang="de-DE" sz="1200" i="1">
                            <a:solidFill>
                              <a:schemeClr val="accent1"/>
                            </a:solidFill>
                            <a:latin typeface="Cambria Math" charset="0"/>
                          </a:rPr>
                          <m:t>.</m:t>
                        </m:r>
                        <m:r>
                          <a:rPr lang="de-DE" sz="1200" b="0" i="1" smtClean="0">
                            <a:solidFill>
                              <a:schemeClr val="accent1"/>
                            </a:solidFill>
                            <a:latin typeface="Cambria Math" panose="02040503050406030204" pitchFamily="18" charset="0"/>
                          </a:rPr>
                          <m:t>𝑏</m:t>
                        </m:r>
                      </m:oMath>
                    </m:oMathPara>
                  </a14:m>
                  <a:endParaRPr lang="en-GB" sz="1200" dirty="0">
                    <a:solidFill>
                      <a:schemeClr val="accent1"/>
                    </a:solidFill>
                  </a:endParaRPr>
                </a:p>
              </p:txBody>
            </p:sp>
          </mc:Choice>
          <mc:Fallback xmlns="">
            <p:sp>
              <p:nvSpPr>
                <p:cNvPr id="250" name="Rectangle 249">
                  <a:extLst>
                    <a:ext uri="{FF2B5EF4-FFF2-40B4-BE49-F238E27FC236}">
                      <a16:creationId xmlns:a16="http://schemas.microsoft.com/office/drawing/2014/main" id="{9979A272-AEB9-8742-81ED-25CD946F07FE}"/>
                    </a:ext>
                  </a:extLst>
                </p:cNvPr>
                <p:cNvSpPr>
                  <a:spLocks noRot="1" noChangeAspect="1" noMove="1" noResize="1" noEditPoints="1" noAdjustHandles="1" noChangeArrowheads="1" noChangeShapeType="1" noTextEdit="1"/>
                </p:cNvSpPr>
                <p:nvPr/>
              </p:nvSpPr>
              <p:spPr>
                <a:xfrm>
                  <a:off x="3859013" y="4419778"/>
                  <a:ext cx="827726" cy="646331"/>
                </a:xfrm>
                <a:prstGeom prst="rect">
                  <a:avLst/>
                </a:prstGeom>
                <a:blipFill>
                  <a:blip r:embed="rId3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1" name="Rectangle 250">
                  <a:extLst>
                    <a:ext uri="{FF2B5EF4-FFF2-40B4-BE49-F238E27FC236}">
                      <a16:creationId xmlns:a16="http://schemas.microsoft.com/office/drawing/2014/main" id="{1C19D7B7-1321-1246-BA8A-7ADFCBAFE9C1}"/>
                    </a:ext>
                  </a:extLst>
                </p:cNvPr>
                <p:cNvSpPr/>
                <p:nvPr/>
              </p:nvSpPr>
              <p:spPr>
                <a:xfrm>
                  <a:off x="4594082" y="3689240"/>
                  <a:ext cx="65460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𝑆𝑖𝑐𝑘</m:t>
                        </m:r>
                        <m:r>
                          <a:rPr lang="de-DE" sz="1200" i="1" smtClean="0">
                            <a:solidFill>
                              <a:srgbClr val="FFC000"/>
                            </a:solidFill>
                            <a:latin typeface="Cambria Math" charset="0"/>
                          </a:rPr>
                          <m:t>.</m:t>
                        </m:r>
                        <m:r>
                          <a:rPr lang="de-DE" sz="1200" b="0" i="1" smtClean="0">
                            <a:solidFill>
                              <a:srgbClr val="FFC000"/>
                            </a:solidFill>
                            <a:latin typeface="Cambria Math" panose="02040503050406030204" pitchFamily="18" charset="0"/>
                          </a:rPr>
                          <m:t>𝑏</m:t>
                        </m:r>
                      </m:oMath>
                    </m:oMathPara>
                  </a14:m>
                  <a:endParaRPr lang="de-DE" sz="1200" i="1" dirty="0">
                    <a:solidFill>
                      <a:srgbClr val="FFC000"/>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251" name="Rectangle 250">
                  <a:extLst>
                    <a:ext uri="{FF2B5EF4-FFF2-40B4-BE49-F238E27FC236}">
                      <a16:creationId xmlns:a16="http://schemas.microsoft.com/office/drawing/2014/main" id="{1C19D7B7-1321-1246-BA8A-7ADFCBAFE9C1}"/>
                    </a:ext>
                  </a:extLst>
                </p:cNvPr>
                <p:cNvSpPr>
                  <a:spLocks noRot="1" noChangeAspect="1" noMove="1" noResize="1" noEditPoints="1" noAdjustHandles="1" noChangeArrowheads="1" noChangeShapeType="1" noTextEdit="1"/>
                </p:cNvSpPr>
                <p:nvPr/>
              </p:nvSpPr>
              <p:spPr>
                <a:xfrm>
                  <a:off x="4594082" y="3689240"/>
                  <a:ext cx="654603" cy="461665"/>
                </a:xfrm>
                <a:prstGeom prst="rect">
                  <a:avLst/>
                </a:prstGeom>
                <a:blipFill>
                  <a:blip r:embed="rId35"/>
                  <a:stretch>
                    <a:fillRect b="-5405"/>
                  </a:stretch>
                </a:blipFill>
              </p:spPr>
              <p:txBody>
                <a:bodyPr/>
                <a:lstStyle/>
                <a:p>
                  <a:r>
                    <a:rPr lang="en-GB">
                      <a:noFill/>
                    </a:rPr>
                    <a:t> </a:t>
                  </a:r>
                </a:p>
              </p:txBody>
            </p:sp>
          </mc:Fallback>
        </mc:AlternateContent>
        <p:sp>
          <p:nvSpPr>
            <p:cNvPr id="252" name="Oval 251">
              <a:extLst>
                <a:ext uri="{FF2B5EF4-FFF2-40B4-BE49-F238E27FC236}">
                  <a16:creationId xmlns:a16="http://schemas.microsoft.com/office/drawing/2014/main" id="{783CC97E-C094-504A-950D-2BA89F7349C2}"/>
                </a:ext>
              </a:extLst>
            </p:cNvPr>
            <p:cNvSpPr/>
            <p:nvPr/>
          </p:nvSpPr>
          <p:spPr>
            <a:xfrm>
              <a:off x="4477949" y="503254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53" name="Oval 252">
              <a:extLst>
                <a:ext uri="{FF2B5EF4-FFF2-40B4-BE49-F238E27FC236}">
                  <a16:creationId xmlns:a16="http://schemas.microsoft.com/office/drawing/2014/main" id="{E82196FA-4BE2-3941-B231-4C5EEA14B738}"/>
                </a:ext>
              </a:extLst>
            </p:cNvPr>
            <p:cNvSpPr/>
            <p:nvPr/>
          </p:nvSpPr>
          <p:spPr>
            <a:xfrm>
              <a:off x="5162345" y="503021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54" name="Oval 253">
              <a:extLst>
                <a:ext uri="{FF2B5EF4-FFF2-40B4-BE49-F238E27FC236}">
                  <a16:creationId xmlns:a16="http://schemas.microsoft.com/office/drawing/2014/main" id="{3A870B84-D021-1D4D-AC4B-009C91F8C100}"/>
                </a:ext>
              </a:extLst>
            </p:cNvPr>
            <p:cNvSpPr/>
            <p:nvPr/>
          </p:nvSpPr>
          <p:spPr>
            <a:xfrm>
              <a:off x="5888571" y="5030213"/>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55" name="Oval 254">
              <a:extLst>
                <a:ext uri="{FF2B5EF4-FFF2-40B4-BE49-F238E27FC236}">
                  <a16:creationId xmlns:a16="http://schemas.microsoft.com/office/drawing/2014/main" id="{5D421B34-DB66-424F-9044-0D04EE1D06EA}"/>
                </a:ext>
              </a:extLst>
            </p:cNvPr>
            <p:cNvSpPr/>
            <p:nvPr/>
          </p:nvSpPr>
          <p:spPr>
            <a:xfrm>
              <a:off x="5167186" y="4089985"/>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grpSp>
      <p:sp>
        <p:nvSpPr>
          <p:cNvPr id="270" name="Rectangle 269">
            <a:extLst>
              <a:ext uri="{FF2B5EF4-FFF2-40B4-BE49-F238E27FC236}">
                <a16:creationId xmlns:a16="http://schemas.microsoft.com/office/drawing/2014/main" id="{4AB9C04D-0676-A841-AEB6-BD518049887D}"/>
              </a:ext>
            </a:extLst>
          </p:cNvPr>
          <p:cNvSpPr/>
          <p:nvPr/>
        </p:nvSpPr>
        <p:spPr>
          <a:xfrm>
            <a:off x="3915968" y="4398375"/>
            <a:ext cx="1867066" cy="1376203"/>
          </a:xfrm>
          <a:prstGeom prst="rect">
            <a:avLst/>
          </a:prstGeom>
          <a:noFill/>
          <a:ln w="38100" cap="flat" cmpd="sng" algn="ctr">
            <a:solidFill>
              <a:srgbClr val="FFC000"/>
            </a:solidFill>
            <a:prstDash val="solid"/>
            <a:round/>
            <a:headEnd type="none" w="med" len="med"/>
            <a:tailEnd type="none" w="med" len="med"/>
          </a:ln>
        </p:spPr>
        <p:style>
          <a:lnRef idx="0">
            <a:scrgbClr r="0" g="0" b="0"/>
          </a:lnRef>
          <a:fillRef idx="0">
            <a:scrgbClr r="0" g="0" b="0"/>
          </a:fillRef>
          <a:effectRef idx="0">
            <a:scrgbClr r="0" g="0" b="0"/>
          </a:effectRef>
          <a:fontRef idx="minor">
            <a:schemeClr val="accent1"/>
          </a:fontRef>
        </p:style>
        <p:txBody>
          <a:bodyPr rtlCol="0" anchor="ctr"/>
          <a:lstStyle/>
          <a:p>
            <a:pPr algn="ctr"/>
            <a:endParaRPr lang="en-GB"/>
          </a:p>
        </p:txBody>
      </p:sp>
      <p:sp>
        <p:nvSpPr>
          <p:cNvPr id="271" name="Rectangle 270">
            <a:extLst>
              <a:ext uri="{FF2B5EF4-FFF2-40B4-BE49-F238E27FC236}">
                <a16:creationId xmlns:a16="http://schemas.microsoft.com/office/drawing/2014/main" id="{E0C45DC4-91F8-734F-996C-75CBE193C51F}"/>
              </a:ext>
            </a:extLst>
          </p:cNvPr>
          <p:cNvSpPr/>
          <p:nvPr/>
        </p:nvSpPr>
        <p:spPr>
          <a:xfrm>
            <a:off x="6618894" y="4409816"/>
            <a:ext cx="1867066" cy="1376203"/>
          </a:xfrm>
          <a:prstGeom prst="rect">
            <a:avLst/>
          </a:prstGeom>
          <a:noFill/>
          <a:ln w="38100" cap="flat" cmpd="sng" algn="ctr">
            <a:solidFill>
              <a:srgbClr val="FFC000"/>
            </a:solidFill>
            <a:prstDash val="solid"/>
            <a:round/>
            <a:headEnd type="none" w="med" len="med"/>
            <a:tailEnd type="none" w="med" len="med"/>
          </a:ln>
        </p:spPr>
        <p:style>
          <a:lnRef idx="0">
            <a:scrgbClr r="0" g="0" b="0"/>
          </a:lnRef>
          <a:fillRef idx="0">
            <a:scrgbClr r="0" g="0" b="0"/>
          </a:fillRef>
          <a:effectRef idx="0">
            <a:scrgbClr r="0" g="0" b="0"/>
          </a:effectRef>
          <a:fontRef idx="minor">
            <a:schemeClr val="accent1"/>
          </a:fontRef>
        </p:style>
        <p:txBody>
          <a:bodyPr rtlCol="0" anchor="ctr"/>
          <a:lstStyle/>
          <a:p>
            <a:pPr algn="ctr"/>
            <a:endParaRPr lang="en-GB"/>
          </a:p>
        </p:txBody>
      </p:sp>
    </p:spTree>
    <p:extLst>
      <p:ext uri="{BB962C8B-B14F-4D97-AF65-F5344CB8AC3E}">
        <p14:creationId xmlns:p14="http://schemas.microsoft.com/office/powerpoint/2010/main" val="22464490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7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7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6"/>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17"/>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1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78"/>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72"/>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7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2" grpId="0" animBg="1"/>
      <p:bldP spid="56" grpId="0" animBg="1"/>
      <p:bldP spid="75" grpId="0" animBg="1"/>
      <p:bldP spid="95" grpId="0" animBg="1"/>
      <p:bldP spid="270" grpId="0" animBg="1"/>
      <p:bldP spid="271"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A6CDEB-EA5A-9741-9ECD-3F3F614FF463}"/>
              </a:ext>
            </a:extLst>
          </p:cNvPr>
          <p:cNvSpPr>
            <a:spLocks noGrp="1"/>
          </p:cNvSpPr>
          <p:nvPr>
            <p:ph type="title"/>
          </p:nvPr>
        </p:nvSpPr>
        <p:spPr/>
        <p:txBody>
          <a:bodyPr>
            <a:normAutofit/>
          </a:bodyPr>
          <a:lstStyle/>
          <a:p>
            <a:r>
              <a:rPr lang="en-GB" dirty="0"/>
              <a:t>Decomposition into Partial Groundings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C2510B76-072D-EB46-95E7-2F59A4E37310}"/>
                  </a:ext>
                </a:extLst>
              </p:cNvPr>
              <p:cNvSpPr>
                <a:spLocks noGrp="1"/>
              </p:cNvSpPr>
              <p:nvPr>
                <p:ph idx="1"/>
              </p:nvPr>
            </p:nvSpPr>
            <p:spPr/>
            <p:txBody>
              <a:bodyPr>
                <a:noAutofit/>
              </a:bodyPr>
              <a:lstStyle/>
              <a:p>
                <a:r>
                  <a:rPr lang="en-GB" dirty="0"/>
                  <a:t>Introduce a new inner node: </a:t>
                </a:r>
                <a:r>
                  <a:rPr lang="en-GB" dirty="0">
                    <a:solidFill>
                      <a:schemeClr val="accent1"/>
                    </a:solidFill>
                  </a:rPr>
                  <a:t>DPG node </a:t>
                </a:r>
                <a:r>
                  <a:rPr lang="en-GB" dirty="0"/>
                  <a:t>denoted</a:t>
                </a:r>
                <a:r>
                  <a:rPr lang="en-GB" dirty="0">
                    <a:solidFill>
                      <a:schemeClr val="accent1"/>
                    </a:solidFill>
                  </a:rPr>
                  <a:t> </a:t>
                </a:r>
                <a14:m>
                  <m:oMath xmlns:m="http://schemas.openxmlformats.org/officeDocument/2006/math">
                    <m:r>
                      <a:rPr lang="en-GB" i="1" smtClean="0">
                        <a:solidFill>
                          <a:schemeClr val="accent1"/>
                        </a:solidFill>
                        <a:latin typeface="Cambria Math" panose="02040503050406030204" pitchFamily="18" charset="0"/>
                        <a:ea typeface="Cambria Math" panose="02040503050406030204" pitchFamily="18" charset="0"/>
                      </a:rPr>
                      <m:t>∀</m:t>
                    </m:r>
                    <m:r>
                      <a:rPr lang="de-DE" b="0" i="1" smtClean="0">
                        <a:solidFill>
                          <a:schemeClr val="accent1"/>
                        </a:solidFill>
                        <a:latin typeface="Cambria Math" panose="02040503050406030204" pitchFamily="18" charset="0"/>
                        <a:ea typeface="Cambria Math" panose="02040503050406030204" pitchFamily="18" charset="0"/>
                      </a:rPr>
                      <m:t> </m:t>
                    </m:r>
                    <m:r>
                      <a:rPr lang="de-DE" i="1">
                        <a:solidFill>
                          <a:schemeClr val="accent1"/>
                        </a:solidFill>
                        <a:latin typeface="Cambria Math" panose="02040503050406030204" pitchFamily="18" charset="0"/>
                        <a:ea typeface="Cambria Math" panose="02040503050406030204" pitchFamily="18" charset="0"/>
                      </a:rPr>
                      <m:t>𝑥</m:t>
                    </m:r>
                    <m:r>
                      <a:rPr lang="de-DE" b="0" i="1" smtClean="0">
                        <a:solidFill>
                          <a:schemeClr val="accent1"/>
                        </a:solidFill>
                        <a:latin typeface="Cambria Math" panose="02040503050406030204" pitchFamily="18" charset="0"/>
                        <a:ea typeface="Cambria Math" panose="02040503050406030204" pitchFamily="18" charset="0"/>
                      </a:rPr>
                      <m:t> :</m:t>
                    </m:r>
                    <m:r>
                      <a:rPr lang="de-DE" b="0" i="1" smtClean="0">
                        <a:solidFill>
                          <a:schemeClr val="accent1"/>
                        </a:solidFill>
                        <a:latin typeface="Cambria Math" panose="02040503050406030204" pitchFamily="18" charset="0"/>
                        <a:ea typeface="Cambria Math" panose="02040503050406030204" pitchFamily="18" charset="0"/>
                      </a:rPr>
                      <m:t>𝐶</m:t>
                    </m:r>
                  </m:oMath>
                </a14:m>
                <a:endParaRPr lang="en-GB" dirty="0">
                  <a:solidFill>
                    <a:schemeClr val="accent1"/>
                  </a:solidFill>
                </a:endParaRPr>
              </a:p>
              <a:p>
                <a:pPr lvl="1"/>
                <a:r>
                  <a:rPr lang="en-GB" dirty="0"/>
                  <a:t>DPG = Decomposition into partial groundings</a:t>
                </a:r>
              </a:p>
              <a:p>
                <a:pPr lvl="2"/>
                <a:r>
                  <a:rPr lang="en-GB" dirty="0"/>
                  <a:t>Replaces a logical variable with a representative constant</a:t>
                </a:r>
              </a:p>
              <a:p>
                <a:pPr lvl="2"/>
                <a:r>
                  <a:rPr lang="en-GB" dirty="0"/>
                  <a:t>The resulting model/subtree is identical for each constant represented</a:t>
                </a:r>
              </a:p>
              <a:p>
                <a:pPr lvl="3"/>
                <a:r>
                  <a:rPr lang="en-GB" dirty="0"/>
                  <a:t>Allows for considering the resulting model without the grounded logical variable for further decomposition (top-down)</a:t>
                </a:r>
              </a:p>
              <a:p>
                <a:pPr lvl="1"/>
                <a:r>
                  <a:rPr lang="en-GB" dirty="0"/>
                  <a:t>E.g., </a:t>
                </a:r>
                <a:r>
                  <a:rPr lang="en-GB" dirty="0" err="1"/>
                  <a:t>submodel</a:t>
                </a:r>
                <a:r>
                  <a:rPr lang="en-GB" dirty="0"/>
                  <a:t> below </a:t>
                </a:r>
                <a14:m>
                  <m:oMath xmlns:m="http://schemas.openxmlformats.org/officeDocument/2006/math">
                    <m:r>
                      <a:rPr lang="en-GB" i="1" smtClean="0">
                        <a:latin typeface="Cambria Math" charset="0"/>
                      </a:rPr>
                      <m:t>𝐸𝑝𝑖𝑑</m:t>
                    </m:r>
                  </m:oMath>
                </a14:m>
                <a:r>
                  <a:rPr lang="en-GB" dirty="0"/>
                  <a:t> in the graph</a:t>
                </a:r>
              </a:p>
              <a:p>
                <a:pPr lvl="2"/>
                <a:r>
                  <a:rPr lang="en-GB" dirty="0"/>
                  <a:t>Logical variable </a:t>
                </a:r>
                <a14:m>
                  <m:oMath xmlns:m="http://schemas.openxmlformats.org/officeDocument/2006/math">
                    <m:r>
                      <a:rPr lang="en-GB" i="1" smtClean="0">
                        <a:latin typeface="Cambria Math" panose="02040503050406030204" pitchFamily="18" charset="0"/>
                      </a:rPr>
                      <m:t>𝑋</m:t>
                    </m:r>
                  </m:oMath>
                </a14:m>
                <a:r>
                  <a:rPr lang="en-GB" dirty="0"/>
                  <a:t> appears in each parfactor</a:t>
                </a:r>
              </a:p>
              <a:p>
                <a:pPr lvl="2"/>
                <a:r>
                  <a:rPr lang="en-GB" dirty="0"/>
                  <a:t>Grounding </a:t>
                </a:r>
                <a14:m>
                  <m:oMath xmlns:m="http://schemas.openxmlformats.org/officeDocument/2006/math">
                    <m:r>
                      <a:rPr lang="en-GB" b="0" i="1" smtClean="0">
                        <a:latin typeface="Cambria Math" panose="02040503050406030204" pitchFamily="18" charset="0"/>
                      </a:rPr>
                      <m:t>𝑋</m:t>
                    </m:r>
                  </m:oMath>
                </a14:m>
                <a:r>
                  <a:rPr lang="en-GB" dirty="0"/>
                  <a:t> leads to copies of the same submodel</a:t>
                </a:r>
              </a:p>
              <a:p>
                <a:pPr lvl="2"/>
                <a:r>
                  <a:rPr lang="en-GB" dirty="0"/>
                  <a:t>Replace </a:t>
                </a:r>
                <a14:m>
                  <m:oMath xmlns:m="http://schemas.openxmlformats.org/officeDocument/2006/math">
                    <m:r>
                      <a:rPr lang="en-GB" i="1" smtClean="0">
                        <a:latin typeface="Cambria Math" panose="02040503050406030204" pitchFamily="18" charset="0"/>
                      </a:rPr>
                      <m:t>𝑋</m:t>
                    </m:r>
                  </m:oMath>
                </a14:m>
                <a:r>
                  <a:rPr lang="en-GB" dirty="0"/>
                  <a:t> with representative </a:t>
                </a:r>
                <a14:m>
                  <m:oMath xmlns:m="http://schemas.openxmlformats.org/officeDocument/2006/math">
                    <m:r>
                      <a:rPr lang="en-GB" b="0" i="1" smtClean="0">
                        <a:latin typeface="Cambria Math" panose="02040503050406030204" pitchFamily="18" charset="0"/>
                      </a:rPr>
                      <m:t>𝑥</m:t>
                    </m:r>
                  </m:oMath>
                </a14:m>
                <a:r>
                  <a:rPr lang="en-GB" dirty="0"/>
                  <a:t> ➝ partial grounding</a:t>
                </a:r>
              </a:p>
              <a:p>
                <a:pPr lvl="3"/>
                <a:r>
                  <a:rPr lang="en-GB" dirty="0"/>
                  <a:t>Whatever you do to </a:t>
                </a:r>
                <a14:m>
                  <m:oMath xmlns:m="http://schemas.openxmlformats.org/officeDocument/2006/math">
                    <m:r>
                      <a:rPr lang="en-GB" i="1" smtClean="0">
                        <a:latin typeface="Cambria Math" panose="02040503050406030204" pitchFamily="18" charset="0"/>
                      </a:rPr>
                      <m:t>𝑥</m:t>
                    </m:r>
                  </m:oMath>
                </a14:m>
                <a:r>
                  <a:rPr lang="en-GB" dirty="0"/>
                  <a:t> applies to all constants represented</a:t>
                </a:r>
              </a:p>
              <a:p>
                <a:pPr lvl="1"/>
                <a:r>
                  <a:rPr lang="en-GB" dirty="0"/>
                  <a:t>Represent that </a:t>
                </a:r>
                <a14:m>
                  <m:oMath xmlns:m="http://schemas.openxmlformats.org/officeDocument/2006/math">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𝑥</m:t>
                    </m:r>
                    <m:r>
                      <a:rPr lang="de-DE"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𝐶</m:t>
                    </m:r>
                  </m:oMath>
                </a14:m>
                <a:r>
                  <a:rPr lang="en-GB" dirty="0"/>
                  <a:t>, </a:t>
                </a:r>
                <a14:m>
                  <m:oMath xmlns:m="http://schemas.openxmlformats.org/officeDocument/2006/math">
                    <m:r>
                      <a:rPr lang="en-GB" i="1" dirty="0">
                        <a:latin typeface="Cambria Math" panose="02040503050406030204" pitchFamily="18" charset="0"/>
                      </a:rPr>
                      <m:t>𝐶</m:t>
                    </m:r>
                  </m:oMath>
                </a14:m>
                <a:r>
                  <a:rPr lang="en-GB" dirty="0"/>
                  <a:t> a constraint, </a:t>
                </a:r>
                <a:br>
                  <a:rPr lang="en-GB" dirty="0"/>
                </a:br>
                <a:r>
                  <a:rPr lang="en-GB" dirty="0"/>
                  <a:t>the subtree would be identical</a:t>
                </a:r>
              </a:p>
              <a:p>
                <a:pPr lvl="1"/>
                <a:endParaRPr lang="en-GB" dirty="0"/>
              </a:p>
            </p:txBody>
          </p:sp>
        </mc:Choice>
        <mc:Fallback xmlns="">
          <p:sp>
            <p:nvSpPr>
              <p:cNvPr id="3" name="Content Placeholder 2">
                <a:extLst>
                  <a:ext uri="{FF2B5EF4-FFF2-40B4-BE49-F238E27FC236}">
                    <a16:creationId xmlns:a16="http://schemas.microsoft.com/office/drawing/2014/main" id="{C2510B76-072D-EB46-95E7-2F59A4E37310}"/>
                  </a:ext>
                </a:extLst>
              </p:cNvPr>
              <p:cNvSpPr>
                <a:spLocks noGrp="1" noRot="1" noChangeAspect="1" noMove="1" noResize="1" noEditPoints="1" noAdjustHandles="1" noChangeArrowheads="1" noChangeShapeType="1" noTextEdit="1"/>
              </p:cNvSpPr>
              <p:nvPr>
                <p:ph idx="1"/>
              </p:nvPr>
            </p:nvSpPr>
            <p:spPr>
              <a:blipFill>
                <a:blip r:embed="rId2"/>
                <a:stretch>
                  <a:fillRect l="-1549" t="-2985" b="-4776"/>
                </a:stretch>
              </a:blipFill>
            </p:spPr>
            <p:txBody>
              <a:bodyPr/>
              <a:lstStyle/>
              <a:p>
                <a:r>
                  <a:rPr lang="en-DE">
                    <a:noFill/>
                  </a:rPr>
                  <a:t> </a:t>
                </a:r>
              </a:p>
            </p:txBody>
          </p:sp>
        </mc:Fallback>
      </mc:AlternateContent>
      <p:sp>
        <p:nvSpPr>
          <p:cNvPr id="37" name="Date Placeholder 36">
            <a:extLst>
              <a:ext uri="{FF2B5EF4-FFF2-40B4-BE49-F238E27FC236}">
                <a16:creationId xmlns:a16="http://schemas.microsoft.com/office/drawing/2014/main" id="{929190A2-CF2C-B24E-AD16-C01A90C2A262}"/>
              </a:ext>
            </a:extLst>
          </p:cNvPr>
          <p:cNvSpPr>
            <a:spLocks noGrp="1"/>
          </p:cNvSpPr>
          <p:nvPr>
            <p:ph type="dt" sz="half" idx="2"/>
          </p:nvPr>
        </p:nvSpPr>
        <p:spPr/>
        <p:txBody>
          <a:bodyPr/>
          <a:lstStyle/>
          <a:p>
            <a:r>
              <a:rPr lang="de-DE"/>
              <a:t>Exact: Lifting</a:t>
            </a:r>
            <a:endParaRPr lang="en-US" dirty="0"/>
          </a:p>
        </p:txBody>
      </p:sp>
      <p:sp>
        <p:nvSpPr>
          <p:cNvPr id="38" name="Footer Placeholder 37">
            <a:extLst>
              <a:ext uri="{FF2B5EF4-FFF2-40B4-BE49-F238E27FC236}">
                <a16:creationId xmlns:a16="http://schemas.microsoft.com/office/drawing/2014/main" id="{1CDD97B0-9CB0-C746-AC22-07824FF1E7F3}"/>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45E176B7-31A7-2144-BD34-05AA0F1DB3C7}"/>
              </a:ext>
            </a:extLst>
          </p:cNvPr>
          <p:cNvSpPr>
            <a:spLocks noGrp="1"/>
          </p:cNvSpPr>
          <p:nvPr>
            <p:ph type="sldNum" sz="quarter" idx="4"/>
          </p:nvPr>
        </p:nvSpPr>
        <p:spPr/>
        <p:txBody>
          <a:bodyPr/>
          <a:lstStyle/>
          <a:p>
            <a:fld id="{67C9959E-8E6B-B04C-9955-EA096F41CA7A}" type="slidenum">
              <a:rPr lang="en-GB" smtClean="0"/>
              <a:t>45</a:t>
            </a:fld>
            <a:endParaRPr lang="en-GB"/>
          </a:p>
        </p:txBody>
      </p:sp>
      <p:grpSp>
        <p:nvGrpSpPr>
          <p:cNvPr id="46" name="Group 45">
            <a:extLst>
              <a:ext uri="{FF2B5EF4-FFF2-40B4-BE49-F238E27FC236}">
                <a16:creationId xmlns:a16="http://schemas.microsoft.com/office/drawing/2014/main" id="{732599BE-2401-7540-A7BC-1B0E2F566004}"/>
              </a:ext>
            </a:extLst>
          </p:cNvPr>
          <p:cNvGrpSpPr/>
          <p:nvPr/>
        </p:nvGrpSpPr>
        <p:grpSpPr>
          <a:xfrm>
            <a:off x="6907622" y="3834819"/>
            <a:ext cx="4924053" cy="2070888"/>
            <a:chOff x="6907622" y="3834819"/>
            <a:chExt cx="4924053" cy="2070888"/>
          </a:xfrm>
        </p:grpSpPr>
        <p:grpSp>
          <p:nvGrpSpPr>
            <p:cNvPr id="47" name="Group 46">
              <a:extLst>
                <a:ext uri="{FF2B5EF4-FFF2-40B4-BE49-F238E27FC236}">
                  <a16:creationId xmlns:a16="http://schemas.microsoft.com/office/drawing/2014/main" id="{5C26FD4D-3C42-2D4E-9E4C-0BAEBF29CA04}"/>
                </a:ext>
              </a:extLst>
            </p:cNvPr>
            <p:cNvGrpSpPr/>
            <p:nvPr/>
          </p:nvGrpSpPr>
          <p:grpSpPr>
            <a:xfrm>
              <a:off x="8241884" y="3918239"/>
              <a:ext cx="2198182" cy="490296"/>
              <a:chOff x="8655309" y="2902693"/>
              <a:chExt cx="2198182" cy="490296"/>
            </a:xfrm>
          </p:grpSpPr>
          <p:cxnSp>
            <p:nvCxnSpPr>
              <p:cNvPr id="75" name="Straight Connector 74">
                <a:extLst>
                  <a:ext uri="{FF2B5EF4-FFF2-40B4-BE49-F238E27FC236}">
                    <a16:creationId xmlns:a16="http://schemas.microsoft.com/office/drawing/2014/main" id="{0C7C79EB-DB00-6E45-9FBE-AEFB924FED54}"/>
                  </a:ext>
                </a:extLst>
              </p:cNvPr>
              <p:cNvCxnSpPr>
                <a:cxnSpLocks/>
                <a:stCxn id="48" idx="6"/>
                <a:endCxn id="80"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72CD163-F989-454B-875A-BBD96ECF554F}"/>
                  </a:ext>
                </a:extLst>
              </p:cNvPr>
              <p:cNvCxnSpPr>
                <a:cxnSpLocks/>
                <a:stCxn id="49" idx="2"/>
                <a:endCxn id="80" idx="3"/>
              </p:cNvCxnSpPr>
              <p:nvPr/>
            </p:nvCxnSpPr>
            <p:spPr>
              <a:xfrm flipH="1" flipV="1">
                <a:off x="9721684" y="3013607"/>
                <a:ext cx="1131807"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C6C0DA38-59DB-764C-84F3-F0BAFFDD2DE0}"/>
                  </a:ext>
                </a:extLst>
              </p:cNvPr>
              <p:cNvCxnSpPr>
                <a:cxnSpLocks/>
                <a:stCxn id="52" idx="0"/>
                <a:endCxn id="80" idx="2"/>
              </p:cNvCxnSpPr>
              <p:nvPr/>
            </p:nvCxnSpPr>
            <p:spPr>
              <a:xfrm flipH="1" flipV="1">
                <a:off x="9649684" y="3085607"/>
                <a:ext cx="3824" cy="30738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8" name="Group 77">
                <a:extLst>
                  <a:ext uri="{FF2B5EF4-FFF2-40B4-BE49-F238E27FC236}">
                    <a16:creationId xmlns:a16="http://schemas.microsoft.com/office/drawing/2014/main" id="{E8BEDC0A-29DF-FA46-AF47-41C025FEF90E}"/>
                  </a:ext>
                </a:extLst>
              </p:cNvPr>
              <p:cNvGrpSpPr/>
              <p:nvPr/>
            </p:nvGrpSpPr>
            <p:grpSpPr>
              <a:xfrm>
                <a:off x="9540595" y="2902693"/>
                <a:ext cx="520306" cy="392206"/>
                <a:chOff x="9540595" y="2902693"/>
                <a:chExt cx="520306" cy="392206"/>
              </a:xfrm>
            </p:grpSpPr>
            <p:sp>
              <p:nvSpPr>
                <p:cNvPr id="79" name="Rectangle 78">
                  <a:extLst>
                    <a:ext uri="{FF2B5EF4-FFF2-40B4-BE49-F238E27FC236}">
                      <a16:creationId xmlns:a16="http://schemas.microsoft.com/office/drawing/2014/main" id="{39FF0CD1-66B4-4649-8969-EF4F7EAF4A90}"/>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0" name="Rectangle 79">
                  <a:extLst>
                    <a:ext uri="{FF2B5EF4-FFF2-40B4-BE49-F238E27FC236}">
                      <a16:creationId xmlns:a16="http://schemas.microsoft.com/office/drawing/2014/main" id="{3E5BE33D-3FFF-FC4E-9B11-5DCD82AA5472}"/>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1" name="Rectangle 80">
                  <a:extLst>
                    <a:ext uri="{FF2B5EF4-FFF2-40B4-BE49-F238E27FC236}">
                      <a16:creationId xmlns:a16="http://schemas.microsoft.com/office/drawing/2014/main" id="{08D3B692-315F-6545-A1B7-CE6940BBD979}"/>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82" name="TextBox 81">
                      <a:extLst>
                        <a:ext uri="{FF2B5EF4-FFF2-40B4-BE49-F238E27FC236}">
                          <a16:creationId xmlns:a16="http://schemas.microsoft.com/office/drawing/2014/main" id="{CC2C8590-4041-1C4E-9C1A-E2C1774C4BBA}"/>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05" name="TextBox 104">
                      <a:extLst>
                        <a:ext uri="{FF2B5EF4-FFF2-40B4-BE49-F238E27FC236}">
                          <a16:creationId xmlns:a16="http://schemas.microsoft.com/office/drawing/2014/main" id="{97102F4F-F96B-A941-885B-1E10A5474211}"/>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48" name="Oval 47">
                  <a:extLst>
                    <a:ext uri="{FF2B5EF4-FFF2-40B4-BE49-F238E27FC236}">
                      <a16:creationId xmlns:a16="http://schemas.microsoft.com/office/drawing/2014/main" id="{C6BA0453-CC48-0143-A36E-7FF6FB717C61}"/>
                    </a:ext>
                  </a:extLst>
                </p:cNvPr>
                <p:cNvSpPr/>
                <p:nvPr/>
              </p:nvSpPr>
              <p:spPr>
                <a:xfrm>
                  <a:off x="7109772" y="3834819"/>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13" name="Oval 112">
                  <a:extLst>
                    <a:ext uri="{FF2B5EF4-FFF2-40B4-BE49-F238E27FC236}">
                      <a16:creationId xmlns:a16="http://schemas.microsoft.com/office/drawing/2014/main" id="{D0027B3A-2688-1045-8B54-5F5C209A05FA}"/>
                    </a:ext>
                  </a:extLst>
                </p:cNvPr>
                <p:cNvSpPr>
                  <a:spLocks noRot="1" noChangeAspect="1" noMove="1" noResize="1" noEditPoints="1" noAdjustHandles="1" noChangeArrowheads="1" noChangeShapeType="1" noTextEdit="1"/>
                </p:cNvSpPr>
                <p:nvPr/>
              </p:nvSpPr>
              <p:spPr>
                <a:xfrm>
                  <a:off x="7109772" y="3834819"/>
                  <a:ext cx="1132112"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Oval 48">
                  <a:extLst>
                    <a:ext uri="{FF2B5EF4-FFF2-40B4-BE49-F238E27FC236}">
                      <a16:creationId xmlns:a16="http://schemas.microsoft.com/office/drawing/2014/main" id="{90C5745B-9E26-DF4D-A341-B0FEB897E1E3}"/>
                    </a:ext>
                  </a:extLst>
                </p:cNvPr>
                <p:cNvSpPr/>
                <p:nvPr/>
              </p:nvSpPr>
              <p:spPr>
                <a:xfrm>
                  <a:off x="10440066" y="3834819"/>
                  <a:ext cx="99100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14" name="Oval 113">
                  <a:extLst>
                    <a:ext uri="{FF2B5EF4-FFF2-40B4-BE49-F238E27FC236}">
                      <a16:creationId xmlns:a16="http://schemas.microsoft.com/office/drawing/2014/main" id="{3DD7CE19-7649-9041-ABD0-D4C648A477C1}"/>
                    </a:ext>
                  </a:extLst>
                </p:cNvPr>
                <p:cNvSpPr>
                  <a:spLocks noRot="1" noChangeAspect="1" noMove="1" noResize="1" noEditPoints="1" noAdjustHandles="1" noChangeArrowheads="1" noChangeShapeType="1" noTextEdit="1"/>
                </p:cNvSpPr>
                <p:nvPr/>
              </p:nvSpPr>
              <p:spPr>
                <a:xfrm>
                  <a:off x="10440066" y="3834819"/>
                  <a:ext cx="991005"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Oval 49">
                  <a:extLst>
                    <a:ext uri="{FF2B5EF4-FFF2-40B4-BE49-F238E27FC236}">
                      <a16:creationId xmlns:a16="http://schemas.microsoft.com/office/drawing/2014/main" id="{08CDAB2C-9291-BF41-9AE4-53DD64528316}"/>
                    </a:ext>
                  </a:extLst>
                </p:cNvPr>
                <p:cNvSpPr/>
                <p:nvPr/>
              </p:nvSpPr>
              <p:spPr>
                <a:xfrm>
                  <a:off x="8641260" y="5516194"/>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5" name="Oval 114">
                  <a:extLst>
                    <a:ext uri="{FF2B5EF4-FFF2-40B4-BE49-F238E27FC236}">
                      <a16:creationId xmlns:a16="http://schemas.microsoft.com/office/drawing/2014/main" id="{3FD7DFFF-6912-8243-A41A-A874B52A7A76}"/>
                    </a:ext>
                  </a:extLst>
                </p:cNvPr>
                <p:cNvSpPr>
                  <a:spLocks noRot="1" noChangeAspect="1" noMove="1" noResize="1" noEditPoints="1" noAdjustHandles="1" noChangeArrowheads="1" noChangeShapeType="1" noTextEdit="1"/>
                </p:cNvSpPr>
                <p:nvPr/>
              </p:nvSpPr>
              <p:spPr>
                <a:xfrm>
                  <a:off x="8641260" y="5516194"/>
                  <a:ext cx="1189998"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Oval 50">
                  <a:extLst>
                    <a:ext uri="{FF2B5EF4-FFF2-40B4-BE49-F238E27FC236}">
                      <a16:creationId xmlns:a16="http://schemas.microsoft.com/office/drawing/2014/main" id="{65B7B935-9602-A948-B14E-EECED01D82A3}"/>
                    </a:ext>
                  </a:extLst>
                </p:cNvPr>
                <p:cNvSpPr/>
                <p:nvPr/>
              </p:nvSpPr>
              <p:spPr>
                <a:xfrm>
                  <a:off x="6907622" y="494364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6" name="Oval 115">
                  <a:extLst>
                    <a:ext uri="{FF2B5EF4-FFF2-40B4-BE49-F238E27FC236}">
                      <a16:creationId xmlns:a16="http://schemas.microsoft.com/office/drawing/2014/main" id="{ABA5D5BE-DFB2-8845-9E90-2A78F17A72B6}"/>
                    </a:ext>
                  </a:extLst>
                </p:cNvPr>
                <p:cNvSpPr>
                  <a:spLocks noRot="1" noChangeAspect="1" noMove="1" noResize="1" noEditPoints="1" noAdjustHandles="1" noChangeArrowheads="1" noChangeShapeType="1" noTextEdit="1"/>
                </p:cNvSpPr>
                <p:nvPr/>
              </p:nvSpPr>
              <p:spPr>
                <a:xfrm>
                  <a:off x="6907622" y="4943648"/>
                  <a:ext cx="1536412"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Oval 51">
                  <a:extLst>
                    <a:ext uri="{FF2B5EF4-FFF2-40B4-BE49-F238E27FC236}">
                      <a16:creationId xmlns:a16="http://schemas.microsoft.com/office/drawing/2014/main" id="{5D871C31-BFE8-5049-BB15-8C2FF2D93268}"/>
                    </a:ext>
                  </a:extLst>
                </p:cNvPr>
                <p:cNvSpPr/>
                <p:nvPr/>
              </p:nvSpPr>
              <p:spPr>
                <a:xfrm>
                  <a:off x="8860758" y="4408535"/>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17" name="Oval 116">
                  <a:extLst>
                    <a:ext uri="{FF2B5EF4-FFF2-40B4-BE49-F238E27FC236}">
                      <a16:creationId xmlns:a16="http://schemas.microsoft.com/office/drawing/2014/main" id="{2193914D-83A9-AB49-925E-CDDE63ECE0E9}"/>
                    </a:ext>
                  </a:extLst>
                </p:cNvPr>
                <p:cNvSpPr>
                  <a:spLocks noRot="1" noChangeAspect="1" noMove="1" noResize="1" noEditPoints="1" noAdjustHandles="1" noChangeArrowheads="1" noChangeShapeType="1" noTextEdit="1"/>
                </p:cNvSpPr>
                <p:nvPr/>
              </p:nvSpPr>
              <p:spPr>
                <a:xfrm>
                  <a:off x="8860758" y="4408535"/>
                  <a:ext cx="758649" cy="389513"/>
                </a:xfrm>
                <a:prstGeom prst="ellipse">
                  <a:avLst/>
                </a:prstGeom>
                <a:blipFill>
                  <a:blip r:embed="rId10"/>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Oval 52">
                  <a:extLst>
                    <a:ext uri="{FF2B5EF4-FFF2-40B4-BE49-F238E27FC236}">
                      <a16:creationId xmlns:a16="http://schemas.microsoft.com/office/drawing/2014/main" id="{B5C2D325-E61D-804A-84E8-34165C3E7855}"/>
                    </a:ext>
                  </a:extLst>
                </p:cNvPr>
                <p:cNvSpPr/>
                <p:nvPr/>
              </p:nvSpPr>
              <p:spPr>
                <a:xfrm>
                  <a:off x="10039464" y="4943648"/>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18" name="Oval 117">
                  <a:extLst>
                    <a:ext uri="{FF2B5EF4-FFF2-40B4-BE49-F238E27FC236}">
                      <a16:creationId xmlns:a16="http://schemas.microsoft.com/office/drawing/2014/main" id="{64C44D0D-0C3F-3947-B6AA-59EABC34E4CD}"/>
                    </a:ext>
                  </a:extLst>
                </p:cNvPr>
                <p:cNvSpPr>
                  <a:spLocks noRot="1" noChangeAspect="1" noMove="1" noResize="1" noEditPoints="1" noAdjustHandles="1" noChangeArrowheads="1" noChangeShapeType="1" noTextEdit="1"/>
                </p:cNvSpPr>
                <p:nvPr/>
              </p:nvSpPr>
              <p:spPr>
                <a:xfrm>
                  <a:off x="10039464" y="4943648"/>
                  <a:ext cx="1792211"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p:cxnSp>
          <p:nvCxnSpPr>
            <p:cNvPr id="54" name="Straight Connector 53">
              <a:extLst>
                <a:ext uri="{FF2B5EF4-FFF2-40B4-BE49-F238E27FC236}">
                  <a16:creationId xmlns:a16="http://schemas.microsoft.com/office/drawing/2014/main" id="{CB826B74-F9AB-1F46-93C7-13D4310DC1A3}"/>
                </a:ext>
              </a:extLst>
            </p:cNvPr>
            <p:cNvCxnSpPr>
              <a:cxnSpLocks/>
              <a:stCxn id="51" idx="6"/>
              <a:endCxn id="72" idx="1"/>
            </p:cNvCxnSpPr>
            <p:nvPr/>
          </p:nvCxnSpPr>
          <p:spPr>
            <a:xfrm>
              <a:off x="8444034" y="5138405"/>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37201076-9F04-BA48-85A8-D785D556FE11}"/>
                </a:ext>
              </a:extLst>
            </p:cNvPr>
            <p:cNvCxnSpPr>
              <a:cxnSpLocks/>
              <a:stCxn id="52" idx="4"/>
              <a:endCxn id="72" idx="0"/>
            </p:cNvCxnSpPr>
            <p:nvPr/>
          </p:nvCxnSpPr>
          <p:spPr>
            <a:xfrm flipH="1">
              <a:off x="8971231" y="4798048"/>
              <a:ext cx="268852"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54801946-2A1B-0B43-866A-BD79770489E8}"/>
                </a:ext>
              </a:extLst>
            </p:cNvPr>
            <p:cNvCxnSpPr>
              <a:cxnSpLocks/>
              <a:stCxn id="50" idx="0"/>
              <a:endCxn id="72" idx="2"/>
            </p:cNvCxnSpPr>
            <p:nvPr/>
          </p:nvCxnSpPr>
          <p:spPr>
            <a:xfrm flipH="1" flipV="1">
              <a:off x="8971231" y="5215847"/>
              <a:ext cx="265028"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56">
              <a:extLst>
                <a:ext uri="{FF2B5EF4-FFF2-40B4-BE49-F238E27FC236}">
                  <a16:creationId xmlns:a16="http://schemas.microsoft.com/office/drawing/2014/main" id="{56189BE6-4406-F442-B786-669919383BB3}"/>
                </a:ext>
              </a:extLst>
            </p:cNvPr>
            <p:cNvGrpSpPr/>
            <p:nvPr/>
          </p:nvGrpSpPr>
          <p:grpSpPr>
            <a:xfrm>
              <a:off x="8610247" y="5032933"/>
              <a:ext cx="474503" cy="391710"/>
              <a:chOff x="9288700" y="2902693"/>
              <a:chExt cx="474503" cy="391710"/>
            </a:xfrm>
          </p:grpSpPr>
          <p:sp>
            <p:nvSpPr>
              <p:cNvPr id="71" name="Rectangle 70">
                <a:extLst>
                  <a:ext uri="{FF2B5EF4-FFF2-40B4-BE49-F238E27FC236}">
                    <a16:creationId xmlns:a16="http://schemas.microsoft.com/office/drawing/2014/main" id="{592AE21F-9D98-AE4F-82DF-25AAD3C4AB0B}"/>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Rectangle 71">
                <a:extLst>
                  <a:ext uri="{FF2B5EF4-FFF2-40B4-BE49-F238E27FC236}">
                    <a16:creationId xmlns:a16="http://schemas.microsoft.com/office/drawing/2014/main" id="{8E4DAE40-CDA7-2344-82C9-6367375DB9EF}"/>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a:extLst>
                  <a:ext uri="{FF2B5EF4-FFF2-40B4-BE49-F238E27FC236}">
                    <a16:creationId xmlns:a16="http://schemas.microsoft.com/office/drawing/2014/main" id="{0204A18F-CC1D-9E4C-9A56-079F9EC55583}"/>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C0C0F2F3-B51E-3545-83A6-92192A34106E}"/>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2"/>
                    <a:stretch>
                      <a:fillRect l="-16667" r="-4167" b="-26087"/>
                    </a:stretch>
                  </a:blipFill>
                </p:spPr>
                <p:txBody>
                  <a:bodyPr/>
                  <a:lstStyle/>
                  <a:p>
                    <a:r>
                      <a:rPr lang="en-GB">
                        <a:noFill/>
                      </a:rPr>
                      <a:t> </a:t>
                    </a:r>
                  </a:p>
                </p:txBody>
              </p:sp>
            </mc:Fallback>
          </mc:AlternateContent>
        </p:grpSp>
        <p:cxnSp>
          <p:nvCxnSpPr>
            <p:cNvPr id="58" name="Straight Connector 57">
              <a:extLst>
                <a:ext uri="{FF2B5EF4-FFF2-40B4-BE49-F238E27FC236}">
                  <a16:creationId xmlns:a16="http://schemas.microsoft.com/office/drawing/2014/main" id="{BA16DA75-EEA8-6940-95B9-3B5100874AB6}"/>
                </a:ext>
              </a:extLst>
            </p:cNvPr>
            <p:cNvCxnSpPr>
              <a:cxnSpLocks/>
              <a:stCxn id="52" idx="4"/>
              <a:endCxn id="68" idx="0"/>
            </p:cNvCxnSpPr>
            <p:nvPr/>
          </p:nvCxnSpPr>
          <p:spPr>
            <a:xfrm>
              <a:off x="9240083" y="4798048"/>
              <a:ext cx="262021"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75820DEA-9B8D-CD46-ADD0-85FC36F02FAC}"/>
                </a:ext>
              </a:extLst>
            </p:cNvPr>
            <p:cNvCxnSpPr>
              <a:cxnSpLocks/>
              <a:stCxn id="53" idx="2"/>
              <a:endCxn id="68" idx="3"/>
            </p:cNvCxnSpPr>
            <p:nvPr/>
          </p:nvCxnSpPr>
          <p:spPr>
            <a:xfrm flipH="1">
              <a:off x="9574104" y="5138405"/>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44B380DB-A0CD-984B-B871-EB5C76E6CD75}"/>
                </a:ext>
              </a:extLst>
            </p:cNvPr>
            <p:cNvCxnSpPr>
              <a:cxnSpLocks/>
              <a:stCxn id="50" idx="0"/>
              <a:endCxn id="68" idx="2"/>
            </p:cNvCxnSpPr>
            <p:nvPr/>
          </p:nvCxnSpPr>
          <p:spPr>
            <a:xfrm flipV="1">
              <a:off x="9236259" y="5215847"/>
              <a:ext cx="265845"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oup 60">
              <a:extLst>
                <a:ext uri="{FF2B5EF4-FFF2-40B4-BE49-F238E27FC236}">
                  <a16:creationId xmlns:a16="http://schemas.microsoft.com/office/drawing/2014/main" id="{F7F958BC-5C43-3C49-808C-A7C0610DB087}"/>
                </a:ext>
              </a:extLst>
            </p:cNvPr>
            <p:cNvGrpSpPr/>
            <p:nvPr/>
          </p:nvGrpSpPr>
          <p:grpSpPr>
            <a:xfrm>
              <a:off x="9393015" y="5032933"/>
              <a:ext cx="525629" cy="392206"/>
              <a:chOff x="9540595" y="2902693"/>
              <a:chExt cx="525629" cy="392206"/>
            </a:xfrm>
          </p:grpSpPr>
          <p:sp>
            <p:nvSpPr>
              <p:cNvPr id="67" name="Rectangle 66">
                <a:extLst>
                  <a:ext uri="{FF2B5EF4-FFF2-40B4-BE49-F238E27FC236}">
                    <a16:creationId xmlns:a16="http://schemas.microsoft.com/office/drawing/2014/main" id="{8C42BFFB-0208-524C-8F58-D2A3BE5B2A3D}"/>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67">
                <a:extLst>
                  <a:ext uri="{FF2B5EF4-FFF2-40B4-BE49-F238E27FC236}">
                    <a16:creationId xmlns:a16="http://schemas.microsoft.com/office/drawing/2014/main" id="{1F0342E3-79D6-1545-AFC4-AE210E33E32A}"/>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Rectangle 68">
                <a:extLst>
                  <a:ext uri="{FF2B5EF4-FFF2-40B4-BE49-F238E27FC236}">
                    <a16:creationId xmlns:a16="http://schemas.microsoft.com/office/drawing/2014/main" id="{AFCD9166-D413-EB4B-965E-4D6878C0C821}"/>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4D6382D8-7E73-5648-B3C4-12D9AB37728B}"/>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3"/>
                    <a:stretch>
                      <a:fillRect l="-16667" r="-4167" b="-27273"/>
                    </a:stretch>
                  </a:blipFill>
                </p:spPr>
                <p:txBody>
                  <a:bodyPr/>
                  <a:lstStyle/>
                  <a:p>
                    <a:r>
                      <a:rPr lang="en-GB">
                        <a:noFill/>
                      </a:rPr>
                      <a:t> </a:t>
                    </a:r>
                  </a:p>
                </p:txBody>
              </p:sp>
            </mc:Fallback>
          </mc:AlternateContent>
        </p:grpSp>
        <p:grpSp>
          <p:nvGrpSpPr>
            <p:cNvPr id="62" name="Group 61">
              <a:extLst>
                <a:ext uri="{FF2B5EF4-FFF2-40B4-BE49-F238E27FC236}">
                  <a16:creationId xmlns:a16="http://schemas.microsoft.com/office/drawing/2014/main" id="{612E566F-AD91-F74F-B87B-FE49C4AD6DC8}"/>
                </a:ext>
              </a:extLst>
            </p:cNvPr>
            <p:cNvGrpSpPr/>
            <p:nvPr/>
          </p:nvGrpSpPr>
          <p:grpSpPr>
            <a:xfrm>
              <a:off x="9619407" y="4531291"/>
              <a:ext cx="758122" cy="348999"/>
              <a:chOff x="8636773" y="2952819"/>
              <a:chExt cx="758122" cy="348999"/>
            </a:xfrm>
          </p:grpSpPr>
          <p:cxnSp>
            <p:nvCxnSpPr>
              <p:cNvPr id="63" name="Straight Connector 62">
                <a:extLst>
                  <a:ext uri="{FF2B5EF4-FFF2-40B4-BE49-F238E27FC236}">
                    <a16:creationId xmlns:a16="http://schemas.microsoft.com/office/drawing/2014/main" id="{14513354-FC83-CD46-B3C0-4EF6FC0F130D}"/>
                  </a:ext>
                </a:extLst>
              </p:cNvPr>
              <p:cNvCxnSpPr>
                <a:cxnSpLocks/>
                <a:stCxn id="52" idx="6"/>
                <a:endCxn id="65" idx="1"/>
              </p:cNvCxnSpPr>
              <p:nvPr/>
            </p:nvCxnSpPr>
            <p:spPr>
              <a:xfrm flipV="1">
                <a:off x="8636773" y="3024819"/>
                <a:ext cx="3158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1A82ADAA-658D-A349-BEDD-DA57875F5C5B}"/>
                  </a:ext>
                </a:extLst>
              </p:cNvPr>
              <p:cNvGrpSpPr/>
              <p:nvPr/>
            </p:nvGrpSpPr>
            <p:grpSpPr>
              <a:xfrm>
                <a:off x="8952591" y="2952819"/>
                <a:ext cx="442304" cy="348999"/>
                <a:chOff x="8952591" y="2952819"/>
                <a:chExt cx="442304" cy="348999"/>
              </a:xfrm>
            </p:grpSpPr>
            <p:sp>
              <p:nvSpPr>
                <p:cNvPr id="65" name="Rectangle 64">
                  <a:extLst>
                    <a:ext uri="{FF2B5EF4-FFF2-40B4-BE49-F238E27FC236}">
                      <a16:creationId xmlns:a16="http://schemas.microsoft.com/office/drawing/2014/main" id="{E0FD8C4C-A419-2546-BF54-CBDC62B92ECB}"/>
                    </a:ext>
                  </a:extLst>
                </p:cNvPr>
                <p:cNvSpPr/>
                <p:nvPr/>
              </p:nvSpPr>
              <p:spPr>
                <a:xfrm>
                  <a:off x="895259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6" name="TextBox 65">
                      <a:extLst>
                        <a:ext uri="{FF2B5EF4-FFF2-40B4-BE49-F238E27FC236}">
                          <a16:creationId xmlns:a16="http://schemas.microsoft.com/office/drawing/2014/main" id="{0FC69909-4963-EF49-88EF-0495ACDF6D00}"/>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89" name="TextBox 88">
                      <a:extLst>
                        <a:ext uri="{FF2B5EF4-FFF2-40B4-BE49-F238E27FC236}">
                          <a16:creationId xmlns:a16="http://schemas.microsoft.com/office/drawing/2014/main" id="{C7ECEFF1-595E-3249-A1D7-6AB7E7AA581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4"/>
                      <a:stretch>
                        <a:fillRect l="-16667" r="-4167" b="-21739"/>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51017703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D6EDD7-AE32-214C-A176-99F4E18D0D78}"/>
              </a:ext>
            </a:extLst>
          </p:cNvPr>
          <p:cNvSpPr>
            <a:spLocks noGrp="1"/>
          </p:cNvSpPr>
          <p:nvPr>
            <p:ph type="title"/>
          </p:nvPr>
        </p:nvSpPr>
        <p:spPr/>
        <p:txBody>
          <a:bodyPr/>
          <a:lstStyle/>
          <a:p>
            <a:r>
              <a:rPr lang="en-GB" dirty="0"/>
              <a:t>FO Dtree Construction</a:t>
            </a:r>
          </a:p>
        </p:txBody>
      </p:sp>
      <mc:AlternateContent xmlns:mc="http://schemas.openxmlformats.org/markup-compatibility/2006" xmlns:a14="http://schemas.microsoft.com/office/drawing/2010/main">
        <mc:Choice Requires="a14">
          <p:sp>
            <p:nvSpPr>
              <p:cNvPr id="73" name="Content Placeholder 72">
                <a:extLst>
                  <a:ext uri="{FF2B5EF4-FFF2-40B4-BE49-F238E27FC236}">
                    <a16:creationId xmlns:a16="http://schemas.microsoft.com/office/drawing/2014/main" id="{20EBA6AF-C4A7-7D43-8865-DBA2885F286C}"/>
                  </a:ext>
                </a:extLst>
              </p:cNvPr>
              <p:cNvSpPr>
                <a:spLocks noGrp="1"/>
              </p:cNvSpPr>
              <p:nvPr>
                <p:ph idx="1"/>
              </p:nvPr>
            </p:nvSpPr>
            <p:spPr/>
            <p:txBody>
              <a:bodyPr>
                <a:normAutofit/>
              </a:bodyPr>
              <a:lstStyle/>
              <a:p>
                <a:r>
                  <a:rPr lang="en-GB" dirty="0"/>
                  <a:t>Recursively, starting with </a:t>
                </a:r>
                <a14:m>
                  <m:oMath xmlns:m="http://schemas.openxmlformats.org/officeDocument/2006/math">
                    <m:r>
                      <a:rPr lang="en-GB" i="1" dirty="0" smtClean="0">
                        <a:latin typeface="Cambria Math" panose="02040503050406030204" pitchFamily="18" charset="0"/>
                      </a:rPr>
                      <m:t>𝐺</m:t>
                    </m:r>
                  </m:oMath>
                </a14:m>
                <a:r>
                  <a:rPr lang="en-GB" dirty="0"/>
                  <a:t> as the current model </a:t>
                </a:r>
                <a14:m>
                  <m:oMath xmlns:m="http://schemas.openxmlformats.org/officeDocument/2006/math">
                    <m:sSup>
                      <m:sSupPr>
                        <m:ctrlPr>
                          <a:rPr lang="de-DE" b="0" i="1" dirty="0" smtClean="0">
                            <a:latin typeface="Cambria Math" panose="02040503050406030204" pitchFamily="18" charset="0"/>
                          </a:rPr>
                        </m:ctrlPr>
                      </m:sSupPr>
                      <m:e>
                        <m:r>
                          <a:rPr lang="en-GB" i="1" dirty="0" smtClean="0">
                            <a:latin typeface="Cambria Math" panose="02040503050406030204" pitchFamily="18" charset="0"/>
                          </a:rPr>
                          <m:t>𝐺</m:t>
                        </m:r>
                      </m:e>
                      <m:sup>
                        <m:r>
                          <a:rPr lang="de-DE" b="0" i="1" dirty="0" smtClean="0">
                            <a:latin typeface="Cambria Math" panose="02040503050406030204" pitchFamily="18" charset="0"/>
                          </a:rPr>
                          <m:t>′</m:t>
                        </m:r>
                      </m:sup>
                    </m:sSup>
                  </m:oMath>
                </a14:m>
                <a:r>
                  <a:rPr lang="en-GB" dirty="0"/>
                  <a:t> at the root</a:t>
                </a:r>
              </a:p>
              <a:p>
                <a:pPr lvl="1"/>
                <a:r>
                  <a:rPr lang="en-GB" dirty="0"/>
                  <a:t>Check if there exists logical variable </a:t>
                </a:r>
                <a14:m>
                  <m:oMath xmlns:m="http://schemas.openxmlformats.org/officeDocument/2006/math">
                    <m:r>
                      <a:rPr lang="en-GB" i="1" dirty="0" smtClean="0">
                        <a:latin typeface="Cambria Math" panose="02040503050406030204" pitchFamily="18" charset="0"/>
                      </a:rPr>
                      <m:t>𝑋</m:t>
                    </m:r>
                  </m:oMath>
                </a14:m>
                <a:r>
                  <a:rPr lang="en-GB" dirty="0"/>
                  <a:t> that allows for a DPG in </a:t>
                </a:r>
                <a14:m>
                  <m:oMath xmlns:m="http://schemas.openxmlformats.org/officeDocument/2006/math">
                    <m:sSup>
                      <m:sSupPr>
                        <m:ctrlPr>
                          <a:rPr lang="de-DE" i="1" dirty="0">
                            <a:latin typeface="Cambria Math" panose="02040503050406030204" pitchFamily="18" charset="0"/>
                          </a:rPr>
                        </m:ctrlPr>
                      </m:sSupPr>
                      <m:e>
                        <m:r>
                          <a:rPr lang="en-GB" i="1" dirty="0">
                            <a:latin typeface="Cambria Math" panose="02040503050406030204" pitchFamily="18" charset="0"/>
                          </a:rPr>
                          <m:t>𝐺</m:t>
                        </m:r>
                      </m:e>
                      <m:sup>
                        <m:r>
                          <a:rPr lang="de-DE" i="1" dirty="0">
                            <a:latin typeface="Cambria Math" panose="02040503050406030204" pitchFamily="18" charset="0"/>
                          </a:rPr>
                          <m:t>′</m:t>
                        </m:r>
                      </m:sup>
                    </m:sSup>
                  </m:oMath>
                </a14:m>
                <a:endParaRPr lang="en-GB" dirty="0"/>
              </a:p>
              <a:p>
                <a:pPr lvl="2"/>
                <a:r>
                  <a:rPr lang="en-GB" dirty="0"/>
                  <a:t>If so, make current node a DPG node </a:t>
                </a:r>
                <a14:m>
                  <m:oMath xmlns:m="http://schemas.openxmlformats.org/officeDocument/2006/math">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𝑇</m:t>
                        </m:r>
                      </m:e>
                      <m:sub>
                        <m:r>
                          <a:rPr lang="de-DE" b="0" i="1" dirty="0" smtClean="0">
                            <a:latin typeface="Cambria Math" panose="02040503050406030204" pitchFamily="18" charset="0"/>
                          </a:rPr>
                          <m:t>𝑋</m:t>
                        </m:r>
                      </m:sub>
                    </m:sSub>
                  </m:oMath>
                </a14:m>
                <a:r>
                  <a:rPr lang="en-GB" dirty="0"/>
                  <a:t> for </a:t>
                </a:r>
                <a14:m>
                  <m:oMath xmlns:m="http://schemas.openxmlformats.org/officeDocument/2006/math">
                    <m:r>
                      <a:rPr lang="en-GB" i="1" dirty="0">
                        <a:latin typeface="Cambria Math" panose="02040503050406030204" pitchFamily="18" charset="0"/>
                      </a:rPr>
                      <m:t>𝑋</m:t>
                    </m:r>
                  </m:oMath>
                </a14:m>
                <a:r>
                  <a:rPr lang="en-GB" dirty="0"/>
                  <a:t>, replace </a:t>
                </a:r>
                <a14:m>
                  <m:oMath xmlns:m="http://schemas.openxmlformats.org/officeDocument/2006/math">
                    <m:r>
                      <a:rPr lang="en-GB" i="1" dirty="0">
                        <a:latin typeface="Cambria Math" panose="02040503050406030204" pitchFamily="18" charset="0"/>
                      </a:rPr>
                      <m:t>𝑋</m:t>
                    </m:r>
                  </m:oMath>
                </a14:m>
                <a:r>
                  <a:rPr lang="en-GB" dirty="0"/>
                  <a:t> with representative </a:t>
                </a:r>
                <a14:m>
                  <m:oMath xmlns:m="http://schemas.openxmlformats.org/officeDocument/2006/math">
                    <m:r>
                      <a:rPr lang="de-DE" b="0" i="1" dirty="0" smtClean="0">
                        <a:latin typeface="Cambria Math" panose="02040503050406030204" pitchFamily="18" charset="0"/>
                      </a:rPr>
                      <m:t>𝑥</m:t>
                    </m:r>
                  </m:oMath>
                </a14:m>
                <a:r>
                  <a:rPr lang="en-GB" dirty="0"/>
                  <a:t>, i.e., apply </a:t>
                </a:r>
                <a14:m>
                  <m:oMath xmlns:m="http://schemas.openxmlformats.org/officeDocument/2006/math">
                    <m:r>
                      <a:rPr lang="en-GB" i="1" dirty="0">
                        <a:latin typeface="Cambria Math" panose="02040503050406030204" pitchFamily="18" charset="0"/>
                        <a:ea typeface="Cambria Math" panose="02040503050406030204" pitchFamily="18" charset="0"/>
                      </a:rPr>
                      <m:t>𝜃</m:t>
                    </m:r>
                    <m:r>
                      <a:rPr lang="de-DE" b="0" i="1" dirty="0" smtClean="0">
                        <a:latin typeface="Cambria Math" panose="02040503050406030204" pitchFamily="18" charset="0"/>
                        <a:ea typeface="Cambria Math" panose="02040503050406030204" pitchFamily="18" charset="0"/>
                      </a:rPr>
                      <m:t>=</m:t>
                    </m:r>
                    <m:d>
                      <m:dPr>
                        <m:begChr m:val="{"/>
                        <m:endChr m:val="}"/>
                        <m:ctrlPr>
                          <a:rPr lang="de-DE" b="0" i="1" dirty="0" smtClean="0">
                            <a:latin typeface="Cambria Math" panose="02040503050406030204" pitchFamily="18" charset="0"/>
                            <a:ea typeface="Cambria Math" panose="02040503050406030204" pitchFamily="18" charset="0"/>
                          </a:rPr>
                        </m:ctrlPr>
                      </m:dPr>
                      <m:e>
                        <m:r>
                          <a:rPr lang="de-DE" b="0" i="1" dirty="0" smtClean="0">
                            <a:latin typeface="Cambria Math" panose="02040503050406030204" pitchFamily="18" charset="0"/>
                            <a:ea typeface="Cambria Math" panose="02040503050406030204" pitchFamily="18" charset="0"/>
                          </a:rPr>
                          <m:t>𝑋</m:t>
                        </m:r>
                        <m:r>
                          <a:rPr lang="de-DE" b="0" i="1" dirty="0" smtClean="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𝑥</m:t>
                        </m:r>
                      </m:e>
                    </m:d>
                  </m:oMath>
                </a14:m>
                <a:r>
                  <a:rPr lang="en-GB" dirty="0"/>
                  <a:t> to </a:t>
                </a:r>
                <a14:m>
                  <m:oMath xmlns:m="http://schemas.openxmlformats.org/officeDocument/2006/math">
                    <m:sSup>
                      <m:sSupPr>
                        <m:ctrlPr>
                          <a:rPr lang="de-DE" i="1" dirty="0">
                            <a:latin typeface="Cambria Math" panose="02040503050406030204" pitchFamily="18" charset="0"/>
                          </a:rPr>
                        </m:ctrlPr>
                      </m:sSupPr>
                      <m:e>
                        <m:r>
                          <a:rPr lang="en-GB" i="1" dirty="0">
                            <a:latin typeface="Cambria Math" panose="02040503050406030204" pitchFamily="18" charset="0"/>
                          </a:rPr>
                          <m:t>𝐺</m:t>
                        </m:r>
                      </m:e>
                      <m:sup>
                        <m:r>
                          <a:rPr lang="de-DE" i="1" dirty="0">
                            <a:latin typeface="Cambria Math" panose="02040503050406030204" pitchFamily="18" charset="0"/>
                          </a:rPr>
                          <m:t>′</m:t>
                        </m:r>
                      </m:sup>
                    </m:sSup>
                  </m:oMath>
                </a14:m>
                <a:r>
                  <a:rPr lang="en-GB" dirty="0"/>
                  <a:t>, add child node </a:t>
                </a:r>
                <a14:m>
                  <m:oMath xmlns:m="http://schemas.openxmlformats.org/officeDocument/2006/math">
                    <m:sSub>
                      <m:sSubPr>
                        <m:ctrlPr>
                          <a:rPr lang="de-DE" i="1" dirty="0">
                            <a:latin typeface="Cambria Math" panose="02040503050406030204" pitchFamily="18" charset="0"/>
                          </a:rPr>
                        </m:ctrlPr>
                      </m:sSubPr>
                      <m:e>
                        <m:r>
                          <a:rPr lang="de-DE" i="1" dirty="0">
                            <a:latin typeface="Cambria Math" panose="02040503050406030204" pitchFamily="18" charset="0"/>
                          </a:rPr>
                          <m:t>𝑇</m:t>
                        </m:r>
                      </m:e>
                      <m:sub>
                        <m:r>
                          <a:rPr lang="de-DE" b="0" i="1" dirty="0" smtClean="0">
                            <a:latin typeface="Cambria Math" panose="02040503050406030204" pitchFamily="18" charset="0"/>
                          </a:rPr>
                          <m:t>𝑥</m:t>
                        </m:r>
                      </m:sub>
                    </m:sSub>
                    <m:r>
                      <a:rPr lang="de-DE" i="1" dirty="0">
                        <a:latin typeface="Cambria Math" panose="02040503050406030204" pitchFamily="18" charset="0"/>
                      </a:rPr>
                      <m:t> </m:t>
                    </m:r>
                  </m:oMath>
                </a14:m>
                <a:r>
                  <a:rPr lang="en-GB" dirty="0"/>
                  <a:t>with </a:t>
                </a:r>
                <a14:m>
                  <m:oMath xmlns:m="http://schemas.openxmlformats.org/officeDocument/2006/math">
                    <m:sSup>
                      <m:sSupPr>
                        <m:ctrlPr>
                          <a:rPr lang="de-DE" i="1" dirty="0">
                            <a:latin typeface="Cambria Math" panose="02040503050406030204" pitchFamily="18" charset="0"/>
                          </a:rPr>
                        </m:ctrlPr>
                      </m:sSupPr>
                      <m:e>
                        <m:r>
                          <a:rPr lang="en-GB" i="1" dirty="0">
                            <a:latin typeface="Cambria Math" panose="02040503050406030204" pitchFamily="18" charset="0"/>
                          </a:rPr>
                          <m:t>𝐺</m:t>
                        </m:r>
                      </m:e>
                      <m:sup>
                        <m:r>
                          <a:rPr lang="de-DE" i="1" dirty="0">
                            <a:latin typeface="Cambria Math" panose="02040503050406030204" pitchFamily="18" charset="0"/>
                          </a:rPr>
                          <m:t>′</m:t>
                        </m:r>
                      </m:sup>
                    </m:sSup>
                    <m:r>
                      <a:rPr lang="de-DE" b="0" i="1" dirty="0" smtClean="0">
                        <a:latin typeface="Cambria Math" panose="02040503050406030204" pitchFamily="18" charset="0"/>
                      </a:rPr>
                      <m:t>=</m:t>
                    </m:r>
                    <m:r>
                      <a:rPr lang="en-GB" i="1" dirty="0" smtClean="0">
                        <a:latin typeface="Cambria Math" panose="02040503050406030204" pitchFamily="18" charset="0"/>
                      </a:rPr>
                      <m:t>𝐺</m:t>
                    </m:r>
                    <m:r>
                      <a:rPr lang="en-GB" i="1" dirty="0" smtClean="0">
                        <a:latin typeface="Cambria Math" panose="02040503050406030204" pitchFamily="18" charset="0"/>
                        <a:ea typeface="Cambria Math" panose="02040503050406030204" pitchFamily="18" charset="0"/>
                      </a:rPr>
                      <m:t>𝜃</m:t>
                    </m:r>
                  </m:oMath>
                </a14:m>
                <a:r>
                  <a:rPr lang="en-GB" dirty="0"/>
                  <a:t> as current model</a:t>
                </a:r>
              </a:p>
              <a:p>
                <a:pPr lvl="3"/>
                <a:r>
                  <a:rPr lang="en-GB" dirty="0"/>
                  <a:t>If parent node is a DPG node </a:t>
                </a:r>
                <a14:m>
                  <m:oMath xmlns:m="http://schemas.openxmlformats.org/officeDocument/2006/math">
                    <m:sSub>
                      <m:sSubPr>
                        <m:ctrlPr>
                          <a:rPr lang="de-DE" i="1" dirty="0">
                            <a:latin typeface="Cambria Math" panose="02040503050406030204" pitchFamily="18" charset="0"/>
                          </a:rPr>
                        </m:ctrlPr>
                      </m:sSubPr>
                      <m:e>
                        <m:r>
                          <a:rPr lang="de-DE" i="1" dirty="0">
                            <a:latin typeface="Cambria Math" panose="02040503050406030204" pitchFamily="18" charset="0"/>
                          </a:rPr>
                          <m:t>𝑇</m:t>
                        </m:r>
                      </m:e>
                      <m:sub>
                        <m:sSup>
                          <m:sSupPr>
                            <m:ctrlPr>
                              <a:rPr lang="de-DE" b="0" i="1" dirty="0" smtClean="0">
                                <a:latin typeface="Cambria Math" panose="02040503050406030204" pitchFamily="18" charset="0"/>
                              </a:rPr>
                            </m:ctrlPr>
                          </m:sSupPr>
                          <m:e>
                            <m:r>
                              <a:rPr lang="de-DE" i="1" dirty="0">
                                <a:latin typeface="Cambria Math" panose="02040503050406030204" pitchFamily="18" charset="0"/>
                              </a:rPr>
                              <m:t>𝑋</m:t>
                            </m:r>
                          </m:e>
                          <m:sup>
                            <m:r>
                              <a:rPr lang="de-DE" b="0" i="1" dirty="0" smtClean="0">
                                <a:latin typeface="Cambria Math" panose="02040503050406030204" pitchFamily="18" charset="0"/>
                              </a:rPr>
                              <m:t>′</m:t>
                            </m:r>
                          </m:sup>
                        </m:sSup>
                      </m:sub>
                    </m:sSub>
                  </m:oMath>
                </a14:m>
                <a:r>
                  <a:rPr lang="en-GB" dirty="0"/>
                  <a:t> as well, with current node being </a:t>
                </a:r>
                <a14:m>
                  <m:oMath xmlns:m="http://schemas.openxmlformats.org/officeDocument/2006/math">
                    <m:sSub>
                      <m:sSubPr>
                        <m:ctrlPr>
                          <a:rPr lang="de-DE" i="1" dirty="0">
                            <a:latin typeface="Cambria Math" panose="02040503050406030204" pitchFamily="18" charset="0"/>
                          </a:rPr>
                        </m:ctrlPr>
                      </m:sSubPr>
                      <m:e>
                        <m:r>
                          <a:rPr lang="de-DE" i="1" dirty="0">
                            <a:latin typeface="Cambria Math" panose="02040503050406030204" pitchFamily="18" charset="0"/>
                          </a:rPr>
                          <m:t>𝑇</m:t>
                        </m:r>
                      </m:e>
                      <m:sub>
                        <m:sSup>
                          <m:sSupPr>
                            <m:ctrlPr>
                              <a:rPr lang="de-DE" i="1" dirty="0">
                                <a:latin typeface="Cambria Math" panose="02040503050406030204" pitchFamily="18" charset="0"/>
                              </a:rPr>
                            </m:ctrlPr>
                          </m:sSupPr>
                          <m:e>
                            <m:r>
                              <a:rPr lang="de-DE" i="1" dirty="0">
                                <a:latin typeface="Cambria Math" panose="02040503050406030204" pitchFamily="18" charset="0"/>
                              </a:rPr>
                              <m:t>𝑥</m:t>
                            </m:r>
                          </m:e>
                          <m:sup>
                            <m:r>
                              <a:rPr lang="de-DE" i="1" dirty="0">
                                <a:latin typeface="Cambria Math" panose="02040503050406030204" pitchFamily="18" charset="0"/>
                              </a:rPr>
                              <m:t>′</m:t>
                            </m:r>
                          </m:sup>
                        </m:sSup>
                      </m:sub>
                    </m:sSub>
                  </m:oMath>
                </a14:m>
                <a:r>
                  <a:rPr lang="en-GB" dirty="0"/>
                  <a:t>, add new DPG node </a:t>
                </a:r>
                <a14:m>
                  <m:oMath xmlns:m="http://schemas.openxmlformats.org/officeDocument/2006/math">
                    <m:sSub>
                      <m:sSubPr>
                        <m:ctrlPr>
                          <a:rPr lang="de-DE" i="1" dirty="0">
                            <a:latin typeface="Cambria Math" panose="02040503050406030204" pitchFamily="18" charset="0"/>
                          </a:rPr>
                        </m:ctrlPr>
                      </m:sSubPr>
                      <m:e>
                        <m:r>
                          <a:rPr lang="de-DE" i="1" dirty="0">
                            <a:latin typeface="Cambria Math" panose="02040503050406030204" pitchFamily="18" charset="0"/>
                          </a:rPr>
                          <m:t>𝑇</m:t>
                        </m:r>
                      </m:e>
                      <m:sub>
                        <m:r>
                          <a:rPr lang="de-DE" b="0" i="1" dirty="0" smtClean="0">
                            <a:latin typeface="Cambria Math" panose="02040503050406030204" pitchFamily="18" charset="0"/>
                          </a:rPr>
                          <m:t>𝑋</m:t>
                        </m:r>
                      </m:sub>
                    </m:sSub>
                  </m:oMath>
                </a14:m>
                <a:r>
                  <a:rPr lang="en-GB" dirty="0"/>
                  <a:t> as child of </a:t>
                </a:r>
                <a14:m>
                  <m:oMath xmlns:m="http://schemas.openxmlformats.org/officeDocument/2006/math">
                    <m:sSub>
                      <m:sSubPr>
                        <m:ctrlPr>
                          <a:rPr lang="de-DE" i="1" dirty="0">
                            <a:latin typeface="Cambria Math" panose="02040503050406030204" pitchFamily="18" charset="0"/>
                          </a:rPr>
                        </m:ctrlPr>
                      </m:sSubPr>
                      <m:e>
                        <m:r>
                          <a:rPr lang="de-DE" i="1" dirty="0">
                            <a:latin typeface="Cambria Math" panose="02040503050406030204" pitchFamily="18" charset="0"/>
                          </a:rPr>
                          <m:t>𝑇</m:t>
                        </m:r>
                      </m:e>
                      <m:sub>
                        <m:sSup>
                          <m:sSupPr>
                            <m:ctrlPr>
                              <a:rPr lang="de-DE" i="1" dirty="0">
                                <a:latin typeface="Cambria Math" panose="02040503050406030204" pitchFamily="18" charset="0"/>
                              </a:rPr>
                            </m:ctrlPr>
                          </m:sSupPr>
                          <m:e>
                            <m:r>
                              <a:rPr lang="de-DE" i="1" dirty="0">
                                <a:latin typeface="Cambria Math" panose="02040503050406030204" pitchFamily="18" charset="0"/>
                              </a:rPr>
                              <m:t>𝑥</m:t>
                            </m:r>
                          </m:e>
                          <m:sup>
                            <m:r>
                              <a:rPr lang="de-DE" i="1" dirty="0">
                                <a:latin typeface="Cambria Math" panose="02040503050406030204" pitchFamily="18" charset="0"/>
                              </a:rPr>
                              <m:t>′</m:t>
                            </m:r>
                          </m:sup>
                        </m:sSup>
                      </m:sub>
                    </m:sSub>
                  </m:oMath>
                </a14:m>
                <a:endParaRPr lang="en-GB" dirty="0"/>
              </a:p>
              <a:p>
                <a:pPr lvl="1"/>
                <a:r>
                  <a:rPr lang="en-GB" dirty="0"/>
                  <a:t>Otherwise: Partition </a:t>
                </a:r>
                <a14:m>
                  <m:oMath xmlns:m="http://schemas.openxmlformats.org/officeDocument/2006/math">
                    <m:sSup>
                      <m:sSupPr>
                        <m:ctrlPr>
                          <a:rPr lang="de-DE" i="1" dirty="0">
                            <a:latin typeface="Cambria Math" panose="02040503050406030204" pitchFamily="18" charset="0"/>
                          </a:rPr>
                        </m:ctrlPr>
                      </m:sSupPr>
                      <m:e>
                        <m:r>
                          <a:rPr lang="en-GB" i="1" dirty="0">
                            <a:latin typeface="Cambria Math" panose="02040503050406030204" pitchFamily="18" charset="0"/>
                          </a:rPr>
                          <m:t>𝐺</m:t>
                        </m:r>
                      </m:e>
                      <m:sup>
                        <m:r>
                          <a:rPr lang="de-DE" i="1" dirty="0">
                            <a:latin typeface="Cambria Math" panose="02040503050406030204" pitchFamily="18" charset="0"/>
                          </a:rPr>
                          <m:t>′</m:t>
                        </m:r>
                      </m:sup>
                    </m:sSup>
                  </m:oMath>
                </a14:m>
                <a:r>
                  <a:rPr lang="en-GB" dirty="0"/>
                  <a:t> on logical variables (if exist) or random variables into </a:t>
                </a:r>
                <a14:m>
                  <m:oMath xmlns:m="http://schemas.openxmlformats.org/officeDocument/2006/math">
                    <m:sSubSup>
                      <m:sSubSupPr>
                        <m:ctrlPr>
                          <a:rPr lang="de-DE" b="0" i="1" smtClean="0">
                            <a:latin typeface="Cambria Math" panose="02040503050406030204" pitchFamily="18" charset="0"/>
                          </a:rPr>
                        </m:ctrlPr>
                      </m:sSubSupPr>
                      <m:e>
                        <m:d>
                          <m:dPr>
                            <m:begChr m:val="{"/>
                            <m:endChr m:val="}"/>
                            <m:ctrlPr>
                              <a:rPr lang="de-DE" b="0" i="1" smtClean="0">
                                <a:latin typeface="Cambria Math" panose="02040503050406030204" pitchFamily="18" charset="0"/>
                              </a:rPr>
                            </m:ctrlPr>
                          </m:dPr>
                          <m:e>
                            <m:sSubSup>
                              <m:sSubSupPr>
                                <m:ctrlPr>
                                  <a:rPr lang="de-DE" b="0" i="1" smtClean="0">
                                    <a:latin typeface="Cambria Math" panose="02040503050406030204" pitchFamily="18" charset="0"/>
                                  </a:rPr>
                                </m:ctrlPr>
                              </m:sSubSupPr>
                              <m:e>
                                <m:r>
                                  <a:rPr lang="de-DE" b="0" i="1" smtClean="0">
                                    <a:latin typeface="Cambria Math" panose="02040503050406030204" pitchFamily="18" charset="0"/>
                                  </a:rPr>
                                  <m:t>𝐺</m:t>
                                </m:r>
                              </m:e>
                              <m:sub>
                                <m:r>
                                  <a:rPr lang="de-DE" b="0" i="1" smtClean="0">
                                    <a:latin typeface="Cambria Math" panose="02040503050406030204" pitchFamily="18" charset="0"/>
                                  </a:rPr>
                                  <m:t>𝑖</m:t>
                                </m:r>
                              </m:sub>
                              <m:sup>
                                <m:r>
                                  <a:rPr lang="de-DE" b="0" i="1" smtClean="0">
                                    <a:latin typeface="Cambria Math" panose="02040503050406030204" pitchFamily="18" charset="0"/>
                                  </a:rPr>
                                  <m:t>′</m:t>
                                </m:r>
                              </m:sup>
                            </m:sSubSup>
                          </m:e>
                        </m:d>
                      </m:e>
                      <m:sub>
                        <m:r>
                          <a:rPr lang="de-DE" b="0" i="1" smtClean="0">
                            <a:latin typeface="Cambria Math" panose="02040503050406030204" pitchFamily="18" charset="0"/>
                          </a:rPr>
                          <m:t>𝑖</m:t>
                        </m:r>
                        <m:r>
                          <a:rPr lang="de-DE" b="0" i="1" smtClean="0">
                            <a:latin typeface="Cambria Math" panose="02040503050406030204" pitchFamily="18" charset="0"/>
                          </a:rPr>
                          <m:t>=1</m:t>
                        </m:r>
                      </m:sub>
                      <m:sup>
                        <m:r>
                          <a:rPr lang="de-DE" b="0" i="1" smtClean="0">
                            <a:latin typeface="Cambria Math" panose="02040503050406030204" pitchFamily="18" charset="0"/>
                          </a:rPr>
                          <m:t>𝑛</m:t>
                        </m:r>
                      </m:sup>
                    </m:sSubSup>
                  </m:oMath>
                </a14:m>
                <a:endParaRPr lang="en-GB" dirty="0"/>
              </a:p>
              <a:p>
                <a:pPr lvl="2"/>
                <a:r>
                  <a:rPr lang="en-GB" dirty="0"/>
                  <a:t>Add a child node for each </a:t>
                </a:r>
                <a14:m>
                  <m:oMath xmlns:m="http://schemas.openxmlformats.org/officeDocument/2006/math">
                    <m:sSubSup>
                      <m:sSubSupPr>
                        <m:ctrlPr>
                          <a:rPr lang="de-DE" i="1">
                            <a:latin typeface="Cambria Math" panose="02040503050406030204" pitchFamily="18" charset="0"/>
                          </a:rPr>
                        </m:ctrlPr>
                      </m:sSubSupPr>
                      <m:e>
                        <m:r>
                          <a:rPr lang="de-DE" i="1">
                            <a:latin typeface="Cambria Math" panose="02040503050406030204" pitchFamily="18" charset="0"/>
                          </a:rPr>
                          <m:t>𝐺</m:t>
                        </m:r>
                      </m:e>
                      <m:sub>
                        <m:r>
                          <a:rPr lang="de-DE" i="1">
                            <a:latin typeface="Cambria Math" panose="02040503050406030204" pitchFamily="18" charset="0"/>
                          </a:rPr>
                          <m:t>𝑖</m:t>
                        </m:r>
                      </m:sub>
                      <m:sup>
                        <m:r>
                          <a:rPr lang="de-DE" i="1">
                            <a:latin typeface="Cambria Math" panose="02040503050406030204" pitchFamily="18" charset="0"/>
                          </a:rPr>
                          <m:t>′</m:t>
                        </m:r>
                      </m:sup>
                    </m:sSubSup>
                  </m:oMath>
                </a14:m>
                <a:r>
                  <a:rPr lang="en-GB" dirty="0"/>
                  <a:t> with </a:t>
                </a:r>
                <a14:m>
                  <m:oMath xmlns:m="http://schemas.openxmlformats.org/officeDocument/2006/math">
                    <m:sSubSup>
                      <m:sSubSupPr>
                        <m:ctrlPr>
                          <a:rPr lang="de-DE" i="1">
                            <a:latin typeface="Cambria Math" panose="02040503050406030204" pitchFamily="18" charset="0"/>
                          </a:rPr>
                        </m:ctrlPr>
                      </m:sSubSupPr>
                      <m:e>
                        <m:r>
                          <a:rPr lang="de-DE" i="1">
                            <a:latin typeface="Cambria Math" panose="02040503050406030204" pitchFamily="18" charset="0"/>
                          </a:rPr>
                          <m:t>𝐺</m:t>
                        </m:r>
                      </m:e>
                      <m:sub>
                        <m:r>
                          <a:rPr lang="de-DE" i="1">
                            <a:latin typeface="Cambria Math" panose="02040503050406030204" pitchFamily="18" charset="0"/>
                          </a:rPr>
                          <m:t>𝑖</m:t>
                        </m:r>
                      </m:sub>
                      <m:sup>
                        <m:r>
                          <a:rPr lang="de-DE" i="1">
                            <a:latin typeface="Cambria Math" panose="02040503050406030204" pitchFamily="18" charset="0"/>
                          </a:rPr>
                          <m:t>′</m:t>
                        </m:r>
                      </m:sup>
                    </m:sSubSup>
                  </m:oMath>
                </a14:m>
                <a:r>
                  <a:rPr lang="en-GB" dirty="0"/>
                  <a:t> as current model</a:t>
                </a:r>
              </a:p>
              <a:p>
                <a:r>
                  <a:rPr lang="en-GB" dirty="0"/>
                  <a:t>Until </a:t>
                </a:r>
              </a:p>
              <a:p>
                <a:pPr lvl="1"/>
                <a:r>
                  <a:rPr lang="en-GB" dirty="0"/>
                  <a:t>All logical variables replaced by representatives </a:t>
                </a:r>
              </a:p>
              <a:p>
                <a:pPr marL="457200" lvl="1" indent="0">
                  <a:buNone/>
                </a:pPr>
                <a:r>
                  <a:rPr lang="en-GB" dirty="0"/>
                  <a:t>and </a:t>
                </a:r>
              </a:p>
              <a:p>
                <a:pPr lvl="1"/>
                <a:r>
                  <a:rPr lang="en-GB" dirty="0"/>
                  <a:t>Only one parfactor per partition</a:t>
                </a:r>
              </a:p>
            </p:txBody>
          </p:sp>
        </mc:Choice>
        <mc:Fallback xmlns="">
          <p:sp>
            <p:nvSpPr>
              <p:cNvPr id="73" name="Content Placeholder 72">
                <a:extLst>
                  <a:ext uri="{FF2B5EF4-FFF2-40B4-BE49-F238E27FC236}">
                    <a16:creationId xmlns:a16="http://schemas.microsoft.com/office/drawing/2014/main" id="{20EBA6AF-C4A7-7D43-8865-DBA2885F286C}"/>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3" name="Date Placeholder 2">
            <a:extLst>
              <a:ext uri="{FF2B5EF4-FFF2-40B4-BE49-F238E27FC236}">
                <a16:creationId xmlns:a16="http://schemas.microsoft.com/office/drawing/2014/main" id="{AE1004EF-B965-C543-898B-EC6D4184A74A}"/>
              </a:ext>
            </a:extLst>
          </p:cNvPr>
          <p:cNvSpPr>
            <a:spLocks noGrp="1"/>
          </p:cNvSpPr>
          <p:nvPr>
            <p:ph type="dt" sz="half" idx="2"/>
          </p:nvPr>
        </p:nvSpPr>
        <p:spPr/>
        <p:txBody>
          <a:bodyPr/>
          <a:lstStyle/>
          <a:p>
            <a:r>
              <a:rPr lang="de-DE"/>
              <a:t>Exact: Lifting</a:t>
            </a:r>
            <a:endParaRPr lang="en-US" dirty="0"/>
          </a:p>
        </p:txBody>
      </p:sp>
      <p:sp>
        <p:nvSpPr>
          <p:cNvPr id="5" name="Footer Placeholder 4">
            <a:extLst>
              <a:ext uri="{FF2B5EF4-FFF2-40B4-BE49-F238E27FC236}">
                <a16:creationId xmlns:a16="http://schemas.microsoft.com/office/drawing/2014/main" id="{48769750-EF0B-2C4A-80E8-0E7B8E4A516E}"/>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C9D0592-3D4B-B84C-9D1F-1AEA4B35F409}"/>
              </a:ext>
            </a:extLst>
          </p:cNvPr>
          <p:cNvSpPr>
            <a:spLocks noGrp="1"/>
          </p:cNvSpPr>
          <p:nvPr>
            <p:ph type="sldNum" sz="quarter" idx="4"/>
          </p:nvPr>
        </p:nvSpPr>
        <p:spPr/>
        <p:txBody>
          <a:bodyPr/>
          <a:lstStyle/>
          <a:p>
            <a:fld id="{67C9959E-8E6B-B04C-9955-EA096F41CA7A}" type="slidenum">
              <a:rPr lang="en-GB" smtClean="0"/>
              <a:t>46</a:t>
            </a:fld>
            <a:endParaRPr lang="en-GB"/>
          </a:p>
        </p:txBody>
      </p:sp>
      <p:grpSp>
        <p:nvGrpSpPr>
          <p:cNvPr id="7" name="Group 6">
            <a:extLst>
              <a:ext uri="{FF2B5EF4-FFF2-40B4-BE49-F238E27FC236}">
                <a16:creationId xmlns:a16="http://schemas.microsoft.com/office/drawing/2014/main" id="{459FC201-E9B8-FC43-9168-3204CB32104F}"/>
              </a:ext>
            </a:extLst>
          </p:cNvPr>
          <p:cNvGrpSpPr/>
          <p:nvPr/>
        </p:nvGrpSpPr>
        <p:grpSpPr>
          <a:xfrm>
            <a:off x="6907622" y="3834819"/>
            <a:ext cx="4924053" cy="2070888"/>
            <a:chOff x="6907622" y="3834819"/>
            <a:chExt cx="4924053" cy="2070888"/>
          </a:xfrm>
        </p:grpSpPr>
        <p:grpSp>
          <p:nvGrpSpPr>
            <p:cNvPr id="8" name="Group 7">
              <a:extLst>
                <a:ext uri="{FF2B5EF4-FFF2-40B4-BE49-F238E27FC236}">
                  <a16:creationId xmlns:a16="http://schemas.microsoft.com/office/drawing/2014/main" id="{6A0182A8-6D55-D74F-BADE-DA6D74771BCF}"/>
                </a:ext>
              </a:extLst>
            </p:cNvPr>
            <p:cNvGrpSpPr/>
            <p:nvPr/>
          </p:nvGrpSpPr>
          <p:grpSpPr>
            <a:xfrm>
              <a:off x="8241884" y="3918239"/>
              <a:ext cx="2198182" cy="490296"/>
              <a:chOff x="8655309" y="2902693"/>
              <a:chExt cx="2198182" cy="490296"/>
            </a:xfrm>
          </p:grpSpPr>
          <p:cxnSp>
            <p:nvCxnSpPr>
              <p:cNvPr id="36" name="Straight Connector 35">
                <a:extLst>
                  <a:ext uri="{FF2B5EF4-FFF2-40B4-BE49-F238E27FC236}">
                    <a16:creationId xmlns:a16="http://schemas.microsoft.com/office/drawing/2014/main" id="{FC43075F-5E0B-3C4D-96A3-A8B21D255455}"/>
                  </a:ext>
                </a:extLst>
              </p:cNvPr>
              <p:cNvCxnSpPr>
                <a:cxnSpLocks/>
                <a:stCxn id="9" idx="6"/>
                <a:endCxn id="41"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61CA343-578C-E547-8135-F1E363196964}"/>
                  </a:ext>
                </a:extLst>
              </p:cNvPr>
              <p:cNvCxnSpPr>
                <a:cxnSpLocks/>
                <a:stCxn id="10" idx="2"/>
                <a:endCxn id="41" idx="3"/>
              </p:cNvCxnSpPr>
              <p:nvPr/>
            </p:nvCxnSpPr>
            <p:spPr>
              <a:xfrm flipH="1" flipV="1">
                <a:off x="9721684" y="3013607"/>
                <a:ext cx="1131807"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6555DCA2-7548-4C4C-B646-6664EAA3AC65}"/>
                  </a:ext>
                </a:extLst>
              </p:cNvPr>
              <p:cNvCxnSpPr>
                <a:cxnSpLocks/>
                <a:stCxn id="13" idx="0"/>
                <a:endCxn id="41" idx="2"/>
              </p:cNvCxnSpPr>
              <p:nvPr/>
            </p:nvCxnSpPr>
            <p:spPr>
              <a:xfrm flipH="1" flipV="1">
                <a:off x="9649684" y="3085607"/>
                <a:ext cx="3824" cy="30738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 name="Group 38">
                <a:extLst>
                  <a:ext uri="{FF2B5EF4-FFF2-40B4-BE49-F238E27FC236}">
                    <a16:creationId xmlns:a16="http://schemas.microsoft.com/office/drawing/2014/main" id="{B1675AD5-72B7-7143-B3A0-591F13A19732}"/>
                  </a:ext>
                </a:extLst>
              </p:cNvPr>
              <p:cNvGrpSpPr/>
              <p:nvPr/>
            </p:nvGrpSpPr>
            <p:grpSpPr>
              <a:xfrm>
                <a:off x="9540595" y="2902693"/>
                <a:ext cx="520306" cy="392206"/>
                <a:chOff x="9540595" y="2902693"/>
                <a:chExt cx="520306" cy="392206"/>
              </a:xfrm>
            </p:grpSpPr>
            <p:sp>
              <p:nvSpPr>
                <p:cNvPr id="40" name="Rectangle 39">
                  <a:extLst>
                    <a:ext uri="{FF2B5EF4-FFF2-40B4-BE49-F238E27FC236}">
                      <a16:creationId xmlns:a16="http://schemas.microsoft.com/office/drawing/2014/main" id="{580CF088-6EED-5D46-8C81-20517B196393}"/>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ectangle 40">
                  <a:extLst>
                    <a:ext uri="{FF2B5EF4-FFF2-40B4-BE49-F238E27FC236}">
                      <a16:creationId xmlns:a16="http://schemas.microsoft.com/office/drawing/2014/main" id="{143C98A5-F9A9-5E48-93A1-7D98D1228AA8}"/>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Rectangle 41">
                  <a:extLst>
                    <a:ext uri="{FF2B5EF4-FFF2-40B4-BE49-F238E27FC236}">
                      <a16:creationId xmlns:a16="http://schemas.microsoft.com/office/drawing/2014/main" id="{CC3471BF-BD0F-FB4D-A472-6A69197A3060}"/>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CA3CB71E-B21B-3443-99F1-923E6F55B273}"/>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05" name="TextBox 104">
                      <a:extLst>
                        <a:ext uri="{FF2B5EF4-FFF2-40B4-BE49-F238E27FC236}">
                          <a16:creationId xmlns:a16="http://schemas.microsoft.com/office/drawing/2014/main" id="{97102F4F-F96B-A941-885B-1E10A5474211}"/>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9" name="Oval 8">
                  <a:extLst>
                    <a:ext uri="{FF2B5EF4-FFF2-40B4-BE49-F238E27FC236}">
                      <a16:creationId xmlns:a16="http://schemas.microsoft.com/office/drawing/2014/main" id="{94F427D2-8072-6E47-9C33-985D8634A1BD}"/>
                    </a:ext>
                  </a:extLst>
                </p:cNvPr>
                <p:cNvSpPr/>
                <p:nvPr/>
              </p:nvSpPr>
              <p:spPr>
                <a:xfrm>
                  <a:off x="7109772" y="3834819"/>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13" name="Oval 112">
                  <a:extLst>
                    <a:ext uri="{FF2B5EF4-FFF2-40B4-BE49-F238E27FC236}">
                      <a16:creationId xmlns:a16="http://schemas.microsoft.com/office/drawing/2014/main" id="{D0027B3A-2688-1045-8B54-5F5C209A05FA}"/>
                    </a:ext>
                  </a:extLst>
                </p:cNvPr>
                <p:cNvSpPr>
                  <a:spLocks noRot="1" noChangeAspect="1" noMove="1" noResize="1" noEditPoints="1" noAdjustHandles="1" noChangeArrowheads="1" noChangeShapeType="1" noTextEdit="1"/>
                </p:cNvSpPr>
                <p:nvPr/>
              </p:nvSpPr>
              <p:spPr>
                <a:xfrm>
                  <a:off x="7109772" y="3834819"/>
                  <a:ext cx="1132112"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Oval 9">
                  <a:extLst>
                    <a:ext uri="{FF2B5EF4-FFF2-40B4-BE49-F238E27FC236}">
                      <a16:creationId xmlns:a16="http://schemas.microsoft.com/office/drawing/2014/main" id="{06CBE90C-89D2-2E4D-80E1-6BB698DC0C9E}"/>
                    </a:ext>
                  </a:extLst>
                </p:cNvPr>
                <p:cNvSpPr/>
                <p:nvPr/>
              </p:nvSpPr>
              <p:spPr>
                <a:xfrm>
                  <a:off x="10440066" y="3834819"/>
                  <a:ext cx="991005"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14" name="Oval 113">
                  <a:extLst>
                    <a:ext uri="{FF2B5EF4-FFF2-40B4-BE49-F238E27FC236}">
                      <a16:creationId xmlns:a16="http://schemas.microsoft.com/office/drawing/2014/main" id="{3DD7CE19-7649-9041-ABD0-D4C648A477C1}"/>
                    </a:ext>
                  </a:extLst>
                </p:cNvPr>
                <p:cNvSpPr>
                  <a:spLocks noRot="1" noChangeAspect="1" noMove="1" noResize="1" noEditPoints="1" noAdjustHandles="1" noChangeArrowheads="1" noChangeShapeType="1" noTextEdit="1"/>
                </p:cNvSpPr>
                <p:nvPr/>
              </p:nvSpPr>
              <p:spPr>
                <a:xfrm>
                  <a:off x="10440066" y="3834819"/>
                  <a:ext cx="991005"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Oval 10">
                  <a:extLst>
                    <a:ext uri="{FF2B5EF4-FFF2-40B4-BE49-F238E27FC236}">
                      <a16:creationId xmlns:a16="http://schemas.microsoft.com/office/drawing/2014/main" id="{0C20CDE3-0346-7947-A16D-8161FC6A7C31}"/>
                    </a:ext>
                  </a:extLst>
                </p:cNvPr>
                <p:cNvSpPr/>
                <p:nvPr/>
              </p:nvSpPr>
              <p:spPr>
                <a:xfrm>
                  <a:off x="8641260" y="5516194"/>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5" name="Oval 114">
                  <a:extLst>
                    <a:ext uri="{FF2B5EF4-FFF2-40B4-BE49-F238E27FC236}">
                      <a16:creationId xmlns:a16="http://schemas.microsoft.com/office/drawing/2014/main" id="{3FD7DFFF-6912-8243-A41A-A874B52A7A76}"/>
                    </a:ext>
                  </a:extLst>
                </p:cNvPr>
                <p:cNvSpPr>
                  <a:spLocks noRot="1" noChangeAspect="1" noMove="1" noResize="1" noEditPoints="1" noAdjustHandles="1" noChangeArrowheads="1" noChangeShapeType="1" noTextEdit="1"/>
                </p:cNvSpPr>
                <p:nvPr/>
              </p:nvSpPr>
              <p:spPr>
                <a:xfrm>
                  <a:off x="8641260" y="5516194"/>
                  <a:ext cx="1189998"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 name="Oval 11">
                  <a:extLst>
                    <a:ext uri="{FF2B5EF4-FFF2-40B4-BE49-F238E27FC236}">
                      <a16:creationId xmlns:a16="http://schemas.microsoft.com/office/drawing/2014/main" id="{CF7946E2-337C-C648-B12E-3D6121B67753}"/>
                    </a:ext>
                  </a:extLst>
                </p:cNvPr>
                <p:cNvSpPr/>
                <p:nvPr/>
              </p:nvSpPr>
              <p:spPr>
                <a:xfrm>
                  <a:off x="6907622" y="494364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16" name="Oval 115">
                  <a:extLst>
                    <a:ext uri="{FF2B5EF4-FFF2-40B4-BE49-F238E27FC236}">
                      <a16:creationId xmlns:a16="http://schemas.microsoft.com/office/drawing/2014/main" id="{ABA5D5BE-DFB2-8845-9E90-2A78F17A72B6}"/>
                    </a:ext>
                  </a:extLst>
                </p:cNvPr>
                <p:cNvSpPr>
                  <a:spLocks noRot="1" noChangeAspect="1" noMove="1" noResize="1" noEditPoints="1" noAdjustHandles="1" noChangeArrowheads="1" noChangeShapeType="1" noTextEdit="1"/>
                </p:cNvSpPr>
                <p:nvPr/>
              </p:nvSpPr>
              <p:spPr>
                <a:xfrm>
                  <a:off x="6907622" y="4943648"/>
                  <a:ext cx="1536412" cy="389513"/>
                </a:xfrm>
                <a:prstGeom prst="ellipse">
                  <a:avLst/>
                </a:prstGeom>
                <a:blipFill>
                  <a:blip r:embed="rId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 name="Oval 12">
                  <a:extLst>
                    <a:ext uri="{FF2B5EF4-FFF2-40B4-BE49-F238E27FC236}">
                      <a16:creationId xmlns:a16="http://schemas.microsoft.com/office/drawing/2014/main" id="{A883601C-B9DA-1047-8582-FF0C4669C188}"/>
                    </a:ext>
                  </a:extLst>
                </p:cNvPr>
                <p:cNvSpPr/>
                <p:nvPr/>
              </p:nvSpPr>
              <p:spPr>
                <a:xfrm>
                  <a:off x="8860758" y="4408535"/>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17" name="Oval 116">
                  <a:extLst>
                    <a:ext uri="{FF2B5EF4-FFF2-40B4-BE49-F238E27FC236}">
                      <a16:creationId xmlns:a16="http://schemas.microsoft.com/office/drawing/2014/main" id="{2193914D-83A9-AB49-925E-CDDE63ECE0E9}"/>
                    </a:ext>
                  </a:extLst>
                </p:cNvPr>
                <p:cNvSpPr>
                  <a:spLocks noRot="1" noChangeAspect="1" noMove="1" noResize="1" noEditPoints="1" noAdjustHandles="1" noChangeArrowheads="1" noChangeShapeType="1" noTextEdit="1"/>
                </p:cNvSpPr>
                <p:nvPr/>
              </p:nvSpPr>
              <p:spPr>
                <a:xfrm>
                  <a:off x="8860758" y="4408535"/>
                  <a:ext cx="758649" cy="389513"/>
                </a:xfrm>
                <a:prstGeom prst="ellipse">
                  <a:avLst/>
                </a:prstGeom>
                <a:blipFill>
                  <a:blip r:embed="rId10"/>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 name="Oval 13">
                  <a:extLst>
                    <a:ext uri="{FF2B5EF4-FFF2-40B4-BE49-F238E27FC236}">
                      <a16:creationId xmlns:a16="http://schemas.microsoft.com/office/drawing/2014/main" id="{B5632892-D37D-4440-951C-9EFDC4838B0D}"/>
                    </a:ext>
                  </a:extLst>
                </p:cNvPr>
                <p:cNvSpPr/>
                <p:nvPr/>
              </p:nvSpPr>
              <p:spPr>
                <a:xfrm>
                  <a:off x="10039464" y="4943648"/>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18" name="Oval 117">
                  <a:extLst>
                    <a:ext uri="{FF2B5EF4-FFF2-40B4-BE49-F238E27FC236}">
                      <a16:creationId xmlns:a16="http://schemas.microsoft.com/office/drawing/2014/main" id="{64C44D0D-0C3F-3947-B6AA-59EABC34E4CD}"/>
                    </a:ext>
                  </a:extLst>
                </p:cNvPr>
                <p:cNvSpPr>
                  <a:spLocks noRot="1" noChangeAspect="1" noMove="1" noResize="1" noEditPoints="1" noAdjustHandles="1" noChangeArrowheads="1" noChangeShapeType="1" noTextEdit="1"/>
                </p:cNvSpPr>
                <p:nvPr/>
              </p:nvSpPr>
              <p:spPr>
                <a:xfrm>
                  <a:off x="10039464" y="4943648"/>
                  <a:ext cx="1792211"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p:cxnSp>
          <p:nvCxnSpPr>
            <p:cNvPr id="15" name="Straight Connector 14">
              <a:extLst>
                <a:ext uri="{FF2B5EF4-FFF2-40B4-BE49-F238E27FC236}">
                  <a16:creationId xmlns:a16="http://schemas.microsoft.com/office/drawing/2014/main" id="{2C482C07-E48E-B344-8FC6-0DDE99622AF9}"/>
                </a:ext>
              </a:extLst>
            </p:cNvPr>
            <p:cNvCxnSpPr>
              <a:cxnSpLocks/>
              <a:stCxn id="12" idx="6"/>
              <a:endCxn id="33" idx="1"/>
            </p:cNvCxnSpPr>
            <p:nvPr/>
          </p:nvCxnSpPr>
          <p:spPr>
            <a:xfrm>
              <a:off x="8444034" y="5138405"/>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E412E1B-F9A4-584F-BE82-FFF55656C011}"/>
                </a:ext>
              </a:extLst>
            </p:cNvPr>
            <p:cNvCxnSpPr>
              <a:cxnSpLocks/>
              <a:stCxn id="13" idx="4"/>
              <a:endCxn id="33" idx="0"/>
            </p:cNvCxnSpPr>
            <p:nvPr/>
          </p:nvCxnSpPr>
          <p:spPr>
            <a:xfrm flipH="1">
              <a:off x="8971231" y="4798048"/>
              <a:ext cx="268852"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9A8ED12-9160-EE4D-AB38-297BE61C85CC}"/>
                </a:ext>
              </a:extLst>
            </p:cNvPr>
            <p:cNvCxnSpPr>
              <a:cxnSpLocks/>
              <a:stCxn id="11" idx="0"/>
              <a:endCxn id="33" idx="2"/>
            </p:cNvCxnSpPr>
            <p:nvPr/>
          </p:nvCxnSpPr>
          <p:spPr>
            <a:xfrm flipH="1" flipV="1">
              <a:off x="8971231" y="5215847"/>
              <a:ext cx="265028"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63754F62-94E4-3243-9F3B-8E29F953E705}"/>
                </a:ext>
              </a:extLst>
            </p:cNvPr>
            <p:cNvGrpSpPr/>
            <p:nvPr/>
          </p:nvGrpSpPr>
          <p:grpSpPr>
            <a:xfrm>
              <a:off x="8610247" y="5032933"/>
              <a:ext cx="474503" cy="391710"/>
              <a:chOff x="9288700" y="2902693"/>
              <a:chExt cx="474503" cy="391710"/>
            </a:xfrm>
          </p:grpSpPr>
          <p:sp>
            <p:nvSpPr>
              <p:cNvPr id="32" name="Rectangle 31">
                <a:extLst>
                  <a:ext uri="{FF2B5EF4-FFF2-40B4-BE49-F238E27FC236}">
                    <a16:creationId xmlns:a16="http://schemas.microsoft.com/office/drawing/2014/main" id="{48F6E671-A2B0-0340-BEE3-EE4E3A38E38A}"/>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A4518164-C469-BA45-9D9A-E354A495877C}"/>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a:extLst>
                  <a:ext uri="{FF2B5EF4-FFF2-40B4-BE49-F238E27FC236}">
                    <a16:creationId xmlns:a16="http://schemas.microsoft.com/office/drawing/2014/main" id="{BB03F007-BEBC-8B4A-A83E-FE9D9A0D89CE}"/>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F08A7210-F53F-964E-B9B7-492B68A5C9D1}"/>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97" name="TextBox 96">
                    <a:extLst>
                      <a:ext uri="{FF2B5EF4-FFF2-40B4-BE49-F238E27FC236}">
                        <a16:creationId xmlns:a16="http://schemas.microsoft.com/office/drawing/2014/main" id="{0F5EFF56-D55D-6B4C-8F5C-44FBA4F3FAEE}"/>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2"/>
                    <a:stretch>
                      <a:fillRect l="-16667" r="-4167" b="-26087"/>
                    </a:stretch>
                  </a:blipFill>
                </p:spPr>
                <p:txBody>
                  <a:bodyPr/>
                  <a:lstStyle/>
                  <a:p>
                    <a:r>
                      <a:rPr lang="en-GB">
                        <a:noFill/>
                      </a:rPr>
                      <a:t> </a:t>
                    </a:r>
                  </a:p>
                </p:txBody>
              </p:sp>
            </mc:Fallback>
          </mc:AlternateContent>
        </p:grpSp>
        <p:cxnSp>
          <p:nvCxnSpPr>
            <p:cNvPr id="19" name="Straight Connector 18">
              <a:extLst>
                <a:ext uri="{FF2B5EF4-FFF2-40B4-BE49-F238E27FC236}">
                  <a16:creationId xmlns:a16="http://schemas.microsoft.com/office/drawing/2014/main" id="{7784F2C3-2D46-624D-BA69-7775A80C2FB4}"/>
                </a:ext>
              </a:extLst>
            </p:cNvPr>
            <p:cNvCxnSpPr>
              <a:cxnSpLocks/>
              <a:stCxn id="13" idx="4"/>
              <a:endCxn id="29" idx="0"/>
            </p:cNvCxnSpPr>
            <p:nvPr/>
          </p:nvCxnSpPr>
          <p:spPr>
            <a:xfrm>
              <a:off x="9240083" y="4798048"/>
              <a:ext cx="262021" cy="2737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6A7F1E4E-9231-3B4F-A944-96D233B1CFD0}"/>
                </a:ext>
              </a:extLst>
            </p:cNvPr>
            <p:cNvCxnSpPr>
              <a:cxnSpLocks/>
              <a:stCxn id="14" idx="2"/>
              <a:endCxn id="29" idx="3"/>
            </p:cNvCxnSpPr>
            <p:nvPr/>
          </p:nvCxnSpPr>
          <p:spPr>
            <a:xfrm flipH="1">
              <a:off x="9574104" y="5138405"/>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8A787C7-7CED-DC44-A9BB-3000B0240D42}"/>
                </a:ext>
              </a:extLst>
            </p:cNvPr>
            <p:cNvCxnSpPr>
              <a:cxnSpLocks/>
              <a:stCxn id="11" idx="0"/>
              <a:endCxn id="29" idx="2"/>
            </p:cNvCxnSpPr>
            <p:nvPr/>
          </p:nvCxnSpPr>
          <p:spPr>
            <a:xfrm flipV="1">
              <a:off x="9236259" y="5215847"/>
              <a:ext cx="265845" cy="3003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06745AB6-0DA3-CE44-8152-F1B3453B71F5}"/>
                </a:ext>
              </a:extLst>
            </p:cNvPr>
            <p:cNvGrpSpPr/>
            <p:nvPr/>
          </p:nvGrpSpPr>
          <p:grpSpPr>
            <a:xfrm>
              <a:off x="9393015" y="5032933"/>
              <a:ext cx="525629" cy="392206"/>
              <a:chOff x="9540595" y="2902693"/>
              <a:chExt cx="525629" cy="392206"/>
            </a:xfrm>
          </p:grpSpPr>
          <p:sp>
            <p:nvSpPr>
              <p:cNvPr id="28" name="Rectangle 27">
                <a:extLst>
                  <a:ext uri="{FF2B5EF4-FFF2-40B4-BE49-F238E27FC236}">
                    <a16:creationId xmlns:a16="http://schemas.microsoft.com/office/drawing/2014/main" id="{55995B00-4227-5B4A-8A7D-4F1C6FE897FC}"/>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35C9E596-1591-0942-A9E9-6DFED5334C2F}"/>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BE15F32C-0F64-8248-8F79-C4E7C75B9C6C}"/>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5D7DF752-1DA0-504D-92EC-DB6D9DBF7026}"/>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93" name="TextBox 92">
                    <a:extLst>
                      <a:ext uri="{FF2B5EF4-FFF2-40B4-BE49-F238E27FC236}">
                        <a16:creationId xmlns:a16="http://schemas.microsoft.com/office/drawing/2014/main" id="{76227D28-FBE9-7444-A8F6-EABB42538F8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3"/>
                    <a:stretch>
                      <a:fillRect l="-16667" r="-4167" b="-27273"/>
                    </a:stretch>
                  </a:blipFill>
                </p:spPr>
                <p:txBody>
                  <a:bodyPr/>
                  <a:lstStyle/>
                  <a:p>
                    <a:r>
                      <a:rPr lang="en-GB">
                        <a:noFill/>
                      </a:rPr>
                      <a:t> </a:t>
                    </a:r>
                  </a:p>
                </p:txBody>
              </p:sp>
            </mc:Fallback>
          </mc:AlternateContent>
        </p:grpSp>
        <p:grpSp>
          <p:nvGrpSpPr>
            <p:cNvPr id="23" name="Group 22">
              <a:extLst>
                <a:ext uri="{FF2B5EF4-FFF2-40B4-BE49-F238E27FC236}">
                  <a16:creationId xmlns:a16="http://schemas.microsoft.com/office/drawing/2014/main" id="{2BF1A3C3-5E25-5E41-A885-C8F7C8F2E0AB}"/>
                </a:ext>
              </a:extLst>
            </p:cNvPr>
            <p:cNvGrpSpPr/>
            <p:nvPr/>
          </p:nvGrpSpPr>
          <p:grpSpPr>
            <a:xfrm>
              <a:off x="9619407" y="4531291"/>
              <a:ext cx="758122" cy="348999"/>
              <a:chOff x="8636773" y="2952819"/>
              <a:chExt cx="758122" cy="348999"/>
            </a:xfrm>
          </p:grpSpPr>
          <p:cxnSp>
            <p:nvCxnSpPr>
              <p:cNvPr id="24" name="Straight Connector 23">
                <a:extLst>
                  <a:ext uri="{FF2B5EF4-FFF2-40B4-BE49-F238E27FC236}">
                    <a16:creationId xmlns:a16="http://schemas.microsoft.com/office/drawing/2014/main" id="{82413440-48DD-3C4A-9B3F-0A8761DAF1D4}"/>
                  </a:ext>
                </a:extLst>
              </p:cNvPr>
              <p:cNvCxnSpPr>
                <a:cxnSpLocks/>
                <a:stCxn id="13" idx="6"/>
                <a:endCxn id="26" idx="1"/>
              </p:cNvCxnSpPr>
              <p:nvPr/>
            </p:nvCxnSpPr>
            <p:spPr>
              <a:xfrm flipV="1">
                <a:off x="8636773" y="3024819"/>
                <a:ext cx="31581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 name="Group 24">
                <a:extLst>
                  <a:ext uri="{FF2B5EF4-FFF2-40B4-BE49-F238E27FC236}">
                    <a16:creationId xmlns:a16="http://schemas.microsoft.com/office/drawing/2014/main" id="{167DEF89-323E-864A-A2DD-980727B1CC09}"/>
                  </a:ext>
                </a:extLst>
              </p:cNvPr>
              <p:cNvGrpSpPr/>
              <p:nvPr/>
            </p:nvGrpSpPr>
            <p:grpSpPr>
              <a:xfrm>
                <a:off x="8952591" y="2952819"/>
                <a:ext cx="442304" cy="348999"/>
                <a:chOff x="8952591" y="2952819"/>
                <a:chExt cx="442304" cy="348999"/>
              </a:xfrm>
            </p:grpSpPr>
            <p:sp>
              <p:nvSpPr>
                <p:cNvPr id="26" name="Rectangle 25">
                  <a:extLst>
                    <a:ext uri="{FF2B5EF4-FFF2-40B4-BE49-F238E27FC236}">
                      <a16:creationId xmlns:a16="http://schemas.microsoft.com/office/drawing/2014/main" id="{E05ED329-70C5-5040-8563-4D8E31DD2C97}"/>
                    </a:ext>
                  </a:extLst>
                </p:cNvPr>
                <p:cNvSpPr/>
                <p:nvPr/>
              </p:nvSpPr>
              <p:spPr>
                <a:xfrm>
                  <a:off x="895259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DC6B09AB-9866-0241-BBC1-E9BCDE95FDA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89" name="TextBox 88">
                      <a:extLst>
                        <a:ext uri="{FF2B5EF4-FFF2-40B4-BE49-F238E27FC236}">
                          <a16:creationId xmlns:a16="http://schemas.microsoft.com/office/drawing/2014/main" id="{C7ECEFF1-595E-3249-A1D7-6AB7E7AA581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4"/>
                      <a:stretch>
                        <a:fillRect l="-16667" r="-4167" b="-21739"/>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88866225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9" name="Group 158">
            <a:extLst>
              <a:ext uri="{FF2B5EF4-FFF2-40B4-BE49-F238E27FC236}">
                <a16:creationId xmlns:a16="http://schemas.microsoft.com/office/drawing/2014/main" id="{640FE93B-DF16-D94D-AF44-A743162DB79B}"/>
              </a:ext>
            </a:extLst>
          </p:cNvPr>
          <p:cNvGrpSpPr/>
          <p:nvPr/>
        </p:nvGrpSpPr>
        <p:grpSpPr>
          <a:xfrm>
            <a:off x="8169497" y="745865"/>
            <a:ext cx="3658145" cy="1650928"/>
            <a:chOff x="6907622" y="3651587"/>
            <a:chExt cx="5051915" cy="2279933"/>
          </a:xfrm>
        </p:grpSpPr>
        <p:grpSp>
          <p:nvGrpSpPr>
            <p:cNvPr id="160" name="Group 159">
              <a:extLst>
                <a:ext uri="{FF2B5EF4-FFF2-40B4-BE49-F238E27FC236}">
                  <a16:creationId xmlns:a16="http://schemas.microsoft.com/office/drawing/2014/main" id="{7E304EB2-BACD-2147-AD20-C378D4E1637A}"/>
                </a:ext>
              </a:extLst>
            </p:cNvPr>
            <p:cNvGrpSpPr/>
            <p:nvPr/>
          </p:nvGrpSpPr>
          <p:grpSpPr>
            <a:xfrm>
              <a:off x="8323703" y="3758390"/>
              <a:ext cx="1952714" cy="514051"/>
              <a:chOff x="8737128" y="3128966"/>
              <a:chExt cx="1952714" cy="514051"/>
            </a:xfrm>
          </p:grpSpPr>
          <p:cxnSp>
            <p:nvCxnSpPr>
              <p:cNvPr id="192" name="Straight Connector 191">
                <a:extLst>
                  <a:ext uri="{FF2B5EF4-FFF2-40B4-BE49-F238E27FC236}">
                    <a16:creationId xmlns:a16="http://schemas.microsoft.com/office/drawing/2014/main" id="{61B1B966-E4DC-B042-A992-5DF204AFB04D}"/>
                  </a:ext>
                </a:extLst>
              </p:cNvPr>
              <p:cNvCxnSpPr>
                <a:cxnSpLocks/>
                <a:stCxn id="163" idx="6"/>
                <a:endCxn id="197"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B397A8F2-336F-F84F-A617-A69F50C5A54D}"/>
                  </a:ext>
                </a:extLst>
              </p:cNvPr>
              <p:cNvCxnSpPr>
                <a:cxnSpLocks/>
                <a:stCxn id="164" idx="2"/>
                <a:endCxn id="197"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2E7A6AE7-A342-DB49-AFE5-D3D3923B9EAF}"/>
                  </a:ext>
                </a:extLst>
              </p:cNvPr>
              <p:cNvCxnSpPr>
                <a:cxnSpLocks/>
                <a:stCxn id="169" idx="0"/>
                <a:endCxn id="197"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5" name="Group 194">
                <a:extLst>
                  <a:ext uri="{FF2B5EF4-FFF2-40B4-BE49-F238E27FC236}">
                    <a16:creationId xmlns:a16="http://schemas.microsoft.com/office/drawing/2014/main" id="{9683FA63-2651-EE46-8FEF-44CD278C589E}"/>
                  </a:ext>
                </a:extLst>
              </p:cNvPr>
              <p:cNvGrpSpPr/>
              <p:nvPr/>
            </p:nvGrpSpPr>
            <p:grpSpPr>
              <a:xfrm>
                <a:off x="9540595" y="3128966"/>
                <a:ext cx="540370" cy="412745"/>
                <a:chOff x="9540595" y="3128966"/>
                <a:chExt cx="540370" cy="412745"/>
              </a:xfrm>
            </p:grpSpPr>
            <p:sp>
              <p:nvSpPr>
                <p:cNvPr id="196" name="Rectangle 195">
                  <a:extLst>
                    <a:ext uri="{FF2B5EF4-FFF2-40B4-BE49-F238E27FC236}">
                      <a16:creationId xmlns:a16="http://schemas.microsoft.com/office/drawing/2014/main" id="{CC194B86-317C-1A41-8263-C03C96A37C19}"/>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97" name="Rectangle 196">
                  <a:extLst>
                    <a:ext uri="{FF2B5EF4-FFF2-40B4-BE49-F238E27FC236}">
                      <a16:creationId xmlns:a16="http://schemas.microsoft.com/office/drawing/2014/main" id="{C205DE6A-41FD-4E46-BF86-E35AC49915EA}"/>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98" name="Rectangle 197">
                  <a:extLst>
                    <a:ext uri="{FF2B5EF4-FFF2-40B4-BE49-F238E27FC236}">
                      <a16:creationId xmlns:a16="http://schemas.microsoft.com/office/drawing/2014/main" id="{2FBD74EF-5AAC-4E43-997F-5210C4437BA8}"/>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99" name="TextBox 198">
                      <a:extLst>
                        <a:ext uri="{FF2B5EF4-FFF2-40B4-BE49-F238E27FC236}">
                          <a16:creationId xmlns:a16="http://schemas.microsoft.com/office/drawing/2014/main" id="{AE0DB10C-3EBC-8E44-849A-188EE615C4D4}"/>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401" name="TextBox 400">
                      <a:extLst>
                        <a:ext uri="{FF2B5EF4-FFF2-40B4-BE49-F238E27FC236}">
                          <a16:creationId xmlns:a16="http://schemas.microsoft.com/office/drawing/2014/main" id="{5FC8A781-9931-AD42-AA64-1DAE700E5DAA}"/>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39"/>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63" name="Oval 162">
                  <a:extLst>
                    <a:ext uri="{FF2B5EF4-FFF2-40B4-BE49-F238E27FC236}">
                      <a16:creationId xmlns:a16="http://schemas.microsoft.com/office/drawing/2014/main" id="{D2FDB931-B549-D145-B30B-D6A668E004F9}"/>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367" name="Oval 366">
                  <a:extLst>
                    <a:ext uri="{FF2B5EF4-FFF2-40B4-BE49-F238E27FC236}">
                      <a16:creationId xmlns:a16="http://schemas.microsoft.com/office/drawing/2014/main" id="{4C9E70A6-F6E9-8C42-92D2-36254D8629C5}"/>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4" name="Oval 163">
                  <a:extLst>
                    <a:ext uri="{FF2B5EF4-FFF2-40B4-BE49-F238E27FC236}">
                      <a16:creationId xmlns:a16="http://schemas.microsoft.com/office/drawing/2014/main" id="{C9573EB5-F960-8A4C-B41B-4E591164B5BC}"/>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368" name="Oval 367">
                  <a:extLst>
                    <a:ext uri="{FF2B5EF4-FFF2-40B4-BE49-F238E27FC236}">
                      <a16:creationId xmlns:a16="http://schemas.microsoft.com/office/drawing/2014/main" id="{AEB1BE76-E4C4-FB4B-BD27-4377A7660C6A}"/>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7" name="Oval 166">
                  <a:extLst>
                    <a:ext uri="{FF2B5EF4-FFF2-40B4-BE49-F238E27FC236}">
                      <a16:creationId xmlns:a16="http://schemas.microsoft.com/office/drawing/2014/main" id="{94B052F4-FF2B-8945-AC16-05CA90C7BB46}"/>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8" name="Oval 167">
                  <a:extLst>
                    <a:ext uri="{FF2B5EF4-FFF2-40B4-BE49-F238E27FC236}">
                      <a16:creationId xmlns:a16="http://schemas.microsoft.com/office/drawing/2014/main" id="{A6D827CF-F811-7C41-AEC6-C469F44764CD}"/>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370" name="Oval 369">
                  <a:extLst>
                    <a:ext uri="{FF2B5EF4-FFF2-40B4-BE49-F238E27FC236}">
                      <a16:creationId xmlns:a16="http://schemas.microsoft.com/office/drawing/2014/main" id="{DD11B2A9-346E-B54D-A86D-3B3C8282E0A7}"/>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9" name="Oval 168">
                  <a:extLst>
                    <a:ext uri="{FF2B5EF4-FFF2-40B4-BE49-F238E27FC236}">
                      <a16:creationId xmlns:a16="http://schemas.microsoft.com/office/drawing/2014/main" id="{7211AD89-686C-134E-BD26-6405BB04BD85}"/>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371" name="Oval 370">
                  <a:extLst>
                    <a:ext uri="{FF2B5EF4-FFF2-40B4-BE49-F238E27FC236}">
                      <a16:creationId xmlns:a16="http://schemas.microsoft.com/office/drawing/2014/main" id="{A3A3B748-A09C-A646-99EB-00DA9A4B1807}"/>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4"/>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0" name="Oval 169">
                  <a:extLst>
                    <a:ext uri="{FF2B5EF4-FFF2-40B4-BE49-F238E27FC236}">
                      <a16:creationId xmlns:a16="http://schemas.microsoft.com/office/drawing/2014/main" id="{C04556B6-40CC-2D47-8D0C-D46EDE08E237}"/>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372" name="Oval 371">
                  <a:extLst>
                    <a:ext uri="{FF2B5EF4-FFF2-40B4-BE49-F238E27FC236}">
                      <a16:creationId xmlns:a16="http://schemas.microsoft.com/office/drawing/2014/main" id="{E264D374-DEC1-1947-ADF9-4BA5D9F26E78}"/>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5"/>
                  <a:stretch>
                    <a:fillRect/>
                  </a:stretch>
                </a:blipFill>
                <a:ln>
                  <a:solidFill>
                    <a:schemeClr val="tx1"/>
                  </a:solidFill>
                </a:ln>
              </p:spPr>
              <p:txBody>
                <a:bodyPr/>
                <a:lstStyle/>
                <a:p>
                  <a:r>
                    <a:rPr lang="en-GB">
                      <a:noFill/>
                    </a:rPr>
                    <a:t> </a:t>
                  </a:r>
                </a:p>
              </p:txBody>
            </p:sp>
          </mc:Fallback>
        </mc:AlternateContent>
        <p:cxnSp>
          <p:nvCxnSpPr>
            <p:cNvPr id="171" name="Straight Connector 170">
              <a:extLst>
                <a:ext uri="{FF2B5EF4-FFF2-40B4-BE49-F238E27FC236}">
                  <a16:creationId xmlns:a16="http://schemas.microsoft.com/office/drawing/2014/main" id="{A6F1C6BA-DDFE-764E-BBF9-30F6F12E9143}"/>
                </a:ext>
              </a:extLst>
            </p:cNvPr>
            <p:cNvCxnSpPr>
              <a:cxnSpLocks/>
              <a:stCxn id="168" idx="6"/>
              <a:endCxn id="189"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A5210436-9D77-F84B-B24E-FFDE654B1C36}"/>
                </a:ext>
              </a:extLst>
            </p:cNvPr>
            <p:cNvCxnSpPr>
              <a:cxnSpLocks/>
              <a:stCxn id="169" idx="4"/>
              <a:endCxn id="189"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C1BAC860-548F-BB4A-A92A-40C1B6819E43}"/>
                </a:ext>
              </a:extLst>
            </p:cNvPr>
            <p:cNvCxnSpPr>
              <a:cxnSpLocks/>
              <a:stCxn id="167" idx="0"/>
              <a:endCxn id="189"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4" name="Group 173">
              <a:extLst>
                <a:ext uri="{FF2B5EF4-FFF2-40B4-BE49-F238E27FC236}">
                  <a16:creationId xmlns:a16="http://schemas.microsoft.com/office/drawing/2014/main" id="{82A3EC7B-72D4-D04F-A477-1B17E4EE74C5}"/>
                </a:ext>
              </a:extLst>
            </p:cNvPr>
            <p:cNvGrpSpPr/>
            <p:nvPr/>
          </p:nvGrpSpPr>
          <p:grpSpPr>
            <a:xfrm>
              <a:off x="8610247" y="4990220"/>
              <a:ext cx="474503" cy="412240"/>
              <a:chOff x="9288700" y="3036033"/>
              <a:chExt cx="474503" cy="412240"/>
            </a:xfrm>
          </p:grpSpPr>
          <p:sp>
            <p:nvSpPr>
              <p:cNvPr id="188" name="Rectangle 187">
                <a:extLst>
                  <a:ext uri="{FF2B5EF4-FFF2-40B4-BE49-F238E27FC236}">
                    <a16:creationId xmlns:a16="http://schemas.microsoft.com/office/drawing/2014/main" id="{96D2C7F7-39C9-8247-ABDD-B2A115D585D1}"/>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89" name="Rectangle 188">
                <a:extLst>
                  <a:ext uri="{FF2B5EF4-FFF2-40B4-BE49-F238E27FC236}">
                    <a16:creationId xmlns:a16="http://schemas.microsoft.com/office/drawing/2014/main" id="{51F3A2AD-4567-C24A-9343-B9C46ADA373E}"/>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90" name="Rectangle 189">
                <a:extLst>
                  <a:ext uri="{FF2B5EF4-FFF2-40B4-BE49-F238E27FC236}">
                    <a16:creationId xmlns:a16="http://schemas.microsoft.com/office/drawing/2014/main" id="{15E03841-4DB3-9A48-A4BC-FB47EDC1A327}"/>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91" name="TextBox 190">
                    <a:extLst>
                      <a:ext uri="{FF2B5EF4-FFF2-40B4-BE49-F238E27FC236}">
                        <a16:creationId xmlns:a16="http://schemas.microsoft.com/office/drawing/2014/main" id="{D4D191FC-C1C5-4A44-AE27-F217D55F0F5B}"/>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393" name="TextBox 392">
                    <a:extLst>
                      <a:ext uri="{FF2B5EF4-FFF2-40B4-BE49-F238E27FC236}">
                        <a16:creationId xmlns:a16="http://schemas.microsoft.com/office/drawing/2014/main" id="{ADFC7C13-C6E9-0B47-8BF4-80AB10D18507}"/>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6"/>
                    <a:stretch>
                      <a:fillRect l="-15789" r="-5263" b="-16667"/>
                    </a:stretch>
                  </a:blipFill>
                </p:spPr>
                <p:txBody>
                  <a:bodyPr/>
                  <a:lstStyle/>
                  <a:p>
                    <a:r>
                      <a:rPr lang="en-GB">
                        <a:noFill/>
                      </a:rPr>
                      <a:t> </a:t>
                    </a:r>
                  </a:p>
                </p:txBody>
              </p:sp>
            </mc:Fallback>
          </mc:AlternateContent>
        </p:grpSp>
        <p:cxnSp>
          <p:nvCxnSpPr>
            <p:cNvPr id="175" name="Straight Connector 174">
              <a:extLst>
                <a:ext uri="{FF2B5EF4-FFF2-40B4-BE49-F238E27FC236}">
                  <a16:creationId xmlns:a16="http://schemas.microsoft.com/office/drawing/2014/main" id="{BF272047-F927-0A41-A715-FEA795677954}"/>
                </a:ext>
              </a:extLst>
            </p:cNvPr>
            <p:cNvCxnSpPr>
              <a:cxnSpLocks/>
              <a:stCxn id="169" idx="4"/>
              <a:endCxn id="185"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083F48E4-CEEA-B84C-AC22-B700A83D55D6}"/>
                </a:ext>
              </a:extLst>
            </p:cNvPr>
            <p:cNvCxnSpPr>
              <a:cxnSpLocks/>
              <a:stCxn id="170" idx="2"/>
              <a:endCxn id="185"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E65B3EAA-93A7-874A-B49E-083A4CAE0901}"/>
                </a:ext>
              </a:extLst>
            </p:cNvPr>
            <p:cNvCxnSpPr>
              <a:cxnSpLocks/>
              <a:stCxn id="167" idx="0"/>
              <a:endCxn id="185"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8" name="Group 177">
              <a:extLst>
                <a:ext uri="{FF2B5EF4-FFF2-40B4-BE49-F238E27FC236}">
                  <a16:creationId xmlns:a16="http://schemas.microsoft.com/office/drawing/2014/main" id="{CC86A783-0212-5E40-B8E1-483151FD8E5A}"/>
                </a:ext>
              </a:extLst>
            </p:cNvPr>
            <p:cNvGrpSpPr/>
            <p:nvPr/>
          </p:nvGrpSpPr>
          <p:grpSpPr>
            <a:xfrm>
              <a:off x="9393015" y="4990220"/>
              <a:ext cx="546126" cy="412737"/>
              <a:chOff x="9540595" y="3036033"/>
              <a:chExt cx="546126" cy="412737"/>
            </a:xfrm>
          </p:grpSpPr>
          <p:sp>
            <p:nvSpPr>
              <p:cNvPr id="184" name="Rectangle 183">
                <a:extLst>
                  <a:ext uri="{FF2B5EF4-FFF2-40B4-BE49-F238E27FC236}">
                    <a16:creationId xmlns:a16="http://schemas.microsoft.com/office/drawing/2014/main" id="{9DB698ED-2961-3247-A5B1-B2312E9D6ECA}"/>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85" name="Rectangle 184">
                <a:extLst>
                  <a:ext uri="{FF2B5EF4-FFF2-40B4-BE49-F238E27FC236}">
                    <a16:creationId xmlns:a16="http://schemas.microsoft.com/office/drawing/2014/main" id="{6B051063-CD5B-F84F-AD89-67654CDA9CFF}"/>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86" name="Rectangle 185">
                <a:extLst>
                  <a:ext uri="{FF2B5EF4-FFF2-40B4-BE49-F238E27FC236}">
                    <a16:creationId xmlns:a16="http://schemas.microsoft.com/office/drawing/2014/main" id="{F439ABE5-1559-1545-96E6-9C52582B2532}"/>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87" name="TextBox 186">
                    <a:extLst>
                      <a:ext uri="{FF2B5EF4-FFF2-40B4-BE49-F238E27FC236}">
                        <a16:creationId xmlns:a16="http://schemas.microsoft.com/office/drawing/2014/main" id="{1D5DD726-B03E-844A-B815-FB4A59C50BAE}"/>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389" name="TextBox 388">
                    <a:extLst>
                      <a:ext uri="{FF2B5EF4-FFF2-40B4-BE49-F238E27FC236}">
                        <a16:creationId xmlns:a16="http://schemas.microsoft.com/office/drawing/2014/main" id="{0B04F115-E6A3-A74A-B626-B75E9D48CA46}"/>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7"/>
                    <a:stretch>
                      <a:fillRect l="-15789" b="-16667"/>
                    </a:stretch>
                  </a:blipFill>
                </p:spPr>
                <p:txBody>
                  <a:bodyPr/>
                  <a:lstStyle/>
                  <a:p>
                    <a:r>
                      <a:rPr lang="en-GB">
                        <a:noFill/>
                      </a:rPr>
                      <a:t> </a:t>
                    </a:r>
                  </a:p>
                </p:txBody>
              </p:sp>
            </mc:Fallback>
          </mc:AlternateContent>
        </p:grpSp>
        <p:grpSp>
          <p:nvGrpSpPr>
            <p:cNvPr id="179" name="Group 178">
              <a:extLst>
                <a:ext uri="{FF2B5EF4-FFF2-40B4-BE49-F238E27FC236}">
                  <a16:creationId xmlns:a16="http://schemas.microsoft.com/office/drawing/2014/main" id="{C0C40C9F-ABFE-6B49-BD08-BE705EA94858}"/>
                </a:ext>
              </a:extLst>
            </p:cNvPr>
            <p:cNvGrpSpPr/>
            <p:nvPr/>
          </p:nvGrpSpPr>
          <p:grpSpPr>
            <a:xfrm>
              <a:off x="9648485" y="4409628"/>
              <a:ext cx="749540" cy="380873"/>
              <a:chOff x="8665851" y="3155493"/>
              <a:chExt cx="749540" cy="380873"/>
            </a:xfrm>
          </p:grpSpPr>
          <p:cxnSp>
            <p:nvCxnSpPr>
              <p:cNvPr id="180" name="Straight Connector 179">
                <a:extLst>
                  <a:ext uri="{FF2B5EF4-FFF2-40B4-BE49-F238E27FC236}">
                    <a16:creationId xmlns:a16="http://schemas.microsoft.com/office/drawing/2014/main" id="{0DCF2574-1FC2-E249-AEFD-8E5593A74892}"/>
                  </a:ext>
                </a:extLst>
              </p:cNvPr>
              <p:cNvCxnSpPr>
                <a:cxnSpLocks/>
                <a:stCxn id="169" idx="6"/>
                <a:endCxn id="182"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1" name="Group 180">
                <a:extLst>
                  <a:ext uri="{FF2B5EF4-FFF2-40B4-BE49-F238E27FC236}">
                    <a16:creationId xmlns:a16="http://schemas.microsoft.com/office/drawing/2014/main" id="{594C8BAB-2736-AB4A-A69B-6093CE64B614}"/>
                  </a:ext>
                </a:extLst>
              </p:cNvPr>
              <p:cNvGrpSpPr/>
              <p:nvPr/>
            </p:nvGrpSpPr>
            <p:grpSpPr>
              <a:xfrm>
                <a:off x="8957481" y="3155493"/>
                <a:ext cx="457910" cy="380873"/>
                <a:chOff x="8957481" y="3155493"/>
                <a:chExt cx="457910" cy="380873"/>
              </a:xfrm>
            </p:grpSpPr>
            <p:sp>
              <p:nvSpPr>
                <p:cNvPr id="182" name="Rectangle 181">
                  <a:extLst>
                    <a:ext uri="{FF2B5EF4-FFF2-40B4-BE49-F238E27FC236}">
                      <a16:creationId xmlns:a16="http://schemas.microsoft.com/office/drawing/2014/main" id="{ECA2CE9F-A15F-0E4A-952D-C3550A71EF62}"/>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83" name="TextBox 182">
                      <a:extLst>
                        <a:ext uri="{FF2B5EF4-FFF2-40B4-BE49-F238E27FC236}">
                          <a16:creationId xmlns:a16="http://schemas.microsoft.com/office/drawing/2014/main" id="{A9523585-9B95-A44B-9C9F-BD354E967955}"/>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385" name="TextBox 384">
                      <a:extLst>
                        <a:ext uri="{FF2B5EF4-FFF2-40B4-BE49-F238E27FC236}">
                          <a16:creationId xmlns:a16="http://schemas.microsoft.com/office/drawing/2014/main" id="{CB9449C1-D257-4B46-8EFC-1F3CF3E9D55E}"/>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8"/>
                      <a:stretch>
                        <a:fillRect l="-15789" r="-5263" b="-22222"/>
                      </a:stretch>
                    </a:blipFill>
                  </p:spPr>
                  <p:txBody>
                    <a:bodyPr/>
                    <a:lstStyle/>
                    <a:p>
                      <a:r>
                        <a:rPr lang="en-GB">
                          <a:noFill/>
                        </a:rPr>
                        <a:t> </a:t>
                      </a:r>
                    </a:p>
                  </p:txBody>
                </p:sp>
              </mc:Fallback>
            </mc:AlternateContent>
          </p:grpSp>
        </p:grpSp>
      </p:grpSp>
      <p:sp>
        <p:nvSpPr>
          <p:cNvPr id="2" name="Title 1">
            <a:extLst>
              <a:ext uri="{FF2B5EF4-FFF2-40B4-BE49-F238E27FC236}">
                <a16:creationId xmlns:a16="http://schemas.microsoft.com/office/drawing/2014/main" id="{98D6EDD7-AE32-214C-A176-99F4E18D0D78}"/>
              </a:ext>
            </a:extLst>
          </p:cNvPr>
          <p:cNvSpPr>
            <a:spLocks noGrp="1"/>
          </p:cNvSpPr>
          <p:nvPr>
            <p:ph type="title"/>
          </p:nvPr>
        </p:nvSpPr>
        <p:spPr/>
        <p:txBody>
          <a:bodyPr/>
          <a:lstStyle/>
          <a:p>
            <a:r>
              <a:rPr lang="en-GB" dirty="0"/>
              <a:t>FO Dtree: Example</a:t>
            </a:r>
          </a:p>
        </p:txBody>
      </p:sp>
      <mc:AlternateContent xmlns:mc="http://schemas.openxmlformats.org/markup-compatibility/2006" xmlns:a14="http://schemas.microsoft.com/office/drawing/2010/main">
        <mc:Choice Requires="a14">
          <p:sp>
            <p:nvSpPr>
              <p:cNvPr id="73" name="Content Placeholder 72">
                <a:extLst>
                  <a:ext uri="{FF2B5EF4-FFF2-40B4-BE49-F238E27FC236}">
                    <a16:creationId xmlns:a16="http://schemas.microsoft.com/office/drawing/2014/main" id="{20EBA6AF-C4A7-7D43-8865-DBA2885F286C}"/>
                  </a:ext>
                </a:extLst>
              </p:cNvPr>
              <p:cNvSpPr>
                <a:spLocks noGrp="1"/>
              </p:cNvSpPr>
              <p:nvPr>
                <p:ph idx="1"/>
              </p:nvPr>
            </p:nvSpPr>
            <p:spPr/>
            <p:txBody>
              <a:bodyPr>
                <a:normAutofit fontScale="92500" lnSpcReduction="20000"/>
              </a:bodyPr>
              <a:lstStyle/>
              <a:p>
                <a:pPr marL="0" indent="0">
                  <a:buNone/>
                </a:pPr>
                <a:r>
                  <a:rPr lang="en-GB" dirty="0"/>
                  <a:t>Root: In </a:t>
                </a:r>
                <a14:m>
                  <m:oMath xmlns:m="http://schemas.openxmlformats.org/officeDocument/2006/math">
                    <m:r>
                      <a:rPr lang="en-GB" i="1" smtClean="0">
                        <a:latin typeface="Cambria Math" panose="02040503050406030204" pitchFamily="18" charset="0"/>
                      </a:rPr>
                      <m:t>𝐺</m:t>
                    </m:r>
                  </m:oMath>
                </a14:m>
                <a:r>
                  <a:rPr lang="en-GB" dirty="0"/>
                  <a:t>, no logical variable for a DPG</a:t>
                </a:r>
              </a:p>
              <a:p>
                <a:r>
                  <a:rPr lang="en-GB" dirty="0"/>
                  <a:t>Partition based on, e.g., </a:t>
                </a:r>
                <a14:m>
                  <m:oMath xmlns:m="http://schemas.openxmlformats.org/officeDocument/2006/math">
                    <m:r>
                      <a:rPr lang="en-GB" i="1" smtClean="0">
                        <a:latin typeface="Cambria Math" panose="02040503050406030204" pitchFamily="18" charset="0"/>
                      </a:rPr>
                      <m:t>𝑋</m:t>
                    </m:r>
                  </m:oMath>
                </a14:m>
                <a:r>
                  <a:rPr lang="en-GB" dirty="0"/>
                  <a:t> ➝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𝐺</m:t>
                        </m:r>
                      </m:e>
                      <m:sub>
                        <m:r>
                          <a:rPr lang="en-GB" b="0" i="1" smtClean="0">
                            <a:latin typeface="Cambria Math" panose="02040503050406030204" pitchFamily="18" charset="0"/>
                          </a:rPr>
                          <m:t>0</m:t>
                        </m:r>
                      </m:sub>
                    </m:sSub>
                    <m:r>
                      <a:rPr lang="en-GB" i="1">
                        <a:latin typeface="Cambria Math" panose="02040503050406030204" pitchFamily="18" charset="0"/>
                      </a:rPr>
                      <m:t>=</m:t>
                    </m:r>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2</m:t>
                            </m:r>
                          </m:sub>
                        </m:sSub>
                        <m:r>
                          <a:rPr lang="en-GB" i="1">
                            <a:latin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3</m:t>
                            </m:r>
                          </m:sub>
                        </m:sSub>
                      </m:e>
                    </m:d>
                  </m:oMath>
                </a14:m>
                <a:r>
                  <a:rPr lang="en-GB" dirty="0"/>
                  <a:t>, </a:t>
                </a:r>
                <a14:m>
                  <m:oMath xmlns:m="http://schemas.openxmlformats.org/officeDocument/2006/math">
                    <m:sSub>
                      <m:sSubPr>
                        <m:ctrlPr>
                          <a:rPr lang="en-GB" b="0" i="1" smtClean="0">
                            <a:latin typeface="Cambria Math" panose="02040503050406030204" pitchFamily="18" charset="0"/>
                          </a:rPr>
                        </m:ctrlPr>
                      </m:sSubPr>
                      <m:e>
                        <m:r>
                          <a:rPr lang="en-GB" i="1">
                            <a:latin typeface="Cambria Math" panose="02040503050406030204" pitchFamily="18" charset="0"/>
                          </a:rPr>
                          <m:t>𝐺</m:t>
                        </m:r>
                      </m:e>
                      <m:sub>
                        <m:r>
                          <a:rPr lang="en-GB" b="0" i="1" smtClean="0">
                            <a:latin typeface="Cambria Math" panose="02040503050406030204" pitchFamily="18" charset="0"/>
                          </a:rPr>
                          <m:t>1</m:t>
                        </m:r>
                      </m:sub>
                    </m:sSub>
                    <m:r>
                      <a:rPr lang="en-GB" b="0" i="1" smtClean="0">
                        <a:latin typeface="Cambria Math" panose="02040503050406030204" pitchFamily="18" charset="0"/>
                      </a:rPr>
                      <m:t>=</m:t>
                    </m:r>
                    <m:d>
                      <m:dPr>
                        <m:begChr m:val="{"/>
                        <m:endChr m:val="}"/>
                        <m:ctrlPr>
                          <a:rPr lang="en-GB" b="0" i="1" smtClean="0">
                            <a:latin typeface="Cambria Math" panose="02040503050406030204" pitchFamily="18" charset="0"/>
                          </a:rPr>
                        </m:ctrlPr>
                      </m:dPr>
                      <m:e>
                        <m:sSub>
                          <m:sSubPr>
                            <m:ctrlPr>
                              <a:rPr lang="en-GB" b="0" i="1" smtClean="0">
                                <a:latin typeface="Cambria Math" panose="02040503050406030204" pitchFamily="18" charset="0"/>
                              </a:rPr>
                            </m:ctrlPr>
                          </m:sSubPr>
                          <m:e>
                            <m:r>
                              <a:rPr lang="en-GB" b="0" i="1" smtClean="0">
                                <a:latin typeface="Cambria Math" panose="02040503050406030204" pitchFamily="18" charset="0"/>
                              </a:rPr>
                              <m:t>𝑔</m:t>
                            </m:r>
                          </m:e>
                          <m:sub>
                            <m:r>
                              <a:rPr lang="en-GB" b="0" i="1" smtClean="0">
                                <a:latin typeface="Cambria Math" panose="02040503050406030204" pitchFamily="18" charset="0"/>
                              </a:rPr>
                              <m:t>1</m:t>
                            </m:r>
                          </m:sub>
                        </m:sSub>
                      </m:e>
                    </m:d>
                  </m:oMath>
                </a14:m>
                <a:r>
                  <a:rPr lang="en-GB" b="0" dirty="0"/>
                  <a:t>,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𝐺</m:t>
                        </m:r>
                      </m:e>
                      <m:sub>
                        <m:r>
                          <a:rPr lang="de-DE" b="0" i="1" smtClean="0">
                            <a:latin typeface="Cambria Math" panose="02040503050406030204" pitchFamily="18" charset="0"/>
                          </a:rPr>
                          <m:t>2</m:t>
                        </m:r>
                      </m:sub>
                    </m:sSub>
                    <m:r>
                      <a:rPr lang="en-GB" i="1">
                        <a:latin typeface="Cambria Math" panose="02040503050406030204" pitchFamily="18" charset="0"/>
                      </a:rPr>
                      <m:t>=</m:t>
                    </m:r>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de-DE" b="0" i="1" smtClean="0">
                                <a:latin typeface="Cambria Math" panose="02040503050406030204" pitchFamily="18" charset="0"/>
                              </a:rPr>
                              <m:t>0</m:t>
                            </m:r>
                          </m:sub>
                        </m:sSub>
                      </m:e>
                    </m:d>
                  </m:oMath>
                </a14:m>
                <a:endParaRPr lang="en-GB" b="0" dirty="0"/>
              </a:p>
              <a:p>
                <a:r>
                  <a:rPr lang="en-GB" dirty="0"/>
                  <a:t>Left: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𝐺</m:t>
                        </m:r>
                      </m:e>
                      <m:sub>
                        <m:r>
                          <a:rPr lang="en-GB" i="1">
                            <a:latin typeface="Cambria Math" panose="02040503050406030204" pitchFamily="18" charset="0"/>
                          </a:rPr>
                          <m:t>0</m:t>
                        </m:r>
                      </m:sub>
                    </m:sSub>
                    <m:r>
                      <a:rPr lang="en-GB" i="1">
                        <a:latin typeface="Cambria Math" panose="02040503050406030204" pitchFamily="18" charset="0"/>
                      </a:rPr>
                      <m:t>=</m:t>
                    </m:r>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2</m:t>
                            </m:r>
                          </m:sub>
                        </m:sSub>
                        <m:r>
                          <a:rPr lang="en-GB" i="1">
                            <a:latin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3</m:t>
                            </m:r>
                          </m:sub>
                        </m:sSub>
                      </m:e>
                    </m:d>
                  </m:oMath>
                </a14:m>
                <a:endParaRPr lang="en-GB" dirty="0"/>
              </a:p>
              <a:p>
                <a:pPr lvl="1"/>
                <a:r>
                  <a:rPr lang="en-GB" dirty="0"/>
                  <a:t>DPG with </a:t>
                </a:r>
                <a14:m>
                  <m:oMath xmlns:m="http://schemas.openxmlformats.org/officeDocument/2006/math">
                    <m:r>
                      <a:rPr lang="en-GB" i="1">
                        <a:latin typeface="Cambria Math" panose="02040503050406030204" pitchFamily="18" charset="0"/>
                      </a:rPr>
                      <m:t>𝑋</m:t>
                    </m:r>
                  </m:oMath>
                </a14:m>
                <a:r>
                  <a:rPr lang="en-GB" dirty="0"/>
                  <a:t> ➝ Replace </a:t>
                </a:r>
                <a14:m>
                  <m:oMath xmlns:m="http://schemas.openxmlformats.org/officeDocument/2006/math">
                    <m:r>
                      <a:rPr lang="en-GB" i="1">
                        <a:latin typeface="Cambria Math" panose="02040503050406030204" pitchFamily="18" charset="0"/>
                      </a:rPr>
                      <m:t>𝑋</m:t>
                    </m:r>
                  </m:oMath>
                </a14:m>
                <a:r>
                  <a:rPr lang="en-GB" dirty="0"/>
                  <a:t> with </a:t>
                </a:r>
                <a14:m>
                  <m:oMath xmlns:m="http://schemas.openxmlformats.org/officeDocument/2006/math">
                    <m:r>
                      <a:rPr lang="en-GB" i="1">
                        <a:latin typeface="Cambria Math" panose="02040503050406030204" pitchFamily="18" charset="0"/>
                      </a:rPr>
                      <m:t>𝑥</m:t>
                    </m:r>
                  </m:oMath>
                </a14:m>
                <a:endParaRPr lang="en-GB" dirty="0"/>
              </a:p>
              <a:p>
                <a:pPr lvl="1"/>
                <a:r>
                  <a:rPr lang="en-GB" dirty="0"/>
                  <a:t>No logical variable for DPG </a:t>
                </a:r>
              </a:p>
              <a:p>
                <a:pPr lvl="1"/>
                <a:r>
                  <a:rPr lang="en-GB" dirty="0"/>
                  <a:t>Partition based on </a:t>
                </a:r>
                <a14:m>
                  <m:oMath xmlns:m="http://schemas.openxmlformats.org/officeDocument/2006/math">
                    <m:r>
                      <a:rPr lang="en-GB" i="1">
                        <a:latin typeface="Cambria Math" panose="02040503050406030204" pitchFamily="18" charset="0"/>
                      </a:rPr>
                      <m:t>𝑀</m:t>
                    </m:r>
                  </m:oMath>
                </a14:m>
                <a:r>
                  <a:rPr lang="en-GB" dirty="0"/>
                  <a:t> ➝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𝐺</m:t>
                        </m:r>
                      </m:e>
                      <m:sub>
                        <m:r>
                          <a:rPr lang="en-GB" i="1">
                            <a:latin typeface="Cambria Math" panose="02040503050406030204" pitchFamily="18" charset="0"/>
                          </a:rPr>
                          <m:t>01</m:t>
                        </m:r>
                      </m:sub>
                    </m:sSub>
                    <m:r>
                      <a:rPr lang="en-GB" i="1">
                        <a:latin typeface="Cambria Math" panose="02040503050406030204" pitchFamily="18" charset="0"/>
                      </a:rPr>
                      <m:t>=</m:t>
                    </m:r>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2</m:t>
                            </m:r>
                          </m:sub>
                        </m:sSub>
                      </m:e>
                    </m:d>
                    <m:r>
                      <a:rPr lang="en-GB" b="0" i="0" smtClean="0">
                        <a:latin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𝐺</m:t>
                        </m:r>
                      </m:e>
                      <m:sub>
                        <m:r>
                          <a:rPr lang="en-GB" i="1">
                            <a:latin typeface="Cambria Math" panose="02040503050406030204" pitchFamily="18" charset="0"/>
                          </a:rPr>
                          <m:t>0</m:t>
                        </m:r>
                        <m:r>
                          <a:rPr lang="en-GB" b="0" i="1" smtClean="0">
                            <a:latin typeface="Cambria Math" panose="02040503050406030204" pitchFamily="18" charset="0"/>
                          </a:rPr>
                          <m:t>2</m:t>
                        </m:r>
                      </m:sub>
                    </m:sSub>
                    <m:r>
                      <a:rPr lang="en-GB" i="1">
                        <a:latin typeface="Cambria Math" panose="02040503050406030204" pitchFamily="18" charset="0"/>
                      </a:rPr>
                      <m:t>=</m:t>
                    </m:r>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b="0" i="1" smtClean="0">
                                <a:latin typeface="Cambria Math" panose="02040503050406030204" pitchFamily="18" charset="0"/>
                              </a:rPr>
                              <m:t>3</m:t>
                            </m:r>
                          </m:sub>
                        </m:sSub>
                      </m:e>
                    </m:d>
                  </m:oMath>
                </a14:m>
                <a:endParaRPr lang="en-GB" dirty="0"/>
              </a:p>
              <a:p>
                <a:pPr lvl="1"/>
                <a:r>
                  <a:rPr lang="en-GB" dirty="0"/>
                  <a:t>Left: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𝐺</m:t>
                        </m:r>
                      </m:e>
                      <m:sub>
                        <m:r>
                          <a:rPr lang="en-GB" i="1">
                            <a:latin typeface="Cambria Math" panose="02040503050406030204" pitchFamily="18" charset="0"/>
                          </a:rPr>
                          <m:t>01</m:t>
                        </m:r>
                      </m:sub>
                    </m:sSub>
                    <m:r>
                      <a:rPr lang="en-GB" i="1">
                        <a:latin typeface="Cambria Math" panose="02040503050406030204" pitchFamily="18" charset="0"/>
                      </a:rPr>
                      <m:t>=</m:t>
                    </m:r>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2</m:t>
                            </m:r>
                          </m:sub>
                        </m:sSub>
                      </m:e>
                    </m:d>
                  </m:oMath>
                </a14:m>
                <a:endParaRPr lang="en-GB" dirty="0"/>
              </a:p>
              <a:p>
                <a:pPr lvl="2"/>
                <a:r>
                  <a:rPr lang="en-GB" dirty="0"/>
                  <a:t>No logical variables and only one parfactor left</a:t>
                </a:r>
              </a:p>
              <a:p>
                <a:pPr lvl="1"/>
                <a:r>
                  <a:rPr lang="en-GB" dirty="0"/>
                  <a:t>Right: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𝐺</m:t>
                        </m:r>
                      </m:e>
                      <m:sub>
                        <m:r>
                          <a:rPr lang="en-GB" i="1">
                            <a:latin typeface="Cambria Math" panose="02040503050406030204" pitchFamily="18" charset="0"/>
                          </a:rPr>
                          <m:t>02</m:t>
                        </m:r>
                      </m:sub>
                    </m:sSub>
                    <m:r>
                      <a:rPr lang="en-GB" i="1">
                        <a:latin typeface="Cambria Math" panose="02040503050406030204" pitchFamily="18" charset="0"/>
                      </a:rPr>
                      <m:t>=</m:t>
                    </m:r>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3</m:t>
                            </m:r>
                          </m:sub>
                        </m:sSub>
                      </m:e>
                    </m:d>
                  </m:oMath>
                </a14:m>
                <a:endParaRPr lang="en-GB" dirty="0"/>
              </a:p>
              <a:p>
                <a:pPr lvl="2"/>
                <a:r>
                  <a:rPr lang="en-GB" dirty="0"/>
                  <a:t>DPG with </a:t>
                </a:r>
                <a14:m>
                  <m:oMath xmlns:m="http://schemas.openxmlformats.org/officeDocument/2006/math">
                    <m:r>
                      <a:rPr lang="en-GB" i="1">
                        <a:latin typeface="Cambria Math" panose="02040503050406030204" pitchFamily="18" charset="0"/>
                      </a:rPr>
                      <m:t>𝑀</m:t>
                    </m:r>
                  </m:oMath>
                </a14:m>
                <a:r>
                  <a:rPr lang="en-GB" dirty="0"/>
                  <a:t> ➝ Replace </a:t>
                </a:r>
                <a14:m>
                  <m:oMath xmlns:m="http://schemas.openxmlformats.org/officeDocument/2006/math">
                    <m:r>
                      <a:rPr lang="en-GB" i="1">
                        <a:latin typeface="Cambria Math" panose="02040503050406030204" pitchFamily="18" charset="0"/>
                      </a:rPr>
                      <m:t>𝑀</m:t>
                    </m:r>
                  </m:oMath>
                </a14:m>
                <a:r>
                  <a:rPr lang="en-GB" dirty="0"/>
                  <a:t> with </a:t>
                </a:r>
                <a14:m>
                  <m:oMath xmlns:m="http://schemas.openxmlformats.org/officeDocument/2006/math">
                    <m:r>
                      <a:rPr lang="en-GB" b="0" i="1" smtClean="0">
                        <a:latin typeface="Cambria Math" panose="02040503050406030204" pitchFamily="18" charset="0"/>
                      </a:rPr>
                      <m:t>𝑚</m:t>
                    </m:r>
                  </m:oMath>
                </a14:m>
                <a:endParaRPr lang="en-GB" dirty="0"/>
              </a:p>
              <a:p>
                <a:pPr lvl="4"/>
                <a:r>
                  <a:rPr lang="en-GB" dirty="0"/>
                  <a:t>No logical variables and only one parfactor left</a:t>
                </a:r>
              </a:p>
              <a:p>
                <a:r>
                  <a:rPr lang="en-GB" dirty="0"/>
                  <a:t>Right: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𝐺</m:t>
                        </m:r>
                      </m:e>
                      <m:sub>
                        <m:r>
                          <a:rPr lang="en-GB" i="1">
                            <a:latin typeface="Cambria Math" panose="02040503050406030204" pitchFamily="18" charset="0"/>
                          </a:rPr>
                          <m:t>1</m:t>
                        </m:r>
                      </m:sub>
                    </m:sSub>
                    <m:r>
                      <a:rPr lang="en-GB" i="1">
                        <a:latin typeface="Cambria Math" panose="02040503050406030204" pitchFamily="18" charset="0"/>
                      </a:rPr>
                      <m:t>=</m:t>
                    </m:r>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1</m:t>
                            </m:r>
                          </m:sub>
                        </m:sSub>
                      </m:e>
                    </m:d>
                  </m:oMath>
                </a14:m>
                <a:endParaRPr lang="en-GB" dirty="0"/>
              </a:p>
              <a:p>
                <a:pPr lvl="1"/>
                <a:r>
                  <a:rPr lang="en-GB" dirty="0"/>
                  <a:t>DPG with </a:t>
                </a:r>
                <a14:m>
                  <m:oMath xmlns:m="http://schemas.openxmlformats.org/officeDocument/2006/math">
                    <m:r>
                      <a:rPr lang="en-GB" i="1">
                        <a:latin typeface="Cambria Math" panose="02040503050406030204" pitchFamily="18" charset="0"/>
                      </a:rPr>
                      <m:t>𝐷</m:t>
                    </m:r>
                  </m:oMath>
                </a14:m>
                <a:r>
                  <a:rPr lang="en-GB" dirty="0"/>
                  <a:t> ➝ Replace </a:t>
                </a:r>
                <a14:m>
                  <m:oMath xmlns:m="http://schemas.openxmlformats.org/officeDocument/2006/math">
                    <m:r>
                      <a:rPr lang="en-GB" i="1">
                        <a:latin typeface="Cambria Math" panose="02040503050406030204" pitchFamily="18" charset="0"/>
                      </a:rPr>
                      <m:t>𝐷</m:t>
                    </m:r>
                  </m:oMath>
                </a14:m>
                <a:r>
                  <a:rPr lang="en-GB" dirty="0"/>
                  <a:t> with </a:t>
                </a:r>
                <a14:m>
                  <m:oMath xmlns:m="http://schemas.openxmlformats.org/officeDocument/2006/math">
                    <m:r>
                      <a:rPr lang="en-GB" i="1">
                        <a:latin typeface="Cambria Math" panose="02040503050406030204" pitchFamily="18" charset="0"/>
                      </a:rPr>
                      <m:t>𝑑</m:t>
                    </m:r>
                  </m:oMath>
                </a14:m>
                <a:endParaRPr lang="en-GB" dirty="0"/>
              </a:p>
              <a:p>
                <a:pPr lvl="1"/>
                <a:r>
                  <a:rPr lang="en-GB" dirty="0"/>
                  <a:t>DPG with </a:t>
                </a:r>
                <a14:m>
                  <m:oMath xmlns:m="http://schemas.openxmlformats.org/officeDocument/2006/math">
                    <m:r>
                      <a:rPr lang="de-DE" i="1">
                        <a:latin typeface="Cambria Math" panose="02040503050406030204" pitchFamily="18" charset="0"/>
                      </a:rPr>
                      <m:t>𝐼</m:t>
                    </m:r>
                  </m:oMath>
                </a14:m>
                <a:r>
                  <a:rPr lang="en-GB" dirty="0"/>
                  <a:t> ➝ Replace </a:t>
                </a:r>
                <a14:m>
                  <m:oMath xmlns:m="http://schemas.openxmlformats.org/officeDocument/2006/math">
                    <m:r>
                      <a:rPr lang="de-DE" i="1">
                        <a:latin typeface="Cambria Math" panose="02040503050406030204" pitchFamily="18" charset="0"/>
                      </a:rPr>
                      <m:t>𝐼</m:t>
                    </m:r>
                  </m:oMath>
                </a14:m>
                <a:r>
                  <a:rPr lang="en-GB" dirty="0"/>
                  <a:t> with </a:t>
                </a:r>
                <a14:m>
                  <m:oMath xmlns:m="http://schemas.openxmlformats.org/officeDocument/2006/math">
                    <m:r>
                      <a:rPr lang="de-DE" i="1">
                        <a:latin typeface="Cambria Math" panose="02040503050406030204" pitchFamily="18" charset="0"/>
                      </a:rPr>
                      <m:t>𝑖</m:t>
                    </m:r>
                  </m:oMath>
                </a14:m>
                <a:endParaRPr lang="en-GB" dirty="0"/>
              </a:p>
              <a:p>
                <a:pPr lvl="2"/>
                <a:r>
                  <a:rPr lang="en-GB" dirty="0"/>
                  <a:t>No logical variables and only one parfactor left</a:t>
                </a:r>
              </a:p>
            </p:txBody>
          </p:sp>
        </mc:Choice>
        <mc:Fallback xmlns="">
          <p:sp>
            <p:nvSpPr>
              <p:cNvPr id="73" name="Content Placeholder 72">
                <a:extLst>
                  <a:ext uri="{FF2B5EF4-FFF2-40B4-BE49-F238E27FC236}">
                    <a16:creationId xmlns:a16="http://schemas.microsoft.com/office/drawing/2014/main" id="{20EBA6AF-C4A7-7D43-8865-DBA2885F286C}"/>
                  </a:ext>
                </a:extLst>
              </p:cNvPr>
              <p:cNvSpPr>
                <a:spLocks noGrp="1" noRot="1" noChangeAspect="1" noMove="1" noResize="1" noEditPoints="1" noAdjustHandles="1" noChangeArrowheads="1" noChangeShapeType="1" noTextEdit="1"/>
              </p:cNvSpPr>
              <p:nvPr>
                <p:ph idx="1"/>
              </p:nvPr>
            </p:nvSpPr>
            <p:spPr>
              <a:blipFill>
                <a:blip r:embed="rId3"/>
                <a:stretch>
                  <a:fillRect l="-1436" t="-3881"/>
                </a:stretch>
              </a:blipFill>
            </p:spPr>
            <p:txBody>
              <a:bodyPr/>
              <a:lstStyle/>
              <a:p>
                <a:r>
                  <a:rPr lang="en-GB">
                    <a:noFill/>
                  </a:rPr>
                  <a:t> </a:t>
                </a:r>
              </a:p>
            </p:txBody>
          </p:sp>
        </mc:Fallback>
      </mc:AlternateContent>
      <p:sp>
        <p:nvSpPr>
          <p:cNvPr id="17" name="Date Placeholder 16">
            <a:extLst>
              <a:ext uri="{FF2B5EF4-FFF2-40B4-BE49-F238E27FC236}">
                <a16:creationId xmlns:a16="http://schemas.microsoft.com/office/drawing/2014/main" id="{C4DDA7DB-6619-D448-BD1E-A66C68BD0154}"/>
              </a:ext>
            </a:extLst>
          </p:cNvPr>
          <p:cNvSpPr>
            <a:spLocks noGrp="1"/>
          </p:cNvSpPr>
          <p:nvPr>
            <p:ph type="dt" sz="half" idx="2"/>
          </p:nvPr>
        </p:nvSpPr>
        <p:spPr/>
        <p:txBody>
          <a:bodyPr/>
          <a:lstStyle/>
          <a:p>
            <a:r>
              <a:rPr lang="de-DE"/>
              <a:t>Exact: Lifting</a:t>
            </a:r>
            <a:endParaRPr lang="en-US" dirty="0"/>
          </a:p>
        </p:txBody>
      </p:sp>
      <p:sp>
        <p:nvSpPr>
          <p:cNvPr id="18" name="Footer Placeholder 17">
            <a:extLst>
              <a:ext uri="{FF2B5EF4-FFF2-40B4-BE49-F238E27FC236}">
                <a16:creationId xmlns:a16="http://schemas.microsoft.com/office/drawing/2014/main" id="{35B44871-EEAE-AC4B-8B8D-7EC22BE44328}"/>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C9D0592-3D4B-B84C-9D1F-1AEA4B35F409}"/>
              </a:ext>
            </a:extLst>
          </p:cNvPr>
          <p:cNvSpPr>
            <a:spLocks noGrp="1"/>
          </p:cNvSpPr>
          <p:nvPr>
            <p:ph type="sldNum" sz="quarter" idx="4"/>
          </p:nvPr>
        </p:nvSpPr>
        <p:spPr/>
        <p:txBody>
          <a:bodyPr/>
          <a:lstStyle/>
          <a:p>
            <a:fld id="{67C9959E-8E6B-B04C-9955-EA096F41CA7A}" type="slidenum">
              <a:rPr lang="en-GB" smtClean="0"/>
              <a:t>47</a:t>
            </a:fld>
            <a:endParaRPr lang="en-GB"/>
          </a:p>
        </p:txBody>
      </p:sp>
      <p:grpSp>
        <p:nvGrpSpPr>
          <p:cNvPr id="7" name="Group 6">
            <a:extLst>
              <a:ext uri="{FF2B5EF4-FFF2-40B4-BE49-F238E27FC236}">
                <a16:creationId xmlns:a16="http://schemas.microsoft.com/office/drawing/2014/main" id="{63F5AACB-1420-E342-B5C7-5753AC441EC5}"/>
              </a:ext>
            </a:extLst>
          </p:cNvPr>
          <p:cNvGrpSpPr/>
          <p:nvPr/>
        </p:nvGrpSpPr>
        <p:grpSpPr>
          <a:xfrm>
            <a:off x="11347956" y="1690481"/>
            <a:ext cx="193836" cy="215444"/>
            <a:chOff x="8359801" y="2137411"/>
            <a:chExt cx="193836" cy="215444"/>
          </a:xfrm>
        </p:grpSpPr>
        <p:sp>
          <p:nvSpPr>
            <p:cNvPr id="6" name="Rectangle 5">
              <a:extLst>
                <a:ext uri="{FF2B5EF4-FFF2-40B4-BE49-F238E27FC236}">
                  <a16:creationId xmlns:a16="http://schemas.microsoft.com/office/drawing/2014/main" id="{39AC5E7E-A002-D94F-BE99-FAD21818D128}"/>
                </a:ext>
              </a:extLst>
            </p:cNvPr>
            <p:cNvSpPr/>
            <p:nvPr/>
          </p:nvSpPr>
          <p:spPr>
            <a:xfrm>
              <a:off x="8383776" y="2177702"/>
              <a:ext cx="144000" cy="14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 name="Rectangle 4">
                  <a:extLst>
                    <a:ext uri="{FF2B5EF4-FFF2-40B4-BE49-F238E27FC236}">
                      <a16:creationId xmlns:a16="http://schemas.microsoft.com/office/drawing/2014/main" id="{48CF0E0E-4A58-C948-B8F0-0C404C758ACA}"/>
                    </a:ext>
                  </a:extLst>
                </p:cNvPr>
                <p:cNvSpPr/>
                <p:nvPr/>
              </p:nvSpPr>
              <p:spPr>
                <a:xfrm>
                  <a:off x="8359801" y="2137411"/>
                  <a:ext cx="193836" cy="215444"/>
                </a:xfrm>
                <a:prstGeom prst="rect">
                  <a:avLst/>
                </a:prstGeom>
                <a:noFill/>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𝑚</m:t>
                        </m:r>
                      </m:oMath>
                    </m:oMathPara>
                  </a14:m>
                  <a:endParaRPr lang="en-GB" sz="1400" dirty="0"/>
                </a:p>
              </p:txBody>
            </p:sp>
          </mc:Choice>
          <mc:Fallback xmlns="">
            <p:sp>
              <p:nvSpPr>
                <p:cNvPr id="5" name="Rectangle 4">
                  <a:extLst>
                    <a:ext uri="{FF2B5EF4-FFF2-40B4-BE49-F238E27FC236}">
                      <a16:creationId xmlns:a16="http://schemas.microsoft.com/office/drawing/2014/main" id="{48CF0E0E-4A58-C948-B8F0-0C404C758ACA}"/>
                    </a:ext>
                  </a:extLst>
                </p:cNvPr>
                <p:cNvSpPr>
                  <a:spLocks noRot="1" noChangeAspect="1" noMove="1" noResize="1" noEditPoints="1" noAdjustHandles="1" noChangeArrowheads="1" noChangeShapeType="1" noTextEdit="1"/>
                </p:cNvSpPr>
                <p:nvPr/>
              </p:nvSpPr>
              <p:spPr>
                <a:xfrm>
                  <a:off x="8359801" y="2137411"/>
                  <a:ext cx="193836" cy="215444"/>
                </a:xfrm>
                <a:prstGeom prst="rect">
                  <a:avLst/>
                </a:prstGeom>
                <a:blipFill>
                  <a:blip r:embed="rId30"/>
                  <a:stretch>
                    <a:fillRect l="-5882" r="-5882"/>
                  </a:stretch>
                </a:blipFill>
              </p:spPr>
              <p:txBody>
                <a:bodyPr/>
                <a:lstStyle/>
                <a:p>
                  <a:r>
                    <a:rPr lang="en-GB">
                      <a:noFill/>
                    </a:rPr>
                    <a:t> </a:t>
                  </a:r>
                </a:p>
              </p:txBody>
            </p:sp>
          </mc:Fallback>
        </mc:AlternateContent>
      </p:grpSp>
      <p:grpSp>
        <p:nvGrpSpPr>
          <p:cNvPr id="93" name="Group 92">
            <a:extLst>
              <a:ext uri="{FF2B5EF4-FFF2-40B4-BE49-F238E27FC236}">
                <a16:creationId xmlns:a16="http://schemas.microsoft.com/office/drawing/2014/main" id="{D3D3FC35-EA93-5B4B-B79F-D46C85181252}"/>
              </a:ext>
            </a:extLst>
          </p:cNvPr>
          <p:cNvGrpSpPr/>
          <p:nvPr/>
        </p:nvGrpSpPr>
        <p:grpSpPr>
          <a:xfrm>
            <a:off x="11164396" y="1688731"/>
            <a:ext cx="143125" cy="215444"/>
            <a:chOff x="8366651" y="2137411"/>
            <a:chExt cx="143125" cy="215444"/>
          </a:xfrm>
        </p:grpSpPr>
        <p:sp>
          <p:nvSpPr>
            <p:cNvPr id="94" name="Rectangle 93">
              <a:extLst>
                <a:ext uri="{FF2B5EF4-FFF2-40B4-BE49-F238E27FC236}">
                  <a16:creationId xmlns:a16="http://schemas.microsoft.com/office/drawing/2014/main" id="{D9A44C8F-6191-A546-AB68-FA27B0886F8B}"/>
                </a:ext>
              </a:extLst>
            </p:cNvPr>
            <p:cNvSpPr/>
            <p:nvPr/>
          </p:nvSpPr>
          <p:spPr>
            <a:xfrm>
              <a:off x="8383776" y="2177702"/>
              <a:ext cx="126000" cy="14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95" name="Rectangle 94">
                  <a:extLst>
                    <a:ext uri="{FF2B5EF4-FFF2-40B4-BE49-F238E27FC236}">
                      <a16:creationId xmlns:a16="http://schemas.microsoft.com/office/drawing/2014/main" id="{67889CD7-4B13-CD4C-BCC1-EB17A1701F43}"/>
                    </a:ext>
                  </a:extLst>
                </p:cNvPr>
                <p:cNvSpPr/>
                <p:nvPr/>
              </p:nvSpPr>
              <p:spPr>
                <a:xfrm>
                  <a:off x="8366651" y="2137411"/>
                  <a:ext cx="141705" cy="215444"/>
                </a:xfrm>
                <a:prstGeom prst="rect">
                  <a:avLst/>
                </a:prstGeom>
                <a:noFill/>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𝑥</m:t>
                        </m:r>
                      </m:oMath>
                    </m:oMathPara>
                  </a14:m>
                  <a:endParaRPr lang="en-GB" sz="1400" dirty="0"/>
                </a:p>
              </p:txBody>
            </p:sp>
          </mc:Choice>
          <mc:Fallback xmlns="">
            <p:sp>
              <p:nvSpPr>
                <p:cNvPr id="95" name="Rectangle 94">
                  <a:extLst>
                    <a:ext uri="{FF2B5EF4-FFF2-40B4-BE49-F238E27FC236}">
                      <a16:creationId xmlns:a16="http://schemas.microsoft.com/office/drawing/2014/main" id="{67889CD7-4B13-CD4C-BCC1-EB17A1701F43}"/>
                    </a:ext>
                  </a:extLst>
                </p:cNvPr>
                <p:cNvSpPr>
                  <a:spLocks noRot="1" noChangeAspect="1" noMove="1" noResize="1" noEditPoints="1" noAdjustHandles="1" noChangeArrowheads="1" noChangeShapeType="1" noTextEdit="1"/>
                </p:cNvSpPr>
                <p:nvPr/>
              </p:nvSpPr>
              <p:spPr>
                <a:xfrm>
                  <a:off x="8366651" y="2137411"/>
                  <a:ext cx="141705" cy="215444"/>
                </a:xfrm>
                <a:prstGeom prst="rect">
                  <a:avLst/>
                </a:prstGeom>
                <a:blipFill>
                  <a:blip r:embed="rId31"/>
                  <a:stretch>
                    <a:fillRect l="-16667" r="-8333"/>
                  </a:stretch>
                </a:blipFill>
              </p:spPr>
              <p:txBody>
                <a:bodyPr/>
                <a:lstStyle/>
                <a:p>
                  <a:r>
                    <a:rPr lang="en-GB">
                      <a:noFill/>
                    </a:rPr>
                    <a:t> </a:t>
                  </a:r>
                </a:p>
              </p:txBody>
            </p:sp>
          </mc:Fallback>
        </mc:AlternateContent>
      </p:grpSp>
      <p:grpSp>
        <p:nvGrpSpPr>
          <p:cNvPr id="96" name="Group 95">
            <a:extLst>
              <a:ext uri="{FF2B5EF4-FFF2-40B4-BE49-F238E27FC236}">
                <a16:creationId xmlns:a16="http://schemas.microsoft.com/office/drawing/2014/main" id="{A38C06B5-F005-0E49-8E0E-01BED3D7837D}"/>
              </a:ext>
            </a:extLst>
          </p:cNvPr>
          <p:cNvGrpSpPr/>
          <p:nvPr/>
        </p:nvGrpSpPr>
        <p:grpSpPr>
          <a:xfrm>
            <a:off x="9958671" y="2134736"/>
            <a:ext cx="141705" cy="215444"/>
            <a:chOff x="8366651" y="2137411"/>
            <a:chExt cx="141705" cy="215444"/>
          </a:xfrm>
        </p:grpSpPr>
        <p:sp>
          <p:nvSpPr>
            <p:cNvPr id="97" name="Rectangle 96">
              <a:extLst>
                <a:ext uri="{FF2B5EF4-FFF2-40B4-BE49-F238E27FC236}">
                  <a16:creationId xmlns:a16="http://schemas.microsoft.com/office/drawing/2014/main" id="{C778BEB3-6DBB-A04E-A0D4-B52DC27281ED}"/>
                </a:ext>
              </a:extLst>
            </p:cNvPr>
            <p:cNvSpPr/>
            <p:nvPr/>
          </p:nvSpPr>
          <p:spPr>
            <a:xfrm>
              <a:off x="8376926" y="2177702"/>
              <a:ext cx="126000" cy="14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98" name="Rectangle 97">
                  <a:extLst>
                    <a:ext uri="{FF2B5EF4-FFF2-40B4-BE49-F238E27FC236}">
                      <a16:creationId xmlns:a16="http://schemas.microsoft.com/office/drawing/2014/main" id="{3EF6DF66-674D-2B4A-8B2E-9922127ED3A3}"/>
                    </a:ext>
                  </a:extLst>
                </p:cNvPr>
                <p:cNvSpPr/>
                <p:nvPr/>
              </p:nvSpPr>
              <p:spPr>
                <a:xfrm>
                  <a:off x="8366651" y="2137411"/>
                  <a:ext cx="141705" cy="215444"/>
                </a:xfrm>
                <a:prstGeom prst="rect">
                  <a:avLst/>
                </a:prstGeom>
                <a:noFill/>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𝑥</m:t>
                        </m:r>
                      </m:oMath>
                    </m:oMathPara>
                  </a14:m>
                  <a:endParaRPr lang="en-GB" sz="1400" dirty="0"/>
                </a:p>
              </p:txBody>
            </p:sp>
          </mc:Choice>
          <mc:Fallback xmlns="">
            <p:sp>
              <p:nvSpPr>
                <p:cNvPr id="98" name="Rectangle 97">
                  <a:extLst>
                    <a:ext uri="{FF2B5EF4-FFF2-40B4-BE49-F238E27FC236}">
                      <a16:creationId xmlns:a16="http://schemas.microsoft.com/office/drawing/2014/main" id="{3EF6DF66-674D-2B4A-8B2E-9922127ED3A3}"/>
                    </a:ext>
                  </a:extLst>
                </p:cNvPr>
                <p:cNvSpPr>
                  <a:spLocks noRot="1" noChangeAspect="1" noMove="1" noResize="1" noEditPoints="1" noAdjustHandles="1" noChangeArrowheads="1" noChangeShapeType="1" noTextEdit="1"/>
                </p:cNvSpPr>
                <p:nvPr/>
              </p:nvSpPr>
              <p:spPr>
                <a:xfrm>
                  <a:off x="8366651" y="2137411"/>
                  <a:ext cx="141705" cy="215444"/>
                </a:xfrm>
                <a:prstGeom prst="rect">
                  <a:avLst/>
                </a:prstGeom>
                <a:blipFill>
                  <a:blip r:embed="rId32"/>
                  <a:stretch>
                    <a:fillRect l="-16667" r="-8333"/>
                  </a:stretch>
                </a:blipFill>
              </p:spPr>
              <p:txBody>
                <a:bodyPr/>
                <a:lstStyle/>
                <a:p>
                  <a:r>
                    <a:rPr lang="en-GB">
                      <a:noFill/>
                    </a:rPr>
                    <a:t> </a:t>
                  </a:r>
                </a:p>
              </p:txBody>
            </p:sp>
          </mc:Fallback>
        </mc:AlternateContent>
      </p:grpSp>
      <p:grpSp>
        <p:nvGrpSpPr>
          <p:cNvPr id="99" name="Group 98">
            <a:extLst>
              <a:ext uri="{FF2B5EF4-FFF2-40B4-BE49-F238E27FC236}">
                <a16:creationId xmlns:a16="http://schemas.microsoft.com/office/drawing/2014/main" id="{33F5DBD4-D258-E344-8923-7D65EB563F14}"/>
              </a:ext>
            </a:extLst>
          </p:cNvPr>
          <p:cNvGrpSpPr/>
          <p:nvPr/>
        </p:nvGrpSpPr>
        <p:grpSpPr>
          <a:xfrm>
            <a:off x="8959639" y="1688688"/>
            <a:ext cx="141705" cy="215444"/>
            <a:chOff x="8366651" y="2137411"/>
            <a:chExt cx="141705" cy="215444"/>
          </a:xfrm>
        </p:grpSpPr>
        <p:sp>
          <p:nvSpPr>
            <p:cNvPr id="100" name="Rectangle 99">
              <a:extLst>
                <a:ext uri="{FF2B5EF4-FFF2-40B4-BE49-F238E27FC236}">
                  <a16:creationId xmlns:a16="http://schemas.microsoft.com/office/drawing/2014/main" id="{C46F5431-7CB7-1440-B71B-00903C2F8FB5}"/>
                </a:ext>
              </a:extLst>
            </p:cNvPr>
            <p:cNvSpPr/>
            <p:nvPr/>
          </p:nvSpPr>
          <p:spPr>
            <a:xfrm>
              <a:off x="8376926" y="2177702"/>
              <a:ext cx="126000" cy="14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1" name="Rectangle 100">
                  <a:extLst>
                    <a:ext uri="{FF2B5EF4-FFF2-40B4-BE49-F238E27FC236}">
                      <a16:creationId xmlns:a16="http://schemas.microsoft.com/office/drawing/2014/main" id="{84A6DEE7-996D-4345-993E-7E206BF1369C}"/>
                    </a:ext>
                  </a:extLst>
                </p:cNvPr>
                <p:cNvSpPr/>
                <p:nvPr/>
              </p:nvSpPr>
              <p:spPr>
                <a:xfrm>
                  <a:off x="8366651" y="2137411"/>
                  <a:ext cx="141705" cy="215444"/>
                </a:xfrm>
                <a:prstGeom prst="rect">
                  <a:avLst/>
                </a:prstGeom>
                <a:noFill/>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𝑥</m:t>
                        </m:r>
                      </m:oMath>
                    </m:oMathPara>
                  </a14:m>
                  <a:endParaRPr lang="en-GB" sz="1400" dirty="0"/>
                </a:p>
              </p:txBody>
            </p:sp>
          </mc:Choice>
          <mc:Fallback xmlns="">
            <p:sp>
              <p:nvSpPr>
                <p:cNvPr id="101" name="Rectangle 100">
                  <a:extLst>
                    <a:ext uri="{FF2B5EF4-FFF2-40B4-BE49-F238E27FC236}">
                      <a16:creationId xmlns:a16="http://schemas.microsoft.com/office/drawing/2014/main" id="{84A6DEE7-996D-4345-993E-7E206BF1369C}"/>
                    </a:ext>
                  </a:extLst>
                </p:cNvPr>
                <p:cNvSpPr>
                  <a:spLocks noRot="1" noChangeAspect="1" noMove="1" noResize="1" noEditPoints="1" noAdjustHandles="1" noChangeArrowheads="1" noChangeShapeType="1" noTextEdit="1"/>
                </p:cNvSpPr>
                <p:nvPr/>
              </p:nvSpPr>
              <p:spPr>
                <a:xfrm>
                  <a:off x="8366651" y="2137411"/>
                  <a:ext cx="141705" cy="215444"/>
                </a:xfrm>
                <a:prstGeom prst="rect">
                  <a:avLst/>
                </a:prstGeom>
                <a:blipFill>
                  <a:blip r:embed="rId33"/>
                  <a:stretch>
                    <a:fillRect l="-16667" r="-8333"/>
                  </a:stretch>
                </a:blipFill>
              </p:spPr>
              <p:txBody>
                <a:bodyPr/>
                <a:lstStyle/>
                <a:p>
                  <a:r>
                    <a:rPr lang="en-GB">
                      <a:noFill/>
                    </a:rPr>
                    <a:t> </a:t>
                  </a:r>
                </a:p>
              </p:txBody>
            </p:sp>
          </mc:Fallback>
        </mc:AlternateContent>
      </p:grpSp>
      <p:grpSp>
        <p:nvGrpSpPr>
          <p:cNvPr id="106" name="Group 105">
            <a:extLst>
              <a:ext uri="{FF2B5EF4-FFF2-40B4-BE49-F238E27FC236}">
                <a16:creationId xmlns:a16="http://schemas.microsoft.com/office/drawing/2014/main" id="{9F83FCF3-BC1C-5240-8DD0-AA523880F890}"/>
              </a:ext>
            </a:extLst>
          </p:cNvPr>
          <p:cNvGrpSpPr/>
          <p:nvPr/>
        </p:nvGrpSpPr>
        <p:grpSpPr>
          <a:xfrm>
            <a:off x="8826038" y="790226"/>
            <a:ext cx="149976" cy="215444"/>
            <a:chOff x="8366651" y="2137411"/>
            <a:chExt cx="149976" cy="215444"/>
          </a:xfrm>
        </p:grpSpPr>
        <p:sp>
          <p:nvSpPr>
            <p:cNvPr id="107" name="Rectangle 106">
              <a:extLst>
                <a:ext uri="{FF2B5EF4-FFF2-40B4-BE49-F238E27FC236}">
                  <a16:creationId xmlns:a16="http://schemas.microsoft.com/office/drawing/2014/main" id="{3C77116D-853A-4043-A20E-F717385557A2}"/>
                </a:ext>
              </a:extLst>
            </p:cNvPr>
            <p:cNvSpPr/>
            <p:nvPr/>
          </p:nvSpPr>
          <p:spPr>
            <a:xfrm>
              <a:off x="8376926" y="2177702"/>
              <a:ext cx="126000" cy="14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8" name="Rectangle 107">
                  <a:extLst>
                    <a:ext uri="{FF2B5EF4-FFF2-40B4-BE49-F238E27FC236}">
                      <a16:creationId xmlns:a16="http://schemas.microsoft.com/office/drawing/2014/main" id="{28AB565F-25F0-4543-89D6-55FCE69B774C}"/>
                    </a:ext>
                  </a:extLst>
                </p:cNvPr>
                <p:cNvSpPr/>
                <p:nvPr/>
              </p:nvSpPr>
              <p:spPr>
                <a:xfrm>
                  <a:off x="8366651" y="2137411"/>
                  <a:ext cx="149976" cy="215444"/>
                </a:xfrm>
                <a:prstGeom prst="rect">
                  <a:avLst/>
                </a:prstGeom>
                <a:noFill/>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a:latin typeface="Cambria Math" panose="02040503050406030204" pitchFamily="18" charset="0"/>
                            <a:ea typeface="Cambria Math" panose="02040503050406030204" pitchFamily="18" charset="0"/>
                          </a:rPr>
                          <m:t>𝑑</m:t>
                        </m:r>
                      </m:oMath>
                    </m:oMathPara>
                  </a14:m>
                  <a:endParaRPr lang="en-GB" sz="1400" dirty="0"/>
                </a:p>
              </p:txBody>
            </p:sp>
          </mc:Choice>
          <mc:Fallback xmlns="">
            <p:sp>
              <p:nvSpPr>
                <p:cNvPr id="108" name="Rectangle 107">
                  <a:extLst>
                    <a:ext uri="{FF2B5EF4-FFF2-40B4-BE49-F238E27FC236}">
                      <a16:creationId xmlns:a16="http://schemas.microsoft.com/office/drawing/2014/main" id="{28AB565F-25F0-4543-89D6-55FCE69B774C}"/>
                    </a:ext>
                  </a:extLst>
                </p:cNvPr>
                <p:cNvSpPr>
                  <a:spLocks noRot="1" noChangeAspect="1" noMove="1" noResize="1" noEditPoints="1" noAdjustHandles="1" noChangeArrowheads="1" noChangeShapeType="1" noTextEdit="1"/>
                </p:cNvSpPr>
                <p:nvPr/>
              </p:nvSpPr>
              <p:spPr>
                <a:xfrm>
                  <a:off x="8366651" y="2137411"/>
                  <a:ext cx="149976" cy="215444"/>
                </a:xfrm>
                <a:prstGeom prst="rect">
                  <a:avLst/>
                </a:prstGeom>
                <a:blipFill>
                  <a:blip r:embed="rId34"/>
                  <a:stretch>
                    <a:fillRect l="-33333" r="-25000" b="-5556"/>
                  </a:stretch>
                </a:blipFill>
              </p:spPr>
              <p:txBody>
                <a:bodyPr/>
                <a:lstStyle/>
                <a:p>
                  <a:r>
                    <a:rPr lang="en-GB">
                      <a:noFill/>
                    </a:rPr>
                    <a:t> </a:t>
                  </a:r>
                </a:p>
              </p:txBody>
            </p:sp>
          </mc:Fallback>
        </mc:AlternateContent>
      </p:grpSp>
      <p:grpSp>
        <p:nvGrpSpPr>
          <p:cNvPr id="109" name="Group 108">
            <a:extLst>
              <a:ext uri="{FF2B5EF4-FFF2-40B4-BE49-F238E27FC236}">
                <a16:creationId xmlns:a16="http://schemas.microsoft.com/office/drawing/2014/main" id="{AD054D16-74E3-C641-A858-CFBAD88C0807}"/>
              </a:ext>
            </a:extLst>
          </p:cNvPr>
          <p:cNvGrpSpPr/>
          <p:nvPr/>
        </p:nvGrpSpPr>
        <p:grpSpPr>
          <a:xfrm>
            <a:off x="11078637" y="784411"/>
            <a:ext cx="108000" cy="215444"/>
            <a:chOff x="8383776" y="2137411"/>
            <a:chExt cx="108000" cy="215444"/>
          </a:xfrm>
        </p:grpSpPr>
        <p:sp>
          <p:nvSpPr>
            <p:cNvPr id="110" name="Rectangle 109">
              <a:extLst>
                <a:ext uri="{FF2B5EF4-FFF2-40B4-BE49-F238E27FC236}">
                  <a16:creationId xmlns:a16="http://schemas.microsoft.com/office/drawing/2014/main" id="{5065E91F-53FA-1949-A010-5412ACC8EB8D}"/>
                </a:ext>
              </a:extLst>
            </p:cNvPr>
            <p:cNvSpPr/>
            <p:nvPr/>
          </p:nvSpPr>
          <p:spPr>
            <a:xfrm>
              <a:off x="8383776" y="2177702"/>
              <a:ext cx="108000" cy="14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1" name="Rectangle 110">
                  <a:extLst>
                    <a:ext uri="{FF2B5EF4-FFF2-40B4-BE49-F238E27FC236}">
                      <a16:creationId xmlns:a16="http://schemas.microsoft.com/office/drawing/2014/main" id="{4052BB2E-689C-2843-9B0B-024A91D18D3B}"/>
                    </a:ext>
                  </a:extLst>
                </p:cNvPr>
                <p:cNvSpPr/>
                <p:nvPr/>
              </p:nvSpPr>
              <p:spPr>
                <a:xfrm>
                  <a:off x="8387278" y="2137411"/>
                  <a:ext cx="101887" cy="215444"/>
                </a:xfrm>
                <a:prstGeom prst="rect">
                  <a:avLst/>
                </a:prstGeom>
                <a:noFill/>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ea typeface="Cambria Math" panose="02040503050406030204" pitchFamily="18" charset="0"/>
                          </a:rPr>
                          <m:t>𝑖</m:t>
                        </m:r>
                      </m:oMath>
                    </m:oMathPara>
                  </a14:m>
                  <a:endParaRPr lang="en-GB" sz="1400" dirty="0"/>
                </a:p>
              </p:txBody>
            </p:sp>
          </mc:Choice>
          <mc:Fallback xmlns="">
            <p:sp>
              <p:nvSpPr>
                <p:cNvPr id="111" name="Rectangle 110">
                  <a:extLst>
                    <a:ext uri="{FF2B5EF4-FFF2-40B4-BE49-F238E27FC236}">
                      <a16:creationId xmlns:a16="http://schemas.microsoft.com/office/drawing/2014/main" id="{4052BB2E-689C-2843-9B0B-024A91D18D3B}"/>
                    </a:ext>
                  </a:extLst>
                </p:cNvPr>
                <p:cNvSpPr>
                  <a:spLocks noRot="1" noChangeAspect="1" noMove="1" noResize="1" noEditPoints="1" noAdjustHandles="1" noChangeArrowheads="1" noChangeShapeType="1" noTextEdit="1"/>
                </p:cNvSpPr>
                <p:nvPr/>
              </p:nvSpPr>
              <p:spPr>
                <a:xfrm>
                  <a:off x="8387278" y="2137411"/>
                  <a:ext cx="101887" cy="215444"/>
                </a:xfrm>
                <a:prstGeom prst="rect">
                  <a:avLst/>
                </a:prstGeom>
                <a:blipFill>
                  <a:blip r:embed="rId35"/>
                  <a:stretch>
                    <a:fillRect l="-33333" r="-22222"/>
                  </a:stretch>
                </a:blipFill>
              </p:spPr>
              <p:txBody>
                <a:bodyPr/>
                <a:lstStyle/>
                <a:p>
                  <a:r>
                    <a:rPr lang="en-GB">
                      <a:noFill/>
                    </a:rPr>
                    <a:t> </a:t>
                  </a:r>
                </a:p>
              </p:txBody>
            </p:sp>
          </mc:Fallback>
        </mc:AlternateContent>
      </p:grpSp>
      <p:sp>
        <p:nvSpPr>
          <p:cNvPr id="219" name="Rectangle 218">
            <a:extLst>
              <a:ext uri="{FF2B5EF4-FFF2-40B4-BE49-F238E27FC236}">
                <a16:creationId xmlns:a16="http://schemas.microsoft.com/office/drawing/2014/main" id="{E06C6498-1BDA-AC47-910C-8F00CEA7A234}"/>
              </a:ext>
            </a:extLst>
          </p:cNvPr>
          <p:cNvSpPr/>
          <p:nvPr/>
        </p:nvSpPr>
        <p:spPr>
          <a:xfrm>
            <a:off x="8256443" y="733040"/>
            <a:ext cx="3154829" cy="452441"/>
          </a:xfrm>
          <a:prstGeom prst="rect">
            <a:avLst/>
          </a:prstGeom>
          <a:solidFill>
            <a:schemeClr val="bg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0" name="Rectangle 219">
            <a:extLst>
              <a:ext uri="{FF2B5EF4-FFF2-40B4-BE49-F238E27FC236}">
                <a16:creationId xmlns:a16="http://schemas.microsoft.com/office/drawing/2014/main" id="{6CB81F26-727E-634E-A6CF-88BB162F2F07}"/>
              </a:ext>
            </a:extLst>
          </p:cNvPr>
          <p:cNvSpPr/>
          <p:nvPr/>
        </p:nvSpPr>
        <p:spPr>
          <a:xfrm>
            <a:off x="8134269" y="1502548"/>
            <a:ext cx="1727557" cy="585521"/>
          </a:xfrm>
          <a:prstGeom prst="rect">
            <a:avLst/>
          </a:prstGeom>
          <a:solidFill>
            <a:schemeClr val="bg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1" name="Rectangle 220">
            <a:extLst>
              <a:ext uri="{FF2B5EF4-FFF2-40B4-BE49-F238E27FC236}">
                <a16:creationId xmlns:a16="http://schemas.microsoft.com/office/drawing/2014/main" id="{8ED59557-F155-804B-B6C4-89196ED9358D}"/>
              </a:ext>
            </a:extLst>
          </p:cNvPr>
          <p:cNvSpPr/>
          <p:nvPr/>
        </p:nvSpPr>
        <p:spPr>
          <a:xfrm>
            <a:off x="9860329" y="1629781"/>
            <a:ext cx="1992181" cy="460708"/>
          </a:xfrm>
          <a:prstGeom prst="rect">
            <a:avLst/>
          </a:prstGeom>
          <a:solidFill>
            <a:schemeClr val="bg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2" name="Rectangle 221">
            <a:extLst>
              <a:ext uri="{FF2B5EF4-FFF2-40B4-BE49-F238E27FC236}">
                <a16:creationId xmlns:a16="http://schemas.microsoft.com/office/drawing/2014/main" id="{A26095C7-9102-3E40-9F4E-A1BBDF33363F}"/>
              </a:ext>
            </a:extLst>
          </p:cNvPr>
          <p:cNvSpPr/>
          <p:nvPr/>
        </p:nvSpPr>
        <p:spPr>
          <a:xfrm>
            <a:off x="9365355" y="2091418"/>
            <a:ext cx="999928" cy="335049"/>
          </a:xfrm>
          <a:prstGeom prst="rect">
            <a:avLst/>
          </a:prstGeom>
          <a:solidFill>
            <a:schemeClr val="bg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0" name="Rectangle 289">
            <a:extLst>
              <a:ext uri="{FF2B5EF4-FFF2-40B4-BE49-F238E27FC236}">
                <a16:creationId xmlns:a16="http://schemas.microsoft.com/office/drawing/2014/main" id="{011D7D80-7E8F-6D4C-9E2F-F10EFBAEACA3}"/>
              </a:ext>
            </a:extLst>
          </p:cNvPr>
          <p:cNvSpPr/>
          <p:nvPr/>
        </p:nvSpPr>
        <p:spPr>
          <a:xfrm>
            <a:off x="10164395" y="1272799"/>
            <a:ext cx="544186" cy="356889"/>
          </a:xfrm>
          <a:prstGeom prst="rect">
            <a:avLst/>
          </a:prstGeom>
          <a:solidFill>
            <a:schemeClr val="bg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1" name="Rectangle 290">
            <a:extLst>
              <a:ext uri="{FF2B5EF4-FFF2-40B4-BE49-F238E27FC236}">
                <a16:creationId xmlns:a16="http://schemas.microsoft.com/office/drawing/2014/main" id="{F23D96BD-D79D-A54A-9CEE-36D710851438}"/>
              </a:ext>
            </a:extLst>
          </p:cNvPr>
          <p:cNvSpPr/>
          <p:nvPr/>
        </p:nvSpPr>
        <p:spPr>
          <a:xfrm>
            <a:off x="9856318" y="1509189"/>
            <a:ext cx="152308" cy="121548"/>
          </a:xfrm>
          <a:prstGeom prst="rect">
            <a:avLst/>
          </a:prstGeom>
          <a:solidFill>
            <a:schemeClr val="bg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5" name="TextBox 104">
            <a:extLst>
              <a:ext uri="{FF2B5EF4-FFF2-40B4-BE49-F238E27FC236}">
                <a16:creationId xmlns:a16="http://schemas.microsoft.com/office/drawing/2014/main" id="{967CF90A-0DB2-6F4C-91D4-89B8E747D0EC}"/>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112" name="Rectangle 111">
                <a:extLst>
                  <a:ext uri="{FF2B5EF4-FFF2-40B4-BE49-F238E27FC236}">
                    <a16:creationId xmlns:a16="http://schemas.microsoft.com/office/drawing/2014/main" id="{3BB09ED8-7902-3040-B207-DEB3935B5495}"/>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112" name="Rectangle 111">
                <a:extLst>
                  <a:ext uri="{FF2B5EF4-FFF2-40B4-BE49-F238E27FC236}">
                    <a16:creationId xmlns:a16="http://schemas.microsoft.com/office/drawing/2014/main" id="{3BB09ED8-7902-3040-B207-DEB3935B5495}"/>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49"/>
                <a:stretch>
                  <a:fillRect b="-6667"/>
                </a:stretch>
              </a:blipFill>
            </p:spPr>
            <p:txBody>
              <a:bodyPr/>
              <a:lstStyle/>
              <a:p>
                <a:r>
                  <a:rPr lang="en-GB">
                    <a:noFill/>
                  </a:rPr>
                  <a:t> </a:t>
                </a:r>
              </a:p>
            </p:txBody>
          </p:sp>
        </mc:Fallback>
      </mc:AlternateContent>
      <p:cxnSp>
        <p:nvCxnSpPr>
          <p:cNvPr id="113" name="Straight Connector 112">
            <a:extLst>
              <a:ext uri="{FF2B5EF4-FFF2-40B4-BE49-F238E27FC236}">
                <a16:creationId xmlns:a16="http://schemas.microsoft.com/office/drawing/2014/main" id="{892E190D-444F-4541-A7D1-FD6E539E2ADD}"/>
              </a:ext>
            </a:extLst>
          </p:cNvPr>
          <p:cNvCxnSpPr>
            <a:cxnSpLocks/>
            <a:stCxn id="153" idx="0"/>
            <a:endCxn id="123"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CDC9EBE2-683B-8C45-B02C-417A4A4019B6}"/>
              </a:ext>
            </a:extLst>
          </p:cNvPr>
          <p:cNvCxnSpPr>
            <a:cxnSpLocks/>
            <a:stCxn id="112" idx="0"/>
            <a:endCxn id="125"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2A76648A-A92A-2C49-8D90-BC9B0E2EFC68}"/>
              </a:ext>
            </a:extLst>
          </p:cNvPr>
          <p:cNvCxnSpPr>
            <a:cxnSpLocks/>
            <a:stCxn id="125" idx="0"/>
            <a:endCxn id="128" idx="4"/>
          </p:cNvCxnSpPr>
          <p:nvPr/>
        </p:nvCxnSpPr>
        <p:spPr>
          <a:xfrm flipH="1" flipV="1">
            <a:off x="11304572" y="4795997"/>
            <a:ext cx="1" cy="3340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8C428134-877D-C34E-B15C-49FA0A625C8D}"/>
              </a:ext>
            </a:extLst>
          </p:cNvPr>
          <p:cNvCxnSpPr>
            <a:cxnSpLocks/>
            <a:stCxn id="126" idx="0"/>
            <a:endCxn id="122" idx="5"/>
          </p:cNvCxnSpPr>
          <p:nvPr/>
        </p:nvCxnSpPr>
        <p:spPr>
          <a:xfrm flipH="1" flipV="1">
            <a:off x="10203511" y="2703496"/>
            <a:ext cx="1101061" cy="345277"/>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FFD57F87-E0D5-5B4F-BE36-E51466ABC75F}"/>
              </a:ext>
            </a:extLst>
          </p:cNvPr>
          <p:cNvCxnSpPr>
            <a:cxnSpLocks/>
            <a:stCxn id="130" idx="0"/>
            <a:endCxn id="122"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9" name="Rectangle 118">
                <a:extLst>
                  <a:ext uri="{FF2B5EF4-FFF2-40B4-BE49-F238E27FC236}">
                    <a16:creationId xmlns:a16="http://schemas.microsoft.com/office/drawing/2014/main" id="{C6FE0472-AA23-D64C-9BE0-FC37E13924DA}"/>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119" name="Rectangle 118">
                <a:extLst>
                  <a:ext uri="{FF2B5EF4-FFF2-40B4-BE49-F238E27FC236}">
                    <a16:creationId xmlns:a16="http://schemas.microsoft.com/office/drawing/2014/main" id="{C6FE0472-AA23-D64C-9BE0-FC37E13924DA}"/>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50"/>
                <a:stretch>
                  <a:fillRect b="-6667"/>
                </a:stretch>
              </a:blipFill>
            </p:spPr>
            <p:txBody>
              <a:bodyPr/>
              <a:lstStyle/>
              <a:p>
                <a:r>
                  <a:rPr lang="en-GB">
                    <a:noFill/>
                  </a:rPr>
                  <a:t> </a:t>
                </a:r>
              </a:p>
            </p:txBody>
          </p:sp>
        </mc:Fallback>
      </mc:AlternateContent>
      <p:cxnSp>
        <p:nvCxnSpPr>
          <p:cNvPr id="121" name="Straight Connector 120">
            <a:extLst>
              <a:ext uri="{FF2B5EF4-FFF2-40B4-BE49-F238E27FC236}">
                <a16:creationId xmlns:a16="http://schemas.microsoft.com/office/drawing/2014/main" id="{BCE89AAB-F774-4E45-9B0F-DE7CFDB7BD65}"/>
              </a:ext>
            </a:extLst>
          </p:cNvPr>
          <p:cNvCxnSpPr>
            <a:cxnSpLocks/>
            <a:stCxn id="119" idx="0"/>
            <a:endCxn id="122"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Oval 121">
            <a:extLst>
              <a:ext uri="{FF2B5EF4-FFF2-40B4-BE49-F238E27FC236}">
                <a16:creationId xmlns:a16="http://schemas.microsoft.com/office/drawing/2014/main" id="{86258C08-9999-3045-9351-972979B0D84F}"/>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23" name="Oval 122">
            <a:extLst>
              <a:ext uri="{FF2B5EF4-FFF2-40B4-BE49-F238E27FC236}">
                <a16:creationId xmlns:a16="http://schemas.microsoft.com/office/drawing/2014/main" id="{FEC39F7B-B414-E84B-ADC0-562CF01B8414}"/>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24" name="Oval 123">
            <a:extLst>
              <a:ext uri="{FF2B5EF4-FFF2-40B4-BE49-F238E27FC236}">
                <a16:creationId xmlns:a16="http://schemas.microsoft.com/office/drawing/2014/main" id="{464479A6-747F-0D41-B2FF-013A15611A84}"/>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25" name="Oval 124">
            <a:extLst>
              <a:ext uri="{FF2B5EF4-FFF2-40B4-BE49-F238E27FC236}">
                <a16:creationId xmlns:a16="http://schemas.microsoft.com/office/drawing/2014/main" id="{7B07814A-450F-EE4B-8BBF-FE001560D826}"/>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26" name="TextBox 125">
                <a:extLst>
                  <a:ext uri="{FF2B5EF4-FFF2-40B4-BE49-F238E27FC236}">
                    <a16:creationId xmlns:a16="http://schemas.microsoft.com/office/drawing/2014/main" id="{39DDFD94-5455-DB48-BE9E-6003883E6122}"/>
                  </a:ext>
                </a:extLst>
              </p:cNvPr>
              <p:cNvSpPr txBox="1">
                <a:spLocks noChangeAspect="1"/>
              </p:cNvSpPr>
              <p:nvPr/>
            </p:nvSpPr>
            <p:spPr>
              <a:xfrm>
                <a:off x="11052572"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26" name="TextBox 125">
                <a:extLst>
                  <a:ext uri="{FF2B5EF4-FFF2-40B4-BE49-F238E27FC236}">
                    <a16:creationId xmlns:a16="http://schemas.microsoft.com/office/drawing/2014/main" id="{39DDFD94-5455-DB48-BE9E-6003883E6122}"/>
                  </a:ext>
                </a:extLst>
              </p:cNvPr>
              <p:cNvSpPr txBox="1">
                <a:spLocks noRot="1" noChangeAspect="1" noMove="1" noResize="1" noEditPoints="1" noAdjustHandles="1" noChangeArrowheads="1" noChangeShapeType="1" noTextEdit="1"/>
              </p:cNvSpPr>
              <p:nvPr/>
            </p:nvSpPr>
            <p:spPr>
              <a:xfrm>
                <a:off x="11052572" y="3048773"/>
                <a:ext cx="504000" cy="504000"/>
              </a:xfrm>
              <a:prstGeom prst="ellipse">
                <a:avLst/>
              </a:prstGeom>
              <a:blipFill>
                <a:blip r:embed="rId51"/>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7" name="Rectangle 126">
                <a:extLst>
                  <a:ext uri="{FF2B5EF4-FFF2-40B4-BE49-F238E27FC236}">
                    <a16:creationId xmlns:a16="http://schemas.microsoft.com/office/drawing/2014/main" id="{30CB82AD-BB42-4C4D-8D0A-D776FF50B161}"/>
                  </a:ext>
                </a:extLst>
              </p:cNvPr>
              <p:cNvSpPr/>
              <p:nvPr/>
            </p:nvSpPr>
            <p:spPr>
              <a:xfrm>
                <a:off x="11484650"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127" name="Rectangle 126">
                <a:extLst>
                  <a:ext uri="{FF2B5EF4-FFF2-40B4-BE49-F238E27FC236}">
                    <a16:creationId xmlns:a16="http://schemas.microsoft.com/office/drawing/2014/main" id="{30CB82AD-BB42-4C4D-8D0A-D776FF50B161}"/>
                  </a:ext>
                </a:extLst>
              </p:cNvPr>
              <p:cNvSpPr>
                <a:spLocks noRot="1" noChangeAspect="1" noMove="1" noResize="1" noEditPoints="1" noAdjustHandles="1" noChangeArrowheads="1" noChangeShapeType="1" noTextEdit="1"/>
              </p:cNvSpPr>
              <p:nvPr/>
            </p:nvSpPr>
            <p:spPr>
              <a:xfrm>
                <a:off x="11484650" y="3162274"/>
                <a:ext cx="384080" cy="276999"/>
              </a:xfrm>
              <a:prstGeom prst="rect">
                <a:avLst/>
              </a:prstGeom>
              <a:blipFill>
                <a:blip r:embed="rId5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8" name="TextBox 127">
                <a:extLst>
                  <a:ext uri="{FF2B5EF4-FFF2-40B4-BE49-F238E27FC236}">
                    <a16:creationId xmlns:a16="http://schemas.microsoft.com/office/drawing/2014/main" id="{9073FB4B-D632-524B-89D8-11C16423E03C}"/>
                  </a:ext>
                </a:extLst>
              </p:cNvPr>
              <p:cNvSpPr txBox="1">
                <a:spLocks/>
              </p:cNvSpPr>
              <p:nvPr/>
            </p:nvSpPr>
            <p:spPr>
              <a:xfrm>
                <a:off x="11052572" y="4291997"/>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𝑖</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28" name="TextBox 127">
                <a:extLst>
                  <a:ext uri="{FF2B5EF4-FFF2-40B4-BE49-F238E27FC236}">
                    <a16:creationId xmlns:a16="http://schemas.microsoft.com/office/drawing/2014/main" id="{9073FB4B-D632-524B-89D8-11C16423E03C}"/>
                  </a:ext>
                </a:extLst>
              </p:cNvPr>
              <p:cNvSpPr txBox="1">
                <a:spLocks noRot="1" noChangeAspect="1" noMove="1" noResize="1" noEditPoints="1" noAdjustHandles="1" noChangeArrowheads="1" noChangeShapeType="1" noTextEdit="1"/>
              </p:cNvSpPr>
              <p:nvPr/>
            </p:nvSpPr>
            <p:spPr>
              <a:xfrm>
                <a:off x="11052572" y="4291997"/>
                <a:ext cx="504000" cy="504000"/>
              </a:xfrm>
              <a:prstGeom prst="ellipse">
                <a:avLst/>
              </a:prstGeom>
              <a:blipFill>
                <a:blip r:embed="rId53"/>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9" name="Rectangle 128">
                <a:extLst>
                  <a:ext uri="{FF2B5EF4-FFF2-40B4-BE49-F238E27FC236}">
                    <a16:creationId xmlns:a16="http://schemas.microsoft.com/office/drawing/2014/main" id="{36FA8173-48F1-BB40-81EE-43E222F470D2}"/>
                  </a:ext>
                </a:extLst>
              </p:cNvPr>
              <p:cNvSpPr/>
              <p:nvPr/>
            </p:nvSpPr>
            <p:spPr>
              <a:xfrm>
                <a:off x="11484650" y="441019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129" name="Rectangle 128">
                <a:extLst>
                  <a:ext uri="{FF2B5EF4-FFF2-40B4-BE49-F238E27FC236}">
                    <a16:creationId xmlns:a16="http://schemas.microsoft.com/office/drawing/2014/main" id="{36FA8173-48F1-BB40-81EE-43E222F470D2}"/>
                  </a:ext>
                </a:extLst>
              </p:cNvPr>
              <p:cNvSpPr>
                <a:spLocks noRot="1" noChangeAspect="1" noMove="1" noResize="1" noEditPoints="1" noAdjustHandles="1" noChangeArrowheads="1" noChangeShapeType="1" noTextEdit="1"/>
              </p:cNvSpPr>
              <p:nvPr/>
            </p:nvSpPr>
            <p:spPr>
              <a:xfrm>
                <a:off x="11484650" y="4410198"/>
                <a:ext cx="348044" cy="276999"/>
              </a:xfrm>
              <a:prstGeom prst="rect">
                <a:avLst/>
              </a:prstGeom>
              <a:blipFill>
                <a:blip r:embed="rId5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0" name="TextBox 129">
                <a:extLst>
                  <a:ext uri="{FF2B5EF4-FFF2-40B4-BE49-F238E27FC236}">
                    <a16:creationId xmlns:a16="http://schemas.microsoft.com/office/drawing/2014/main" id="{CBC32E3E-E59F-9946-963A-EB8154462195}"/>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30" name="TextBox 129">
                <a:extLst>
                  <a:ext uri="{FF2B5EF4-FFF2-40B4-BE49-F238E27FC236}">
                    <a16:creationId xmlns:a16="http://schemas.microsoft.com/office/drawing/2014/main" id="{CBC32E3E-E59F-9946-963A-EB8154462195}"/>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55"/>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5" name="Rectangle 134">
                <a:extLst>
                  <a:ext uri="{FF2B5EF4-FFF2-40B4-BE49-F238E27FC236}">
                    <a16:creationId xmlns:a16="http://schemas.microsoft.com/office/drawing/2014/main" id="{74D82F6A-C03D-B740-A4D9-F51A1103EAC1}"/>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135" name="Rectangle 134">
                <a:extLst>
                  <a:ext uri="{FF2B5EF4-FFF2-40B4-BE49-F238E27FC236}">
                    <a16:creationId xmlns:a16="http://schemas.microsoft.com/office/drawing/2014/main" id="{74D82F6A-C03D-B740-A4D9-F51A1103EAC1}"/>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56"/>
                <a:stretch>
                  <a:fillRect/>
                </a:stretch>
              </a:blipFill>
            </p:spPr>
            <p:txBody>
              <a:bodyPr/>
              <a:lstStyle/>
              <a:p>
                <a:r>
                  <a:rPr lang="en-GB">
                    <a:noFill/>
                  </a:rPr>
                  <a:t> </a:t>
                </a:r>
              </a:p>
            </p:txBody>
          </p:sp>
        </mc:Fallback>
      </mc:AlternateContent>
      <p:cxnSp>
        <p:nvCxnSpPr>
          <p:cNvPr id="136" name="Straight Connector 135">
            <a:extLst>
              <a:ext uri="{FF2B5EF4-FFF2-40B4-BE49-F238E27FC236}">
                <a16:creationId xmlns:a16="http://schemas.microsoft.com/office/drawing/2014/main" id="{30C30184-AB32-3341-AF88-26E247EC35E6}"/>
              </a:ext>
            </a:extLst>
          </p:cNvPr>
          <p:cNvCxnSpPr>
            <a:cxnSpLocks/>
            <a:stCxn id="145" idx="0"/>
            <a:endCxn id="123"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6585B82B-C330-7344-A21E-858BF71385F5}"/>
              </a:ext>
            </a:extLst>
          </p:cNvPr>
          <p:cNvCxnSpPr>
            <a:cxnSpLocks/>
            <a:stCxn id="123" idx="0"/>
            <a:endCxn id="130"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38" name="Rectangle 137">
                <a:extLst>
                  <a:ext uri="{FF2B5EF4-FFF2-40B4-BE49-F238E27FC236}">
                    <a16:creationId xmlns:a16="http://schemas.microsoft.com/office/drawing/2014/main" id="{FD03C28E-E28A-CB46-ACA2-CCCF996C186F}"/>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138" name="Rectangle 137">
                <a:extLst>
                  <a:ext uri="{FF2B5EF4-FFF2-40B4-BE49-F238E27FC236}">
                    <a16:creationId xmlns:a16="http://schemas.microsoft.com/office/drawing/2014/main" id="{FD03C28E-E28A-CB46-ACA2-CCCF996C186F}"/>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57"/>
                <a:stretch>
                  <a:fillRect/>
                </a:stretch>
              </a:blipFill>
            </p:spPr>
            <p:txBody>
              <a:bodyPr/>
              <a:lstStyle/>
              <a:p>
                <a:r>
                  <a:rPr lang="en-GB">
                    <a:noFill/>
                  </a:rPr>
                  <a:t> </a:t>
                </a:r>
              </a:p>
            </p:txBody>
          </p:sp>
        </mc:Fallback>
      </mc:AlternateContent>
      <p:cxnSp>
        <p:nvCxnSpPr>
          <p:cNvPr id="139" name="Straight Connector 138">
            <a:extLst>
              <a:ext uri="{FF2B5EF4-FFF2-40B4-BE49-F238E27FC236}">
                <a16:creationId xmlns:a16="http://schemas.microsoft.com/office/drawing/2014/main" id="{6E76895A-271A-F340-85D8-2A72219B82CA}"/>
              </a:ext>
            </a:extLst>
          </p:cNvPr>
          <p:cNvCxnSpPr>
            <a:cxnSpLocks/>
            <a:stCxn id="128" idx="0"/>
            <a:endCxn id="124" idx="4"/>
          </p:cNvCxnSpPr>
          <p:nvPr/>
        </p:nvCxnSpPr>
        <p:spPr>
          <a:xfrm flipV="1">
            <a:off x="11304572" y="3957609"/>
            <a:ext cx="1" cy="3343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E9EFE173-B46D-A541-A596-4788866B4907}"/>
              </a:ext>
            </a:extLst>
          </p:cNvPr>
          <p:cNvCxnSpPr>
            <a:cxnSpLocks/>
            <a:stCxn id="124" idx="0"/>
            <a:endCxn id="126" idx="4"/>
          </p:cNvCxnSpPr>
          <p:nvPr/>
        </p:nvCxnSpPr>
        <p:spPr>
          <a:xfrm flipH="1" flipV="1">
            <a:off x="11304572" y="3552773"/>
            <a:ext cx="1" cy="33291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1" name="Rectangle 140">
                <a:extLst>
                  <a:ext uri="{FF2B5EF4-FFF2-40B4-BE49-F238E27FC236}">
                    <a16:creationId xmlns:a16="http://schemas.microsoft.com/office/drawing/2014/main" id="{A1B0B660-553F-0848-AC17-55EAE19C2D48}"/>
                  </a:ext>
                </a:extLst>
              </p:cNvPr>
              <p:cNvSpPr/>
              <p:nvPr/>
            </p:nvSpPr>
            <p:spPr>
              <a:xfrm>
                <a:off x="11268610" y="3785053"/>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141" name="Rectangle 140">
                <a:extLst>
                  <a:ext uri="{FF2B5EF4-FFF2-40B4-BE49-F238E27FC236}">
                    <a16:creationId xmlns:a16="http://schemas.microsoft.com/office/drawing/2014/main" id="{A1B0B660-553F-0848-AC17-55EAE19C2D48}"/>
                  </a:ext>
                </a:extLst>
              </p:cNvPr>
              <p:cNvSpPr>
                <a:spLocks noRot="1" noChangeAspect="1" noMove="1" noResize="1" noEditPoints="1" noAdjustHandles="1" noChangeArrowheads="1" noChangeShapeType="1" noTextEdit="1"/>
              </p:cNvSpPr>
              <p:nvPr/>
            </p:nvSpPr>
            <p:spPr>
              <a:xfrm>
                <a:off x="11268610" y="3785053"/>
                <a:ext cx="384080" cy="276999"/>
              </a:xfrm>
              <a:prstGeom prst="rect">
                <a:avLst/>
              </a:prstGeom>
              <a:blipFill>
                <a:blip r:embed="rId5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2" name="Rectangle 141">
                <a:extLst>
                  <a:ext uri="{FF2B5EF4-FFF2-40B4-BE49-F238E27FC236}">
                    <a16:creationId xmlns:a16="http://schemas.microsoft.com/office/drawing/2014/main" id="{F3E44AA3-0FC1-554B-AF4C-4D1318E6A07D}"/>
                  </a:ext>
                </a:extLst>
              </p:cNvPr>
              <p:cNvSpPr/>
              <p:nvPr/>
            </p:nvSpPr>
            <p:spPr>
              <a:xfrm>
                <a:off x="11271607" y="5025942"/>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142" name="Rectangle 141">
                <a:extLst>
                  <a:ext uri="{FF2B5EF4-FFF2-40B4-BE49-F238E27FC236}">
                    <a16:creationId xmlns:a16="http://schemas.microsoft.com/office/drawing/2014/main" id="{F3E44AA3-0FC1-554B-AF4C-4D1318E6A07D}"/>
                  </a:ext>
                </a:extLst>
              </p:cNvPr>
              <p:cNvSpPr>
                <a:spLocks noRot="1" noChangeAspect="1" noMove="1" noResize="1" noEditPoints="1" noAdjustHandles="1" noChangeArrowheads="1" noChangeShapeType="1" noTextEdit="1"/>
              </p:cNvSpPr>
              <p:nvPr/>
            </p:nvSpPr>
            <p:spPr>
              <a:xfrm>
                <a:off x="11271607" y="5025942"/>
                <a:ext cx="348044" cy="276999"/>
              </a:xfrm>
              <a:prstGeom prst="rect">
                <a:avLst/>
              </a:prstGeom>
              <a:blipFill>
                <a:blip r:embed="rId5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3" name="Rectangle 142">
                <a:extLst>
                  <a:ext uri="{FF2B5EF4-FFF2-40B4-BE49-F238E27FC236}">
                    <a16:creationId xmlns:a16="http://schemas.microsoft.com/office/drawing/2014/main" id="{BDE3C0BF-C82D-5F40-A45D-A9971679924E}"/>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143" name="Rectangle 142">
                <a:extLst>
                  <a:ext uri="{FF2B5EF4-FFF2-40B4-BE49-F238E27FC236}">
                    <a16:creationId xmlns:a16="http://schemas.microsoft.com/office/drawing/2014/main" id="{BDE3C0BF-C82D-5F40-A45D-A9971679924E}"/>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60"/>
                <a:stretch>
                  <a:fillRect b="-6667"/>
                </a:stretch>
              </a:blipFill>
            </p:spPr>
            <p:txBody>
              <a:bodyPr/>
              <a:lstStyle/>
              <a:p>
                <a:r>
                  <a:rPr lang="en-GB">
                    <a:noFill/>
                  </a:rPr>
                  <a:t> </a:t>
                </a:r>
              </a:p>
            </p:txBody>
          </p:sp>
        </mc:Fallback>
      </mc:AlternateContent>
      <p:cxnSp>
        <p:nvCxnSpPr>
          <p:cNvPr id="144" name="Straight Connector 143">
            <a:extLst>
              <a:ext uri="{FF2B5EF4-FFF2-40B4-BE49-F238E27FC236}">
                <a16:creationId xmlns:a16="http://schemas.microsoft.com/office/drawing/2014/main" id="{F31C7D57-9415-2C40-AA47-E4343265021C}"/>
              </a:ext>
            </a:extLst>
          </p:cNvPr>
          <p:cNvCxnSpPr>
            <a:cxnSpLocks/>
            <a:stCxn id="143" idx="0"/>
            <a:endCxn id="145"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45" name="Oval 144">
            <a:extLst>
              <a:ext uri="{FF2B5EF4-FFF2-40B4-BE49-F238E27FC236}">
                <a16:creationId xmlns:a16="http://schemas.microsoft.com/office/drawing/2014/main" id="{2F008755-D563-9741-AB27-5E0EC97D87A8}"/>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48" name="Rectangle 147">
                <a:extLst>
                  <a:ext uri="{FF2B5EF4-FFF2-40B4-BE49-F238E27FC236}">
                    <a16:creationId xmlns:a16="http://schemas.microsoft.com/office/drawing/2014/main" id="{9A26D875-B8BF-AF47-879A-0E2328162A00}"/>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148" name="Rectangle 147">
                <a:extLst>
                  <a:ext uri="{FF2B5EF4-FFF2-40B4-BE49-F238E27FC236}">
                    <a16:creationId xmlns:a16="http://schemas.microsoft.com/office/drawing/2014/main" id="{9A26D875-B8BF-AF47-879A-0E2328162A00}"/>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61"/>
                <a:stretch>
                  <a:fillRect b="-6667"/>
                </a:stretch>
              </a:blipFill>
            </p:spPr>
            <p:txBody>
              <a:bodyPr/>
              <a:lstStyle/>
              <a:p>
                <a:r>
                  <a:rPr lang="en-GB">
                    <a:noFill/>
                  </a:rPr>
                  <a:t> </a:t>
                </a:r>
              </a:p>
            </p:txBody>
          </p:sp>
        </mc:Fallback>
      </mc:AlternateContent>
      <p:cxnSp>
        <p:nvCxnSpPr>
          <p:cNvPr id="149" name="Straight Connector 148">
            <a:extLst>
              <a:ext uri="{FF2B5EF4-FFF2-40B4-BE49-F238E27FC236}">
                <a16:creationId xmlns:a16="http://schemas.microsoft.com/office/drawing/2014/main" id="{381C1ED9-A3E7-2C4C-93A3-2C2BD711D0AF}"/>
              </a:ext>
            </a:extLst>
          </p:cNvPr>
          <p:cNvCxnSpPr>
            <a:cxnSpLocks/>
            <a:stCxn id="148" idx="0"/>
            <a:endCxn id="152"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C94F65FF-74CA-994C-A03A-70C8E9CB183B}"/>
              </a:ext>
            </a:extLst>
          </p:cNvPr>
          <p:cNvCxnSpPr>
            <a:cxnSpLocks/>
            <a:stCxn id="152" idx="0"/>
            <a:endCxn id="153"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Oval 151">
            <a:extLst>
              <a:ext uri="{FF2B5EF4-FFF2-40B4-BE49-F238E27FC236}">
                <a16:creationId xmlns:a16="http://schemas.microsoft.com/office/drawing/2014/main" id="{4ED934D5-ED95-7147-B6D3-ABFD6E8A5683}"/>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53" name="TextBox 152">
                <a:extLst>
                  <a:ext uri="{FF2B5EF4-FFF2-40B4-BE49-F238E27FC236}">
                    <a16:creationId xmlns:a16="http://schemas.microsoft.com/office/drawing/2014/main" id="{3B55D0C4-01D8-FC46-8CAE-85D20476AC74}"/>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53" name="TextBox 152">
                <a:extLst>
                  <a:ext uri="{FF2B5EF4-FFF2-40B4-BE49-F238E27FC236}">
                    <a16:creationId xmlns:a16="http://schemas.microsoft.com/office/drawing/2014/main" id="{3B55D0C4-01D8-FC46-8CAE-85D20476AC74}"/>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62"/>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6" name="Rectangle 155">
                <a:extLst>
                  <a:ext uri="{FF2B5EF4-FFF2-40B4-BE49-F238E27FC236}">
                    <a16:creationId xmlns:a16="http://schemas.microsoft.com/office/drawing/2014/main" id="{FADFAC71-1468-9C4A-B9DC-F5E4359688C8}"/>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156" name="Rectangle 155">
                <a:extLst>
                  <a:ext uri="{FF2B5EF4-FFF2-40B4-BE49-F238E27FC236}">
                    <a16:creationId xmlns:a16="http://schemas.microsoft.com/office/drawing/2014/main" id="{FADFAC71-1468-9C4A-B9DC-F5E4359688C8}"/>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6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8" name="Rectangle 157">
                <a:extLst>
                  <a:ext uri="{FF2B5EF4-FFF2-40B4-BE49-F238E27FC236}">
                    <a16:creationId xmlns:a16="http://schemas.microsoft.com/office/drawing/2014/main" id="{6CAC4CEA-D213-BB48-A178-A27177BF7B73}"/>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158" name="Rectangle 157">
                <a:extLst>
                  <a:ext uri="{FF2B5EF4-FFF2-40B4-BE49-F238E27FC236}">
                    <a16:creationId xmlns:a16="http://schemas.microsoft.com/office/drawing/2014/main" id="{6CAC4CEA-D213-BB48-A178-A27177BF7B73}"/>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64"/>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2466991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8"/>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2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9"/>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1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90"/>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3">
                                            <p:txEl>
                                              <p:pRg st="2" end="2"/>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1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73">
                                            <p:txEl>
                                              <p:pRg st="3" end="3"/>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93"/>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96"/>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30"/>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35"/>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138"/>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137"/>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73">
                                            <p:txEl>
                                              <p:pRg st="4" end="4"/>
                                            </p:txEl>
                                          </p:spTgt>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73">
                                            <p:txEl>
                                              <p:pRg st="5" end="5"/>
                                            </p:txEl>
                                          </p:spTgt>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136"/>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113"/>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145"/>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nodeType="clickEffect">
                                  <p:stCondLst>
                                    <p:cond delay="0"/>
                                  </p:stCondLst>
                                  <p:childTnLst>
                                    <p:set>
                                      <p:cBhvr>
                                        <p:cTn id="68" dur="1" fill="hold">
                                          <p:stCondLst>
                                            <p:cond delay="0"/>
                                          </p:stCondLst>
                                        </p:cTn>
                                        <p:tgtEl>
                                          <p:spTgt spid="73">
                                            <p:txEl>
                                              <p:pRg st="6" end="6"/>
                                            </p:txEl>
                                          </p:spTgt>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73">
                                            <p:txEl>
                                              <p:pRg st="7" end="7"/>
                                            </p:txEl>
                                          </p:spTgt>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221"/>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291"/>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nodeType="clickEffect">
                                  <p:stCondLst>
                                    <p:cond delay="0"/>
                                  </p:stCondLst>
                                  <p:childTnLst>
                                    <p:set>
                                      <p:cBhvr>
                                        <p:cTn id="78" dur="1" fill="hold">
                                          <p:stCondLst>
                                            <p:cond delay="0"/>
                                          </p:stCondLst>
                                        </p:cTn>
                                        <p:tgtEl>
                                          <p:spTgt spid="144"/>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143"/>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nodeType="clickEffect">
                                  <p:stCondLst>
                                    <p:cond delay="0"/>
                                  </p:stCondLst>
                                  <p:childTnLst>
                                    <p:set>
                                      <p:cBhvr>
                                        <p:cTn id="84" dur="1" fill="hold">
                                          <p:stCondLst>
                                            <p:cond delay="0"/>
                                          </p:stCondLst>
                                        </p:cTn>
                                        <p:tgtEl>
                                          <p:spTgt spid="73">
                                            <p:txEl>
                                              <p:pRg st="8" end="8"/>
                                            </p:txEl>
                                          </p:spTgt>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220"/>
                                        </p:tgtEl>
                                        <p:attrNameLst>
                                          <p:attrName>style.visibility</p:attrName>
                                        </p:attrNameLst>
                                      </p:cBhvr>
                                      <p:to>
                                        <p:strVal val="visible"/>
                                      </p:to>
                                    </p:set>
                                  </p:childTnLst>
                                </p:cTn>
                              </p:par>
                              <p:par>
                                <p:cTn id="87" presetID="1" presetClass="exit" presetSubtype="0" fill="hold" grpId="1" nodeType="withEffect">
                                  <p:stCondLst>
                                    <p:cond delay="0"/>
                                  </p:stCondLst>
                                  <p:childTnLst>
                                    <p:set>
                                      <p:cBhvr>
                                        <p:cTn id="88" dur="1" fill="hold">
                                          <p:stCondLst>
                                            <p:cond delay="0"/>
                                          </p:stCondLst>
                                        </p:cTn>
                                        <p:tgtEl>
                                          <p:spTgt spid="221"/>
                                        </p:tgtEl>
                                        <p:attrNameLst>
                                          <p:attrName>style.visibility</p:attrName>
                                        </p:attrNameLst>
                                      </p:cBhvr>
                                      <p:to>
                                        <p:strVal val="hidden"/>
                                      </p:to>
                                    </p:set>
                                  </p:childTnLst>
                                </p:cTn>
                              </p:par>
                              <p:par>
                                <p:cTn id="89" presetID="1" presetClass="exit" presetSubtype="0" fill="hold" grpId="1" nodeType="withEffect">
                                  <p:stCondLst>
                                    <p:cond delay="0"/>
                                  </p:stCondLst>
                                  <p:childTnLst>
                                    <p:set>
                                      <p:cBhvr>
                                        <p:cTn id="90" dur="1" fill="hold">
                                          <p:stCondLst>
                                            <p:cond delay="0"/>
                                          </p:stCondLst>
                                        </p:cTn>
                                        <p:tgtEl>
                                          <p:spTgt spid="291"/>
                                        </p:tgtEl>
                                        <p:attrNameLst>
                                          <p:attrName>style.visibility</p:attrName>
                                        </p:attrNameLst>
                                      </p:cBhvr>
                                      <p:to>
                                        <p:strVal val="hidden"/>
                                      </p:to>
                                    </p:set>
                                  </p:childTnLst>
                                </p:cTn>
                              </p:par>
                            </p:childTnLst>
                          </p:cTn>
                        </p:par>
                      </p:childTnLst>
                    </p:cTn>
                  </p:par>
                  <p:par>
                    <p:cTn id="91" fill="hold">
                      <p:stCondLst>
                        <p:cond delay="indefinite"/>
                      </p:stCondLst>
                      <p:childTnLst>
                        <p:par>
                          <p:cTn id="92" fill="hold">
                            <p:stCondLst>
                              <p:cond delay="0"/>
                            </p:stCondLst>
                            <p:childTnLst>
                              <p:par>
                                <p:cTn id="93" presetID="1" presetClass="entr" presetSubtype="0" fill="hold" nodeType="clickEffect">
                                  <p:stCondLst>
                                    <p:cond delay="0"/>
                                  </p:stCondLst>
                                  <p:childTnLst>
                                    <p:set>
                                      <p:cBhvr>
                                        <p:cTn id="94" dur="1" fill="hold">
                                          <p:stCondLst>
                                            <p:cond delay="0"/>
                                          </p:stCondLst>
                                        </p:cTn>
                                        <p:tgtEl>
                                          <p:spTgt spid="73">
                                            <p:txEl>
                                              <p:pRg st="9" end="9"/>
                                            </p:txEl>
                                          </p:spTgt>
                                        </p:tgtEl>
                                        <p:attrNameLst>
                                          <p:attrName>style.visibility</p:attrName>
                                        </p:attrNameLst>
                                      </p:cBhvr>
                                      <p:to>
                                        <p:strVal val="visible"/>
                                      </p:to>
                                    </p:set>
                                  </p:childTnLst>
                                </p:cTn>
                              </p:par>
                              <p:par>
                                <p:cTn id="95" presetID="1" presetClass="entr" presetSubtype="0" fill="hold" nodeType="withEffect">
                                  <p:stCondLst>
                                    <p:cond delay="0"/>
                                  </p:stCondLst>
                                  <p:childTnLst>
                                    <p:set>
                                      <p:cBhvr>
                                        <p:cTn id="96" dur="1" fill="hold">
                                          <p:stCondLst>
                                            <p:cond delay="0"/>
                                          </p:stCondLst>
                                        </p:cTn>
                                        <p:tgtEl>
                                          <p:spTgt spid="7"/>
                                        </p:tgtEl>
                                        <p:attrNameLst>
                                          <p:attrName>style.visibility</p:attrName>
                                        </p:attrNameLst>
                                      </p:cBhvr>
                                      <p:to>
                                        <p:strVal val="visible"/>
                                      </p:to>
                                    </p:set>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153"/>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156"/>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150"/>
                                        </p:tgtEl>
                                        <p:attrNameLst>
                                          <p:attrName>style.visibility</p:attrName>
                                        </p:attrNameLst>
                                      </p:cBhvr>
                                      <p:to>
                                        <p:strVal val="visible"/>
                                      </p:to>
                                    </p:set>
                                  </p:childTnLst>
                                </p:cTn>
                              </p:par>
                              <p:par>
                                <p:cTn id="105" presetID="1" presetClass="entr" presetSubtype="0" fill="hold" grpId="0" nodeType="withEffect">
                                  <p:stCondLst>
                                    <p:cond delay="0"/>
                                  </p:stCondLst>
                                  <p:childTnLst>
                                    <p:set>
                                      <p:cBhvr>
                                        <p:cTn id="106" dur="1" fill="hold">
                                          <p:stCondLst>
                                            <p:cond delay="0"/>
                                          </p:stCondLst>
                                        </p:cTn>
                                        <p:tgtEl>
                                          <p:spTgt spid="152"/>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158"/>
                                        </p:tgtEl>
                                        <p:attrNameLst>
                                          <p:attrName>style.visibility</p:attrName>
                                        </p:attrNameLst>
                                      </p:cBhvr>
                                      <p:to>
                                        <p:strVal val="visible"/>
                                      </p:to>
                                    </p:set>
                                  </p:childTnLst>
                                </p:cTn>
                              </p:par>
                            </p:childTnLst>
                          </p:cTn>
                        </p:par>
                      </p:childTnLst>
                    </p:cTn>
                  </p:par>
                  <p:par>
                    <p:cTn id="109" fill="hold">
                      <p:stCondLst>
                        <p:cond delay="indefinite"/>
                      </p:stCondLst>
                      <p:childTnLst>
                        <p:par>
                          <p:cTn id="110" fill="hold">
                            <p:stCondLst>
                              <p:cond delay="0"/>
                            </p:stCondLst>
                            <p:childTnLst>
                              <p:par>
                                <p:cTn id="111" presetID="1" presetClass="entr" presetSubtype="0" fill="hold" nodeType="clickEffect">
                                  <p:stCondLst>
                                    <p:cond delay="0"/>
                                  </p:stCondLst>
                                  <p:childTnLst>
                                    <p:set>
                                      <p:cBhvr>
                                        <p:cTn id="112" dur="1" fill="hold">
                                          <p:stCondLst>
                                            <p:cond delay="0"/>
                                          </p:stCondLst>
                                        </p:cTn>
                                        <p:tgtEl>
                                          <p:spTgt spid="73">
                                            <p:txEl>
                                              <p:pRg st="10" end="10"/>
                                            </p:txEl>
                                          </p:spTgt>
                                        </p:tgtEl>
                                        <p:attrNameLst>
                                          <p:attrName>style.visibility</p:attrName>
                                        </p:attrNameLst>
                                      </p:cBhvr>
                                      <p:to>
                                        <p:strVal val="visible"/>
                                      </p:to>
                                    </p:set>
                                  </p:childTnLst>
                                </p:cTn>
                              </p:par>
                            </p:childTnLst>
                          </p:cTn>
                        </p:par>
                      </p:childTnLst>
                    </p:cTn>
                  </p:par>
                  <p:par>
                    <p:cTn id="113" fill="hold">
                      <p:stCondLst>
                        <p:cond delay="indefinite"/>
                      </p:stCondLst>
                      <p:childTnLst>
                        <p:par>
                          <p:cTn id="114" fill="hold">
                            <p:stCondLst>
                              <p:cond delay="0"/>
                            </p:stCondLst>
                            <p:childTnLst>
                              <p:par>
                                <p:cTn id="115" presetID="1" presetClass="entr" presetSubtype="0" fill="hold" nodeType="clickEffect">
                                  <p:stCondLst>
                                    <p:cond delay="0"/>
                                  </p:stCondLst>
                                  <p:childTnLst>
                                    <p:set>
                                      <p:cBhvr>
                                        <p:cTn id="116" dur="1" fill="hold">
                                          <p:stCondLst>
                                            <p:cond delay="0"/>
                                          </p:stCondLst>
                                        </p:cTn>
                                        <p:tgtEl>
                                          <p:spTgt spid="149"/>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148"/>
                                        </p:tgtEl>
                                        <p:attrNameLst>
                                          <p:attrName>style.visibility</p:attrName>
                                        </p:attrNameLst>
                                      </p:cBhvr>
                                      <p:to>
                                        <p:strVal val="visible"/>
                                      </p:to>
                                    </p:set>
                                  </p:childTnLst>
                                </p:cTn>
                              </p:par>
                            </p:childTnLst>
                          </p:cTn>
                        </p:par>
                      </p:childTnLst>
                    </p:cTn>
                  </p:par>
                  <p:par>
                    <p:cTn id="119" fill="hold">
                      <p:stCondLst>
                        <p:cond delay="indefinite"/>
                      </p:stCondLst>
                      <p:childTnLst>
                        <p:par>
                          <p:cTn id="120" fill="hold">
                            <p:stCondLst>
                              <p:cond delay="0"/>
                            </p:stCondLst>
                            <p:childTnLst>
                              <p:par>
                                <p:cTn id="121" presetID="1" presetClass="entr" presetSubtype="0" fill="hold" nodeType="clickEffect">
                                  <p:stCondLst>
                                    <p:cond delay="0"/>
                                  </p:stCondLst>
                                  <p:childTnLst>
                                    <p:set>
                                      <p:cBhvr>
                                        <p:cTn id="122" dur="1" fill="hold">
                                          <p:stCondLst>
                                            <p:cond delay="0"/>
                                          </p:stCondLst>
                                        </p:cTn>
                                        <p:tgtEl>
                                          <p:spTgt spid="73">
                                            <p:txEl>
                                              <p:pRg st="11" end="11"/>
                                            </p:txEl>
                                          </p:spTgt>
                                        </p:tgtEl>
                                        <p:attrNameLst>
                                          <p:attrName>style.visibility</p:attrName>
                                        </p:attrNameLst>
                                      </p:cBhvr>
                                      <p:to>
                                        <p:strVal val="visible"/>
                                      </p:to>
                                    </p:set>
                                  </p:childTnLst>
                                </p:cTn>
                              </p:par>
                              <p:par>
                                <p:cTn id="123" presetID="1" presetClass="entr" presetSubtype="0" fill="hold" grpId="2" nodeType="withEffect">
                                  <p:stCondLst>
                                    <p:cond delay="0"/>
                                  </p:stCondLst>
                                  <p:childTnLst>
                                    <p:set>
                                      <p:cBhvr>
                                        <p:cTn id="124" dur="1" fill="hold">
                                          <p:stCondLst>
                                            <p:cond delay="0"/>
                                          </p:stCondLst>
                                        </p:cTn>
                                        <p:tgtEl>
                                          <p:spTgt spid="291"/>
                                        </p:tgtEl>
                                        <p:attrNameLst>
                                          <p:attrName>style.visibility</p:attrName>
                                        </p:attrNameLst>
                                      </p:cBhvr>
                                      <p:to>
                                        <p:strVal val="visible"/>
                                      </p:to>
                                    </p:set>
                                  </p:childTnLst>
                                </p:cTn>
                              </p:par>
                              <p:par>
                                <p:cTn id="125" presetID="1" presetClass="exit" presetSubtype="0" fill="hold" grpId="1" nodeType="withEffect">
                                  <p:stCondLst>
                                    <p:cond delay="0"/>
                                  </p:stCondLst>
                                  <p:childTnLst>
                                    <p:set>
                                      <p:cBhvr>
                                        <p:cTn id="126" dur="1" fill="hold">
                                          <p:stCondLst>
                                            <p:cond delay="0"/>
                                          </p:stCondLst>
                                        </p:cTn>
                                        <p:tgtEl>
                                          <p:spTgt spid="219"/>
                                        </p:tgtEl>
                                        <p:attrNameLst>
                                          <p:attrName>style.visibility</p:attrName>
                                        </p:attrNameLst>
                                      </p:cBhvr>
                                      <p:to>
                                        <p:strVal val="hidden"/>
                                      </p:to>
                                    </p:set>
                                  </p:childTnLst>
                                </p:cTn>
                              </p:par>
                              <p:par>
                                <p:cTn id="127" presetID="1" presetClass="entr" presetSubtype="0" fill="hold" grpId="0" nodeType="withEffect">
                                  <p:stCondLst>
                                    <p:cond delay="0"/>
                                  </p:stCondLst>
                                  <p:childTnLst>
                                    <p:set>
                                      <p:cBhvr>
                                        <p:cTn id="128" dur="1" fill="hold">
                                          <p:stCondLst>
                                            <p:cond delay="0"/>
                                          </p:stCondLst>
                                        </p:cTn>
                                        <p:tgtEl>
                                          <p:spTgt spid="222"/>
                                        </p:tgtEl>
                                        <p:attrNameLst>
                                          <p:attrName>style.visibility</p:attrName>
                                        </p:attrNameLst>
                                      </p:cBhvr>
                                      <p:to>
                                        <p:strVal val="visible"/>
                                      </p:to>
                                    </p:set>
                                  </p:childTnLst>
                                </p:cTn>
                              </p:par>
                              <p:par>
                                <p:cTn id="129" presetID="1" presetClass="entr" presetSubtype="0" fill="hold" grpId="2" nodeType="withEffect">
                                  <p:stCondLst>
                                    <p:cond delay="0"/>
                                  </p:stCondLst>
                                  <p:childTnLst>
                                    <p:set>
                                      <p:cBhvr>
                                        <p:cTn id="130" dur="1" fill="hold">
                                          <p:stCondLst>
                                            <p:cond delay="0"/>
                                          </p:stCondLst>
                                        </p:cTn>
                                        <p:tgtEl>
                                          <p:spTgt spid="221"/>
                                        </p:tgtEl>
                                        <p:attrNameLst>
                                          <p:attrName>style.visibility</p:attrName>
                                        </p:attrNameLst>
                                      </p:cBhvr>
                                      <p:to>
                                        <p:strVal val="visible"/>
                                      </p:to>
                                    </p:set>
                                  </p:childTnLst>
                                </p:cTn>
                              </p:par>
                            </p:childTnLst>
                          </p:cTn>
                        </p:par>
                      </p:childTnLst>
                    </p:cTn>
                  </p:par>
                  <p:par>
                    <p:cTn id="131" fill="hold">
                      <p:stCondLst>
                        <p:cond delay="indefinite"/>
                      </p:stCondLst>
                      <p:childTnLst>
                        <p:par>
                          <p:cTn id="132" fill="hold">
                            <p:stCondLst>
                              <p:cond delay="0"/>
                            </p:stCondLst>
                            <p:childTnLst>
                              <p:par>
                                <p:cTn id="133" presetID="1" presetClass="entr" presetSubtype="0" fill="hold" nodeType="clickEffect">
                                  <p:stCondLst>
                                    <p:cond delay="0"/>
                                  </p:stCondLst>
                                  <p:childTnLst>
                                    <p:set>
                                      <p:cBhvr>
                                        <p:cTn id="134" dur="1" fill="hold">
                                          <p:stCondLst>
                                            <p:cond delay="0"/>
                                          </p:stCondLst>
                                        </p:cTn>
                                        <p:tgtEl>
                                          <p:spTgt spid="73">
                                            <p:txEl>
                                              <p:pRg st="12" end="12"/>
                                            </p:txEl>
                                          </p:spTgt>
                                        </p:tgtEl>
                                        <p:attrNameLst>
                                          <p:attrName>style.visibility</p:attrName>
                                        </p:attrNameLst>
                                      </p:cBhvr>
                                      <p:to>
                                        <p:strVal val="visible"/>
                                      </p:to>
                                    </p:set>
                                  </p:childTnLst>
                                </p:cTn>
                              </p:par>
                              <p:par>
                                <p:cTn id="135" presetID="1" presetClass="entr" presetSubtype="0" fill="hold" nodeType="withEffect">
                                  <p:stCondLst>
                                    <p:cond delay="0"/>
                                  </p:stCondLst>
                                  <p:childTnLst>
                                    <p:set>
                                      <p:cBhvr>
                                        <p:cTn id="136" dur="1" fill="hold">
                                          <p:stCondLst>
                                            <p:cond delay="0"/>
                                          </p:stCondLst>
                                        </p:cTn>
                                        <p:tgtEl>
                                          <p:spTgt spid="106"/>
                                        </p:tgtEl>
                                        <p:attrNameLst>
                                          <p:attrName>style.visibility</p:attrName>
                                        </p:attrNameLst>
                                      </p:cBhvr>
                                      <p:to>
                                        <p:strVal val="visible"/>
                                      </p:to>
                                    </p:set>
                                  </p:childTnLst>
                                </p:cTn>
                              </p:par>
                            </p:childTnLst>
                          </p:cTn>
                        </p:par>
                      </p:childTnLst>
                    </p:cTn>
                  </p:par>
                  <p:par>
                    <p:cTn id="137" fill="hold">
                      <p:stCondLst>
                        <p:cond delay="indefinite"/>
                      </p:stCondLst>
                      <p:childTnLst>
                        <p:par>
                          <p:cTn id="138" fill="hold">
                            <p:stCondLst>
                              <p:cond delay="0"/>
                            </p:stCondLst>
                            <p:childTnLst>
                              <p:par>
                                <p:cTn id="139" presetID="1" presetClass="entr" presetSubtype="0" fill="hold" grpId="0" nodeType="clickEffect">
                                  <p:stCondLst>
                                    <p:cond delay="0"/>
                                  </p:stCondLst>
                                  <p:childTnLst>
                                    <p:set>
                                      <p:cBhvr>
                                        <p:cTn id="140" dur="1" fill="hold">
                                          <p:stCondLst>
                                            <p:cond delay="0"/>
                                          </p:stCondLst>
                                        </p:cTn>
                                        <p:tgtEl>
                                          <p:spTgt spid="126"/>
                                        </p:tgtEl>
                                        <p:attrNameLst>
                                          <p:attrName>style.visibility</p:attrName>
                                        </p:attrNameLst>
                                      </p:cBhvr>
                                      <p:to>
                                        <p:strVal val="visible"/>
                                      </p:to>
                                    </p:set>
                                  </p:childTnLst>
                                </p:cTn>
                              </p:par>
                              <p:par>
                                <p:cTn id="141" presetID="1" presetClass="entr" presetSubtype="0" fill="hold" grpId="0" nodeType="withEffect">
                                  <p:stCondLst>
                                    <p:cond delay="0"/>
                                  </p:stCondLst>
                                  <p:childTnLst>
                                    <p:set>
                                      <p:cBhvr>
                                        <p:cTn id="142" dur="1" fill="hold">
                                          <p:stCondLst>
                                            <p:cond delay="0"/>
                                          </p:stCondLst>
                                        </p:cTn>
                                        <p:tgtEl>
                                          <p:spTgt spid="127"/>
                                        </p:tgtEl>
                                        <p:attrNameLst>
                                          <p:attrName>style.visibility</p:attrName>
                                        </p:attrNameLst>
                                      </p:cBhvr>
                                      <p:to>
                                        <p:strVal val="visible"/>
                                      </p:to>
                                    </p:set>
                                  </p:childTnLst>
                                </p:cTn>
                              </p:par>
                              <p:par>
                                <p:cTn id="143" presetID="1" presetClass="entr" presetSubtype="0" fill="hold" nodeType="withEffect">
                                  <p:stCondLst>
                                    <p:cond delay="0"/>
                                  </p:stCondLst>
                                  <p:childTnLst>
                                    <p:set>
                                      <p:cBhvr>
                                        <p:cTn id="144" dur="1" fill="hold">
                                          <p:stCondLst>
                                            <p:cond delay="0"/>
                                          </p:stCondLst>
                                        </p:cTn>
                                        <p:tgtEl>
                                          <p:spTgt spid="140"/>
                                        </p:tgtEl>
                                        <p:attrNameLst>
                                          <p:attrName>style.visibility</p:attrName>
                                        </p:attrNameLst>
                                      </p:cBhvr>
                                      <p:to>
                                        <p:strVal val="visible"/>
                                      </p:to>
                                    </p:set>
                                  </p:childTnLst>
                                </p:cTn>
                              </p:par>
                              <p:par>
                                <p:cTn id="145" presetID="1" presetClass="entr" presetSubtype="0" fill="hold" grpId="0" nodeType="withEffect">
                                  <p:stCondLst>
                                    <p:cond delay="0"/>
                                  </p:stCondLst>
                                  <p:childTnLst>
                                    <p:set>
                                      <p:cBhvr>
                                        <p:cTn id="146" dur="1" fill="hold">
                                          <p:stCondLst>
                                            <p:cond delay="0"/>
                                          </p:stCondLst>
                                        </p:cTn>
                                        <p:tgtEl>
                                          <p:spTgt spid="124"/>
                                        </p:tgtEl>
                                        <p:attrNameLst>
                                          <p:attrName>style.visibility</p:attrName>
                                        </p:attrNameLst>
                                      </p:cBhvr>
                                      <p:to>
                                        <p:strVal val="visible"/>
                                      </p:to>
                                    </p:set>
                                  </p:childTnLst>
                                </p:cTn>
                              </p:par>
                              <p:par>
                                <p:cTn id="147" presetID="1" presetClass="entr" presetSubtype="0" fill="hold" grpId="0" nodeType="withEffect">
                                  <p:stCondLst>
                                    <p:cond delay="0"/>
                                  </p:stCondLst>
                                  <p:childTnLst>
                                    <p:set>
                                      <p:cBhvr>
                                        <p:cTn id="148" dur="1" fill="hold">
                                          <p:stCondLst>
                                            <p:cond delay="0"/>
                                          </p:stCondLst>
                                        </p:cTn>
                                        <p:tgtEl>
                                          <p:spTgt spid="141"/>
                                        </p:tgtEl>
                                        <p:attrNameLst>
                                          <p:attrName>style.visibility</p:attrName>
                                        </p:attrNameLst>
                                      </p:cBhvr>
                                      <p:to>
                                        <p:strVal val="visible"/>
                                      </p:to>
                                    </p:set>
                                  </p:childTnLst>
                                </p:cTn>
                              </p:par>
                            </p:childTnLst>
                          </p:cTn>
                        </p:par>
                      </p:childTnLst>
                    </p:cTn>
                  </p:par>
                  <p:par>
                    <p:cTn id="149" fill="hold">
                      <p:stCondLst>
                        <p:cond delay="indefinite"/>
                      </p:stCondLst>
                      <p:childTnLst>
                        <p:par>
                          <p:cTn id="150" fill="hold">
                            <p:stCondLst>
                              <p:cond delay="0"/>
                            </p:stCondLst>
                            <p:childTnLst>
                              <p:par>
                                <p:cTn id="151" presetID="1" presetClass="entr" presetSubtype="0" fill="hold" nodeType="clickEffect">
                                  <p:stCondLst>
                                    <p:cond delay="0"/>
                                  </p:stCondLst>
                                  <p:childTnLst>
                                    <p:set>
                                      <p:cBhvr>
                                        <p:cTn id="152" dur="1" fill="hold">
                                          <p:stCondLst>
                                            <p:cond delay="0"/>
                                          </p:stCondLst>
                                        </p:cTn>
                                        <p:tgtEl>
                                          <p:spTgt spid="73">
                                            <p:txEl>
                                              <p:pRg st="13" end="13"/>
                                            </p:txEl>
                                          </p:spTgt>
                                        </p:tgtEl>
                                        <p:attrNameLst>
                                          <p:attrName>style.visibility</p:attrName>
                                        </p:attrNameLst>
                                      </p:cBhvr>
                                      <p:to>
                                        <p:strVal val="visible"/>
                                      </p:to>
                                    </p:set>
                                  </p:childTnLst>
                                </p:cTn>
                              </p:par>
                              <p:par>
                                <p:cTn id="153" presetID="1" presetClass="entr" presetSubtype="0" fill="hold" nodeType="withEffect">
                                  <p:stCondLst>
                                    <p:cond delay="0"/>
                                  </p:stCondLst>
                                  <p:childTnLst>
                                    <p:set>
                                      <p:cBhvr>
                                        <p:cTn id="154" dur="1" fill="hold">
                                          <p:stCondLst>
                                            <p:cond delay="0"/>
                                          </p:stCondLst>
                                        </p:cTn>
                                        <p:tgtEl>
                                          <p:spTgt spid="109"/>
                                        </p:tgtEl>
                                        <p:attrNameLst>
                                          <p:attrName>style.visibility</p:attrName>
                                        </p:attrNameLst>
                                      </p:cBhvr>
                                      <p:to>
                                        <p:strVal val="visible"/>
                                      </p:to>
                                    </p:set>
                                  </p:childTnLst>
                                </p:cTn>
                              </p:par>
                            </p:childTnLst>
                          </p:cTn>
                        </p:par>
                      </p:childTnLst>
                    </p:cTn>
                  </p:par>
                  <p:par>
                    <p:cTn id="155" fill="hold">
                      <p:stCondLst>
                        <p:cond delay="indefinite"/>
                      </p:stCondLst>
                      <p:childTnLst>
                        <p:par>
                          <p:cTn id="156" fill="hold">
                            <p:stCondLst>
                              <p:cond delay="0"/>
                            </p:stCondLst>
                            <p:childTnLst>
                              <p:par>
                                <p:cTn id="157" presetID="1" presetClass="entr" presetSubtype="0" fill="hold" nodeType="clickEffect">
                                  <p:stCondLst>
                                    <p:cond delay="0"/>
                                  </p:stCondLst>
                                  <p:childTnLst>
                                    <p:set>
                                      <p:cBhvr>
                                        <p:cTn id="158" dur="1" fill="hold">
                                          <p:stCondLst>
                                            <p:cond delay="0"/>
                                          </p:stCondLst>
                                        </p:cTn>
                                        <p:tgtEl>
                                          <p:spTgt spid="139"/>
                                        </p:tgtEl>
                                        <p:attrNameLst>
                                          <p:attrName>style.visibility</p:attrName>
                                        </p:attrNameLst>
                                      </p:cBhvr>
                                      <p:to>
                                        <p:strVal val="visible"/>
                                      </p:to>
                                    </p:set>
                                  </p:childTnLst>
                                </p:cTn>
                              </p:par>
                              <p:par>
                                <p:cTn id="159" presetID="1" presetClass="entr" presetSubtype="0" fill="hold" grpId="0" nodeType="withEffect">
                                  <p:stCondLst>
                                    <p:cond delay="0"/>
                                  </p:stCondLst>
                                  <p:childTnLst>
                                    <p:set>
                                      <p:cBhvr>
                                        <p:cTn id="160" dur="1" fill="hold">
                                          <p:stCondLst>
                                            <p:cond delay="0"/>
                                          </p:stCondLst>
                                        </p:cTn>
                                        <p:tgtEl>
                                          <p:spTgt spid="128"/>
                                        </p:tgtEl>
                                        <p:attrNameLst>
                                          <p:attrName>style.visibility</p:attrName>
                                        </p:attrNameLst>
                                      </p:cBhvr>
                                      <p:to>
                                        <p:strVal val="visible"/>
                                      </p:to>
                                    </p:set>
                                  </p:childTnLst>
                                </p:cTn>
                              </p:par>
                              <p:par>
                                <p:cTn id="161" presetID="1" presetClass="entr" presetSubtype="0" fill="hold" grpId="0" nodeType="withEffect">
                                  <p:stCondLst>
                                    <p:cond delay="0"/>
                                  </p:stCondLst>
                                  <p:childTnLst>
                                    <p:set>
                                      <p:cBhvr>
                                        <p:cTn id="162" dur="1" fill="hold">
                                          <p:stCondLst>
                                            <p:cond delay="0"/>
                                          </p:stCondLst>
                                        </p:cTn>
                                        <p:tgtEl>
                                          <p:spTgt spid="129"/>
                                        </p:tgtEl>
                                        <p:attrNameLst>
                                          <p:attrName>style.visibility</p:attrName>
                                        </p:attrNameLst>
                                      </p:cBhvr>
                                      <p:to>
                                        <p:strVal val="visible"/>
                                      </p:to>
                                    </p:set>
                                  </p:childTnLst>
                                </p:cTn>
                              </p:par>
                              <p:par>
                                <p:cTn id="163" presetID="1" presetClass="entr" presetSubtype="0" fill="hold" nodeType="withEffect">
                                  <p:stCondLst>
                                    <p:cond delay="0"/>
                                  </p:stCondLst>
                                  <p:childTnLst>
                                    <p:set>
                                      <p:cBhvr>
                                        <p:cTn id="164" dur="1" fill="hold">
                                          <p:stCondLst>
                                            <p:cond delay="0"/>
                                          </p:stCondLst>
                                        </p:cTn>
                                        <p:tgtEl>
                                          <p:spTgt spid="116"/>
                                        </p:tgtEl>
                                        <p:attrNameLst>
                                          <p:attrName>style.visibility</p:attrName>
                                        </p:attrNameLst>
                                      </p:cBhvr>
                                      <p:to>
                                        <p:strVal val="visible"/>
                                      </p:to>
                                    </p:set>
                                  </p:childTnLst>
                                </p:cTn>
                              </p:par>
                              <p:par>
                                <p:cTn id="165" presetID="1" presetClass="entr" presetSubtype="0" fill="hold" grpId="0" nodeType="withEffect">
                                  <p:stCondLst>
                                    <p:cond delay="0"/>
                                  </p:stCondLst>
                                  <p:childTnLst>
                                    <p:set>
                                      <p:cBhvr>
                                        <p:cTn id="166" dur="1" fill="hold">
                                          <p:stCondLst>
                                            <p:cond delay="0"/>
                                          </p:stCondLst>
                                        </p:cTn>
                                        <p:tgtEl>
                                          <p:spTgt spid="125"/>
                                        </p:tgtEl>
                                        <p:attrNameLst>
                                          <p:attrName>style.visibility</p:attrName>
                                        </p:attrNameLst>
                                      </p:cBhvr>
                                      <p:to>
                                        <p:strVal val="visible"/>
                                      </p:to>
                                    </p:set>
                                  </p:childTnLst>
                                </p:cTn>
                              </p:par>
                              <p:par>
                                <p:cTn id="167" presetID="1" presetClass="entr" presetSubtype="0" fill="hold" grpId="0" nodeType="withEffect">
                                  <p:stCondLst>
                                    <p:cond delay="0"/>
                                  </p:stCondLst>
                                  <p:childTnLst>
                                    <p:set>
                                      <p:cBhvr>
                                        <p:cTn id="168" dur="1" fill="hold">
                                          <p:stCondLst>
                                            <p:cond delay="0"/>
                                          </p:stCondLst>
                                        </p:cTn>
                                        <p:tgtEl>
                                          <p:spTgt spid="142"/>
                                        </p:tgtEl>
                                        <p:attrNameLst>
                                          <p:attrName>style.visibility</p:attrName>
                                        </p:attrNameLst>
                                      </p:cBhvr>
                                      <p:to>
                                        <p:strVal val="visible"/>
                                      </p:to>
                                    </p:set>
                                  </p:childTnLst>
                                </p:cTn>
                              </p:par>
                            </p:childTnLst>
                          </p:cTn>
                        </p:par>
                      </p:childTnLst>
                    </p:cTn>
                  </p:par>
                  <p:par>
                    <p:cTn id="169" fill="hold">
                      <p:stCondLst>
                        <p:cond delay="indefinite"/>
                      </p:stCondLst>
                      <p:childTnLst>
                        <p:par>
                          <p:cTn id="170" fill="hold">
                            <p:stCondLst>
                              <p:cond delay="0"/>
                            </p:stCondLst>
                            <p:childTnLst>
                              <p:par>
                                <p:cTn id="171" presetID="1" presetClass="entr" presetSubtype="0" fill="hold" nodeType="clickEffect">
                                  <p:stCondLst>
                                    <p:cond delay="0"/>
                                  </p:stCondLst>
                                  <p:childTnLst>
                                    <p:set>
                                      <p:cBhvr>
                                        <p:cTn id="172" dur="1" fill="hold">
                                          <p:stCondLst>
                                            <p:cond delay="0"/>
                                          </p:stCondLst>
                                        </p:cTn>
                                        <p:tgtEl>
                                          <p:spTgt spid="73">
                                            <p:txEl>
                                              <p:pRg st="14" end="14"/>
                                            </p:txEl>
                                          </p:spTgt>
                                        </p:tgtEl>
                                        <p:attrNameLst>
                                          <p:attrName>style.visibility</p:attrName>
                                        </p:attrNameLst>
                                      </p:cBhvr>
                                      <p:to>
                                        <p:strVal val="visible"/>
                                      </p:to>
                                    </p:set>
                                  </p:childTnLst>
                                </p:cTn>
                              </p:par>
                            </p:childTnLst>
                          </p:cTn>
                        </p:par>
                      </p:childTnLst>
                    </p:cTn>
                  </p:par>
                  <p:par>
                    <p:cTn id="173" fill="hold">
                      <p:stCondLst>
                        <p:cond delay="indefinite"/>
                      </p:stCondLst>
                      <p:childTnLst>
                        <p:par>
                          <p:cTn id="174" fill="hold">
                            <p:stCondLst>
                              <p:cond delay="0"/>
                            </p:stCondLst>
                            <p:childTnLst>
                              <p:par>
                                <p:cTn id="175" presetID="1" presetClass="entr" presetSubtype="0" fill="hold" nodeType="clickEffect">
                                  <p:stCondLst>
                                    <p:cond delay="0"/>
                                  </p:stCondLst>
                                  <p:childTnLst>
                                    <p:set>
                                      <p:cBhvr>
                                        <p:cTn id="176" dur="1" fill="hold">
                                          <p:stCondLst>
                                            <p:cond delay="0"/>
                                          </p:stCondLst>
                                        </p:cTn>
                                        <p:tgtEl>
                                          <p:spTgt spid="115"/>
                                        </p:tgtEl>
                                        <p:attrNameLst>
                                          <p:attrName>style.visibility</p:attrName>
                                        </p:attrNameLst>
                                      </p:cBhvr>
                                      <p:to>
                                        <p:strVal val="visible"/>
                                      </p:to>
                                    </p:set>
                                  </p:childTnLst>
                                </p:cTn>
                              </p:par>
                              <p:par>
                                <p:cTn id="177" presetID="1" presetClass="entr" presetSubtype="0" fill="hold" grpId="0" nodeType="withEffect">
                                  <p:stCondLst>
                                    <p:cond delay="0"/>
                                  </p:stCondLst>
                                  <p:childTnLst>
                                    <p:set>
                                      <p:cBhvr>
                                        <p:cTn id="178" dur="1" fill="hold">
                                          <p:stCondLst>
                                            <p:cond delay="0"/>
                                          </p:stCondLst>
                                        </p:cTn>
                                        <p:tgtEl>
                                          <p:spTgt spid="1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9" grpId="0" animBg="1"/>
      <p:bldP spid="219" grpId="1" animBg="1"/>
      <p:bldP spid="220" grpId="0" animBg="1"/>
      <p:bldP spid="221" grpId="0" animBg="1"/>
      <p:bldP spid="221" grpId="1" animBg="1"/>
      <p:bldP spid="221" grpId="2" animBg="1"/>
      <p:bldP spid="222" grpId="0" animBg="1"/>
      <p:bldP spid="290" grpId="0" animBg="1"/>
      <p:bldP spid="291" grpId="0" animBg="1"/>
      <p:bldP spid="291" grpId="1" animBg="1"/>
      <p:bldP spid="291" grpId="2" animBg="1"/>
      <p:bldP spid="112" grpId="0"/>
      <p:bldP spid="119" grpId="0"/>
      <p:bldP spid="123" grpId="0" animBg="1"/>
      <p:bldP spid="124" grpId="0" animBg="1"/>
      <p:bldP spid="125" grpId="0" animBg="1"/>
      <p:bldP spid="126" grpId="0" animBg="1"/>
      <p:bldP spid="127" grpId="0"/>
      <p:bldP spid="128" grpId="0" animBg="1"/>
      <p:bldP spid="129" grpId="0"/>
      <p:bldP spid="130" grpId="0" animBg="1"/>
      <p:bldP spid="135" grpId="0"/>
      <p:bldP spid="138" grpId="0"/>
      <p:bldP spid="141" grpId="0"/>
      <p:bldP spid="142" grpId="0"/>
      <p:bldP spid="143" grpId="0"/>
      <p:bldP spid="145" grpId="0" animBg="1"/>
      <p:bldP spid="148" grpId="0"/>
      <p:bldP spid="152" grpId="0" animBg="1"/>
      <p:bldP spid="153" grpId="0" animBg="1"/>
      <p:bldP spid="156" grpId="0"/>
      <p:bldP spid="158"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39F71E-059D-BC41-B848-15602752A8C9}"/>
              </a:ext>
            </a:extLst>
          </p:cNvPr>
          <p:cNvSpPr>
            <a:spLocks noGrp="1"/>
          </p:cNvSpPr>
          <p:nvPr>
            <p:ph type="title"/>
          </p:nvPr>
        </p:nvSpPr>
        <p:spPr/>
        <p:txBody>
          <a:bodyPr/>
          <a:lstStyle/>
          <a:p>
            <a:r>
              <a:rPr lang="en-GB" dirty="0"/>
              <a:t>FO Dtree Definition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941D8682-E8DD-074F-BAC5-8960B35B9718}"/>
                  </a:ext>
                </a:extLst>
              </p:cNvPr>
              <p:cNvSpPr>
                <a:spLocks noGrp="1"/>
              </p:cNvSpPr>
              <p:nvPr>
                <p:ph idx="1"/>
              </p:nvPr>
            </p:nvSpPr>
            <p:spPr>
              <a:xfrm>
                <a:off x="359626" y="1665066"/>
                <a:ext cx="6528430" cy="4240848"/>
              </a:xfrm>
            </p:spPr>
            <p:txBody>
              <a:bodyPr>
                <a:noAutofit/>
              </a:bodyPr>
              <a:lstStyle/>
              <a:p>
                <a:r>
                  <a:rPr lang="en-GB" dirty="0"/>
                  <a:t>An FO dtree has three node types</a:t>
                </a:r>
              </a:p>
              <a:p>
                <a:pPr lvl="1"/>
                <a:r>
                  <a:rPr lang="en-GB" dirty="0"/>
                  <a:t>DPG node </a:t>
                </a:r>
                <a14:m>
                  <m:oMath xmlns:m="http://schemas.openxmlformats.org/officeDocument/2006/math">
                    <m:sSub>
                      <m:sSubPr>
                        <m:ctrlPr>
                          <a:rPr lang="en-GB" b="0" i="1" smtClean="0">
                            <a:latin typeface="Cambria Math" panose="02040503050406030204" pitchFamily="18" charset="0"/>
                          </a:rPr>
                        </m:ctrlPr>
                      </m:sSubPr>
                      <m:e>
                        <m:r>
                          <a:rPr lang="en-GB" i="1" smtClean="0">
                            <a:latin typeface="Cambria Math" panose="02040503050406030204" pitchFamily="18" charset="0"/>
                          </a:rPr>
                          <m:t>𝑇</m:t>
                        </m:r>
                      </m:e>
                      <m:sub>
                        <m:r>
                          <a:rPr lang="en-GB" b="0" i="1" smtClean="0">
                            <a:latin typeface="Cambria Math" panose="02040503050406030204" pitchFamily="18" charset="0"/>
                          </a:rPr>
                          <m:t>𝑋</m:t>
                        </m:r>
                      </m:sub>
                    </m:sSub>
                  </m:oMath>
                </a14:m>
                <a:endParaRPr lang="en-GB" b="0" dirty="0"/>
              </a:p>
              <a:p>
                <a:pPr lvl="2"/>
                <a:r>
                  <a:rPr lang="en-GB" b="0" dirty="0"/>
                  <a:t>Represents a DPG (top-down)</a:t>
                </a:r>
              </a:p>
              <a:p>
                <a:pPr lvl="2"/>
                <a:r>
                  <a:rPr lang="en-GB" dirty="0"/>
                  <a:t>Given by a tuple </a:t>
                </a:r>
                <a14:m>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𝑋</m:t>
                        </m:r>
                        <m:r>
                          <a:rPr lang="en-GB" b="0" i="1" smtClean="0">
                            <a:latin typeface="Cambria Math" panose="02040503050406030204" pitchFamily="18" charset="0"/>
                          </a:rPr>
                          <m:t>,</m:t>
                        </m:r>
                        <m:r>
                          <a:rPr lang="en-GB" b="0" i="1" smtClean="0">
                            <a:latin typeface="Cambria Math" panose="02040503050406030204" pitchFamily="18" charset="0"/>
                          </a:rPr>
                          <m:t>𝑥</m:t>
                        </m:r>
                        <m:r>
                          <a:rPr lang="en-GB" b="0" i="1" smtClean="0">
                            <a:latin typeface="Cambria Math" panose="02040503050406030204" pitchFamily="18" charset="0"/>
                          </a:rPr>
                          <m:t>,</m:t>
                        </m:r>
                        <m:r>
                          <a:rPr lang="en-GB" b="0" i="1" smtClean="0">
                            <a:latin typeface="Cambria Math" panose="02040503050406030204" pitchFamily="18" charset="0"/>
                          </a:rPr>
                          <m:t>𝐶</m:t>
                        </m:r>
                      </m:e>
                    </m:d>
                  </m:oMath>
                </a14:m>
                <a:r>
                  <a:rPr lang="en-GB" dirty="0"/>
                  <a:t> with </a:t>
                </a:r>
                <a14:m>
                  <m:oMath xmlns:m="http://schemas.openxmlformats.org/officeDocument/2006/math">
                    <m:r>
                      <a:rPr lang="en-GB" i="1" smtClean="0">
                        <a:latin typeface="Cambria Math" panose="02040503050406030204" pitchFamily="18" charset="0"/>
                      </a:rPr>
                      <m:t>𝑋</m:t>
                    </m:r>
                  </m:oMath>
                </a14:m>
                <a:r>
                  <a:rPr lang="en-GB" dirty="0"/>
                  <a:t> a logical variable, </a:t>
                </a:r>
                <a14:m>
                  <m:oMath xmlns:m="http://schemas.openxmlformats.org/officeDocument/2006/math">
                    <m:r>
                      <a:rPr lang="en-GB" i="1" smtClean="0">
                        <a:latin typeface="Cambria Math" panose="02040503050406030204" pitchFamily="18" charset="0"/>
                      </a:rPr>
                      <m:t>𝑥</m:t>
                    </m:r>
                  </m:oMath>
                </a14:m>
                <a:r>
                  <a:rPr lang="en-GB" dirty="0"/>
                  <a:t> a representative constant, and </a:t>
                </a:r>
                <a14:m>
                  <m:oMath xmlns:m="http://schemas.openxmlformats.org/officeDocument/2006/math">
                    <m:r>
                      <a:rPr lang="en-GB" i="1" smtClean="0">
                        <a:latin typeface="Cambria Math" panose="02040503050406030204" pitchFamily="18" charset="0"/>
                      </a:rPr>
                      <m:t>𝐶</m:t>
                    </m:r>
                  </m:oMath>
                </a14:m>
                <a:r>
                  <a:rPr lang="en-GB" dirty="0"/>
                  <a:t> a constraint</a:t>
                </a:r>
              </a:p>
              <a:p>
                <a:pPr lvl="3"/>
                <a:r>
                  <a:rPr lang="en-GB" dirty="0"/>
                  <a:t>In this lecture: </a:t>
                </a:r>
                <a14:m>
                  <m:oMath xmlns:m="http://schemas.openxmlformats.org/officeDocument/2006/math">
                    <m:r>
                      <a:rPr lang="en-GB" i="1">
                        <a:latin typeface="Cambria Math" panose="02040503050406030204" pitchFamily="18" charset="0"/>
                      </a:rPr>
                      <m:t>𝐶</m:t>
                    </m:r>
                    <m:r>
                      <a:rPr lang="en-GB" b="0" i="1" smtClean="0">
                        <a:latin typeface="Cambria Math" panose="02040503050406030204" pitchFamily="18" charset="0"/>
                      </a:rPr>
                      <m:t>=⊤</m:t>
                    </m:r>
                  </m:oMath>
                </a14:m>
                <a:endParaRPr lang="en-GB" dirty="0"/>
              </a:p>
              <a:p>
                <a:pPr lvl="3"/>
                <a:r>
                  <a:rPr lang="en-GB" dirty="0"/>
                  <a:t>Denoted </a:t>
                </a:r>
                <a14:m>
                  <m:oMath xmlns:m="http://schemas.openxmlformats.org/officeDocument/2006/math">
                    <m:d>
                      <m:dPr>
                        <m:ctrlPr>
                          <a:rPr lang="de-DE" b="0" i="1" smtClean="0">
                            <a:latin typeface="Cambria Math" panose="02040503050406030204" pitchFamily="18" charset="0"/>
                            <a:ea typeface="Cambria Math" panose="02040503050406030204" pitchFamily="18" charset="0"/>
                          </a:rPr>
                        </m:ctrlPr>
                      </m:dPr>
                      <m:e>
                        <m:r>
                          <a:rPr lang="en-GB"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𝑥</m:t>
                        </m:r>
                        <m:r>
                          <a:rPr lang="de-DE" b="0" i="1" smtClean="0">
                            <a:latin typeface="Cambria Math" panose="02040503050406030204" pitchFamily="18" charset="0"/>
                            <a:ea typeface="Cambria Math" panose="02040503050406030204" pitchFamily="18" charset="0"/>
                          </a:rPr>
                          <m:t> :</m:t>
                        </m:r>
                        <m:r>
                          <a:rPr lang="de-DE" b="0" i="1" smtClean="0">
                            <a:latin typeface="Cambria Math" panose="02040503050406030204" pitchFamily="18" charset="0"/>
                            <a:ea typeface="Cambria Math" panose="02040503050406030204" pitchFamily="18" charset="0"/>
                          </a:rPr>
                          <m:t>𝐶</m:t>
                        </m:r>
                      </m:e>
                    </m:d>
                  </m:oMath>
                </a14:m>
                <a:r>
                  <a:rPr lang="en-GB" dirty="0"/>
                  <a:t> in graphical representation of the tree</a:t>
                </a:r>
              </a:p>
              <a:p>
                <a:pPr lvl="1"/>
                <a:r>
                  <a:rPr lang="en-GB" dirty="0"/>
                  <a:t>VE node </a:t>
                </a:r>
                <a14:m>
                  <m:oMath xmlns:m="http://schemas.openxmlformats.org/officeDocument/2006/math">
                    <m:r>
                      <a:rPr lang="en-GB" i="1" smtClean="0">
                        <a:latin typeface="Cambria Math" panose="02040503050406030204" pitchFamily="18" charset="0"/>
                      </a:rPr>
                      <m:t>𝑇</m:t>
                    </m:r>
                  </m:oMath>
                </a14:m>
                <a:endParaRPr lang="en-GB" dirty="0"/>
              </a:p>
              <a:p>
                <a:pPr lvl="2"/>
                <a:r>
                  <a:rPr lang="en-GB" dirty="0"/>
                  <a:t>Represents a partitioning</a:t>
                </a:r>
              </a:p>
              <a:p>
                <a:pPr lvl="2"/>
                <a:r>
                  <a:rPr lang="en-GB" dirty="0"/>
                  <a:t>All inner nodes that are not DPG nodes</a:t>
                </a:r>
              </a:p>
              <a:p>
                <a:pPr lvl="1"/>
                <a:r>
                  <a:rPr lang="en-GB" dirty="0"/>
                  <a:t>Leaf node </a:t>
                </a:r>
                <a14:m>
                  <m:oMath xmlns:m="http://schemas.openxmlformats.org/officeDocument/2006/math">
                    <m:r>
                      <a:rPr lang="en-GB" i="1" dirty="0" smtClean="0">
                        <a:latin typeface="Cambria Math" panose="02040503050406030204" pitchFamily="18" charset="0"/>
                      </a:rPr>
                      <m:t>𝐿</m:t>
                    </m:r>
                  </m:oMath>
                </a14:m>
                <a:endParaRPr lang="de-DE" dirty="0"/>
              </a:p>
              <a:p>
                <a:pPr lvl="2"/>
                <a:r>
                  <a:rPr lang="en-GB" dirty="0"/>
                  <a:t>Contains a parfactor, grounded with representative constants</a:t>
                </a:r>
              </a:p>
              <a:p>
                <a:endParaRPr lang="en-GB" dirty="0"/>
              </a:p>
            </p:txBody>
          </p:sp>
        </mc:Choice>
        <mc:Fallback xmlns="">
          <p:sp>
            <p:nvSpPr>
              <p:cNvPr id="3" name="Content Placeholder 2">
                <a:extLst>
                  <a:ext uri="{FF2B5EF4-FFF2-40B4-BE49-F238E27FC236}">
                    <a16:creationId xmlns:a16="http://schemas.microsoft.com/office/drawing/2014/main" id="{941D8682-E8DD-074F-BAC5-8960B35B9718}"/>
                  </a:ext>
                </a:extLst>
              </p:cNvPr>
              <p:cNvSpPr>
                <a:spLocks noGrp="1" noRot="1" noChangeAspect="1" noMove="1" noResize="1" noEditPoints="1" noAdjustHandles="1" noChangeArrowheads="1" noChangeShapeType="1" noTextEdit="1"/>
              </p:cNvSpPr>
              <p:nvPr>
                <p:ph idx="1"/>
              </p:nvPr>
            </p:nvSpPr>
            <p:spPr>
              <a:xfrm>
                <a:off x="359626" y="1665066"/>
                <a:ext cx="6528430" cy="4240848"/>
              </a:xfrm>
              <a:blipFill>
                <a:blip r:embed="rId2"/>
                <a:stretch>
                  <a:fillRect l="-2524" t="-2687" r="-583" b="-4478"/>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8261F8D7-5FD1-F740-A614-54B207029017}"/>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7DF530DA-FE78-9341-8733-5EA752FDE3A0}"/>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2D1DE623-D43B-E143-B0EF-56B1D400F846}"/>
              </a:ext>
            </a:extLst>
          </p:cNvPr>
          <p:cNvSpPr>
            <a:spLocks noGrp="1"/>
          </p:cNvSpPr>
          <p:nvPr>
            <p:ph type="sldNum" sz="quarter" idx="4"/>
          </p:nvPr>
        </p:nvSpPr>
        <p:spPr/>
        <p:txBody>
          <a:bodyPr/>
          <a:lstStyle/>
          <a:p>
            <a:fld id="{67C9959E-8E6B-B04C-9955-EA096F41CA7A}" type="slidenum">
              <a:rPr lang="en-GB" smtClean="0"/>
              <a:t>48</a:t>
            </a:fld>
            <a:endParaRPr lang="en-GB"/>
          </a:p>
        </p:txBody>
      </p:sp>
      <p:grpSp>
        <p:nvGrpSpPr>
          <p:cNvPr id="101" name="Group 100">
            <a:extLst>
              <a:ext uri="{FF2B5EF4-FFF2-40B4-BE49-F238E27FC236}">
                <a16:creationId xmlns:a16="http://schemas.microsoft.com/office/drawing/2014/main" id="{B6617901-17C3-6441-A664-9A30C8609B77}"/>
              </a:ext>
            </a:extLst>
          </p:cNvPr>
          <p:cNvGrpSpPr/>
          <p:nvPr/>
        </p:nvGrpSpPr>
        <p:grpSpPr>
          <a:xfrm>
            <a:off x="7654168" y="2406746"/>
            <a:ext cx="4214562" cy="3502517"/>
            <a:chOff x="7654168" y="2406746"/>
            <a:chExt cx="4214562" cy="3502517"/>
          </a:xfrm>
        </p:grpSpPr>
        <p:sp>
          <p:nvSpPr>
            <p:cNvPr id="102" name="TextBox 101">
              <a:extLst>
                <a:ext uri="{FF2B5EF4-FFF2-40B4-BE49-F238E27FC236}">
                  <a16:creationId xmlns:a16="http://schemas.microsoft.com/office/drawing/2014/main" id="{18B185BE-9344-364B-923B-D68F087C321D}"/>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103" name="Rectangle 102">
                  <a:extLst>
                    <a:ext uri="{FF2B5EF4-FFF2-40B4-BE49-F238E27FC236}">
                      <a16:creationId xmlns:a16="http://schemas.microsoft.com/office/drawing/2014/main" id="{CEEAFDDD-7DA2-044F-BC1F-418312A16A04}"/>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101" name="Rectangle 100">
                  <a:extLst>
                    <a:ext uri="{FF2B5EF4-FFF2-40B4-BE49-F238E27FC236}">
                      <a16:creationId xmlns:a16="http://schemas.microsoft.com/office/drawing/2014/main" id="{D1842C56-8FC8-6147-8E23-0C1E94792D4D}"/>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3"/>
                  <a:stretch>
                    <a:fillRect b="-6667"/>
                  </a:stretch>
                </a:blipFill>
              </p:spPr>
              <p:txBody>
                <a:bodyPr/>
                <a:lstStyle/>
                <a:p>
                  <a:r>
                    <a:rPr lang="en-GB">
                      <a:noFill/>
                    </a:rPr>
                    <a:t> </a:t>
                  </a:r>
                </a:p>
              </p:txBody>
            </p:sp>
          </mc:Fallback>
        </mc:AlternateContent>
        <p:cxnSp>
          <p:nvCxnSpPr>
            <p:cNvPr id="104" name="Straight Connector 103">
              <a:extLst>
                <a:ext uri="{FF2B5EF4-FFF2-40B4-BE49-F238E27FC236}">
                  <a16:creationId xmlns:a16="http://schemas.microsoft.com/office/drawing/2014/main" id="{A5FBCCB1-E122-6D4E-B043-3734E22FEA70}"/>
                </a:ext>
              </a:extLst>
            </p:cNvPr>
            <p:cNvCxnSpPr>
              <a:cxnSpLocks/>
              <a:stCxn id="135" idx="0"/>
              <a:endCxn id="112"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F3682890-E5D8-6E4E-921B-D200ABEAE21A}"/>
                </a:ext>
              </a:extLst>
            </p:cNvPr>
            <p:cNvCxnSpPr>
              <a:cxnSpLocks/>
              <a:stCxn id="103" idx="0"/>
              <a:endCxn id="114"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9A0A8CC1-CF77-1041-9F01-1F913FEDACF5}"/>
                </a:ext>
              </a:extLst>
            </p:cNvPr>
            <p:cNvCxnSpPr>
              <a:cxnSpLocks/>
              <a:stCxn id="114" idx="0"/>
              <a:endCxn id="117" idx="4"/>
            </p:cNvCxnSpPr>
            <p:nvPr/>
          </p:nvCxnSpPr>
          <p:spPr>
            <a:xfrm flipH="1" flipV="1">
              <a:off x="11304572" y="4795997"/>
              <a:ext cx="1" cy="3340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45CAABE3-0ABB-E64D-8717-3368B8DDD1A6}"/>
                </a:ext>
              </a:extLst>
            </p:cNvPr>
            <p:cNvCxnSpPr>
              <a:cxnSpLocks/>
              <a:stCxn id="115" idx="0"/>
              <a:endCxn id="111" idx="5"/>
            </p:cNvCxnSpPr>
            <p:nvPr/>
          </p:nvCxnSpPr>
          <p:spPr>
            <a:xfrm flipH="1" flipV="1">
              <a:off x="10203511" y="2703496"/>
              <a:ext cx="1101061" cy="345277"/>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61051925-04FA-C54B-8750-D206A38603E0}"/>
                </a:ext>
              </a:extLst>
            </p:cNvPr>
            <p:cNvCxnSpPr>
              <a:cxnSpLocks/>
              <a:stCxn id="119" idx="0"/>
              <a:endCxn id="111"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9" name="Rectangle 108">
                  <a:extLst>
                    <a:ext uri="{FF2B5EF4-FFF2-40B4-BE49-F238E27FC236}">
                      <a16:creationId xmlns:a16="http://schemas.microsoft.com/office/drawing/2014/main" id="{A4DB5F65-4384-3648-9CF9-DAA004FA0AB7}"/>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107" name="Rectangle 106">
                  <a:extLst>
                    <a:ext uri="{FF2B5EF4-FFF2-40B4-BE49-F238E27FC236}">
                      <a16:creationId xmlns:a16="http://schemas.microsoft.com/office/drawing/2014/main" id="{B15E3F2C-E902-F542-B1C4-B2C5A84E578F}"/>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4"/>
                  <a:stretch>
                    <a:fillRect b="-6667"/>
                  </a:stretch>
                </a:blipFill>
              </p:spPr>
              <p:txBody>
                <a:bodyPr/>
                <a:lstStyle/>
                <a:p>
                  <a:r>
                    <a:rPr lang="en-GB">
                      <a:noFill/>
                    </a:rPr>
                    <a:t> </a:t>
                  </a:r>
                </a:p>
              </p:txBody>
            </p:sp>
          </mc:Fallback>
        </mc:AlternateContent>
        <p:cxnSp>
          <p:nvCxnSpPr>
            <p:cNvPr id="110" name="Straight Connector 109">
              <a:extLst>
                <a:ext uri="{FF2B5EF4-FFF2-40B4-BE49-F238E27FC236}">
                  <a16:creationId xmlns:a16="http://schemas.microsoft.com/office/drawing/2014/main" id="{4F92C60A-7E01-D541-B2E6-56E41131E035}"/>
                </a:ext>
              </a:extLst>
            </p:cNvPr>
            <p:cNvCxnSpPr>
              <a:cxnSpLocks/>
              <a:stCxn id="109" idx="0"/>
              <a:endCxn id="111"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Oval 110">
              <a:extLst>
                <a:ext uri="{FF2B5EF4-FFF2-40B4-BE49-F238E27FC236}">
                  <a16:creationId xmlns:a16="http://schemas.microsoft.com/office/drawing/2014/main" id="{1013B79F-07EB-8F46-A782-452F12E96B82}"/>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12" name="Oval 111">
              <a:extLst>
                <a:ext uri="{FF2B5EF4-FFF2-40B4-BE49-F238E27FC236}">
                  <a16:creationId xmlns:a16="http://schemas.microsoft.com/office/drawing/2014/main" id="{FC288955-ADE0-7F4A-B134-2BC700D9D982}"/>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13" name="Oval 112">
              <a:extLst>
                <a:ext uri="{FF2B5EF4-FFF2-40B4-BE49-F238E27FC236}">
                  <a16:creationId xmlns:a16="http://schemas.microsoft.com/office/drawing/2014/main" id="{3FF6253C-DFB1-6445-9BFB-F9E90BF530BC}"/>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14" name="Oval 113">
              <a:extLst>
                <a:ext uri="{FF2B5EF4-FFF2-40B4-BE49-F238E27FC236}">
                  <a16:creationId xmlns:a16="http://schemas.microsoft.com/office/drawing/2014/main" id="{06DC4453-C396-104D-A170-FAE1A7BD85AC}"/>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15" name="TextBox 114">
                  <a:extLst>
                    <a:ext uri="{FF2B5EF4-FFF2-40B4-BE49-F238E27FC236}">
                      <a16:creationId xmlns:a16="http://schemas.microsoft.com/office/drawing/2014/main" id="{D23CA959-96EF-4748-987A-73EA3AA0B836}"/>
                    </a:ext>
                  </a:extLst>
                </p:cNvPr>
                <p:cNvSpPr txBox="1">
                  <a:spLocks noChangeAspect="1"/>
                </p:cNvSpPr>
                <p:nvPr/>
              </p:nvSpPr>
              <p:spPr>
                <a:xfrm>
                  <a:off x="11052572"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3" name="TextBox 112">
                  <a:extLst>
                    <a:ext uri="{FF2B5EF4-FFF2-40B4-BE49-F238E27FC236}">
                      <a16:creationId xmlns:a16="http://schemas.microsoft.com/office/drawing/2014/main" id="{4966EDED-F72C-894E-B118-4572DA7CEDDC}"/>
                    </a:ext>
                  </a:extLst>
                </p:cNvPr>
                <p:cNvSpPr txBox="1">
                  <a:spLocks noRot="1" noChangeAspect="1" noMove="1" noResize="1" noEditPoints="1" noAdjustHandles="1" noChangeArrowheads="1" noChangeShapeType="1" noTextEdit="1"/>
                </p:cNvSpPr>
                <p:nvPr/>
              </p:nvSpPr>
              <p:spPr>
                <a:xfrm>
                  <a:off x="11052572" y="3048773"/>
                  <a:ext cx="504000" cy="504000"/>
                </a:xfrm>
                <a:prstGeom prst="ellipse">
                  <a:avLst/>
                </a:prstGeom>
                <a:blipFill>
                  <a:blip r:embed="rId5"/>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6" name="Rectangle 115">
                  <a:extLst>
                    <a:ext uri="{FF2B5EF4-FFF2-40B4-BE49-F238E27FC236}">
                      <a16:creationId xmlns:a16="http://schemas.microsoft.com/office/drawing/2014/main" id="{87817015-E04F-5F4A-90A2-F207B98159E5}"/>
                    </a:ext>
                  </a:extLst>
                </p:cNvPr>
                <p:cNvSpPr/>
                <p:nvPr/>
              </p:nvSpPr>
              <p:spPr>
                <a:xfrm>
                  <a:off x="11484650"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114" name="Rectangle 113">
                  <a:extLst>
                    <a:ext uri="{FF2B5EF4-FFF2-40B4-BE49-F238E27FC236}">
                      <a16:creationId xmlns:a16="http://schemas.microsoft.com/office/drawing/2014/main" id="{9F3F8C03-C033-5346-9E49-6B288D90A42D}"/>
                    </a:ext>
                  </a:extLst>
                </p:cNvPr>
                <p:cNvSpPr>
                  <a:spLocks noRot="1" noChangeAspect="1" noMove="1" noResize="1" noEditPoints="1" noAdjustHandles="1" noChangeArrowheads="1" noChangeShapeType="1" noTextEdit="1"/>
                </p:cNvSpPr>
                <p:nvPr/>
              </p:nvSpPr>
              <p:spPr>
                <a:xfrm>
                  <a:off x="11484650" y="3162274"/>
                  <a:ext cx="384080" cy="276999"/>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7" name="TextBox 116">
                  <a:extLst>
                    <a:ext uri="{FF2B5EF4-FFF2-40B4-BE49-F238E27FC236}">
                      <a16:creationId xmlns:a16="http://schemas.microsoft.com/office/drawing/2014/main" id="{36E62006-7893-A642-BA44-F99E0D25365B}"/>
                    </a:ext>
                  </a:extLst>
                </p:cNvPr>
                <p:cNvSpPr txBox="1">
                  <a:spLocks/>
                </p:cNvSpPr>
                <p:nvPr/>
              </p:nvSpPr>
              <p:spPr>
                <a:xfrm>
                  <a:off x="11052572" y="4291997"/>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𝑖</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5" name="TextBox 114">
                  <a:extLst>
                    <a:ext uri="{FF2B5EF4-FFF2-40B4-BE49-F238E27FC236}">
                      <a16:creationId xmlns:a16="http://schemas.microsoft.com/office/drawing/2014/main" id="{E760A037-67CD-D146-A5E5-2DD5ED48CCB0}"/>
                    </a:ext>
                  </a:extLst>
                </p:cNvPr>
                <p:cNvSpPr txBox="1">
                  <a:spLocks noRot="1" noChangeAspect="1" noMove="1" noResize="1" noEditPoints="1" noAdjustHandles="1" noChangeArrowheads="1" noChangeShapeType="1" noTextEdit="1"/>
                </p:cNvSpPr>
                <p:nvPr/>
              </p:nvSpPr>
              <p:spPr>
                <a:xfrm>
                  <a:off x="11052572" y="4291997"/>
                  <a:ext cx="504000" cy="504000"/>
                </a:xfrm>
                <a:prstGeom prst="ellipse">
                  <a:avLst/>
                </a:prstGeom>
                <a:blipFill>
                  <a:blip r:embed="rId7"/>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8" name="Rectangle 117">
                  <a:extLst>
                    <a:ext uri="{FF2B5EF4-FFF2-40B4-BE49-F238E27FC236}">
                      <a16:creationId xmlns:a16="http://schemas.microsoft.com/office/drawing/2014/main" id="{E49D4FBC-C641-524D-954F-727A75C4F363}"/>
                    </a:ext>
                  </a:extLst>
                </p:cNvPr>
                <p:cNvSpPr/>
                <p:nvPr/>
              </p:nvSpPr>
              <p:spPr>
                <a:xfrm>
                  <a:off x="11484650" y="441019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116" name="Rectangle 115">
                  <a:extLst>
                    <a:ext uri="{FF2B5EF4-FFF2-40B4-BE49-F238E27FC236}">
                      <a16:creationId xmlns:a16="http://schemas.microsoft.com/office/drawing/2014/main" id="{53591313-A7DE-A44E-93DD-A969B9A02142}"/>
                    </a:ext>
                  </a:extLst>
                </p:cNvPr>
                <p:cNvSpPr>
                  <a:spLocks noRot="1" noChangeAspect="1" noMove="1" noResize="1" noEditPoints="1" noAdjustHandles="1" noChangeArrowheads="1" noChangeShapeType="1" noTextEdit="1"/>
                </p:cNvSpPr>
                <p:nvPr/>
              </p:nvSpPr>
              <p:spPr>
                <a:xfrm>
                  <a:off x="11484650" y="4410198"/>
                  <a:ext cx="348044" cy="276999"/>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9" name="TextBox 118">
                  <a:extLst>
                    <a:ext uri="{FF2B5EF4-FFF2-40B4-BE49-F238E27FC236}">
                      <a16:creationId xmlns:a16="http://schemas.microsoft.com/office/drawing/2014/main" id="{ACD279A3-3794-8F4A-A795-5FE97915CB31}"/>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7" name="TextBox 116">
                  <a:extLst>
                    <a:ext uri="{FF2B5EF4-FFF2-40B4-BE49-F238E27FC236}">
                      <a16:creationId xmlns:a16="http://schemas.microsoft.com/office/drawing/2014/main" id="{57D9A3C5-E8F3-5943-A84A-7C4FE254E8E1}"/>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9"/>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0" name="Rectangle 119">
                  <a:extLst>
                    <a:ext uri="{FF2B5EF4-FFF2-40B4-BE49-F238E27FC236}">
                      <a16:creationId xmlns:a16="http://schemas.microsoft.com/office/drawing/2014/main" id="{16123DE8-E672-4647-A7DC-2D56AEA30DD0}"/>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118" name="Rectangle 117">
                  <a:extLst>
                    <a:ext uri="{FF2B5EF4-FFF2-40B4-BE49-F238E27FC236}">
                      <a16:creationId xmlns:a16="http://schemas.microsoft.com/office/drawing/2014/main" id="{9D8ADFCA-6479-4945-BA5C-1D6F50D62FFA}"/>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10"/>
                  <a:stretch>
                    <a:fillRect/>
                  </a:stretch>
                </a:blipFill>
              </p:spPr>
              <p:txBody>
                <a:bodyPr/>
                <a:lstStyle/>
                <a:p>
                  <a:r>
                    <a:rPr lang="en-GB">
                      <a:noFill/>
                    </a:rPr>
                    <a:t> </a:t>
                  </a:r>
                </a:p>
              </p:txBody>
            </p:sp>
          </mc:Fallback>
        </mc:AlternateContent>
        <p:cxnSp>
          <p:nvCxnSpPr>
            <p:cNvPr id="121" name="Straight Connector 120">
              <a:extLst>
                <a:ext uri="{FF2B5EF4-FFF2-40B4-BE49-F238E27FC236}">
                  <a16:creationId xmlns:a16="http://schemas.microsoft.com/office/drawing/2014/main" id="{A52B1557-22AB-2945-8CA6-6C8A62D15D50}"/>
                </a:ext>
              </a:extLst>
            </p:cNvPr>
            <p:cNvCxnSpPr>
              <a:cxnSpLocks/>
              <a:stCxn id="130" idx="0"/>
              <a:endCxn id="112"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693B9E55-2858-7F41-BFAE-6E8C8C6EBB09}"/>
                </a:ext>
              </a:extLst>
            </p:cNvPr>
            <p:cNvCxnSpPr>
              <a:cxnSpLocks/>
              <a:stCxn id="112" idx="0"/>
              <a:endCxn id="119"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3" name="Rectangle 122">
                  <a:extLst>
                    <a:ext uri="{FF2B5EF4-FFF2-40B4-BE49-F238E27FC236}">
                      <a16:creationId xmlns:a16="http://schemas.microsoft.com/office/drawing/2014/main" id="{E1600C25-A8D2-C64C-BE4E-F72EC5211166}"/>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121" name="Rectangle 120">
                  <a:extLst>
                    <a:ext uri="{FF2B5EF4-FFF2-40B4-BE49-F238E27FC236}">
                      <a16:creationId xmlns:a16="http://schemas.microsoft.com/office/drawing/2014/main" id="{6BC430DA-3592-8C4A-8601-6E1DEE8BEC6F}"/>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11"/>
                  <a:stretch>
                    <a:fillRect/>
                  </a:stretch>
                </a:blipFill>
              </p:spPr>
              <p:txBody>
                <a:bodyPr/>
                <a:lstStyle/>
                <a:p>
                  <a:r>
                    <a:rPr lang="en-GB">
                      <a:noFill/>
                    </a:rPr>
                    <a:t> </a:t>
                  </a:r>
                </a:p>
              </p:txBody>
            </p:sp>
          </mc:Fallback>
        </mc:AlternateContent>
        <p:cxnSp>
          <p:nvCxnSpPr>
            <p:cNvPr id="124" name="Straight Connector 123">
              <a:extLst>
                <a:ext uri="{FF2B5EF4-FFF2-40B4-BE49-F238E27FC236}">
                  <a16:creationId xmlns:a16="http://schemas.microsoft.com/office/drawing/2014/main" id="{D07F4C4A-8716-D849-A019-A72762E47657}"/>
                </a:ext>
              </a:extLst>
            </p:cNvPr>
            <p:cNvCxnSpPr>
              <a:cxnSpLocks/>
              <a:stCxn id="117" idx="0"/>
              <a:endCxn id="113" idx="4"/>
            </p:cNvCxnSpPr>
            <p:nvPr/>
          </p:nvCxnSpPr>
          <p:spPr>
            <a:xfrm flipV="1">
              <a:off x="11304572" y="3957609"/>
              <a:ext cx="1" cy="3343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C29D7D-FDE8-7741-9EFC-1327222D227E}"/>
                </a:ext>
              </a:extLst>
            </p:cNvPr>
            <p:cNvCxnSpPr>
              <a:cxnSpLocks/>
              <a:stCxn id="113" idx="0"/>
              <a:endCxn id="115" idx="4"/>
            </p:cNvCxnSpPr>
            <p:nvPr/>
          </p:nvCxnSpPr>
          <p:spPr>
            <a:xfrm flipH="1" flipV="1">
              <a:off x="11304572" y="3552773"/>
              <a:ext cx="1" cy="33291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6" name="Rectangle 125">
                  <a:extLst>
                    <a:ext uri="{FF2B5EF4-FFF2-40B4-BE49-F238E27FC236}">
                      <a16:creationId xmlns:a16="http://schemas.microsoft.com/office/drawing/2014/main" id="{87CC0CD1-EB73-B94E-A4B7-E7FF417172A1}"/>
                    </a:ext>
                  </a:extLst>
                </p:cNvPr>
                <p:cNvSpPr/>
                <p:nvPr/>
              </p:nvSpPr>
              <p:spPr>
                <a:xfrm>
                  <a:off x="11268610" y="3785053"/>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124" name="Rectangle 123">
                  <a:extLst>
                    <a:ext uri="{FF2B5EF4-FFF2-40B4-BE49-F238E27FC236}">
                      <a16:creationId xmlns:a16="http://schemas.microsoft.com/office/drawing/2014/main" id="{25CA05E9-427F-6B43-9832-AA594E38C9D3}"/>
                    </a:ext>
                  </a:extLst>
                </p:cNvPr>
                <p:cNvSpPr>
                  <a:spLocks noRot="1" noChangeAspect="1" noMove="1" noResize="1" noEditPoints="1" noAdjustHandles="1" noChangeArrowheads="1" noChangeShapeType="1" noTextEdit="1"/>
                </p:cNvSpPr>
                <p:nvPr/>
              </p:nvSpPr>
              <p:spPr>
                <a:xfrm>
                  <a:off x="11268610" y="3785053"/>
                  <a:ext cx="384080" cy="276999"/>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7" name="Rectangle 126">
                  <a:extLst>
                    <a:ext uri="{FF2B5EF4-FFF2-40B4-BE49-F238E27FC236}">
                      <a16:creationId xmlns:a16="http://schemas.microsoft.com/office/drawing/2014/main" id="{CB8292B9-DFC8-B242-ADBA-5311C4104DEF}"/>
                    </a:ext>
                  </a:extLst>
                </p:cNvPr>
                <p:cNvSpPr/>
                <p:nvPr/>
              </p:nvSpPr>
              <p:spPr>
                <a:xfrm>
                  <a:off x="11271607" y="5025942"/>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125" name="Rectangle 124">
                  <a:extLst>
                    <a:ext uri="{FF2B5EF4-FFF2-40B4-BE49-F238E27FC236}">
                      <a16:creationId xmlns:a16="http://schemas.microsoft.com/office/drawing/2014/main" id="{8BA2984A-DBF3-9F47-BDD4-727B5986972B}"/>
                    </a:ext>
                  </a:extLst>
                </p:cNvPr>
                <p:cNvSpPr>
                  <a:spLocks noRot="1" noChangeAspect="1" noMove="1" noResize="1" noEditPoints="1" noAdjustHandles="1" noChangeArrowheads="1" noChangeShapeType="1" noTextEdit="1"/>
                </p:cNvSpPr>
                <p:nvPr/>
              </p:nvSpPr>
              <p:spPr>
                <a:xfrm>
                  <a:off x="11271607" y="5025942"/>
                  <a:ext cx="348044"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8" name="Rectangle 127">
                  <a:extLst>
                    <a:ext uri="{FF2B5EF4-FFF2-40B4-BE49-F238E27FC236}">
                      <a16:creationId xmlns:a16="http://schemas.microsoft.com/office/drawing/2014/main" id="{157D570B-211C-5940-A637-C2923360F387}"/>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146" name="Rectangle 145">
                  <a:extLst>
                    <a:ext uri="{FF2B5EF4-FFF2-40B4-BE49-F238E27FC236}">
                      <a16:creationId xmlns:a16="http://schemas.microsoft.com/office/drawing/2014/main" id="{794253F9-30A7-564C-95F6-5B178B51258A}"/>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32"/>
                  <a:stretch>
                    <a:fillRect b="-6667"/>
                  </a:stretch>
                </a:blipFill>
              </p:spPr>
              <p:txBody>
                <a:bodyPr/>
                <a:lstStyle/>
                <a:p>
                  <a:r>
                    <a:rPr lang="en-GB">
                      <a:noFill/>
                    </a:rPr>
                    <a:t> </a:t>
                  </a:r>
                </a:p>
              </p:txBody>
            </p:sp>
          </mc:Fallback>
        </mc:AlternateContent>
        <p:cxnSp>
          <p:nvCxnSpPr>
            <p:cNvPr id="129" name="Straight Connector 128">
              <a:extLst>
                <a:ext uri="{FF2B5EF4-FFF2-40B4-BE49-F238E27FC236}">
                  <a16:creationId xmlns:a16="http://schemas.microsoft.com/office/drawing/2014/main" id="{388C6905-D936-FA49-B881-33A4F61EA502}"/>
                </a:ext>
              </a:extLst>
            </p:cNvPr>
            <p:cNvCxnSpPr>
              <a:cxnSpLocks/>
              <a:stCxn id="128" idx="0"/>
              <a:endCxn id="130"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30" name="Oval 129">
              <a:extLst>
                <a:ext uri="{FF2B5EF4-FFF2-40B4-BE49-F238E27FC236}">
                  <a16:creationId xmlns:a16="http://schemas.microsoft.com/office/drawing/2014/main" id="{6906B276-1432-F04E-907E-292BCB28C307}"/>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31" name="Rectangle 130">
                  <a:extLst>
                    <a:ext uri="{FF2B5EF4-FFF2-40B4-BE49-F238E27FC236}">
                      <a16:creationId xmlns:a16="http://schemas.microsoft.com/office/drawing/2014/main" id="{23F3C39F-1EFB-6D44-909F-B4690ACF495B}"/>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149" name="Rectangle 148">
                  <a:extLst>
                    <a:ext uri="{FF2B5EF4-FFF2-40B4-BE49-F238E27FC236}">
                      <a16:creationId xmlns:a16="http://schemas.microsoft.com/office/drawing/2014/main" id="{822839C1-6262-7547-B9E8-AEA2145A1A4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3"/>
                  <a:stretch>
                    <a:fillRect b="-6667"/>
                  </a:stretch>
                </a:blipFill>
              </p:spPr>
              <p:txBody>
                <a:bodyPr/>
                <a:lstStyle/>
                <a:p>
                  <a:r>
                    <a:rPr lang="en-GB">
                      <a:noFill/>
                    </a:rPr>
                    <a:t> </a:t>
                  </a:r>
                </a:p>
              </p:txBody>
            </p:sp>
          </mc:Fallback>
        </mc:AlternateContent>
        <p:cxnSp>
          <p:nvCxnSpPr>
            <p:cNvPr id="132" name="Straight Connector 131">
              <a:extLst>
                <a:ext uri="{FF2B5EF4-FFF2-40B4-BE49-F238E27FC236}">
                  <a16:creationId xmlns:a16="http://schemas.microsoft.com/office/drawing/2014/main" id="{5A8707C3-46BC-1A44-B157-BC2A7CF23574}"/>
                </a:ext>
              </a:extLst>
            </p:cNvPr>
            <p:cNvCxnSpPr>
              <a:cxnSpLocks/>
              <a:stCxn id="131" idx="0"/>
              <a:endCxn id="134"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2127B0E3-4183-5843-96C8-5E325C1E44CF}"/>
                </a:ext>
              </a:extLst>
            </p:cNvPr>
            <p:cNvCxnSpPr>
              <a:cxnSpLocks/>
              <a:stCxn id="134" idx="0"/>
              <a:endCxn id="135"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4" name="Oval 133">
              <a:extLst>
                <a:ext uri="{FF2B5EF4-FFF2-40B4-BE49-F238E27FC236}">
                  <a16:creationId xmlns:a16="http://schemas.microsoft.com/office/drawing/2014/main" id="{228E8409-73F0-3C45-8B65-34E6E66577D2}"/>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35" name="TextBox 134">
                  <a:extLst>
                    <a:ext uri="{FF2B5EF4-FFF2-40B4-BE49-F238E27FC236}">
                      <a16:creationId xmlns:a16="http://schemas.microsoft.com/office/drawing/2014/main" id="{DB0CB471-1844-3A46-9CDC-A9A453B67092}"/>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53" name="TextBox 152">
                  <a:extLst>
                    <a:ext uri="{FF2B5EF4-FFF2-40B4-BE49-F238E27FC236}">
                      <a16:creationId xmlns:a16="http://schemas.microsoft.com/office/drawing/2014/main" id="{6981E5CB-4B62-BF48-9ADB-6DD81BE9A587}"/>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34"/>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6" name="Rectangle 135">
                  <a:extLst>
                    <a:ext uri="{FF2B5EF4-FFF2-40B4-BE49-F238E27FC236}">
                      <a16:creationId xmlns:a16="http://schemas.microsoft.com/office/drawing/2014/main" id="{6F2F5901-6B13-EE4B-AF38-BEE5B2EBC180}"/>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154" name="Rectangle 153">
                  <a:extLst>
                    <a:ext uri="{FF2B5EF4-FFF2-40B4-BE49-F238E27FC236}">
                      <a16:creationId xmlns:a16="http://schemas.microsoft.com/office/drawing/2014/main" id="{580D70BB-04E5-6A46-A5B8-405FB8633DA1}"/>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3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7" name="Rectangle 136">
                  <a:extLst>
                    <a:ext uri="{FF2B5EF4-FFF2-40B4-BE49-F238E27FC236}">
                      <a16:creationId xmlns:a16="http://schemas.microsoft.com/office/drawing/2014/main" id="{90314743-8CC1-D345-B101-CBB504711B2B}"/>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155" name="Rectangle 154">
                  <a:extLst>
                    <a:ext uri="{FF2B5EF4-FFF2-40B4-BE49-F238E27FC236}">
                      <a16:creationId xmlns:a16="http://schemas.microsoft.com/office/drawing/2014/main" id="{5FBB1891-6AA0-B344-9AA2-4AADF04CBC20}"/>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6"/>
                  <a:stretch>
                    <a:fillRect/>
                  </a:stretch>
                </a:blipFill>
              </p:spPr>
              <p:txBody>
                <a:bodyPr/>
                <a:lstStyle/>
                <a:p>
                  <a:r>
                    <a:rPr lang="en-GB">
                      <a:noFill/>
                    </a:rPr>
                    <a:t> </a:t>
                  </a:r>
                </a:p>
              </p:txBody>
            </p:sp>
          </mc:Fallback>
        </mc:AlternateContent>
      </p:grpSp>
      <p:grpSp>
        <p:nvGrpSpPr>
          <p:cNvPr id="138" name="Group 137">
            <a:extLst>
              <a:ext uri="{FF2B5EF4-FFF2-40B4-BE49-F238E27FC236}">
                <a16:creationId xmlns:a16="http://schemas.microsoft.com/office/drawing/2014/main" id="{3214AE18-A843-8A45-9B9D-EB42051D30F7}"/>
              </a:ext>
            </a:extLst>
          </p:cNvPr>
          <p:cNvGrpSpPr/>
          <p:nvPr/>
        </p:nvGrpSpPr>
        <p:grpSpPr>
          <a:xfrm>
            <a:off x="8169497" y="745865"/>
            <a:ext cx="3658145" cy="1650928"/>
            <a:chOff x="6907622" y="3651587"/>
            <a:chExt cx="5051915" cy="2279933"/>
          </a:xfrm>
        </p:grpSpPr>
        <p:grpSp>
          <p:nvGrpSpPr>
            <p:cNvPr id="139" name="Group 138">
              <a:extLst>
                <a:ext uri="{FF2B5EF4-FFF2-40B4-BE49-F238E27FC236}">
                  <a16:creationId xmlns:a16="http://schemas.microsoft.com/office/drawing/2014/main" id="{ABAA2D8C-924D-8D45-93E0-358C31560C50}"/>
                </a:ext>
              </a:extLst>
            </p:cNvPr>
            <p:cNvGrpSpPr/>
            <p:nvPr/>
          </p:nvGrpSpPr>
          <p:grpSpPr>
            <a:xfrm>
              <a:off x="8323703" y="3758390"/>
              <a:ext cx="1952714" cy="514051"/>
              <a:chOff x="8737128" y="3128966"/>
              <a:chExt cx="1952714" cy="514051"/>
            </a:xfrm>
          </p:grpSpPr>
          <p:cxnSp>
            <p:nvCxnSpPr>
              <p:cNvPr id="167" name="Straight Connector 166">
                <a:extLst>
                  <a:ext uri="{FF2B5EF4-FFF2-40B4-BE49-F238E27FC236}">
                    <a16:creationId xmlns:a16="http://schemas.microsoft.com/office/drawing/2014/main" id="{F6CD0742-749F-2741-8479-A59B2CE18891}"/>
                  </a:ext>
                </a:extLst>
              </p:cNvPr>
              <p:cNvCxnSpPr>
                <a:cxnSpLocks/>
                <a:stCxn id="140" idx="6"/>
                <a:endCxn id="172"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EA1CCCC1-9B5D-6240-83F8-CE0F2B381602}"/>
                  </a:ext>
                </a:extLst>
              </p:cNvPr>
              <p:cNvCxnSpPr>
                <a:cxnSpLocks/>
                <a:stCxn id="141" idx="2"/>
                <a:endCxn id="172"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6F34ADFC-C8C4-A24D-8546-E7F0E2FFCEE6}"/>
                  </a:ext>
                </a:extLst>
              </p:cNvPr>
              <p:cNvCxnSpPr>
                <a:cxnSpLocks/>
                <a:stCxn id="144" idx="0"/>
                <a:endCxn id="172"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0" name="Group 169">
                <a:extLst>
                  <a:ext uri="{FF2B5EF4-FFF2-40B4-BE49-F238E27FC236}">
                    <a16:creationId xmlns:a16="http://schemas.microsoft.com/office/drawing/2014/main" id="{0E06DCA5-52BA-F947-8981-3AEEBAF456AF}"/>
                  </a:ext>
                </a:extLst>
              </p:cNvPr>
              <p:cNvGrpSpPr/>
              <p:nvPr/>
            </p:nvGrpSpPr>
            <p:grpSpPr>
              <a:xfrm>
                <a:off x="9540595" y="3128966"/>
                <a:ext cx="540370" cy="412745"/>
                <a:chOff x="9540595" y="3128966"/>
                <a:chExt cx="540370" cy="412745"/>
              </a:xfrm>
            </p:grpSpPr>
            <p:sp>
              <p:nvSpPr>
                <p:cNvPr id="171" name="Rectangle 170">
                  <a:extLst>
                    <a:ext uri="{FF2B5EF4-FFF2-40B4-BE49-F238E27FC236}">
                      <a16:creationId xmlns:a16="http://schemas.microsoft.com/office/drawing/2014/main" id="{A29AC89C-C023-794F-B01A-2ED29BF4CC40}"/>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72" name="Rectangle 171">
                  <a:extLst>
                    <a:ext uri="{FF2B5EF4-FFF2-40B4-BE49-F238E27FC236}">
                      <a16:creationId xmlns:a16="http://schemas.microsoft.com/office/drawing/2014/main" id="{BAD49097-739B-984C-B979-5829ECAFE330}"/>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73" name="Rectangle 172">
                  <a:extLst>
                    <a:ext uri="{FF2B5EF4-FFF2-40B4-BE49-F238E27FC236}">
                      <a16:creationId xmlns:a16="http://schemas.microsoft.com/office/drawing/2014/main" id="{012D4363-81CA-2D4F-B8D1-2C2C1F0D46F8}"/>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74" name="TextBox 173">
                      <a:extLst>
                        <a:ext uri="{FF2B5EF4-FFF2-40B4-BE49-F238E27FC236}">
                          <a16:creationId xmlns:a16="http://schemas.microsoft.com/office/drawing/2014/main" id="{5B20152E-E5D0-7745-990D-4DEF38D1638D}"/>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401" name="TextBox 400">
                      <a:extLst>
                        <a:ext uri="{FF2B5EF4-FFF2-40B4-BE49-F238E27FC236}">
                          <a16:creationId xmlns:a16="http://schemas.microsoft.com/office/drawing/2014/main" id="{5FC8A781-9931-AD42-AA64-1DAE700E5DAA}"/>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39"/>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0" name="Oval 139">
                  <a:extLst>
                    <a:ext uri="{FF2B5EF4-FFF2-40B4-BE49-F238E27FC236}">
                      <a16:creationId xmlns:a16="http://schemas.microsoft.com/office/drawing/2014/main" id="{1488A627-0BDF-0E43-8CC1-BF24C431738C}"/>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367" name="Oval 366">
                  <a:extLst>
                    <a:ext uri="{FF2B5EF4-FFF2-40B4-BE49-F238E27FC236}">
                      <a16:creationId xmlns:a16="http://schemas.microsoft.com/office/drawing/2014/main" id="{4C9E70A6-F6E9-8C42-92D2-36254D8629C5}"/>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1" name="Oval 140">
                  <a:extLst>
                    <a:ext uri="{FF2B5EF4-FFF2-40B4-BE49-F238E27FC236}">
                      <a16:creationId xmlns:a16="http://schemas.microsoft.com/office/drawing/2014/main" id="{0BBA1CDF-8379-E74C-94C2-DBED0D01F0DE}"/>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368" name="Oval 367">
                  <a:extLst>
                    <a:ext uri="{FF2B5EF4-FFF2-40B4-BE49-F238E27FC236}">
                      <a16:creationId xmlns:a16="http://schemas.microsoft.com/office/drawing/2014/main" id="{AEB1BE76-E4C4-FB4B-BD27-4377A7660C6A}"/>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2" name="Oval 141">
                  <a:extLst>
                    <a:ext uri="{FF2B5EF4-FFF2-40B4-BE49-F238E27FC236}">
                      <a16:creationId xmlns:a16="http://schemas.microsoft.com/office/drawing/2014/main" id="{593FEEC3-8523-3445-90FF-D5FABB1E3BD2}"/>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3" name="Oval 142">
                  <a:extLst>
                    <a:ext uri="{FF2B5EF4-FFF2-40B4-BE49-F238E27FC236}">
                      <a16:creationId xmlns:a16="http://schemas.microsoft.com/office/drawing/2014/main" id="{61583A7C-2565-8141-8DC8-189B0FABF98E}"/>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370" name="Oval 369">
                  <a:extLst>
                    <a:ext uri="{FF2B5EF4-FFF2-40B4-BE49-F238E27FC236}">
                      <a16:creationId xmlns:a16="http://schemas.microsoft.com/office/drawing/2014/main" id="{DD11B2A9-346E-B54D-A86D-3B3C8282E0A7}"/>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4" name="Oval 143">
                  <a:extLst>
                    <a:ext uri="{FF2B5EF4-FFF2-40B4-BE49-F238E27FC236}">
                      <a16:creationId xmlns:a16="http://schemas.microsoft.com/office/drawing/2014/main" id="{4A104B12-4981-6943-89FA-63429FDA128C}"/>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371" name="Oval 370">
                  <a:extLst>
                    <a:ext uri="{FF2B5EF4-FFF2-40B4-BE49-F238E27FC236}">
                      <a16:creationId xmlns:a16="http://schemas.microsoft.com/office/drawing/2014/main" id="{A3A3B748-A09C-A646-99EB-00DA9A4B1807}"/>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4"/>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5" name="Oval 144">
                  <a:extLst>
                    <a:ext uri="{FF2B5EF4-FFF2-40B4-BE49-F238E27FC236}">
                      <a16:creationId xmlns:a16="http://schemas.microsoft.com/office/drawing/2014/main" id="{707CFA9A-2624-0E4E-A1EB-5832C8221E0D}"/>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372" name="Oval 371">
                  <a:extLst>
                    <a:ext uri="{FF2B5EF4-FFF2-40B4-BE49-F238E27FC236}">
                      <a16:creationId xmlns:a16="http://schemas.microsoft.com/office/drawing/2014/main" id="{E264D374-DEC1-1947-ADF9-4BA5D9F26E78}"/>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5"/>
                  <a:stretch>
                    <a:fillRect/>
                  </a:stretch>
                </a:blipFill>
                <a:ln>
                  <a:solidFill>
                    <a:schemeClr val="tx1"/>
                  </a:solidFill>
                </a:ln>
              </p:spPr>
              <p:txBody>
                <a:bodyPr/>
                <a:lstStyle/>
                <a:p>
                  <a:r>
                    <a:rPr lang="en-GB">
                      <a:noFill/>
                    </a:rPr>
                    <a:t> </a:t>
                  </a:r>
                </a:p>
              </p:txBody>
            </p:sp>
          </mc:Fallback>
        </mc:AlternateContent>
        <p:cxnSp>
          <p:nvCxnSpPr>
            <p:cNvPr id="146" name="Straight Connector 145">
              <a:extLst>
                <a:ext uri="{FF2B5EF4-FFF2-40B4-BE49-F238E27FC236}">
                  <a16:creationId xmlns:a16="http://schemas.microsoft.com/office/drawing/2014/main" id="{567B1D5F-81E5-3B4A-80C6-4A785C5486D9}"/>
                </a:ext>
              </a:extLst>
            </p:cNvPr>
            <p:cNvCxnSpPr>
              <a:cxnSpLocks/>
              <a:stCxn id="143" idx="6"/>
              <a:endCxn id="164"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C3165DBE-9BB3-044E-9631-7282335714E9}"/>
                </a:ext>
              </a:extLst>
            </p:cNvPr>
            <p:cNvCxnSpPr>
              <a:cxnSpLocks/>
              <a:stCxn id="144" idx="4"/>
              <a:endCxn id="164"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06C66126-2CA0-314D-9E29-A70FAAB32761}"/>
                </a:ext>
              </a:extLst>
            </p:cNvPr>
            <p:cNvCxnSpPr>
              <a:cxnSpLocks/>
              <a:stCxn id="142" idx="0"/>
              <a:endCxn id="164"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9" name="Group 148">
              <a:extLst>
                <a:ext uri="{FF2B5EF4-FFF2-40B4-BE49-F238E27FC236}">
                  <a16:creationId xmlns:a16="http://schemas.microsoft.com/office/drawing/2014/main" id="{044E262A-0EF9-034E-AD21-3D5DEB735912}"/>
                </a:ext>
              </a:extLst>
            </p:cNvPr>
            <p:cNvGrpSpPr/>
            <p:nvPr/>
          </p:nvGrpSpPr>
          <p:grpSpPr>
            <a:xfrm>
              <a:off x="8610247" y="4990220"/>
              <a:ext cx="474503" cy="412240"/>
              <a:chOff x="9288700" y="3036033"/>
              <a:chExt cx="474503" cy="412240"/>
            </a:xfrm>
          </p:grpSpPr>
          <p:sp>
            <p:nvSpPr>
              <p:cNvPr id="163" name="Rectangle 162">
                <a:extLst>
                  <a:ext uri="{FF2B5EF4-FFF2-40B4-BE49-F238E27FC236}">
                    <a16:creationId xmlns:a16="http://schemas.microsoft.com/office/drawing/2014/main" id="{C6DAA497-5696-2247-8D1F-6C5261C2146C}"/>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64" name="Rectangle 163">
                <a:extLst>
                  <a:ext uri="{FF2B5EF4-FFF2-40B4-BE49-F238E27FC236}">
                    <a16:creationId xmlns:a16="http://schemas.microsoft.com/office/drawing/2014/main" id="{80595056-2560-D842-B3C2-D30DCB8A04DE}"/>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65" name="Rectangle 164">
                <a:extLst>
                  <a:ext uri="{FF2B5EF4-FFF2-40B4-BE49-F238E27FC236}">
                    <a16:creationId xmlns:a16="http://schemas.microsoft.com/office/drawing/2014/main" id="{FD4900C4-925F-B942-A3C4-70A120F56C8F}"/>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66" name="TextBox 165">
                    <a:extLst>
                      <a:ext uri="{FF2B5EF4-FFF2-40B4-BE49-F238E27FC236}">
                        <a16:creationId xmlns:a16="http://schemas.microsoft.com/office/drawing/2014/main" id="{1CB5FE92-7B56-6D4B-813D-382E6E02E4F9}"/>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393" name="TextBox 392">
                    <a:extLst>
                      <a:ext uri="{FF2B5EF4-FFF2-40B4-BE49-F238E27FC236}">
                        <a16:creationId xmlns:a16="http://schemas.microsoft.com/office/drawing/2014/main" id="{ADFC7C13-C6E9-0B47-8BF4-80AB10D18507}"/>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6"/>
                    <a:stretch>
                      <a:fillRect l="-15789" r="-5263" b="-16667"/>
                    </a:stretch>
                  </a:blipFill>
                </p:spPr>
                <p:txBody>
                  <a:bodyPr/>
                  <a:lstStyle/>
                  <a:p>
                    <a:r>
                      <a:rPr lang="en-GB">
                        <a:noFill/>
                      </a:rPr>
                      <a:t> </a:t>
                    </a:r>
                  </a:p>
                </p:txBody>
              </p:sp>
            </mc:Fallback>
          </mc:AlternateContent>
        </p:grpSp>
        <p:cxnSp>
          <p:nvCxnSpPr>
            <p:cNvPr id="150" name="Straight Connector 149">
              <a:extLst>
                <a:ext uri="{FF2B5EF4-FFF2-40B4-BE49-F238E27FC236}">
                  <a16:creationId xmlns:a16="http://schemas.microsoft.com/office/drawing/2014/main" id="{E221F666-995A-B74B-ADD9-84363659F3D9}"/>
                </a:ext>
              </a:extLst>
            </p:cNvPr>
            <p:cNvCxnSpPr>
              <a:cxnSpLocks/>
              <a:stCxn id="144" idx="4"/>
              <a:endCxn id="160"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6917A671-E237-C64D-8EA2-F8096B4AA703}"/>
                </a:ext>
              </a:extLst>
            </p:cNvPr>
            <p:cNvCxnSpPr>
              <a:cxnSpLocks/>
              <a:stCxn id="145" idx="2"/>
              <a:endCxn id="160"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7D0B063B-D46B-8E43-8230-464812C21D51}"/>
                </a:ext>
              </a:extLst>
            </p:cNvPr>
            <p:cNvCxnSpPr>
              <a:cxnSpLocks/>
              <a:stCxn id="142" idx="0"/>
              <a:endCxn id="160"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3" name="Group 152">
              <a:extLst>
                <a:ext uri="{FF2B5EF4-FFF2-40B4-BE49-F238E27FC236}">
                  <a16:creationId xmlns:a16="http://schemas.microsoft.com/office/drawing/2014/main" id="{DF4E2EFA-4FBE-084A-9B36-72E0E1AB3F5D}"/>
                </a:ext>
              </a:extLst>
            </p:cNvPr>
            <p:cNvGrpSpPr/>
            <p:nvPr/>
          </p:nvGrpSpPr>
          <p:grpSpPr>
            <a:xfrm>
              <a:off x="9393015" y="4990220"/>
              <a:ext cx="546126" cy="412737"/>
              <a:chOff x="9540595" y="3036033"/>
              <a:chExt cx="546126" cy="412737"/>
            </a:xfrm>
          </p:grpSpPr>
          <p:sp>
            <p:nvSpPr>
              <p:cNvPr id="159" name="Rectangle 158">
                <a:extLst>
                  <a:ext uri="{FF2B5EF4-FFF2-40B4-BE49-F238E27FC236}">
                    <a16:creationId xmlns:a16="http://schemas.microsoft.com/office/drawing/2014/main" id="{F46463BA-1A2A-3C43-91D4-617E8D0397AA}"/>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60" name="Rectangle 159">
                <a:extLst>
                  <a:ext uri="{FF2B5EF4-FFF2-40B4-BE49-F238E27FC236}">
                    <a16:creationId xmlns:a16="http://schemas.microsoft.com/office/drawing/2014/main" id="{0947B409-F1F9-B746-9535-5938BBC282A5}"/>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61" name="Rectangle 160">
                <a:extLst>
                  <a:ext uri="{FF2B5EF4-FFF2-40B4-BE49-F238E27FC236}">
                    <a16:creationId xmlns:a16="http://schemas.microsoft.com/office/drawing/2014/main" id="{93C3F179-F52C-6C43-BD4C-8A0BFE3972F0}"/>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62" name="TextBox 161">
                    <a:extLst>
                      <a:ext uri="{FF2B5EF4-FFF2-40B4-BE49-F238E27FC236}">
                        <a16:creationId xmlns:a16="http://schemas.microsoft.com/office/drawing/2014/main" id="{8F5329EE-72A4-8045-9AC2-7CF6D8ACF3B9}"/>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389" name="TextBox 388">
                    <a:extLst>
                      <a:ext uri="{FF2B5EF4-FFF2-40B4-BE49-F238E27FC236}">
                        <a16:creationId xmlns:a16="http://schemas.microsoft.com/office/drawing/2014/main" id="{0B04F115-E6A3-A74A-B626-B75E9D48CA46}"/>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7"/>
                    <a:stretch>
                      <a:fillRect l="-15789" b="-16667"/>
                    </a:stretch>
                  </a:blipFill>
                </p:spPr>
                <p:txBody>
                  <a:bodyPr/>
                  <a:lstStyle/>
                  <a:p>
                    <a:r>
                      <a:rPr lang="en-GB">
                        <a:noFill/>
                      </a:rPr>
                      <a:t> </a:t>
                    </a:r>
                  </a:p>
                </p:txBody>
              </p:sp>
            </mc:Fallback>
          </mc:AlternateContent>
        </p:grpSp>
        <p:grpSp>
          <p:nvGrpSpPr>
            <p:cNvPr id="154" name="Group 153">
              <a:extLst>
                <a:ext uri="{FF2B5EF4-FFF2-40B4-BE49-F238E27FC236}">
                  <a16:creationId xmlns:a16="http://schemas.microsoft.com/office/drawing/2014/main" id="{D16AB283-5837-2D49-8B81-B7942D068163}"/>
                </a:ext>
              </a:extLst>
            </p:cNvPr>
            <p:cNvGrpSpPr/>
            <p:nvPr/>
          </p:nvGrpSpPr>
          <p:grpSpPr>
            <a:xfrm>
              <a:off x="9648485" y="4409628"/>
              <a:ext cx="749540" cy="380873"/>
              <a:chOff x="8665851" y="3155493"/>
              <a:chExt cx="749540" cy="380873"/>
            </a:xfrm>
          </p:grpSpPr>
          <p:cxnSp>
            <p:nvCxnSpPr>
              <p:cNvPr id="155" name="Straight Connector 154">
                <a:extLst>
                  <a:ext uri="{FF2B5EF4-FFF2-40B4-BE49-F238E27FC236}">
                    <a16:creationId xmlns:a16="http://schemas.microsoft.com/office/drawing/2014/main" id="{A3D64FF1-C03A-6544-8AC9-9E8DAA127DF0}"/>
                  </a:ext>
                </a:extLst>
              </p:cNvPr>
              <p:cNvCxnSpPr>
                <a:cxnSpLocks/>
                <a:stCxn id="144" idx="6"/>
                <a:endCxn id="157"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Group 155">
                <a:extLst>
                  <a:ext uri="{FF2B5EF4-FFF2-40B4-BE49-F238E27FC236}">
                    <a16:creationId xmlns:a16="http://schemas.microsoft.com/office/drawing/2014/main" id="{2CC4C580-3602-7B46-AC71-A8CB191A1B4D}"/>
                  </a:ext>
                </a:extLst>
              </p:cNvPr>
              <p:cNvGrpSpPr/>
              <p:nvPr/>
            </p:nvGrpSpPr>
            <p:grpSpPr>
              <a:xfrm>
                <a:off x="8957481" y="3155493"/>
                <a:ext cx="457910" cy="380873"/>
                <a:chOff x="8957481" y="3155493"/>
                <a:chExt cx="457910" cy="380873"/>
              </a:xfrm>
            </p:grpSpPr>
            <p:sp>
              <p:nvSpPr>
                <p:cNvPr id="157" name="Rectangle 156">
                  <a:extLst>
                    <a:ext uri="{FF2B5EF4-FFF2-40B4-BE49-F238E27FC236}">
                      <a16:creationId xmlns:a16="http://schemas.microsoft.com/office/drawing/2014/main" id="{5B185938-8616-9041-A8E3-2D737062C43D}"/>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58" name="TextBox 157">
                      <a:extLst>
                        <a:ext uri="{FF2B5EF4-FFF2-40B4-BE49-F238E27FC236}">
                          <a16:creationId xmlns:a16="http://schemas.microsoft.com/office/drawing/2014/main" id="{98ED4F80-331C-5F45-A079-F879BF91C6D0}"/>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385" name="TextBox 384">
                      <a:extLst>
                        <a:ext uri="{FF2B5EF4-FFF2-40B4-BE49-F238E27FC236}">
                          <a16:creationId xmlns:a16="http://schemas.microsoft.com/office/drawing/2014/main" id="{CB9449C1-D257-4B46-8EFC-1F3CF3E9D55E}"/>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8"/>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6110594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D6EDD7-AE32-214C-A176-99F4E18D0D78}"/>
              </a:ext>
            </a:extLst>
          </p:cNvPr>
          <p:cNvSpPr>
            <a:spLocks noGrp="1"/>
          </p:cNvSpPr>
          <p:nvPr>
            <p:ph type="title"/>
          </p:nvPr>
        </p:nvSpPr>
        <p:spPr/>
        <p:txBody>
          <a:bodyPr/>
          <a:lstStyle/>
          <a:p>
            <a:r>
              <a:rPr lang="en-GB" dirty="0"/>
              <a:t>FO Dtree Properties (as before)</a:t>
            </a:r>
          </a:p>
        </p:txBody>
      </p:sp>
      <mc:AlternateContent xmlns:mc="http://schemas.openxmlformats.org/markup-compatibility/2006" xmlns:a14="http://schemas.microsoft.com/office/drawing/2010/main">
        <mc:Choice Requires="a14">
          <p:sp>
            <p:nvSpPr>
              <p:cNvPr id="73" name="Content Placeholder 72">
                <a:extLst>
                  <a:ext uri="{FF2B5EF4-FFF2-40B4-BE49-F238E27FC236}">
                    <a16:creationId xmlns:a16="http://schemas.microsoft.com/office/drawing/2014/main" id="{20EBA6AF-C4A7-7D43-8865-DBA2885F286C}"/>
                  </a:ext>
                </a:extLst>
              </p:cNvPr>
              <p:cNvSpPr>
                <a:spLocks noGrp="1"/>
              </p:cNvSpPr>
              <p:nvPr>
                <p:ph idx="1"/>
              </p:nvPr>
            </p:nvSpPr>
            <p:spPr>
              <a:xfrm>
                <a:off x="359625" y="1665066"/>
                <a:ext cx="7144475" cy="4240848"/>
              </a:xfrm>
            </p:spPr>
            <p:txBody>
              <a:bodyPr>
                <a:noAutofit/>
              </a:bodyPr>
              <a:lstStyle/>
              <a:p>
                <a:r>
                  <a:rPr lang="en-GB" dirty="0">
                    <a:solidFill>
                      <a:srgbClr val="FFC000"/>
                    </a:solidFill>
                  </a:rPr>
                  <a:t>Cutset</a:t>
                </a:r>
                <a:r>
                  <a:rPr lang="en-GB" dirty="0"/>
                  <a:t> </a:t>
                </a:r>
              </a:p>
              <a:p>
                <a:pPr marL="258503" lvl="1" indent="0">
                  <a:buNone/>
                </a:pPr>
                <a14:m>
                  <m:oMathPara xmlns:m="http://schemas.openxmlformats.org/officeDocument/2006/math">
                    <m:oMathParaPr>
                      <m:jc m:val="centerGroup"/>
                    </m:oMathParaPr>
                    <m:oMath xmlns:m="http://schemas.openxmlformats.org/officeDocument/2006/math">
                      <m:r>
                        <m:rPr>
                          <m:sty m:val="p"/>
                        </m:rPr>
                        <a:rPr lang="en-GB" smtClean="0">
                          <a:solidFill>
                            <a:srgbClr val="FFC000"/>
                          </a:solidFill>
                          <a:latin typeface="Cambria Math" panose="02040503050406030204" pitchFamily="18" charset="0"/>
                        </a:rPr>
                        <m:t>cutset</m:t>
                      </m:r>
                      <m:d>
                        <m:dPr>
                          <m:ctrlPr>
                            <a:rPr lang="en-GB" i="1">
                              <a:solidFill>
                                <a:srgbClr val="FFC000"/>
                              </a:solidFill>
                              <a:latin typeface="Cambria Math" panose="02040503050406030204" pitchFamily="18" charset="0"/>
                            </a:rPr>
                          </m:ctrlPr>
                        </m:dPr>
                        <m:e>
                          <m:r>
                            <a:rPr lang="en-GB" i="1">
                              <a:solidFill>
                                <a:srgbClr val="FFC000"/>
                              </a:solidFill>
                              <a:latin typeface="Cambria Math" panose="02040503050406030204" pitchFamily="18" charset="0"/>
                            </a:rPr>
                            <m:t>𝑇</m:t>
                          </m:r>
                        </m:e>
                      </m:d>
                      <m:r>
                        <a:rPr lang="en-GB" i="1">
                          <a:solidFill>
                            <a:srgbClr val="FFC000"/>
                          </a:solidFill>
                          <a:latin typeface="Cambria Math" panose="02040503050406030204" pitchFamily="18" charset="0"/>
                        </a:rPr>
                        <m:t>=</m:t>
                      </m:r>
                      <m:d>
                        <m:dPr>
                          <m:ctrlPr>
                            <a:rPr lang="en-GB" i="1">
                              <a:solidFill>
                                <a:srgbClr val="FFC000"/>
                              </a:solidFill>
                              <a:latin typeface="Cambria Math" panose="02040503050406030204" pitchFamily="18" charset="0"/>
                            </a:rPr>
                          </m:ctrlPr>
                        </m:dPr>
                        <m:e>
                          <m:nary>
                            <m:naryPr>
                              <m:chr m:val="⋃"/>
                              <m:supHide m:val="on"/>
                              <m:ctrlPr>
                                <a:rPr lang="en-GB" i="1">
                                  <a:solidFill>
                                    <a:srgbClr val="FFC000"/>
                                  </a:solidFill>
                                  <a:latin typeface="Cambria Math" panose="02040503050406030204" pitchFamily="18" charset="0"/>
                                </a:rPr>
                              </m:ctrlPr>
                            </m:naryPr>
                            <m:sub>
                              <m:sSub>
                                <m:sSubPr>
                                  <m:ctrlPr>
                                    <a:rPr lang="en-GB" i="1">
                                      <a:solidFill>
                                        <a:srgbClr val="FFC000"/>
                                      </a:solidFill>
                                      <a:latin typeface="Cambria Math" panose="02040503050406030204" pitchFamily="18" charset="0"/>
                                    </a:rPr>
                                  </m:ctrlPr>
                                </m:sSubPr>
                                <m:e>
                                  <m:r>
                                    <m:rPr>
                                      <m:brk m:alnAt="7"/>
                                    </m:rPr>
                                    <a:rPr lang="en-GB" i="1">
                                      <a:solidFill>
                                        <a:srgbClr val="FFC000"/>
                                      </a:solidFill>
                                      <a:latin typeface="Cambria Math" panose="02040503050406030204" pitchFamily="18" charset="0"/>
                                    </a:rPr>
                                    <m:t>𝑇</m:t>
                                  </m:r>
                                </m:e>
                                <m:sub>
                                  <m:r>
                                    <m:rPr>
                                      <m:brk m:alnAt="7"/>
                                    </m:rPr>
                                    <a:rPr lang="en-GB" i="1">
                                      <a:solidFill>
                                        <a:srgbClr val="FFC000"/>
                                      </a:solidFill>
                                      <a:latin typeface="Cambria Math" panose="02040503050406030204" pitchFamily="18" charset="0"/>
                                    </a:rPr>
                                    <m:t>𝑖</m:t>
                                  </m:r>
                                </m:sub>
                              </m:sSub>
                              <m:r>
                                <m:rPr>
                                  <m:brk m:alnAt="7"/>
                                </m:rPr>
                                <a:rPr lang="en-GB" i="1">
                                  <a:solidFill>
                                    <a:srgbClr val="FFC000"/>
                                  </a:solidFill>
                                  <a:latin typeface="Cambria Math" panose="02040503050406030204" pitchFamily="18" charset="0"/>
                                </a:rPr>
                                <m:t>,</m:t>
                              </m:r>
                              <m:sSub>
                                <m:sSubPr>
                                  <m:ctrlPr>
                                    <a:rPr lang="en-GB" i="1">
                                      <a:solidFill>
                                        <a:srgbClr val="FFC000"/>
                                      </a:solidFill>
                                      <a:latin typeface="Cambria Math" panose="02040503050406030204" pitchFamily="18" charset="0"/>
                                    </a:rPr>
                                  </m:ctrlPr>
                                </m:sSubPr>
                                <m:e>
                                  <m:r>
                                    <m:rPr>
                                      <m:brk m:alnAt="7"/>
                                    </m:rPr>
                                    <a:rPr lang="en-GB" i="1">
                                      <a:solidFill>
                                        <a:srgbClr val="FFC000"/>
                                      </a:solidFill>
                                      <a:latin typeface="Cambria Math" panose="02040503050406030204" pitchFamily="18" charset="0"/>
                                    </a:rPr>
                                    <m:t>𝑇</m:t>
                                  </m:r>
                                </m:e>
                                <m:sub>
                                  <m:r>
                                    <m:rPr>
                                      <m:brk m:alnAt="7"/>
                                    </m:rPr>
                                    <a:rPr lang="en-GB" i="1">
                                      <a:solidFill>
                                        <a:srgbClr val="FFC000"/>
                                      </a:solidFill>
                                      <a:latin typeface="Cambria Math" panose="02040503050406030204" pitchFamily="18" charset="0"/>
                                    </a:rPr>
                                    <m:t>𝑗</m:t>
                                  </m:r>
                                </m:sub>
                              </m:sSub>
                              <m:r>
                                <m:rPr>
                                  <m:brk m:alnAt="7"/>
                                </m:rPr>
                                <a:rPr lang="en-GB" i="1">
                                  <a:solidFill>
                                    <a:srgbClr val="FFC000"/>
                                  </a:solidFill>
                                  <a:latin typeface="Cambria Math" panose="02040503050406030204" pitchFamily="18" charset="0"/>
                                  <a:ea typeface="Cambria Math" panose="02040503050406030204" pitchFamily="18" charset="0"/>
                                </a:rPr>
                                <m:t>∈</m:t>
                              </m:r>
                              <m:r>
                                <m:rPr>
                                  <m:sty m:val="p"/>
                                  <m:brk m:alnAt="7"/>
                                </m:rPr>
                                <a:rPr lang="en-GB">
                                  <a:solidFill>
                                    <a:srgbClr val="FFC000"/>
                                  </a:solidFill>
                                  <a:latin typeface="Cambria Math" panose="02040503050406030204" pitchFamily="18" charset="0"/>
                                  <a:ea typeface="Cambria Math" panose="02040503050406030204" pitchFamily="18" charset="0"/>
                                </a:rPr>
                                <m:t>C</m:t>
                              </m:r>
                              <m:r>
                                <m:rPr>
                                  <m:sty m:val="p"/>
                                </m:rPr>
                                <a:rPr lang="en-GB">
                                  <a:solidFill>
                                    <a:srgbClr val="FFC000"/>
                                  </a:solidFill>
                                  <a:latin typeface="Cambria Math" panose="02040503050406030204" pitchFamily="18" charset="0"/>
                                  <a:ea typeface="Cambria Math" panose="02040503050406030204" pitchFamily="18" charset="0"/>
                                </a:rPr>
                                <m:t>h</m:t>
                              </m:r>
                              <m:r>
                                <a:rPr lang="en-GB" i="1">
                                  <a:solidFill>
                                    <a:srgbClr val="FFC000"/>
                                  </a:solidFill>
                                  <a:latin typeface="Cambria Math" panose="02040503050406030204" pitchFamily="18" charset="0"/>
                                  <a:ea typeface="Cambria Math" panose="02040503050406030204" pitchFamily="18" charset="0"/>
                                </a:rPr>
                                <m:t>(</m:t>
                              </m:r>
                              <m:r>
                                <a:rPr lang="en-GB" i="1">
                                  <a:solidFill>
                                    <a:srgbClr val="FFC000"/>
                                  </a:solidFill>
                                  <a:latin typeface="Cambria Math" panose="02040503050406030204" pitchFamily="18" charset="0"/>
                                  <a:ea typeface="Cambria Math" panose="02040503050406030204" pitchFamily="18" charset="0"/>
                                </a:rPr>
                                <m:t>𝑇</m:t>
                              </m:r>
                              <m:r>
                                <a:rPr lang="en-GB" i="1">
                                  <a:solidFill>
                                    <a:srgbClr val="FFC000"/>
                                  </a:solidFill>
                                  <a:latin typeface="Cambria Math" panose="02040503050406030204" pitchFamily="18" charset="0"/>
                                  <a:ea typeface="Cambria Math" panose="02040503050406030204" pitchFamily="18" charset="0"/>
                                </a:rPr>
                                <m:t>)</m:t>
                              </m:r>
                            </m:sub>
                            <m:sup/>
                            <m:e>
                              <m:r>
                                <m:rPr>
                                  <m:sty m:val="p"/>
                                </m:rPr>
                                <a:rPr lang="en-GB">
                                  <a:solidFill>
                                    <a:srgbClr val="FFC000"/>
                                  </a:solidFill>
                                  <a:latin typeface="Cambria Math" panose="02040503050406030204" pitchFamily="18" charset="0"/>
                                </a:rPr>
                                <m:t>rv</m:t>
                              </m:r>
                              <m:d>
                                <m:dPr>
                                  <m:ctrlPr>
                                    <a:rPr lang="en-GB" i="1">
                                      <a:solidFill>
                                        <a:srgbClr val="FFC000"/>
                                      </a:solidFill>
                                      <a:latin typeface="Cambria Math" panose="02040503050406030204" pitchFamily="18" charset="0"/>
                                    </a:rPr>
                                  </m:ctrlPr>
                                </m:dPr>
                                <m:e>
                                  <m:sSub>
                                    <m:sSubPr>
                                      <m:ctrlPr>
                                        <a:rPr lang="en-GB" i="1">
                                          <a:solidFill>
                                            <a:srgbClr val="FFC000"/>
                                          </a:solidFill>
                                          <a:latin typeface="Cambria Math" panose="02040503050406030204" pitchFamily="18" charset="0"/>
                                        </a:rPr>
                                      </m:ctrlPr>
                                    </m:sSubPr>
                                    <m:e>
                                      <m:r>
                                        <a:rPr lang="en-GB" i="1">
                                          <a:solidFill>
                                            <a:srgbClr val="FFC000"/>
                                          </a:solidFill>
                                          <a:latin typeface="Cambria Math" panose="02040503050406030204" pitchFamily="18" charset="0"/>
                                        </a:rPr>
                                        <m:t>𝑇</m:t>
                                      </m:r>
                                    </m:e>
                                    <m:sub>
                                      <m:r>
                                        <a:rPr lang="en-GB" i="1">
                                          <a:solidFill>
                                            <a:srgbClr val="FFC000"/>
                                          </a:solidFill>
                                          <a:latin typeface="Cambria Math" panose="02040503050406030204" pitchFamily="18" charset="0"/>
                                        </a:rPr>
                                        <m:t>𝑖</m:t>
                                      </m:r>
                                    </m:sub>
                                  </m:sSub>
                                </m:e>
                              </m:d>
                              <m:r>
                                <a:rPr lang="en-GB" i="1">
                                  <a:solidFill>
                                    <a:srgbClr val="FFC000"/>
                                  </a:solidFill>
                                  <a:latin typeface="Cambria Math" panose="02040503050406030204" pitchFamily="18" charset="0"/>
                                  <a:ea typeface="Cambria Math" panose="02040503050406030204" pitchFamily="18" charset="0"/>
                                </a:rPr>
                                <m:t>∩</m:t>
                              </m:r>
                              <m:r>
                                <m:rPr>
                                  <m:sty m:val="p"/>
                                </m:rPr>
                                <a:rPr lang="en-GB">
                                  <a:solidFill>
                                    <a:srgbClr val="FFC000"/>
                                  </a:solidFill>
                                  <a:latin typeface="Cambria Math" panose="02040503050406030204" pitchFamily="18" charset="0"/>
                                  <a:ea typeface="Cambria Math" panose="02040503050406030204" pitchFamily="18" charset="0"/>
                                </a:rPr>
                                <m:t>rv</m:t>
                              </m:r>
                              <m:d>
                                <m:dPr>
                                  <m:ctrlPr>
                                    <a:rPr lang="en-GB" i="1">
                                      <a:solidFill>
                                        <a:srgbClr val="FFC000"/>
                                      </a:solidFill>
                                      <a:latin typeface="Cambria Math" panose="02040503050406030204" pitchFamily="18" charset="0"/>
                                      <a:ea typeface="Cambria Math" panose="02040503050406030204" pitchFamily="18" charset="0"/>
                                    </a:rPr>
                                  </m:ctrlPr>
                                </m:dPr>
                                <m:e>
                                  <m:sSub>
                                    <m:sSubPr>
                                      <m:ctrlPr>
                                        <a:rPr lang="en-GB" i="1">
                                          <a:solidFill>
                                            <a:srgbClr val="FFC000"/>
                                          </a:solidFill>
                                          <a:latin typeface="Cambria Math" panose="02040503050406030204" pitchFamily="18" charset="0"/>
                                          <a:ea typeface="Cambria Math" panose="02040503050406030204" pitchFamily="18" charset="0"/>
                                        </a:rPr>
                                      </m:ctrlPr>
                                    </m:sSubPr>
                                    <m:e>
                                      <m:r>
                                        <a:rPr lang="en-GB" i="1">
                                          <a:solidFill>
                                            <a:srgbClr val="FFC000"/>
                                          </a:solidFill>
                                          <a:latin typeface="Cambria Math" panose="02040503050406030204" pitchFamily="18" charset="0"/>
                                          <a:ea typeface="Cambria Math" panose="02040503050406030204" pitchFamily="18" charset="0"/>
                                        </a:rPr>
                                        <m:t>𝑇</m:t>
                                      </m:r>
                                    </m:e>
                                    <m:sub>
                                      <m:r>
                                        <a:rPr lang="en-GB" i="1">
                                          <a:solidFill>
                                            <a:srgbClr val="FFC000"/>
                                          </a:solidFill>
                                          <a:latin typeface="Cambria Math" panose="02040503050406030204" pitchFamily="18" charset="0"/>
                                          <a:ea typeface="Cambria Math" panose="02040503050406030204" pitchFamily="18" charset="0"/>
                                        </a:rPr>
                                        <m:t>𝑗</m:t>
                                      </m:r>
                                    </m:sub>
                                  </m:sSub>
                                </m:e>
                              </m:d>
                            </m:e>
                          </m:nary>
                        </m:e>
                      </m:d>
                      <m:r>
                        <a:rPr lang="en-GB" i="1">
                          <a:solidFill>
                            <a:srgbClr val="FFC000"/>
                          </a:solidFill>
                          <a:latin typeface="Cambria Math" panose="02040503050406030204" pitchFamily="18" charset="0"/>
                          <a:ea typeface="Cambria Math" panose="02040503050406030204" pitchFamily="18" charset="0"/>
                        </a:rPr>
                        <m:t>∖</m:t>
                      </m:r>
                      <m:r>
                        <m:rPr>
                          <m:sty m:val="p"/>
                        </m:rPr>
                        <a:rPr lang="en-GB">
                          <a:solidFill>
                            <a:srgbClr val="FFC000"/>
                          </a:solidFill>
                          <a:latin typeface="Cambria Math" panose="02040503050406030204" pitchFamily="18" charset="0"/>
                          <a:ea typeface="Cambria Math" panose="02040503050406030204" pitchFamily="18" charset="0"/>
                        </a:rPr>
                        <m:t>acutset</m:t>
                      </m:r>
                      <m:d>
                        <m:dPr>
                          <m:ctrlPr>
                            <a:rPr lang="en-GB" i="1">
                              <a:solidFill>
                                <a:srgbClr val="FFC000"/>
                              </a:solidFill>
                              <a:latin typeface="Cambria Math" panose="02040503050406030204" pitchFamily="18" charset="0"/>
                              <a:ea typeface="Cambria Math" panose="02040503050406030204" pitchFamily="18" charset="0"/>
                            </a:rPr>
                          </m:ctrlPr>
                        </m:dPr>
                        <m:e>
                          <m:r>
                            <a:rPr lang="en-GB" i="1">
                              <a:solidFill>
                                <a:srgbClr val="FFC000"/>
                              </a:solidFill>
                              <a:latin typeface="Cambria Math" panose="02040503050406030204" pitchFamily="18" charset="0"/>
                              <a:ea typeface="Cambria Math" panose="02040503050406030204" pitchFamily="18" charset="0"/>
                            </a:rPr>
                            <m:t>𝑇</m:t>
                          </m:r>
                        </m:e>
                      </m:d>
                    </m:oMath>
                  </m:oMathPara>
                </a14:m>
                <a:endParaRPr lang="en-GB" dirty="0">
                  <a:solidFill>
                    <a:schemeClr val="accent1"/>
                  </a:solidFill>
                </a:endParaRPr>
              </a:p>
              <a:p>
                <a:pPr lvl="1"/>
                <a:r>
                  <a:rPr lang="en-GB" dirty="0">
                    <a:solidFill>
                      <a:schemeClr val="tx1"/>
                    </a:solidFill>
                    <a:ea typeface="Cambria Math" panose="02040503050406030204" pitchFamily="18" charset="0"/>
                  </a:rPr>
                  <a:t>Ancestor </a:t>
                </a:r>
                <a:r>
                  <a:rPr lang="en-GB" dirty="0" err="1">
                    <a:solidFill>
                      <a:schemeClr val="tx1"/>
                    </a:solidFill>
                    <a:ea typeface="Cambria Math" panose="02040503050406030204" pitchFamily="18" charset="0"/>
                  </a:rPr>
                  <a:t>cutset</a:t>
                </a:r>
                <a:r>
                  <a:rPr lang="en-GB" dirty="0">
                    <a:solidFill>
                      <a:schemeClr val="tx1"/>
                    </a:solidFill>
                    <a:ea typeface="Cambria Math" panose="02040503050406030204" pitchFamily="18" charset="0"/>
                  </a:rPr>
                  <a:t>: </a:t>
                </a:r>
                <a14:m>
                  <m:oMath xmlns:m="http://schemas.openxmlformats.org/officeDocument/2006/math">
                    <m:r>
                      <m:rPr>
                        <m:sty m:val="p"/>
                      </m:rPr>
                      <a:rPr lang="en-GB" smtClean="0">
                        <a:solidFill>
                          <a:schemeClr val="tx1"/>
                        </a:solidFill>
                        <a:latin typeface="Cambria Math" panose="02040503050406030204" pitchFamily="18" charset="0"/>
                        <a:ea typeface="Cambria Math" panose="02040503050406030204" pitchFamily="18" charset="0"/>
                      </a:rPr>
                      <m:t>acutset</m:t>
                    </m:r>
                    <m:d>
                      <m:dPr>
                        <m:ctrlPr>
                          <a:rPr lang="en-GB" i="1">
                            <a:solidFill>
                              <a:schemeClr val="tx1"/>
                            </a:solidFill>
                            <a:latin typeface="Cambria Math" panose="02040503050406030204" pitchFamily="18" charset="0"/>
                            <a:ea typeface="Cambria Math" panose="02040503050406030204" pitchFamily="18" charset="0"/>
                          </a:rPr>
                        </m:ctrlPr>
                      </m:dPr>
                      <m:e>
                        <m:r>
                          <a:rPr lang="en-GB" i="1">
                            <a:solidFill>
                              <a:schemeClr val="tx1"/>
                            </a:solidFill>
                            <a:latin typeface="Cambria Math" panose="02040503050406030204" pitchFamily="18" charset="0"/>
                            <a:ea typeface="Cambria Math" panose="02040503050406030204" pitchFamily="18" charset="0"/>
                          </a:rPr>
                          <m:t>𝑇</m:t>
                        </m:r>
                      </m:e>
                    </m:d>
                    <m:r>
                      <a:rPr lang="en-GB" i="1">
                        <a:solidFill>
                          <a:schemeClr val="tx1"/>
                        </a:solidFill>
                        <a:latin typeface="Cambria Math" panose="02040503050406030204" pitchFamily="18" charset="0"/>
                        <a:ea typeface="Cambria Math" panose="02040503050406030204" pitchFamily="18" charset="0"/>
                      </a:rPr>
                      <m:t>= </m:t>
                    </m:r>
                    <m:nary>
                      <m:naryPr>
                        <m:chr m:val="⋃"/>
                        <m:supHide m:val="on"/>
                        <m:ctrlPr>
                          <a:rPr lang="en-GB" i="1">
                            <a:solidFill>
                              <a:schemeClr val="tx1"/>
                            </a:solidFill>
                            <a:latin typeface="Cambria Math" panose="02040503050406030204" pitchFamily="18" charset="0"/>
                            <a:ea typeface="Cambria Math" panose="02040503050406030204" pitchFamily="18" charset="0"/>
                          </a:rPr>
                        </m:ctrlPr>
                      </m:naryPr>
                      <m:sub>
                        <m:sSup>
                          <m:sSupPr>
                            <m:ctrlPr>
                              <a:rPr lang="en-GB" i="1">
                                <a:solidFill>
                                  <a:schemeClr val="tx1"/>
                                </a:solidFill>
                                <a:latin typeface="Cambria Math" panose="02040503050406030204" pitchFamily="18" charset="0"/>
                                <a:ea typeface="Cambria Math" panose="02040503050406030204" pitchFamily="18" charset="0"/>
                              </a:rPr>
                            </m:ctrlPr>
                          </m:sSupPr>
                          <m:e>
                            <m:r>
                              <m:rPr>
                                <m:brk m:alnAt="7"/>
                              </m:rPr>
                              <a:rPr lang="en-GB" i="1">
                                <a:solidFill>
                                  <a:schemeClr val="tx1"/>
                                </a:solidFill>
                                <a:latin typeface="Cambria Math" panose="02040503050406030204" pitchFamily="18" charset="0"/>
                                <a:ea typeface="Cambria Math" panose="02040503050406030204" pitchFamily="18" charset="0"/>
                              </a:rPr>
                              <m:t>𝑇</m:t>
                            </m:r>
                          </m:e>
                          <m:sup>
                            <m:r>
                              <a:rPr lang="en-GB" i="1">
                                <a:solidFill>
                                  <a:schemeClr val="tx1"/>
                                </a:solidFill>
                                <a:latin typeface="Cambria Math" panose="02040503050406030204" pitchFamily="18" charset="0"/>
                                <a:ea typeface="Cambria Math" panose="02040503050406030204" pitchFamily="18" charset="0"/>
                              </a:rPr>
                              <m:t>′</m:t>
                            </m:r>
                          </m:sup>
                        </m:sSup>
                        <m:r>
                          <m:rPr>
                            <m:brk m:alnAt="7"/>
                          </m:rPr>
                          <a:rPr lang="en-GB" i="1">
                            <a:solidFill>
                              <a:schemeClr val="tx1"/>
                            </a:solidFill>
                            <a:latin typeface="Cambria Math" panose="02040503050406030204" pitchFamily="18" charset="0"/>
                            <a:ea typeface="Cambria Math" panose="02040503050406030204" pitchFamily="18" charset="0"/>
                          </a:rPr>
                          <m:t>∈</m:t>
                        </m:r>
                        <m:r>
                          <m:rPr>
                            <m:sty m:val="p"/>
                          </m:rPr>
                          <a:rPr lang="en-GB">
                            <a:solidFill>
                              <a:schemeClr val="tx1"/>
                            </a:solidFill>
                            <a:latin typeface="Cambria Math" panose="02040503050406030204" pitchFamily="18" charset="0"/>
                            <a:ea typeface="Cambria Math" panose="02040503050406030204" pitchFamily="18" charset="0"/>
                          </a:rPr>
                          <m:t>Anc</m:t>
                        </m:r>
                        <m:d>
                          <m:dPr>
                            <m:ctrlPr>
                              <a:rPr lang="en-GB" i="1">
                                <a:solidFill>
                                  <a:schemeClr val="tx1"/>
                                </a:solidFill>
                                <a:latin typeface="Cambria Math" panose="02040503050406030204" pitchFamily="18" charset="0"/>
                                <a:ea typeface="Cambria Math" panose="02040503050406030204" pitchFamily="18" charset="0"/>
                              </a:rPr>
                            </m:ctrlPr>
                          </m:dPr>
                          <m:e>
                            <m:r>
                              <m:rPr>
                                <m:brk m:alnAt="7"/>
                              </m:rPr>
                              <a:rPr lang="en-GB" i="1">
                                <a:solidFill>
                                  <a:schemeClr val="tx1"/>
                                </a:solidFill>
                                <a:latin typeface="Cambria Math" panose="02040503050406030204" pitchFamily="18" charset="0"/>
                                <a:ea typeface="Cambria Math" panose="02040503050406030204" pitchFamily="18" charset="0"/>
                              </a:rPr>
                              <m:t>𝑇</m:t>
                            </m:r>
                          </m:e>
                        </m:d>
                      </m:sub>
                      <m:sup/>
                      <m:e>
                        <m:r>
                          <m:rPr>
                            <m:sty m:val="p"/>
                          </m:rPr>
                          <a:rPr lang="en-GB">
                            <a:solidFill>
                              <a:schemeClr val="tx1"/>
                            </a:solidFill>
                            <a:latin typeface="Cambria Math" panose="02040503050406030204" pitchFamily="18" charset="0"/>
                            <a:ea typeface="Cambria Math" panose="02040503050406030204" pitchFamily="18" charset="0"/>
                          </a:rPr>
                          <m:t>cutset</m:t>
                        </m:r>
                        <m:d>
                          <m:dPr>
                            <m:ctrlPr>
                              <a:rPr lang="en-GB" i="1">
                                <a:solidFill>
                                  <a:schemeClr val="tx1"/>
                                </a:solidFill>
                                <a:latin typeface="Cambria Math" panose="02040503050406030204" pitchFamily="18" charset="0"/>
                                <a:ea typeface="Cambria Math" panose="02040503050406030204" pitchFamily="18" charset="0"/>
                              </a:rPr>
                            </m:ctrlPr>
                          </m:dPr>
                          <m:e>
                            <m:sSup>
                              <m:sSupPr>
                                <m:ctrlPr>
                                  <a:rPr lang="en-GB" i="1">
                                    <a:solidFill>
                                      <a:schemeClr val="tx1"/>
                                    </a:solidFill>
                                    <a:latin typeface="Cambria Math" panose="02040503050406030204" pitchFamily="18" charset="0"/>
                                    <a:ea typeface="Cambria Math" panose="02040503050406030204" pitchFamily="18" charset="0"/>
                                  </a:rPr>
                                </m:ctrlPr>
                              </m:sSupPr>
                              <m:e>
                                <m:r>
                                  <a:rPr lang="en-GB" i="1">
                                    <a:solidFill>
                                      <a:schemeClr val="tx1"/>
                                    </a:solidFill>
                                    <a:latin typeface="Cambria Math" panose="02040503050406030204" pitchFamily="18" charset="0"/>
                                    <a:ea typeface="Cambria Math" panose="02040503050406030204" pitchFamily="18" charset="0"/>
                                  </a:rPr>
                                  <m:t>𝑇</m:t>
                                </m:r>
                              </m:e>
                              <m:sup>
                                <m:r>
                                  <a:rPr lang="en-GB" i="1">
                                    <a:solidFill>
                                      <a:schemeClr val="tx1"/>
                                    </a:solidFill>
                                    <a:latin typeface="Cambria Math" panose="02040503050406030204" pitchFamily="18" charset="0"/>
                                    <a:ea typeface="Cambria Math" panose="02040503050406030204" pitchFamily="18" charset="0"/>
                                  </a:rPr>
                                  <m:t>′</m:t>
                                </m:r>
                              </m:sup>
                            </m:sSup>
                          </m:e>
                        </m:d>
                      </m:e>
                    </m:nary>
                  </m:oMath>
                </a14:m>
                <a:endParaRPr lang="en-GB" dirty="0"/>
              </a:p>
              <a:p>
                <a:pPr lvl="1"/>
                <a:r>
                  <a:rPr lang="en-GB" dirty="0"/>
                  <a:t>Definitions of </a:t>
                </a:r>
                <a14:m>
                  <m:oMath xmlns:m="http://schemas.openxmlformats.org/officeDocument/2006/math">
                    <m:r>
                      <m:rPr>
                        <m:sty m:val="p"/>
                      </m:rPr>
                      <a:rPr lang="de-DE">
                        <a:latin typeface="Cambria Math" panose="02040503050406030204" pitchFamily="18" charset="0"/>
                        <a:ea typeface="Cambria Math" panose="02040503050406030204" pitchFamily="18" charset="0"/>
                      </a:rPr>
                      <m:t>Ch</m:t>
                    </m:r>
                  </m:oMath>
                </a14:m>
                <a:r>
                  <a:rPr lang="en-GB" dirty="0"/>
                  <a:t> if DPG nodes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𝑇</m:t>
                        </m:r>
                      </m:e>
                      <m:sub>
                        <m:r>
                          <a:rPr lang="de-DE" i="1">
                            <a:latin typeface="Cambria Math" panose="02040503050406030204" pitchFamily="18" charset="0"/>
                            <a:ea typeface="Cambria Math" panose="02040503050406030204" pitchFamily="18" charset="0"/>
                          </a:rPr>
                          <m:t>𝑋</m:t>
                        </m:r>
                      </m:sub>
                    </m:sSub>
                  </m:oMath>
                </a14:m>
                <a:r>
                  <a:rPr lang="en-GB" dirty="0"/>
                  <a:t> involved </a:t>
                </a:r>
              </a:p>
              <a:p>
                <a:pPr lvl="2"/>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m:rPr>
                            <m:sty m:val="p"/>
                          </m:rPr>
                          <a:rPr lang="el-GR" i="1">
                            <a:latin typeface="Cambria Math" panose="02040503050406030204" pitchFamily="18" charset="0"/>
                            <a:ea typeface="Cambria Math" panose="02040503050406030204" pitchFamily="18" charset="0"/>
                          </a:rPr>
                          <m:t>Θ</m:t>
                        </m:r>
                      </m:e>
                      <m:sub>
                        <m:r>
                          <a:rPr lang="de-DE" i="1">
                            <a:latin typeface="Cambria Math" panose="02040503050406030204" pitchFamily="18" charset="0"/>
                            <a:ea typeface="Cambria Math" panose="02040503050406030204" pitchFamily="18" charset="0"/>
                          </a:rPr>
                          <m:t>𝑋</m:t>
                        </m:r>
                      </m:sub>
                    </m:sSub>
                  </m:oMath>
                </a14:m>
                <a:r>
                  <a:rPr lang="en-GB" dirty="0"/>
                  <a:t> all grounding substitutions of </a:t>
                </a:r>
                <a14:m>
                  <m:oMath xmlns:m="http://schemas.openxmlformats.org/officeDocument/2006/math">
                    <m:r>
                      <a:rPr lang="de-DE" b="0" i="1" dirty="0" smtClean="0">
                        <a:latin typeface="Cambria Math" panose="02040503050406030204" pitchFamily="18" charset="0"/>
                      </a:rPr>
                      <m:t>𝑋</m:t>
                    </m:r>
                  </m:oMath>
                </a14:m>
                <a:endParaRPr lang="en-GB" dirty="0"/>
              </a:p>
              <a:p>
                <a:pPr lvl="2"/>
                <a14:m>
                  <m:oMath xmlns:m="http://schemas.openxmlformats.org/officeDocument/2006/math">
                    <m:r>
                      <m:rPr>
                        <m:sty m:val="p"/>
                      </m:rPr>
                      <a:rPr lang="de-DE">
                        <a:latin typeface="Cambria Math" panose="02040503050406030204" pitchFamily="18" charset="0"/>
                        <a:ea typeface="Cambria Math" panose="02040503050406030204" pitchFamily="18" charset="0"/>
                      </a:rPr>
                      <m:t>Ch</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𝑇</m:t>
                            </m:r>
                          </m:e>
                          <m:sub>
                            <m:r>
                              <a:rPr lang="de-DE" i="1">
                                <a:latin typeface="Cambria Math" panose="02040503050406030204" pitchFamily="18" charset="0"/>
                                <a:ea typeface="Cambria Math" panose="02040503050406030204" pitchFamily="18" charset="0"/>
                              </a:rPr>
                              <m:t>𝑋</m:t>
                            </m:r>
                          </m:sub>
                        </m:sSub>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𝑇</m:t>
                            </m:r>
                          </m:e>
                          <m:sub>
                            <m:r>
                              <a:rPr lang="de-DE" i="1">
                                <a:latin typeface="Cambria Math" panose="02040503050406030204" pitchFamily="18" charset="0"/>
                                <a:ea typeface="Cambria Math" panose="02040503050406030204" pitchFamily="18" charset="0"/>
                              </a:rPr>
                              <m:t>𝑥</m:t>
                            </m:r>
                            <m:r>
                              <a:rPr lang="de-DE" i="1">
                                <a:latin typeface="Cambria Math" panose="02040503050406030204" pitchFamily="18" charset="0"/>
                                <a:ea typeface="Cambria Math" panose="02040503050406030204" pitchFamily="18" charset="0"/>
                              </a:rPr>
                              <m:t>𝜃</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𝑇</m:t>
                            </m:r>
                          </m:e>
                          <m:sub>
                            <m:r>
                              <a:rPr lang="de-DE" i="1">
                                <a:latin typeface="Cambria Math" panose="02040503050406030204" pitchFamily="18" charset="0"/>
                                <a:ea typeface="Cambria Math" panose="02040503050406030204" pitchFamily="18" charset="0"/>
                              </a:rPr>
                              <m:t>𝑥</m:t>
                            </m:r>
                          </m:sub>
                        </m:sSub>
                        <m:r>
                          <a:rPr lang="de-DE" i="1">
                            <a:latin typeface="Cambria Math" panose="02040503050406030204" pitchFamily="18" charset="0"/>
                            <a:ea typeface="Cambria Math" panose="02040503050406030204" pitchFamily="18" charset="0"/>
                          </a:rPr>
                          <m:t> </m:t>
                        </m:r>
                        <m:r>
                          <m:rPr>
                            <m:nor/>
                          </m:rPr>
                          <a:rPr lang="de-DE">
                            <a:latin typeface="Cambria Math" panose="02040503050406030204" pitchFamily="18" charset="0"/>
                            <a:ea typeface="Cambria Math" panose="02040503050406030204" pitchFamily="18" charset="0"/>
                          </a:rPr>
                          <m:t>is</m:t>
                        </m:r>
                        <m:r>
                          <m:rPr>
                            <m:nor/>
                          </m:rPr>
                          <a:rPr lang="de-DE">
                            <a:latin typeface="Cambria Math" panose="02040503050406030204" pitchFamily="18" charset="0"/>
                            <a:ea typeface="Cambria Math" panose="02040503050406030204" pitchFamily="18" charset="0"/>
                          </a:rPr>
                          <m:t> </m:t>
                        </m:r>
                        <m:r>
                          <m:rPr>
                            <m:nor/>
                          </m:rPr>
                          <a:rPr lang="de-DE">
                            <a:latin typeface="Cambria Math" panose="02040503050406030204" pitchFamily="18" charset="0"/>
                            <a:ea typeface="Cambria Math" panose="02040503050406030204" pitchFamily="18" charset="0"/>
                          </a:rPr>
                          <m:t>child</m:t>
                        </m:r>
                        <m:r>
                          <m:rPr>
                            <m:nor/>
                          </m:rPr>
                          <a:rPr lang="de-DE">
                            <a:latin typeface="Cambria Math" panose="02040503050406030204" pitchFamily="18" charset="0"/>
                            <a:ea typeface="Cambria Math" panose="02040503050406030204" pitchFamily="18" charset="0"/>
                          </a:rPr>
                          <m:t> </m:t>
                        </m:r>
                        <m:r>
                          <m:rPr>
                            <m:nor/>
                          </m:rPr>
                          <a:rPr lang="de-DE">
                            <a:latin typeface="Cambria Math" panose="02040503050406030204" pitchFamily="18" charset="0"/>
                            <a:ea typeface="Cambria Math" panose="02040503050406030204" pitchFamily="18" charset="0"/>
                          </a:rPr>
                          <m:t>of</m:t>
                        </m:r>
                        <m:r>
                          <a:rPr lang="de-DE" i="1">
                            <a:latin typeface="Cambria Math" panose="02040503050406030204" pitchFamily="18" charset="0"/>
                            <a:ea typeface="Cambria Math" panose="02040503050406030204" pitchFamily="18" charset="0"/>
                          </a:rPr>
                          <m:t> </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𝑇</m:t>
                            </m:r>
                          </m:e>
                          <m:sub>
                            <m:r>
                              <a:rPr lang="de-DE" i="1">
                                <a:latin typeface="Cambria Math" panose="02040503050406030204" pitchFamily="18" charset="0"/>
                                <a:ea typeface="Cambria Math" panose="02040503050406030204" pitchFamily="18" charset="0"/>
                              </a:rPr>
                              <m:t>𝑋</m:t>
                            </m:r>
                          </m:sub>
                        </m:sSub>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𝜃</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m:rPr>
                                <m:sty m:val="p"/>
                              </m:rPr>
                              <a:rPr lang="el-GR" i="1">
                                <a:latin typeface="Cambria Math" panose="02040503050406030204" pitchFamily="18" charset="0"/>
                                <a:ea typeface="Cambria Math" panose="02040503050406030204" pitchFamily="18" charset="0"/>
                              </a:rPr>
                              <m:t>Θ</m:t>
                            </m:r>
                          </m:e>
                          <m:sub>
                            <m:r>
                              <a:rPr lang="de-DE" i="1">
                                <a:latin typeface="Cambria Math" panose="02040503050406030204" pitchFamily="18" charset="0"/>
                                <a:ea typeface="Cambria Math" panose="02040503050406030204" pitchFamily="18" charset="0"/>
                              </a:rPr>
                              <m:t>𝑋</m:t>
                            </m:r>
                          </m:sub>
                        </m:sSub>
                      </m:e>
                    </m:d>
                  </m:oMath>
                </a14:m>
                <a:endParaRPr lang="en-GB" dirty="0"/>
              </a:p>
              <a:p>
                <a:pPr lvl="2"/>
                <a14:m>
                  <m:oMath xmlns:m="http://schemas.openxmlformats.org/officeDocument/2006/math">
                    <m:r>
                      <m:rPr>
                        <m:sty m:val="p"/>
                      </m:rPr>
                      <a:rPr lang="de-DE">
                        <a:latin typeface="Cambria Math" panose="02040503050406030204" pitchFamily="18" charset="0"/>
                        <a:ea typeface="Cambria Math" panose="02040503050406030204" pitchFamily="18" charset="0"/>
                      </a:rPr>
                      <m:t>Ch</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𝑇</m:t>
                            </m:r>
                          </m:e>
                          <m:sub>
                            <m:r>
                              <a:rPr lang="de-DE" i="1">
                                <a:latin typeface="Cambria Math" panose="02040503050406030204" pitchFamily="18" charset="0"/>
                                <a:ea typeface="Cambria Math" panose="02040503050406030204" pitchFamily="18" charset="0"/>
                              </a:rPr>
                              <m:t>𝑦</m:t>
                            </m:r>
                          </m:sub>
                        </m:sSub>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𝑇</m:t>
                            </m:r>
                          </m:e>
                          <m:sub>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𝜃</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𝑇</m:t>
                            </m:r>
                          </m:e>
                          <m:sub>
                            <m:r>
                              <a:rPr lang="de-DE" i="1">
                                <a:latin typeface="Cambria Math" panose="02040503050406030204" pitchFamily="18" charset="0"/>
                                <a:ea typeface="Cambria Math" panose="02040503050406030204" pitchFamily="18" charset="0"/>
                              </a:rPr>
                              <m:t>𝑋</m:t>
                            </m:r>
                          </m:sub>
                        </m:sSub>
                        <m:r>
                          <a:rPr lang="de-DE" i="1">
                            <a:latin typeface="Cambria Math" panose="02040503050406030204" pitchFamily="18" charset="0"/>
                            <a:ea typeface="Cambria Math" panose="02040503050406030204" pitchFamily="18" charset="0"/>
                          </a:rPr>
                          <m:t> </m:t>
                        </m:r>
                        <m:r>
                          <m:rPr>
                            <m:nor/>
                          </m:rPr>
                          <a:rPr lang="de-DE">
                            <a:latin typeface="Cambria Math" panose="02040503050406030204" pitchFamily="18" charset="0"/>
                            <a:ea typeface="Cambria Math" panose="02040503050406030204" pitchFamily="18" charset="0"/>
                          </a:rPr>
                          <m:t>is</m:t>
                        </m:r>
                        <m:r>
                          <m:rPr>
                            <m:nor/>
                          </m:rPr>
                          <a:rPr lang="de-DE">
                            <a:latin typeface="Cambria Math" panose="02040503050406030204" pitchFamily="18" charset="0"/>
                            <a:ea typeface="Cambria Math" panose="02040503050406030204" pitchFamily="18" charset="0"/>
                          </a:rPr>
                          <m:t> </m:t>
                        </m:r>
                        <m:r>
                          <m:rPr>
                            <m:nor/>
                          </m:rPr>
                          <a:rPr lang="de-DE">
                            <a:latin typeface="Cambria Math" panose="02040503050406030204" pitchFamily="18" charset="0"/>
                            <a:ea typeface="Cambria Math" panose="02040503050406030204" pitchFamily="18" charset="0"/>
                          </a:rPr>
                          <m:t>child</m:t>
                        </m:r>
                        <m:r>
                          <m:rPr>
                            <m:nor/>
                          </m:rPr>
                          <a:rPr lang="de-DE">
                            <a:latin typeface="Cambria Math" panose="02040503050406030204" pitchFamily="18" charset="0"/>
                            <a:ea typeface="Cambria Math" panose="02040503050406030204" pitchFamily="18" charset="0"/>
                          </a:rPr>
                          <m:t> </m:t>
                        </m:r>
                        <m:r>
                          <m:rPr>
                            <m:nor/>
                          </m:rPr>
                          <a:rPr lang="de-DE">
                            <a:latin typeface="Cambria Math" panose="02040503050406030204" pitchFamily="18" charset="0"/>
                            <a:ea typeface="Cambria Math" panose="02040503050406030204" pitchFamily="18" charset="0"/>
                          </a:rPr>
                          <m:t>of</m:t>
                        </m:r>
                        <m:r>
                          <a:rPr lang="de-DE" i="1">
                            <a:latin typeface="Cambria Math" panose="02040503050406030204" pitchFamily="18" charset="0"/>
                            <a:ea typeface="Cambria Math" panose="02040503050406030204" pitchFamily="18" charset="0"/>
                          </a:rPr>
                          <m:t> </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𝑇</m:t>
                            </m:r>
                          </m:e>
                          <m:sub>
                            <m:r>
                              <a:rPr lang="de-DE" i="1">
                                <a:latin typeface="Cambria Math" panose="02040503050406030204" pitchFamily="18" charset="0"/>
                                <a:ea typeface="Cambria Math" panose="02040503050406030204" pitchFamily="18" charset="0"/>
                              </a:rPr>
                              <m:t>𝑦</m:t>
                            </m:r>
                          </m:sub>
                        </m:sSub>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𝜃</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m:rPr>
                                <m:sty m:val="p"/>
                              </m:rPr>
                              <a:rPr lang="el-GR" i="1">
                                <a:latin typeface="Cambria Math" panose="02040503050406030204" pitchFamily="18" charset="0"/>
                                <a:ea typeface="Cambria Math" panose="02040503050406030204" pitchFamily="18" charset="0"/>
                              </a:rPr>
                              <m:t>Θ</m:t>
                            </m:r>
                          </m:e>
                          <m:sub>
                            <m:r>
                              <a:rPr lang="de-DE" i="1">
                                <a:latin typeface="Cambria Math" panose="02040503050406030204" pitchFamily="18" charset="0"/>
                                <a:ea typeface="Cambria Math" panose="02040503050406030204" pitchFamily="18" charset="0"/>
                              </a:rPr>
                              <m:t>𝑋</m:t>
                            </m:r>
                          </m:sub>
                        </m:sSub>
                      </m:e>
                    </m:d>
                  </m:oMath>
                </a14:m>
                <a:endParaRPr lang="en-GB" dirty="0"/>
              </a:p>
              <a:p>
                <a:r>
                  <a:rPr lang="en-GB" dirty="0">
                    <a:solidFill>
                      <a:schemeClr val="accent1"/>
                    </a:solidFill>
                  </a:rPr>
                  <a:t>Context</a:t>
                </a:r>
                <a:r>
                  <a:rPr lang="en-GB" dirty="0"/>
                  <a:t> </a:t>
                </a:r>
              </a:p>
              <a:p>
                <a:pPr marL="258503" lvl="1" indent="0">
                  <a:buNone/>
                </a:pPr>
                <a14:m>
                  <m:oMathPara xmlns:m="http://schemas.openxmlformats.org/officeDocument/2006/math">
                    <m:oMathParaPr>
                      <m:jc m:val="centerGroup"/>
                    </m:oMathParaPr>
                    <m:oMath xmlns:m="http://schemas.openxmlformats.org/officeDocument/2006/math">
                      <m:r>
                        <m:rPr>
                          <m:sty m:val="p"/>
                        </m:rPr>
                        <a:rPr lang="en-GB" smtClean="0">
                          <a:solidFill>
                            <a:schemeClr val="accent1"/>
                          </a:solidFill>
                          <a:latin typeface="Cambria Math" panose="02040503050406030204" pitchFamily="18" charset="0"/>
                        </a:rPr>
                        <m:t>context</m:t>
                      </m:r>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𝑇</m:t>
                          </m:r>
                        </m:e>
                      </m:d>
                      <m:r>
                        <a:rPr lang="en-GB" i="1">
                          <a:solidFill>
                            <a:schemeClr val="accent1"/>
                          </a:solidFill>
                          <a:latin typeface="Cambria Math" panose="02040503050406030204" pitchFamily="18" charset="0"/>
                        </a:rPr>
                        <m:t>=</m:t>
                      </m:r>
                      <m:r>
                        <m:rPr>
                          <m:sty m:val="p"/>
                        </m:rPr>
                        <a:rPr lang="en-GB">
                          <a:solidFill>
                            <a:schemeClr val="accent1"/>
                          </a:solidFill>
                          <a:latin typeface="Cambria Math" panose="02040503050406030204" pitchFamily="18" charset="0"/>
                        </a:rPr>
                        <m:t>rv</m:t>
                      </m:r>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𝑇</m:t>
                          </m:r>
                        </m:e>
                      </m:d>
                      <m:r>
                        <a:rPr lang="en-GB" i="1">
                          <a:solidFill>
                            <a:schemeClr val="accent1"/>
                          </a:solidFill>
                          <a:latin typeface="Cambria Math" panose="02040503050406030204" pitchFamily="18" charset="0"/>
                          <a:ea typeface="Cambria Math" panose="02040503050406030204" pitchFamily="18" charset="0"/>
                        </a:rPr>
                        <m:t>∩</m:t>
                      </m:r>
                      <m:r>
                        <m:rPr>
                          <m:sty m:val="p"/>
                        </m:rPr>
                        <a:rPr lang="en-GB">
                          <a:solidFill>
                            <a:schemeClr val="accent1"/>
                          </a:solidFill>
                          <a:latin typeface="Cambria Math" panose="02040503050406030204" pitchFamily="18" charset="0"/>
                          <a:ea typeface="Cambria Math" panose="02040503050406030204" pitchFamily="18" charset="0"/>
                        </a:rPr>
                        <m:t>acutset</m:t>
                      </m:r>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𝑇</m:t>
                          </m:r>
                        </m:e>
                      </m:d>
                    </m:oMath>
                  </m:oMathPara>
                </a14:m>
                <a:endParaRPr lang="en-GB" dirty="0">
                  <a:solidFill>
                    <a:schemeClr val="accent1"/>
                  </a:solidFill>
                </a:endParaRPr>
              </a:p>
              <a:p>
                <a:r>
                  <a:rPr lang="en-GB" dirty="0"/>
                  <a:t>Cluster </a:t>
                </a:r>
              </a:p>
              <a:p>
                <a:pPr marL="258503" lvl="1" indent="0">
                  <a:buNone/>
                </a:pPr>
                <a14:m>
                  <m:oMathPara xmlns:m="http://schemas.openxmlformats.org/officeDocument/2006/math">
                    <m:oMathParaPr>
                      <m:jc m:val="centerGroup"/>
                    </m:oMathParaPr>
                    <m:oMath xmlns:m="http://schemas.openxmlformats.org/officeDocument/2006/math">
                      <m:r>
                        <m:rPr>
                          <m:sty m:val="p"/>
                        </m:rPr>
                        <a:rPr lang="en-GB">
                          <a:latin typeface="Cambria Math" panose="02040503050406030204" pitchFamily="18" charset="0"/>
                        </a:rPr>
                        <m:t>cluster</m:t>
                      </m:r>
                      <m:d>
                        <m:dPr>
                          <m:ctrlPr>
                            <a:rPr lang="en-GB" i="1">
                              <a:latin typeface="Cambria Math" panose="02040503050406030204" pitchFamily="18" charset="0"/>
                            </a:rPr>
                          </m:ctrlPr>
                        </m:dPr>
                        <m:e>
                          <m:r>
                            <a:rPr lang="en-GB" i="1">
                              <a:latin typeface="Cambria Math" panose="02040503050406030204" pitchFamily="18" charset="0"/>
                            </a:rPr>
                            <m:t>𝑇</m:t>
                          </m:r>
                        </m:e>
                      </m:d>
                      <m:r>
                        <a:rPr lang="en-GB" i="1">
                          <a:latin typeface="Cambria Math" panose="02040503050406030204" pitchFamily="18" charset="0"/>
                        </a:rPr>
                        <m:t>=</m:t>
                      </m:r>
                      <m:r>
                        <m:rPr>
                          <m:sty m:val="p"/>
                        </m:rPr>
                        <a:rPr lang="en-GB">
                          <a:latin typeface="Cambria Math" panose="02040503050406030204" pitchFamily="18" charset="0"/>
                        </a:rPr>
                        <m:t>cutset</m:t>
                      </m:r>
                      <m:r>
                        <a:rPr lang="en-GB" i="1">
                          <a:latin typeface="Cambria Math" panose="02040503050406030204" pitchFamily="18" charset="0"/>
                        </a:rPr>
                        <m:t>(</m:t>
                      </m:r>
                      <m:r>
                        <a:rPr lang="en-GB" i="1">
                          <a:latin typeface="Cambria Math" panose="02040503050406030204" pitchFamily="18" charset="0"/>
                        </a:rPr>
                        <m:t>𝑇</m:t>
                      </m:r>
                      <m:r>
                        <a:rPr lang="en-GB" i="1">
                          <a:latin typeface="Cambria Math" panose="02040503050406030204" pitchFamily="18" charset="0"/>
                        </a:rPr>
                        <m:t>)∪</m:t>
                      </m:r>
                      <m:r>
                        <m:rPr>
                          <m:sty m:val="p"/>
                        </m:rPr>
                        <a:rPr lang="en-GB">
                          <a:latin typeface="Cambria Math" panose="02040503050406030204" pitchFamily="18" charset="0"/>
                          <a:ea typeface="Cambria Math" panose="02040503050406030204" pitchFamily="18" charset="0"/>
                        </a:rPr>
                        <m:t>context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𝑇</m:t>
                          </m:r>
                        </m:e>
                      </m:d>
                    </m:oMath>
                  </m:oMathPara>
                </a14:m>
                <a:endParaRPr lang="en-GB" dirty="0"/>
              </a:p>
              <a:p>
                <a:pPr marL="7938" lvl="2" indent="0">
                  <a:buNone/>
                </a:pPr>
                <a:endParaRPr lang="en-GB" dirty="0"/>
              </a:p>
            </p:txBody>
          </p:sp>
        </mc:Choice>
        <mc:Fallback xmlns="">
          <p:sp>
            <p:nvSpPr>
              <p:cNvPr id="73" name="Content Placeholder 72">
                <a:extLst>
                  <a:ext uri="{FF2B5EF4-FFF2-40B4-BE49-F238E27FC236}">
                    <a16:creationId xmlns:a16="http://schemas.microsoft.com/office/drawing/2014/main" id="{20EBA6AF-C4A7-7D43-8865-DBA2885F286C}"/>
                  </a:ext>
                </a:extLst>
              </p:cNvPr>
              <p:cNvSpPr>
                <a:spLocks noGrp="1" noRot="1" noChangeAspect="1" noMove="1" noResize="1" noEditPoints="1" noAdjustHandles="1" noChangeArrowheads="1" noChangeShapeType="1" noTextEdit="1"/>
              </p:cNvSpPr>
              <p:nvPr>
                <p:ph idx="1"/>
              </p:nvPr>
            </p:nvSpPr>
            <p:spPr>
              <a:xfrm>
                <a:off x="359625" y="1665066"/>
                <a:ext cx="7144475" cy="4240848"/>
              </a:xfrm>
              <a:blipFill>
                <a:blip r:embed="rId2"/>
                <a:stretch>
                  <a:fillRect l="-2305" t="-22388" b="-5373"/>
                </a:stretch>
              </a:blipFill>
            </p:spPr>
            <p:txBody>
              <a:bodyPr/>
              <a:lstStyle/>
              <a:p>
                <a:r>
                  <a:rPr lang="en-GB">
                    <a:noFill/>
                  </a:rPr>
                  <a:t> </a:t>
                </a:r>
              </a:p>
            </p:txBody>
          </p:sp>
        </mc:Fallback>
      </mc:AlternateContent>
      <p:sp>
        <p:nvSpPr>
          <p:cNvPr id="3" name="Date Placeholder 2">
            <a:extLst>
              <a:ext uri="{FF2B5EF4-FFF2-40B4-BE49-F238E27FC236}">
                <a16:creationId xmlns:a16="http://schemas.microsoft.com/office/drawing/2014/main" id="{B2BF442F-0E59-884E-83CD-F689C6237DEB}"/>
              </a:ext>
            </a:extLst>
          </p:cNvPr>
          <p:cNvSpPr>
            <a:spLocks noGrp="1"/>
          </p:cNvSpPr>
          <p:nvPr>
            <p:ph type="dt" sz="half" idx="2"/>
          </p:nvPr>
        </p:nvSpPr>
        <p:spPr/>
        <p:txBody>
          <a:bodyPr/>
          <a:lstStyle/>
          <a:p>
            <a:r>
              <a:rPr lang="de-DE"/>
              <a:t>Exact: Lifting</a:t>
            </a:r>
            <a:endParaRPr lang="en-US" dirty="0"/>
          </a:p>
        </p:txBody>
      </p:sp>
      <p:sp>
        <p:nvSpPr>
          <p:cNvPr id="5" name="Footer Placeholder 4">
            <a:extLst>
              <a:ext uri="{FF2B5EF4-FFF2-40B4-BE49-F238E27FC236}">
                <a16:creationId xmlns:a16="http://schemas.microsoft.com/office/drawing/2014/main" id="{54E37025-682C-AC45-8C66-01F205359AC4}"/>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C9D0592-3D4B-B84C-9D1F-1AEA4B35F409}"/>
              </a:ext>
            </a:extLst>
          </p:cNvPr>
          <p:cNvSpPr>
            <a:spLocks noGrp="1"/>
          </p:cNvSpPr>
          <p:nvPr>
            <p:ph type="sldNum" sz="quarter" idx="4"/>
          </p:nvPr>
        </p:nvSpPr>
        <p:spPr/>
        <p:txBody>
          <a:bodyPr/>
          <a:lstStyle/>
          <a:p>
            <a:fld id="{67C9959E-8E6B-B04C-9955-EA096F41CA7A}" type="slidenum">
              <a:rPr lang="en-GB" smtClean="0"/>
              <a:t>49</a:t>
            </a:fld>
            <a:endParaRPr lang="en-GB"/>
          </a:p>
        </p:txBody>
      </p:sp>
      <p:sp>
        <p:nvSpPr>
          <p:cNvPr id="8" name="TextBox 7">
            <a:extLst>
              <a:ext uri="{FF2B5EF4-FFF2-40B4-BE49-F238E27FC236}">
                <a16:creationId xmlns:a16="http://schemas.microsoft.com/office/drawing/2014/main" id="{87435A5D-BCB7-B945-B8BA-B2A580553250}"/>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9" name="Rectangle 8">
                <a:extLst>
                  <a:ext uri="{FF2B5EF4-FFF2-40B4-BE49-F238E27FC236}">
                    <a16:creationId xmlns:a16="http://schemas.microsoft.com/office/drawing/2014/main" id="{9F91907E-80DE-254C-8C70-44741D7D495E}"/>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9" name="Rectangle 8">
                <a:extLst>
                  <a:ext uri="{FF2B5EF4-FFF2-40B4-BE49-F238E27FC236}">
                    <a16:creationId xmlns:a16="http://schemas.microsoft.com/office/drawing/2014/main" id="{9F91907E-80DE-254C-8C70-44741D7D495E}"/>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3"/>
                <a:stretch>
                  <a:fillRect b="-6667"/>
                </a:stretch>
              </a:blipFill>
            </p:spPr>
            <p:txBody>
              <a:bodyPr/>
              <a:lstStyle/>
              <a:p>
                <a:r>
                  <a:rPr lang="en-GB">
                    <a:noFill/>
                  </a:rPr>
                  <a:t> </a:t>
                </a:r>
              </a:p>
            </p:txBody>
          </p:sp>
        </mc:Fallback>
      </mc:AlternateContent>
      <p:cxnSp>
        <p:nvCxnSpPr>
          <p:cNvPr id="10" name="Straight Connector 9">
            <a:extLst>
              <a:ext uri="{FF2B5EF4-FFF2-40B4-BE49-F238E27FC236}">
                <a16:creationId xmlns:a16="http://schemas.microsoft.com/office/drawing/2014/main" id="{1D1D3748-DF09-4240-A027-1491DA64704C}"/>
              </a:ext>
            </a:extLst>
          </p:cNvPr>
          <p:cNvCxnSpPr>
            <a:cxnSpLocks/>
            <a:stCxn id="59" idx="0"/>
            <a:endCxn id="18"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44ECD8DA-A3F8-924E-A9F9-F5C6A733CF16}"/>
              </a:ext>
            </a:extLst>
          </p:cNvPr>
          <p:cNvCxnSpPr>
            <a:cxnSpLocks/>
            <a:stCxn id="9" idx="0"/>
            <a:endCxn id="20"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BB52298-0495-7249-B888-633ABC72BCCB}"/>
              </a:ext>
            </a:extLst>
          </p:cNvPr>
          <p:cNvCxnSpPr>
            <a:cxnSpLocks/>
            <a:stCxn id="20" idx="0"/>
            <a:endCxn id="23" idx="4"/>
          </p:cNvCxnSpPr>
          <p:nvPr/>
        </p:nvCxnSpPr>
        <p:spPr>
          <a:xfrm flipH="1" flipV="1">
            <a:off x="11304572" y="4795997"/>
            <a:ext cx="1" cy="3340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970851A-A9DE-B34A-94B9-7A04AE6A35C8}"/>
              </a:ext>
            </a:extLst>
          </p:cNvPr>
          <p:cNvCxnSpPr>
            <a:cxnSpLocks/>
            <a:stCxn id="21" idx="0"/>
            <a:endCxn id="17" idx="5"/>
          </p:cNvCxnSpPr>
          <p:nvPr/>
        </p:nvCxnSpPr>
        <p:spPr>
          <a:xfrm flipH="1" flipV="1">
            <a:off x="10203511" y="2703496"/>
            <a:ext cx="1101061" cy="345277"/>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9C07FF5-1080-A745-821F-0A1876D2144A}"/>
              </a:ext>
            </a:extLst>
          </p:cNvPr>
          <p:cNvCxnSpPr>
            <a:cxnSpLocks/>
            <a:stCxn id="25" idx="0"/>
            <a:endCxn id="17"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5" name="Rectangle 14">
                <a:extLst>
                  <a:ext uri="{FF2B5EF4-FFF2-40B4-BE49-F238E27FC236}">
                    <a16:creationId xmlns:a16="http://schemas.microsoft.com/office/drawing/2014/main" id="{55914F53-93D4-FA4E-9B21-B183D40368DF}"/>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15" name="Rectangle 14">
                <a:extLst>
                  <a:ext uri="{FF2B5EF4-FFF2-40B4-BE49-F238E27FC236}">
                    <a16:creationId xmlns:a16="http://schemas.microsoft.com/office/drawing/2014/main" id="{55914F53-93D4-FA4E-9B21-B183D40368DF}"/>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4"/>
                <a:stretch>
                  <a:fillRect b="-6667"/>
                </a:stretch>
              </a:blipFill>
            </p:spPr>
            <p:txBody>
              <a:bodyPr/>
              <a:lstStyle/>
              <a:p>
                <a:r>
                  <a:rPr lang="en-GB">
                    <a:noFill/>
                  </a:rPr>
                  <a:t> </a:t>
                </a:r>
              </a:p>
            </p:txBody>
          </p:sp>
        </mc:Fallback>
      </mc:AlternateContent>
      <p:cxnSp>
        <p:nvCxnSpPr>
          <p:cNvPr id="16" name="Straight Connector 15">
            <a:extLst>
              <a:ext uri="{FF2B5EF4-FFF2-40B4-BE49-F238E27FC236}">
                <a16:creationId xmlns:a16="http://schemas.microsoft.com/office/drawing/2014/main" id="{AFED63B7-BDE2-6842-8036-39D48A0B2854}"/>
              </a:ext>
            </a:extLst>
          </p:cNvPr>
          <p:cNvCxnSpPr>
            <a:cxnSpLocks/>
            <a:stCxn id="15" idx="0"/>
            <a:endCxn id="17"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a16="http://schemas.microsoft.com/office/drawing/2014/main" id="{D4CD671B-44CC-3443-AE7C-52093DA70D73}"/>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8" name="Oval 17">
            <a:extLst>
              <a:ext uri="{FF2B5EF4-FFF2-40B4-BE49-F238E27FC236}">
                <a16:creationId xmlns:a16="http://schemas.microsoft.com/office/drawing/2014/main" id="{4AF6CC4C-634A-F14F-82B0-D35A12B08945}"/>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9" name="Oval 18">
            <a:extLst>
              <a:ext uri="{FF2B5EF4-FFF2-40B4-BE49-F238E27FC236}">
                <a16:creationId xmlns:a16="http://schemas.microsoft.com/office/drawing/2014/main" id="{1A5DC8C0-940A-0A4A-8A6E-C728F5BF9A48}"/>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0" name="Oval 19">
            <a:extLst>
              <a:ext uri="{FF2B5EF4-FFF2-40B4-BE49-F238E27FC236}">
                <a16:creationId xmlns:a16="http://schemas.microsoft.com/office/drawing/2014/main" id="{5E4DB843-553A-4848-954D-0EFF52813B77}"/>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AA19CD92-9E76-D344-A98B-B3ADC012CA3B}"/>
                  </a:ext>
                </a:extLst>
              </p:cNvPr>
              <p:cNvSpPr txBox="1">
                <a:spLocks noChangeAspect="1"/>
              </p:cNvSpPr>
              <p:nvPr/>
            </p:nvSpPr>
            <p:spPr>
              <a:xfrm>
                <a:off x="11052572"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21" name="TextBox 20">
                <a:extLst>
                  <a:ext uri="{FF2B5EF4-FFF2-40B4-BE49-F238E27FC236}">
                    <a16:creationId xmlns:a16="http://schemas.microsoft.com/office/drawing/2014/main" id="{AA19CD92-9E76-D344-A98B-B3ADC012CA3B}"/>
                  </a:ext>
                </a:extLst>
              </p:cNvPr>
              <p:cNvSpPr txBox="1">
                <a:spLocks noRot="1" noChangeAspect="1" noMove="1" noResize="1" noEditPoints="1" noAdjustHandles="1" noChangeArrowheads="1" noChangeShapeType="1" noTextEdit="1"/>
              </p:cNvSpPr>
              <p:nvPr/>
            </p:nvSpPr>
            <p:spPr>
              <a:xfrm>
                <a:off x="11052572" y="3048773"/>
                <a:ext cx="504000" cy="504000"/>
              </a:xfrm>
              <a:prstGeom prst="ellipse">
                <a:avLst/>
              </a:prstGeom>
              <a:blipFill>
                <a:blip r:embed="rId5"/>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 name="Rectangle 21">
                <a:extLst>
                  <a:ext uri="{FF2B5EF4-FFF2-40B4-BE49-F238E27FC236}">
                    <a16:creationId xmlns:a16="http://schemas.microsoft.com/office/drawing/2014/main" id="{47E711D6-CB5D-FB40-A224-707EB0ADC99D}"/>
                  </a:ext>
                </a:extLst>
              </p:cNvPr>
              <p:cNvSpPr/>
              <p:nvPr/>
            </p:nvSpPr>
            <p:spPr>
              <a:xfrm>
                <a:off x="11484650"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22" name="Rectangle 21">
                <a:extLst>
                  <a:ext uri="{FF2B5EF4-FFF2-40B4-BE49-F238E27FC236}">
                    <a16:creationId xmlns:a16="http://schemas.microsoft.com/office/drawing/2014/main" id="{47E711D6-CB5D-FB40-A224-707EB0ADC99D}"/>
                  </a:ext>
                </a:extLst>
              </p:cNvPr>
              <p:cNvSpPr>
                <a:spLocks noRot="1" noChangeAspect="1" noMove="1" noResize="1" noEditPoints="1" noAdjustHandles="1" noChangeArrowheads="1" noChangeShapeType="1" noTextEdit="1"/>
              </p:cNvSpPr>
              <p:nvPr/>
            </p:nvSpPr>
            <p:spPr>
              <a:xfrm>
                <a:off x="11484650" y="3162274"/>
                <a:ext cx="384080" cy="276999"/>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1DED18DE-638E-9149-9141-B8D51855214B}"/>
                  </a:ext>
                </a:extLst>
              </p:cNvPr>
              <p:cNvSpPr txBox="1">
                <a:spLocks/>
              </p:cNvSpPr>
              <p:nvPr/>
            </p:nvSpPr>
            <p:spPr>
              <a:xfrm>
                <a:off x="11052572" y="4291997"/>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𝑖</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23" name="TextBox 22">
                <a:extLst>
                  <a:ext uri="{FF2B5EF4-FFF2-40B4-BE49-F238E27FC236}">
                    <a16:creationId xmlns:a16="http://schemas.microsoft.com/office/drawing/2014/main" id="{1DED18DE-638E-9149-9141-B8D51855214B}"/>
                  </a:ext>
                </a:extLst>
              </p:cNvPr>
              <p:cNvSpPr txBox="1">
                <a:spLocks noRot="1" noChangeAspect="1" noMove="1" noResize="1" noEditPoints="1" noAdjustHandles="1" noChangeArrowheads="1" noChangeShapeType="1" noTextEdit="1"/>
              </p:cNvSpPr>
              <p:nvPr/>
            </p:nvSpPr>
            <p:spPr>
              <a:xfrm>
                <a:off x="11052572" y="4291997"/>
                <a:ext cx="504000" cy="504000"/>
              </a:xfrm>
              <a:prstGeom prst="ellipse">
                <a:avLst/>
              </a:prstGeom>
              <a:blipFill>
                <a:blip r:embed="rId7"/>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 name="Rectangle 23">
                <a:extLst>
                  <a:ext uri="{FF2B5EF4-FFF2-40B4-BE49-F238E27FC236}">
                    <a16:creationId xmlns:a16="http://schemas.microsoft.com/office/drawing/2014/main" id="{F9701CA3-4319-B349-A6C8-451A02A2F139}"/>
                  </a:ext>
                </a:extLst>
              </p:cNvPr>
              <p:cNvSpPr/>
              <p:nvPr/>
            </p:nvSpPr>
            <p:spPr>
              <a:xfrm>
                <a:off x="11484650" y="441019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24" name="Rectangle 23">
                <a:extLst>
                  <a:ext uri="{FF2B5EF4-FFF2-40B4-BE49-F238E27FC236}">
                    <a16:creationId xmlns:a16="http://schemas.microsoft.com/office/drawing/2014/main" id="{F9701CA3-4319-B349-A6C8-451A02A2F139}"/>
                  </a:ext>
                </a:extLst>
              </p:cNvPr>
              <p:cNvSpPr>
                <a:spLocks noRot="1" noChangeAspect="1" noMove="1" noResize="1" noEditPoints="1" noAdjustHandles="1" noChangeArrowheads="1" noChangeShapeType="1" noTextEdit="1"/>
              </p:cNvSpPr>
              <p:nvPr/>
            </p:nvSpPr>
            <p:spPr>
              <a:xfrm>
                <a:off x="11484650" y="4410198"/>
                <a:ext cx="348044" cy="276999"/>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779CD80C-3098-E047-84B7-119B69B58EAA}"/>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25" name="TextBox 24">
                <a:extLst>
                  <a:ext uri="{FF2B5EF4-FFF2-40B4-BE49-F238E27FC236}">
                    <a16:creationId xmlns:a16="http://schemas.microsoft.com/office/drawing/2014/main" id="{779CD80C-3098-E047-84B7-119B69B58EAA}"/>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9"/>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 name="Rectangle 25">
                <a:extLst>
                  <a:ext uri="{FF2B5EF4-FFF2-40B4-BE49-F238E27FC236}">
                    <a16:creationId xmlns:a16="http://schemas.microsoft.com/office/drawing/2014/main" id="{8E8B8E3E-3B7B-3B4B-8521-14B4B25D27DC}"/>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26" name="Rectangle 25">
                <a:extLst>
                  <a:ext uri="{FF2B5EF4-FFF2-40B4-BE49-F238E27FC236}">
                    <a16:creationId xmlns:a16="http://schemas.microsoft.com/office/drawing/2014/main" id="{8E8B8E3E-3B7B-3B4B-8521-14B4B25D27DC}"/>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10"/>
                <a:stretch>
                  <a:fillRect/>
                </a:stretch>
              </a:blipFill>
            </p:spPr>
            <p:txBody>
              <a:bodyPr/>
              <a:lstStyle/>
              <a:p>
                <a:r>
                  <a:rPr lang="en-GB">
                    <a:noFill/>
                  </a:rPr>
                  <a:t> </a:t>
                </a:r>
              </a:p>
            </p:txBody>
          </p:sp>
        </mc:Fallback>
      </mc:AlternateContent>
      <p:cxnSp>
        <p:nvCxnSpPr>
          <p:cNvPr id="27" name="Straight Connector 26">
            <a:extLst>
              <a:ext uri="{FF2B5EF4-FFF2-40B4-BE49-F238E27FC236}">
                <a16:creationId xmlns:a16="http://schemas.microsoft.com/office/drawing/2014/main" id="{BC111308-AFA7-9F42-979B-66BDEBA060AE}"/>
              </a:ext>
            </a:extLst>
          </p:cNvPr>
          <p:cNvCxnSpPr>
            <a:cxnSpLocks/>
            <a:stCxn id="54" idx="0"/>
            <a:endCxn id="18"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D2D06D1-0059-354F-9463-749D6EFFA0AC}"/>
              </a:ext>
            </a:extLst>
          </p:cNvPr>
          <p:cNvCxnSpPr>
            <a:cxnSpLocks/>
            <a:stCxn id="18" idx="0"/>
            <a:endCxn id="25"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 name="Rectangle 28">
                <a:extLst>
                  <a:ext uri="{FF2B5EF4-FFF2-40B4-BE49-F238E27FC236}">
                    <a16:creationId xmlns:a16="http://schemas.microsoft.com/office/drawing/2014/main" id="{C87C882D-8DDF-724F-8078-DC87AC24F060}"/>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29" name="Rectangle 28">
                <a:extLst>
                  <a:ext uri="{FF2B5EF4-FFF2-40B4-BE49-F238E27FC236}">
                    <a16:creationId xmlns:a16="http://schemas.microsoft.com/office/drawing/2014/main" id="{C87C882D-8DDF-724F-8078-DC87AC24F060}"/>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11"/>
                <a:stretch>
                  <a:fillRect/>
                </a:stretch>
              </a:blipFill>
            </p:spPr>
            <p:txBody>
              <a:bodyPr/>
              <a:lstStyle/>
              <a:p>
                <a:r>
                  <a:rPr lang="en-GB">
                    <a:noFill/>
                  </a:rPr>
                  <a:t> </a:t>
                </a:r>
              </a:p>
            </p:txBody>
          </p:sp>
        </mc:Fallback>
      </mc:AlternateContent>
      <p:cxnSp>
        <p:nvCxnSpPr>
          <p:cNvPr id="30" name="Straight Connector 29">
            <a:extLst>
              <a:ext uri="{FF2B5EF4-FFF2-40B4-BE49-F238E27FC236}">
                <a16:creationId xmlns:a16="http://schemas.microsoft.com/office/drawing/2014/main" id="{F633A454-4F7E-8448-B903-02448A186355}"/>
              </a:ext>
            </a:extLst>
          </p:cNvPr>
          <p:cNvCxnSpPr>
            <a:cxnSpLocks/>
            <a:stCxn id="23" idx="0"/>
            <a:endCxn id="19" idx="4"/>
          </p:cNvCxnSpPr>
          <p:nvPr/>
        </p:nvCxnSpPr>
        <p:spPr>
          <a:xfrm flipV="1">
            <a:off x="11304572" y="3957609"/>
            <a:ext cx="1" cy="3343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669477E-4BFC-4849-8974-38F15E04B176}"/>
              </a:ext>
            </a:extLst>
          </p:cNvPr>
          <p:cNvCxnSpPr>
            <a:cxnSpLocks/>
            <a:stCxn id="19" idx="0"/>
            <a:endCxn id="21" idx="4"/>
          </p:cNvCxnSpPr>
          <p:nvPr/>
        </p:nvCxnSpPr>
        <p:spPr>
          <a:xfrm flipH="1" flipV="1">
            <a:off x="11304572" y="3552773"/>
            <a:ext cx="1" cy="33291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2" name="Rectangle 31">
                <a:extLst>
                  <a:ext uri="{FF2B5EF4-FFF2-40B4-BE49-F238E27FC236}">
                    <a16:creationId xmlns:a16="http://schemas.microsoft.com/office/drawing/2014/main" id="{0F94F365-BE1B-B04D-AA3C-4FDD17AAA704}"/>
                  </a:ext>
                </a:extLst>
              </p:cNvPr>
              <p:cNvSpPr/>
              <p:nvPr/>
            </p:nvSpPr>
            <p:spPr>
              <a:xfrm>
                <a:off x="11268610" y="3785053"/>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32" name="Rectangle 31">
                <a:extLst>
                  <a:ext uri="{FF2B5EF4-FFF2-40B4-BE49-F238E27FC236}">
                    <a16:creationId xmlns:a16="http://schemas.microsoft.com/office/drawing/2014/main" id="{0F94F365-BE1B-B04D-AA3C-4FDD17AAA704}"/>
                  </a:ext>
                </a:extLst>
              </p:cNvPr>
              <p:cNvSpPr>
                <a:spLocks noRot="1" noChangeAspect="1" noMove="1" noResize="1" noEditPoints="1" noAdjustHandles="1" noChangeArrowheads="1" noChangeShapeType="1" noTextEdit="1"/>
              </p:cNvSpPr>
              <p:nvPr/>
            </p:nvSpPr>
            <p:spPr>
              <a:xfrm>
                <a:off x="11268610" y="3785053"/>
                <a:ext cx="384080" cy="276999"/>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Rectangle 32">
                <a:extLst>
                  <a:ext uri="{FF2B5EF4-FFF2-40B4-BE49-F238E27FC236}">
                    <a16:creationId xmlns:a16="http://schemas.microsoft.com/office/drawing/2014/main" id="{47089604-F073-AF49-B234-1385E5035FC1}"/>
                  </a:ext>
                </a:extLst>
              </p:cNvPr>
              <p:cNvSpPr/>
              <p:nvPr/>
            </p:nvSpPr>
            <p:spPr>
              <a:xfrm>
                <a:off x="11271607" y="5025942"/>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33" name="Rectangle 32">
                <a:extLst>
                  <a:ext uri="{FF2B5EF4-FFF2-40B4-BE49-F238E27FC236}">
                    <a16:creationId xmlns:a16="http://schemas.microsoft.com/office/drawing/2014/main" id="{47089604-F073-AF49-B234-1385E5035FC1}"/>
                  </a:ext>
                </a:extLst>
              </p:cNvPr>
              <p:cNvSpPr>
                <a:spLocks noRot="1" noChangeAspect="1" noMove="1" noResize="1" noEditPoints="1" noAdjustHandles="1" noChangeArrowheads="1" noChangeShapeType="1" noTextEdit="1"/>
              </p:cNvSpPr>
              <p:nvPr/>
            </p:nvSpPr>
            <p:spPr>
              <a:xfrm>
                <a:off x="11271607" y="5025942"/>
                <a:ext cx="348044"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Rectangle 33">
                <a:extLst>
                  <a:ext uri="{FF2B5EF4-FFF2-40B4-BE49-F238E27FC236}">
                    <a16:creationId xmlns:a16="http://schemas.microsoft.com/office/drawing/2014/main" id="{9AB2F094-A46F-2C4C-98FE-258629184222}"/>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𝑇𝑟𝑒𝑎𝑡</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r>
                            <a:rPr lang="de-DE" sz="1200" i="1">
                              <a:solidFill>
                                <a:srgbClr val="FFC000"/>
                              </a:solidFill>
                              <a:latin typeface="Cambria Math" panose="02040503050406030204" pitchFamily="18" charset="0"/>
                            </a:rPr>
                            <m:t>,</m:t>
                          </m:r>
                          <m:r>
                            <a:rPr lang="de-DE" sz="1200" i="1">
                              <a:solidFill>
                                <a:srgbClr val="FFC000"/>
                              </a:solidFill>
                              <a:latin typeface="Cambria Math" panose="02040503050406030204" pitchFamily="18" charset="0"/>
                            </a:rPr>
                            <m:t>𝑚</m:t>
                          </m:r>
                        </m:e>
                      </m:d>
                    </m:oMath>
                  </m:oMathPara>
                </a14:m>
                <a:endParaRPr lang="en-GB" sz="1200" dirty="0">
                  <a:solidFill>
                    <a:srgbClr val="FFC000"/>
                  </a:solidFill>
                </a:endParaRPr>
              </a:p>
            </p:txBody>
          </p:sp>
        </mc:Choice>
        <mc:Fallback xmlns="">
          <p:sp>
            <p:nvSpPr>
              <p:cNvPr id="34" name="Rectangle 33">
                <a:extLst>
                  <a:ext uri="{FF2B5EF4-FFF2-40B4-BE49-F238E27FC236}">
                    <a16:creationId xmlns:a16="http://schemas.microsoft.com/office/drawing/2014/main" id="{9AB2F094-A46F-2C4C-98FE-258629184222}"/>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F8C39BA7-6D2D-D54C-934A-4548259E6903}"/>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𝐸𝑝𝑖𝑑</m:t>
                      </m:r>
                    </m:oMath>
                  </m:oMathPara>
                </a14:m>
                <a:endParaRPr lang="en-GB" sz="1200" dirty="0">
                  <a:solidFill>
                    <a:srgbClr val="FFC000"/>
                  </a:solidFill>
                </a:endParaRPr>
              </a:p>
            </p:txBody>
          </p:sp>
        </mc:Choice>
        <mc:Fallback xmlns="">
          <p:sp>
            <p:nvSpPr>
              <p:cNvPr id="35" name="Rectangle 34">
                <a:extLst>
                  <a:ext uri="{FF2B5EF4-FFF2-40B4-BE49-F238E27FC236}">
                    <a16:creationId xmlns:a16="http://schemas.microsoft.com/office/drawing/2014/main" id="{F8C39BA7-6D2D-D54C-934A-4548259E6903}"/>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15"/>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Rectangle 35">
                <a:extLst>
                  <a:ext uri="{FF2B5EF4-FFF2-40B4-BE49-F238E27FC236}">
                    <a16:creationId xmlns:a16="http://schemas.microsoft.com/office/drawing/2014/main" id="{A6772869-3F09-2944-8A9C-7F23B139C559}"/>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rPr>
                        <m:t>𝑇𝑟𝑎𝑣𝑒𝑙</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e>
                      </m:d>
                    </m:oMath>
                  </m:oMathPara>
                </a14:m>
                <a:endParaRPr lang="en-GB" sz="1200" dirty="0">
                  <a:solidFill>
                    <a:srgbClr val="FFC000"/>
                  </a:solidFill>
                </a:endParaRPr>
              </a:p>
            </p:txBody>
          </p:sp>
        </mc:Choice>
        <mc:Fallback xmlns="">
          <p:sp>
            <p:nvSpPr>
              <p:cNvPr id="36" name="Rectangle 35">
                <a:extLst>
                  <a:ext uri="{FF2B5EF4-FFF2-40B4-BE49-F238E27FC236}">
                    <a16:creationId xmlns:a16="http://schemas.microsoft.com/office/drawing/2014/main" id="{A6772869-3F09-2944-8A9C-7F23B139C559}"/>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Rectangle 36">
                <a:extLst>
                  <a:ext uri="{FF2B5EF4-FFF2-40B4-BE49-F238E27FC236}">
                    <a16:creationId xmlns:a16="http://schemas.microsoft.com/office/drawing/2014/main" id="{75AD986D-5B88-7B4E-92D4-C3360A0EE3AA}"/>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𝑆𝑖𝑐𝑘</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e>
                      </m:d>
                    </m:oMath>
                  </m:oMathPara>
                </a14:m>
                <a:endParaRPr lang="en-GB" sz="1200" dirty="0">
                  <a:solidFill>
                    <a:srgbClr val="FFC000"/>
                  </a:solidFill>
                </a:endParaRPr>
              </a:p>
            </p:txBody>
          </p:sp>
        </mc:Choice>
        <mc:Fallback xmlns="">
          <p:sp>
            <p:nvSpPr>
              <p:cNvPr id="37" name="Rectangle 36">
                <a:extLst>
                  <a:ext uri="{FF2B5EF4-FFF2-40B4-BE49-F238E27FC236}">
                    <a16:creationId xmlns:a16="http://schemas.microsoft.com/office/drawing/2014/main" id="{75AD986D-5B88-7B4E-92D4-C3360A0EE3AA}"/>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Rectangle 37">
                <a:extLst>
                  <a:ext uri="{FF2B5EF4-FFF2-40B4-BE49-F238E27FC236}">
                    <a16:creationId xmlns:a16="http://schemas.microsoft.com/office/drawing/2014/main" id="{59983E19-13B8-D145-AE3D-4888F5B7D71B}"/>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38" name="Rectangle 37">
                <a:extLst>
                  <a:ext uri="{FF2B5EF4-FFF2-40B4-BE49-F238E27FC236}">
                    <a16:creationId xmlns:a16="http://schemas.microsoft.com/office/drawing/2014/main" id="{59983E19-13B8-D145-AE3D-4888F5B7D71B}"/>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18"/>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Rectangle 38">
                <a:extLst>
                  <a:ext uri="{FF2B5EF4-FFF2-40B4-BE49-F238E27FC236}">
                    <a16:creationId xmlns:a16="http://schemas.microsoft.com/office/drawing/2014/main" id="{2B1FCC1E-D0CF-5C43-A3CC-F837FCCD85D1}"/>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39" name="Rectangle 38">
                <a:extLst>
                  <a:ext uri="{FF2B5EF4-FFF2-40B4-BE49-F238E27FC236}">
                    <a16:creationId xmlns:a16="http://schemas.microsoft.com/office/drawing/2014/main" id="{2B1FCC1E-D0CF-5C43-A3CC-F837FCCD85D1}"/>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19"/>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Rectangle 39">
                <a:extLst>
                  <a:ext uri="{FF2B5EF4-FFF2-40B4-BE49-F238E27FC236}">
                    <a16:creationId xmlns:a16="http://schemas.microsoft.com/office/drawing/2014/main" id="{FE243405-D91B-CF41-A896-51C3D2790177}"/>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40" name="Rectangle 39">
                <a:extLst>
                  <a:ext uri="{FF2B5EF4-FFF2-40B4-BE49-F238E27FC236}">
                    <a16:creationId xmlns:a16="http://schemas.microsoft.com/office/drawing/2014/main" id="{FE243405-D91B-CF41-A896-51C3D2790177}"/>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Rectangle 40">
                <a:extLst>
                  <a:ext uri="{FF2B5EF4-FFF2-40B4-BE49-F238E27FC236}">
                    <a16:creationId xmlns:a16="http://schemas.microsoft.com/office/drawing/2014/main" id="{50C03AA0-5160-954C-9565-9E56763D7EB9}"/>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ea typeface="Cambria Math" panose="02040503050406030204" pitchFamily="18" charset="0"/>
                        </a:rPr>
                        <m:t>𝐸𝑝𝑖𝑑</m:t>
                      </m:r>
                    </m:oMath>
                  </m:oMathPara>
                </a14:m>
                <a:endParaRPr lang="en-GB" sz="1200" dirty="0">
                  <a:solidFill>
                    <a:schemeClr val="accent1"/>
                  </a:solidFill>
                </a:endParaRPr>
              </a:p>
            </p:txBody>
          </p:sp>
        </mc:Choice>
        <mc:Fallback xmlns="">
          <p:sp>
            <p:nvSpPr>
              <p:cNvPr id="41" name="Rectangle 40">
                <a:extLst>
                  <a:ext uri="{FF2B5EF4-FFF2-40B4-BE49-F238E27FC236}">
                    <a16:creationId xmlns:a16="http://schemas.microsoft.com/office/drawing/2014/main" id="{50C03AA0-5160-954C-9565-9E56763D7EB9}"/>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21"/>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Rectangle 41">
                <a:extLst>
                  <a:ext uri="{FF2B5EF4-FFF2-40B4-BE49-F238E27FC236}">
                    <a16:creationId xmlns:a16="http://schemas.microsoft.com/office/drawing/2014/main" id="{26C21636-FC76-6141-9C10-FE156A9F76D4}"/>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ea typeface="Cambria Math" panose="02040503050406030204" pitchFamily="18" charset="0"/>
                        </a:rPr>
                        <m:t>∅</m:t>
                      </m:r>
                    </m:oMath>
                  </m:oMathPara>
                </a14:m>
                <a:endParaRPr lang="en-GB" sz="1200" dirty="0">
                  <a:solidFill>
                    <a:schemeClr val="accent1"/>
                  </a:solidFill>
                </a:endParaRPr>
              </a:p>
            </p:txBody>
          </p:sp>
        </mc:Choice>
        <mc:Fallback xmlns="">
          <p:sp>
            <p:nvSpPr>
              <p:cNvPr id="42" name="Rectangle 41">
                <a:extLst>
                  <a:ext uri="{FF2B5EF4-FFF2-40B4-BE49-F238E27FC236}">
                    <a16:creationId xmlns:a16="http://schemas.microsoft.com/office/drawing/2014/main" id="{26C21636-FC76-6141-9C10-FE156A9F76D4}"/>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Rectangle 42">
                <a:extLst>
                  <a:ext uri="{FF2B5EF4-FFF2-40B4-BE49-F238E27FC236}">
                    <a16:creationId xmlns:a16="http://schemas.microsoft.com/office/drawing/2014/main" id="{1557A906-3FF4-BA4C-B28B-CBF3EA41E74E}"/>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43" name="Rectangle 42">
                <a:extLst>
                  <a:ext uri="{FF2B5EF4-FFF2-40B4-BE49-F238E27FC236}">
                    <a16:creationId xmlns:a16="http://schemas.microsoft.com/office/drawing/2014/main" id="{1557A906-3FF4-BA4C-B28B-CBF3EA41E74E}"/>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C751CC56-56E0-614E-A273-9179ABAADF57}"/>
                  </a:ext>
                </a:extLst>
              </p:cNvPr>
              <p:cNvSpPr/>
              <p:nvPr/>
            </p:nvSpPr>
            <p:spPr>
              <a:xfrm>
                <a:off x="10636462" y="479510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44" name="Rectangle 43">
                <a:extLst>
                  <a:ext uri="{FF2B5EF4-FFF2-40B4-BE49-F238E27FC236}">
                    <a16:creationId xmlns:a16="http://schemas.microsoft.com/office/drawing/2014/main" id="{C751CC56-56E0-614E-A273-9179ABAADF57}"/>
                  </a:ext>
                </a:extLst>
              </p:cNvPr>
              <p:cNvSpPr>
                <a:spLocks noRot="1" noChangeAspect="1" noMove="1" noResize="1" noEditPoints="1" noAdjustHandles="1" noChangeArrowheads="1" noChangeShapeType="1" noTextEdit="1"/>
              </p:cNvSpPr>
              <p:nvPr/>
            </p:nvSpPr>
            <p:spPr>
              <a:xfrm>
                <a:off x="10636462" y="4795109"/>
                <a:ext cx="316112"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Rectangle 44">
                <a:extLst>
                  <a:ext uri="{FF2B5EF4-FFF2-40B4-BE49-F238E27FC236}">
                    <a16:creationId xmlns:a16="http://schemas.microsoft.com/office/drawing/2014/main" id="{8930E8A9-93D1-B044-A05D-639FB9A52A1D}"/>
                  </a:ext>
                </a:extLst>
              </p:cNvPr>
              <p:cNvSpPr/>
              <p:nvPr/>
            </p:nvSpPr>
            <p:spPr>
              <a:xfrm>
                <a:off x="10489151"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45" name="Rectangle 44">
                <a:extLst>
                  <a:ext uri="{FF2B5EF4-FFF2-40B4-BE49-F238E27FC236}">
                    <a16:creationId xmlns:a16="http://schemas.microsoft.com/office/drawing/2014/main" id="{8930E8A9-93D1-B044-A05D-639FB9A52A1D}"/>
                  </a:ext>
                </a:extLst>
              </p:cNvPr>
              <p:cNvSpPr>
                <a:spLocks noRot="1" noChangeAspect="1" noMove="1" noResize="1" noEditPoints="1" noAdjustHandles="1" noChangeArrowheads="1" noChangeShapeType="1" noTextEdit="1"/>
              </p:cNvSpPr>
              <p:nvPr/>
            </p:nvSpPr>
            <p:spPr>
              <a:xfrm>
                <a:off x="10489151" y="4256331"/>
                <a:ext cx="316112"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 name="Rectangle 45">
                <a:extLst>
                  <a:ext uri="{FF2B5EF4-FFF2-40B4-BE49-F238E27FC236}">
                    <a16:creationId xmlns:a16="http://schemas.microsoft.com/office/drawing/2014/main" id="{5B6EF40B-A06B-6E49-9C90-DE9DB57992D7}"/>
                  </a:ext>
                </a:extLst>
              </p:cNvPr>
              <p:cNvSpPr/>
              <p:nvPr/>
            </p:nvSpPr>
            <p:spPr>
              <a:xfrm>
                <a:off x="10336621" y="3903894"/>
                <a:ext cx="103554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𝐼</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46" name="Rectangle 45">
                <a:extLst>
                  <a:ext uri="{FF2B5EF4-FFF2-40B4-BE49-F238E27FC236}">
                    <a16:creationId xmlns:a16="http://schemas.microsoft.com/office/drawing/2014/main" id="{5B6EF40B-A06B-6E49-9C90-DE9DB57992D7}"/>
                  </a:ext>
                </a:extLst>
              </p:cNvPr>
              <p:cNvSpPr>
                <a:spLocks noRot="1" noChangeAspect="1" noMove="1" noResize="1" noEditPoints="1" noAdjustHandles="1" noChangeArrowheads="1" noChangeShapeType="1" noTextEdit="1"/>
              </p:cNvSpPr>
              <p:nvPr/>
            </p:nvSpPr>
            <p:spPr>
              <a:xfrm>
                <a:off x="10336621" y="3903894"/>
                <a:ext cx="1035540" cy="276999"/>
              </a:xfrm>
              <a:prstGeom prst="rect">
                <a:avLst/>
              </a:prstGeom>
              <a:blipFill>
                <a:blip r:embed="rId26"/>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Rectangle 46">
                <a:extLst>
                  <a:ext uri="{FF2B5EF4-FFF2-40B4-BE49-F238E27FC236}">
                    <a16:creationId xmlns:a16="http://schemas.microsoft.com/office/drawing/2014/main" id="{03BB6969-29E4-374D-AFB5-FCDEEC19220A}"/>
                  </a:ext>
                </a:extLst>
              </p:cNvPr>
              <p:cNvSpPr/>
              <p:nvPr/>
            </p:nvSpPr>
            <p:spPr>
              <a:xfrm>
                <a:off x="10490477" y="3699024"/>
                <a:ext cx="72782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FFC000"/>
                          </a:solidFill>
                          <a:latin typeface="Cambria Math" panose="02040503050406030204" pitchFamily="18" charset="0"/>
                        </a:rPr>
                        <m:t>𝑁𝑎𝑡</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𝑑</m:t>
                          </m:r>
                        </m:e>
                      </m:d>
                    </m:oMath>
                  </m:oMathPara>
                </a14:m>
                <a:endParaRPr lang="en-GB" sz="1200" dirty="0">
                  <a:solidFill>
                    <a:srgbClr val="FFC000"/>
                  </a:solidFill>
                </a:endParaRPr>
              </a:p>
            </p:txBody>
          </p:sp>
        </mc:Choice>
        <mc:Fallback xmlns="">
          <p:sp>
            <p:nvSpPr>
              <p:cNvPr id="47" name="Rectangle 46">
                <a:extLst>
                  <a:ext uri="{FF2B5EF4-FFF2-40B4-BE49-F238E27FC236}">
                    <a16:creationId xmlns:a16="http://schemas.microsoft.com/office/drawing/2014/main" id="{03BB6969-29E4-374D-AFB5-FCDEEC19220A}"/>
                  </a:ext>
                </a:extLst>
              </p:cNvPr>
              <p:cNvSpPr>
                <a:spLocks noRot="1" noChangeAspect="1" noMove="1" noResize="1" noEditPoints="1" noAdjustHandles="1" noChangeArrowheads="1" noChangeShapeType="1" noTextEdit="1"/>
              </p:cNvSpPr>
              <p:nvPr/>
            </p:nvSpPr>
            <p:spPr>
              <a:xfrm>
                <a:off x="10490477" y="3699024"/>
                <a:ext cx="727828" cy="276999"/>
              </a:xfrm>
              <a:prstGeom prst="rect">
                <a:avLst/>
              </a:prstGeom>
              <a:blipFill>
                <a:blip r:embed="rId2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Rectangle 47">
                <a:extLst>
                  <a:ext uri="{FF2B5EF4-FFF2-40B4-BE49-F238E27FC236}">
                    <a16:creationId xmlns:a16="http://schemas.microsoft.com/office/drawing/2014/main" id="{6A4EE34E-D5B3-384B-9CBD-FE665A97BC61}"/>
                  </a:ext>
                </a:extLst>
              </p:cNvPr>
              <p:cNvSpPr/>
              <p:nvPr/>
            </p:nvSpPr>
            <p:spPr>
              <a:xfrm>
                <a:off x="10129437" y="4442219"/>
                <a:ext cx="1035540"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𝑁𝑎𝑡</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𝑑</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𝐼</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48" name="Rectangle 47">
                <a:extLst>
                  <a:ext uri="{FF2B5EF4-FFF2-40B4-BE49-F238E27FC236}">
                    <a16:creationId xmlns:a16="http://schemas.microsoft.com/office/drawing/2014/main" id="{6A4EE34E-D5B3-384B-9CBD-FE665A97BC61}"/>
                  </a:ext>
                </a:extLst>
              </p:cNvPr>
              <p:cNvSpPr>
                <a:spLocks noRot="1" noChangeAspect="1" noMove="1" noResize="1" noEditPoints="1" noAdjustHandles="1" noChangeArrowheads="1" noChangeShapeType="1" noTextEdit="1"/>
              </p:cNvSpPr>
              <p:nvPr/>
            </p:nvSpPr>
            <p:spPr>
              <a:xfrm>
                <a:off x="10129437" y="4442219"/>
                <a:ext cx="1035540" cy="461665"/>
              </a:xfrm>
              <a:prstGeom prst="rect">
                <a:avLst/>
              </a:prstGeom>
              <a:blipFill>
                <a:blip r:embed="rId28"/>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Rectangle 48">
                <a:extLst>
                  <a:ext uri="{FF2B5EF4-FFF2-40B4-BE49-F238E27FC236}">
                    <a16:creationId xmlns:a16="http://schemas.microsoft.com/office/drawing/2014/main" id="{BB534606-7A35-E440-BECD-38C21BB2F639}"/>
                  </a:ext>
                </a:extLst>
              </p:cNvPr>
              <p:cNvSpPr/>
              <p:nvPr/>
            </p:nvSpPr>
            <p:spPr>
              <a:xfrm>
                <a:off x="10281557" y="4961700"/>
                <a:ext cx="1025922"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𝑁𝑎𝑡</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𝑑</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𝑖</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49" name="Rectangle 48">
                <a:extLst>
                  <a:ext uri="{FF2B5EF4-FFF2-40B4-BE49-F238E27FC236}">
                    <a16:creationId xmlns:a16="http://schemas.microsoft.com/office/drawing/2014/main" id="{BB534606-7A35-E440-BECD-38C21BB2F639}"/>
                  </a:ext>
                </a:extLst>
              </p:cNvPr>
              <p:cNvSpPr>
                <a:spLocks noRot="1" noChangeAspect="1" noMove="1" noResize="1" noEditPoints="1" noAdjustHandles="1" noChangeArrowheads="1" noChangeShapeType="1" noTextEdit="1"/>
              </p:cNvSpPr>
              <p:nvPr/>
            </p:nvSpPr>
            <p:spPr>
              <a:xfrm>
                <a:off x="10281557" y="4961700"/>
                <a:ext cx="1025922" cy="461665"/>
              </a:xfrm>
              <a:prstGeom prst="rect">
                <a:avLst/>
              </a:prstGeom>
              <a:blipFill>
                <a:blip r:embed="rId29"/>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Rectangle 49">
                <a:extLst>
                  <a:ext uri="{FF2B5EF4-FFF2-40B4-BE49-F238E27FC236}">
                    <a16:creationId xmlns:a16="http://schemas.microsoft.com/office/drawing/2014/main" id="{AAEE457D-D9B8-4640-BCB3-3F20BAA580AC}"/>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50" name="Rectangle 49">
                <a:extLst>
                  <a:ext uri="{FF2B5EF4-FFF2-40B4-BE49-F238E27FC236}">
                    <a16:creationId xmlns:a16="http://schemas.microsoft.com/office/drawing/2014/main" id="{AAEE457D-D9B8-4640-BCB3-3F20BAA580AC}"/>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30"/>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Rectangle 50">
                <a:extLst>
                  <a:ext uri="{FF2B5EF4-FFF2-40B4-BE49-F238E27FC236}">
                    <a16:creationId xmlns:a16="http://schemas.microsoft.com/office/drawing/2014/main" id="{4225E3B9-1E5E-5E45-A4E4-54E899C77248}"/>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51" name="Rectangle 50">
                <a:extLst>
                  <a:ext uri="{FF2B5EF4-FFF2-40B4-BE49-F238E27FC236}">
                    <a16:creationId xmlns:a16="http://schemas.microsoft.com/office/drawing/2014/main" id="{4225E3B9-1E5E-5E45-A4E4-54E899C77248}"/>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31"/>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Rectangle 51">
                <a:extLst>
                  <a:ext uri="{FF2B5EF4-FFF2-40B4-BE49-F238E27FC236}">
                    <a16:creationId xmlns:a16="http://schemas.microsoft.com/office/drawing/2014/main" id="{FEED5FFA-4EA2-E847-B8D8-2ACACACABB59}"/>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52" name="Rectangle 51">
                <a:extLst>
                  <a:ext uri="{FF2B5EF4-FFF2-40B4-BE49-F238E27FC236}">
                    <a16:creationId xmlns:a16="http://schemas.microsoft.com/office/drawing/2014/main" id="{FEED5FFA-4EA2-E847-B8D8-2ACACACABB59}"/>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32"/>
                <a:stretch>
                  <a:fillRect b="-6667"/>
                </a:stretch>
              </a:blipFill>
            </p:spPr>
            <p:txBody>
              <a:bodyPr/>
              <a:lstStyle/>
              <a:p>
                <a:r>
                  <a:rPr lang="en-GB">
                    <a:noFill/>
                  </a:rPr>
                  <a:t> </a:t>
                </a:r>
              </a:p>
            </p:txBody>
          </p:sp>
        </mc:Fallback>
      </mc:AlternateContent>
      <p:cxnSp>
        <p:nvCxnSpPr>
          <p:cNvPr id="53" name="Straight Connector 52">
            <a:extLst>
              <a:ext uri="{FF2B5EF4-FFF2-40B4-BE49-F238E27FC236}">
                <a16:creationId xmlns:a16="http://schemas.microsoft.com/office/drawing/2014/main" id="{5B2DE11E-A7DD-BD47-83FA-E4A4C5F6E01B}"/>
              </a:ext>
            </a:extLst>
          </p:cNvPr>
          <p:cNvCxnSpPr>
            <a:cxnSpLocks/>
            <a:stCxn id="52" idx="0"/>
            <a:endCxn id="54"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5F90951E-8AD3-6B4A-8D59-1BEC8B7C689F}"/>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55" name="Rectangle 54">
                <a:extLst>
                  <a:ext uri="{FF2B5EF4-FFF2-40B4-BE49-F238E27FC236}">
                    <a16:creationId xmlns:a16="http://schemas.microsoft.com/office/drawing/2014/main" id="{9AC9895E-2F85-7B48-A331-B67675087EB0}"/>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55" name="Rectangle 54">
                <a:extLst>
                  <a:ext uri="{FF2B5EF4-FFF2-40B4-BE49-F238E27FC236}">
                    <a16:creationId xmlns:a16="http://schemas.microsoft.com/office/drawing/2014/main" id="{9AC9895E-2F85-7B48-A331-B67675087EB0}"/>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3"/>
                <a:stretch>
                  <a:fillRect b="-6667"/>
                </a:stretch>
              </a:blipFill>
            </p:spPr>
            <p:txBody>
              <a:bodyPr/>
              <a:lstStyle/>
              <a:p>
                <a:r>
                  <a:rPr lang="en-GB">
                    <a:noFill/>
                  </a:rPr>
                  <a:t> </a:t>
                </a:r>
              </a:p>
            </p:txBody>
          </p:sp>
        </mc:Fallback>
      </mc:AlternateContent>
      <p:cxnSp>
        <p:nvCxnSpPr>
          <p:cNvPr id="56" name="Straight Connector 55">
            <a:extLst>
              <a:ext uri="{FF2B5EF4-FFF2-40B4-BE49-F238E27FC236}">
                <a16:creationId xmlns:a16="http://schemas.microsoft.com/office/drawing/2014/main" id="{A66033F7-F606-0E4B-BFED-B522401B7095}"/>
              </a:ext>
            </a:extLst>
          </p:cNvPr>
          <p:cNvCxnSpPr>
            <a:cxnSpLocks/>
            <a:stCxn id="55" idx="0"/>
            <a:endCxn id="58"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AA2483C5-290C-FE4F-953F-CC7274055F98}"/>
              </a:ext>
            </a:extLst>
          </p:cNvPr>
          <p:cNvCxnSpPr>
            <a:cxnSpLocks/>
            <a:stCxn id="58" idx="0"/>
            <a:endCxn id="59"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Oval 57">
            <a:extLst>
              <a:ext uri="{FF2B5EF4-FFF2-40B4-BE49-F238E27FC236}">
                <a16:creationId xmlns:a16="http://schemas.microsoft.com/office/drawing/2014/main" id="{DB01260C-A8DB-884F-86F2-ADA89739B4FE}"/>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3C9C0F08-E9A1-8447-96E5-745538F6FDC6}"/>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9" name="TextBox 58">
                <a:extLst>
                  <a:ext uri="{FF2B5EF4-FFF2-40B4-BE49-F238E27FC236}">
                    <a16:creationId xmlns:a16="http://schemas.microsoft.com/office/drawing/2014/main" id="{3C9C0F08-E9A1-8447-96E5-745538F6FDC6}"/>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34"/>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Rectangle 59">
                <a:extLst>
                  <a:ext uri="{FF2B5EF4-FFF2-40B4-BE49-F238E27FC236}">
                    <a16:creationId xmlns:a16="http://schemas.microsoft.com/office/drawing/2014/main" id="{7913B8D8-5140-5D41-A721-3644E00C4F6F}"/>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60" name="Rectangle 59">
                <a:extLst>
                  <a:ext uri="{FF2B5EF4-FFF2-40B4-BE49-F238E27FC236}">
                    <a16:creationId xmlns:a16="http://schemas.microsoft.com/office/drawing/2014/main" id="{7913B8D8-5140-5D41-A721-3644E00C4F6F}"/>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3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Rectangle 60">
                <a:extLst>
                  <a:ext uri="{FF2B5EF4-FFF2-40B4-BE49-F238E27FC236}">
                    <a16:creationId xmlns:a16="http://schemas.microsoft.com/office/drawing/2014/main" id="{B7140138-E56D-9E43-A0C8-FF3B4FA65D5C}"/>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61" name="Rectangle 60">
                <a:extLst>
                  <a:ext uri="{FF2B5EF4-FFF2-40B4-BE49-F238E27FC236}">
                    <a16:creationId xmlns:a16="http://schemas.microsoft.com/office/drawing/2014/main" id="{B7140138-E56D-9E43-A0C8-FF3B4FA65D5C}"/>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E82A975C-1EF6-1646-B710-EED392C375E0}"/>
                  </a:ext>
                </a:extLst>
              </p:cNvPr>
              <p:cNvSpPr/>
              <p:nvPr/>
            </p:nvSpPr>
            <p:spPr>
              <a:xfrm>
                <a:off x="10486759" y="3244735"/>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62" name="Rectangle 61">
                <a:extLst>
                  <a:ext uri="{FF2B5EF4-FFF2-40B4-BE49-F238E27FC236}">
                    <a16:creationId xmlns:a16="http://schemas.microsoft.com/office/drawing/2014/main" id="{E82A975C-1EF6-1646-B710-EED392C375E0}"/>
                  </a:ext>
                </a:extLst>
              </p:cNvPr>
              <p:cNvSpPr>
                <a:spLocks noRot="1" noChangeAspect="1" noMove="1" noResize="1" noEditPoints="1" noAdjustHandles="1" noChangeArrowheads="1" noChangeShapeType="1" noTextEdit="1"/>
              </p:cNvSpPr>
              <p:nvPr/>
            </p:nvSpPr>
            <p:spPr>
              <a:xfrm>
                <a:off x="10486759" y="3244735"/>
                <a:ext cx="543803" cy="276999"/>
              </a:xfrm>
              <a:prstGeom prst="rect">
                <a:avLst/>
              </a:prstGeom>
              <a:blipFill>
                <a:blip r:embed="rId37"/>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3" name="Rectangle 62">
                <a:extLst>
                  <a:ext uri="{FF2B5EF4-FFF2-40B4-BE49-F238E27FC236}">
                    <a16:creationId xmlns:a16="http://schemas.microsoft.com/office/drawing/2014/main" id="{15EC3FD5-6D85-F940-BE6F-3E3888C737DC}"/>
                  </a:ext>
                </a:extLst>
              </p:cNvPr>
              <p:cNvSpPr/>
              <p:nvPr/>
            </p:nvSpPr>
            <p:spPr>
              <a:xfrm>
                <a:off x="10431679" y="3048773"/>
                <a:ext cx="65396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FFC000"/>
                          </a:solidFill>
                          <a:latin typeface="Cambria Math" panose="02040503050406030204" pitchFamily="18" charset="0"/>
                        </a:rPr>
                        <m:t>𝐴𝑐𝑐</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𝐼</m:t>
                          </m:r>
                        </m:e>
                      </m:d>
                    </m:oMath>
                  </m:oMathPara>
                </a14:m>
                <a:endParaRPr lang="en-GB" sz="1200" dirty="0">
                  <a:solidFill>
                    <a:srgbClr val="FFC000"/>
                  </a:solidFill>
                </a:endParaRPr>
              </a:p>
            </p:txBody>
          </p:sp>
        </mc:Choice>
        <mc:Fallback xmlns="">
          <p:sp>
            <p:nvSpPr>
              <p:cNvPr id="63" name="Rectangle 62">
                <a:extLst>
                  <a:ext uri="{FF2B5EF4-FFF2-40B4-BE49-F238E27FC236}">
                    <a16:creationId xmlns:a16="http://schemas.microsoft.com/office/drawing/2014/main" id="{15EC3FD5-6D85-F940-BE6F-3E3888C737DC}"/>
                  </a:ext>
                </a:extLst>
              </p:cNvPr>
              <p:cNvSpPr>
                <a:spLocks noRot="1" noChangeAspect="1" noMove="1" noResize="1" noEditPoints="1" noAdjustHandles="1" noChangeArrowheads="1" noChangeShapeType="1" noTextEdit="1"/>
              </p:cNvSpPr>
              <p:nvPr/>
            </p:nvSpPr>
            <p:spPr>
              <a:xfrm>
                <a:off x="10431679" y="3048773"/>
                <a:ext cx="653962" cy="276999"/>
              </a:xfrm>
              <a:prstGeom prst="rect">
                <a:avLst/>
              </a:prstGeom>
              <a:blipFill>
                <a:blip r:embed="rId38"/>
                <a:stretch>
                  <a:fillRect/>
                </a:stretch>
              </a:blipFill>
            </p:spPr>
            <p:txBody>
              <a:bodyPr/>
              <a:lstStyle/>
              <a:p>
                <a:r>
                  <a:rPr lang="en-GB">
                    <a:noFill/>
                  </a:rPr>
                  <a:t> </a:t>
                </a:r>
              </a:p>
            </p:txBody>
          </p:sp>
        </mc:Fallback>
      </mc:AlternateContent>
      <p:grpSp>
        <p:nvGrpSpPr>
          <p:cNvPr id="64" name="Group 63">
            <a:extLst>
              <a:ext uri="{FF2B5EF4-FFF2-40B4-BE49-F238E27FC236}">
                <a16:creationId xmlns:a16="http://schemas.microsoft.com/office/drawing/2014/main" id="{A59C9583-5401-1A4D-90E3-8137D97477C9}"/>
              </a:ext>
            </a:extLst>
          </p:cNvPr>
          <p:cNvGrpSpPr/>
          <p:nvPr/>
        </p:nvGrpSpPr>
        <p:grpSpPr>
          <a:xfrm>
            <a:off x="8169497" y="745865"/>
            <a:ext cx="3658145" cy="1650928"/>
            <a:chOff x="6907622" y="3651587"/>
            <a:chExt cx="5051915" cy="2279933"/>
          </a:xfrm>
        </p:grpSpPr>
        <p:grpSp>
          <p:nvGrpSpPr>
            <p:cNvPr id="65" name="Group 64">
              <a:extLst>
                <a:ext uri="{FF2B5EF4-FFF2-40B4-BE49-F238E27FC236}">
                  <a16:creationId xmlns:a16="http://schemas.microsoft.com/office/drawing/2014/main" id="{455C01D2-4043-4C4B-A75D-DCFE4E21C274}"/>
                </a:ext>
              </a:extLst>
            </p:cNvPr>
            <p:cNvGrpSpPr/>
            <p:nvPr/>
          </p:nvGrpSpPr>
          <p:grpSpPr>
            <a:xfrm>
              <a:off x="8323703" y="3758390"/>
              <a:ext cx="1952714" cy="514051"/>
              <a:chOff x="8737128" y="3128966"/>
              <a:chExt cx="1952714" cy="514051"/>
            </a:xfrm>
          </p:grpSpPr>
          <p:cxnSp>
            <p:nvCxnSpPr>
              <p:cNvPr id="94" name="Straight Connector 93">
                <a:extLst>
                  <a:ext uri="{FF2B5EF4-FFF2-40B4-BE49-F238E27FC236}">
                    <a16:creationId xmlns:a16="http://schemas.microsoft.com/office/drawing/2014/main" id="{599FFBAB-27D6-0C4A-A646-B71DD63A2F2D}"/>
                  </a:ext>
                </a:extLst>
              </p:cNvPr>
              <p:cNvCxnSpPr>
                <a:cxnSpLocks/>
                <a:stCxn id="66" idx="6"/>
                <a:endCxn id="99"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9789E903-B35D-CF4C-93DE-DB2F1A5C407F}"/>
                  </a:ext>
                </a:extLst>
              </p:cNvPr>
              <p:cNvCxnSpPr>
                <a:cxnSpLocks/>
                <a:stCxn id="67" idx="2"/>
                <a:endCxn id="99"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AC66424-F742-7940-B029-5369AC3C9C99}"/>
                  </a:ext>
                </a:extLst>
              </p:cNvPr>
              <p:cNvCxnSpPr>
                <a:cxnSpLocks/>
                <a:stCxn id="70" idx="0"/>
                <a:endCxn id="99"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4FEF4A58-2910-FA4F-A0A8-12DD7046699A}"/>
                  </a:ext>
                </a:extLst>
              </p:cNvPr>
              <p:cNvGrpSpPr/>
              <p:nvPr/>
            </p:nvGrpSpPr>
            <p:grpSpPr>
              <a:xfrm>
                <a:off x="9540595" y="3128966"/>
                <a:ext cx="540370" cy="412745"/>
                <a:chOff x="9540595" y="3128966"/>
                <a:chExt cx="540370" cy="412745"/>
              </a:xfrm>
            </p:grpSpPr>
            <p:sp>
              <p:nvSpPr>
                <p:cNvPr id="98" name="Rectangle 97">
                  <a:extLst>
                    <a:ext uri="{FF2B5EF4-FFF2-40B4-BE49-F238E27FC236}">
                      <a16:creationId xmlns:a16="http://schemas.microsoft.com/office/drawing/2014/main" id="{6C91E71A-B153-5B43-B7D6-6050810225E7}"/>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99" name="Rectangle 98">
                  <a:extLst>
                    <a:ext uri="{FF2B5EF4-FFF2-40B4-BE49-F238E27FC236}">
                      <a16:creationId xmlns:a16="http://schemas.microsoft.com/office/drawing/2014/main" id="{7464F320-84EE-054F-A235-0DD68ECBF123}"/>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00" name="Rectangle 99">
                  <a:extLst>
                    <a:ext uri="{FF2B5EF4-FFF2-40B4-BE49-F238E27FC236}">
                      <a16:creationId xmlns:a16="http://schemas.microsoft.com/office/drawing/2014/main" id="{E4FD0945-DB05-4242-97ED-2016D6CE6895}"/>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01" name="TextBox 100">
                      <a:extLst>
                        <a:ext uri="{FF2B5EF4-FFF2-40B4-BE49-F238E27FC236}">
                          <a16:creationId xmlns:a16="http://schemas.microsoft.com/office/drawing/2014/main" id="{6C4507B7-B9DD-E34C-9B5E-7B8A472A6B60}"/>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401" name="TextBox 400">
                      <a:extLst>
                        <a:ext uri="{FF2B5EF4-FFF2-40B4-BE49-F238E27FC236}">
                          <a16:creationId xmlns:a16="http://schemas.microsoft.com/office/drawing/2014/main" id="{5FC8A781-9931-AD42-AA64-1DAE700E5DAA}"/>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39"/>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66" name="Oval 65">
                  <a:extLst>
                    <a:ext uri="{FF2B5EF4-FFF2-40B4-BE49-F238E27FC236}">
                      <a16:creationId xmlns:a16="http://schemas.microsoft.com/office/drawing/2014/main" id="{AACFB507-780D-6E4D-92EC-8FA1FB19DECB}"/>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367" name="Oval 366">
                  <a:extLst>
                    <a:ext uri="{FF2B5EF4-FFF2-40B4-BE49-F238E27FC236}">
                      <a16:creationId xmlns:a16="http://schemas.microsoft.com/office/drawing/2014/main" id="{4C9E70A6-F6E9-8C42-92D2-36254D8629C5}"/>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Oval 66">
                  <a:extLst>
                    <a:ext uri="{FF2B5EF4-FFF2-40B4-BE49-F238E27FC236}">
                      <a16:creationId xmlns:a16="http://schemas.microsoft.com/office/drawing/2014/main" id="{1C8F4F2D-C589-254B-92FC-A9E52C8E60EF}"/>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368" name="Oval 367">
                  <a:extLst>
                    <a:ext uri="{FF2B5EF4-FFF2-40B4-BE49-F238E27FC236}">
                      <a16:creationId xmlns:a16="http://schemas.microsoft.com/office/drawing/2014/main" id="{AEB1BE76-E4C4-FB4B-BD27-4377A7660C6A}"/>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8" name="Oval 67">
                  <a:extLst>
                    <a:ext uri="{FF2B5EF4-FFF2-40B4-BE49-F238E27FC236}">
                      <a16:creationId xmlns:a16="http://schemas.microsoft.com/office/drawing/2014/main" id="{C94FC2F1-916B-2943-908F-1A52103304F2}"/>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9" name="Oval 68">
                  <a:extLst>
                    <a:ext uri="{FF2B5EF4-FFF2-40B4-BE49-F238E27FC236}">
                      <a16:creationId xmlns:a16="http://schemas.microsoft.com/office/drawing/2014/main" id="{6F5890AA-E444-674B-B116-FFC35D3951B7}"/>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370" name="Oval 369">
                  <a:extLst>
                    <a:ext uri="{FF2B5EF4-FFF2-40B4-BE49-F238E27FC236}">
                      <a16:creationId xmlns:a16="http://schemas.microsoft.com/office/drawing/2014/main" id="{DD11B2A9-346E-B54D-A86D-3B3C8282E0A7}"/>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Oval 69">
                  <a:extLst>
                    <a:ext uri="{FF2B5EF4-FFF2-40B4-BE49-F238E27FC236}">
                      <a16:creationId xmlns:a16="http://schemas.microsoft.com/office/drawing/2014/main" id="{E3F35D81-694A-FD47-B4CA-0163C011FF22}"/>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371" name="Oval 370">
                  <a:extLst>
                    <a:ext uri="{FF2B5EF4-FFF2-40B4-BE49-F238E27FC236}">
                      <a16:creationId xmlns:a16="http://schemas.microsoft.com/office/drawing/2014/main" id="{A3A3B748-A09C-A646-99EB-00DA9A4B1807}"/>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4"/>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1" name="Oval 70">
                  <a:extLst>
                    <a:ext uri="{FF2B5EF4-FFF2-40B4-BE49-F238E27FC236}">
                      <a16:creationId xmlns:a16="http://schemas.microsoft.com/office/drawing/2014/main" id="{2CA1EAB1-B948-194A-BBEC-9F7D5C52EBF0}"/>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372" name="Oval 371">
                  <a:extLst>
                    <a:ext uri="{FF2B5EF4-FFF2-40B4-BE49-F238E27FC236}">
                      <a16:creationId xmlns:a16="http://schemas.microsoft.com/office/drawing/2014/main" id="{E264D374-DEC1-1947-ADF9-4BA5D9F26E78}"/>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5"/>
                  <a:stretch>
                    <a:fillRect/>
                  </a:stretch>
                </a:blipFill>
                <a:ln>
                  <a:solidFill>
                    <a:schemeClr val="tx1"/>
                  </a:solidFill>
                </a:ln>
              </p:spPr>
              <p:txBody>
                <a:bodyPr/>
                <a:lstStyle/>
                <a:p>
                  <a:r>
                    <a:rPr lang="en-GB">
                      <a:noFill/>
                    </a:rPr>
                    <a:t> </a:t>
                  </a:r>
                </a:p>
              </p:txBody>
            </p:sp>
          </mc:Fallback>
        </mc:AlternateContent>
        <p:cxnSp>
          <p:nvCxnSpPr>
            <p:cNvPr id="72" name="Straight Connector 71">
              <a:extLst>
                <a:ext uri="{FF2B5EF4-FFF2-40B4-BE49-F238E27FC236}">
                  <a16:creationId xmlns:a16="http://schemas.microsoft.com/office/drawing/2014/main" id="{FF062A64-ED82-8D41-9098-67B74F817816}"/>
                </a:ext>
              </a:extLst>
            </p:cNvPr>
            <p:cNvCxnSpPr>
              <a:cxnSpLocks/>
              <a:stCxn id="69" idx="6"/>
              <a:endCxn id="91"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CC7123CD-8CDE-0E4C-A994-2E1EB5A7D2A4}"/>
                </a:ext>
              </a:extLst>
            </p:cNvPr>
            <p:cNvCxnSpPr>
              <a:cxnSpLocks/>
              <a:stCxn id="70" idx="4"/>
              <a:endCxn id="91"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C0919FAD-A1A3-6F4E-A14D-38196EFB4709}"/>
                </a:ext>
              </a:extLst>
            </p:cNvPr>
            <p:cNvCxnSpPr>
              <a:cxnSpLocks/>
              <a:stCxn id="68" idx="0"/>
              <a:endCxn id="91"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26040C7F-DC94-E248-94EC-B4D3BC8F8857}"/>
                </a:ext>
              </a:extLst>
            </p:cNvPr>
            <p:cNvGrpSpPr/>
            <p:nvPr/>
          </p:nvGrpSpPr>
          <p:grpSpPr>
            <a:xfrm>
              <a:off x="8610247" y="4990220"/>
              <a:ext cx="474503" cy="412240"/>
              <a:chOff x="9288700" y="3036033"/>
              <a:chExt cx="474503" cy="412240"/>
            </a:xfrm>
          </p:grpSpPr>
          <p:sp>
            <p:nvSpPr>
              <p:cNvPr id="90" name="Rectangle 89">
                <a:extLst>
                  <a:ext uri="{FF2B5EF4-FFF2-40B4-BE49-F238E27FC236}">
                    <a16:creationId xmlns:a16="http://schemas.microsoft.com/office/drawing/2014/main" id="{21F80F52-2233-EC4A-82F3-4316B065BF9C}"/>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91" name="Rectangle 90">
                <a:extLst>
                  <a:ext uri="{FF2B5EF4-FFF2-40B4-BE49-F238E27FC236}">
                    <a16:creationId xmlns:a16="http://schemas.microsoft.com/office/drawing/2014/main" id="{68A93C3F-7E6F-0348-BE1C-371EC57BC069}"/>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92" name="Rectangle 91">
                <a:extLst>
                  <a:ext uri="{FF2B5EF4-FFF2-40B4-BE49-F238E27FC236}">
                    <a16:creationId xmlns:a16="http://schemas.microsoft.com/office/drawing/2014/main" id="{B6BCF4EA-F24A-8B42-BEEF-CFE699F61757}"/>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93" name="TextBox 92">
                    <a:extLst>
                      <a:ext uri="{FF2B5EF4-FFF2-40B4-BE49-F238E27FC236}">
                        <a16:creationId xmlns:a16="http://schemas.microsoft.com/office/drawing/2014/main" id="{6E2F3C82-5CF5-B841-89F3-171198A040F9}"/>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393" name="TextBox 392">
                    <a:extLst>
                      <a:ext uri="{FF2B5EF4-FFF2-40B4-BE49-F238E27FC236}">
                        <a16:creationId xmlns:a16="http://schemas.microsoft.com/office/drawing/2014/main" id="{ADFC7C13-C6E9-0B47-8BF4-80AB10D18507}"/>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6"/>
                    <a:stretch>
                      <a:fillRect l="-15789" r="-5263" b="-16667"/>
                    </a:stretch>
                  </a:blipFill>
                </p:spPr>
                <p:txBody>
                  <a:bodyPr/>
                  <a:lstStyle/>
                  <a:p>
                    <a:r>
                      <a:rPr lang="en-GB">
                        <a:noFill/>
                      </a:rPr>
                      <a:t> </a:t>
                    </a:r>
                  </a:p>
                </p:txBody>
              </p:sp>
            </mc:Fallback>
          </mc:AlternateContent>
        </p:grpSp>
        <p:cxnSp>
          <p:nvCxnSpPr>
            <p:cNvPr id="77" name="Straight Connector 76">
              <a:extLst>
                <a:ext uri="{FF2B5EF4-FFF2-40B4-BE49-F238E27FC236}">
                  <a16:creationId xmlns:a16="http://schemas.microsoft.com/office/drawing/2014/main" id="{50F58178-C8FC-C94D-A070-28CD9F69C760}"/>
                </a:ext>
              </a:extLst>
            </p:cNvPr>
            <p:cNvCxnSpPr>
              <a:cxnSpLocks/>
              <a:stCxn id="70" idx="4"/>
              <a:endCxn id="87"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2B760522-2CD2-5245-9BAA-EB8F2E09C8DA}"/>
                </a:ext>
              </a:extLst>
            </p:cNvPr>
            <p:cNvCxnSpPr>
              <a:cxnSpLocks/>
              <a:stCxn id="71" idx="2"/>
              <a:endCxn id="87"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93851E7C-2303-304A-AFDB-34A18201E7F8}"/>
                </a:ext>
              </a:extLst>
            </p:cNvPr>
            <p:cNvCxnSpPr>
              <a:cxnSpLocks/>
              <a:stCxn id="68" idx="0"/>
              <a:endCxn id="87"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0" name="Group 79">
              <a:extLst>
                <a:ext uri="{FF2B5EF4-FFF2-40B4-BE49-F238E27FC236}">
                  <a16:creationId xmlns:a16="http://schemas.microsoft.com/office/drawing/2014/main" id="{C0CFF5FB-086A-3B4B-8C0F-4C5EBB9FCD67}"/>
                </a:ext>
              </a:extLst>
            </p:cNvPr>
            <p:cNvGrpSpPr/>
            <p:nvPr/>
          </p:nvGrpSpPr>
          <p:grpSpPr>
            <a:xfrm>
              <a:off x="9393015" y="4990220"/>
              <a:ext cx="546126" cy="412737"/>
              <a:chOff x="9540595" y="3036033"/>
              <a:chExt cx="546126" cy="412737"/>
            </a:xfrm>
          </p:grpSpPr>
          <p:sp>
            <p:nvSpPr>
              <p:cNvPr id="86" name="Rectangle 85">
                <a:extLst>
                  <a:ext uri="{FF2B5EF4-FFF2-40B4-BE49-F238E27FC236}">
                    <a16:creationId xmlns:a16="http://schemas.microsoft.com/office/drawing/2014/main" id="{9B406E72-C122-B94E-B4A7-9F594ED28A5E}"/>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87" name="Rectangle 86">
                <a:extLst>
                  <a:ext uri="{FF2B5EF4-FFF2-40B4-BE49-F238E27FC236}">
                    <a16:creationId xmlns:a16="http://schemas.microsoft.com/office/drawing/2014/main" id="{C0CFA11E-48FF-3F47-8AB9-47DC3D7B8E23}"/>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88" name="Rectangle 87">
                <a:extLst>
                  <a:ext uri="{FF2B5EF4-FFF2-40B4-BE49-F238E27FC236}">
                    <a16:creationId xmlns:a16="http://schemas.microsoft.com/office/drawing/2014/main" id="{1D8686C7-749A-5E4C-8A54-13F9A28DBB43}"/>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89" name="TextBox 88">
                    <a:extLst>
                      <a:ext uri="{FF2B5EF4-FFF2-40B4-BE49-F238E27FC236}">
                        <a16:creationId xmlns:a16="http://schemas.microsoft.com/office/drawing/2014/main" id="{22E322FD-0C27-924A-A9C7-DE13F5AB82B3}"/>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389" name="TextBox 388">
                    <a:extLst>
                      <a:ext uri="{FF2B5EF4-FFF2-40B4-BE49-F238E27FC236}">
                        <a16:creationId xmlns:a16="http://schemas.microsoft.com/office/drawing/2014/main" id="{0B04F115-E6A3-A74A-B626-B75E9D48CA46}"/>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7"/>
                    <a:stretch>
                      <a:fillRect l="-15789" b="-16667"/>
                    </a:stretch>
                  </a:blipFill>
                </p:spPr>
                <p:txBody>
                  <a:bodyPr/>
                  <a:lstStyle/>
                  <a:p>
                    <a:r>
                      <a:rPr lang="en-GB">
                        <a:noFill/>
                      </a:rPr>
                      <a:t> </a:t>
                    </a:r>
                  </a:p>
                </p:txBody>
              </p:sp>
            </mc:Fallback>
          </mc:AlternateContent>
        </p:grpSp>
        <p:grpSp>
          <p:nvGrpSpPr>
            <p:cNvPr id="81" name="Group 80">
              <a:extLst>
                <a:ext uri="{FF2B5EF4-FFF2-40B4-BE49-F238E27FC236}">
                  <a16:creationId xmlns:a16="http://schemas.microsoft.com/office/drawing/2014/main" id="{DCF48F9B-EBC5-F441-BB7D-121A71BBE96A}"/>
                </a:ext>
              </a:extLst>
            </p:cNvPr>
            <p:cNvGrpSpPr/>
            <p:nvPr/>
          </p:nvGrpSpPr>
          <p:grpSpPr>
            <a:xfrm>
              <a:off x="9648485" y="4409628"/>
              <a:ext cx="749540" cy="380873"/>
              <a:chOff x="8665851" y="3155493"/>
              <a:chExt cx="749540" cy="380873"/>
            </a:xfrm>
          </p:grpSpPr>
          <p:cxnSp>
            <p:nvCxnSpPr>
              <p:cNvPr id="82" name="Straight Connector 81">
                <a:extLst>
                  <a:ext uri="{FF2B5EF4-FFF2-40B4-BE49-F238E27FC236}">
                    <a16:creationId xmlns:a16="http://schemas.microsoft.com/office/drawing/2014/main" id="{62380AAE-CF1A-D349-B0A5-16AB2944855C}"/>
                  </a:ext>
                </a:extLst>
              </p:cNvPr>
              <p:cNvCxnSpPr>
                <a:cxnSpLocks/>
                <a:stCxn id="70" idx="6"/>
                <a:endCxn id="84"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3" name="Group 82">
                <a:extLst>
                  <a:ext uri="{FF2B5EF4-FFF2-40B4-BE49-F238E27FC236}">
                    <a16:creationId xmlns:a16="http://schemas.microsoft.com/office/drawing/2014/main" id="{B37BC124-FAB3-8948-A8D9-31C52AA81832}"/>
                  </a:ext>
                </a:extLst>
              </p:cNvPr>
              <p:cNvGrpSpPr/>
              <p:nvPr/>
            </p:nvGrpSpPr>
            <p:grpSpPr>
              <a:xfrm>
                <a:off x="8957481" y="3155493"/>
                <a:ext cx="457910" cy="380873"/>
                <a:chOff x="8957481" y="3155493"/>
                <a:chExt cx="457910" cy="380873"/>
              </a:xfrm>
            </p:grpSpPr>
            <p:sp>
              <p:nvSpPr>
                <p:cNvPr id="84" name="Rectangle 83">
                  <a:extLst>
                    <a:ext uri="{FF2B5EF4-FFF2-40B4-BE49-F238E27FC236}">
                      <a16:creationId xmlns:a16="http://schemas.microsoft.com/office/drawing/2014/main" id="{05A214C9-2143-B444-97F0-ABAAC34A25B2}"/>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85" name="TextBox 84">
                      <a:extLst>
                        <a:ext uri="{FF2B5EF4-FFF2-40B4-BE49-F238E27FC236}">
                          <a16:creationId xmlns:a16="http://schemas.microsoft.com/office/drawing/2014/main" id="{3820AF13-4FE8-8748-A82E-44607410EA45}"/>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385" name="TextBox 384">
                      <a:extLst>
                        <a:ext uri="{FF2B5EF4-FFF2-40B4-BE49-F238E27FC236}">
                          <a16:creationId xmlns:a16="http://schemas.microsoft.com/office/drawing/2014/main" id="{CB9449C1-D257-4B46-8EFC-1F3CF3E9D55E}"/>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8"/>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396414337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D6EDD7-AE32-214C-A176-99F4E18D0D78}"/>
              </a:ext>
            </a:extLst>
          </p:cNvPr>
          <p:cNvSpPr>
            <a:spLocks noGrp="1"/>
          </p:cNvSpPr>
          <p:nvPr>
            <p:ph type="title"/>
          </p:nvPr>
        </p:nvSpPr>
        <p:spPr/>
        <p:txBody>
          <a:bodyPr>
            <a:normAutofit/>
          </a:bodyPr>
          <a:lstStyle/>
          <a:p>
            <a:r>
              <a:rPr lang="en-GB" dirty="0"/>
              <a:t>FO dtree: Bottom-up Interpretation</a:t>
            </a:r>
          </a:p>
        </p:txBody>
      </p:sp>
      <p:sp>
        <p:nvSpPr>
          <p:cNvPr id="5" name="Content Placeholder 4">
            <a:extLst>
              <a:ext uri="{FF2B5EF4-FFF2-40B4-BE49-F238E27FC236}">
                <a16:creationId xmlns:a16="http://schemas.microsoft.com/office/drawing/2014/main" id="{971E759C-4BFE-014F-8C0C-DE73214C9974}"/>
              </a:ext>
            </a:extLst>
          </p:cNvPr>
          <p:cNvSpPr>
            <a:spLocks noGrp="1"/>
          </p:cNvSpPr>
          <p:nvPr>
            <p:ph idx="1"/>
          </p:nvPr>
        </p:nvSpPr>
        <p:spPr/>
        <p:txBody>
          <a:bodyPr>
            <a:normAutofit/>
          </a:bodyPr>
          <a:lstStyle/>
          <a:p>
            <a:r>
              <a:rPr lang="en-GB" dirty="0"/>
              <a:t>If only lifted summing out and multiplication involved</a:t>
            </a:r>
          </a:p>
          <a:p>
            <a:pPr lvl="1"/>
            <a:r>
              <a:rPr lang="en-GB" dirty="0"/>
              <a:t>VE node: (Multiplication), elimination</a:t>
            </a:r>
          </a:p>
          <a:p>
            <a:pPr lvl="1"/>
            <a:r>
              <a:rPr lang="en-GB" dirty="0"/>
              <a:t>DPG node: Exponentiation</a:t>
            </a:r>
          </a:p>
          <a:p>
            <a:pPr lvl="1"/>
            <a:r>
              <a:rPr lang="en-GB" dirty="0"/>
              <a:t>Cutset and context interpretation</a:t>
            </a:r>
          </a:p>
          <a:p>
            <a:pPr lvl="2"/>
            <a:r>
              <a:rPr lang="en-GB" dirty="0">
                <a:solidFill>
                  <a:srgbClr val="FFC000"/>
                </a:solidFill>
              </a:rPr>
              <a:t>Cutset of DPG child VE node: </a:t>
            </a:r>
            <a:br>
              <a:rPr lang="en-GB" dirty="0">
                <a:solidFill>
                  <a:srgbClr val="FFC000"/>
                </a:solidFill>
              </a:rPr>
            </a:br>
            <a:r>
              <a:rPr lang="en-GB" dirty="0">
                <a:solidFill>
                  <a:srgbClr val="FFC000"/>
                </a:solidFill>
              </a:rPr>
              <a:t>PRV summed out in representative summing out</a:t>
            </a:r>
          </a:p>
          <a:p>
            <a:pPr lvl="2"/>
            <a:r>
              <a:rPr lang="en-GB" dirty="0">
                <a:solidFill>
                  <a:srgbClr val="FFC000"/>
                </a:solidFill>
              </a:rPr>
              <a:t>Cutset of DPG node: </a:t>
            </a:r>
            <a:br>
              <a:rPr lang="en-GB" dirty="0">
                <a:solidFill>
                  <a:srgbClr val="FFC000"/>
                </a:solidFill>
              </a:rPr>
            </a:br>
            <a:r>
              <a:rPr lang="en-GB" dirty="0">
                <a:solidFill>
                  <a:srgbClr val="FFC000"/>
                </a:solidFill>
              </a:rPr>
              <a:t>Exponentiation for logical variable of DPG node</a:t>
            </a:r>
          </a:p>
          <a:p>
            <a:pPr lvl="2"/>
            <a:r>
              <a:rPr lang="en-GB" dirty="0">
                <a:solidFill>
                  <a:schemeClr val="accent1"/>
                </a:solidFill>
              </a:rPr>
              <a:t>Context: </a:t>
            </a:r>
            <a:br>
              <a:rPr lang="en-GB" dirty="0">
                <a:solidFill>
                  <a:schemeClr val="accent1"/>
                </a:solidFill>
              </a:rPr>
            </a:br>
            <a:r>
              <a:rPr lang="en-GB" dirty="0">
                <a:solidFill>
                  <a:schemeClr val="accent1"/>
                </a:solidFill>
              </a:rPr>
              <a:t>All other PRVs involved at this point in operation</a:t>
            </a:r>
          </a:p>
        </p:txBody>
      </p:sp>
      <p:sp>
        <p:nvSpPr>
          <p:cNvPr id="8" name="Date Placeholder 7">
            <a:extLst>
              <a:ext uri="{FF2B5EF4-FFF2-40B4-BE49-F238E27FC236}">
                <a16:creationId xmlns:a16="http://schemas.microsoft.com/office/drawing/2014/main" id="{890770D3-3356-2F45-BBDE-F152FC4D80F8}"/>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532F318E-50BB-3A44-84DE-8BC32886CD9E}"/>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C9D0592-3D4B-B84C-9D1F-1AEA4B35F409}"/>
              </a:ext>
            </a:extLst>
          </p:cNvPr>
          <p:cNvSpPr>
            <a:spLocks noGrp="1"/>
          </p:cNvSpPr>
          <p:nvPr>
            <p:ph type="sldNum" sz="quarter" idx="4"/>
          </p:nvPr>
        </p:nvSpPr>
        <p:spPr/>
        <p:txBody>
          <a:bodyPr/>
          <a:lstStyle/>
          <a:p>
            <a:fld id="{67C9959E-8E6B-B04C-9955-EA096F41CA7A}" type="slidenum">
              <a:rPr lang="en-GB" smtClean="0"/>
              <a:t>50</a:t>
            </a:fld>
            <a:endParaRPr lang="en-GB"/>
          </a:p>
        </p:txBody>
      </p:sp>
      <p:grpSp>
        <p:nvGrpSpPr>
          <p:cNvPr id="11" name="Group 10">
            <a:extLst>
              <a:ext uri="{FF2B5EF4-FFF2-40B4-BE49-F238E27FC236}">
                <a16:creationId xmlns:a16="http://schemas.microsoft.com/office/drawing/2014/main" id="{04ECF0FB-6756-334D-A447-6C95AF46B3D5}"/>
              </a:ext>
            </a:extLst>
          </p:cNvPr>
          <p:cNvGrpSpPr/>
          <p:nvPr/>
        </p:nvGrpSpPr>
        <p:grpSpPr>
          <a:xfrm>
            <a:off x="7048506" y="2406746"/>
            <a:ext cx="4820224" cy="3502517"/>
            <a:chOff x="7048506" y="2406746"/>
            <a:chExt cx="4820224" cy="3502517"/>
          </a:xfrm>
        </p:grpSpPr>
        <p:sp>
          <p:nvSpPr>
            <p:cNvPr id="100" name="TextBox 99">
              <a:extLst>
                <a:ext uri="{FF2B5EF4-FFF2-40B4-BE49-F238E27FC236}">
                  <a16:creationId xmlns:a16="http://schemas.microsoft.com/office/drawing/2014/main" id="{C5202FB4-51E6-7D41-889F-34780F07C85B}"/>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101" name="Rectangle 100">
                  <a:extLst>
                    <a:ext uri="{FF2B5EF4-FFF2-40B4-BE49-F238E27FC236}">
                      <a16:creationId xmlns:a16="http://schemas.microsoft.com/office/drawing/2014/main" id="{D1842C56-8FC8-6147-8E23-0C1E94792D4D}"/>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101" name="Rectangle 100">
                  <a:extLst>
                    <a:ext uri="{FF2B5EF4-FFF2-40B4-BE49-F238E27FC236}">
                      <a16:creationId xmlns:a16="http://schemas.microsoft.com/office/drawing/2014/main" id="{D1842C56-8FC8-6147-8E23-0C1E94792D4D}"/>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3"/>
                  <a:stretch>
                    <a:fillRect b="-6667"/>
                  </a:stretch>
                </a:blipFill>
              </p:spPr>
              <p:txBody>
                <a:bodyPr/>
                <a:lstStyle/>
                <a:p>
                  <a:r>
                    <a:rPr lang="en-GB">
                      <a:noFill/>
                    </a:rPr>
                    <a:t> </a:t>
                  </a:r>
                </a:p>
              </p:txBody>
            </p:sp>
          </mc:Fallback>
        </mc:AlternateContent>
        <p:cxnSp>
          <p:nvCxnSpPr>
            <p:cNvPr id="102" name="Straight Connector 101">
              <a:extLst>
                <a:ext uri="{FF2B5EF4-FFF2-40B4-BE49-F238E27FC236}">
                  <a16:creationId xmlns:a16="http://schemas.microsoft.com/office/drawing/2014/main" id="{75C0592E-7462-F84E-8E64-EFC38B0D797C}"/>
                </a:ext>
              </a:extLst>
            </p:cNvPr>
            <p:cNvCxnSpPr>
              <a:cxnSpLocks/>
              <a:stCxn id="153" idx="0"/>
              <a:endCxn id="110"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CAA6A508-84F5-BC40-9A81-E328A8CE5311}"/>
                </a:ext>
              </a:extLst>
            </p:cNvPr>
            <p:cNvCxnSpPr>
              <a:cxnSpLocks/>
              <a:stCxn id="101" idx="0"/>
              <a:endCxn id="112"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8F9D69D7-1279-6F4D-9F9C-1A92B9560C73}"/>
                </a:ext>
              </a:extLst>
            </p:cNvPr>
            <p:cNvCxnSpPr>
              <a:cxnSpLocks/>
              <a:stCxn id="112" idx="0"/>
              <a:endCxn id="115" idx="4"/>
            </p:cNvCxnSpPr>
            <p:nvPr/>
          </p:nvCxnSpPr>
          <p:spPr>
            <a:xfrm flipH="1" flipV="1">
              <a:off x="11304572" y="4795997"/>
              <a:ext cx="1" cy="3340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E74D884C-4F8E-8841-B4F6-1DA26111616D}"/>
                </a:ext>
              </a:extLst>
            </p:cNvPr>
            <p:cNvCxnSpPr>
              <a:cxnSpLocks/>
              <a:stCxn id="113" idx="0"/>
              <a:endCxn id="109" idx="5"/>
            </p:cNvCxnSpPr>
            <p:nvPr/>
          </p:nvCxnSpPr>
          <p:spPr>
            <a:xfrm flipH="1" flipV="1">
              <a:off x="10203511" y="2703496"/>
              <a:ext cx="1101061" cy="345277"/>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344DF9D9-6793-7D4A-8683-3E451E0B7A77}"/>
                </a:ext>
              </a:extLst>
            </p:cNvPr>
            <p:cNvCxnSpPr>
              <a:cxnSpLocks/>
              <a:stCxn id="117" idx="0"/>
              <a:endCxn id="109"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7" name="Rectangle 106">
                  <a:extLst>
                    <a:ext uri="{FF2B5EF4-FFF2-40B4-BE49-F238E27FC236}">
                      <a16:creationId xmlns:a16="http://schemas.microsoft.com/office/drawing/2014/main" id="{B15E3F2C-E902-F542-B1C4-B2C5A84E578F}"/>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107" name="Rectangle 106">
                  <a:extLst>
                    <a:ext uri="{FF2B5EF4-FFF2-40B4-BE49-F238E27FC236}">
                      <a16:creationId xmlns:a16="http://schemas.microsoft.com/office/drawing/2014/main" id="{B15E3F2C-E902-F542-B1C4-B2C5A84E578F}"/>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4"/>
                  <a:stretch>
                    <a:fillRect b="-6667"/>
                  </a:stretch>
                </a:blipFill>
              </p:spPr>
              <p:txBody>
                <a:bodyPr/>
                <a:lstStyle/>
                <a:p>
                  <a:r>
                    <a:rPr lang="en-GB">
                      <a:noFill/>
                    </a:rPr>
                    <a:t> </a:t>
                  </a:r>
                </a:p>
              </p:txBody>
            </p:sp>
          </mc:Fallback>
        </mc:AlternateContent>
        <p:cxnSp>
          <p:nvCxnSpPr>
            <p:cNvPr id="108" name="Straight Connector 107">
              <a:extLst>
                <a:ext uri="{FF2B5EF4-FFF2-40B4-BE49-F238E27FC236}">
                  <a16:creationId xmlns:a16="http://schemas.microsoft.com/office/drawing/2014/main" id="{0AD6DDE3-4BDB-7F43-AB05-14592A4F922E}"/>
                </a:ext>
              </a:extLst>
            </p:cNvPr>
            <p:cNvCxnSpPr>
              <a:cxnSpLocks/>
              <a:stCxn id="107" idx="0"/>
              <a:endCxn id="109"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Oval 108">
              <a:extLst>
                <a:ext uri="{FF2B5EF4-FFF2-40B4-BE49-F238E27FC236}">
                  <a16:creationId xmlns:a16="http://schemas.microsoft.com/office/drawing/2014/main" id="{AA2FE36A-BCED-6C41-A2FF-B2A93A8AD685}"/>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10" name="Oval 109">
              <a:extLst>
                <a:ext uri="{FF2B5EF4-FFF2-40B4-BE49-F238E27FC236}">
                  <a16:creationId xmlns:a16="http://schemas.microsoft.com/office/drawing/2014/main" id="{55160763-8C3D-604D-A3A8-067A173DF795}"/>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11" name="Oval 110">
              <a:extLst>
                <a:ext uri="{FF2B5EF4-FFF2-40B4-BE49-F238E27FC236}">
                  <a16:creationId xmlns:a16="http://schemas.microsoft.com/office/drawing/2014/main" id="{6E3E44FF-FE25-B24B-9B19-BE7D7B3F5C7E}"/>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12" name="Oval 111">
              <a:extLst>
                <a:ext uri="{FF2B5EF4-FFF2-40B4-BE49-F238E27FC236}">
                  <a16:creationId xmlns:a16="http://schemas.microsoft.com/office/drawing/2014/main" id="{521F052E-B685-564A-9E30-BAF2A65E2495}"/>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13" name="TextBox 112">
                  <a:extLst>
                    <a:ext uri="{FF2B5EF4-FFF2-40B4-BE49-F238E27FC236}">
                      <a16:creationId xmlns:a16="http://schemas.microsoft.com/office/drawing/2014/main" id="{4966EDED-F72C-894E-B118-4572DA7CEDDC}"/>
                    </a:ext>
                  </a:extLst>
                </p:cNvPr>
                <p:cNvSpPr txBox="1">
                  <a:spLocks noChangeAspect="1"/>
                </p:cNvSpPr>
                <p:nvPr/>
              </p:nvSpPr>
              <p:spPr>
                <a:xfrm>
                  <a:off x="11052572"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3" name="TextBox 112">
                  <a:extLst>
                    <a:ext uri="{FF2B5EF4-FFF2-40B4-BE49-F238E27FC236}">
                      <a16:creationId xmlns:a16="http://schemas.microsoft.com/office/drawing/2014/main" id="{4966EDED-F72C-894E-B118-4572DA7CEDDC}"/>
                    </a:ext>
                  </a:extLst>
                </p:cNvPr>
                <p:cNvSpPr txBox="1">
                  <a:spLocks noRot="1" noChangeAspect="1" noMove="1" noResize="1" noEditPoints="1" noAdjustHandles="1" noChangeArrowheads="1" noChangeShapeType="1" noTextEdit="1"/>
                </p:cNvSpPr>
                <p:nvPr/>
              </p:nvSpPr>
              <p:spPr>
                <a:xfrm>
                  <a:off x="11052572" y="3048773"/>
                  <a:ext cx="504000" cy="504000"/>
                </a:xfrm>
                <a:prstGeom prst="ellipse">
                  <a:avLst/>
                </a:prstGeom>
                <a:blipFill>
                  <a:blip r:embed="rId5"/>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4" name="Rectangle 113">
                  <a:extLst>
                    <a:ext uri="{FF2B5EF4-FFF2-40B4-BE49-F238E27FC236}">
                      <a16:creationId xmlns:a16="http://schemas.microsoft.com/office/drawing/2014/main" id="{9F3F8C03-C033-5346-9E49-6B288D90A42D}"/>
                    </a:ext>
                  </a:extLst>
                </p:cNvPr>
                <p:cNvSpPr/>
                <p:nvPr/>
              </p:nvSpPr>
              <p:spPr>
                <a:xfrm>
                  <a:off x="11484650"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114" name="Rectangle 113">
                  <a:extLst>
                    <a:ext uri="{FF2B5EF4-FFF2-40B4-BE49-F238E27FC236}">
                      <a16:creationId xmlns:a16="http://schemas.microsoft.com/office/drawing/2014/main" id="{9F3F8C03-C033-5346-9E49-6B288D90A42D}"/>
                    </a:ext>
                  </a:extLst>
                </p:cNvPr>
                <p:cNvSpPr>
                  <a:spLocks noRot="1" noChangeAspect="1" noMove="1" noResize="1" noEditPoints="1" noAdjustHandles="1" noChangeArrowheads="1" noChangeShapeType="1" noTextEdit="1"/>
                </p:cNvSpPr>
                <p:nvPr/>
              </p:nvSpPr>
              <p:spPr>
                <a:xfrm>
                  <a:off x="11484650" y="3162274"/>
                  <a:ext cx="384080" cy="276999"/>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5" name="TextBox 114">
                  <a:extLst>
                    <a:ext uri="{FF2B5EF4-FFF2-40B4-BE49-F238E27FC236}">
                      <a16:creationId xmlns:a16="http://schemas.microsoft.com/office/drawing/2014/main" id="{E760A037-67CD-D146-A5E5-2DD5ED48CCB0}"/>
                    </a:ext>
                  </a:extLst>
                </p:cNvPr>
                <p:cNvSpPr txBox="1">
                  <a:spLocks/>
                </p:cNvSpPr>
                <p:nvPr/>
              </p:nvSpPr>
              <p:spPr>
                <a:xfrm>
                  <a:off x="11052572" y="4291997"/>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𝑖</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5" name="TextBox 114">
                  <a:extLst>
                    <a:ext uri="{FF2B5EF4-FFF2-40B4-BE49-F238E27FC236}">
                      <a16:creationId xmlns:a16="http://schemas.microsoft.com/office/drawing/2014/main" id="{E760A037-67CD-D146-A5E5-2DD5ED48CCB0}"/>
                    </a:ext>
                  </a:extLst>
                </p:cNvPr>
                <p:cNvSpPr txBox="1">
                  <a:spLocks noRot="1" noChangeAspect="1" noMove="1" noResize="1" noEditPoints="1" noAdjustHandles="1" noChangeArrowheads="1" noChangeShapeType="1" noTextEdit="1"/>
                </p:cNvSpPr>
                <p:nvPr/>
              </p:nvSpPr>
              <p:spPr>
                <a:xfrm>
                  <a:off x="11052572" y="4291997"/>
                  <a:ext cx="504000" cy="504000"/>
                </a:xfrm>
                <a:prstGeom prst="ellipse">
                  <a:avLst/>
                </a:prstGeom>
                <a:blipFill>
                  <a:blip r:embed="rId7"/>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6" name="Rectangle 115">
                  <a:extLst>
                    <a:ext uri="{FF2B5EF4-FFF2-40B4-BE49-F238E27FC236}">
                      <a16:creationId xmlns:a16="http://schemas.microsoft.com/office/drawing/2014/main" id="{53591313-A7DE-A44E-93DD-A969B9A02142}"/>
                    </a:ext>
                  </a:extLst>
                </p:cNvPr>
                <p:cNvSpPr/>
                <p:nvPr/>
              </p:nvSpPr>
              <p:spPr>
                <a:xfrm>
                  <a:off x="11484650" y="441019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116" name="Rectangle 115">
                  <a:extLst>
                    <a:ext uri="{FF2B5EF4-FFF2-40B4-BE49-F238E27FC236}">
                      <a16:creationId xmlns:a16="http://schemas.microsoft.com/office/drawing/2014/main" id="{53591313-A7DE-A44E-93DD-A969B9A02142}"/>
                    </a:ext>
                  </a:extLst>
                </p:cNvPr>
                <p:cNvSpPr>
                  <a:spLocks noRot="1" noChangeAspect="1" noMove="1" noResize="1" noEditPoints="1" noAdjustHandles="1" noChangeArrowheads="1" noChangeShapeType="1" noTextEdit="1"/>
                </p:cNvSpPr>
                <p:nvPr/>
              </p:nvSpPr>
              <p:spPr>
                <a:xfrm>
                  <a:off x="11484650" y="4410198"/>
                  <a:ext cx="348044" cy="276999"/>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7" name="TextBox 116">
                  <a:extLst>
                    <a:ext uri="{FF2B5EF4-FFF2-40B4-BE49-F238E27FC236}">
                      <a16:creationId xmlns:a16="http://schemas.microsoft.com/office/drawing/2014/main" id="{57D9A3C5-E8F3-5943-A84A-7C4FE254E8E1}"/>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7" name="TextBox 116">
                  <a:extLst>
                    <a:ext uri="{FF2B5EF4-FFF2-40B4-BE49-F238E27FC236}">
                      <a16:creationId xmlns:a16="http://schemas.microsoft.com/office/drawing/2014/main" id="{57D9A3C5-E8F3-5943-A84A-7C4FE254E8E1}"/>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9"/>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8" name="Rectangle 117">
                  <a:extLst>
                    <a:ext uri="{FF2B5EF4-FFF2-40B4-BE49-F238E27FC236}">
                      <a16:creationId xmlns:a16="http://schemas.microsoft.com/office/drawing/2014/main" id="{9D8ADFCA-6479-4945-BA5C-1D6F50D62FFA}"/>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118" name="Rectangle 117">
                  <a:extLst>
                    <a:ext uri="{FF2B5EF4-FFF2-40B4-BE49-F238E27FC236}">
                      <a16:creationId xmlns:a16="http://schemas.microsoft.com/office/drawing/2014/main" id="{9D8ADFCA-6479-4945-BA5C-1D6F50D62FFA}"/>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10"/>
                  <a:stretch>
                    <a:fillRect/>
                  </a:stretch>
                </a:blipFill>
              </p:spPr>
              <p:txBody>
                <a:bodyPr/>
                <a:lstStyle/>
                <a:p>
                  <a:r>
                    <a:rPr lang="en-GB">
                      <a:noFill/>
                    </a:rPr>
                    <a:t> </a:t>
                  </a:r>
                </a:p>
              </p:txBody>
            </p:sp>
          </mc:Fallback>
        </mc:AlternateContent>
        <p:cxnSp>
          <p:nvCxnSpPr>
            <p:cNvPr id="119" name="Straight Connector 118">
              <a:extLst>
                <a:ext uri="{FF2B5EF4-FFF2-40B4-BE49-F238E27FC236}">
                  <a16:creationId xmlns:a16="http://schemas.microsoft.com/office/drawing/2014/main" id="{46A4CCE2-E7CD-1746-959E-EE30E197B45D}"/>
                </a:ext>
              </a:extLst>
            </p:cNvPr>
            <p:cNvCxnSpPr>
              <a:cxnSpLocks/>
              <a:stCxn id="148" idx="0"/>
              <a:endCxn id="110"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661DA16E-601C-8D47-B7A0-B87FF449A89B}"/>
                </a:ext>
              </a:extLst>
            </p:cNvPr>
            <p:cNvCxnSpPr>
              <a:cxnSpLocks/>
              <a:stCxn id="110" idx="0"/>
              <a:endCxn id="117"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1" name="Rectangle 120">
                  <a:extLst>
                    <a:ext uri="{FF2B5EF4-FFF2-40B4-BE49-F238E27FC236}">
                      <a16:creationId xmlns:a16="http://schemas.microsoft.com/office/drawing/2014/main" id="{6BC430DA-3592-8C4A-8601-6E1DEE8BEC6F}"/>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121" name="Rectangle 120">
                  <a:extLst>
                    <a:ext uri="{FF2B5EF4-FFF2-40B4-BE49-F238E27FC236}">
                      <a16:creationId xmlns:a16="http://schemas.microsoft.com/office/drawing/2014/main" id="{6BC430DA-3592-8C4A-8601-6E1DEE8BEC6F}"/>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11"/>
                  <a:stretch>
                    <a:fillRect/>
                  </a:stretch>
                </a:blipFill>
              </p:spPr>
              <p:txBody>
                <a:bodyPr/>
                <a:lstStyle/>
                <a:p>
                  <a:r>
                    <a:rPr lang="en-GB">
                      <a:noFill/>
                    </a:rPr>
                    <a:t> </a:t>
                  </a:r>
                </a:p>
              </p:txBody>
            </p:sp>
          </mc:Fallback>
        </mc:AlternateContent>
        <p:cxnSp>
          <p:nvCxnSpPr>
            <p:cNvPr id="122" name="Straight Connector 121">
              <a:extLst>
                <a:ext uri="{FF2B5EF4-FFF2-40B4-BE49-F238E27FC236}">
                  <a16:creationId xmlns:a16="http://schemas.microsoft.com/office/drawing/2014/main" id="{D67810A5-C37E-9C47-9F51-1BA87620F325}"/>
                </a:ext>
              </a:extLst>
            </p:cNvPr>
            <p:cNvCxnSpPr>
              <a:cxnSpLocks/>
              <a:stCxn id="115" idx="0"/>
              <a:endCxn id="111" idx="4"/>
            </p:cNvCxnSpPr>
            <p:nvPr/>
          </p:nvCxnSpPr>
          <p:spPr>
            <a:xfrm flipV="1">
              <a:off x="11304572" y="3957609"/>
              <a:ext cx="1" cy="3343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80EA0F97-1F17-C94D-9F7E-A356396A4A76}"/>
                </a:ext>
              </a:extLst>
            </p:cNvPr>
            <p:cNvCxnSpPr>
              <a:cxnSpLocks/>
              <a:stCxn id="111" idx="0"/>
              <a:endCxn id="113" idx="4"/>
            </p:cNvCxnSpPr>
            <p:nvPr/>
          </p:nvCxnSpPr>
          <p:spPr>
            <a:xfrm flipH="1" flipV="1">
              <a:off x="11304572" y="3552773"/>
              <a:ext cx="1" cy="33291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4" name="Rectangle 123">
                  <a:extLst>
                    <a:ext uri="{FF2B5EF4-FFF2-40B4-BE49-F238E27FC236}">
                      <a16:creationId xmlns:a16="http://schemas.microsoft.com/office/drawing/2014/main" id="{25CA05E9-427F-6B43-9832-AA594E38C9D3}"/>
                    </a:ext>
                  </a:extLst>
                </p:cNvPr>
                <p:cNvSpPr/>
                <p:nvPr/>
              </p:nvSpPr>
              <p:spPr>
                <a:xfrm>
                  <a:off x="11268610" y="3785053"/>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124" name="Rectangle 123">
                  <a:extLst>
                    <a:ext uri="{FF2B5EF4-FFF2-40B4-BE49-F238E27FC236}">
                      <a16:creationId xmlns:a16="http://schemas.microsoft.com/office/drawing/2014/main" id="{25CA05E9-427F-6B43-9832-AA594E38C9D3}"/>
                    </a:ext>
                  </a:extLst>
                </p:cNvPr>
                <p:cNvSpPr>
                  <a:spLocks noRot="1" noChangeAspect="1" noMove="1" noResize="1" noEditPoints="1" noAdjustHandles="1" noChangeArrowheads="1" noChangeShapeType="1" noTextEdit="1"/>
                </p:cNvSpPr>
                <p:nvPr/>
              </p:nvSpPr>
              <p:spPr>
                <a:xfrm>
                  <a:off x="11268610" y="3785053"/>
                  <a:ext cx="384080" cy="276999"/>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5" name="Rectangle 124">
                  <a:extLst>
                    <a:ext uri="{FF2B5EF4-FFF2-40B4-BE49-F238E27FC236}">
                      <a16:creationId xmlns:a16="http://schemas.microsoft.com/office/drawing/2014/main" id="{8BA2984A-DBF3-9F47-BDD4-727B5986972B}"/>
                    </a:ext>
                  </a:extLst>
                </p:cNvPr>
                <p:cNvSpPr/>
                <p:nvPr/>
              </p:nvSpPr>
              <p:spPr>
                <a:xfrm>
                  <a:off x="11271607" y="5025942"/>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125" name="Rectangle 124">
                  <a:extLst>
                    <a:ext uri="{FF2B5EF4-FFF2-40B4-BE49-F238E27FC236}">
                      <a16:creationId xmlns:a16="http://schemas.microsoft.com/office/drawing/2014/main" id="{8BA2984A-DBF3-9F47-BDD4-727B5986972B}"/>
                    </a:ext>
                  </a:extLst>
                </p:cNvPr>
                <p:cNvSpPr>
                  <a:spLocks noRot="1" noChangeAspect="1" noMove="1" noResize="1" noEditPoints="1" noAdjustHandles="1" noChangeArrowheads="1" noChangeShapeType="1" noTextEdit="1"/>
                </p:cNvSpPr>
                <p:nvPr/>
              </p:nvSpPr>
              <p:spPr>
                <a:xfrm>
                  <a:off x="11271607" y="5025942"/>
                  <a:ext cx="348044"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6" name="Rectangle 125">
                  <a:extLst>
                    <a:ext uri="{FF2B5EF4-FFF2-40B4-BE49-F238E27FC236}">
                      <a16:creationId xmlns:a16="http://schemas.microsoft.com/office/drawing/2014/main" id="{F2E52EA7-38C5-884D-9C5A-52FA489CB623}"/>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𝑇𝑟𝑒𝑎𝑡</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r>
                              <a:rPr lang="de-DE" sz="1200" i="1">
                                <a:solidFill>
                                  <a:srgbClr val="FFC000"/>
                                </a:solidFill>
                                <a:latin typeface="Cambria Math" panose="02040503050406030204" pitchFamily="18" charset="0"/>
                              </a:rPr>
                              <m:t>,</m:t>
                            </m:r>
                            <m:r>
                              <a:rPr lang="de-DE" sz="1200" i="1">
                                <a:solidFill>
                                  <a:srgbClr val="FFC000"/>
                                </a:solidFill>
                                <a:latin typeface="Cambria Math" panose="02040503050406030204" pitchFamily="18" charset="0"/>
                              </a:rPr>
                              <m:t>𝑚</m:t>
                            </m:r>
                          </m:e>
                        </m:d>
                      </m:oMath>
                    </m:oMathPara>
                  </a14:m>
                  <a:endParaRPr lang="en-GB" sz="1200" dirty="0">
                    <a:solidFill>
                      <a:srgbClr val="FFC000"/>
                    </a:solidFill>
                  </a:endParaRPr>
                </a:p>
              </p:txBody>
            </p:sp>
          </mc:Choice>
          <mc:Fallback xmlns="">
            <p:sp>
              <p:nvSpPr>
                <p:cNvPr id="126" name="Rectangle 125">
                  <a:extLst>
                    <a:ext uri="{FF2B5EF4-FFF2-40B4-BE49-F238E27FC236}">
                      <a16:creationId xmlns:a16="http://schemas.microsoft.com/office/drawing/2014/main" id="{F2E52EA7-38C5-884D-9C5A-52FA489CB623}"/>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7" name="Rectangle 126">
                  <a:extLst>
                    <a:ext uri="{FF2B5EF4-FFF2-40B4-BE49-F238E27FC236}">
                      <a16:creationId xmlns:a16="http://schemas.microsoft.com/office/drawing/2014/main" id="{1A96C225-C8ED-654A-9E31-8E7127031B01}"/>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𝐸𝑝𝑖𝑑</m:t>
                        </m:r>
                      </m:oMath>
                    </m:oMathPara>
                  </a14:m>
                  <a:endParaRPr lang="en-GB" sz="1200" dirty="0">
                    <a:solidFill>
                      <a:srgbClr val="FFC000"/>
                    </a:solidFill>
                  </a:endParaRPr>
                </a:p>
              </p:txBody>
            </p:sp>
          </mc:Choice>
          <mc:Fallback xmlns="">
            <p:sp>
              <p:nvSpPr>
                <p:cNvPr id="127" name="Rectangle 126">
                  <a:extLst>
                    <a:ext uri="{FF2B5EF4-FFF2-40B4-BE49-F238E27FC236}">
                      <a16:creationId xmlns:a16="http://schemas.microsoft.com/office/drawing/2014/main" id="{1A96C225-C8ED-654A-9E31-8E7127031B01}"/>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15"/>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8" name="Rectangle 127">
                  <a:extLst>
                    <a:ext uri="{FF2B5EF4-FFF2-40B4-BE49-F238E27FC236}">
                      <a16:creationId xmlns:a16="http://schemas.microsoft.com/office/drawing/2014/main" id="{FC5279DA-30C1-E743-92DD-40AF593D9C66}"/>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rPr>
                          <m:t>𝑇𝑟𝑎𝑣𝑒𝑙</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e>
                        </m:d>
                      </m:oMath>
                    </m:oMathPara>
                  </a14:m>
                  <a:endParaRPr lang="en-GB" sz="1200" dirty="0">
                    <a:solidFill>
                      <a:srgbClr val="FFC000"/>
                    </a:solidFill>
                  </a:endParaRPr>
                </a:p>
              </p:txBody>
            </p:sp>
          </mc:Choice>
          <mc:Fallback xmlns="">
            <p:sp>
              <p:nvSpPr>
                <p:cNvPr id="128" name="Rectangle 127">
                  <a:extLst>
                    <a:ext uri="{FF2B5EF4-FFF2-40B4-BE49-F238E27FC236}">
                      <a16:creationId xmlns:a16="http://schemas.microsoft.com/office/drawing/2014/main" id="{FC5279DA-30C1-E743-92DD-40AF593D9C66}"/>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9" name="Rectangle 128">
                  <a:extLst>
                    <a:ext uri="{FF2B5EF4-FFF2-40B4-BE49-F238E27FC236}">
                      <a16:creationId xmlns:a16="http://schemas.microsoft.com/office/drawing/2014/main" id="{6D69EF14-97A5-AD49-9D29-03DEBA2E1CDC}"/>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𝑆𝑖𝑐𝑘</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e>
                        </m:d>
                      </m:oMath>
                    </m:oMathPara>
                  </a14:m>
                  <a:endParaRPr lang="en-GB" sz="1200" dirty="0">
                    <a:solidFill>
                      <a:srgbClr val="FFC000"/>
                    </a:solidFill>
                  </a:endParaRPr>
                </a:p>
              </p:txBody>
            </p:sp>
          </mc:Choice>
          <mc:Fallback xmlns="">
            <p:sp>
              <p:nvSpPr>
                <p:cNvPr id="129" name="Rectangle 128">
                  <a:extLst>
                    <a:ext uri="{FF2B5EF4-FFF2-40B4-BE49-F238E27FC236}">
                      <a16:creationId xmlns:a16="http://schemas.microsoft.com/office/drawing/2014/main" id="{6D69EF14-97A5-AD49-9D29-03DEBA2E1CDC}"/>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0" name="Rectangle 129">
                  <a:extLst>
                    <a:ext uri="{FF2B5EF4-FFF2-40B4-BE49-F238E27FC236}">
                      <a16:creationId xmlns:a16="http://schemas.microsoft.com/office/drawing/2014/main" id="{14C7A512-33ED-604A-8139-D66510F56BF5}"/>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130" name="Rectangle 129">
                  <a:extLst>
                    <a:ext uri="{FF2B5EF4-FFF2-40B4-BE49-F238E27FC236}">
                      <a16:creationId xmlns:a16="http://schemas.microsoft.com/office/drawing/2014/main" id="{14C7A512-33ED-604A-8139-D66510F56BF5}"/>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18"/>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1" name="Rectangle 130">
                  <a:extLst>
                    <a:ext uri="{FF2B5EF4-FFF2-40B4-BE49-F238E27FC236}">
                      <a16:creationId xmlns:a16="http://schemas.microsoft.com/office/drawing/2014/main" id="{63E0AE70-83A6-5942-8904-2923B70F7430}"/>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131" name="Rectangle 130">
                  <a:extLst>
                    <a:ext uri="{FF2B5EF4-FFF2-40B4-BE49-F238E27FC236}">
                      <a16:creationId xmlns:a16="http://schemas.microsoft.com/office/drawing/2014/main" id="{63E0AE70-83A6-5942-8904-2923B70F7430}"/>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19"/>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2" name="Rectangle 131">
                  <a:extLst>
                    <a:ext uri="{FF2B5EF4-FFF2-40B4-BE49-F238E27FC236}">
                      <a16:creationId xmlns:a16="http://schemas.microsoft.com/office/drawing/2014/main" id="{A42DE3EB-791F-4C4C-AC12-73DDAA590249}"/>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2" name="Rectangle 131">
                  <a:extLst>
                    <a:ext uri="{FF2B5EF4-FFF2-40B4-BE49-F238E27FC236}">
                      <a16:creationId xmlns:a16="http://schemas.microsoft.com/office/drawing/2014/main" id="{A42DE3EB-791F-4C4C-AC12-73DDAA590249}"/>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3" name="Rectangle 132">
                  <a:extLst>
                    <a:ext uri="{FF2B5EF4-FFF2-40B4-BE49-F238E27FC236}">
                      <a16:creationId xmlns:a16="http://schemas.microsoft.com/office/drawing/2014/main" id="{624C17B9-8DD7-7F4F-8487-1859D2210787}"/>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ea typeface="Cambria Math" panose="02040503050406030204" pitchFamily="18" charset="0"/>
                          </a:rPr>
                          <m:t>𝐸𝑝𝑖𝑑</m:t>
                        </m:r>
                      </m:oMath>
                    </m:oMathPara>
                  </a14:m>
                  <a:endParaRPr lang="en-GB" sz="1200" dirty="0">
                    <a:solidFill>
                      <a:schemeClr val="accent1"/>
                    </a:solidFill>
                  </a:endParaRPr>
                </a:p>
              </p:txBody>
            </p:sp>
          </mc:Choice>
          <mc:Fallback xmlns="">
            <p:sp>
              <p:nvSpPr>
                <p:cNvPr id="133" name="Rectangle 132">
                  <a:extLst>
                    <a:ext uri="{FF2B5EF4-FFF2-40B4-BE49-F238E27FC236}">
                      <a16:creationId xmlns:a16="http://schemas.microsoft.com/office/drawing/2014/main" id="{624C17B9-8DD7-7F4F-8487-1859D2210787}"/>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21"/>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4" name="Rectangle 133">
                  <a:extLst>
                    <a:ext uri="{FF2B5EF4-FFF2-40B4-BE49-F238E27FC236}">
                      <a16:creationId xmlns:a16="http://schemas.microsoft.com/office/drawing/2014/main" id="{D30B545B-4B15-F749-A82F-C1F42C51E008}"/>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ea typeface="Cambria Math" panose="02040503050406030204" pitchFamily="18" charset="0"/>
                          </a:rPr>
                          <m:t>∅</m:t>
                        </m:r>
                      </m:oMath>
                    </m:oMathPara>
                  </a14:m>
                  <a:endParaRPr lang="en-GB" sz="1200" dirty="0">
                    <a:solidFill>
                      <a:schemeClr val="accent1"/>
                    </a:solidFill>
                  </a:endParaRPr>
                </a:p>
              </p:txBody>
            </p:sp>
          </mc:Choice>
          <mc:Fallback xmlns="">
            <p:sp>
              <p:nvSpPr>
                <p:cNvPr id="134" name="Rectangle 133">
                  <a:extLst>
                    <a:ext uri="{FF2B5EF4-FFF2-40B4-BE49-F238E27FC236}">
                      <a16:creationId xmlns:a16="http://schemas.microsoft.com/office/drawing/2014/main" id="{D30B545B-4B15-F749-A82F-C1F42C51E008}"/>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5" name="Rectangle 134">
                  <a:extLst>
                    <a:ext uri="{FF2B5EF4-FFF2-40B4-BE49-F238E27FC236}">
                      <a16:creationId xmlns:a16="http://schemas.microsoft.com/office/drawing/2014/main" id="{92CD59C0-51FF-2745-A833-BAB4C5BAC781}"/>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5" name="Rectangle 134">
                  <a:extLst>
                    <a:ext uri="{FF2B5EF4-FFF2-40B4-BE49-F238E27FC236}">
                      <a16:creationId xmlns:a16="http://schemas.microsoft.com/office/drawing/2014/main" id="{92CD59C0-51FF-2745-A833-BAB4C5BAC781}"/>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6" name="Rectangle 135">
                  <a:extLst>
                    <a:ext uri="{FF2B5EF4-FFF2-40B4-BE49-F238E27FC236}">
                      <a16:creationId xmlns:a16="http://schemas.microsoft.com/office/drawing/2014/main" id="{7FAC4136-142B-1340-92B9-2E7BC411FF39}"/>
                    </a:ext>
                  </a:extLst>
                </p:cNvPr>
                <p:cNvSpPr/>
                <p:nvPr/>
              </p:nvSpPr>
              <p:spPr>
                <a:xfrm>
                  <a:off x="10636462" y="479510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6" name="Rectangle 135">
                  <a:extLst>
                    <a:ext uri="{FF2B5EF4-FFF2-40B4-BE49-F238E27FC236}">
                      <a16:creationId xmlns:a16="http://schemas.microsoft.com/office/drawing/2014/main" id="{7FAC4136-142B-1340-92B9-2E7BC411FF39}"/>
                    </a:ext>
                  </a:extLst>
                </p:cNvPr>
                <p:cNvSpPr>
                  <a:spLocks noRot="1" noChangeAspect="1" noMove="1" noResize="1" noEditPoints="1" noAdjustHandles="1" noChangeArrowheads="1" noChangeShapeType="1" noTextEdit="1"/>
                </p:cNvSpPr>
                <p:nvPr/>
              </p:nvSpPr>
              <p:spPr>
                <a:xfrm>
                  <a:off x="10636462" y="4795109"/>
                  <a:ext cx="316112"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7" name="Rectangle 136">
                  <a:extLst>
                    <a:ext uri="{FF2B5EF4-FFF2-40B4-BE49-F238E27FC236}">
                      <a16:creationId xmlns:a16="http://schemas.microsoft.com/office/drawing/2014/main" id="{62C250E9-C542-A943-97D6-B78F639CCB7D}"/>
                    </a:ext>
                  </a:extLst>
                </p:cNvPr>
                <p:cNvSpPr/>
                <p:nvPr/>
              </p:nvSpPr>
              <p:spPr>
                <a:xfrm>
                  <a:off x="10489151"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7" name="Rectangle 136">
                  <a:extLst>
                    <a:ext uri="{FF2B5EF4-FFF2-40B4-BE49-F238E27FC236}">
                      <a16:creationId xmlns:a16="http://schemas.microsoft.com/office/drawing/2014/main" id="{62C250E9-C542-A943-97D6-B78F639CCB7D}"/>
                    </a:ext>
                  </a:extLst>
                </p:cNvPr>
                <p:cNvSpPr>
                  <a:spLocks noRot="1" noChangeAspect="1" noMove="1" noResize="1" noEditPoints="1" noAdjustHandles="1" noChangeArrowheads="1" noChangeShapeType="1" noTextEdit="1"/>
                </p:cNvSpPr>
                <p:nvPr/>
              </p:nvSpPr>
              <p:spPr>
                <a:xfrm>
                  <a:off x="10489151" y="4256331"/>
                  <a:ext cx="316112"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8" name="Rectangle 137">
                  <a:extLst>
                    <a:ext uri="{FF2B5EF4-FFF2-40B4-BE49-F238E27FC236}">
                      <a16:creationId xmlns:a16="http://schemas.microsoft.com/office/drawing/2014/main" id="{72DDCF8A-DCEA-1741-A7A3-68ECDEDAFD15}"/>
                    </a:ext>
                  </a:extLst>
                </p:cNvPr>
                <p:cNvSpPr/>
                <p:nvPr/>
              </p:nvSpPr>
              <p:spPr>
                <a:xfrm>
                  <a:off x="10336621" y="3903894"/>
                  <a:ext cx="103554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𝐼</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38" name="Rectangle 137">
                  <a:extLst>
                    <a:ext uri="{FF2B5EF4-FFF2-40B4-BE49-F238E27FC236}">
                      <a16:creationId xmlns:a16="http://schemas.microsoft.com/office/drawing/2014/main" id="{72DDCF8A-DCEA-1741-A7A3-68ECDEDAFD15}"/>
                    </a:ext>
                  </a:extLst>
                </p:cNvPr>
                <p:cNvSpPr>
                  <a:spLocks noRot="1" noChangeAspect="1" noMove="1" noResize="1" noEditPoints="1" noAdjustHandles="1" noChangeArrowheads="1" noChangeShapeType="1" noTextEdit="1"/>
                </p:cNvSpPr>
                <p:nvPr/>
              </p:nvSpPr>
              <p:spPr>
                <a:xfrm>
                  <a:off x="10336621" y="3903894"/>
                  <a:ext cx="1035540" cy="276999"/>
                </a:xfrm>
                <a:prstGeom prst="rect">
                  <a:avLst/>
                </a:prstGeom>
                <a:blipFill>
                  <a:blip r:embed="rId26"/>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9" name="Rectangle 138">
                  <a:extLst>
                    <a:ext uri="{FF2B5EF4-FFF2-40B4-BE49-F238E27FC236}">
                      <a16:creationId xmlns:a16="http://schemas.microsoft.com/office/drawing/2014/main" id="{9CEC661E-7DF7-804A-9CE8-CCD7BC5E5596}"/>
                    </a:ext>
                  </a:extLst>
                </p:cNvPr>
                <p:cNvSpPr/>
                <p:nvPr/>
              </p:nvSpPr>
              <p:spPr>
                <a:xfrm>
                  <a:off x="10490477" y="3699024"/>
                  <a:ext cx="72782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FFC000"/>
                            </a:solidFill>
                            <a:latin typeface="Cambria Math" panose="02040503050406030204" pitchFamily="18" charset="0"/>
                          </a:rPr>
                          <m:t>𝑁𝑎𝑡</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𝑑</m:t>
                            </m:r>
                          </m:e>
                        </m:d>
                      </m:oMath>
                    </m:oMathPara>
                  </a14:m>
                  <a:endParaRPr lang="en-GB" sz="1200" dirty="0">
                    <a:solidFill>
                      <a:srgbClr val="FFC000"/>
                    </a:solidFill>
                  </a:endParaRPr>
                </a:p>
              </p:txBody>
            </p:sp>
          </mc:Choice>
          <mc:Fallback xmlns="">
            <p:sp>
              <p:nvSpPr>
                <p:cNvPr id="139" name="Rectangle 138">
                  <a:extLst>
                    <a:ext uri="{FF2B5EF4-FFF2-40B4-BE49-F238E27FC236}">
                      <a16:creationId xmlns:a16="http://schemas.microsoft.com/office/drawing/2014/main" id="{9CEC661E-7DF7-804A-9CE8-CCD7BC5E5596}"/>
                    </a:ext>
                  </a:extLst>
                </p:cNvPr>
                <p:cNvSpPr>
                  <a:spLocks noRot="1" noChangeAspect="1" noMove="1" noResize="1" noEditPoints="1" noAdjustHandles="1" noChangeArrowheads="1" noChangeShapeType="1" noTextEdit="1"/>
                </p:cNvSpPr>
                <p:nvPr/>
              </p:nvSpPr>
              <p:spPr>
                <a:xfrm>
                  <a:off x="10490477" y="3699024"/>
                  <a:ext cx="727828" cy="276999"/>
                </a:xfrm>
                <a:prstGeom prst="rect">
                  <a:avLst/>
                </a:prstGeom>
                <a:blipFill>
                  <a:blip r:embed="rId2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2" name="Rectangle 141">
                  <a:extLst>
                    <a:ext uri="{FF2B5EF4-FFF2-40B4-BE49-F238E27FC236}">
                      <a16:creationId xmlns:a16="http://schemas.microsoft.com/office/drawing/2014/main" id="{76FF95D4-18D9-AC49-A161-23366D692EB2}"/>
                    </a:ext>
                  </a:extLst>
                </p:cNvPr>
                <p:cNvSpPr/>
                <p:nvPr/>
              </p:nvSpPr>
              <p:spPr>
                <a:xfrm>
                  <a:off x="10129437" y="4442219"/>
                  <a:ext cx="1035540"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𝑁𝑎𝑡</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𝑑</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𝐼</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42" name="Rectangle 141">
                  <a:extLst>
                    <a:ext uri="{FF2B5EF4-FFF2-40B4-BE49-F238E27FC236}">
                      <a16:creationId xmlns:a16="http://schemas.microsoft.com/office/drawing/2014/main" id="{76FF95D4-18D9-AC49-A161-23366D692EB2}"/>
                    </a:ext>
                  </a:extLst>
                </p:cNvPr>
                <p:cNvSpPr>
                  <a:spLocks noRot="1" noChangeAspect="1" noMove="1" noResize="1" noEditPoints="1" noAdjustHandles="1" noChangeArrowheads="1" noChangeShapeType="1" noTextEdit="1"/>
                </p:cNvSpPr>
                <p:nvPr/>
              </p:nvSpPr>
              <p:spPr>
                <a:xfrm>
                  <a:off x="10129437" y="4442219"/>
                  <a:ext cx="1035540" cy="461665"/>
                </a:xfrm>
                <a:prstGeom prst="rect">
                  <a:avLst/>
                </a:prstGeom>
                <a:blipFill>
                  <a:blip r:embed="rId28"/>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3" name="Rectangle 142">
                  <a:extLst>
                    <a:ext uri="{FF2B5EF4-FFF2-40B4-BE49-F238E27FC236}">
                      <a16:creationId xmlns:a16="http://schemas.microsoft.com/office/drawing/2014/main" id="{103289CF-15CB-954B-B015-DA8B5EEE3391}"/>
                    </a:ext>
                  </a:extLst>
                </p:cNvPr>
                <p:cNvSpPr/>
                <p:nvPr/>
              </p:nvSpPr>
              <p:spPr>
                <a:xfrm>
                  <a:off x="10281557" y="4961700"/>
                  <a:ext cx="1025922"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𝑁𝑎𝑡</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𝑑</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𝑖</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43" name="Rectangle 142">
                  <a:extLst>
                    <a:ext uri="{FF2B5EF4-FFF2-40B4-BE49-F238E27FC236}">
                      <a16:creationId xmlns:a16="http://schemas.microsoft.com/office/drawing/2014/main" id="{103289CF-15CB-954B-B015-DA8B5EEE3391}"/>
                    </a:ext>
                  </a:extLst>
                </p:cNvPr>
                <p:cNvSpPr>
                  <a:spLocks noRot="1" noChangeAspect="1" noMove="1" noResize="1" noEditPoints="1" noAdjustHandles="1" noChangeArrowheads="1" noChangeShapeType="1" noTextEdit="1"/>
                </p:cNvSpPr>
                <p:nvPr/>
              </p:nvSpPr>
              <p:spPr>
                <a:xfrm>
                  <a:off x="10281557" y="4961700"/>
                  <a:ext cx="1025922" cy="461665"/>
                </a:xfrm>
                <a:prstGeom prst="rect">
                  <a:avLst/>
                </a:prstGeom>
                <a:blipFill>
                  <a:blip r:embed="rId29"/>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4" name="Rectangle 143">
                  <a:extLst>
                    <a:ext uri="{FF2B5EF4-FFF2-40B4-BE49-F238E27FC236}">
                      <a16:creationId xmlns:a16="http://schemas.microsoft.com/office/drawing/2014/main" id="{3B4AD77F-BC78-E94A-96B3-219CD0FF76CA}"/>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144" name="Rectangle 143">
                  <a:extLst>
                    <a:ext uri="{FF2B5EF4-FFF2-40B4-BE49-F238E27FC236}">
                      <a16:creationId xmlns:a16="http://schemas.microsoft.com/office/drawing/2014/main" id="{3B4AD77F-BC78-E94A-96B3-219CD0FF76CA}"/>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30"/>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5" name="Rectangle 144">
                  <a:extLst>
                    <a:ext uri="{FF2B5EF4-FFF2-40B4-BE49-F238E27FC236}">
                      <a16:creationId xmlns:a16="http://schemas.microsoft.com/office/drawing/2014/main" id="{36904841-7094-C240-A26A-E2C17B9B924E}"/>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145" name="Rectangle 144">
                  <a:extLst>
                    <a:ext uri="{FF2B5EF4-FFF2-40B4-BE49-F238E27FC236}">
                      <a16:creationId xmlns:a16="http://schemas.microsoft.com/office/drawing/2014/main" id="{36904841-7094-C240-A26A-E2C17B9B924E}"/>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31"/>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6" name="Rectangle 145">
                  <a:extLst>
                    <a:ext uri="{FF2B5EF4-FFF2-40B4-BE49-F238E27FC236}">
                      <a16:creationId xmlns:a16="http://schemas.microsoft.com/office/drawing/2014/main" id="{794253F9-30A7-564C-95F6-5B178B51258A}"/>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146" name="Rectangle 145">
                  <a:extLst>
                    <a:ext uri="{FF2B5EF4-FFF2-40B4-BE49-F238E27FC236}">
                      <a16:creationId xmlns:a16="http://schemas.microsoft.com/office/drawing/2014/main" id="{794253F9-30A7-564C-95F6-5B178B51258A}"/>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32"/>
                  <a:stretch>
                    <a:fillRect b="-6667"/>
                  </a:stretch>
                </a:blipFill>
              </p:spPr>
              <p:txBody>
                <a:bodyPr/>
                <a:lstStyle/>
                <a:p>
                  <a:r>
                    <a:rPr lang="en-GB">
                      <a:noFill/>
                    </a:rPr>
                    <a:t> </a:t>
                  </a:r>
                </a:p>
              </p:txBody>
            </p:sp>
          </mc:Fallback>
        </mc:AlternateContent>
        <p:cxnSp>
          <p:nvCxnSpPr>
            <p:cNvPr id="147" name="Straight Connector 146">
              <a:extLst>
                <a:ext uri="{FF2B5EF4-FFF2-40B4-BE49-F238E27FC236}">
                  <a16:creationId xmlns:a16="http://schemas.microsoft.com/office/drawing/2014/main" id="{4474DF78-D63B-D84C-8CCF-AE53939208D1}"/>
                </a:ext>
              </a:extLst>
            </p:cNvPr>
            <p:cNvCxnSpPr>
              <a:cxnSpLocks/>
              <a:stCxn id="146" idx="0"/>
              <a:endCxn id="148"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48" name="Oval 147">
              <a:extLst>
                <a:ext uri="{FF2B5EF4-FFF2-40B4-BE49-F238E27FC236}">
                  <a16:creationId xmlns:a16="http://schemas.microsoft.com/office/drawing/2014/main" id="{48DFB250-DBB0-8F41-AC7C-4E3EF1422648}"/>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49" name="Rectangle 148">
                  <a:extLst>
                    <a:ext uri="{FF2B5EF4-FFF2-40B4-BE49-F238E27FC236}">
                      <a16:creationId xmlns:a16="http://schemas.microsoft.com/office/drawing/2014/main" id="{822839C1-6262-7547-B9E8-AEA2145A1A4D}"/>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149" name="Rectangle 148">
                  <a:extLst>
                    <a:ext uri="{FF2B5EF4-FFF2-40B4-BE49-F238E27FC236}">
                      <a16:creationId xmlns:a16="http://schemas.microsoft.com/office/drawing/2014/main" id="{822839C1-6262-7547-B9E8-AEA2145A1A4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3"/>
                  <a:stretch>
                    <a:fillRect b="-6667"/>
                  </a:stretch>
                </a:blipFill>
              </p:spPr>
              <p:txBody>
                <a:bodyPr/>
                <a:lstStyle/>
                <a:p>
                  <a:r>
                    <a:rPr lang="en-GB">
                      <a:noFill/>
                    </a:rPr>
                    <a:t> </a:t>
                  </a:r>
                </a:p>
              </p:txBody>
            </p:sp>
          </mc:Fallback>
        </mc:AlternateContent>
        <p:cxnSp>
          <p:nvCxnSpPr>
            <p:cNvPr id="150" name="Straight Connector 149">
              <a:extLst>
                <a:ext uri="{FF2B5EF4-FFF2-40B4-BE49-F238E27FC236}">
                  <a16:creationId xmlns:a16="http://schemas.microsoft.com/office/drawing/2014/main" id="{DA7AA91B-8A60-0440-B669-61A94F338610}"/>
                </a:ext>
              </a:extLst>
            </p:cNvPr>
            <p:cNvCxnSpPr>
              <a:cxnSpLocks/>
              <a:stCxn id="149" idx="0"/>
              <a:endCxn id="152"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F4893716-1CF3-4440-9147-BAB811D66E27}"/>
                </a:ext>
              </a:extLst>
            </p:cNvPr>
            <p:cNvCxnSpPr>
              <a:cxnSpLocks/>
              <a:stCxn id="152" idx="0"/>
              <a:endCxn id="153"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Oval 151">
              <a:extLst>
                <a:ext uri="{FF2B5EF4-FFF2-40B4-BE49-F238E27FC236}">
                  <a16:creationId xmlns:a16="http://schemas.microsoft.com/office/drawing/2014/main" id="{21757C96-3545-464B-B9E4-1896F4C2AE80}"/>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53" name="TextBox 152">
                  <a:extLst>
                    <a:ext uri="{FF2B5EF4-FFF2-40B4-BE49-F238E27FC236}">
                      <a16:creationId xmlns:a16="http://schemas.microsoft.com/office/drawing/2014/main" id="{6981E5CB-4B62-BF48-9ADB-6DD81BE9A587}"/>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53" name="TextBox 152">
                  <a:extLst>
                    <a:ext uri="{FF2B5EF4-FFF2-40B4-BE49-F238E27FC236}">
                      <a16:creationId xmlns:a16="http://schemas.microsoft.com/office/drawing/2014/main" id="{6981E5CB-4B62-BF48-9ADB-6DD81BE9A587}"/>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34"/>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4" name="Rectangle 153">
                  <a:extLst>
                    <a:ext uri="{FF2B5EF4-FFF2-40B4-BE49-F238E27FC236}">
                      <a16:creationId xmlns:a16="http://schemas.microsoft.com/office/drawing/2014/main" id="{580D70BB-04E5-6A46-A5B8-405FB8633DA1}"/>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154" name="Rectangle 153">
                  <a:extLst>
                    <a:ext uri="{FF2B5EF4-FFF2-40B4-BE49-F238E27FC236}">
                      <a16:creationId xmlns:a16="http://schemas.microsoft.com/office/drawing/2014/main" id="{580D70BB-04E5-6A46-A5B8-405FB8633DA1}"/>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3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5" name="Rectangle 154">
                  <a:extLst>
                    <a:ext uri="{FF2B5EF4-FFF2-40B4-BE49-F238E27FC236}">
                      <a16:creationId xmlns:a16="http://schemas.microsoft.com/office/drawing/2014/main" id="{5FBB1891-6AA0-B344-9AA2-4AADF04CBC20}"/>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155" name="Rectangle 154">
                  <a:extLst>
                    <a:ext uri="{FF2B5EF4-FFF2-40B4-BE49-F238E27FC236}">
                      <a16:creationId xmlns:a16="http://schemas.microsoft.com/office/drawing/2014/main" id="{5FBB1891-6AA0-B344-9AA2-4AADF04CBC20}"/>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9" name="Rectangle 158">
                  <a:extLst>
                    <a:ext uri="{FF2B5EF4-FFF2-40B4-BE49-F238E27FC236}">
                      <a16:creationId xmlns:a16="http://schemas.microsoft.com/office/drawing/2014/main" id="{A8278027-28A1-784C-97F0-3D008A5A37D6}"/>
                    </a:ext>
                  </a:extLst>
                </p:cNvPr>
                <p:cNvSpPr/>
                <p:nvPr/>
              </p:nvSpPr>
              <p:spPr>
                <a:xfrm>
                  <a:off x="10486759" y="3244735"/>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59" name="Rectangle 158">
                  <a:extLst>
                    <a:ext uri="{FF2B5EF4-FFF2-40B4-BE49-F238E27FC236}">
                      <a16:creationId xmlns:a16="http://schemas.microsoft.com/office/drawing/2014/main" id="{A8278027-28A1-784C-97F0-3D008A5A37D6}"/>
                    </a:ext>
                  </a:extLst>
                </p:cNvPr>
                <p:cNvSpPr>
                  <a:spLocks noRot="1" noChangeAspect="1" noMove="1" noResize="1" noEditPoints="1" noAdjustHandles="1" noChangeArrowheads="1" noChangeShapeType="1" noTextEdit="1"/>
                </p:cNvSpPr>
                <p:nvPr/>
              </p:nvSpPr>
              <p:spPr>
                <a:xfrm>
                  <a:off x="10486759" y="3244735"/>
                  <a:ext cx="543803" cy="276999"/>
                </a:xfrm>
                <a:prstGeom prst="rect">
                  <a:avLst/>
                </a:prstGeom>
                <a:blipFill>
                  <a:blip r:embed="rId37"/>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0" name="Rectangle 159">
                  <a:extLst>
                    <a:ext uri="{FF2B5EF4-FFF2-40B4-BE49-F238E27FC236}">
                      <a16:creationId xmlns:a16="http://schemas.microsoft.com/office/drawing/2014/main" id="{9A73F501-8C32-FD44-B948-97F7DB8849CA}"/>
                    </a:ext>
                  </a:extLst>
                </p:cNvPr>
                <p:cNvSpPr/>
                <p:nvPr/>
              </p:nvSpPr>
              <p:spPr>
                <a:xfrm>
                  <a:off x="10431679" y="3048773"/>
                  <a:ext cx="65396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FFC000"/>
                            </a:solidFill>
                            <a:latin typeface="Cambria Math" panose="02040503050406030204" pitchFamily="18" charset="0"/>
                          </a:rPr>
                          <m:t>𝐴𝑐𝑐</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𝐼</m:t>
                            </m:r>
                          </m:e>
                        </m:d>
                      </m:oMath>
                    </m:oMathPara>
                  </a14:m>
                  <a:endParaRPr lang="en-GB" sz="1200" dirty="0">
                    <a:solidFill>
                      <a:srgbClr val="FFC000"/>
                    </a:solidFill>
                  </a:endParaRPr>
                </a:p>
              </p:txBody>
            </p:sp>
          </mc:Choice>
          <mc:Fallback xmlns="">
            <p:sp>
              <p:nvSpPr>
                <p:cNvPr id="160" name="Rectangle 159">
                  <a:extLst>
                    <a:ext uri="{FF2B5EF4-FFF2-40B4-BE49-F238E27FC236}">
                      <a16:creationId xmlns:a16="http://schemas.microsoft.com/office/drawing/2014/main" id="{9A73F501-8C32-FD44-B948-97F7DB8849CA}"/>
                    </a:ext>
                  </a:extLst>
                </p:cNvPr>
                <p:cNvSpPr>
                  <a:spLocks noRot="1" noChangeAspect="1" noMove="1" noResize="1" noEditPoints="1" noAdjustHandles="1" noChangeArrowheads="1" noChangeShapeType="1" noTextEdit="1"/>
                </p:cNvSpPr>
                <p:nvPr/>
              </p:nvSpPr>
              <p:spPr>
                <a:xfrm>
                  <a:off x="10431679" y="3048773"/>
                  <a:ext cx="653962" cy="276999"/>
                </a:xfrm>
                <a:prstGeom prst="rect">
                  <a:avLst/>
                </a:prstGeom>
                <a:blipFill>
                  <a:blip r:embed="rId38"/>
                  <a:stretch>
                    <a:fillRect/>
                  </a:stretch>
                </a:blipFill>
              </p:spPr>
              <p:txBody>
                <a:bodyPr/>
                <a:lstStyle/>
                <a:p>
                  <a:r>
                    <a:rPr lang="en-GB">
                      <a:noFill/>
                    </a:rPr>
                    <a:t> </a:t>
                  </a:r>
                </a:p>
              </p:txBody>
            </p:sp>
          </mc:Fallback>
        </mc:AlternateContent>
      </p:grpSp>
      <p:grpSp>
        <p:nvGrpSpPr>
          <p:cNvPr id="365" name="Group 364">
            <a:extLst>
              <a:ext uri="{FF2B5EF4-FFF2-40B4-BE49-F238E27FC236}">
                <a16:creationId xmlns:a16="http://schemas.microsoft.com/office/drawing/2014/main" id="{FBBF25F8-A514-9242-86B0-19B353C49A18}"/>
              </a:ext>
            </a:extLst>
          </p:cNvPr>
          <p:cNvGrpSpPr/>
          <p:nvPr/>
        </p:nvGrpSpPr>
        <p:grpSpPr>
          <a:xfrm>
            <a:off x="8169497" y="745865"/>
            <a:ext cx="3658145" cy="1650928"/>
            <a:chOff x="6907622" y="3651587"/>
            <a:chExt cx="5051915" cy="2279933"/>
          </a:xfrm>
        </p:grpSpPr>
        <p:grpSp>
          <p:nvGrpSpPr>
            <p:cNvPr id="366" name="Group 365">
              <a:extLst>
                <a:ext uri="{FF2B5EF4-FFF2-40B4-BE49-F238E27FC236}">
                  <a16:creationId xmlns:a16="http://schemas.microsoft.com/office/drawing/2014/main" id="{F5A6A593-BE5B-9245-A13A-C4CFC074DF01}"/>
                </a:ext>
              </a:extLst>
            </p:cNvPr>
            <p:cNvGrpSpPr/>
            <p:nvPr/>
          </p:nvGrpSpPr>
          <p:grpSpPr>
            <a:xfrm>
              <a:off x="8323703" y="3758390"/>
              <a:ext cx="1952714" cy="514051"/>
              <a:chOff x="8737128" y="3128966"/>
              <a:chExt cx="1952714" cy="514051"/>
            </a:xfrm>
          </p:grpSpPr>
          <p:cxnSp>
            <p:nvCxnSpPr>
              <p:cNvPr id="394" name="Straight Connector 393">
                <a:extLst>
                  <a:ext uri="{FF2B5EF4-FFF2-40B4-BE49-F238E27FC236}">
                    <a16:creationId xmlns:a16="http://schemas.microsoft.com/office/drawing/2014/main" id="{119E6325-2BF9-8C46-B54A-00905EA2D694}"/>
                  </a:ext>
                </a:extLst>
              </p:cNvPr>
              <p:cNvCxnSpPr>
                <a:cxnSpLocks/>
                <a:stCxn id="367" idx="6"/>
                <a:endCxn id="399"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5" name="Straight Connector 394">
                <a:extLst>
                  <a:ext uri="{FF2B5EF4-FFF2-40B4-BE49-F238E27FC236}">
                    <a16:creationId xmlns:a16="http://schemas.microsoft.com/office/drawing/2014/main" id="{539743E5-B30B-F945-A01E-ADFABD2735D1}"/>
                  </a:ext>
                </a:extLst>
              </p:cNvPr>
              <p:cNvCxnSpPr>
                <a:cxnSpLocks/>
                <a:stCxn id="368" idx="2"/>
                <a:endCxn id="399"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F542F0E3-AE6E-F348-B2EE-420F3701490B}"/>
                  </a:ext>
                </a:extLst>
              </p:cNvPr>
              <p:cNvCxnSpPr>
                <a:cxnSpLocks/>
                <a:stCxn id="371" idx="0"/>
                <a:endCxn id="399"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Group 396">
                <a:extLst>
                  <a:ext uri="{FF2B5EF4-FFF2-40B4-BE49-F238E27FC236}">
                    <a16:creationId xmlns:a16="http://schemas.microsoft.com/office/drawing/2014/main" id="{FC555681-3040-5D49-AB21-03C7F9517263}"/>
                  </a:ext>
                </a:extLst>
              </p:cNvPr>
              <p:cNvGrpSpPr/>
              <p:nvPr/>
            </p:nvGrpSpPr>
            <p:grpSpPr>
              <a:xfrm>
                <a:off x="9540595" y="3128966"/>
                <a:ext cx="540370" cy="412745"/>
                <a:chOff x="9540595" y="3128966"/>
                <a:chExt cx="540370" cy="412745"/>
              </a:xfrm>
            </p:grpSpPr>
            <p:sp>
              <p:nvSpPr>
                <p:cNvPr id="398" name="Rectangle 397">
                  <a:extLst>
                    <a:ext uri="{FF2B5EF4-FFF2-40B4-BE49-F238E27FC236}">
                      <a16:creationId xmlns:a16="http://schemas.microsoft.com/office/drawing/2014/main" id="{2DA27D79-C92A-7147-9606-8CF963A8D2D0}"/>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99" name="Rectangle 398">
                  <a:extLst>
                    <a:ext uri="{FF2B5EF4-FFF2-40B4-BE49-F238E27FC236}">
                      <a16:creationId xmlns:a16="http://schemas.microsoft.com/office/drawing/2014/main" id="{FA1648C9-4C61-A544-83CE-E7ACA106C62D}"/>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400" name="Rectangle 399">
                  <a:extLst>
                    <a:ext uri="{FF2B5EF4-FFF2-40B4-BE49-F238E27FC236}">
                      <a16:creationId xmlns:a16="http://schemas.microsoft.com/office/drawing/2014/main" id="{018F6149-A5D8-7348-93A1-52417C9187BA}"/>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401" name="TextBox 400">
                      <a:extLst>
                        <a:ext uri="{FF2B5EF4-FFF2-40B4-BE49-F238E27FC236}">
                          <a16:creationId xmlns:a16="http://schemas.microsoft.com/office/drawing/2014/main" id="{5FC8A781-9931-AD42-AA64-1DAE700E5DAA}"/>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401" name="TextBox 400">
                      <a:extLst>
                        <a:ext uri="{FF2B5EF4-FFF2-40B4-BE49-F238E27FC236}">
                          <a16:creationId xmlns:a16="http://schemas.microsoft.com/office/drawing/2014/main" id="{5FC8A781-9931-AD42-AA64-1DAE700E5DAA}"/>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39"/>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367" name="Oval 366">
                  <a:extLst>
                    <a:ext uri="{FF2B5EF4-FFF2-40B4-BE49-F238E27FC236}">
                      <a16:creationId xmlns:a16="http://schemas.microsoft.com/office/drawing/2014/main" id="{4C9E70A6-F6E9-8C42-92D2-36254D8629C5}"/>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367" name="Oval 366">
                  <a:extLst>
                    <a:ext uri="{FF2B5EF4-FFF2-40B4-BE49-F238E27FC236}">
                      <a16:creationId xmlns:a16="http://schemas.microsoft.com/office/drawing/2014/main" id="{4C9E70A6-F6E9-8C42-92D2-36254D8629C5}"/>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8" name="Oval 367">
                  <a:extLst>
                    <a:ext uri="{FF2B5EF4-FFF2-40B4-BE49-F238E27FC236}">
                      <a16:creationId xmlns:a16="http://schemas.microsoft.com/office/drawing/2014/main" id="{AEB1BE76-E4C4-FB4B-BD27-4377A7660C6A}"/>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368" name="Oval 367">
                  <a:extLst>
                    <a:ext uri="{FF2B5EF4-FFF2-40B4-BE49-F238E27FC236}">
                      <a16:creationId xmlns:a16="http://schemas.microsoft.com/office/drawing/2014/main" id="{AEB1BE76-E4C4-FB4B-BD27-4377A7660C6A}"/>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9" name="Oval 368">
                  <a:extLst>
                    <a:ext uri="{FF2B5EF4-FFF2-40B4-BE49-F238E27FC236}">
                      <a16:creationId xmlns:a16="http://schemas.microsoft.com/office/drawing/2014/main" id="{D2A89ED6-65B8-4E4B-A17F-0D4E7F41893E}"/>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0" name="Oval 369">
                  <a:extLst>
                    <a:ext uri="{FF2B5EF4-FFF2-40B4-BE49-F238E27FC236}">
                      <a16:creationId xmlns:a16="http://schemas.microsoft.com/office/drawing/2014/main" id="{DD11B2A9-346E-B54D-A86D-3B3C8282E0A7}"/>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370" name="Oval 369">
                  <a:extLst>
                    <a:ext uri="{FF2B5EF4-FFF2-40B4-BE49-F238E27FC236}">
                      <a16:creationId xmlns:a16="http://schemas.microsoft.com/office/drawing/2014/main" id="{DD11B2A9-346E-B54D-A86D-3B3C8282E0A7}"/>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1" name="Oval 370">
                  <a:extLst>
                    <a:ext uri="{FF2B5EF4-FFF2-40B4-BE49-F238E27FC236}">
                      <a16:creationId xmlns:a16="http://schemas.microsoft.com/office/drawing/2014/main" id="{A3A3B748-A09C-A646-99EB-00DA9A4B1807}"/>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371" name="Oval 370">
                  <a:extLst>
                    <a:ext uri="{FF2B5EF4-FFF2-40B4-BE49-F238E27FC236}">
                      <a16:creationId xmlns:a16="http://schemas.microsoft.com/office/drawing/2014/main" id="{A3A3B748-A09C-A646-99EB-00DA9A4B1807}"/>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4"/>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2" name="Oval 371">
                  <a:extLst>
                    <a:ext uri="{FF2B5EF4-FFF2-40B4-BE49-F238E27FC236}">
                      <a16:creationId xmlns:a16="http://schemas.microsoft.com/office/drawing/2014/main" id="{E264D374-DEC1-1947-ADF9-4BA5D9F26E78}"/>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372" name="Oval 371">
                  <a:extLst>
                    <a:ext uri="{FF2B5EF4-FFF2-40B4-BE49-F238E27FC236}">
                      <a16:creationId xmlns:a16="http://schemas.microsoft.com/office/drawing/2014/main" id="{E264D374-DEC1-1947-ADF9-4BA5D9F26E78}"/>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5"/>
                  <a:stretch>
                    <a:fillRect/>
                  </a:stretch>
                </a:blipFill>
                <a:ln>
                  <a:solidFill>
                    <a:schemeClr val="tx1"/>
                  </a:solidFill>
                </a:ln>
              </p:spPr>
              <p:txBody>
                <a:bodyPr/>
                <a:lstStyle/>
                <a:p>
                  <a:r>
                    <a:rPr lang="en-GB">
                      <a:noFill/>
                    </a:rPr>
                    <a:t> </a:t>
                  </a:r>
                </a:p>
              </p:txBody>
            </p:sp>
          </mc:Fallback>
        </mc:AlternateContent>
        <p:cxnSp>
          <p:nvCxnSpPr>
            <p:cNvPr id="373" name="Straight Connector 372">
              <a:extLst>
                <a:ext uri="{FF2B5EF4-FFF2-40B4-BE49-F238E27FC236}">
                  <a16:creationId xmlns:a16="http://schemas.microsoft.com/office/drawing/2014/main" id="{18DF15F9-570A-7845-946A-8C1450D042C4}"/>
                </a:ext>
              </a:extLst>
            </p:cNvPr>
            <p:cNvCxnSpPr>
              <a:cxnSpLocks/>
              <a:stCxn id="370" idx="6"/>
              <a:endCxn id="391"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0E37B169-9363-274A-BD68-125B7D009235}"/>
                </a:ext>
              </a:extLst>
            </p:cNvPr>
            <p:cNvCxnSpPr>
              <a:cxnSpLocks/>
              <a:stCxn id="371" idx="4"/>
              <a:endCxn id="391"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FD2598B0-8DF3-CD44-9DE6-7C3EAED1D587}"/>
                </a:ext>
              </a:extLst>
            </p:cNvPr>
            <p:cNvCxnSpPr>
              <a:cxnSpLocks/>
              <a:stCxn id="369" idx="0"/>
              <a:endCxn id="391"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6" name="Group 375">
              <a:extLst>
                <a:ext uri="{FF2B5EF4-FFF2-40B4-BE49-F238E27FC236}">
                  <a16:creationId xmlns:a16="http://schemas.microsoft.com/office/drawing/2014/main" id="{FD78EFE7-AEE5-4940-8B81-BEB65AB72386}"/>
                </a:ext>
              </a:extLst>
            </p:cNvPr>
            <p:cNvGrpSpPr/>
            <p:nvPr/>
          </p:nvGrpSpPr>
          <p:grpSpPr>
            <a:xfrm>
              <a:off x="8610247" y="4990220"/>
              <a:ext cx="474503" cy="412240"/>
              <a:chOff x="9288700" y="3036033"/>
              <a:chExt cx="474503" cy="412240"/>
            </a:xfrm>
          </p:grpSpPr>
          <p:sp>
            <p:nvSpPr>
              <p:cNvPr id="390" name="Rectangle 389">
                <a:extLst>
                  <a:ext uri="{FF2B5EF4-FFF2-40B4-BE49-F238E27FC236}">
                    <a16:creationId xmlns:a16="http://schemas.microsoft.com/office/drawing/2014/main" id="{5BEB0B00-9A9B-7848-AA77-6CA2CC934333}"/>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91" name="Rectangle 390">
                <a:extLst>
                  <a:ext uri="{FF2B5EF4-FFF2-40B4-BE49-F238E27FC236}">
                    <a16:creationId xmlns:a16="http://schemas.microsoft.com/office/drawing/2014/main" id="{678B18CF-DEE4-A64F-BA69-649C4337A53C}"/>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92" name="Rectangle 391">
                <a:extLst>
                  <a:ext uri="{FF2B5EF4-FFF2-40B4-BE49-F238E27FC236}">
                    <a16:creationId xmlns:a16="http://schemas.microsoft.com/office/drawing/2014/main" id="{9189AC16-5EF2-1B47-89F3-071508769442}"/>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393" name="TextBox 392">
                    <a:extLst>
                      <a:ext uri="{FF2B5EF4-FFF2-40B4-BE49-F238E27FC236}">
                        <a16:creationId xmlns:a16="http://schemas.microsoft.com/office/drawing/2014/main" id="{ADFC7C13-C6E9-0B47-8BF4-80AB10D18507}"/>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393" name="TextBox 392">
                    <a:extLst>
                      <a:ext uri="{FF2B5EF4-FFF2-40B4-BE49-F238E27FC236}">
                        <a16:creationId xmlns:a16="http://schemas.microsoft.com/office/drawing/2014/main" id="{ADFC7C13-C6E9-0B47-8BF4-80AB10D18507}"/>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6"/>
                    <a:stretch>
                      <a:fillRect l="-15789" r="-5263" b="-16667"/>
                    </a:stretch>
                  </a:blipFill>
                </p:spPr>
                <p:txBody>
                  <a:bodyPr/>
                  <a:lstStyle/>
                  <a:p>
                    <a:r>
                      <a:rPr lang="en-GB">
                        <a:noFill/>
                      </a:rPr>
                      <a:t> </a:t>
                    </a:r>
                  </a:p>
                </p:txBody>
              </p:sp>
            </mc:Fallback>
          </mc:AlternateContent>
        </p:grpSp>
        <p:cxnSp>
          <p:nvCxnSpPr>
            <p:cNvPr id="377" name="Straight Connector 376">
              <a:extLst>
                <a:ext uri="{FF2B5EF4-FFF2-40B4-BE49-F238E27FC236}">
                  <a16:creationId xmlns:a16="http://schemas.microsoft.com/office/drawing/2014/main" id="{21CE9C1F-2E28-B641-8281-CC6B5A8B803E}"/>
                </a:ext>
              </a:extLst>
            </p:cNvPr>
            <p:cNvCxnSpPr>
              <a:cxnSpLocks/>
              <a:stCxn id="371" idx="4"/>
              <a:endCxn id="387"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C56A1167-D6E0-9648-B223-AE5943311FD7}"/>
                </a:ext>
              </a:extLst>
            </p:cNvPr>
            <p:cNvCxnSpPr>
              <a:cxnSpLocks/>
              <a:stCxn id="372" idx="2"/>
              <a:endCxn id="387"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3792049-8984-6E4D-BF7E-02C7C3060F81}"/>
                </a:ext>
              </a:extLst>
            </p:cNvPr>
            <p:cNvCxnSpPr>
              <a:cxnSpLocks/>
              <a:stCxn id="369" idx="0"/>
              <a:endCxn id="387"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0" name="Group 379">
              <a:extLst>
                <a:ext uri="{FF2B5EF4-FFF2-40B4-BE49-F238E27FC236}">
                  <a16:creationId xmlns:a16="http://schemas.microsoft.com/office/drawing/2014/main" id="{156192C7-2787-A54E-8853-30C62B9A5967}"/>
                </a:ext>
              </a:extLst>
            </p:cNvPr>
            <p:cNvGrpSpPr/>
            <p:nvPr/>
          </p:nvGrpSpPr>
          <p:grpSpPr>
            <a:xfrm>
              <a:off x="9393015" y="4990220"/>
              <a:ext cx="546126" cy="412737"/>
              <a:chOff x="9540595" y="3036033"/>
              <a:chExt cx="546126" cy="412737"/>
            </a:xfrm>
          </p:grpSpPr>
          <p:sp>
            <p:nvSpPr>
              <p:cNvPr id="386" name="Rectangle 385">
                <a:extLst>
                  <a:ext uri="{FF2B5EF4-FFF2-40B4-BE49-F238E27FC236}">
                    <a16:creationId xmlns:a16="http://schemas.microsoft.com/office/drawing/2014/main" id="{A54B9BB7-31B3-5145-8095-17EC050CDB4E}"/>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87" name="Rectangle 386">
                <a:extLst>
                  <a:ext uri="{FF2B5EF4-FFF2-40B4-BE49-F238E27FC236}">
                    <a16:creationId xmlns:a16="http://schemas.microsoft.com/office/drawing/2014/main" id="{2499A3BC-97A7-EA4D-8452-BDCB9D4056D6}"/>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88" name="Rectangle 387">
                <a:extLst>
                  <a:ext uri="{FF2B5EF4-FFF2-40B4-BE49-F238E27FC236}">
                    <a16:creationId xmlns:a16="http://schemas.microsoft.com/office/drawing/2014/main" id="{3DF7C6F7-60FB-4748-B771-D5998846629B}"/>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389" name="TextBox 388">
                    <a:extLst>
                      <a:ext uri="{FF2B5EF4-FFF2-40B4-BE49-F238E27FC236}">
                        <a16:creationId xmlns:a16="http://schemas.microsoft.com/office/drawing/2014/main" id="{0B04F115-E6A3-A74A-B626-B75E9D48CA46}"/>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389" name="TextBox 388">
                    <a:extLst>
                      <a:ext uri="{FF2B5EF4-FFF2-40B4-BE49-F238E27FC236}">
                        <a16:creationId xmlns:a16="http://schemas.microsoft.com/office/drawing/2014/main" id="{0B04F115-E6A3-A74A-B626-B75E9D48CA46}"/>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7"/>
                    <a:stretch>
                      <a:fillRect l="-15789" b="-16667"/>
                    </a:stretch>
                  </a:blipFill>
                </p:spPr>
                <p:txBody>
                  <a:bodyPr/>
                  <a:lstStyle/>
                  <a:p>
                    <a:r>
                      <a:rPr lang="en-GB">
                        <a:noFill/>
                      </a:rPr>
                      <a:t> </a:t>
                    </a:r>
                  </a:p>
                </p:txBody>
              </p:sp>
            </mc:Fallback>
          </mc:AlternateContent>
        </p:grpSp>
        <p:grpSp>
          <p:nvGrpSpPr>
            <p:cNvPr id="381" name="Group 380">
              <a:extLst>
                <a:ext uri="{FF2B5EF4-FFF2-40B4-BE49-F238E27FC236}">
                  <a16:creationId xmlns:a16="http://schemas.microsoft.com/office/drawing/2014/main" id="{86B750F4-CEED-8140-9FDF-6880E0061521}"/>
                </a:ext>
              </a:extLst>
            </p:cNvPr>
            <p:cNvGrpSpPr/>
            <p:nvPr/>
          </p:nvGrpSpPr>
          <p:grpSpPr>
            <a:xfrm>
              <a:off x="9648485" y="4409628"/>
              <a:ext cx="749540" cy="380873"/>
              <a:chOff x="8665851" y="3155493"/>
              <a:chExt cx="749540" cy="380873"/>
            </a:xfrm>
          </p:grpSpPr>
          <p:cxnSp>
            <p:nvCxnSpPr>
              <p:cNvPr id="382" name="Straight Connector 381">
                <a:extLst>
                  <a:ext uri="{FF2B5EF4-FFF2-40B4-BE49-F238E27FC236}">
                    <a16:creationId xmlns:a16="http://schemas.microsoft.com/office/drawing/2014/main" id="{0A7520FA-E667-724A-92F6-5D40FD1C6232}"/>
                  </a:ext>
                </a:extLst>
              </p:cNvPr>
              <p:cNvCxnSpPr>
                <a:cxnSpLocks/>
                <a:stCxn id="371" idx="6"/>
                <a:endCxn id="384"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3" name="Group 382">
                <a:extLst>
                  <a:ext uri="{FF2B5EF4-FFF2-40B4-BE49-F238E27FC236}">
                    <a16:creationId xmlns:a16="http://schemas.microsoft.com/office/drawing/2014/main" id="{D0724C0B-5D9D-6545-9A31-86686BFE85D0}"/>
                  </a:ext>
                </a:extLst>
              </p:cNvPr>
              <p:cNvGrpSpPr/>
              <p:nvPr/>
            </p:nvGrpSpPr>
            <p:grpSpPr>
              <a:xfrm>
                <a:off x="8957481" y="3155493"/>
                <a:ext cx="457910" cy="380873"/>
                <a:chOff x="8957481" y="3155493"/>
                <a:chExt cx="457910" cy="380873"/>
              </a:xfrm>
            </p:grpSpPr>
            <p:sp>
              <p:nvSpPr>
                <p:cNvPr id="384" name="Rectangle 383">
                  <a:extLst>
                    <a:ext uri="{FF2B5EF4-FFF2-40B4-BE49-F238E27FC236}">
                      <a16:creationId xmlns:a16="http://schemas.microsoft.com/office/drawing/2014/main" id="{7D78ABBD-0DAD-CD40-899E-3C4B0DA3B7B3}"/>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385" name="TextBox 384">
                      <a:extLst>
                        <a:ext uri="{FF2B5EF4-FFF2-40B4-BE49-F238E27FC236}">
                          <a16:creationId xmlns:a16="http://schemas.microsoft.com/office/drawing/2014/main" id="{CB9449C1-D257-4B46-8EFC-1F3CF3E9D55E}"/>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385" name="TextBox 384">
                      <a:extLst>
                        <a:ext uri="{FF2B5EF4-FFF2-40B4-BE49-F238E27FC236}">
                          <a16:creationId xmlns:a16="http://schemas.microsoft.com/office/drawing/2014/main" id="{CB9449C1-D257-4B46-8EFC-1F3CF3E9D55E}"/>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8"/>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1817660152"/>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D6EDD7-AE32-214C-A176-99F4E18D0D78}"/>
              </a:ext>
            </a:extLst>
          </p:cNvPr>
          <p:cNvSpPr>
            <a:spLocks noGrp="1"/>
          </p:cNvSpPr>
          <p:nvPr>
            <p:ph type="title"/>
          </p:nvPr>
        </p:nvSpPr>
        <p:spPr/>
        <p:txBody>
          <a:bodyPr>
            <a:normAutofit/>
          </a:bodyPr>
          <a:lstStyle/>
          <a:p>
            <a:r>
              <a:rPr lang="en-GB" dirty="0"/>
              <a:t>FO dtree: Bottom-up Interpretation</a:t>
            </a:r>
          </a:p>
        </p:txBody>
      </p:sp>
      <mc:AlternateContent xmlns:mc="http://schemas.openxmlformats.org/markup-compatibility/2006" xmlns:a14="http://schemas.microsoft.com/office/drawing/2010/main">
        <mc:Choice Requires="a14">
          <p:sp>
            <p:nvSpPr>
              <p:cNvPr id="5" name="Content Placeholder 4">
                <a:extLst>
                  <a:ext uri="{FF2B5EF4-FFF2-40B4-BE49-F238E27FC236}">
                    <a16:creationId xmlns:a16="http://schemas.microsoft.com/office/drawing/2014/main" id="{971E759C-4BFE-014F-8C0C-DE73214C9974}"/>
                  </a:ext>
                </a:extLst>
              </p:cNvPr>
              <p:cNvSpPr>
                <a:spLocks noGrp="1"/>
              </p:cNvSpPr>
              <p:nvPr>
                <p:ph idx="1"/>
              </p:nvPr>
            </p:nvSpPr>
            <p:spPr>
              <a:xfrm>
                <a:off x="359624" y="1665066"/>
                <a:ext cx="7853452" cy="4240848"/>
              </a:xfrm>
            </p:spPr>
            <p:txBody>
              <a:bodyPr>
                <a:normAutofit/>
              </a:bodyPr>
              <a:lstStyle/>
              <a:p>
                <a:r>
                  <a:rPr lang="en-GB" dirty="0"/>
                  <a:t>If DPG logical variable occurs in the context of its DPG node:</a:t>
                </a:r>
                <a:br>
                  <a:rPr lang="en-GB" dirty="0"/>
                </a:br>
                <a:r>
                  <a:rPr lang="en-GB" dirty="0"/>
                  <a:t>Count conversion necessary!</a:t>
                </a:r>
              </a:p>
              <a:p>
                <a:pPr lvl="1"/>
                <a:r>
                  <a:rPr lang="en-GB" dirty="0"/>
                  <a:t>E.g., </a:t>
                </a:r>
                <a14:m>
                  <m:oMath xmlns:m="http://schemas.openxmlformats.org/officeDocument/2006/math">
                    <m:r>
                      <a:rPr lang="en-GB" i="1">
                        <a:latin typeface="Cambria Math" panose="02040503050406030204" pitchFamily="18" charset="0"/>
                      </a:rPr>
                      <m:t>𝐴𝑐𝑐</m:t>
                    </m:r>
                    <m:d>
                      <m:dPr>
                        <m:ctrlPr>
                          <a:rPr lang="en-GB" i="1">
                            <a:latin typeface="Cambria Math" panose="02040503050406030204" pitchFamily="18" charset="0"/>
                          </a:rPr>
                        </m:ctrlPr>
                      </m:dPr>
                      <m:e>
                        <m:r>
                          <a:rPr lang="en-GB" i="1">
                            <a:latin typeface="Cambria Math" panose="02040503050406030204" pitchFamily="18" charset="0"/>
                          </a:rPr>
                          <m:t>𝐼</m:t>
                        </m:r>
                      </m:e>
                    </m:d>
                  </m:oMath>
                </a14:m>
                <a:r>
                  <a:rPr lang="en-GB" dirty="0"/>
                  <a:t> in context of DPG node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𝑇</m:t>
                        </m:r>
                      </m:e>
                      <m:sub>
                        <m:r>
                          <a:rPr lang="de-DE" i="1">
                            <a:latin typeface="Cambria Math" panose="02040503050406030204" pitchFamily="18" charset="0"/>
                          </a:rPr>
                          <m:t>𝐼</m:t>
                        </m:r>
                      </m:sub>
                    </m:sSub>
                  </m:oMath>
                </a14:m>
                <a:r>
                  <a:rPr lang="en-GB" dirty="0"/>
                  <a:t> </a:t>
                </a:r>
              </a:p>
              <a:p>
                <a:pPr lvl="1"/>
                <a:r>
                  <a:rPr lang="en-GB" dirty="0"/>
                  <a:t>Shows “only” that PRV not directly eliminable </a:t>
                </a:r>
              </a:p>
              <a:p>
                <a:pPr lvl="2"/>
                <a:r>
                  <a:rPr lang="en-GB" dirty="0"/>
                  <a:t>Occurs when eliminating </a:t>
                </a:r>
                <a:br>
                  <a:rPr lang="en-GB" dirty="0"/>
                </a:br>
                <a14:m>
                  <m:oMath xmlns:m="http://schemas.openxmlformats.org/officeDocument/2006/math">
                    <m:r>
                      <a:rPr lang="de-DE" b="0" i="1" smtClean="0">
                        <a:latin typeface="Cambria Math" panose="02040503050406030204" pitchFamily="18" charset="0"/>
                      </a:rPr>
                      <m:t>𝑁𝑎𝑡</m:t>
                    </m:r>
                    <m:d>
                      <m:dPr>
                        <m:ctrlPr>
                          <a:rPr lang="de-DE" b="0" i="1" smtClean="0">
                            <a:latin typeface="Cambria Math" panose="02040503050406030204" pitchFamily="18" charset="0"/>
                          </a:rPr>
                        </m:ctrlPr>
                      </m:dPr>
                      <m:e>
                        <m:r>
                          <a:rPr lang="de-DE" b="0" i="1" smtClean="0">
                            <a:latin typeface="Cambria Math" panose="02040503050406030204" pitchFamily="18" charset="0"/>
                          </a:rPr>
                          <m:t>𝑑</m:t>
                        </m:r>
                      </m:e>
                    </m:d>
                  </m:oMath>
                </a14:m>
                <a:r>
                  <a:rPr lang="en-GB" dirty="0"/>
                  <a:t> at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𝑑</m:t>
                        </m:r>
                      </m:sub>
                    </m:sSub>
                  </m:oMath>
                </a14:m>
                <a:endParaRPr lang="en-GB" dirty="0"/>
              </a:p>
              <a:p>
                <a:pPr lvl="2"/>
                <a:r>
                  <a:rPr lang="en-GB" dirty="0"/>
                  <a:t>No direct interpretation </a:t>
                </a:r>
                <a:br>
                  <a:rPr lang="en-GB" dirty="0"/>
                </a:br>
                <a:r>
                  <a:rPr lang="en-GB" dirty="0"/>
                  <a:t>in terms of LVE operations</a:t>
                </a:r>
              </a:p>
              <a:p>
                <a:pPr lvl="1"/>
                <a:r>
                  <a:rPr lang="en-GB" dirty="0"/>
                  <a:t>Rework FO dtree to represent</a:t>
                </a:r>
                <a:br>
                  <a:rPr lang="en-GB" dirty="0"/>
                </a:br>
                <a:r>
                  <a:rPr lang="en-GB" dirty="0"/>
                  <a:t>calculations in count-converted</a:t>
                </a:r>
                <a:br>
                  <a:rPr lang="en-GB" dirty="0"/>
                </a:br>
                <a:r>
                  <a:rPr lang="en-GB" dirty="0"/>
                  <a:t>model</a:t>
                </a:r>
              </a:p>
              <a:p>
                <a:pPr lvl="2"/>
                <a:r>
                  <a:rPr lang="en-GB" dirty="0"/>
                  <a:t>E.g., consider model with </a:t>
                </a:r>
                <a:br>
                  <a:rPr lang="en-GB" dirty="0"/>
                </a:br>
                <a14:m>
                  <m:oMath xmlns:m="http://schemas.openxmlformats.org/officeDocument/2006/math">
                    <m:sSub>
                      <m:sSubPr>
                        <m:ctrlPr>
                          <a:rPr lang="en-GB" b="0" i="1" smtClean="0">
                            <a:latin typeface="Cambria Math" panose="02040503050406030204" pitchFamily="18" charset="0"/>
                          </a:rPr>
                        </m:ctrlPr>
                      </m:sSubPr>
                      <m:e>
                        <m:r>
                          <a:rPr lang="en-GB" b="0" i="0" smtClean="0">
                            <a:latin typeface="Cambria Math" panose="02040503050406030204" pitchFamily="18" charset="0"/>
                          </a:rPr>
                          <m:t>#</m:t>
                        </m:r>
                      </m:e>
                      <m:sub>
                        <m:r>
                          <a:rPr lang="en-GB" b="0" i="1" smtClean="0">
                            <a:latin typeface="Cambria Math" panose="02040503050406030204" pitchFamily="18" charset="0"/>
                          </a:rPr>
                          <m:t>𝐼</m:t>
                        </m:r>
                      </m:sub>
                    </m:sSub>
                    <m:d>
                      <m:dPr>
                        <m:begChr m:val="["/>
                        <m:endChr m:val="]"/>
                        <m:ctrlPr>
                          <a:rPr lang="en-GB" b="0" i="1" smtClean="0">
                            <a:latin typeface="Cambria Math" panose="02040503050406030204" pitchFamily="18" charset="0"/>
                          </a:rPr>
                        </m:ctrlPr>
                      </m:dPr>
                      <m:e>
                        <m:r>
                          <a:rPr lang="en-GB" i="1" smtClean="0">
                            <a:latin typeface="Cambria Math" panose="02040503050406030204" pitchFamily="18" charset="0"/>
                          </a:rPr>
                          <m:t>𝐴𝑐𝑐</m:t>
                        </m:r>
                        <m:d>
                          <m:dPr>
                            <m:ctrlPr>
                              <a:rPr lang="en-GB" i="1">
                                <a:latin typeface="Cambria Math" panose="02040503050406030204" pitchFamily="18" charset="0"/>
                              </a:rPr>
                            </m:ctrlPr>
                          </m:dPr>
                          <m:e>
                            <m:r>
                              <a:rPr lang="en-GB" i="1" smtClean="0">
                                <a:latin typeface="Cambria Math" panose="02040503050406030204" pitchFamily="18" charset="0"/>
                              </a:rPr>
                              <m:t>𝐼</m:t>
                            </m:r>
                          </m:e>
                        </m:d>
                      </m:e>
                    </m:d>
                  </m:oMath>
                </a14:m>
                <a:r>
                  <a:rPr lang="en-GB" dirty="0"/>
                  <a:t> instead of </a:t>
                </a:r>
                <a14:m>
                  <m:oMath xmlns:m="http://schemas.openxmlformats.org/officeDocument/2006/math">
                    <m:r>
                      <a:rPr lang="en-GB" i="1" smtClean="0">
                        <a:latin typeface="Cambria Math" panose="02040503050406030204" pitchFamily="18" charset="0"/>
                      </a:rPr>
                      <m:t>𝐴𝑐𝑐</m:t>
                    </m:r>
                    <m:d>
                      <m:dPr>
                        <m:ctrlPr>
                          <a:rPr lang="en-GB" i="1">
                            <a:latin typeface="Cambria Math" panose="02040503050406030204" pitchFamily="18" charset="0"/>
                          </a:rPr>
                        </m:ctrlPr>
                      </m:dPr>
                      <m:e>
                        <m:r>
                          <a:rPr lang="en-GB" i="1" smtClean="0">
                            <a:latin typeface="Cambria Math" panose="02040503050406030204" pitchFamily="18" charset="0"/>
                          </a:rPr>
                          <m:t>𝐼</m:t>
                        </m:r>
                      </m:e>
                    </m:d>
                  </m:oMath>
                </a14:m>
                <a:r>
                  <a:rPr lang="en-GB" dirty="0"/>
                  <a:t> </a:t>
                </a:r>
              </a:p>
              <a:p>
                <a:pPr lvl="2"/>
                <a:endParaRPr lang="en-GB" dirty="0"/>
              </a:p>
            </p:txBody>
          </p:sp>
        </mc:Choice>
        <mc:Fallback xmlns="">
          <p:sp>
            <p:nvSpPr>
              <p:cNvPr id="5" name="Content Placeholder 4">
                <a:extLst>
                  <a:ext uri="{FF2B5EF4-FFF2-40B4-BE49-F238E27FC236}">
                    <a16:creationId xmlns:a16="http://schemas.microsoft.com/office/drawing/2014/main" id="{971E759C-4BFE-014F-8C0C-DE73214C9974}"/>
                  </a:ext>
                </a:extLst>
              </p:cNvPr>
              <p:cNvSpPr>
                <a:spLocks noGrp="1" noRot="1" noChangeAspect="1" noMove="1" noResize="1" noEditPoints="1" noAdjustHandles="1" noChangeArrowheads="1" noChangeShapeType="1" noTextEdit="1"/>
              </p:cNvSpPr>
              <p:nvPr>
                <p:ph idx="1"/>
              </p:nvPr>
            </p:nvSpPr>
            <p:spPr>
              <a:xfrm>
                <a:off x="359624" y="1665066"/>
                <a:ext cx="7853452" cy="4240848"/>
              </a:xfrm>
              <a:blipFill>
                <a:blip r:embed="rId3"/>
                <a:stretch>
                  <a:fillRect l="-2097" t="-2687" b="-2388"/>
                </a:stretch>
              </a:blipFill>
            </p:spPr>
            <p:txBody>
              <a:bodyPr/>
              <a:lstStyle/>
              <a:p>
                <a:r>
                  <a:rPr lang="en-GB">
                    <a:noFill/>
                  </a:rPr>
                  <a:t> </a:t>
                </a:r>
              </a:p>
            </p:txBody>
          </p:sp>
        </mc:Fallback>
      </mc:AlternateContent>
      <p:sp>
        <p:nvSpPr>
          <p:cNvPr id="3" name="Date Placeholder 2">
            <a:extLst>
              <a:ext uri="{FF2B5EF4-FFF2-40B4-BE49-F238E27FC236}">
                <a16:creationId xmlns:a16="http://schemas.microsoft.com/office/drawing/2014/main" id="{394418F5-E9EF-BF4C-AC34-FE0672A19646}"/>
              </a:ext>
            </a:extLst>
          </p:cNvPr>
          <p:cNvSpPr>
            <a:spLocks noGrp="1"/>
          </p:cNvSpPr>
          <p:nvPr>
            <p:ph type="dt" sz="half" idx="2"/>
          </p:nvPr>
        </p:nvSpPr>
        <p:spPr/>
        <p:txBody>
          <a:bodyPr/>
          <a:lstStyle/>
          <a:p>
            <a:r>
              <a:rPr lang="de-DE"/>
              <a:t>Exact: Lifting</a:t>
            </a:r>
            <a:endParaRPr lang="en-US" dirty="0"/>
          </a:p>
        </p:txBody>
      </p:sp>
      <p:sp>
        <p:nvSpPr>
          <p:cNvPr id="8" name="Footer Placeholder 7">
            <a:extLst>
              <a:ext uri="{FF2B5EF4-FFF2-40B4-BE49-F238E27FC236}">
                <a16:creationId xmlns:a16="http://schemas.microsoft.com/office/drawing/2014/main" id="{B3D8B16B-9282-2F47-9B4D-E9C6BFBE3AFE}"/>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C9D0592-3D4B-B84C-9D1F-1AEA4B35F409}"/>
              </a:ext>
            </a:extLst>
          </p:cNvPr>
          <p:cNvSpPr>
            <a:spLocks noGrp="1"/>
          </p:cNvSpPr>
          <p:nvPr>
            <p:ph type="sldNum" sz="quarter" idx="4"/>
          </p:nvPr>
        </p:nvSpPr>
        <p:spPr/>
        <p:txBody>
          <a:bodyPr/>
          <a:lstStyle/>
          <a:p>
            <a:fld id="{67C9959E-8E6B-B04C-9955-EA096F41CA7A}" type="slidenum">
              <a:rPr lang="en-GB" smtClean="0"/>
              <a:t>51</a:t>
            </a:fld>
            <a:endParaRPr lang="en-GB"/>
          </a:p>
        </p:txBody>
      </p:sp>
      <p:sp>
        <p:nvSpPr>
          <p:cNvPr id="14" name="Rectangle 13">
            <a:extLst>
              <a:ext uri="{FF2B5EF4-FFF2-40B4-BE49-F238E27FC236}">
                <a16:creationId xmlns:a16="http://schemas.microsoft.com/office/drawing/2014/main" id="{34F77625-539B-EE41-B171-031FE8BD84E2}"/>
              </a:ext>
            </a:extLst>
          </p:cNvPr>
          <p:cNvSpPr/>
          <p:nvPr/>
        </p:nvSpPr>
        <p:spPr>
          <a:xfrm>
            <a:off x="10247867" y="4310673"/>
            <a:ext cx="1557766" cy="537490"/>
          </a:xfrm>
          <a:prstGeom prst="rect">
            <a:avLst/>
          </a:prstGeom>
          <a:solidFill>
            <a:srgbClr val="7030A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22" name="Group 321">
            <a:extLst>
              <a:ext uri="{FF2B5EF4-FFF2-40B4-BE49-F238E27FC236}">
                <a16:creationId xmlns:a16="http://schemas.microsoft.com/office/drawing/2014/main" id="{94B07581-2F65-BD44-8688-E48A6D35E5D8}"/>
              </a:ext>
            </a:extLst>
          </p:cNvPr>
          <p:cNvGrpSpPr/>
          <p:nvPr/>
        </p:nvGrpSpPr>
        <p:grpSpPr>
          <a:xfrm>
            <a:off x="7048506" y="2406746"/>
            <a:ext cx="4820224" cy="3502517"/>
            <a:chOff x="7048506" y="2406746"/>
            <a:chExt cx="4820224" cy="3502517"/>
          </a:xfrm>
        </p:grpSpPr>
        <p:sp>
          <p:nvSpPr>
            <p:cNvPr id="323" name="TextBox 322">
              <a:extLst>
                <a:ext uri="{FF2B5EF4-FFF2-40B4-BE49-F238E27FC236}">
                  <a16:creationId xmlns:a16="http://schemas.microsoft.com/office/drawing/2014/main" id="{4A067684-0463-6C4E-9724-A77983881E85}"/>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324" name="Rectangle 323">
                  <a:extLst>
                    <a:ext uri="{FF2B5EF4-FFF2-40B4-BE49-F238E27FC236}">
                      <a16:creationId xmlns:a16="http://schemas.microsoft.com/office/drawing/2014/main" id="{C0555D07-B895-054D-B569-E674865612EB}"/>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324" name="Rectangle 323">
                  <a:extLst>
                    <a:ext uri="{FF2B5EF4-FFF2-40B4-BE49-F238E27FC236}">
                      <a16:creationId xmlns:a16="http://schemas.microsoft.com/office/drawing/2014/main" id="{C0555D07-B895-054D-B569-E674865612EB}"/>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14"/>
                  <a:stretch>
                    <a:fillRect b="-6667"/>
                  </a:stretch>
                </a:blipFill>
              </p:spPr>
              <p:txBody>
                <a:bodyPr/>
                <a:lstStyle/>
                <a:p>
                  <a:r>
                    <a:rPr lang="en-GB">
                      <a:noFill/>
                    </a:rPr>
                    <a:t> </a:t>
                  </a:r>
                </a:p>
              </p:txBody>
            </p:sp>
          </mc:Fallback>
        </mc:AlternateContent>
        <p:cxnSp>
          <p:nvCxnSpPr>
            <p:cNvPr id="325" name="Straight Connector 324">
              <a:extLst>
                <a:ext uri="{FF2B5EF4-FFF2-40B4-BE49-F238E27FC236}">
                  <a16:creationId xmlns:a16="http://schemas.microsoft.com/office/drawing/2014/main" id="{AEF7EEE9-ADE7-AC42-8955-C3112654380C}"/>
                </a:ext>
              </a:extLst>
            </p:cNvPr>
            <p:cNvCxnSpPr>
              <a:cxnSpLocks/>
              <a:stCxn id="374" idx="0"/>
              <a:endCxn id="333"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B490B6E6-849F-BC4F-9DA0-F885F15C4BC1}"/>
                </a:ext>
              </a:extLst>
            </p:cNvPr>
            <p:cNvCxnSpPr>
              <a:cxnSpLocks/>
              <a:stCxn id="324" idx="0"/>
              <a:endCxn id="335"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7709291F-1127-F84A-A2AB-5D83A6E8C6FF}"/>
                </a:ext>
              </a:extLst>
            </p:cNvPr>
            <p:cNvCxnSpPr>
              <a:cxnSpLocks/>
              <a:stCxn id="335" idx="0"/>
              <a:endCxn id="338" idx="4"/>
            </p:cNvCxnSpPr>
            <p:nvPr/>
          </p:nvCxnSpPr>
          <p:spPr>
            <a:xfrm flipH="1" flipV="1">
              <a:off x="11304572" y="4795997"/>
              <a:ext cx="1" cy="3340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8D5DF894-3D22-3F4A-9F81-ADA28AE1DD97}"/>
                </a:ext>
              </a:extLst>
            </p:cNvPr>
            <p:cNvCxnSpPr>
              <a:cxnSpLocks/>
              <a:stCxn id="336" idx="0"/>
              <a:endCxn id="332" idx="5"/>
            </p:cNvCxnSpPr>
            <p:nvPr/>
          </p:nvCxnSpPr>
          <p:spPr>
            <a:xfrm flipH="1" flipV="1">
              <a:off x="10203511" y="2703496"/>
              <a:ext cx="1101061" cy="345277"/>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70637C45-A3DC-B34C-9B44-10174D90F634}"/>
                </a:ext>
              </a:extLst>
            </p:cNvPr>
            <p:cNvCxnSpPr>
              <a:cxnSpLocks/>
              <a:stCxn id="340" idx="0"/>
              <a:endCxn id="332"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30" name="Rectangle 329">
                  <a:extLst>
                    <a:ext uri="{FF2B5EF4-FFF2-40B4-BE49-F238E27FC236}">
                      <a16:creationId xmlns:a16="http://schemas.microsoft.com/office/drawing/2014/main" id="{9350864F-08B2-B84B-904F-EAC1D94DFD15}"/>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330" name="Rectangle 329">
                  <a:extLst>
                    <a:ext uri="{FF2B5EF4-FFF2-40B4-BE49-F238E27FC236}">
                      <a16:creationId xmlns:a16="http://schemas.microsoft.com/office/drawing/2014/main" id="{9350864F-08B2-B84B-904F-EAC1D94DFD15}"/>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15"/>
                  <a:stretch>
                    <a:fillRect b="-6667"/>
                  </a:stretch>
                </a:blipFill>
              </p:spPr>
              <p:txBody>
                <a:bodyPr/>
                <a:lstStyle/>
                <a:p>
                  <a:r>
                    <a:rPr lang="en-GB">
                      <a:noFill/>
                    </a:rPr>
                    <a:t> </a:t>
                  </a:r>
                </a:p>
              </p:txBody>
            </p:sp>
          </mc:Fallback>
        </mc:AlternateContent>
        <p:cxnSp>
          <p:nvCxnSpPr>
            <p:cNvPr id="331" name="Straight Connector 330">
              <a:extLst>
                <a:ext uri="{FF2B5EF4-FFF2-40B4-BE49-F238E27FC236}">
                  <a16:creationId xmlns:a16="http://schemas.microsoft.com/office/drawing/2014/main" id="{4419446D-299F-8A43-9C0A-C70B5532BC81}"/>
                </a:ext>
              </a:extLst>
            </p:cNvPr>
            <p:cNvCxnSpPr>
              <a:cxnSpLocks/>
              <a:stCxn id="330" idx="0"/>
              <a:endCxn id="332"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32" name="Oval 331">
              <a:extLst>
                <a:ext uri="{FF2B5EF4-FFF2-40B4-BE49-F238E27FC236}">
                  <a16:creationId xmlns:a16="http://schemas.microsoft.com/office/drawing/2014/main" id="{FD3998EF-3588-EA4F-9711-D700AF5843E5}"/>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333" name="Oval 332">
              <a:extLst>
                <a:ext uri="{FF2B5EF4-FFF2-40B4-BE49-F238E27FC236}">
                  <a16:creationId xmlns:a16="http://schemas.microsoft.com/office/drawing/2014/main" id="{B66C3C2B-5162-DC4A-B5B4-433CAA42FED5}"/>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334" name="Oval 333">
              <a:extLst>
                <a:ext uri="{FF2B5EF4-FFF2-40B4-BE49-F238E27FC236}">
                  <a16:creationId xmlns:a16="http://schemas.microsoft.com/office/drawing/2014/main" id="{354A9353-4A70-2E4F-A8BA-022DA625DCB1}"/>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335" name="Oval 334">
              <a:extLst>
                <a:ext uri="{FF2B5EF4-FFF2-40B4-BE49-F238E27FC236}">
                  <a16:creationId xmlns:a16="http://schemas.microsoft.com/office/drawing/2014/main" id="{390CEB69-C09F-CD44-8894-8420A6354E26}"/>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336" name="TextBox 335">
                  <a:extLst>
                    <a:ext uri="{FF2B5EF4-FFF2-40B4-BE49-F238E27FC236}">
                      <a16:creationId xmlns:a16="http://schemas.microsoft.com/office/drawing/2014/main" id="{42EDB865-AE02-AA47-944E-44BB524A951F}"/>
                    </a:ext>
                  </a:extLst>
                </p:cNvPr>
                <p:cNvSpPr txBox="1">
                  <a:spLocks noChangeAspect="1"/>
                </p:cNvSpPr>
                <p:nvPr/>
              </p:nvSpPr>
              <p:spPr>
                <a:xfrm>
                  <a:off x="11052572"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336" name="TextBox 335">
                  <a:extLst>
                    <a:ext uri="{FF2B5EF4-FFF2-40B4-BE49-F238E27FC236}">
                      <a16:creationId xmlns:a16="http://schemas.microsoft.com/office/drawing/2014/main" id="{42EDB865-AE02-AA47-944E-44BB524A951F}"/>
                    </a:ext>
                  </a:extLst>
                </p:cNvPr>
                <p:cNvSpPr txBox="1">
                  <a:spLocks noRot="1" noChangeAspect="1" noMove="1" noResize="1" noEditPoints="1" noAdjustHandles="1" noChangeArrowheads="1" noChangeShapeType="1" noTextEdit="1"/>
                </p:cNvSpPr>
                <p:nvPr/>
              </p:nvSpPr>
              <p:spPr>
                <a:xfrm>
                  <a:off x="11052572" y="3048773"/>
                  <a:ext cx="504000" cy="504000"/>
                </a:xfrm>
                <a:prstGeom prst="ellipse">
                  <a:avLst/>
                </a:prstGeom>
                <a:blipFill>
                  <a:blip r:embed="rId16"/>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7" name="Rectangle 336">
                  <a:extLst>
                    <a:ext uri="{FF2B5EF4-FFF2-40B4-BE49-F238E27FC236}">
                      <a16:creationId xmlns:a16="http://schemas.microsoft.com/office/drawing/2014/main" id="{867E16F3-D44F-FE4E-A41B-26D6F0E8F71B}"/>
                    </a:ext>
                  </a:extLst>
                </p:cNvPr>
                <p:cNvSpPr/>
                <p:nvPr/>
              </p:nvSpPr>
              <p:spPr>
                <a:xfrm>
                  <a:off x="11484650"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337" name="Rectangle 336">
                  <a:extLst>
                    <a:ext uri="{FF2B5EF4-FFF2-40B4-BE49-F238E27FC236}">
                      <a16:creationId xmlns:a16="http://schemas.microsoft.com/office/drawing/2014/main" id="{867E16F3-D44F-FE4E-A41B-26D6F0E8F71B}"/>
                    </a:ext>
                  </a:extLst>
                </p:cNvPr>
                <p:cNvSpPr>
                  <a:spLocks noRot="1" noChangeAspect="1" noMove="1" noResize="1" noEditPoints="1" noAdjustHandles="1" noChangeArrowheads="1" noChangeShapeType="1" noTextEdit="1"/>
                </p:cNvSpPr>
                <p:nvPr/>
              </p:nvSpPr>
              <p:spPr>
                <a:xfrm>
                  <a:off x="11484650" y="3162274"/>
                  <a:ext cx="384080"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8" name="TextBox 337">
                  <a:extLst>
                    <a:ext uri="{FF2B5EF4-FFF2-40B4-BE49-F238E27FC236}">
                      <a16:creationId xmlns:a16="http://schemas.microsoft.com/office/drawing/2014/main" id="{01123A48-4D2D-4048-9C03-C214C8B21D81}"/>
                    </a:ext>
                  </a:extLst>
                </p:cNvPr>
                <p:cNvSpPr txBox="1">
                  <a:spLocks/>
                </p:cNvSpPr>
                <p:nvPr/>
              </p:nvSpPr>
              <p:spPr>
                <a:xfrm>
                  <a:off x="11052572" y="4291997"/>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𝑖</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338" name="TextBox 337">
                  <a:extLst>
                    <a:ext uri="{FF2B5EF4-FFF2-40B4-BE49-F238E27FC236}">
                      <a16:creationId xmlns:a16="http://schemas.microsoft.com/office/drawing/2014/main" id="{01123A48-4D2D-4048-9C03-C214C8B21D81}"/>
                    </a:ext>
                  </a:extLst>
                </p:cNvPr>
                <p:cNvSpPr txBox="1">
                  <a:spLocks noRot="1" noChangeAspect="1" noMove="1" noResize="1" noEditPoints="1" noAdjustHandles="1" noChangeArrowheads="1" noChangeShapeType="1" noTextEdit="1"/>
                </p:cNvSpPr>
                <p:nvPr/>
              </p:nvSpPr>
              <p:spPr>
                <a:xfrm>
                  <a:off x="11052572" y="4291997"/>
                  <a:ext cx="504000" cy="504000"/>
                </a:xfrm>
                <a:prstGeom prst="ellipse">
                  <a:avLst/>
                </a:prstGeom>
                <a:blipFill>
                  <a:blip r:embed="rId18"/>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9" name="Rectangle 338">
                  <a:extLst>
                    <a:ext uri="{FF2B5EF4-FFF2-40B4-BE49-F238E27FC236}">
                      <a16:creationId xmlns:a16="http://schemas.microsoft.com/office/drawing/2014/main" id="{43775AC1-BC80-DA47-8F07-B08CB9ED2D33}"/>
                    </a:ext>
                  </a:extLst>
                </p:cNvPr>
                <p:cNvSpPr/>
                <p:nvPr/>
              </p:nvSpPr>
              <p:spPr>
                <a:xfrm>
                  <a:off x="11484650" y="441019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339" name="Rectangle 338">
                  <a:extLst>
                    <a:ext uri="{FF2B5EF4-FFF2-40B4-BE49-F238E27FC236}">
                      <a16:creationId xmlns:a16="http://schemas.microsoft.com/office/drawing/2014/main" id="{43775AC1-BC80-DA47-8F07-B08CB9ED2D33}"/>
                    </a:ext>
                  </a:extLst>
                </p:cNvPr>
                <p:cNvSpPr>
                  <a:spLocks noRot="1" noChangeAspect="1" noMove="1" noResize="1" noEditPoints="1" noAdjustHandles="1" noChangeArrowheads="1" noChangeShapeType="1" noTextEdit="1"/>
                </p:cNvSpPr>
                <p:nvPr/>
              </p:nvSpPr>
              <p:spPr>
                <a:xfrm>
                  <a:off x="11484650" y="4410198"/>
                  <a:ext cx="348044" cy="276999"/>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0" name="TextBox 339">
                  <a:extLst>
                    <a:ext uri="{FF2B5EF4-FFF2-40B4-BE49-F238E27FC236}">
                      <a16:creationId xmlns:a16="http://schemas.microsoft.com/office/drawing/2014/main" id="{4F07CA9F-7C13-8744-BD86-DB27F6176312}"/>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340" name="TextBox 339">
                  <a:extLst>
                    <a:ext uri="{FF2B5EF4-FFF2-40B4-BE49-F238E27FC236}">
                      <a16:creationId xmlns:a16="http://schemas.microsoft.com/office/drawing/2014/main" id="{4F07CA9F-7C13-8744-BD86-DB27F6176312}"/>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20"/>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1" name="Rectangle 340">
                  <a:extLst>
                    <a:ext uri="{FF2B5EF4-FFF2-40B4-BE49-F238E27FC236}">
                      <a16:creationId xmlns:a16="http://schemas.microsoft.com/office/drawing/2014/main" id="{95E184F1-D9DF-8343-A242-B36A818C8493}"/>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341" name="Rectangle 340">
                  <a:extLst>
                    <a:ext uri="{FF2B5EF4-FFF2-40B4-BE49-F238E27FC236}">
                      <a16:creationId xmlns:a16="http://schemas.microsoft.com/office/drawing/2014/main" id="{95E184F1-D9DF-8343-A242-B36A818C8493}"/>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21"/>
                  <a:stretch>
                    <a:fillRect/>
                  </a:stretch>
                </a:blipFill>
              </p:spPr>
              <p:txBody>
                <a:bodyPr/>
                <a:lstStyle/>
                <a:p>
                  <a:r>
                    <a:rPr lang="en-GB">
                      <a:noFill/>
                    </a:rPr>
                    <a:t> </a:t>
                  </a:r>
                </a:p>
              </p:txBody>
            </p:sp>
          </mc:Fallback>
        </mc:AlternateContent>
        <p:cxnSp>
          <p:nvCxnSpPr>
            <p:cNvPr id="342" name="Straight Connector 341">
              <a:extLst>
                <a:ext uri="{FF2B5EF4-FFF2-40B4-BE49-F238E27FC236}">
                  <a16:creationId xmlns:a16="http://schemas.microsoft.com/office/drawing/2014/main" id="{F17898E0-6D35-7C4F-B072-899CB64BDF17}"/>
                </a:ext>
              </a:extLst>
            </p:cNvPr>
            <p:cNvCxnSpPr>
              <a:cxnSpLocks/>
              <a:stCxn id="369" idx="0"/>
              <a:endCxn id="333"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A8ADB808-E5C9-AD44-8E26-F6F11C01DAB8}"/>
                </a:ext>
              </a:extLst>
            </p:cNvPr>
            <p:cNvCxnSpPr>
              <a:cxnSpLocks/>
              <a:stCxn id="333" idx="0"/>
              <a:endCxn id="340"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44" name="Rectangle 343">
                  <a:extLst>
                    <a:ext uri="{FF2B5EF4-FFF2-40B4-BE49-F238E27FC236}">
                      <a16:creationId xmlns:a16="http://schemas.microsoft.com/office/drawing/2014/main" id="{7AF9CA87-ED75-E742-A524-8EE9F5C5F7B9}"/>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344" name="Rectangle 343">
                  <a:extLst>
                    <a:ext uri="{FF2B5EF4-FFF2-40B4-BE49-F238E27FC236}">
                      <a16:creationId xmlns:a16="http://schemas.microsoft.com/office/drawing/2014/main" id="{7AF9CA87-ED75-E742-A524-8EE9F5C5F7B9}"/>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22"/>
                  <a:stretch>
                    <a:fillRect/>
                  </a:stretch>
                </a:blipFill>
              </p:spPr>
              <p:txBody>
                <a:bodyPr/>
                <a:lstStyle/>
                <a:p>
                  <a:r>
                    <a:rPr lang="en-GB">
                      <a:noFill/>
                    </a:rPr>
                    <a:t> </a:t>
                  </a:r>
                </a:p>
              </p:txBody>
            </p:sp>
          </mc:Fallback>
        </mc:AlternateContent>
        <p:cxnSp>
          <p:nvCxnSpPr>
            <p:cNvPr id="345" name="Straight Connector 344">
              <a:extLst>
                <a:ext uri="{FF2B5EF4-FFF2-40B4-BE49-F238E27FC236}">
                  <a16:creationId xmlns:a16="http://schemas.microsoft.com/office/drawing/2014/main" id="{F473ADA5-14E9-924D-BFC1-FBEC37746647}"/>
                </a:ext>
              </a:extLst>
            </p:cNvPr>
            <p:cNvCxnSpPr>
              <a:cxnSpLocks/>
              <a:stCxn id="338" idx="0"/>
              <a:endCxn id="334" idx="4"/>
            </p:cNvCxnSpPr>
            <p:nvPr/>
          </p:nvCxnSpPr>
          <p:spPr>
            <a:xfrm flipV="1">
              <a:off x="11304572" y="3957609"/>
              <a:ext cx="1" cy="3343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733E455A-66E3-C045-AD1A-0601831FF44E}"/>
                </a:ext>
              </a:extLst>
            </p:cNvPr>
            <p:cNvCxnSpPr>
              <a:cxnSpLocks/>
              <a:stCxn id="334" idx="0"/>
              <a:endCxn id="336" idx="4"/>
            </p:cNvCxnSpPr>
            <p:nvPr/>
          </p:nvCxnSpPr>
          <p:spPr>
            <a:xfrm flipH="1" flipV="1">
              <a:off x="11304572" y="3552773"/>
              <a:ext cx="1" cy="33291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47" name="Rectangle 346">
                  <a:extLst>
                    <a:ext uri="{FF2B5EF4-FFF2-40B4-BE49-F238E27FC236}">
                      <a16:creationId xmlns:a16="http://schemas.microsoft.com/office/drawing/2014/main" id="{259FA988-850A-834C-B77F-31C48A3164D6}"/>
                    </a:ext>
                  </a:extLst>
                </p:cNvPr>
                <p:cNvSpPr/>
                <p:nvPr/>
              </p:nvSpPr>
              <p:spPr>
                <a:xfrm>
                  <a:off x="11268610" y="3785053"/>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347" name="Rectangle 346">
                  <a:extLst>
                    <a:ext uri="{FF2B5EF4-FFF2-40B4-BE49-F238E27FC236}">
                      <a16:creationId xmlns:a16="http://schemas.microsoft.com/office/drawing/2014/main" id="{259FA988-850A-834C-B77F-31C48A3164D6}"/>
                    </a:ext>
                  </a:extLst>
                </p:cNvPr>
                <p:cNvSpPr>
                  <a:spLocks noRot="1" noChangeAspect="1" noMove="1" noResize="1" noEditPoints="1" noAdjustHandles="1" noChangeArrowheads="1" noChangeShapeType="1" noTextEdit="1"/>
                </p:cNvSpPr>
                <p:nvPr/>
              </p:nvSpPr>
              <p:spPr>
                <a:xfrm>
                  <a:off x="11268610" y="3785053"/>
                  <a:ext cx="384080"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8" name="Rectangle 347">
                  <a:extLst>
                    <a:ext uri="{FF2B5EF4-FFF2-40B4-BE49-F238E27FC236}">
                      <a16:creationId xmlns:a16="http://schemas.microsoft.com/office/drawing/2014/main" id="{A18934F0-A1DE-C34D-ADE0-06BBFF7A7C76}"/>
                    </a:ext>
                  </a:extLst>
                </p:cNvPr>
                <p:cNvSpPr/>
                <p:nvPr/>
              </p:nvSpPr>
              <p:spPr>
                <a:xfrm>
                  <a:off x="11271607" y="5025942"/>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348" name="Rectangle 347">
                  <a:extLst>
                    <a:ext uri="{FF2B5EF4-FFF2-40B4-BE49-F238E27FC236}">
                      <a16:creationId xmlns:a16="http://schemas.microsoft.com/office/drawing/2014/main" id="{A18934F0-A1DE-C34D-ADE0-06BBFF7A7C76}"/>
                    </a:ext>
                  </a:extLst>
                </p:cNvPr>
                <p:cNvSpPr>
                  <a:spLocks noRot="1" noChangeAspect="1" noMove="1" noResize="1" noEditPoints="1" noAdjustHandles="1" noChangeArrowheads="1" noChangeShapeType="1" noTextEdit="1"/>
                </p:cNvSpPr>
                <p:nvPr/>
              </p:nvSpPr>
              <p:spPr>
                <a:xfrm>
                  <a:off x="11271607" y="5025942"/>
                  <a:ext cx="348044"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9" name="Rectangle 348">
                  <a:extLst>
                    <a:ext uri="{FF2B5EF4-FFF2-40B4-BE49-F238E27FC236}">
                      <a16:creationId xmlns:a16="http://schemas.microsoft.com/office/drawing/2014/main" id="{3EF21380-CDB7-434A-AE7D-8DA5560BE108}"/>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𝑇𝑟𝑒𝑎𝑡</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r>
                              <a:rPr lang="de-DE" sz="1200" i="1">
                                <a:solidFill>
                                  <a:srgbClr val="FFC000"/>
                                </a:solidFill>
                                <a:latin typeface="Cambria Math" panose="02040503050406030204" pitchFamily="18" charset="0"/>
                              </a:rPr>
                              <m:t>,</m:t>
                            </m:r>
                            <m:r>
                              <a:rPr lang="de-DE" sz="1200" i="1">
                                <a:solidFill>
                                  <a:srgbClr val="FFC000"/>
                                </a:solidFill>
                                <a:latin typeface="Cambria Math" panose="02040503050406030204" pitchFamily="18" charset="0"/>
                              </a:rPr>
                              <m:t>𝑚</m:t>
                            </m:r>
                          </m:e>
                        </m:d>
                      </m:oMath>
                    </m:oMathPara>
                  </a14:m>
                  <a:endParaRPr lang="en-GB" sz="1200" dirty="0">
                    <a:solidFill>
                      <a:srgbClr val="FFC000"/>
                    </a:solidFill>
                  </a:endParaRPr>
                </a:p>
              </p:txBody>
            </p:sp>
          </mc:Choice>
          <mc:Fallback xmlns="">
            <p:sp>
              <p:nvSpPr>
                <p:cNvPr id="349" name="Rectangle 348">
                  <a:extLst>
                    <a:ext uri="{FF2B5EF4-FFF2-40B4-BE49-F238E27FC236}">
                      <a16:creationId xmlns:a16="http://schemas.microsoft.com/office/drawing/2014/main" id="{3EF21380-CDB7-434A-AE7D-8DA5560BE108}"/>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0" name="Rectangle 349">
                  <a:extLst>
                    <a:ext uri="{FF2B5EF4-FFF2-40B4-BE49-F238E27FC236}">
                      <a16:creationId xmlns:a16="http://schemas.microsoft.com/office/drawing/2014/main" id="{8B1C3D63-BE07-7549-9C33-774E4DD757CF}"/>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𝐸𝑝𝑖𝑑</m:t>
                        </m:r>
                      </m:oMath>
                    </m:oMathPara>
                  </a14:m>
                  <a:endParaRPr lang="en-GB" sz="1200" dirty="0">
                    <a:solidFill>
                      <a:srgbClr val="FFC000"/>
                    </a:solidFill>
                  </a:endParaRPr>
                </a:p>
              </p:txBody>
            </p:sp>
          </mc:Choice>
          <mc:Fallback xmlns="">
            <p:sp>
              <p:nvSpPr>
                <p:cNvPr id="350" name="Rectangle 349">
                  <a:extLst>
                    <a:ext uri="{FF2B5EF4-FFF2-40B4-BE49-F238E27FC236}">
                      <a16:creationId xmlns:a16="http://schemas.microsoft.com/office/drawing/2014/main" id="{8B1C3D63-BE07-7549-9C33-774E4DD757CF}"/>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26"/>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1" name="Rectangle 350">
                  <a:extLst>
                    <a:ext uri="{FF2B5EF4-FFF2-40B4-BE49-F238E27FC236}">
                      <a16:creationId xmlns:a16="http://schemas.microsoft.com/office/drawing/2014/main" id="{A6D779A4-FF4A-1941-85AA-9930C7A234D6}"/>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rPr>
                          <m:t>𝑇𝑟𝑎𝑣𝑒𝑙</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e>
                        </m:d>
                      </m:oMath>
                    </m:oMathPara>
                  </a14:m>
                  <a:endParaRPr lang="en-GB" sz="1200" dirty="0">
                    <a:solidFill>
                      <a:srgbClr val="FFC000"/>
                    </a:solidFill>
                  </a:endParaRPr>
                </a:p>
              </p:txBody>
            </p:sp>
          </mc:Choice>
          <mc:Fallback xmlns="">
            <p:sp>
              <p:nvSpPr>
                <p:cNvPr id="351" name="Rectangle 350">
                  <a:extLst>
                    <a:ext uri="{FF2B5EF4-FFF2-40B4-BE49-F238E27FC236}">
                      <a16:creationId xmlns:a16="http://schemas.microsoft.com/office/drawing/2014/main" id="{A6D779A4-FF4A-1941-85AA-9930C7A234D6}"/>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2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2" name="Rectangle 351">
                  <a:extLst>
                    <a:ext uri="{FF2B5EF4-FFF2-40B4-BE49-F238E27FC236}">
                      <a16:creationId xmlns:a16="http://schemas.microsoft.com/office/drawing/2014/main" id="{21FE19E8-018D-EC49-8A6E-164A1CAA2C6D}"/>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𝑆𝑖𝑐𝑘</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𝑥</m:t>
                            </m:r>
                          </m:e>
                        </m:d>
                      </m:oMath>
                    </m:oMathPara>
                  </a14:m>
                  <a:endParaRPr lang="en-GB" sz="1200" dirty="0">
                    <a:solidFill>
                      <a:srgbClr val="FFC000"/>
                    </a:solidFill>
                  </a:endParaRPr>
                </a:p>
              </p:txBody>
            </p:sp>
          </mc:Choice>
          <mc:Fallback xmlns="">
            <p:sp>
              <p:nvSpPr>
                <p:cNvPr id="352" name="Rectangle 351">
                  <a:extLst>
                    <a:ext uri="{FF2B5EF4-FFF2-40B4-BE49-F238E27FC236}">
                      <a16:creationId xmlns:a16="http://schemas.microsoft.com/office/drawing/2014/main" id="{21FE19E8-018D-EC49-8A6E-164A1CAA2C6D}"/>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2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3" name="Rectangle 352">
                  <a:extLst>
                    <a:ext uri="{FF2B5EF4-FFF2-40B4-BE49-F238E27FC236}">
                      <a16:creationId xmlns:a16="http://schemas.microsoft.com/office/drawing/2014/main" id="{F8143B59-6F77-8B44-8962-78A72B65A9AF}"/>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353" name="Rectangle 352">
                  <a:extLst>
                    <a:ext uri="{FF2B5EF4-FFF2-40B4-BE49-F238E27FC236}">
                      <a16:creationId xmlns:a16="http://schemas.microsoft.com/office/drawing/2014/main" id="{F8143B59-6F77-8B44-8962-78A72B65A9AF}"/>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29"/>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4" name="Rectangle 353">
                  <a:extLst>
                    <a:ext uri="{FF2B5EF4-FFF2-40B4-BE49-F238E27FC236}">
                      <a16:creationId xmlns:a16="http://schemas.microsoft.com/office/drawing/2014/main" id="{2EB5C149-9EAB-4F43-9030-3200A26D7458}"/>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354" name="Rectangle 353">
                  <a:extLst>
                    <a:ext uri="{FF2B5EF4-FFF2-40B4-BE49-F238E27FC236}">
                      <a16:creationId xmlns:a16="http://schemas.microsoft.com/office/drawing/2014/main" id="{2EB5C149-9EAB-4F43-9030-3200A26D7458}"/>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30"/>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5" name="Rectangle 354">
                  <a:extLst>
                    <a:ext uri="{FF2B5EF4-FFF2-40B4-BE49-F238E27FC236}">
                      <a16:creationId xmlns:a16="http://schemas.microsoft.com/office/drawing/2014/main" id="{86682E82-70D9-B044-A5EB-AF851B23C622}"/>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355" name="Rectangle 354">
                  <a:extLst>
                    <a:ext uri="{FF2B5EF4-FFF2-40B4-BE49-F238E27FC236}">
                      <a16:creationId xmlns:a16="http://schemas.microsoft.com/office/drawing/2014/main" id="{86682E82-70D9-B044-A5EB-AF851B23C622}"/>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3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6" name="Rectangle 355">
                  <a:extLst>
                    <a:ext uri="{FF2B5EF4-FFF2-40B4-BE49-F238E27FC236}">
                      <a16:creationId xmlns:a16="http://schemas.microsoft.com/office/drawing/2014/main" id="{F83ACF0F-2979-9D4E-8565-53A200267D4E}"/>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ea typeface="Cambria Math" panose="02040503050406030204" pitchFamily="18" charset="0"/>
                          </a:rPr>
                          <m:t>𝐸𝑝𝑖𝑑</m:t>
                        </m:r>
                      </m:oMath>
                    </m:oMathPara>
                  </a14:m>
                  <a:endParaRPr lang="en-GB" sz="1200" dirty="0">
                    <a:solidFill>
                      <a:schemeClr val="accent1"/>
                    </a:solidFill>
                  </a:endParaRPr>
                </a:p>
              </p:txBody>
            </p:sp>
          </mc:Choice>
          <mc:Fallback xmlns="">
            <p:sp>
              <p:nvSpPr>
                <p:cNvPr id="356" name="Rectangle 355">
                  <a:extLst>
                    <a:ext uri="{FF2B5EF4-FFF2-40B4-BE49-F238E27FC236}">
                      <a16:creationId xmlns:a16="http://schemas.microsoft.com/office/drawing/2014/main" id="{F83ACF0F-2979-9D4E-8565-53A200267D4E}"/>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32"/>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7" name="Rectangle 356">
                  <a:extLst>
                    <a:ext uri="{FF2B5EF4-FFF2-40B4-BE49-F238E27FC236}">
                      <a16:creationId xmlns:a16="http://schemas.microsoft.com/office/drawing/2014/main" id="{D88D7661-22B7-7844-ADB5-CBCB1CB03F73}"/>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ea typeface="Cambria Math" panose="02040503050406030204" pitchFamily="18" charset="0"/>
                          </a:rPr>
                          <m:t>∅</m:t>
                        </m:r>
                      </m:oMath>
                    </m:oMathPara>
                  </a14:m>
                  <a:endParaRPr lang="en-GB" sz="1200" dirty="0">
                    <a:solidFill>
                      <a:schemeClr val="accent1"/>
                    </a:solidFill>
                  </a:endParaRPr>
                </a:p>
              </p:txBody>
            </p:sp>
          </mc:Choice>
          <mc:Fallback xmlns="">
            <p:sp>
              <p:nvSpPr>
                <p:cNvPr id="357" name="Rectangle 356">
                  <a:extLst>
                    <a:ext uri="{FF2B5EF4-FFF2-40B4-BE49-F238E27FC236}">
                      <a16:creationId xmlns:a16="http://schemas.microsoft.com/office/drawing/2014/main" id="{D88D7661-22B7-7844-ADB5-CBCB1CB03F73}"/>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3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8" name="Rectangle 357">
                  <a:extLst>
                    <a:ext uri="{FF2B5EF4-FFF2-40B4-BE49-F238E27FC236}">
                      <a16:creationId xmlns:a16="http://schemas.microsoft.com/office/drawing/2014/main" id="{6CAFD4BC-B311-5341-9E2C-279A2D13BBBA}"/>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358" name="Rectangle 357">
                  <a:extLst>
                    <a:ext uri="{FF2B5EF4-FFF2-40B4-BE49-F238E27FC236}">
                      <a16:creationId xmlns:a16="http://schemas.microsoft.com/office/drawing/2014/main" id="{6CAFD4BC-B311-5341-9E2C-279A2D13BBBA}"/>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3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9" name="Rectangle 358">
                  <a:extLst>
                    <a:ext uri="{FF2B5EF4-FFF2-40B4-BE49-F238E27FC236}">
                      <a16:creationId xmlns:a16="http://schemas.microsoft.com/office/drawing/2014/main" id="{DE45FB44-3B6F-6042-8495-3DABF18BF344}"/>
                    </a:ext>
                  </a:extLst>
                </p:cNvPr>
                <p:cNvSpPr/>
                <p:nvPr/>
              </p:nvSpPr>
              <p:spPr>
                <a:xfrm>
                  <a:off x="10636462" y="479510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359" name="Rectangle 358">
                  <a:extLst>
                    <a:ext uri="{FF2B5EF4-FFF2-40B4-BE49-F238E27FC236}">
                      <a16:creationId xmlns:a16="http://schemas.microsoft.com/office/drawing/2014/main" id="{DE45FB44-3B6F-6042-8495-3DABF18BF344}"/>
                    </a:ext>
                  </a:extLst>
                </p:cNvPr>
                <p:cNvSpPr>
                  <a:spLocks noRot="1" noChangeAspect="1" noMove="1" noResize="1" noEditPoints="1" noAdjustHandles="1" noChangeArrowheads="1" noChangeShapeType="1" noTextEdit="1"/>
                </p:cNvSpPr>
                <p:nvPr/>
              </p:nvSpPr>
              <p:spPr>
                <a:xfrm>
                  <a:off x="10636462" y="4795109"/>
                  <a:ext cx="316112" cy="276999"/>
                </a:xfrm>
                <a:prstGeom prst="rect">
                  <a:avLst/>
                </a:prstGeom>
                <a:blipFill>
                  <a:blip r:embed="rId3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0" name="Rectangle 359">
                  <a:extLst>
                    <a:ext uri="{FF2B5EF4-FFF2-40B4-BE49-F238E27FC236}">
                      <a16:creationId xmlns:a16="http://schemas.microsoft.com/office/drawing/2014/main" id="{10BA5391-027A-B54E-ADD7-54F70F55E425}"/>
                    </a:ext>
                  </a:extLst>
                </p:cNvPr>
                <p:cNvSpPr/>
                <p:nvPr/>
              </p:nvSpPr>
              <p:spPr>
                <a:xfrm>
                  <a:off x="10489151"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360" name="Rectangle 359">
                  <a:extLst>
                    <a:ext uri="{FF2B5EF4-FFF2-40B4-BE49-F238E27FC236}">
                      <a16:creationId xmlns:a16="http://schemas.microsoft.com/office/drawing/2014/main" id="{10BA5391-027A-B54E-ADD7-54F70F55E425}"/>
                    </a:ext>
                  </a:extLst>
                </p:cNvPr>
                <p:cNvSpPr>
                  <a:spLocks noRot="1" noChangeAspect="1" noMove="1" noResize="1" noEditPoints="1" noAdjustHandles="1" noChangeArrowheads="1" noChangeShapeType="1" noTextEdit="1"/>
                </p:cNvSpPr>
                <p:nvPr/>
              </p:nvSpPr>
              <p:spPr>
                <a:xfrm>
                  <a:off x="10489151" y="4256331"/>
                  <a:ext cx="316112" cy="276999"/>
                </a:xfrm>
                <a:prstGeom prst="rect">
                  <a:avLst/>
                </a:prstGeom>
                <a:blipFill>
                  <a:blip r:embed="rId3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1" name="Rectangle 360">
                  <a:extLst>
                    <a:ext uri="{FF2B5EF4-FFF2-40B4-BE49-F238E27FC236}">
                      <a16:creationId xmlns:a16="http://schemas.microsoft.com/office/drawing/2014/main" id="{6A35EA3A-8B28-CA41-A333-D1ACF8F4FA80}"/>
                    </a:ext>
                  </a:extLst>
                </p:cNvPr>
                <p:cNvSpPr/>
                <p:nvPr/>
              </p:nvSpPr>
              <p:spPr>
                <a:xfrm>
                  <a:off x="10336621" y="3903894"/>
                  <a:ext cx="103554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𝐼</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361" name="Rectangle 360">
                  <a:extLst>
                    <a:ext uri="{FF2B5EF4-FFF2-40B4-BE49-F238E27FC236}">
                      <a16:creationId xmlns:a16="http://schemas.microsoft.com/office/drawing/2014/main" id="{6A35EA3A-8B28-CA41-A333-D1ACF8F4FA80}"/>
                    </a:ext>
                  </a:extLst>
                </p:cNvPr>
                <p:cNvSpPr>
                  <a:spLocks noRot="1" noChangeAspect="1" noMove="1" noResize="1" noEditPoints="1" noAdjustHandles="1" noChangeArrowheads="1" noChangeShapeType="1" noTextEdit="1"/>
                </p:cNvSpPr>
                <p:nvPr/>
              </p:nvSpPr>
              <p:spPr>
                <a:xfrm>
                  <a:off x="10336621" y="3903894"/>
                  <a:ext cx="1035540" cy="276999"/>
                </a:xfrm>
                <a:prstGeom prst="rect">
                  <a:avLst/>
                </a:prstGeom>
                <a:blipFill>
                  <a:blip r:embed="rId37"/>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2" name="Rectangle 361">
                  <a:extLst>
                    <a:ext uri="{FF2B5EF4-FFF2-40B4-BE49-F238E27FC236}">
                      <a16:creationId xmlns:a16="http://schemas.microsoft.com/office/drawing/2014/main" id="{89ADF923-687F-2F4F-8F64-35F12A61E593}"/>
                    </a:ext>
                  </a:extLst>
                </p:cNvPr>
                <p:cNvSpPr/>
                <p:nvPr/>
              </p:nvSpPr>
              <p:spPr>
                <a:xfrm>
                  <a:off x="10490477" y="3699024"/>
                  <a:ext cx="72782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FFC000"/>
                            </a:solidFill>
                            <a:latin typeface="Cambria Math" panose="02040503050406030204" pitchFamily="18" charset="0"/>
                          </a:rPr>
                          <m:t>𝑁𝑎𝑡</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𝑑</m:t>
                            </m:r>
                          </m:e>
                        </m:d>
                      </m:oMath>
                    </m:oMathPara>
                  </a14:m>
                  <a:endParaRPr lang="en-GB" sz="1200" dirty="0">
                    <a:solidFill>
                      <a:srgbClr val="FFC000"/>
                    </a:solidFill>
                  </a:endParaRPr>
                </a:p>
              </p:txBody>
            </p:sp>
          </mc:Choice>
          <mc:Fallback xmlns="">
            <p:sp>
              <p:nvSpPr>
                <p:cNvPr id="362" name="Rectangle 361">
                  <a:extLst>
                    <a:ext uri="{FF2B5EF4-FFF2-40B4-BE49-F238E27FC236}">
                      <a16:creationId xmlns:a16="http://schemas.microsoft.com/office/drawing/2014/main" id="{89ADF923-687F-2F4F-8F64-35F12A61E593}"/>
                    </a:ext>
                  </a:extLst>
                </p:cNvPr>
                <p:cNvSpPr>
                  <a:spLocks noRot="1" noChangeAspect="1" noMove="1" noResize="1" noEditPoints="1" noAdjustHandles="1" noChangeArrowheads="1" noChangeShapeType="1" noTextEdit="1"/>
                </p:cNvSpPr>
                <p:nvPr/>
              </p:nvSpPr>
              <p:spPr>
                <a:xfrm>
                  <a:off x="10490477" y="3699024"/>
                  <a:ext cx="727828" cy="276999"/>
                </a:xfrm>
                <a:prstGeom prst="rect">
                  <a:avLst/>
                </a:prstGeom>
                <a:blipFill>
                  <a:blip r:embed="rId3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3" name="Rectangle 362">
                  <a:extLst>
                    <a:ext uri="{FF2B5EF4-FFF2-40B4-BE49-F238E27FC236}">
                      <a16:creationId xmlns:a16="http://schemas.microsoft.com/office/drawing/2014/main" id="{AA09DB24-7C41-9B4F-9C28-4D2B2DBF398C}"/>
                    </a:ext>
                  </a:extLst>
                </p:cNvPr>
                <p:cNvSpPr/>
                <p:nvPr/>
              </p:nvSpPr>
              <p:spPr>
                <a:xfrm>
                  <a:off x="10129437" y="4442219"/>
                  <a:ext cx="1035540"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𝑁𝑎𝑡</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𝑑</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𝐼</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363" name="Rectangle 362">
                  <a:extLst>
                    <a:ext uri="{FF2B5EF4-FFF2-40B4-BE49-F238E27FC236}">
                      <a16:creationId xmlns:a16="http://schemas.microsoft.com/office/drawing/2014/main" id="{AA09DB24-7C41-9B4F-9C28-4D2B2DBF398C}"/>
                    </a:ext>
                  </a:extLst>
                </p:cNvPr>
                <p:cNvSpPr>
                  <a:spLocks noRot="1" noChangeAspect="1" noMove="1" noResize="1" noEditPoints="1" noAdjustHandles="1" noChangeArrowheads="1" noChangeShapeType="1" noTextEdit="1"/>
                </p:cNvSpPr>
                <p:nvPr/>
              </p:nvSpPr>
              <p:spPr>
                <a:xfrm>
                  <a:off x="10129437" y="4442219"/>
                  <a:ext cx="1035540" cy="461665"/>
                </a:xfrm>
                <a:prstGeom prst="rect">
                  <a:avLst/>
                </a:prstGeom>
                <a:blipFill>
                  <a:blip r:embed="rId39"/>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4" name="Rectangle 363">
                  <a:extLst>
                    <a:ext uri="{FF2B5EF4-FFF2-40B4-BE49-F238E27FC236}">
                      <a16:creationId xmlns:a16="http://schemas.microsoft.com/office/drawing/2014/main" id="{F80146F2-EE44-5041-8CAC-779B051ABD6E}"/>
                    </a:ext>
                  </a:extLst>
                </p:cNvPr>
                <p:cNvSpPr/>
                <p:nvPr/>
              </p:nvSpPr>
              <p:spPr>
                <a:xfrm>
                  <a:off x="10281557" y="4961700"/>
                  <a:ext cx="1025922"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𝑁𝑎𝑡</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𝑑</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𝑖</m:t>
                            </m:r>
                          </m:e>
                        </m:d>
                        <m:r>
                          <a:rPr lang="de-DE" sz="1200" i="1">
                            <a:solidFill>
                              <a:schemeClr val="accent1"/>
                            </a:solidFill>
                            <a:latin typeface="Cambria Math" panose="02040503050406030204" pitchFamily="18" charset="0"/>
                          </a:rPr>
                          <m:t>,</m:t>
                        </m:r>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364" name="Rectangle 363">
                  <a:extLst>
                    <a:ext uri="{FF2B5EF4-FFF2-40B4-BE49-F238E27FC236}">
                      <a16:creationId xmlns:a16="http://schemas.microsoft.com/office/drawing/2014/main" id="{F80146F2-EE44-5041-8CAC-779B051ABD6E}"/>
                    </a:ext>
                  </a:extLst>
                </p:cNvPr>
                <p:cNvSpPr>
                  <a:spLocks noRot="1" noChangeAspect="1" noMove="1" noResize="1" noEditPoints="1" noAdjustHandles="1" noChangeArrowheads="1" noChangeShapeType="1" noTextEdit="1"/>
                </p:cNvSpPr>
                <p:nvPr/>
              </p:nvSpPr>
              <p:spPr>
                <a:xfrm>
                  <a:off x="10281557" y="4961700"/>
                  <a:ext cx="1025922" cy="461665"/>
                </a:xfrm>
                <a:prstGeom prst="rect">
                  <a:avLst/>
                </a:prstGeom>
                <a:blipFill>
                  <a:blip r:embed="rId40"/>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5" name="Rectangle 364">
                  <a:extLst>
                    <a:ext uri="{FF2B5EF4-FFF2-40B4-BE49-F238E27FC236}">
                      <a16:creationId xmlns:a16="http://schemas.microsoft.com/office/drawing/2014/main" id="{6E07CEF5-8444-244D-B123-478435E9E7E6}"/>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365" name="Rectangle 364">
                  <a:extLst>
                    <a:ext uri="{FF2B5EF4-FFF2-40B4-BE49-F238E27FC236}">
                      <a16:creationId xmlns:a16="http://schemas.microsoft.com/office/drawing/2014/main" id="{6E07CEF5-8444-244D-B123-478435E9E7E6}"/>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41"/>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6" name="Rectangle 365">
                  <a:extLst>
                    <a:ext uri="{FF2B5EF4-FFF2-40B4-BE49-F238E27FC236}">
                      <a16:creationId xmlns:a16="http://schemas.microsoft.com/office/drawing/2014/main" id="{EB3E0A1E-4CB5-F647-84E6-2FFFD409F5AE}"/>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charset="0"/>
                          </a:rPr>
                          <m:t>𝐸𝑝𝑖𝑑</m:t>
                        </m:r>
                      </m:oMath>
                    </m:oMathPara>
                  </a14:m>
                  <a:endParaRPr lang="en-GB" sz="1200" dirty="0">
                    <a:solidFill>
                      <a:schemeClr val="accent1"/>
                    </a:solidFill>
                  </a:endParaRPr>
                </a:p>
              </p:txBody>
            </p:sp>
          </mc:Choice>
          <mc:Fallback xmlns="">
            <p:sp>
              <p:nvSpPr>
                <p:cNvPr id="366" name="Rectangle 365">
                  <a:extLst>
                    <a:ext uri="{FF2B5EF4-FFF2-40B4-BE49-F238E27FC236}">
                      <a16:creationId xmlns:a16="http://schemas.microsoft.com/office/drawing/2014/main" id="{EB3E0A1E-4CB5-F647-84E6-2FFFD409F5AE}"/>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42"/>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7" name="Rectangle 366">
                  <a:extLst>
                    <a:ext uri="{FF2B5EF4-FFF2-40B4-BE49-F238E27FC236}">
                      <a16:creationId xmlns:a16="http://schemas.microsoft.com/office/drawing/2014/main" id="{DA684F2B-3E9C-BD4E-8231-91C51A1A1030}"/>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367" name="Rectangle 366">
                  <a:extLst>
                    <a:ext uri="{FF2B5EF4-FFF2-40B4-BE49-F238E27FC236}">
                      <a16:creationId xmlns:a16="http://schemas.microsoft.com/office/drawing/2014/main" id="{DA684F2B-3E9C-BD4E-8231-91C51A1A1030}"/>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43"/>
                  <a:stretch>
                    <a:fillRect b="-6667"/>
                  </a:stretch>
                </a:blipFill>
              </p:spPr>
              <p:txBody>
                <a:bodyPr/>
                <a:lstStyle/>
                <a:p>
                  <a:r>
                    <a:rPr lang="en-GB">
                      <a:noFill/>
                    </a:rPr>
                    <a:t> </a:t>
                  </a:r>
                </a:p>
              </p:txBody>
            </p:sp>
          </mc:Fallback>
        </mc:AlternateContent>
        <p:cxnSp>
          <p:nvCxnSpPr>
            <p:cNvPr id="368" name="Straight Connector 367">
              <a:extLst>
                <a:ext uri="{FF2B5EF4-FFF2-40B4-BE49-F238E27FC236}">
                  <a16:creationId xmlns:a16="http://schemas.microsoft.com/office/drawing/2014/main" id="{519460FB-D896-BA49-951C-48BA8E94D8E1}"/>
                </a:ext>
              </a:extLst>
            </p:cNvPr>
            <p:cNvCxnSpPr>
              <a:cxnSpLocks/>
              <a:stCxn id="367" idx="0"/>
              <a:endCxn id="369"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69" name="Oval 368">
              <a:extLst>
                <a:ext uri="{FF2B5EF4-FFF2-40B4-BE49-F238E27FC236}">
                  <a16:creationId xmlns:a16="http://schemas.microsoft.com/office/drawing/2014/main" id="{AF017FF7-0A1A-204B-8083-E62894C1FC5F}"/>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370" name="Rectangle 369">
                  <a:extLst>
                    <a:ext uri="{FF2B5EF4-FFF2-40B4-BE49-F238E27FC236}">
                      <a16:creationId xmlns:a16="http://schemas.microsoft.com/office/drawing/2014/main" id="{CD543DB3-94D5-5546-AE59-E35BA906A0BD}"/>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370" name="Rectangle 369">
                  <a:extLst>
                    <a:ext uri="{FF2B5EF4-FFF2-40B4-BE49-F238E27FC236}">
                      <a16:creationId xmlns:a16="http://schemas.microsoft.com/office/drawing/2014/main" id="{CD543DB3-94D5-5546-AE59-E35BA906A0B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44"/>
                  <a:stretch>
                    <a:fillRect b="-6667"/>
                  </a:stretch>
                </a:blipFill>
              </p:spPr>
              <p:txBody>
                <a:bodyPr/>
                <a:lstStyle/>
                <a:p>
                  <a:r>
                    <a:rPr lang="en-GB">
                      <a:noFill/>
                    </a:rPr>
                    <a:t> </a:t>
                  </a:r>
                </a:p>
              </p:txBody>
            </p:sp>
          </mc:Fallback>
        </mc:AlternateContent>
        <p:cxnSp>
          <p:nvCxnSpPr>
            <p:cNvPr id="371" name="Straight Connector 370">
              <a:extLst>
                <a:ext uri="{FF2B5EF4-FFF2-40B4-BE49-F238E27FC236}">
                  <a16:creationId xmlns:a16="http://schemas.microsoft.com/office/drawing/2014/main" id="{971D1947-58E5-794B-885C-9E326175222F}"/>
                </a:ext>
              </a:extLst>
            </p:cNvPr>
            <p:cNvCxnSpPr>
              <a:cxnSpLocks/>
              <a:stCxn id="370" idx="0"/>
              <a:endCxn id="373"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6B595FB2-35CF-9649-94D2-D6D50BE23A9E}"/>
                </a:ext>
              </a:extLst>
            </p:cNvPr>
            <p:cNvCxnSpPr>
              <a:cxnSpLocks/>
              <a:stCxn id="373" idx="0"/>
              <a:endCxn id="374"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3" name="Oval 372">
              <a:extLst>
                <a:ext uri="{FF2B5EF4-FFF2-40B4-BE49-F238E27FC236}">
                  <a16:creationId xmlns:a16="http://schemas.microsoft.com/office/drawing/2014/main" id="{B31B31C2-3A6E-5F49-BBDA-E85BA43887A5}"/>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374" name="TextBox 373">
                  <a:extLst>
                    <a:ext uri="{FF2B5EF4-FFF2-40B4-BE49-F238E27FC236}">
                      <a16:creationId xmlns:a16="http://schemas.microsoft.com/office/drawing/2014/main" id="{BAD0C6E3-6890-C741-A3E9-64A410967E03}"/>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374" name="TextBox 373">
                  <a:extLst>
                    <a:ext uri="{FF2B5EF4-FFF2-40B4-BE49-F238E27FC236}">
                      <a16:creationId xmlns:a16="http://schemas.microsoft.com/office/drawing/2014/main" id="{BAD0C6E3-6890-C741-A3E9-64A410967E03}"/>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45"/>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5" name="Rectangle 374">
                  <a:extLst>
                    <a:ext uri="{FF2B5EF4-FFF2-40B4-BE49-F238E27FC236}">
                      <a16:creationId xmlns:a16="http://schemas.microsoft.com/office/drawing/2014/main" id="{EE9FE5C2-F6C0-CE41-B151-22D246AD3556}"/>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375" name="Rectangle 374">
                  <a:extLst>
                    <a:ext uri="{FF2B5EF4-FFF2-40B4-BE49-F238E27FC236}">
                      <a16:creationId xmlns:a16="http://schemas.microsoft.com/office/drawing/2014/main" id="{EE9FE5C2-F6C0-CE41-B151-22D246AD3556}"/>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4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6" name="Rectangle 375">
                  <a:extLst>
                    <a:ext uri="{FF2B5EF4-FFF2-40B4-BE49-F238E27FC236}">
                      <a16:creationId xmlns:a16="http://schemas.microsoft.com/office/drawing/2014/main" id="{9714E574-0DC8-B244-B0EA-553B83F2D7AA}"/>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376" name="Rectangle 375">
                  <a:extLst>
                    <a:ext uri="{FF2B5EF4-FFF2-40B4-BE49-F238E27FC236}">
                      <a16:creationId xmlns:a16="http://schemas.microsoft.com/office/drawing/2014/main" id="{9714E574-0DC8-B244-B0EA-553B83F2D7AA}"/>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4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7" name="Rectangle 376">
                  <a:extLst>
                    <a:ext uri="{FF2B5EF4-FFF2-40B4-BE49-F238E27FC236}">
                      <a16:creationId xmlns:a16="http://schemas.microsoft.com/office/drawing/2014/main" id="{0A24C442-FD2B-2543-8C76-647E142D14F5}"/>
                    </a:ext>
                  </a:extLst>
                </p:cNvPr>
                <p:cNvSpPr/>
                <p:nvPr/>
              </p:nvSpPr>
              <p:spPr>
                <a:xfrm>
                  <a:off x="10486759" y="3244735"/>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377" name="Rectangle 376">
                  <a:extLst>
                    <a:ext uri="{FF2B5EF4-FFF2-40B4-BE49-F238E27FC236}">
                      <a16:creationId xmlns:a16="http://schemas.microsoft.com/office/drawing/2014/main" id="{0A24C442-FD2B-2543-8C76-647E142D14F5}"/>
                    </a:ext>
                  </a:extLst>
                </p:cNvPr>
                <p:cNvSpPr>
                  <a:spLocks noRot="1" noChangeAspect="1" noMove="1" noResize="1" noEditPoints="1" noAdjustHandles="1" noChangeArrowheads="1" noChangeShapeType="1" noTextEdit="1"/>
                </p:cNvSpPr>
                <p:nvPr/>
              </p:nvSpPr>
              <p:spPr>
                <a:xfrm>
                  <a:off x="10486759" y="3244735"/>
                  <a:ext cx="543803" cy="276999"/>
                </a:xfrm>
                <a:prstGeom prst="rect">
                  <a:avLst/>
                </a:prstGeom>
                <a:blipFill>
                  <a:blip r:embed="rId48"/>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8" name="Rectangle 377">
                  <a:extLst>
                    <a:ext uri="{FF2B5EF4-FFF2-40B4-BE49-F238E27FC236}">
                      <a16:creationId xmlns:a16="http://schemas.microsoft.com/office/drawing/2014/main" id="{7C37D372-F407-DA4C-A0CC-BA605D501FBD}"/>
                    </a:ext>
                  </a:extLst>
                </p:cNvPr>
                <p:cNvSpPr/>
                <p:nvPr/>
              </p:nvSpPr>
              <p:spPr>
                <a:xfrm>
                  <a:off x="10431679" y="3048773"/>
                  <a:ext cx="65396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FFC000"/>
                            </a:solidFill>
                            <a:latin typeface="Cambria Math" panose="02040503050406030204" pitchFamily="18" charset="0"/>
                          </a:rPr>
                          <m:t>𝐴𝑐𝑐</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𝐼</m:t>
                            </m:r>
                          </m:e>
                        </m:d>
                      </m:oMath>
                    </m:oMathPara>
                  </a14:m>
                  <a:endParaRPr lang="en-GB" sz="1200" dirty="0">
                    <a:solidFill>
                      <a:srgbClr val="FFC000"/>
                    </a:solidFill>
                  </a:endParaRPr>
                </a:p>
              </p:txBody>
            </p:sp>
          </mc:Choice>
          <mc:Fallback xmlns="">
            <p:sp>
              <p:nvSpPr>
                <p:cNvPr id="378" name="Rectangle 377">
                  <a:extLst>
                    <a:ext uri="{FF2B5EF4-FFF2-40B4-BE49-F238E27FC236}">
                      <a16:creationId xmlns:a16="http://schemas.microsoft.com/office/drawing/2014/main" id="{7C37D372-F407-DA4C-A0CC-BA605D501FBD}"/>
                    </a:ext>
                  </a:extLst>
                </p:cNvPr>
                <p:cNvSpPr>
                  <a:spLocks noRot="1" noChangeAspect="1" noMove="1" noResize="1" noEditPoints="1" noAdjustHandles="1" noChangeArrowheads="1" noChangeShapeType="1" noTextEdit="1"/>
                </p:cNvSpPr>
                <p:nvPr/>
              </p:nvSpPr>
              <p:spPr>
                <a:xfrm>
                  <a:off x="10431679" y="3048773"/>
                  <a:ext cx="653962" cy="276999"/>
                </a:xfrm>
                <a:prstGeom prst="rect">
                  <a:avLst/>
                </a:prstGeom>
                <a:blipFill>
                  <a:blip r:embed="rId49"/>
                  <a:stretch>
                    <a:fillRect/>
                  </a:stretch>
                </a:blipFill>
              </p:spPr>
              <p:txBody>
                <a:bodyPr/>
                <a:lstStyle/>
                <a:p>
                  <a:r>
                    <a:rPr lang="en-GB">
                      <a:noFill/>
                    </a:rPr>
                    <a:t> </a:t>
                  </a:r>
                </a:p>
              </p:txBody>
            </p:sp>
          </mc:Fallback>
        </mc:AlternateContent>
      </p:grpSp>
      <p:grpSp>
        <p:nvGrpSpPr>
          <p:cNvPr id="379" name="Group 378">
            <a:extLst>
              <a:ext uri="{FF2B5EF4-FFF2-40B4-BE49-F238E27FC236}">
                <a16:creationId xmlns:a16="http://schemas.microsoft.com/office/drawing/2014/main" id="{D0C57285-A2C9-C641-B6C3-8703941FA75C}"/>
              </a:ext>
            </a:extLst>
          </p:cNvPr>
          <p:cNvGrpSpPr/>
          <p:nvPr/>
        </p:nvGrpSpPr>
        <p:grpSpPr>
          <a:xfrm>
            <a:off x="8169497" y="745865"/>
            <a:ext cx="3658145" cy="1650928"/>
            <a:chOff x="6907622" y="3651587"/>
            <a:chExt cx="5051915" cy="2279933"/>
          </a:xfrm>
        </p:grpSpPr>
        <p:grpSp>
          <p:nvGrpSpPr>
            <p:cNvPr id="380" name="Group 379">
              <a:extLst>
                <a:ext uri="{FF2B5EF4-FFF2-40B4-BE49-F238E27FC236}">
                  <a16:creationId xmlns:a16="http://schemas.microsoft.com/office/drawing/2014/main" id="{6E168FDC-DDE7-1246-B96D-AEDD0B81D8F4}"/>
                </a:ext>
              </a:extLst>
            </p:cNvPr>
            <p:cNvGrpSpPr/>
            <p:nvPr/>
          </p:nvGrpSpPr>
          <p:grpSpPr>
            <a:xfrm>
              <a:off x="8323703" y="3758390"/>
              <a:ext cx="1952714" cy="514051"/>
              <a:chOff x="8737128" y="3128966"/>
              <a:chExt cx="1952714" cy="514051"/>
            </a:xfrm>
          </p:grpSpPr>
          <p:cxnSp>
            <p:nvCxnSpPr>
              <p:cNvPr id="408" name="Straight Connector 407">
                <a:extLst>
                  <a:ext uri="{FF2B5EF4-FFF2-40B4-BE49-F238E27FC236}">
                    <a16:creationId xmlns:a16="http://schemas.microsoft.com/office/drawing/2014/main" id="{4B9F5551-BCAE-AA4E-A0A9-9E99751161C8}"/>
                  </a:ext>
                </a:extLst>
              </p:cNvPr>
              <p:cNvCxnSpPr>
                <a:cxnSpLocks/>
                <a:stCxn id="381" idx="6"/>
                <a:endCxn id="413"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43B657A4-5EF2-EE42-9729-A63209C7DA8F}"/>
                  </a:ext>
                </a:extLst>
              </p:cNvPr>
              <p:cNvCxnSpPr>
                <a:cxnSpLocks/>
                <a:stCxn id="382" idx="2"/>
                <a:endCxn id="413"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0" name="Straight Connector 409">
                <a:extLst>
                  <a:ext uri="{FF2B5EF4-FFF2-40B4-BE49-F238E27FC236}">
                    <a16:creationId xmlns:a16="http://schemas.microsoft.com/office/drawing/2014/main" id="{6F42EE91-8C49-094B-A99A-57A407B58407}"/>
                  </a:ext>
                </a:extLst>
              </p:cNvPr>
              <p:cNvCxnSpPr>
                <a:cxnSpLocks/>
                <a:stCxn id="385" idx="0"/>
                <a:endCxn id="413"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1" name="Group 410">
                <a:extLst>
                  <a:ext uri="{FF2B5EF4-FFF2-40B4-BE49-F238E27FC236}">
                    <a16:creationId xmlns:a16="http://schemas.microsoft.com/office/drawing/2014/main" id="{772C3BB8-989F-9440-9DC5-29C626D02640}"/>
                  </a:ext>
                </a:extLst>
              </p:cNvPr>
              <p:cNvGrpSpPr/>
              <p:nvPr/>
            </p:nvGrpSpPr>
            <p:grpSpPr>
              <a:xfrm>
                <a:off x="9540595" y="3128966"/>
                <a:ext cx="540370" cy="412745"/>
                <a:chOff x="9540595" y="3128966"/>
                <a:chExt cx="540370" cy="412745"/>
              </a:xfrm>
            </p:grpSpPr>
            <p:sp>
              <p:nvSpPr>
                <p:cNvPr id="412" name="Rectangle 411">
                  <a:extLst>
                    <a:ext uri="{FF2B5EF4-FFF2-40B4-BE49-F238E27FC236}">
                      <a16:creationId xmlns:a16="http://schemas.microsoft.com/office/drawing/2014/main" id="{FD435506-9A82-B642-B03D-B1945758673C}"/>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413" name="Rectangle 412">
                  <a:extLst>
                    <a:ext uri="{FF2B5EF4-FFF2-40B4-BE49-F238E27FC236}">
                      <a16:creationId xmlns:a16="http://schemas.microsoft.com/office/drawing/2014/main" id="{4DADE87E-1ED5-B44A-99C5-7EC02EEBAB50}"/>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414" name="Rectangle 413">
                  <a:extLst>
                    <a:ext uri="{FF2B5EF4-FFF2-40B4-BE49-F238E27FC236}">
                      <a16:creationId xmlns:a16="http://schemas.microsoft.com/office/drawing/2014/main" id="{79934FF3-3C15-6D41-8761-7CDFFFDD22B5}"/>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415" name="TextBox 414">
                      <a:extLst>
                        <a:ext uri="{FF2B5EF4-FFF2-40B4-BE49-F238E27FC236}">
                          <a16:creationId xmlns:a16="http://schemas.microsoft.com/office/drawing/2014/main" id="{DE5F694B-45A4-4840-8124-621AF1A24A74}"/>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415" name="TextBox 414">
                      <a:extLst>
                        <a:ext uri="{FF2B5EF4-FFF2-40B4-BE49-F238E27FC236}">
                          <a16:creationId xmlns:a16="http://schemas.microsoft.com/office/drawing/2014/main" id="{DE5F694B-45A4-4840-8124-621AF1A24A74}"/>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5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381" name="Oval 380">
                  <a:extLst>
                    <a:ext uri="{FF2B5EF4-FFF2-40B4-BE49-F238E27FC236}">
                      <a16:creationId xmlns:a16="http://schemas.microsoft.com/office/drawing/2014/main" id="{051C6E96-229A-EE49-9F81-56769794BE8E}"/>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381" name="Oval 380">
                  <a:extLst>
                    <a:ext uri="{FF2B5EF4-FFF2-40B4-BE49-F238E27FC236}">
                      <a16:creationId xmlns:a16="http://schemas.microsoft.com/office/drawing/2014/main" id="{051C6E96-229A-EE49-9F81-56769794BE8E}"/>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5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2" name="Oval 381">
                  <a:extLst>
                    <a:ext uri="{FF2B5EF4-FFF2-40B4-BE49-F238E27FC236}">
                      <a16:creationId xmlns:a16="http://schemas.microsoft.com/office/drawing/2014/main" id="{B8013E64-2FA9-E34F-874D-4BC6BCEF87C5}"/>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382" name="Oval 381">
                  <a:extLst>
                    <a:ext uri="{FF2B5EF4-FFF2-40B4-BE49-F238E27FC236}">
                      <a16:creationId xmlns:a16="http://schemas.microsoft.com/office/drawing/2014/main" id="{B8013E64-2FA9-E34F-874D-4BC6BCEF87C5}"/>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5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3" name="Oval 382">
                  <a:extLst>
                    <a:ext uri="{FF2B5EF4-FFF2-40B4-BE49-F238E27FC236}">
                      <a16:creationId xmlns:a16="http://schemas.microsoft.com/office/drawing/2014/main" id="{703B2059-F9B5-E847-90D8-C82C12D8A7F2}"/>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5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4" name="Oval 383">
                  <a:extLst>
                    <a:ext uri="{FF2B5EF4-FFF2-40B4-BE49-F238E27FC236}">
                      <a16:creationId xmlns:a16="http://schemas.microsoft.com/office/drawing/2014/main" id="{E76A09B9-7B26-5644-A06D-7ACAC691DCA1}"/>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384" name="Oval 383">
                  <a:extLst>
                    <a:ext uri="{FF2B5EF4-FFF2-40B4-BE49-F238E27FC236}">
                      <a16:creationId xmlns:a16="http://schemas.microsoft.com/office/drawing/2014/main" id="{E76A09B9-7B26-5644-A06D-7ACAC691DCA1}"/>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5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5" name="Oval 384">
                  <a:extLst>
                    <a:ext uri="{FF2B5EF4-FFF2-40B4-BE49-F238E27FC236}">
                      <a16:creationId xmlns:a16="http://schemas.microsoft.com/office/drawing/2014/main" id="{27204B62-460B-DF4F-B9B1-3578BC02A7B2}"/>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385" name="Oval 384">
                  <a:extLst>
                    <a:ext uri="{FF2B5EF4-FFF2-40B4-BE49-F238E27FC236}">
                      <a16:creationId xmlns:a16="http://schemas.microsoft.com/office/drawing/2014/main" id="{27204B62-460B-DF4F-B9B1-3578BC02A7B2}"/>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5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6" name="Oval 385">
                  <a:extLst>
                    <a:ext uri="{FF2B5EF4-FFF2-40B4-BE49-F238E27FC236}">
                      <a16:creationId xmlns:a16="http://schemas.microsoft.com/office/drawing/2014/main" id="{E5FC51C5-F6C1-0E49-B775-255FB398153B}"/>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386" name="Oval 385">
                  <a:extLst>
                    <a:ext uri="{FF2B5EF4-FFF2-40B4-BE49-F238E27FC236}">
                      <a16:creationId xmlns:a16="http://schemas.microsoft.com/office/drawing/2014/main" id="{E5FC51C5-F6C1-0E49-B775-255FB398153B}"/>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56"/>
                  <a:stretch>
                    <a:fillRect/>
                  </a:stretch>
                </a:blipFill>
                <a:ln>
                  <a:solidFill>
                    <a:schemeClr val="tx1"/>
                  </a:solidFill>
                </a:ln>
              </p:spPr>
              <p:txBody>
                <a:bodyPr/>
                <a:lstStyle/>
                <a:p>
                  <a:r>
                    <a:rPr lang="en-GB">
                      <a:noFill/>
                    </a:rPr>
                    <a:t> </a:t>
                  </a:r>
                </a:p>
              </p:txBody>
            </p:sp>
          </mc:Fallback>
        </mc:AlternateContent>
        <p:cxnSp>
          <p:nvCxnSpPr>
            <p:cNvPr id="387" name="Straight Connector 386">
              <a:extLst>
                <a:ext uri="{FF2B5EF4-FFF2-40B4-BE49-F238E27FC236}">
                  <a16:creationId xmlns:a16="http://schemas.microsoft.com/office/drawing/2014/main" id="{C869BAC8-8915-8C4B-9418-D80233A40016}"/>
                </a:ext>
              </a:extLst>
            </p:cNvPr>
            <p:cNvCxnSpPr>
              <a:cxnSpLocks/>
              <a:stCxn id="384" idx="6"/>
              <a:endCxn id="405"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8" name="Straight Connector 387">
              <a:extLst>
                <a:ext uri="{FF2B5EF4-FFF2-40B4-BE49-F238E27FC236}">
                  <a16:creationId xmlns:a16="http://schemas.microsoft.com/office/drawing/2014/main" id="{11F1B2C1-EFE8-904A-B232-A4640715E9E0}"/>
                </a:ext>
              </a:extLst>
            </p:cNvPr>
            <p:cNvCxnSpPr>
              <a:cxnSpLocks/>
              <a:stCxn id="385" idx="4"/>
              <a:endCxn id="405"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9" name="Straight Connector 388">
              <a:extLst>
                <a:ext uri="{FF2B5EF4-FFF2-40B4-BE49-F238E27FC236}">
                  <a16:creationId xmlns:a16="http://schemas.microsoft.com/office/drawing/2014/main" id="{DDA814BC-7445-B74E-887A-E6BF87B4C1A5}"/>
                </a:ext>
              </a:extLst>
            </p:cNvPr>
            <p:cNvCxnSpPr>
              <a:cxnSpLocks/>
              <a:stCxn id="383" idx="0"/>
              <a:endCxn id="405"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0" name="Group 389">
              <a:extLst>
                <a:ext uri="{FF2B5EF4-FFF2-40B4-BE49-F238E27FC236}">
                  <a16:creationId xmlns:a16="http://schemas.microsoft.com/office/drawing/2014/main" id="{42956FBE-A877-6E48-AD54-BB578B6F0760}"/>
                </a:ext>
              </a:extLst>
            </p:cNvPr>
            <p:cNvGrpSpPr/>
            <p:nvPr/>
          </p:nvGrpSpPr>
          <p:grpSpPr>
            <a:xfrm>
              <a:off x="8610247" y="4990220"/>
              <a:ext cx="474503" cy="412240"/>
              <a:chOff x="9288700" y="3036033"/>
              <a:chExt cx="474503" cy="412240"/>
            </a:xfrm>
          </p:grpSpPr>
          <p:sp>
            <p:nvSpPr>
              <p:cNvPr id="404" name="Rectangle 403">
                <a:extLst>
                  <a:ext uri="{FF2B5EF4-FFF2-40B4-BE49-F238E27FC236}">
                    <a16:creationId xmlns:a16="http://schemas.microsoft.com/office/drawing/2014/main" id="{40D5AA73-93C3-5542-8772-8A907AFE0012}"/>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405" name="Rectangle 404">
                <a:extLst>
                  <a:ext uri="{FF2B5EF4-FFF2-40B4-BE49-F238E27FC236}">
                    <a16:creationId xmlns:a16="http://schemas.microsoft.com/office/drawing/2014/main" id="{731DE279-B5CE-0E4F-BE8D-F0ECC5DC10B9}"/>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406" name="Rectangle 405">
                <a:extLst>
                  <a:ext uri="{FF2B5EF4-FFF2-40B4-BE49-F238E27FC236}">
                    <a16:creationId xmlns:a16="http://schemas.microsoft.com/office/drawing/2014/main" id="{B7B731FC-8FDF-0646-80DD-152D19D30D4C}"/>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407" name="TextBox 406">
                    <a:extLst>
                      <a:ext uri="{FF2B5EF4-FFF2-40B4-BE49-F238E27FC236}">
                        <a16:creationId xmlns:a16="http://schemas.microsoft.com/office/drawing/2014/main" id="{C64E8A43-0F05-7E48-8389-E1B06A6E9ACC}"/>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407" name="TextBox 406">
                    <a:extLst>
                      <a:ext uri="{FF2B5EF4-FFF2-40B4-BE49-F238E27FC236}">
                        <a16:creationId xmlns:a16="http://schemas.microsoft.com/office/drawing/2014/main" id="{C64E8A43-0F05-7E48-8389-E1B06A6E9ACC}"/>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57"/>
                    <a:stretch>
                      <a:fillRect l="-15789" r="-5263" b="-16667"/>
                    </a:stretch>
                  </a:blipFill>
                </p:spPr>
                <p:txBody>
                  <a:bodyPr/>
                  <a:lstStyle/>
                  <a:p>
                    <a:r>
                      <a:rPr lang="en-GB">
                        <a:noFill/>
                      </a:rPr>
                      <a:t> </a:t>
                    </a:r>
                  </a:p>
                </p:txBody>
              </p:sp>
            </mc:Fallback>
          </mc:AlternateContent>
        </p:grpSp>
        <p:cxnSp>
          <p:nvCxnSpPr>
            <p:cNvPr id="391" name="Straight Connector 390">
              <a:extLst>
                <a:ext uri="{FF2B5EF4-FFF2-40B4-BE49-F238E27FC236}">
                  <a16:creationId xmlns:a16="http://schemas.microsoft.com/office/drawing/2014/main" id="{A9BAF1FB-611C-224D-ADDA-8C71400FC468}"/>
                </a:ext>
              </a:extLst>
            </p:cNvPr>
            <p:cNvCxnSpPr>
              <a:cxnSpLocks/>
              <a:stCxn id="385" idx="4"/>
              <a:endCxn id="401"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2" name="Straight Connector 391">
              <a:extLst>
                <a:ext uri="{FF2B5EF4-FFF2-40B4-BE49-F238E27FC236}">
                  <a16:creationId xmlns:a16="http://schemas.microsoft.com/office/drawing/2014/main" id="{2A4D2DA0-0C27-0743-B8E9-64AD58923AB8}"/>
                </a:ext>
              </a:extLst>
            </p:cNvPr>
            <p:cNvCxnSpPr>
              <a:cxnSpLocks/>
              <a:stCxn id="386" idx="2"/>
              <a:endCxn id="401"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B29875CB-F6EB-B140-B903-A0A15CD2CC61}"/>
                </a:ext>
              </a:extLst>
            </p:cNvPr>
            <p:cNvCxnSpPr>
              <a:cxnSpLocks/>
              <a:stCxn id="383" idx="0"/>
              <a:endCxn id="401"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4" name="Group 393">
              <a:extLst>
                <a:ext uri="{FF2B5EF4-FFF2-40B4-BE49-F238E27FC236}">
                  <a16:creationId xmlns:a16="http://schemas.microsoft.com/office/drawing/2014/main" id="{8F508B20-8CCA-9542-9ECA-E7D64A94B577}"/>
                </a:ext>
              </a:extLst>
            </p:cNvPr>
            <p:cNvGrpSpPr/>
            <p:nvPr/>
          </p:nvGrpSpPr>
          <p:grpSpPr>
            <a:xfrm>
              <a:off x="9393015" y="4990220"/>
              <a:ext cx="546126" cy="412737"/>
              <a:chOff x="9540595" y="3036033"/>
              <a:chExt cx="546126" cy="412737"/>
            </a:xfrm>
          </p:grpSpPr>
          <p:sp>
            <p:nvSpPr>
              <p:cNvPr id="400" name="Rectangle 399">
                <a:extLst>
                  <a:ext uri="{FF2B5EF4-FFF2-40B4-BE49-F238E27FC236}">
                    <a16:creationId xmlns:a16="http://schemas.microsoft.com/office/drawing/2014/main" id="{3AC3170F-CF36-BB47-AF55-B43DD86F399E}"/>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401" name="Rectangle 400">
                <a:extLst>
                  <a:ext uri="{FF2B5EF4-FFF2-40B4-BE49-F238E27FC236}">
                    <a16:creationId xmlns:a16="http://schemas.microsoft.com/office/drawing/2014/main" id="{B6C8FB7B-EF6C-6B4A-B6AF-32A51414BEA7}"/>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402" name="Rectangle 401">
                <a:extLst>
                  <a:ext uri="{FF2B5EF4-FFF2-40B4-BE49-F238E27FC236}">
                    <a16:creationId xmlns:a16="http://schemas.microsoft.com/office/drawing/2014/main" id="{0BE93BE7-F847-254B-84B9-1B5587446CDA}"/>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403" name="TextBox 402">
                    <a:extLst>
                      <a:ext uri="{FF2B5EF4-FFF2-40B4-BE49-F238E27FC236}">
                        <a16:creationId xmlns:a16="http://schemas.microsoft.com/office/drawing/2014/main" id="{1CCC9E4B-6948-B94D-BF9C-246998C83DF1}"/>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403" name="TextBox 402">
                    <a:extLst>
                      <a:ext uri="{FF2B5EF4-FFF2-40B4-BE49-F238E27FC236}">
                        <a16:creationId xmlns:a16="http://schemas.microsoft.com/office/drawing/2014/main" id="{1CCC9E4B-6948-B94D-BF9C-246998C83D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58"/>
                    <a:stretch>
                      <a:fillRect l="-15789" b="-16667"/>
                    </a:stretch>
                  </a:blipFill>
                </p:spPr>
                <p:txBody>
                  <a:bodyPr/>
                  <a:lstStyle/>
                  <a:p>
                    <a:r>
                      <a:rPr lang="en-GB">
                        <a:noFill/>
                      </a:rPr>
                      <a:t> </a:t>
                    </a:r>
                  </a:p>
                </p:txBody>
              </p:sp>
            </mc:Fallback>
          </mc:AlternateContent>
        </p:grpSp>
        <p:grpSp>
          <p:nvGrpSpPr>
            <p:cNvPr id="395" name="Group 394">
              <a:extLst>
                <a:ext uri="{FF2B5EF4-FFF2-40B4-BE49-F238E27FC236}">
                  <a16:creationId xmlns:a16="http://schemas.microsoft.com/office/drawing/2014/main" id="{BDA1C126-E2A3-0C4C-8495-A55B5DE1BDC4}"/>
                </a:ext>
              </a:extLst>
            </p:cNvPr>
            <p:cNvGrpSpPr/>
            <p:nvPr/>
          </p:nvGrpSpPr>
          <p:grpSpPr>
            <a:xfrm>
              <a:off x="9648485" y="4409628"/>
              <a:ext cx="749540" cy="380873"/>
              <a:chOff x="8665851" y="3155493"/>
              <a:chExt cx="749540" cy="380873"/>
            </a:xfrm>
          </p:grpSpPr>
          <p:cxnSp>
            <p:nvCxnSpPr>
              <p:cNvPr id="396" name="Straight Connector 395">
                <a:extLst>
                  <a:ext uri="{FF2B5EF4-FFF2-40B4-BE49-F238E27FC236}">
                    <a16:creationId xmlns:a16="http://schemas.microsoft.com/office/drawing/2014/main" id="{0B58D526-6DD2-DE41-AD2B-8EB909619742}"/>
                  </a:ext>
                </a:extLst>
              </p:cNvPr>
              <p:cNvCxnSpPr>
                <a:cxnSpLocks/>
                <a:stCxn id="385" idx="6"/>
                <a:endCxn id="398"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7" name="Group 396">
                <a:extLst>
                  <a:ext uri="{FF2B5EF4-FFF2-40B4-BE49-F238E27FC236}">
                    <a16:creationId xmlns:a16="http://schemas.microsoft.com/office/drawing/2014/main" id="{4307C989-26BF-C042-8C74-E94D3A2EAE8E}"/>
                  </a:ext>
                </a:extLst>
              </p:cNvPr>
              <p:cNvGrpSpPr/>
              <p:nvPr/>
            </p:nvGrpSpPr>
            <p:grpSpPr>
              <a:xfrm>
                <a:off x="8957481" y="3155493"/>
                <a:ext cx="457910" cy="380873"/>
                <a:chOff x="8957481" y="3155493"/>
                <a:chExt cx="457910" cy="380873"/>
              </a:xfrm>
            </p:grpSpPr>
            <p:sp>
              <p:nvSpPr>
                <p:cNvPr id="398" name="Rectangle 397">
                  <a:extLst>
                    <a:ext uri="{FF2B5EF4-FFF2-40B4-BE49-F238E27FC236}">
                      <a16:creationId xmlns:a16="http://schemas.microsoft.com/office/drawing/2014/main" id="{3012DF9C-7CA7-E448-993D-B5E41BB29E12}"/>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399" name="TextBox 398">
                      <a:extLst>
                        <a:ext uri="{FF2B5EF4-FFF2-40B4-BE49-F238E27FC236}">
                          <a16:creationId xmlns:a16="http://schemas.microsoft.com/office/drawing/2014/main" id="{4F782F25-28AB-1C4C-8DAA-C48EF2FE6573}"/>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399" name="TextBox 398">
                      <a:extLst>
                        <a:ext uri="{FF2B5EF4-FFF2-40B4-BE49-F238E27FC236}">
                          <a16:creationId xmlns:a16="http://schemas.microsoft.com/office/drawing/2014/main" id="{4F782F25-28AB-1C4C-8DAA-C48EF2FE6573}"/>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59"/>
                      <a:stretch>
                        <a:fillRect l="-15789" r="-5263" b="-22222"/>
                      </a:stretch>
                    </a:blipFill>
                  </p:spPr>
                  <p:txBody>
                    <a:bodyPr/>
                    <a:lstStyle/>
                    <a:p>
                      <a:r>
                        <a:rPr lang="en-GB">
                          <a:noFill/>
                        </a:rPr>
                        <a:t> </a:t>
                      </a:r>
                    </a:p>
                  </p:txBody>
                </p:sp>
              </mc:Fallback>
            </mc:AlternateContent>
          </p:grpSp>
        </p:grpSp>
      </p:grpSp>
      <p:sp>
        <p:nvSpPr>
          <p:cNvPr id="7" name="Rectangle 6">
            <a:extLst>
              <a:ext uri="{FF2B5EF4-FFF2-40B4-BE49-F238E27FC236}">
                <a16:creationId xmlns:a16="http://schemas.microsoft.com/office/drawing/2014/main" id="{6BC5EA93-299F-594D-AC55-AAA40EC54F31}"/>
              </a:ext>
            </a:extLst>
          </p:cNvPr>
          <p:cNvSpPr/>
          <p:nvPr/>
        </p:nvSpPr>
        <p:spPr>
          <a:xfrm>
            <a:off x="10248425" y="2917706"/>
            <a:ext cx="1557208" cy="2988208"/>
          </a:xfrm>
          <a:prstGeom prst="rect">
            <a:avLst/>
          </a:prstGeom>
          <a:noFill/>
          <a:ln w="38100">
            <a:solidFill>
              <a:srgbClr val="7030A0"/>
            </a:solidFill>
          </a:ln>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en-GB"/>
          </a:p>
        </p:txBody>
      </p:sp>
      <p:cxnSp>
        <p:nvCxnSpPr>
          <p:cNvPr id="9" name="Straight Connector 8">
            <a:extLst>
              <a:ext uri="{FF2B5EF4-FFF2-40B4-BE49-F238E27FC236}">
                <a16:creationId xmlns:a16="http://schemas.microsoft.com/office/drawing/2014/main" id="{F2D56316-E8A8-DD47-81D4-DDF4ECB8A1F0}"/>
              </a:ext>
            </a:extLst>
          </p:cNvPr>
          <p:cNvCxnSpPr>
            <a:cxnSpLocks/>
          </p:cNvCxnSpPr>
          <p:nvPr/>
        </p:nvCxnSpPr>
        <p:spPr>
          <a:xfrm flipH="1">
            <a:off x="6504215" y="2920384"/>
            <a:ext cx="3777342" cy="455476"/>
          </a:xfrm>
          <a:prstGeom prst="line">
            <a:avLst/>
          </a:prstGeom>
          <a:ln w="38100">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5A23561B-763D-1146-8230-30DE656BF769}"/>
              </a:ext>
            </a:extLst>
          </p:cNvPr>
          <p:cNvCxnSpPr>
            <a:cxnSpLocks/>
          </p:cNvCxnSpPr>
          <p:nvPr/>
        </p:nvCxnSpPr>
        <p:spPr>
          <a:xfrm flipH="1" flipV="1">
            <a:off x="6504215" y="5878021"/>
            <a:ext cx="3743652" cy="27895"/>
          </a:xfrm>
          <a:prstGeom prst="line">
            <a:avLst/>
          </a:prstGeom>
          <a:ln w="38100">
            <a:solidFill>
              <a:srgbClr val="7030A0"/>
            </a:solidFill>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F5F3557E-8027-4247-BF86-F0E4BC8A5D77}"/>
              </a:ext>
            </a:extLst>
          </p:cNvPr>
          <p:cNvGrpSpPr/>
          <p:nvPr/>
        </p:nvGrpSpPr>
        <p:grpSpPr>
          <a:xfrm>
            <a:off x="4906789" y="3372062"/>
            <a:ext cx="1677224" cy="2506175"/>
            <a:chOff x="3709571" y="3344385"/>
            <a:chExt cx="1677224" cy="2506175"/>
          </a:xfrm>
        </p:grpSpPr>
        <p:sp>
          <p:nvSpPr>
            <p:cNvPr id="136" name="Rectangle 135">
              <a:extLst>
                <a:ext uri="{FF2B5EF4-FFF2-40B4-BE49-F238E27FC236}">
                  <a16:creationId xmlns:a16="http://schemas.microsoft.com/office/drawing/2014/main" id="{CB580BE1-2FDB-704D-B1BF-684015BF03DD}"/>
                </a:ext>
              </a:extLst>
            </p:cNvPr>
            <p:cNvSpPr/>
            <p:nvPr/>
          </p:nvSpPr>
          <p:spPr>
            <a:xfrm>
              <a:off x="3754245" y="3344385"/>
              <a:ext cx="1552752" cy="2506175"/>
            </a:xfrm>
            <a:prstGeom prst="rect">
              <a:avLst/>
            </a:prstGeom>
            <a:ln w="38100">
              <a:solidFill>
                <a:srgbClr val="7030A0"/>
              </a:solidFill>
            </a:ln>
            <a:effectLst>
              <a:outerShdw blurRad="50800" dist="38100" dir="2700000" algn="tl" rotWithShape="0">
                <a:prstClr val="black">
                  <a:alpha val="40000"/>
                </a:prstClr>
              </a:outerShdw>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91" name="Rectangle 90">
                  <a:extLst>
                    <a:ext uri="{FF2B5EF4-FFF2-40B4-BE49-F238E27FC236}">
                      <a16:creationId xmlns:a16="http://schemas.microsoft.com/office/drawing/2014/main" id="{E7913A24-A382-CC47-95A3-2A6083EB5FFF}"/>
                    </a:ext>
                  </a:extLst>
                </p:cNvPr>
                <p:cNvSpPr/>
                <p:nvPr/>
              </p:nvSpPr>
              <p:spPr>
                <a:xfrm>
                  <a:off x="3937034" y="5036063"/>
                  <a:ext cx="907941"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accent1"/>
                                </a:solidFill>
                                <a:latin typeface="Cambria Math" panose="02040503050406030204" pitchFamily="18" charset="0"/>
                              </a:rPr>
                            </m:ctrlPr>
                          </m:sSubPr>
                          <m:e>
                            <m:r>
                              <a:rPr lang="de-DE" sz="1200" i="1">
                                <a:solidFill>
                                  <a:schemeClr val="accent1"/>
                                </a:solidFill>
                                <a:latin typeface="Cambria Math" panose="02040503050406030204" pitchFamily="18" charset="0"/>
                              </a:rPr>
                              <m:t>#</m:t>
                            </m:r>
                          </m:e>
                          <m:sub>
                            <m:r>
                              <a:rPr lang="de-DE" sz="1200" b="0" i="1" smtClean="0">
                                <a:solidFill>
                                  <a:schemeClr val="accent1"/>
                                </a:solidFill>
                                <a:latin typeface="Cambria Math" panose="02040503050406030204" pitchFamily="18" charset="0"/>
                              </a:rPr>
                              <m:t>𝐼</m:t>
                            </m:r>
                          </m:sub>
                        </m:sSub>
                        <m:d>
                          <m:dPr>
                            <m:begChr m:val="["/>
                            <m:endChr m:val="]"/>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𝐼</m:t>
                                </m:r>
                              </m:e>
                            </m:d>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91" name="Rectangle 90">
                  <a:extLst>
                    <a:ext uri="{FF2B5EF4-FFF2-40B4-BE49-F238E27FC236}">
                      <a16:creationId xmlns:a16="http://schemas.microsoft.com/office/drawing/2014/main" id="{E7913A24-A382-CC47-95A3-2A6083EB5FFF}"/>
                    </a:ext>
                  </a:extLst>
                </p:cNvPr>
                <p:cNvSpPr>
                  <a:spLocks noRot="1" noChangeAspect="1" noMove="1" noResize="1" noEditPoints="1" noAdjustHandles="1" noChangeArrowheads="1" noChangeShapeType="1" noTextEdit="1"/>
                </p:cNvSpPr>
                <p:nvPr/>
              </p:nvSpPr>
              <p:spPr>
                <a:xfrm>
                  <a:off x="3937034" y="5036063"/>
                  <a:ext cx="907941" cy="461665"/>
                </a:xfrm>
                <a:prstGeom prst="rect">
                  <a:avLst/>
                </a:prstGeom>
                <a:blipFill>
                  <a:blip r:embed="rId4"/>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2" name="Rectangle 91">
                  <a:extLst>
                    <a:ext uri="{FF2B5EF4-FFF2-40B4-BE49-F238E27FC236}">
                      <a16:creationId xmlns:a16="http://schemas.microsoft.com/office/drawing/2014/main" id="{82C4E687-D681-284C-9054-E70C5BE3E88C}"/>
                    </a:ext>
                  </a:extLst>
                </p:cNvPr>
                <p:cNvSpPr/>
                <p:nvPr/>
              </p:nvSpPr>
              <p:spPr>
                <a:xfrm>
                  <a:off x="4586805" y="5445318"/>
                  <a:ext cx="440944" cy="373885"/>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1</m:t>
                            </m:r>
                          </m:sub>
                        </m:sSub>
                      </m:oMath>
                    </m:oMathPara>
                  </a14:m>
                  <a:endParaRPr lang="en-GB" dirty="0"/>
                </a:p>
              </p:txBody>
            </p:sp>
          </mc:Choice>
          <mc:Fallback xmlns="">
            <p:sp>
              <p:nvSpPr>
                <p:cNvPr id="92" name="Rectangle 91">
                  <a:extLst>
                    <a:ext uri="{FF2B5EF4-FFF2-40B4-BE49-F238E27FC236}">
                      <a16:creationId xmlns:a16="http://schemas.microsoft.com/office/drawing/2014/main" id="{82C4E687-D681-284C-9054-E70C5BE3E88C}"/>
                    </a:ext>
                  </a:extLst>
                </p:cNvPr>
                <p:cNvSpPr>
                  <a:spLocks noRot="1" noChangeAspect="1" noMove="1" noResize="1" noEditPoints="1" noAdjustHandles="1" noChangeArrowheads="1" noChangeShapeType="1" noTextEdit="1"/>
                </p:cNvSpPr>
                <p:nvPr/>
              </p:nvSpPr>
              <p:spPr>
                <a:xfrm>
                  <a:off x="4586805" y="5445318"/>
                  <a:ext cx="440944" cy="373885"/>
                </a:xfrm>
                <a:prstGeom prst="rect">
                  <a:avLst/>
                </a:prstGeom>
                <a:blipFill>
                  <a:blip r:embed="rId5"/>
                  <a:stretch>
                    <a:fillRect b="-6667"/>
                  </a:stretch>
                </a:blipFill>
              </p:spPr>
              <p:txBody>
                <a:bodyPr/>
                <a:lstStyle/>
                <a:p>
                  <a:r>
                    <a:rPr lang="en-GB">
                      <a:noFill/>
                    </a:rPr>
                    <a:t> </a:t>
                  </a:r>
                </a:p>
              </p:txBody>
            </p:sp>
          </mc:Fallback>
        </mc:AlternateContent>
        <p:cxnSp>
          <p:nvCxnSpPr>
            <p:cNvPr id="93" name="Straight Connector 92">
              <a:extLst>
                <a:ext uri="{FF2B5EF4-FFF2-40B4-BE49-F238E27FC236}">
                  <a16:creationId xmlns:a16="http://schemas.microsoft.com/office/drawing/2014/main" id="{A0B83FD8-2B4A-AA45-8C5A-CD0B1BD474D4}"/>
                </a:ext>
              </a:extLst>
            </p:cNvPr>
            <p:cNvCxnSpPr>
              <a:cxnSpLocks/>
              <a:stCxn id="92" idx="0"/>
              <a:endCxn id="118" idx="4"/>
            </p:cNvCxnSpPr>
            <p:nvPr/>
          </p:nvCxnSpPr>
          <p:spPr>
            <a:xfrm flipV="1">
              <a:off x="4807277" y="5108063"/>
              <a:ext cx="0" cy="337255"/>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D0076D92-B116-E94B-B176-0AE8AB452719}"/>
                </a:ext>
              </a:extLst>
            </p:cNvPr>
            <p:cNvCxnSpPr>
              <a:cxnSpLocks/>
              <a:stCxn id="118" idx="0"/>
              <a:endCxn id="107" idx="4"/>
            </p:cNvCxnSpPr>
            <p:nvPr/>
          </p:nvCxnSpPr>
          <p:spPr>
            <a:xfrm flipV="1">
              <a:off x="4807277" y="4695454"/>
              <a:ext cx="1" cy="3406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F941DC5D-88BB-B546-A0C6-26CFA0F9907B}"/>
                </a:ext>
              </a:extLst>
            </p:cNvPr>
            <p:cNvCxnSpPr>
              <a:cxnSpLocks/>
              <a:stCxn id="107" idx="0"/>
              <a:endCxn id="116" idx="4"/>
            </p:cNvCxnSpPr>
            <p:nvPr/>
          </p:nvCxnSpPr>
          <p:spPr>
            <a:xfrm flipH="1" flipV="1">
              <a:off x="4807277" y="3852987"/>
              <a:ext cx="1" cy="33846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7" name="TextBox 106">
                  <a:extLst>
                    <a:ext uri="{FF2B5EF4-FFF2-40B4-BE49-F238E27FC236}">
                      <a16:creationId xmlns:a16="http://schemas.microsoft.com/office/drawing/2014/main" id="{C5A346B0-E5CE-1747-B037-0C87DF702CCD}"/>
                    </a:ext>
                  </a:extLst>
                </p:cNvPr>
                <p:cNvSpPr txBox="1">
                  <a:spLocks/>
                </p:cNvSpPr>
                <p:nvPr/>
              </p:nvSpPr>
              <p:spPr>
                <a:xfrm>
                  <a:off x="4555278" y="4191454"/>
                  <a:ext cx="503999"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oAutofit/>
                </a:bodyPr>
                <a:lstStyle/>
                <a:p>
                  <a:pPr/>
                  <a14:m>
                    <m:oMathPara xmlns:m="http://schemas.openxmlformats.org/officeDocument/2006/math">
                      <m:oMathParaPr>
                        <m:jc m:val="centerGroup"/>
                      </m:oMathParaPr>
                      <m:oMath xmlns:m="http://schemas.openxmlformats.org/officeDocument/2006/math">
                        <m:r>
                          <a:rPr lang="en-GB" sz="1200" i="1">
                            <a:latin typeface="Cambria Math" panose="02040503050406030204" pitchFamily="18" charset="0"/>
                            <a:ea typeface="Cambria Math" panose="02040503050406030204" pitchFamily="18" charset="0"/>
                          </a:rPr>
                          <m:t>∀</m:t>
                        </m:r>
                        <m:r>
                          <a:rPr lang="de-DE" sz="1200" i="1">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07" name="TextBox 106">
                  <a:extLst>
                    <a:ext uri="{FF2B5EF4-FFF2-40B4-BE49-F238E27FC236}">
                      <a16:creationId xmlns:a16="http://schemas.microsoft.com/office/drawing/2014/main" id="{C5A346B0-E5CE-1747-B037-0C87DF702CCD}"/>
                    </a:ext>
                  </a:extLst>
                </p:cNvPr>
                <p:cNvSpPr txBox="1">
                  <a:spLocks noRot="1" noChangeAspect="1" noMove="1" noResize="1" noEditPoints="1" noAdjustHandles="1" noChangeArrowheads="1" noChangeShapeType="1" noTextEdit="1"/>
                </p:cNvSpPr>
                <p:nvPr/>
              </p:nvSpPr>
              <p:spPr>
                <a:xfrm>
                  <a:off x="4555278" y="4191454"/>
                  <a:ext cx="503999" cy="504000"/>
                </a:xfrm>
                <a:prstGeom prst="ellipse">
                  <a:avLst/>
                </a:prstGeom>
                <a:blipFill>
                  <a:blip r:embed="rId6"/>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p:cxnSp>
          <p:nvCxnSpPr>
            <p:cNvPr id="109" name="Straight Connector 108">
              <a:extLst>
                <a:ext uri="{FF2B5EF4-FFF2-40B4-BE49-F238E27FC236}">
                  <a16:creationId xmlns:a16="http://schemas.microsoft.com/office/drawing/2014/main" id="{41A381AD-BB62-8F4E-95BA-254701A04657}"/>
                </a:ext>
              </a:extLst>
            </p:cNvPr>
            <p:cNvCxnSpPr>
              <a:cxnSpLocks/>
              <a:stCxn id="116" idx="0"/>
              <a:endCxn id="136" idx="0"/>
            </p:cNvCxnSpPr>
            <p:nvPr/>
          </p:nvCxnSpPr>
          <p:spPr>
            <a:xfrm flipH="1" flipV="1">
              <a:off x="4530621" y="3344385"/>
              <a:ext cx="276656" cy="436602"/>
            </a:xfrm>
            <a:prstGeom prst="line">
              <a:avLst/>
            </a:prstGeom>
            <a:ln w="12700">
              <a:solidFill>
                <a:schemeClr val="tx1"/>
              </a:solidFill>
              <a:headEnd type="none"/>
            </a:ln>
          </p:spPr>
          <p:style>
            <a:lnRef idx="1">
              <a:schemeClr val="accent1"/>
            </a:lnRef>
            <a:fillRef idx="0">
              <a:schemeClr val="accent1"/>
            </a:fillRef>
            <a:effectRef idx="0">
              <a:schemeClr val="accent1"/>
            </a:effectRef>
            <a:fontRef idx="minor">
              <a:schemeClr val="tx1"/>
            </a:fontRef>
          </p:style>
        </p:cxnSp>
        <p:sp>
          <p:nvSpPr>
            <p:cNvPr id="116" name="Oval 115">
              <a:extLst>
                <a:ext uri="{FF2B5EF4-FFF2-40B4-BE49-F238E27FC236}">
                  <a16:creationId xmlns:a16="http://schemas.microsoft.com/office/drawing/2014/main" id="{2D4C31FC-36BE-8D4D-96A7-6E2CE3C7613E}"/>
                </a:ext>
              </a:extLst>
            </p:cNvPr>
            <p:cNvSpPr/>
            <p:nvPr/>
          </p:nvSpPr>
          <p:spPr>
            <a:xfrm>
              <a:off x="4771277" y="3780987"/>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18" name="Oval 117">
              <a:extLst>
                <a:ext uri="{FF2B5EF4-FFF2-40B4-BE49-F238E27FC236}">
                  <a16:creationId xmlns:a16="http://schemas.microsoft.com/office/drawing/2014/main" id="{CF8820BB-25CB-964E-9458-407AC5DB577C}"/>
                </a:ext>
              </a:extLst>
            </p:cNvPr>
            <p:cNvSpPr/>
            <p:nvPr/>
          </p:nvSpPr>
          <p:spPr>
            <a:xfrm>
              <a:off x="4771277" y="5036063"/>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mc:AlternateContent xmlns:mc="http://schemas.openxmlformats.org/markup-compatibility/2006" xmlns:a14="http://schemas.microsoft.com/office/drawing/2010/main">
          <mc:Choice Requires="a14">
            <p:sp>
              <p:nvSpPr>
                <p:cNvPr id="119" name="Rectangle 118">
                  <a:extLst>
                    <a:ext uri="{FF2B5EF4-FFF2-40B4-BE49-F238E27FC236}">
                      <a16:creationId xmlns:a16="http://schemas.microsoft.com/office/drawing/2014/main" id="{C2F0A229-0DE2-2B4E-97D4-B829B5D872CE}"/>
                    </a:ext>
                  </a:extLst>
                </p:cNvPr>
                <p:cNvSpPr/>
                <p:nvPr/>
              </p:nvSpPr>
              <p:spPr>
                <a:xfrm>
                  <a:off x="4027090" y="4826678"/>
                  <a:ext cx="72782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FFC000"/>
                            </a:solidFill>
                            <a:latin typeface="Cambria Math" panose="02040503050406030204" pitchFamily="18" charset="0"/>
                          </a:rPr>
                          <m:t>𝑁𝑎𝑡</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𝑑</m:t>
                            </m:r>
                          </m:e>
                        </m:d>
                      </m:oMath>
                    </m:oMathPara>
                  </a14:m>
                  <a:endParaRPr lang="en-GB" sz="1200" dirty="0">
                    <a:solidFill>
                      <a:srgbClr val="FFC000"/>
                    </a:solidFill>
                  </a:endParaRPr>
                </a:p>
              </p:txBody>
            </p:sp>
          </mc:Choice>
          <mc:Fallback xmlns="">
            <p:sp>
              <p:nvSpPr>
                <p:cNvPr id="119" name="Rectangle 118">
                  <a:extLst>
                    <a:ext uri="{FF2B5EF4-FFF2-40B4-BE49-F238E27FC236}">
                      <a16:creationId xmlns:a16="http://schemas.microsoft.com/office/drawing/2014/main" id="{C2F0A229-0DE2-2B4E-97D4-B829B5D872CE}"/>
                    </a:ext>
                  </a:extLst>
                </p:cNvPr>
                <p:cNvSpPr>
                  <a:spLocks noRot="1" noChangeAspect="1" noMove="1" noResize="1" noEditPoints="1" noAdjustHandles="1" noChangeArrowheads="1" noChangeShapeType="1" noTextEdit="1"/>
                </p:cNvSpPr>
                <p:nvPr/>
              </p:nvSpPr>
              <p:spPr>
                <a:xfrm>
                  <a:off x="4027090" y="4826678"/>
                  <a:ext cx="727828" cy="276999"/>
                </a:xfrm>
                <a:prstGeom prst="rect">
                  <a:avLst/>
                </a:prstGeom>
                <a:blipFill>
                  <a:blip r:embed="rId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0" name="Rectangle 119">
                  <a:extLst>
                    <a:ext uri="{FF2B5EF4-FFF2-40B4-BE49-F238E27FC236}">
                      <a16:creationId xmlns:a16="http://schemas.microsoft.com/office/drawing/2014/main" id="{BF7FCB84-F3A7-1240-B082-EC5DA47DF424}"/>
                    </a:ext>
                  </a:extLst>
                </p:cNvPr>
                <p:cNvSpPr/>
                <p:nvPr/>
              </p:nvSpPr>
              <p:spPr>
                <a:xfrm>
                  <a:off x="3709571" y="4395098"/>
                  <a:ext cx="907941"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accent1"/>
                                </a:solidFill>
                                <a:latin typeface="Cambria Math" panose="02040503050406030204" pitchFamily="18" charset="0"/>
                              </a:rPr>
                            </m:ctrlPr>
                          </m:sSubPr>
                          <m:e>
                            <m:r>
                              <a:rPr lang="de-DE" sz="1200" i="1">
                                <a:solidFill>
                                  <a:schemeClr val="accent1"/>
                                </a:solidFill>
                                <a:latin typeface="Cambria Math" panose="02040503050406030204" pitchFamily="18" charset="0"/>
                              </a:rPr>
                              <m:t>#</m:t>
                            </m:r>
                          </m:e>
                          <m:sub>
                            <m:r>
                              <a:rPr lang="de-DE" sz="1200" b="0" i="1" smtClean="0">
                                <a:solidFill>
                                  <a:schemeClr val="accent1"/>
                                </a:solidFill>
                                <a:latin typeface="Cambria Math" panose="02040503050406030204" pitchFamily="18" charset="0"/>
                              </a:rPr>
                              <m:t>𝐼</m:t>
                            </m:r>
                          </m:sub>
                        </m:sSub>
                        <m:d>
                          <m:dPr>
                            <m:begChr m:val="["/>
                            <m:endChr m:val="]"/>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𝐴𝑐𝑐</m:t>
                            </m:r>
                            <m:d>
                              <m:dPr>
                                <m:ctrlPr>
                                  <a:rPr lang="de-DE" sz="1200" i="1">
                                    <a:solidFill>
                                      <a:schemeClr val="accent1"/>
                                    </a:solidFill>
                                    <a:latin typeface="Cambria Math" panose="02040503050406030204" pitchFamily="18" charset="0"/>
                                  </a:rPr>
                                </m:ctrlPr>
                              </m:dPr>
                              <m:e>
                                <m:r>
                                  <a:rPr lang="de-DE" sz="1200" b="0" i="1" smtClean="0">
                                    <a:solidFill>
                                      <a:schemeClr val="accent1"/>
                                    </a:solidFill>
                                    <a:latin typeface="Cambria Math" panose="02040503050406030204" pitchFamily="18" charset="0"/>
                                  </a:rPr>
                                  <m:t>𝐼</m:t>
                                </m:r>
                              </m:e>
                            </m:d>
                          </m:e>
                        </m:d>
                      </m:oMath>
                    </m:oMathPara>
                  </a14:m>
                  <a:endParaRPr lang="de-DE" sz="1200" i="1" dirty="0">
                    <a:solidFill>
                      <a:schemeClr val="accent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20" name="Rectangle 119">
                  <a:extLst>
                    <a:ext uri="{FF2B5EF4-FFF2-40B4-BE49-F238E27FC236}">
                      <a16:creationId xmlns:a16="http://schemas.microsoft.com/office/drawing/2014/main" id="{BF7FCB84-F3A7-1240-B082-EC5DA47DF424}"/>
                    </a:ext>
                  </a:extLst>
                </p:cNvPr>
                <p:cNvSpPr>
                  <a:spLocks noRot="1" noChangeAspect="1" noMove="1" noResize="1" noEditPoints="1" noAdjustHandles="1" noChangeArrowheads="1" noChangeShapeType="1" noTextEdit="1"/>
                </p:cNvSpPr>
                <p:nvPr/>
              </p:nvSpPr>
              <p:spPr>
                <a:xfrm>
                  <a:off x="3709571" y="4395098"/>
                  <a:ext cx="907941" cy="461665"/>
                </a:xfrm>
                <a:prstGeom prst="rect">
                  <a:avLst/>
                </a:prstGeom>
                <a:blipFill>
                  <a:blip r:embed="rId8"/>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0" name="Rectangle 129">
                  <a:extLst>
                    <a:ext uri="{FF2B5EF4-FFF2-40B4-BE49-F238E27FC236}">
                      <a16:creationId xmlns:a16="http://schemas.microsoft.com/office/drawing/2014/main" id="{723FFE0D-F436-CB47-BAD7-A9495BA514CC}"/>
                    </a:ext>
                  </a:extLst>
                </p:cNvPr>
                <p:cNvSpPr/>
                <p:nvPr/>
              </p:nvSpPr>
              <p:spPr>
                <a:xfrm>
                  <a:off x="4005485" y="418291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ea typeface="Cambria Math" panose="02040503050406030204" pitchFamily="18" charset="0"/>
                          </a:rPr>
                          <m:t>∅</m:t>
                        </m:r>
                      </m:oMath>
                    </m:oMathPara>
                  </a14:m>
                  <a:endParaRPr lang="en-GB" sz="1200" dirty="0">
                    <a:solidFill>
                      <a:srgbClr val="FFC000"/>
                    </a:solidFill>
                  </a:endParaRPr>
                </a:p>
              </p:txBody>
            </p:sp>
          </mc:Choice>
          <mc:Fallback xmlns="">
            <p:sp>
              <p:nvSpPr>
                <p:cNvPr id="130" name="Rectangle 129">
                  <a:extLst>
                    <a:ext uri="{FF2B5EF4-FFF2-40B4-BE49-F238E27FC236}">
                      <a16:creationId xmlns:a16="http://schemas.microsoft.com/office/drawing/2014/main" id="{723FFE0D-F436-CB47-BAD7-A9495BA514CC}"/>
                    </a:ext>
                  </a:extLst>
                </p:cNvPr>
                <p:cNvSpPr>
                  <a:spLocks noRot="1" noChangeAspect="1" noMove="1" noResize="1" noEditPoints="1" noAdjustHandles="1" noChangeArrowheads="1" noChangeShapeType="1" noTextEdit="1"/>
                </p:cNvSpPr>
                <p:nvPr/>
              </p:nvSpPr>
              <p:spPr>
                <a:xfrm>
                  <a:off x="4005485" y="4182916"/>
                  <a:ext cx="316112" cy="276999"/>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1" name="Rectangle 130">
                  <a:extLst>
                    <a:ext uri="{FF2B5EF4-FFF2-40B4-BE49-F238E27FC236}">
                      <a16:creationId xmlns:a16="http://schemas.microsoft.com/office/drawing/2014/main" id="{E8A40CE4-A254-394A-A56E-F363897B66AF}"/>
                    </a:ext>
                  </a:extLst>
                </p:cNvPr>
                <p:cNvSpPr/>
                <p:nvPr/>
              </p:nvSpPr>
              <p:spPr>
                <a:xfrm>
                  <a:off x="4077247" y="3807487"/>
                  <a:ext cx="54380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accent1"/>
                            </a:solidFill>
                            <a:latin typeface="Cambria Math" panose="02040503050406030204" pitchFamily="18" charset="0"/>
                          </a:rPr>
                          <m:t>𝐸𝑝𝑖𝑑</m:t>
                        </m:r>
                      </m:oMath>
                    </m:oMathPara>
                  </a14:m>
                  <a:endParaRPr lang="de-DE" sz="1200" i="1" dirty="0">
                    <a:solidFill>
                      <a:schemeClr val="accent1"/>
                    </a:solidFill>
                    <a:latin typeface="Cambria Math" panose="02040503050406030204" pitchFamily="18" charset="0"/>
                  </a:endParaRPr>
                </a:p>
              </p:txBody>
            </p:sp>
          </mc:Choice>
          <mc:Fallback xmlns="">
            <p:sp>
              <p:nvSpPr>
                <p:cNvPr id="131" name="Rectangle 130">
                  <a:extLst>
                    <a:ext uri="{FF2B5EF4-FFF2-40B4-BE49-F238E27FC236}">
                      <a16:creationId xmlns:a16="http://schemas.microsoft.com/office/drawing/2014/main" id="{E8A40CE4-A254-394A-A56E-F363897B66AF}"/>
                    </a:ext>
                  </a:extLst>
                </p:cNvPr>
                <p:cNvSpPr>
                  <a:spLocks noRot="1" noChangeAspect="1" noMove="1" noResize="1" noEditPoints="1" noAdjustHandles="1" noChangeArrowheads="1" noChangeShapeType="1" noTextEdit="1"/>
                </p:cNvSpPr>
                <p:nvPr/>
              </p:nvSpPr>
              <p:spPr>
                <a:xfrm>
                  <a:off x="4077247" y="3807487"/>
                  <a:ext cx="543802" cy="276999"/>
                </a:xfrm>
                <a:prstGeom prst="rect">
                  <a:avLst/>
                </a:prstGeom>
                <a:blipFill>
                  <a:blip r:embed="rId10"/>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2" name="Rectangle 131">
                  <a:extLst>
                    <a:ext uri="{FF2B5EF4-FFF2-40B4-BE49-F238E27FC236}">
                      <a16:creationId xmlns:a16="http://schemas.microsoft.com/office/drawing/2014/main" id="{630C74B1-6FBE-5A44-B850-5CAF4D958C7B}"/>
                    </a:ext>
                  </a:extLst>
                </p:cNvPr>
                <p:cNvSpPr/>
                <p:nvPr/>
              </p:nvSpPr>
              <p:spPr>
                <a:xfrm>
                  <a:off x="3876358" y="3611585"/>
                  <a:ext cx="9455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rgbClr val="FFC000"/>
                                </a:solidFill>
                                <a:latin typeface="Cambria Math" panose="02040503050406030204" pitchFamily="18" charset="0"/>
                              </a:rPr>
                            </m:ctrlPr>
                          </m:sSubPr>
                          <m:e>
                            <m:r>
                              <a:rPr lang="de-DE" sz="1200" i="1">
                                <a:solidFill>
                                  <a:srgbClr val="FFC000"/>
                                </a:solidFill>
                                <a:latin typeface="Cambria Math" panose="02040503050406030204" pitchFamily="18" charset="0"/>
                              </a:rPr>
                              <m:t>#</m:t>
                            </m:r>
                          </m:e>
                          <m:sub>
                            <m:r>
                              <a:rPr lang="de-DE" sz="1200" b="0" i="1" smtClean="0">
                                <a:solidFill>
                                  <a:srgbClr val="FFC000"/>
                                </a:solidFill>
                                <a:latin typeface="Cambria Math" panose="02040503050406030204" pitchFamily="18" charset="0"/>
                              </a:rPr>
                              <m:t>𝐼</m:t>
                            </m:r>
                          </m:sub>
                        </m:sSub>
                        <m:d>
                          <m:dPr>
                            <m:begChr m:val="["/>
                            <m:endChr m:val="]"/>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𝐴𝑐𝑐</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𝐼</m:t>
                                </m:r>
                              </m:e>
                            </m:d>
                          </m:e>
                        </m:d>
                      </m:oMath>
                    </m:oMathPara>
                  </a14:m>
                  <a:endParaRPr lang="en-GB" sz="1200" dirty="0">
                    <a:solidFill>
                      <a:srgbClr val="FFC000"/>
                    </a:solidFill>
                  </a:endParaRPr>
                </a:p>
              </p:txBody>
            </p:sp>
          </mc:Choice>
          <mc:Fallback xmlns="">
            <p:sp>
              <p:nvSpPr>
                <p:cNvPr id="132" name="Rectangle 131">
                  <a:extLst>
                    <a:ext uri="{FF2B5EF4-FFF2-40B4-BE49-F238E27FC236}">
                      <a16:creationId xmlns:a16="http://schemas.microsoft.com/office/drawing/2014/main" id="{630C74B1-6FBE-5A44-B850-5CAF4D958C7B}"/>
                    </a:ext>
                  </a:extLst>
                </p:cNvPr>
                <p:cNvSpPr>
                  <a:spLocks noRot="1" noChangeAspect="1" noMove="1" noResize="1" noEditPoints="1" noAdjustHandles="1" noChangeArrowheads="1" noChangeShapeType="1" noTextEdit="1"/>
                </p:cNvSpPr>
                <p:nvPr/>
              </p:nvSpPr>
              <p:spPr>
                <a:xfrm>
                  <a:off x="3876358" y="3611585"/>
                  <a:ext cx="945580" cy="276999"/>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5" name="Rectangle 204">
                  <a:extLst>
                    <a:ext uri="{FF2B5EF4-FFF2-40B4-BE49-F238E27FC236}">
                      <a16:creationId xmlns:a16="http://schemas.microsoft.com/office/drawing/2014/main" id="{DDB41EF2-156A-1042-8BA3-B21E143EB486}"/>
                    </a:ext>
                  </a:extLst>
                </p:cNvPr>
                <p:cNvSpPr/>
                <p:nvPr/>
              </p:nvSpPr>
              <p:spPr>
                <a:xfrm>
                  <a:off x="5002715" y="4306928"/>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205" name="Rectangle 204">
                  <a:extLst>
                    <a:ext uri="{FF2B5EF4-FFF2-40B4-BE49-F238E27FC236}">
                      <a16:creationId xmlns:a16="http://schemas.microsoft.com/office/drawing/2014/main" id="{DDB41EF2-156A-1042-8BA3-B21E143EB486}"/>
                    </a:ext>
                  </a:extLst>
                </p:cNvPr>
                <p:cNvSpPr>
                  <a:spLocks noRot="1" noChangeAspect="1" noMove="1" noResize="1" noEditPoints="1" noAdjustHandles="1" noChangeArrowheads="1" noChangeShapeType="1" noTextEdit="1"/>
                </p:cNvSpPr>
                <p:nvPr/>
              </p:nvSpPr>
              <p:spPr>
                <a:xfrm>
                  <a:off x="5002715" y="4306928"/>
                  <a:ext cx="384080" cy="276999"/>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6" name="Rectangle 205">
                  <a:extLst>
                    <a:ext uri="{FF2B5EF4-FFF2-40B4-BE49-F238E27FC236}">
                      <a16:creationId xmlns:a16="http://schemas.microsoft.com/office/drawing/2014/main" id="{E92304C9-10A5-B545-9F6B-1ADFD9A35066}"/>
                    </a:ext>
                  </a:extLst>
                </p:cNvPr>
                <p:cNvSpPr/>
                <p:nvPr/>
              </p:nvSpPr>
              <p:spPr>
                <a:xfrm>
                  <a:off x="4767056" y="4931886"/>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206" name="Rectangle 205">
                  <a:extLst>
                    <a:ext uri="{FF2B5EF4-FFF2-40B4-BE49-F238E27FC236}">
                      <a16:creationId xmlns:a16="http://schemas.microsoft.com/office/drawing/2014/main" id="{E92304C9-10A5-B545-9F6B-1ADFD9A35066}"/>
                    </a:ext>
                  </a:extLst>
                </p:cNvPr>
                <p:cNvSpPr>
                  <a:spLocks noRot="1" noChangeAspect="1" noMove="1" noResize="1" noEditPoints="1" noAdjustHandles="1" noChangeArrowheads="1" noChangeShapeType="1" noTextEdit="1"/>
                </p:cNvSpPr>
                <p:nvPr/>
              </p:nvSpPr>
              <p:spPr>
                <a:xfrm>
                  <a:off x="4767056" y="4931886"/>
                  <a:ext cx="384080" cy="276999"/>
                </a:xfrm>
                <a:prstGeom prst="rect">
                  <a:avLst/>
                </a:prstGeom>
                <a:blipFill>
                  <a:blip r:embed="rId13"/>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3060801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9"/>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3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1A31597-C78C-C54B-BFDB-45F8431E4745}"/>
              </a:ext>
            </a:extLst>
          </p:cNvPr>
          <p:cNvSpPr>
            <a:spLocks noGrp="1"/>
          </p:cNvSpPr>
          <p:nvPr>
            <p:ph type="title"/>
          </p:nvPr>
        </p:nvSpPr>
        <p:spPr/>
        <p:txBody>
          <a:bodyPr/>
          <a:lstStyle/>
          <a:p>
            <a:r>
              <a:rPr lang="en-GB" dirty="0"/>
              <a:t>Liftability</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3C76EE8E-DB13-8F43-972D-678A8E24DF08}"/>
                  </a:ext>
                </a:extLst>
              </p:cNvPr>
              <p:cNvSpPr>
                <a:spLocks noGrp="1"/>
              </p:cNvSpPr>
              <p:nvPr>
                <p:ph idx="1"/>
              </p:nvPr>
            </p:nvSpPr>
            <p:spPr/>
            <p:txBody>
              <a:bodyPr>
                <a:normAutofit/>
              </a:bodyPr>
              <a:lstStyle/>
              <a:p>
                <a:r>
                  <a:rPr lang="en-GB" dirty="0"/>
                  <a:t>Given an FO dtree </a:t>
                </a:r>
                <a14:m>
                  <m:oMath xmlns:m="http://schemas.openxmlformats.org/officeDocument/2006/math">
                    <m:r>
                      <a:rPr lang="en-GB" i="1" dirty="0" smtClean="0">
                        <a:latin typeface="Cambria Math" panose="02040503050406030204" pitchFamily="18" charset="0"/>
                      </a:rPr>
                      <m:t>𝑇</m:t>
                    </m:r>
                  </m:oMath>
                </a14:m>
                <a:r>
                  <a:rPr lang="en-GB" dirty="0"/>
                  <a:t> for a model </a:t>
                </a:r>
                <a14:m>
                  <m:oMath xmlns:m="http://schemas.openxmlformats.org/officeDocument/2006/math">
                    <m:r>
                      <a:rPr lang="en-GB" i="1" dirty="0" smtClean="0">
                        <a:latin typeface="Cambria Math" panose="02040503050406030204" pitchFamily="18" charset="0"/>
                      </a:rPr>
                      <m:t>𝐺</m:t>
                    </m:r>
                  </m:oMath>
                </a14:m>
                <a:endParaRPr lang="de-DE" dirty="0"/>
              </a:p>
              <a:p>
                <a:pPr lvl="1"/>
                <a:r>
                  <a:rPr lang="en-GB" dirty="0"/>
                  <a:t>If the clusters of </a:t>
                </a:r>
                <a14:m>
                  <m:oMath xmlns:m="http://schemas.openxmlformats.org/officeDocument/2006/math">
                    <m:r>
                      <a:rPr lang="en-GB" i="1" dirty="0">
                        <a:latin typeface="Cambria Math" panose="02040503050406030204" pitchFamily="18" charset="0"/>
                      </a:rPr>
                      <m:t>𝑇</m:t>
                    </m:r>
                  </m:oMath>
                </a14:m>
                <a:r>
                  <a:rPr lang="en-GB" dirty="0"/>
                  <a:t> only consist of </a:t>
                </a:r>
                <a:r>
                  <a:rPr lang="en-GB" i="1" dirty="0"/>
                  <a:t>PRVs with representative constants</a:t>
                </a:r>
                <a:r>
                  <a:rPr lang="en-GB" dirty="0"/>
                  <a:t> and </a:t>
                </a:r>
                <a:r>
                  <a:rPr lang="en-GB" i="1" dirty="0"/>
                  <a:t>PRVs with one logical variable</a:t>
                </a:r>
                <a:r>
                  <a:rPr lang="en-GB" dirty="0"/>
                  <a:t>, then </a:t>
                </a:r>
                <a14:m>
                  <m:oMath xmlns:m="http://schemas.openxmlformats.org/officeDocument/2006/math">
                    <m:r>
                      <a:rPr lang="en-GB" i="1" dirty="0">
                        <a:latin typeface="Cambria Math" panose="02040503050406030204" pitchFamily="18" charset="0"/>
                      </a:rPr>
                      <m:t>𝐺</m:t>
                    </m:r>
                  </m:oMath>
                </a14:m>
                <a:r>
                  <a:rPr lang="en-GB" dirty="0"/>
                  <a:t> has a lifted solution</a:t>
                </a:r>
              </a:p>
              <a:p>
                <a:pPr lvl="2"/>
                <a:r>
                  <a:rPr lang="en-GB" dirty="0"/>
                  <a:t>Lifted solution: no groundings necessary; only lifted calculations (</a:t>
                </a:r>
                <a14:m>
                  <m:oMath xmlns:m="http://schemas.openxmlformats.org/officeDocument/2006/math">
                    <m:r>
                      <m:rPr>
                        <m:nor/>
                      </m:rPr>
                      <a:rPr lang="en-GB" i="0" dirty="0" smtClean="0">
                        <a:latin typeface="Cambria Math" panose="02040503050406030204" pitchFamily="18" charset="0"/>
                      </a:rPr>
                      <m:t>sum</m:t>
                    </m:r>
                    <m:r>
                      <m:rPr>
                        <m:nor/>
                      </m:rPr>
                      <a:rPr lang="en-GB" i="0" dirty="0" smtClean="0">
                        <a:latin typeface="Cambria Math" panose="02040503050406030204" pitchFamily="18" charset="0"/>
                      </a:rPr>
                      <m:t>−</m:t>
                    </m:r>
                    <m:r>
                      <m:rPr>
                        <m:nor/>
                      </m:rPr>
                      <a:rPr lang="en-GB" i="0" dirty="0" smtClean="0">
                        <a:latin typeface="Cambria Math" panose="02040503050406030204" pitchFamily="18" charset="0"/>
                      </a:rPr>
                      <m:t>out</m:t>
                    </m:r>
                    <m:r>
                      <m:rPr>
                        <m:nor/>
                      </m:rPr>
                      <a:rPr lang="en-GB" i="0" dirty="0" smtClean="0">
                        <a:latin typeface="Cambria Math" panose="02040503050406030204" pitchFamily="18" charset="0"/>
                      </a:rPr>
                      <m:t>, </m:t>
                    </m:r>
                    <m:r>
                      <m:rPr>
                        <m:nor/>
                      </m:rPr>
                      <a:rPr lang="en-GB" i="0" dirty="0" smtClean="0">
                        <a:latin typeface="Cambria Math" panose="02040503050406030204" pitchFamily="18" charset="0"/>
                      </a:rPr>
                      <m:t>multiply</m:t>
                    </m:r>
                    <m:r>
                      <m:rPr>
                        <m:nor/>
                      </m:rPr>
                      <a:rPr lang="en-GB" i="0" dirty="0" smtClean="0">
                        <a:latin typeface="Cambria Math" panose="02040503050406030204" pitchFamily="18" charset="0"/>
                      </a:rPr>
                      <m:t>, </m:t>
                    </m:r>
                    <m:r>
                      <m:rPr>
                        <m:nor/>
                      </m:rPr>
                      <a:rPr lang="en-GB" i="0" dirty="0" smtClean="0">
                        <a:latin typeface="Cambria Math" panose="02040503050406030204" pitchFamily="18" charset="0"/>
                      </a:rPr>
                      <m:t>count</m:t>
                    </m:r>
                    <m:r>
                      <m:rPr>
                        <m:nor/>
                      </m:rPr>
                      <a:rPr lang="en-GB" i="0" dirty="0" smtClean="0">
                        <a:latin typeface="Cambria Math" panose="02040503050406030204" pitchFamily="18" charset="0"/>
                      </a:rPr>
                      <m:t>−</m:t>
                    </m:r>
                    <m:r>
                      <m:rPr>
                        <m:nor/>
                      </m:rPr>
                      <a:rPr lang="en-GB" i="0" dirty="0" smtClean="0">
                        <a:latin typeface="Cambria Math" panose="02040503050406030204" pitchFamily="18" charset="0"/>
                      </a:rPr>
                      <m:t>convert</m:t>
                    </m:r>
                  </m:oMath>
                </a14:m>
                <a:r>
                  <a:rPr lang="en-GB" dirty="0"/>
                  <a:t>)</a:t>
                </a:r>
              </a:p>
              <a:p>
                <a:pPr lvl="2"/>
                <a:r>
                  <a:rPr lang="en-GB" dirty="0"/>
                  <a:t>PRVs only with representative constants ➝ lifted summing out possible</a:t>
                </a:r>
              </a:p>
              <a:p>
                <a:pPr lvl="2"/>
                <a:r>
                  <a:rPr lang="en-GB" dirty="0"/>
                  <a:t>PRVs with one logical variable ➝ count conversion necessary (and possible) </a:t>
                </a:r>
              </a:p>
              <a:p>
                <a:pPr lvl="3"/>
                <a:r>
                  <a:rPr lang="en-GB" dirty="0"/>
                  <a:t>Called countable</a:t>
                </a:r>
              </a:p>
              <a:p>
                <a:pPr lvl="1"/>
                <a14:m>
                  <m:oMath xmlns:m="http://schemas.openxmlformats.org/officeDocument/2006/math">
                    <m:r>
                      <a:rPr lang="en-GB" i="1" dirty="0">
                        <a:latin typeface="Cambria Math" panose="02040503050406030204" pitchFamily="18" charset="0"/>
                      </a:rPr>
                      <m:t>𝑇</m:t>
                    </m:r>
                  </m:oMath>
                </a14:m>
                <a:r>
                  <a:rPr lang="en-GB" dirty="0"/>
                  <a:t> is called </a:t>
                </a:r>
                <a:r>
                  <a:rPr lang="en-GB" dirty="0">
                    <a:solidFill>
                      <a:schemeClr val="accent1"/>
                    </a:solidFill>
                  </a:rPr>
                  <a:t>liftable</a:t>
                </a:r>
              </a:p>
              <a:p>
                <a:pPr lvl="1"/>
                <a:r>
                  <a:rPr lang="en-GB" dirty="0"/>
                  <a:t>Apply the count conversions to the countable logical variables, transforming </a:t>
                </a:r>
                <a14:m>
                  <m:oMath xmlns:m="http://schemas.openxmlformats.org/officeDocument/2006/math">
                    <m:r>
                      <a:rPr lang="en-GB" i="1" dirty="0">
                        <a:solidFill>
                          <a:schemeClr val="tx1"/>
                        </a:solidFill>
                        <a:latin typeface="Cambria Math" panose="02040503050406030204" pitchFamily="18" charset="0"/>
                      </a:rPr>
                      <m:t>𝐺</m:t>
                    </m:r>
                  </m:oMath>
                </a14:m>
                <a:r>
                  <a:rPr lang="en-GB" dirty="0">
                    <a:solidFill>
                      <a:schemeClr val="tx1"/>
                    </a:solidFill>
                  </a:rPr>
                  <a:t> ➝ resulting FO dtree </a:t>
                </a:r>
                <a14:m>
                  <m:oMath xmlns:m="http://schemas.openxmlformats.org/officeDocument/2006/math">
                    <m:sSup>
                      <m:sSupPr>
                        <m:ctrlPr>
                          <a:rPr lang="de-DE" b="0" i="1" dirty="0" smtClean="0">
                            <a:solidFill>
                              <a:schemeClr val="tx1"/>
                            </a:solidFill>
                            <a:latin typeface="Cambria Math" panose="02040503050406030204" pitchFamily="18" charset="0"/>
                          </a:rPr>
                        </m:ctrlPr>
                      </m:sSupPr>
                      <m:e>
                        <m:r>
                          <a:rPr lang="en-GB" i="1" dirty="0" smtClean="0">
                            <a:solidFill>
                              <a:schemeClr val="tx1"/>
                            </a:solidFill>
                            <a:latin typeface="Cambria Math" panose="02040503050406030204" pitchFamily="18" charset="0"/>
                          </a:rPr>
                          <m:t>𝑇</m:t>
                        </m:r>
                      </m:e>
                      <m:sup>
                        <m:r>
                          <a:rPr lang="de-DE" b="0" i="1" dirty="0" smtClean="0">
                            <a:solidFill>
                              <a:schemeClr val="tx1"/>
                            </a:solidFill>
                            <a:latin typeface="Cambria Math" panose="02040503050406030204" pitchFamily="18" charset="0"/>
                          </a:rPr>
                          <m:t>′</m:t>
                        </m:r>
                      </m:sup>
                    </m:sSup>
                  </m:oMath>
                </a14:m>
                <a:r>
                  <a:rPr lang="en-GB" dirty="0">
                    <a:solidFill>
                      <a:schemeClr val="tx1"/>
                    </a:solidFill>
                  </a:rPr>
                  <a:t> called </a:t>
                </a:r>
                <a:r>
                  <a:rPr lang="en-GB" dirty="0">
                    <a:solidFill>
                      <a:schemeClr val="accent1"/>
                    </a:solidFill>
                  </a:rPr>
                  <a:t>counted</a:t>
                </a:r>
              </a:p>
              <a:p>
                <a:r>
                  <a:rPr lang="en-GB" dirty="0"/>
                  <a:t>For complexity analysis: Concentrate on models with liftable (counted) FO dtrees</a:t>
                </a:r>
              </a:p>
              <a:p>
                <a:pPr lvl="1"/>
                <a:r>
                  <a:rPr lang="en-GB" dirty="0"/>
                  <a:t>Otherwise: the worst case is grounding </a:t>
                </a:r>
                <a14:m>
                  <m:oMath xmlns:m="http://schemas.openxmlformats.org/officeDocument/2006/math">
                    <m:r>
                      <a:rPr lang="en-GB" i="1" dirty="0">
                        <a:latin typeface="Cambria Math" panose="02040503050406030204" pitchFamily="18" charset="0"/>
                      </a:rPr>
                      <m:t>𝐺</m:t>
                    </m:r>
                  </m:oMath>
                </a14:m>
                <a:r>
                  <a:rPr lang="en-GB" dirty="0"/>
                  <a:t> and performing VE</a:t>
                </a:r>
              </a:p>
            </p:txBody>
          </p:sp>
        </mc:Choice>
        <mc:Fallback xmlns="">
          <p:sp>
            <p:nvSpPr>
              <p:cNvPr id="3" name="Content Placeholder 2">
                <a:extLst>
                  <a:ext uri="{FF2B5EF4-FFF2-40B4-BE49-F238E27FC236}">
                    <a16:creationId xmlns:a16="http://schemas.microsoft.com/office/drawing/2014/main" id="{3C76EE8E-DB13-8F43-972D-678A8E24DF08}"/>
                  </a:ext>
                </a:extLst>
              </p:cNvPr>
              <p:cNvSpPr>
                <a:spLocks noGrp="1" noRot="1" noChangeAspect="1" noMove="1" noResize="1" noEditPoints="1" noAdjustHandles="1" noChangeArrowheads="1" noChangeShapeType="1" noTextEdit="1"/>
              </p:cNvSpPr>
              <p:nvPr>
                <p:ph idx="1"/>
              </p:nvPr>
            </p:nvSpPr>
            <p:spPr>
              <a:blipFill>
                <a:blip r:embed="rId2"/>
                <a:stretch>
                  <a:fillRect l="-1436" t="-2687" r="-110" b="-896"/>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5B1C3020-A468-194D-9AA2-FB0A636D468E}"/>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7EDBB0FC-24C2-E043-A462-3B25B7BBB454}"/>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2E14E3FD-C685-EC44-B602-A5C6A5C24C4E}"/>
              </a:ext>
            </a:extLst>
          </p:cNvPr>
          <p:cNvSpPr>
            <a:spLocks noGrp="1"/>
          </p:cNvSpPr>
          <p:nvPr>
            <p:ph type="sldNum" sz="quarter" idx="4"/>
          </p:nvPr>
        </p:nvSpPr>
        <p:spPr/>
        <p:txBody>
          <a:bodyPr/>
          <a:lstStyle/>
          <a:p>
            <a:fld id="{67C9959E-8E6B-B04C-9955-EA096F41CA7A}" type="slidenum">
              <a:rPr lang="en-GB" smtClean="0"/>
              <a:t>52</a:t>
            </a:fld>
            <a:endParaRPr lang="en-GB"/>
          </a:p>
        </p:txBody>
      </p:sp>
    </p:spTree>
    <p:extLst>
      <p:ext uri="{BB962C8B-B14F-4D97-AF65-F5344CB8AC3E}">
        <p14:creationId xmlns:p14="http://schemas.microsoft.com/office/powerpoint/2010/main" val="91950923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70BBEA-7CC4-4D4B-8288-BF23CD952EEF}"/>
              </a:ext>
            </a:extLst>
          </p:cNvPr>
          <p:cNvSpPr>
            <a:spLocks noGrp="1"/>
          </p:cNvSpPr>
          <p:nvPr>
            <p:ph type="title"/>
          </p:nvPr>
        </p:nvSpPr>
        <p:spPr/>
        <p:txBody>
          <a:bodyPr/>
          <a:lstStyle/>
          <a:p>
            <a:r>
              <a:rPr lang="en-GB" dirty="0"/>
              <a:t>Liftability: Example FO Dtree</a:t>
            </a:r>
          </a:p>
        </p:txBody>
      </p:sp>
      <mc:AlternateContent xmlns:mc="http://schemas.openxmlformats.org/markup-compatibility/2006" xmlns:a14="http://schemas.microsoft.com/office/drawing/2010/main">
        <mc:Choice Requires="a14">
          <p:sp>
            <p:nvSpPr>
              <p:cNvPr id="5" name="Content Placeholder 4">
                <a:extLst>
                  <a:ext uri="{FF2B5EF4-FFF2-40B4-BE49-F238E27FC236}">
                    <a16:creationId xmlns:a16="http://schemas.microsoft.com/office/drawing/2014/main" id="{971E759C-4BFE-014F-8C0C-DE73214C9974}"/>
                  </a:ext>
                </a:extLst>
              </p:cNvPr>
              <p:cNvSpPr>
                <a:spLocks noGrp="1"/>
              </p:cNvSpPr>
              <p:nvPr>
                <p:ph idx="1"/>
              </p:nvPr>
            </p:nvSpPr>
            <p:spPr>
              <a:xfrm>
                <a:off x="359626" y="1665066"/>
                <a:ext cx="2208853" cy="4240848"/>
              </a:xfrm>
            </p:spPr>
            <p:txBody>
              <a:bodyPr>
                <a:normAutofit/>
              </a:bodyPr>
              <a:lstStyle/>
              <a:p>
                <a:r>
                  <a:rPr lang="en-GB" dirty="0"/>
                  <a:t>Only PRVs with representative constants or one logical variable in the clusters </a:t>
                </a:r>
                <a:br>
                  <a:rPr lang="en-GB" dirty="0"/>
                </a:br>
                <a:r>
                  <a:rPr lang="en-GB" dirty="0"/>
                  <a:t>➝ liftable</a:t>
                </a:r>
              </a:p>
              <a:p>
                <a:r>
                  <a:rPr lang="en-GB" dirty="0"/>
                  <a:t>If counting </a:t>
                </a:r>
                <a14:m>
                  <m:oMath xmlns:m="http://schemas.openxmlformats.org/officeDocument/2006/math">
                    <m:r>
                      <a:rPr lang="de-DE" b="0" i="1" smtClean="0">
                        <a:solidFill>
                          <a:schemeClr val="tx1"/>
                        </a:solidFill>
                        <a:latin typeface="Cambria Math" panose="02040503050406030204" pitchFamily="18" charset="0"/>
                      </a:rPr>
                      <m:t>𝐼</m:t>
                    </m:r>
                  </m:oMath>
                </a14:m>
                <a:r>
                  <a:rPr lang="en-GB" dirty="0"/>
                  <a:t> and reworking the FO dtree</a:t>
                </a:r>
                <a:br>
                  <a:rPr lang="en-GB" dirty="0"/>
                </a:br>
                <a:r>
                  <a:rPr lang="en-GB" dirty="0"/>
                  <a:t>➝ counted, liftable</a:t>
                </a:r>
              </a:p>
              <a:p>
                <a:pPr lvl="1"/>
                <a:endParaRPr lang="en-GB" dirty="0"/>
              </a:p>
            </p:txBody>
          </p:sp>
        </mc:Choice>
        <mc:Fallback xmlns="">
          <p:sp>
            <p:nvSpPr>
              <p:cNvPr id="5" name="Content Placeholder 4">
                <a:extLst>
                  <a:ext uri="{FF2B5EF4-FFF2-40B4-BE49-F238E27FC236}">
                    <a16:creationId xmlns:a16="http://schemas.microsoft.com/office/drawing/2014/main" id="{971E759C-4BFE-014F-8C0C-DE73214C9974}"/>
                  </a:ext>
                </a:extLst>
              </p:cNvPr>
              <p:cNvSpPr>
                <a:spLocks noGrp="1" noRot="1" noChangeAspect="1" noMove="1" noResize="1" noEditPoints="1" noAdjustHandles="1" noChangeArrowheads="1" noChangeShapeType="1" noTextEdit="1"/>
              </p:cNvSpPr>
              <p:nvPr>
                <p:ph idx="1"/>
              </p:nvPr>
            </p:nvSpPr>
            <p:spPr>
              <a:xfrm>
                <a:off x="359626" y="1665066"/>
                <a:ext cx="2208853" cy="4240848"/>
              </a:xfrm>
              <a:blipFill>
                <a:blip r:embed="rId3"/>
                <a:stretch>
                  <a:fillRect l="-7429" t="-2687" r="-8000"/>
                </a:stretch>
              </a:blipFill>
            </p:spPr>
            <p:txBody>
              <a:bodyPr/>
              <a:lstStyle/>
              <a:p>
                <a:r>
                  <a:rPr lang="en-GB">
                    <a:noFill/>
                  </a:rPr>
                  <a:t> </a:t>
                </a:r>
              </a:p>
            </p:txBody>
          </p:sp>
        </mc:Fallback>
      </mc:AlternateContent>
      <p:sp>
        <p:nvSpPr>
          <p:cNvPr id="3" name="Date Placeholder 2">
            <a:extLst>
              <a:ext uri="{FF2B5EF4-FFF2-40B4-BE49-F238E27FC236}">
                <a16:creationId xmlns:a16="http://schemas.microsoft.com/office/drawing/2014/main" id="{1D46FE3C-A03E-FC41-BF05-DAD3E489226D}"/>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F4687F4F-BA4B-7644-8A56-E5FD396AC24B}"/>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C9D0592-3D4B-B84C-9D1F-1AEA4B35F409}"/>
              </a:ext>
            </a:extLst>
          </p:cNvPr>
          <p:cNvSpPr>
            <a:spLocks noGrp="1"/>
          </p:cNvSpPr>
          <p:nvPr>
            <p:ph type="sldNum" sz="quarter" idx="4"/>
          </p:nvPr>
        </p:nvSpPr>
        <p:spPr/>
        <p:txBody>
          <a:bodyPr/>
          <a:lstStyle/>
          <a:p>
            <a:fld id="{67C9959E-8E6B-B04C-9955-EA096F41CA7A}" type="slidenum">
              <a:rPr lang="en-GB" smtClean="0"/>
              <a:t>53</a:t>
            </a:fld>
            <a:endParaRPr lang="en-GB"/>
          </a:p>
        </p:txBody>
      </p:sp>
      <p:sp>
        <p:nvSpPr>
          <p:cNvPr id="12" name="TextBox 11">
            <a:extLst>
              <a:ext uri="{FF2B5EF4-FFF2-40B4-BE49-F238E27FC236}">
                <a16:creationId xmlns:a16="http://schemas.microsoft.com/office/drawing/2014/main" id="{62916C4F-8B8E-1B4E-A345-463CC94AD1A2}"/>
              </a:ext>
            </a:extLst>
          </p:cNvPr>
          <p:cNvSpPr txBox="1"/>
          <p:nvPr/>
        </p:nvSpPr>
        <p:spPr>
          <a:xfrm>
            <a:off x="9604433" y="6032554"/>
            <a:ext cx="835870" cy="369332"/>
          </a:xfrm>
          <a:prstGeom prst="rect">
            <a:avLst/>
          </a:prstGeom>
          <a:noFill/>
        </p:spPr>
        <p:txBody>
          <a:bodyPr wrap="none" rtlCol="0">
            <a:spAutoFit/>
          </a:bodyPr>
          <a:lstStyle/>
          <a:p>
            <a:r>
              <a:rPr lang="en-GB" i="1" dirty="0">
                <a:solidFill>
                  <a:schemeClr val="accent1"/>
                </a:solidFill>
              </a:rPr>
              <a:t>liftable</a:t>
            </a:r>
          </a:p>
        </p:txBody>
      </p:sp>
      <p:sp>
        <p:nvSpPr>
          <p:cNvPr id="411" name="TextBox 410">
            <a:extLst>
              <a:ext uri="{FF2B5EF4-FFF2-40B4-BE49-F238E27FC236}">
                <a16:creationId xmlns:a16="http://schemas.microsoft.com/office/drawing/2014/main" id="{DE74921C-C7E7-E24F-8818-6DE67E24526E}"/>
              </a:ext>
            </a:extLst>
          </p:cNvPr>
          <p:cNvSpPr txBox="1"/>
          <p:nvPr/>
        </p:nvSpPr>
        <p:spPr>
          <a:xfrm>
            <a:off x="4597512" y="6031482"/>
            <a:ext cx="1717393" cy="369332"/>
          </a:xfrm>
          <a:prstGeom prst="rect">
            <a:avLst/>
          </a:prstGeom>
          <a:noFill/>
        </p:spPr>
        <p:txBody>
          <a:bodyPr wrap="none" rtlCol="0">
            <a:spAutoFit/>
          </a:bodyPr>
          <a:lstStyle/>
          <a:p>
            <a:r>
              <a:rPr lang="en-GB" i="1" dirty="0">
                <a:solidFill>
                  <a:schemeClr val="accent1"/>
                </a:solidFill>
              </a:rPr>
              <a:t>counted, liftable</a:t>
            </a:r>
          </a:p>
        </p:txBody>
      </p:sp>
      <p:grpSp>
        <p:nvGrpSpPr>
          <p:cNvPr id="449" name="Group 448">
            <a:extLst>
              <a:ext uri="{FF2B5EF4-FFF2-40B4-BE49-F238E27FC236}">
                <a16:creationId xmlns:a16="http://schemas.microsoft.com/office/drawing/2014/main" id="{E3C97B75-70A7-6D48-8C25-EA95BBD87423}"/>
              </a:ext>
            </a:extLst>
          </p:cNvPr>
          <p:cNvGrpSpPr/>
          <p:nvPr/>
        </p:nvGrpSpPr>
        <p:grpSpPr>
          <a:xfrm>
            <a:off x="7048506" y="2406746"/>
            <a:ext cx="4820224" cy="3502517"/>
            <a:chOff x="7048506" y="2406746"/>
            <a:chExt cx="4820224" cy="3502517"/>
          </a:xfrm>
        </p:grpSpPr>
        <p:sp>
          <p:nvSpPr>
            <p:cNvPr id="450" name="TextBox 449">
              <a:extLst>
                <a:ext uri="{FF2B5EF4-FFF2-40B4-BE49-F238E27FC236}">
                  <a16:creationId xmlns:a16="http://schemas.microsoft.com/office/drawing/2014/main" id="{FAFDD434-F54A-0B4C-84D2-768AA6F1A110}"/>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451" name="Rectangle 450">
                  <a:extLst>
                    <a:ext uri="{FF2B5EF4-FFF2-40B4-BE49-F238E27FC236}">
                      <a16:creationId xmlns:a16="http://schemas.microsoft.com/office/drawing/2014/main" id="{4D381877-8A70-5144-A592-522BFA26AA11}"/>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451" name="Rectangle 450">
                  <a:extLst>
                    <a:ext uri="{FF2B5EF4-FFF2-40B4-BE49-F238E27FC236}">
                      <a16:creationId xmlns:a16="http://schemas.microsoft.com/office/drawing/2014/main" id="{4D381877-8A70-5144-A592-522BFA26AA11}"/>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4"/>
                  <a:stretch>
                    <a:fillRect b="-6667"/>
                  </a:stretch>
                </a:blipFill>
              </p:spPr>
              <p:txBody>
                <a:bodyPr/>
                <a:lstStyle/>
                <a:p>
                  <a:r>
                    <a:rPr lang="en-GB">
                      <a:noFill/>
                    </a:rPr>
                    <a:t> </a:t>
                  </a:r>
                </a:p>
              </p:txBody>
            </p:sp>
          </mc:Fallback>
        </mc:AlternateContent>
        <p:cxnSp>
          <p:nvCxnSpPr>
            <p:cNvPr id="452" name="Straight Connector 451">
              <a:extLst>
                <a:ext uri="{FF2B5EF4-FFF2-40B4-BE49-F238E27FC236}">
                  <a16:creationId xmlns:a16="http://schemas.microsoft.com/office/drawing/2014/main" id="{DF23625E-DAC6-7344-84A6-97269B3EA7D4}"/>
                </a:ext>
              </a:extLst>
            </p:cNvPr>
            <p:cNvCxnSpPr>
              <a:cxnSpLocks/>
              <a:stCxn id="501" idx="0"/>
              <a:endCxn id="460"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DC76D279-5398-6340-8B64-295EC94C87D8}"/>
                </a:ext>
              </a:extLst>
            </p:cNvPr>
            <p:cNvCxnSpPr>
              <a:cxnSpLocks/>
              <a:stCxn id="451" idx="0"/>
              <a:endCxn id="462"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54" name="Straight Connector 453">
              <a:extLst>
                <a:ext uri="{FF2B5EF4-FFF2-40B4-BE49-F238E27FC236}">
                  <a16:creationId xmlns:a16="http://schemas.microsoft.com/office/drawing/2014/main" id="{0D2C3502-97EF-4548-A971-465723AC0451}"/>
                </a:ext>
              </a:extLst>
            </p:cNvPr>
            <p:cNvCxnSpPr>
              <a:cxnSpLocks/>
              <a:stCxn id="462" idx="0"/>
              <a:endCxn id="465" idx="4"/>
            </p:cNvCxnSpPr>
            <p:nvPr/>
          </p:nvCxnSpPr>
          <p:spPr>
            <a:xfrm flipH="1" flipV="1">
              <a:off x="11304572" y="4795997"/>
              <a:ext cx="1" cy="3340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BE4881FD-2CFD-0B44-A1FF-9C01C0B2C9C6}"/>
                </a:ext>
              </a:extLst>
            </p:cNvPr>
            <p:cNvCxnSpPr>
              <a:cxnSpLocks/>
              <a:stCxn id="463" idx="0"/>
              <a:endCxn id="459" idx="5"/>
            </p:cNvCxnSpPr>
            <p:nvPr/>
          </p:nvCxnSpPr>
          <p:spPr>
            <a:xfrm flipH="1" flipV="1">
              <a:off x="10203511" y="2703496"/>
              <a:ext cx="1101061" cy="345277"/>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B71B9550-4349-FD40-8E25-638126D43532}"/>
                </a:ext>
              </a:extLst>
            </p:cNvPr>
            <p:cNvCxnSpPr>
              <a:cxnSpLocks/>
              <a:stCxn id="467" idx="0"/>
              <a:endCxn id="459"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57" name="Rectangle 456">
                  <a:extLst>
                    <a:ext uri="{FF2B5EF4-FFF2-40B4-BE49-F238E27FC236}">
                      <a16:creationId xmlns:a16="http://schemas.microsoft.com/office/drawing/2014/main" id="{7289699E-D708-F343-9672-4B5685B35165}"/>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457" name="Rectangle 456">
                  <a:extLst>
                    <a:ext uri="{FF2B5EF4-FFF2-40B4-BE49-F238E27FC236}">
                      <a16:creationId xmlns:a16="http://schemas.microsoft.com/office/drawing/2014/main" id="{7289699E-D708-F343-9672-4B5685B35165}"/>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5"/>
                  <a:stretch>
                    <a:fillRect b="-6667"/>
                  </a:stretch>
                </a:blipFill>
              </p:spPr>
              <p:txBody>
                <a:bodyPr/>
                <a:lstStyle/>
                <a:p>
                  <a:r>
                    <a:rPr lang="en-GB">
                      <a:noFill/>
                    </a:rPr>
                    <a:t> </a:t>
                  </a:r>
                </a:p>
              </p:txBody>
            </p:sp>
          </mc:Fallback>
        </mc:AlternateContent>
        <p:cxnSp>
          <p:nvCxnSpPr>
            <p:cNvPr id="458" name="Straight Connector 457">
              <a:extLst>
                <a:ext uri="{FF2B5EF4-FFF2-40B4-BE49-F238E27FC236}">
                  <a16:creationId xmlns:a16="http://schemas.microsoft.com/office/drawing/2014/main" id="{5F5C4458-5B4A-9D44-B52A-8A28593A3654}"/>
                </a:ext>
              </a:extLst>
            </p:cNvPr>
            <p:cNvCxnSpPr>
              <a:cxnSpLocks/>
              <a:stCxn id="457" idx="0"/>
              <a:endCxn id="459"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59" name="Oval 458">
              <a:extLst>
                <a:ext uri="{FF2B5EF4-FFF2-40B4-BE49-F238E27FC236}">
                  <a16:creationId xmlns:a16="http://schemas.microsoft.com/office/drawing/2014/main" id="{0C0A6226-9D94-864D-93F3-9902C69A1781}"/>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460" name="Oval 459">
              <a:extLst>
                <a:ext uri="{FF2B5EF4-FFF2-40B4-BE49-F238E27FC236}">
                  <a16:creationId xmlns:a16="http://schemas.microsoft.com/office/drawing/2014/main" id="{1CDEC8A4-9074-2B4A-9024-6074E7D5953B}"/>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461" name="Oval 460">
              <a:extLst>
                <a:ext uri="{FF2B5EF4-FFF2-40B4-BE49-F238E27FC236}">
                  <a16:creationId xmlns:a16="http://schemas.microsoft.com/office/drawing/2014/main" id="{BA607131-2444-074D-83F5-92608ED14F2F}"/>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462" name="Oval 461">
              <a:extLst>
                <a:ext uri="{FF2B5EF4-FFF2-40B4-BE49-F238E27FC236}">
                  <a16:creationId xmlns:a16="http://schemas.microsoft.com/office/drawing/2014/main" id="{3C182903-AF86-D24C-8931-2558148A487E}"/>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463" name="TextBox 462">
                  <a:extLst>
                    <a:ext uri="{FF2B5EF4-FFF2-40B4-BE49-F238E27FC236}">
                      <a16:creationId xmlns:a16="http://schemas.microsoft.com/office/drawing/2014/main" id="{F965ED27-16DE-0C43-9A60-F9906C8580ED}"/>
                    </a:ext>
                  </a:extLst>
                </p:cNvPr>
                <p:cNvSpPr txBox="1">
                  <a:spLocks noChangeAspect="1"/>
                </p:cNvSpPr>
                <p:nvPr/>
              </p:nvSpPr>
              <p:spPr>
                <a:xfrm>
                  <a:off x="11052572"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463" name="TextBox 462">
                  <a:extLst>
                    <a:ext uri="{FF2B5EF4-FFF2-40B4-BE49-F238E27FC236}">
                      <a16:creationId xmlns:a16="http://schemas.microsoft.com/office/drawing/2014/main" id="{F965ED27-16DE-0C43-9A60-F9906C8580ED}"/>
                    </a:ext>
                  </a:extLst>
                </p:cNvPr>
                <p:cNvSpPr txBox="1">
                  <a:spLocks noRot="1" noChangeAspect="1" noMove="1" noResize="1" noEditPoints="1" noAdjustHandles="1" noChangeArrowheads="1" noChangeShapeType="1" noTextEdit="1"/>
                </p:cNvSpPr>
                <p:nvPr/>
              </p:nvSpPr>
              <p:spPr>
                <a:xfrm>
                  <a:off x="11052572" y="3048773"/>
                  <a:ext cx="504000" cy="504000"/>
                </a:xfrm>
                <a:prstGeom prst="ellipse">
                  <a:avLst/>
                </a:prstGeom>
                <a:blipFill>
                  <a:blip r:embed="rId6"/>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4" name="Rectangle 463">
                  <a:extLst>
                    <a:ext uri="{FF2B5EF4-FFF2-40B4-BE49-F238E27FC236}">
                      <a16:creationId xmlns:a16="http://schemas.microsoft.com/office/drawing/2014/main" id="{608CDF8E-6B55-6440-9399-24907A4BFA33}"/>
                    </a:ext>
                  </a:extLst>
                </p:cNvPr>
                <p:cNvSpPr/>
                <p:nvPr/>
              </p:nvSpPr>
              <p:spPr>
                <a:xfrm>
                  <a:off x="11484650"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464" name="Rectangle 463">
                  <a:extLst>
                    <a:ext uri="{FF2B5EF4-FFF2-40B4-BE49-F238E27FC236}">
                      <a16:creationId xmlns:a16="http://schemas.microsoft.com/office/drawing/2014/main" id="{608CDF8E-6B55-6440-9399-24907A4BFA33}"/>
                    </a:ext>
                  </a:extLst>
                </p:cNvPr>
                <p:cNvSpPr>
                  <a:spLocks noRot="1" noChangeAspect="1" noMove="1" noResize="1" noEditPoints="1" noAdjustHandles="1" noChangeArrowheads="1" noChangeShapeType="1" noTextEdit="1"/>
                </p:cNvSpPr>
                <p:nvPr/>
              </p:nvSpPr>
              <p:spPr>
                <a:xfrm>
                  <a:off x="11484650" y="3162274"/>
                  <a:ext cx="384080" cy="276999"/>
                </a:xfrm>
                <a:prstGeom prst="rect">
                  <a:avLst/>
                </a:prstGeom>
                <a:blipFill>
                  <a:blip r:embed="rId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5" name="TextBox 464">
                  <a:extLst>
                    <a:ext uri="{FF2B5EF4-FFF2-40B4-BE49-F238E27FC236}">
                      <a16:creationId xmlns:a16="http://schemas.microsoft.com/office/drawing/2014/main" id="{1EA106DD-90B9-CB4B-94BD-32CDCB8F6DD2}"/>
                    </a:ext>
                  </a:extLst>
                </p:cNvPr>
                <p:cNvSpPr txBox="1">
                  <a:spLocks/>
                </p:cNvSpPr>
                <p:nvPr/>
              </p:nvSpPr>
              <p:spPr>
                <a:xfrm>
                  <a:off x="11052572" y="4291997"/>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𝑖</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465" name="TextBox 464">
                  <a:extLst>
                    <a:ext uri="{FF2B5EF4-FFF2-40B4-BE49-F238E27FC236}">
                      <a16:creationId xmlns:a16="http://schemas.microsoft.com/office/drawing/2014/main" id="{1EA106DD-90B9-CB4B-94BD-32CDCB8F6DD2}"/>
                    </a:ext>
                  </a:extLst>
                </p:cNvPr>
                <p:cNvSpPr txBox="1">
                  <a:spLocks noRot="1" noChangeAspect="1" noMove="1" noResize="1" noEditPoints="1" noAdjustHandles="1" noChangeArrowheads="1" noChangeShapeType="1" noTextEdit="1"/>
                </p:cNvSpPr>
                <p:nvPr/>
              </p:nvSpPr>
              <p:spPr>
                <a:xfrm>
                  <a:off x="11052572" y="4291997"/>
                  <a:ext cx="504000" cy="504000"/>
                </a:xfrm>
                <a:prstGeom prst="ellipse">
                  <a:avLst/>
                </a:prstGeom>
                <a:blipFill>
                  <a:blip r:embed="rId8"/>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6" name="Rectangle 465">
                  <a:extLst>
                    <a:ext uri="{FF2B5EF4-FFF2-40B4-BE49-F238E27FC236}">
                      <a16:creationId xmlns:a16="http://schemas.microsoft.com/office/drawing/2014/main" id="{B7C39706-C7A8-C340-9936-3843D6EF8A3F}"/>
                    </a:ext>
                  </a:extLst>
                </p:cNvPr>
                <p:cNvSpPr/>
                <p:nvPr/>
              </p:nvSpPr>
              <p:spPr>
                <a:xfrm>
                  <a:off x="11484650" y="441019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466" name="Rectangle 465">
                  <a:extLst>
                    <a:ext uri="{FF2B5EF4-FFF2-40B4-BE49-F238E27FC236}">
                      <a16:creationId xmlns:a16="http://schemas.microsoft.com/office/drawing/2014/main" id="{B7C39706-C7A8-C340-9936-3843D6EF8A3F}"/>
                    </a:ext>
                  </a:extLst>
                </p:cNvPr>
                <p:cNvSpPr>
                  <a:spLocks noRot="1" noChangeAspect="1" noMove="1" noResize="1" noEditPoints="1" noAdjustHandles="1" noChangeArrowheads="1" noChangeShapeType="1" noTextEdit="1"/>
                </p:cNvSpPr>
                <p:nvPr/>
              </p:nvSpPr>
              <p:spPr>
                <a:xfrm>
                  <a:off x="11484650" y="4410198"/>
                  <a:ext cx="348044" cy="276999"/>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7" name="TextBox 466">
                  <a:extLst>
                    <a:ext uri="{FF2B5EF4-FFF2-40B4-BE49-F238E27FC236}">
                      <a16:creationId xmlns:a16="http://schemas.microsoft.com/office/drawing/2014/main" id="{F7A1181A-4124-1F49-9F03-422FAC725A11}"/>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467" name="TextBox 466">
                  <a:extLst>
                    <a:ext uri="{FF2B5EF4-FFF2-40B4-BE49-F238E27FC236}">
                      <a16:creationId xmlns:a16="http://schemas.microsoft.com/office/drawing/2014/main" id="{F7A1181A-4124-1F49-9F03-422FAC725A11}"/>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10"/>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8" name="Rectangle 467">
                  <a:extLst>
                    <a:ext uri="{FF2B5EF4-FFF2-40B4-BE49-F238E27FC236}">
                      <a16:creationId xmlns:a16="http://schemas.microsoft.com/office/drawing/2014/main" id="{B529696A-5B30-CE46-B2D1-75F1F5E3220C}"/>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468" name="Rectangle 467">
                  <a:extLst>
                    <a:ext uri="{FF2B5EF4-FFF2-40B4-BE49-F238E27FC236}">
                      <a16:creationId xmlns:a16="http://schemas.microsoft.com/office/drawing/2014/main" id="{B529696A-5B30-CE46-B2D1-75F1F5E3220C}"/>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11"/>
                  <a:stretch>
                    <a:fillRect/>
                  </a:stretch>
                </a:blipFill>
              </p:spPr>
              <p:txBody>
                <a:bodyPr/>
                <a:lstStyle/>
                <a:p>
                  <a:r>
                    <a:rPr lang="en-GB">
                      <a:noFill/>
                    </a:rPr>
                    <a:t> </a:t>
                  </a:r>
                </a:p>
              </p:txBody>
            </p:sp>
          </mc:Fallback>
        </mc:AlternateContent>
        <p:cxnSp>
          <p:nvCxnSpPr>
            <p:cNvPr id="469" name="Straight Connector 468">
              <a:extLst>
                <a:ext uri="{FF2B5EF4-FFF2-40B4-BE49-F238E27FC236}">
                  <a16:creationId xmlns:a16="http://schemas.microsoft.com/office/drawing/2014/main" id="{B54B382A-F580-9448-AB7C-35D5A5A4F8B5}"/>
                </a:ext>
              </a:extLst>
            </p:cNvPr>
            <p:cNvCxnSpPr>
              <a:cxnSpLocks/>
              <a:stCxn id="496" idx="0"/>
              <a:endCxn id="460"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2C013020-2CB7-BC4E-BFB6-D574AAA6EA0C}"/>
                </a:ext>
              </a:extLst>
            </p:cNvPr>
            <p:cNvCxnSpPr>
              <a:cxnSpLocks/>
              <a:stCxn id="460" idx="0"/>
              <a:endCxn id="467"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71" name="Rectangle 470">
                  <a:extLst>
                    <a:ext uri="{FF2B5EF4-FFF2-40B4-BE49-F238E27FC236}">
                      <a16:creationId xmlns:a16="http://schemas.microsoft.com/office/drawing/2014/main" id="{D3008BED-574B-D34A-B7E8-D37AF572365F}"/>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471" name="Rectangle 470">
                  <a:extLst>
                    <a:ext uri="{FF2B5EF4-FFF2-40B4-BE49-F238E27FC236}">
                      <a16:creationId xmlns:a16="http://schemas.microsoft.com/office/drawing/2014/main" id="{D3008BED-574B-D34A-B7E8-D37AF572365F}"/>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12"/>
                  <a:stretch>
                    <a:fillRect/>
                  </a:stretch>
                </a:blipFill>
              </p:spPr>
              <p:txBody>
                <a:bodyPr/>
                <a:lstStyle/>
                <a:p>
                  <a:r>
                    <a:rPr lang="en-GB">
                      <a:noFill/>
                    </a:rPr>
                    <a:t> </a:t>
                  </a:r>
                </a:p>
              </p:txBody>
            </p:sp>
          </mc:Fallback>
        </mc:AlternateContent>
        <p:cxnSp>
          <p:nvCxnSpPr>
            <p:cNvPr id="472" name="Straight Connector 471">
              <a:extLst>
                <a:ext uri="{FF2B5EF4-FFF2-40B4-BE49-F238E27FC236}">
                  <a16:creationId xmlns:a16="http://schemas.microsoft.com/office/drawing/2014/main" id="{8937640E-C62A-D54D-8B12-02F00C77EA7F}"/>
                </a:ext>
              </a:extLst>
            </p:cNvPr>
            <p:cNvCxnSpPr>
              <a:cxnSpLocks/>
              <a:stCxn id="465" idx="0"/>
              <a:endCxn id="461" idx="4"/>
            </p:cNvCxnSpPr>
            <p:nvPr/>
          </p:nvCxnSpPr>
          <p:spPr>
            <a:xfrm flipV="1">
              <a:off x="11304572" y="3957609"/>
              <a:ext cx="1" cy="3343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B48127CE-7703-F94A-857D-040E6A2C7C32}"/>
                </a:ext>
              </a:extLst>
            </p:cNvPr>
            <p:cNvCxnSpPr>
              <a:cxnSpLocks/>
              <a:stCxn id="461" idx="0"/>
              <a:endCxn id="463" idx="4"/>
            </p:cNvCxnSpPr>
            <p:nvPr/>
          </p:nvCxnSpPr>
          <p:spPr>
            <a:xfrm flipH="1" flipV="1">
              <a:off x="11304572" y="3552773"/>
              <a:ext cx="1" cy="33291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74" name="Rectangle 473">
                  <a:extLst>
                    <a:ext uri="{FF2B5EF4-FFF2-40B4-BE49-F238E27FC236}">
                      <a16:creationId xmlns:a16="http://schemas.microsoft.com/office/drawing/2014/main" id="{B2A43DDE-8C61-8445-AC83-8A99F49719DD}"/>
                    </a:ext>
                  </a:extLst>
                </p:cNvPr>
                <p:cNvSpPr/>
                <p:nvPr/>
              </p:nvSpPr>
              <p:spPr>
                <a:xfrm>
                  <a:off x="11268610" y="3785053"/>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474" name="Rectangle 473">
                  <a:extLst>
                    <a:ext uri="{FF2B5EF4-FFF2-40B4-BE49-F238E27FC236}">
                      <a16:creationId xmlns:a16="http://schemas.microsoft.com/office/drawing/2014/main" id="{B2A43DDE-8C61-8445-AC83-8A99F49719DD}"/>
                    </a:ext>
                  </a:extLst>
                </p:cNvPr>
                <p:cNvSpPr>
                  <a:spLocks noRot="1" noChangeAspect="1" noMove="1" noResize="1" noEditPoints="1" noAdjustHandles="1" noChangeArrowheads="1" noChangeShapeType="1" noTextEdit="1"/>
                </p:cNvSpPr>
                <p:nvPr/>
              </p:nvSpPr>
              <p:spPr>
                <a:xfrm>
                  <a:off x="11268610" y="3785053"/>
                  <a:ext cx="384080"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5" name="Rectangle 474">
                  <a:extLst>
                    <a:ext uri="{FF2B5EF4-FFF2-40B4-BE49-F238E27FC236}">
                      <a16:creationId xmlns:a16="http://schemas.microsoft.com/office/drawing/2014/main" id="{98E72B62-17A7-F243-9057-3457DB79BE7F}"/>
                    </a:ext>
                  </a:extLst>
                </p:cNvPr>
                <p:cNvSpPr/>
                <p:nvPr/>
              </p:nvSpPr>
              <p:spPr>
                <a:xfrm>
                  <a:off x="11271607" y="5025942"/>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475" name="Rectangle 474">
                  <a:extLst>
                    <a:ext uri="{FF2B5EF4-FFF2-40B4-BE49-F238E27FC236}">
                      <a16:creationId xmlns:a16="http://schemas.microsoft.com/office/drawing/2014/main" id="{98E72B62-17A7-F243-9057-3457DB79BE7F}"/>
                    </a:ext>
                  </a:extLst>
                </p:cNvPr>
                <p:cNvSpPr>
                  <a:spLocks noRot="1" noChangeAspect="1" noMove="1" noResize="1" noEditPoints="1" noAdjustHandles="1" noChangeArrowheads="1" noChangeShapeType="1" noTextEdit="1"/>
                </p:cNvSpPr>
                <p:nvPr/>
              </p:nvSpPr>
              <p:spPr>
                <a:xfrm>
                  <a:off x="11271607" y="5025942"/>
                  <a:ext cx="348044" cy="27699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6" name="Rectangle 475">
                  <a:extLst>
                    <a:ext uri="{FF2B5EF4-FFF2-40B4-BE49-F238E27FC236}">
                      <a16:creationId xmlns:a16="http://schemas.microsoft.com/office/drawing/2014/main" id="{A0125680-2E24-724D-A6D4-B7D0207C9D8C}"/>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rgbClr val="7030A0"/>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smtClean="0">
                                <a:solidFill>
                                  <a:srgbClr val="7030A0"/>
                                </a:solidFill>
                                <a:latin typeface="Cambria Math" panose="02040503050406030204" pitchFamily="18" charset="0"/>
                              </a:rPr>
                              <m:t>𝑚</m:t>
                            </m:r>
                          </m:e>
                        </m:d>
                      </m:oMath>
                    </m:oMathPara>
                  </a14:m>
                  <a:endParaRPr lang="en-GB" sz="1200" dirty="0">
                    <a:solidFill>
                      <a:schemeClr val="tx1">
                        <a:lumMod val="60000"/>
                        <a:lumOff val="40000"/>
                      </a:schemeClr>
                    </a:solidFill>
                  </a:endParaRPr>
                </a:p>
              </p:txBody>
            </p:sp>
          </mc:Choice>
          <mc:Fallback xmlns="">
            <p:sp>
              <p:nvSpPr>
                <p:cNvPr id="476" name="Rectangle 475">
                  <a:extLst>
                    <a:ext uri="{FF2B5EF4-FFF2-40B4-BE49-F238E27FC236}">
                      <a16:creationId xmlns:a16="http://schemas.microsoft.com/office/drawing/2014/main" id="{A0125680-2E24-724D-A6D4-B7D0207C9D8C}"/>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7" name="Rectangle 476">
                  <a:extLst>
                    <a:ext uri="{FF2B5EF4-FFF2-40B4-BE49-F238E27FC236}">
                      <a16:creationId xmlns:a16="http://schemas.microsoft.com/office/drawing/2014/main" id="{C9BF4C6F-00CA-4B48-B96D-949BDF5DF58C}"/>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477" name="Rectangle 476">
                  <a:extLst>
                    <a:ext uri="{FF2B5EF4-FFF2-40B4-BE49-F238E27FC236}">
                      <a16:creationId xmlns:a16="http://schemas.microsoft.com/office/drawing/2014/main" id="{C9BF4C6F-00CA-4B48-B96D-949BDF5DF58C}"/>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16"/>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8" name="Rectangle 477">
                  <a:extLst>
                    <a:ext uri="{FF2B5EF4-FFF2-40B4-BE49-F238E27FC236}">
                      <a16:creationId xmlns:a16="http://schemas.microsoft.com/office/drawing/2014/main" id="{509CF7D3-8AA1-FC48-AE1C-A1B034942268}"/>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𝑇𝑟𝑎𝑣𝑒𝑙</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rgbClr val="7030A0"/>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478" name="Rectangle 477">
                  <a:extLst>
                    <a:ext uri="{FF2B5EF4-FFF2-40B4-BE49-F238E27FC236}">
                      <a16:creationId xmlns:a16="http://schemas.microsoft.com/office/drawing/2014/main" id="{509CF7D3-8AA1-FC48-AE1C-A1B034942268}"/>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9" name="Rectangle 478">
                  <a:extLst>
                    <a:ext uri="{FF2B5EF4-FFF2-40B4-BE49-F238E27FC236}">
                      <a16:creationId xmlns:a16="http://schemas.microsoft.com/office/drawing/2014/main" id="{E5B6B23B-CA9E-774E-AB7C-7485A3615817}"/>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rgbClr val="7030A0"/>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479" name="Rectangle 478">
                  <a:extLst>
                    <a:ext uri="{FF2B5EF4-FFF2-40B4-BE49-F238E27FC236}">
                      <a16:creationId xmlns:a16="http://schemas.microsoft.com/office/drawing/2014/main" id="{E5B6B23B-CA9E-774E-AB7C-7485A3615817}"/>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0" name="Rectangle 479">
                  <a:extLst>
                    <a:ext uri="{FF2B5EF4-FFF2-40B4-BE49-F238E27FC236}">
                      <a16:creationId xmlns:a16="http://schemas.microsoft.com/office/drawing/2014/main" id="{8669CE61-28A9-0D4A-B9C0-9820078D4998}"/>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480" name="Rectangle 479">
                  <a:extLst>
                    <a:ext uri="{FF2B5EF4-FFF2-40B4-BE49-F238E27FC236}">
                      <a16:creationId xmlns:a16="http://schemas.microsoft.com/office/drawing/2014/main" id="{8669CE61-28A9-0D4A-B9C0-9820078D4998}"/>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19"/>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1" name="Rectangle 480">
                  <a:extLst>
                    <a:ext uri="{FF2B5EF4-FFF2-40B4-BE49-F238E27FC236}">
                      <a16:creationId xmlns:a16="http://schemas.microsoft.com/office/drawing/2014/main" id="{D2A0E585-F205-934B-9E8F-90BE9A43463D}"/>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rgbClr val="7030A0"/>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481" name="Rectangle 480">
                  <a:extLst>
                    <a:ext uri="{FF2B5EF4-FFF2-40B4-BE49-F238E27FC236}">
                      <a16:creationId xmlns:a16="http://schemas.microsoft.com/office/drawing/2014/main" id="{D2A0E585-F205-934B-9E8F-90BE9A43463D}"/>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20"/>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2" name="Rectangle 481">
                  <a:extLst>
                    <a:ext uri="{FF2B5EF4-FFF2-40B4-BE49-F238E27FC236}">
                      <a16:creationId xmlns:a16="http://schemas.microsoft.com/office/drawing/2014/main" id="{498EAF93-89DC-474B-BE29-818AD4B58452}"/>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2" name="Rectangle 481">
                  <a:extLst>
                    <a:ext uri="{FF2B5EF4-FFF2-40B4-BE49-F238E27FC236}">
                      <a16:creationId xmlns:a16="http://schemas.microsoft.com/office/drawing/2014/main" id="{498EAF93-89DC-474B-BE29-818AD4B58452}"/>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3" name="Rectangle 482">
                  <a:extLst>
                    <a:ext uri="{FF2B5EF4-FFF2-40B4-BE49-F238E27FC236}">
                      <a16:creationId xmlns:a16="http://schemas.microsoft.com/office/drawing/2014/main" id="{25395C40-49FD-C14C-849F-4DBDC607A551}"/>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483" name="Rectangle 482">
                  <a:extLst>
                    <a:ext uri="{FF2B5EF4-FFF2-40B4-BE49-F238E27FC236}">
                      <a16:creationId xmlns:a16="http://schemas.microsoft.com/office/drawing/2014/main" id="{25395C40-49FD-C14C-849F-4DBDC607A551}"/>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22"/>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4" name="Rectangle 483">
                  <a:extLst>
                    <a:ext uri="{FF2B5EF4-FFF2-40B4-BE49-F238E27FC236}">
                      <a16:creationId xmlns:a16="http://schemas.microsoft.com/office/drawing/2014/main" id="{A99C13C6-A9B2-B74E-95A1-CA68927AD8A0}"/>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4" name="Rectangle 483">
                  <a:extLst>
                    <a:ext uri="{FF2B5EF4-FFF2-40B4-BE49-F238E27FC236}">
                      <a16:creationId xmlns:a16="http://schemas.microsoft.com/office/drawing/2014/main" id="{A99C13C6-A9B2-B74E-95A1-CA68927AD8A0}"/>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5" name="Rectangle 484">
                  <a:extLst>
                    <a:ext uri="{FF2B5EF4-FFF2-40B4-BE49-F238E27FC236}">
                      <a16:creationId xmlns:a16="http://schemas.microsoft.com/office/drawing/2014/main" id="{1817A160-AAC5-D14D-B8A2-F682ED342BA9}"/>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5" name="Rectangle 484">
                  <a:extLst>
                    <a:ext uri="{FF2B5EF4-FFF2-40B4-BE49-F238E27FC236}">
                      <a16:creationId xmlns:a16="http://schemas.microsoft.com/office/drawing/2014/main" id="{1817A160-AAC5-D14D-B8A2-F682ED342BA9}"/>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6" name="Rectangle 485">
                  <a:extLst>
                    <a:ext uri="{FF2B5EF4-FFF2-40B4-BE49-F238E27FC236}">
                      <a16:creationId xmlns:a16="http://schemas.microsoft.com/office/drawing/2014/main" id="{5D4B931A-9F87-CC42-AA76-2C4089A225C5}"/>
                    </a:ext>
                  </a:extLst>
                </p:cNvPr>
                <p:cNvSpPr/>
                <p:nvPr/>
              </p:nvSpPr>
              <p:spPr>
                <a:xfrm>
                  <a:off x="10636462" y="479510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6" name="Rectangle 485">
                  <a:extLst>
                    <a:ext uri="{FF2B5EF4-FFF2-40B4-BE49-F238E27FC236}">
                      <a16:creationId xmlns:a16="http://schemas.microsoft.com/office/drawing/2014/main" id="{5D4B931A-9F87-CC42-AA76-2C4089A225C5}"/>
                    </a:ext>
                  </a:extLst>
                </p:cNvPr>
                <p:cNvSpPr>
                  <a:spLocks noRot="1" noChangeAspect="1" noMove="1" noResize="1" noEditPoints="1" noAdjustHandles="1" noChangeArrowheads="1" noChangeShapeType="1" noTextEdit="1"/>
                </p:cNvSpPr>
                <p:nvPr/>
              </p:nvSpPr>
              <p:spPr>
                <a:xfrm>
                  <a:off x="10636462" y="4795109"/>
                  <a:ext cx="316112"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7" name="Rectangle 486">
                  <a:extLst>
                    <a:ext uri="{FF2B5EF4-FFF2-40B4-BE49-F238E27FC236}">
                      <a16:creationId xmlns:a16="http://schemas.microsoft.com/office/drawing/2014/main" id="{36466194-C179-5D45-B00D-B9DD12BDDFE2}"/>
                    </a:ext>
                  </a:extLst>
                </p:cNvPr>
                <p:cNvSpPr/>
                <p:nvPr/>
              </p:nvSpPr>
              <p:spPr>
                <a:xfrm>
                  <a:off x="10489151"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7" name="Rectangle 486">
                  <a:extLst>
                    <a:ext uri="{FF2B5EF4-FFF2-40B4-BE49-F238E27FC236}">
                      <a16:creationId xmlns:a16="http://schemas.microsoft.com/office/drawing/2014/main" id="{36466194-C179-5D45-B00D-B9DD12BDDFE2}"/>
                    </a:ext>
                  </a:extLst>
                </p:cNvPr>
                <p:cNvSpPr>
                  <a:spLocks noRot="1" noChangeAspect="1" noMove="1" noResize="1" noEditPoints="1" noAdjustHandles="1" noChangeArrowheads="1" noChangeShapeType="1" noTextEdit="1"/>
                </p:cNvSpPr>
                <p:nvPr/>
              </p:nvSpPr>
              <p:spPr>
                <a:xfrm>
                  <a:off x="10489151" y="4256331"/>
                  <a:ext cx="316112" cy="276999"/>
                </a:xfrm>
                <a:prstGeom prst="rect">
                  <a:avLst/>
                </a:prstGeom>
                <a:blipFill>
                  <a:blip r:embed="rId2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8" name="Rectangle 487">
                  <a:extLst>
                    <a:ext uri="{FF2B5EF4-FFF2-40B4-BE49-F238E27FC236}">
                      <a16:creationId xmlns:a16="http://schemas.microsoft.com/office/drawing/2014/main" id="{C6DB386E-1887-6E47-BD86-11E8748649B1}"/>
                    </a:ext>
                  </a:extLst>
                </p:cNvPr>
                <p:cNvSpPr/>
                <p:nvPr/>
              </p:nvSpPr>
              <p:spPr>
                <a:xfrm>
                  <a:off x="10336621" y="3903894"/>
                  <a:ext cx="103554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rgbClr val="7030A0"/>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488" name="Rectangle 487">
                  <a:extLst>
                    <a:ext uri="{FF2B5EF4-FFF2-40B4-BE49-F238E27FC236}">
                      <a16:creationId xmlns:a16="http://schemas.microsoft.com/office/drawing/2014/main" id="{C6DB386E-1887-6E47-BD86-11E8748649B1}"/>
                    </a:ext>
                  </a:extLst>
                </p:cNvPr>
                <p:cNvSpPr>
                  <a:spLocks noRot="1" noChangeAspect="1" noMove="1" noResize="1" noEditPoints="1" noAdjustHandles="1" noChangeArrowheads="1" noChangeShapeType="1" noTextEdit="1"/>
                </p:cNvSpPr>
                <p:nvPr/>
              </p:nvSpPr>
              <p:spPr>
                <a:xfrm>
                  <a:off x="10336621" y="3903894"/>
                  <a:ext cx="1035540" cy="276999"/>
                </a:xfrm>
                <a:prstGeom prst="rect">
                  <a:avLst/>
                </a:prstGeom>
                <a:blipFill>
                  <a:blip r:embed="rId27"/>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9" name="Rectangle 488">
                  <a:extLst>
                    <a:ext uri="{FF2B5EF4-FFF2-40B4-BE49-F238E27FC236}">
                      <a16:creationId xmlns:a16="http://schemas.microsoft.com/office/drawing/2014/main" id="{170C9491-F2E1-6540-A8F4-77520903BD25}"/>
                    </a:ext>
                  </a:extLst>
                </p:cNvPr>
                <p:cNvSpPr/>
                <p:nvPr/>
              </p:nvSpPr>
              <p:spPr>
                <a:xfrm>
                  <a:off x="10490477" y="3699024"/>
                  <a:ext cx="72782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rgbClr val="7030A0"/>
                                </a:solidFill>
                                <a:latin typeface="Cambria Math" panose="02040503050406030204" pitchFamily="18" charset="0"/>
                              </a:rPr>
                              <m:t>𝑑</m:t>
                            </m:r>
                          </m:e>
                        </m:d>
                      </m:oMath>
                    </m:oMathPara>
                  </a14:m>
                  <a:endParaRPr lang="en-GB" sz="1200" dirty="0">
                    <a:solidFill>
                      <a:schemeClr val="tx1">
                        <a:lumMod val="60000"/>
                        <a:lumOff val="40000"/>
                      </a:schemeClr>
                    </a:solidFill>
                  </a:endParaRPr>
                </a:p>
              </p:txBody>
            </p:sp>
          </mc:Choice>
          <mc:Fallback xmlns="">
            <p:sp>
              <p:nvSpPr>
                <p:cNvPr id="489" name="Rectangle 488">
                  <a:extLst>
                    <a:ext uri="{FF2B5EF4-FFF2-40B4-BE49-F238E27FC236}">
                      <a16:creationId xmlns:a16="http://schemas.microsoft.com/office/drawing/2014/main" id="{170C9491-F2E1-6540-A8F4-77520903BD25}"/>
                    </a:ext>
                  </a:extLst>
                </p:cNvPr>
                <p:cNvSpPr>
                  <a:spLocks noRot="1" noChangeAspect="1" noMove="1" noResize="1" noEditPoints="1" noAdjustHandles="1" noChangeArrowheads="1" noChangeShapeType="1" noTextEdit="1"/>
                </p:cNvSpPr>
                <p:nvPr/>
              </p:nvSpPr>
              <p:spPr>
                <a:xfrm>
                  <a:off x="10490477" y="3699024"/>
                  <a:ext cx="727828" cy="276999"/>
                </a:xfrm>
                <a:prstGeom prst="rect">
                  <a:avLst/>
                </a:prstGeom>
                <a:blipFill>
                  <a:blip r:embed="rId2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0" name="Rectangle 489">
                  <a:extLst>
                    <a:ext uri="{FF2B5EF4-FFF2-40B4-BE49-F238E27FC236}">
                      <a16:creationId xmlns:a16="http://schemas.microsoft.com/office/drawing/2014/main" id="{AAB4A22A-A5C0-6A4F-B68A-B135A901D92C}"/>
                    </a:ext>
                  </a:extLst>
                </p:cNvPr>
                <p:cNvSpPr/>
                <p:nvPr/>
              </p:nvSpPr>
              <p:spPr>
                <a:xfrm>
                  <a:off x="10129437" y="4442219"/>
                  <a:ext cx="1035540"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rgbClr val="7030A0"/>
                                </a:solidFill>
                                <a:latin typeface="Cambria Math" panose="02040503050406030204" pitchFamily="18" charset="0"/>
                              </a:rPr>
                              <m:t>𝑑</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rgbClr val="7030A0"/>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490" name="Rectangle 489">
                  <a:extLst>
                    <a:ext uri="{FF2B5EF4-FFF2-40B4-BE49-F238E27FC236}">
                      <a16:creationId xmlns:a16="http://schemas.microsoft.com/office/drawing/2014/main" id="{AAB4A22A-A5C0-6A4F-B68A-B135A901D92C}"/>
                    </a:ext>
                  </a:extLst>
                </p:cNvPr>
                <p:cNvSpPr>
                  <a:spLocks noRot="1" noChangeAspect="1" noMove="1" noResize="1" noEditPoints="1" noAdjustHandles="1" noChangeArrowheads="1" noChangeShapeType="1" noTextEdit="1"/>
                </p:cNvSpPr>
                <p:nvPr/>
              </p:nvSpPr>
              <p:spPr>
                <a:xfrm>
                  <a:off x="10129437" y="4442219"/>
                  <a:ext cx="1035540" cy="461665"/>
                </a:xfrm>
                <a:prstGeom prst="rect">
                  <a:avLst/>
                </a:prstGeom>
                <a:blipFill>
                  <a:blip r:embed="rId29"/>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1" name="Rectangle 490">
                  <a:extLst>
                    <a:ext uri="{FF2B5EF4-FFF2-40B4-BE49-F238E27FC236}">
                      <a16:creationId xmlns:a16="http://schemas.microsoft.com/office/drawing/2014/main" id="{14E17086-93AC-B043-A42A-98909B2FF1C3}"/>
                    </a:ext>
                  </a:extLst>
                </p:cNvPr>
                <p:cNvSpPr/>
                <p:nvPr/>
              </p:nvSpPr>
              <p:spPr>
                <a:xfrm>
                  <a:off x="10281557" y="4961700"/>
                  <a:ext cx="1025922"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rgbClr val="7030A0"/>
                                </a:solidFill>
                                <a:latin typeface="Cambria Math" panose="02040503050406030204" pitchFamily="18" charset="0"/>
                              </a:rPr>
                              <m:t>𝑑</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rgbClr val="7030A0"/>
                                </a:solidFill>
                                <a:latin typeface="Cambria Math" panose="02040503050406030204" pitchFamily="18" charset="0"/>
                              </a:rPr>
                              <m:t>𝑖</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491" name="Rectangle 490">
                  <a:extLst>
                    <a:ext uri="{FF2B5EF4-FFF2-40B4-BE49-F238E27FC236}">
                      <a16:creationId xmlns:a16="http://schemas.microsoft.com/office/drawing/2014/main" id="{14E17086-93AC-B043-A42A-98909B2FF1C3}"/>
                    </a:ext>
                  </a:extLst>
                </p:cNvPr>
                <p:cNvSpPr>
                  <a:spLocks noRot="1" noChangeAspect="1" noMove="1" noResize="1" noEditPoints="1" noAdjustHandles="1" noChangeArrowheads="1" noChangeShapeType="1" noTextEdit="1"/>
                </p:cNvSpPr>
                <p:nvPr/>
              </p:nvSpPr>
              <p:spPr>
                <a:xfrm>
                  <a:off x="10281557" y="4961700"/>
                  <a:ext cx="1025922" cy="461665"/>
                </a:xfrm>
                <a:prstGeom prst="rect">
                  <a:avLst/>
                </a:prstGeom>
                <a:blipFill>
                  <a:blip r:embed="rId30"/>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2" name="Rectangle 491">
                  <a:extLst>
                    <a:ext uri="{FF2B5EF4-FFF2-40B4-BE49-F238E27FC236}">
                      <a16:creationId xmlns:a16="http://schemas.microsoft.com/office/drawing/2014/main" id="{C5C065CA-C665-004B-B3A2-7D3FE4D80505}"/>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rgbClr val="7030A0"/>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492" name="Rectangle 491">
                  <a:extLst>
                    <a:ext uri="{FF2B5EF4-FFF2-40B4-BE49-F238E27FC236}">
                      <a16:creationId xmlns:a16="http://schemas.microsoft.com/office/drawing/2014/main" id="{C5C065CA-C665-004B-B3A2-7D3FE4D80505}"/>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31"/>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3" name="Rectangle 492">
                  <a:extLst>
                    <a:ext uri="{FF2B5EF4-FFF2-40B4-BE49-F238E27FC236}">
                      <a16:creationId xmlns:a16="http://schemas.microsoft.com/office/drawing/2014/main" id="{DC1AEBAB-5498-EB4B-BAB4-AC71341A0AD6}"/>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rgbClr val="7030A0"/>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493" name="Rectangle 492">
                  <a:extLst>
                    <a:ext uri="{FF2B5EF4-FFF2-40B4-BE49-F238E27FC236}">
                      <a16:creationId xmlns:a16="http://schemas.microsoft.com/office/drawing/2014/main" id="{DC1AEBAB-5498-EB4B-BAB4-AC71341A0AD6}"/>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32"/>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4" name="Rectangle 493">
                  <a:extLst>
                    <a:ext uri="{FF2B5EF4-FFF2-40B4-BE49-F238E27FC236}">
                      <a16:creationId xmlns:a16="http://schemas.microsoft.com/office/drawing/2014/main" id="{21DDF6E0-5DAA-184A-BCEB-33C6BAD88896}"/>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494" name="Rectangle 493">
                  <a:extLst>
                    <a:ext uri="{FF2B5EF4-FFF2-40B4-BE49-F238E27FC236}">
                      <a16:creationId xmlns:a16="http://schemas.microsoft.com/office/drawing/2014/main" id="{21DDF6E0-5DAA-184A-BCEB-33C6BAD88896}"/>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33"/>
                  <a:stretch>
                    <a:fillRect b="-6667"/>
                  </a:stretch>
                </a:blipFill>
              </p:spPr>
              <p:txBody>
                <a:bodyPr/>
                <a:lstStyle/>
                <a:p>
                  <a:r>
                    <a:rPr lang="en-GB">
                      <a:noFill/>
                    </a:rPr>
                    <a:t> </a:t>
                  </a:r>
                </a:p>
              </p:txBody>
            </p:sp>
          </mc:Fallback>
        </mc:AlternateContent>
        <p:cxnSp>
          <p:nvCxnSpPr>
            <p:cNvPr id="495" name="Straight Connector 494">
              <a:extLst>
                <a:ext uri="{FF2B5EF4-FFF2-40B4-BE49-F238E27FC236}">
                  <a16:creationId xmlns:a16="http://schemas.microsoft.com/office/drawing/2014/main" id="{D80B0036-BA3F-6847-83AF-CB90F18F4F36}"/>
                </a:ext>
              </a:extLst>
            </p:cNvPr>
            <p:cNvCxnSpPr>
              <a:cxnSpLocks/>
              <a:stCxn id="494" idx="0"/>
              <a:endCxn id="496"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96" name="Oval 495">
              <a:extLst>
                <a:ext uri="{FF2B5EF4-FFF2-40B4-BE49-F238E27FC236}">
                  <a16:creationId xmlns:a16="http://schemas.microsoft.com/office/drawing/2014/main" id="{0A9B64EB-1A13-6648-BEF2-9F08C62DDCD6}"/>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497" name="Rectangle 496">
                  <a:extLst>
                    <a:ext uri="{FF2B5EF4-FFF2-40B4-BE49-F238E27FC236}">
                      <a16:creationId xmlns:a16="http://schemas.microsoft.com/office/drawing/2014/main" id="{C5424790-3696-C545-8DBF-466DCFE3D2FD}"/>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497" name="Rectangle 496">
                  <a:extLst>
                    <a:ext uri="{FF2B5EF4-FFF2-40B4-BE49-F238E27FC236}">
                      <a16:creationId xmlns:a16="http://schemas.microsoft.com/office/drawing/2014/main" id="{C5424790-3696-C545-8DBF-466DCFE3D2F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4"/>
                  <a:stretch>
                    <a:fillRect b="-6667"/>
                  </a:stretch>
                </a:blipFill>
              </p:spPr>
              <p:txBody>
                <a:bodyPr/>
                <a:lstStyle/>
                <a:p>
                  <a:r>
                    <a:rPr lang="en-GB">
                      <a:noFill/>
                    </a:rPr>
                    <a:t> </a:t>
                  </a:r>
                </a:p>
              </p:txBody>
            </p:sp>
          </mc:Fallback>
        </mc:AlternateContent>
        <p:cxnSp>
          <p:nvCxnSpPr>
            <p:cNvPr id="498" name="Straight Connector 497">
              <a:extLst>
                <a:ext uri="{FF2B5EF4-FFF2-40B4-BE49-F238E27FC236}">
                  <a16:creationId xmlns:a16="http://schemas.microsoft.com/office/drawing/2014/main" id="{4D2CD08F-32D6-FE41-9079-FA93F4EB501A}"/>
                </a:ext>
              </a:extLst>
            </p:cNvPr>
            <p:cNvCxnSpPr>
              <a:cxnSpLocks/>
              <a:stCxn id="497" idx="0"/>
              <a:endCxn id="500"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99" name="Straight Connector 498">
              <a:extLst>
                <a:ext uri="{FF2B5EF4-FFF2-40B4-BE49-F238E27FC236}">
                  <a16:creationId xmlns:a16="http://schemas.microsoft.com/office/drawing/2014/main" id="{2C5CA4EE-041A-6343-9FF5-FFDD26548321}"/>
                </a:ext>
              </a:extLst>
            </p:cNvPr>
            <p:cNvCxnSpPr>
              <a:cxnSpLocks/>
              <a:stCxn id="500" idx="0"/>
              <a:endCxn id="501"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0" name="Oval 499">
              <a:extLst>
                <a:ext uri="{FF2B5EF4-FFF2-40B4-BE49-F238E27FC236}">
                  <a16:creationId xmlns:a16="http://schemas.microsoft.com/office/drawing/2014/main" id="{860BD655-BC16-4A40-8B61-F68FCA8ECE0A}"/>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501" name="TextBox 500">
                  <a:extLst>
                    <a:ext uri="{FF2B5EF4-FFF2-40B4-BE49-F238E27FC236}">
                      <a16:creationId xmlns:a16="http://schemas.microsoft.com/office/drawing/2014/main" id="{E7903046-253F-CA45-8127-D158CB0F134D}"/>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01" name="TextBox 500">
                  <a:extLst>
                    <a:ext uri="{FF2B5EF4-FFF2-40B4-BE49-F238E27FC236}">
                      <a16:creationId xmlns:a16="http://schemas.microsoft.com/office/drawing/2014/main" id="{E7903046-253F-CA45-8127-D158CB0F134D}"/>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35"/>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2" name="Rectangle 501">
                  <a:extLst>
                    <a:ext uri="{FF2B5EF4-FFF2-40B4-BE49-F238E27FC236}">
                      <a16:creationId xmlns:a16="http://schemas.microsoft.com/office/drawing/2014/main" id="{D71915F7-D194-014F-9C6F-9FE8FCD4B703}"/>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502" name="Rectangle 501">
                  <a:extLst>
                    <a:ext uri="{FF2B5EF4-FFF2-40B4-BE49-F238E27FC236}">
                      <a16:creationId xmlns:a16="http://schemas.microsoft.com/office/drawing/2014/main" id="{D71915F7-D194-014F-9C6F-9FE8FCD4B703}"/>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3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3" name="Rectangle 502">
                  <a:extLst>
                    <a:ext uri="{FF2B5EF4-FFF2-40B4-BE49-F238E27FC236}">
                      <a16:creationId xmlns:a16="http://schemas.microsoft.com/office/drawing/2014/main" id="{8F899E30-C683-DB4A-8BE7-E09746ABB358}"/>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503" name="Rectangle 502">
                  <a:extLst>
                    <a:ext uri="{FF2B5EF4-FFF2-40B4-BE49-F238E27FC236}">
                      <a16:creationId xmlns:a16="http://schemas.microsoft.com/office/drawing/2014/main" id="{8F899E30-C683-DB4A-8BE7-E09746ABB358}"/>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4" name="Rectangle 503">
                  <a:extLst>
                    <a:ext uri="{FF2B5EF4-FFF2-40B4-BE49-F238E27FC236}">
                      <a16:creationId xmlns:a16="http://schemas.microsoft.com/office/drawing/2014/main" id="{0B2E0A89-A28C-2541-8BAB-ACACB3D0922A}"/>
                    </a:ext>
                  </a:extLst>
                </p:cNvPr>
                <p:cNvSpPr/>
                <p:nvPr/>
              </p:nvSpPr>
              <p:spPr>
                <a:xfrm>
                  <a:off x="10486759" y="3244735"/>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504" name="Rectangle 503">
                  <a:extLst>
                    <a:ext uri="{FF2B5EF4-FFF2-40B4-BE49-F238E27FC236}">
                      <a16:creationId xmlns:a16="http://schemas.microsoft.com/office/drawing/2014/main" id="{0B2E0A89-A28C-2541-8BAB-ACACB3D0922A}"/>
                    </a:ext>
                  </a:extLst>
                </p:cNvPr>
                <p:cNvSpPr>
                  <a:spLocks noRot="1" noChangeAspect="1" noMove="1" noResize="1" noEditPoints="1" noAdjustHandles="1" noChangeArrowheads="1" noChangeShapeType="1" noTextEdit="1"/>
                </p:cNvSpPr>
                <p:nvPr/>
              </p:nvSpPr>
              <p:spPr>
                <a:xfrm>
                  <a:off x="10486759" y="3244735"/>
                  <a:ext cx="543803" cy="276999"/>
                </a:xfrm>
                <a:prstGeom prst="rect">
                  <a:avLst/>
                </a:prstGeom>
                <a:blipFill>
                  <a:blip r:embed="rId38"/>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5" name="Rectangle 504">
                  <a:extLst>
                    <a:ext uri="{FF2B5EF4-FFF2-40B4-BE49-F238E27FC236}">
                      <a16:creationId xmlns:a16="http://schemas.microsoft.com/office/drawing/2014/main" id="{E88E629B-6465-6E46-809D-54E442ECEFE1}"/>
                    </a:ext>
                  </a:extLst>
                </p:cNvPr>
                <p:cNvSpPr/>
                <p:nvPr/>
              </p:nvSpPr>
              <p:spPr>
                <a:xfrm>
                  <a:off x="10431679" y="3048773"/>
                  <a:ext cx="65396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rgbClr val="7030A0"/>
                                </a:solidFill>
                                <a:latin typeface="Cambria Math" panose="02040503050406030204" pitchFamily="18" charset="0"/>
                              </a:rPr>
                              <m:t>𝐼</m:t>
                            </m:r>
                          </m:e>
                        </m:d>
                      </m:oMath>
                    </m:oMathPara>
                  </a14:m>
                  <a:endParaRPr lang="en-GB" sz="1200" dirty="0">
                    <a:solidFill>
                      <a:schemeClr val="tx1">
                        <a:lumMod val="60000"/>
                        <a:lumOff val="40000"/>
                      </a:schemeClr>
                    </a:solidFill>
                  </a:endParaRPr>
                </a:p>
              </p:txBody>
            </p:sp>
          </mc:Choice>
          <mc:Fallback xmlns="">
            <p:sp>
              <p:nvSpPr>
                <p:cNvPr id="505" name="Rectangle 504">
                  <a:extLst>
                    <a:ext uri="{FF2B5EF4-FFF2-40B4-BE49-F238E27FC236}">
                      <a16:creationId xmlns:a16="http://schemas.microsoft.com/office/drawing/2014/main" id="{E88E629B-6465-6E46-809D-54E442ECEFE1}"/>
                    </a:ext>
                  </a:extLst>
                </p:cNvPr>
                <p:cNvSpPr>
                  <a:spLocks noRot="1" noChangeAspect="1" noMove="1" noResize="1" noEditPoints="1" noAdjustHandles="1" noChangeArrowheads="1" noChangeShapeType="1" noTextEdit="1"/>
                </p:cNvSpPr>
                <p:nvPr/>
              </p:nvSpPr>
              <p:spPr>
                <a:xfrm>
                  <a:off x="10431679" y="3048773"/>
                  <a:ext cx="653962" cy="276999"/>
                </a:xfrm>
                <a:prstGeom prst="rect">
                  <a:avLst/>
                </a:prstGeom>
                <a:blipFill>
                  <a:blip r:embed="rId39"/>
                  <a:stretch>
                    <a:fillRect/>
                  </a:stretch>
                </a:blipFill>
              </p:spPr>
              <p:txBody>
                <a:bodyPr/>
                <a:lstStyle/>
                <a:p>
                  <a:r>
                    <a:rPr lang="en-GB">
                      <a:noFill/>
                    </a:rPr>
                    <a:t> </a:t>
                  </a:r>
                </a:p>
              </p:txBody>
            </p:sp>
          </mc:Fallback>
        </mc:AlternateContent>
      </p:grpSp>
      <p:grpSp>
        <p:nvGrpSpPr>
          <p:cNvPr id="506" name="Group 505">
            <a:extLst>
              <a:ext uri="{FF2B5EF4-FFF2-40B4-BE49-F238E27FC236}">
                <a16:creationId xmlns:a16="http://schemas.microsoft.com/office/drawing/2014/main" id="{878CAB52-FD10-3544-9C31-FC0A377B89B5}"/>
              </a:ext>
            </a:extLst>
          </p:cNvPr>
          <p:cNvGrpSpPr/>
          <p:nvPr/>
        </p:nvGrpSpPr>
        <p:grpSpPr>
          <a:xfrm>
            <a:off x="8169497" y="745865"/>
            <a:ext cx="3658145" cy="1650928"/>
            <a:chOff x="6907622" y="3651587"/>
            <a:chExt cx="5051915" cy="2279933"/>
          </a:xfrm>
        </p:grpSpPr>
        <p:grpSp>
          <p:nvGrpSpPr>
            <p:cNvPr id="507" name="Group 506">
              <a:extLst>
                <a:ext uri="{FF2B5EF4-FFF2-40B4-BE49-F238E27FC236}">
                  <a16:creationId xmlns:a16="http://schemas.microsoft.com/office/drawing/2014/main" id="{8F0117FF-228A-AB40-BDC9-BBCF1609F14E}"/>
                </a:ext>
              </a:extLst>
            </p:cNvPr>
            <p:cNvGrpSpPr/>
            <p:nvPr/>
          </p:nvGrpSpPr>
          <p:grpSpPr>
            <a:xfrm>
              <a:off x="8323703" y="3758390"/>
              <a:ext cx="1952714" cy="514051"/>
              <a:chOff x="8737128" y="3128966"/>
              <a:chExt cx="1952714" cy="514051"/>
            </a:xfrm>
          </p:grpSpPr>
          <p:cxnSp>
            <p:nvCxnSpPr>
              <p:cNvPr id="535" name="Straight Connector 534">
                <a:extLst>
                  <a:ext uri="{FF2B5EF4-FFF2-40B4-BE49-F238E27FC236}">
                    <a16:creationId xmlns:a16="http://schemas.microsoft.com/office/drawing/2014/main" id="{AB7D92FA-63C8-9345-9E13-182C9D6E3B05}"/>
                  </a:ext>
                </a:extLst>
              </p:cNvPr>
              <p:cNvCxnSpPr>
                <a:cxnSpLocks/>
                <a:stCxn id="508" idx="6"/>
                <a:endCxn id="540"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425CD236-F974-DE40-BA9D-EA2F9329F7F4}"/>
                  </a:ext>
                </a:extLst>
              </p:cNvPr>
              <p:cNvCxnSpPr>
                <a:cxnSpLocks/>
                <a:stCxn id="509" idx="2"/>
                <a:endCxn id="540"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716C36E-CA2D-E445-B77B-8BABC3E8F770}"/>
                  </a:ext>
                </a:extLst>
              </p:cNvPr>
              <p:cNvCxnSpPr>
                <a:cxnSpLocks/>
                <a:stCxn id="512" idx="0"/>
                <a:endCxn id="540"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8" name="Group 537">
                <a:extLst>
                  <a:ext uri="{FF2B5EF4-FFF2-40B4-BE49-F238E27FC236}">
                    <a16:creationId xmlns:a16="http://schemas.microsoft.com/office/drawing/2014/main" id="{3E8732D0-D107-C949-96C1-A8F610EF68D2}"/>
                  </a:ext>
                </a:extLst>
              </p:cNvPr>
              <p:cNvGrpSpPr/>
              <p:nvPr/>
            </p:nvGrpSpPr>
            <p:grpSpPr>
              <a:xfrm>
                <a:off x="9540595" y="3128966"/>
                <a:ext cx="540370" cy="412745"/>
                <a:chOff x="9540595" y="3128966"/>
                <a:chExt cx="540370" cy="412745"/>
              </a:xfrm>
            </p:grpSpPr>
            <p:sp>
              <p:nvSpPr>
                <p:cNvPr id="539" name="Rectangle 538">
                  <a:extLst>
                    <a:ext uri="{FF2B5EF4-FFF2-40B4-BE49-F238E27FC236}">
                      <a16:creationId xmlns:a16="http://schemas.microsoft.com/office/drawing/2014/main" id="{56EF184B-E1B9-C54C-80AB-89CD47008EFF}"/>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540" name="Rectangle 539">
                  <a:extLst>
                    <a:ext uri="{FF2B5EF4-FFF2-40B4-BE49-F238E27FC236}">
                      <a16:creationId xmlns:a16="http://schemas.microsoft.com/office/drawing/2014/main" id="{7223AA32-CA71-EA44-BC5D-FEFD24AFA83E}"/>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541" name="Rectangle 540">
                  <a:extLst>
                    <a:ext uri="{FF2B5EF4-FFF2-40B4-BE49-F238E27FC236}">
                      <a16:creationId xmlns:a16="http://schemas.microsoft.com/office/drawing/2014/main" id="{88C52282-DAB8-024A-8258-5763A716A5D5}"/>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542" name="TextBox 541">
                      <a:extLst>
                        <a:ext uri="{FF2B5EF4-FFF2-40B4-BE49-F238E27FC236}">
                          <a16:creationId xmlns:a16="http://schemas.microsoft.com/office/drawing/2014/main" id="{C734339B-8611-B244-B833-E634A9B1EF6D}"/>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508" name="Oval 507">
                  <a:extLst>
                    <a:ext uri="{FF2B5EF4-FFF2-40B4-BE49-F238E27FC236}">
                      <a16:creationId xmlns:a16="http://schemas.microsoft.com/office/drawing/2014/main" id="{B294B7F9-2548-884B-90CB-70D7B1AE5DED}"/>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9" name="Oval 508">
                  <a:extLst>
                    <a:ext uri="{FF2B5EF4-FFF2-40B4-BE49-F238E27FC236}">
                      <a16:creationId xmlns:a16="http://schemas.microsoft.com/office/drawing/2014/main" id="{083CD013-6FF5-3946-84FA-EE94AF0155A6}"/>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0" name="Oval 509">
                  <a:extLst>
                    <a:ext uri="{FF2B5EF4-FFF2-40B4-BE49-F238E27FC236}">
                      <a16:creationId xmlns:a16="http://schemas.microsoft.com/office/drawing/2014/main" id="{AE3502E7-DFF8-1B43-869E-BB851C3B3EE3}"/>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1" name="Oval 510">
                  <a:extLst>
                    <a:ext uri="{FF2B5EF4-FFF2-40B4-BE49-F238E27FC236}">
                      <a16:creationId xmlns:a16="http://schemas.microsoft.com/office/drawing/2014/main" id="{DE22F68C-A241-A94A-9618-D2B967715D33}"/>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2" name="Oval 511">
                  <a:extLst>
                    <a:ext uri="{FF2B5EF4-FFF2-40B4-BE49-F238E27FC236}">
                      <a16:creationId xmlns:a16="http://schemas.microsoft.com/office/drawing/2014/main" id="{9814F389-F4ED-C742-B90C-2AA7DEAE3EB8}"/>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3" name="Oval 512">
                  <a:extLst>
                    <a:ext uri="{FF2B5EF4-FFF2-40B4-BE49-F238E27FC236}">
                      <a16:creationId xmlns:a16="http://schemas.microsoft.com/office/drawing/2014/main" id="{76FEE5F9-01A0-6B41-A7CD-69B3879494B7}"/>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514" name="Straight Connector 513">
              <a:extLst>
                <a:ext uri="{FF2B5EF4-FFF2-40B4-BE49-F238E27FC236}">
                  <a16:creationId xmlns:a16="http://schemas.microsoft.com/office/drawing/2014/main" id="{95D02DDB-BBBE-DA45-A4D2-99C1D4FF435F}"/>
                </a:ext>
              </a:extLst>
            </p:cNvPr>
            <p:cNvCxnSpPr>
              <a:cxnSpLocks/>
              <a:stCxn id="511" idx="6"/>
              <a:endCxn id="532"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157E5231-F6A6-624B-A934-B1B82F3B5290}"/>
                </a:ext>
              </a:extLst>
            </p:cNvPr>
            <p:cNvCxnSpPr>
              <a:cxnSpLocks/>
              <a:stCxn id="512" idx="4"/>
              <a:endCxn id="532"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DF9A6230-312F-5E4A-8F5C-44B973413E3C}"/>
                </a:ext>
              </a:extLst>
            </p:cNvPr>
            <p:cNvCxnSpPr>
              <a:cxnSpLocks/>
              <a:stCxn id="510" idx="0"/>
              <a:endCxn id="532"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7" name="Group 516">
              <a:extLst>
                <a:ext uri="{FF2B5EF4-FFF2-40B4-BE49-F238E27FC236}">
                  <a16:creationId xmlns:a16="http://schemas.microsoft.com/office/drawing/2014/main" id="{4524A686-95D7-9349-8D09-462BDE89A9CA}"/>
                </a:ext>
              </a:extLst>
            </p:cNvPr>
            <p:cNvGrpSpPr/>
            <p:nvPr/>
          </p:nvGrpSpPr>
          <p:grpSpPr>
            <a:xfrm>
              <a:off x="8610247" y="4990220"/>
              <a:ext cx="474503" cy="412240"/>
              <a:chOff x="9288700" y="3036033"/>
              <a:chExt cx="474503" cy="412240"/>
            </a:xfrm>
          </p:grpSpPr>
          <p:sp>
            <p:nvSpPr>
              <p:cNvPr id="531" name="Rectangle 530">
                <a:extLst>
                  <a:ext uri="{FF2B5EF4-FFF2-40B4-BE49-F238E27FC236}">
                    <a16:creationId xmlns:a16="http://schemas.microsoft.com/office/drawing/2014/main" id="{CB556ECF-3609-C142-B567-21F662420CB1}"/>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532" name="Rectangle 531">
                <a:extLst>
                  <a:ext uri="{FF2B5EF4-FFF2-40B4-BE49-F238E27FC236}">
                    <a16:creationId xmlns:a16="http://schemas.microsoft.com/office/drawing/2014/main" id="{CD323545-0E7B-7344-9852-44BC480D7824}"/>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533" name="Rectangle 532">
                <a:extLst>
                  <a:ext uri="{FF2B5EF4-FFF2-40B4-BE49-F238E27FC236}">
                    <a16:creationId xmlns:a16="http://schemas.microsoft.com/office/drawing/2014/main" id="{AEEF3724-190D-BE40-A432-ED12E30B67BB}"/>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534" name="TextBox 533">
                    <a:extLst>
                      <a:ext uri="{FF2B5EF4-FFF2-40B4-BE49-F238E27FC236}">
                        <a16:creationId xmlns:a16="http://schemas.microsoft.com/office/drawing/2014/main" id="{187647C0-B74A-6245-8E12-58A612C0BE3F}"/>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518" name="Straight Connector 517">
              <a:extLst>
                <a:ext uri="{FF2B5EF4-FFF2-40B4-BE49-F238E27FC236}">
                  <a16:creationId xmlns:a16="http://schemas.microsoft.com/office/drawing/2014/main" id="{41DB2441-0DD0-C349-A38F-1F79B808CF73}"/>
                </a:ext>
              </a:extLst>
            </p:cNvPr>
            <p:cNvCxnSpPr>
              <a:cxnSpLocks/>
              <a:stCxn id="512" idx="4"/>
              <a:endCxn id="528"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F7AF2C4B-B8DA-124A-B75D-80ECD166B637}"/>
                </a:ext>
              </a:extLst>
            </p:cNvPr>
            <p:cNvCxnSpPr>
              <a:cxnSpLocks/>
              <a:stCxn id="513" idx="2"/>
              <a:endCxn id="528"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A7282A5C-7C60-FD4D-8987-CBA813D03754}"/>
                </a:ext>
              </a:extLst>
            </p:cNvPr>
            <p:cNvCxnSpPr>
              <a:cxnSpLocks/>
              <a:stCxn id="510" idx="0"/>
              <a:endCxn id="528"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1" name="Group 520">
              <a:extLst>
                <a:ext uri="{FF2B5EF4-FFF2-40B4-BE49-F238E27FC236}">
                  <a16:creationId xmlns:a16="http://schemas.microsoft.com/office/drawing/2014/main" id="{EAA6F4C3-02CD-A24D-BC98-EA59439AEE3D}"/>
                </a:ext>
              </a:extLst>
            </p:cNvPr>
            <p:cNvGrpSpPr/>
            <p:nvPr/>
          </p:nvGrpSpPr>
          <p:grpSpPr>
            <a:xfrm>
              <a:off x="9393015" y="4990220"/>
              <a:ext cx="546126" cy="412737"/>
              <a:chOff x="9540595" y="3036033"/>
              <a:chExt cx="546126" cy="412737"/>
            </a:xfrm>
          </p:grpSpPr>
          <p:sp>
            <p:nvSpPr>
              <p:cNvPr id="527" name="Rectangle 526">
                <a:extLst>
                  <a:ext uri="{FF2B5EF4-FFF2-40B4-BE49-F238E27FC236}">
                    <a16:creationId xmlns:a16="http://schemas.microsoft.com/office/drawing/2014/main" id="{05106321-F586-BD4E-9CEE-97970B4030A6}"/>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528" name="Rectangle 527">
                <a:extLst>
                  <a:ext uri="{FF2B5EF4-FFF2-40B4-BE49-F238E27FC236}">
                    <a16:creationId xmlns:a16="http://schemas.microsoft.com/office/drawing/2014/main" id="{13D00414-92C5-2948-B7C9-EDA4978705FC}"/>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529" name="Rectangle 528">
                <a:extLst>
                  <a:ext uri="{FF2B5EF4-FFF2-40B4-BE49-F238E27FC236}">
                    <a16:creationId xmlns:a16="http://schemas.microsoft.com/office/drawing/2014/main" id="{63E7441E-FC0D-0148-BFA7-AC90DA4E6113}"/>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530" name="TextBox 529">
                    <a:extLst>
                      <a:ext uri="{FF2B5EF4-FFF2-40B4-BE49-F238E27FC236}">
                        <a16:creationId xmlns:a16="http://schemas.microsoft.com/office/drawing/2014/main" id="{D882A47A-1E5F-6A45-A9FA-D8280459B7F1}"/>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522" name="Group 521">
              <a:extLst>
                <a:ext uri="{FF2B5EF4-FFF2-40B4-BE49-F238E27FC236}">
                  <a16:creationId xmlns:a16="http://schemas.microsoft.com/office/drawing/2014/main" id="{8C20E3C1-931A-8D49-B876-065DAA2B7498}"/>
                </a:ext>
              </a:extLst>
            </p:cNvPr>
            <p:cNvGrpSpPr/>
            <p:nvPr/>
          </p:nvGrpSpPr>
          <p:grpSpPr>
            <a:xfrm>
              <a:off x="9648485" y="4409628"/>
              <a:ext cx="749540" cy="380873"/>
              <a:chOff x="8665851" y="3155493"/>
              <a:chExt cx="749540" cy="380873"/>
            </a:xfrm>
          </p:grpSpPr>
          <p:cxnSp>
            <p:nvCxnSpPr>
              <p:cNvPr id="523" name="Straight Connector 522">
                <a:extLst>
                  <a:ext uri="{FF2B5EF4-FFF2-40B4-BE49-F238E27FC236}">
                    <a16:creationId xmlns:a16="http://schemas.microsoft.com/office/drawing/2014/main" id="{9CBBFD54-C8C0-CB49-94FF-DD988A4B3140}"/>
                  </a:ext>
                </a:extLst>
              </p:cNvPr>
              <p:cNvCxnSpPr>
                <a:cxnSpLocks/>
                <a:stCxn id="512" idx="6"/>
                <a:endCxn id="525"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4" name="Group 523">
                <a:extLst>
                  <a:ext uri="{FF2B5EF4-FFF2-40B4-BE49-F238E27FC236}">
                    <a16:creationId xmlns:a16="http://schemas.microsoft.com/office/drawing/2014/main" id="{71FE00FB-8E0A-504C-BAA6-DC2F75E61CB8}"/>
                  </a:ext>
                </a:extLst>
              </p:cNvPr>
              <p:cNvGrpSpPr/>
              <p:nvPr/>
            </p:nvGrpSpPr>
            <p:grpSpPr>
              <a:xfrm>
                <a:off x="8957481" y="3155493"/>
                <a:ext cx="457910" cy="380873"/>
                <a:chOff x="8957481" y="3155493"/>
                <a:chExt cx="457910" cy="380873"/>
              </a:xfrm>
            </p:grpSpPr>
            <p:sp>
              <p:nvSpPr>
                <p:cNvPr id="525" name="Rectangle 524">
                  <a:extLst>
                    <a:ext uri="{FF2B5EF4-FFF2-40B4-BE49-F238E27FC236}">
                      <a16:creationId xmlns:a16="http://schemas.microsoft.com/office/drawing/2014/main" id="{EC3B24D3-EA4D-AC40-A7A3-5FA6203A3075}"/>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526" name="TextBox 525">
                      <a:extLst>
                        <a:ext uri="{FF2B5EF4-FFF2-40B4-BE49-F238E27FC236}">
                          <a16:creationId xmlns:a16="http://schemas.microsoft.com/office/drawing/2014/main" id="{134681A7-07EA-3942-A554-CA12A0BEECA0}"/>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grpSp>
        <p:nvGrpSpPr>
          <p:cNvPr id="543" name="Group 542">
            <a:extLst>
              <a:ext uri="{FF2B5EF4-FFF2-40B4-BE49-F238E27FC236}">
                <a16:creationId xmlns:a16="http://schemas.microsoft.com/office/drawing/2014/main" id="{5D576161-DF9A-4841-BE11-FE38427D766A}"/>
              </a:ext>
            </a:extLst>
          </p:cNvPr>
          <p:cNvGrpSpPr/>
          <p:nvPr/>
        </p:nvGrpSpPr>
        <p:grpSpPr>
          <a:xfrm>
            <a:off x="2376319" y="2406746"/>
            <a:ext cx="4820224" cy="3502517"/>
            <a:chOff x="7048506" y="2406746"/>
            <a:chExt cx="4820224" cy="3502517"/>
          </a:xfrm>
        </p:grpSpPr>
        <p:sp>
          <p:nvSpPr>
            <p:cNvPr id="544" name="TextBox 543">
              <a:extLst>
                <a:ext uri="{FF2B5EF4-FFF2-40B4-BE49-F238E27FC236}">
                  <a16:creationId xmlns:a16="http://schemas.microsoft.com/office/drawing/2014/main" id="{7E22D857-67A5-2E41-8709-CC52920E7BA1}"/>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545" name="Rectangle 544">
                  <a:extLst>
                    <a:ext uri="{FF2B5EF4-FFF2-40B4-BE49-F238E27FC236}">
                      <a16:creationId xmlns:a16="http://schemas.microsoft.com/office/drawing/2014/main" id="{9A5D9B4A-5948-EC49-80F0-9E01D77CCFC4}"/>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545" name="Rectangle 544">
                  <a:extLst>
                    <a:ext uri="{FF2B5EF4-FFF2-40B4-BE49-F238E27FC236}">
                      <a16:creationId xmlns:a16="http://schemas.microsoft.com/office/drawing/2014/main" id="{9A5D9B4A-5948-EC49-80F0-9E01D77CCFC4}"/>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50"/>
                  <a:stretch>
                    <a:fillRect b="-6667"/>
                  </a:stretch>
                </a:blipFill>
              </p:spPr>
              <p:txBody>
                <a:bodyPr/>
                <a:lstStyle/>
                <a:p>
                  <a:r>
                    <a:rPr lang="en-GB">
                      <a:noFill/>
                    </a:rPr>
                    <a:t> </a:t>
                  </a:r>
                </a:p>
              </p:txBody>
            </p:sp>
          </mc:Fallback>
        </mc:AlternateContent>
        <p:cxnSp>
          <p:nvCxnSpPr>
            <p:cNvPr id="546" name="Straight Connector 545">
              <a:extLst>
                <a:ext uri="{FF2B5EF4-FFF2-40B4-BE49-F238E27FC236}">
                  <a16:creationId xmlns:a16="http://schemas.microsoft.com/office/drawing/2014/main" id="{7EB330CF-D9F9-3642-8002-4BC2E4A35769}"/>
                </a:ext>
              </a:extLst>
            </p:cNvPr>
            <p:cNvCxnSpPr>
              <a:cxnSpLocks/>
              <a:stCxn id="595" idx="0"/>
              <a:endCxn id="554"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47" name="Straight Connector 546">
              <a:extLst>
                <a:ext uri="{FF2B5EF4-FFF2-40B4-BE49-F238E27FC236}">
                  <a16:creationId xmlns:a16="http://schemas.microsoft.com/office/drawing/2014/main" id="{631B356F-BCEF-8742-9B12-7A1145AFA4AE}"/>
                </a:ext>
              </a:extLst>
            </p:cNvPr>
            <p:cNvCxnSpPr>
              <a:cxnSpLocks/>
              <a:stCxn id="545" idx="0"/>
              <a:endCxn id="556"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8" name="Straight Connector 547">
              <a:extLst>
                <a:ext uri="{FF2B5EF4-FFF2-40B4-BE49-F238E27FC236}">
                  <a16:creationId xmlns:a16="http://schemas.microsoft.com/office/drawing/2014/main" id="{C427B9E1-E512-C44D-800A-2F159358FEF7}"/>
                </a:ext>
              </a:extLst>
            </p:cNvPr>
            <p:cNvCxnSpPr>
              <a:cxnSpLocks/>
              <a:stCxn id="556" idx="0"/>
              <a:endCxn id="559" idx="4"/>
            </p:cNvCxnSpPr>
            <p:nvPr/>
          </p:nvCxnSpPr>
          <p:spPr>
            <a:xfrm flipH="1" flipV="1">
              <a:off x="11304572" y="4800697"/>
              <a:ext cx="1" cy="3293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9" name="Straight Connector 548">
              <a:extLst>
                <a:ext uri="{FF2B5EF4-FFF2-40B4-BE49-F238E27FC236}">
                  <a16:creationId xmlns:a16="http://schemas.microsoft.com/office/drawing/2014/main" id="{F07AACE5-4C21-F242-ABE6-B530E8C267C7}"/>
                </a:ext>
              </a:extLst>
            </p:cNvPr>
            <p:cNvCxnSpPr>
              <a:cxnSpLocks/>
              <a:stCxn id="555" idx="0"/>
              <a:endCxn id="553" idx="5"/>
            </p:cNvCxnSpPr>
            <p:nvPr/>
          </p:nvCxnSpPr>
          <p:spPr>
            <a:xfrm flipH="1" flipV="1">
              <a:off x="10203511" y="2703496"/>
              <a:ext cx="1101062" cy="118218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81628458-080F-9342-A107-C47CC3E28F35}"/>
                </a:ext>
              </a:extLst>
            </p:cNvPr>
            <p:cNvCxnSpPr>
              <a:cxnSpLocks/>
              <a:stCxn id="561" idx="0"/>
              <a:endCxn id="553"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51" name="Rectangle 550">
                  <a:extLst>
                    <a:ext uri="{FF2B5EF4-FFF2-40B4-BE49-F238E27FC236}">
                      <a16:creationId xmlns:a16="http://schemas.microsoft.com/office/drawing/2014/main" id="{D52B0641-FF8F-744A-8146-042FE3271795}"/>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551" name="Rectangle 550">
                  <a:extLst>
                    <a:ext uri="{FF2B5EF4-FFF2-40B4-BE49-F238E27FC236}">
                      <a16:creationId xmlns:a16="http://schemas.microsoft.com/office/drawing/2014/main" id="{D52B0641-FF8F-744A-8146-042FE3271795}"/>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51"/>
                  <a:stretch>
                    <a:fillRect b="-6667"/>
                  </a:stretch>
                </a:blipFill>
              </p:spPr>
              <p:txBody>
                <a:bodyPr/>
                <a:lstStyle/>
                <a:p>
                  <a:r>
                    <a:rPr lang="en-GB">
                      <a:noFill/>
                    </a:rPr>
                    <a:t> </a:t>
                  </a:r>
                </a:p>
              </p:txBody>
            </p:sp>
          </mc:Fallback>
        </mc:AlternateContent>
        <p:cxnSp>
          <p:nvCxnSpPr>
            <p:cNvPr id="552" name="Straight Connector 551">
              <a:extLst>
                <a:ext uri="{FF2B5EF4-FFF2-40B4-BE49-F238E27FC236}">
                  <a16:creationId xmlns:a16="http://schemas.microsoft.com/office/drawing/2014/main" id="{C46F8AC7-878D-8A42-89D2-49E7CCFB4B2A}"/>
                </a:ext>
              </a:extLst>
            </p:cNvPr>
            <p:cNvCxnSpPr>
              <a:cxnSpLocks/>
              <a:stCxn id="551" idx="0"/>
              <a:endCxn id="553"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53" name="Oval 552">
              <a:extLst>
                <a:ext uri="{FF2B5EF4-FFF2-40B4-BE49-F238E27FC236}">
                  <a16:creationId xmlns:a16="http://schemas.microsoft.com/office/drawing/2014/main" id="{E0CE769B-EC19-894C-8848-C92CF35AF5B2}"/>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554" name="Oval 553">
              <a:extLst>
                <a:ext uri="{FF2B5EF4-FFF2-40B4-BE49-F238E27FC236}">
                  <a16:creationId xmlns:a16="http://schemas.microsoft.com/office/drawing/2014/main" id="{9786BD0E-C09C-EB44-8DE5-64E7D721B318}"/>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555" name="Oval 554">
              <a:extLst>
                <a:ext uri="{FF2B5EF4-FFF2-40B4-BE49-F238E27FC236}">
                  <a16:creationId xmlns:a16="http://schemas.microsoft.com/office/drawing/2014/main" id="{16EEBA2C-0BA5-BD4F-88A5-B7FFD6062133}"/>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556" name="Oval 555">
              <a:extLst>
                <a:ext uri="{FF2B5EF4-FFF2-40B4-BE49-F238E27FC236}">
                  <a16:creationId xmlns:a16="http://schemas.microsoft.com/office/drawing/2014/main" id="{0724AB91-6821-404D-89AB-AFE5816269B6}"/>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559" name="TextBox 558">
                  <a:extLst>
                    <a:ext uri="{FF2B5EF4-FFF2-40B4-BE49-F238E27FC236}">
                      <a16:creationId xmlns:a16="http://schemas.microsoft.com/office/drawing/2014/main" id="{1B7F97C3-FEB1-2D4C-A795-A8EBC008DB0F}"/>
                    </a:ext>
                  </a:extLst>
                </p:cNvPr>
                <p:cNvSpPr txBox="1">
                  <a:spLocks/>
                </p:cNvSpPr>
                <p:nvPr/>
              </p:nvSpPr>
              <p:spPr>
                <a:xfrm>
                  <a:off x="11052572" y="4287297"/>
                  <a:ext cx="504000" cy="5134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59" name="TextBox 558">
                  <a:extLst>
                    <a:ext uri="{FF2B5EF4-FFF2-40B4-BE49-F238E27FC236}">
                      <a16:creationId xmlns:a16="http://schemas.microsoft.com/office/drawing/2014/main" id="{1B7F97C3-FEB1-2D4C-A795-A8EBC008DB0F}"/>
                    </a:ext>
                  </a:extLst>
                </p:cNvPr>
                <p:cNvSpPr txBox="1">
                  <a:spLocks noRot="1" noChangeAspect="1" noMove="1" noResize="1" noEditPoints="1" noAdjustHandles="1" noChangeArrowheads="1" noChangeShapeType="1" noTextEdit="1"/>
                </p:cNvSpPr>
                <p:nvPr/>
              </p:nvSpPr>
              <p:spPr>
                <a:xfrm>
                  <a:off x="11052572" y="4287297"/>
                  <a:ext cx="504000" cy="513400"/>
                </a:xfrm>
                <a:prstGeom prst="ellipse">
                  <a:avLst/>
                </a:prstGeom>
                <a:blipFill>
                  <a:blip r:embed="rId54"/>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0" name="Rectangle 559">
                  <a:extLst>
                    <a:ext uri="{FF2B5EF4-FFF2-40B4-BE49-F238E27FC236}">
                      <a16:creationId xmlns:a16="http://schemas.microsoft.com/office/drawing/2014/main" id="{750F2AEE-8F41-1B4E-BB76-8DD66CB36DAD}"/>
                    </a:ext>
                  </a:extLst>
                </p:cNvPr>
                <p:cNvSpPr/>
                <p:nvPr/>
              </p:nvSpPr>
              <p:spPr>
                <a:xfrm>
                  <a:off x="11484650" y="4410198"/>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560" name="Rectangle 559">
                  <a:extLst>
                    <a:ext uri="{FF2B5EF4-FFF2-40B4-BE49-F238E27FC236}">
                      <a16:creationId xmlns:a16="http://schemas.microsoft.com/office/drawing/2014/main" id="{750F2AEE-8F41-1B4E-BB76-8DD66CB36DAD}"/>
                    </a:ext>
                  </a:extLst>
                </p:cNvPr>
                <p:cNvSpPr>
                  <a:spLocks noRot="1" noChangeAspect="1" noMove="1" noResize="1" noEditPoints="1" noAdjustHandles="1" noChangeArrowheads="1" noChangeShapeType="1" noTextEdit="1"/>
                </p:cNvSpPr>
                <p:nvPr/>
              </p:nvSpPr>
              <p:spPr>
                <a:xfrm>
                  <a:off x="11484650" y="4410198"/>
                  <a:ext cx="384080" cy="276999"/>
                </a:xfrm>
                <a:prstGeom prst="rect">
                  <a:avLst/>
                </a:prstGeom>
                <a:blipFill>
                  <a:blip r:embed="rId5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1" name="TextBox 560">
                  <a:extLst>
                    <a:ext uri="{FF2B5EF4-FFF2-40B4-BE49-F238E27FC236}">
                      <a16:creationId xmlns:a16="http://schemas.microsoft.com/office/drawing/2014/main" id="{5E24AD1F-ED1E-2340-983B-F2E660F9503B}"/>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61" name="TextBox 560">
                  <a:extLst>
                    <a:ext uri="{FF2B5EF4-FFF2-40B4-BE49-F238E27FC236}">
                      <a16:creationId xmlns:a16="http://schemas.microsoft.com/office/drawing/2014/main" id="{5E24AD1F-ED1E-2340-983B-F2E660F9503B}"/>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56"/>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2" name="Rectangle 561">
                  <a:extLst>
                    <a:ext uri="{FF2B5EF4-FFF2-40B4-BE49-F238E27FC236}">
                      <a16:creationId xmlns:a16="http://schemas.microsoft.com/office/drawing/2014/main" id="{2F993929-868C-5D45-A2EE-C447F4E3B053}"/>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562" name="Rectangle 561">
                  <a:extLst>
                    <a:ext uri="{FF2B5EF4-FFF2-40B4-BE49-F238E27FC236}">
                      <a16:creationId xmlns:a16="http://schemas.microsoft.com/office/drawing/2014/main" id="{2F993929-868C-5D45-A2EE-C447F4E3B053}"/>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57"/>
                  <a:stretch>
                    <a:fillRect/>
                  </a:stretch>
                </a:blipFill>
              </p:spPr>
              <p:txBody>
                <a:bodyPr/>
                <a:lstStyle/>
                <a:p>
                  <a:r>
                    <a:rPr lang="en-GB">
                      <a:noFill/>
                    </a:rPr>
                    <a:t> </a:t>
                  </a:r>
                </a:p>
              </p:txBody>
            </p:sp>
          </mc:Fallback>
        </mc:AlternateContent>
        <p:cxnSp>
          <p:nvCxnSpPr>
            <p:cNvPr id="563" name="Straight Connector 562">
              <a:extLst>
                <a:ext uri="{FF2B5EF4-FFF2-40B4-BE49-F238E27FC236}">
                  <a16:creationId xmlns:a16="http://schemas.microsoft.com/office/drawing/2014/main" id="{6C397ECA-0D0F-2D49-B730-8C4D6B0B6D24}"/>
                </a:ext>
              </a:extLst>
            </p:cNvPr>
            <p:cNvCxnSpPr>
              <a:cxnSpLocks/>
              <a:stCxn id="590" idx="0"/>
              <a:endCxn id="554"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21016FD9-01BF-6A4F-B722-C4F577D1704B}"/>
                </a:ext>
              </a:extLst>
            </p:cNvPr>
            <p:cNvCxnSpPr>
              <a:cxnSpLocks/>
              <a:stCxn id="554" idx="0"/>
              <a:endCxn id="561"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65" name="Rectangle 564">
                  <a:extLst>
                    <a:ext uri="{FF2B5EF4-FFF2-40B4-BE49-F238E27FC236}">
                      <a16:creationId xmlns:a16="http://schemas.microsoft.com/office/drawing/2014/main" id="{7C253DA6-79B8-3946-A2E8-488C72C1141D}"/>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565" name="Rectangle 564">
                  <a:extLst>
                    <a:ext uri="{FF2B5EF4-FFF2-40B4-BE49-F238E27FC236}">
                      <a16:creationId xmlns:a16="http://schemas.microsoft.com/office/drawing/2014/main" id="{7C253DA6-79B8-3946-A2E8-488C72C1141D}"/>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58"/>
                  <a:stretch>
                    <a:fillRect/>
                  </a:stretch>
                </a:blipFill>
              </p:spPr>
              <p:txBody>
                <a:bodyPr/>
                <a:lstStyle/>
                <a:p>
                  <a:r>
                    <a:rPr lang="en-GB">
                      <a:noFill/>
                    </a:rPr>
                    <a:t> </a:t>
                  </a:r>
                </a:p>
              </p:txBody>
            </p:sp>
          </mc:Fallback>
        </mc:AlternateContent>
        <p:cxnSp>
          <p:nvCxnSpPr>
            <p:cNvPr id="566" name="Straight Connector 565">
              <a:extLst>
                <a:ext uri="{FF2B5EF4-FFF2-40B4-BE49-F238E27FC236}">
                  <a16:creationId xmlns:a16="http://schemas.microsoft.com/office/drawing/2014/main" id="{A7685D9F-13DE-BD45-BBC9-7B3B2C91619A}"/>
                </a:ext>
              </a:extLst>
            </p:cNvPr>
            <p:cNvCxnSpPr>
              <a:cxnSpLocks/>
              <a:stCxn id="559" idx="0"/>
              <a:endCxn id="555" idx="4"/>
            </p:cNvCxnSpPr>
            <p:nvPr/>
          </p:nvCxnSpPr>
          <p:spPr>
            <a:xfrm flipV="1">
              <a:off x="11304572" y="3957609"/>
              <a:ext cx="1" cy="3296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69" name="Rectangle 568">
                  <a:extLst>
                    <a:ext uri="{FF2B5EF4-FFF2-40B4-BE49-F238E27FC236}">
                      <a16:creationId xmlns:a16="http://schemas.microsoft.com/office/drawing/2014/main" id="{B3556997-030A-9241-A781-363FF4290627}"/>
                    </a:ext>
                  </a:extLst>
                </p:cNvPr>
                <p:cNvSpPr/>
                <p:nvPr/>
              </p:nvSpPr>
              <p:spPr>
                <a:xfrm>
                  <a:off x="11271607" y="5025942"/>
                  <a:ext cx="37689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569" name="Rectangle 568">
                  <a:extLst>
                    <a:ext uri="{FF2B5EF4-FFF2-40B4-BE49-F238E27FC236}">
                      <a16:creationId xmlns:a16="http://schemas.microsoft.com/office/drawing/2014/main" id="{B3556997-030A-9241-A781-363FF4290627}"/>
                    </a:ext>
                  </a:extLst>
                </p:cNvPr>
                <p:cNvSpPr>
                  <a:spLocks noRot="1" noChangeAspect="1" noMove="1" noResize="1" noEditPoints="1" noAdjustHandles="1" noChangeArrowheads="1" noChangeShapeType="1" noTextEdit="1"/>
                </p:cNvSpPr>
                <p:nvPr/>
              </p:nvSpPr>
              <p:spPr>
                <a:xfrm>
                  <a:off x="11271607" y="5025942"/>
                  <a:ext cx="376898" cy="276999"/>
                </a:xfrm>
                <a:prstGeom prst="rect">
                  <a:avLst/>
                </a:prstGeom>
                <a:blipFill>
                  <a:blip r:embed="rId6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0" name="Rectangle 569">
                  <a:extLst>
                    <a:ext uri="{FF2B5EF4-FFF2-40B4-BE49-F238E27FC236}">
                      <a16:creationId xmlns:a16="http://schemas.microsoft.com/office/drawing/2014/main" id="{723280CF-7FF2-5049-83A7-9EF438575E1D}"/>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rgbClr val="7030A0"/>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smtClean="0">
                                <a:solidFill>
                                  <a:srgbClr val="7030A0"/>
                                </a:solidFill>
                                <a:latin typeface="Cambria Math" panose="02040503050406030204" pitchFamily="18" charset="0"/>
                              </a:rPr>
                              <m:t>𝑚</m:t>
                            </m:r>
                          </m:e>
                        </m:d>
                      </m:oMath>
                    </m:oMathPara>
                  </a14:m>
                  <a:endParaRPr lang="en-GB" sz="1200" dirty="0">
                    <a:solidFill>
                      <a:schemeClr val="tx1">
                        <a:lumMod val="60000"/>
                        <a:lumOff val="40000"/>
                      </a:schemeClr>
                    </a:solidFill>
                  </a:endParaRPr>
                </a:p>
              </p:txBody>
            </p:sp>
          </mc:Choice>
          <mc:Fallback xmlns="">
            <p:sp>
              <p:nvSpPr>
                <p:cNvPr id="570" name="Rectangle 569">
                  <a:extLst>
                    <a:ext uri="{FF2B5EF4-FFF2-40B4-BE49-F238E27FC236}">
                      <a16:creationId xmlns:a16="http://schemas.microsoft.com/office/drawing/2014/main" id="{723280CF-7FF2-5049-83A7-9EF438575E1D}"/>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6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1" name="Rectangle 570">
                  <a:extLst>
                    <a:ext uri="{FF2B5EF4-FFF2-40B4-BE49-F238E27FC236}">
                      <a16:creationId xmlns:a16="http://schemas.microsoft.com/office/drawing/2014/main" id="{7F726452-4852-3242-80A9-8142B42592B0}"/>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1" name="Rectangle 570">
                  <a:extLst>
                    <a:ext uri="{FF2B5EF4-FFF2-40B4-BE49-F238E27FC236}">
                      <a16:creationId xmlns:a16="http://schemas.microsoft.com/office/drawing/2014/main" id="{7F726452-4852-3242-80A9-8142B42592B0}"/>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62"/>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2" name="Rectangle 571">
                  <a:extLst>
                    <a:ext uri="{FF2B5EF4-FFF2-40B4-BE49-F238E27FC236}">
                      <a16:creationId xmlns:a16="http://schemas.microsoft.com/office/drawing/2014/main" id="{D3395C7A-D0C7-EF4E-AF02-66BC06A53DB3}"/>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𝑇𝑟𝑎𝑣𝑒𝑙</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rgbClr val="7030A0"/>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572" name="Rectangle 571">
                  <a:extLst>
                    <a:ext uri="{FF2B5EF4-FFF2-40B4-BE49-F238E27FC236}">
                      <a16:creationId xmlns:a16="http://schemas.microsoft.com/office/drawing/2014/main" id="{D3395C7A-D0C7-EF4E-AF02-66BC06A53DB3}"/>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6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3" name="Rectangle 572">
                  <a:extLst>
                    <a:ext uri="{FF2B5EF4-FFF2-40B4-BE49-F238E27FC236}">
                      <a16:creationId xmlns:a16="http://schemas.microsoft.com/office/drawing/2014/main" id="{EA434F9A-A85E-5948-A3C0-AB32D050EBBA}"/>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rgbClr val="7030A0"/>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573" name="Rectangle 572">
                  <a:extLst>
                    <a:ext uri="{FF2B5EF4-FFF2-40B4-BE49-F238E27FC236}">
                      <a16:creationId xmlns:a16="http://schemas.microsoft.com/office/drawing/2014/main" id="{EA434F9A-A85E-5948-A3C0-AB32D050EBBA}"/>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6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4" name="Rectangle 573">
                  <a:extLst>
                    <a:ext uri="{FF2B5EF4-FFF2-40B4-BE49-F238E27FC236}">
                      <a16:creationId xmlns:a16="http://schemas.microsoft.com/office/drawing/2014/main" id="{3B985884-E496-3C41-B282-7D66FBB16FA1}"/>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4" name="Rectangle 573">
                  <a:extLst>
                    <a:ext uri="{FF2B5EF4-FFF2-40B4-BE49-F238E27FC236}">
                      <a16:creationId xmlns:a16="http://schemas.microsoft.com/office/drawing/2014/main" id="{3B985884-E496-3C41-B282-7D66FBB16FA1}"/>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65"/>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5" name="Rectangle 574">
                  <a:extLst>
                    <a:ext uri="{FF2B5EF4-FFF2-40B4-BE49-F238E27FC236}">
                      <a16:creationId xmlns:a16="http://schemas.microsoft.com/office/drawing/2014/main" id="{FB4F3994-88DD-1E4C-B9D2-BC86CEB47F4B}"/>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rgbClr val="7030A0"/>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5" name="Rectangle 574">
                  <a:extLst>
                    <a:ext uri="{FF2B5EF4-FFF2-40B4-BE49-F238E27FC236}">
                      <a16:creationId xmlns:a16="http://schemas.microsoft.com/office/drawing/2014/main" id="{FB4F3994-88DD-1E4C-B9D2-BC86CEB47F4B}"/>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66"/>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6" name="Rectangle 575">
                  <a:extLst>
                    <a:ext uri="{FF2B5EF4-FFF2-40B4-BE49-F238E27FC236}">
                      <a16:creationId xmlns:a16="http://schemas.microsoft.com/office/drawing/2014/main" id="{B1D99C32-5022-9C4C-89ED-0420967A5CCC}"/>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6" name="Rectangle 575">
                  <a:extLst>
                    <a:ext uri="{FF2B5EF4-FFF2-40B4-BE49-F238E27FC236}">
                      <a16:creationId xmlns:a16="http://schemas.microsoft.com/office/drawing/2014/main" id="{B1D99C32-5022-9C4C-89ED-0420967A5CCC}"/>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7" name="Rectangle 576">
                  <a:extLst>
                    <a:ext uri="{FF2B5EF4-FFF2-40B4-BE49-F238E27FC236}">
                      <a16:creationId xmlns:a16="http://schemas.microsoft.com/office/drawing/2014/main" id="{C0870232-5A6B-1841-91EB-757F78AC140C}"/>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577" name="Rectangle 576">
                  <a:extLst>
                    <a:ext uri="{FF2B5EF4-FFF2-40B4-BE49-F238E27FC236}">
                      <a16:creationId xmlns:a16="http://schemas.microsoft.com/office/drawing/2014/main" id="{C0870232-5A6B-1841-91EB-757F78AC140C}"/>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67"/>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8" name="Rectangle 577">
                  <a:extLst>
                    <a:ext uri="{FF2B5EF4-FFF2-40B4-BE49-F238E27FC236}">
                      <a16:creationId xmlns:a16="http://schemas.microsoft.com/office/drawing/2014/main" id="{0CE9AFB1-87F3-2541-BDFC-7A37F4F58293}"/>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8" name="Rectangle 577">
                  <a:extLst>
                    <a:ext uri="{FF2B5EF4-FFF2-40B4-BE49-F238E27FC236}">
                      <a16:creationId xmlns:a16="http://schemas.microsoft.com/office/drawing/2014/main" id="{0CE9AFB1-87F3-2541-BDFC-7A37F4F58293}"/>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6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9" name="Rectangle 578">
                  <a:extLst>
                    <a:ext uri="{FF2B5EF4-FFF2-40B4-BE49-F238E27FC236}">
                      <a16:creationId xmlns:a16="http://schemas.microsoft.com/office/drawing/2014/main" id="{D493BB10-892D-FC48-A907-3BA48AB618FA}"/>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9" name="Rectangle 578">
                  <a:extLst>
                    <a:ext uri="{FF2B5EF4-FFF2-40B4-BE49-F238E27FC236}">
                      <a16:creationId xmlns:a16="http://schemas.microsoft.com/office/drawing/2014/main" id="{D493BB10-892D-FC48-A907-3BA48AB618FA}"/>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6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0" name="Rectangle 579">
                  <a:extLst>
                    <a:ext uri="{FF2B5EF4-FFF2-40B4-BE49-F238E27FC236}">
                      <a16:creationId xmlns:a16="http://schemas.microsoft.com/office/drawing/2014/main" id="{70D772C3-8782-F946-A701-9DD4F27640EE}"/>
                    </a:ext>
                  </a:extLst>
                </p:cNvPr>
                <p:cNvSpPr/>
                <p:nvPr/>
              </p:nvSpPr>
              <p:spPr>
                <a:xfrm>
                  <a:off x="10535023" y="4931769"/>
                  <a:ext cx="704167"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rgbClr val="7030A0"/>
                                </a:solidFill>
                                <a:latin typeface="Cambria Math" panose="02040503050406030204" pitchFamily="18" charset="0"/>
                              </a:rPr>
                              <m:t>𝑑</m:t>
                            </m:r>
                          </m:e>
                        </m:d>
                      </m:oMath>
                    </m:oMathPara>
                  </a14:m>
                  <a:endParaRPr lang="en-GB" sz="1200" dirty="0">
                    <a:solidFill>
                      <a:schemeClr val="tx1">
                        <a:lumMod val="60000"/>
                        <a:lumOff val="40000"/>
                      </a:schemeClr>
                    </a:solidFill>
                  </a:endParaRPr>
                </a:p>
              </p:txBody>
            </p:sp>
          </mc:Choice>
          <mc:Fallback xmlns="">
            <p:sp>
              <p:nvSpPr>
                <p:cNvPr id="580" name="Rectangle 579">
                  <a:extLst>
                    <a:ext uri="{FF2B5EF4-FFF2-40B4-BE49-F238E27FC236}">
                      <a16:creationId xmlns:a16="http://schemas.microsoft.com/office/drawing/2014/main" id="{70D772C3-8782-F946-A701-9DD4F27640EE}"/>
                    </a:ext>
                  </a:extLst>
                </p:cNvPr>
                <p:cNvSpPr>
                  <a:spLocks noRot="1" noChangeAspect="1" noMove="1" noResize="1" noEditPoints="1" noAdjustHandles="1" noChangeArrowheads="1" noChangeShapeType="1" noTextEdit="1"/>
                </p:cNvSpPr>
                <p:nvPr/>
              </p:nvSpPr>
              <p:spPr>
                <a:xfrm>
                  <a:off x="10535023" y="4931769"/>
                  <a:ext cx="704167" cy="276999"/>
                </a:xfrm>
                <a:prstGeom prst="rect">
                  <a:avLst/>
                </a:prstGeom>
                <a:blipFill>
                  <a:blip r:embed="rId7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1" name="Rectangle 580">
                  <a:extLst>
                    <a:ext uri="{FF2B5EF4-FFF2-40B4-BE49-F238E27FC236}">
                      <a16:creationId xmlns:a16="http://schemas.microsoft.com/office/drawing/2014/main" id="{33016CEF-597C-364F-BD9C-EFD2D712730A}"/>
                    </a:ext>
                  </a:extLst>
                </p:cNvPr>
                <p:cNvSpPr/>
                <p:nvPr/>
              </p:nvSpPr>
              <p:spPr>
                <a:xfrm>
                  <a:off x="10499013"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81" name="Rectangle 580">
                  <a:extLst>
                    <a:ext uri="{FF2B5EF4-FFF2-40B4-BE49-F238E27FC236}">
                      <a16:creationId xmlns:a16="http://schemas.microsoft.com/office/drawing/2014/main" id="{33016CEF-597C-364F-BD9C-EFD2D712730A}"/>
                    </a:ext>
                  </a:extLst>
                </p:cNvPr>
                <p:cNvSpPr>
                  <a:spLocks noRot="1" noChangeAspect="1" noMove="1" noResize="1" noEditPoints="1" noAdjustHandles="1" noChangeArrowheads="1" noChangeShapeType="1" noTextEdit="1"/>
                </p:cNvSpPr>
                <p:nvPr/>
              </p:nvSpPr>
              <p:spPr>
                <a:xfrm>
                  <a:off x="10499013" y="4256331"/>
                  <a:ext cx="316112" cy="276999"/>
                </a:xfrm>
                <a:prstGeom prst="rect">
                  <a:avLst/>
                </a:prstGeom>
                <a:blipFill>
                  <a:blip r:embed="rId7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2" name="Rectangle 581">
                  <a:extLst>
                    <a:ext uri="{FF2B5EF4-FFF2-40B4-BE49-F238E27FC236}">
                      <a16:creationId xmlns:a16="http://schemas.microsoft.com/office/drawing/2014/main" id="{3A7B1A94-4539-CB44-A11F-21FB9E1DA464}"/>
                    </a:ext>
                  </a:extLst>
                </p:cNvPr>
                <p:cNvSpPr/>
                <p:nvPr/>
              </p:nvSpPr>
              <p:spPr>
                <a:xfrm>
                  <a:off x="10617313" y="3917146"/>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582" name="Rectangle 581">
                  <a:extLst>
                    <a:ext uri="{FF2B5EF4-FFF2-40B4-BE49-F238E27FC236}">
                      <a16:creationId xmlns:a16="http://schemas.microsoft.com/office/drawing/2014/main" id="{3A7B1A94-4539-CB44-A11F-21FB9E1DA464}"/>
                    </a:ext>
                  </a:extLst>
                </p:cNvPr>
                <p:cNvSpPr>
                  <a:spLocks noRot="1" noChangeAspect="1" noMove="1" noResize="1" noEditPoints="1" noAdjustHandles="1" noChangeArrowheads="1" noChangeShapeType="1" noTextEdit="1"/>
                </p:cNvSpPr>
                <p:nvPr/>
              </p:nvSpPr>
              <p:spPr>
                <a:xfrm>
                  <a:off x="10617313" y="3917146"/>
                  <a:ext cx="543803" cy="276999"/>
                </a:xfrm>
                <a:prstGeom prst="rect">
                  <a:avLst/>
                </a:prstGeom>
                <a:blipFill>
                  <a:blip r:embed="rId72"/>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3" name="Rectangle 582">
                  <a:extLst>
                    <a:ext uri="{FF2B5EF4-FFF2-40B4-BE49-F238E27FC236}">
                      <a16:creationId xmlns:a16="http://schemas.microsoft.com/office/drawing/2014/main" id="{4F263BF5-238D-A840-B3EA-E8FF8E7916D6}"/>
                    </a:ext>
                  </a:extLst>
                </p:cNvPr>
                <p:cNvSpPr/>
                <p:nvPr/>
              </p:nvSpPr>
              <p:spPr>
                <a:xfrm>
                  <a:off x="10440053" y="3712276"/>
                  <a:ext cx="89832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a:solidFill>
                                  <a:srgbClr val="7030A0"/>
                                </a:solidFill>
                                <a:latin typeface="Cambria Math" panose="02040503050406030204" pitchFamily="18" charset="0"/>
                              </a:rPr>
                            </m:ctrlPr>
                          </m:sSubPr>
                          <m:e>
                            <m:r>
                              <a:rPr lang="de-DE" sz="1200" i="1">
                                <a:solidFill>
                                  <a:srgbClr val="7030A0"/>
                                </a:solidFill>
                                <a:latin typeface="Cambria Math" panose="02040503050406030204" pitchFamily="18" charset="0"/>
                              </a:rPr>
                              <m:t>#</m:t>
                            </m:r>
                          </m:e>
                          <m:sub>
                            <m:r>
                              <a:rPr lang="de-DE" sz="1200" i="1">
                                <a:solidFill>
                                  <a:srgbClr val="7030A0"/>
                                </a:solidFill>
                                <a:latin typeface="Cambria Math" panose="02040503050406030204" pitchFamily="18" charset="0"/>
                              </a:rPr>
                              <m:t>𝐼</m:t>
                            </m:r>
                          </m:sub>
                        </m:sSub>
                        <m:d>
                          <m:dPr>
                            <m:begChr m:val="["/>
                            <m:endChr m:val="]"/>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rgbClr val="7030A0"/>
                                    </a:solidFill>
                                    <a:latin typeface="Cambria Math" panose="02040503050406030204" pitchFamily="18" charset="0"/>
                                  </a:rPr>
                                  <m:t>𝑖</m:t>
                                </m:r>
                              </m:e>
                            </m:d>
                          </m:e>
                        </m:d>
                      </m:oMath>
                    </m:oMathPara>
                  </a14:m>
                  <a:endParaRPr lang="de-DE" sz="1200" i="1" dirty="0">
                    <a:solidFill>
                      <a:srgbClr val="7030A0"/>
                    </a:solidFill>
                    <a:latin typeface="Cambria Math" panose="02040503050406030204" pitchFamily="18" charset="0"/>
                  </a:endParaRPr>
                </a:p>
              </p:txBody>
            </p:sp>
          </mc:Choice>
          <mc:Fallback xmlns="">
            <p:sp>
              <p:nvSpPr>
                <p:cNvPr id="583" name="Rectangle 582">
                  <a:extLst>
                    <a:ext uri="{FF2B5EF4-FFF2-40B4-BE49-F238E27FC236}">
                      <a16:creationId xmlns:a16="http://schemas.microsoft.com/office/drawing/2014/main" id="{4F263BF5-238D-A840-B3EA-E8FF8E7916D6}"/>
                    </a:ext>
                  </a:extLst>
                </p:cNvPr>
                <p:cNvSpPr>
                  <a:spLocks noRot="1" noChangeAspect="1" noMove="1" noResize="1" noEditPoints="1" noAdjustHandles="1" noChangeArrowheads="1" noChangeShapeType="1" noTextEdit="1"/>
                </p:cNvSpPr>
                <p:nvPr/>
              </p:nvSpPr>
              <p:spPr>
                <a:xfrm>
                  <a:off x="10440053" y="3712276"/>
                  <a:ext cx="898323" cy="276999"/>
                </a:xfrm>
                <a:prstGeom prst="rect">
                  <a:avLst/>
                </a:prstGeom>
                <a:blipFill>
                  <a:blip r:embed="rId7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4" name="Rectangle 583">
                  <a:extLst>
                    <a:ext uri="{FF2B5EF4-FFF2-40B4-BE49-F238E27FC236}">
                      <a16:creationId xmlns:a16="http://schemas.microsoft.com/office/drawing/2014/main" id="{BBDCE851-8B20-4B40-A312-62C65CBC7A6D}"/>
                    </a:ext>
                  </a:extLst>
                </p:cNvPr>
                <p:cNvSpPr/>
                <p:nvPr/>
              </p:nvSpPr>
              <p:spPr>
                <a:xfrm>
                  <a:off x="10207908" y="4428967"/>
                  <a:ext cx="89832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a:solidFill>
                                  <a:srgbClr val="7030A0"/>
                                </a:solidFill>
                                <a:latin typeface="Cambria Math" panose="02040503050406030204" pitchFamily="18" charset="0"/>
                              </a:rPr>
                            </m:ctrlPr>
                          </m:sSubPr>
                          <m:e>
                            <m:r>
                              <a:rPr lang="de-DE" sz="1200" i="1">
                                <a:solidFill>
                                  <a:srgbClr val="7030A0"/>
                                </a:solidFill>
                                <a:latin typeface="Cambria Math" panose="02040503050406030204" pitchFamily="18" charset="0"/>
                              </a:rPr>
                              <m:t>#</m:t>
                            </m:r>
                          </m:e>
                          <m:sub>
                            <m:r>
                              <a:rPr lang="de-DE" sz="1200" i="1">
                                <a:solidFill>
                                  <a:srgbClr val="7030A0"/>
                                </a:solidFill>
                                <a:latin typeface="Cambria Math" panose="02040503050406030204" pitchFamily="18" charset="0"/>
                              </a:rPr>
                              <m:t>𝐼</m:t>
                            </m:r>
                          </m:sub>
                        </m:sSub>
                        <m:d>
                          <m:dPr>
                            <m:begChr m:val="["/>
                            <m:endChr m:val="]"/>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rgbClr val="7030A0"/>
                                    </a:solidFill>
                                    <a:latin typeface="Cambria Math" panose="02040503050406030204" pitchFamily="18" charset="0"/>
                                  </a:rPr>
                                  <m:t>𝑖</m:t>
                                </m:r>
                              </m:e>
                            </m:d>
                          </m:e>
                        </m:d>
                      </m:oMath>
                    </m:oMathPara>
                  </a14:m>
                  <a:endParaRPr lang="de-DE" sz="1200" i="1" dirty="0">
                    <a:solidFill>
                      <a:srgbClr val="7030A0"/>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584" name="Rectangle 583">
                  <a:extLst>
                    <a:ext uri="{FF2B5EF4-FFF2-40B4-BE49-F238E27FC236}">
                      <a16:creationId xmlns:a16="http://schemas.microsoft.com/office/drawing/2014/main" id="{BBDCE851-8B20-4B40-A312-62C65CBC7A6D}"/>
                    </a:ext>
                  </a:extLst>
                </p:cNvPr>
                <p:cNvSpPr>
                  <a:spLocks noRot="1" noChangeAspect="1" noMove="1" noResize="1" noEditPoints="1" noAdjustHandles="1" noChangeArrowheads="1" noChangeShapeType="1" noTextEdit="1"/>
                </p:cNvSpPr>
                <p:nvPr/>
              </p:nvSpPr>
              <p:spPr>
                <a:xfrm>
                  <a:off x="10207908" y="4428967"/>
                  <a:ext cx="898323" cy="461665"/>
                </a:xfrm>
                <a:prstGeom prst="rect">
                  <a:avLst/>
                </a:prstGeom>
                <a:blipFill>
                  <a:blip r:embed="rId74"/>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5" name="Rectangle 584">
                  <a:extLst>
                    <a:ext uri="{FF2B5EF4-FFF2-40B4-BE49-F238E27FC236}">
                      <a16:creationId xmlns:a16="http://schemas.microsoft.com/office/drawing/2014/main" id="{F9B912F6-4A16-DB41-BEC3-05D585293F7C}"/>
                    </a:ext>
                  </a:extLst>
                </p:cNvPr>
                <p:cNvSpPr/>
                <p:nvPr/>
              </p:nvSpPr>
              <p:spPr>
                <a:xfrm>
                  <a:off x="10437945" y="5114402"/>
                  <a:ext cx="89832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rgbClr val="7030A0"/>
                                </a:solidFill>
                                <a:latin typeface="Cambria Math" panose="02040503050406030204" pitchFamily="18" charset="0"/>
                              </a:rPr>
                            </m:ctrlPr>
                          </m:sSubPr>
                          <m:e>
                            <m:r>
                              <a:rPr lang="de-DE" sz="1200" b="0" i="1" smtClean="0">
                                <a:solidFill>
                                  <a:srgbClr val="7030A0"/>
                                </a:solidFill>
                                <a:latin typeface="Cambria Math" panose="02040503050406030204" pitchFamily="18" charset="0"/>
                              </a:rPr>
                              <m:t>#</m:t>
                            </m:r>
                          </m:e>
                          <m:sub>
                            <m:r>
                              <a:rPr lang="de-DE" sz="1200" b="0" i="1" smtClean="0">
                                <a:solidFill>
                                  <a:srgbClr val="7030A0"/>
                                </a:solidFill>
                                <a:latin typeface="Cambria Math" panose="02040503050406030204" pitchFamily="18" charset="0"/>
                              </a:rPr>
                              <m:t>𝐼</m:t>
                            </m:r>
                          </m:sub>
                        </m:sSub>
                        <m:d>
                          <m:dPr>
                            <m:begChr m:val="["/>
                            <m:endChr m:val="]"/>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rgbClr val="7030A0"/>
                                    </a:solidFill>
                                    <a:latin typeface="Cambria Math" panose="02040503050406030204" pitchFamily="18" charset="0"/>
                                  </a:rPr>
                                  <m:t>𝑖</m:t>
                                </m:r>
                              </m:e>
                            </m:d>
                          </m:e>
                        </m:d>
                      </m:oMath>
                    </m:oMathPara>
                  </a14:m>
                  <a:endParaRPr lang="de-DE" sz="1200" b="0" i="1" dirty="0">
                    <a:solidFill>
                      <a:srgbClr val="7030A0"/>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585" name="Rectangle 584">
                  <a:extLst>
                    <a:ext uri="{FF2B5EF4-FFF2-40B4-BE49-F238E27FC236}">
                      <a16:creationId xmlns:a16="http://schemas.microsoft.com/office/drawing/2014/main" id="{F9B912F6-4A16-DB41-BEC3-05D585293F7C}"/>
                    </a:ext>
                  </a:extLst>
                </p:cNvPr>
                <p:cNvSpPr>
                  <a:spLocks noRot="1" noChangeAspect="1" noMove="1" noResize="1" noEditPoints="1" noAdjustHandles="1" noChangeArrowheads="1" noChangeShapeType="1" noTextEdit="1"/>
                </p:cNvSpPr>
                <p:nvPr/>
              </p:nvSpPr>
              <p:spPr>
                <a:xfrm>
                  <a:off x="10437945" y="5114402"/>
                  <a:ext cx="898323" cy="461665"/>
                </a:xfrm>
                <a:prstGeom prst="rect">
                  <a:avLst/>
                </a:prstGeom>
                <a:blipFill>
                  <a:blip r:embed="rId75"/>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6" name="Rectangle 585">
                  <a:extLst>
                    <a:ext uri="{FF2B5EF4-FFF2-40B4-BE49-F238E27FC236}">
                      <a16:creationId xmlns:a16="http://schemas.microsoft.com/office/drawing/2014/main" id="{4A80B3BE-2CF5-DD4A-BCB3-6B93880576A1}"/>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rgbClr val="7030A0"/>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86" name="Rectangle 585">
                  <a:extLst>
                    <a:ext uri="{FF2B5EF4-FFF2-40B4-BE49-F238E27FC236}">
                      <a16:creationId xmlns:a16="http://schemas.microsoft.com/office/drawing/2014/main" id="{4A80B3BE-2CF5-DD4A-BCB3-6B93880576A1}"/>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76"/>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7" name="Rectangle 586">
                  <a:extLst>
                    <a:ext uri="{FF2B5EF4-FFF2-40B4-BE49-F238E27FC236}">
                      <a16:creationId xmlns:a16="http://schemas.microsoft.com/office/drawing/2014/main" id="{13B14687-E1DD-AF42-9ABD-1411A97C7E52}"/>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rgbClr val="7030A0"/>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87" name="Rectangle 586">
                  <a:extLst>
                    <a:ext uri="{FF2B5EF4-FFF2-40B4-BE49-F238E27FC236}">
                      <a16:creationId xmlns:a16="http://schemas.microsoft.com/office/drawing/2014/main" id="{13B14687-E1DD-AF42-9ABD-1411A97C7E52}"/>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77"/>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8" name="Rectangle 587">
                  <a:extLst>
                    <a:ext uri="{FF2B5EF4-FFF2-40B4-BE49-F238E27FC236}">
                      <a16:creationId xmlns:a16="http://schemas.microsoft.com/office/drawing/2014/main" id="{B76F8A17-81BF-6F4C-A93B-1BC22C78C565}"/>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588" name="Rectangle 587">
                  <a:extLst>
                    <a:ext uri="{FF2B5EF4-FFF2-40B4-BE49-F238E27FC236}">
                      <a16:creationId xmlns:a16="http://schemas.microsoft.com/office/drawing/2014/main" id="{B76F8A17-81BF-6F4C-A93B-1BC22C78C565}"/>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78"/>
                  <a:stretch>
                    <a:fillRect b="-6667"/>
                  </a:stretch>
                </a:blipFill>
              </p:spPr>
              <p:txBody>
                <a:bodyPr/>
                <a:lstStyle/>
                <a:p>
                  <a:r>
                    <a:rPr lang="en-GB">
                      <a:noFill/>
                    </a:rPr>
                    <a:t> </a:t>
                  </a:r>
                </a:p>
              </p:txBody>
            </p:sp>
          </mc:Fallback>
        </mc:AlternateContent>
        <p:cxnSp>
          <p:nvCxnSpPr>
            <p:cNvPr id="589" name="Straight Connector 588">
              <a:extLst>
                <a:ext uri="{FF2B5EF4-FFF2-40B4-BE49-F238E27FC236}">
                  <a16:creationId xmlns:a16="http://schemas.microsoft.com/office/drawing/2014/main" id="{65FFCA16-5D69-484F-97D7-42ABA7BCA1FF}"/>
                </a:ext>
              </a:extLst>
            </p:cNvPr>
            <p:cNvCxnSpPr>
              <a:cxnSpLocks/>
              <a:stCxn id="588" idx="0"/>
              <a:endCxn id="590"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90" name="Oval 589">
              <a:extLst>
                <a:ext uri="{FF2B5EF4-FFF2-40B4-BE49-F238E27FC236}">
                  <a16:creationId xmlns:a16="http://schemas.microsoft.com/office/drawing/2014/main" id="{F27ED981-E1C0-AE4E-9B98-6607C0209C2E}"/>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591" name="Rectangle 590">
                  <a:extLst>
                    <a:ext uri="{FF2B5EF4-FFF2-40B4-BE49-F238E27FC236}">
                      <a16:creationId xmlns:a16="http://schemas.microsoft.com/office/drawing/2014/main" id="{D86F3859-1CB7-B54B-8533-9953742DE95D}"/>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591" name="Rectangle 590">
                  <a:extLst>
                    <a:ext uri="{FF2B5EF4-FFF2-40B4-BE49-F238E27FC236}">
                      <a16:creationId xmlns:a16="http://schemas.microsoft.com/office/drawing/2014/main" id="{D86F3859-1CB7-B54B-8533-9953742DE95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4"/>
                  <a:stretch>
                    <a:fillRect b="-6667"/>
                  </a:stretch>
                </a:blipFill>
              </p:spPr>
              <p:txBody>
                <a:bodyPr/>
                <a:lstStyle/>
                <a:p>
                  <a:r>
                    <a:rPr lang="en-GB">
                      <a:noFill/>
                    </a:rPr>
                    <a:t> </a:t>
                  </a:r>
                </a:p>
              </p:txBody>
            </p:sp>
          </mc:Fallback>
        </mc:AlternateContent>
        <p:cxnSp>
          <p:nvCxnSpPr>
            <p:cNvPr id="592" name="Straight Connector 591">
              <a:extLst>
                <a:ext uri="{FF2B5EF4-FFF2-40B4-BE49-F238E27FC236}">
                  <a16:creationId xmlns:a16="http://schemas.microsoft.com/office/drawing/2014/main" id="{E9993B11-75EB-E045-86AA-7A7458809D2B}"/>
                </a:ext>
              </a:extLst>
            </p:cNvPr>
            <p:cNvCxnSpPr>
              <a:cxnSpLocks/>
              <a:stCxn id="591" idx="0"/>
              <a:endCxn id="594"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1256F24C-EB38-B54C-9F29-32BAF2D8B165}"/>
                </a:ext>
              </a:extLst>
            </p:cNvPr>
            <p:cNvCxnSpPr>
              <a:cxnSpLocks/>
              <a:stCxn id="594" idx="0"/>
              <a:endCxn id="595"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94" name="Oval 593">
              <a:extLst>
                <a:ext uri="{FF2B5EF4-FFF2-40B4-BE49-F238E27FC236}">
                  <a16:creationId xmlns:a16="http://schemas.microsoft.com/office/drawing/2014/main" id="{A1C28BB8-1DCA-9B41-9E75-D58AD7387A0D}"/>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595" name="TextBox 594">
                  <a:extLst>
                    <a:ext uri="{FF2B5EF4-FFF2-40B4-BE49-F238E27FC236}">
                      <a16:creationId xmlns:a16="http://schemas.microsoft.com/office/drawing/2014/main" id="{4CE44102-5E62-D14B-8B7A-9576555DCF95}"/>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95" name="TextBox 594">
                  <a:extLst>
                    <a:ext uri="{FF2B5EF4-FFF2-40B4-BE49-F238E27FC236}">
                      <a16:creationId xmlns:a16="http://schemas.microsoft.com/office/drawing/2014/main" id="{4CE44102-5E62-D14B-8B7A-9576555DCF95}"/>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79"/>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6" name="Rectangle 595">
                  <a:extLst>
                    <a:ext uri="{FF2B5EF4-FFF2-40B4-BE49-F238E27FC236}">
                      <a16:creationId xmlns:a16="http://schemas.microsoft.com/office/drawing/2014/main" id="{5F86414D-F449-0740-8C9F-D863450F9CF9}"/>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596" name="Rectangle 595">
                  <a:extLst>
                    <a:ext uri="{FF2B5EF4-FFF2-40B4-BE49-F238E27FC236}">
                      <a16:creationId xmlns:a16="http://schemas.microsoft.com/office/drawing/2014/main" id="{5F86414D-F449-0740-8C9F-D863450F9CF9}"/>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8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7" name="Rectangle 596">
                  <a:extLst>
                    <a:ext uri="{FF2B5EF4-FFF2-40B4-BE49-F238E27FC236}">
                      <a16:creationId xmlns:a16="http://schemas.microsoft.com/office/drawing/2014/main" id="{31F98476-188C-3C46-A915-D169FCFB199E}"/>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597" name="Rectangle 596">
                  <a:extLst>
                    <a:ext uri="{FF2B5EF4-FFF2-40B4-BE49-F238E27FC236}">
                      <a16:creationId xmlns:a16="http://schemas.microsoft.com/office/drawing/2014/main" id="{31F98476-188C-3C46-A915-D169FCFB199E}"/>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7"/>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2722840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1"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D6EDD7-AE32-214C-A176-99F4E18D0D78}"/>
              </a:ext>
            </a:extLst>
          </p:cNvPr>
          <p:cNvSpPr>
            <a:spLocks noGrp="1"/>
          </p:cNvSpPr>
          <p:nvPr>
            <p:ph type="title"/>
          </p:nvPr>
        </p:nvSpPr>
        <p:spPr/>
        <p:txBody>
          <a:bodyPr/>
          <a:lstStyle/>
          <a:p>
            <a:r>
              <a:rPr lang="en-GB" dirty="0"/>
              <a:t>Lifted Width</a:t>
            </a:r>
          </a:p>
        </p:txBody>
      </p:sp>
      <mc:AlternateContent xmlns:mc="http://schemas.openxmlformats.org/markup-compatibility/2006" xmlns:a14="http://schemas.microsoft.com/office/drawing/2010/main">
        <mc:Choice Requires="a14">
          <p:sp>
            <p:nvSpPr>
              <p:cNvPr id="5" name="Content Placeholder 4">
                <a:extLst>
                  <a:ext uri="{FF2B5EF4-FFF2-40B4-BE49-F238E27FC236}">
                    <a16:creationId xmlns:a16="http://schemas.microsoft.com/office/drawing/2014/main" id="{971E759C-4BFE-014F-8C0C-DE73214C9974}"/>
                  </a:ext>
                </a:extLst>
              </p:cNvPr>
              <p:cNvSpPr>
                <a:spLocks noGrp="1"/>
              </p:cNvSpPr>
              <p:nvPr>
                <p:ph idx="1"/>
              </p:nvPr>
            </p:nvSpPr>
            <p:spPr>
              <a:xfrm>
                <a:off x="359626" y="1665066"/>
                <a:ext cx="6315166" cy="4240848"/>
              </a:xfrm>
            </p:spPr>
            <p:txBody>
              <a:bodyPr>
                <a:normAutofit/>
              </a:bodyPr>
              <a:lstStyle/>
              <a:p>
                <a:r>
                  <a:rPr lang="en-GB" dirty="0"/>
                  <a:t>Lifted notion of tree width</a:t>
                </a:r>
              </a:p>
              <a:p>
                <a:pPr lvl="1"/>
                <a:r>
                  <a:rPr lang="en-GB" dirty="0"/>
                  <a:t>Bound worst-case parfactor size</a:t>
                </a:r>
              </a:p>
              <a:p>
                <a:r>
                  <a:rPr lang="en-GB" dirty="0"/>
                  <a:t>Given liftable, counted FO dtree </a:t>
                </a:r>
                <a14:m>
                  <m:oMath xmlns:m="http://schemas.openxmlformats.org/officeDocument/2006/math">
                    <m:r>
                      <a:rPr lang="en-GB" i="1" smtClean="0">
                        <a:latin typeface="Cambria Math" panose="02040503050406030204" pitchFamily="18" charset="0"/>
                      </a:rPr>
                      <m:t>𝑇</m:t>
                    </m:r>
                  </m:oMath>
                </a14:m>
                <a:endParaRPr lang="en-GB" dirty="0"/>
              </a:p>
              <a:p>
                <a:pPr lvl="1"/>
                <a:r>
                  <a:rPr lang="en-GB" dirty="0">
                    <a:solidFill>
                      <a:schemeClr val="tx1">
                        <a:lumMod val="50000"/>
                        <a:lumOff val="50000"/>
                      </a:schemeClr>
                    </a:solidFill>
                  </a:rPr>
                  <a:t>Clusters</a:t>
                </a:r>
                <a:r>
                  <a:rPr lang="en-GB" dirty="0"/>
                  <a:t> for each node in </a:t>
                </a:r>
                <a14:m>
                  <m:oMath xmlns:m="http://schemas.openxmlformats.org/officeDocument/2006/math">
                    <m:r>
                      <a:rPr lang="en-GB" i="1">
                        <a:latin typeface="Cambria Math" panose="02040503050406030204" pitchFamily="18" charset="0"/>
                      </a:rPr>
                      <m:t>𝑇</m:t>
                    </m:r>
                  </m:oMath>
                </a14:m>
                <a:endParaRPr lang="en-GB" dirty="0"/>
              </a:p>
              <a:p>
                <a:r>
                  <a:rPr lang="en-GB" dirty="0"/>
                  <a:t>Lifted width </a:t>
                </a:r>
                <a14:m>
                  <m:oMath xmlns:m="http://schemas.openxmlformats.org/officeDocument/2006/math">
                    <m:sSub>
                      <m:sSubPr>
                        <m:ctrlPr>
                          <a:rPr lang="en-GB" b="0" i="1" smtClean="0">
                            <a:latin typeface="Cambria Math" panose="02040503050406030204" pitchFamily="18" charset="0"/>
                          </a:rPr>
                        </m:ctrlPr>
                      </m:sSubPr>
                      <m:e>
                        <m:r>
                          <a:rPr lang="en-GB" b="0" i="1" smtClean="0">
                            <a:latin typeface="Cambria Math" panose="02040503050406030204" pitchFamily="18" charset="0"/>
                          </a:rPr>
                          <m:t>𝑤</m:t>
                        </m:r>
                      </m:e>
                      <m:sub>
                        <m:r>
                          <a:rPr lang="en-GB" b="0" i="1" smtClean="0">
                            <a:latin typeface="Cambria Math" panose="02040503050406030204" pitchFamily="18" charset="0"/>
                          </a:rPr>
                          <m:t>𝑇</m:t>
                        </m:r>
                      </m:sub>
                    </m:sSub>
                    <m:r>
                      <a:rPr lang="en-GB" b="0" i="1" smtClean="0">
                        <a:latin typeface="Cambria Math" panose="02040503050406030204" pitchFamily="18" charset="0"/>
                      </a:rPr>
                      <m:t>=</m:t>
                    </m:r>
                    <m:d>
                      <m:dPr>
                        <m:ctrlPr>
                          <a:rPr lang="en-GB" b="0" i="1" smtClean="0">
                            <a:latin typeface="Cambria Math" panose="02040503050406030204" pitchFamily="18" charset="0"/>
                          </a:rPr>
                        </m:ctrlPr>
                      </m:dPr>
                      <m:e>
                        <m:sSub>
                          <m:sSubPr>
                            <m:ctrlPr>
                              <a:rPr lang="en-GB" b="0" i="1" smtClean="0">
                                <a:latin typeface="Cambria Math" panose="02040503050406030204" pitchFamily="18" charset="0"/>
                              </a:rPr>
                            </m:ctrlPr>
                          </m:sSubPr>
                          <m:e>
                            <m:r>
                              <a:rPr lang="en-GB" b="0" i="1" smtClean="0">
                                <a:latin typeface="Cambria Math" panose="02040503050406030204" pitchFamily="18" charset="0"/>
                              </a:rPr>
                              <m:t>𝑤</m:t>
                            </m:r>
                          </m:e>
                          <m:sub>
                            <m:r>
                              <a:rPr lang="en-GB" b="0" i="1" smtClean="0">
                                <a:latin typeface="Cambria Math" panose="02040503050406030204" pitchFamily="18" charset="0"/>
                              </a:rPr>
                              <m:t>𝑔</m:t>
                            </m:r>
                          </m:sub>
                        </m:sSub>
                        <m:r>
                          <a:rPr lang="en-GB" b="0" i="1" smtClean="0">
                            <a:latin typeface="Cambria Math" panose="02040503050406030204" pitchFamily="18" charset="0"/>
                          </a:rPr>
                          <m:t>,</m:t>
                        </m:r>
                        <m:sSub>
                          <m:sSubPr>
                            <m:ctrlPr>
                              <a:rPr lang="en-GB" b="0" i="1" smtClean="0">
                                <a:latin typeface="Cambria Math" panose="02040503050406030204" pitchFamily="18" charset="0"/>
                              </a:rPr>
                            </m:ctrlPr>
                          </m:sSubPr>
                          <m:e>
                            <m:r>
                              <a:rPr lang="en-GB" b="0" i="1" smtClean="0">
                                <a:latin typeface="Cambria Math" panose="02040503050406030204" pitchFamily="18" charset="0"/>
                              </a:rPr>
                              <m:t>𝑤</m:t>
                            </m:r>
                          </m:e>
                          <m:sub>
                            <m:r>
                              <a:rPr lang="en-GB" b="0" i="1" smtClean="0">
                                <a:latin typeface="Cambria Math" panose="02040503050406030204" pitchFamily="18" charset="0"/>
                              </a:rPr>
                              <m:t>#</m:t>
                            </m:r>
                          </m:sub>
                        </m:sSub>
                      </m:e>
                    </m:d>
                  </m:oMath>
                </a14:m>
                <a:endParaRPr lang="en-GB" dirty="0"/>
              </a:p>
              <a:p>
                <a:pPr lvl="1"/>
                <a14:m>
                  <m:oMath xmlns:m="http://schemas.openxmlformats.org/officeDocument/2006/math">
                    <m:sSub>
                      <m:sSubPr>
                        <m:ctrlPr>
                          <a:rPr lang="en-GB" i="1" smtClean="0">
                            <a:latin typeface="Cambria Math" panose="02040503050406030204" pitchFamily="18" charset="0"/>
                          </a:rPr>
                        </m:ctrlPr>
                      </m:sSubPr>
                      <m:e>
                        <m:r>
                          <a:rPr lang="en-GB" i="1" smtClean="0">
                            <a:latin typeface="Cambria Math" panose="02040503050406030204" pitchFamily="18" charset="0"/>
                          </a:rPr>
                          <m:t>𝑤</m:t>
                        </m:r>
                      </m:e>
                      <m:sub>
                        <m:r>
                          <a:rPr lang="en-GB" i="1" smtClean="0">
                            <a:latin typeface="Cambria Math" panose="02040503050406030204" pitchFamily="18" charset="0"/>
                          </a:rPr>
                          <m:t>𝑔</m:t>
                        </m:r>
                      </m:sub>
                    </m:sSub>
                  </m:oMath>
                </a14:m>
                <a:r>
                  <a:rPr lang="en-GB" dirty="0"/>
                  <a:t> largest </a:t>
                </a:r>
                <a:r>
                  <a:rPr lang="en-GB" dirty="0">
                    <a:solidFill>
                      <a:schemeClr val="accent1"/>
                    </a:solidFill>
                  </a:rPr>
                  <a:t>ground width</a:t>
                </a:r>
              </a:p>
              <a:p>
                <a:pPr lvl="2"/>
                <a:r>
                  <a:rPr lang="en-GB" dirty="0"/>
                  <a:t>Largest number of PRVs with representative constants in any cluster</a:t>
                </a:r>
              </a:p>
              <a:p>
                <a:pPr lvl="1"/>
                <a14:m>
                  <m:oMath xmlns:m="http://schemas.openxmlformats.org/officeDocument/2006/math">
                    <m:sSub>
                      <m:sSubPr>
                        <m:ctrlPr>
                          <a:rPr lang="en-GB" i="1" smtClean="0">
                            <a:latin typeface="Cambria Math" panose="02040503050406030204" pitchFamily="18" charset="0"/>
                          </a:rPr>
                        </m:ctrlPr>
                      </m:sSubPr>
                      <m:e>
                        <m:r>
                          <a:rPr lang="en-GB" i="1" smtClean="0">
                            <a:latin typeface="Cambria Math" panose="02040503050406030204" pitchFamily="18" charset="0"/>
                          </a:rPr>
                          <m:t>𝑤</m:t>
                        </m:r>
                      </m:e>
                      <m:sub>
                        <m:r>
                          <a:rPr lang="en-GB" i="1" smtClean="0">
                            <a:latin typeface="Cambria Math" panose="02040503050406030204" pitchFamily="18" charset="0"/>
                          </a:rPr>
                          <m:t>#</m:t>
                        </m:r>
                      </m:sub>
                    </m:sSub>
                  </m:oMath>
                </a14:m>
                <a:r>
                  <a:rPr lang="en-GB" dirty="0"/>
                  <a:t> largest </a:t>
                </a:r>
                <a:r>
                  <a:rPr lang="en-GB" dirty="0">
                    <a:solidFill>
                      <a:srgbClr val="FFC000"/>
                    </a:solidFill>
                  </a:rPr>
                  <a:t>counting width</a:t>
                </a:r>
              </a:p>
              <a:p>
                <a:pPr lvl="2"/>
                <a:r>
                  <a:rPr lang="en-GB" dirty="0"/>
                  <a:t>Largest number of CRVs in any cluster</a:t>
                </a:r>
              </a:p>
              <a:p>
                <a:pPr lvl="1"/>
                <a:r>
                  <a:rPr lang="en-GB" dirty="0"/>
                  <a:t>E.g., </a:t>
                </a:r>
                <a14:m>
                  <m:oMath xmlns:m="http://schemas.openxmlformats.org/officeDocument/2006/math">
                    <m:sSub>
                      <m:sSubPr>
                        <m:ctrlPr>
                          <a:rPr lang="en-GB" i="1" smtClean="0">
                            <a:latin typeface="Cambria Math" panose="02040503050406030204" pitchFamily="18" charset="0"/>
                          </a:rPr>
                        </m:ctrlPr>
                      </m:sSubPr>
                      <m:e>
                        <m:r>
                          <a:rPr lang="en-GB" i="1" smtClean="0">
                            <a:latin typeface="Cambria Math" panose="02040503050406030204" pitchFamily="18" charset="0"/>
                          </a:rPr>
                          <m:t>𝑤</m:t>
                        </m:r>
                      </m:e>
                      <m:sub>
                        <m:r>
                          <a:rPr lang="en-GB" i="1" smtClean="0">
                            <a:latin typeface="Cambria Math" panose="02040503050406030204" pitchFamily="18" charset="0"/>
                          </a:rPr>
                          <m:t>𝑇</m:t>
                        </m:r>
                      </m:sub>
                    </m:sSub>
                    <m:r>
                      <a:rPr lang="en-GB" i="1" smtClean="0">
                        <a:latin typeface="Cambria Math" panose="02040503050406030204" pitchFamily="18" charset="0"/>
                      </a:rPr>
                      <m:t>=</m:t>
                    </m:r>
                    <m:d>
                      <m:dPr>
                        <m:ctrlPr>
                          <a:rPr lang="en-GB" i="1" smtClean="0">
                            <a:latin typeface="Cambria Math" panose="02040503050406030204" pitchFamily="18" charset="0"/>
                          </a:rPr>
                        </m:ctrlPr>
                      </m:dPr>
                      <m:e>
                        <m:sSub>
                          <m:sSubPr>
                            <m:ctrlPr>
                              <a:rPr lang="en-GB" i="1" smtClean="0">
                                <a:latin typeface="Cambria Math" panose="02040503050406030204" pitchFamily="18" charset="0"/>
                              </a:rPr>
                            </m:ctrlPr>
                          </m:sSubPr>
                          <m:e>
                            <m:r>
                              <a:rPr lang="en-GB" i="1" smtClean="0">
                                <a:latin typeface="Cambria Math" panose="02040503050406030204" pitchFamily="18" charset="0"/>
                              </a:rPr>
                              <m:t>𝑤</m:t>
                            </m:r>
                          </m:e>
                          <m:sub>
                            <m:r>
                              <a:rPr lang="en-GB" i="1" smtClean="0">
                                <a:latin typeface="Cambria Math" panose="02040503050406030204" pitchFamily="18" charset="0"/>
                              </a:rPr>
                              <m:t>𝑔</m:t>
                            </m:r>
                          </m:sub>
                        </m:sSub>
                        <m:r>
                          <a:rPr lang="en-GB" i="1" smtClean="0">
                            <a:latin typeface="Cambria Math" panose="02040503050406030204" pitchFamily="18" charset="0"/>
                          </a:rPr>
                          <m:t>,</m:t>
                        </m:r>
                        <m:sSub>
                          <m:sSubPr>
                            <m:ctrlPr>
                              <a:rPr lang="en-GB" i="1" smtClean="0">
                                <a:latin typeface="Cambria Math" panose="02040503050406030204" pitchFamily="18" charset="0"/>
                              </a:rPr>
                            </m:ctrlPr>
                          </m:sSubPr>
                          <m:e>
                            <m:r>
                              <a:rPr lang="en-GB" i="1" smtClean="0">
                                <a:latin typeface="Cambria Math" panose="02040503050406030204" pitchFamily="18" charset="0"/>
                              </a:rPr>
                              <m:t>𝑤</m:t>
                            </m:r>
                          </m:e>
                          <m:sub>
                            <m:r>
                              <a:rPr lang="en-GB" i="1" smtClean="0">
                                <a:latin typeface="Cambria Math" panose="02040503050406030204" pitchFamily="18" charset="0"/>
                              </a:rPr>
                              <m:t>#</m:t>
                            </m:r>
                          </m:sub>
                        </m:sSub>
                      </m:e>
                    </m:d>
                  </m:oMath>
                </a14:m>
                <a:r>
                  <a:rPr lang="en-GB" dirty="0"/>
                  <a:t> with </a:t>
                </a:r>
                <a14:m>
                  <m:oMath xmlns:m="http://schemas.openxmlformats.org/officeDocument/2006/math">
                    <m:sSub>
                      <m:sSubPr>
                        <m:ctrlPr>
                          <a:rPr lang="en-GB" i="1" smtClean="0">
                            <a:latin typeface="Cambria Math" panose="02040503050406030204" pitchFamily="18" charset="0"/>
                          </a:rPr>
                        </m:ctrlPr>
                      </m:sSubPr>
                      <m:e>
                        <m:r>
                          <a:rPr lang="en-GB" i="1" smtClean="0">
                            <a:latin typeface="Cambria Math" panose="02040503050406030204" pitchFamily="18" charset="0"/>
                          </a:rPr>
                          <m:t>𝑤</m:t>
                        </m:r>
                      </m:e>
                      <m:sub>
                        <m:r>
                          <a:rPr lang="en-GB" i="1" smtClean="0">
                            <a:latin typeface="Cambria Math" panose="02040503050406030204" pitchFamily="18" charset="0"/>
                          </a:rPr>
                          <m:t>𝑔</m:t>
                        </m:r>
                      </m:sub>
                    </m:sSub>
                    <m:r>
                      <a:rPr lang="en-GB" i="1" smtClean="0">
                        <a:latin typeface="Cambria Math" panose="02040503050406030204" pitchFamily="18" charset="0"/>
                      </a:rPr>
                      <m:t>=</m:t>
                    </m:r>
                    <m:r>
                      <a:rPr lang="en-GB" i="1" smtClean="0">
                        <a:solidFill>
                          <a:schemeClr val="accent1"/>
                        </a:solidFill>
                        <a:latin typeface="Cambria Math" panose="02040503050406030204" pitchFamily="18" charset="0"/>
                      </a:rPr>
                      <m:t>3</m:t>
                    </m:r>
                  </m:oMath>
                </a14:m>
                <a:r>
                  <a:rPr lang="en-GB" dirty="0">
                    <a:solidFill>
                      <a:schemeClr val="accent1"/>
                    </a:solidFill>
                  </a:rPr>
                  <a:t>, </a:t>
                </a:r>
                <a14:m>
                  <m:oMath xmlns:m="http://schemas.openxmlformats.org/officeDocument/2006/math">
                    <m:sSub>
                      <m:sSubPr>
                        <m:ctrlPr>
                          <a:rPr lang="en-GB" i="1" smtClean="0">
                            <a:latin typeface="Cambria Math" panose="02040503050406030204" pitchFamily="18" charset="0"/>
                          </a:rPr>
                        </m:ctrlPr>
                      </m:sSubPr>
                      <m:e>
                        <m:r>
                          <a:rPr lang="en-GB" i="1" smtClean="0">
                            <a:latin typeface="Cambria Math" panose="02040503050406030204" pitchFamily="18" charset="0"/>
                          </a:rPr>
                          <m:t>𝑤</m:t>
                        </m:r>
                      </m:e>
                      <m:sub>
                        <m:r>
                          <a:rPr lang="en-GB" i="1" smtClean="0">
                            <a:latin typeface="Cambria Math" panose="02040503050406030204" pitchFamily="18" charset="0"/>
                          </a:rPr>
                          <m:t>#</m:t>
                        </m:r>
                      </m:sub>
                    </m:sSub>
                    <m:r>
                      <a:rPr lang="en-GB" b="0" i="1" smtClean="0">
                        <a:latin typeface="Cambria Math" panose="02040503050406030204" pitchFamily="18" charset="0"/>
                      </a:rPr>
                      <m:t>=</m:t>
                    </m:r>
                    <m:r>
                      <a:rPr lang="en-GB" b="0" i="1" smtClean="0">
                        <a:solidFill>
                          <a:srgbClr val="FFC000"/>
                        </a:solidFill>
                        <a:latin typeface="Cambria Math" panose="02040503050406030204" pitchFamily="18" charset="0"/>
                      </a:rPr>
                      <m:t>1</m:t>
                    </m:r>
                  </m:oMath>
                </a14:m>
                <a:endParaRPr lang="en-GB" dirty="0"/>
              </a:p>
              <a:p>
                <a:endParaRPr lang="en-GB" dirty="0"/>
              </a:p>
            </p:txBody>
          </p:sp>
        </mc:Choice>
        <mc:Fallback xmlns="">
          <p:sp>
            <p:nvSpPr>
              <p:cNvPr id="5" name="Content Placeholder 4">
                <a:extLst>
                  <a:ext uri="{FF2B5EF4-FFF2-40B4-BE49-F238E27FC236}">
                    <a16:creationId xmlns:a16="http://schemas.microsoft.com/office/drawing/2014/main" id="{971E759C-4BFE-014F-8C0C-DE73214C9974}"/>
                  </a:ext>
                </a:extLst>
              </p:cNvPr>
              <p:cNvSpPr>
                <a:spLocks noGrp="1" noRot="1" noChangeAspect="1" noMove="1" noResize="1" noEditPoints="1" noAdjustHandles="1" noChangeArrowheads="1" noChangeShapeType="1" noTextEdit="1"/>
              </p:cNvSpPr>
              <p:nvPr>
                <p:ph idx="1"/>
              </p:nvPr>
            </p:nvSpPr>
            <p:spPr>
              <a:xfrm>
                <a:off x="359626" y="1665066"/>
                <a:ext cx="6315166" cy="4240848"/>
              </a:xfrm>
              <a:blipFill>
                <a:blip r:embed="rId2"/>
                <a:stretch>
                  <a:fillRect l="-2605" t="-2687"/>
                </a:stretch>
              </a:blipFill>
            </p:spPr>
            <p:txBody>
              <a:bodyPr/>
              <a:lstStyle/>
              <a:p>
                <a:r>
                  <a:rPr lang="en-GB">
                    <a:noFill/>
                  </a:rPr>
                  <a:t> </a:t>
                </a:r>
              </a:p>
            </p:txBody>
          </p:sp>
        </mc:Fallback>
      </mc:AlternateContent>
      <p:sp>
        <p:nvSpPr>
          <p:cNvPr id="7" name="Date Placeholder 6">
            <a:extLst>
              <a:ext uri="{FF2B5EF4-FFF2-40B4-BE49-F238E27FC236}">
                <a16:creationId xmlns:a16="http://schemas.microsoft.com/office/drawing/2014/main" id="{7BFE8947-CF3B-E54F-AE56-F61CC6496841}"/>
              </a:ext>
            </a:extLst>
          </p:cNvPr>
          <p:cNvSpPr>
            <a:spLocks noGrp="1"/>
          </p:cNvSpPr>
          <p:nvPr>
            <p:ph type="dt" sz="half" idx="2"/>
          </p:nvPr>
        </p:nvSpPr>
        <p:spPr/>
        <p:txBody>
          <a:bodyPr/>
          <a:lstStyle/>
          <a:p>
            <a:r>
              <a:rPr lang="de-DE"/>
              <a:t>Exact: Lifting</a:t>
            </a:r>
            <a:endParaRPr lang="en-US" dirty="0"/>
          </a:p>
        </p:txBody>
      </p:sp>
      <p:sp>
        <p:nvSpPr>
          <p:cNvPr id="8" name="Footer Placeholder 7">
            <a:extLst>
              <a:ext uri="{FF2B5EF4-FFF2-40B4-BE49-F238E27FC236}">
                <a16:creationId xmlns:a16="http://schemas.microsoft.com/office/drawing/2014/main" id="{45DAF3D4-EC19-6E4E-A140-ACA3CAD1AD09}"/>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C9D0592-3D4B-B84C-9D1F-1AEA4B35F409}"/>
              </a:ext>
            </a:extLst>
          </p:cNvPr>
          <p:cNvSpPr>
            <a:spLocks noGrp="1"/>
          </p:cNvSpPr>
          <p:nvPr>
            <p:ph type="sldNum" sz="quarter" idx="4"/>
          </p:nvPr>
        </p:nvSpPr>
        <p:spPr/>
        <p:txBody>
          <a:bodyPr/>
          <a:lstStyle/>
          <a:p>
            <a:fld id="{67C9959E-8E6B-B04C-9955-EA096F41CA7A}" type="slidenum">
              <a:rPr lang="en-GB" smtClean="0"/>
              <a:t>54</a:t>
            </a:fld>
            <a:endParaRPr lang="en-GB" dirty="0"/>
          </a:p>
        </p:txBody>
      </p:sp>
      <p:sp>
        <p:nvSpPr>
          <p:cNvPr id="3" name="Oval 2">
            <a:extLst>
              <a:ext uri="{FF2B5EF4-FFF2-40B4-BE49-F238E27FC236}">
                <a16:creationId xmlns:a16="http://schemas.microsoft.com/office/drawing/2014/main" id="{D9CC0EE0-55B5-3F45-B80D-2869E52E773C}"/>
              </a:ext>
            </a:extLst>
          </p:cNvPr>
          <p:cNvSpPr/>
          <p:nvPr/>
        </p:nvSpPr>
        <p:spPr>
          <a:xfrm>
            <a:off x="6991863" y="4177275"/>
            <a:ext cx="973076" cy="706484"/>
          </a:xfrm>
          <a:prstGeom prst="ellipse">
            <a:avLst/>
          </a:prstGeom>
          <a:noFill/>
          <a:ln w="38100">
            <a:solidFill>
              <a:schemeClr val="accent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2" name="Oval 211">
            <a:extLst>
              <a:ext uri="{FF2B5EF4-FFF2-40B4-BE49-F238E27FC236}">
                <a16:creationId xmlns:a16="http://schemas.microsoft.com/office/drawing/2014/main" id="{7F6F446F-EE63-0C4B-B40E-C9220E1FE622}"/>
              </a:ext>
            </a:extLst>
          </p:cNvPr>
          <p:cNvSpPr/>
          <p:nvPr/>
        </p:nvSpPr>
        <p:spPr>
          <a:xfrm>
            <a:off x="10441372" y="4870764"/>
            <a:ext cx="1123991" cy="698775"/>
          </a:xfrm>
          <a:prstGeom prst="ellipse">
            <a:avLst/>
          </a:prstGeom>
          <a:noFill/>
          <a:ln w="38100">
            <a:solidFill>
              <a:srgbClr val="FFC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3" name="Oval 212">
            <a:extLst>
              <a:ext uri="{FF2B5EF4-FFF2-40B4-BE49-F238E27FC236}">
                <a16:creationId xmlns:a16="http://schemas.microsoft.com/office/drawing/2014/main" id="{FC52FF04-8A70-784B-B4DA-709449ABF2D1}"/>
              </a:ext>
            </a:extLst>
          </p:cNvPr>
          <p:cNvSpPr/>
          <p:nvPr/>
        </p:nvSpPr>
        <p:spPr>
          <a:xfrm>
            <a:off x="8047820" y="4782676"/>
            <a:ext cx="1273109" cy="748659"/>
          </a:xfrm>
          <a:prstGeom prst="ellipse">
            <a:avLst/>
          </a:prstGeom>
          <a:noFill/>
          <a:ln w="38100">
            <a:solidFill>
              <a:schemeClr val="accent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5" name="Oval 214">
            <a:extLst>
              <a:ext uri="{FF2B5EF4-FFF2-40B4-BE49-F238E27FC236}">
                <a16:creationId xmlns:a16="http://schemas.microsoft.com/office/drawing/2014/main" id="{167CA328-A7E8-AA47-9154-2FBA3A2B01F1}"/>
              </a:ext>
            </a:extLst>
          </p:cNvPr>
          <p:cNvSpPr/>
          <p:nvPr/>
        </p:nvSpPr>
        <p:spPr>
          <a:xfrm>
            <a:off x="10428819" y="3679001"/>
            <a:ext cx="982479" cy="460350"/>
          </a:xfrm>
          <a:prstGeom prst="ellipse">
            <a:avLst/>
          </a:prstGeom>
          <a:noFill/>
          <a:ln w="38100">
            <a:solidFill>
              <a:srgbClr val="FFC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6" name="Oval 215">
            <a:extLst>
              <a:ext uri="{FF2B5EF4-FFF2-40B4-BE49-F238E27FC236}">
                <a16:creationId xmlns:a16="http://schemas.microsoft.com/office/drawing/2014/main" id="{11817267-1554-164A-89A2-DE91BAAF43DF}"/>
              </a:ext>
            </a:extLst>
          </p:cNvPr>
          <p:cNvSpPr/>
          <p:nvPr/>
        </p:nvSpPr>
        <p:spPr>
          <a:xfrm>
            <a:off x="10164445" y="4231211"/>
            <a:ext cx="1625950" cy="634972"/>
          </a:xfrm>
          <a:prstGeom prst="ellipse">
            <a:avLst/>
          </a:prstGeom>
          <a:noFill/>
          <a:ln w="38100">
            <a:solidFill>
              <a:srgbClr val="FFC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00" name="Group 99">
            <a:extLst>
              <a:ext uri="{FF2B5EF4-FFF2-40B4-BE49-F238E27FC236}">
                <a16:creationId xmlns:a16="http://schemas.microsoft.com/office/drawing/2014/main" id="{9DD52B61-5AF9-BC4D-A8E6-AFE896205D29}"/>
              </a:ext>
            </a:extLst>
          </p:cNvPr>
          <p:cNvGrpSpPr/>
          <p:nvPr/>
        </p:nvGrpSpPr>
        <p:grpSpPr>
          <a:xfrm>
            <a:off x="7051933" y="2406746"/>
            <a:ext cx="4820224" cy="3502517"/>
            <a:chOff x="7048506" y="2406746"/>
            <a:chExt cx="4820224" cy="3502517"/>
          </a:xfrm>
        </p:grpSpPr>
        <p:sp>
          <p:nvSpPr>
            <p:cNvPr id="101" name="TextBox 100">
              <a:extLst>
                <a:ext uri="{FF2B5EF4-FFF2-40B4-BE49-F238E27FC236}">
                  <a16:creationId xmlns:a16="http://schemas.microsoft.com/office/drawing/2014/main" id="{1B76A222-47AD-BE40-BC10-EECB98CF0E28}"/>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102" name="Rectangle 101">
                  <a:extLst>
                    <a:ext uri="{FF2B5EF4-FFF2-40B4-BE49-F238E27FC236}">
                      <a16:creationId xmlns:a16="http://schemas.microsoft.com/office/drawing/2014/main" id="{E987F35A-8AAF-6643-AAF1-1A30E8D2B688}"/>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545" name="Rectangle 544">
                  <a:extLst>
                    <a:ext uri="{FF2B5EF4-FFF2-40B4-BE49-F238E27FC236}">
                      <a16:creationId xmlns:a16="http://schemas.microsoft.com/office/drawing/2014/main" id="{9A5D9B4A-5948-EC49-80F0-9E01D77CCFC4}"/>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50"/>
                  <a:stretch>
                    <a:fillRect b="-6667"/>
                  </a:stretch>
                </a:blipFill>
              </p:spPr>
              <p:txBody>
                <a:bodyPr/>
                <a:lstStyle/>
                <a:p>
                  <a:r>
                    <a:rPr lang="en-GB">
                      <a:noFill/>
                    </a:rPr>
                    <a:t> </a:t>
                  </a:r>
                </a:p>
              </p:txBody>
            </p:sp>
          </mc:Fallback>
        </mc:AlternateContent>
        <p:cxnSp>
          <p:nvCxnSpPr>
            <p:cNvPr id="103" name="Straight Connector 102">
              <a:extLst>
                <a:ext uri="{FF2B5EF4-FFF2-40B4-BE49-F238E27FC236}">
                  <a16:creationId xmlns:a16="http://schemas.microsoft.com/office/drawing/2014/main" id="{F961D45F-4B8D-3444-8C4B-A21B34CBD51B}"/>
                </a:ext>
              </a:extLst>
            </p:cNvPr>
            <p:cNvCxnSpPr>
              <a:cxnSpLocks/>
              <a:stCxn id="148" idx="0"/>
              <a:endCxn id="111"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80AF5516-CFDD-B14E-AC79-BAAC8560919B}"/>
                </a:ext>
              </a:extLst>
            </p:cNvPr>
            <p:cNvCxnSpPr>
              <a:cxnSpLocks/>
              <a:stCxn id="102" idx="0"/>
              <a:endCxn id="113"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85874DBA-5CC1-8E4B-9B61-7CCB84F4D40B}"/>
                </a:ext>
              </a:extLst>
            </p:cNvPr>
            <p:cNvCxnSpPr>
              <a:cxnSpLocks/>
              <a:stCxn id="113" idx="0"/>
              <a:endCxn id="114" idx="4"/>
            </p:cNvCxnSpPr>
            <p:nvPr/>
          </p:nvCxnSpPr>
          <p:spPr>
            <a:xfrm flipH="1" flipV="1">
              <a:off x="11304572" y="4800697"/>
              <a:ext cx="1" cy="3293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7E16DDA2-3416-4F49-8DC9-E74DE56FB278}"/>
                </a:ext>
              </a:extLst>
            </p:cNvPr>
            <p:cNvCxnSpPr>
              <a:cxnSpLocks/>
              <a:stCxn id="112" idx="0"/>
              <a:endCxn id="110" idx="5"/>
            </p:cNvCxnSpPr>
            <p:nvPr/>
          </p:nvCxnSpPr>
          <p:spPr>
            <a:xfrm flipH="1" flipV="1">
              <a:off x="10203511" y="2703496"/>
              <a:ext cx="1101062" cy="118218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050EB6CA-EDD1-F044-9E53-712A48F4AB30}"/>
                </a:ext>
              </a:extLst>
            </p:cNvPr>
            <p:cNvCxnSpPr>
              <a:cxnSpLocks/>
              <a:stCxn id="116" idx="0"/>
              <a:endCxn id="110"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8" name="Rectangle 107">
                  <a:extLst>
                    <a:ext uri="{FF2B5EF4-FFF2-40B4-BE49-F238E27FC236}">
                      <a16:creationId xmlns:a16="http://schemas.microsoft.com/office/drawing/2014/main" id="{3D2635A9-6004-1B43-8CFE-AA94C155F81D}"/>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551" name="Rectangle 550">
                  <a:extLst>
                    <a:ext uri="{FF2B5EF4-FFF2-40B4-BE49-F238E27FC236}">
                      <a16:creationId xmlns:a16="http://schemas.microsoft.com/office/drawing/2014/main" id="{D52B0641-FF8F-744A-8146-042FE3271795}"/>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51"/>
                  <a:stretch>
                    <a:fillRect b="-6667"/>
                  </a:stretch>
                </a:blipFill>
              </p:spPr>
              <p:txBody>
                <a:bodyPr/>
                <a:lstStyle/>
                <a:p>
                  <a:r>
                    <a:rPr lang="en-GB">
                      <a:noFill/>
                    </a:rPr>
                    <a:t> </a:t>
                  </a:r>
                </a:p>
              </p:txBody>
            </p:sp>
          </mc:Fallback>
        </mc:AlternateContent>
        <p:cxnSp>
          <p:nvCxnSpPr>
            <p:cNvPr id="109" name="Straight Connector 108">
              <a:extLst>
                <a:ext uri="{FF2B5EF4-FFF2-40B4-BE49-F238E27FC236}">
                  <a16:creationId xmlns:a16="http://schemas.microsoft.com/office/drawing/2014/main" id="{36743937-E24A-CD44-85F2-9712D2644E54}"/>
                </a:ext>
              </a:extLst>
            </p:cNvPr>
            <p:cNvCxnSpPr>
              <a:cxnSpLocks/>
              <a:stCxn id="108" idx="0"/>
              <a:endCxn id="110"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Oval 109">
              <a:extLst>
                <a:ext uri="{FF2B5EF4-FFF2-40B4-BE49-F238E27FC236}">
                  <a16:creationId xmlns:a16="http://schemas.microsoft.com/office/drawing/2014/main" id="{EB1D52ED-7916-B04F-8036-9CB63E6406E6}"/>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11" name="Oval 110">
              <a:extLst>
                <a:ext uri="{FF2B5EF4-FFF2-40B4-BE49-F238E27FC236}">
                  <a16:creationId xmlns:a16="http://schemas.microsoft.com/office/drawing/2014/main" id="{A9E00386-EFB2-5648-8DD5-224405F1C41D}"/>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12" name="Oval 111">
              <a:extLst>
                <a:ext uri="{FF2B5EF4-FFF2-40B4-BE49-F238E27FC236}">
                  <a16:creationId xmlns:a16="http://schemas.microsoft.com/office/drawing/2014/main" id="{2D9C4766-93A0-5945-97DC-E274BFE94C8D}"/>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13" name="Oval 112">
              <a:extLst>
                <a:ext uri="{FF2B5EF4-FFF2-40B4-BE49-F238E27FC236}">
                  <a16:creationId xmlns:a16="http://schemas.microsoft.com/office/drawing/2014/main" id="{8782BC70-1A26-3247-AA3A-93951A20A7FA}"/>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14" name="TextBox 113">
                  <a:extLst>
                    <a:ext uri="{FF2B5EF4-FFF2-40B4-BE49-F238E27FC236}">
                      <a16:creationId xmlns:a16="http://schemas.microsoft.com/office/drawing/2014/main" id="{B6397539-BEFC-BD45-B67C-0FB7EA9BFA03}"/>
                    </a:ext>
                  </a:extLst>
                </p:cNvPr>
                <p:cNvSpPr txBox="1">
                  <a:spLocks/>
                </p:cNvSpPr>
                <p:nvPr/>
              </p:nvSpPr>
              <p:spPr>
                <a:xfrm>
                  <a:off x="11052572" y="4287297"/>
                  <a:ext cx="504000" cy="5134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59" name="TextBox 558">
                  <a:extLst>
                    <a:ext uri="{FF2B5EF4-FFF2-40B4-BE49-F238E27FC236}">
                      <a16:creationId xmlns:a16="http://schemas.microsoft.com/office/drawing/2014/main" id="{1B7F97C3-FEB1-2D4C-A795-A8EBC008DB0F}"/>
                    </a:ext>
                  </a:extLst>
                </p:cNvPr>
                <p:cNvSpPr txBox="1">
                  <a:spLocks noRot="1" noChangeAspect="1" noMove="1" noResize="1" noEditPoints="1" noAdjustHandles="1" noChangeArrowheads="1" noChangeShapeType="1" noTextEdit="1"/>
                </p:cNvSpPr>
                <p:nvPr/>
              </p:nvSpPr>
              <p:spPr>
                <a:xfrm>
                  <a:off x="11052572" y="4287297"/>
                  <a:ext cx="504000" cy="513400"/>
                </a:xfrm>
                <a:prstGeom prst="ellipse">
                  <a:avLst/>
                </a:prstGeom>
                <a:blipFill>
                  <a:blip r:embed="rId54"/>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5" name="Rectangle 114">
                  <a:extLst>
                    <a:ext uri="{FF2B5EF4-FFF2-40B4-BE49-F238E27FC236}">
                      <a16:creationId xmlns:a16="http://schemas.microsoft.com/office/drawing/2014/main" id="{2791D440-31E7-CC48-8BAB-C60EFC351F1F}"/>
                    </a:ext>
                  </a:extLst>
                </p:cNvPr>
                <p:cNvSpPr/>
                <p:nvPr/>
              </p:nvSpPr>
              <p:spPr>
                <a:xfrm>
                  <a:off x="11484650" y="4410198"/>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560" name="Rectangle 559">
                  <a:extLst>
                    <a:ext uri="{FF2B5EF4-FFF2-40B4-BE49-F238E27FC236}">
                      <a16:creationId xmlns:a16="http://schemas.microsoft.com/office/drawing/2014/main" id="{750F2AEE-8F41-1B4E-BB76-8DD66CB36DAD}"/>
                    </a:ext>
                  </a:extLst>
                </p:cNvPr>
                <p:cNvSpPr>
                  <a:spLocks noRot="1" noChangeAspect="1" noMove="1" noResize="1" noEditPoints="1" noAdjustHandles="1" noChangeArrowheads="1" noChangeShapeType="1" noTextEdit="1"/>
                </p:cNvSpPr>
                <p:nvPr/>
              </p:nvSpPr>
              <p:spPr>
                <a:xfrm>
                  <a:off x="11484650" y="4410198"/>
                  <a:ext cx="384080" cy="276999"/>
                </a:xfrm>
                <a:prstGeom prst="rect">
                  <a:avLst/>
                </a:prstGeom>
                <a:blipFill>
                  <a:blip r:embed="rId5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6" name="TextBox 115">
                  <a:extLst>
                    <a:ext uri="{FF2B5EF4-FFF2-40B4-BE49-F238E27FC236}">
                      <a16:creationId xmlns:a16="http://schemas.microsoft.com/office/drawing/2014/main" id="{9CB6F55C-8DBC-6043-A6E5-1E4E6EA4FB41}"/>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61" name="TextBox 560">
                  <a:extLst>
                    <a:ext uri="{FF2B5EF4-FFF2-40B4-BE49-F238E27FC236}">
                      <a16:creationId xmlns:a16="http://schemas.microsoft.com/office/drawing/2014/main" id="{5E24AD1F-ED1E-2340-983B-F2E660F9503B}"/>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56"/>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7" name="Rectangle 116">
                  <a:extLst>
                    <a:ext uri="{FF2B5EF4-FFF2-40B4-BE49-F238E27FC236}">
                      <a16:creationId xmlns:a16="http://schemas.microsoft.com/office/drawing/2014/main" id="{8FBB0966-B1E1-694E-ABA8-B71D41047159}"/>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562" name="Rectangle 561">
                  <a:extLst>
                    <a:ext uri="{FF2B5EF4-FFF2-40B4-BE49-F238E27FC236}">
                      <a16:creationId xmlns:a16="http://schemas.microsoft.com/office/drawing/2014/main" id="{2F993929-868C-5D45-A2EE-C447F4E3B053}"/>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57"/>
                  <a:stretch>
                    <a:fillRect/>
                  </a:stretch>
                </a:blipFill>
              </p:spPr>
              <p:txBody>
                <a:bodyPr/>
                <a:lstStyle/>
                <a:p>
                  <a:r>
                    <a:rPr lang="en-GB">
                      <a:noFill/>
                    </a:rPr>
                    <a:t> </a:t>
                  </a:r>
                </a:p>
              </p:txBody>
            </p:sp>
          </mc:Fallback>
        </mc:AlternateContent>
        <p:cxnSp>
          <p:nvCxnSpPr>
            <p:cNvPr id="118" name="Straight Connector 117">
              <a:extLst>
                <a:ext uri="{FF2B5EF4-FFF2-40B4-BE49-F238E27FC236}">
                  <a16:creationId xmlns:a16="http://schemas.microsoft.com/office/drawing/2014/main" id="{C0C00C1C-760F-614E-9938-40B38FE763CC}"/>
                </a:ext>
              </a:extLst>
            </p:cNvPr>
            <p:cNvCxnSpPr>
              <a:cxnSpLocks/>
              <a:stCxn id="143" idx="0"/>
              <a:endCxn id="111"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7E091CE-7A47-3742-B23A-2B1C7075DF6C}"/>
                </a:ext>
              </a:extLst>
            </p:cNvPr>
            <p:cNvCxnSpPr>
              <a:cxnSpLocks/>
              <a:stCxn id="111" idx="0"/>
              <a:endCxn id="116"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0" name="Rectangle 119">
                  <a:extLst>
                    <a:ext uri="{FF2B5EF4-FFF2-40B4-BE49-F238E27FC236}">
                      <a16:creationId xmlns:a16="http://schemas.microsoft.com/office/drawing/2014/main" id="{91F16C93-C663-BA41-90E5-25B235D81D69}"/>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565" name="Rectangle 564">
                  <a:extLst>
                    <a:ext uri="{FF2B5EF4-FFF2-40B4-BE49-F238E27FC236}">
                      <a16:creationId xmlns:a16="http://schemas.microsoft.com/office/drawing/2014/main" id="{7C253DA6-79B8-3946-A2E8-488C72C1141D}"/>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58"/>
                  <a:stretch>
                    <a:fillRect/>
                  </a:stretch>
                </a:blipFill>
              </p:spPr>
              <p:txBody>
                <a:bodyPr/>
                <a:lstStyle/>
                <a:p>
                  <a:r>
                    <a:rPr lang="en-GB">
                      <a:noFill/>
                    </a:rPr>
                    <a:t> </a:t>
                  </a:r>
                </a:p>
              </p:txBody>
            </p:sp>
          </mc:Fallback>
        </mc:AlternateContent>
        <p:cxnSp>
          <p:nvCxnSpPr>
            <p:cNvPr id="121" name="Straight Connector 120">
              <a:extLst>
                <a:ext uri="{FF2B5EF4-FFF2-40B4-BE49-F238E27FC236}">
                  <a16:creationId xmlns:a16="http://schemas.microsoft.com/office/drawing/2014/main" id="{C266FBB1-91D3-0147-8D36-17167B20B051}"/>
                </a:ext>
              </a:extLst>
            </p:cNvPr>
            <p:cNvCxnSpPr>
              <a:cxnSpLocks/>
              <a:stCxn id="114" idx="0"/>
              <a:endCxn id="112" idx="4"/>
            </p:cNvCxnSpPr>
            <p:nvPr/>
          </p:nvCxnSpPr>
          <p:spPr>
            <a:xfrm flipV="1">
              <a:off x="11304572" y="3957609"/>
              <a:ext cx="1" cy="3296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2" name="Rectangle 121">
                  <a:extLst>
                    <a:ext uri="{FF2B5EF4-FFF2-40B4-BE49-F238E27FC236}">
                      <a16:creationId xmlns:a16="http://schemas.microsoft.com/office/drawing/2014/main" id="{CA7F938F-A2BA-1F43-A491-D69B07CAC3C7}"/>
                    </a:ext>
                  </a:extLst>
                </p:cNvPr>
                <p:cNvSpPr/>
                <p:nvPr/>
              </p:nvSpPr>
              <p:spPr>
                <a:xfrm>
                  <a:off x="11271607" y="5025942"/>
                  <a:ext cx="37689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569" name="Rectangle 568">
                  <a:extLst>
                    <a:ext uri="{FF2B5EF4-FFF2-40B4-BE49-F238E27FC236}">
                      <a16:creationId xmlns:a16="http://schemas.microsoft.com/office/drawing/2014/main" id="{B3556997-030A-9241-A781-363FF4290627}"/>
                    </a:ext>
                  </a:extLst>
                </p:cNvPr>
                <p:cNvSpPr>
                  <a:spLocks noRot="1" noChangeAspect="1" noMove="1" noResize="1" noEditPoints="1" noAdjustHandles="1" noChangeArrowheads="1" noChangeShapeType="1" noTextEdit="1"/>
                </p:cNvSpPr>
                <p:nvPr/>
              </p:nvSpPr>
              <p:spPr>
                <a:xfrm>
                  <a:off x="11271607" y="5025942"/>
                  <a:ext cx="376898" cy="276999"/>
                </a:xfrm>
                <a:prstGeom prst="rect">
                  <a:avLst/>
                </a:prstGeom>
                <a:blipFill>
                  <a:blip r:embed="rId6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3" name="Rectangle 122">
                  <a:extLst>
                    <a:ext uri="{FF2B5EF4-FFF2-40B4-BE49-F238E27FC236}">
                      <a16:creationId xmlns:a16="http://schemas.microsoft.com/office/drawing/2014/main" id="{5FA30C84-E346-7742-9C66-A95121B99E38}"/>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panose="02040503050406030204" pitchFamily="18" charset="0"/>
                              </a:rPr>
                              <m:t>𝑚</m:t>
                            </m:r>
                          </m:e>
                        </m:d>
                      </m:oMath>
                    </m:oMathPara>
                  </a14:m>
                  <a:endParaRPr lang="en-GB" sz="1200" dirty="0">
                    <a:solidFill>
                      <a:schemeClr val="tx1">
                        <a:lumMod val="60000"/>
                        <a:lumOff val="40000"/>
                      </a:schemeClr>
                    </a:solidFill>
                  </a:endParaRPr>
                </a:p>
              </p:txBody>
            </p:sp>
          </mc:Choice>
          <mc:Fallback xmlns="">
            <p:sp>
              <p:nvSpPr>
                <p:cNvPr id="123" name="Rectangle 122">
                  <a:extLst>
                    <a:ext uri="{FF2B5EF4-FFF2-40B4-BE49-F238E27FC236}">
                      <a16:creationId xmlns:a16="http://schemas.microsoft.com/office/drawing/2014/main" id="{5FA30C84-E346-7742-9C66-A95121B99E38}"/>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6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4" name="Rectangle 123">
                  <a:extLst>
                    <a:ext uri="{FF2B5EF4-FFF2-40B4-BE49-F238E27FC236}">
                      <a16:creationId xmlns:a16="http://schemas.microsoft.com/office/drawing/2014/main" id="{D1EB6B27-6F4C-5C46-8AA0-7E8FFC6CAB08}"/>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1" name="Rectangle 570">
                  <a:extLst>
                    <a:ext uri="{FF2B5EF4-FFF2-40B4-BE49-F238E27FC236}">
                      <a16:creationId xmlns:a16="http://schemas.microsoft.com/office/drawing/2014/main" id="{7F726452-4852-3242-80A9-8142B42592B0}"/>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62"/>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5" name="Rectangle 124">
                  <a:extLst>
                    <a:ext uri="{FF2B5EF4-FFF2-40B4-BE49-F238E27FC236}">
                      <a16:creationId xmlns:a16="http://schemas.microsoft.com/office/drawing/2014/main" id="{CC7AA6F3-F8A9-4D47-BEAD-27243C8414D0}"/>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𝑇𝑟𝑎𝑣𝑒𝑙</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125" name="Rectangle 124">
                  <a:extLst>
                    <a:ext uri="{FF2B5EF4-FFF2-40B4-BE49-F238E27FC236}">
                      <a16:creationId xmlns:a16="http://schemas.microsoft.com/office/drawing/2014/main" id="{CC7AA6F3-F8A9-4D47-BEAD-27243C8414D0}"/>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6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6" name="Rectangle 125">
                  <a:extLst>
                    <a:ext uri="{FF2B5EF4-FFF2-40B4-BE49-F238E27FC236}">
                      <a16:creationId xmlns:a16="http://schemas.microsoft.com/office/drawing/2014/main" id="{0AEF52FA-F25D-2244-9E5C-D0DE571FE6AC}"/>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126" name="Rectangle 125">
                  <a:extLst>
                    <a:ext uri="{FF2B5EF4-FFF2-40B4-BE49-F238E27FC236}">
                      <a16:creationId xmlns:a16="http://schemas.microsoft.com/office/drawing/2014/main" id="{0AEF52FA-F25D-2244-9E5C-D0DE571FE6AC}"/>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6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7" name="Rectangle 126">
                  <a:extLst>
                    <a:ext uri="{FF2B5EF4-FFF2-40B4-BE49-F238E27FC236}">
                      <a16:creationId xmlns:a16="http://schemas.microsoft.com/office/drawing/2014/main" id="{69012292-DBB4-2341-A0BD-BBE5BF0BB6AB}"/>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4" name="Rectangle 573">
                  <a:extLst>
                    <a:ext uri="{FF2B5EF4-FFF2-40B4-BE49-F238E27FC236}">
                      <a16:creationId xmlns:a16="http://schemas.microsoft.com/office/drawing/2014/main" id="{3B985884-E496-3C41-B282-7D66FBB16FA1}"/>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65"/>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8" name="Rectangle 127">
                  <a:extLst>
                    <a:ext uri="{FF2B5EF4-FFF2-40B4-BE49-F238E27FC236}">
                      <a16:creationId xmlns:a16="http://schemas.microsoft.com/office/drawing/2014/main" id="{F26706DC-36D1-1948-95B2-F64015E714A3}"/>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28" name="Rectangle 127">
                  <a:extLst>
                    <a:ext uri="{FF2B5EF4-FFF2-40B4-BE49-F238E27FC236}">
                      <a16:creationId xmlns:a16="http://schemas.microsoft.com/office/drawing/2014/main" id="{F26706DC-36D1-1948-95B2-F64015E714A3}"/>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66"/>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9" name="Rectangle 128">
                  <a:extLst>
                    <a:ext uri="{FF2B5EF4-FFF2-40B4-BE49-F238E27FC236}">
                      <a16:creationId xmlns:a16="http://schemas.microsoft.com/office/drawing/2014/main" id="{E2E9B649-5373-C041-B74C-DA62C143A5FD}"/>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6" name="Rectangle 575">
                  <a:extLst>
                    <a:ext uri="{FF2B5EF4-FFF2-40B4-BE49-F238E27FC236}">
                      <a16:creationId xmlns:a16="http://schemas.microsoft.com/office/drawing/2014/main" id="{B1D99C32-5022-9C4C-89ED-0420967A5CCC}"/>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0" name="Rectangle 129">
                  <a:extLst>
                    <a:ext uri="{FF2B5EF4-FFF2-40B4-BE49-F238E27FC236}">
                      <a16:creationId xmlns:a16="http://schemas.microsoft.com/office/drawing/2014/main" id="{48D97993-F264-094F-BFE6-E396F433E72E}"/>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577" name="Rectangle 576">
                  <a:extLst>
                    <a:ext uri="{FF2B5EF4-FFF2-40B4-BE49-F238E27FC236}">
                      <a16:creationId xmlns:a16="http://schemas.microsoft.com/office/drawing/2014/main" id="{C0870232-5A6B-1841-91EB-757F78AC140C}"/>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67"/>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1" name="Rectangle 130">
                  <a:extLst>
                    <a:ext uri="{FF2B5EF4-FFF2-40B4-BE49-F238E27FC236}">
                      <a16:creationId xmlns:a16="http://schemas.microsoft.com/office/drawing/2014/main" id="{2CA2083E-132B-4C4E-BD3A-66441A827324}"/>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8" name="Rectangle 577">
                  <a:extLst>
                    <a:ext uri="{FF2B5EF4-FFF2-40B4-BE49-F238E27FC236}">
                      <a16:creationId xmlns:a16="http://schemas.microsoft.com/office/drawing/2014/main" id="{0CE9AFB1-87F3-2541-BDFC-7A37F4F58293}"/>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6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2" name="Rectangle 131">
                  <a:extLst>
                    <a:ext uri="{FF2B5EF4-FFF2-40B4-BE49-F238E27FC236}">
                      <a16:creationId xmlns:a16="http://schemas.microsoft.com/office/drawing/2014/main" id="{F0F819CE-CB25-6246-8491-EA987F40DAAA}"/>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9" name="Rectangle 578">
                  <a:extLst>
                    <a:ext uri="{FF2B5EF4-FFF2-40B4-BE49-F238E27FC236}">
                      <a16:creationId xmlns:a16="http://schemas.microsoft.com/office/drawing/2014/main" id="{D493BB10-892D-FC48-A907-3BA48AB618FA}"/>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6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3" name="Rectangle 132">
                  <a:extLst>
                    <a:ext uri="{FF2B5EF4-FFF2-40B4-BE49-F238E27FC236}">
                      <a16:creationId xmlns:a16="http://schemas.microsoft.com/office/drawing/2014/main" id="{7E3A12CC-0D92-C946-A555-25BAF41F8A57}"/>
                    </a:ext>
                  </a:extLst>
                </p:cNvPr>
                <p:cNvSpPr/>
                <p:nvPr/>
              </p:nvSpPr>
              <p:spPr>
                <a:xfrm>
                  <a:off x="10535023" y="4931769"/>
                  <a:ext cx="704167"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solidFill>
                      <a:schemeClr val="tx1">
                        <a:lumMod val="60000"/>
                        <a:lumOff val="40000"/>
                      </a:schemeClr>
                    </a:solidFill>
                  </a:endParaRPr>
                </a:p>
              </p:txBody>
            </p:sp>
          </mc:Choice>
          <mc:Fallback xmlns="">
            <p:sp>
              <p:nvSpPr>
                <p:cNvPr id="133" name="Rectangle 132">
                  <a:extLst>
                    <a:ext uri="{FF2B5EF4-FFF2-40B4-BE49-F238E27FC236}">
                      <a16:creationId xmlns:a16="http://schemas.microsoft.com/office/drawing/2014/main" id="{7E3A12CC-0D92-C946-A555-25BAF41F8A57}"/>
                    </a:ext>
                  </a:extLst>
                </p:cNvPr>
                <p:cNvSpPr>
                  <a:spLocks noRot="1" noChangeAspect="1" noMove="1" noResize="1" noEditPoints="1" noAdjustHandles="1" noChangeArrowheads="1" noChangeShapeType="1" noTextEdit="1"/>
                </p:cNvSpPr>
                <p:nvPr/>
              </p:nvSpPr>
              <p:spPr>
                <a:xfrm>
                  <a:off x="10535023" y="4931769"/>
                  <a:ext cx="704167" cy="276999"/>
                </a:xfrm>
                <a:prstGeom prst="rect">
                  <a:avLst/>
                </a:prstGeom>
                <a:blipFill>
                  <a:blip r:embed="rId7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4" name="Rectangle 133">
                  <a:extLst>
                    <a:ext uri="{FF2B5EF4-FFF2-40B4-BE49-F238E27FC236}">
                      <a16:creationId xmlns:a16="http://schemas.microsoft.com/office/drawing/2014/main" id="{25B47EF5-B60D-0A4C-BB11-20FEDDC3CF2A}"/>
                    </a:ext>
                  </a:extLst>
                </p:cNvPr>
                <p:cNvSpPr/>
                <p:nvPr/>
              </p:nvSpPr>
              <p:spPr>
                <a:xfrm>
                  <a:off x="10499013"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134" name="Rectangle 133">
                  <a:extLst>
                    <a:ext uri="{FF2B5EF4-FFF2-40B4-BE49-F238E27FC236}">
                      <a16:creationId xmlns:a16="http://schemas.microsoft.com/office/drawing/2014/main" id="{25B47EF5-B60D-0A4C-BB11-20FEDDC3CF2A}"/>
                    </a:ext>
                  </a:extLst>
                </p:cNvPr>
                <p:cNvSpPr>
                  <a:spLocks noRot="1" noChangeAspect="1" noMove="1" noResize="1" noEditPoints="1" noAdjustHandles="1" noChangeArrowheads="1" noChangeShapeType="1" noTextEdit="1"/>
                </p:cNvSpPr>
                <p:nvPr/>
              </p:nvSpPr>
              <p:spPr>
                <a:xfrm>
                  <a:off x="10499013" y="4256331"/>
                  <a:ext cx="316112" cy="276999"/>
                </a:xfrm>
                <a:prstGeom prst="rect">
                  <a:avLst/>
                </a:prstGeom>
                <a:blipFill>
                  <a:blip r:embed="rId7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5" name="Rectangle 134">
                  <a:extLst>
                    <a:ext uri="{FF2B5EF4-FFF2-40B4-BE49-F238E27FC236}">
                      <a16:creationId xmlns:a16="http://schemas.microsoft.com/office/drawing/2014/main" id="{FF4F14B0-CF37-734F-B10C-B9F1C55C3838}"/>
                    </a:ext>
                  </a:extLst>
                </p:cNvPr>
                <p:cNvSpPr/>
                <p:nvPr/>
              </p:nvSpPr>
              <p:spPr>
                <a:xfrm>
                  <a:off x="10617313" y="3917146"/>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35" name="Rectangle 134">
                  <a:extLst>
                    <a:ext uri="{FF2B5EF4-FFF2-40B4-BE49-F238E27FC236}">
                      <a16:creationId xmlns:a16="http://schemas.microsoft.com/office/drawing/2014/main" id="{FF4F14B0-CF37-734F-B10C-B9F1C55C3838}"/>
                    </a:ext>
                  </a:extLst>
                </p:cNvPr>
                <p:cNvSpPr>
                  <a:spLocks noRot="1" noChangeAspect="1" noMove="1" noResize="1" noEditPoints="1" noAdjustHandles="1" noChangeArrowheads="1" noChangeShapeType="1" noTextEdit="1"/>
                </p:cNvSpPr>
                <p:nvPr/>
              </p:nvSpPr>
              <p:spPr>
                <a:xfrm>
                  <a:off x="10617313" y="3917146"/>
                  <a:ext cx="543803" cy="276999"/>
                </a:xfrm>
                <a:prstGeom prst="rect">
                  <a:avLst/>
                </a:prstGeom>
                <a:blipFill>
                  <a:blip r:embed="rId72"/>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6" name="Rectangle 135">
                  <a:extLst>
                    <a:ext uri="{FF2B5EF4-FFF2-40B4-BE49-F238E27FC236}">
                      <a16:creationId xmlns:a16="http://schemas.microsoft.com/office/drawing/2014/main" id="{8BA886FB-A8F3-BC42-81C3-5EEB0219C4F2}"/>
                    </a:ext>
                  </a:extLst>
                </p:cNvPr>
                <p:cNvSpPr/>
                <p:nvPr/>
              </p:nvSpPr>
              <p:spPr>
                <a:xfrm>
                  <a:off x="10440053" y="3712276"/>
                  <a:ext cx="89832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m:t>
                            </m:r>
                          </m:e>
                          <m:sub>
                            <m:r>
                              <a:rPr lang="de-DE" sz="1200" i="1">
                                <a:solidFill>
                                  <a:schemeClr val="tx1">
                                    <a:lumMod val="60000"/>
                                    <a:lumOff val="40000"/>
                                  </a:schemeClr>
                                </a:solidFill>
                                <a:latin typeface="Cambria Math" panose="02040503050406030204" pitchFamily="18" charset="0"/>
                              </a:rPr>
                              <m:t>𝐼</m:t>
                            </m:r>
                          </m:sub>
                        </m:sSub>
                        <m:d>
                          <m:dPr>
                            <m:begChr m:val="["/>
                            <m:endChr m:val="]"/>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𝑖</m:t>
                                </m:r>
                              </m:e>
                            </m:d>
                          </m:e>
                        </m:d>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36" name="Rectangle 135">
                  <a:extLst>
                    <a:ext uri="{FF2B5EF4-FFF2-40B4-BE49-F238E27FC236}">
                      <a16:creationId xmlns:a16="http://schemas.microsoft.com/office/drawing/2014/main" id="{8BA886FB-A8F3-BC42-81C3-5EEB0219C4F2}"/>
                    </a:ext>
                  </a:extLst>
                </p:cNvPr>
                <p:cNvSpPr>
                  <a:spLocks noRot="1" noChangeAspect="1" noMove="1" noResize="1" noEditPoints="1" noAdjustHandles="1" noChangeArrowheads="1" noChangeShapeType="1" noTextEdit="1"/>
                </p:cNvSpPr>
                <p:nvPr/>
              </p:nvSpPr>
              <p:spPr>
                <a:xfrm>
                  <a:off x="10440053" y="3712276"/>
                  <a:ext cx="898323" cy="276999"/>
                </a:xfrm>
                <a:prstGeom prst="rect">
                  <a:avLst/>
                </a:prstGeom>
                <a:blipFill>
                  <a:blip r:embed="rId7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7" name="Rectangle 136">
                  <a:extLst>
                    <a:ext uri="{FF2B5EF4-FFF2-40B4-BE49-F238E27FC236}">
                      <a16:creationId xmlns:a16="http://schemas.microsoft.com/office/drawing/2014/main" id="{A01996A7-57DE-6847-83B8-15EDF4D45A14}"/>
                    </a:ext>
                  </a:extLst>
                </p:cNvPr>
                <p:cNvSpPr/>
                <p:nvPr/>
              </p:nvSpPr>
              <p:spPr>
                <a:xfrm>
                  <a:off x="10207908" y="4428967"/>
                  <a:ext cx="89832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m:t>
                            </m:r>
                          </m:e>
                          <m:sub>
                            <m:r>
                              <a:rPr lang="de-DE" sz="1200" i="1">
                                <a:solidFill>
                                  <a:schemeClr val="tx1">
                                    <a:lumMod val="60000"/>
                                    <a:lumOff val="40000"/>
                                  </a:schemeClr>
                                </a:solidFill>
                                <a:latin typeface="Cambria Math" panose="02040503050406030204" pitchFamily="18" charset="0"/>
                              </a:rPr>
                              <m:t>𝐼</m:t>
                            </m:r>
                          </m:sub>
                        </m:sSub>
                        <m:d>
                          <m:dPr>
                            <m:begChr m:val="["/>
                            <m:endChr m:val="]"/>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𝑖</m:t>
                                </m:r>
                              </m:e>
                            </m:d>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37" name="Rectangle 136">
                  <a:extLst>
                    <a:ext uri="{FF2B5EF4-FFF2-40B4-BE49-F238E27FC236}">
                      <a16:creationId xmlns:a16="http://schemas.microsoft.com/office/drawing/2014/main" id="{A01996A7-57DE-6847-83B8-15EDF4D45A14}"/>
                    </a:ext>
                  </a:extLst>
                </p:cNvPr>
                <p:cNvSpPr>
                  <a:spLocks noRot="1" noChangeAspect="1" noMove="1" noResize="1" noEditPoints="1" noAdjustHandles="1" noChangeArrowheads="1" noChangeShapeType="1" noTextEdit="1"/>
                </p:cNvSpPr>
                <p:nvPr/>
              </p:nvSpPr>
              <p:spPr>
                <a:xfrm>
                  <a:off x="10207908" y="4428967"/>
                  <a:ext cx="898323" cy="461665"/>
                </a:xfrm>
                <a:prstGeom prst="rect">
                  <a:avLst/>
                </a:prstGeom>
                <a:blipFill>
                  <a:blip r:embed="rId74"/>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8" name="Rectangle 137">
                  <a:extLst>
                    <a:ext uri="{FF2B5EF4-FFF2-40B4-BE49-F238E27FC236}">
                      <a16:creationId xmlns:a16="http://schemas.microsoft.com/office/drawing/2014/main" id="{C6046824-734A-4949-B483-3341779386E2}"/>
                    </a:ext>
                  </a:extLst>
                </p:cNvPr>
                <p:cNvSpPr/>
                <p:nvPr/>
              </p:nvSpPr>
              <p:spPr>
                <a:xfrm>
                  <a:off x="10437945" y="5114402"/>
                  <a:ext cx="89832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b="0" i="1" smtClean="0">
                                <a:solidFill>
                                  <a:schemeClr val="tx1">
                                    <a:lumMod val="60000"/>
                                    <a:lumOff val="40000"/>
                                  </a:schemeClr>
                                </a:solidFill>
                                <a:latin typeface="Cambria Math" panose="02040503050406030204" pitchFamily="18" charset="0"/>
                              </a:rPr>
                              <m:t>#</m:t>
                            </m:r>
                          </m:e>
                          <m:sub>
                            <m:r>
                              <a:rPr lang="de-DE" sz="1200" b="0" i="1" smtClean="0">
                                <a:solidFill>
                                  <a:schemeClr val="tx1">
                                    <a:lumMod val="60000"/>
                                    <a:lumOff val="40000"/>
                                  </a:schemeClr>
                                </a:solidFill>
                                <a:latin typeface="Cambria Math" panose="02040503050406030204" pitchFamily="18" charset="0"/>
                              </a:rPr>
                              <m:t>𝐼</m:t>
                            </m:r>
                          </m:sub>
                        </m:sSub>
                        <m:d>
                          <m:dPr>
                            <m:begChr m:val="["/>
                            <m:endChr m:val="]"/>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e>
                        </m:d>
                      </m:oMath>
                    </m:oMathPara>
                  </a14:m>
                  <a:endParaRPr lang="de-DE" sz="1200" b="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38" name="Rectangle 137">
                  <a:extLst>
                    <a:ext uri="{FF2B5EF4-FFF2-40B4-BE49-F238E27FC236}">
                      <a16:creationId xmlns:a16="http://schemas.microsoft.com/office/drawing/2014/main" id="{C6046824-734A-4949-B483-3341779386E2}"/>
                    </a:ext>
                  </a:extLst>
                </p:cNvPr>
                <p:cNvSpPr>
                  <a:spLocks noRot="1" noChangeAspect="1" noMove="1" noResize="1" noEditPoints="1" noAdjustHandles="1" noChangeArrowheads="1" noChangeShapeType="1" noTextEdit="1"/>
                </p:cNvSpPr>
                <p:nvPr/>
              </p:nvSpPr>
              <p:spPr>
                <a:xfrm>
                  <a:off x="10437945" y="5114402"/>
                  <a:ext cx="898323" cy="461665"/>
                </a:xfrm>
                <a:prstGeom prst="rect">
                  <a:avLst/>
                </a:prstGeom>
                <a:blipFill>
                  <a:blip r:embed="rId75"/>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9" name="Rectangle 138">
                  <a:extLst>
                    <a:ext uri="{FF2B5EF4-FFF2-40B4-BE49-F238E27FC236}">
                      <a16:creationId xmlns:a16="http://schemas.microsoft.com/office/drawing/2014/main" id="{8E45426C-1654-F944-BB1D-442CBC27586F}"/>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39" name="Rectangle 138">
                  <a:extLst>
                    <a:ext uri="{FF2B5EF4-FFF2-40B4-BE49-F238E27FC236}">
                      <a16:creationId xmlns:a16="http://schemas.microsoft.com/office/drawing/2014/main" id="{8E45426C-1654-F944-BB1D-442CBC27586F}"/>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76"/>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0" name="Rectangle 139">
                  <a:extLst>
                    <a:ext uri="{FF2B5EF4-FFF2-40B4-BE49-F238E27FC236}">
                      <a16:creationId xmlns:a16="http://schemas.microsoft.com/office/drawing/2014/main" id="{DB42F242-46CE-1E40-8F2C-EC3AF4EDBF73}"/>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40" name="Rectangle 139">
                  <a:extLst>
                    <a:ext uri="{FF2B5EF4-FFF2-40B4-BE49-F238E27FC236}">
                      <a16:creationId xmlns:a16="http://schemas.microsoft.com/office/drawing/2014/main" id="{DB42F242-46CE-1E40-8F2C-EC3AF4EDBF73}"/>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77"/>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1" name="Rectangle 140">
                  <a:extLst>
                    <a:ext uri="{FF2B5EF4-FFF2-40B4-BE49-F238E27FC236}">
                      <a16:creationId xmlns:a16="http://schemas.microsoft.com/office/drawing/2014/main" id="{A8C63E7B-9707-264A-BD8D-0CA9E0E4021A}"/>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588" name="Rectangle 587">
                  <a:extLst>
                    <a:ext uri="{FF2B5EF4-FFF2-40B4-BE49-F238E27FC236}">
                      <a16:creationId xmlns:a16="http://schemas.microsoft.com/office/drawing/2014/main" id="{B76F8A17-81BF-6F4C-A93B-1BC22C78C565}"/>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78"/>
                  <a:stretch>
                    <a:fillRect b="-6667"/>
                  </a:stretch>
                </a:blipFill>
              </p:spPr>
              <p:txBody>
                <a:bodyPr/>
                <a:lstStyle/>
                <a:p>
                  <a:r>
                    <a:rPr lang="en-GB">
                      <a:noFill/>
                    </a:rPr>
                    <a:t> </a:t>
                  </a:r>
                </a:p>
              </p:txBody>
            </p:sp>
          </mc:Fallback>
        </mc:AlternateContent>
        <p:cxnSp>
          <p:nvCxnSpPr>
            <p:cNvPr id="142" name="Straight Connector 141">
              <a:extLst>
                <a:ext uri="{FF2B5EF4-FFF2-40B4-BE49-F238E27FC236}">
                  <a16:creationId xmlns:a16="http://schemas.microsoft.com/office/drawing/2014/main" id="{9D9565A3-FC4B-F84C-83CD-6DECB267E802}"/>
                </a:ext>
              </a:extLst>
            </p:cNvPr>
            <p:cNvCxnSpPr>
              <a:cxnSpLocks/>
              <a:stCxn id="141" idx="0"/>
              <a:endCxn id="143"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87EF01D8-2791-1642-B5DE-F86E5925EB98}"/>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44" name="Rectangle 143">
                  <a:extLst>
                    <a:ext uri="{FF2B5EF4-FFF2-40B4-BE49-F238E27FC236}">
                      <a16:creationId xmlns:a16="http://schemas.microsoft.com/office/drawing/2014/main" id="{D19666B5-AC6C-4D4F-B1E5-9D37DBCD7EF0}"/>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591" name="Rectangle 590">
                  <a:extLst>
                    <a:ext uri="{FF2B5EF4-FFF2-40B4-BE49-F238E27FC236}">
                      <a16:creationId xmlns:a16="http://schemas.microsoft.com/office/drawing/2014/main" id="{D86F3859-1CB7-B54B-8533-9953742DE95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4"/>
                  <a:stretch>
                    <a:fillRect b="-6667"/>
                  </a:stretch>
                </a:blipFill>
              </p:spPr>
              <p:txBody>
                <a:bodyPr/>
                <a:lstStyle/>
                <a:p>
                  <a:r>
                    <a:rPr lang="en-GB">
                      <a:noFill/>
                    </a:rPr>
                    <a:t> </a:t>
                  </a:r>
                </a:p>
              </p:txBody>
            </p:sp>
          </mc:Fallback>
        </mc:AlternateContent>
        <p:cxnSp>
          <p:nvCxnSpPr>
            <p:cNvPr id="145" name="Straight Connector 144">
              <a:extLst>
                <a:ext uri="{FF2B5EF4-FFF2-40B4-BE49-F238E27FC236}">
                  <a16:creationId xmlns:a16="http://schemas.microsoft.com/office/drawing/2014/main" id="{4E8A6346-ABA5-B045-A05F-B36282F6F25B}"/>
                </a:ext>
              </a:extLst>
            </p:cNvPr>
            <p:cNvCxnSpPr>
              <a:cxnSpLocks/>
              <a:stCxn id="144" idx="0"/>
              <a:endCxn id="147"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35735F7D-50B3-8B49-B275-723F501D5C10}"/>
                </a:ext>
              </a:extLst>
            </p:cNvPr>
            <p:cNvCxnSpPr>
              <a:cxnSpLocks/>
              <a:stCxn id="147" idx="0"/>
              <a:endCxn id="148"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7" name="Oval 146">
              <a:extLst>
                <a:ext uri="{FF2B5EF4-FFF2-40B4-BE49-F238E27FC236}">
                  <a16:creationId xmlns:a16="http://schemas.microsoft.com/office/drawing/2014/main" id="{3258DD39-B768-D24B-B84F-DC5EE7B44033}"/>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48" name="TextBox 147">
                  <a:extLst>
                    <a:ext uri="{FF2B5EF4-FFF2-40B4-BE49-F238E27FC236}">
                      <a16:creationId xmlns:a16="http://schemas.microsoft.com/office/drawing/2014/main" id="{DC41154F-55F8-004C-B5BE-76D3C77EB69E}"/>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95" name="TextBox 594">
                  <a:extLst>
                    <a:ext uri="{FF2B5EF4-FFF2-40B4-BE49-F238E27FC236}">
                      <a16:creationId xmlns:a16="http://schemas.microsoft.com/office/drawing/2014/main" id="{4CE44102-5E62-D14B-8B7A-9576555DCF95}"/>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79"/>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9" name="Rectangle 148">
                  <a:extLst>
                    <a:ext uri="{FF2B5EF4-FFF2-40B4-BE49-F238E27FC236}">
                      <a16:creationId xmlns:a16="http://schemas.microsoft.com/office/drawing/2014/main" id="{C2B5B14B-AE1E-BD49-9821-4E0FF92E75F4}"/>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596" name="Rectangle 595">
                  <a:extLst>
                    <a:ext uri="{FF2B5EF4-FFF2-40B4-BE49-F238E27FC236}">
                      <a16:creationId xmlns:a16="http://schemas.microsoft.com/office/drawing/2014/main" id="{5F86414D-F449-0740-8C9F-D863450F9CF9}"/>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8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Rectangle 149">
                  <a:extLst>
                    <a:ext uri="{FF2B5EF4-FFF2-40B4-BE49-F238E27FC236}">
                      <a16:creationId xmlns:a16="http://schemas.microsoft.com/office/drawing/2014/main" id="{DB8DC714-0676-514F-8F5B-822AE769F9D0}"/>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597" name="Rectangle 596">
                  <a:extLst>
                    <a:ext uri="{FF2B5EF4-FFF2-40B4-BE49-F238E27FC236}">
                      <a16:creationId xmlns:a16="http://schemas.microsoft.com/office/drawing/2014/main" id="{31F98476-188C-3C46-A915-D169FCFB199E}"/>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7"/>
                  <a:stretch>
                    <a:fillRect/>
                  </a:stretch>
                </a:blipFill>
              </p:spPr>
              <p:txBody>
                <a:bodyPr/>
                <a:lstStyle/>
                <a:p>
                  <a:r>
                    <a:rPr lang="en-GB">
                      <a:noFill/>
                    </a:rPr>
                    <a:t> </a:t>
                  </a:r>
                </a:p>
              </p:txBody>
            </p:sp>
          </mc:Fallback>
        </mc:AlternateContent>
      </p:grpSp>
      <p:grpSp>
        <p:nvGrpSpPr>
          <p:cNvPr id="208" name="Group 207">
            <a:extLst>
              <a:ext uri="{FF2B5EF4-FFF2-40B4-BE49-F238E27FC236}">
                <a16:creationId xmlns:a16="http://schemas.microsoft.com/office/drawing/2014/main" id="{2337474C-4F77-A748-92F3-6D82C70F1AD7}"/>
              </a:ext>
            </a:extLst>
          </p:cNvPr>
          <p:cNvGrpSpPr/>
          <p:nvPr/>
        </p:nvGrpSpPr>
        <p:grpSpPr>
          <a:xfrm>
            <a:off x="8169497" y="745865"/>
            <a:ext cx="3658145" cy="1650928"/>
            <a:chOff x="6907622" y="3651587"/>
            <a:chExt cx="5051915" cy="2279933"/>
          </a:xfrm>
        </p:grpSpPr>
        <p:grpSp>
          <p:nvGrpSpPr>
            <p:cNvPr id="209" name="Group 208">
              <a:extLst>
                <a:ext uri="{FF2B5EF4-FFF2-40B4-BE49-F238E27FC236}">
                  <a16:creationId xmlns:a16="http://schemas.microsoft.com/office/drawing/2014/main" id="{31040767-5711-DA4F-A5BC-9B7927B05EFF}"/>
                </a:ext>
              </a:extLst>
            </p:cNvPr>
            <p:cNvGrpSpPr/>
            <p:nvPr/>
          </p:nvGrpSpPr>
          <p:grpSpPr>
            <a:xfrm>
              <a:off x="8323703" y="3758390"/>
              <a:ext cx="1952714" cy="514051"/>
              <a:chOff x="8737128" y="3128966"/>
              <a:chExt cx="1952714" cy="514051"/>
            </a:xfrm>
          </p:grpSpPr>
          <p:cxnSp>
            <p:nvCxnSpPr>
              <p:cNvPr id="264" name="Straight Connector 263">
                <a:extLst>
                  <a:ext uri="{FF2B5EF4-FFF2-40B4-BE49-F238E27FC236}">
                    <a16:creationId xmlns:a16="http://schemas.microsoft.com/office/drawing/2014/main" id="{52C600DC-6670-A74F-82D9-3C54B5CFA5E8}"/>
                  </a:ext>
                </a:extLst>
              </p:cNvPr>
              <p:cNvCxnSpPr>
                <a:cxnSpLocks/>
                <a:stCxn id="210" idx="6"/>
                <a:endCxn id="281"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 name="Straight Connector 276">
                <a:extLst>
                  <a:ext uri="{FF2B5EF4-FFF2-40B4-BE49-F238E27FC236}">
                    <a16:creationId xmlns:a16="http://schemas.microsoft.com/office/drawing/2014/main" id="{685305C1-C2C1-2040-A465-9F5A0D3A94FD}"/>
                  </a:ext>
                </a:extLst>
              </p:cNvPr>
              <p:cNvCxnSpPr>
                <a:cxnSpLocks/>
                <a:stCxn id="211" idx="2"/>
                <a:endCxn id="281"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DAA37F97-8935-FB4E-AECE-B99BA101249C}"/>
                  </a:ext>
                </a:extLst>
              </p:cNvPr>
              <p:cNvCxnSpPr>
                <a:cxnSpLocks/>
                <a:stCxn id="218" idx="0"/>
                <a:endCxn id="281"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9" name="Group 278">
                <a:extLst>
                  <a:ext uri="{FF2B5EF4-FFF2-40B4-BE49-F238E27FC236}">
                    <a16:creationId xmlns:a16="http://schemas.microsoft.com/office/drawing/2014/main" id="{4A660F46-DFD3-9D47-8FB2-E0A276757EDB}"/>
                  </a:ext>
                </a:extLst>
              </p:cNvPr>
              <p:cNvGrpSpPr/>
              <p:nvPr/>
            </p:nvGrpSpPr>
            <p:grpSpPr>
              <a:xfrm>
                <a:off x="9540595" y="3128966"/>
                <a:ext cx="540370" cy="412745"/>
                <a:chOff x="9540595" y="3128966"/>
                <a:chExt cx="540370" cy="412745"/>
              </a:xfrm>
            </p:grpSpPr>
            <p:sp>
              <p:nvSpPr>
                <p:cNvPr id="280" name="Rectangle 279">
                  <a:extLst>
                    <a:ext uri="{FF2B5EF4-FFF2-40B4-BE49-F238E27FC236}">
                      <a16:creationId xmlns:a16="http://schemas.microsoft.com/office/drawing/2014/main" id="{1E9995BD-7263-694C-9ADC-6D4A508436CB}"/>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81" name="Rectangle 280">
                  <a:extLst>
                    <a:ext uri="{FF2B5EF4-FFF2-40B4-BE49-F238E27FC236}">
                      <a16:creationId xmlns:a16="http://schemas.microsoft.com/office/drawing/2014/main" id="{7E73CDCF-2155-4C43-8366-E2D16B582974}"/>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82" name="Rectangle 281">
                  <a:extLst>
                    <a:ext uri="{FF2B5EF4-FFF2-40B4-BE49-F238E27FC236}">
                      <a16:creationId xmlns:a16="http://schemas.microsoft.com/office/drawing/2014/main" id="{94D29052-C810-594A-A276-AD7340C0AFDA}"/>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83" name="TextBox 282">
                      <a:extLst>
                        <a:ext uri="{FF2B5EF4-FFF2-40B4-BE49-F238E27FC236}">
                          <a16:creationId xmlns:a16="http://schemas.microsoft.com/office/drawing/2014/main" id="{B59B1860-1D27-1544-8E76-60E2423C64E1}"/>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210" name="Oval 209">
                  <a:extLst>
                    <a:ext uri="{FF2B5EF4-FFF2-40B4-BE49-F238E27FC236}">
                      <a16:creationId xmlns:a16="http://schemas.microsoft.com/office/drawing/2014/main" id="{8780F8B5-F1FF-804D-AB8E-80F0975D36AE}"/>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1" name="Oval 210">
                  <a:extLst>
                    <a:ext uri="{FF2B5EF4-FFF2-40B4-BE49-F238E27FC236}">
                      <a16:creationId xmlns:a16="http://schemas.microsoft.com/office/drawing/2014/main" id="{19CCE279-171E-3C42-A76E-70CE10775524}"/>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Oval 213">
                  <a:extLst>
                    <a:ext uri="{FF2B5EF4-FFF2-40B4-BE49-F238E27FC236}">
                      <a16:creationId xmlns:a16="http://schemas.microsoft.com/office/drawing/2014/main" id="{17E6BF0F-CBBF-174C-B05E-C6628BECE799}"/>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7" name="Oval 216">
                  <a:extLst>
                    <a:ext uri="{FF2B5EF4-FFF2-40B4-BE49-F238E27FC236}">
                      <a16:creationId xmlns:a16="http://schemas.microsoft.com/office/drawing/2014/main" id="{945DFDA4-E173-9045-B956-0E426547492B}"/>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8" name="Oval 217">
                  <a:extLst>
                    <a:ext uri="{FF2B5EF4-FFF2-40B4-BE49-F238E27FC236}">
                      <a16:creationId xmlns:a16="http://schemas.microsoft.com/office/drawing/2014/main" id="{8DDA9797-B677-5F41-94DE-8644269C55C4}"/>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9" name="Oval 218">
                  <a:extLst>
                    <a:ext uri="{FF2B5EF4-FFF2-40B4-BE49-F238E27FC236}">
                      <a16:creationId xmlns:a16="http://schemas.microsoft.com/office/drawing/2014/main" id="{C1D068EA-0112-8441-A0D8-ED8028F33484}"/>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220" name="Straight Connector 219">
              <a:extLst>
                <a:ext uri="{FF2B5EF4-FFF2-40B4-BE49-F238E27FC236}">
                  <a16:creationId xmlns:a16="http://schemas.microsoft.com/office/drawing/2014/main" id="{AFC5E744-894C-F540-A5F0-C2A76502B82F}"/>
                </a:ext>
              </a:extLst>
            </p:cNvPr>
            <p:cNvCxnSpPr>
              <a:cxnSpLocks/>
              <a:stCxn id="217" idx="6"/>
              <a:endCxn id="261"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338D1FFF-A969-2545-B002-C1E9D939F971}"/>
                </a:ext>
              </a:extLst>
            </p:cNvPr>
            <p:cNvCxnSpPr>
              <a:cxnSpLocks/>
              <a:stCxn id="218" idx="4"/>
              <a:endCxn id="261"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679DA081-62AA-3C45-B798-4335C2B251FE}"/>
                </a:ext>
              </a:extLst>
            </p:cNvPr>
            <p:cNvCxnSpPr>
              <a:cxnSpLocks/>
              <a:stCxn id="214" idx="0"/>
              <a:endCxn id="261"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4" name="Group 223">
              <a:extLst>
                <a:ext uri="{FF2B5EF4-FFF2-40B4-BE49-F238E27FC236}">
                  <a16:creationId xmlns:a16="http://schemas.microsoft.com/office/drawing/2014/main" id="{AB51FDD3-200E-BD42-A413-4F8421204076}"/>
                </a:ext>
              </a:extLst>
            </p:cNvPr>
            <p:cNvGrpSpPr/>
            <p:nvPr/>
          </p:nvGrpSpPr>
          <p:grpSpPr>
            <a:xfrm>
              <a:off x="8610247" y="4990220"/>
              <a:ext cx="474503" cy="412240"/>
              <a:chOff x="9288700" y="3036033"/>
              <a:chExt cx="474503" cy="412240"/>
            </a:xfrm>
          </p:grpSpPr>
          <p:sp>
            <p:nvSpPr>
              <p:cNvPr id="260" name="Rectangle 259">
                <a:extLst>
                  <a:ext uri="{FF2B5EF4-FFF2-40B4-BE49-F238E27FC236}">
                    <a16:creationId xmlns:a16="http://schemas.microsoft.com/office/drawing/2014/main" id="{87FDDB1C-2A43-2B41-9BF1-8CC2ABBB179A}"/>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61" name="Rectangle 260">
                <a:extLst>
                  <a:ext uri="{FF2B5EF4-FFF2-40B4-BE49-F238E27FC236}">
                    <a16:creationId xmlns:a16="http://schemas.microsoft.com/office/drawing/2014/main" id="{89B70B1C-1945-6847-BACC-8C55BCBAF347}"/>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62" name="Rectangle 261">
                <a:extLst>
                  <a:ext uri="{FF2B5EF4-FFF2-40B4-BE49-F238E27FC236}">
                    <a16:creationId xmlns:a16="http://schemas.microsoft.com/office/drawing/2014/main" id="{43DD7044-98B3-7543-9AE1-497573228A44}"/>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63" name="TextBox 262">
                    <a:extLst>
                      <a:ext uri="{FF2B5EF4-FFF2-40B4-BE49-F238E27FC236}">
                        <a16:creationId xmlns:a16="http://schemas.microsoft.com/office/drawing/2014/main" id="{E3763697-8CBB-604A-991C-6EB8E99F4081}"/>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226" name="Straight Connector 225">
              <a:extLst>
                <a:ext uri="{FF2B5EF4-FFF2-40B4-BE49-F238E27FC236}">
                  <a16:creationId xmlns:a16="http://schemas.microsoft.com/office/drawing/2014/main" id="{BF532C4F-7CD3-9C4B-9A77-3BB297F6D237}"/>
                </a:ext>
              </a:extLst>
            </p:cNvPr>
            <p:cNvCxnSpPr>
              <a:cxnSpLocks/>
              <a:stCxn id="218" idx="4"/>
              <a:endCxn id="247"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AD34C680-B932-F840-B6FF-10E179E62A8B}"/>
                </a:ext>
              </a:extLst>
            </p:cNvPr>
            <p:cNvCxnSpPr>
              <a:cxnSpLocks/>
              <a:stCxn id="219" idx="2"/>
              <a:endCxn id="247"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B9C8F353-8AEA-9147-A411-7B5F08157927}"/>
                </a:ext>
              </a:extLst>
            </p:cNvPr>
            <p:cNvCxnSpPr>
              <a:cxnSpLocks/>
              <a:stCxn id="214" idx="0"/>
              <a:endCxn id="247"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 name="Group 234">
              <a:extLst>
                <a:ext uri="{FF2B5EF4-FFF2-40B4-BE49-F238E27FC236}">
                  <a16:creationId xmlns:a16="http://schemas.microsoft.com/office/drawing/2014/main" id="{BAB447C8-C03E-6248-BFE8-B4B0B29205FC}"/>
                </a:ext>
              </a:extLst>
            </p:cNvPr>
            <p:cNvGrpSpPr/>
            <p:nvPr/>
          </p:nvGrpSpPr>
          <p:grpSpPr>
            <a:xfrm>
              <a:off x="9393015" y="4990220"/>
              <a:ext cx="546126" cy="412737"/>
              <a:chOff x="9540595" y="3036033"/>
              <a:chExt cx="546126" cy="412737"/>
            </a:xfrm>
          </p:grpSpPr>
          <p:sp>
            <p:nvSpPr>
              <p:cNvPr id="246" name="Rectangle 245">
                <a:extLst>
                  <a:ext uri="{FF2B5EF4-FFF2-40B4-BE49-F238E27FC236}">
                    <a16:creationId xmlns:a16="http://schemas.microsoft.com/office/drawing/2014/main" id="{9B115EFB-F96A-0240-B468-F744295408A4}"/>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47" name="Rectangle 246">
                <a:extLst>
                  <a:ext uri="{FF2B5EF4-FFF2-40B4-BE49-F238E27FC236}">
                    <a16:creationId xmlns:a16="http://schemas.microsoft.com/office/drawing/2014/main" id="{C233C81A-FE2A-BA43-98B9-ED334893D9C9}"/>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48" name="Rectangle 247">
                <a:extLst>
                  <a:ext uri="{FF2B5EF4-FFF2-40B4-BE49-F238E27FC236}">
                    <a16:creationId xmlns:a16="http://schemas.microsoft.com/office/drawing/2014/main" id="{BE40650C-8786-7849-BFF5-2DD348BAB8E9}"/>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9F632419-5BDF-0E40-BEA4-54FB08966D51}"/>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236" name="Group 235">
              <a:extLst>
                <a:ext uri="{FF2B5EF4-FFF2-40B4-BE49-F238E27FC236}">
                  <a16:creationId xmlns:a16="http://schemas.microsoft.com/office/drawing/2014/main" id="{A6914CC9-1020-904B-B2BF-682C8E4C3753}"/>
                </a:ext>
              </a:extLst>
            </p:cNvPr>
            <p:cNvGrpSpPr/>
            <p:nvPr/>
          </p:nvGrpSpPr>
          <p:grpSpPr>
            <a:xfrm>
              <a:off x="9648485" y="4409628"/>
              <a:ext cx="749540" cy="380873"/>
              <a:chOff x="8665851" y="3155493"/>
              <a:chExt cx="749540" cy="380873"/>
            </a:xfrm>
          </p:grpSpPr>
          <p:cxnSp>
            <p:nvCxnSpPr>
              <p:cNvPr id="237" name="Straight Connector 236">
                <a:extLst>
                  <a:ext uri="{FF2B5EF4-FFF2-40B4-BE49-F238E27FC236}">
                    <a16:creationId xmlns:a16="http://schemas.microsoft.com/office/drawing/2014/main" id="{E149C151-5171-C240-8DD7-1C0E06D6D9E3}"/>
                  </a:ext>
                </a:extLst>
              </p:cNvPr>
              <p:cNvCxnSpPr>
                <a:cxnSpLocks/>
                <a:stCxn id="218" idx="6"/>
                <a:endCxn id="239"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8" name="Group 237">
                <a:extLst>
                  <a:ext uri="{FF2B5EF4-FFF2-40B4-BE49-F238E27FC236}">
                    <a16:creationId xmlns:a16="http://schemas.microsoft.com/office/drawing/2014/main" id="{9B5829B9-BC10-FC43-8534-9811EAF673FE}"/>
                  </a:ext>
                </a:extLst>
              </p:cNvPr>
              <p:cNvGrpSpPr/>
              <p:nvPr/>
            </p:nvGrpSpPr>
            <p:grpSpPr>
              <a:xfrm>
                <a:off x="8957481" y="3155493"/>
                <a:ext cx="457910" cy="380873"/>
                <a:chOff x="8957481" y="3155493"/>
                <a:chExt cx="457910" cy="380873"/>
              </a:xfrm>
            </p:grpSpPr>
            <p:sp>
              <p:nvSpPr>
                <p:cNvPr id="239" name="Rectangle 238">
                  <a:extLst>
                    <a:ext uri="{FF2B5EF4-FFF2-40B4-BE49-F238E27FC236}">
                      <a16:creationId xmlns:a16="http://schemas.microsoft.com/office/drawing/2014/main" id="{D4504E97-D0F6-D949-9225-36975E5EF42A}"/>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45" name="TextBox 244">
                      <a:extLst>
                        <a:ext uri="{FF2B5EF4-FFF2-40B4-BE49-F238E27FC236}">
                          <a16:creationId xmlns:a16="http://schemas.microsoft.com/office/drawing/2014/main" id="{12719DA0-07EC-6846-BFB6-82765CBA7800}"/>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42838976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1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1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1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1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12" grpId="0" animBg="1"/>
      <p:bldP spid="213" grpId="0" animBg="1"/>
      <p:bldP spid="215" grpId="0" animBg="1"/>
      <p:bldP spid="216"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D6EDD7-AE32-214C-A176-99F4E18D0D78}"/>
              </a:ext>
            </a:extLst>
          </p:cNvPr>
          <p:cNvSpPr>
            <a:spLocks noGrp="1"/>
          </p:cNvSpPr>
          <p:nvPr>
            <p:ph type="title"/>
          </p:nvPr>
        </p:nvSpPr>
        <p:spPr/>
        <p:txBody>
          <a:bodyPr/>
          <a:lstStyle/>
          <a:p>
            <a:r>
              <a:rPr lang="en-GB" dirty="0"/>
              <a:t>Worst-case Parfactor Size</a:t>
            </a:r>
          </a:p>
        </p:txBody>
      </p:sp>
      <mc:AlternateContent xmlns:mc="http://schemas.openxmlformats.org/markup-compatibility/2006" xmlns:a14="http://schemas.microsoft.com/office/drawing/2010/main">
        <mc:Choice Requires="a14">
          <p:sp>
            <p:nvSpPr>
              <p:cNvPr id="5" name="Content Placeholder 4">
                <a:extLst>
                  <a:ext uri="{FF2B5EF4-FFF2-40B4-BE49-F238E27FC236}">
                    <a16:creationId xmlns:a16="http://schemas.microsoft.com/office/drawing/2014/main" id="{971E759C-4BFE-014F-8C0C-DE73214C9974}"/>
                  </a:ext>
                </a:extLst>
              </p:cNvPr>
              <p:cNvSpPr>
                <a:spLocks noGrp="1"/>
              </p:cNvSpPr>
              <p:nvPr>
                <p:ph idx="1"/>
              </p:nvPr>
            </p:nvSpPr>
            <p:spPr>
              <a:xfrm>
                <a:off x="359626" y="1665066"/>
                <a:ext cx="6767761" cy="4240848"/>
              </a:xfrm>
            </p:spPr>
            <p:txBody>
              <a:bodyPr>
                <a:normAutofit/>
              </a:bodyPr>
              <a:lstStyle/>
              <a:p>
                <a:r>
                  <a:rPr lang="en-GB" dirty="0"/>
                  <a:t>Given lifted width </a:t>
                </a:r>
                <a14:m>
                  <m:oMath xmlns:m="http://schemas.openxmlformats.org/officeDocument/2006/math">
                    <m:sSub>
                      <m:sSubPr>
                        <m:ctrlPr>
                          <a:rPr lang="en-GB" b="0" i="1" smtClean="0">
                            <a:latin typeface="Cambria Math" panose="02040503050406030204" pitchFamily="18" charset="0"/>
                          </a:rPr>
                        </m:ctrlPr>
                      </m:sSubPr>
                      <m:e>
                        <m:r>
                          <a:rPr lang="en-GB" b="0" i="1" smtClean="0">
                            <a:latin typeface="Cambria Math" panose="02040503050406030204" pitchFamily="18" charset="0"/>
                          </a:rPr>
                          <m:t>𝑤</m:t>
                        </m:r>
                      </m:e>
                      <m:sub>
                        <m:r>
                          <a:rPr lang="en-GB" b="0" i="1" smtClean="0">
                            <a:latin typeface="Cambria Math" panose="02040503050406030204" pitchFamily="18" charset="0"/>
                          </a:rPr>
                          <m:t>𝑇</m:t>
                        </m:r>
                      </m:sub>
                    </m:sSub>
                    <m:r>
                      <a:rPr lang="en-GB" b="0" i="1" smtClean="0">
                        <a:latin typeface="Cambria Math" panose="02040503050406030204" pitchFamily="18" charset="0"/>
                      </a:rPr>
                      <m:t>=</m:t>
                    </m:r>
                    <m:d>
                      <m:dPr>
                        <m:ctrlPr>
                          <a:rPr lang="en-GB" b="0" i="1" smtClean="0">
                            <a:latin typeface="Cambria Math" panose="02040503050406030204" pitchFamily="18" charset="0"/>
                          </a:rPr>
                        </m:ctrlPr>
                      </m:dPr>
                      <m:e>
                        <m:sSub>
                          <m:sSubPr>
                            <m:ctrlPr>
                              <a:rPr lang="en-GB" b="0" i="1" smtClean="0">
                                <a:latin typeface="Cambria Math" panose="02040503050406030204" pitchFamily="18" charset="0"/>
                              </a:rPr>
                            </m:ctrlPr>
                          </m:sSubPr>
                          <m:e>
                            <m:r>
                              <a:rPr lang="en-GB" b="0" i="1" smtClean="0">
                                <a:latin typeface="Cambria Math" panose="02040503050406030204" pitchFamily="18" charset="0"/>
                              </a:rPr>
                              <m:t>𝑤</m:t>
                            </m:r>
                          </m:e>
                          <m:sub>
                            <m:r>
                              <a:rPr lang="en-GB" b="0" i="1" smtClean="0">
                                <a:latin typeface="Cambria Math" panose="02040503050406030204" pitchFamily="18" charset="0"/>
                              </a:rPr>
                              <m:t>𝑔</m:t>
                            </m:r>
                          </m:sub>
                        </m:sSub>
                        <m:r>
                          <a:rPr lang="en-GB" b="0" i="1" smtClean="0">
                            <a:latin typeface="Cambria Math" panose="02040503050406030204" pitchFamily="18" charset="0"/>
                          </a:rPr>
                          <m:t>,</m:t>
                        </m:r>
                        <m:sSub>
                          <m:sSubPr>
                            <m:ctrlPr>
                              <a:rPr lang="en-GB" b="0" i="1" smtClean="0">
                                <a:latin typeface="Cambria Math" panose="02040503050406030204" pitchFamily="18" charset="0"/>
                              </a:rPr>
                            </m:ctrlPr>
                          </m:sSubPr>
                          <m:e>
                            <m:r>
                              <a:rPr lang="en-GB" b="0" i="1" smtClean="0">
                                <a:latin typeface="Cambria Math" panose="02040503050406030204" pitchFamily="18" charset="0"/>
                              </a:rPr>
                              <m:t>𝑤</m:t>
                            </m:r>
                          </m:e>
                          <m:sub>
                            <m:r>
                              <a:rPr lang="en-GB" b="0" i="1" smtClean="0">
                                <a:latin typeface="Cambria Math" panose="02040503050406030204" pitchFamily="18" charset="0"/>
                              </a:rPr>
                              <m:t>#</m:t>
                            </m:r>
                          </m:sub>
                        </m:sSub>
                      </m:e>
                    </m:d>
                  </m:oMath>
                </a14:m>
                <a:endParaRPr lang="en-GB" dirty="0"/>
              </a:p>
              <a:p>
                <a:r>
                  <a:rPr lang="en-GB" dirty="0"/>
                  <a:t>Worst-case parfactor size:</a:t>
                </a:r>
              </a:p>
              <a:p>
                <a:pPr lvl="1"/>
                <a:r>
                  <a:rPr lang="en-GB" dirty="0"/>
                  <a:t>Worst case: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𝑔</m:t>
                        </m:r>
                      </m:sub>
                    </m:sSub>
                    <m:r>
                      <a:rPr lang="en-GB" b="0" i="1" smtClean="0">
                        <a:latin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m:t>
                        </m:r>
                      </m:sub>
                    </m:sSub>
                  </m:oMath>
                </a14:m>
                <a:r>
                  <a:rPr lang="en-GB" dirty="0"/>
                  <a:t> variables in one parfactor</a:t>
                </a:r>
              </a:p>
              <a:p>
                <a:pPr lvl="1"/>
                <a:r>
                  <a:rPr lang="en-GB" dirty="0"/>
                  <a:t>Worst-case range size for the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𝑔</m:t>
                        </m:r>
                      </m:sub>
                    </m:sSub>
                  </m:oMath>
                </a14:m>
                <a:r>
                  <a:rPr lang="en-GB" dirty="0"/>
                  <a:t> PRVs: </a:t>
                </a:r>
              </a:p>
              <a:p>
                <a:pPr marL="532867" lvl="2" indent="0">
                  <a:buNone/>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rPr>
                        <m:t>𝑟</m:t>
                      </m:r>
                      <m:r>
                        <a:rPr lang="en-GB" i="1">
                          <a:latin typeface="Cambria Math" panose="02040503050406030204" pitchFamily="18" charset="0"/>
                        </a:rPr>
                        <m:t>=</m:t>
                      </m:r>
                      <m:func>
                        <m:funcPr>
                          <m:ctrlPr>
                            <a:rPr lang="en-GB" i="1">
                              <a:latin typeface="Cambria Math" panose="02040503050406030204" pitchFamily="18" charset="0"/>
                            </a:rPr>
                          </m:ctrlPr>
                        </m:funcPr>
                        <m:fName>
                          <m:limLow>
                            <m:limLowPr>
                              <m:ctrlPr>
                                <a:rPr lang="en-GB" i="1">
                                  <a:latin typeface="Cambria Math" panose="02040503050406030204" pitchFamily="18" charset="0"/>
                                </a:rPr>
                              </m:ctrlPr>
                            </m:limLowPr>
                            <m:e>
                              <m:r>
                                <m:rPr>
                                  <m:sty m:val="p"/>
                                </m:rPr>
                                <a:rPr lang="en-GB">
                                  <a:latin typeface="Cambria Math" panose="02040503050406030204" pitchFamily="18" charset="0"/>
                                </a:rPr>
                                <m:t>max</m:t>
                              </m:r>
                            </m:e>
                            <m:lim>
                              <m:r>
                                <a:rPr lang="en-GB" i="1">
                                  <a:latin typeface="Cambria Math" panose="02040503050406030204" pitchFamily="18" charset="0"/>
                                </a:rPr>
                                <m:t>𝐴</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𝑟𝑣</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𝐺</m:t>
                                  </m:r>
                                </m:e>
                              </m:d>
                            </m:lim>
                          </m:limLow>
                        </m:fName>
                        <m:e>
                          <m:d>
                            <m:dPr>
                              <m:begChr m:val="|"/>
                              <m:endChr m:val="|"/>
                              <m:ctrlPr>
                                <a:rPr lang="en-GB" i="1">
                                  <a:latin typeface="Cambria Math" panose="02040503050406030204" pitchFamily="18" charset="0"/>
                                </a:rPr>
                              </m:ctrlPr>
                            </m:dPr>
                            <m:e>
                              <m:r>
                                <a:rPr lang="de-DE" b="0" i="1" smtClean="0">
                                  <a:latin typeface="Cambria Math" panose="02040503050406030204" pitchFamily="18" charset="0"/>
                                </a:rPr>
                                <m:t>𝑟𝑎𝑛</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𝐴</m:t>
                                  </m:r>
                                </m:e>
                              </m:d>
                            </m:e>
                          </m:d>
                        </m:e>
                      </m:func>
                    </m:oMath>
                  </m:oMathPara>
                </a14:m>
                <a:endParaRPr lang="en-GB" dirty="0"/>
              </a:p>
              <a:p>
                <a:pPr lvl="1"/>
                <a:r>
                  <a:rPr lang="en-GB" dirty="0"/>
                  <a:t>Worst-case range size for the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m:t>
                        </m:r>
                      </m:sub>
                    </m:sSub>
                  </m:oMath>
                </a14:m>
                <a:r>
                  <a:rPr lang="en-GB" dirty="0"/>
                  <a:t> CRVs: </a:t>
                </a:r>
              </a:p>
              <a:p>
                <a:pPr marL="532867" lvl="2" indent="0">
                  <a:buNone/>
                </a:pPr>
                <a14:m>
                  <m:oMathPara xmlns:m="http://schemas.openxmlformats.org/officeDocument/2006/math">
                    <m:oMathParaPr>
                      <m:jc m:val="centerGroup"/>
                    </m:oMathParaPr>
                    <m:oMath xmlns:m="http://schemas.openxmlformats.org/officeDocument/2006/math">
                      <m:d>
                        <m:dPr>
                          <m:ctrlPr>
                            <a:rPr lang="en-GB" i="1">
                              <a:latin typeface="Cambria Math" panose="02040503050406030204" pitchFamily="18" charset="0"/>
                            </a:rPr>
                          </m:ctrlPr>
                        </m:dPr>
                        <m:e>
                          <m:eqArr>
                            <m:eqArrPr>
                              <m:ctrlPr>
                                <a:rPr lang="en-GB" i="1">
                                  <a:latin typeface="Cambria Math" panose="02040503050406030204" pitchFamily="18" charset="0"/>
                                </a:rPr>
                              </m:ctrlPr>
                            </m:eqArrPr>
                            <m:e>
                              <m:sSub>
                                <m:sSubPr>
                                  <m:ctrlPr>
                                    <a:rPr lang="en-GB" i="1" smtClean="0">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m:t>
                                  </m:r>
                                </m:sub>
                              </m:sSub>
                              <m:r>
                                <a:rPr lang="en-GB" i="1">
                                  <a:latin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𝑟</m:t>
                                  </m:r>
                                </m:e>
                                <m:sub>
                                  <m:r>
                                    <a:rPr lang="en-GB" i="1">
                                      <a:latin typeface="Cambria Math" panose="02040503050406030204" pitchFamily="18" charset="0"/>
                                    </a:rPr>
                                    <m:t>#</m:t>
                                  </m:r>
                                </m:sub>
                              </m:sSub>
                              <m:r>
                                <a:rPr lang="en-GB" i="1">
                                  <a:latin typeface="Cambria Math" panose="02040503050406030204" pitchFamily="18" charset="0"/>
                                </a:rPr>
                                <m:t>−1</m:t>
                              </m:r>
                            </m:e>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m:t>
                                  </m:r>
                                </m:sub>
                              </m:sSub>
                              <m:r>
                                <a:rPr lang="en-GB" i="1">
                                  <a:latin typeface="Cambria Math" panose="02040503050406030204" pitchFamily="18" charset="0"/>
                                </a:rPr>
                                <m:t>−1</m:t>
                              </m:r>
                            </m:e>
                          </m:eqArr>
                        </m:e>
                      </m:d>
                      <m:r>
                        <a:rPr lang="en-GB" i="1" smtClean="0">
                          <a:latin typeface="Cambria Math" panose="02040503050406030204" pitchFamily="18" charset="0"/>
                          <a:ea typeface="Cambria Math" panose="02040503050406030204" pitchFamily="18" charset="0"/>
                        </a:rPr>
                        <m:t>≤</m:t>
                      </m:r>
                      <m:sSup>
                        <m:sSupPr>
                          <m:ctrlPr>
                            <a:rPr lang="en-GB" b="0" i="1" smtClean="0">
                              <a:latin typeface="Cambria Math" panose="02040503050406030204" pitchFamily="18" charset="0"/>
                              <a:ea typeface="Cambria Math" panose="02040503050406030204" pitchFamily="18" charset="0"/>
                            </a:rPr>
                          </m:ctrlPr>
                        </m:sSup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𝑛</m:t>
                              </m:r>
                            </m:e>
                            <m:sub>
                              <m:r>
                                <a:rPr lang="en-GB" i="1">
                                  <a:latin typeface="Cambria Math" panose="02040503050406030204" pitchFamily="18" charset="0"/>
                                  <a:ea typeface="Cambria Math" panose="02040503050406030204" pitchFamily="18" charset="0"/>
                                </a:rPr>
                                <m:t>#</m:t>
                              </m:r>
                            </m:sub>
                          </m:sSub>
                        </m:e>
                        <m:sup>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𝑟</m:t>
                              </m:r>
                            </m:e>
                            <m:sub>
                              <m:r>
                                <a:rPr lang="en-GB" b="0" i="1" smtClean="0">
                                  <a:latin typeface="Cambria Math" panose="02040503050406030204" pitchFamily="18" charset="0"/>
                                  <a:ea typeface="Cambria Math" panose="02040503050406030204" pitchFamily="18" charset="0"/>
                                </a:rPr>
                                <m:t>#</m:t>
                              </m:r>
                            </m:sub>
                          </m:sSub>
                        </m:sup>
                      </m:sSup>
                    </m:oMath>
                  </m:oMathPara>
                </a14:m>
                <a:endParaRPr lang="en-GB" dirty="0"/>
              </a:p>
              <a:p>
                <a:pPr lvl="2"/>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m:t>
                        </m:r>
                      </m:sub>
                    </m:sSub>
                  </m:oMath>
                </a14:m>
                <a:r>
                  <a:rPr lang="en-GB" dirty="0"/>
                  <a:t> largest domain size of any counted logical variable</a:t>
                </a:r>
              </a:p>
              <a:p>
                <a:pPr lvl="2"/>
                <a14:m>
                  <m:oMath xmlns:m="http://schemas.openxmlformats.org/officeDocument/2006/math">
                    <m:sSub>
                      <m:sSubPr>
                        <m:ctrlPr>
                          <a:rPr lang="en-GB" i="1">
                            <a:latin typeface="Cambria Math" panose="02040503050406030204" pitchFamily="18" charset="0"/>
                          </a:rPr>
                        </m:ctrlPr>
                      </m:sSubPr>
                      <m:e>
                        <m:r>
                          <a:rPr lang="en-GB" b="0" i="1" smtClean="0">
                            <a:latin typeface="Cambria Math" panose="02040503050406030204" pitchFamily="18" charset="0"/>
                          </a:rPr>
                          <m:t>𝑟</m:t>
                        </m:r>
                      </m:e>
                      <m:sub>
                        <m:r>
                          <a:rPr lang="en-GB" i="1">
                            <a:latin typeface="Cambria Math" panose="02040503050406030204" pitchFamily="18" charset="0"/>
                          </a:rPr>
                          <m:t>#</m:t>
                        </m:r>
                      </m:sub>
                    </m:sSub>
                  </m:oMath>
                </a14:m>
                <a:r>
                  <a:rPr lang="en-GB" dirty="0"/>
                  <a:t> largest range size of any of the PRVs in the CRVs</a:t>
                </a:r>
              </a:p>
              <a:p>
                <a:pPr lvl="1"/>
                <a:r>
                  <a:rPr lang="en-GB" dirty="0"/>
                  <a:t>Number of mappings by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𝑔</m:t>
                        </m:r>
                      </m:sub>
                    </m:sSub>
                  </m:oMath>
                </a14:m>
                <a:r>
                  <a:rPr lang="en-GB" dirty="0"/>
                  <a:t> and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m:t>
                        </m:r>
                      </m:sub>
                    </m:sSub>
                  </m:oMath>
                </a14:m>
                <a:r>
                  <a:rPr lang="en-GB" dirty="0"/>
                  <a:t>: </a:t>
                </a:r>
                <a:endParaRPr lang="en-GB" sz="1000" i="1" dirty="0">
                  <a:solidFill>
                    <a:schemeClr val="accent1"/>
                  </a:solidFill>
                  <a:latin typeface="Cambria Math" panose="02040503050406030204" pitchFamily="18" charset="0"/>
                </a:endParaRPr>
              </a:p>
              <a:p>
                <a:pPr marL="532867" lvl="2" indent="0">
                  <a:buNone/>
                </a:pPr>
                <a14:m>
                  <m:oMathPara xmlns:m="http://schemas.openxmlformats.org/officeDocument/2006/math">
                    <m:oMathParaPr>
                      <m:jc m:val="centerGroup"/>
                    </m:oMathParaPr>
                    <m:oMath xmlns:m="http://schemas.openxmlformats.org/officeDocument/2006/math">
                      <m:sSup>
                        <m:sSupPr>
                          <m:ctrlPr>
                            <a:rPr lang="en-GB" i="1">
                              <a:solidFill>
                                <a:schemeClr val="accent1"/>
                              </a:solidFill>
                              <a:latin typeface="Cambria Math" panose="02040503050406030204" pitchFamily="18" charset="0"/>
                            </a:rPr>
                          </m:ctrlPr>
                        </m:sSupPr>
                        <m:e>
                          <m:r>
                            <a:rPr lang="en-GB" i="1">
                              <a:solidFill>
                                <a:schemeClr val="accent1"/>
                              </a:solidFill>
                              <a:latin typeface="Cambria Math" panose="02040503050406030204" pitchFamily="18" charset="0"/>
                            </a:rPr>
                            <m:t>𝑟</m:t>
                          </m:r>
                        </m:e>
                        <m:sup>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𝑤</m:t>
                              </m:r>
                            </m:e>
                            <m:sub>
                              <m:r>
                                <a:rPr lang="en-GB" i="1">
                                  <a:solidFill>
                                    <a:schemeClr val="accent1"/>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b="0" i="1" smtClean="0">
                              <a:solidFill>
                                <a:srgbClr val="FFC000"/>
                              </a:solidFill>
                              <a:latin typeface="Cambria Math" panose="02040503050406030204" pitchFamily="18" charset="0"/>
                              <a:ea typeface="Cambria Math" panose="02040503050406030204" pitchFamily="18" charset="0"/>
                            </a:rPr>
                          </m:ctrlPr>
                        </m:sSupPr>
                        <m:e>
                          <m:d>
                            <m:dPr>
                              <m:ctrlPr>
                                <a:rPr lang="en-GB" b="0" i="1" smtClean="0">
                                  <a:solidFill>
                                    <a:srgbClr val="FFC000"/>
                                  </a:solidFill>
                                  <a:latin typeface="Cambria Math" panose="02040503050406030204" pitchFamily="18" charset="0"/>
                                  <a:ea typeface="Cambria Math" panose="02040503050406030204" pitchFamily="18" charset="0"/>
                                </a:rPr>
                              </m:ctrlPr>
                            </m:dPr>
                            <m:e>
                              <m:sSup>
                                <m:sSupPr>
                                  <m:ctrlPr>
                                    <a:rPr lang="en-GB" i="1">
                                      <a:solidFill>
                                        <a:srgbClr val="FFC000"/>
                                      </a:solidFill>
                                      <a:latin typeface="Cambria Math" panose="02040503050406030204" pitchFamily="18" charset="0"/>
                                      <a:ea typeface="Cambria Math" panose="02040503050406030204" pitchFamily="18" charset="0"/>
                                    </a:rPr>
                                  </m:ctrlPr>
                                </m:sSupPr>
                                <m:e>
                                  <m:sSub>
                                    <m:sSubPr>
                                      <m:ctrlPr>
                                        <a:rPr lang="en-GB" i="1">
                                          <a:solidFill>
                                            <a:srgbClr val="FFC000"/>
                                          </a:solidFill>
                                          <a:latin typeface="Cambria Math" panose="02040503050406030204" pitchFamily="18" charset="0"/>
                                          <a:ea typeface="Cambria Math" panose="02040503050406030204" pitchFamily="18" charset="0"/>
                                        </a:rPr>
                                      </m:ctrlPr>
                                    </m:sSubPr>
                                    <m:e>
                                      <m:r>
                                        <a:rPr lang="en-GB" i="1">
                                          <a:solidFill>
                                            <a:srgbClr val="FFC000"/>
                                          </a:solidFill>
                                          <a:latin typeface="Cambria Math" panose="02040503050406030204" pitchFamily="18" charset="0"/>
                                          <a:ea typeface="Cambria Math" panose="02040503050406030204" pitchFamily="18" charset="0"/>
                                        </a:rPr>
                                        <m:t>𝑛</m:t>
                                      </m:r>
                                    </m:e>
                                    <m:sub>
                                      <m:r>
                                        <a:rPr lang="en-GB" i="1">
                                          <a:solidFill>
                                            <a:srgbClr val="FFC000"/>
                                          </a:solidFill>
                                          <a:latin typeface="Cambria Math" panose="02040503050406030204" pitchFamily="18" charset="0"/>
                                          <a:ea typeface="Cambria Math" panose="02040503050406030204" pitchFamily="18" charset="0"/>
                                        </a:rPr>
                                        <m:t>#</m:t>
                                      </m:r>
                                    </m:sub>
                                  </m:sSub>
                                </m:e>
                                <m:sup>
                                  <m:sSub>
                                    <m:sSubPr>
                                      <m:ctrlPr>
                                        <a:rPr lang="en-GB" i="1">
                                          <a:solidFill>
                                            <a:srgbClr val="FFC000"/>
                                          </a:solidFill>
                                          <a:latin typeface="Cambria Math" panose="02040503050406030204" pitchFamily="18" charset="0"/>
                                          <a:ea typeface="Cambria Math" panose="02040503050406030204" pitchFamily="18" charset="0"/>
                                        </a:rPr>
                                      </m:ctrlPr>
                                    </m:sSubPr>
                                    <m:e>
                                      <m:r>
                                        <a:rPr lang="en-GB" i="1">
                                          <a:solidFill>
                                            <a:srgbClr val="FFC000"/>
                                          </a:solidFill>
                                          <a:latin typeface="Cambria Math" panose="02040503050406030204" pitchFamily="18" charset="0"/>
                                          <a:ea typeface="Cambria Math" panose="02040503050406030204" pitchFamily="18" charset="0"/>
                                        </a:rPr>
                                        <m:t>𝑟</m:t>
                                      </m:r>
                                    </m:e>
                                    <m:sub>
                                      <m:r>
                                        <a:rPr lang="en-GB" i="1">
                                          <a:solidFill>
                                            <a:srgbClr val="FFC000"/>
                                          </a:solidFill>
                                          <a:latin typeface="Cambria Math" panose="02040503050406030204" pitchFamily="18" charset="0"/>
                                          <a:ea typeface="Cambria Math" panose="02040503050406030204" pitchFamily="18" charset="0"/>
                                        </a:rPr>
                                        <m:t>#</m:t>
                                      </m:r>
                                    </m:sub>
                                  </m:sSub>
                                </m:sup>
                              </m:sSup>
                            </m:e>
                          </m:d>
                        </m:e>
                        <m:sup>
                          <m:sSub>
                            <m:sSubPr>
                              <m:ctrlPr>
                                <a:rPr lang="en-GB" b="0" i="1" smtClean="0">
                                  <a:solidFill>
                                    <a:srgbClr val="FFC000"/>
                                  </a:solidFill>
                                  <a:latin typeface="Cambria Math" panose="02040503050406030204" pitchFamily="18" charset="0"/>
                                  <a:ea typeface="Cambria Math" panose="02040503050406030204" pitchFamily="18" charset="0"/>
                                </a:rPr>
                              </m:ctrlPr>
                            </m:sSubPr>
                            <m:e>
                              <m:r>
                                <a:rPr lang="en-GB" b="0" i="1" smtClean="0">
                                  <a:solidFill>
                                    <a:srgbClr val="FFC000"/>
                                  </a:solidFill>
                                  <a:latin typeface="Cambria Math" panose="02040503050406030204" pitchFamily="18" charset="0"/>
                                  <a:ea typeface="Cambria Math" panose="02040503050406030204" pitchFamily="18" charset="0"/>
                                </a:rPr>
                                <m:t>𝑤</m:t>
                              </m:r>
                            </m:e>
                            <m:sub>
                              <m:r>
                                <a:rPr lang="en-GB" b="0" i="1" smtClean="0">
                                  <a:solidFill>
                                    <a:srgbClr val="FFC000"/>
                                  </a:solidFill>
                                  <a:latin typeface="Cambria Math" panose="02040503050406030204" pitchFamily="18" charset="0"/>
                                  <a:ea typeface="Cambria Math" panose="02040503050406030204" pitchFamily="18" charset="0"/>
                                </a:rPr>
                                <m:t>#</m:t>
                              </m:r>
                            </m:sub>
                          </m:sSub>
                        </m:sup>
                      </m:sSup>
                      <m:r>
                        <a:rPr lang="en-GB" b="0" i="1" smtClean="0">
                          <a:solidFill>
                            <a:schemeClr val="tx1"/>
                          </a:solidFill>
                          <a:latin typeface="Cambria Math" panose="02040503050406030204" pitchFamily="18" charset="0"/>
                          <a:ea typeface="Cambria Math" panose="02040503050406030204" pitchFamily="18" charset="0"/>
                        </a:rPr>
                        <m:t>=</m:t>
                      </m:r>
                      <m:sSup>
                        <m:sSupPr>
                          <m:ctrlPr>
                            <a:rPr lang="en-GB" i="1">
                              <a:solidFill>
                                <a:schemeClr val="accent1"/>
                              </a:solidFill>
                              <a:latin typeface="Cambria Math" panose="02040503050406030204" pitchFamily="18" charset="0"/>
                            </a:rPr>
                          </m:ctrlPr>
                        </m:sSupPr>
                        <m:e>
                          <m:r>
                            <a:rPr lang="en-GB" i="1">
                              <a:solidFill>
                                <a:schemeClr val="accent1"/>
                              </a:solidFill>
                              <a:latin typeface="Cambria Math" panose="02040503050406030204" pitchFamily="18" charset="0"/>
                            </a:rPr>
                            <m:t>𝑟</m:t>
                          </m:r>
                        </m:e>
                        <m:sup>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𝑤</m:t>
                              </m:r>
                            </m:e>
                            <m:sub>
                              <m:r>
                                <a:rPr lang="en-GB" i="1">
                                  <a:solidFill>
                                    <a:schemeClr val="accent1"/>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smtClean="0">
                              <a:solidFill>
                                <a:srgbClr val="FFC000"/>
                              </a:solidFill>
                              <a:latin typeface="Cambria Math" panose="02040503050406030204" pitchFamily="18" charset="0"/>
                              <a:ea typeface="Cambria Math" panose="02040503050406030204" pitchFamily="18" charset="0"/>
                            </a:rPr>
                          </m:ctrlPr>
                        </m:sSupPr>
                        <m:e>
                          <m:sSub>
                            <m:sSubPr>
                              <m:ctrlPr>
                                <a:rPr lang="en-GB" i="1">
                                  <a:solidFill>
                                    <a:srgbClr val="FFC000"/>
                                  </a:solidFill>
                                  <a:latin typeface="Cambria Math" panose="02040503050406030204" pitchFamily="18" charset="0"/>
                                  <a:ea typeface="Cambria Math" panose="02040503050406030204" pitchFamily="18" charset="0"/>
                                </a:rPr>
                              </m:ctrlPr>
                            </m:sSubPr>
                            <m:e>
                              <m:r>
                                <a:rPr lang="en-GB" i="1">
                                  <a:solidFill>
                                    <a:srgbClr val="FFC000"/>
                                  </a:solidFill>
                                  <a:latin typeface="Cambria Math" panose="02040503050406030204" pitchFamily="18" charset="0"/>
                                  <a:ea typeface="Cambria Math" panose="02040503050406030204" pitchFamily="18" charset="0"/>
                                </a:rPr>
                                <m:t>𝑛</m:t>
                              </m:r>
                            </m:e>
                            <m:sub>
                              <m:r>
                                <a:rPr lang="en-GB" i="1">
                                  <a:solidFill>
                                    <a:srgbClr val="FFC000"/>
                                  </a:solidFill>
                                  <a:latin typeface="Cambria Math" panose="02040503050406030204" pitchFamily="18" charset="0"/>
                                  <a:ea typeface="Cambria Math" panose="02040503050406030204" pitchFamily="18" charset="0"/>
                                </a:rPr>
                                <m:t>#</m:t>
                              </m:r>
                            </m:sub>
                          </m:sSub>
                        </m:e>
                        <m:sup>
                          <m:sSub>
                            <m:sSubPr>
                              <m:ctrlPr>
                                <a:rPr lang="en-GB" i="1">
                                  <a:solidFill>
                                    <a:srgbClr val="FFC000"/>
                                  </a:solidFill>
                                  <a:latin typeface="Cambria Math" panose="02040503050406030204" pitchFamily="18" charset="0"/>
                                  <a:ea typeface="Cambria Math" panose="02040503050406030204" pitchFamily="18" charset="0"/>
                                </a:rPr>
                              </m:ctrlPr>
                            </m:sSubPr>
                            <m:e>
                              <m:r>
                                <a:rPr lang="en-GB" i="1">
                                  <a:solidFill>
                                    <a:srgbClr val="FFC000"/>
                                  </a:solidFill>
                                  <a:latin typeface="Cambria Math" panose="02040503050406030204" pitchFamily="18" charset="0"/>
                                  <a:ea typeface="Cambria Math" panose="02040503050406030204" pitchFamily="18" charset="0"/>
                                </a:rPr>
                                <m:t>𝑟</m:t>
                              </m:r>
                            </m:e>
                            <m:sub>
                              <m:r>
                                <a:rPr lang="en-GB" i="1">
                                  <a:solidFill>
                                    <a:srgbClr val="FFC000"/>
                                  </a:solidFill>
                                  <a:latin typeface="Cambria Math" panose="02040503050406030204" pitchFamily="18" charset="0"/>
                                  <a:ea typeface="Cambria Math" panose="02040503050406030204" pitchFamily="18" charset="0"/>
                                </a:rPr>
                                <m:t>#</m:t>
                              </m:r>
                            </m:sub>
                          </m:sSub>
                          <m:sSub>
                            <m:sSubPr>
                              <m:ctrlPr>
                                <a:rPr lang="en-GB" b="0" i="1" smtClean="0">
                                  <a:solidFill>
                                    <a:srgbClr val="FFC000"/>
                                  </a:solidFill>
                                  <a:latin typeface="Cambria Math" panose="02040503050406030204" pitchFamily="18" charset="0"/>
                                  <a:ea typeface="Cambria Math" panose="02040503050406030204" pitchFamily="18" charset="0"/>
                                </a:rPr>
                              </m:ctrlPr>
                            </m:sSubPr>
                            <m:e>
                              <m:r>
                                <a:rPr lang="en-GB" b="0" i="1" smtClean="0">
                                  <a:solidFill>
                                    <a:srgbClr val="FFC000"/>
                                  </a:solidFill>
                                  <a:latin typeface="Cambria Math" panose="02040503050406030204" pitchFamily="18" charset="0"/>
                                  <a:ea typeface="Cambria Math" panose="02040503050406030204" pitchFamily="18" charset="0"/>
                                </a:rPr>
                                <m:t>𝑤</m:t>
                              </m:r>
                            </m:e>
                            <m:sub>
                              <m:r>
                                <a:rPr lang="en-GB" b="0" i="1" smtClean="0">
                                  <a:solidFill>
                                    <a:srgbClr val="FFC000"/>
                                  </a:solidFill>
                                  <a:latin typeface="Cambria Math" panose="02040503050406030204" pitchFamily="18" charset="0"/>
                                  <a:ea typeface="Cambria Math" panose="02040503050406030204" pitchFamily="18" charset="0"/>
                                </a:rPr>
                                <m:t>#</m:t>
                              </m:r>
                            </m:sub>
                          </m:sSub>
                        </m:sup>
                      </m:sSup>
                    </m:oMath>
                  </m:oMathPara>
                </a14:m>
                <a:endParaRPr lang="en-GB" dirty="0"/>
              </a:p>
            </p:txBody>
          </p:sp>
        </mc:Choice>
        <mc:Fallback xmlns="">
          <p:sp>
            <p:nvSpPr>
              <p:cNvPr id="5" name="Content Placeholder 4">
                <a:extLst>
                  <a:ext uri="{FF2B5EF4-FFF2-40B4-BE49-F238E27FC236}">
                    <a16:creationId xmlns:a16="http://schemas.microsoft.com/office/drawing/2014/main" id="{971E759C-4BFE-014F-8C0C-DE73214C9974}"/>
                  </a:ext>
                </a:extLst>
              </p:cNvPr>
              <p:cNvSpPr>
                <a:spLocks noGrp="1" noRot="1" noChangeAspect="1" noMove="1" noResize="1" noEditPoints="1" noAdjustHandles="1" noChangeArrowheads="1" noChangeShapeType="1" noTextEdit="1"/>
              </p:cNvSpPr>
              <p:nvPr>
                <p:ph idx="1"/>
              </p:nvPr>
            </p:nvSpPr>
            <p:spPr>
              <a:xfrm>
                <a:off x="359626" y="1665066"/>
                <a:ext cx="6767761" cy="4240848"/>
              </a:xfrm>
              <a:blipFill>
                <a:blip r:embed="rId2"/>
                <a:stretch>
                  <a:fillRect l="-2434" t="-2090"/>
                </a:stretch>
              </a:blipFill>
            </p:spPr>
            <p:txBody>
              <a:bodyPr/>
              <a:lstStyle/>
              <a:p>
                <a:r>
                  <a:rPr lang="en-GB">
                    <a:noFill/>
                  </a:rPr>
                  <a:t> </a:t>
                </a:r>
              </a:p>
            </p:txBody>
          </p:sp>
        </mc:Fallback>
      </mc:AlternateContent>
      <p:sp>
        <p:nvSpPr>
          <p:cNvPr id="3" name="Date Placeholder 2">
            <a:extLst>
              <a:ext uri="{FF2B5EF4-FFF2-40B4-BE49-F238E27FC236}">
                <a16:creationId xmlns:a16="http://schemas.microsoft.com/office/drawing/2014/main" id="{4A5DF152-F507-414D-A7C7-FEAF5CC50EA7}"/>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B26679CE-1674-104B-A88D-6507E0BA18A7}"/>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C9D0592-3D4B-B84C-9D1F-1AEA4B35F409}"/>
              </a:ext>
            </a:extLst>
          </p:cNvPr>
          <p:cNvSpPr>
            <a:spLocks noGrp="1"/>
          </p:cNvSpPr>
          <p:nvPr>
            <p:ph type="sldNum" sz="quarter" idx="4"/>
          </p:nvPr>
        </p:nvSpPr>
        <p:spPr/>
        <p:txBody>
          <a:bodyPr/>
          <a:lstStyle/>
          <a:p>
            <a:fld id="{67C9959E-8E6B-B04C-9955-EA096F41CA7A}" type="slidenum">
              <a:rPr lang="en-GB" smtClean="0"/>
              <a:t>55</a:t>
            </a:fld>
            <a:endParaRPr lang="en-GB"/>
          </a:p>
        </p:txBody>
      </p:sp>
      <mc:AlternateContent xmlns:mc="http://schemas.openxmlformats.org/markup-compatibility/2006" xmlns:a14="http://schemas.microsoft.com/office/drawing/2010/main">
        <mc:Choice Requires="a14">
          <p:sp>
            <p:nvSpPr>
              <p:cNvPr id="58" name="Rectangle 57">
                <a:extLst>
                  <a:ext uri="{FF2B5EF4-FFF2-40B4-BE49-F238E27FC236}">
                    <a16:creationId xmlns:a16="http://schemas.microsoft.com/office/drawing/2014/main" id="{570CEBEE-CC04-B947-9269-92B7B0E50F0E}"/>
                  </a:ext>
                </a:extLst>
              </p:cNvPr>
              <p:cNvSpPr/>
              <p:nvPr/>
            </p:nvSpPr>
            <p:spPr>
              <a:xfrm>
                <a:off x="4825988" y="398531"/>
                <a:ext cx="3204192" cy="1222899"/>
              </a:xfrm>
              <a:prstGeom prst="rect">
                <a:avLst/>
              </a:prstGeom>
            </p:spPr>
            <p:txBody>
              <a:bodyPr wrap="square">
                <a:spAutoFit/>
              </a:bodyPr>
              <a:lstStyle/>
              <a:p>
                <a:pPr marL="6350" lvl="1"/>
                <a:r>
                  <a:rPr lang="en-GB" dirty="0"/>
                  <a:t>E.g., with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𝑔</m:t>
                        </m:r>
                      </m:sub>
                    </m:sSub>
                    <m:r>
                      <a:rPr lang="en-GB" i="1">
                        <a:latin typeface="Cambria Math" panose="02040503050406030204" pitchFamily="18" charset="0"/>
                      </a:rPr>
                      <m:t>=</m:t>
                    </m:r>
                    <m:r>
                      <a:rPr lang="en-GB" i="1">
                        <a:solidFill>
                          <a:schemeClr val="accent1"/>
                        </a:solidFill>
                        <a:latin typeface="Cambria Math" panose="02040503050406030204" pitchFamily="18" charset="0"/>
                      </a:rPr>
                      <m:t>3</m:t>
                    </m:r>
                  </m:oMath>
                </a14:m>
                <a:r>
                  <a:rPr lang="en-GB" dirty="0"/>
                  <a:t>,</a:t>
                </a:r>
                <a:r>
                  <a:rPr lang="en-GB" dirty="0">
                    <a:solidFill>
                      <a:schemeClr val="accent1"/>
                    </a:solidFill>
                  </a:rPr>
                  <a:t>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m:t>
                        </m:r>
                      </m:sub>
                    </m:sSub>
                    <m:r>
                      <a:rPr lang="en-GB" i="1">
                        <a:latin typeface="Cambria Math" panose="02040503050406030204" pitchFamily="18" charset="0"/>
                      </a:rPr>
                      <m:t>=</m:t>
                    </m:r>
                    <m:r>
                      <a:rPr lang="en-GB" i="1">
                        <a:solidFill>
                          <a:srgbClr val="FFC000"/>
                        </a:solidFill>
                        <a:latin typeface="Cambria Math" panose="02040503050406030204" pitchFamily="18" charset="0"/>
                      </a:rPr>
                      <m:t>1</m:t>
                    </m:r>
                  </m:oMath>
                </a14:m>
                <a:endParaRPr lang="en-GB" dirty="0">
                  <a:solidFill>
                    <a:schemeClr val="accent1"/>
                  </a:solidFill>
                </a:endParaRPr>
              </a:p>
              <a:p>
                <a:pPr marL="6350" lvl="1"/>
                <a14:m>
                  <m:oMathPara xmlns:m="http://schemas.openxmlformats.org/officeDocument/2006/math">
                    <m:oMathParaPr>
                      <m:jc m:val="centerGroup"/>
                    </m:oMathParaPr>
                    <m:oMath xmlns:m="http://schemas.openxmlformats.org/officeDocument/2006/math">
                      <m:r>
                        <a:rPr lang="de-DE" b="0" i="1" smtClean="0">
                          <a:solidFill>
                            <a:schemeClr val="bg1"/>
                          </a:solidFill>
                          <a:latin typeface="Cambria Math" panose="02040503050406030204" pitchFamily="18" charset="0"/>
                        </a:rPr>
                        <m:t>=</m:t>
                      </m:r>
                      <m:sSup>
                        <m:sSupPr>
                          <m:ctrlPr>
                            <a:rPr lang="en-GB" i="1">
                              <a:solidFill>
                                <a:schemeClr val="accent1"/>
                              </a:solidFill>
                              <a:latin typeface="Cambria Math" panose="02040503050406030204" pitchFamily="18" charset="0"/>
                            </a:rPr>
                          </m:ctrlPr>
                        </m:sSupPr>
                        <m:e>
                          <m:r>
                            <a:rPr lang="en-GB" i="1">
                              <a:solidFill>
                                <a:schemeClr val="accent1"/>
                              </a:solidFill>
                              <a:latin typeface="Cambria Math" panose="02040503050406030204" pitchFamily="18" charset="0"/>
                            </a:rPr>
                            <m:t>2</m:t>
                          </m:r>
                        </m:e>
                        <m:sup>
                          <m:r>
                            <a:rPr lang="en-GB" i="1">
                              <a:solidFill>
                                <a:schemeClr val="accent1"/>
                              </a:solidFill>
                              <a:latin typeface="Cambria Math" panose="02040503050406030204" pitchFamily="18" charset="0"/>
                            </a:rPr>
                            <m:t>3</m:t>
                          </m:r>
                        </m:sup>
                      </m:sSup>
                      <m:r>
                        <a:rPr lang="en-GB" i="1">
                          <a:latin typeface="Cambria Math" panose="02040503050406030204" pitchFamily="18" charset="0"/>
                          <a:ea typeface="Cambria Math" panose="02040503050406030204" pitchFamily="18" charset="0"/>
                        </a:rPr>
                        <m:t>∙</m:t>
                      </m:r>
                      <m:sSup>
                        <m:sSupPr>
                          <m:ctrlPr>
                            <a:rPr lang="en-GB" i="1">
                              <a:solidFill>
                                <a:srgbClr val="FFC000"/>
                              </a:solidFill>
                              <a:latin typeface="Cambria Math" panose="02040503050406030204" pitchFamily="18" charset="0"/>
                              <a:ea typeface="Cambria Math" panose="02040503050406030204" pitchFamily="18" charset="0"/>
                            </a:rPr>
                          </m:ctrlPr>
                        </m:sSupPr>
                        <m:e>
                          <m:d>
                            <m:dPr>
                              <m:begChr m:val="|"/>
                              <m:endChr m:val="|"/>
                              <m:ctrlPr>
                                <a:rPr lang="en-GB" i="1">
                                  <a:solidFill>
                                    <a:srgbClr val="FFC000"/>
                                  </a:solidFill>
                                  <a:latin typeface="Cambria Math" panose="02040503050406030204" pitchFamily="18" charset="0"/>
                                  <a:ea typeface="Cambria Math" panose="02040503050406030204" pitchFamily="18" charset="0"/>
                                </a:rPr>
                              </m:ctrlPr>
                            </m:dPr>
                            <m:e>
                              <m:r>
                                <a:rPr lang="de-DE" i="1">
                                  <a:solidFill>
                                    <a:srgbClr val="FFC000"/>
                                  </a:solidFill>
                                  <a:latin typeface="Cambria Math" panose="02040503050406030204" pitchFamily="18" charset="0"/>
                                  <a:ea typeface="Cambria Math" panose="02040503050406030204" pitchFamily="18" charset="0"/>
                                </a:rPr>
                                <m:t>𝑑𝑜𝑚</m:t>
                              </m:r>
                              <m:d>
                                <m:dPr>
                                  <m:ctrlPr>
                                    <a:rPr lang="en-GB" i="1">
                                      <a:solidFill>
                                        <a:srgbClr val="FFC000"/>
                                      </a:solidFill>
                                      <a:latin typeface="Cambria Math" panose="02040503050406030204" pitchFamily="18" charset="0"/>
                                      <a:ea typeface="Cambria Math" panose="02040503050406030204" pitchFamily="18" charset="0"/>
                                    </a:rPr>
                                  </m:ctrlPr>
                                </m:dPr>
                                <m:e>
                                  <m:r>
                                    <a:rPr lang="de-DE" i="1">
                                      <a:solidFill>
                                        <a:srgbClr val="FFC000"/>
                                      </a:solidFill>
                                      <a:latin typeface="Cambria Math" panose="02040503050406030204" pitchFamily="18" charset="0"/>
                                      <a:ea typeface="Cambria Math" panose="02040503050406030204" pitchFamily="18" charset="0"/>
                                    </a:rPr>
                                    <m:t>𝐼</m:t>
                                  </m:r>
                                </m:e>
                              </m:d>
                            </m:e>
                          </m:d>
                        </m:e>
                        <m:sup>
                          <m:r>
                            <a:rPr lang="en-GB" i="1">
                              <a:solidFill>
                                <a:srgbClr val="FFC000"/>
                              </a:solidFill>
                              <a:latin typeface="Cambria Math" panose="02040503050406030204" pitchFamily="18" charset="0"/>
                              <a:ea typeface="Cambria Math" panose="02040503050406030204" pitchFamily="18" charset="0"/>
                            </a:rPr>
                            <m:t>2∙1</m:t>
                          </m:r>
                        </m:sup>
                      </m:sSup>
                    </m:oMath>
                    <m:oMath xmlns:m="http://schemas.openxmlformats.org/officeDocument/2006/math">
                      <m:r>
                        <a:rPr lang="en-GB" i="1">
                          <a:latin typeface="Cambria Math" panose="02040503050406030204" pitchFamily="18" charset="0"/>
                          <a:ea typeface="Cambria Math" panose="02040503050406030204" pitchFamily="18" charset="0"/>
                        </a:rPr>
                        <m:t>=</m:t>
                      </m:r>
                      <m:sSup>
                        <m:sSupPr>
                          <m:ctrlPr>
                            <a:rPr lang="en-GB" i="1">
                              <a:solidFill>
                                <a:schemeClr val="accent1"/>
                              </a:solidFill>
                              <a:latin typeface="Cambria Math" panose="02040503050406030204" pitchFamily="18" charset="0"/>
                              <a:ea typeface="Cambria Math" panose="02040503050406030204" pitchFamily="18" charset="0"/>
                            </a:rPr>
                          </m:ctrlPr>
                        </m:sSupPr>
                        <m:e>
                          <m:r>
                            <a:rPr lang="en-GB" i="1">
                              <a:solidFill>
                                <a:schemeClr val="accent1"/>
                              </a:solidFill>
                              <a:latin typeface="Cambria Math" panose="02040503050406030204" pitchFamily="18" charset="0"/>
                              <a:ea typeface="Cambria Math" panose="02040503050406030204" pitchFamily="18" charset="0"/>
                            </a:rPr>
                            <m:t>2</m:t>
                          </m:r>
                        </m:e>
                        <m:sup>
                          <m:r>
                            <a:rPr lang="en-GB" i="1">
                              <a:solidFill>
                                <a:schemeClr val="accent1"/>
                              </a:solidFill>
                              <a:latin typeface="Cambria Math" panose="02040503050406030204" pitchFamily="18" charset="0"/>
                              <a:ea typeface="Cambria Math" panose="02040503050406030204" pitchFamily="18" charset="0"/>
                            </a:rPr>
                            <m:t>3</m:t>
                          </m:r>
                        </m:sup>
                      </m:sSup>
                      <m:r>
                        <a:rPr lang="en-GB" i="1">
                          <a:latin typeface="Cambria Math" panose="02040503050406030204" pitchFamily="18" charset="0"/>
                          <a:ea typeface="Cambria Math" panose="02040503050406030204" pitchFamily="18" charset="0"/>
                        </a:rPr>
                        <m:t>∙</m:t>
                      </m:r>
                      <m:sSup>
                        <m:sSupPr>
                          <m:ctrlPr>
                            <a:rPr lang="en-GB" i="1">
                              <a:solidFill>
                                <a:srgbClr val="FFC000"/>
                              </a:solidFill>
                              <a:latin typeface="Cambria Math" panose="02040503050406030204" pitchFamily="18" charset="0"/>
                              <a:ea typeface="Cambria Math" panose="02040503050406030204" pitchFamily="18" charset="0"/>
                            </a:rPr>
                          </m:ctrlPr>
                        </m:sSupPr>
                        <m:e>
                          <m:r>
                            <a:rPr lang="en-GB" i="1">
                              <a:solidFill>
                                <a:srgbClr val="FFC000"/>
                              </a:solidFill>
                              <a:latin typeface="Cambria Math" panose="02040503050406030204" pitchFamily="18" charset="0"/>
                              <a:ea typeface="Cambria Math" panose="02040503050406030204" pitchFamily="18" charset="0"/>
                            </a:rPr>
                            <m:t>2</m:t>
                          </m:r>
                        </m:e>
                        <m:sup>
                          <m:r>
                            <a:rPr lang="en-GB" i="1">
                              <a:solidFill>
                                <a:srgbClr val="FFC000"/>
                              </a:solidFill>
                              <a:latin typeface="Cambria Math" panose="02040503050406030204" pitchFamily="18" charset="0"/>
                              <a:ea typeface="Cambria Math" panose="02040503050406030204" pitchFamily="18" charset="0"/>
                            </a:rPr>
                            <m:t>2</m:t>
                          </m:r>
                        </m:sup>
                      </m:sSup>
                      <m:r>
                        <a:rPr lang="en-GB" i="1">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8</m:t>
                      </m:r>
                      <m:r>
                        <a:rPr lang="en-GB" i="1">
                          <a:latin typeface="Cambria Math" panose="02040503050406030204" pitchFamily="18" charset="0"/>
                          <a:ea typeface="Cambria Math" panose="02040503050406030204" pitchFamily="18" charset="0"/>
                        </a:rPr>
                        <m:t>∙</m:t>
                      </m:r>
                      <m:r>
                        <a:rPr lang="en-GB" i="1">
                          <a:solidFill>
                            <a:srgbClr val="FFC000"/>
                          </a:solidFill>
                          <a:latin typeface="Cambria Math" panose="02040503050406030204" pitchFamily="18" charset="0"/>
                          <a:ea typeface="Cambria Math" panose="02040503050406030204" pitchFamily="18" charset="0"/>
                        </a:rPr>
                        <m:t>4</m:t>
                      </m:r>
                      <m:r>
                        <a:rPr lang="en-GB" i="1">
                          <a:latin typeface="Cambria Math" panose="02040503050406030204" pitchFamily="18" charset="0"/>
                          <a:ea typeface="Cambria Math" panose="02040503050406030204" pitchFamily="18" charset="0"/>
                        </a:rPr>
                        <m:t>=32</m:t>
                      </m:r>
                    </m:oMath>
                  </m:oMathPara>
                </a14:m>
                <a:endParaRPr lang="en-GB" dirty="0"/>
              </a:p>
              <a:p>
                <a:pPr marL="292100" lvl="1" indent="-285750">
                  <a:buFont typeface="Arial" panose="020B0604020202020204" pitchFamily="34" charset="0"/>
                  <a:buChar char="•"/>
                </a:pPr>
                <a14:m>
                  <m:oMath xmlns:m="http://schemas.openxmlformats.org/officeDocument/2006/math">
                    <m:r>
                      <a:rPr lang="en-GB" i="1">
                        <a:latin typeface="Cambria Math" panose="02040503050406030204" pitchFamily="18" charset="0"/>
                        <a:ea typeface="Cambria Math" panose="02040503050406030204" pitchFamily="18" charset="0"/>
                      </a:rPr>
                      <m:t>32&gt;1</m:t>
                    </m:r>
                    <m:r>
                      <a:rPr lang="de-DE" i="1">
                        <a:latin typeface="Cambria Math" panose="02040503050406030204" pitchFamily="18" charset="0"/>
                        <a:ea typeface="Cambria Math" panose="02040503050406030204" pitchFamily="18" charset="0"/>
                      </a:rPr>
                      <m:t>2</m:t>
                    </m:r>
                  </m:oMath>
                </a14:m>
                <a:r>
                  <a:rPr lang="en-GB" dirty="0"/>
                  <a:t> (actual largest size)</a:t>
                </a:r>
              </a:p>
            </p:txBody>
          </p:sp>
        </mc:Choice>
        <mc:Fallback xmlns="">
          <p:sp>
            <p:nvSpPr>
              <p:cNvPr id="58" name="Rectangle 57">
                <a:extLst>
                  <a:ext uri="{FF2B5EF4-FFF2-40B4-BE49-F238E27FC236}">
                    <a16:creationId xmlns:a16="http://schemas.microsoft.com/office/drawing/2014/main" id="{570CEBEE-CC04-B947-9269-92B7B0E50F0E}"/>
                  </a:ext>
                </a:extLst>
              </p:cNvPr>
              <p:cNvSpPr>
                <a:spLocks noRot="1" noChangeAspect="1" noMove="1" noResize="1" noEditPoints="1" noAdjustHandles="1" noChangeArrowheads="1" noChangeShapeType="1" noTextEdit="1"/>
              </p:cNvSpPr>
              <p:nvPr/>
            </p:nvSpPr>
            <p:spPr>
              <a:xfrm>
                <a:off x="4825988" y="398531"/>
                <a:ext cx="3204192" cy="1222899"/>
              </a:xfrm>
              <a:prstGeom prst="rect">
                <a:avLst/>
              </a:prstGeom>
              <a:blipFill>
                <a:blip r:embed="rId3"/>
                <a:stretch>
                  <a:fillRect l="-1186" t="-1020" b="-6122"/>
                </a:stretch>
              </a:blipFill>
            </p:spPr>
            <p:txBody>
              <a:bodyPr/>
              <a:lstStyle/>
              <a:p>
                <a:r>
                  <a:rPr lang="en-GB">
                    <a:noFill/>
                  </a:rPr>
                  <a:t> </a:t>
                </a:r>
              </a:p>
            </p:txBody>
          </p:sp>
        </mc:Fallback>
      </mc:AlternateContent>
      <p:grpSp>
        <p:nvGrpSpPr>
          <p:cNvPr id="161" name="Group 160">
            <a:extLst>
              <a:ext uri="{FF2B5EF4-FFF2-40B4-BE49-F238E27FC236}">
                <a16:creationId xmlns:a16="http://schemas.microsoft.com/office/drawing/2014/main" id="{A5973F5D-99AD-E943-A9FC-4DCD12E75FAE}"/>
              </a:ext>
            </a:extLst>
          </p:cNvPr>
          <p:cNvGrpSpPr/>
          <p:nvPr/>
        </p:nvGrpSpPr>
        <p:grpSpPr>
          <a:xfrm>
            <a:off x="8169497" y="745865"/>
            <a:ext cx="3658145" cy="1650928"/>
            <a:chOff x="6907622" y="3651587"/>
            <a:chExt cx="5051915" cy="2279933"/>
          </a:xfrm>
        </p:grpSpPr>
        <p:grpSp>
          <p:nvGrpSpPr>
            <p:cNvPr id="162" name="Group 161">
              <a:extLst>
                <a:ext uri="{FF2B5EF4-FFF2-40B4-BE49-F238E27FC236}">
                  <a16:creationId xmlns:a16="http://schemas.microsoft.com/office/drawing/2014/main" id="{9BDE66A8-4EBE-E446-AB57-4A6AD374342C}"/>
                </a:ext>
              </a:extLst>
            </p:cNvPr>
            <p:cNvGrpSpPr/>
            <p:nvPr/>
          </p:nvGrpSpPr>
          <p:grpSpPr>
            <a:xfrm>
              <a:off x="8323703" y="3758390"/>
              <a:ext cx="1952714" cy="514051"/>
              <a:chOff x="8737128" y="3128966"/>
              <a:chExt cx="1952714" cy="514051"/>
            </a:xfrm>
          </p:grpSpPr>
          <p:cxnSp>
            <p:nvCxnSpPr>
              <p:cNvPr id="190" name="Straight Connector 189">
                <a:extLst>
                  <a:ext uri="{FF2B5EF4-FFF2-40B4-BE49-F238E27FC236}">
                    <a16:creationId xmlns:a16="http://schemas.microsoft.com/office/drawing/2014/main" id="{3E2ED7BB-DF6A-7C40-B2DE-C9DDE2BB2A5F}"/>
                  </a:ext>
                </a:extLst>
              </p:cNvPr>
              <p:cNvCxnSpPr>
                <a:cxnSpLocks/>
                <a:stCxn id="163" idx="6"/>
                <a:endCxn id="195"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2E0564D5-2196-364F-A1D8-5248EA073C95}"/>
                  </a:ext>
                </a:extLst>
              </p:cNvPr>
              <p:cNvCxnSpPr>
                <a:cxnSpLocks/>
                <a:stCxn id="164" idx="2"/>
                <a:endCxn id="195"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1D1483C2-F5C1-7849-9D73-24240086DE66}"/>
                  </a:ext>
                </a:extLst>
              </p:cNvPr>
              <p:cNvCxnSpPr>
                <a:cxnSpLocks/>
                <a:stCxn id="167" idx="0"/>
                <a:endCxn id="195"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oup 192">
                <a:extLst>
                  <a:ext uri="{FF2B5EF4-FFF2-40B4-BE49-F238E27FC236}">
                    <a16:creationId xmlns:a16="http://schemas.microsoft.com/office/drawing/2014/main" id="{6452B3B5-9EE8-B04E-9C2F-7DA115E615DD}"/>
                  </a:ext>
                </a:extLst>
              </p:cNvPr>
              <p:cNvGrpSpPr/>
              <p:nvPr/>
            </p:nvGrpSpPr>
            <p:grpSpPr>
              <a:xfrm>
                <a:off x="9540595" y="3128966"/>
                <a:ext cx="540370" cy="412745"/>
                <a:chOff x="9540595" y="3128966"/>
                <a:chExt cx="540370" cy="412745"/>
              </a:xfrm>
            </p:grpSpPr>
            <p:sp>
              <p:nvSpPr>
                <p:cNvPr id="194" name="Rectangle 193">
                  <a:extLst>
                    <a:ext uri="{FF2B5EF4-FFF2-40B4-BE49-F238E27FC236}">
                      <a16:creationId xmlns:a16="http://schemas.microsoft.com/office/drawing/2014/main" id="{5F1E0A68-CDD7-414E-B420-3E0B73CD8A67}"/>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95" name="Rectangle 194">
                  <a:extLst>
                    <a:ext uri="{FF2B5EF4-FFF2-40B4-BE49-F238E27FC236}">
                      <a16:creationId xmlns:a16="http://schemas.microsoft.com/office/drawing/2014/main" id="{BF1C759B-7124-5A41-8E4E-BD0E0D1CF2B1}"/>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96" name="Rectangle 195">
                  <a:extLst>
                    <a:ext uri="{FF2B5EF4-FFF2-40B4-BE49-F238E27FC236}">
                      <a16:creationId xmlns:a16="http://schemas.microsoft.com/office/drawing/2014/main" id="{CBE993D6-0DBB-324C-A4EE-437866A447CC}"/>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97" name="TextBox 196">
                      <a:extLst>
                        <a:ext uri="{FF2B5EF4-FFF2-40B4-BE49-F238E27FC236}">
                          <a16:creationId xmlns:a16="http://schemas.microsoft.com/office/drawing/2014/main" id="{88C05965-B0F0-7D4C-982D-326FBCBBF7CD}"/>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63" name="Oval 162">
                  <a:extLst>
                    <a:ext uri="{FF2B5EF4-FFF2-40B4-BE49-F238E27FC236}">
                      <a16:creationId xmlns:a16="http://schemas.microsoft.com/office/drawing/2014/main" id="{AEDCB5CC-17A9-FC41-A85E-570496FD49D5}"/>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4" name="Oval 163">
                  <a:extLst>
                    <a:ext uri="{FF2B5EF4-FFF2-40B4-BE49-F238E27FC236}">
                      <a16:creationId xmlns:a16="http://schemas.microsoft.com/office/drawing/2014/main" id="{41B921CD-3920-8342-B400-14B6E1718855}"/>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5" name="Oval 164">
                  <a:extLst>
                    <a:ext uri="{FF2B5EF4-FFF2-40B4-BE49-F238E27FC236}">
                      <a16:creationId xmlns:a16="http://schemas.microsoft.com/office/drawing/2014/main" id="{63806377-0AD0-2D4C-84FE-1BB4647E8D3F}"/>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6" name="Oval 165">
                  <a:extLst>
                    <a:ext uri="{FF2B5EF4-FFF2-40B4-BE49-F238E27FC236}">
                      <a16:creationId xmlns:a16="http://schemas.microsoft.com/office/drawing/2014/main" id="{CA303707-E3F1-1C4E-BF89-4B3E97681B59}"/>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7" name="Oval 166">
                  <a:extLst>
                    <a:ext uri="{FF2B5EF4-FFF2-40B4-BE49-F238E27FC236}">
                      <a16:creationId xmlns:a16="http://schemas.microsoft.com/office/drawing/2014/main" id="{CCD5115D-6715-664F-B572-1311737121A0}"/>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8" name="Oval 167">
                  <a:extLst>
                    <a:ext uri="{FF2B5EF4-FFF2-40B4-BE49-F238E27FC236}">
                      <a16:creationId xmlns:a16="http://schemas.microsoft.com/office/drawing/2014/main" id="{DBB40FF6-F2FD-4447-9C98-48FA12E23122}"/>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169" name="Straight Connector 168">
              <a:extLst>
                <a:ext uri="{FF2B5EF4-FFF2-40B4-BE49-F238E27FC236}">
                  <a16:creationId xmlns:a16="http://schemas.microsoft.com/office/drawing/2014/main" id="{A5833866-8984-1441-9718-51D2E01CDB66}"/>
                </a:ext>
              </a:extLst>
            </p:cNvPr>
            <p:cNvCxnSpPr>
              <a:cxnSpLocks/>
              <a:stCxn id="166" idx="6"/>
              <a:endCxn id="187"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EFC9138-237F-CD46-BA2E-E6A2C14C93BD}"/>
                </a:ext>
              </a:extLst>
            </p:cNvPr>
            <p:cNvCxnSpPr>
              <a:cxnSpLocks/>
              <a:stCxn id="167" idx="4"/>
              <a:endCxn id="187"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6C4EE9E-64E6-EE4D-ADF2-B5A7863C0E1C}"/>
                </a:ext>
              </a:extLst>
            </p:cNvPr>
            <p:cNvCxnSpPr>
              <a:cxnSpLocks/>
              <a:stCxn id="165" idx="0"/>
              <a:endCxn id="187"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2" name="Group 171">
              <a:extLst>
                <a:ext uri="{FF2B5EF4-FFF2-40B4-BE49-F238E27FC236}">
                  <a16:creationId xmlns:a16="http://schemas.microsoft.com/office/drawing/2014/main" id="{7FDA23F3-2939-B14B-8B8B-24FB2435F628}"/>
                </a:ext>
              </a:extLst>
            </p:cNvPr>
            <p:cNvGrpSpPr/>
            <p:nvPr/>
          </p:nvGrpSpPr>
          <p:grpSpPr>
            <a:xfrm>
              <a:off x="8610247" y="4990220"/>
              <a:ext cx="474503" cy="412240"/>
              <a:chOff x="9288700" y="3036033"/>
              <a:chExt cx="474503" cy="412240"/>
            </a:xfrm>
          </p:grpSpPr>
          <p:sp>
            <p:nvSpPr>
              <p:cNvPr id="186" name="Rectangle 185">
                <a:extLst>
                  <a:ext uri="{FF2B5EF4-FFF2-40B4-BE49-F238E27FC236}">
                    <a16:creationId xmlns:a16="http://schemas.microsoft.com/office/drawing/2014/main" id="{5A9C409C-A701-A040-8A6A-4339CA1C6621}"/>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87" name="Rectangle 186">
                <a:extLst>
                  <a:ext uri="{FF2B5EF4-FFF2-40B4-BE49-F238E27FC236}">
                    <a16:creationId xmlns:a16="http://schemas.microsoft.com/office/drawing/2014/main" id="{CA29E065-05E8-754A-A2B8-76CEAD8426F8}"/>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88" name="Rectangle 187">
                <a:extLst>
                  <a:ext uri="{FF2B5EF4-FFF2-40B4-BE49-F238E27FC236}">
                    <a16:creationId xmlns:a16="http://schemas.microsoft.com/office/drawing/2014/main" id="{86C7D0B8-ECC7-4E46-8498-40DEED1CFD24}"/>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89" name="TextBox 188">
                    <a:extLst>
                      <a:ext uri="{FF2B5EF4-FFF2-40B4-BE49-F238E27FC236}">
                        <a16:creationId xmlns:a16="http://schemas.microsoft.com/office/drawing/2014/main" id="{234422CD-69F9-E943-843A-2ACA6FFAC63D}"/>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173" name="Straight Connector 172">
              <a:extLst>
                <a:ext uri="{FF2B5EF4-FFF2-40B4-BE49-F238E27FC236}">
                  <a16:creationId xmlns:a16="http://schemas.microsoft.com/office/drawing/2014/main" id="{79C3B4F0-99C9-D34C-83A4-3B704506C86F}"/>
                </a:ext>
              </a:extLst>
            </p:cNvPr>
            <p:cNvCxnSpPr>
              <a:cxnSpLocks/>
              <a:stCxn id="167" idx="4"/>
              <a:endCxn id="183"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EC5A3062-D654-4A4A-950E-DFB1658D46E1}"/>
                </a:ext>
              </a:extLst>
            </p:cNvPr>
            <p:cNvCxnSpPr>
              <a:cxnSpLocks/>
              <a:stCxn id="168" idx="2"/>
              <a:endCxn id="183"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F16AA6BC-59FC-0D4D-8B8F-8221B9083EEF}"/>
                </a:ext>
              </a:extLst>
            </p:cNvPr>
            <p:cNvCxnSpPr>
              <a:cxnSpLocks/>
              <a:stCxn id="165" idx="0"/>
              <a:endCxn id="183"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 name="Group 175">
              <a:extLst>
                <a:ext uri="{FF2B5EF4-FFF2-40B4-BE49-F238E27FC236}">
                  <a16:creationId xmlns:a16="http://schemas.microsoft.com/office/drawing/2014/main" id="{3FB2D62E-E099-C548-B68E-2A21BF745251}"/>
                </a:ext>
              </a:extLst>
            </p:cNvPr>
            <p:cNvGrpSpPr/>
            <p:nvPr/>
          </p:nvGrpSpPr>
          <p:grpSpPr>
            <a:xfrm>
              <a:off x="9393015" y="4990220"/>
              <a:ext cx="546126" cy="412737"/>
              <a:chOff x="9540595" y="3036033"/>
              <a:chExt cx="546126" cy="412737"/>
            </a:xfrm>
          </p:grpSpPr>
          <p:sp>
            <p:nvSpPr>
              <p:cNvPr id="182" name="Rectangle 181">
                <a:extLst>
                  <a:ext uri="{FF2B5EF4-FFF2-40B4-BE49-F238E27FC236}">
                    <a16:creationId xmlns:a16="http://schemas.microsoft.com/office/drawing/2014/main" id="{FABC86E0-461B-0647-9CD9-2FDF5E1E7CF1}"/>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83" name="Rectangle 182">
                <a:extLst>
                  <a:ext uri="{FF2B5EF4-FFF2-40B4-BE49-F238E27FC236}">
                    <a16:creationId xmlns:a16="http://schemas.microsoft.com/office/drawing/2014/main" id="{9060BA36-66AD-F046-9278-DFC735770C14}"/>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84" name="Rectangle 183">
                <a:extLst>
                  <a:ext uri="{FF2B5EF4-FFF2-40B4-BE49-F238E27FC236}">
                    <a16:creationId xmlns:a16="http://schemas.microsoft.com/office/drawing/2014/main" id="{79D800B9-CF4C-5D45-83BC-A0673AFA1696}"/>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85" name="TextBox 184">
                    <a:extLst>
                      <a:ext uri="{FF2B5EF4-FFF2-40B4-BE49-F238E27FC236}">
                        <a16:creationId xmlns:a16="http://schemas.microsoft.com/office/drawing/2014/main" id="{ACE32508-A23A-3B44-A592-F69E9C81DB7F}"/>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177" name="Group 176">
              <a:extLst>
                <a:ext uri="{FF2B5EF4-FFF2-40B4-BE49-F238E27FC236}">
                  <a16:creationId xmlns:a16="http://schemas.microsoft.com/office/drawing/2014/main" id="{DAAACE08-BF67-8240-AB1F-49DE19122FE8}"/>
                </a:ext>
              </a:extLst>
            </p:cNvPr>
            <p:cNvGrpSpPr/>
            <p:nvPr/>
          </p:nvGrpSpPr>
          <p:grpSpPr>
            <a:xfrm>
              <a:off x="9648485" y="4409628"/>
              <a:ext cx="749540" cy="380873"/>
              <a:chOff x="8665851" y="3155493"/>
              <a:chExt cx="749540" cy="380873"/>
            </a:xfrm>
          </p:grpSpPr>
          <p:cxnSp>
            <p:nvCxnSpPr>
              <p:cNvPr id="178" name="Straight Connector 177">
                <a:extLst>
                  <a:ext uri="{FF2B5EF4-FFF2-40B4-BE49-F238E27FC236}">
                    <a16:creationId xmlns:a16="http://schemas.microsoft.com/office/drawing/2014/main" id="{B11EB4D9-4DF2-7E45-A0D9-BD8DCAC67EF3}"/>
                  </a:ext>
                </a:extLst>
              </p:cNvPr>
              <p:cNvCxnSpPr>
                <a:cxnSpLocks/>
                <a:stCxn id="167" idx="6"/>
                <a:endCxn id="180"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 name="Group 178">
                <a:extLst>
                  <a:ext uri="{FF2B5EF4-FFF2-40B4-BE49-F238E27FC236}">
                    <a16:creationId xmlns:a16="http://schemas.microsoft.com/office/drawing/2014/main" id="{94AC821D-C40E-3D43-8DC9-F3DECA4CB48D}"/>
                  </a:ext>
                </a:extLst>
              </p:cNvPr>
              <p:cNvGrpSpPr/>
              <p:nvPr/>
            </p:nvGrpSpPr>
            <p:grpSpPr>
              <a:xfrm>
                <a:off x="8957481" y="3155493"/>
                <a:ext cx="457910" cy="380873"/>
                <a:chOff x="8957481" y="3155493"/>
                <a:chExt cx="457910" cy="380873"/>
              </a:xfrm>
            </p:grpSpPr>
            <p:sp>
              <p:nvSpPr>
                <p:cNvPr id="180" name="Rectangle 179">
                  <a:extLst>
                    <a:ext uri="{FF2B5EF4-FFF2-40B4-BE49-F238E27FC236}">
                      <a16:creationId xmlns:a16="http://schemas.microsoft.com/office/drawing/2014/main" id="{A4B020BC-7FEC-994D-B85C-837BE190520D}"/>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81" name="TextBox 180">
                      <a:extLst>
                        <a:ext uri="{FF2B5EF4-FFF2-40B4-BE49-F238E27FC236}">
                          <a16:creationId xmlns:a16="http://schemas.microsoft.com/office/drawing/2014/main" id="{6ADF655F-B701-F34D-9866-AB2D2EEB6814}"/>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grpSp>
        <p:nvGrpSpPr>
          <p:cNvPr id="198" name="Group 197">
            <a:extLst>
              <a:ext uri="{FF2B5EF4-FFF2-40B4-BE49-F238E27FC236}">
                <a16:creationId xmlns:a16="http://schemas.microsoft.com/office/drawing/2014/main" id="{553D7946-9235-894F-BC44-8EBC45B7A41A}"/>
              </a:ext>
            </a:extLst>
          </p:cNvPr>
          <p:cNvGrpSpPr/>
          <p:nvPr/>
        </p:nvGrpSpPr>
        <p:grpSpPr>
          <a:xfrm>
            <a:off x="7051933" y="2406746"/>
            <a:ext cx="4820224" cy="3502517"/>
            <a:chOff x="7048506" y="2406746"/>
            <a:chExt cx="4820224" cy="3502517"/>
          </a:xfrm>
        </p:grpSpPr>
        <p:sp>
          <p:nvSpPr>
            <p:cNvPr id="199" name="TextBox 198">
              <a:extLst>
                <a:ext uri="{FF2B5EF4-FFF2-40B4-BE49-F238E27FC236}">
                  <a16:creationId xmlns:a16="http://schemas.microsoft.com/office/drawing/2014/main" id="{7D70F22C-E4A8-C74A-AFCE-2DF3F18C36F6}"/>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200" name="Rectangle 199">
                  <a:extLst>
                    <a:ext uri="{FF2B5EF4-FFF2-40B4-BE49-F238E27FC236}">
                      <a16:creationId xmlns:a16="http://schemas.microsoft.com/office/drawing/2014/main" id="{A2E11189-5099-1647-86A4-040C0FD8C733}"/>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545" name="Rectangle 544">
                  <a:extLst>
                    <a:ext uri="{FF2B5EF4-FFF2-40B4-BE49-F238E27FC236}">
                      <a16:creationId xmlns:a16="http://schemas.microsoft.com/office/drawing/2014/main" id="{9A5D9B4A-5948-EC49-80F0-9E01D77CCFC4}"/>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50"/>
                  <a:stretch>
                    <a:fillRect b="-6667"/>
                  </a:stretch>
                </a:blipFill>
              </p:spPr>
              <p:txBody>
                <a:bodyPr/>
                <a:lstStyle/>
                <a:p>
                  <a:r>
                    <a:rPr lang="en-GB">
                      <a:noFill/>
                    </a:rPr>
                    <a:t> </a:t>
                  </a:r>
                </a:p>
              </p:txBody>
            </p:sp>
          </mc:Fallback>
        </mc:AlternateContent>
        <p:cxnSp>
          <p:nvCxnSpPr>
            <p:cNvPr id="201" name="Straight Connector 200">
              <a:extLst>
                <a:ext uri="{FF2B5EF4-FFF2-40B4-BE49-F238E27FC236}">
                  <a16:creationId xmlns:a16="http://schemas.microsoft.com/office/drawing/2014/main" id="{B19314D5-3034-294C-8299-8CD861A42210}"/>
                </a:ext>
              </a:extLst>
            </p:cNvPr>
            <p:cNvCxnSpPr>
              <a:cxnSpLocks/>
              <a:stCxn id="246" idx="0"/>
              <a:endCxn id="209"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39E8DBB0-2ADD-A049-B856-D38960AFCE4F}"/>
                </a:ext>
              </a:extLst>
            </p:cNvPr>
            <p:cNvCxnSpPr>
              <a:cxnSpLocks/>
              <a:stCxn id="200" idx="0"/>
              <a:endCxn id="211"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84A8F881-4EF1-FA44-B96B-EBBC29AECCA9}"/>
                </a:ext>
              </a:extLst>
            </p:cNvPr>
            <p:cNvCxnSpPr>
              <a:cxnSpLocks/>
              <a:stCxn id="211" idx="0"/>
              <a:endCxn id="212" idx="4"/>
            </p:cNvCxnSpPr>
            <p:nvPr/>
          </p:nvCxnSpPr>
          <p:spPr>
            <a:xfrm flipH="1" flipV="1">
              <a:off x="11304572" y="4800697"/>
              <a:ext cx="1" cy="3293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14F400B0-D494-4E40-93BE-88291CFF39A6}"/>
                </a:ext>
              </a:extLst>
            </p:cNvPr>
            <p:cNvCxnSpPr>
              <a:cxnSpLocks/>
              <a:stCxn id="210" idx="0"/>
              <a:endCxn id="208" idx="5"/>
            </p:cNvCxnSpPr>
            <p:nvPr/>
          </p:nvCxnSpPr>
          <p:spPr>
            <a:xfrm flipH="1" flipV="1">
              <a:off x="10203511" y="2703496"/>
              <a:ext cx="1101062" cy="118218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A7945104-B7C7-9E45-B133-895D130CCB3E}"/>
                </a:ext>
              </a:extLst>
            </p:cNvPr>
            <p:cNvCxnSpPr>
              <a:cxnSpLocks/>
              <a:stCxn id="214" idx="0"/>
              <a:endCxn id="208"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06" name="Rectangle 205">
                  <a:extLst>
                    <a:ext uri="{FF2B5EF4-FFF2-40B4-BE49-F238E27FC236}">
                      <a16:creationId xmlns:a16="http://schemas.microsoft.com/office/drawing/2014/main" id="{C755BD61-17BA-C842-8E56-F7A3B1B601C9}"/>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551" name="Rectangle 550">
                  <a:extLst>
                    <a:ext uri="{FF2B5EF4-FFF2-40B4-BE49-F238E27FC236}">
                      <a16:creationId xmlns:a16="http://schemas.microsoft.com/office/drawing/2014/main" id="{D52B0641-FF8F-744A-8146-042FE3271795}"/>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51"/>
                  <a:stretch>
                    <a:fillRect b="-6667"/>
                  </a:stretch>
                </a:blipFill>
              </p:spPr>
              <p:txBody>
                <a:bodyPr/>
                <a:lstStyle/>
                <a:p>
                  <a:r>
                    <a:rPr lang="en-GB">
                      <a:noFill/>
                    </a:rPr>
                    <a:t> </a:t>
                  </a:r>
                </a:p>
              </p:txBody>
            </p:sp>
          </mc:Fallback>
        </mc:AlternateContent>
        <p:cxnSp>
          <p:nvCxnSpPr>
            <p:cNvPr id="207" name="Straight Connector 206">
              <a:extLst>
                <a:ext uri="{FF2B5EF4-FFF2-40B4-BE49-F238E27FC236}">
                  <a16:creationId xmlns:a16="http://schemas.microsoft.com/office/drawing/2014/main" id="{D34FC9A5-D485-9D46-A964-696FA01F6453}"/>
                </a:ext>
              </a:extLst>
            </p:cNvPr>
            <p:cNvCxnSpPr>
              <a:cxnSpLocks/>
              <a:stCxn id="206" idx="0"/>
              <a:endCxn id="208"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8" name="Oval 207">
              <a:extLst>
                <a:ext uri="{FF2B5EF4-FFF2-40B4-BE49-F238E27FC236}">
                  <a16:creationId xmlns:a16="http://schemas.microsoft.com/office/drawing/2014/main" id="{8EDEF0B9-6538-CE48-8715-38CA2ADF0335}"/>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09" name="Oval 208">
              <a:extLst>
                <a:ext uri="{FF2B5EF4-FFF2-40B4-BE49-F238E27FC236}">
                  <a16:creationId xmlns:a16="http://schemas.microsoft.com/office/drawing/2014/main" id="{FE12D0B6-6EEE-BF40-9BD7-436772872FED}"/>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10" name="Oval 209">
              <a:extLst>
                <a:ext uri="{FF2B5EF4-FFF2-40B4-BE49-F238E27FC236}">
                  <a16:creationId xmlns:a16="http://schemas.microsoft.com/office/drawing/2014/main" id="{BF7FA6F1-3129-8244-AE9C-87C8C91A2D04}"/>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11" name="Oval 210">
              <a:extLst>
                <a:ext uri="{FF2B5EF4-FFF2-40B4-BE49-F238E27FC236}">
                  <a16:creationId xmlns:a16="http://schemas.microsoft.com/office/drawing/2014/main" id="{7B5104F0-37B1-954D-9D6A-A211835553A2}"/>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212" name="TextBox 211">
                  <a:extLst>
                    <a:ext uri="{FF2B5EF4-FFF2-40B4-BE49-F238E27FC236}">
                      <a16:creationId xmlns:a16="http://schemas.microsoft.com/office/drawing/2014/main" id="{E2721D36-41CC-0248-BDBF-8685A9E270D0}"/>
                    </a:ext>
                  </a:extLst>
                </p:cNvPr>
                <p:cNvSpPr txBox="1">
                  <a:spLocks/>
                </p:cNvSpPr>
                <p:nvPr/>
              </p:nvSpPr>
              <p:spPr>
                <a:xfrm>
                  <a:off x="11052572" y="4287297"/>
                  <a:ext cx="504000" cy="5134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59" name="TextBox 558">
                  <a:extLst>
                    <a:ext uri="{FF2B5EF4-FFF2-40B4-BE49-F238E27FC236}">
                      <a16:creationId xmlns:a16="http://schemas.microsoft.com/office/drawing/2014/main" id="{1B7F97C3-FEB1-2D4C-A795-A8EBC008DB0F}"/>
                    </a:ext>
                  </a:extLst>
                </p:cNvPr>
                <p:cNvSpPr txBox="1">
                  <a:spLocks noRot="1" noChangeAspect="1" noMove="1" noResize="1" noEditPoints="1" noAdjustHandles="1" noChangeArrowheads="1" noChangeShapeType="1" noTextEdit="1"/>
                </p:cNvSpPr>
                <p:nvPr/>
              </p:nvSpPr>
              <p:spPr>
                <a:xfrm>
                  <a:off x="11052572" y="4287297"/>
                  <a:ext cx="504000" cy="513400"/>
                </a:xfrm>
                <a:prstGeom prst="ellipse">
                  <a:avLst/>
                </a:prstGeom>
                <a:blipFill>
                  <a:blip r:embed="rId54"/>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3" name="Rectangle 212">
                  <a:extLst>
                    <a:ext uri="{FF2B5EF4-FFF2-40B4-BE49-F238E27FC236}">
                      <a16:creationId xmlns:a16="http://schemas.microsoft.com/office/drawing/2014/main" id="{0832E4BD-1D19-EA4B-8166-7DAB90E3B3BF}"/>
                    </a:ext>
                  </a:extLst>
                </p:cNvPr>
                <p:cNvSpPr/>
                <p:nvPr/>
              </p:nvSpPr>
              <p:spPr>
                <a:xfrm>
                  <a:off x="11484650" y="4410198"/>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560" name="Rectangle 559">
                  <a:extLst>
                    <a:ext uri="{FF2B5EF4-FFF2-40B4-BE49-F238E27FC236}">
                      <a16:creationId xmlns:a16="http://schemas.microsoft.com/office/drawing/2014/main" id="{750F2AEE-8F41-1B4E-BB76-8DD66CB36DAD}"/>
                    </a:ext>
                  </a:extLst>
                </p:cNvPr>
                <p:cNvSpPr>
                  <a:spLocks noRot="1" noChangeAspect="1" noMove="1" noResize="1" noEditPoints="1" noAdjustHandles="1" noChangeArrowheads="1" noChangeShapeType="1" noTextEdit="1"/>
                </p:cNvSpPr>
                <p:nvPr/>
              </p:nvSpPr>
              <p:spPr>
                <a:xfrm>
                  <a:off x="11484650" y="4410198"/>
                  <a:ext cx="384080" cy="276999"/>
                </a:xfrm>
                <a:prstGeom prst="rect">
                  <a:avLst/>
                </a:prstGeom>
                <a:blipFill>
                  <a:blip r:embed="rId5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F0466AA3-4B1D-8740-A071-6AC68D6A2742}"/>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61" name="TextBox 560">
                  <a:extLst>
                    <a:ext uri="{FF2B5EF4-FFF2-40B4-BE49-F238E27FC236}">
                      <a16:creationId xmlns:a16="http://schemas.microsoft.com/office/drawing/2014/main" id="{5E24AD1F-ED1E-2340-983B-F2E660F9503B}"/>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56"/>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5" name="Rectangle 214">
                  <a:extLst>
                    <a:ext uri="{FF2B5EF4-FFF2-40B4-BE49-F238E27FC236}">
                      <a16:creationId xmlns:a16="http://schemas.microsoft.com/office/drawing/2014/main" id="{71559189-B8B8-9944-9F55-1CF59A6FE675}"/>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562" name="Rectangle 561">
                  <a:extLst>
                    <a:ext uri="{FF2B5EF4-FFF2-40B4-BE49-F238E27FC236}">
                      <a16:creationId xmlns:a16="http://schemas.microsoft.com/office/drawing/2014/main" id="{2F993929-868C-5D45-A2EE-C447F4E3B053}"/>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57"/>
                  <a:stretch>
                    <a:fillRect/>
                  </a:stretch>
                </a:blipFill>
              </p:spPr>
              <p:txBody>
                <a:bodyPr/>
                <a:lstStyle/>
                <a:p>
                  <a:r>
                    <a:rPr lang="en-GB">
                      <a:noFill/>
                    </a:rPr>
                    <a:t> </a:t>
                  </a:r>
                </a:p>
              </p:txBody>
            </p:sp>
          </mc:Fallback>
        </mc:AlternateContent>
        <p:cxnSp>
          <p:nvCxnSpPr>
            <p:cNvPr id="216" name="Straight Connector 215">
              <a:extLst>
                <a:ext uri="{FF2B5EF4-FFF2-40B4-BE49-F238E27FC236}">
                  <a16:creationId xmlns:a16="http://schemas.microsoft.com/office/drawing/2014/main" id="{6E2669D2-40F7-6C4A-AA37-6BFD9C9193A6}"/>
                </a:ext>
              </a:extLst>
            </p:cNvPr>
            <p:cNvCxnSpPr>
              <a:cxnSpLocks/>
              <a:stCxn id="241" idx="0"/>
              <a:endCxn id="209"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EC321CC5-F183-BB44-8522-59014189DBF5}"/>
                </a:ext>
              </a:extLst>
            </p:cNvPr>
            <p:cNvCxnSpPr>
              <a:cxnSpLocks/>
              <a:stCxn id="209" idx="0"/>
              <a:endCxn id="214"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18" name="Rectangle 217">
                  <a:extLst>
                    <a:ext uri="{FF2B5EF4-FFF2-40B4-BE49-F238E27FC236}">
                      <a16:creationId xmlns:a16="http://schemas.microsoft.com/office/drawing/2014/main" id="{97C6D4D7-64FF-D94F-A925-FB2D825A852F}"/>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565" name="Rectangle 564">
                  <a:extLst>
                    <a:ext uri="{FF2B5EF4-FFF2-40B4-BE49-F238E27FC236}">
                      <a16:creationId xmlns:a16="http://schemas.microsoft.com/office/drawing/2014/main" id="{7C253DA6-79B8-3946-A2E8-488C72C1141D}"/>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58"/>
                  <a:stretch>
                    <a:fillRect/>
                  </a:stretch>
                </a:blipFill>
              </p:spPr>
              <p:txBody>
                <a:bodyPr/>
                <a:lstStyle/>
                <a:p>
                  <a:r>
                    <a:rPr lang="en-GB">
                      <a:noFill/>
                    </a:rPr>
                    <a:t> </a:t>
                  </a:r>
                </a:p>
              </p:txBody>
            </p:sp>
          </mc:Fallback>
        </mc:AlternateContent>
        <p:cxnSp>
          <p:nvCxnSpPr>
            <p:cNvPr id="219" name="Straight Connector 218">
              <a:extLst>
                <a:ext uri="{FF2B5EF4-FFF2-40B4-BE49-F238E27FC236}">
                  <a16:creationId xmlns:a16="http://schemas.microsoft.com/office/drawing/2014/main" id="{ADD4EB45-3527-7C4F-91C3-6D01A1363FB5}"/>
                </a:ext>
              </a:extLst>
            </p:cNvPr>
            <p:cNvCxnSpPr>
              <a:cxnSpLocks/>
              <a:stCxn id="212" idx="0"/>
              <a:endCxn id="210" idx="4"/>
            </p:cNvCxnSpPr>
            <p:nvPr/>
          </p:nvCxnSpPr>
          <p:spPr>
            <a:xfrm flipV="1">
              <a:off x="11304572" y="3957609"/>
              <a:ext cx="1" cy="3296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20" name="Rectangle 219">
                  <a:extLst>
                    <a:ext uri="{FF2B5EF4-FFF2-40B4-BE49-F238E27FC236}">
                      <a16:creationId xmlns:a16="http://schemas.microsoft.com/office/drawing/2014/main" id="{1582F5D6-EEF6-374C-9383-3998AD509521}"/>
                    </a:ext>
                  </a:extLst>
                </p:cNvPr>
                <p:cNvSpPr/>
                <p:nvPr/>
              </p:nvSpPr>
              <p:spPr>
                <a:xfrm>
                  <a:off x="11271607" y="5025942"/>
                  <a:ext cx="37689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569" name="Rectangle 568">
                  <a:extLst>
                    <a:ext uri="{FF2B5EF4-FFF2-40B4-BE49-F238E27FC236}">
                      <a16:creationId xmlns:a16="http://schemas.microsoft.com/office/drawing/2014/main" id="{B3556997-030A-9241-A781-363FF4290627}"/>
                    </a:ext>
                  </a:extLst>
                </p:cNvPr>
                <p:cNvSpPr>
                  <a:spLocks noRot="1" noChangeAspect="1" noMove="1" noResize="1" noEditPoints="1" noAdjustHandles="1" noChangeArrowheads="1" noChangeShapeType="1" noTextEdit="1"/>
                </p:cNvSpPr>
                <p:nvPr/>
              </p:nvSpPr>
              <p:spPr>
                <a:xfrm>
                  <a:off x="11271607" y="5025942"/>
                  <a:ext cx="376898" cy="276999"/>
                </a:xfrm>
                <a:prstGeom prst="rect">
                  <a:avLst/>
                </a:prstGeom>
                <a:blipFill>
                  <a:blip r:embed="rId6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1" name="Rectangle 220">
                  <a:extLst>
                    <a:ext uri="{FF2B5EF4-FFF2-40B4-BE49-F238E27FC236}">
                      <a16:creationId xmlns:a16="http://schemas.microsoft.com/office/drawing/2014/main" id="{DD46C26F-76A5-B442-B405-B170AF4F870C}"/>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panose="02040503050406030204" pitchFamily="18" charset="0"/>
                              </a:rPr>
                              <m:t>𝑚</m:t>
                            </m:r>
                          </m:e>
                        </m:d>
                      </m:oMath>
                    </m:oMathPara>
                  </a14:m>
                  <a:endParaRPr lang="en-GB" sz="1200" dirty="0">
                    <a:solidFill>
                      <a:schemeClr val="tx1">
                        <a:lumMod val="60000"/>
                        <a:lumOff val="40000"/>
                      </a:schemeClr>
                    </a:solidFill>
                  </a:endParaRPr>
                </a:p>
              </p:txBody>
            </p:sp>
          </mc:Choice>
          <mc:Fallback xmlns="">
            <p:sp>
              <p:nvSpPr>
                <p:cNvPr id="221" name="Rectangle 220">
                  <a:extLst>
                    <a:ext uri="{FF2B5EF4-FFF2-40B4-BE49-F238E27FC236}">
                      <a16:creationId xmlns:a16="http://schemas.microsoft.com/office/drawing/2014/main" id="{DD46C26F-76A5-B442-B405-B170AF4F870C}"/>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6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2" name="Rectangle 221">
                  <a:extLst>
                    <a:ext uri="{FF2B5EF4-FFF2-40B4-BE49-F238E27FC236}">
                      <a16:creationId xmlns:a16="http://schemas.microsoft.com/office/drawing/2014/main" id="{6B174C58-E858-264D-908A-4BAEB4EBDDFD}"/>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1" name="Rectangle 570">
                  <a:extLst>
                    <a:ext uri="{FF2B5EF4-FFF2-40B4-BE49-F238E27FC236}">
                      <a16:creationId xmlns:a16="http://schemas.microsoft.com/office/drawing/2014/main" id="{7F726452-4852-3242-80A9-8142B42592B0}"/>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62"/>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3" name="Rectangle 222">
                  <a:extLst>
                    <a:ext uri="{FF2B5EF4-FFF2-40B4-BE49-F238E27FC236}">
                      <a16:creationId xmlns:a16="http://schemas.microsoft.com/office/drawing/2014/main" id="{5CC46245-6CEC-CE4F-907D-F69A3603ADCE}"/>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𝑇𝑟𝑎𝑣𝑒𝑙</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223" name="Rectangle 222">
                  <a:extLst>
                    <a:ext uri="{FF2B5EF4-FFF2-40B4-BE49-F238E27FC236}">
                      <a16:creationId xmlns:a16="http://schemas.microsoft.com/office/drawing/2014/main" id="{5CC46245-6CEC-CE4F-907D-F69A3603ADCE}"/>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6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4" name="Rectangle 223">
                  <a:extLst>
                    <a:ext uri="{FF2B5EF4-FFF2-40B4-BE49-F238E27FC236}">
                      <a16:creationId xmlns:a16="http://schemas.microsoft.com/office/drawing/2014/main" id="{BB7B0F1D-0FF6-A44B-824B-3F64D22CB4D7}"/>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224" name="Rectangle 223">
                  <a:extLst>
                    <a:ext uri="{FF2B5EF4-FFF2-40B4-BE49-F238E27FC236}">
                      <a16:creationId xmlns:a16="http://schemas.microsoft.com/office/drawing/2014/main" id="{BB7B0F1D-0FF6-A44B-824B-3F64D22CB4D7}"/>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6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5" name="Rectangle 224">
                  <a:extLst>
                    <a:ext uri="{FF2B5EF4-FFF2-40B4-BE49-F238E27FC236}">
                      <a16:creationId xmlns:a16="http://schemas.microsoft.com/office/drawing/2014/main" id="{9E06199D-3BD6-B144-8828-41E599783310}"/>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4" name="Rectangle 573">
                  <a:extLst>
                    <a:ext uri="{FF2B5EF4-FFF2-40B4-BE49-F238E27FC236}">
                      <a16:creationId xmlns:a16="http://schemas.microsoft.com/office/drawing/2014/main" id="{3B985884-E496-3C41-B282-7D66FBB16FA1}"/>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65"/>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6" name="Rectangle 225">
                  <a:extLst>
                    <a:ext uri="{FF2B5EF4-FFF2-40B4-BE49-F238E27FC236}">
                      <a16:creationId xmlns:a16="http://schemas.microsoft.com/office/drawing/2014/main" id="{47307B91-41BA-7948-8D7A-6D6F70ACF7E8}"/>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226" name="Rectangle 225">
                  <a:extLst>
                    <a:ext uri="{FF2B5EF4-FFF2-40B4-BE49-F238E27FC236}">
                      <a16:creationId xmlns:a16="http://schemas.microsoft.com/office/drawing/2014/main" id="{47307B91-41BA-7948-8D7A-6D6F70ACF7E8}"/>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66"/>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7" name="Rectangle 226">
                  <a:extLst>
                    <a:ext uri="{FF2B5EF4-FFF2-40B4-BE49-F238E27FC236}">
                      <a16:creationId xmlns:a16="http://schemas.microsoft.com/office/drawing/2014/main" id="{320A8B6B-61B5-8845-AE2D-C773A37C7A87}"/>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6" name="Rectangle 575">
                  <a:extLst>
                    <a:ext uri="{FF2B5EF4-FFF2-40B4-BE49-F238E27FC236}">
                      <a16:creationId xmlns:a16="http://schemas.microsoft.com/office/drawing/2014/main" id="{B1D99C32-5022-9C4C-89ED-0420967A5CCC}"/>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8" name="Rectangle 227">
                  <a:extLst>
                    <a:ext uri="{FF2B5EF4-FFF2-40B4-BE49-F238E27FC236}">
                      <a16:creationId xmlns:a16="http://schemas.microsoft.com/office/drawing/2014/main" id="{8A7745CF-8042-0B4E-858B-03C83FAB9D46}"/>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577" name="Rectangle 576">
                  <a:extLst>
                    <a:ext uri="{FF2B5EF4-FFF2-40B4-BE49-F238E27FC236}">
                      <a16:creationId xmlns:a16="http://schemas.microsoft.com/office/drawing/2014/main" id="{C0870232-5A6B-1841-91EB-757F78AC140C}"/>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67"/>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9" name="Rectangle 228">
                  <a:extLst>
                    <a:ext uri="{FF2B5EF4-FFF2-40B4-BE49-F238E27FC236}">
                      <a16:creationId xmlns:a16="http://schemas.microsoft.com/office/drawing/2014/main" id="{ABC134DC-A568-B443-8E76-8C9B2473D7E3}"/>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8" name="Rectangle 577">
                  <a:extLst>
                    <a:ext uri="{FF2B5EF4-FFF2-40B4-BE49-F238E27FC236}">
                      <a16:creationId xmlns:a16="http://schemas.microsoft.com/office/drawing/2014/main" id="{0CE9AFB1-87F3-2541-BDFC-7A37F4F58293}"/>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6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0" name="Rectangle 229">
                  <a:extLst>
                    <a:ext uri="{FF2B5EF4-FFF2-40B4-BE49-F238E27FC236}">
                      <a16:creationId xmlns:a16="http://schemas.microsoft.com/office/drawing/2014/main" id="{977119C0-4098-FB4A-8F16-F1A4D7E0F2AA}"/>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9" name="Rectangle 578">
                  <a:extLst>
                    <a:ext uri="{FF2B5EF4-FFF2-40B4-BE49-F238E27FC236}">
                      <a16:creationId xmlns:a16="http://schemas.microsoft.com/office/drawing/2014/main" id="{D493BB10-892D-FC48-A907-3BA48AB618FA}"/>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6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1" name="Rectangle 230">
                  <a:extLst>
                    <a:ext uri="{FF2B5EF4-FFF2-40B4-BE49-F238E27FC236}">
                      <a16:creationId xmlns:a16="http://schemas.microsoft.com/office/drawing/2014/main" id="{CE55F898-1876-EA4F-B24F-678AA62CE836}"/>
                    </a:ext>
                  </a:extLst>
                </p:cNvPr>
                <p:cNvSpPr/>
                <p:nvPr/>
              </p:nvSpPr>
              <p:spPr>
                <a:xfrm>
                  <a:off x="10535023" y="4931769"/>
                  <a:ext cx="704167"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solidFill>
                      <a:schemeClr val="tx1">
                        <a:lumMod val="60000"/>
                        <a:lumOff val="40000"/>
                      </a:schemeClr>
                    </a:solidFill>
                  </a:endParaRPr>
                </a:p>
              </p:txBody>
            </p:sp>
          </mc:Choice>
          <mc:Fallback xmlns="">
            <p:sp>
              <p:nvSpPr>
                <p:cNvPr id="231" name="Rectangle 230">
                  <a:extLst>
                    <a:ext uri="{FF2B5EF4-FFF2-40B4-BE49-F238E27FC236}">
                      <a16:creationId xmlns:a16="http://schemas.microsoft.com/office/drawing/2014/main" id="{CE55F898-1876-EA4F-B24F-678AA62CE836}"/>
                    </a:ext>
                  </a:extLst>
                </p:cNvPr>
                <p:cNvSpPr>
                  <a:spLocks noRot="1" noChangeAspect="1" noMove="1" noResize="1" noEditPoints="1" noAdjustHandles="1" noChangeArrowheads="1" noChangeShapeType="1" noTextEdit="1"/>
                </p:cNvSpPr>
                <p:nvPr/>
              </p:nvSpPr>
              <p:spPr>
                <a:xfrm>
                  <a:off x="10535023" y="4931769"/>
                  <a:ext cx="704167" cy="276999"/>
                </a:xfrm>
                <a:prstGeom prst="rect">
                  <a:avLst/>
                </a:prstGeom>
                <a:blipFill>
                  <a:blip r:embed="rId7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2" name="Rectangle 231">
                  <a:extLst>
                    <a:ext uri="{FF2B5EF4-FFF2-40B4-BE49-F238E27FC236}">
                      <a16:creationId xmlns:a16="http://schemas.microsoft.com/office/drawing/2014/main" id="{EB5621EF-924F-4D49-AE2E-37C55B2E225A}"/>
                    </a:ext>
                  </a:extLst>
                </p:cNvPr>
                <p:cNvSpPr/>
                <p:nvPr/>
              </p:nvSpPr>
              <p:spPr>
                <a:xfrm>
                  <a:off x="10499013"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232" name="Rectangle 231">
                  <a:extLst>
                    <a:ext uri="{FF2B5EF4-FFF2-40B4-BE49-F238E27FC236}">
                      <a16:creationId xmlns:a16="http://schemas.microsoft.com/office/drawing/2014/main" id="{EB5621EF-924F-4D49-AE2E-37C55B2E225A}"/>
                    </a:ext>
                  </a:extLst>
                </p:cNvPr>
                <p:cNvSpPr>
                  <a:spLocks noRot="1" noChangeAspect="1" noMove="1" noResize="1" noEditPoints="1" noAdjustHandles="1" noChangeArrowheads="1" noChangeShapeType="1" noTextEdit="1"/>
                </p:cNvSpPr>
                <p:nvPr/>
              </p:nvSpPr>
              <p:spPr>
                <a:xfrm>
                  <a:off x="10499013" y="4256331"/>
                  <a:ext cx="316112" cy="276999"/>
                </a:xfrm>
                <a:prstGeom prst="rect">
                  <a:avLst/>
                </a:prstGeom>
                <a:blipFill>
                  <a:blip r:embed="rId7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3" name="Rectangle 232">
                  <a:extLst>
                    <a:ext uri="{FF2B5EF4-FFF2-40B4-BE49-F238E27FC236}">
                      <a16:creationId xmlns:a16="http://schemas.microsoft.com/office/drawing/2014/main" id="{37334E04-C2B4-1A42-AE71-808DA5067F88}"/>
                    </a:ext>
                  </a:extLst>
                </p:cNvPr>
                <p:cNvSpPr/>
                <p:nvPr/>
              </p:nvSpPr>
              <p:spPr>
                <a:xfrm>
                  <a:off x="10617313" y="3917146"/>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233" name="Rectangle 232">
                  <a:extLst>
                    <a:ext uri="{FF2B5EF4-FFF2-40B4-BE49-F238E27FC236}">
                      <a16:creationId xmlns:a16="http://schemas.microsoft.com/office/drawing/2014/main" id="{37334E04-C2B4-1A42-AE71-808DA5067F88}"/>
                    </a:ext>
                  </a:extLst>
                </p:cNvPr>
                <p:cNvSpPr>
                  <a:spLocks noRot="1" noChangeAspect="1" noMove="1" noResize="1" noEditPoints="1" noAdjustHandles="1" noChangeArrowheads="1" noChangeShapeType="1" noTextEdit="1"/>
                </p:cNvSpPr>
                <p:nvPr/>
              </p:nvSpPr>
              <p:spPr>
                <a:xfrm>
                  <a:off x="10617313" y="3917146"/>
                  <a:ext cx="543803" cy="276999"/>
                </a:xfrm>
                <a:prstGeom prst="rect">
                  <a:avLst/>
                </a:prstGeom>
                <a:blipFill>
                  <a:blip r:embed="rId72"/>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4" name="Rectangle 233">
                  <a:extLst>
                    <a:ext uri="{FF2B5EF4-FFF2-40B4-BE49-F238E27FC236}">
                      <a16:creationId xmlns:a16="http://schemas.microsoft.com/office/drawing/2014/main" id="{2ACF8773-C63E-6544-A029-FFAC89350549}"/>
                    </a:ext>
                  </a:extLst>
                </p:cNvPr>
                <p:cNvSpPr/>
                <p:nvPr/>
              </p:nvSpPr>
              <p:spPr>
                <a:xfrm>
                  <a:off x="10440053" y="3712276"/>
                  <a:ext cx="89832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m:t>
                            </m:r>
                          </m:e>
                          <m:sub>
                            <m:r>
                              <a:rPr lang="de-DE" sz="1200" i="1">
                                <a:solidFill>
                                  <a:schemeClr val="tx1">
                                    <a:lumMod val="60000"/>
                                    <a:lumOff val="40000"/>
                                  </a:schemeClr>
                                </a:solidFill>
                                <a:latin typeface="Cambria Math" panose="02040503050406030204" pitchFamily="18" charset="0"/>
                              </a:rPr>
                              <m:t>𝐼</m:t>
                            </m:r>
                          </m:sub>
                        </m:sSub>
                        <m:d>
                          <m:dPr>
                            <m:begChr m:val="["/>
                            <m:endChr m:val="]"/>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𝑖</m:t>
                                </m:r>
                              </m:e>
                            </m:d>
                          </m:e>
                        </m:d>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234" name="Rectangle 233">
                  <a:extLst>
                    <a:ext uri="{FF2B5EF4-FFF2-40B4-BE49-F238E27FC236}">
                      <a16:creationId xmlns:a16="http://schemas.microsoft.com/office/drawing/2014/main" id="{2ACF8773-C63E-6544-A029-FFAC89350549}"/>
                    </a:ext>
                  </a:extLst>
                </p:cNvPr>
                <p:cNvSpPr>
                  <a:spLocks noRot="1" noChangeAspect="1" noMove="1" noResize="1" noEditPoints="1" noAdjustHandles="1" noChangeArrowheads="1" noChangeShapeType="1" noTextEdit="1"/>
                </p:cNvSpPr>
                <p:nvPr/>
              </p:nvSpPr>
              <p:spPr>
                <a:xfrm>
                  <a:off x="10440053" y="3712276"/>
                  <a:ext cx="898323" cy="276999"/>
                </a:xfrm>
                <a:prstGeom prst="rect">
                  <a:avLst/>
                </a:prstGeom>
                <a:blipFill>
                  <a:blip r:embed="rId7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5" name="Rectangle 234">
                  <a:extLst>
                    <a:ext uri="{FF2B5EF4-FFF2-40B4-BE49-F238E27FC236}">
                      <a16:creationId xmlns:a16="http://schemas.microsoft.com/office/drawing/2014/main" id="{9E062FFC-51D6-D542-80F2-3F8B69EE8441}"/>
                    </a:ext>
                  </a:extLst>
                </p:cNvPr>
                <p:cNvSpPr/>
                <p:nvPr/>
              </p:nvSpPr>
              <p:spPr>
                <a:xfrm>
                  <a:off x="10207908" y="4428967"/>
                  <a:ext cx="89832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m:t>
                            </m:r>
                          </m:e>
                          <m:sub>
                            <m:r>
                              <a:rPr lang="de-DE" sz="1200" i="1">
                                <a:solidFill>
                                  <a:schemeClr val="tx1">
                                    <a:lumMod val="60000"/>
                                    <a:lumOff val="40000"/>
                                  </a:schemeClr>
                                </a:solidFill>
                                <a:latin typeface="Cambria Math" panose="02040503050406030204" pitchFamily="18" charset="0"/>
                              </a:rPr>
                              <m:t>𝐼</m:t>
                            </m:r>
                          </m:sub>
                        </m:sSub>
                        <m:d>
                          <m:dPr>
                            <m:begChr m:val="["/>
                            <m:endChr m:val="]"/>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𝑖</m:t>
                                </m:r>
                              </m:e>
                            </m:d>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235" name="Rectangle 234">
                  <a:extLst>
                    <a:ext uri="{FF2B5EF4-FFF2-40B4-BE49-F238E27FC236}">
                      <a16:creationId xmlns:a16="http://schemas.microsoft.com/office/drawing/2014/main" id="{9E062FFC-51D6-D542-80F2-3F8B69EE8441}"/>
                    </a:ext>
                  </a:extLst>
                </p:cNvPr>
                <p:cNvSpPr>
                  <a:spLocks noRot="1" noChangeAspect="1" noMove="1" noResize="1" noEditPoints="1" noAdjustHandles="1" noChangeArrowheads="1" noChangeShapeType="1" noTextEdit="1"/>
                </p:cNvSpPr>
                <p:nvPr/>
              </p:nvSpPr>
              <p:spPr>
                <a:xfrm>
                  <a:off x="10207908" y="4428967"/>
                  <a:ext cx="898323" cy="461665"/>
                </a:xfrm>
                <a:prstGeom prst="rect">
                  <a:avLst/>
                </a:prstGeom>
                <a:blipFill>
                  <a:blip r:embed="rId74"/>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6" name="Rectangle 235">
                  <a:extLst>
                    <a:ext uri="{FF2B5EF4-FFF2-40B4-BE49-F238E27FC236}">
                      <a16:creationId xmlns:a16="http://schemas.microsoft.com/office/drawing/2014/main" id="{B83420EB-57DD-1D4E-BF32-7C6EAC2F5F04}"/>
                    </a:ext>
                  </a:extLst>
                </p:cNvPr>
                <p:cNvSpPr/>
                <p:nvPr/>
              </p:nvSpPr>
              <p:spPr>
                <a:xfrm>
                  <a:off x="10437945" y="5114402"/>
                  <a:ext cx="89832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b="0" i="1" smtClean="0">
                                <a:solidFill>
                                  <a:schemeClr val="tx1">
                                    <a:lumMod val="60000"/>
                                    <a:lumOff val="40000"/>
                                  </a:schemeClr>
                                </a:solidFill>
                                <a:latin typeface="Cambria Math" panose="02040503050406030204" pitchFamily="18" charset="0"/>
                              </a:rPr>
                              <m:t>#</m:t>
                            </m:r>
                          </m:e>
                          <m:sub>
                            <m:r>
                              <a:rPr lang="de-DE" sz="1200" b="0" i="1" smtClean="0">
                                <a:solidFill>
                                  <a:schemeClr val="tx1">
                                    <a:lumMod val="60000"/>
                                    <a:lumOff val="40000"/>
                                  </a:schemeClr>
                                </a:solidFill>
                                <a:latin typeface="Cambria Math" panose="02040503050406030204" pitchFamily="18" charset="0"/>
                              </a:rPr>
                              <m:t>𝐼</m:t>
                            </m:r>
                          </m:sub>
                        </m:sSub>
                        <m:d>
                          <m:dPr>
                            <m:begChr m:val="["/>
                            <m:endChr m:val="]"/>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e>
                        </m:d>
                      </m:oMath>
                    </m:oMathPara>
                  </a14:m>
                  <a:endParaRPr lang="de-DE" sz="1200" b="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236" name="Rectangle 235">
                  <a:extLst>
                    <a:ext uri="{FF2B5EF4-FFF2-40B4-BE49-F238E27FC236}">
                      <a16:creationId xmlns:a16="http://schemas.microsoft.com/office/drawing/2014/main" id="{B83420EB-57DD-1D4E-BF32-7C6EAC2F5F04}"/>
                    </a:ext>
                  </a:extLst>
                </p:cNvPr>
                <p:cNvSpPr>
                  <a:spLocks noRot="1" noChangeAspect="1" noMove="1" noResize="1" noEditPoints="1" noAdjustHandles="1" noChangeArrowheads="1" noChangeShapeType="1" noTextEdit="1"/>
                </p:cNvSpPr>
                <p:nvPr/>
              </p:nvSpPr>
              <p:spPr>
                <a:xfrm>
                  <a:off x="10437945" y="5114402"/>
                  <a:ext cx="898323" cy="461665"/>
                </a:xfrm>
                <a:prstGeom prst="rect">
                  <a:avLst/>
                </a:prstGeom>
                <a:blipFill>
                  <a:blip r:embed="rId75"/>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7" name="Rectangle 236">
                  <a:extLst>
                    <a:ext uri="{FF2B5EF4-FFF2-40B4-BE49-F238E27FC236}">
                      <a16:creationId xmlns:a16="http://schemas.microsoft.com/office/drawing/2014/main" id="{ECFE7279-9537-E349-AC86-CFA6139CBEE4}"/>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237" name="Rectangle 236">
                  <a:extLst>
                    <a:ext uri="{FF2B5EF4-FFF2-40B4-BE49-F238E27FC236}">
                      <a16:creationId xmlns:a16="http://schemas.microsoft.com/office/drawing/2014/main" id="{ECFE7279-9537-E349-AC86-CFA6139CBEE4}"/>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76"/>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8" name="Rectangle 237">
                  <a:extLst>
                    <a:ext uri="{FF2B5EF4-FFF2-40B4-BE49-F238E27FC236}">
                      <a16:creationId xmlns:a16="http://schemas.microsoft.com/office/drawing/2014/main" id="{D24FD94C-578D-0F4B-A8D6-74D9A70D14D8}"/>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238" name="Rectangle 237">
                  <a:extLst>
                    <a:ext uri="{FF2B5EF4-FFF2-40B4-BE49-F238E27FC236}">
                      <a16:creationId xmlns:a16="http://schemas.microsoft.com/office/drawing/2014/main" id="{D24FD94C-578D-0F4B-A8D6-74D9A70D14D8}"/>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77"/>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9" name="Rectangle 238">
                  <a:extLst>
                    <a:ext uri="{FF2B5EF4-FFF2-40B4-BE49-F238E27FC236}">
                      <a16:creationId xmlns:a16="http://schemas.microsoft.com/office/drawing/2014/main" id="{FE1EF0ED-24C8-FF4E-BA43-5545A1EC7F91}"/>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588" name="Rectangle 587">
                  <a:extLst>
                    <a:ext uri="{FF2B5EF4-FFF2-40B4-BE49-F238E27FC236}">
                      <a16:creationId xmlns:a16="http://schemas.microsoft.com/office/drawing/2014/main" id="{B76F8A17-81BF-6F4C-A93B-1BC22C78C565}"/>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78"/>
                  <a:stretch>
                    <a:fillRect b="-6667"/>
                  </a:stretch>
                </a:blipFill>
              </p:spPr>
              <p:txBody>
                <a:bodyPr/>
                <a:lstStyle/>
                <a:p>
                  <a:r>
                    <a:rPr lang="en-GB">
                      <a:noFill/>
                    </a:rPr>
                    <a:t> </a:t>
                  </a:r>
                </a:p>
              </p:txBody>
            </p:sp>
          </mc:Fallback>
        </mc:AlternateContent>
        <p:cxnSp>
          <p:nvCxnSpPr>
            <p:cNvPr id="240" name="Straight Connector 239">
              <a:extLst>
                <a:ext uri="{FF2B5EF4-FFF2-40B4-BE49-F238E27FC236}">
                  <a16:creationId xmlns:a16="http://schemas.microsoft.com/office/drawing/2014/main" id="{91E1E129-CE1C-B44D-BA95-0493B7BDCBC2}"/>
                </a:ext>
              </a:extLst>
            </p:cNvPr>
            <p:cNvCxnSpPr>
              <a:cxnSpLocks/>
              <a:stCxn id="239" idx="0"/>
              <a:endCxn id="241"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41" name="Oval 240">
              <a:extLst>
                <a:ext uri="{FF2B5EF4-FFF2-40B4-BE49-F238E27FC236}">
                  <a16:creationId xmlns:a16="http://schemas.microsoft.com/office/drawing/2014/main" id="{2B6B56BF-A228-9249-87B2-971EC80DAECB}"/>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242" name="Rectangle 241">
                  <a:extLst>
                    <a:ext uri="{FF2B5EF4-FFF2-40B4-BE49-F238E27FC236}">
                      <a16:creationId xmlns:a16="http://schemas.microsoft.com/office/drawing/2014/main" id="{BFBA1EC0-A097-5E46-B748-5C767104F5BA}"/>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591" name="Rectangle 590">
                  <a:extLst>
                    <a:ext uri="{FF2B5EF4-FFF2-40B4-BE49-F238E27FC236}">
                      <a16:creationId xmlns:a16="http://schemas.microsoft.com/office/drawing/2014/main" id="{D86F3859-1CB7-B54B-8533-9953742DE95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4"/>
                  <a:stretch>
                    <a:fillRect b="-6667"/>
                  </a:stretch>
                </a:blipFill>
              </p:spPr>
              <p:txBody>
                <a:bodyPr/>
                <a:lstStyle/>
                <a:p>
                  <a:r>
                    <a:rPr lang="en-GB">
                      <a:noFill/>
                    </a:rPr>
                    <a:t> </a:t>
                  </a:r>
                </a:p>
              </p:txBody>
            </p:sp>
          </mc:Fallback>
        </mc:AlternateContent>
        <p:cxnSp>
          <p:nvCxnSpPr>
            <p:cNvPr id="243" name="Straight Connector 242">
              <a:extLst>
                <a:ext uri="{FF2B5EF4-FFF2-40B4-BE49-F238E27FC236}">
                  <a16:creationId xmlns:a16="http://schemas.microsoft.com/office/drawing/2014/main" id="{937F54DF-9DAE-404D-9D2A-CF6DFF233F9F}"/>
                </a:ext>
              </a:extLst>
            </p:cNvPr>
            <p:cNvCxnSpPr>
              <a:cxnSpLocks/>
              <a:stCxn id="242" idx="0"/>
              <a:endCxn id="245"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49CFE183-ED89-6847-9B5F-282C8C8C8A92}"/>
                </a:ext>
              </a:extLst>
            </p:cNvPr>
            <p:cNvCxnSpPr>
              <a:cxnSpLocks/>
              <a:stCxn id="245" idx="0"/>
              <a:endCxn id="246"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5" name="Oval 244">
              <a:extLst>
                <a:ext uri="{FF2B5EF4-FFF2-40B4-BE49-F238E27FC236}">
                  <a16:creationId xmlns:a16="http://schemas.microsoft.com/office/drawing/2014/main" id="{089A32F4-C45A-2941-BC6A-886F24DABA39}"/>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246" name="TextBox 245">
                  <a:extLst>
                    <a:ext uri="{FF2B5EF4-FFF2-40B4-BE49-F238E27FC236}">
                      <a16:creationId xmlns:a16="http://schemas.microsoft.com/office/drawing/2014/main" id="{2846B3DF-49C0-B84D-B9B8-AF5DD922968F}"/>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95" name="TextBox 594">
                  <a:extLst>
                    <a:ext uri="{FF2B5EF4-FFF2-40B4-BE49-F238E27FC236}">
                      <a16:creationId xmlns:a16="http://schemas.microsoft.com/office/drawing/2014/main" id="{4CE44102-5E62-D14B-8B7A-9576555DCF95}"/>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79"/>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7" name="Rectangle 246">
                  <a:extLst>
                    <a:ext uri="{FF2B5EF4-FFF2-40B4-BE49-F238E27FC236}">
                      <a16:creationId xmlns:a16="http://schemas.microsoft.com/office/drawing/2014/main" id="{9EF664DE-673B-384D-9492-EEFF264782CE}"/>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596" name="Rectangle 595">
                  <a:extLst>
                    <a:ext uri="{FF2B5EF4-FFF2-40B4-BE49-F238E27FC236}">
                      <a16:creationId xmlns:a16="http://schemas.microsoft.com/office/drawing/2014/main" id="{5F86414D-F449-0740-8C9F-D863450F9CF9}"/>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8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8" name="Rectangle 247">
                  <a:extLst>
                    <a:ext uri="{FF2B5EF4-FFF2-40B4-BE49-F238E27FC236}">
                      <a16:creationId xmlns:a16="http://schemas.microsoft.com/office/drawing/2014/main" id="{83550202-60E4-FD4A-8CB1-14B14CD725E8}"/>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597" name="Rectangle 596">
                  <a:extLst>
                    <a:ext uri="{FF2B5EF4-FFF2-40B4-BE49-F238E27FC236}">
                      <a16:creationId xmlns:a16="http://schemas.microsoft.com/office/drawing/2014/main" id="{31F98476-188C-3C46-A915-D169FCFB199E}"/>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7"/>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1828805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423739-E294-A441-BADF-5B0A8EFBCC11}"/>
              </a:ext>
            </a:extLst>
          </p:cNvPr>
          <p:cNvSpPr>
            <a:spLocks noGrp="1"/>
          </p:cNvSpPr>
          <p:nvPr>
            <p:ph type="title"/>
          </p:nvPr>
        </p:nvSpPr>
        <p:spPr/>
        <p:txBody>
          <a:bodyPr/>
          <a:lstStyle/>
          <a:p>
            <a:r>
              <a:rPr lang="en-GB" dirty="0"/>
              <a:t>Complexity</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2E0DC255-B9FF-4442-921A-1D009449071F}"/>
                  </a:ext>
                </a:extLst>
              </p:cNvPr>
              <p:cNvSpPr>
                <a:spLocks noGrp="1"/>
              </p:cNvSpPr>
              <p:nvPr>
                <p:ph idx="1"/>
              </p:nvPr>
            </p:nvSpPr>
            <p:spPr>
              <a:xfrm>
                <a:off x="359626" y="1665066"/>
                <a:ext cx="7268108" cy="4240848"/>
              </a:xfrm>
            </p:spPr>
            <p:txBody>
              <a:bodyPr>
                <a:noAutofit/>
              </a:bodyPr>
              <a:lstStyle/>
              <a:p>
                <a:r>
                  <a:rPr lang="en-GB" dirty="0"/>
                  <a:t>Worst-case parfactor size</a:t>
                </a:r>
                <a:r>
                  <a:rPr lang="en-GB" dirty="0">
                    <a:solidFill>
                      <a:schemeClr val="tx1"/>
                    </a:solidFill>
                  </a:rPr>
                  <a:t> </a:t>
                </a:r>
                <a14:m>
                  <m:oMath xmlns:m="http://schemas.openxmlformats.org/officeDocument/2006/math">
                    <m:sSup>
                      <m:sSupPr>
                        <m:ctrlPr>
                          <a:rPr lang="en-GB" i="1" smtClean="0">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smtClean="0">
                        <a:solidFill>
                          <a:schemeClr val="tx1"/>
                        </a:solidFill>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oMath>
                </a14:m>
                <a:endParaRPr lang="de-DE" dirty="0">
                  <a:solidFill>
                    <a:schemeClr val="tx1"/>
                  </a:solidFill>
                  <a:ea typeface="Cambria Math" panose="02040503050406030204" pitchFamily="18" charset="0"/>
                </a:endParaRPr>
              </a:p>
              <a:p>
                <a:r>
                  <a:rPr lang="en-GB" dirty="0"/>
                  <a:t>Complexity of lifted operations</a:t>
                </a:r>
              </a:p>
              <a:p>
                <a:pPr lvl="1"/>
                <a:r>
                  <a:rPr lang="en-GB" dirty="0"/>
                  <a:t>Multiplication (goes through each line of each parfactor): </a:t>
                </a:r>
              </a:p>
              <a:p>
                <a:pPr marL="914400" lvl="2" indent="0">
                  <a:buNone/>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𝑂</m:t>
                      </m:r>
                      <m:d>
                        <m:dPr>
                          <m:ctrlPr>
                            <a:rPr lang="de-DE" i="1">
                              <a:latin typeface="Cambria Math" panose="02040503050406030204" pitchFamily="18" charset="0"/>
                            </a:rPr>
                          </m:ctrlPr>
                        </m:dPr>
                        <m:e>
                          <m:sSup>
                            <m:sSupPr>
                              <m:ctrlPr>
                                <a:rPr lang="en-GB" i="1" smtClean="0">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smtClean="0">
                              <a:solidFill>
                                <a:schemeClr val="tx1"/>
                              </a:solidFill>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m:oMathPara>
                </a14:m>
                <a:endParaRPr lang="en-GB" dirty="0"/>
              </a:p>
              <a:p>
                <a:pPr lvl="1"/>
                <a:r>
                  <a:rPr lang="en-GB" dirty="0"/>
                  <a:t>Summation (goes through each line): </a:t>
                </a:r>
                <a:endParaRPr lang="de-DE" b="0" i="1" dirty="0">
                  <a:latin typeface="Cambria Math" panose="02040503050406030204" pitchFamily="18" charset="0"/>
                </a:endParaRPr>
              </a:p>
              <a:p>
                <a:pPr marL="532867" lvl="2" indent="0">
                  <a:buNone/>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𝑂</m:t>
                      </m:r>
                      <m:d>
                        <m:dPr>
                          <m:ctrlPr>
                            <a:rPr lang="de-DE" b="0" i="1" smtClean="0">
                              <a:latin typeface="Cambria Math" panose="02040503050406030204" pitchFamily="18" charset="0"/>
                            </a:rPr>
                          </m:ctrlPr>
                        </m:dPr>
                        <m:e>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m:oMathPara>
                </a14:m>
                <a:endParaRPr lang="en-GB" dirty="0"/>
              </a:p>
              <a:p>
                <a:pPr lvl="1"/>
                <a:r>
                  <a:rPr lang="en-GB" dirty="0"/>
                  <a:t>Exponentiation (goes through each line):</a:t>
                </a:r>
              </a:p>
              <a:p>
                <a:pPr marL="532867" lvl="2" indent="0">
                  <a:buNone/>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𝑂</m:t>
                      </m:r>
                      <m:d>
                        <m:dPr>
                          <m:ctrlPr>
                            <a:rPr lang="de-DE" b="0" i="1" smtClean="0">
                              <a:latin typeface="Cambria Math" panose="02040503050406030204" pitchFamily="18" charset="0"/>
                            </a:rPr>
                          </m:ctrlPr>
                        </m:dPr>
                        <m:e>
                          <m:func>
                            <m:funcPr>
                              <m:ctrlPr>
                                <a:rPr lang="de-DE" b="0" i="1" smtClean="0">
                                  <a:latin typeface="Cambria Math" panose="02040503050406030204" pitchFamily="18" charset="0"/>
                                </a:rPr>
                              </m:ctrlPr>
                            </m:funcPr>
                            <m:fName>
                              <m:sSub>
                                <m:sSubPr>
                                  <m:ctrlPr>
                                    <a:rPr lang="de-DE" b="0" i="1" smtClean="0">
                                      <a:latin typeface="Cambria Math" panose="02040503050406030204" pitchFamily="18" charset="0"/>
                                    </a:rPr>
                                  </m:ctrlPr>
                                </m:sSubPr>
                                <m:e>
                                  <m:r>
                                    <m:rPr>
                                      <m:sty m:val="p"/>
                                    </m:rPr>
                                    <a:rPr lang="de-DE" b="0" i="0" smtClean="0">
                                      <a:latin typeface="Cambria Math" panose="02040503050406030204" pitchFamily="18" charset="0"/>
                                    </a:rPr>
                                    <m:t>log</m:t>
                                  </m:r>
                                </m:e>
                                <m:sub>
                                  <m:r>
                                    <a:rPr lang="de-DE" b="0" i="1" smtClean="0">
                                      <a:latin typeface="Cambria Math" panose="02040503050406030204" pitchFamily="18" charset="0"/>
                                    </a:rPr>
                                    <m:t>2</m:t>
                                  </m:r>
                                </m:sub>
                              </m:sSub>
                            </m:fName>
                            <m:e>
                              <m:d>
                                <m:dPr>
                                  <m:ctrlPr>
                                    <a:rPr lang="de-DE" b="0" i="1" smtClean="0">
                                      <a:latin typeface="Cambria Math" panose="02040503050406030204" pitchFamily="18" charset="0"/>
                                    </a:rPr>
                                  </m:ctrlPr>
                                </m:dPr>
                                <m:e>
                                  <m:r>
                                    <a:rPr lang="de-DE" b="0" i="1" smtClean="0">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m:oMathPara>
                </a14:m>
                <a:endParaRPr lang="en-GB" dirty="0"/>
              </a:p>
              <a:p>
                <a:pPr lvl="2"/>
                <a14:m>
                  <m:oMath xmlns:m="http://schemas.openxmlformats.org/officeDocument/2006/math">
                    <m:r>
                      <a:rPr lang="de-DE" i="1">
                        <a:latin typeface="Cambria Math" panose="02040503050406030204" pitchFamily="18" charset="0"/>
                      </a:rPr>
                      <m:t>𝑛</m:t>
                    </m:r>
                  </m:oMath>
                </a14:m>
                <a:r>
                  <a:rPr lang="en-GB" dirty="0"/>
                  <a:t> largest overall domain size</a:t>
                </a:r>
              </a:p>
              <a:p>
                <a:pPr lvl="1"/>
                <a:r>
                  <a:rPr lang="en-GB" dirty="0"/>
                  <a:t>Count conversion (goes through each line of parfactor):</a:t>
                </a:r>
              </a:p>
              <a:p>
                <a:pPr lvl="2"/>
                <a:r>
                  <a:rPr lang="en-GB" dirty="0"/>
                  <a:t>Multiplication and exponentiation: </a:t>
                </a:r>
              </a:p>
              <a:p>
                <a:pPr marL="799300" lvl="3" indent="0">
                  <a:buNone/>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𝑂</m:t>
                      </m:r>
                      <m:d>
                        <m:dPr>
                          <m:ctrlPr>
                            <a:rPr lang="de-DE" i="1">
                              <a:latin typeface="Cambria Math" panose="02040503050406030204" pitchFamily="18" charset="0"/>
                            </a:rPr>
                          </m:ctrlPr>
                        </m:dPr>
                        <m:e>
                          <m:func>
                            <m:funcPr>
                              <m:ctrlPr>
                                <a:rPr lang="de-DE" i="1">
                                  <a:latin typeface="Cambria Math" panose="02040503050406030204" pitchFamily="18" charset="0"/>
                                </a:rPr>
                              </m:ctrlPr>
                            </m:funcPr>
                            <m:fName>
                              <m:sSub>
                                <m:sSubPr>
                                  <m:ctrlPr>
                                    <a:rPr lang="de-DE" i="1">
                                      <a:latin typeface="Cambria Math" panose="02040503050406030204" pitchFamily="18" charset="0"/>
                                    </a:rPr>
                                  </m:ctrlPr>
                                </m:sSubPr>
                                <m:e>
                                  <m:r>
                                    <m:rPr>
                                      <m:sty m:val="p"/>
                                    </m:rPr>
                                    <a:rPr lang="de-DE">
                                      <a:latin typeface="Cambria Math" panose="02040503050406030204" pitchFamily="18" charset="0"/>
                                    </a:rPr>
                                    <m:t>log</m:t>
                                  </m:r>
                                </m:e>
                                <m:sub>
                                  <m:r>
                                    <a:rPr lang="de-DE" i="1">
                                      <a:latin typeface="Cambria Math" panose="02040503050406030204" pitchFamily="18" charset="0"/>
                                    </a:rPr>
                                    <m:t>2</m:t>
                                  </m:r>
                                </m:sub>
                              </m:sSub>
                            </m:fName>
                            <m:e>
                              <m:d>
                                <m:dPr>
                                  <m:ctrlPr>
                                    <a:rPr lang="de-DE" i="1">
                                      <a:latin typeface="Cambria Math" panose="02040503050406030204" pitchFamily="18" charset="0"/>
                                    </a:rPr>
                                  </m:ctrlPr>
                                </m:dPr>
                                <m:e>
                                  <m:sSub>
                                    <m:sSubPr>
                                      <m:ctrlPr>
                                        <a:rPr lang="de-DE" b="0" i="1" smtClean="0">
                                          <a:latin typeface="Cambria Math" panose="02040503050406030204" pitchFamily="18" charset="0"/>
                                        </a:rPr>
                                      </m:ctrlPr>
                                    </m:sSubPr>
                                    <m:e>
                                      <m:r>
                                        <a:rPr lang="de-DE" i="1">
                                          <a:latin typeface="Cambria Math" panose="02040503050406030204" pitchFamily="18" charset="0"/>
                                        </a:rPr>
                                        <m:t>𝑛</m:t>
                                      </m:r>
                                    </m:e>
                                    <m:sub>
                                      <m:r>
                                        <a:rPr lang="de-DE" b="0" i="1" smtClean="0">
                                          <a:latin typeface="Cambria Math" panose="02040503050406030204" pitchFamily="18" charset="0"/>
                                        </a:rPr>
                                        <m:t>#</m:t>
                                      </m:r>
                                    </m:sub>
                                  </m:sSub>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m:oMathPara>
                </a14:m>
                <a:endParaRPr lang="en-GB" dirty="0"/>
              </a:p>
              <a:p>
                <a:pPr lvl="1"/>
                <a:r>
                  <a:rPr lang="en-GB" dirty="0"/>
                  <a:t>Bounded by </a:t>
                </a:r>
                <a14:m>
                  <m:oMath xmlns:m="http://schemas.openxmlformats.org/officeDocument/2006/math">
                    <m:r>
                      <a:rPr lang="de-DE" i="1">
                        <a:latin typeface="Cambria Math" panose="02040503050406030204" pitchFamily="18" charset="0"/>
                      </a:rPr>
                      <m:t>𝑂</m:t>
                    </m:r>
                    <m:d>
                      <m:dPr>
                        <m:ctrlPr>
                          <a:rPr lang="de-DE" i="1">
                            <a:latin typeface="Cambria Math" panose="02040503050406030204" pitchFamily="18" charset="0"/>
                          </a:rPr>
                        </m:ctrlPr>
                      </m:dPr>
                      <m:e>
                        <m:func>
                          <m:funcPr>
                            <m:ctrlPr>
                              <a:rPr lang="de-DE" i="1">
                                <a:latin typeface="Cambria Math" panose="02040503050406030204" pitchFamily="18" charset="0"/>
                              </a:rPr>
                            </m:ctrlPr>
                          </m:funcPr>
                          <m:fName>
                            <m:sSub>
                              <m:sSubPr>
                                <m:ctrlPr>
                                  <a:rPr lang="de-DE" i="1">
                                    <a:latin typeface="Cambria Math" panose="02040503050406030204" pitchFamily="18" charset="0"/>
                                  </a:rPr>
                                </m:ctrlPr>
                              </m:sSubPr>
                              <m:e>
                                <m:r>
                                  <m:rPr>
                                    <m:sty m:val="p"/>
                                  </m:rPr>
                                  <a:rPr lang="de-DE">
                                    <a:latin typeface="Cambria Math" panose="02040503050406030204" pitchFamily="18" charset="0"/>
                                  </a:rPr>
                                  <m:t>log</m:t>
                                </m:r>
                              </m:e>
                              <m:sub>
                                <m:r>
                                  <a:rPr lang="de-DE" i="1">
                                    <a:latin typeface="Cambria Math" panose="02040503050406030204" pitchFamily="18" charset="0"/>
                                  </a:rPr>
                                  <m:t>2</m:t>
                                </m:r>
                              </m:sub>
                            </m:sSub>
                          </m:fName>
                          <m:e>
                            <m:d>
                              <m:dPr>
                                <m:ctrlPr>
                                  <a:rPr lang="de-DE" i="1">
                                    <a:latin typeface="Cambria Math" panose="02040503050406030204" pitchFamily="18" charset="0"/>
                                  </a:rPr>
                                </m:ctrlPr>
                              </m:dPr>
                              <m:e>
                                <m:r>
                                  <a:rPr lang="de-DE" i="1">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p:txBody>
          </p:sp>
        </mc:Choice>
        <mc:Fallback xmlns="">
          <p:sp>
            <p:nvSpPr>
              <p:cNvPr id="3" name="Content Placeholder 2">
                <a:extLst>
                  <a:ext uri="{FF2B5EF4-FFF2-40B4-BE49-F238E27FC236}">
                    <a16:creationId xmlns:a16="http://schemas.microsoft.com/office/drawing/2014/main" id="{2E0DC255-B9FF-4442-921A-1D009449071F}"/>
                  </a:ext>
                </a:extLst>
              </p:cNvPr>
              <p:cNvSpPr>
                <a:spLocks noGrp="1" noRot="1" noChangeAspect="1" noMove="1" noResize="1" noEditPoints="1" noAdjustHandles="1" noChangeArrowheads="1" noChangeShapeType="1" noTextEdit="1"/>
              </p:cNvSpPr>
              <p:nvPr>
                <p:ph idx="1"/>
              </p:nvPr>
            </p:nvSpPr>
            <p:spPr>
              <a:xfrm>
                <a:off x="359626" y="1665066"/>
                <a:ext cx="7268108" cy="4240848"/>
              </a:xfrm>
              <a:blipFill>
                <a:blip r:embed="rId2"/>
                <a:stretch>
                  <a:fillRect l="-2265" t="-2687" b="-5075"/>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B5273DB7-BA13-AD49-BB49-434140DD54E2}"/>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09D63A8D-E503-3D49-8B02-87060EFB8DD6}"/>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8EE91ACF-808C-A94E-9593-796837713BDE}"/>
              </a:ext>
            </a:extLst>
          </p:cNvPr>
          <p:cNvSpPr>
            <a:spLocks noGrp="1"/>
          </p:cNvSpPr>
          <p:nvPr>
            <p:ph type="sldNum" sz="quarter" idx="4"/>
          </p:nvPr>
        </p:nvSpPr>
        <p:spPr/>
        <p:txBody>
          <a:bodyPr/>
          <a:lstStyle/>
          <a:p>
            <a:fld id="{67C9959E-8E6B-B04C-9955-EA096F41CA7A}" type="slidenum">
              <a:rPr lang="en-GB" smtClean="0"/>
              <a:t>56</a:t>
            </a:fld>
            <a:endParaRPr lang="en-GB"/>
          </a:p>
        </p:txBody>
      </p:sp>
      <p:grpSp>
        <p:nvGrpSpPr>
          <p:cNvPr id="198" name="Group 197">
            <a:extLst>
              <a:ext uri="{FF2B5EF4-FFF2-40B4-BE49-F238E27FC236}">
                <a16:creationId xmlns:a16="http://schemas.microsoft.com/office/drawing/2014/main" id="{2E280182-7F75-4947-A1A3-49294DEB98AE}"/>
              </a:ext>
            </a:extLst>
          </p:cNvPr>
          <p:cNvGrpSpPr/>
          <p:nvPr/>
        </p:nvGrpSpPr>
        <p:grpSpPr>
          <a:xfrm>
            <a:off x="8169497" y="745865"/>
            <a:ext cx="3658145" cy="1650928"/>
            <a:chOff x="6907622" y="3651587"/>
            <a:chExt cx="5051915" cy="2279933"/>
          </a:xfrm>
        </p:grpSpPr>
        <p:grpSp>
          <p:nvGrpSpPr>
            <p:cNvPr id="199" name="Group 198">
              <a:extLst>
                <a:ext uri="{FF2B5EF4-FFF2-40B4-BE49-F238E27FC236}">
                  <a16:creationId xmlns:a16="http://schemas.microsoft.com/office/drawing/2014/main" id="{577F0C64-D2F3-264F-A8FE-F87354CEFC0D}"/>
                </a:ext>
              </a:extLst>
            </p:cNvPr>
            <p:cNvGrpSpPr/>
            <p:nvPr/>
          </p:nvGrpSpPr>
          <p:grpSpPr>
            <a:xfrm>
              <a:off x="8323703" y="3758390"/>
              <a:ext cx="1952714" cy="514051"/>
              <a:chOff x="8737128" y="3128966"/>
              <a:chExt cx="1952714" cy="514051"/>
            </a:xfrm>
          </p:grpSpPr>
          <p:cxnSp>
            <p:nvCxnSpPr>
              <p:cNvPr id="227" name="Straight Connector 226">
                <a:extLst>
                  <a:ext uri="{FF2B5EF4-FFF2-40B4-BE49-F238E27FC236}">
                    <a16:creationId xmlns:a16="http://schemas.microsoft.com/office/drawing/2014/main" id="{1EDB465C-FA50-E84F-90D9-A2575EC98B48}"/>
                  </a:ext>
                </a:extLst>
              </p:cNvPr>
              <p:cNvCxnSpPr>
                <a:cxnSpLocks/>
                <a:stCxn id="200" idx="6"/>
                <a:endCxn id="232"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A123CAEE-78EF-0B4A-AFCA-6675078251E9}"/>
                  </a:ext>
                </a:extLst>
              </p:cNvPr>
              <p:cNvCxnSpPr>
                <a:cxnSpLocks/>
                <a:stCxn id="201" idx="2"/>
                <a:endCxn id="232"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667E189B-7C0C-9A46-963C-ABD31124847F}"/>
                  </a:ext>
                </a:extLst>
              </p:cNvPr>
              <p:cNvCxnSpPr>
                <a:cxnSpLocks/>
                <a:stCxn id="204" idx="0"/>
                <a:endCxn id="232"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 name="Group 229">
                <a:extLst>
                  <a:ext uri="{FF2B5EF4-FFF2-40B4-BE49-F238E27FC236}">
                    <a16:creationId xmlns:a16="http://schemas.microsoft.com/office/drawing/2014/main" id="{A2271A91-76FD-4746-8919-A4334338600E}"/>
                  </a:ext>
                </a:extLst>
              </p:cNvPr>
              <p:cNvGrpSpPr/>
              <p:nvPr/>
            </p:nvGrpSpPr>
            <p:grpSpPr>
              <a:xfrm>
                <a:off x="9540595" y="3128966"/>
                <a:ext cx="540370" cy="412745"/>
                <a:chOff x="9540595" y="3128966"/>
                <a:chExt cx="540370" cy="412745"/>
              </a:xfrm>
            </p:grpSpPr>
            <p:sp>
              <p:nvSpPr>
                <p:cNvPr id="231" name="Rectangle 230">
                  <a:extLst>
                    <a:ext uri="{FF2B5EF4-FFF2-40B4-BE49-F238E27FC236}">
                      <a16:creationId xmlns:a16="http://schemas.microsoft.com/office/drawing/2014/main" id="{1511C57D-FE69-7548-82C9-89E14DA949E7}"/>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32" name="Rectangle 231">
                  <a:extLst>
                    <a:ext uri="{FF2B5EF4-FFF2-40B4-BE49-F238E27FC236}">
                      <a16:creationId xmlns:a16="http://schemas.microsoft.com/office/drawing/2014/main" id="{4D96A024-0E62-A347-9627-76F488D1F953}"/>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33" name="Rectangle 232">
                  <a:extLst>
                    <a:ext uri="{FF2B5EF4-FFF2-40B4-BE49-F238E27FC236}">
                      <a16:creationId xmlns:a16="http://schemas.microsoft.com/office/drawing/2014/main" id="{D22F4A04-D434-4348-A674-2ECD27622446}"/>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34" name="TextBox 233">
                      <a:extLst>
                        <a:ext uri="{FF2B5EF4-FFF2-40B4-BE49-F238E27FC236}">
                          <a16:creationId xmlns:a16="http://schemas.microsoft.com/office/drawing/2014/main" id="{C0CD88DF-B930-2D49-A1C0-2AC0E8491D5E}"/>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200" name="Oval 199">
                  <a:extLst>
                    <a:ext uri="{FF2B5EF4-FFF2-40B4-BE49-F238E27FC236}">
                      <a16:creationId xmlns:a16="http://schemas.microsoft.com/office/drawing/2014/main" id="{A8A48A86-AAE6-BA4A-A17B-634E81D60B39}"/>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1" name="Oval 200">
                  <a:extLst>
                    <a:ext uri="{FF2B5EF4-FFF2-40B4-BE49-F238E27FC236}">
                      <a16:creationId xmlns:a16="http://schemas.microsoft.com/office/drawing/2014/main" id="{073C49C3-7D7F-324F-9908-AA626C205203}"/>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2" name="Oval 201">
                  <a:extLst>
                    <a:ext uri="{FF2B5EF4-FFF2-40B4-BE49-F238E27FC236}">
                      <a16:creationId xmlns:a16="http://schemas.microsoft.com/office/drawing/2014/main" id="{D21C7ADF-D2BE-6741-859A-4336E4F290DB}"/>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3" name="Oval 202">
                  <a:extLst>
                    <a:ext uri="{FF2B5EF4-FFF2-40B4-BE49-F238E27FC236}">
                      <a16:creationId xmlns:a16="http://schemas.microsoft.com/office/drawing/2014/main" id="{27CFE627-5696-6F4F-BD7A-AD8BE777CDCA}"/>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4" name="Oval 203">
                  <a:extLst>
                    <a:ext uri="{FF2B5EF4-FFF2-40B4-BE49-F238E27FC236}">
                      <a16:creationId xmlns:a16="http://schemas.microsoft.com/office/drawing/2014/main" id="{0E63E31D-CF6D-2947-91E4-2D354064877A}"/>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5" name="Oval 204">
                  <a:extLst>
                    <a:ext uri="{FF2B5EF4-FFF2-40B4-BE49-F238E27FC236}">
                      <a16:creationId xmlns:a16="http://schemas.microsoft.com/office/drawing/2014/main" id="{964702D4-413A-E045-A909-0141E129E7F5}"/>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206" name="Straight Connector 205">
              <a:extLst>
                <a:ext uri="{FF2B5EF4-FFF2-40B4-BE49-F238E27FC236}">
                  <a16:creationId xmlns:a16="http://schemas.microsoft.com/office/drawing/2014/main" id="{C563EE0C-C0ED-B14F-B5F9-D8B662E4FEEC}"/>
                </a:ext>
              </a:extLst>
            </p:cNvPr>
            <p:cNvCxnSpPr>
              <a:cxnSpLocks/>
              <a:stCxn id="203" idx="6"/>
              <a:endCxn id="224"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4725DB69-5B51-E341-84A4-A01C1B9E1059}"/>
                </a:ext>
              </a:extLst>
            </p:cNvPr>
            <p:cNvCxnSpPr>
              <a:cxnSpLocks/>
              <a:stCxn id="204" idx="4"/>
              <a:endCxn id="224"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4485D65-74B0-7943-90DB-35BAEA0E3ED4}"/>
                </a:ext>
              </a:extLst>
            </p:cNvPr>
            <p:cNvCxnSpPr>
              <a:cxnSpLocks/>
              <a:stCxn id="202" idx="0"/>
              <a:endCxn id="224"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4EE470CE-38BE-1845-BFF2-B100B09F3383}"/>
                </a:ext>
              </a:extLst>
            </p:cNvPr>
            <p:cNvGrpSpPr/>
            <p:nvPr/>
          </p:nvGrpSpPr>
          <p:grpSpPr>
            <a:xfrm>
              <a:off x="8610247" y="4990220"/>
              <a:ext cx="474503" cy="412240"/>
              <a:chOff x="9288700" y="3036033"/>
              <a:chExt cx="474503" cy="412240"/>
            </a:xfrm>
          </p:grpSpPr>
          <p:sp>
            <p:nvSpPr>
              <p:cNvPr id="223" name="Rectangle 222">
                <a:extLst>
                  <a:ext uri="{FF2B5EF4-FFF2-40B4-BE49-F238E27FC236}">
                    <a16:creationId xmlns:a16="http://schemas.microsoft.com/office/drawing/2014/main" id="{2D84BC83-8CCE-D347-8B2E-BCDAC35DD7D8}"/>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24" name="Rectangle 223">
                <a:extLst>
                  <a:ext uri="{FF2B5EF4-FFF2-40B4-BE49-F238E27FC236}">
                    <a16:creationId xmlns:a16="http://schemas.microsoft.com/office/drawing/2014/main" id="{E0E5F8F5-E160-2442-9F3B-BDF2213BB080}"/>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25" name="Rectangle 224">
                <a:extLst>
                  <a:ext uri="{FF2B5EF4-FFF2-40B4-BE49-F238E27FC236}">
                    <a16:creationId xmlns:a16="http://schemas.microsoft.com/office/drawing/2014/main" id="{938B8EDF-2AD2-244E-9560-8E5FD709B70A}"/>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26" name="TextBox 225">
                    <a:extLst>
                      <a:ext uri="{FF2B5EF4-FFF2-40B4-BE49-F238E27FC236}">
                        <a16:creationId xmlns:a16="http://schemas.microsoft.com/office/drawing/2014/main" id="{16B54615-E215-4647-91AC-9C92BFCAF9E7}"/>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210" name="Straight Connector 209">
              <a:extLst>
                <a:ext uri="{FF2B5EF4-FFF2-40B4-BE49-F238E27FC236}">
                  <a16:creationId xmlns:a16="http://schemas.microsoft.com/office/drawing/2014/main" id="{BB85CA43-6D31-894E-B18D-33F4D68ECB7B}"/>
                </a:ext>
              </a:extLst>
            </p:cNvPr>
            <p:cNvCxnSpPr>
              <a:cxnSpLocks/>
              <a:stCxn id="204" idx="4"/>
              <a:endCxn id="220"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D8F2422E-B35B-E643-8F52-32AB37F8D2B3}"/>
                </a:ext>
              </a:extLst>
            </p:cNvPr>
            <p:cNvCxnSpPr>
              <a:cxnSpLocks/>
              <a:stCxn id="205" idx="2"/>
              <a:endCxn id="220"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BC149F51-98B6-594C-B333-28628A2140CC}"/>
                </a:ext>
              </a:extLst>
            </p:cNvPr>
            <p:cNvCxnSpPr>
              <a:cxnSpLocks/>
              <a:stCxn id="202" idx="0"/>
              <a:endCxn id="220"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3" name="Group 212">
              <a:extLst>
                <a:ext uri="{FF2B5EF4-FFF2-40B4-BE49-F238E27FC236}">
                  <a16:creationId xmlns:a16="http://schemas.microsoft.com/office/drawing/2014/main" id="{7900ED5F-BF68-FC47-A445-54C37602F626}"/>
                </a:ext>
              </a:extLst>
            </p:cNvPr>
            <p:cNvGrpSpPr/>
            <p:nvPr/>
          </p:nvGrpSpPr>
          <p:grpSpPr>
            <a:xfrm>
              <a:off x="9393015" y="4990220"/>
              <a:ext cx="546126" cy="412737"/>
              <a:chOff x="9540595" y="3036033"/>
              <a:chExt cx="546126" cy="412737"/>
            </a:xfrm>
          </p:grpSpPr>
          <p:sp>
            <p:nvSpPr>
              <p:cNvPr id="219" name="Rectangle 218">
                <a:extLst>
                  <a:ext uri="{FF2B5EF4-FFF2-40B4-BE49-F238E27FC236}">
                    <a16:creationId xmlns:a16="http://schemas.microsoft.com/office/drawing/2014/main" id="{0E32752D-3F97-3B40-ACC3-BCD6FCE12FC0}"/>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20" name="Rectangle 219">
                <a:extLst>
                  <a:ext uri="{FF2B5EF4-FFF2-40B4-BE49-F238E27FC236}">
                    <a16:creationId xmlns:a16="http://schemas.microsoft.com/office/drawing/2014/main" id="{6C0B14CB-2300-204C-AFAB-6FE5B582E9A1}"/>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21" name="Rectangle 220">
                <a:extLst>
                  <a:ext uri="{FF2B5EF4-FFF2-40B4-BE49-F238E27FC236}">
                    <a16:creationId xmlns:a16="http://schemas.microsoft.com/office/drawing/2014/main" id="{4503AB60-73B2-6345-A743-A061D3553BED}"/>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22" name="TextBox 221">
                    <a:extLst>
                      <a:ext uri="{FF2B5EF4-FFF2-40B4-BE49-F238E27FC236}">
                        <a16:creationId xmlns:a16="http://schemas.microsoft.com/office/drawing/2014/main" id="{697D2351-F054-2946-AA17-A30D07392287}"/>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214" name="Group 213">
              <a:extLst>
                <a:ext uri="{FF2B5EF4-FFF2-40B4-BE49-F238E27FC236}">
                  <a16:creationId xmlns:a16="http://schemas.microsoft.com/office/drawing/2014/main" id="{3C30EB54-29C0-B04A-8345-2B92743F5418}"/>
                </a:ext>
              </a:extLst>
            </p:cNvPr>
            <p:cNvGrpSpPr/>
            <p:nvPr/>
          </p:nvGrpSpPr>
          <p:grpSpPr>
            <a:xfrm>
              <a:off x="9648485" y="4409628"/>
              <a:ext cx="749540" cy="380873"/>
              <a:chOff x="8665851" y="3155493"/>
              <a:chExt cx="749540" cy="380873"/>
            </a:xfrm>
          </p:grpSpPr>
          <p:cxnSp>
            <p:nvCxnSpPr>
              <p:cNvPr id="215" name="Straight Connector 214">
                <a:extLst>
                  <a:ext uri="{FF2B5EF4-FFF2-40B4-BE49-F238E27FC236}">
                    <a16:creationId xmlns:a16="http://schemas.microsoft.com/office/drawing/2014/main" id="{1D1E4949-F5CC-E94C-889C-015FEFD96588}"/>
                  </a:ext>
                </a:extLst>
              </p:cNvPr>
              <p:cNvCxnSpPr>
                <a:cxnSpLocks/>
                <a:stCxn id="204" idx="6"/>
                <a:endCxn id="217"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 name="Group 215">
                <a:extLst>
                  <a:ext uri="{FF2B5EF4-FFF2-40B4-BE49-F238E27FC236}">
                    <a16:creationId xmlns:a16="http://schemas.microsoft.com/office/drawing/2014/main" id="{C77BD598-4963-5F4F-B4DA-595E25560B43}"/>
                  </a:ext>
                </a:extLst>
              </p:cNvPr>
              <p:cNvGrpSpPr/>
              <p:nvPr/>
            </p:nvGrpSpPr>
            <p:grpSpPr>
              <a:xfrm>
                <a:off x="8957481" y="3155493"/>
                <a:ext cx="457910" cy="380873"/>
                <a:chOff x="8957481" y="3155493"/>
                <a:chExt cx="457910" cy="380873"/>
              </a:xfrm>
            </p:grpSpPr>
            <p:sp>
              <p:nvSpPr>
                <p:cNvPr id="217" name="Rectangle 216">
                  <a:extLst>
                    <a:ext uri="{FF2B5EF4-FFF2-40B4-BE49-F238E27FC236}">
                      <a16:creationId xmlns:a16="http://schemas.microsoft.com/office/drawing/2014/main" id="{7ECCAF27-BC1A-B743-8888-38F75B7DA446}"/>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18" name="TextBox 217">
                      <a:extLst>
                        <a:ext uri="{FF2B5EF4-FFF2-40B4-BE49-F238E27FC236}">
                          <a16:creationId xmlns:a16="http://schemas.microsoft.com/office/drawing/2014/main" id="{F0DF4FFC-375E-E94E-94B3-4C289C95E091}"/>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grpSp>
        <p:nvGrpSpPr>
          <p:cNvPr id="235" name="Group 234">
            <a:extLst>
              <a:ext uri="{FF2B5EF4-FFF2-40B4-BE49-F238E27FC236}">
                <a16:creationId xmlns:a16="http://schemas.microsoft.com/office/drawing/2014/main" id="{2C46550A-DFEF-DE4C-8824-EE05CB4D5F03}"/>
              </a:ext>
            </a:extLst>
          </p:cNvPr>
          <p:cNvGrpSpPr/>
          <p:nvPr/>
        </p:nvGrpSpPr>
        <p:grpSpPr>
          <a:xfrm>
            <a:off x="7051933" y="2406746"/>
            <a:ext cx="4820224" cy="3502517"/>
            <a:chOff x="7048506" y="2406746"/>
            <a:chExt cx="4820224" cy="3502517"/>
          </a:xfrm>
        </p:grpSpPr>
        <p:sp>
          <p:nvSpPr>
            <p:cNvPr id="236" name="TextBox 235">
              <a:extLst>
                <a:ext uri="{FF2B5EF4-FFF2-40B4-BE49-F238E27FC236}">
                  <a16:creationId xmlns:a16="http://schemas.microsoft.com/office/drawing/2014/main" id="{178DBA62-B234-7649-A80A-E5E16234EE1A}"/>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237" name="Rectangle 236">
                  <a:extLst>
                    <a:ext uri="{FF2B5EF4-FFF2-40B4-BE49-F238E27FC236}">
                      <a16:creationId xmlns:a16="http://schemas.microsoft.com/office/drawing/2014/main" id="{77C34429-8027-5C45-9B8A-FF5063A92D46}"/>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545" name="Rectangle 544">
                  <a:extLst>
                    <a:ext uri="{FF2B5EF4-FFF2-40B4-BE49-F238E27FC236}">
                      <a16:creationId xmlns:a16="http://schemas.microsoft.com/office/drawing/2014/main" id="{9A5D9B4A-5948-EC49-80F0-9E01D77CCFC4}"/>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50"/>
                  <a:stretch>
                    <a:fillRect b="-6667"/>
                  </a:stretch>
                </a:blipFill>
              </p:spPr>
              <p:txBody>
                <a:bodyPr/>
                <a:lstStyle/>
                <a:p>
                  <a:r>
                    <a:rPr lang="en-GB">
                      <a:noFill/>
                    </a:rPr>
                    <a:t> </a:t>
                  </a:r>
                </a:p>
              </p:txBody>
            </p:sp>
          </mc:Fallback>
        </mc:AlternateContent>
        <p:cxnSp>
          <p:nvCxnSpPr>
            <p:cNvPr id="238" name="Straight Connector 237">
              <a:extLst>
                <a:ext uri="{FF2B5EF4-FFF2-40B4-BE49-F238E27FC236}">
                  <a16:creationId xmlns:a16="http://schemas.microsoft.com/office/drawing/2014/main" id="{DAEFE7B1-D4B7-BB4A-8339-A9E9C2BA0148}"/>
                </a:ext>
              </a:extLst>
            </p:cNvPr>
            <p:cNvCxnSpPr>
              <a:cxnSpLocks/>
              <a:stCxn id="283" idx="0"/>
              <a:endCxn id="246"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CD99D361-AA6B-9942-82F7-2D7BA33C7EA7}"/>
                </a:ext>
              </a:extLst>
            </p:cNvPr>
            <p:cNvCxnSpPr>
              <a:cxnSpLocks/>
              <a:stCxn id="237" idx="0"/>
              <a:endCxn id="248"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5A65CA7-7B1E-3F4C-AB0E-0F51333545D1}"/>
                </a:ext>
              </a:extLst>
            </p:cNvPr>
            <p:cNvCxnSpPr>
              <a:cxnSpLocks/>
              <a:stCxn id="248" idx="0"/>
              <a:endCxn id="249" idx="4"/>
            </p:cNvCxnSpPr>
            <p:nvPr/>
          </p:nvCxnSpPr>
          <p:spPr>
            <a:xfrm flipH="1" flipV="1">
              <a:off x="11304572" y="4800697"/>
              <a:ext cx="1" cy="3293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25757C24-07C3-1244-ACF4-BB25758AA436}"/>
                </a:ext>
              </a:extLst>
            </p:cNvPr>
            <p:cNvCxnSpPr>
              <a:cxnSpLocks/>
              <a:stCxn id="247" idx="0"/>
              <a:endCxn id="245" idx="5"/>
            </p:cNvCxnSpPr>
            <p:nvPr/>
          </p:nvCxnSpPr>
          <p:spPr>
            <a:xfrm flipH="1" flipV="1">
              <a:off x="10203511" y="2703496"/>
              <a:ext cx="1101062" cy="118218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805B8621-2124-274F-8B29-7FCA4DAB3C62}"/>
                </a:ext>
              </a:extLst>
            </p:cNvPr>
            <p:cNvCxnSpPr>
              <a:cxnSpLocks/>
              <a:stCxn id="251" idx="0"/>
              <a:endCxn id="245"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43" name="Rectangle 242">
                  <a:extLst>
                    <a:ext uri="{FF2B5EF4-FFF2-40B4-BE49-F238E27FC236}">
                      <a16:creationId xmlns:a16="http://schemas.microsoft.com/office/drawing/2014/main" id="{87DE5746-A812-E149-8722-ED5951971E4B}"/>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551" name="Rectangle 550">
                  <a:extLst>
                    <a:ext uri="{FF2B5EF4-FFF2-40B4-BE49-F238E27FC236}">
                      <a16:creationId xmlns:a16="http://schemas.microsoft.com/office/drawing/2014/main" id="{D52B0641-FF8F-744A-8146-042FE3271795}"/>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51"/>
                  <a:stretch>
                    <a:fillRect b="-6667"/>
                  </a:stretch>
                </a:blipFill>
              </p:spPr>
              <p:txBody>
                <a:bodyPr/>
                <a:lstStyle/>
                <a:p>
                  <a:r>
                    <a:rPr lang="en-GB">
                      <a:noFill/>
                    </a:rPr>
                    <a:t> </a:t>
                  </a:r>
                </a:p>
              </p:txBody>
            </p:sp>
          </mc:Fallback>
        </mc:AlternateContent>
        <p:cxnSp>
          <p:nvCxnSpPr>
            <p:cNvPr id="244" name="Straight Connector 243">
              <a:extLst>
                <a:ext uri="{FF2B5EF4-FFF2-40B4-BE49-F238E27FC236}">
                  <a16:creationId xmlns:a16="http://schemas.microsoft.com/office/drawing/2014/main" id="{A263E902-C437-754B-B0A1-EBD3AF8E0FEB}"/>
                </a:ext>
              </a:extLst>
            </p:cNvPr>
            <p:cNvCxnSpPr>
              <a:cxnSpLocks/>
              <a:stCxn id="243" idx="0"/>
              <a:endCxn id="245"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45" name="Oval 244">
              <a:extLst>
                <a:ext uri="{FF2B5EF4-FFF2-40B4-BE49-F238E27FC236}">
                  <a16:creationId xmlns:a16="http://schemas.microsoft.com/office/drawing/2014/main" id="{2EB284CB-52CD-0044-8C64-34F61736057D}"/>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46" name="Oval 245">
              <a:extLst>
                <a:ext uri="{FF2B5EF4-FFF2-40B4-BE49-F238E27FC236}">
                  <a16:creationId xmlns:a16="http://schemas.microsoft.com/office/drawing/2014/main" id="{48FA80F2-E283-E84B-A75C-F435E64B6724}"/>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47" name="Oval 246">
              <a:extLst>
                <a:ext uri="{FF2B5EF4-FFF2-40B4-BE49-F238E27FC236}">
                  <a16:creationId xmlns:a16="http://schemas.microsoft.com/office/drawing/2014/main" id="{DE046506-F40F-3A46-9C3B-794CB3F8B8F0}"/>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248" name="Oval 247">
              <a:extLst>
                <a:ext uri="{FF2B5EF4-FFF2-40B4-BE49-F238E27FC236}">
                  <a16:creationId xmlns:a16="http://schemas.microsoft.com/office/drawing/2014/main" id="{FE224DE8-A9F4-8C4D-A5D0-15B8FAF50AC3}"/>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249" name="TextBox 248">
                  <a:extLst>
                    <a:ext uri="{FF2B5EF4-FFF2-40B4-BE49-F238E27FC236}">
                      <a16:creationId xmlns:a16="http://schemas.microsoft.com/office/drawing/2014/main" id="{49565B64-F254-1A4D-802F-97D7A82170EF}"/>
                    </a:ext>
                  </a:extLst>
                </p:cNvPr>
                <p:cNvSpPr txBox="1">
                  <a:spLocks/>
                </p:cNvSpPr>
                <p:nvPr/>
              </p:nvSpPr>
              <p:spPr>
                <a:xfrm>
                  <a:off x="11052572" y="4287297"/>
                  <a:ext cx="504000" cy="5134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59" name="TextBox 558">
                  <a:extLst>
                    <a:ext uri="{FF2B5EF4-FFF2-40B4-BE49-F238E27FC236}">
                      <a16:creationId xmlns:a16="http://schemas.microsoft.com/office/drawing/2014/main" id="{1B7F97C3-FEB1-2D4C-A795-A8EBC008DB0F}"/>
                    </a:ext>
                  </a:extLst>
                </p:cNvPr>
                <p:cNvSpPr txBox="1">
                  <a:spLocks noRot="1" noChangeAspect="1" noMove="1" noResize="1" noEditPoints="1" noAdjustHandles="1" noChangeArrowheads="1" noChangeShapeType="1" noTextEdit="1"/>
                </p:cNvSpPr>
                <p:nvPr/>
              </p:nvSpPr>
              <p:spPr>
                <a:xfrm>
                  <a:off x="11052572" y="4287297"/>
                  <a:ext cx="504000" cy="513400"/>
                </a:xfrm>
                <a:prstGeom prst="ellipse">
                  <a:avLst/>
                </a:prstGeom>
                <a:blipFill>
                  <a:blip r:embed="rId54"/>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0" name="Rectangle 249">
                  <a:extLst>
                    <a:ext uri="{FF2B5EF4-FFF2-40B4-BE49-F238E27FC236}">
                      <a16:creationId xmlns:a16="http://schemas.microsoft.com/office/drawing/2014/main" id="{6157AC71-569D-2844-98BE-9444DB8A1111}"/>
                    </a:ext>
                  </a:extLst>
                </p:cNvPr>
                <p:cNvSpPr/>
                <p:nvPr/>
              </p:nvSpPr>
              <p:spPr>
                <a:xfrm>
                  <a:off x="11484650" y="4410198"/>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560" name="Rectangle 559">
                  <a:extLst>
                    <a:ext uri="{FF2B5EF4-FFF2-40B4-BE49-F238E27FC236}">
                      <a16:creationId xmlns:a16="http://schemas.microsoft.com/office/drawing/2014/main" id="{750F2AEE-8F41-1B4E-BB76-8DD66CB36DAD}"/>
                    </a:ext>
                  </a:extLst>
                </p:cNvPr>
                <p:cNvSpPr>
                  <a:spLocks noRot="1" noChangeAspect="1" noMove="1" noResize="1" noEditPoints="1" noAdjustHandles="1" noChangeArrowheads="1" noChangeShapeType="1" noTextEdit="1"/>
                </p:cNvSpPr>
                <p:nvPr/>
              </p:nvSpPr>
              <p:spPr>
                <a:xfrm>
                  <a:off x="11484650" y="4410198"/>
                  <a:ext cx="384080" cy="276999"/>
                </a:xfrm>
                <a:prstGeom prst="rect">
                  <a:avLst/>
                </a:prstGeom>
                <a:blipFill>
                  <a:blip r:embed="rId5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1" name="TextBox 250">
                  <a:extLst>
                    <a:ext uri="{FF2B5EF4-FFF2-40B4-BE49-F238E27FC236}">
                      <a16:creationId xmlns:a16="http://schemas.microsoft.com/office/drawing/2014/main" id="{6833846D-6FF6-B34A-A392-315D45FDAF53}"/>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61" name="TextBox 560">
                  <a:extLst>
                    <a:ext uri="{FF2B5EF4-FFF2-40B4-BE49-F238E27FC236}">
                      <a16:creationId xmlns:a16="http://schemas.microsoft.com/office/drawing/2014/main" id="{5E24AD1F-ED1E-2340-983B-F2E660F9503B}"/>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56"/>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2" name="Rectangle 251">
                  <a:extLst>
                    <a:ext uri="{FF2B5EF4-FFF2-40B4-BE49-F238E27FC236}">
                      <a16:creationId xmlns:a16="http://schemas.microsoft.com/office/drawing/2014/main" id="{16FCDFC7-5190-614A-9D77-57C4576047A7}"/>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562" name="Rectangle 561">
                  <a:extLst>
                    <a:ext uri="{FF2B5EF4-FFF2-40B4-BE49-F238E27FC236}">
                      <a16:creationId xmlns:a16="http://schemas.microsoft.com/office/drawing/2014/main" id="{2F993929-868C-5D45-A2EE-C447F4E3B053}"/>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57"/>
                  <a:stretch>
                    <a:fillRect/>
                  </a:stretch>
                </a:blipFill>
              </p:spPr>
              <p:txBody>
                <a:bodyPr/>
                <a:lstStyle/>
                <a:p>
                  <a:r>
                    <a:rPr lang="en-GB">
                      <a:noFill/>
                    </a:rPr>
                    <a:t> </a:t>
                  </a:r>
                </a:p>
              </p:txBody>
            </p:sp>
          </mc:Fallback>
        </mc:AlternateContent>
        <p:cxnSp>
          <p:nvCxnSpPr>
            <p:cNvPr id="253" name="Straight Connector 252">
              <a:extLst>
                <a:ext uri="{FF2B5EF4-FFF2-40B4-BE49-F238E27FC236}">
                  <a16:creationId xmlns:a16="http://schemas.microsoft.com/office/drawing/2014/main" id="{7F446038-E6B0-2A46-B319-AE03EF3F1959}"/>
                </a:ext>
              </a:extLst>
            </p:cNvPr>
            <p:cNvCxnSpPr>
              <a:cxnSpLocks/>
              <a:stCxn id="278" idx="0"/>
              <a:endCxn id="246"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C32F9831-9CF9-3B41-A06C-D8C1E1BA1655}"/>
                </a:ext>
              </a:extLst>
            </p:cNvPr>
            <p:cNvCxnSpPr>
              <a:cxnSpLocks/>
              <a:stCxn id="246" idx="0"/>
              <a:endCxn id="251"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55" name="Rectangle 254">
                  <a:extLst>
                    <a:ext uri="{FF2B5EF4-FFF2-40B4-BE49-F238E27FC236}">
                      <a16:creationId xmlns:a16="http://schemas.microsoft.com/office/drawing/2014/main" id="{9C1B9988-91B2-D047-BA0C-21798C24169D}"/>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565" name="Rectangle 564">
                  <a:extLst>
                    <a:ext uri="{FF2B5EF4-FFF2-40B4-BE49-F238E27FC236}">
                      <a16:creationId xmlns:a16="http://schemas.microsoft.com/office/drawing/2014/main" id="{7C253DA6-79B8-3946-A2E8-488C72C1141D}"/>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58"/>
                  <a:stretch>
                    <a:fillRect/>
                  </a:stretch>
                </a:blipFill>
              </p:spPr>
              <p:txBody>
                <a:bodyPr/>
                <a:lstStyle/>
                <a:p>
                  <a:r>
                    <a:rPr lang="en-GB">
                      <a:noFill/>
                    </a:rPr>
                    <a:t> </a:t>
                  </a:r>
                </a:p>
              </p:txBody>
            </p:sp>
          </mc:Fallback>
        </mc:AlternateContent>
        <p:cxnSp>
          <p:nvCxnSpPr>
            <p:cNvPr id="256" name="Straight Connector 255">
              <a:extLst>
                <a:ext uri="{FF2B5EF4-FFF2-40B4-BE49-F238E27FC236}">
                  <a16:creationId xmlns:a16="http://schemas.microsoft.com/office/drawing/2014/main" id="{5CCE540D-0418-BE4C-8EBC-942550A5EBFE}"/>
                </a:ext>
              </a:extLst>
            </p:cNvPr>
            <p:cNvCxnSpPr>
              <a:cxnSpLocks/>
              <a:stCxn id="249" idx="0"/>
              <a:endCxn id="247" idx="4"/>
            </p:cNvCxnSpPr>
            <p:nvPr/>
          </p:nvCxnSpPr>
          <p:spPr>
            <a:xfrm flipV="1">
              <a:off x="11304572" y="3957609"/>
              <a:ext cx="1" cy="3296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57" name="Rectangle 256">
                  <a:extLst>
                    <a:ext uri="{FF2B5EF4-FFF2-40B4-BE49-F238E27FC236}">
                      <a16:creationId xmlns:a16="http://schemas.microsoft.com/office/drawing/2014/main" id="{B7A75B89-7B64-D84D-97C8-EEE877FF1F78}"/>
                    </a:ext>
                  </a:extLst>
                </p:cNvPr>
                <p:cNvSpPr/>
                <p:nvPr/>
              </p:nvSpPr>
              <p:spPr>
                <a:xfrm>
                  <a:off x="11271607" y="5025942"/>
                  <a:ext cx="37689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569" name="Rectangle 568">
                  <a:extLst>
                    <a:ext uri="{FF2B5EF4-FFF2-40B4-BE49-F238E27FC236}">
                      <a16:creationId xmlns:a16="http://schemas.microsoft.com/office/drawing/2014/main" id="{B3556997-030A-9241-A781-363FF4290627}"/>
                    </a:ext>
                  </a:extLst>
                </p:cNvPr>
                <p:cNvSpPr>
                  <a:spLocks noRot="1" noChangeAspect="1" noMove="1" noResize="1" noEditPoints="1" noAdjustHandles="1" noChangeArrowheads="1" noChangeShapeType="1" noTextEdit="1"/>
                </p:cNvSpPr>
                <p:nvPr/>
              </p:nvSpPr>
              <p:spPr>
                <a:xfrm>
                  <a:off x="11271607" y="5025942"/>
                  <a:ext cx="376898" cy="276999"/>
                </a:xfrm>
                <a:prstGeom prst="rect">
                  <a:avLst/>
                </a:prstGeom>
                <a:blipFill>
                  <a:blip r:embed="rId6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8" name="Rectangle 257">
                  <a:extLst>
                    <a:ext uri="{FF2B5EF4-FFF2-40B4-BE49-F238E27FC236}">
                      <a16:creationId xmlns:a16="http://schemas.microsoft.com/office/drawing/2014/main" id="{C287D7B6-B868-5542-BF55-118BA33D96E7}"/>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panose="02040503050406030204" pitchFamily="18" charset="0"/>
                              </a:rPr>
                              <m:t>𝑚</m:t>
                            </m:r>
                          </m:e>
                        </m:d>
                      </m:oMath>
                    </m:oMathPara>
                  </a14:m>
                  <a:endParaRPr lang="en-GB" sz="1200" dirty="0">
                    <a:solidFill>
                      <a:schemeClr val="tx1">
                        <a:lumMod val="60000"/>
                        <a:lumOff val="40000"/>
                      </a:schemeClr>
                    </a:solidFill>
                  </a:endParaRPr>
                </a:p>
              </p:txBody>
            </p:sp>
          </mc:Choice>
          <mc:Fallback xmlns="">
            <p:sp>
              <p:nvSpPr>
                <p:cNvPr id="258" name="Rectangle 257">
                  <a:extLst>
                    <a:ext uri="{FF2B5EF4-FFF2-40B4-BE49-F238E27FC236}">
                      <a16:creationId xmlns:a16="http://schemas.microsoft.com/office/drawing/2014/main" id="{C287D7B6-B868-5542-BF55-118BA33D96E7}"/>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6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9" name="Rectangle 258">
                  <a:extLst>
                    <a:ext uri="{FF2B5EF4-FFF2-40B4-BE49-F238E27FC236}">
                      <a16:creationId xmlns:a16="http://schemas.microsoft.com/office/drawing/2014/main" id="{2DF8D5BA-CF1D-2842-A288-3449F038079C}"/>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1" name="Rectangle 570">
                  <a:extLst>
                    <a:ext uri="{FF2B5EF4-FFF2-40B4-BE49-F238E27FC236}">
                      <a16:creationId xmlns:a16="http://schemas.microsoft.com/office/drawing/2014/main" id="{7F726452-4852-3242-80A9-8142B42592B0}"/>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62"/>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0" name="Rectangle 259">
                  <a:extLst>
                    <a:ext uri="{FF2B5EF4-FFF2-40B4-BE49-F238E27FC236}">
                      <a16:creationId xmlns:a16="http://schemas.microsoft.com/office/drawing/2014/main" id="{B7E39722-A96F-7D4C-A246-21B52BC33FD4}"/>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𝑇𝑟𝑎𝑣𝑒𝑙</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260" name="Rectangle 259">
                  <a:extLst>
                    <a:ext uri="{FF2B5EF4-FFF2-40B4-BE49-F238E27FC236}">
                      <a16:creationId xmlns:a16="http://schemas.microsoft.com/office/drawing/2014/main" id="{B7E39722-A96F-7D4C-A246-21B52BC33FD4}"/>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6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1" name="Rectangle 260">
                  <a:extLst>
                    <a:ext uri="{FF2B5EF4-FFF2-40B4-BE49-F238E27FC236}">
                      <a16:creationId xmlns:a16="http://schemas.microsoft.com/office/drawing/2014/main" id="{BF6BBE60-D7D9-2D49-A54F-DFC423330575}"/>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261" name="Rectangle 260">
                  <a:extLst>
                    <a:ext uri="{FF2B5EF4-FFF2-40B4-BE49-F238E27FC236}">
                      <a16:creationId xmlns:a16="http://schemas.microsoft.com/office/drawing/2014/main" id="{BF6BBE60-D7D9-2D49-A54F-DFC423330575}"/>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6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2" name="Rectangle 261">
                  <a:extLst>
                    <a:ext uri="{FF2B5EF4-FFF2-40B4-BE49-F238E27FC236}">
                      <a16:creationId xmlns:a16="http://schemas.microsoft.com/office/drawing/2014/main" id="{127F77AB-EB90-5544-8AA6-BEFAF0D57BED}"/>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4" name="Rectangle 573">
                  <a:extLst>
                    <a:ext uri="{FF2B5EF4-FFF2-40B4-BE49-F238E27FC236}">
                      <a16:creationId xmlns:a16="http://schemas.microsoft.com/office/drawing/2014/main" id="{3B985884-E496-3C41-B282-7D66FBB16FA1}"/>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65"/>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3" name="Rectangle 262">
                  <a:extLst>
                    <a:ext uri="{FF2B5EF4-FFF2-40B4-BE49-F238E27FC236}">
                      <a16:creationId xmlns:a16="http://schemas.microsoft.com/office/drawing/2014/main" id="{5B2BA523-0363-CB43-B13F-9BB943DB3BF8}"/>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263" name="Rectangle 262">
                  <a:extLst>
                    <a:ext uri="{FF2B5EF4-FFF2-40B4-BE49-F238E27FC236}">
                      <a16:creationId xmlns:a16="http://schemas.microsoft.com/office/drawing/2014/main" id="{5B2BA523-0363-CB43-B13F-9BB943DB3BF8}"/>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66"/>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4" name="Rectangle 263">
                  <a:extLst>
                    <a:ext uri="{FF2B5EF4-FFF2-40B4-BE49-F238E27FC236}">
                      <a16:creationId xmlns:a16="http://schemas.microsoft.com/office/drawing/2014/main" id="{4BFC926B-7964-5A40-9184-0849B5FDD83A}"/>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6" name="Rectangle 575">
                  <a:extLst>
                    <a:ext uri="{FF2B5EF4-FFF2-40B4-BE49-F238E27FC236}">
                      <a16:creationId xmlns:a16="http://schemas.microsoft.com/office/drawing/2014/main" id="{B1D99C32-5022-9C4C-89ED-0420967A5CCC}"/>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5" name="Rectangle 264">
                  <a:extLst>
                    <a:ext uri="{FF2B5EF4-FFF2-40B4-BE49-F238E27FC236}">
                      <a16:creationId xmlns:a16="http://schemas.microsoft.com/office/drawing/2014/main" id="{9B562904-0EE3-814C-9EA1-D27C1BE271FF}"/>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577" name="Rectangle 576">
                  <a:extLst>
                    <a:ext uri="{FF2B5EF4-FFF2-40B4-BE49-F238E27FC236}">
                      <a16:creationId xmlns:a16="http://schemas.microsoft.com/office/drawing/2014/main" id="{C0870232-5A6B-1841-91EB-757F78AC140C}"/>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67"/>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6" name="Rectangle 265">
                  <a:extLst>
                    <a:ext uri="{FF2B5EF4-FFF2-40B4-BE49-F238E27FC236}">
                      <a16:creationId xmlns:a16="http://schemas.microsoft.com/office/drawing/2014/main" id="{B7F1787C-406D-AE44-9167-592894AEF48D}"/>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8" name="Rectangle 577">
                  <a:extLst>
                    <a:ext uri="{FF2B5EF4-FFF2-40B4-BE49-F238E27FC236}">
                      <a16:creationId xmlns:a16="http://schemas.microsoft.com/office/drawing/2014/main" id="{0CE9AFB1-87F3-2541-BDFC-7A37F4F58293}"/>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6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7" name="Rectangle 266">
                  <a:extLst>
                    <a:ext uri="{FF2B5EF4-FFF2-40B4-BE49-F238E27FC236}">
                      <a16:creationId xmlns:a16="http://schemas.microsoft.com/office/drawing/2014/main" id="{F23E20C3-4DFF-2A42-9224-EA37B8D7D033}"/>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9" name="Rectangle 578">
                  <a:extLst>
                    <a:ext uri="{FF2B5EF4-FFF2-40B4-BE49-F238E27FC236}">
                      <a16:creationId xmlns:a16="http://schemas.microsoft.com/office/drawing/2014/main" id="{D493BB10-892D-FC48-A907-3BA48AB618FA}"/>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6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8" name="Rectangle 267">
                  <a:extLst>
                    <a:ext uri="{FF2B5EF4-FFF2-40B4-BE49-F238E27FC236}">
                      <a16:creationId xmlns:a16="http://schemas.microsoft.com/office/drawing/2014/main" id="{011FC30F-EDDF-034C-85B2-80F0904380EE}"/>
                    </a:ext>
                  </a:extLst>
                </p:cNvPr>
                <p:cNvSpPr/>
                <p:nvPr/>
              </p:nvSpPr>
              <p:spPr>
                <a:xfrm>
                  <a:off x="10535023" y="4931769"/>
                  <a:ext cx="704167"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solidFill>
                      <a:schemeClr val="tx1">
                        <a:lumMod val="60000"/>
                        <a:lumOff val="40000"/>
                      </a:schemeClr>
                    </a:solidFill>
                  </a:endParaRPr>
                </a:p>
              </p:txBody>
            </p:sp>
          </mc:Choice>
          <mc:Fallback xmlns="">
            <p:sp>
              <p:nvSpPr>
                <p:cNvPr id="268" name="Rectangle 267">
                  <a:extLst>
                    <a:ext uri="{FF2B5EF4-FFF2-40B4-BE49-F238E27FC236}">
                      <a16:creationId xmlns:a16="http://schemas.microsoft.com/office/drawing/2014/main" id="{011FC30F-EDDF-034C-85B2-80F0904380EE}"/>
                    </a:ext>
                  </a:extLst>
                </p:cNvPr>
                <p:cNvSpPr>
                  <a:spLocks noRot="1" noChangeAspect="1" noMove="1" noResize="1" noEditPoints="1" noAdjustHandles="1" noChangeArrowheads="1" noChangeShapeType="1" noTextEdit="1"/>
                </p:cNvSpPr>
                <p:nvPr/>
              </p:nvSpPr>
              <p:spPr>
                <a:xfrm>
                  <a:off x="10535023" y="4931769"/>
                  <a:ext cx="704167" cy="276999"/>
                </a:xfrm>
                <a:prstGeom prst="rect">
                  <a:avLst/>
                </a:prstGeom>
                <a:blipFill>
                  <a:blip r:embed="rId7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9" name="Rectangle 268">
                  <a:extLst>
                    <a:ext uri="{FF2B5EF4-FFF2-40B4-BE49-F238E27FC236}">
                      <a16:creationId xmlns:a16="http://schemas.microsoft.com/office/drawing/2014/main" id="{150C7FFE-9102-4D40-85CE-6B0938546E75}"/>
                    </a:ext>
                  </a:extLst>
                </p:cNvPr>
                <p:cNvSpPr/>
                <p:nvPr/>
              </p:nvSpPr>
              <p:spPr>
                <a:xfrm>
                  <a:off x="10499013"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269" name="Rectangle 268">
                  <a:extLst>
                    <a:ext uri="{FF2B5EF4-FFF2-40B4-BE49-F238E27FC236}">
                      <a16:creationId xmlns:a16="http://schemas.microsoft.com/office/drawing/2014/main" id="{150C7FFE-9102-4D40-85CE-6B0938546E75}"/>
                    </a:ext>
                  </a:extLst>
                </p:cNvPr>
                <p:cNvSpPr>
                  <a:spLocks noRot="1" noChangeAspect="1" noMove="1" noResize="1" noEditPoints="1" noAdjustHandles="1" noChangeArrowheads="1" noChangeShapeType="1" noTextEdit="1"/>
                </p:cNvSpPr>
                <p:nvPr/>
              </p:nvSpPr>
              <p:spPr>
                <a:xfrm>
                  <a:off x="10499013" y="4256331"/>
                  <a:ext cx="316112" cy="276999"/>
                </a:xfrm>
                <a:prstGeom prst="rect">
                  <a:avLst/>
                </a:prstGeom>
                <a:blipFill>
                  <a:blip r:embed="rId7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0" name="Rectangle 269">
                  <a:extLst>
                    <a:ext uri="{FF2B5EF4-FFF2-40B4-BE49-F238E27FC236}">
                      <a16:creationId xmlns:a16="http://schemas.microsoft.com/office/drawing/2014/main" id="{1B8A83F9-475F-9446-9619-9353FB06C519}"/>
                    </a:ext>
                  </a:extLst>
                </p:cNvPr>
                <p:cNvSpPr/>
                <p:nvPr/>
              </p:nvSpPr>
              <p:spPr>
                <a:xfrm>
                  <a:off x="10617313" y="3917146"/>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270" name="Rectangle 269">
                  <a:extLst>
                    <a:ext uri="{FF2B5EF4-FFF2-40B4-BE49-F238E27FC236}">
                      <a16:creationId xmlns:a16="http://schemas.microsoft.com/office/drawing/2014/main" id="{1B8A83F9-475F-9446-9619-9353FB06C519}"/>
                    </a:ext>
                  </a:extLst>
                </p:cNvPr>
                <p:cNvSpPr>
                  <a:spLocks noRot="1" noChangeAspect="1" noMove="1" noResize="1" noEditPoints="1" noAdjustHandles="1" noChangeArrowheads="1" noChangeShapeType="1" noTextEdit="1"/>
                </p:cNvSpPr>
                <p:nvPr/>
              </p:nvSpPr>
              <p:spPr>
                <a:xfrm>
                  <a:off x="10617313" y="3917146"/>
                  <a:ext cx="543803" cy="276999"/>
                </a:xfrm>
                <a:prstGeom prst="rect">
                  <a:avLst/>
                </a:prstGeom>
                <a:blipFill>
                  <a:blip r:embed="rId72"/>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1" name="Rectangle 270">
                  <a:extLst>
                    <a:ext uri="{FF2B5EF4-FFF2-40B4-BE49-F238E27FC236}">
                      <a16:creationId xmlns:a16="http://schemas.microsoft.com/office/drawing/2014/main" id="{F7BFA126-7DA9-194A-B34A-0E30E4B1CCB4}"/>
                    </a:ext>
                  </a:extLst>
                </p:cNvPr>
                <p:cNvSpPr/>
                <p:nvPr/>
              </p:nvSpPr>
              <p:spPr>
                <a:xfrm>
                  <a:off x="10440053" y="3712276"/>
                  <a:ext cx="89832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m:t>
                            </m:r>
                          </m:e>
                          <m:sub>
                            <m:r>
                              <a:rPr lang="de-DE" sz="1200" i="1">
                                <a:solidFill>
                                  <a:schemeClr val="tx1">
                                    <a:lumMod val="60000"/>
                                    <a:lumOff val="40000"/>
                                  </a:schemeClr>
                                </a:solidFill>
                                <a:latin typeface="Cambria Math" panose="02040503050406030204" pitchFamily="18" charset="0"/>
                              </a:rPr>
                              <m:t>𝐼</m:t>
                            </m:r>
                          </m:sub>
                        </m:sSub>
                        <m:d>
                          <m:dPr>
                            <m:begChr m:val="["/>
                            <m:endChr m:val="]"/>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𝑖</m:t>
                                </m:r>
                              </m:e>
                            </m:d>
                          </m:e>
                        </m:d>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271" name="Rectangle 270">
                  <a:extLst>
                    <a:ext uri="{FF2B5EF4-FFF2-40B4-BE49-F238E27FC236}">
                      <a16:creationId xmlns:a16="http://schemas.microsoft.com/office/drawing/2014/main" id="{F7BFA126-7DA9-194A-B34A-0E30E4B1CCB4}"/>
                    </a:ext>
                  </a:extLst>
                </p:cNvPr>
                <p:cNvSpPr>
                  <a:spLocks noRot="1" noChangeAspect="1" noMove="1" noResize="1" noEditPoints="1" noAdjustHandles="1" noChangeArrowheads="1" noChangeShapeType="1" noTextEdit="1"/>
                </p:cNvSpPr>
                <p:nvPr/>
              </p:nvSpPr>
              <p:spPr>
                <a:xfrm>
                  <a:off x="10440053" y="3712276"/>
                  <a:ext cx="898323" cy="276999"/>
                </a:xfrm>
                <a:prstGeom prst="rect">
                  <a:avLst/>
                </a:prstGeom>
                <a:blipFill>
                  <a:blip r:embed="rId7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2" name="Rectangle 271">
                  <a:extLst>
                    <a:ext uri="{FF2B5EF4-FFF2-40B4-BE49-F238E27FC236}">
                      <a16:creationId xmlns:a16="http://schemas.microsoft.com/office/drawing/2014/main" id="{7B89C3CA-6F8B-FB4C-A42D-3FF795ECC84E}"/>
                    </a:ext>
                  </a:extLst>
                </p:cNvPr>
                <p:cNvSpPr/>
                <p:nvPr/>
              </p:nvSpPr>
              <p:spPr>
                <a:xfrm>
                  <a:off x="10207908" y="4428967"/>
                  <a:ext cx="89832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m:t>
                            </m:r>
                          </m:e>
                          <m:sub>
                            <m:r>
                              <a:rPr lang="de-DE" sz="1200" i="1">
                                <a:solidFill>
                                  <a:schemeClr val="tx1">
                                    <a:lumMod val="60000"/>
                                    <a:lumOff val="40000"/>
                                  </a:schemeClr>
                                </a:solidFill>
                                <a:latin typeface="Cambria Math" panose="02040503050406030204" pitchFamily="18" charset="0"/>
                              </a:rPr>
                              <m:t>𝐼</m:t>
                            </m:r>
                          </m:sub>
                        </m:sSub>
                        <m:d>
                          <m:dPr>
                            <m:begChr m:val="["/>
                            <m:endChr m:val="]"/>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𝑖</m:t>
                                </m:r>
                              </m:e>
                            </m:d>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272" name="Rectangle 271">
                  <a:extLst>
                    <a:ext uri="{FF2B5EF4-FFF2-40B4-BE49-F238E27FC236}">
                      <a16:creationId xmlns:a16="http://schemas.microsoft.com/office/drawing/2014/main" id="{7B89C3CA-6F8B-FB4C-A42D-3FF795ECC84E}"/>
                    </a:ext>
                  </a:extLst>
                </p:cNvPr>
                <p:cNvSpPr>
                  <a:spLocks noRot="1" noChangeAspect="1" noMove="1" noResize="1" noEditPoints="1" noAdjustHandles="1" noChangeArrowheads="1" noChangeShapeType="1" noTextEdit="1"/>
                </p:cNvSpPr>
                <p:nvPr/>
              </p:nvSpPr>
              <p:spPr>
                <a:xfrm>
                  <a:off x="10207908" y="4428967"/>
                  <a:ext cx="898323" cy="461665"/>
                </a:xfrm>
                <a:prstGeom prst="rect">
                  <a:avLst/>
                </a:prstGeom>
                <a:blipFill>
                  <a:blip r:embed="rId74"/>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3" name="Rectangle 272">
                  <a:extLst>
                    <a:ext uri="{FF2B5EF4-FFF2-40B4-BE49-F238E27FC236}">
                      <a16:creationId xmlns:a16="http://schemas.microsoft.com/office/drawing/2014/main" id="{FC9EA1F2-82FD-0045-A183-D750833FB945}"/>
                    </a:ext>
                  </a:extLst>
                </p:cNvPr>
                <p:cNvSpPr/>
                <p:nvPr/>
              </p:nvSpPr>
              <p:spPr>
                <a:xfrm>
                  <a:off x="10437945" y="5114402"/>
                  <a:ext cx="89832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b="0" i="1" smtClean="0">
                                <a:solidFill>
                                  <a:schemeClr val="tx1">
                                    <a:lumMod val="60000"/>
                                    <a:lumOff val="40000"/>
                                  </a:schemeClr>
                                </a:solidFill>
                                <a:latin typeface="Cambria Math" panose="02040503050406030204" pitchFamily="18" charset="0"/>
                              </a:rPr>
                              <m:t>#</m:t>
                            </m:r>
                          </m:e>
                          <m:sub>
                            <m:r>
                              <a:rPr lang="de-DE" sz="1200" b="0" i="1" smtClean="0">
                                <a:solidFill>
                                  <a:schemeClr val="tx1">
                                    <a:lumMod val="60000"/>
                                    <a:lumOff val="40000"/>
                                  </a:schemeClr>
                                </a:solidFill>
                                <a:latin typeface="Cambria Math" panose="02040503050406030204" pitchFamily="18" charset="0"/>
                              </a:rPr>
                              <m:t>𝐼</m:t>
                            </m:r>
                          </m:sub>
                        </m:sSub>
                        <m:d>
                          <m:dPr>
                            <m:begChr m:val="["/>
                            <m:endChr m:val="]"/>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e>
                        </m:d>
                      </m:oMath>
                    </m:oMathPara>
                  </a14:m>
                  <a:endParaRPr lang="de-DE" sz="1200" b="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273" name="Rectangle 272">
                  <a:extLst>
                    <a:ext uri="{FF2B5EF4-FFF2-40B4-BE49-F238E27FC236}">
                      <a16:creationId xmlns:a16="http://schemas.microsoft.com/office/drawing/2014/main" id="{FC9EA1F2-82FD-0045-A183-D750833FB945}"/>
                    </a:ext>
                  </a:extLst>
                </p:cNvPr>
                <p:cNvSpPr>
                  <a:spLocks noRot="1" noChangeAspect="1" noMove="1" noResize="1" noEditPoints="1" noAdjustHandles="1" noChangeArrowheads="1" noChangeShapeType="1" noTextEdit="1"/>
                </p:cNvSpPr>
                <p:nvPr/>
              </p:nvSpPr>
              <p:spPr>
                <a:xfrm>
                  <a:off x="10437945" y="5114402"/>
                  <a:ext cx="898323" cy="461665"/>
                </a:xfrm>
                <a:prstGeom prst="rect">
                  <a:avLst/>
                </a:prstGeom>
                <a:blipFill>
                  <a:blip r:embed="rId75"/>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4" name="Rectangle 273">
                  <a:extLst>
                    <a:ext uri="{FF2B5EF4-FFF2-40B4-BE49-F238E27FC236}">
                      <a16:creationId xmlns:a16="http://schemas.microsoft.com/office/drawing/2014/main" id="{871C3968-D491-D143-BC72-0D75FA67F4B8}"/>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274" name="Rectangle 273">
                  <a:extLst>
                    <a:ext uri="{FF2B5EF4-FFF2-40B4-BE49-F238E27FC236}">
                      <a16:creationId xmlns:a16="http://schemas.microsoft.com/office/drawing/2014/main" id="{871C3968-D491-D143-BC72-0D75FA67F4B8}"/>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76"/>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5" name="Rectangle 274">
                  <a:extLst>
                    <a:ext uri="{FF2B5EF4-FFF2-40B4-BE49-F238E27FC236}">
                      <a16:creationId xmlns:a16="http://schemas.microsoft.com/office/drawing/2014/main" id="{7C0F8607-C656-5146-841B-9FB67A1F4018}"/>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275" name="Rectangle 274">
                  <a:extLst>
                    <a:ext uri="{FF2B5EF4-FFF2-40B4-BE49-F238E27FC236}">
                      <a16:creationId xmlns:a16="http://schemas.microsoft.com/office/drawing/2014/main" id="{7C0F8607-C656-5146-841B-9FB67A1F4018}"/>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77"/>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6" name="Rectangle 275">
                  <a:extLst>
                    <a:ext uri="{FF2B5EF4-FFF2-40B4-BE49-F238E27FC236}">
                      <a16:creationId xmlns:a16="http://schemas.microsoft.com/office/drawing/2014/main" id="{49F4FE10-E780-2E4C-80D0-B4A3354A2EDB}"/>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588" name="Rectangle 587">
                  <a:extLst>
                    <a:ext uri="{FF2B5EF4-FFF2-40B4-BE49-F238E27FC236}">
                      <a16:creationId xmlns:a16="http://schemas.microsoft.com/office/drawing/2014/main" id="{B76F8A17-81BF-6F4C-A93B-1BC22C78C565}"/>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78"/>
                  <a:stretch>
                    <a:fillRect b="-6667"/>
                  </a:stretch>
                </a:blipFill>
              </p:spPr>
              <p:txBody>
                <a:bodyPr/>
                <a:lstStyle/>
                <a:p>
                  <a:r>
                    <a:rPr lang="en-GB">
                      <a:noFill/>
                    </a:rPr>
                    <a:t> </a:t>
                  </a:r>
                </a:p>
              </p:txBody>
            </p:sp>
          </mc:Fallback>
        </mc:AlternateContent>
        <p:cxnSp>
          <p:nvCxnSpPr>
            <p:cNvPr id="277" name="Straight Connector 276">
              <a:extLst>
                <a:ext uri="{FF2B5EF4-FFF2-40B4-BE49-F238E27FC236}">
                  <a16:creationId xmlns:a16="http://schemas.microsoft.com/office/drawing/2014/main" id="{2D1007C3-7AE2-204C-BA74-EE5F8C69BC65}"/>
                </a:ext>
              </a:extLst>
            </p:cNvPr>
            <p:cNvCxnSpPr>
              <a:cxnSpLocks/>
              <a:stCxn id="276" idx="0"/>
              <a:endCxn id="278"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278" name="Oval 277">
              <a:extLst>
                <a:ext uri="{FF2B5EF4-FFF2-40B4-BE49-F238E27FC236}">
                  <a16:creationId xmlns:a16="http://schemas.microsoft.com/office/drawing/2014/main" id="{2155FBE0-F18B-8A4A-AC3C-BB2D3C0EBCC1}"/>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279" name="Rectangle 278">
                  <a:extLst>
                    <a:ext uri="{FF2B5EF4-FFF2-40B4-BE49-F238E27FC236}">
                      <a16:creationId xmlns:a16="http://schemas.microsoft.com/office/drawing/2014/main" id="{D9817C65-526F-764D-A456-77A980D0C28B}"/>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591" name="Rectangle 590">
                  <a:extLst>
                    <a:ext uri="{FF2B5EF4-FFF2-40B4-BE49-F238E27FC236}">
                      <a16:creationId xmlns:a16="http://schemas.microsoft.com/office/drawing/2014/main" id="{D86F3859-1CB7-B54B-8533-9953742DE95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4"/>
                  <a:stretch>
                    <a:fillRect b="-6667"/>
                  </a:stretch>
                </a:blipFill>
              </p:spPr>
              <p:txBody>
                <a:bodyPr/>
                <a:lstStyle/>
                <a:p>
                  <a:r>
                    <a:rPr lang="en-GB">
                      <a:noFill/>
                    </a:rPr>
                    <a:t> </a:t>
                  </a:r>
                </a:p>
              </p:txBody>
            </p:sp>
          </mc:Fallback>
        </mc:AlternateContent>
        <p:cxnSp>
          <p:nvCxnSpPr>
            <p:cNvPr id="280" name="Straight Connector 279">
              <a:extLst>
                <a:ext uri="{FF2B5EF4-FFF2-40B4-BE49-F238E27FC236}">
                  <a16:creationId xmlns:a16="http://schemas.microsoft.com/office/drawing/2014/main" id="{42B8613A-C89D-FD49-AC49-1D4DF6341382}"/>
                </a:ext>
              </a:extLst>
            </p:cNvPr>
            <p:cNvCxnSpPr>
              <a:cxnSpLocks/>
              <a:stCxn id="279" idx="0"/>
              <a:endCxn id="282"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1" name="Straight Connector 280">
              <a:extLst>
                <a:ext uri="{FF2B5EF4-FFF2-40B4-BE49-F238E27FC236}">
                  <a16:creationId xmlns:a16="http://schemas.microsoft.com/office/drawing/2014/main" id="{E46C39B1-28B9-5249-860E-FC752AAAA7FC}"/>
                </a:ext>
              </a:extLst>
            </p:cNvPr>
            <p:cNvCxnSpPr>
              <a:cxnSpLocks/>
              <a:stCxn id="282" idx="0"/>
              <a:endCxn id="283"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2" name="Oval 281">
              <a:extLst>
                <a:ext uri="{FF2B5EF4-FFF2-40B4-BE49-F238E27FC236}">
                  <a16:creationId xmlns:a16="http://schemas.microsoft.com/office/drawing/2014/main" id="{2799B950-5FD7-754D-816F-0633DF85DA01}"/>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283" name="TextBox 282">
                  <a:extLst>
                    <a:ext uri="{FF2B5EF4-FFF2-40B4-BE49-F238E27FC236}">
                      <a16:creationId xmlns:a16="http://schemas.microsoft.com/office/drawing/2014/main" id="{DB624B8E-49F8-0A45-B6A6-64E0C2464AC2}"/>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95" name="TextBox 594">
                  <a:extLst>
                    <a:ext uri="{FF2B5EF4-FFF2-40B4-BE49-F238E27FC236}">
                      <a16:creationId xmlns:a16="http://schemas.microsoft.com/office/drawing/2014/main" id="{4CE44102-5E62-D14B-8B7A-9576555DCF95}"/>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79"/>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4" name="Rectangle 283">
                  <a:extLst>
                    <a:ext uri="{FF2B5EF4-FFF2-40B4-BE49-F238E27FC236}">
                      <a16:creationId xmlns:a16="http://schemas.microsoft.com/office/drawing/2014/main" id="{C73886B2-91CD-8E4C-B2CA-D4DCC4C4810E}"/>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596" name="Rectangle 595">
                  <a:extLst>
                    <a:ext uri="{FF2B5EF4-FFF2-40B4-BE49-F238E27FC236}">
                      <a16:creationId xmlns:a16="http://schemas.microsoft.com/office/drawing/2014/main" id="{5F86414D-F449-0740-8C9F-D863450F9CF9}"/>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8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5" name="Rectangle 284">
                  <a:extLst>
                    <a:ext uri="{FF2B5EF4-FFF2-40B4-BE49-F238E27FC236}">
                      <a16:creationId xmlns:a16="http://schemas.microsoft.com/office/drawing/2014/main" id="{B4BC0D62-6A18-4B4C-B446-029E4E7FDF17}"/>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597" name="Rectangle 596">
                  <a:extLst>
                    <a:ext uri="{FF2B5EF4-FFF2-40B4-BE49-F238E27FC236}">
                      <a16:creationId xmlns:a16="http://schemas.microsoft.com/office/drawing/2014/main" id="{31F98476-188C-3C46-A915-D169FCFB199E}"/>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7"/>
                  <a:stretch>
                    <a:fillRect/>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86" name="Rectangle 285">
                <a:extLst>
                  <a:ext uri="{FF2B5EF4-FFF2-40B4-BE49-F238E27FC236}">
                    <a16:creationId xmlns:a16="http://schemas.microsoft.com/office/drawing/2014/main" id="{88144CA6-DBCE-EC4B-9E82-24763B701069}"/>
                  </a:ext>
                </a:extLst>
              </p:cNvPr>
              <p:cNvSpPr/>
              <p:nvPr/>
            </p:nvSpPr>
            <p:spPr>
              <a:xfrm>
                <a:off x="4825987" y="398531"/>
                <a:ext cx="3405561" cy="1222899"/>
              </a:xfrm>
              <a:prstGeom prst="rect">
                <a:avLst/>
              </a:prstGeom>
            </p:spPr>
            <p:txBody>
              <a:bodyPr wrap="square">
                <a:spAutoFit/>
              </a:bodyPr>
              <a:lstStyle/>
              <a:p>
                <a:pPr marL="6350" lvl="1"/>
                <a:r>
                  <a:rPr lang="en-GB" dirty="0"/>
                  <a:t>E.g., with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𝑔</m:t>
                        </m:r>
                      </m:sub>
                    </m:sSub>
                    <m:r>
                      <a:rPr lang="en-GB" i="1">
                        <a:latin typeface="Cambria Math" panose="02040503050406030204" pitchFamily="18" charset="0"/>
                      </a:rPr>
                      <m:t>=</m:t>
                    </m:r>
                    <m:r>
                      <a:rPr lang="en-GB" i="1" smtClean="0">
                        <a:solidFill>
                          <a:schemeClr val="tx1">
                            <a:lumMod val="60000"/>
                            <a:lumOff val="40000"/>
                          </a:schemeClr>
                        </a:solidFill>
                        <a:latin typeface="Cambria Math" panose="02040503050406030204" pitchFamily="18" charset="0"/>
                      </a:rPr>
                      <m:t>3</m:t>
                    </m:r>
                  </m:oMath>
                </a14:m>
                <a:r>
                  <a:rPr lang="en-GB" dirty="0"/>
                  <a:t>,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m:t>
                        </m:r>
                      </m:sub>
                    </m:sSub>
                    <m:r>
                      <a:rPr lang="en-GB" i="1">
                        <a:latin typeface="Cambria Math" panose="02040503050406030204" pitchFamily="18" charset="0"/>
                      </a:rPr>
                      <m:t>=</m:t>
                    </m:r>
                    <m:r>
                      <a:rPr lang="en-GB" i="1" smtClean="0">
                        <a:solidFill>
                          <a:schemeClr val="tx1">
                            <a:lumMod val="60000"/>
                            <a:lumOff val="40000"/>
                          </a:schemeClr>
                        </a:solidFill>
                        <a:latin typeface="Cambria Math" panose="02040503050406030204" pitchFamily="18" charset="0"/>
                      </a:rPr>
                      <m:t>1</m:t>
                    </m:r>
                  </m:oMath>
                </a14:m>
                <a:endParaRPr lang="en-GB" dirty="0">
                  <a:solidFill>
                    <a:schemeClr val="accent1"/>
                  </a:solidFill>
                </a:endParaRPr>
              </a:p>
              <a:p>
                <a:pPr marL="6350" lvl="1"/>
                <a14:m>
                  <m:oMathPara xmlns:m="http://schemas.openxmlformats.org/officeDocument/2006/math">
                    <m:oMathParaPr>
                      <m:jc m:val="centerGroup"/>
                    </m:oMathParaPr>
                    <m:oMath xmlns:m="http://schemas.openxmlformats.org/officeDocument/2006/math">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r>
                        <a:rPr lang="en-GB" i="1">
                          <a:latin typeface="Cambria Math" panose="02040503050406030204" pitchFamily="18" charset="0"/>
                          <a:ea typeface="Cambria Math" panose="02040503050406030204" pitchFamily="18" charset="0"/>
                        </a:rPr>
                        <m:t>=</m:t>
                      </m:r>
                      <m:r>
                        <a:rPr lang="en-GB" i="1" smtClean="0">
                          <a:solidFill>
                            <a:schemeClr val="tx1">
                              <a:lumMod val="60000"/>
                              <a:lumOff val="40000"/>
                            </a:schemeClr>
                          </a:solidFill>
                          <a:latin typeface="Cambria Math" panose="02040503050406030204" pitchFamily="18" charset="0"/>
                          <a:ea typeface="Cambria Math" panose="02040503050406030204" pitchFamily="18" charset="0"/>
                        </a:rPr>
                        <m:t>32</m:t>
                      </m:r>
                    </m:oMath>
                  </m:oMathPara>
                </a14:m>
                <a:endParaRPr lang="en-GB" dirty="0"/>
              </a:p>
              <a:p>
                <a:pPr marL="292100" lvl="1" indent="-285750">
                  <a:buFont typeface="Arial" panose="020B0604020202020204" pitchFamily="34" charset="0"/>
                  <a:buChar char="•"/>
                </a:pPr>
                <a14:m>
                  <m:oMath xmlns:m="http://schemas.openxmlformats.org/officeDocument/2006/math">
                    <m:func>
                      <m:funcPr>
                        <m:ctrlPr>
                          <a:rPr lang="de-DE" i="1">
                            <a:latin typeface="Cambria Math" panose="02040503050406030204" pitchFamily="18" charset="0"/>
                          </a:rPr>
                        </m:ctrlPr>
                      </m:funcPr>
                      <m:fName>
                        <m:sSub>
                          <m:sSubPr>
                            <m:ctrlPr>
                              <a:rPr lang="de-DE" i="1">
                                <a:latin typeface="Cambria Math" panose="02040503050406030204" pitchFamily="18" charset="0"/>
                              </a:rPr>
                            </m:ctrlPr>
                          </m:sSubPr>
                          <m:e>
                            <m:r>
                              <m:rPr>
                                <m:sty m:val="p"/>
                              </m:rPr>
                              <a:rPr lang="de-DE">
                                <a:latin typeface="Cambria Math" panose="02040503050406030204" pitchFamily="18" charset="0"/>
                              </a:rPr>
                              <m:t>log</m:t>
                            </m:r>
                          </m:e>
                          <m:sub>
                            <m:r>
                              <a:rPr lang="de-DE" i="1">
                                <a:latin typeface="Cambria Math" panose="02040503050406030204" pitchFamily="18" charset="0"/>
                              </a:rPr>
                              <m:t>2</m:t>
                            </m:r>
                          </m:sub>
                        </m:sSub>
                      </m:fName>
                      <m:e>
                        <m:d>
                          <m:dPr>
                            <m:ctrlPr>
                              <a:rPr lang="de-DE" i="1">
                                <a:latin typeface="Cambria Math" panose="02040503050406030204" pitchFamily="18" charset="0"/>
                              </a:rPr>
                            </m:ctrlPr>
                          </m:dPr>
                          <m:e>
                            <m:d>
                              <m:dPr>
                                <m:begChr m:val="|"/>
                                <m:endChr m:val="|"/>
                                <m:ctrlPr>
                                  <a:rPr lang="de-DE" b="0" i="1" smtClean="0">
                                    <a:latin typeface="Cambria Math" panose="02040503050406030204" pitchFamily="18" charset="0"/>
                                  </a:rPr>
                                </m:ctrlPr>
                              </m:dPr>
                              <m:e>
                                <m:r>
                                  <a:rPr lang="de-DE" b="0" i="1" smtClean="0">
                                    <a:latin typeface="Cambria Math" panose="02040503050406030204" pitchFamily="18" charset="0"/>
                                  </a:rPr>
                                  <m:t>𝑑𝑜𝑚</m:t>
                                </m:r>
                                <m:d>
                                  <m:dPr>
                                    <m:ctrlPr>
                                      <a:rPr lang="de-DE" b="0" i="1" smtClean="0">
                                        <a:latin typeface="Cambria Math" panose="02040503050406030204" pitchFamily="18" charset="0"/>
                                      </a:rPr>
                                    </m:ctrlPr>
                                  </m:dPr>
                                  <m:e>
                                    <m:r>
                                      <a:rPr lang="de-DE" b="0" i="1" smtClean="0">
                                        <a:latin typeface="Cambria Math" panose="02040503050406030204" pitchFamily="18" charset="0"/>
                                      </a:rPr>
                                      <m:t>𝑋</m:t>
                                    </m:r>
                                  </m:e>
                                </m:d>
                              </m:e>
                            </m:d>
                          </m:e>
                        </m:d>
                      </m:e>
                    </m:func>
                    <m:r>
                      <a:rPr lang="en-GB" i="1">
                        <a:latin typeface="Cambria Math" panose="02040503050406030204" pitchFamily="18" charset="0"/>
                        <a:ea typeface="Cambria Math" panose="02040503050406030204" pitchFamily="18" charset="0"/>
                      </a:rPr>
                      <m:t>∙</m:t>
                    </m:r>
                    <m:r>
                      <a:rPr lang="de-DE" b="0" i="1" smtClean="0">
                        <a:solidFill>
                          <a:schemeClr val="tx1">
                            <a:lumMod val="50000"/>
                            <a:lumOff val="50000"/>
                          </a:schemeClr>
                        </a:solidFill>
                        <a:latin typeface="Cambria Math" panose="02040503050406030204" pitchFamily="18" charset="0"/>
                      </a:rPr>
                      <m:t>32</m:t>
                    </m:r>
                  </m:oMath>
                </a14:m>
                <a:endParaRPr lang="de-DE" b="0" dirty="0">
                  <a:solidFill>
                    <a:schemeClr val="tx1">
                      <a:lumMod val="50000"/>
                      <a:lumOff val="50000"/>
                    </a:schemeClr>
                  </a:solidFill>
                </a:endParaRPr>
              </a:p>
              <a:p>
                <a:pPr marL="292100" lvl="1" indent="-285750">
                  <a:buFont typeface="Arial" panose="020B0604020202020204" pitchFamily="34" charset="0"/>
                  <a:buChar char="•"/>
                </a:pPr>
                <a14:m>
                  <m:oMath xmlns:m="http://schemas.openxmlformats.org/officeDocument/2006/math">
                    <m:func>
                      <m:funcPr>
                        <m:ctrlPr>
                          <a:rPr lang="de-DE" i="1">
                            <a:latin typeface="Cambria Math" panose="02040503050406030204" pitchFamily="18" charset="0"/>
                          </a:rPr>
                        </m:ctrlPr>
                      </m:funcPr>
                      <m:fName>
                        <m:sSub>
                          <m:sSubPr>
                            <m:ctrlPr>
                              <a:rPr lang="de-DE" i="1">
                                <a:latin typeface="Cambria Math" panose="02040503050406030204" pitchFamily="18" charset="0"/>
                              </a:rPr>
                            </m:ctrlPr>
                          </m:sSubPr>
                          <m:e>
                            <m:r>
                              <m:rPr>
                                <m:sty m:val="p"/>
                              </m:rPr>
                              <a:rPr lang="de-DE">
                                <a:latin typeface="Cambria Math" panose="02040503050406030204" pitchFamily="18" charset="0"/>
                              </a:rPr>
                              <m:t>log</m:t>
                            </m:r>
                          </m:e>
                          <m:sub>
                            <m:r>
                              <a:rPr lang="de-DE" i="1">
                                <a:latin typeface="Cambria Math" panose="02040503050406030204" pitchFamily="18" charset="0"/>
                              </a:rPr>
                              <m:t>2</m:t>
                            </m:r>
                          </m:sub>
                        </m:sSub>
                      </m:fName>
                      <m:e>
                        <m:d>
                          <m:dPr>
                            <m:ctrlPr>
                              <a:rPr lang="de-DE" i="1">
                                <a:latin typeface="Cambria Math" panose="02040503050406030204" pitchFamily="18" charset="0"/>
                              </a:rPr>
                            </m:ctrlPr>
                          </m:dPr>
                          <m:e>
                            <m:d>
                              <m:dPr>
                                <m:begChr m:val="|"/>
                                <m:endChr m:val="|"/>
                                <m:ctrlPr>
                                  <a:rPr lang="de-DE" i="1">
                                    <a:latin typeface="Cambria Math" panose="02040503050406030204" pitchFamily="18" charset="0"/>
                                  </a:rPr>
                                </m:ctrlPr>
                              </m:dPr>
                              <m:e>
                                <m:r>
                                  <a:rPr lang="de-DE" i="1">
                                    <a:latin typeface="Cambria Math" panose="02040503050406030204" pitchFamily="18" charset="0"/>
                                  </a:rPr>
                                  <m:t>𝑑𝑜𝑚</m:t>
                                </m:r>
                                <m:d>
                                  <m:dPr>
                                    <m:ctrlPr>
                                      <a:rPr lang="de-DE" i="1">
                                        <a:latin typeface="Cambria Math" panose="02040503050406030204" pitchFamily="18" charset="0"/>
                                      </a:rPr>
                                    </m:ctrlPr>
                                  </m:dPr>
                                  <m:e>
                                    <m:r>
                                      <a:rPr lang="de-DE" b="0" i="1" smtClean="0">
                                        <a:latin typeface="Cambria Math" panose="02040503050406030204" pitchFamily="18" charset="0"/>
                                      </a:rPr>
                                      <m:t>𝐼</m:t>
                                    </m:r>
                                  </m:e>
                                </m:d>
                              </m:e>
                            </m:d>
                          </m:e>
                        </m:d>
                      </m:e>
                    </m:func>
                    <m:r>
                      <a:rPr lang="en-GB" i="1">
                        <a:latin typeface="Cambria Math" panose="02040503050406030204" pitchFamily="18" charset="0"/>
                        <a:ea typeface="Cambria Math" panose="02040503050406030204" pitchFamily="18" charset="0"/>
                      </a:rPr>
                      <m:t>∙</m:t>
                    </m:r>
                    <m:r>
                      <a:rPr lang="de-DE" i="1">
                        <a:solidFill>
                          <a:schemeClr val="tx1">
                            <a:lumMod val="50000"/>
                            <a:lumOff val="50000"/>
                          </a:schemeClr>
                        </a:solidFill>
                        <a:latin typeface="Cambria Math" panose="02040503050406030204" pitchFamily="18" charset="0"/>
                      </a:rPr>
                      <m:t>32</m:t>
                    </m:r>
                  </m:oMath>
                </a14:m>
                <a:endParaRPr lang="de-DE" dirty="0">
                  <a:solidFill>
                    <a:schemeClr val="tx1">
                      <a:lumMod val="50000"/>
                      <a:lumOff val="50000"/>
                    </a:schemeClr>
                  </a:solidFill>
                </a:endParaRPr>
              </a:p>
            </p:txBody>
          </p:sp>
        </mc:Choice>
        <mc:Fallback xmlns="">
          <p:sp>
            <p:nvSpPr>
              <p:cNvPr id="286" name="Rectangle 285">
                <a:extLst>
                  <a:ext uri="{FF2B5EF4-FFF2-40B4-BE49-F238E27FC236}">
                    <a16:creationId xmlns:a16="http://schemas.microsoft.com/office/drawing/2014/main" id="{88144CA6-DBCE-EC4B-9E82-24763B701069}"/>
                  </a:ext>
                </a:extLst>
              </p:cNvPr>
              <p:cNvSpPr>
                <a:spLocks noRot="1" noChangeAspect="1" noMove="1" noResize="1" noEditPoints="1" noAdjustHandles="1" noChangeArrowheads="1" noChangeShapeType="1" noTextEdit="1"/>
              </p:cNvSpPr>
              <p:nvPr/>
            </p:nvSpPr>
            <p:spPr>
              <a:xfrm>
                <a:off x="4825987" y="398531"/>
                <a:ext cx="3405561" cy="1222899"/>
              </a:xfrm>
              <a:prstGeom prst="rect">
                <a:avLst/>
              </a:prstGeom>
              <a:blipFill>
                <a:blip r:embed="rId81"/>
                <a:stretch>
                  <a:fillRect l="-1115" t="-1020" b="-4082"/>
                </a:stretch>
              </a:blipFill>
            </p:spPr>
            <p:txBody>
              <a:bodyPr/>
              <a:lstStyle/>
              <a:p>
                <a:r>
                  <a:rPr lang="en-GB">
                    <a:noFill/>
                  </a:rPr>
                  <a:t> </a:t>
                </a:r>
              </a:p>
            </p:txBody>
          </p:sp>
        </mc:Fallback>
      </mc:AlternateContent>
    </p:spTree>
    <p:extLst>
      <p:ext uri="{BB962C8B-B14F-4D97-AF65-F5344CB8AC3E}">
        <p14:creationId xmlns:p14="http://schemas.microsoft.com/office/powerpoint/2010/main" val="1324460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9" end="9"/>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10" end="10"/>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8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423739-E294-A441-BADF-5B0A8EFBCC11}"/>
              </a:ext>
            </a:extLst>
          </p:cNvPr>
          <p:cNvSpPr>
            <a:spLocks noGrp="1"/>
          </p:cNvSpPr>
          <p:nvPr>
            <p:ph type="title"/>
          </p:nvPr>
        </p:nvSpPr>
        <p:spPr/>
        <p:txBody>
          <a:bodyPr/>
          <a:lstStyle/>
          <a:p>
            <a:r>
              <a:rPr lang="en-GB" dirty="0"/>
              <a:t>Complexity</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2E0DC255-B9FF-4442-921A-1D009449071F}"/>
                  </a:ext>
                </a:extLst>
              </p:cNvPr>
              <p:cNvSpPr>
                <a:spLocks noGrp="1"/>
              </p:cNvSpPr>
              <p:nvPr>
                <p:ph idx="1"/>
              </p:nvPr>
            </p:nvSpPr>
            <p:spPr>
              <a:xfrm>
                <a:off x="359626" y="1665066"/>
                <a:ext cx="7268108" cy="4240848"/>
              </a:xfrm>
            </p:spPr>
            <p:txBody>
              <a:bodyPr>
                <a:normAutofit/>
              </a:bodyPr>
              <a:lstStyle/>
              <a:p>
                <a:r>
                  <a:rPr lang="en-GB" dirty="0"/>
                  <a:t>Worst-case parfactor size</a:t>
                </a:r>
                <a:r>
                  <a:rPr lang="en-GB" dirty="0">
                    <a:solidFill>
                      <a:schemeClr val="tx1"/>
                    </a:solidFill>
                  </a:rPr>
                  <a:t> </a:t>
                </a:r>
                <a14:m>
                  <m:oMath xmlns:m="http://schemas.openxmlformats.org/officeDocument/2006/math">
                    <m:sSup>
                      <m:sSupPr>
                        <m:ctrlPr>
                          <a:rPr lang="en-GB" i="1" smtClean="0">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smtClean="0">
                        <a:solidFill>
                          <a:schemeClr val="tx1"/>
                        </a:solidFill>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oMath>
                </a14:m>
                <a:endParaRPr lang="de-DE" dirty="0">
                  <a:solidFill>
                    <a:schemeClr val="tx1"/>
                  </a:solidFill>
                  <a:ea typeface="Cambria Math" panose="02040503050406030204" pitchFamily="18" charset="0"/>
                </a:endParaRPr>
              </a:p>
              <a:p>
                <a:r>
                  <a:rPr lang="en-GB" dirty="0"/>
                  <a:t>Complexity of lifted operations</a:t>
                </a:r>
              </a:p>
              <a:p>
                <a:pPr lvl="1"/>
                <a:r>
                  <a:rPr lang="en-GB" dirty="0"/>
                  <a:t>Bounded by </a:t>
                </a:r>
                <a14:m>
                  <m:oMath xmlns:m="http://schemas.openxmlformats.org/officeDocument/2006/math">
                    <m:r>
                      <a:rPr lang="de-DE" i="1">
                        <a:latin typeface="Cambria Math" panose="02040503050406030204" pitchFamily="18" charset="0"/>
                      </a:rPr>
                      <m:t>𝑂</m:t>
                    </m:r>
                    <m:d>
                      <m:dPr>
                        <m:ctrlPr>
                          <a:rPr lang="de-DE" i="1">
                            <a:latin typeface="Cambria Math" panose="02040503050406030204" pitchFamily="18" charset="0"/>
                          </a:rPr>
                        </m:ctrlPr>
                      </m:dPr>
                      <m:e>
                        <m:func>
                          <m:funcPr>
                            <m:ctrlPr>
                              <a:rPr lang="de-DE" i="1">
                                <a:latin typeface="Cambria Math" panose="02040503050406030204" pitchFamily="18" charset="0"/>
                              </a:rPr>
                            </m:ctrlPr>
                          </m:funcPr>
                          <m:fName>
                            <m:sSub>
                              <m:sSubPr>
                                <m:ctrlPr>
                                  <a:rPr lang="de-DE" i="1">
                                    <a:latin typeface="Cambria Math" panose="02040503050406030204" pitchFamily="18" charset="0"/>
                                  </a:rPr>
                                </m:ctrlPr>
                              </m:sSubPr>
                              <m:e>
                                <m:r>
                                  <m:rPr>
                                    <m:sty m:val="p"/>
                                  </m:rPr>
                                  <a:rPr lang="de-DE">
                                    <a:latin typeface="Cambria Math" panose="02040503050406030204" pitchFamily="18" charset="0"/>
                                  </a:rPr>
                                  <m:t>log</m:t>
                                </m:r>
                              </m:e>
                              <m:sub>
                                <m:r>
                                  <a:rPr lang="de-DE" i="1">
                                    <a:latin typeface="Cambria Math" panose="02040503050406030204" pitchFamily="18" charset="0"/>
                                  </a:rPr>
                                  <m:t>2</m:t>
                                </m:r>
                              </m:sub>
                            </m:sSub>
                          </m:fName>
                          <m:e>
                            <m:d>
                              <m:dPr>
                                <m:ctrlPr>
                                  <a:rPr lang="de-DE" i="1">
                                    <a:latin typeface="Cambria Math" panose="02040503050406030204" pitchFamily="18" charset="0"/>
                                  </a:rPr>
                                </m:ctrlPr>
                              </m:dPr>
                              <m:e>
                                <m:r>
                                  <a:rPr lang="de-DE" i="1">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endParaRPr lang="en-GB" dirty="0"/>
              </a:p>
              <a:p>
                <a:r>
                  <a:rPr lang="en-GB" dirty="0"/>
                  <a:t>Complexity of LVE given a liftable FO dtree </a:t>
                </a:r>
                <a14:m>
                  <m:oMath xmlns:m="http://schemas.openxmlformats.org/officeDocument/2006/math">
                    <m:r>
                      <a:rPr lang="en-GB" i="1" dirty="0">
                        <a:latin typeface="Cambria Math" panose="02040503050406030204" pitchFamily="18" charset="0"/>
                      </a:rPr>
                      <m:t>𝑇</m:t>
                    </m:r>
                  </m:oMath>
                </a14:m>
                <a:endParaRPr lang="en-GB" dirty="0"/>
              </a:p>
              <a:p>
                <a:pPr lvl="1"/>
                <a:endParaRPr lang="en-GB" dirty="0"/>
              </a:p>
              <a:p>
                <a:pPr marL="0" indent="0">
                  <a:buNone/>
                </a:pPr>
                <a14:m>
                  <m:oMathPara xmlns:m="http://schemas.openxmlformats.org/officeDocument/2006/math">
                    <m:oMathParaPr>
                      <m:jc m:val="centerGroup"/>
                    </m:oMathParaPr>
                    <m:oMath xmlns:m="http://schemas.openxmlformats.org/officeDocument/2006/math">
                      <m:r>
                        <a:rPr lang="de-DE" i="1" smtClean="0">
                          <a:solidFill>
                            <a:schemeClr val="accent1"/>
                          </a:solidFill>
                          <a:latin typeface="Cambria Math" panose="02040503050406030204" pitchFamily="18" charset="0"/>
                        </a:rPr>
                        <m:t>𝑂</m:t>
                      </m:r>
                      <m:d>
                        <m:dPr>
                          <m:ctrlPr>
                            <a:rPr lang="de-DE" i="1">
                              <a:solidFill>
                                <a:schemeClr val="accent1"/>
                              </a:solidFill>
                              <a:latin typeface="Cambria Math" panose="02040503050406030204" pitchFamily="18" charset="0"/>
                            </a:rPr>
                          </m:ctrlPr>
                        </m:dPr>
                        <m:e>
                          <m:sSub>
                            <m:sSubPr>
                              <m:ctrlPr>
                                <a:rPr lang="de-DE" i="1">
                                  <a:solidFill>
                                    <a:schemeClr val="accent1"/>
                                  </a:solidFill>
                                  <a:latin typeface="Cambria Math" panose="02040503050406030204" pitchFamily="18" charset="0"/>
                                </a:rPr>
                              </m:ctrlPr>
                            </m:sSubPr>
                            <m:e>
                              <m:r>
                                <a:rPr lang="de-DE" i="1">
                                  <a:solidFill>
                                    <a:schemeClr val="accent1"/>
                                  </a:solidFill>
                                  <a:latin typeface="Cambria Math" panose="02040503050406030204" pitchFamily="18" charset="0"/>
                                </a:rPr>
                                <m:t>𝑛</m:t>
                              </m:r>
                            </m:e>
                            <m:sub>
                              <m:r>
                                <a:rPr lang="de-DE" i="1">
                                  <a:solidFill>
                                    <a:schemeClr val="accent1"/>
                                  </a:solidFill>
                                  <a:latin typeface="Cambria Math" panose="02040503050406030204" pitchFamily="18" charset="0"/>
                                </a:rPr>
                                <m:t>𝑇</m:t>
                              </m:r>
                            </m:sub>
                          </m:sSub>
                          <m:r>
                            <a:rPr lang="en-GB" i="1">
                              <a:solidFill>
                                <a:schemeClr val="accent1"/>
                              </a:solidFill>
                              <a:latin typeface="Cambria Math" panose="02040503050406030204" pitchFamily="18" charset="0"/>
                              <a:ea typeface="Cambria Math" panose="02040503050406030204" pitchFamily="18" charset="0"/>
                            </a:rPr>
                            <m:t>∙</m:t>
                          </m:r>
                          <m:func>
                            <m:funcPr>
                              <m:ctrlPr>
                                <a:rPr lang="de-DE" i="1" smtClean="0">
                                  <a:solidFill>
                                    <a:schemeClr val="tx1"/>
                                  </a:solidFill>
                                  <a:latin typeface="Cambria Math" panose="02040503050406030204" pitchFamily="18" charset="0"/>
                                </a:rPr>
                              </m:ctrlPr>
                            </m:funcPr>
                            <m:fName>
                              <m:sSub>
                                <m:sSubPr>
                                  <m:ctrlPr>
                                    <a:rPr lang="de-DE" i="1">
                                      <a:solidFill>
                                        <a:schemeClr val="tx1"/>
                                      </a:solidFill>
                                      <a:latin typeface="Cambria Math" panose="02040503050406030204" pitchFamily="18" charset="0"/>
                                    </a:rPr>
                                  </m:ctrlPr>
                                </m:sSubPr>
                                <m:e>
                                  <m:r>
                                    <m:rPr>
                                      <m:sty m:val="p"/>
                                    </m:rPr>
                                    <a:rPr lang="de-DE">
                                      <a:solidFill>
                                        <a:schemeClr val="tx1"/>
                                      </a:solidFill>
                                      <a:latin typeface="Cambria Math" panose="02040503050406030204" pitchFamily="18" charset="0"/>
                                    </a:rPr>
                                    <m:t>log</m:t>
                                  </m:r>
                                </m:e>
                                <m:sub>
                                  <m:r>
                                    <a:rPr lang="de-DE" i="1">
                                      <a:solidFill>
                                        <a:schemeClr val="tx1"/>
                                      </a:solidFill>
                                      <a:latin typeface="Cambria Math" panose="02040503050406030204" pitchFamily="18" charset="0"/>
                                    </a:rPr>
                                    <m:t>2</m:t>
                                  </m:r>
                                </m:sub>
                              </m:sSub>
                            </m:fName>
                            <m:e>
                              <m:d>
                                <m:dPr>
                                  <m:ctrlPr>
                                    <a:rPr lang="de-DE" i="1">
                                      <a:solidFill>
                                        <a:schemeClr val="tx1"/>
                                      </a:solidFill>
                                      <a:latin typeface="Cambria Math" panose="02040503050406030204" pitchFamily="18" charset="0"/>
                                    </a:rPr>
                                  </m:ctrlPr>
                                </m:dPr>
                                <m:e>
                                  <m:r>
                                    <a:rPr lang="de-DE" b="0" i="1" smtClean="0">
                                      <a:solidFill>
                                        <a:schemeClr val="tx1"/>
                                      </a:solidFill>
                                      <a:latin typeface="Cambria Math" panose="02040503050406030204" pitchFamily="18" charset="0"/>
                                    </a:rPr>
                                    <m:t>𝑛</m:t>
                                  </m:r>
                                </m:e>
                              </m:d>
                            </m:e>
                          </m:func>
                          <m:r>
                            <a:rPr lang="en-GB" i="1">
                              <a:solidFill>
                                <a:schemeClr val="accent1"/>
                              </a:solidFill>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solidFill>
                                <a:schemeClr val="accent1"/>
                              </a:solidFill>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m:oMathPara>
                </a14:m>
                <a:endParaRPr lang="de-DE" dirty="0">
                  <a:solidFill>
                    <a:schemeClr val="tx1">
                      <a:lumMod val="50000"/>
                      <a:lumOff val="50000"/>
                    </a:schemeClr>
                  </a:solidFill>
                  <a:ea typeface="Cambria Math" panose="02040503050406030204" pitchFamily="18" charset="0"/>
                </a:endParaRPr>
              </a:p>
              <a:p>
                <a:pPr lvl="1"/>
                <a:endParaRPr lang="de-DE" i="1" dirty="0">
                  <a:latin typeface="Cambria Math" panose="02040503050406030204" pitchFamily="18" charset="0"/>
                </a:endParaRPr>
              </a:p>
              <a:p>
                <a:pPr lvl="1"/>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𝑛</m:t>
                        </m:r>
                      </m:e>
                      <m:sub>
                        <m:r>
                          <a:rPr lang="de-DE" i="1">
                            <a:latin typeface="Cambria Math" panose="02040503050406030204" pitchFamily="18" charset="0"/>
                          </a:rPr>
                          <m:t>𝑇</m:t>
                        </m:r>
                      </m:sub>
                    </m:sSub>
                  </m:oMath>
                </a14:m>
                <a:r>
                  <a:rPr lang="en-GB" dirty="0"/>
                  <a:t>: number of inner nodes in </a:t>
                </a:r>
                <a14:m>
                  <m:oMath xmlns:m="http://schemas.openxmlformats.org/officeDocument/2006/math">
                    <m:r>
                      <a:rPr lang="en-GB" i="1" dirty="0" smtClean="0">
                        <a:latin typeface="Cambria Math" panose="02040503050406030204" pitchFamily="18" charset="0"/>
                      </a:rPr>
                      <m:t>𝑇</m:t>
                    </m:r>
                  </m:oMath>
                </a14:m>
                <a:endParaRPr lang="en-GB" dirty="0"/>
              </a:p>
              <a:p>
                <a:pPr lvl="1"/>
                <a14:m>
                  <m:oMath xmlns:m="http://schemas.openxmlformats.org/officeDocument/2006/math">
                    <m:sSub>
                      <m:sSubPr>
                        <m:ctrlPr>
                          <a:rPr lang="en-GB" i="1" smtClean="0">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𝑤</m:t>
                        </m:r>
                      </m:e>
                      <m:sub>
                        <m:r>
                          <a:rPr lang="en-GB" i="1">
                            <a:solidFill>
                              <a:schemeClr val="tx1"/>
                            </a:solidFill>
                            <a:latin typeface="Cambria Math" panose="02040503050406030204" pitchFamily="18" charset="0"/>
                          </a:rPr>
                          <m:t>𝑔</m:t>
                        </m:r>
                      </m:sub>
                    </m:sSub>
                  </m:oMath>
                </a14:m>
                <a:r>
                  <a:rPr lang="en-GB" dirty="0"/>
                  <a:t>: bounded from below by </a:t>
                </a:r>
                <a14:m>
                  <m:oMath xmlns:m="http://schemas.openxmlformats.org/officeDocument/2006/math">
                    <m:func>
                      <m:funcPr>
                        <m:ctrlPr>
                          <a:rPr lang="de-DE" i="1" smtClean="0">
                            <a:solidFill>
                              <a:schemeClr val="tx1"/>
                            </a:solidFill>
                            <a:latin typeface="Cambria Math" panose="02040503050406030204" pitchFamily="18" charset="0"/>
                          </a:rPr>
                        </m:ctrlPr>
                      </m:funcPr>
                      <m:fName>
                        <m:limLow>
                          <m:limLowPr>
                            <m:ctrlPr>
                              <a:rPr lang="de-DE" i="1">
                                <a:solidFill>
                                  <a:schemeClr val="tx1"/>
                                </a:solidFill>
                                <a:latin typeface="Cambria Math" panose="02040503050406030204" pitchFamily="18" charset="0"/>
                              </a:rPr>
                            </m:ctrlPr>
                          </m:limLowPr>
                          <m:e>
                            <m:r>
                              <m:rPr>
                                <m:sty m:val="p"/>
                              </m:rPr>
                              <a:rPr lang="de-DE">
                                <a:solidFill>
                                  <a:schemeClr val="tx1"/>
                                </a:solidFill>
                                <a:latin typeface="Cambria Math" panose="02040503050406030204" pitchFamily="18" charset="0"/>
                              </a:rPr>
                              <m:t>max</m:t>
                            </m:r>
                          </m:e>
                          <m:lim>
                            <m:r>
                              <a:rPr lang="de-DE" b="0" i="1" smtClean="0">
                                <a:solidFill>
                                  <a:schemeClr val="tx1"/>
                                </a:solidFill>
                                <a:latin typeface="Cambria Math" panose="02040503050406030204" pitchFamily="18" charset="0"/>
                                <a:ea typeface="Cambria Math" panose="02040503050406030204" pitchFamily="18" charset="0"/>
                              </a:rPr>
                              <m:t>𝑔</m:t>
                            </m:r>
                            <m:r>
                              <a:rPr lang="de-DE" i="1">
                                <a:solidFill>
                                  <a:schemeClr val="tx1"/>
                                </a:solidFill>
                                <a:latin typeface="Cambria Math" panose="02040503050406030204" pitchFamily="18" charset="0"/>
                                <a:ea typeface="Cambria Math" panose="02040503050406030204" pitchFamily="18" charset="0"/>
                              </a:rPr>
                              <m:t>∈</m:t>
                            </m:r>
                            <m:r>
                              <a:rPr lang="de-DE" b="0" i="1" smtClean="0">
                                <a:solidFill>
                                  <a:schemeClr val="tx1"/>
                                </a:solidFill>
                                <a:latin typeface="Cambria Math" panose="02040503050406030204" pitchFamily="18" charset="0"/>
                                <a:ea typeface="Cambria Math" panose="02040503050406030204" pitchFamily="18" charset="0"/>
                              </a:rPr>
                              <m:t>𝐺</m:t>
                            </m:r>
                          </m:lim>
                        </m:limLow>
                      </m:fName>
                      <m:e>
                        <m:d>
                          <m:dPr>
                            <m:begChr m:val="|"/>
                            <m:endChr m:val="|"/>
                            <m:ctrlPr>
                              <a:rPr lang="de-DE" b="0" i="1" smtClean="0">
                                <a:solidFill>
                                  <a:schemeClr val="tx1"/>
                                </a:solidFill>
                                <a:latin typeface="Cambria Math" panose="02040503050406030204" pitchFamily="18" charset="0"/>
                              </a:rPr>
                            </m:ctrlPr>
                          </m:dPr>
                          <m:e>
                            <m:r>
                              <m:rPr>
                                <m:sty m:val="p"/>
                              </m:rPr>
                              <a:rPr lang="de-DE" b="0" i="0" smtClean="0">
                                <a:solidFill>
                                  <a:schemeClr val="tx1"/>
                                </a:solidFill>
                                <a:latin typeface="Cambria Math" panose="02040503050406030204" pitchFamily="18" charset="0"/>
                              </a:rPr>
                              <m:t>rv</m:t>
                            </m:r>
                            <m:d>
                              <m:dPr>
                                <m:ctrlPr>
                                  <a:rPr lang="de-DE" b="0" i="1" smtClean="0">
                                    <a:solidFill>
                                      <a:schemeClr val="tx1"/>
                                    </a:solidFill>
                                    <a:latin typeface="Cambria Math" panose="02040503050406030204" pitchFamily="18" charset="0"/>
                                  </a:rPr>
                                </m:ctrlPr>
                              </m:dPr>
                              <m:e>
                                <m:r>
                                  <a:rPr lang="de-DE" b="0" i="1" smtClean="0">
                                    <a:solidFill>
                                      <a:schemeClr val="tx1"/>
                                    </a:solidFill>
                                    <a:latin typeface="Cambria Math" panose="02040503050406030204" pitchFamily="18" charset="0"/>
                                  </a:rPr>
                                  <m:t>𝑔</m:t>
                                </m:r>
                              </m:e>
                            </m:d>
                          </m:e>
                        </m:d>
                      </m:e>
                    </m:func>
                  </m:oMath>
                </a14:m>
                <a:endParaRPr lang="en-GB" dirty="0">
                  <a:solidFill>
                    <a:schemeClr val="tx1"/>
                  </a:solidFill>
                </a:endParaRPr>
              </a:p>
              <a:p>
                <a:pPr lvl="2"/>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2E0DC255-B9FF-4442-921A-1D009449071F}"/>
                  </a:ext>
                </a:extLst>
              </p:cNvPr>
              <p:cNvSpPr>
                <a:spLocks noGrp="1" noRot="1" noChangeAspect="1" noMove="1" noResize="1" noEditPoints="1" noAdjustHandles="1" noChangeArrowheads="1" noChangeShapeType="1" noTextEdit="1"/>
              </p:cNvSpPr>
              <p:nvPr>
                <p:ph idx="1"/>
              </p:nvPr>
            </p:nvSpPr>
            <p:spPr>
              <a:xfrm>
                <a:off x="359626" y="1665066"/>
                <a:ext cx="7268108" cy="4240848"/>
              </a:xfrm>
              <a:blipFill>
                <a:blip r:embed="rId2"/>
                <a:stretch>
                  <a:fillRect l="-2265"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B5273DB7-BA13-AD49-BB49-434140DD54E2}"/>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09D63A8D-E503-3D49-8B02-87060EFB8DD6}"/>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8EE91ACF-808C-A94E-9593-796837713BDE}"/>
              </a:ext>
            </a:extLst>
          </p:cNvPr>
          <p:cNvSpPr>
            <a:spLocks noGrp="1"/>
          </p:cNvSpPr>
          <p:nvPr>
            <p:ph type="sldNum" sz="quarter" idx="4"/>
          </p:nvPr>
        </p:nvSpPr>
        <p:spPr/>
        <p:txBody>
          <a:bodyPr/>
          <a:lstStyle/>
          <a:p>
            <a:fld id="{67C9959E-8E6B-B04C-9955-EA096F41CA7A}" type="slidenum">
              <a:rPr lang="en-GB" smtClean="0"/>
              <a:t>57</a:t>
            </a:fld>
            <a:endParaRPr lang="en-GB"/>
          </a:p>
        </p:txBody>
      </p:sp>
      <p:grpSp>
        <p:nvGrpSpPr>
          <p:cNvPr id="110" name="Group 109">
            <a:extLst>
              <a:ext uri="{FF2B5EF4-FFF2-40B4-BE49-F238E27FC236}">
                <a16:creationId xmlns:a16="http://schemas.microsoft.com/office/drawing/2014/main" id="{BAC58C09-88A9-034B-915E-85A4C826A3DF}"/>
              </a:ext>
            </a:extLst>
          </p:cNvPr>
          <p:cNvGrpSpPr/>
          <p:nvPr/>
        </p:nvGrpSpPr>
        <p:grpSpPr>
          <a:xfrm>
            <a:off x="8169497" y="745865"/>
            <a:ext cx="3658145" cy="1650928"/>
            <a:chOff x="6907622" y="3651587"/>
            <a:chExt cx="5051915" cy="2279933"/>
          </a:xfrm>
        </p:grpSpPr>
        <p:grpSp>
          <p:nvGrpSpPr>
            <p:cNvPr id="111" name="Group 110">
              <a:extLst>
                <a:ext uri="{FF2B5EF4-FFF2-40B4-BE49-F238E27FC236}">
                  <a16:creationId xmlns:a16="http://schemas.microsoft.com/office/drawing/2014/main" id="{570FA4EF-D87F-0D4D-9994-7CA46E119AC2}"/>
                </a:ext>
              </a:extLst>
            </p:cNvPr>
            <p:cNvGrpSpPr/>
            <p:nvPr/>
          </p:nvGrpSpPr>
          <p:grpSpPr>
            <a:xfrm>
              <a:off x="8323703" y="3758390"/>
              <a:ext cx="1952714" cy="514051"/>
              <a:chOff x="8737128" y="3128966"/>
              <a:chExt cx="1952714" cy="514051"/>
            </a:xfrm>
          </p:grpSpPr>
          <p:cxnSp>
            <p:nvCxnSpPr>
              <p:cNvPr id="139" name="Straight Connector 138">
                <a:extLst>
                  <a:ext uri="{FF2B5EF4-FFF2-40B4-BE49-F238E27FC236}">
                    <a16:creationId xmlns:a16="http://schemas.microsoft.com/office/drawing/2014/main" id="{C3F6BE84-FD21-214A-BF2D-46F888F2A75E}"/>
                  </a:ext>
                </a:extLst>
              </p:cNvPr>
              <p:cNvCxnSpPr>
                <a:cxnSpLocks/>
                <a:stCxn id="112" idx="6"/>
                <a:endCxn id="144"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1DFD6B11-2EC7-5641-AC93-1005284302BE}"/>
                  </a:ext>
                </a:extLst>
              </p:cNvPr>
              <p:cNvCxnSpPr>
                <a:cxnSpLocks/>
                <a:stCxn id="113" idx="2"/>
                <a:endCxn id="144"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54CCE5DB-DDB7-1041-BEAB-4B3C7B50FB2C}"/>
                  </a:ext>
                </a:extLst>
              </p:cNvPr>
              <p:cNvCxnSpPr>
                <a:cxnSpLocks/>
                <a:stCxn id="116" idx="0"/>
                <a:endCxn id="144"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2" name="Group 141">
                <a:extLst>
                  <a:ext uri="{FF2B5EF4-FFF2-40B4-BE49-F238E27FC236}">
                    <a16:creationId xmlns:a16="http://schemas.microsoft.com/office/drawing/2014/main" id="{8CC93316-B032-E842-834F-96223016AF84}"/>
                  </a:ext>
                </a:extLst>
              </p:cNvPr>
              <p:cNvGrpSpPr/>
              <p:nvPr/>
            </p:nvGrpSpPr>
            <p:grpSpPr>
              <a:xfrm>
                <a:off x="9540595" y="3128966"/>
                <a:ext cx="540370" cy="412745"/>
                <a:chOff x="9540595" y="3128966"/>
                <a:chExt cx="540370" cy="412745"/>
              </a:xfrm>
            </p:grpSpPr>
            <p:sp>
              <p:nvSpPr>
                <p:cNvPr id="143" name="Rectangle 142">
                  <a:extLst>
                    <a:ext uri="{FF2B5EF4-FFF2-40B4-BE49-F238E27FC236}">
                      <a16:creationId xmlns:a16="http://schemas.microsoft.com/office/drawing/2014/main" id="{8EBF653E-710F-444B-8121-BBDFFD8348E4}"/>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44" name="Rectangle 143">
                  <a:extLst>
                    <a:ext uri="{FF2B5EF4-FFF2-40B4-BE49-F238E27FC236}">
                      <a16:creationId xmlns:a16="http://schemas.microsoft.com/office/drawing/2014/main" id="{43FB305C-6596-9A48-88F7-0E299EBE18A8}"/>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45" name="Rectangle 144">
                  <a:extLst>
                    <a:ext uri="{FF2B5EF4-FFF2-40B4-BE49-F238E27FC236}">
                      <a16:creationId xmlns:a16="http://schemas.microsoft.com/office/drawing/2014/main" id="{7C6598E4-F20F-9A44-8B99-DF30E3510BE4}"/>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46" name="TextBox 145">
                      <a:extLst>
                        <a:ext uri="{FF2B5EF4-FFF2-40B4-BE49-F238E27FC236}">
                          <a16:creationId xmlns:a16="http://schemas.microsoft.com/office/drawing/2014/main" id="{0F2496E9-005C-2545-9894-9174E0CA1AE5}"/>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12" name="Oval 111">
                  <a:extLst>
                    <a:ext uri="{FF2B5EF4-FFF2-40B4-BE49-F238E27FC236}">
                      <a16:creationId xmlns:a16="http://schemas.microsoft.com/office/drawing/2014/main" id="{71C1620D-E993-FF4C-A233-10CB4E1851C9}"/>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3" name="Oval 112">
                  <a:extLst>
                    <a:ext uri="{FF2B5EF4-FFF2-40B4-BE49-F238E27FC236}">
                      <a16:creationId xmlns:a16="http://schemas.microsoft.com/office/drawing/2014/main" id="{F4CE5C19-E034-2345-AD57-9AEE92D2A4AF}"/>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4" name="Oval 113">
                  <a:extLst>
                    <a:ext uri="{FF2B5EF4-FFF2-40B4-BE49-F238E27FC236}">
                      <a16:creationId xmlns:a16="http://schemas.microsoft.com/office/drawing/2014/main" id="{2F44F980-4A3D-8443-928D-49B5AED3A5AE}"/>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5" name="Oval 114">
                  <a:extLst>
                    <a:ext uri="{FF2B5EF4-FFF2-40B4-BE49-F238E27FC236}">
                      <a16:creationId xmlns:a16="http://schemas.microsoft.com/office/drawing/2014/main" id="{C014EC17-CC14-B64A-B178-77B093AA19A2}"/>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6" name="Oval 115">
                  <a:extLst>
                    <a:ext uri="{FF2B5EF4-FFF2-40B4-BE49-F238E27FC236}">
                      <a16:creationId xmlns:a16="http://schemas.microsoft.com/office/drawing/2014/main" id="{99DAC11E-F3C7-9349-A724-605BC61585B4}"/>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7" name="Oval 116">
                  <a:extLst>
                    <a:ext uri="{FF2B5EF4-FFF2-40B4-BE49-F238E27FC236}">
                      <a16:creationId xmlns:a16="http://schemas.microsoft.com/office/drawing/2014/main" id="{8DF726F1-EAE6-5C42-8FB9-1F1920C3C698}"/>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118" name="Straight Connector 117">
              <a:extLst>
                <a:ext uri="{FF2B5EF4-FFF2-40B4-BE49-F238E27FC236}">
                  <a16:creationId xmlns:a16="http://schemas.microsoft.com/office/drawing/2014/main" id="{95B17457-8DD1-C041-BA35-ABDE11795FB3}"/>
                </a:ext>
              </a:extLst>
            </p:cNvPr>
            <p:cNvCxnSpPr>
              <a:cxnSpLocks/>
              <a:stCxn id="115" idx="6"/>
              <a:endCxn id="136"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BC358253-2462-A24A-BFAA-A19D640C3731}"/>
                </a:ext>
              </a:extLst>
            </p:cNvPr>
            <p:cNvCxnSpPr>
              <a:cxnSpLocks/>
              <a:stCxn id="116" idx="4"/>
              <a:endCxn id="136"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670A351B-3F61-7549-A1E3-E9A04746EDB9}"/>
                </a:ext>
              </a:extLst>
            </p:cNvPr>
            <p:cNvCxnSpPr>
              <a:cxnSpLocks/>
              <a:stCxn id="114" idx="0"/>
              <a:endCxn id="136"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1" name="Group 120">
              <a:extLst>
                <a:ext uri="{FF2B5EF4-FFF2-40B4-BE49-F238E27FC236}">
                  <a16:creationId xmlns:a16="http://schemas.microsoft.com/office/drawing/2014/main" id="{2A4B6695-5FCF-6549-B6A3-6ED5FAF7229A}"/>
                </a:ext>
              </a:extLst>
            </p:cNvPr>
            <p:cNvGrpSpPr/>
            <p:nvPr/>
          </p:nvGrpSpPr>
          <p:grpSpPr>
            <a:xfrm>
              <a:off x="8610247" y="4990220"/>
              <a:ext cx="474503" cy="412240"/>
              <a:chOff x="9288700" y="3036033"/>
              <a:chExt cx="474503" cy="412240"/>
            </a:xfrm>
          </p:grpSpPr>
          <p:sp>
            <p:nvSpPr>
              <p:cNvPr id="135" name="Rectangle 134">
                <a:extLst>
                  <a:ext uri="{FF2B5EF4-FFF2-40B4-BE49-F238E27FC236}">
                    <a16:creationId xmlns:a16="http://schemas.microsoft.com/office/drawing/2014/main" id="{691E09D6-0CDF-F841-AAE7-0D5D76D7636A}"/>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36" name="Rectangle 135">
                <a:extLst>
                  <a:ext uri="{FF2B5EF4-FFF2-40B4-BE49-F238E27FC236}">
                    <a16:creationId xmlns:a16="http://schemas.microsoft.com/office/drawing/2014/main" id="{C22323D6-2FE6-F245-AF09-58E6931990EE}"/>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37" name="Rectangle 136">
                <a:extLst>
                  <a:ext uri="{FF2B5EF4-FFF2-40B4-BE49-F238E27FC236}">
                    <a16:creationId xmlns:a16="http://schemas.microsoft.com/office/drawing/2014/main" id="{9D91003B-4959-0E46-87F0-F5F8949285B6}"/>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38" name="TextBox 137">
                    <a:extLst>
                      <a:ext uri="{FF2B5EF4-FFF2-40B4-BE49-F238E27FC236}">
                        <a16:creationId xmlns:a16="http://schemas.microsoft.com/office/drawing/2014/main" id="{14A46F83-ACC5-4F4B-98C3-AD060565B8DF}"/>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122" name="Straight Connector 121">
              <a:extLst>
                <a:ext uri="{FF2B5EF4-FFF2-40B4-BE49-F238E27FC236}">
                  <a16:creationId xmlns:a16="http://schemas.microsoft.com/office/drawing/2014/main" id="{C20EEA37-EAFD-024E-A22D-2C3545EC2B92}"/>
                </a:ext>
              </a:extLst>
            </p:cNvPr>
            <p:cNvCxnSpPr>
              <a:cxnSpLocks/>
              <a:stCxn id="116" idx="4"/>
              <a:endCxn id="132"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D1E32A08-A1FA-F540-99E4-46C1DB0780C2}"/>
                </a:ext>
              </a:extLst>
            </p:cNvPr>
            <p:cNvCxnSpPr>
              <a:cxnSpLocks/>
              <a:stCxn id="117" idx="2"/>
              <a:endCxn id="132"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D611F941-FEBA-E741-9AC5-9704464983A2}"/>
                </a:ext>
              </a:extLst>
            </p:cNvPr>
            <p:cNvCxnSpPr>
              <a:cxnSpLocks/>
              <a:stCxn id="114" idx="0"/>
              <a:endCxn id="132"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Group 124">
              <a:extLst>
                <a:ext uri="{FF2B5EF4-FFF2-40B4-BE49-F238E27FC236}">
                  <a16:creationId xmlns:a16="http://schemas.microsoft.com/office/drawing/2014/main" id="{5F7CA5A8-C385-FA4B-A14A-7DB28125DE3B}"/>
                </a:ext>
              </a:extLst>
            </p:cNvPr>
            <p:cNvGrpSpPr/>
            <p:nvPr/>
          </p:nvGrpSpPr>
          <p:grpSpPr>
            <a:xfrm>
              <a:off x="9393015" y="4990220"/>
              <a:ext cx="546126" cy="412737"/>
              <a:chOff x="9540595" y="3036033"/>
              <a:chExt cx="546126" cy="412737"/>
            </a:xfrm>
          </p:grpSpPr>
          <p:sp>
            <p:nvSpPr>
              <p:cNvPr id="131" name="Rectangle 130">
                <a:extLst>
                  <a:ext uri="{FF2B5EF4-FFF2-40B4-BE49-F238E27FC236}">
                    <a16:creationId xmlns:a16="http://schemas.microsoft.com/office/drawing/2014/main" id="{821BE9A2-059C-1246-A15B-5620F04CFA89}"/>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32" name="Rectangle 131">
                <a:extLst>
                  <a:ext uri="{FF2B5EF4-FFF2-40B4-BE49-F238E27FC236}">
                    <a16:creationId xmlns:a16="http://schemas.microsoft.com/office/drawing/2014/main" id="{0A838431-2268-874D-BFFA-6BC1937B494D}"/>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33" name="Rectangle 132">
                <a:extLst>
                  <a:ext uri="{FF2B5EF4-FFF2-40B4-BE49-F238E27FC236}">
                    <a16:creationId xmlns:a16="http://schemas.microsoft.com/office/drawing/2014/main" id="{139B4D9C-3D16-BC47-93AA-60054C9B6257}"/>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34" name="TextBox 133">
                    <a:extLst>
                      <a:ext uri="{FF2B5EF4-FFF2-40B4-BE49-F238E27FC236}">
                        <a16:creationId xmlns:a16="http://schemas.microsoft.com/office/drawing/2014/main" id="{76CCDC11-361D-EE48-8254-A0389149E703}"/>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126" name="Group 125">
              <a:extLst>
                <a:ext uri="{FF2B5EF4-FFF2-40B4-BE49-F238E27FC236}">
                  <a16:creationId xmlns:a16="http://schemas.microsoft.com/office/drawing/2014/main" id="{C8901C39-A6D3-4941-B7D0-BD5669A65300}"/>
                </a:ext>
              </a:extLst>
            </p:cNvPr>
            <p:cNvGrpSpPr/>
            <p:nvPr/>
          </p:nvGrpSpPr>
          <p:grpSpPr>
            <a:xfrm>
              <a:off x="9648485" y="4409628"/>
              <a:ext cx="749540" cy="380873"/>
              <a:chOff x="8665851" y="3155493"/>
              <a:chExt cx="749540" cy="380873"/>
            </a:xfrm>
          </p:grpSpPr>
          <p:cxnSp>
            <p:nvCxnSpPr>
              <p:cNvPr id="127" name="Straight Connector 126">
                <a:extLst>
                  <a:ext uri="{FF2B5EF4-FFF2-40B4-BE49-F238E27FC236}">
                    <a16:creationId xmlns:a16="http://schemas.microsoft.com/office/drawing/2014/main" id="{401E5F68-E4DF-754C-99EB-54D165ADE180}"/>
                  </a:ext>
                </a:extLst>
              </p:cNvPr>
              <p:cNvCxnSpPr>
                <a:cxnSpLocks/>
                <a:stCxn id="116" idx="6"/>
                <a:endCxn id="129"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a16="http://schemas.microsoft.com/office/drawing/2014/main" id="{620A68E1-D3AD-FF41-B152-F12409281E40}"/>
                  </a:ext>
                </a:extLst>
              </p:cNvPr>
              <p:cNvGrpSpPr/>
              <p:nvPr/>
            </p:nvGrpSpPr>
            <p:grpSpPr>
              <a:xfrm>
                <a:off x="8957481" y="3155493"/>
                <a:ext cx="457910" cy="380873"/>
                <a:chOff x="8957481" y="3155493"/>
                <a:chExt cx="457910" cy="380873"/>
              </a:xfrm>
            </p:grpSpPr>
            <p:sp>
              <p:nvSpPr>
                <p:cNvPr id="129" name="Rectangle 128">
                  <a:extLst>
                    <a:ext uri="{FF2B5EF4-FFF2-40B4-BE49-F238E27FC236}">
                      <a16:creationId xmlns:a16="http://schemas.microsoft.com/office/drawing/2014/main" id="{DD386AE9-C02F-D44B-8A39-F9DCEA22B26D}"/>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30" name="TextBox 129">
                      <a:extLst>
                        <a:ext uri="{FF2B5EF4-FFF2-40B4-BE49-F238E27FC236}">
                          <a16:creationId xmlns:a16="http://schemas.microsoft.com/office/drawing/2014/main" id="{123360C6-A30B-4941-A8AD-31FAE80B6DAD}"/>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grpSp>
        <p:nvGrpSpPr>
          <p:cNvPr id="147" name="Group 146">
            <a:extLst>
              <a:ext uri="{FF2B5EF4-FFF2-40B4-BE49-F238E27FC236}">
                <a16:creationId xmlns:a16="http://schemas.microsoft.com/office/drawing/2014/main" id="{2C35A173-3F0C-D94C-A800-75334EFAFA4B}"/>
              </a:ext>
            </a:extLst>
          </p:cNvPr>
          <p:cNvGrpSpPr/>
          <p:nvPr/>
        </p:nvGrpSpPr>
        <p:grpSpPr>
          <a:xfrm>
            <a:off x="7051933" y="2406746"/>
            <a:ext cx="4820224" cy="3502517"/>
            <a:chOff x="7048506" y="2406746"/>
            <a:chExt cx="4820224" cy="3502517"/>
          </a:xfrm>
        </p:grpSpPr>
        <p:sp>
          <p:nvSpPr>
            <p:cNvPr id="148" name="TextBox 147">
              <a:extLst>
                <a:ext uri="{FF2B5EF4-FFF2-40B4-BE49-F238E27FC236}">
                  <a16:creationId xmlns:a16="http://schemas.microsoft.com/office/drawing/2014/main" id="{51B2B811-44D2-4048-8DBE-67BA4852148A}"/>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149" name="Rectangle 148">
                  <a:extLst>
                    <a:ext uri="{FF2B5EF4-FFF2-40B4-BE49-F238E27FC236}">
                      <a16:creationId xmlns:a16="http://schemas.microsoft.com/office/drawing/2014/main" id="{298F305B-5C43-3A43-A3ED-E09B47A70DB1}"/>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545" name="Rectangle 544">
                  <a:extLst>
                    <a:ext uri="{FF2B5EF4-FFF2-40B4-BE49-F238E27FC236}">
                      <a16:creationId xmlns:a16="http://schemas.microsoft.com/office/drawing/2014/main" id="{9A5D9B4A-5948-EC49-80F0-9E01D77CCFC4}"/>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50"/>
                  <a:stretch>
                    <a:fillRect b="-6667"/>
                  </a:stretch>
                </a:blipFill>
              </p:spPr>
              <p:txBody>
                <a:bodyPr/>
                <a:lstStyle/>
                <a:p>
                  <a:r>
                    <a:rPr lang="en-GB">
                      <a:noFill/>
                    </a:rPr>
                    <a:t> </a:t>
                  </a:r>
                </a:p>
              </p:txBody>
            </p:sp>
          </mc:Fallback>
        </mc:AlternateContent>
        <p:cxnSp>
          <p:nvCxnSpPr>
            <p:cNvPr id="150" name="Straight Connector 149">
              <a:extLst>
                <a:ext uri="{FF2B5EF4-FFF2-40B4-BE49-F238E27FC236}">
                  <a16:creationId xmlns:a16="http://schemas.microsoft.com/office/drawing/2014/main" id="{C3AB8235-9454-4640-AECE-606BDDCBD3D0}"/>
                </a:ext>
              </a:extLst>
            </p:cNvPr>
            <p:cNvCxnSpPr>
              <a:cxnSpLocks/>
              <a:stCxn id="195" idx="0"/>
              <a:endCxn id="158"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A25FB8CD-AB38-0B4D-A787-CE09B0481343}"/>
                </a:ext>
              </a:extLst>
            </p:cNvPr>
            <p:cNvCxnSpPr>
              <a:cxnSpLocks/>
              <a:stCxn id="149" idx="0"/>
              <a:endCxn id="160"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3F1FE4E5-15EC-D046-8FC5-CF2FB131CB9C}"/>
                </a:ext>
              </a:extLst>
            </p:cNvPr>
            <p:cNvCxnSpPr>
              <a:cxnSpLocks/>
              <a:stCxn id="160" idx="0"/>
              <a:endCxn id="161" idx="4"/>
            </p:cNvCxnSpPr>
            <p:nvPr/>
          </p:nvCxnSpPr>
          <p:spPr>
            <a:xfrm flipH="1" flipV="1">
              <a:off x="11304572" y="4800697"/>
              <a:ext cx="1" cy="3293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0E43C2F8-96B0-6D42-9AAB-CD0485C03F55}"/>
                </a:ext>
              </a:extLst>
            </p:cNvPr>
            <p:cNvCxnSpPr>
              <a:cxnSpLocks/>
              <a:stCxn id="159" idx="0"/>
              <a:endCxn id="157" idx="5"/>
            </p:cNvCxnSpPr>
            <p:nvPr/>
          </p:nvCxnSpPr>
          <p:spPr>
            <a:xfrm flipH="1" flipV="1">
              <a:off x="10203511" y="2703496"/>
              <a:ext cx="1101062" cy="118218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D53457D7-6C32-4A43-8339-C9399295A004}"/>
                </a:ext>
              </a:extLst>
            </p:cNvPr>
            <p:cNvCxnSpPr>
              <a:cxnSpLocks/>
              <a:stCxn id="163" idx="0"/>
              <a:endCxn id="157"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55" name="Rectangle 154">
                  <a:extLst>
                    <a:ext uri="{FF2B5EF4-FFF2-40B4-BE49-F238E27FC236}">
                      <a16:creationId xmlns:a16="http://schemas.microsoft.com/office/drawing/2014/main" id="{0431CF7D-AD08-DD4A-9F9E-0685A45D6F2B}"/>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551" name="Rectangle 550">
                  <a:extLst>
                    <a:ext uri="{FF2B5EF4-FFF2-40B4-BE49-F238E27FC236}">
                      <a16:creationId xmlns:a16="http://schemas.microsoft.com/office/drawing/2014/main" id="{D52B0641-FF8F-744A-8146-042FE3271795}"/>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51"/>
                  <a:stretch>
                    <a:fillRect b="-6667"/>
                  </a:stretch>
                </a:blipFill>
              </p:spPr>
              <p:txBody>
                <a:bodyPr/>
                <a:lstStyle/>
                <a:p>
                  <a:r>
                    <a:rPr lang="en-GB">
                      <a:noFill/>
                    </a:rPr>
                    <a:t> </a:t>
                  </a:r>
                </a:p>
              </p:txBody>
            </p:sp>
          </mc:Fallback>
        </mc:AlternateContent>
        <p:cxnSp>
          <p:nvCxnSpPr>
            <p:cNvPr id="156" name="Straight Connector 155">
              <a:extLst>
                <a:ext uri="{FF2B5EF4-FFF2-40B4-BE49-F238E27FC236}">
                  <a16:creationId xmlns:a16="http://schemas.microsoft.com/office/drawing/2014/main" id="{AAE6D994-DDD5-F14D-956C-E609020F42B0}"/>
                </a:ext>
              </a:extLst>
            </p:cNvPr>
            <p:cNvCxnSpPr>
              <a:cxnSpLocks/>
              <a:stCxn id="155" idx="0"/>
              <a:endCxn id="157"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Oval 156">
              <a:extLst>
                <a:ext uri="{FF2B5EF4-FFF2-40B4-BE49-F238E27FC236}">
                  <a16:creationId xmlns:a16="http://schemas.microsoft.com/office/drawing/2014/main" id="{69FB987E-FFA1-CF4C-8792-CFF8172E888E}"/>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58" name="Oval 157">
              <a:extLst>
                <a:ext uri="{FF2B5EF4-FFF2-40B4-BE49-F238E27FC236}">
                  <a16:creationId xmlns:a16="http://schemas.microsoft.com/office/drawing/2014/main" id="{C75450E0-6B7A-A24D-9A8B-238E26D62F0E}"/>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59" name="Oval 158">
              <a:extLst>
                <a:ext uri="{FF2B5EF4-FFF2-40B4-BE49-F238E27FC236}">
                  <a16:creationId xmlns:a16="http://schemas.microsoft.com/office/drawing/2014/main" id="{F331AF9D-55D9-6743-A9F7-EFA4B7FFD4D5}"/>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60" name="Oval 159">
              <a:extLst>
                <a:ext uri="{FF2B5EF4-FFF2-40B4-BE49-F238E27FC236}">
                  <a16:creationId xmlns:a16="http://schemas.microsoft.com/office/drawing/2014/main" id="{0FAF2839-6E1A-9E41-A463-89A1A4A8739A}"/>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61" name="TextBox 160">
                  <a:extLst>
                    <a:ext uri="{FF2B5EF4-FFF2-40B4-BE49-F238E27FC236}">
                      <a16:creationId xmlns:a16="http://schemas.microsoft.com/office/drawing/2014/main" id="{E9B38FF7-8666-0041-B4E8-E89213CCB238}"/>
                    </a:ext>
                  </a:extLst>
                </p:cNvPr>
                <p:cNvSpPr txBox="1">
                  <a:spLocks/>
                </p:cNvSpPr>
                <p:nvPr/>
              </p:nvSpPr>
              <p:spPr>
                <a:xfrm>
                  <a:off x="11052572" y="4287297"/>
                  <a:ext cx="504000" cy="5134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59" name="TextBox 558">
                  <a:extLst>
                    <a:ext uri="{FF2B5EF4-FFF2-40B4-BE49-F238E27FC236}">
                      <a16:creationId xmlns:a16="http://schemas.microsoft.com/office/drawing/2014/main" id="{1B7F97C3-FEB1-2D4C-A795-A8EBC008DB0F}"/>
                    </a:ext>
                  </a:extLst>
                </p:cNvPr>
                <p:cNvSpPr txBox="1">
                  <a:spLocks noRot="1" noChangeAspect="1" noMove="1" noResize="1" noEditPoints="1" noAdjustHandles="1" noChangeArrowheads="1" noChangeShapeType="1" noTextEdit="1"/>
                </p:cNvSpPr>
                <p:nvPr/>
              </p:nvSpPr>
              <p:spPr>
                <a:xfrm>
                  <a:off x="11052572" y="4287297"/>
                  <a:ext cx="504000" cy="513400"/>
                </a:xfrm>
                <a:prstGeom prst="ellipse">
                  <a:avLst/>
                </a:prstGeom>
                <a:blipFill>
                  <a:blip r:embed="rId54"/>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2" name="Rectangle 161">
                  <a:extLst>
                    <a:ext uri="{FF2B5EF4-FFF2-40B4-BE49-F238E27FC236}">
                      <a16:creationId xmlns:a16="http://schemas.microsoft.com/office/drawing/2014/main" id="{30F35465-40C0-3943-B2B6-67FD6E4D433B}"/>
                    </a:ext>
                  </a:extLst>
                </p:cNvPr>
                <p:cNvSpPr/>
                <p:nvPr/>
              </p:nvSpPr>
              <p:spPr>
                <a:xfrm>
                  <a:off x="11484650" y="4410198"/>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560" name="Rectangle 559">
                  <a:extLst>
                    <a:ext uri="{FF2B5EF4-FFF2-40B4-BE49-F238E27FC236}">
                      <a16:creationId xmlns:a16="http://schemas.microsoft.com/office/drawing/2014/main" id="{750F2AEE-8F41-1B4E-BB76-8DD66CB36DAD}"/>
                    </a:ext>
                  </a:extLst>
                </p:cNvPr>
                <p:cNvSpPr>
                  <a:spLocks noRot="1" noChangeAspect="1" noMove="1" noResize="1" noEditPoints="1" noAdjustHandles="1" noChangeArrowheads="1" noChangeShapeType="1" noTextEdit="1"/>
                </p:cNvSpPr>
                <p:nvPr/>
              </p:nvSpPr>
              <p:spPr>
                <a:xfrm>
                  <a:off x="11484650" y="4410198"/>
                  <a:ext cx="384080" cy="276999"/>
                </a:xfrm>
                <a:prstGeom prst="rect">
                  <a:avLst/>
                </a:prstGeom>
                <a:blipFill>
                  <a:blip r:embed="rId5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3" name="TextBox 162">
                  <a:extLst>
                    <a:ext uri="{FF2B5EF4-FFF2-40B4-BE49-F238E27FC236}">
                      <a16:creationId xmlns:a16="http://schemas.microsoft.com/office/drawing/2014/main" id="{B73DDA5F-AD77-904A-A465-4835B2F20535}"/>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61" name="TextBox 560">
                  <a:extLst>
                    <a:ext uri="{FF2B5EF4-FFF2-40B4-BE49-F238E27FC236}">
                      <a16:creationId xmlns:a16="http://schemas.microsoft.com/office/drawing/2014/main" id="{5E24AD1F-ED1E-2340-983B-F2E660F9503B}"/>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56"/>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4" name="Rectangle 163">
                  <a:extLst>
                    <a:ext uri="{FF2B5EF4-FFF2-40B4-BE49-F238E27FC236}">
                      <a16:creationId xmlns:a16="http://schemas.microsoft.com/office/drawing/2014/main" id="{F90854D6-D616-A14A-9197-8BBB1B3FC78A}"/>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562" name="Rectangle 561">
                  <a:extLst>
                    <a:ext uri="{FF2B5EF4-FFF2-40B4-BE49-F238E27FC236}">
                      <a16:creationId xmlns:a16="http://schemas.microsoft.com/office/drawing/2014/main" id="{2F993929-868C-5D45-A2EE-C447F4E3B053}"/>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57"/>
                  <a:stretch>
                    <a:fillRect/>
                  </a:stretch>
                </a:blipFill>
              </p:spPr>
              <p:txBody>
                <a:bodyPr/>
                <a:lstStyle/>
                <a:p>
                  <a:r>
                    <a:rPr lang="en-GB">
                      <a:noFill/>
                    </a:rPr>
                    <a:t> </a:t>
                  </a:r>
                </a:p>
              </p:txBody>
            </p:sp>
          </mc:Fallback>
        </mc:AlternateContent>
        <p:cxnSp>
          <p:nvCxnSpPr>
            <p:cNvPr id="165" name="Straight Connector 164">
              <a:extLst>
                <a:ext uri="{FF2B5EF4-FFF2-40B4-BE49-F238E27FC236}">
                  <a16:creationId xmlns:a16="http://schemas.microsoft.com/office/drawing/2014/main" id="{4077F787-7E76-DC4A-B83C-A13AABA447E7}"/>
                </a:ext>
              </a:extLst>
            </p:cNvPr>
            <p:cNvCxnSpPr>
              <a:cxnSpLocks/>
              <a:stCxn id="190" idx="0"/>
              <a:endCxn id="158"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03D162B2-C0BE-2B4B-B765-9F2076205020}"/>
                </a:ext>
              </a:extLst>
            </p:cNvPr>
            <p:cNvCxnSpPr>
              <a:cxnSpLocks/>
              <a:stCxn id="158" idx="0"/>
              <a:endCxn id="163"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67" name="Rectangle 166">
                  <a:extLst>
                    <a:ext uri="{FF2B5EF4-FFF2-40B4-BE49-F238E27FC236}">
                      <a16:creationId xmlns:a16="http://schemas.microsoft.com/office/drawing/2014/main" id="{3A380833-FDC8-D14E-84F4-E5845245F013}"/>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565" name="Rectangle 564">
                  <a:extLst>
                    <a:ext uri="{FF2B5EF4-FFF2-40B4-BE49-F238E27FC236}">
                      <a16:creationId xmlns:a16="http://schemas.microsoft.com/office/drawing/2014/main" id="{7C253DA6-79B8-3946-A2E8-488C72C1141D}"/>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58"/>
                  <a:stretch>
                    <a:fillRect/>
                  </a:stretch>
                </a:blipFill>
              </p:spPr>
              <p:txBody>
                <a:bodyPr/>
                <a:lstStyle/>
                <a:p>
                  <a:r>
                    <a:rPr lang="en-GB">
                      <a:noFill/>
                    </a:rPr>
                    <a:t> </a:t>
                  </a:r>
                </a:p>
              </p:txBody>
            </p:sp>
          </mc:Fallback>
        </mc:AlternateContent>
        <p:cxnSp>
          <p:nvCxnSpPr>
            <p:cNvPr id="168" name="Straight Connector 167">
              <a:extLst>
                <a:ext uri="{FF2B5EF4-FFF2-40B4-BE49-F238E27FC236}">
                  <a16:creationId xmlns:a16="http://schemas.microsoft.com/office/drawing/2014/main" id="{DAD031FF-BE0F-2945-8230-C160D06D1DAF}"/>
                </a:ext>
              </a:extLst>
            </p:cNvPr>
            <p:cNvCxnSpPr>
              <a:cxnSpLocks/>
              <a:stCxn id="161" idx="0"/>
              <a:endCxn id="159" idx="4"/>
            </p:cNvCxnSpPr>
            <p:nvPr/>
          </p:nvCxnSpPr>
          <p:spPr>
            <a:xfrm flipV="1">
              <a:off x="11304572" y="3957609"/>
              <a:ext cx="1" cy="3296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69" name="Rectangle 168">
                  <a:extLst>
                    <a:ext uri="{FF2B5EF4-FFF2-40B4-BE49-F238E27FC236}">
                      <a16:creationId xmlns:a16="http://schemas.microsoft.com/office/drawing/2014/main" id="{D96D4970-A3B8-4F49-B76D-AD47AAA523A6}"/>
                    </a:ext>
                  </a:extLst>
                </p:cNvPr>
                <p:cNvSpPr/>
                <p:nvPr/>
              </p:nvSpPr>
              <p:spPr>
                <a:xfrm>
                  <a:off x="11271607" y="5025942"/>
                  <a:ext cx="37689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569" name="Rectangle 568">
                  <a:extLst>
                    <a:ext uri="{FF2B5EF4-FFF2-40B4-BE49-F238E27FC236}">
                      <a16:creationId xmlns:a16="http://schemas.microsoft.com/office/drawing/2014/main" id="{B3556997-030A-9241-A781-363FF4290627}"/>
                    </a:ext>
                  </a:extLst>
                </p:cNvPr>
                <p:cNvSpPr>
                  <a:spLocks noRot="1" noChangeAspect="1" noMove="1" noResize="1" noEditPoints="1" noAdjustHandles="1" noChangeArrowheads="1" noChangeShapeType="1" noTextEdit="1"/>
                </p:cNvSpPr>
                <p:nvPr/>
              </p:nvSpPr>
              <p:spPr>
                <a:xfrm>
                  <a:off x="11271607" y="5025942"/>
                  <a:ext cx="376898" cy="276999"/>
                </a:xfrm>
                <a:prstGeom prst="rect">
                  <a:avLst/>
                </a:prstGeom>
                <a:blipFill>
                  <a:blip r:embed="rId6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0" name="Rectangle 169">
                  <a:extLst>
                    <a:ext uri="{FF2B5EF4-FFF2-40B4-BE49-F238E27FC236}">
                      <a16:creationId xmlns:a16="http://schemas.microsoft.com/office/drawing/2014/main" id="{9D333EB9-86E0-464D-A969-D6BAEDF3AD20}"/>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panose="02040503050406030204" pitchFamily="18" charset="0"/>
                              </a:rPr>
                              <m:t>𝑚</m:t>
                            </m:r>
                          </m:e>
                        </m:d>
                      </m:oMath>
                    </m:oMathPara>
                  </a14:m>
                  <a:endParaRPr lang="en-GB" sz="1200" dirty="0">
                    <a:solidFill>
                      <a:schemeClr val="tx1">
                        <a:lumMod val="60000"/>
                        <a:lumOff val="40000"/>
                      </a:schemeClr>
                    </a:solidFill>
                  </a:endParaRPr>
                </a:p>
              </p:txBody>
            </p:sp>
          </mc:Choice>
          <mc:Fallback xmlns="">
            <p:sp>
              <p:nvSpPr>
                <p:cNvPr id="170" name="Rectangle 169">
                  <a:extLst>
                    <a:ext uri="{FF2B5EF4-FFF2-40B4-BE49-F238E27FC236}">
                      <a16:creationId xmlns:a16="http://schemas.microsoft.com/office/drawing/2014/main" id="{9D333EB9-86E0-464D-A969-D6BAEDF3AD20}"/>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6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1" name="Rectangle 170">
                  <a:extLst>
                    <a:ext uri="{FF2B5EF4-FFF2-40B4-BE49-F238E27FC236}">
                      <a16:creationId xmlns:a16="http://schemas.microsoft.com/office/drawing/2014/main" id="{741E1C41-727B-9D46-9136-2FF183196F86}"/>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1" name="Rectangle 570">
                  <a:extLst>
                    <a:ext uri="{FF2B5EF4-FFF2-40B4-BE49-F238E27FC236}">
                      <a16:creationId xmlns:a16="http://schemas.microsoft.com/office/drawing/2014/main" id="{7F726452-4852-3242-80A9-8142B42592B0}"/>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62"/>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2" name="Rectangle 171">
                  <a:extLst>
                    <a:ext uri="{FF2B5EF4-FFF2-40B4-BE49-F238E27FC236}">
                      <a16:creationId xmlns:a16="http://schemas.microsoft.com/office/drawing/2014/main" id="{EAD80B2D-2B24-7743-9A35-7A3C8164AFFC}"/>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𝑇𝑟𝑎𝑣𝑒𝑙</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172" name="Rectangle 171">
                  <a:extLst>
                    <a:ext uri="{FF2B5EF4-FFF2-40B4-BE49-F238E27FC236}">
                      <a16:creationId xmlns:a16="http://schemas.microsoft.com/office/drawing/2014/main" id="{EAD80B2D-2B24-7743-9A35-7A3C8164AFFC}"/>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6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3" name="Rectangle 172">
                  <a:extLst>
                    <a:ext uri="{FF2B5EF4-FFF2-40B4-BE49-F238E27FC236}">
                      <a16:creationId xmlns:a16="http://schemas.microsoft.com/office/drawing/2014/main" id="{BE25B33F-42AD-CD4E-A5C9-4607B219FB09}"/>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173" name="Rectangle 172">
                  <a:extLst>
                    <a:ext uri="{FF2B5EF4-FFF2-40B4-BE49-F238E27FC236}">
                      <a16:creationId xmlns:a16="http://schemas.microsoft.com/office/drawing/2014/main" id="{BE25B33F-42AD-CD4E-A5C9-4607B219FB09}"/>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6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4" name="Rectangle 173">
                  <a:extLst>
                    <a:ext uri="{FF2B5EF4-FFF2-40B4-BE49-F238E27FC236}">
                      <a16:creationId xmlns:a16="http://schemas.microsoft.com/office/drawing/2014/main" id="{53156BED-5138-3449-9BFF-232D5F074502}"/>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4" name="Rectangle 573">
                  <a:extLst>
                    <a:ext uri="{FF2B5EF4-FFF2-40B4-BE49-F238E27FC236}">
                      <a16:creationId xmlns:a16="http://schemas.microsoft.com/office/drawing/2014/main" id="{3B985884-E496-3C41-B282-7D66FBB16FA1}"/>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65"/>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5" name="Rectangle 174">
                  <a:extLst>
                    <a:ext uri="{FF2B5EF4-FFF2-40B4-BE49-F238E27FC236}">
                      <a16:creationId xmlns:a16="http://schemas.microsoft.com/office/drawing/2014/main" id="{C23E6DB6-0407-E54A-9035-C805219EE734}"/>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75" name="Rectangle 174">
                  <a:extLst>
                    <a:ext uri="{FF2B5EF4-FFF2-40B4-BE49-F238E27FC236}">
                      <a16:creationId xmlns:a16="http://schemas.microsoft.com/office/drawing/2014/main" id="{C23E6DB6-0407-E54A-9035-C805219EE734}"/>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66"/>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6" name="Rectangle 175">
                  <a:extLst>
                    <a:ext uri="{FF2B5EF4-FFF2-40B4-BE49-F238E27FC236}">
                      <a16:creationId xmlns:a16="http://schemas.microsoft.com/office/drawing/2014/main" id="{88377FF0-D63F-0E4D-936B-7986CE650CC4}"/>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6" name="Rectangle 575">
                  <a:extLst>
                    <a:ext uri="{FF2B5EF4-FFF2-40B4-BE49-F238E27FC236}">
                      <a16:creationId xmlns:a16="http://schemas.microsoft.com/office/drawing/2014/main" id="{B1D99C32-5022-9C4C-89ED-0420967A5CCC}"/>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7" name="Rectangle 176">
                  <a:extLst>
                    <a:ext uri="{FF2B5EF4-FFF2-40B4-BE49-F238E27FC236}">
                      <a16:creationId xmlns:a16="http://schemas.microsoft.com/office/drawing/2014/main" id="{098534C3-1FFD-3B49-995A-D19D33EB424C}"/>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577" name="Rectangle 576">
                  <a:extLst>
                    <a:ext uri="{FF2B5EF4-FFF2-40B4-BE49-F238E27FC236}">
                      <a16:creationId xmlns:a16="http://schemas.microsoft.com/office/drawing/2014/main" id="{C0870232-5A6B-1841-91EB-757F78AC140C}"/>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67"/>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8" name="Rectangle 177">
                  <a:extLst>
                    <a:ext uri="{FF2B5EF4-FFF2-40B4-BE49-F238E27FC236}">
                      <a16:creationId xmlns:a16="http://schemas.microsoft.com/office/drawing/2014/main" id="{5E827AD0-B5FA-1C44-8D6B-D778C359D602}"/>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8" name="Rectangle 577">
                  <a:extLst>
                    <a:ext uri="{FF2B5EF4-FFF2-40B4-BE49-F238E27FC236}">
                      <a16:creationId xmlns:a16="http://schemas.microsoft.com/office/drawing/2014/main" id="{0CE9AFB1-87F3-2541-BDFC-7A37F4F58293}"/>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6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9" name="Rectangle 178">
                  <a:extLst>
                    <a:ext uri="{FF2B5EF4-FFF2-40B4-BE49-F238E27FC236}">
                      <a16:creationId xmlns:a16="http://schemas.microsoft.com/office/drawing/2014/main" id="{E452513B-C883-8244-AE99-B82AA0641BA5}"/>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9" name="Rectangle 578">
                  <a:extLst>
                    <a:ext uri="{FF2B5EF4-FFF2-40B4-BE49-F238E27FC236}">
                      <a16:creationId xmlns:a16="http://schemas.microsoft.com/office/drawing/2014/main" id="{D493BB10-892D-FC48-A907-3BA48AB618FA}"/>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6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0" name="Rectangle 179">
                  <a:extLst>
                    <a:ext uri="{FF2B5EF4-FFF2-40B4-BE49-F238E27FC236}">
                      <a16:creationId xmlns:a16="http://schemas.microsoft.com/office/drawing/2014/main" id="{0D01B8FC-A516-6E46-9CAD-E052EF00F900}"/>
                    </a:ext>
                  </a:extLst>
                </p:cNvPr>
                <p:cNvSpPr/>
                <p:nvPr/>
              </p:nvSpPr>
              <p:spPr>
                <a:xfrm>
                  <a:off x="10535023" y="4931769"/>
                  <a:ext cx="704167"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solidFill>
                      <a:schemeClr val="tx1">
                        <a:lumMod val="60000"/>
                        <a:lumOff val="40000"/>
                      </a:schemeClr>
                    </a:solidFill>
                  </a:endParaRPr>
                </a:p>
              </p:txBody>
            </p:sp>
          </mc:Choice>
          <mc:Fallback xmlns="">
            <p:sp>
              <p:nvSpPr>
                <p:cNvPr id="180" name="Rectangle 179">
                  <a:extLst>
                    <a:ext uri="{FF2B5EF4-FFF2-40B4-BE49-F238E27FC236}">
                      <a16:creationId xmlns:a16="http://schemas.microsoft.com/office/drawing/2014/main" id="{0D01B8FC-A516-6E46-9CAD-E052EF00F900}"/>
                    </a:ext>
                  </a:extLst>
                </p:cNvPr>
                <p:cNvSpPr>
                  <a:spLocks noRot="1" noChangeAspect="1" noMove="1" noResize="1" noEditPoints="1" noAdjustHandles="1" noChangeArrowheads="1" noChangeShapeType="1" noTextEdit="1"/>
                </p:cNvSpPr>
                <p:nvPr/>
              </p:nvSpPr>
              <p:spPr>
                <a:xfrm>
                  <a:off x="10535023" y="4931769"/>
                  <a:ext cx="704167" cy="276999"/>
                </a:xfrm>
                <a:prstGeom prst="rect">
                  <a:avLst/>
                </a:prstGeom>
                <a:blipFill>
                  <a:blip r:embed="rId7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1" name="Rectangle 180">
                  <a:extLst>
                    <a:ext uri="{FF2B5EF4-FFF2-40B4-BE49-F238E27FC236}">
                      <a16:creationId xmlns:a16="http://schemas.microsoft.com/office/drawing/2014/main" id="{3357FBC0-9E33-E842-8091-CECE6BA280AC}"/>
                    </a:ext>
                  </a:extLst>
                </p:cNvPr>
                <p:cNvSpPr/>
                <p:nvPr/>
              </p:nvSpPr>
              <p:spPr>
                <a:xfrm>
                  <a:off x="10499013"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181" name="Rectangle 180">
                  <a:extLst>
                    <a:ext uri="{FF2B5EF4-FFF2-40B4-BE49-F238E27FC236}">
                      <a16:creationId xmlns:a16="http://schemas.microsoft.com/office/drawing/2014/main" id="{3357FBC0-9E33-E842-8091-CECE6BA280AC}"/>
                    </a:ext>
                  </a:extLst>
                </p:cNvPr>
                <p:cNvSpPr>
                  <a:spLocks noRot="1" noChangeAspect="1" noMove="1" noResize="1" noEditPoints="1" noAdjustHandles="1" noChangeArrowheads="1" noChangeShapeType="1" noTextEdit="1"/>
                </p:cNvSpPr>
                <p:nvPr/>
              </p:nvSpPr>
              <p:spPr>
                <a:xfrm>
                  <a:off x="10499013" y="4256331"/>
                  <a:ext cx="316112" cy="276999"/>
                </a:xfrm>
                <a:prstGeom prst="rect">
                  <a:avLst/>
                </a:prstGeom>
                <a:blipFill>
                  <a:blip r:embed="rId7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2" name="Rectangle 181">
                  <a:extLst>
                    <a:ext uri="{FF2B5EF4-FFF2-40B4-BE49-F238E27FC236}">
                      <a16:creationId xmlns:a16="http://schemas.microsoft.com/office/drawing/2014/main" id="{F3BD7ECB-7C12-8749-9B51-870A9C8DAB31}"/>
                    </a:ext>
                  </a:extLst>
                </p:cNvPr>
                <p:cNvSpPr/>
                <p:nvPr/>
              </p:nvSpPr>
              <p:spPr>
                <a:xfrm>
                  <a:off x="10617313" y="3917146"/>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82" name="Rectangle 181">
                  <a:extLst>
                    <a:ext uri="{FF2B5EF4-FFF2-40B4-BE49-F238E27FC236}">
                      <a16:creationId xmlns:a16="http://schemas.microsoft.com/office/drawing/2014/main" id="{F3BD7ECB-7C12-8749-9B51-870A9C8DAB31}"/>
                    </a:ext>
                  </a:extLst>
                </p:cNvPr>
                <p:cNvSpPr>
                  <a:spLocks noRot="1" noChangeAspect="1" noMove="1" noResize="1" noEditPoints="1" noAdjustHandles="1" noChangeArrowheads="1" noChangeShapeType="1" noTextEdit="1"/>
                </p:cNvSpPr>
                <p:nvPr/>
              </p:nvSpPr>
              <p:spPr>
                <a:xfrm>
                  <a:off x="10617313" y="3917146"/>
                  <a:ext cx="543803" cy="276999"/>
                </a:xfrm>
                <a:prstGeom prst="rect">
                  <a:avLst/>
                </a:prstGeom>
                <a:blipFill>
                  <a:blip r:embed="rId72"/>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3" name="Rectangle 182">
                  <a:extLst>
                    <a:ext uri="{FF2B5EF4-FFF2-40B4-BE49-F238E27FC236}">
                      <a16:creationId xmlns:a16="http://schemas.microsoft.com/office/drawing/2014/main" id="{1054586E-3449-2F44-8A01-E5E7F0AA91C2}"/>
                    </a:ext>
                  </a:extLst>
                </p:cNvPr>
                <p:cNvSpPr/>
                <p:nvPr/>
              </p:nvSpPr>
              <p:spPr>
                <a:xfrm>
                  <a:off x="10440053" y="3712276"/>
                  <a:ext cx="89832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m:t>
                            </m:r>
                          </m:e>
                          <m:sub>
                            <m:r>
                              <a:rPr lang="de-DE" sz="1200" i="1">
                                <a:solidFill>
                                  <a:schemeClr val="tx1">
                                    <a:lumMod val="60000"/>
                                    <a:lumOff val="40000"/>
                                  </a:schemeClr>
                                </a:solidFill>
                                <a:latin typeface="Cambria Math" panose="02040503050406030204" pitchFamily="18" charset="0"/>
                              </a:rPr>
                              <m:t>𝐼</m:t>
                            </m:r>
                          </m:sub>
                        </m:sSub>
                        <m:d>
                          <m:dPr>
                            <m:begChr m:val="["/>
                            <m:endChr m:val="]"/>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𝑖</m:t>
                                </m:r>
                              </m:e>
                            </m:d>
                          </m:e>
                        </m:d>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83" name="Rectangle 182">
                  <a:extLst>
                    <a:ext uri="{FF2B5EF4-FFF2-40B4-BE49-F238E27FC236}">
                      <a16:creationId xmlns:a16="http://schemas.microsoft.com/office/drawing/2014/main" id="{1054586E-3449-2F44-8A01-E5E7F0AA91C2}"/>
                    </a:ext>
                  </a:extLst>
                </p:cNvPr>
                <p:cNvSpPr>
                  <a:spLocks noRot="1" noChangeAspect="1" noMove="1" noResize="1" noEditPoints="1" noAdjustHandles="1" noChangeArrowheads="1" noChangeShapeType="1" noTextEdit="1"/>
                </p:cNvSpPr>
                <p:nvPr/>
              </p:nvSpPr>
              <p:spPr>
                <a:xfrm>
                  <a:off x="10440053" y="3712276"/>
                  <a:ext cx="898323" cy="276999"/>
                </a:xfrm>
                <a:prstGeom prst="rect">
                  <a:avLst/>
                </a:prstGeom>
                <a:blipFill>
                  <a:blip r:embed="rId7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4" name="Rectangle 183">
                  <a:extLst>
                    <a:ext uri="{FF2B5EF4-FFF2-40B4-BE49-F238E27FC236}">
                      <a16:creationId xmlns:a16="http://schemas.microsoft.com/office/drawing/2014/main" id="{436BD904-A4EE-B04F-A1DB-1FE4E1631952}"/>
                    </a:ext>
                  </a:extLst>
                </p:cNvPr>
                <p:cNvSpPr/>
                <p:nvPr/>
              </p:nvSpPr>
              <p:spPr>
                <a:xfrm>
                  <a:off x="10207908" y="4428967"/>
                  <a:ext cx="89832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m:t>
                            </m:r>
                          </m:e>
                          <m:sub>
                            <m:r>
                              <a:rPr lang="de-DE" sz="1200" i="1">
                                <a:solidFill>
                                  <a:schemeClr val="tx1">
                                    <a:lumMod val="60000"/>
                                    <a:lumOff val="40000"/>
                                  </a:schemeClr>
                                </a:solidFill>
                                <a:latin typeface="Cambria Math" panose="02040503050406030204" pitchFamily="18" charset="0"/>
                              </a:rPr>
                              <m:t>𝐼</m:t>
                            </m:r>
                          </m:sub>
                        </m:sSub>
                        <m:d>
                          <m:dPr>
                            <m:begChr m:val="["/>
                            <m:endChr m:val="]"/>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𝑖</m:t>
                                </m:r>
                              </m:e>
                            </m:d>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84" name="Rectangle 183">
                  <a:extLst>
                    <a:ext uri="{FF2B5EF4-FFF2-40B4-BE49-F238E27FC236}">
                      <a16:creationId xmlns:a16="http://schemas.microsoft.com/office/drawing/2014/main" id="{436BD904-A4EE-B04F-A1DB-1FE4E1631952}"/>
                    </a:ext>
                  </a:extLst>
                </p:cNvPr>
                <p:cNvSpPr>
                  <a:spLocks noRot="1" noChangeAspect="1" noMove="1" noResize="1" noEditPoints="1" noAdjustHandles="1" noChangeArrowheads="1" noChangeShapeType="1" noTextEdit="1"/>
                </p:cNvSpPr>
                <p:nvPr/>
              </p:nvSpPr>
              <p:spPr>
                <a:xfrm>
                  <a:off x="10207908" y="4428967"/>
                  <a:ext cx="898323" cy="461665"/>
                </a:xfrm>
                <a:prstGeom prst="rect">
                  <a:avLst/>
                </a:prstGeom>
                <a:blipFill>
                  <a:blip r:embed="rId74"/>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5" name="Rectangle 184">
                  <a:extLst>
                    <a:ext uri="{FF2B5EF4-FFF2-40B4-BE49-F238E27FC236}">
                      <a16:creationId xmlns:a16="http://schemas.microsoft.com/office/drawing/2014/main" id="{DB13C81B-557A-8A4A-82C8-8D5498D12A4D}"/>
                    </a:ext>
                  </a:extLst>
                </p:cNvPr>
                <p:cNvSpPr/>
                <p:nvPr/>
              </p:nvSpPr>
              <p:spPr>
                <a:xfrm>
                  <a:off x="10437945" y="5114402"/>
                  <a:ext cx="89832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b="0" i="1" smtClean="0">
                                <a:solidFill>
                                  <a:schemeClr val="tx1">
                                    <a:lumMod val="60000"/>
                                    <a:lumOff val="40000"/>
                                  </a:schemeClr>
                                </a:solidFill>
                                <a:latin typeface="Cambria Math" panose="02040503050406030204" pitchFamily="18" charset="0"/>
                              </a:rPr>
                              <m:t>#</m:t>
                            </m:r>
                          </m:e>
                          <m:sub>
                            <m:r>
                              <a:rPr lang="de-DE" sz="1200" b="0" i="1" smtClean="0">
                                <a:solidFill>
                                  <a:schemeClr val="tx1">
                                    <a:lumMod val="60000"/>
                                    <a:lumOff val="40000"/>
                                  </a:schemeClr>
                                </a:solidFill>
                                <a:latin typeface="Cambria Math" panose="02040503050406030204" pitchFamily="18" charset="0"/>
                              </a:rPr>
                              <m:t>𝐼</m:t>
                            </m:r>
                          </m:sub>
                        </m:sSub>
                        <m:d>
                          <m:dPr>
                            <m:begChr m:val="["/>
                            <m:endChr m:val="]"/>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e>
                        </m:d>
                      </m:oMath>
                    </m:oMathPara>
                  </a14:m>
                  <a:endParaRPr lang="de-DE" sz="1200" b="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85" name="Rectangle 184">
                  <a:extLst>
                    <a:ext uri="{FF2B5EF4-FFF2-40B4-BE49-F238E27FC236}">
                      <a16:creationId xmlns:a16="http://schemas.microsoft.com/office/drawing/2014/main" id="{DB13C81B-557A-8A4A-82C8-8D5498D12A4D}"/>
                    </a:ext>
                  </a:extLst>
                </p:cNvPr>
                <p:cNvSpPr>
                  <a:spLocks noRot="1" noChangeAspect="1" noMove="1" noResize="1" noEditPoints="1" noAdjustHandles="1" noChangeArrowheads="1" noChangeShapeType="1" noTextEdit="1"/>
                </p:cNvSpPr>
                <p:nvPr/>
              </p:nvSpPr>
              <p:spPr>
                <a:xfrm>
                  <a:off x="10437945" y="5114402"/>
                  <a:ext cx="898323" cy="461665"/>
                </a:xfrm>
                <a:prstGeom prst="rect">
                  <a:avLst/>
                </a:prstGeom>
                <a:blipFill>
                  <a:blip r:embed="rId75"/>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6" name="Rectangle 185">
                  <a:extLst>
                    <a:ext uri="{FF2B5EF4-FFF2-40B4-BE49-F238E27FC236}">
                      <a16:creationId xmlns:a16="http://schemas.microsoft.com/office/drawing/2014/main" id="{51B06106-0E35-594E-B0E3-06CD956C6E80}"/>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86" name="Rectangle 185">
                  <a:extLst>
                    <a:ext uri="{FF2B5EF4-FFF2-40B4-BE49-F238E27FC236}">
                      <a16:creationId xmlns:a16="http://schemas.microsoft.com/office/drawing/2014/main" id="{51B06106-0E35-594E-B0E3-06CD956C6E80}"/>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76"/>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7" name="Rectangle 186">
                  <a:extLst>
                    <a:ext uri="{FF2B5EF4-FFF2-40B4-BE49-F238E27FC236}">
                      <a16:creationId xmlns:a16="http://schemas.microsoft.com/office/drawing/2014/main" id="{463A207C-397E-1F49-801E-B081DAEA30EA}"/>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87" name="Rectangle 186">
                  <a:extLst>
                    <a:ext uri="{FF2B5EF4-FFF2-40B4-BE49-F238E27FC236}">
                      <a16:creationId xmlns:a16="http://schemas.microsoft.com/office/drawing/2014/main" id="{463A207C-397E-1F49-801E-B081DAEA30EA}"/>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77"/>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8" name="Rectangle 187">
                  <a:extLst>
                    <a:ext uri="{FF2B5EF4-FFF2-40B4-BE49-F238E27FC236}">
                      <a16:creationId xmlns:a16="http://schemas.microsoft.com/office/drawing/2014/main" id="{4B65AE84-BB0C-5048-827D-3D46D3486489}"/>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588" name="Rectangle 587">
                  <a:extLst>
                    <a:ext uri="{FF2B5EF4-FFF2-40B4-BE49-F238E27FC236}">
                      <a16:creationId xmlns:a16="http://schemas.microsoft.com/office/drawing/2014/main" id="{B76F8A17-81BF-6F4C-A93B-1BC22C78C565}"/>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78"/>
                  <a:stretch>
                    <a:fillRect b="-6667"/>
                  </a:stretch>
                </a:blipFill>
              </p:spPr>
              <p:txBody>
                <a:bodyPr/>
                <a:lstStyle/>
                <a:p>
                  <a:r>
                    <a:rPr lang="en-GB">
                      <a:noFill/>
                    </a:rPr>
                    <a:t> </a:t>
                  </a:r>
                </a:p>
              </p:txBody>
            </p:sp>
          </mc:Fallback>
        </mc:AlternateContent>
        <p:cxnSp>
          <p:nvCxnSpPr>
            <p:cNvPr id="189" name="Straight Connector 188">
              <a:extLst>
                <a:ext uri="{FF2B5EF4-FFF2-40B4-BE49-F238E27FC236}">
                  <a16:creationId xmlns:a16="http://schemas.microsoft.com/office/drawing/2014/main" id="{21CDC4F5-53AC-A647-9FBD-362685197EF9}"/>
                </a:ext>
              </a:extLst>
            </p:cNvPr>
            <p:cNvCxnSpPr>
              <a:cxnSpLocks/>
              <a:stCxn id="188" idx="0"/>
              <a:endCxn id="190"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0" name="Oval 189">
              <a:extLst>
                <a:ext uri="{FF2B5EF4-FFF2-40B4-BE49-F238E27FC236}">
                  <a16:creationId xmlns:a16="http://schemas.microsoft.com/office/drawing/2014/main" id="{59428EAA-7D5E-1048-A555-37EDBCB9665E}"/>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91" name="Rectangle 190">
                  <a:extLst>
                    <a:ext uri="{FF2B5EF4-FFF2-40B4-BE49-F238E27FC236}">
                      <a16:creationId xmlns:a16="http://schemas.microsoft.com/office/drawing/2014/main" id="{A4C11958-4902-C04E-BC54-F09BEF18FC66}"/>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591" name="Rectangle 590">
                  <a:extLst>
                    <a:ext uri="{FF2B5EF4-FFF2-40B4-BE49-F238E27FC236}">
                      <a16:creationId xmlns:a16="http://schemas.microsoft.com/office/drawing/2014/main" id="{D86F3859-1CB7-B54B-8533-9953742DE95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4"/>
                  <a:stretch>
                    <a:fillRect b="-6667"/>
                  </a:stretch>
                </a:blipFill>
              </p:spPr>
              <p:txBody>
                <a:bodyPr/>
                <a:lstStyle/>
                <a:p>
                  <a:r>
                    <a:rPr lang="en-GB">
                      <a:noFill/>
                    </a:rPr>
                    <a:t> </a:t>
                  </a:r>
                </a:p>
              </p:txBody>
            </p:sp>
          </mc:Fallback>
        </mc:AlternateContent>
        <p:cxnSp>
          <p:nvCxnSpPr>
            <p:cNvPr id="192" name="Straight Connector 191">
              <a:extLst>
                <a:ext uri="{FF2B5EF4-FFF2-40B4-BE49-F238E27FC236}">
                  <a16:creationId xmlns:a16="http://schemas.microsoft.com/office/drawing/2014/main" id="{8A3B375B-4C75-B446-8781-C0051891EE40}"/>
                </a:ext>
              </a:extLst>
            </p:cNvPr>
            <p:cNvCxnSpPr>
              <a:cxnSpLocks/>
              <a:stCxn id="191" idx="0"/>
              <a:endCxn id="194"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4AD1A459-7614-9646-9352-72E5D564E0C3}"/>
                </a:ext>
              </a:extLst>
            </p:cNvPr>
            <p:cNvCxnSpPr>
              <a:cxnSpLocks/>
              <a:stCxn id="194" idx="0"/>
              <a:endCxn id="195"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4" name="Oval 193">
              <a:extLst>
                <a:ext uri="{FF2B5EF4-FFF2-40B4-BE49-F238E27FC236}">
                  <a16:creationId xmlns:a16="http://schemas.microsoft.com/office/drawing/2014/main" id="{E17E3565-321F-5E4B-B85E-BA23E8968EEB}"/>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95" name="TextBox 194">
                  <a:extLst>
                    <a:ext uri="{FF2B5EF4-FFF2-40B4-BE49-F238E27FC236}">
                      <a16:creationId xmlns:a16="http://schemas.microsoft.com/office/drawing/2014/main" id="{7EAC0654-52A0-F24F-BE16-971407D76D24}"/>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95" name="TextBox 594">
                  <a:extLst>
                    <a:ext uri="{FF2B5EF4-FFF2-40B4-BE49-F238E27FC236}">
                      <a16:creationId xmlns:a16="http://schemas.microsoft.com/office/drawing/2014/main" id="{4CE44102-5E62-D14B-8B7A-9576555DCF95}"/>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79"/>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6" name="Rectangle 195">
                  <a:extLst>
                    <a:ext uri="{FF2B5EF4-FFF2-40B4-BE49-F238E27FC236}">
                      <a16:creationId xmlns:a16="http://schemas.microsoft.com/office/drawing/2014/main" id="{8BA35DE1-9CF1-814F-AC27-D67FE69CE6EC}"/>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596" name="Rectangle 595">
                  <a:extLst>
                    <a:ext uri="{FF2B5EF4-FFF2-40B4-BE49-F238E27FC236}">
                      <a16:creationId xmlns:a16="http://schemas.microsoft.com/office/drawing/2014/main" id="{5F86414D-F449-0740-8C9F-D863450F9CF9}"/>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8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7" name="Rectangle 196">
                  <a:extLst>
                    <a:ext uri="{FF2B5EF4-FFF2-40B4-BE49-F238E27FC236}">
                      <a16:creationId xmlns:a16="http://schemas.microsoft.com/office/drawing/2014/main" id="{DC357FCE-6E02-8E41-BF28-CD7FEE83DDE1}"/>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597" name="Rectangle 596">
                  <a:extLst>
                    <a:ext uri="{FF2B5EF4-FFF2-40B4-BE49-F238E27FC236}">
                      <a16:creationId xmlns:a16="http://schemas.microsoft.com/office/drawing/2014/main" id="{31F98476-188C-3C46-A915-D169FCFB199E}"/>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7"/>
                  <a:stretch>
                    <a:fillRect/>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98" name="Rectangle 197">
                <a:extLst>
                  <a:ext uri="{FF2B5EF4-FFF2-40B4-BE49-F238E27FC236}">
                    <a16:creationId xmlns:a16="http://schemas.microsoft.com/office/drawing/2014/main" id="{550F1284-D812-A443-AAB9-8B51BA31EBB1}"/>
                  </a:ext>
                </a:extLst>
              </p:cNvPr>
              <p:cNvSpPr/>
              <p:nvPr/>
            </p:nvSpPr>
            <p:spPr>
              <a:xfrm>
                <a:off x="4825987" y="398531"/>
                <a:ext cx="3405561" cy="1222899"/>
              </a:xfrm>
              <a:prstGeom prst="rect">
                <a:avLst/>
              </a:prstGeom>
            </p:spPr>
            <p:txBody>
              <a:bodyPr wrap="square">
                <a:spAutoFit/>
              </a:bodyPr>
              <a:lstStyle/>
              <a:p>
                <a:pPr marL="6350" lvl="1"/>
                <a:r>
                  <a:rPr lang="en-GB" dirty="0"/>
                  <a:t>E.g., with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𝑔</m:t>
                        </m:r>
                      </m:sub>
                    </m:sSub>
                    <m:r>
                      <a:rPr lang="en-GB" i="1">
                        <a:latin typeface="Cambria Math" panose="02040503050406030204" pitchFamily="18" charset="0"/>
                      </a:rPr>
                      <m:t>=</m:t>
                    </m:r>
                    <m:r>
                      <a:rPr lang="en-GB" i="1" smtClean="0">
                        <a:solidFill>
                          <a:schemeClr val="tx1">
                            <a:lumMod val="60000"/>
                            <a:lumOff val="40000"/>
                          </a:schemeClr>
                        </a:solidFill>
                        <a:latin typeface="Cambria Math" panose="02040503050406030204" pitchFamily="18" charset="0"/>
                      </a:rPr>
                      <m:t>3</m:t>
                    </m:r>
                  </m:oMath>
                </a14:m>
                <a:r>
                  <a:rPr lang="en-GB" dirty="0"/>
                  <a:t>,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m:t>
                        </m:r>
                      </m:sub>
                    </m:sSub>
                    <m:r>
                      <a:rPr lang="en-GB" i="1">
                        <a:latin typeface="Cambria Math" panose="02040503050406030204" pitchFamily="18" charset="0"/>
                      </a:rPr>
                      <m:t>=</m:t>
                    </m:r>
                    <m:r>
                      <a:rPr lang="en-GB" i="1" smtClean="0">
                        <a:solidFill>
                          <a:schemeClr val="tx1">
                            <a:lumMod val="60000"/>
                            <a:lumOff val="40000"/>
                          </a:schemeClr>
                        </a:solidFill>
                        <a:latin typeface="Cambria Math" panose="02040503050406030204" pitchFamily="18" charset="0"/>
                      </a:rPr>
                      <m:t>1</m:t>
                    </m:r>
                  </m:oMath>
                </a14:m>
                <a:endParaRPr lang="en-GB" dirty="0">
                  <a:solidFill>
                    <a:schemeClr val="accent1"/>
                  </a:solidFill>
                </a:endParaRPr>
              </a:p>
              <a:p>
                <a:pPr marL="6350" lvl="1"/>
                <a14:m>
                  <m:oMathPara xmlns:m="http://schemas.openxmlformats.org/officeDocument/2006/math">
                    <m:oMathParaPr>
                      <m:jc m:val="centerGroup"/>
                    </m:oMathParaPr>
                    <m:oMath xmlns:m="http://schemas.openxmlformats.org/officeDocument/2006/math">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r>
                        <a:rPr lang="en-GB" i="1">
                          <a:latin typeface="Cambria Math" panose="02040503050406030204" pitchFamily="18" charset="0"/>
                          <a:ea typeface="Cambria Math" panose="02040503050406030204" pitchFamily="18" charset="0"/>
                        </a:rPr>
                        <m:t>=</m:t>
                      </m:r>
                      <m:r>
                        <a:rPr lang="en-GB" i="1" smtClean="0">
                          <a:solidFill>
                            <a:schemeClr val="tx1">
                              <a:lumMod val="60000"/>
                              <a:lumOff val="40000"/>
                            </a:schemeClr>
                          </a:solidFill>
                          <a:latin typeface="Cambria Math" panose="02040503050406030204" pitchFamily="18" charset="0"/>
                          <a:ea typeface="Cambria Math" panose="02040503050406030204" pitchFamily="18" charset="0"/>
                        </a:rPr>
                        <m:t>32</m:t>
                      </m:r>
                    </m:oMath>
                  </m:oMathPara>
                </a14:m>
                <a:endParaRPr lang="en-GB" dirty="0"/>
              </a:p>
              <a:p>
                <a:pPr marL="292100" lvl="1" indent="-285750">
                  <a:buFont typeface="Arial" panose="020B0604020202020204" pitchFamily="34" charset="0"/>
                  <a:buChar char="•"/>
                </a:pPr>
                <a14:m>
                  <m:oMath xmlns:m="http://schemas.openxmlformats.org/officeDocument/2006/math">
                    <m:func>
                      <m:funcPr>
                        <m:ctrlPr>
                          <a:rPr lang="de-DE" i="1">
                            <a:latin typeface="Cambria Math" panose="02040503050406030204" pitchFamily="18" charset="0"/>
                          </a:rPr>
                        </m:ctrlPr>
                      </m:funcPr>
                      <m:fName>
                        <m:sSub>
                          <m:sSubPr>
                            <m:ctrlPr>
                              <a:rPr lang="de-DE" i="1">
                                <a:latin typeface="Cambria Math" panose="02040503050406030204" pitchFamily="18" charset="0"/>
                              </a:rPr>
                            </m:ctrlPr>
                          </m:sSubPr>
                          <m:e>
                            <m:r>
                              <m:rPr>
                                <m:sty m:val="p"/>
                              </m:rPr>
                              <a:rPr lang="de-DE">
                                <a:latin typeface="Cambria Math" panose="02040503050406030204" pitchFamily="18" charset="0"/>
                              </a:rPr>
                              <m:t>log</m:t>
                            </m:r>
                          </m:e>
                          <m:sub>
                            <m:r>
                              <a:rPr lang="de-DE" i="1">
                                <a:latin typeface="Cambria Math" panose="02040503050406030204" pitchFamily="18" charset="0"/>
                              </a:rPr>
                              <m:t>2</m:t>
                            </m:r>
                          </m:sub>
                        </m:sSub>
                      </m:fName>
                      <m:e>
                        <m:d>
                          <m:dPr>
                            <m:ctrlPr>
                              <a:rPr lang="de-DE" i="1">
                                <a:latin typeface="Cambria Math" panose="02040503050406030204" pitchFamily="18" charset="0"/>
                              </a:rPr>
                            </m:ctrlPr>
                          </m:dPr>
                          <m:e>
                            <m:d>
                              <m:dPr>
                                <m:begChr m:val="|"/>
                                <m:endChr m:val="|"/>
                                <m:ctrlPr>
                                  <a:rPr lang="de-DE" b="0" i="1" smtClean="0">
                                    <a:latin typeface="Cambria Math" panose="02040503050406030204" pitchFamily="18" charset="0"/>
                                  </a:rPr>
                                </m:ctrlPr>
                              </m:dPr>
                              <m:e>
                                <m:r>
                                  <a:rPr lang="de-DE" b="0" i="1" smtClean="0">
                                    <a:latin typeface="Cambria Math" panose="02040503050406030204" pitchFamily="18" charset="0"/>
                                  </a:rPr>
                                  <m:t>𝑑𝑜𝑚</m:t>
                                </m:r>
                                <m:d>
                                  <m:dPr>
                                    <m:ctrlPr>
                                      <a:rPr lang="de-DE" b="0" i="1" smtClean="0">
                                        <a:latin typeface="Cambria Math" panose="02040503050406030204" pitchFamily="18" charset="0"/>
                                      </a:rPr>
                                    </m:ctrlPr>
                                  </m:dPr>
                                  <m:e>
                                    <m:r>
                                      <a:rPr lang="de-DE" b="0" i="1" smtClean="0">
                                        <a:latin typeface="Cambria Math" panose="02040503050406030204" pitchFamily="18" charset="0"/>
                                      </a:rPr>
                                      <m:t>𝑋</m:t>
                                    </m:r>
                                  </m:e>
                                </m:d>
                              </m:e>
                            </m:d>
                          </m:e>
                        </m:d>
                      </m:e>
                    </m:func>
                    <m:r>
                      <a:rPr lang="en-GB" i="1">
                        <a:latin typeface="Cambria Math" panose="02040503050406030204" pitchFamily="18" charset="0"/>
                        <a:ea typeface="Cambria Math" panose="02040503050406030204" pitchFamily="18" charset="0"/>
                      </a:rPr>
                      <m:t>∙</m:t>
                    </m:r>
                    <m:r>
                      <a:rPr lang="de-DE" b="0" i="1" smtClean="0">
                        <a:solidFill>
                          <a:schemeClr val="tx1">
                            <a:lumMod val="50000"/>
                            <a:lumOff val="50000"/>
                          </a:schemeClr>
                        </a:solidFill>
                        <a:latin typeface="Cambria Math" panose="02040503050406030204" pitchFamily="18" charset="0"/>
                      </a:rPr>
                      <m:t>32</m:t>
                    </m:r>
                  </m:oMath>
                </a14:m>
                <a:endParaRPr lang="de-DE" b="0" dirty="0">
                  <a:solidFill>
                    <a:schemeClr val="tx1">
                      <a:lumMod val="50000"/>
                      <a:lumOff val="50000"/>
                    </a:schemeClr>
                  </a:solidFill>
                </a:endParaRPr>
              </a:p>
              <a:p>
                <a:pPr marL="292100" lvl="1" indent="-285750">
                  <a:buFont typeface="Arial" panose="020B0604020202020204" pitchFamily="34" charset="0"/>
                  <a:buChar char="•"/>
                </a:pPr>
                <a14:m>
                  <m:oMath xmlns:m="http://schemas.openxmlformats.org/officeDocument/2006/math">
                    <m:r>
                      <a:rPr lang="de-DE" b="0" i="1" smtClean="0">
                        <a:solidFill>
                          <a:schemeClr val="accent1"/>
                        </a:solidFill>
                        <a:latin typeface="Cambria Math" panose="02040503050406030204" pitchFamily="18" charset="0"/>
                      </a:rPr>
                      <m:t>9</m:t>
                    </m:r>
                    <m:r>
                      <a:rPr lang="en-GB" i="1">
                        <a:solidFill>
                          <a:schemeClr val="accent1"/>
                        </a:solidFill>
                        <a:latin typeface="Cambria Math" panose="02040503050406030204" pitchFamily="18" charset="0"/>
                        <a:ea typeface="Cambria Math" panose="02040503050406030204" pitchFamily="18" charset="0"/>
                      </a:rPr>
                      <m:t>∙</m:t>
                    </m:r>
                    <m:func>
                      <m:funcPr>
                        <m:ctrlPr>
                          <a:rPr lang="de-DE" i="1" smtClean="0">
                            <a:solidFill>
                              <a:schemeClr val="tx1"/>
                            </a:solidFill>
                            <a:latin typeface="Cambria Math" panose="02040503050406030204" pitchFamily="18" charset="0"/>
                          </a:rPr>
                        </m:ctrlPr>
                      </m:funcPr>
                      <m:fName>
                        <m:sSub>
                          <m:sSubPr>
                            <m:ctrlPr>
                              <a:rPr lang="de-DE" i="1">
                                <a:solidFill>
                                  <a:schemeClr val="tx1"/>
                                </a:solidFill>
                                <a:latin typeface="Cambria Math" panose="02040503050406030204" pitchFamily="18" charset="0"/>
                              </a:rPr>
                            </m:ctrlPr>
                          </m:sSubPr>
                          <m:e>
                            <m:r>
                              <m:rPr>
                                <m:sty m:val="p"/>
                              </m:rPr>
                              <a:rPr lang="de-DE">
                                <a:solidFill>
                                  <a:schemeClr val="tx1"/>
                                </a:solidFill>
                                <a:latin typeface="Cambria Math" panose="02040503050406030204" pitchFamily="18" charset="0"/>
                              </a:rPr>
                              <m:t>log</m:t>
                            </m:r>
                          </m:e>
                          <m:sub>
                            <m:r>
                              <a:rPr lang="de-DE" i="1">
                                <a:solidFill>
                                  <a:schemeClr val="tx1"/>
                                </a:solidFill>
                                <a:latin typeface="Cambria Math" panose="02040503050406030204" pitchFamily="18" charset="0"/>
                              </a:rPr>
                              <m:t>2</m:t>
                            </m:r>
                          </m:sub>
                        </m:sSub>
                      </m:fName>
                      <m:e>
                        <m:d>
                          <m:dPr>
                            <m:ctrlPr>
                              <a:rPr lang="de-DE" i="1">
                                <a:solidFill>
                                  <a:schemeClr val="tx1"/>
                                </a:solidFill>
                                <a:latin typeface="Cambria Math" panose="02040503050406030204" pitchFamily="18" charset="0"/>
                              </a:rPr>
                            </m:ctrlPr>
                          </m:dPr>
                          <m:e>
                            <m:d>
                              <m:dPr>
                                <m:begChr m:val="|"/>
                                <m:endChr m:val="|"/>
                                <m:ctrlPr>
                                  <a:rPr lang="de-DE" i="1">
                                    <a:latin typeface="Cambria Math" panose="02040503050406030204" pitchFamily="18" charset="0"/>
                                  </a:rPr>
                                </m:ctrlPr>
                              </m:dPr>
                              <m:e>
                                <m:r>
                                  <a:rPr lang="de-DE" i="1">
                                    <a:latin typeface="Cambria Math" panose="02040503050406030204" pitchFamily="18" charset="0"/>
                                  </a:rPr>
                                  <m:t>𝑑𝑜𝑚</m:t>
                                </m:r>
                                <m:d>
                                  <m:dPr>
                                    <m:ctrlPr>
                                      <a:rPr lang="de-DE" i="1">
                                        <a:latin typeface="Cambria Math" panose="02040503050406030204" pitchFamily="18" charset="0"/>
                                      </a:rPr>
                                    </m:ctrlPr>
                                  </m:dPr>
                                  <m:e>
                                    <m:r>
                                      <a:rPr lang="de-DE" i="1">
                                        <a:latin typeface="Cambria Math" panose="02040503050406030204" pitchFamily="18" charset="0"/>
                                      </a:rPr>
                                      <m:t>𝑋</m:t>
                                    </m:r>
                                  </m:e>
                                </m:d>
                              </m:e>
                            </m:d>
                          </m:e>
                        </m:d>
                      </m:e>
                    </m:func>
                    <m:r>
                      <a:rPr lang="en-GB" i="1">
                        <a:solidFill>
                          <a:schemeClr val="accent1"/>
                        </a:solidFill>
                        <a:latin typeface="Cambria Math" panose="02040503050406030204" pitchFamily="18" charset="0"/>
                        <a:ea typeface="Cambria Math" panose="02040503050406030204" pitchFamily="18" charset="0"/>
                      </a:rPr>
                      <m:t>∙</m:t>
                    </m:r>
                    <m:r>
                      <a:rPr lang="de-DE" b="0" i="1" smtClean="0">
                        <a:solidFill>
                          <a:schemeClr val="tx1">
                            <a:lumMod val="50000"/>
                            <a:lumOff val="50000"/>
                          </a:schemeClr>
                        </a:solidFill>
                        <a:latin typeface="Cambria Math" panose="02040503050406030204" pitchFamily="18" charset="0"/>
                      </a:rPr>
                      <m:t>32</m:t>
                    </m:r>
                  </m:oMath>
                </a14:m>
                <a:endParaRPr lang="de-DE" dirty="0">
                  <a:solidFill>
                    <a:schemeClr val="tx1">
                      <a:lumMod val="50000"/>
                      <a:lumOff val="50000"/>
                    </a:schemeClr>
                  </a:solidFill>
                </a:endParaRPr>
              </a:p>
            </p:txBody>
          </p:sp>
        </mc:Choice>
        <mc:Fallback xmlns="">
          <p:sp>
            <p:nvSpPr>
              <p:cNvPr id="198" name="Rectangle 197">
                <a:extLst>
                  <a:ext uri="{FF2B5EF4-FFF2-40B4-BE49-F238E27FC236}">
                    <a16:creationId xmlns:a16="http://schemas.microsoft.com/office/drawing/2014/main" id="{550F1284-D812-A443-AAB9-8B51BA31EBB1}"/>
                  </a:ext>
                </a:extLst>
              </p:cNvPr>
              <p:cNvSpPr>
                <a:spLocks noRot="1" noChangeAspect="1" noMove="1" noResize="1" noEditPoints="1" noAdjustHandles="1" noChangeArrowheads="1" noChangeShapeType="1" noTextEdit="1"/>
              </p:cNvSpPr>
              <p:nvPr/>
            </p:nvSpPr>
            <p:spPr>
              <a:xfrm>
                <a:off x="4825987" y="398531"/>
                <a:ext cx="3405561" cy="1222899"/>
              </a:xfrm>
              <a:prstGeom prst="rect">
                <a:avLst/>
              </a:prstGeom>
              <a:blipFill>
                <a:blip r:embed="rId81"/>
                <a:stretch>
                  <a:fillRect l="-1115" t="-1020" b="-4082"/>
                </a:stretch>
              </a:blipFill>
            </p:spPr>
            <p:txBody>
              <a:bodyPr/>
              <a:lstStyle/>
              <a:p>
                <a:r>
                  <a:rPr lang="en-GB">
                    <a:noFill/>
                  </a:rPr>
                  <a:t> </a:t>
                </a:r>
              </a:p>
            </p:txBody>
          </p:sp>
        </mc:Fallback>
      </mc:AlternateContent>
    </p:spTree>
    <p:extLst>
      <p:ext uri="{BB962C8B-B14F-4D97-AF65-F5344CB8AC3E}">
        <p14:creationId xmlns:p14="http://schemas.microsoft.com/office/powerpoint/2010/main" val="3452816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1A48C9-1D10-2248-950F-048E7FE493B6}"/>
              </a:ext>
            </a:extLst>
          </p:cNvPr>
          <p:cNvSpPr>
            <a:spLocks noGrp="1"/>
          </p:cNvSpPr>
          <p:nvPr>
            <p:ph type="title"/>
          </p:nvPr>
        </p:nvSpPr>
        <p:spPr/>
        <p:txBody>
          <a:bodyPr/>
          <a:lstStyle/>
          <a:p>
            <a:r>
              <a:rPr lang="en-GB" dirty="0"/>
              <a:t>Comparison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F68E1C06-BDC7-1449-BFF6-4EE47FC5474C}"/>
                  </a:ext>
                </a:extLst>
              </p:cNvPr>
              <p:cNvSpPr>
                <a:spLocks noGrp="1"/>
              </p:cNvSpPr>
              <p:nvPr>
                <p:ph idx="1"/>
              </p:nvPr>
            </p:nvSpPr>
            <p:spPr>
              <a:xfrm>
                <a:off x="359626" y="1665066"/>
                <a:ext cx="7371856" cy="4240848"/>
              </a:xfrm>
            </p:spPr>
            <p:txBody>
              <a:bodyPr>
                <a:noAutofit/>
              </a:bodyPr>
              <a:lstStyle/>
              <a:p>
                <a:r>
                  <a:rPr lang="en-GB" dirty="0"/>
                  <a:t>Complexity of LVE given a liftable, </a:t>
                </a:r>
                <a:br>
                  <a:rPr lang="en-GB" dirty="0"/>
                </a:br>
                <a:r>
                  <a:rPr lang="en-GB" dirty="0"/>
                  <a:t>counted FO dtree </a:t>
                </a:r>
                <a14:m>
                  <m:oMath xmlns:m="http://schemas.openxmlformats.org/officeDocument/2006/math">
                    <m:r>
                      <a:rPr lang="en-GB" i="1" dirty="0">
                        <a:latin typeface="Cambria Math" panose="02040503050406030204" pitchFamily="18" charset="0"/>
                      </a:rPr>
                      <m:t>𝑇</m:t>
                    </m:r>
                  </m:oMath>
                </a14:m>
                <a:r>
                  <a:rPr lang="en-GB" dirty="0"/>
                  <a:t> for a counted model </a:t>
                </a:r>
                <a14:m>
                  <m:oMath xmlns:m="http://schemas.openxmlformats.org/officeDocument/2006/math">
                    <m:r>
                      <a:rPr lang="en-GB" i="1" dirty="0">
                        <a:latin typeface="Cambria Math" panose="02040503050406030204" pitchFamily="18" charset="0"/>
                      </a:rPr>
                      <m:t>𝐺</m:t>
                    </m:r>
                  </m:oMath>
                </a14:m>
                <a:r>
                  <a:rPr lang="en-GB" dirty="0"/>
                  <a:t>: </a:t>
                </a:r>
                <a:endParaRPr lang="de-DE" i="1" dirty="0">
                  <a:latin typeface="Cambria Math" panose="02040503050406030204" pitchFamily="18" charset="0"/>
                </a:endParaRPr>
              </a:p>
              <a:p>
                <a:pPr marL="0" indent="0">
                  <a:buNone/>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𝑂</m:t>
                      </m:r>
                      <m:d>
                        <m:dPr>
                          <m:ctrlPr>
                            <a:rPr lang="de-DE" i="1">
                              <a:latin typeface="Cambria Math" panose="02040503050406030204" pitchFamily="18" charset="0"/>
                            </a:rPr>
                          </m:ctrlPr>
                        </m:dPr>
                        <m:e>
                          <m:sSub>
                            <m:sSubPr>
                              <m:ctrlPr>
                                <a:rPr lang="de-DE" i="1" smtClean="0">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𝑛</m:t>
                              </m:r>
                            </m:e>
                            <m:sub>
                              <m:r>
                                <a:rPr lang="de-DE" i="1">
                                  <a:solidFill>
                                    <a:srgbClr val="FFC000"/>
                                  </a:solidFill>
                                  <a:latin typeface="Cambria Math" panose="02040503050406030204" pitchFamily="18" charset="0"/>
                                </a:rPr>
                                <m:t>𝑇</m:t>
                              </m:r>
                            </m:sub>
                          </m:sSub>
                          <m:r>
                            <a:rPr lang="en-GB" i="1">
                              <a:latin typeface="Cambria Math" panose="02040503050406030204" pitchFamily="18" charset="0"/>
                              <a:ea typeface="Cambria Math" panose="02040503050406030204" pitchFamily="18" charset="0"/>
                            </a:rPr>
                            <m:t>∙</m:t>
                          </m:r>
                          <m:func>
                            <m:funcPr>
                              <m:ctrlPr>
                                <a:rPr lang="de-DE" i="1">
                                  <a:solidFill>
                                    <a:schemeClr val="tx1">
                                      <a:lumMod val="50000"/>
                                      <a:lumOff val="50000"/>
                                    </a:schemeClr>
                                  </a:solidFill>
                                  <a:latin typeface="Cambria Math" panose="02040503050406030204" pitchFamily="18" charset="0"/>
                                </a:rPr>
                              </m:ctrlPr>
                            </m:funcPr>
                            <m:fName>
                              <m:sSub>
                                <m:sSubPr>
                                  <m:ctrlPr>
                                    <a:rPr lang="de-DE" i="1">
                                      <a:solidFill>
                                        <a:schemeClr val="tx1">
                                          <a:lumMod val="50000"/>
                                          <a:lumOff val="50000"/>
                                        </a:schemeClr>
                                      </a:solidFill>
                                      <a:latin typeface="Cambria Math" panose="02040503050406030204" pitchFamily="18" charset="0"/>
                                    </a:rPr>
                                  </m:ctrlPr>
                                </m:sSubPr>
                                <m:e>
                                  <m:r>
                                    <m:rPr>
                                      <m:sty m:val="p"/>
                                    </m:rPr>
                                    <a:rPr lang="de-DE">
                                      <a:solidFill>
                                        <a:schemeClr val="tx1">
                                          <a:lumMod val="50000"/>
                                          <a:lumOff val="50000"/>
                                        </a:schemeClr>
                                      </a:solidFill>
                                      <a:latin typeface="Cambria Math" panose="02040503050406030204" pitchFamily="18" charset="0"/>
                                    </a:rPr>
                                    <m:t>log</m:t>
                                  </m:r>
                                </m:e>
                                <m:sub>
                                  <m:r>
                                    <a:rPr lang="de-DE" i="1">
                                      <a:solidFill>
                                        <a:schemeClr val="tx1">
                                          <a:lumMod val="50000"/>
                                          <a:lumOff val="50000"/>
                                        </a:schemeClr>
                                      </a:solidFill>
                                      <a:latin typeface="Cambria Math" panose="02040503050406030204" pitchFamily="18" charset="0"/>
                                    </a:rPr>
                                    <m:t>2</m:t>
                                  </m:r>
                                </m:sub>
                              </m:sSub>
                            </m:fName>
                            <m:e>
                              <m:d>
                                <m:dPr>
                                  <m:ctrlPr>
                                    <a:rPr lang="de-DE" i="1">
                                      <a:solidFill>
                                        <a:schemeClr val="tx1">
                                          <a:lumMod val="50000"/>
                                          <a:lumOff val="50000"/>
                                        </a:schemeClr>
                                      </a:solidFill>
                                      <a:latin typeface="Cambria Math" panose="02040503050406030204" pitchFamily="18" charset="0"/>
                                    </a:rPr>
                                  </m:ctrlPr>
                                </m:dPr>
                                <m:e>
                                  <m:r>
                                    <a:rPr lang="de-DE" i="1">
                                      <a:solidFill>
                                        <a:schemeClr val="tx1">
                                          <a:lumMod val="50000"/>
                                          <a:lumOff val="50000"/>
                                        </a:schemeClr>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accent1"/>
                                  </a:solidFill>
                                  <a:latin typeface="Cambria Math" panose="02040503050406030204" pitchFamily="18" charset="0"/>
                                </a:rPr>
                              </m:ctrlPr>
                            </m:sSupPr>
                            <m:e>
                              <m:r>
                                <a:rPr lang="en-GB" i="1">
                                  <a:solidFill>
                                    <a:schemeClr val="accent1"/>
                                  </a:solidFill>
                                  <a:latin typeface="Cambria Math" panose="02040503050406030204" pitchFamily="18" charset="0"/>
                                </a:rPr>
                                <m:t>𝑟</m:t>
                              </m:r>
                            </m:e>
                            <m:sup>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𝑤</m:t>
                                  </m:r>
                                </m:e>
                                <m:sub>
                                  <m:r>
                                    <a:rPr lang="en-GB" i="1">
                                      <a:solidFill>
                                        <a:schemeClr val="accent1"/>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accent1"/>
                                  </a:solidFill>
                                  <a:latin typeface="Cambria Math" panose="02040503050406030204" pitchFamily="18" charset="0"/>
                                  <a:ea typeface="Cambria Math" panose="02040503050406030204" pitchFamily="18" charset="0"/>
                                </a:rPr>
                              </m:ctrlPr>
                            </m:sSupPr>
                            <m:e>
                              <m:r>
                                <a:rPr lang="de-DE" i="1">
                                  <a:solidFill>
                                    <a:schemeClr val="accent1"/>
                                  </a:solidFill>
                                  <a:latin typeface="Cambria Math" panose="02040503050406030204" pitchFamily="18" charset="0"/>
                                  <a:ea typeface="Cambria Math" panose="02040503050406030204" pitchFamily="18" charset="0"/>
                                </a:rPr>
                                <m:t>𝑛</m:t>
                              </m:r>
                            </m:e>
                            <m:sup>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𝑟</m:t>
                                  </m:r>
                                </m:e>
                                <m:sub>
                                  <m:r>
                                    <a:rPr lang="en-GB" i="1">
                                      <a:solidFill>
                                        <a:schemeClr val="accent1"/>
                                      </a:solidFill>
                                      <a:latin typeface="Cambria Math" panose="02040503050406030204" pitchFamily="18" charset="0"/>
                                      <a:ea typeface="Cambria Math" panose="02040503050406030204" pitchFamily="18" charset="0"/>
                                    </a:rPr>
                                    <m:t>#</m:t>
                                  </m:r>
                                </m:sub>
                              </m:sSub>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𝑤</m:t>
                                  </m:r>
                                </m:e>
                                <m:sub>
                                  <m:r>
                                    <a:rPr lang="en-GB" i="1">
                                      <a:solidFill>
                                        <a:schemeClr val="accent1"/>
                                      </a:solidFill>
                                      <a:latin typeface="Cambria Math" panose="02040503050406030204" pitchFamily="18" charset="0"/>
                                      <a:ea typeface="Cambria Math" panose="02040503050406030204" pitchFamily="18" charset="0"/>
                                    </a:rPr>
                                    <m:t>#</m:t>
                                  </m:r>
                                </m:sub>
                              </m:sSub>
                            </m:sup>
                          </m:sSup>
                        </m:e>
                      </m:d>
                    </m:oMath>
                  </m:oMathPara>
                </a14:m>
                <a:endParaRPr lang="en-GB" dirty="0"/>
              </a:p>
              <a:p>
                <a:pPr lvl="1"/>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𝑛</m:t>
                        </m:r>
                      </m:e>
                      <m:sub>
                        <m:r>
                          <a:rPr lang="de-DE" i="1">
                            <a:latin typeface="Cambria Math" panose="02040503050406030204" pitchFamily="18" charset="0"/>
                          </a:rPr>
                          <m:t>𝑇</m:t>
                        </m:r>
                      </m:sub>
                    </m:sSub>
                    <m:r>
                      <a:rPr lang="de-DE" i="1">
                        <a:latin typeface="Cambria Math" panose="02040503050406030204" pitchFamily="18" charset="0"/>
                      </a:rPr>
                      <m:t>=</m:t>
                    </m:r>
                    <m:d>
                      <m:dPr>
                        <m:begChr m:val="|"/>
                        <m:endChr m:val="|"/>
                        <m:ctrlPr>
                          <a:rPr lang="de-DE" i="1">
                            <a:latin typeface="Cambria Math" panose="02040503050406030204" pitchFamily="18" charset="0"/>
                          </a:rPr>
                        </m:ctrlPr>
                      </m:dPr>
                      <m:e>
                        <m:r>
                          <m:rPr>
                            <m:sty m:val="p"/>
                          </m:rPr>
                          <a:rPr lang="de-DE" i="0">
                            <a:latin typeface="Cambria Math" panose="02040503050406030204" pitchFamily="18" charset="0"/>
                          </a:rPr>
                          <m:t>rv</m:t>
                        </m:r>
                        <m:d>
                          <m:dPr>
                            <m:ctrlPr>
                              <a:rPr lang="de-DE" i="1">
                                <a:latin typeface="Cambria Math" panose="02040503050406030204" pitchFamily="18" charset="0"/>
                              </a:rPr>
                            </m:ctrlPr>
                          </m:dPr>
                          <m:e>
                            <m:r>
                              <a:rPr lang="de-DE" i="1">
                                <a:latin typeface="Cambria Math" panose="02040503050406030204" pitchFamily="18" charset="0"/>
                              </a:rPr>
                              <m:t>𝐺</m:t>
                            </m:r>
                          </m:e>
                        </m:d>
                      </m:e>
                    </m:d>
                    <m:r>
                      <a:rPr lang="de-DE" i="1">
                        <a:latin typeface="Cambria Math" panose="02040503050406030204" pitchFamily="18" charset="0"/>
                      </a:rPr>
                      <m:t>+</m:t>
                    </m:r>
                    <m:d>
                      <m:dPr>
                        <m:begChr m:val="|"/>
                        <m:endChr m:val="|"/>
                        <m:ctrlPr>
                          <a:rPr lang="de-DE" i="1">
                            <a:latin typeface="Cambria Math" panose="02040503050406030204" pitchFamily="18" charset="0"/>
                          </a:rPr>
                        </m:ctrlPr>
                      </m:dPr>
                      <m:e>
                        <m:r>
                          <m:rPr>
                            <m:sty m:val="p"/>
                          </m:rPr>
                          <a:rPr lang="de-DE" i="0">
                            <a:latin typeface="Cambria Math" panose="02040503050406030204" pitchFamily="18" charset="0"/>
                          </a:rPr>
                          <m:t>lv</m:t>
                        </m:r>
                        <m:d>
                          <m:dPr>
                            <m:ctrlPr>
                              <a:rPr lang="de-DE" i="1">
                                <a:latin typeface="Cambria Math" panose="02040503050406030204" pitchFamily="18" charset="0"/>
                              </a:rPr>
                            </m:ctrlPr>
                          </m:dPr>
                          <m:e>
                            <m:r>
                              <a:rPr lang="de-DE" i="1">
                                <a:latin typeface="Cambria Math" panose="02040503050406030204" pitchFamily="18" charset="0"/>
                              </a:rPr>
                              <m:t>𝐺</m:t>
                            </m:r>
                          </m:e>
                        </m:d>
                      </m:e>
                    </m:d>
                  </m:oMath>
                </a14:m>
                <a:endParaRPr lang="en-GB" dirty="0"/>
              </a:p>
              <a:p>
                <a:r>
                  <a:rPr lang="en-GB" dirty="0"/>
                  <a:t>Complexity of VE: </a:t>
                </a:r>
                <a14:m>
                  <m:oMath xmlns:m="http://schemas.openxmlformats.org/officeDocument/2006/math">
                    <m:r>
                      <a:rPr lang="en-GB" i="1" smtClean="0">
                        <a:solidFill>
                          <a:schemeClr val="tx1"/>
                        </a:solidFill>
                        <a:latin typeface="Cambria Math" panose="02040503050406030204" pitchFamily="18" charset="0"/>
                      </a:rPr>
                      <m:t>𝑂</m:t>
                    </m:r>
                    <m:d>
                      <m:dPr>
                        <m:ctrlPr>
                          <a:rPr lang="en-GB" i="1">
                            <a:solidFill>
                              <a:schemeClr val="tx1"/>
                            </a:solidFill>
                            <a:latin typeface="Cambria Math" panose="02040503050406030204" pitchFamily="18" charset="0"/>
                          </a:rPr>
                        </m:ctrlPr>
                      </m:dPr>
                      <m:e>
                        <m:sSub>
                          <m:sSubPr>
                            <m:ctrlPr>
                              <a:rPr lang="en-GB" i="1" smtClean="0">
                                <a:solidFill>
                                  <a:srgbClr val="FFC000"/>
                                </a:solidFill>
                                <a:latin typeface="Cambria Math" panose="02040503050406030204" pitchFamily="18" charset="0"/>
                              </a:rPr>
                            </m:ctrlPr>
                          </m:sSubPr>
                          <m:e>
                            <m:r>
                              <a:rPr lang="en-GB" i="1">
                                <a:solidFill>
                                  <a:srgbClr val="FFC000"/>
                                </a:solidFill>
                                <a:latin typeface="Cambria Math" panose="02040503050406030204" pitchFamily="18" charset="0"/>
                              </a:rPr>
                              <m:t>𝑛</m:t>
                            </m:r>
                          </m:e>
                          <m:sub>
                            <m:r>
                              <m:rPr>
                                <m:sty m:val="p"/>
                              </m:rPr>
                              <a:rPr lang="de-DE" b="0" i="0" smtClean="0">
                                <a:solidFill>
                                  <a:srgbClr val="FFC000"/>
                                </a:solidFill>
                                <a:latin typeface="Cambria Math" panose="02040503050406030204" pitchFamily="18" charset="0"/>
                              </a:rPr>
                              <m:t>gr</m:t>
                            </m:r>
                            <m:d>
                              <m:dPr>
                                <m:ctrlPr>
                                  <a:rPr lang="de-DE" b="0" i="1" smtClean="0">
                                    <a:solidFill>
                                      <a:srgbClr val="FFC000"/>
                                    </a:solidFill>
                                    <a:latin typeface="Cambria Math" panose="02040503050406030204" pitchFamily="18" charset="0"/>
                                  </a:rPr>
                                </m:ctrlPr>
                              </m:dPr>
                              <m:e>
                                <m:r>
                                  <a:rPr lang="en-GB" i="1">
                                    <a:solidFill>
                                      <a:srgbClr val="FFC000"/>
                                    </a:solidFill>
                                    <a:latin typeface="Cambria Math" panose="02040503050406030204" pitchFamily="18" charset="0"/>
                                  </a:rPr>
                                  <m:t>𝑇</m:t>
                                </m:r>
                              </m:e>
                            </m:d>
                          </m:sub>
                        </m:sSub>
                        <m:r>
                          <a:rPr lang="en-GB" i="1">
                            <a:solidFill>
                              <a:schemeClr val="tx1"/>
                            </a:solidFill>
                            <a:latin typeface="Cambria Math" panose="02040503050406030204" pitchFamily="18" charset="0"/>
                            <a:ea typeface="Cambria Math" panose="02040503050406030204" pitchFamily="18" charset="0"/>
                          </a:rPr>
                          <m:t>∙</m:t>
                        </m:r>
                        <m:sSup>
                          <m:sSupPr>
                            <m:ctrlPr>
                              <a:rPr lang="en-GB" i="1" smtClean="0">
                                <a:solidFill>
                                  <a:schemeClr val="accent1"/>
                                </a:solidFill>
                                <a:latin typeface="Cambria Math" panose="02040503050406030204" pitchFamily="18" charset="0"/>
                                <a:ea typeface="Cambria Math" panose="02040503050406030204" pitchFamily="18" charset="0"/>
                              </a:rPr>
                            </m:ctrlPr>
                          </m:sSupPr>
                          <m:e>
                            <m:r>
                              <a:rPr lang="en-GB" i="1">
                                <a:solidFill>
                                  <a:schemeClr val="accent1"/>
                                </a:solidFill>
                                <a:latin typeface="Cambria Math" panose="02040503050406030204" pitchFamily="18" charset="0"/>
                                <a:ea typeface="Cambria Math" panose="02040503050406030204" pitchFamily="18" charset="0"/>
                              </a:rPr>
                              <m:t>𝑟</m:t>
                            </m:r>
                          </m:e>
                          <m:sup>
                            <m:r>
                              <a:rPr lang="en-GB" i="1">
                                <a:solidFill>
                                  <a:schemeClr val="accent1"/>
                                </a:solidFill>
                                <a:latin typeface="Cambria Math" panose="02040503050406030204" pitchFamily="18" charset="0"/>
                                <a:ea typeface="Cambria Math" panose="02040503050406030204" pitchFamily="18" charset="0"/>
                              </a:rPr>
                              <m:t>𝑤</m:t>
                            </m:r>
                          </m:sup>
                        </m:sSup>
                      </m:e>
                    </m:d>
                  </m:oMath>
                </a14:m>
                <a:endParaRPr lang="de-DE" dirty="0">
                  <a:solidFill>
                    <a:srgbClr val="C00000"/>
                  </a:solidFill>
                  <a:ea typeface="Cambria Math" panose="02040503050406030204" pitchFamily="18" charset="0"/>
                </a:endParaRPr>
              </a:p>
              <a:p>
                <a:pPr lvl="1"/>
                <a14:m>
                  <m:oMath xmlns:m="http://schemas.openxmlformats.org/officeDocument/2006/math">
                    <m:sSub>
                      <m:sSubPr>
                        <m:ctrlPr>
                          <a:rPr lang="en-GB" i="1" smtClean="0">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𝑛</m:t>
                        </m:r>
                      </m:e>
                      <m:sub>
                        <m:r>
                          <m:rPr>
                            <m:sty m:val="p"/>
                          </m:rPr>
                          <a:rPr lang="de-DE" i="0">
                            <a:solidFill>
                              <a:schemeClr val="tx1"/>
                            </a:solidFill>
                            <a:latin typeface="Cambria Math" panose="02040503050406030204" pitchFamily="18" charset="0"/>
                          </a:rPr>
                          <m:t>gr</m:t>
                        </m:r>
                        <m:d>
                          <m:dPr>
                            <m:ctrlPr>
                              <a:rPr lang="de-DE" i="1">
                                <a:solidFill>
                                  <a:schemeClr val="tx1"/>
                                </a:solidFill>
                                <a:latin typeface="Cambria Math" panose="02040503050406030204" pitchFamily="18" charset="0"/>
                              </a:rPr>
                            </m:ctrlPr>
                          </m:dPr>
                          <m:e>
                            <m:r>
                              <a:rPr lang="en-GB" i="1">
                                <a:solidFill>
                                  <a:schemeClr val="tx1"/>
                                </a:solidFill>
                                <a:latin typeface="Cambria Math" panose="02040503050406030204" pitchFamily="18" charset="0"/>
                              </a:rPr>
                              <m:t>𝑇</m:t>
                            </m:r>
                          </m:e>
                        </m:d>
                      </m:sub>
                    </m:sSub>
                    <m:r>
                      <a:rPr lang="de-DE" b="0" i="1" smtClean="0">
                        <a:solidFill>
                          <a:schemeClr val="tx1"/>
                        </a:solidFill>
                        <a:latin typeface="Cambria Math" panose="02040503050406030204" pitchFamily="18" charset="0"/>
                      </a:rPr>
                      <m:t>=</m:t>
                    </m:r>
                    <m:d>
                      <m:dPr>
                        <m:begChr m:val="|"/>
                        <m:endChr m:val="|"/>
                        <m:ctrlPr>
                          <a:rPr lang="de-DE" b="0" i="1" smtClean="0">
                            <a:solidFill>
                              <a:schemeClr val="tx1"/>
                            </a:solidFill>
                            <a:latin typeface="Cambria Math" panose="02040503050406030204" pitchFamily="18" charset="0"/>
                          </a:rPr>
                        </m:ctrlPr>
                      </m:dPr>
                      <m:e>
                        <m:r>
                          <m:rPr>
                            <m:sty m:val="p"/>
                          </m:rPr>
                          <a:rPr lang="de-DE" b="0" i="0" smtClean="0">
                            <a:solidFill>
                              <a:schemeClr val="tx1"/>
                            </a:solidFill>
                            <a:latin typeface="Cambria Math" panose="02040503050406030204" pitchFamily="18" charset="0"/>
                          </a:rPr>
                          <m:t>gr</m:t>
                        </m:r>
                        <m:d>
                          <m:dPr>
                            <m:ctrlPr>
                              <a:rPr lang="de-DE" b="0" i="1" smtClean="0">
                                <a:solidFill>
                                  <a:schemeClr val="tx1"/>
                                </a:solidFill>
                                <a:latin typeface="Cambria Math" panose="02040503050406030204" pitchFamily="18" charset="0"/>
                              </a:rPr>
                            </m:ctrlPr>
                          </m:dPr>
                          <m:e>
                            <m:r>
                              <m:rPr>
                                <m:sty m:val="p"/>
                              </m:rPr>
                              <a:rPr lang="de-DE" b="0" i="0" smtClean="0">
                                <a:solidFill>
                                  <a:schemeClr val="tx1"/>
                                </a:solidFill>
                                <a:latin typeface="Cambria Math" panose="02040503050406030204" pitchFamily="18" charset="0"/>
                              </a:rPr>
                              <m:t>rv</m:t>
                            </m:r>
                            <m:d>
                              <m:dPr>
                                <m:ctrlPr>
                                  <a:rPr lang="de-DE" b="0" i="1" smtClean="0">
                                    <a:solidFill>
                                      <a:schemeClr val="tx1"/>
                                    </a:solidFill>
                                    <a:latin typeface="Cambria Math" panose="02040503050406030204" pitchFamily="18" charset="0"/>
                                  </a:rPr>
                                </m:ctrlPr>
                              </m:dPr>
                              <m:e>
                                <m:r>
                                  <a:rPr lang="de-DE" b="0" i="1" smtClean="0">
                                    <a:solidFill>
                                      <a:schemeClr val="tx1"/>
                                    </a:solidFill>
                                    <a:latin typeface="Cambria Math" panose="02040503050406030204" pitchFamily="18" charset="0"/>
                                  </a:rPr>
                                  <m:t>𝐺</m:t>
                                </m:r>
                              </m:e>
                            </m:d>
                          </m:e>
                        </m:d>
                      </m:e>
                    </m:d>
                  </m:oMath>
                </a14:m>
                <a:endParaRPr lang="en-GB" dirty="0">
                  <a:solidFill>
                    <a:schemeClr val="tx1"/>
                  </a:solidFill>
                </a:endParaRPr>
              </a:p>
              <a:p>
                <a:r>
                  <a:rPr lang="en-GB" dirty="0"/>
                  <a:t>If no count conversions involved, i.e., </a:t>
                </a:r>
                <a14:m>
                  <m:oMath xmlns:m="http://schemas.openxmlformats.org/officeDocument/2006/math">
                    <m:sSub>
                      <m:sSubPr>
                        <m:ctrlPr>
                          <a:rPr lang="en-GB" i="1" smtClean="0">
                            <a:solidFill>
                              <a:schemeClr val="tx1"/>
                            </a:solidFill>
                            <a:latin typeface="Cambria Math" panose="02040503050406030204" pitchFamily="18" charset="0"/>
                            <a:ea typeface="Cambria Math" panose="02040503050406030204" pitchFamily="18" charset="0"/>
                          </a:rPr>
                        </m:ctrlPr>
                      </m:sSubPr>
                      <m:e>
                        <m:r>
                          <a:rPr lang="en-GB" i="1">
                            <a:solidFill>
                              <a:schemeClr val="tx1"/>
                            </a:solidFill>
                            <a:latin typeface="Cambria Math" panose="02040503050406030204" pitchFamily="18" charset="0"/>
                            <a:ea typeface="Cambria Math" panose="02040503050406030204" pitchFamily="18" charset="0"/>
                          </a:rPr>
                          <m:t>𝑤</m:t>
                        </m:r>
                      </m:e>
                      <m:sub>
                        <m:r>
                          <a:rPr lang="en-GB" i="1">
                            <a:solidFill>
                              <a:schemeClr val="tx1"/>
                            </a:solidFill>
                            <a:latin typeface="Cambria Math" panose="02040503050406030204" pitchFamily="18" charset="0"/>
                            <a:ea typeface="Cambria Math" panose="02040503050406030204" pitchFamily="18" charset="0"/>
                          </a:rPr>
                          <m:t>#</m:t>
                        </m:r>
                      </m:sub>
                    </m:sSub>
                    <m:r>
                      <a:rPr lang="de-DE" b="0" i="1" smtClean="0">
                        <a:solidFill>
                          <a:schemeClr val="tx1"/>
                        </a:solidFill>
                        <a:latin typeface="Cambria Math" panose="02040503050406030204" pitchFamily="18" charset="0"/>
                        <a:ea typeface="Cambria Math" panose="02040503050406030204" pitchFamily="18" charset="0"/>
                      </a:rPr>
                      <m:t>=0</m:t>
                    </m:r>
                  </m:oMath>
                </a14:m>
                <a:r>
                  <a:rPr lang="en-GB" dirty="0"/>
                  <a:t>,</a:t>
                </a:r>
              </a:p>
              <a:p>
                <a:pPr lvl="1"/>
                <a14:m>
                  <m:oMath xmlns:m="http://schemas.openxmlformats.org/officeDocument/2006/math">
                    <m:sSup>
                      <m:sSupPr>
                        <m:ctrlPr>
                          <a:rPr lang="en-GB" i="1">
                            <a:solidFill>
                              <a:schemeClr val="accent1"/>
                            </a:solidFill>
                            <a:latin typeface="Cambria Math" panose="02040503050406030204" pitchFamily="18" charset="0"/>
                            <a:ea typeface="Cambria Math" panose="02040503050406030204" pitchFamily="18" charset="0"/>
                          </a:rPr>
                        </m:ctrlPr>
                      </m:sSupPr>
                      <m:e>
                        <m:r>
                          <a:rPr lang="de-DE" i="1">
                            <a:solidFill>
                              <a:schemeClr val="accent1"/>
                            </a:solidFill>
                            <a:latin typeface="Cambria Math" panose="02040503050406030204" pitchFamily="18" charset="0"/>
                            <a:ea typeface="Cambria Math" panose="02040503050406030204" pitchFamily="18" charset="0"/>
                          </a:rPr>
                          <m:t>𝑛</m:t>
                        </m:r>
                      </m:e>
                      <m:sup>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𝑟</m:t>
                            </m:r>
                          </m:e>
                          <m:sub>
                            <m:r>
                              <a:rPr lang="en-GB" i="1">
                                <a:solidFill>
                                  <a:schemeClr val="accent1"/>
                                </a:solidFill>
                                <a:latin typeface="Cambria Math" panose="02040503050406030204" pitchFamily="18" charset="0"/>
                                <a:ea typeface="Cambria Math" panose="02040503050406030204" pitchFamily="18" charset="0"/>
                              </a:rPr>
                              <m:t>#</m:t>
                            </m:r>
                          </m:sub>
                        </m:sSub>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0</m:t>
                        </m:r>
                      </m:sup>
                    </m:sSup>
                    <m:r>
                      <a:rPr lang="de-DE" b="0" i="1" smtClean="0">
                        <a:solidFill>
                          <a:schemeClr val="accent1"/>
                        </a:solidFill>
                        <a:latin typeface="Cambria Math" panose="02040503050406030204" pitchFamily="18" charset="0"/>
                        <a:ea typeface="Cambria Math" panose="02040503050406030204" pitchFamily="18" charset="0"/>
                      </a:rPr>
                      <m:t>=1</m:t>
                    </m:r>
                  </m:oMath>
                </a14:m>
                <a:r>
                  <a:rPr lang="en-GB" dirty="0"/>
                  <a:t> ➝ </a:t>
                </a:r>
                <a14:m>
                  <m:oMath xmlns:m="http://schemas.openxmlformats.org/officeDocument/2006/math">
                    <m:r>
                      <a:rPr lang="de-DE" i="1">
                        <a:latin typeface="Cambria Math" panose="02040503050406030204" pitchFamily="18" charset="0"/>
                      </a:rPr>
                      <m:t>𝑂</m:t>
                    </m:r>
                    <m:d>
                      <m:dPr>
                        <m:ctrlPr>
                          <a:rPr lang="de-DE" i="1">
                            <a:latin typeface="Cambria Math" panose="02040503050406030204" pitchFamily="18" charset="0"/>
                          </a:rPr>
                        </m:ctrlPr>
                      </m:dPr>
                      <m:e>
                        <m:sSub>
                          <m:sSubPr>
                            <m:ctrlPr>
                              <a:rPr lang="de-DE" i="1" smtClean="0">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𝑛</m:t>
                            </m:r>
                          </m:e>
                          <m:sub>
                            <m:r>
                              <a:rPr lang="de-DE" i="1">
                                <a:solidFill>
                                  <a:srgbClr val="FFC000"/>
                                </a:solidFill>
                                <a:latin typeface="Cambria Math" panose="02040503050406030204" pitchFamily="18" charset="0"/>
                              </a:rPr>
                              <m:t>𝑇</m:t>
                            </m:r>
                          </m:sub>
                        </m:sSub>
                        <m:r>
                          <a:rPr lang="en-GB" i="1">
                            <a:latin typeface="Cambria Math" panose="02040503050406030204" pitchFamily="18" charset="0"/>
                            <a:ea typeface="Cambria Math" panose="02040503050406030204" pitchFamily="18" charset="0"/>
                          </a:rPr>
                          <m:t>∙</m:t>
                        </m:r>
                        <m:func>
                          <m:funcPr>
                            <m:ctrlPr>
                              <a:rPr lang="de-DE" i="1" smtClean="0">
                                <a:solidFill>
                                  <a:schemeClr val="tx1">
                                    <a:lumMod val="50000"/>
                                    <a:lumOff val="50000"/>
                                  </a:schemeClr>
                                </a:solidFill>
                                <a:latin typeface="Cambria Math" panose="02040503050406030204" pitchFamily="18" charset="0"/>
                              </a:rPr>
                            </m:ctrlPr>
                          </m:funcPr>
                          <m:fName>
                            <m:sSub>
                              <m:sSubPr>
                                <m:ctrlPr>
                                  <a:rPr lang="de-DE" i="1">
                                    <a:solidFill>
                                      <a:schemeClr val="tx1">
                                        <a:lumMod val="50000"/>
                                        <a:lumOff val="50000"/>
                                      </a:schemeClr>
                                    </a:solidFill>
                                    <a:latin typeface="Cambria Math" panose="02040503050406030204" pitchFamily="18" charset="0"/>
                                  </a:rPr>
                                </m:ctrlPr>
                              </m:sSubPr>
                              <m:e>
                                <m:r>
                                  <m:rPr>
                                    <m:sty m:val="p"/>
                                  </m:rPr>
                                  <a:rPr lang="de-DE">
                                    <a:solidFill>
                                      <a:schemeClr val="tx1">
                                        <a:lumMod val="50000"/>
                                        <a:lumOff val="50000"/>
                                      </a:schemeClr>
                                    </a:solidFill>
                                    <a:latin typeface="Cambria Math" panose="02040503050406030204" pitchFamily="18" charset="0"/>
                                  </a:rPr>
                                  <m:t>log</m:t>
                                </m:r>
                              </m:e>
                              <m:sub>
                                <m:r>
                                  <a:rPr lang="de-DE" i="1">
                                    <a:solidFill>
                                      <a:schemeClr val="tx1">
                                        <a:lumMod val="50000"/>
                                        <a:lumOff val="50000"/>
                                      </a:schemeClr>
                                    </a:solidFill>
                                    <a:latin typeface="Cambria Math" panose="02040503050406030204" pitchFamily="18" charset="0"/>
                                  </a:rPr>
                                  <m:t>2</m:t>
                                </m:r>
                              </m:sub>
                            </m:sSub>
                          </m:fName>
                          <m:e>
                            <m:d>
                              <m:dPr>
                                <m:ctrlPr>
                                  <a:rPr lang="de-DE" i="1">
                                    <a:solidFill>
                                      <a:schemeClr val="tx1">
                                        <a:lumMod val="50000"/>
                                        <a:lumOff val="50000"/>
                                      </a:schemeClr>
                                    </a:solidFill>
                                    <a:latin typeface="Cambria Math" panose="02040503050406030204" pitchFamily="18" charset="0"/>
                                  </a:rPr>
                                </m:ctrlPr>
                              </m:dPr>
                              <m:e>
                                <m:r>
                                  <a:rPr lang="de-DE" i="1">
                                    <a:solidFill>
                                      <a:schemeClr val="tx1">
                                        <a:lumMod val="50000"/>
                                        <a:lumOff val="50000"/>
                                      </a:schemeClr>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accent1"/>
                                </a:solidFill>
                                <a:latin typeface="Cambria Math" panose="02040503050406030204" pitchFamily="18" charset="0"/>
                              </a:rPr>
                            </m:ctrlPr>
                          </m:sSupPr>
                          <m:e>
                            <m:r>
                              <a:rPr lang="en-GB" i="1">
                                <a:solidFill>
                                  <a:schemeClr val="accent1"/>
                                </a:solidFill>
                                <a:latin typeface="Cambria Math" panose="02040503050406030204" pitchFamily="18" charset="0"/>
                              </a:rPr>
                              <m:t>𝑟</m:t>
                            </m:r>
                          </m:e>
                          <m:sup>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𝑤</m:t>
                                </m:r>
                              </m:e>
                              <m:sub>
                                <m:r>
                                  <a:rPr lang="en-GB" i="1">
                                    <a:solidFill>
                                      <a:schemeClr val="accent1"/>
                                    </a:solidFill>
                                    <a:latin typeface="Cambria Math" panose="02040503050406030204" pitchFamily="18" charset="0"/>
                                  </a:rPr>
                                  <m:t>𝑔</m:t>
                                </m:r>
                              </m:sub>
                            </m:sSub>
                          </m:sup>
                        </m:sSup>
                      </m:e>
                    </m:d>
                  </m:oMath>
                </a14:m>
                <a:endParaRPr lang="en-GB" dirty="0"/>
              </a:p>
              <a:p>
                <a:pPr lvl="1"/>
                <a14:m>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𝑤</m:t>
                    </m:r>
                    <m:r>
                      <a:rPr lang="de-DE" b="0" i="1" smtClean="0">
                        <a:solidFill>
                          <a:schemeClr val="accent1"/>
                        </a:solidFill>
                        <a:latin typeface="Cambria Math" panose="02040503050406030204" pitchFamily="18" charset="0"/>
                        <a:ea typeface="Cambria Math" panose="02040503050406030204" pitchFamily="18" charset="0"/>
                      </a:rPr>
                      <m:t>=</m:t>
                    </m:r>
                    <m:sSub>
                      <m:sSubPr>
                        <m:ctrlPr>
                          <a:rPr lang="de-DE" b="0" i="1" smtClean="0">
                            <a:solidFill>
                              <a:schemeClr val="accent1"/>
                            </a:solidFill>
                            <a:latin typeface="Cambria Math" panose="02040503050406030204" pitchFamily="18" charset="0"/>
                            <a:ea typeface="Cambria Math" panose="02040503050406030204" pitchFamily="18" charset="0"/>
                          </a:rPr>
                        </m:ctrlPr>
                      </m:sSubPr>
                      <m:e>
                        <m:r>
                          <a:rPr lang="de-DE" b="0" i="1" smtClean="0">
                            <a:solidFill>
                              <a:schemeClr val="accent1"/>
                            </a:solidFill>
                            <a:latin typeface="Cambria Math" panose="02040503050406030204" pitchFamily="18" charset="0"/>
                            <a:ea typeface="Cambria Math" panose="02040503050406030204" pitchFamily="18" charset="0"/>
                          </a:rPr>
                          <m:t>𝑤</m:t>
                        </m:r>
                      </m:e>
                      <m:sub>
                        <m:r>
                          <a:rPr lang="de-DE" b="0" i="1" smtClean="0">
                            <a:solidFill>
                              <a:schemeClr val="accent1"/>
                            </a:solidFill>
                            <a:latin typeface="Cambria Math" panose="02040503050406030204" pitchFamily="18" charset="0"/>
                            <a:ea typeface="Cambria Math" panose="02040503050406030204" pitchFamily="18" charset="0"/>
                          </a:rPr>
                          <m:t>𝑔</m:t>
                        </m:r>
                      </m:sub>
                    </m:sSub>
                  </m:oMath>
                </a14:m>
                <a:endParaRPr lang="en-GB" dirty="0"/>
              </a:p>
              <a:p>
                <a:pPr lvl="1"/>
                <a:r>
                  <a:rPr lang="en-GB" dirty="0"/>
                  <a:t>Difference in </a:t>
                </a:r>
                <a14:m>
                  <m:oMath xmlns:m="http://schemas.openxmlformats.org/officeDocument/2006/math">
                    <m:func>
                      <m:funcPr>
                        <m:ctrlPr>
                          <a:rPr lang="de-DE" i="1" smtClean="0">
                            <a:solidFill>
                              <a:schemeClr val="tx1">
                                <a:lumMod val="50000"/>
                                <a:lumOff val="50000"/>
                              </a:schemeClr>
                            </a:solidFill>
                            <a:latin typeface="Cambria Math" panose="02040503050406030204" pitchFamily="18" charset="0"/>
                          </a:rPr>
                        </m:ctrlPr>
                      </m:funcPr>
                      <m:fName>
                        <m:sSub>
                          <m:sSubPr>
                            <m:ctrlPr>
                              <a:rPr lang="de-DE" i="1">
                                <a:solidFill>
                                  <a:schemeClr val="tx1">
                                    <a:lumMod val="50000"/>
                                    <a:lumOff val="50000"/>
                                  </a:schemeClr>
                                </a:solidFill>
                                <a:latin typeface="Cambria Math" panose="02040503050406030204" pitchFamily="18" charset="0"/>
                              </a:rPr>
                            </m:ctrlPr>
                          </m:sSubPr>
                          <m:e>
                            <m:r>
                              <m:rPr>
                                <m:sty m:val="p"/>
                              </m:rPr>
                              <a:rPr lang="de-DE">
                                <a:solidFill>
                                  <a:schemeClr val="tx1">
                                    <a:lumMod val="50000"/>
                                    <a:lumOff val="50000"/>
                                  </a:schemeClr>
                                </a:solidFill>
                                <a:latin typeface="Cambria Math" panose="02040503050406030204" pitchFamily="18" charset="0"/>
                              </a:rPr>
                              <m:t>log</m:t>
                            </m:r>
                          </m:e>
                          <m:sub>
                            <m:r>
                              <a:rPr lang="de-DE" i="1">
                                <a:solidFill>
                                  <a:schemeClr val="tx1">
                                    <a:lumMod val="50000"/>
                                    <a:lumOff val="50000"/>
                                  </a:schemeClr>
                                </a:solidFill>
                                <a:latin typeface="Cambria Math" panose="02040503050406030204" pitchFamily="18" charset="0"/>
                              </a:rPr>
                              <m:t>2</m:t>
                            </m:r>
                          </m:sub>
                        </m:sSub>
                      </m:fName>
                      <m:e>
                        <m:d>
                          <m:dPr>
                            <m:ctrlPr>
                              <a:rPr lang="de-DE" i="1">
                                <a:solidFill>
                                  <a:schemeClr val="tx1">
                                    <a:lumMod val="50000"/>
                                    <a:lumOff val="50000"/>
                                  </a:schemeClr>
                                </a:solidFill>
                                <a:latin typeface="Cambria Math" panose="02040503050406030204" pitchFamily="18" charset="0"/>
                              </a:rPr>
                            </m:ctrlPr>
                          </m:dPr>
                          <m:e>
                            <m:r>
                              <a:rPr lang="de-DE" i="1">
                                <a:solidFill>
                                  <a:schemeClr val="tx1">
                                    <a:lumMod val="50000"/>
                                    <a:lumOff val="50000"/>
                                  </a:schemeClr>
                                </a:solidFill>
                                <a:latin typeface="Cambria Math" panose="02040503050406030204" pitchFamily="18" charset="0"/>
                              </a:rPr>
                              <m:t>𝑛</m:t>
                            </m:r>
                          </m:e>
                        </m:d>
                      </m:e>
                    </m:func>
                  </m:oMath>
                </a14:m>
                <a:r>
                  <a:rPr lang="en-GB" dirty="0"/>
                  <a:t> for lifted computations and </a:t>
                </a:r>
                <a14:m>
                  <m:oMath xmlns:m="http://schemas.openxmlformats.org/officeDocument/2006/math">
                    <m:sSub>
                      <m:sSubPr>
                        <m:ctrlPr>
                          <a:rPr lang="en-GB" i="1" smtClean="0">
                            <a:solidFill>
                              <a:srgbClr val="FFC000"/>
                            </a:solidFill>
                            <a:latin typeface="Cambria Math" panose="02040503050406030204" pitchFamily="18" charset="0"/>
                          </a:rPr>
                        </m:ctrlPr>
                      </m:sSubPr>
                      <m:e>
                        <m:r>
                          <a:rPr lang="en-GB" i="1">
                            <a:solidFill>
                              <a:srgbClr val="FFC000"/>
                            </a:solidFill>
                            <a:latin typeface="Cambria Math" panose="02040503050406030204" pitchFamily="18" charset="0"/>
                          </a:rPr>
                          <m:t>𝑛</m:t>
                        </m:r>
                      </m:e>
                      <m:sub>
                        <m:r>
                          <m:rPr>
                            <m:sty m:val="p"/>
                          </m:rPr>
                          <a:rPr lang="de-DE" i="0">
                            <a:solidFill>
                              <a:srgbClr val="FFC000"/>
                            </a:solidFill>
                            <a:latin typeface="Cambria Math" panose="02040503050406030204" pitchFamily="18" charset="0"/>
                          </a:rPr>
                          <m:t>gr</m:t>
                        </m:r>
                        <m:d>
                          <m:dPr>
                            <m:ctrlPr>
                              <a:rPr lang="de-DE" i="1">
                                <a:solidFill>
                                  <a:srgbClr val="FFC000"/>
                                </a:solidFill>
                                <a:latin typeface="Cambria Math" panose="02040503050406030204" pitchFamily="18" charset="0"/>
                              </a:rPr>
                            </m:ctrlPr>
                          </m:dPr>
                          <m:e>
                            <m:r>
                              <a:rPr lang="en-GB" i="1">
                                <a:solidFill>
                                  <a:srgbClr val="FFC000"/>
                                </a:solidFill>
                                <a:latin typeface="Cambria Math" panose="02040503050406030204" pitchFamily="18" charset="0"/>
                              </a:rPr>
                              <m:t>𝑇</m:t>
                            </m:r>
                          </m:e>
                        </m:d>
                      </m:sub>
                    </m:sSub>
                    <m:r>
                      <a:rPr lang="de-DE" b="0" i="0" smtClean="0">
                        <a:solidFill>
                          <a:srgbClr val="FFC000"/>
                        </a:solidFill>
                        <a:latin typeface="Cambria Math" panose="02040503050406030204" pitchFamily="18" charset="0"/>
                      </a:rPr>
                      <m:t>,</m:t>
                    </m:r>
                    <m:sSub>
                      <m:sSubPr>
                        <m:ctrlPr>
                          <a:rPr lang="de-DE" i="1">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𝑛</m:t>
                        </m:r>
                      </m:e>
                      <m:sub>
                        <m:r>
                          <a:rPr lang="de-DE" i="1">
                            <a:solidFill>
                              <a:srgbClr val="FFC000"/>
                            </a:solidFill>
                            <a:latin typeface="Cambria Math" panose="02040503050406030204" pitchFamily="18" charset="0"/>
                          </a:rPr>
                          <m:t>𝑇</m:t>
                        </m:r>
                      </m:sub>
                    </m:sSub>
                  </m:oMath>
                </a14:m>
                <a:endParaRPr lang="en-GB" dirty="0"/>
              </a:p>
              <a:p>
                <a:pPr lvl="2"/>
                <a:r>
                  <a:rPr lang="en-GB" dirty="0"/>
                  <a:t>More noticeable if domain sizes increase (</a:t>
                </a:r>
                <a14:m>
                  <m:oMath xmlns:m="http://schemas.openxmlformats.org/officeDocument/2006/math">
                    <m:sSub>
                      <m:sSubPr>
                        <m:ctrlPr>
                          <a:rPr lang="en-GB" i="1" smtClean="0">
                            <a:solidFill>
                              <a:srgbClr val="FFC000"/>
                            </a:solidFill>
                            <a:latin typeface="Cambria Math" panose="02040503050406030204" pitchFamily="18" charset="0"/>
                          </a:rPr>
                        </m:ctrlPr>
                      </m:sSubPr>
                      <m:e>
                        <m:r>
                          <a:rPr lang="en-GB" i="1">
                            <a:solidFill>
                              <a:srgbClr val="FFC000"/>
                            </a:solidFill>
                            <a:latin typeface="Cambria Math" panose="02040503050406030204" pitchFamily="18" charset="0"/>
                          </a:rPr>
                          <m:t>𝑛</m:t>
                        </m:r>
                      </m:e>
                      <m:sub>
                        <m:r>
                          <m:rPr>
                            <m:sty m:val="p"/>
                          </m:rPr>
                          <a:rPr lang="de-DE" i="0">
                            <a:solidFill>
                              <a:srgbClr val="FFC000"/>
                            </a:solidFill>
                            <a:latin typeface="Cambria Math" panose="02040503050406030204" pitchFamily="18" charset="0"/>
                          </a:rPr>
                          <m:t>gr</m:t>
                        </m:r>
                        <m:d>
                          <m:dPr>
                            <m:ctrlPr>
                              <a:rPr lang="de-DE" i="1">
                                <a:solidFill>
                                  <a:srgbClr val="FFC000"/>
                                </a:solidFill>
                                <a:latin typeface="Cambria Math" panose="02040503050406030204" pitchFamily="18" charset="0"/>
                              </a:rPr>
                            </m:ctrlPr>
                          </m:dPr>
                          <m:e>
                            <m:r>
                              <a:rPr lang="en-GB" i="1">
                                <a:solidFill>
                                  <a:srgbClr val="FFC000"/>
                                </a:solidFill>
                                <a:latin typeface="Cambria Math" panose="02040503050406030204" pitchFamily="18" charset="0"/>
                              </a:rPr>
                              <m:t>𝑇</m:t>
                            </m:r>
                          </m:e>
                        </m:d>
                      </m:sub>
                    </m:sSub>
                    <m:r>
                      <a:rPr lang="de-DE" i="1" smtClean="0">
                        <a:solidFill>
                          <a:srgbClr val="FFC000"/>
                        </a:solidFill>
                        <a:latin typeface="Cambria Math" panose="02040503050406030204" pitchFamily="18" charset="0"/>
                        <a:ea typeface="Cambria Math" panose="02040503050406030204" pitchFamily="18" charset="0"/>
                      </a:rPr>
                      <m:t>≫</m:t>
                    </m:r>
                    <m:sSub>
                      <m:sSubPr>
                        <m:ctrlPr>
                          <a:rPr lang="de-DE" i="1">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𝑛</m:t>
                        </m:r>
                      </m:e>
                      <m:sub>
                        <m:r>
                          <a:rPr lang="de-DE" i="1">
                            <a:solidFill>
                              <a:srgbClr val="FFC000"/>
                            </a:solidFill>
                            <a:latin typeface="Cambria Math" panose="02040503050406030204" pitchFamily="18" charset="0"/>
                          </a:rPr>
                          <m:t>𝑇</m:t>
                        </m:r>
                      </m:sub>
                    </m:sSub>
                  </m:oMath>
                </a14:m>
                <a:r>
                  <a:rPr lang="en-GB" dirty="0"/>
                  <a:t>)</a:t>
                </a:r>
              </a:p>
              <a:p>
                <a:pPr lvl="1"/>
                <a:endParaRPr lang="en-GB" dirty="0"/>
              </a:p>
            </p:txBody>
          </p:sp>
        </mc:Choice>
        <mc:Fallback xmlns="">
          <p:sp>
            <p:nvSpPr>
              <p:cNvPr id="3" name="Content Placeholder 2">
                <a:extLst>
                  <a:ext uri="{FF2B5EF4-FFF2-40B4-BE49-F238E27FC236}">
                    <a16:creationId xmlns:a16="http://schemas.microsoft.com/office/drawing/2014/main" id="{F68E1C06-BDC7-1449-BFF6-4EE47FC5474C}"/>
                  </a:ext>
                </a:extLst>
              </p:cNvPr>
              <p:cNvSpPr>
                <a:spLocks noGrp="1" noRot="1" noChangeAspect="1" noMove="1" noResize="1" noEditPoints="1" noAdjustHandles="1" noChangeArrowheads="1" noChangeShapeType="1" noTextEdit="1"/>
              </p:cNvSpPr>
              <p:nvPr>
                <p:ph idx="1"/>
              </p:nvPr>
            </p:nvSpPr>
            <p:spPr>
              <a:xfrm>
                <a:off x="359626" y="1665066"/>
                <a:ext cx="7371856" cy="4240848"/>
              </a:xfrm>
              <a:blipFill>
                <a:blip r:embed="rId2"/>
                <a:stretch>
                  <a:fillRect l="-2410" t="-2985" b="-299"/>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64EE8C38-0027-4842-842A-49987B62CEFA}"/>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5C2FFD90-0559-3243-A6F9-22D5A7E23761}"/>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D8CDC1-A03D-314F-BF11-CF3D8D9F7514}"/>
              </a:ext>
            </a:extLst>
          </p:cNvPr>
          <p:cNvSpPr>
            <a:spLocks noGrp="1"/>
          </p:cNvSpPr>
          <p:nvPr>
            <p:ph type="sldNum" sz="quarter" idx="4"/>
          </p:nvPr>
        </p:nvSpPr>
        <p:spPr/>
        <p:txBody>
          <a:bodyPr/>
          <a:lstStyle/>
          <a:p>
            <a:fld id="{67C9959E-8E6B-B04C-9955-EA096F41CA7A}" type="slidenum">
              <a:rPr lang="en-GB" smtClean="0"/>
              <a:t>58</a:t>
            </a:fld>
            <a:endParaRPr lang="en-GB"/>
          </a:p>
        </p:txBody>
      </p:sp>
      <p:grpSp>
        <p:nvGrpSpPr>
          <p:cNvPr id="118" name="Group 117">
            <a:extLst>
              <a:ext uri="{FF2B5EF4-FFF2-40B4-BE49-F238E27FC236}">
                <a16:creationId xmlns:a16="http://schemas.microsoft.com/office/drawing/2014/main" id="{D78B86A1-C66A-B442-91E7-DF9F5E315197}"/>
              </a:ext>
            </a:extLst>
          </p:cNvPr>
          <p:cNvGrpSpPr/>
          <p:nvPr/>
        </p:nvGrpSpPr>
        <p:grpSpPr>
          <a:xfrm>
            <a:off x="8169497" y="745865"/>
            <a:ext cx="3658145" cy="1650928"/>
            <a:chOff x="6907622" y="3651587"/>
            <a:chExt cx="5051915" cy="2279933"/>
          </a:xfrm>
        </p:grpSpPr>
        <p:grpSp>
          <p:nvGrpSpPr>
            <p:cNvPr id="119" name="Group 118">
              <a:extLst>
                <a:ext uri="{FF2B5EF4-FFF2-40B4-BE49-F238E27FC236}">
                  <a16:creationId xmlns:a16="http://schemas.microsoft.com/office/drawing/2014/main" id="{705CF044-B32D-1D4A-BED6-27B05BBBB482}"/>
                </a:ext>
              </a:extLst>
            </p:cNvPr>
            <p:cNvGrpSpPr/>
            <p:nvPr/>
          </p:nvGrpSpPr>
          <p:grpSpPr>
            <a:xfrm>
              <a:off x="8323703" y="3758390"/>
              <a:ext cx="1952714" cy="514051"/>
              <a:chOff x="8737128" y="3128966"/>
              <a:chExt cx="1952714" cy="514051"/>
            </a:xfrm>
          </p:grpSpPr>
          <p:cxnSp>
            <p:nvCxnSpPr>
              <p:cNvPr id="147" name="Straight Connector 146">
                <a:extLst>
                  <a:ext uri="{FF2B5EF4-FFF2-40B4-BE49-F238E27FC236}">
                    <a16:creationId xmlns:a16="http://schemas.microsoft.com/office/drawing/2014/main" id="{3A445941-B3FB-3544-8C9D-E9F3736C9E5C}"/>
                  </a:ext>
                </a:extLst>
              </p:cNvPr>
              <p:cNvCxnSpPr>
                <a:cxnSpLocks/>
                <a:stCxn id="120" idx="6"/>
                <a:endCxn id="152"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C74BB22-9290-BC4A-9CE2-48A37615B493}"/>
                  </a:ext>
                </a:extLst>
              </p:cNvPr>
              <p:cNvCxnSpPr>
                <a:cxnSpLocks/>
                <a:stCxn id="121" idx="2"/>
                <a:endCxn id="152"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B6776338-C456-3D4B-90C9-F097ED434702}"/>
                  </a:ext>
                </a:extLst>
              </p:cNvPr>
              <p:cNvCxnSpPr>
                <a:cxnSpLocks/>
                <a:stCxn id="124" idx="0"/>
                <a:endCxn id="152"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Group 149">
                <a:extLst>
                  <a:ext uri="{FF2B5EF4-FFF2-40B4-BE49-F238E27FC236}">
                    <a16:creationId xmlns:a16="http://schemas.microsoft.com/office/drawing/2014/main" id="{77BDB466-2F0D-C54E-A812-1ACB0F950714}"/>
                  </a:ext>
                </a:extLst>
              </p:cNvPr>
              <p:cNvGrpSpPr/>
              <p:nvPr/>
            </p:nvGrpSpPr>
            <p:grpSpPr>
              <a:xfrm>
                <a:off x="9540595" y="3128966"/>
                <a:ext cx="540370" cy="412745"/>
                <a:chOff x="9540595" y="3128966"/>
                <a:chExt cx="540370" cy="412745"/>
              </a:xfrm>
            </p:grpSpPr>
            <p:sp>
              <p:nvSpPr>
                <p:cNvPr id="151" name="Rectangle 150">
                  <a:extLst>
                    <a:ext uri="{FF2B5EF4-FFF2-40B4-BE49-F238E27FC236}">
                      <a16:creationId xmlns:a16="http://schemas.microsoft.com/office/drawing/2014/main" id="{C0C1D053-9FF7-B143-AA4E-A2A8C50BCA51}"/>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52" name="Rectangle 151">
                  <a:extLst>
                    <a:ext uri="{FF2B5EF4-FFF2-40B4-BE49-F238E27FC236}">
                      <a16:creationId xmlns:a16="http://schemas.microsoft.com/office/drawing/2014/main" id="{3B8F743C-4121-444F-BAE5-AF86B555018D}"/>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53" name="Rectangle 152">
                  <a:extLst>
                    <a:ext uri="{FF2B5EF4-FFF2-40B4-BE49-F238E27FC236}">
                      <a16:creationId xmlns:a16="http://schemas.microsoft.com/office/drawing/2014/main" id="{B7124697-7636-0046-BE6A-35D536EFCD10}"/>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54" name="TextBox 153">
                      <a:extLst>
                        <a:ext uri="{FF2B5EF4-FFF2-40B4-BE49-F238E27FC236}">
                          <a16:creationId xmlns:a16="http://schemas.microsoft.com/office/drawing/2014/main" id="{FAAFD47F-38C4-8441-8942-76F8E8A36354}"/>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20" name="Oval 119">
                  <a:extLst>
                    <a:ext uri="{FF2B5EF4-FFF2-40B4-BE49-F238E27FC236}">
                      <a16:creationId xmlns:a16="http://schemas.microsoft.com/office/drawing/2014/main" id="{8B0782AF-6CFC-FA4D-9725-790CB6651401}"/>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1" name="Oval 120">
                  <a:extLst>
                    <a:ext uri="{FF2B5EF4-FFF2-40B4-BE49-F238E27FC236}">
                      <a16:creationId xmlns:a16="http://schemas.microsoft.com/office/drawing/2014/main" id="{11FC6914-FA08-A341-A72B-92DD22209923}"/>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2" name="Oval 121">
                  <a:extLst>
                    <a:ext uri="{FF2B5EF4-FFF2-40B4-BE49-F238E27FC236}">
                      <a16:creationId xmlns:a16="http://schemas.microsoft.com/office/drawing/2014/main" id="{AD93C748-C790-AD44-887E-C2EE97CEAB64}"/>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3" name="Oval 122">
                  <a:extLst>
                    <a:ext uri="{FF2B5EF4-FFF2-40B4-BE49-F238E27FC236}">
                      <a16:creationId xmlns:a16="http://schemas.microsoft.com/office/drawing/2014/main" id="{F00D2FCB-5EFC-5C40-8DF4-D1FF07F51D81}"/>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4" name="Oval 123">
                  <a:extLst>
                    <a:ext uri="{FF2B5EF4-FFF2-40B4-BE49-F238E27FC236}">
                      <a16:creationId xmlns:a16="http://schemas.microsoft.com/office/drawing/2014/main" id="{7F34E178-B782-6546-B8B7-C2CA101C52B6}"/>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5" name="Oval 124">
                  <a:extLst>
                    <a:ext uri="{FF2B5EF4-FFF2-40B4-BE49-F238E27FC236}">
                      <a16:creationId xmlns:a16="http://schemas.microsoft.com/office/drawing/2014/main" id="{47DC29FD-BBA4-2048-AFCC-6BCFD8A18DF5}"/>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126" name="Straight Connector 125">
              <a:extLst>
                <a:ext uri="{FF2B5EF4-FFF2-40B4-BE49-F238E27FC236}">
                  <a16:creationId xmlns:a16="http://schemas.microsoft.com/office/drawing/2014/main" id="{1307D843-B845-FA49-9EEB-1484C9CF91B4}"/>
                </a:ext>
              </a:extLst>
            </p:cNvPr>
            <p:cNvCxnSpPr>
              <a:cxnSpLocks/>
              <a:stCxn id="123" idx="6"/>
              <a:endCxn id="144"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002CF195-402C-F34F-B8CB-C00F108F103B}"/>
                </a:ext>
              </a:extLst>
            </p:cNvPr>
            <p:cNvCxnSpPr>
              <a:cxnSpLocks/>
              <a:stCxn id="124" idx="4"/>
              <a:endCxn id="144"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A8F84C18-6D85-1C42-AABD-DF960905F1D5}"/>
                </a:ext>
              </a:extLst>
            </p:cNvPr>
            <p:cNvCxnSpPr>
              <a:cxnSpLocks/>
              <a:stCxn id="122" idx="0"/>
              <a:endCxn id="144"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9" name="Group 128">
              <a:extLst>
                <a:ext uri="{FF2B5EF4-FFF2-40B4-BE49-F238E27FC236}">
                  <a16:creationId xmlns:a16="http://schemas.microsoft.com/office/drawing/2014/main" id="{2D93299D-7511-E64E-8D29-995F02B54C80}"/>
                </a:ext>
              </a:extLst>
            </p:cNvPr>
            <p:cNvGrpSpPr/>
            <p:nvPr/>
          </p:nvGrpSpPr>
          <p:grpSpPr>
            <a:xfrm>
              <a:off x="8610247" y="4990220"/>
              <a:ext cx="474503" cy="412240"/>
              <a:chOff x="9288700" y="3036033"/>
              <a:chExt cx="474503" cy="412240"/>
            </a:xfrm>
          </p:grpSpPr>
          <p:sp>
            <p:nvSpPr>
              <p:cNvPr id="143" name="Rectangle 142">
                <a:extLst>
                  <a:ext uri="{FF2B5EF4-FFF2-40B4-BE49-F238E27FC236}">
                    <a16:creationId xmlns:a16="http://schemas.microsoft.com/office/drawing/2014/main" id="{B31032F5-9691-FA4C-BC67-8DE770554B8E}"/>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44" name="Rectangle 143">
                <a:extLst>
                  <a:ext uri="{FF2B5EF4-FFF2-40B4-BE49-F238E27FC236}">
                    <a16:creationId xmlns:a16="http://schemas.microsoft.com/office/drawing/2014/main" id="{6F71AC20-2D66-F245-87B0-70A7219BF6BD}"/>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45" name="Rectangle 144">
                <a:extLst>
                  <a:ext uri="{FF2B5EF4-FFF2-40B4-BE49-F238E27FC236}">
                    <a16:creationId xmlns:a16="http://schemas.microsoft.com/office/drawing/2014/main" id="{04D1AEBF-A782-0C4C-B2D5-D39EAD800836}"/>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46" name="TextBox 145">
                    <a:extLst>
                      <a:ext uri="{FF2B5EF4-FFF2-40B4-BE49-F238E27FC236}">
                        <a16:creationId xmlns:a16="http://schemas.microsoft.com/office/drawing/2014/main" id="{45A8318E-7E86-1144-923E-EF79F83EBFEF}"/>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130" name="Straight Connector 129">
              <a:extLst>
                <a:ext uri="{FF2B5EF4-FFF2-40B4-BE49-F238E27FC236}">
                  <a16:creationId xmlns:a16="http://schemas.microsoft.com/office/drawing/2014/main" id="{61DB4177-CA66-B342-884F-AE7F0F0C5431}"/>
                </a:ext>
              </a:extLst>
            </p:cNvPr>
            <p:cNvCxnSpPr>
              <a:cxnSpLocks/>
              <a:stCxn id="124" idx="4"/>
              <a:endCxn id="140"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3086E6E-5ED3-D44C-9D8F-C38C918BC5DE}"/>
                </a:ext>
              </a:extLst>
            </p:cNvPr>
            <p:cNvCxnSpPr>
              <a:cxnSpLocks/>
              <a:stCxn id="125" idx="2"/>
              <a:endCxn id="140"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62918B18-35C7-124E-9B40-DF2468F8C9C0}"/>
                </a:ext>
              </a:extLst>
            </p:cNvPr>
            <p:cNvCxnSpPr>
              <a:cxnSpLocks/>
              <a:stCxn id="122" idx="0"/>
              <a:endCxn id="140"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516BC52-A657-F645-B09E-F79295EA7FBA}"/>
                </a:ext>
              </a:extLst>
            </p:cNvPr>
            <p:cNvGrpSpPr/>
            <p:nvPr/>
          </p:nvGrpSpPr>
          <p:grpSpPr>
            <a:xfrm>
              <a:off x="9393015" y="4990220"/>
              <a:ext cx="546126" cy="412737"/>
              <a:chOff x="9540595" y="3036033"/>
              <a:chExt cx="546126" cy="412737"/>
            </a:xfrm>
          </p:grpSpPr>
          <p:sp>
            <p:nvSpPr>
              <p:cNvPr id="139" name="Rectangle 138">
                <a:extLst>
                  <a:ext uri="{FF2B5EF4-FFF2-40B4-BE49-F238E27FC236}">
                    <a16:creationId xmlns:a16="http://schemas.microsoft.com/office/drawing/2014/main" id="{8ADDD4CB-3429-0541-9F55-8291AA007973}"/>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40" name="Rectangle 139">
                <a:extLst>
                  <a:ext uri="{FF2B5EF4-FFF2-40B4-BE49-F238E27FC236}">
                    <a16:creationId xmlns:a16="http://schemas.microsoft.com/office/drawing/2014/main" id="{643BF74E-3280-E64E-8B78-B5D2FEF0E26A}"/>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41" name="Rectangle 140">
                <a:extLst>
                  <a:ext uri="{FF2B5EF4-FFF2-40B4-BE49-F238E27FC236}">
                    <a16:creationId xmlns:a16="http://schemas.microsoft.com/office/drawing/2014/main" id="{F3014D15-37AE-B143-9927-59E639481242}"/>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42" name="TextBox 141">
                    <a:extLst>
                      <a:ext uri="{FF2B5EF4-FFF2-40B4-BE49-F238E27FC236}">
                        <a16:creationId xmlns:a16="http://schemas.microsoft.com/office/drawing/2014/main" id="{1C178B91-04AF-0442-99E7-8C4A4BE3F006}"/>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134" name="Group 133">
              <a:extLst>
                <a:ext uri="{FF2B5EF4-FFF2-40B4-BE49-F238E27FC236}">
                  <a16:creationId xmlns:a16="http://schemas.microsoft.com/office/drawing/2014/main" id="{160F4151-C18A-B24D-9773-70EEBBB3A7B4}"/>
                </a:ext>
              </a:extLst>
            </p:cNvPr>
            <p:cNvGrpSpPr/>
            <p:nvPr/>
          </p:nvGrpSpPr>
          <p:grpSpPr>
            <a:xfrm>
              <a:off x="9648485" y="4409628"/>
              <a:ext cx="749540" cy="380873"/>
              <a:chOff x="8665851" y="3155493"/>
              <a:chExt cx="749540" cy="380873"/>
            </a:xfrm>
          </p:grpSpPr>
          <p:cxnSp>
            <p:nvCxnSpPr>
              <p:cNvPr id="135" name="Straight Connector 134">
                <a:extLst>
                  <a:ext uri="{FF2B5EF4-FFF2-40B4-BE49-F238E27FC236}">
                    <a16:creationId xmlns:a16="http://schemas.microsoft.com/office/drawing/2014/main" id="{72905E36-5DDB-0C46-9D52-D3B367A71A75}"/>
                  </a:ext>
                </a:extLst>
              </p:cNvPr>
              <p:cNvCxnSpPr>
                <a:cxnSpLocks/>
                <a:stCxn id="124" idx="6"/>
                <a:endCxn id="137"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 name="Group 135">
                <a:extLst>
                  <a:ext uri="{FF2B5EF4-FFF2-40B4-BE49-F238E27FC236}">
                    <a16:creationId xmlns:a16="http://schemas.microsoft.com/office/drawing/2014/main" id="{8DAF1387-8F85-AE46-B6C5-9324ED5CCFBB}"/>
                  </a:ext>
                </a:extLst>
              </p:cNvPr>
              <p:cNvGrpSpPr/>
              <p:nvPr/>
            </p:nvGrpSpPr>
            <p:grpSpPr>
              <a:xfrm>
                <a:off x="8957481" y="3155493"/>
                <a:ext cx="457910" cy="380873"/>
                <a:chOff x="8957481" y="3155493"/>
                <a:chExt cx="457910" cy="380873"/>
              </a:xfrm>
            </p:grpSpPr>
            <p:sp>
              <p:nvSpPr>
                <p:cNvPr id="137" name="Rectangle 136">
                  <a:extLst>
                    <a:ext uri="{FF2B5EF4-FFF2-40B4-BE49-F238E27FC236}">
                      <a16:creationId xmlns:a16="http://schemas.microsoft.com/office/drawing/2014/main" id="{09392B74-5CAA-7742-9F32-0B287255CEDF}"/>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38" name="TextBox 137">
                      <a:extLst>
                        <a:ext uri="{FF2B5EF4-FFF2-40B4-BE49-F238E27FC236}">
                          <a16:creationId xmlns:a16="http://schemas.microsoft.com/office/drawing/2014/main" id="{367BC958-B617-4040-8D4E-348713166455}"/>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grpSp>
        <p:nvGrpSpPr>
          <p:cNvPr id="155" name="Group 154">
            <a:extLst>
              <a:ext uri="{FF2B5EF4-FFF2-40B4-BE49-F238E27FC236}">
                <a16:creationId xmlns:a16="http://schemas.microsoft.com/office/drawing/2014/main" id="{0E7626BE-51DD-894A-9E28-F0F8C2082C54}"/>
              </a:ext>
            </a:extLst>
          </p:cNvPr>
          <p:cNvGrpSpPr/>
          <p:nvPr/>
        </p:nvGrpSpPr>
        <p:grpSpPr>
          <a:xfrm>
            <a:off x="7051933" y="2406746"/>
            <a:ext cx="4820224" cy="3502517"/>
            <a:chOff x="7048506" y="2406746"/>
            <a:chExt cx="4820224" cy="3502517"/>
          </a:xfrm>
        </p:grpSpPr>
        <p:sp>
          <p:nvSpPr>
            <p:cNvPr id="156" name="TextBox 155">
              <a:extLst>
                <a:ext uri="{FF2B5EF4-FFF2-40B4-BE49-F238E27FC236}">
                  <a16:creationId xmlns:a16="http://schemas.microsoft.com/office/drawing/2014/main" id="{4FE693E1-8721-F549-8515-C5E9E9DC6C9A}"/>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157" name="Rectangle 156">
                  <a:extLst>
                    <a:ext uri="{FF2B5EF4-FFF2-40B4-BE49-F238E27FC236}">
                      <a16:creationId xmlns:a16="http://schemas.microsoft.com/office/drawing/2014/main" id="{DBB692A5-5204-1C4B-B959-777905DE6027}"/>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545" name="Rectangle 544">
                  <a:extLst>
                    <a:ext uri="{FF2B5EF4-FFF2-40B4-BE49-F238E27FC236}">
                      <a16:creationId xmlns:a16="http://schemas.microsoft.com/office/drawing/2014/main" id="{9A5D9B4A-5948-EC49-80F0-9E01D77CCFC4}"/>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50"/>
                  <a:stretch>
                    <a:fillRect b="-6667"/>
                  </a:stretch>
                </a:blipFill>
              </p:spPr>
              <p:txBody>
                <a:bodyPr/>
                <a:lstStyle/>
                <a:p>
                  <a:r>
                    <a:rPr lang="en-GB">
                      <a:noFill/>
                    </a:rPr>
                    <a:t> </a:t>
                  </a:r>
                </a:p>
              </p:txBody>
            </p:sp>
          </mc:Fallback>
        </mc:AlternateContent>
        <p:cxnSp>
          <p:nvCxnSpPr>
            <p:cNvPr id="158" name="Straight Connector 157">
              <a:extLst>
                <a:ext uri="{FF2B5EF4-FFF2-40B4-BE49-F238E27FC236}">
                  <a16:creationId xmlns:a16="http://schemas.microsoft.com/office/drawing/2014/main" id="{0B47408A-B1EA-754C-853E-A9A89EB668DB}"/>
                </a:ext>
              </a:extLst>
            </p:cNvPr>
            <p:cNvCxnSpPr>
              <a:cxnSpLocks/>
              <a:stCxn id="203" idx="0"/>
              <a:endCxn id="166"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AAFC9B24-563F-0A42-9343-674AA2926F55}"/>
                </a:ext>
              </a:extLst>
            </p:cNvPr>
            <p:cNvCxnSpPr>
              <a:cxnSpLocks/>
              <a:stCxn id="157" idx="0"/>
              <a:endCxn id="168"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00F05B13-E333-3747-ABAA-7387065AF748}"/>
                </a:ext>
              </a:extLst>
            </p:cNvPr>
            <p:cNvCxnSpPr>
              <a:cxnSpLocks/>
              <a:stCxn id="168" idx="0"/>
              <a:endCxn id="169" idx="4"/>
            </p:cNvCxnSpPr>
            <p:nvPr/>
          </p:nvCxnSpPr>
          <p:spPr>
            <a:xfrm flipH="1" flipV="1">
              <a:off x="11304572" y="4800697"/>
              <a:ext cx="1" cy="3293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4FD8B6F3-CA0F-594F-A364-7D02F9EAFB91}"/>
                </a:ext>
              </a:extLst>
            </p:cNvPr>
            <p:cNvCxnSpPr>
              <a:cxnSpLocks/>
              <a:stCxn id="167" idx="0"/>
              <a:endCxn id="165" idx="5"/>
            </p:cNvCxnSpPr>
            <p:nvPr/>
          </p:nvCxnSpPr>
          <p:spPr>
            <a:xfrm flipH="1" flipV="1">
              <a:off x="10203511" y="2703496"/>
              <a:ext cx="1101062" cy="118218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91A53546-0545-1347-A1A5-4554B9B91F42}"/>
                </a:ext>
              </a:extLst>
            </p:cNvPr>
            <p:cNvCxnSpPr>
              <a:cxnSpLocks/>
              <a:stCxn id="171" idx="0"/>
              <a:endCxn id="165"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63" name="Rectangle 162">
                  <a:extLst>
                    <a:ext uri="{FF2B5EF4-FFF2-40B4-BE49-F238E27FC236}">
                      <a16:creationId xmlns:a16="http://schemas.microsoft.com/office/drawing/2014/main" id="{866782B5-0E1F-FA4C-A0E2-99EA91AD9347}"/>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551" name="Rectangle 550">
                  <a:extLst>
                    <a:ext uri="{FF2B5EF4-FFF2-40B4-BE49-F238E27FC236}">
                      <a16:creationId xmlns:a16="http://schemas.microsoft.com/office/drawing/2014/main" id="{D52B0641-FF8F-744A-8146-042FE3271795}"/>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51"/>
                  <a:stretch>
                    <a:fillRect b="-6667"/>
                  </a:stretch>
                </a:blipFill>
              </p:spPr>
              <p:txBody>
                <a:bodyPr/>
                <a:lstStyle/>
                <a:p>
                  <a:r>
                    <a:rPr lang="en-GB">
                      <a:noFill/>
                    </a:rPr>
                    <a:t> </a:t>
                  </a:r>
                </a:p>
              </p:txBody>
            </p:sp>
          </mc:Fallback>
        </mc:AlternateContent>
        <p:cxnSp>
          <p:nvCxnSpPr>
            <p:cNvPr id="164" name="Straight Connector 163">
              <a:extLst>
                <a:ext uri="{FF2B5EF4-FFF2-40B4-BE49-F238E27FC236}">
                  <a16:creationId xmlns:a16="http://schemas.microsoft.com/office/drawing/2014/main" id="{D6BF07A3-EC7B-C444-B3CA-CA3D9D0F6F88}"/>
                </a:ext>
              </a:extLst>
            </p:cNvPr>
            <p:cNvCxnSpPr>
              <a:cxnSpLocks/>
              <a:stCxn id="163" idx="0"/>
              <a:endCxn id="165"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Oval 164">
              <a:extLst>
                <a:ext uri="{FF2B5EF4-FFF2-40B4-BE49-F238E27FC236}">
                  <a16:creationId xmlns:a16="http://schemas.microsoft.com/office/drawing/2014/main" id="{24635473-1342-CE44-8004-6D5A9FDD84A5}"/>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66" name="Oval 165">
              <a:extLst>
                <a:ext uri="{FF2B5EF4-FFF2-40B4-BE49-F238E27FC236}">
                  <a16:creationId xmlns:a16="http://schemas.microsoft.com/office/drawing/2014/main" id="{6AF0C993-9C71-6641-AE0E-E1B950DA45EF}"/>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67" name="Oval 166">
              <a:extLst>
                <a:ext uri="{FF2B5EF4-FFF2-40B4-BE49-F238E27FC236}">
                  <a16:creationId xmlns:a16="http://schemas.microsoft.com/office/drawing/2014/main" id="{5096AD9F-9447-1248-B971-E3E6CE0C2E0D}"/>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68" name="Oval 167">
              <a:extLst>
                <a:ext uri="{FF2B5EF4-FFF2-40B4-BE49-F238E27FC236}">
                  <a16:creationId xmlns:a16="http://schemas.microsoft.com/office/drawing/2014/main" id="{0A934AB0-F056-CC41-8631-4392E507ED2F}"/>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69" name="TextBox 168">
                  <a:extLst>
                    <a:ext uri="{FF2B5EF4-FFF2-40B4-BE49-F238E27FC236}">
                      <a16:creationId xmlns:a16="http://schemas.microsoft.com/office/drawing/2014/main" id="{3B206315-FD57-F44E-870A-D53E78501799}"/>
                    </a:ext>
                  </a:extLst>
                </p:cNvPr>
                <p:cNvSpPr txBox="1">
                  <a:spLocks/>
                </p:cNvSpPr>
                <p:nvPr/>
              </p:nvSpPr>
              <p:spPr>
                <a:xfrm>
                  <a:off x="11052572" y="4287297"/>
                  <a:ext cx="504000" cy="5134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59" name="TextBox 558">
                  <a:extLst>
                    <a:ext uri="{FF2B5EF4-FFF2-40B4-BE49-F238E27FC236}">
                      <a16:creationId xmlns:a16="http://schemas.microsoft.com/office/drawing/2014/main" id="{1B7F97C3-FEB1-2D4C-A795-A8EBC008DB0F}"/>
                    </a:ext>
                  </a:extLst>
                </p:cNvPr>
                <p:cNvSpPr txBox="1">
                  <a:spLocks noRot="1" noChangeAspect="1" noMove="1" noResize="1" noEditPoints="1" noAdjustHandles="1" noChangeArrowheads="1" noChangeShapeType="1" noTextEdit="1"/>
                </p:cNvSpPr>
                <p:nvPr/>
              </p:nvSpPr>
              <p:spPr>
                <a:xfrm>
                  <a:off x="11052572" y="4287297"/>
                  <a:ext cx="504000" cy="513400"/>
                </a:xfrm>
                <a:prstGeom prst="ellipse">
                  <a:avLst/>
                </a:prstGeom>
                <a:blipFill>
                  <a:blip r:embed="rId54"/>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0" name="Rectangle 169">
                  <a:extLst>
                    <a:ext uri="{FF2B5EF4-FFF2-40B4-BE49-F238E27FC236}">
                      <a16:creationId xmlns:a16="http://schemas.microsoft.com/office/drawing/2014/main" id="{E61C54B8-7FC6-4E47-8A75-158F051AA5DE}"/>
                    </a:ext>
                  </a:extLst>
                </p:cNvPr>
                <p:cNvSpPr/>
                <p:nvPr/>
              </p:nvSpPr>
              <p:spPr>
                <a:xfrm>
                  <a:off x="11484650" y="4410198"/>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560" name="Rectangle 559">
                  <a:extLst>
                    <a:ext uri="{FF2B5EF4-FFF2-40B4-BE49-F238E27FC236}">
                      <a16:creationId xmlns:a16="http://schemas.microsoft.com/office/drawing/2014/main" id="{750F2AEE-8F41-1B4E-BB76-8DD66CB36DAD}"/>
                    </a:ext>
                  </a:extLst>
                </p:cNvPr>
                <p:cNvSpPr>
                  <a:spLocks noRot="1" noChangeAspect="1" noMove="1" noResize="1" noEditPoints="1" noAdjustHandles="1" noChangeArrowheads="1" noChangeShapeType="1" noTextEdit="1"/>
                </p:cNvSpPr>
                <p:nvPr/>
              </p:nvSpPr>
              <p:spPr>
                <a:xfrm>
                  <a:off x="11484650" y="4410198"/>
                  <a:ext cx="384080" cy="276999"/>
                </a:xfrm>
                <a:prstGeom prst="rect">
                  <a:avLst/>
                </a:prstGeom>
                <a:blipFill>
                  <a:blip r:embed="rId5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1" name="TextBox 170">
                  <a:extLst>
                    <a:ext uri="{FF2B5EF4-FFF2-40B4-BE49-F238E27FC236}">
                      <a16:creationId xmlns:a16="http://schemas.microsoft.com/office/drawing/2014/main" id="{82A50676-FFDD-8648-ADCC-51082D59E254}"/>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61" name="TextBox 560">
                  <a:extLst>
                    <a:ext uri="{FF2B5EF4-FFF2-40B4-BE49-F238E27FC236}">
                      <a16:creationId xmlns:a16="http://schemas.microsoft.com/office/drawing/2014/main" id="{5E24AD1F-ED1E-2340-983B-F2E660F9503B}"/>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56"/>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2" name="Rectangle 171">
                  <a:extLst>
                    <a:ext uri="{FF2B5EF4-FFF2-40B4-BE49-F238E27FC236}">
                      <a16:creationId xmlns:a16="http://schemas.microsoft.com/office/drawing/2014/main" id="{45FB05B2-9412-6940-9C6C-D29D7B4ACF83}"/>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562" name="Rectangle 561">
                  <a:extLst>
                    <a:ext uri="{FF2B5EF4-FFF2-40B4-BE49-F238E27FC236}">
                      <a16:creationId xmlns:a16="http://schemas.microsoft.com/office/drawing/2014/main" id="{2F993929-868C-5D45-A2EE-C447F4E3B053}"/>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57"/>
                  <a:stretch>
                    <a:fillRect/>
                  </a:stretch>
                </a:blipFill>
              </p:spPr>
              <p:txBody>
                <a:bodyPr/>
                <a:lstStyle/>
                <a:p>
                  <a:r>
                    <a:rPr lang="en-GB">
                      <a:noFill/>
                    </a:rPr>
                    <a:t> </a:t>
                  </a:r>
                </a:p>
              </p:txBody>
            </p:sp>
          </mc:Fallback>
        </mc:AlternateContent>
        <p:cxnSp>
          <p:nvCxnSpPr>
            <p:cNvPr id="173" name="Straight Connector 172">
              <a:extLst>
                <a:ext uri="{FF2B5EF4-FFF2-40B4-BE49-F238E27FC236}">
                  <a16:creationId xmlns:a16="http://schemas.microsoft.com/office/drawing/2014/main" id="{40853540-51A4-BD49-84A0-021F43EBD98D}"/>
                </a:ext>
              </a:extLst>
            </p:cNvPr>
            <p:cNvCxnSpPr>
              <a:cxnSpLocks/>
              <a:stCxn id="198" idx="0"/>
              <a:endCxn id="166"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853C323B-9263-EE46-B4BE-34FCEE7E1719}"/>
                </a:ext>
              </a:extLst>
            </p:cNvPr>
            <p:cNvCxnSpPr>
              <a:cxnSpLocks/>
              <a:stCxn id="166" idx="0"/>
              <a:endCxn id="171"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75" name="Rectangle 174">
                  <a:extLst>
                    <a:ext uri="{FF2B5EF4-FFF2-40B4-BE49-F238E27FC236}">
                      <a16:creationId xmlns:a16="http://schemas.microsoft.com/office/drawing/2014/main" id="{C370E9A0-B06A-DB43-B2D0-7DC9E4CE526A}"/>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565" name="Rectangle 564">
                  <a:extLst>
                    <a:ext uri="{FF2B5EF4-FFF2-40B4-BE49-F238E27FC236}">
                      <a16:creationId xmlns:a16="http://schemas.microsoft.com/office/drawing/2014/main" id="{7C253DA6-79B8-3946-A2E8-488C72C1141D}"/>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58"/>
                  <a:stretch>
                    <a:fillRect/>
                  </a:stretch>
                </a:blipFill>
              </p:spPr>
              <p:txBody>
                <a:bodyPr/>
                <a:lstStyle/>
                <a:p>
                  <a:r>
                    <a:rPr lang="en-GB">
                      <a:noFill/>
                    </a:rPr>
                    <a:t> </a:t>
                  </a:r>
                </a:p>
              </p:txBody>
            </p:sp>
          </mc:Fallback>
        </mc:AlternateContent>
        <p:cxnSp>
          <p:nvCxnSpPr>
            <p:cNvPr id="176" name="Straight Connector 175">
              <a:extLst>
                <a:ext uri="{FF2B5EF4-FFF2-40B4-BE49-F238E27FC236}">
                  <a16:creationId xmlns:a16="http://schemas.microsoft.com/office/drawing/2014/main" id="{5859FC74-303D-1F40-BC4E-23350EE57369}"/>
                </a:ext>
              </a:extLst>
            </p:cNvPr>
            <p:cNvCxnSpPr>
              <a:cxnSpLocks/>
              <a:stCxn id="169" idx="0"/>
              <a:endCxn id="167" idx="4"/>
            </p:cNvCxnSpPr>
            <p:nvPr/>
          </p:nvCxnSpPr>
          <p:spPr>
            <a:xfrm flipV="1">
              <a:off x="11304572" y="3957609"/>
              <a:ext cx="1" cy="3296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77" name="Rectangle 176">
                  <a:extLst>
                    <a:ext uri="{FF2B5EF4-FFF2-40B4-BE49-F238E27FC236}">
                      <a16:creationId xmlns:a16="http://schemas.microsoft.com/office/drawing/2014/main" id="{45A18635-00C4-B444-8842-E3726919A619}"/>
                    </a:ext>
                  </a:extLst>
                </p:cNvPr>
                <p:cNvSpPr/>
                <p:nvPr/>
              </p:nvSpPr>
              <p:spPr>
                <a:xfrm>
                  <a:off x="11271607" y="5025942"/>
                  <a:ext cx="37689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569" name="Rectangle 568">
                  <a:extLst>
                    <a:ext uri="{FF2B5EF4-FFF2-40B4-BE49-F238E27FC236}">
                      <a16:creationId xmlns:a16="http://schemas.microsoft.com/office/drawing/2014/main" id="{B3556997-030A-9241-A781-363FF4290627}"/>
                    </a:ext>
                  </a:extLst>
                </p:cNvPr>
                <p:cNvSpPr>
                  <a:spLocks noRot="1" noChangeAspect="1" noMove="1" noResize="1" noEditPoints="1" noAdjustHandles="1" noChangeArrowheads="1" noChangeShapeType="1" noTextEdit="1"/>
                </p:cNvSpPr>
                <p:nvPr/>
              </p:nvSpPr>
              <p:spPr>
                <a:xfrm>
                  <a:off x="11271607" y="5025942"/>
                  <a:ext cx="376898" cy="276999"/>
                </a:xfrm>
                <a:prstGeom prst="rect">
                  <a:avLst/>
                </a:prstGeom>
                <a:blipFill>
                  <a:blip r:embed="rId6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8" name="Rectangle 177">
                  <a:extLst>
                    <a:ext uri="{FF2B5EF4-FFF2-40B4-BE49-F238E27FC236}">
                      <a16:creationId xmlns:a16="http://schemas.microsoft.com/office/drawing/2014/main" id="{A776CB89-AE2E-AB44-B66A-0A44CE5D40E4}"/>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panose="02040503050406030204" pitchFamily="18" charset="0"/>
                              </a:rPr>
                              <m:t>𝑚</m:t>
                            </m:r>
                          </m:e>
                        </m:d>
                      </m:oMath>
                    </m:oMathPara>
                  </a14:m>
                  <a:endParaRPr lang="en-GB" sz="1200" dirty="0">
                    <a:solidFill>
                      <a:schemeClr val="tx1">
                        <a:lumMod val="60000"/>
                        <a:lumOff val="40000"/>
                      </a:schemeClr>
                    </a:solidFill>
                  </a:endParaRPr>
                </a:p>
              </p:txBody>
            </p:sp>
          </mc:Choice>
          <mc:Fallback xmlns="">
            <p:sp>
              <p:nvSpPr>
                <p:cNvPr id="178" name="Rectangle 177">
                  <a:extLst>
                    <a:ext uri="{FF2B5EF4-FFF2-40B4-BE49-F238E27FC236}">
                      <a16:creationId xmlns:a16="http://schemas.microsoft.com/office/drawing/2014/main" id="{A776CB89-AE2E-AB44-B66A-0A44CE5D40E4}"/>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6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9" name="Rectangle 178">
                  <a:extLst>
                    <a:ext uri="{FF2B5EF4-FFF2-40B4-BE49-F238E27FC236}">
                      <a16:creationId xmlns:a16="http://schemas.microsoft.com/office/drawing/2014/main" id="{60325A40-BFBA-A54A-ADB3-13479CB81BFF}"/>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1" name="Rectangle 570">
                  <a:extLst>
                    <a:ext uri="{FF2B5EF4-FFF2-40B4-BE49-F238E27FC236}">
                      <a16:creationId xmlns:a16="http://schemas.microsoft.com/office/drawing/2014/main" id="{7F726452-4852-3242-80A9-8142B42592B0}"/>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62"/>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0" name="Rectangle 179">
                  <a:extLst>
                    <a:ext uri="{FF2B5EF4-FFF2-40B4-BE49-F238E27FC236}">
                      <a16:creationId xmlns:a16="http://schemas.microsoft.com/office/drawing/2014/main" id="{37CD4B3F-35F2-F642-82E0-2AE08C4DEB7B}"/>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𝑇𝑟𝑎𝑣𝑒𝑙</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180" name="Rectangle 179">
                  <a:extLst>
                    <a:ext uri="{FF2B5EF4-FFF2-40B4-BE49-F238E27FC236}">
                      <a16:creationId xmlns:a16="http://schemas.microsoft.com/office/drawing/2014/main" id="{37CD4B3F-35F2-F642-82E0-2AE08C4DEB7B}"/>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6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1" name="Rectangle 180">
                  <a:extLst>
                    <a:ext uri="{FF2B5EF4-FFF2-40B4-BE49-F238E27FC236}">
                      <a16:creationId xmlns:a16="http://schemas.microsoft.com/office/drawing/2014/main" id="{CF55DEA6-E20B-AD4A-9D4F-28787220A987}"/>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181" name="Rectangle 180">
                  <a:extLst>
                    <a:ext uri="{FF2B5EF4-FFF2-40B4-BE49-F238E27FC236}">
                      <a16:creationId xmlns:a16="http://schemas.microsoft.com/office/drawing/2014/main" id="{CF55DEA6-E20B-AD4A-9D4F-28787220A987}"/>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6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2" name="Rectangle 181">
                  <a:extLst>
                    <a:ext uri="{FF2B5EF4-FFF2-40B4-BE49-F238E27FC236}">
                      <a16:creationId xmlns:a16="http://schemas.microsoft.com/office/drawing/2014/main" id="{201AC579-DC94-6C41-8F25-B1BDDA21F83F}"/>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574" name="Rectangle 573">
                  <a:extLst>
                    <a:ext uri="{FF2B5EF4-FFF2-40B4-BE49-F238E27FC236}">
                      <a16:creationId xmlns:a16="http://schemas.microsoft.com/office/drawing/2014/main" id="{3B985884-E496-3C41-B282-7D66FBB16FA1}"/>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65"/>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3" name="Rectangle 182">
                  <a:extLst>
                    <a:ext uri="{FF2B5EF4-FFF2-40B4-BE49-F238E27FC236}">
                      <a16:creationId xmlns:a16="http://schemas.microsoft.com/office/drawing/2014/main" id="{8E0E0455-FDE8-F341-8174-B0CCE35E7AB6}"/>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83" name="Rectangle 182">
                  <a:extLst>
                    <a:ext uri="{FF2B5EF4-FFF2-40B4-BE49-F238E27FC236}">
                      <a16:creationId xmlns:a16="http://schemas.microsoft.com/office/drawing/2014/main" id="{8E0E0455-FDE8-F341-8174-B0CCE35E7AB6}"/>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66"/>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4" name="Rectangle 183">
                  <a:extLst>
                    <a:ext uri="{FF2B5EF4-FFF2-40B4-BE49-F238E27FC236}">
                      <a16:creationId xmlns:a16="http://schemas.microsoft.com/office/drawing/2014/main" id="{4B6DDA83-9AB3-A242-BD8E-6F4B09A3169F}"/>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6" name="Rectangle 575">
                  <a:extLst>
                    <a:ext uri="{FF2B5EF4-FFF2-40B4-BE49-F238E27FC236}">
                      <a16:creationId xmlns:a16="http://schemas.microsoft.com/office/drawing/2014/main" id="{B1D99C32-5022-9C4C-89ED-0420967A5CCC}"/>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5" name="Rectangle 184">
                  <a:extLst>
                    <a:ext uri="{FF2B5EF4-FFF2-40B4-BE49-F238E27FC236}">
                      <a16:creationId xmlns:a16="http://schemas.microsoft.com/office/drawing/2014/main" id="{9C7DE9EE-D17F-E242-BC58-49996C784802}"/>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577" name="Rectangle 576">
                  <a:extLst>
                    <a:ext uri="{FF2B5EF4-FFF2-40B4-BE49-F238E27FC236}">
                      <a16:creationId xmlns:a16="http://schemas.microsoft.com/office/drawing/2014/main" id="{C0870232-5A6B-1841-91EB-757F78AC140C}"/>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67"/>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6" name="Rectangle 185">
                  <a:extLst>
                    <a:ext uri="{FF2B5EF4-FFF2-40B4-BE49-F238E27FC236}">
                      <a16:creationId xmlns:a16="http://schemas.microsoft.com/office/drawing/2014/main" id="{DA3EF664-BE3F-2449-A81C-1EFB4B2805FE}"/>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8" name="Rectangle 577">
                  <a:extLst>
                    <a:ext uri="{FF2B5EF4-FFF2-40B4-BE49-F238E27FC236}">
                      <a16:creationId xmlns:a16="http://schemas.microsoft.com/office/drawing/2014/main" id="{0CE9AFB1-87F3-2541-BDFC-7A37F4F58293}"/>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6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7" name="Rectangle 186">
                  <a:extLst>
                    <a:ext uri="{FF2B5EF4-FFF2-40B4-BE49-F238E27FC236}">
                      <a16:creationId xmlns:a16="http://schemas.microsoft.com/office/drawing/2014/main" id="{3A304977-E325-C24B-ADD4-0B18FC32FADD}"/>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579" name="Rectangle 578">
                  <a:extLst>
                    <a:ext uri="{FF2B5EF4-FFF2-40B4-BE49-F238E27FC236}">
                      <a16:creationId xmlns:a16="http://schemas.microsoft.com/office/drawing/2014/main" id="{D493BB10-892D-FC48-A907-3BA48AB618FA}"/>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6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8" name="Rectangle 187">
                  <a:extLst>
                    <a:ext uri="{FF2B5EF4-FFF2-40B4-BE49-F238E27FC236}">
                      <a16:creationId xmlns:a16="http://schemas.microsoft.com/office/drawing/2014/main" id="{8D9CB3EF-0D9B-8E47-8182-963BF63E3994}"/>
                    </a:ext>
                  </a:extLst>
                </p:cNvPr>
                <p:cNvSpPr/>
                <p:nvPr/>
              </p:nvSpPr>
              <p:spPr>
                <a:xfrm>
                  <a:off x="10535023" y="4931769"/>
                  <a:ext cx="704167"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solidFill>
                      <a:schemeClr val="tx1">
                        <a:lumMod val="60000"/>
                        <a:lumOff val="40000"/>
                      </a:schemeClr>
                    </a:solidFill>
                  </a:endParaRPr>
                </a:p>
              </p:txBody>
            </p:sp>
          </mc:Choice>
          <mc:Fallback xmlns="">
            <p:sp>
              <p:nvSpPr>
                <p:cNvPr id="188" name="Rectangle 187">
                  <a:extLst>
                    <a:ext uri="{FF2B5EF4-FFF2-40B4-BE49-F238E27FC236}">
                      <a16:creationId xmlns:a16="http://schemas.microsoft.com/office/drawing/2014/main" id="{8D9CB3EF-0D9B-8E47-8182-963BF63E3994}"/>
                    </a:ext>
                  </a:extLst>
                </p:cNvPr>
                <p:cNvSpPr>
                  <a:spLocks noRot="1" noChangeAspect="1" noMove="1" noResize="1" noEditPoints="1" noAdjustHandles="1" noChangeArrowheads="1" noChangeShapeType="1" noTextEdit="1"/>
                </p:cNvSpPr>
                <p:nvPr/>
              </p:nvSpPr>
              <p:spPr>
                <a:xfrm>
                  <a:off x="10535023" y="4931769"/>
                  <a:ext cx="704167" cy="276999"/>
                </a:xfrm>
                <a:prstGeom prst="rect">
                  <a:avLst/>
                </a:prstGeom>
                <a:blipFill>
                  <a:blip r:embed="rId7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9" name="Rectangle 188">
                  <a:extLst>
                    <a:ext uri="{FF2B5EF4-FFF2-40B4-BE49-F238E27FC236}">
                      <a16:creationId xmlns:a16="http://schemas.microsoft.com/office/drawing/2014/main" id="{9F1349FB-0B3B-C341-97A2-D6449D0808C5}"/>
                    </a:ext>
                  </a:extLst>
                </p:cNvPr>
                <p:cNvSpPr/>
                <p:nvPr/>
              </p:nvSpPr>
              <p:spPr>
                <a:xfrm>
                  <a:off x="10499013"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189" name="Rectangle 188">
                  <a:extLst>
                    <a:ext uri="{FF2B5EF4-FFF2-40B4-BE49-F238E27FC236}">
                      <a16:creationId xmlns:a16="http://schemas.microsoft.com/office/drawing/2014/main" id="{9F1349FB-0B3B-C341-97A2-D6449D0808C5}"/>
                    </a:ext>
                  </a:extLst>
                </p:cNvPr>
                <p:cNvSpPr>
                  <a:spLocks noRot="1" noChangeAspect="1" noMove="1" noResize="1" noEditPoints="1" noAdjustHandles="1" noChangeArrowheads="1" noChangeShapeType="1" noTextEdit="1"/>
                </p:cNvSpPr>
                <p:nvPr/>
              </p:nvSpPr>
              <p:spPr>
                <a:xfrm>
                  <a:off x="10499013" y="4256331"/>
                  <a:ext cx="316112" cy="276999"/>
                </a:xfrm>
                <a:prstGeom prst="rect">
                  <a:avLst/>
                </a:prstGeom>
                <a:blipFill>
                  <a:blip r:embed="rId7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0" name="Rectangle 189">
                  <a:extLst>
                    <a:ext uri="{FF2B5EF4-FFF2-40B4-BE49-F238E27FC236}">
                      <a16:creationId xmlns:a16="http://schemas.microsoft.com/office/drawing/2014/main" id="{4B111F15-D734-524B-8ADD-8515466EEF7C}"/>
                    </a:ext>
                  </a:extLst>
                </p:cNvPr>
                <p:cNvSpPr/>
                <p:nvPr/>
              </p:nvSpPr>
              <p:spPr>
                <a:xfrm>
                  <a:off x="10617313" y="3917146"/>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90" name="Rectangle 189">
                  <a:extLst>
                    <a:ext uri="{FF2B5EF4-FFF2-40B4-BE49-F238E27FC236}">
                      <a16:creationId xmlns:a16="http://schemas.microsoft.com/office/drawing/2014/main" id="{4B111F15-D734-524B-8ADD-8515466EEF7C}"/>
                    </a:ext>
                  </a:extLst>
                </p:cNvPr>
                <p:cNvSpPr>
                  <a:spLocks noRot="1" noChangeAspect="1" noMove="1" noResize="1" noEditPoints="1" noAdjustHandles="1" noChangeArrowheads="1" noChangeShapeType="1" noTextEdit="1"/>
                </p:cNvSpPr>
                <p:nvPr/>
              </p:nvSpPr>
              <p:spPr>
                <a:xfrm>
                  <a:off x="10617313" y="3917146"/>
                  <a:ext cx="543803" cy="276999"/>
                </a:xfrm>
                <a:prstGeom prst="rect">
                  <a:avLst/>
                </a:prstGeom>
                <a:blipFill>
                  <a:blip r:embed="rId72"/>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1" name="Rectangle 190">
                  <a:extLst>
                    <a:ext uri="{FF2B5EF4-FFF2-40B4-BE49-F238E27FC236}">
                      <a16:creationId xmlns:a16="http://schemas.microsoft.com/office/drawing/2014/main" id="{477170F4-DB12-8746-8186-E03927314BA5}"/>
                    </a:ext>
                  </a:extLst>
                </p:cNvPr>
                <p:cNvSpPr/>
                <p:nvPr/>
              </p:nvSpPr>
              <p:spPr>
                <a:xfrm>
                  <a:off x="10440053" y="3712276"/>
                  <a:ext cx="89832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m:t>
                            </m:r>
                          </m:e>
                          <m:sub>
                            <m:r>
                              <a:rPr lang="de-DE" sz="1200" i="1">
                                <a:solidFill>
                                  <a:schemeClr val="tx1">
                                    <a:lumMod val="60000"/>
                                    <a:lumOff val="40000"/>
                                  </a:schemeClr>
                                </a:solidFill>
                                <a:latin typeface="Cambria Math" panose="02040503050406030204" pitchFamily="18" charset="0"/>
                              </a:rPr>
                              <m:t>𝐼</m:t>
                            </m:r>
                          </m:sub>
                        </m:sSub>
                        <m:d>
                          <m:dPr>
                            <m:begChr m:val="["/>
                            <m:endChr m:val="]"/>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𝑖</m:t>
                                </m:r>
                              </m:e>
                            </m:d>
                          </m:e>
                        </m:d>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91" name="Rectangle 190">
                  <a:extLst>
                    <a:ext uri="{FF2B5EF4-FFF2-40B4-BE49-F238E27FC236}">
                      <a16:creationId xmlns:a16="http://schemas.microsoft.com/office/drawing/2014/main" id="{477170F4-DB12-8746-8186-E03927314BA5}"/>
                    </a:ext>
                  </a:extLst>
                </p:cNvPr>
                <p:cNvSpPr>
                  <a:spLocks noRot="1" noChangeAspect="1" noMove="1" noResize="1" noEditPoints="1" noAdjustHandles="1" noChangeArrowheads="1" noChangeShapeType="1" noTextEdit="1"/>
                </p:cNvSpPr>
                <p:nvPr/>
              </p:nvSpPr>
              <p:spPr>
                <a:xfrm>
                  <a:off x="10440053" y="3712276"/>
                  <a:ext cx="898323" cy="276999"/>
                </a:xfrm>
                <a:prstGeom prst="rect">
                  <a:avLst/>
                </a:prstGeom>
                <a:blipFill>
                  <a:blip r:embed="rId7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2" name="Rectangle 191">
                  <a:extLst>
                    <a:ext uri="{FF2B5EF4-FFF2-40B4-BE49-F238E27FC236}">
                      <a16:creationId xmlns:a16="http://schemas.microsoft.com/office/drawing/2014/main" id="{BEFBC835-0E78-C549-9A22-8DAB78E12DE0}"/>
                    </a:ext>
                  </a:extLst>
                </p:cNvPr>
                <p:cNvSpPr/>
                <p:nvPr/>
              </p:nvSpPr>
              <p:spPr>
                <a:xfrm>
                  <a:off x="10207908" y="4428967"/>
                  <a:ext cx="89832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m:t>
                            </m:r>
                          </m:e>
                          <m:sub>
                            <m:r>
                              <a:rPr lang="de-DE" sz="1200" i="1">
                                <a:solidFill>
                                  <a:schemeClr val="tx1">
                                    <a:lumMod val="60000"/>
                                    <a:lumOff val="40000"/>
                                  </a:schemeClr>
                                </a:solidFill>
                                <a:latin typeface="Cambria Math" panose="02040503050406030204" pitchFamily="18" charset="0"/>
                              </a:rPr>
                              <m:t>𝐼</m:t>
                            </m:r>
                          </m:sub>
                        </m:sSub>
                        <m:d>
                          <m:dPr>
                            <m:begChr m:val="["/>
                            <m:endChr m:val="]"/>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𝑖</m:t>
                                </m:r>
                              </m:e>
                            </m:d>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92" name="Rectangle 191">
                  <a:extLst>
                    <a:ext uri="{FF2B5EF4-FFF2-40B4-BE49-F238E27FC236}">
                      <a16:creationId xmlns:a16="http://schemas.microsoft.com/office/drawing/2014/main" id="{BEFBC835-0E78-C549-9A22-8DAB78E12DE0}"/>
                    </a:ext>
                  </a:extLst>
                </p:cNvPr>
                <p:cNvSpPr>
                  <a:spLocks noRot="1" noChangeAspect="1" noMove="1" noResize="1" noEditPoints="1" noAdjustHandles="1" noChangeArrowheads="1" noChangeShapeType="1" noTextEdit="1"/>
                </p:cNvSpPr>
                <p:nvPr/>
              </p:nvSpPr>
              <p:spPr>
                <a:xfrm>
                  <a:off x="10207908" y="4428967"/>
                  <a:ext cx="898323" cy="461665"/>
                </a:xfrm>
                <a:prstGeom prst="rect">
                  <a:avLst/>
                </a:prstGeom>
                <a:blipFill>
                  <a:blip r:embed="rId74"/>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3" name="Rectangle 192">
                  <a:extLst>
                    <a:ext uri="{FF2B5EF4-FFF2-40B4-BE49-F238E27FC236}">
                      <a16:creationId xmlns:a16="http://schemas.microsoft.com/office/drawing/2014/main" id="{F4C92647-76D6-FA4D-848C-E183D26685F5}"/>
                    </a:ext>
                  </a:extLst>
                </p:cNvPr>
                <p:cNvSpPr/>
                <p:nvPr/>
              </p:nvSpPr>
              <p:spPr>
                <a:xfrm>
                  <a:off x="10437945" y="5114402"/>
                  <a:ext cx="89832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b="0" i="1" smtClean="0">
                                <a:solidFill>
                                  <a:schemeClr val="tx1">
                                    <a:lumMod val="60000"/>
                                    <a:lumOff val="40000"/>
                                  </a:schemeClr>
                                </a:solidFill>
                                <a:latin typeface="Cambria Math" panose="02040503050406030204" pitchFamily="18" charset="0"/>
                              </a:rPr>
                              <m:t>#</m:t>
                            </m:r>
                          </m:e>
                          <m:sub>
                            <m:r>
                              <a:rPr lang="de-DE" sz="1200" b="0" i="1" smtClean="0">
                                <a:solidFill>
                                  <a:schemeClr val="tx1">
                                    <a:lumMod val="60000"/>
                                    <a:lumOff val="40000"/>
                                  </a:schemeClr>
                                </a:solidFill>
                                <a:latin typeface="Cambria Math" panose="02040503050406030204" pitchFamily="18" charset="0"/>
                              </a:rPr>
                              <m:t>𝐼</m:t>
                            </m:r>
                          </m:sub>
                        </m:sSub>
                        <m:d>
                          <m:dPr>
                            <m:begChr m:val="["/>
                            <m:endChr m:val="]"/>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e>
                        </m:d>
                      </m:oMath>
                    </m:oMathPara>
                  </a14:m>
                  <a:endParaRPr lang="de-DE" sz="1200" b="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93" name="Rectangle 192">
                  <a:extLst>
                    <a:ext uri="{FF2B5EF4-FFF2-40B4-BE49-F238E27FC236}">
                      <a16:creationId xmlns:a16="http://schemas.microsoft.com/office/drawing/2014/main" id="{F4C92647-76D6-FA4D-848C-E183D26685F5}"/>
                    </a:ext>
                  </a:extLst>
                </p:cNvPr>
                <p:cNvSpPr>
                  <a:spLocks noRot="1" noChangeAspect="1" noMove="1" noResize="1" noEditPoints="1" noAdjustHandles="1" noChangeArrowheads="1" noChangeShapeType="1" noTextEdit="1"/>
                </p:cNvSpPr>
                <p:nvPr/>
              </p:nvSpPr>
              <p:spPr>
                <a:xfrm>
                  <a:off x="10437945" y="5114402"/>
                  <a:ext cx="898323" cy="461665"/>
                </a:xfrm>
                <a:prstGeom prst="rect">
                  <a:avLst/>
                </a:prstGeom>
                <a:blipFill>
                  <a:blip r:embed="rId75"/>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4" name="Rectangle 193">
                  <a:extLst>
                    <a:ext uri="{FF2B5EF4-FFF2-40B4-BE49-F238E27FC236}">
                      <a16:creationId xmlns:a16="http://schemas.microsoft.com/office/drawing/2014/main" id="{9A860451-A6B3-DB4F-BB1C-55C089FBE346}"/>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94" name="Rectangle 193">
                  <a:extLst>
                    <a:ext uri="{FF2B5EF4-FFF2-40B4-BE49-F238E27FC236}">
                      <a16:creationId xmlns:a16="http://schemas.microsoft.com/office/drawing/2014/main" id="{9A860451-A6B3-DB4F-BB1C-55C089FBE346}"/>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76"/>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5" name="Rectangle 194">
                  <a:extLst>
                    <a:ext uri="{FF2B5EF4-FFF2-40B4-BE49-F238E27FC236}">
                      <a16:creationId xmlns:a16="http://schemas.microsoft.com/office/drawing/2014/main" id="{5D2944DD-BF81-0346-87DA-D16796CD03CF}"/>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95" name="Rectangle 194">
                  <a:extLst>
                    <a:ext uri="{FF2B5EF4-FFF2-40B4-BE49-F238E27FC236}">
                      <a16:creationId xmlns:a16="http://schemas.microsoft.com/office/drawing/2014/main" id="{5D2944DD-BF81-0346-87DA-D16796CD03CF}"/>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77"/>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6" name="Rectangle 195">
                  <a:extLst>
                    <a:ext uri="{FF2B5EF4-FFF2-40B4-BE49-F238E27FC236}">
                      <a16:creationId xmlns:a16="http://schemas.microsoft.com/office/drawing/2014/main" id="{514F04A4-C22A-7140-8963-11A8FAC102BB}"/>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588" name="Rectangle 587">
                  <a:extLst>
                    <a:ext uri="{FF2B5EF4-FFF2-40B4-BE49-F238E27FC236}">
                      <a16:creationId xmlns:a16="http://schemas.microsoft.com/office/drawing/2014/main" id="{B76F8A17-81BF-6F4C-A93B-1BC22C78C565}"/>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78"/>
                  <a:stretch>
                    <a:fillRect b="-6667"/>
                  </a:stretch>
                </a:blipFill>
              </p:spPr>
              <p:txBody>
                <a:bodyPr/>
                <a:lstStyle/>
                <a:p>
                  <a:r>
                    <a:rPr lang="en-GB">
                      <a:noFill/>
                    </a:rPr>
                    <a:t> </a:t>
                  </a:r>
                </a:p>
              </p:txBody>
            </p:sp>
          </mc:Fallback>
        </mc:AlternateContent>
        <p:cxnSp>
          <p:nvCxnSpPr>
            <p:cNvPr id="197" name="Straight Connector 196">
              <a:extLst>
                <a:ext uri="{FF2B5EF4-FFF2-40B4-BE49-F238E27FC236}">
                  <a16:creationId xmlns:a16="http://schemas.microsoft.com/office/drawing/2014/main" id="{3C932EA1-4DC9-EE4F-B1DA-FEA3EFD96F6D}"/>
                </a:ext>
              </a:extLst>
            </p:cNvPr>
            <p:cNvCxnSpPr>
              <a:cxnSpLocks/>
              <a:stCxn id="196" idx="0"/>
              <a:endCxn id="198"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98" name="Oval 197">
              <a:extLst>
                <a:ext uri="{FF2B5EF4-FFF2-40B4-BE49-F238E27FC236}">
                  <a16:creationId xmlns:a16="http://schemas.microsoft.com/office/drawing/2014/main" id="{08F424B0-BAAE-BF42-8D08-EB8B004E977A}"/>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99" name="Rectangle 198">
                  <a:extLst>
                    <a:ext uri="{FF2B5EF4-FFF2-40B4-BE49-F238E27FC236}">
                      <a16:creationId xmlns:a16="http://schemas.microsoft.com/office/drawing/2014/main" id="{C7EC3056-3946-1F45-8816-D4CE2AC05D4B}"/>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591" name="Rectangle 590">
                  <a:extLst>
                    <a:ext uri="{FF2B5EF4-FFF2-40B4-BE49-F238E27FC236}">
                      <a16:creationId xmlns:a16="http://schemas.microsoft.com/office/drawing/2014/main" id="{D86F3859-1CB7-B54B-8533-9953742DE95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4"/>
                  <a:stretch>
                    <a:fillRect b="-6667"/>
                  </a:stretch>
                </a:blipFill>
              </p:spPr>
              <p:txBody>
                <a:bodyPr/>
                <a:lstStyle/>
                <a:p>
                  <a:r>
                    <a:rPr lang="en-GB">
                      <a:noFill/>
                    </a:rPr>
                    <a:t> </a:t>
                  </a:r>
                </a:p>
              </p:txBody>
            </p:sp>
          </mc:Fallback>
        </mc:AlternateContent>
        <p:cxnSp>
          <p:nvCxnSpPr>
            <p:cNvPr id="200" name="Straight Connector 199">
              <a:extLst>
                <a:ext uri="{FF2B5EF4-FFF2-40B4-BE49-F238E27FC236}">
                  <a16:creationId xmlns:a16="http://schemas.microsoft.com/office/drawing/2014/main" id="{9393EF91-402C-F943-AE83-8542517CEBEE}"/>
                </a:ext>
              </a:extLst>
            </p:cNvPr>
            <p:cNvCxnSpPr>
              <a:cxnSpLocks/>
              <a:stCxn id="199" idx="0"/>
              <a:endCxn id="202"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FA7A374-608B-9842-82E6-3DCEA53DE8D1}"/>
                </a:ext>
              </a:extLst>
            </p:cNvPr>
            <p:cNvCxnSpPr>
              <a:cxnSpLocks/>
              <a:stCxn id="202" idx="0"/>
              <a:endCxn id="203"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2" name="Oval 201">
              <a:extLst>
                <a:ext uri="{FF2B5EF4-FFF2-40B4-BE49-F238E27FC236}">
                  <a16:creationId xmlns:a16="http://schemas.microsoft.com/office/drawing/2014/main" id="{EAFF4E62-05D2-744B-834A-7E9C936BA450}"/>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203" name="TextBox 202">
                  <a:extLst>
                    <a:ext uri="{FF2B5EF4-FFF2-40B4-BE49-F238E27FC236}">
                      <a16:creationId xmlns:a16="http://schemas.microsoft.com/office/drawing/2014/main" id="{0445FAAA-0719-9C49-B420-77449565DF88}"/>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95" name="TextBox 594">
                  <a:extLst>
                    <a:ext uri="{FF2B5EF4-FFF2-40B4-BE49-F238E27FC236}">
                      <a16:creationId xmlns:a16="http://schemas.microsoft.com/office/drawing/2014/main" id="{4CE44102-5E62-D14B-8B7A-9576555DCF95}"/>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79"/>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4" name="Rectangle 203">
                  <a:extLst>
                    <a:ext uri="{FF2B5EF4-FFF2-40B4-BE49-F238E27FC236}">
                      <a16:creationId xmlns:a16="http://schemas.microsoft.com/office/drawing/2014/main" id="{69F5197D-1A68-914A-95DE-6506A39D19F5}"/>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596" name="Rectangle 595">
                  <a:extLst>
                    <a:ext uri="{FF2B5EF4-FFF2-40B4-BE49-F238E27FC236}">
                      <a16:creationId xmlns:a16="http://schemas.microsoft.com/office/drawing/2014/main" id="{5F86414D-F449-0740-8C9F-D863450F9CF9}"/>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8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5" name="Rectangle 204">
                  <a:extLst>
                    <a:ext uri="{FF2B5EF4-FFF2-40B4-BE49-F238E27FC236}">
                      <a16:creationId xmlns:a16="http://schemas.microsoft.com/office/drawing/2014/main" id="{704E751F-BD26-3A4E-BBDA-47606CD21D21}"/>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597" name="Rectangle 596">
                  <a:extLst>
                    <a:ext uri="{FF2B5EF4-FFF2-40B4-BE49-F238E27FC236}">
                      <a16:creationId xmlns:a16="http://schemas.microsoft.com/office/drawing/2014/main" id="{31F98476-188C-3C46-A915-D169FCFB199E}"/>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7"/>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33768407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1A48C9-1D10-2248-950F-048E7FE493B6}"/>
              </a:ext>
            </a:extLst>
          </p:cNvPr>
          <p:cNvSpPr>
            <a:spLocks noGrp="1"/>
          </p:cNvSpPr>
          <p:nvPr>
            <p:ph type="title"/>
          </p:nvPr>
        </p:nvSpPr>
        <p:spPr/>
        <p:txBody>
          <a:bodyPr/>
          <a:lstStyle/>
          <a:p>
            <a:r>
              <a:rPr lang="en-GB"/>
              <a:t>Comparison</a:t>
            </a:r>
            <a:endParaRPr lang="en-GB" dirty="0"/>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F68E1C06-BDC7-1449-BFF6-4EE47FC5474C}"/>
                  </a:ext>
                </a:extLst>
              </p:cNvPr>
              <p:cNvSpPr>
                <a:spLocks noGrp="1"/>
              </p:cNvSpPr>
              <p:nvPr>
                <p:ph idx="1"/>
              </p:nvPr>
            </p:nvSpPr>
            <p:spPr/>
            <p:txBody>
              <a:bodyPr>
                <a:normAutofit/>
              </a:bodyPr>
              <a:lstStyle/>
              <a:p>
                <a:r>
                  <a:rPr lang="en-GB" dirty="0">
                    <a:solidFill>
                      <a:schemeClr val="tx1"/>
                    </a:solidFill>
                  </a:rPr>
                  <a:t>If count conversions involved, i.e., </a:t>
                </a:r>
                <a14:m>
                  <m:oMath xmlns:m="http://schemas.openxmlformats.org/officeDocument/2006/math">
                    <m:sSub>
                      <m:sSubPr>
                        <m:ctrlPr>
                          <a:rPr lang="en-GB" i="1">
                            <a:solidFill>
                              <a:schemeClr val="tx1"/>
                            </a:solidFill>
                            <a:latin typeface="Cambria Math" panose="02040503050406030204" pitchFamily="18" charset="0"/>
                            <a:ea typeface="Cambria Math" panose="02040503050406030204" pitchFamily="18" charset="0"/>
                          </a:rPr>
                        </m:ctrlPr>
                      </m:sSubPr>
                      <m:e>
                        <m:r>
                          <a:rPr lang="en-GB" i="1">
                            <a:solidFill>
                              <a:schemeClr val="tx1"/>
                            </a:solidFill>
                            <a:latin typeface="Cambria Math" panose="02040503050406030204" pitchFamily="18" charset="0"/>
                            <a:ea typeface="Cambria Math" panose="02040503050406030204" pitchFamily="18" charset="0"/>
                          </a:rPr>
                          <m:t>𝑤</m:t>
                        </m:r>
                      </m:e>
                      <m:sub>
                        <m:r>
                          <a:rPr lang="en-GB" i="1">
                            <a:solidFill>
                              <a:schemeClr val="tx1"/>
                            </a:solidFill>
                            <a:latin typeface="Cambria Math" panose="02040503050406030204" pitchFamily="18" charset="0"/>
                            <a:ea typeface="Cambria Math" panose="02040503050406030204" pitchFamily="18" charset="0"/>
                          </a:rPr>
                          <m:t>#</m:t>
                        </m:r>
                      </m:sub>
                    </m:sSub>
                    <m:r>
                      <a:rPr lang="de-DE" i="1">
                        <a:solidFill>
                          <a:schemeClr val="tx1"/>
                        </a:solidFill>
                        <a:latin typeface="Cambria Math" panose="02040503050406030204" pitchFamily="18" charset="0"/>
                        <a:ea typeface="Cambria Math" panose="02040503050406030204" pitchFamily="18" charset="0"/>
                      </a:rPr>
                      <m:t>&gt;0</m:t>
                    </m:r>
                  </m:oMath>
                </a14:m>
                <a:r>
                  <a:rPr lang="en-GB" dirty="0">
                    <a:solidFill>
                      <a:schemeClr val="tx1"/>
                    </a:solidFill>
                  </a:rPr>
                  <a:t>,</a:t>
                </a:r>
              </a:p>
              <a:p>
                <a:pPr lvl="1"/>
                <a14:m>
                  <m:oMath xmlns:m="http://schemas.openxmlformats.org/officeDocument/2006/math">
                    <m:r>
                      <a:rPr lang="en-GB" i="1">
                        <a:solidFill>
                          <a:schemeClr val="tx1"/>
                        </a:solidFill>
                        <a:latin typeface="Cambria Math" panose="02040503050406030204" pitchFamily="18" charset="0"/>
                        <a:ea typeface="Cambria Math" panose="02040503050406030204" pitchFamily="18" charset="0"/>
                      </a:rPr>
                      <m:t>𝑤</m:t>
                    </m:r>
                    <m:r>
                      <a:rPr lang="de-DE" i="1">
                        <a:solidFill>
                          <a:schemeClr val="tx1"/>
                        </a:solidFill>
                        <a:latin typeface="Cambria Math" panose="02040503050406030204" pitchFamily="18" charset="0"/>
                        <a:ea typeface="Cambria Math" panose="02040503050406030204" pitchFamily="18" charset="0"/>
                      </a:rPr>
                      <m:t>≫</m:t>
                    </m:r>
                    <m:d>
                      <m:dPr>
                        <m:ctrlPr>
                          <a:rPr lang="de-DE" i="1">
                            <a:solidFill>
                              <a:schemeClr val="tx1"/>
                            </a:solidFill>
                            <a:latin typeface="Cambria Math" panose="02040503050406030204" pitchFamily="18" charset="0"/>
                            <a:ea typeface="Cambria Math" panose="02040503050406030204" pitchFamily="18" charset="0"/>
                          </a:rPr>
                        </m:ctrlPr>
                      </m:dPr>
                      <m:e>
                        <m:sSub>
                          <m:sSubPr>
                            <m:ctrlPr>
                              <a:rPr lang="de-DE" i="1">
                                <a:solidFill>
                                  <a:schemeClr val="tx1"/>
                                </a:solidFill>
                                <a:latin typeface="Cambria Math" panose="02040503050406030204" pitchFamily="18" charset="0"/>
                                <a:ea typeface="Cambria Math" panose="02040503050406030204" pitchFamily="18" charset="0"/>
                              </a:rPr>
                            </m:ctrlPr>
                          </m:sSubPr>
                          <m:e>
                            <m:r>
                              <a:rPr lang="de-DE" i="1">
                                <a:solidFill>
                                  <a:schemeClr val="tx1"/>
                                </a:solidFill>
                                <a:latin typeface="Cambria Math" panose="02040503050406030204" pitchFamily="18" charset="0"/>
                                <a:ea typeface="Cambria Math" panose="02040503050406030204" pitchFamily="18" charset="0"/>
                              </a:rPr>
                              <m:t>𝑤</m:t>
                            </m:r>
                          </m:e>
                          <m:sub>
                            <m:r>
                              <a:rPr lang="de-DE" i="1">
                                <a:solidFill>
                                  <a:schemeClr val="tx1"/>
                                </a:solidFill>
                                <a:latin typeface="Cambria Math" panose="02040503050406030204" pitchFamily="18" charset="0"/>
                                <a:ea typeface="Cambria Math" panose="02040503050406030204" pitchFamily="18" charset="0"/>
                              </a:rPr>
                              <m:t>𝑔</m:t>
                            </m:r>
                          </m:sub>
                        </m:sSub>
                        <m:r>
                          <a:rPr lang="de-DE" i="1">
                            <a:solidFill>
                              <a:schemeClr val="tx1"/>
                            </a:solidFill>
                            <a:latin typeface="Cambria Math" panose="02040503050406030204" pitchFamily="18" charset="0"/>
                            <a:ea typeface="Cambria Math" panose="02040503050406030204" pitchFamily="18" charset="0"/>
                          </a:rPr>
                          <m:t>+</m:t>
                        </m:r>
                        <m:sSub>
                          <m:sSubPr>
                            <m:ctrlPr>
                              <a:rPr lang="de-DE" i="1">
                                <a:solidFill>
                                  <a:schemeClr val="tx1"/>
                                </a:solidFill>
                                <a:latin typeface="Cambria Math" panose="02040503050406030204" pitchFamily="18" charset="0"/>
                                <a:ea typeface="Cambria Math" panose="02040503050406030204" pitchFamily="18" charset="0"/>
                              </a:rPr>
                            </m:ctrlPr>
                          </m:sSubPr>
                          <m:e>
                            <m:r>
                              <a:rPr lang="de-DE" i="1">
                                <a:solidFill>
                                  <a:schemeClr val="tx1"/>
                                </a:solidFill>
                                <a:latin typeface="Cambria Math" panose="02040503050406030204" pitchFamily="18" charset="0"/>
                                <a:ea typeface="Cambria Math" panose="02040503050406030204" pitchFamily="18" charset="0"/>
                              </a:rPr>
                              <m:t>𝑤</m:t>
                            </m:r>
                          </m:e>
                          <m:sub>
                            <m:r>
                              <a:rPr lang="de-DE" i="1">
                                <a:solidFill>
                                  <a:schemeClr val="tx1"/>
                                </a:solidFill>
                                <a:latin typeface="Cambria Math" panose="02040503050406030204" pitchFamily="18" charset="0"/>
                                <a:ea typeface="Cambria Math" panose="02040503050406030204" pitchFamily="18" charset="0"/>
                              </a:rPr>
                              <m:t>#</m:t>
                            </m:r>
                          </m:sub>
                        </m:sSub>
                      </m:e>
                    </m:d>
                  </m:oMath>
                </a14:m>
                <a:endParaRPr lang="en-GB" dirty="0">
                  <a:solidFill>
                    <a:schemeClr val="tx1"/>
                  </a:solidFill>
                </a:endParaRPr>
              </a:p>
              <a:p>
                <a:pPr lvl="2"/>
                <a:r>
                  <a:rPr lang="en-GB" dirty="0">
                    <a:solidFill>
                      <a:schemeClr val="tx1"/>
                    </a:solidFill>
                  </a:rPr>
                  <a:t>CRV with counted logical variable of domain size </a:t>
                </a:r>
                <a14:m>
                  <m:oMath xmlns:m="http://schemas.openxmlformats.org/officeDocument/2006/math">
                    <m:r>
                      <a:rPr lang="en-GB" i="1" dirty="0">
                        <a:solidFill>
                          <a:schemeClr val="tx1"/>
                        </a:solidFill>
                        <a:latin typeface="Cambria Math" panose="02040503050406030204" pitchFamily="18" charset="0"/>
                      </a:rPr>
                      <m:t>𝑛</m:t>
                    </m:r>
                  </m:oMath>
                </a14:m>
                <a:r>
                  <a:rPr lang="en-GB" dirty="0">
                    <a:solidFill>
                      <a:schemeClr val="tx1"/>
                    </a:solidFill>
                  </a:rPr>
                  <a:t> appears grounded in a factor</a:t>
                </a:r>
              </a:p>
              <a:p>
                <a:pPr lvl="2"/>
                <a:r>
                  <a:rPr lang="en-GB" dirty="0">
                    <a:solidFill>
                      <a:schemeClr val="tx1"/>
                    </a:solidFill>
                  </a:rPr>
                  <a:t>With one count conversion, </a:t>
                </a:r>
                <a14:m>
                  <m:oMath xmlns:m="http://schemas.openxmlformats.org/officeDocument/2006/math">
                    <m:r>
                      <a:rPr lang="de-DE" i="1">
                        <a:latin typeface="Cambria Math" panose="02040503050406030204" pitchFamily="18" charset="0"/>
                      </a:rPr>
                      <m:t>𝑂</m:t>
                    </m:r>
                    <m:d>
                      <m:dPr>
                        <m:ctrlPr>
                          <a:rPr lang="de-DE" i="1" smtClean="0">
                            <a:solidFill>
                              <a:schemeClr val="tx1"/>
                            </a:solidFill>
                            <a:latin typeface="Cambria Math" panose="02040503050406030204" pitchFamily="18" charset="0"/>
                          </a:rPr>
                        </m:ctrlPr>
                      </m:dPr>
                      <m:e>
                        <m:sSub>
                          <m:sSubPr>
                            <m:ctrlPr>
                              <a:rPr lang="de-DE" i="1">
                                <a:solidFill>
                                  <a:schemeClr val="tx1"/>
                                </a:solidFill>
                                <a:latin typeface="Cambria Math" panose="02040503050406030204" pitchFamily="18" charset="0"/>
                              </a:rPr>
                            </m:ctrlPr>
                          </m:sSubPr>
                          <m:e>
                            <m:r>
                              <a:rPr lang="de-DE" i="1">
                                <a:solidFill>
                                  <a:schemeClr val="tx1"/>
                                </a:solidFill>
                                <a:latin typeface="Cambria Math" panose="02040503050406030204" pitchFamily="18" charset="0"/>
                              </a:rPr>
                              <m:t>𝑛</m:t>
                            </m:r>
                          </m:e>
                          <m:sub>
                            <m:r>
                              <a:rPr lang="de-DE" i="1">
                                <a:solidFill>
                                  <a:schemeClr val="tx1"/>
                                </a:solidFill>
                                <a:latin typeface="Cambria Math" panose="02040503050406030204" pitchFamily="18" charset="0"/>
                              </a:rPr>
                              <m:t>𝑇</m:t>
                            </m:r>
                          </m:sub>
                        </m:sSub>
                        <m:r>
                          <a:rPr lang="en-GB" i="1">
                            <a:solidFill>
                              <a:schemeClr val="tx1"/>
                            </a:solidFill>
                            <a:latin typeface="Cambria Math" panose="02040503050406030204" pitchFamily="18" charset="0"/>
                            <a:ea typeface="Cambria Math" panose="02040503050406030204" pitchFamily="18" charset="0"/>
                          </a:rPr>
                          <m:t>∙</m:t>
                        </m:r>
                        <m:func>
                          <m:funcPr>
                            <m:ctrlPr>
                              <a:rPr lang="de-DE" i="1">
                                <a:solidFill>
                                  <a:schemeClr val="tx1"/>
                                </a:solidFill>
                                <a:latin typeface="Cambria Math" panose="02040503050406030204" pitchFamily="18" charset="0"/>
                              </a:rPr>
                            </m:ctrlPr>
                          </m:funcPr>
                          <m:fName>
                            <m:sSub>
                              <m:sSubPr>
                                <m:ctrlPr>
                                  <a:rPr lang="de-DE" i="1">
                                    <a:solidFill>
                                      <a:schemeClr val="tx1"/>
                                    </a:solidFill>
                                    <a:latin typeface="Cambria Math" panose="02040503050406030204" pitchFamily="18" charset="0"/>
                                  </a:rPr>
                                </m:ctrlPr>
                              </m:sSubPr>
                              <m:e>
                                <m:r>
                                  <m:rPr>
                                    <m:sty m:val="p"/>
                                  </m:rPr>
                                  <a:rPr lang="de-DE">
                                    <a:solidFill>
                                      <a:schemeClr val="tx1"/>
                                    </a:solidFill>
                                    <a:latin typeface="Cambria Math" panose="02040503050406030204" pitchFamily="18" charset="0"/>
                                  </a:rPr>
                                  <m:t>log</m:t>
                                </m:r>
                              </m:e>
                              <m:sub>
                                <m:r>
                                  <a:rPr lang="de-DE" i="1">
                                    <a:solidFill>
                                      <a:schemeClr val="tx1"/>
                                    </a:solidFill>
                                    <a:latin typeface="Cambria Math" panose="02040503050406030204" pitchFamily="18" charset="0"/>
                                  </a:rPr>
                                  <m:t>2</m:t>
                                </m:r>
                              </m:sub>
                            </m:sSub>
                          </m:fName>
                          <m:e>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𝑛</m:t>
                                </m:r>
                              </m:e>
                            </m:d>
                          </m:e>
                        </m:func>
                        <m:r>
                          <a:rPr lang="en-GB" i="1">
                            <a:solidFill>
                              <a:schemeClr val="tx1"/>
                            </a:solidFill>
                            <a:latin typeface="Cambria Math" panose="02040503050406030204" pitchFamily="18" charset="0"/>
                            <a:ea typeface="Cambria Math" panose="02040503050406030204" pitchFamily="18" charset="0"/>
                          </a:rPr>
                          <m:t>∙</m:t>
                        </m:r>
                        <m:sSup>
                          <m:sSupPr>
                            <m:ctrlPr>
                              <a:rPr lang="en-GB" i="1">
                                <a:solidFill>
                                  <a:schemeClr val="tx1"/>
                                </a:solidFill>
                                <a:latin typeface="Cambria Math" panose="02040503050406030204" pitchFamily="18" charset="0"/>
                              </a:rPr>
                            </m:ctrlPr>
                          </m:sSupPr>
                          <m:e>
                            <m:r>
                              <a:rPr lang="en-GB" i="1">
                                <a:solidFill>
                                  <a:schemeClr val="tx1"/>
                                </a:solidFill>
                                <a:latin typeface="Cambria Math" panose="02040503050406030204" pitchFamily="18" charset="0"/>
                              </a:rPr>
                              <m:t>𝑟</m:t>
                            </m:r>
                          </m:e>
                          <m:sup>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𝑤</m:t>
                                </m:r>
                              </m:e>
                              <m:sub>
                                <m:r>
                                  <a:rPr lang="en-GB" i="1">
                                    <a:solidFill>
                                      <a:schemeClr val="tx1"/>
                                    </a:solidFill>
                                    <a:latin typeface="Cambria Math" panose="02040503050406030204" pitchFamily="18" charset="0"/>
                                  </a:rPr>
                                  <m:t>𝑔</m:t>
                                </m:r>
                              </m:sub>
                            </m:sSub>
                          </m:sup>
                        </m:sSup>
                        <m:r>
                          <a:rPr lang="en-GB" i="1">
                            <a:solidFill>
                              <a:schemeClr val="tx1"/>
                            </a:solidFill>
                            <a:latin typeface="Cambria Math" panose="02040503050406030204" pitchFamily="18" charset="0"/>
                            <a:ea typeface="Cambria Math" panose="02040503050406030204" pitchFamily="18" charset="0"/>
                          </a:rPr>
                          <m:t>∙</m:t>
                        </m:r>
                        <m:sSup>
                          <m:sSupPr>
                            <m:ctrlPr>
                              <a:rPr lang="en-GB" i="1">
                                <a:solidFill>
                                  <a:schemeClr val="tx1"/>
                                </a:solidFill>
                                <a:latin typeface="Cambria Math" panose="02040503050406030204" pitchFamily="18" charset="0"/>
                                <a:ea typeface="Cambria Math" panose="02040503050406030204" pitchFamily="18" charset="0"/>
                              </a:rPr>
                            </m:ctrlPr>
                          </m:sSupPr>
                          <m:e>
                            <m:r>
                              <a:rPr lang="de-DE" i="1" smtClean="0">
                                <a:solidFill>
                                  <a:srgbClr val="FFC000"/>
                                </a:solidFill>
                                <a:latin typeface="Cambria Math" panose="02040503050406030204" pitchFamily="18" charset="0"/>
                                <a:ea typeface="Cambria Math" panose="02040503050406030204" pitchFamily="18" charset="0"/>
                              </a:rPr>
                              <m:t>𝑛</m:t>
                            </m:r>
                          </m:e>
                          <m:sup>
                            <m:sSub>
                              <m:sSubPr>
                                <m:ctrlPr>
                                  <a:rPr lang="en-GB" i="1">
                                    <a:solidFill>
                                      <a:schemeClr val="tx1"/>
                                    </a:solidFill>
                                    <a:latin typeface="Cambria Math" panose="02040503050406030204" pitchFamily="18" charset="0"/>
                                    <a:ea typeface="Cambria Math" panose="02040503050406030204" pitchFamily="18" charset="0"/>
                                  </a:rPr>
                                </m:ctrlPr>
                              </m:sSubPr>
                              <m:e>
                                <m:r>
                                  <a:rPr lang="en-GB" i="1">
                                    <a:solidFill>
                                      <a:schemeClr val="tx1"/>
                                    </a:solidFill>
                                    <a:latin typeface="Cambria Math" panose="02040503050406030204" pitchFamily="18" charset="0"/>
                                    <a:ea typeface="Cambria Math" panose="02040503050406030204" pitchFamily="18" charset="0"/>
                                  </a:rPr>
                                  <m:t>𝑟</m:t>
                                </m:r>
                              </m:e>
                              <m:sub>
                                <m:r>
                                  <a:rPr lang="en-GB" i="1">
                                    <a:solidFill>
                                      <a:schemeClr val="tx1"/>
                                    </a:solidFill>
                                    <a:latin typeface="Cambria Math" panose="02040503050406030204" pitchFamily="18" charset="0"/>
                                    <a:ea typeface="Cambria Math" panose="02040503050406030204" pitchFamily="18" charset="0"/>
                                  </a:rPr>
                                  <m:t>#</m:t>
                                </m:r>
                              </m:sub>
                            </m:sSub>
                          </m:sup>
                        </m:sSup>
                      </m:e>
                    </m:d>
                  </m:oMath>
                </a14:m>
                <a:r>
                  <a:rPr lang="en-GB" dirty="0">
                    <a:solidFill>
                      <a:schemeClr val="tx1"/>
                    </a:solidFill>
                  </a:rPr>
                  <a:t> vs. </a:t>
                </a:r>
                <a14:m>
                  <m:oMath xmlns:m="http://schemas.openxmlformats.org/officeDocument/2006/math">
                    <m:r>
                      <a:rPr lang="en-GB" i="1">
                        <a:solidFill>
                          <a:schemeClr val="tx1"/>
                        </a:solidFill>
                        <a:latin typeface="Cambria Math" panose="02040503050406030204" pitchFamily="18" charset="0"/>
                      </a:rPr>
                      <m:t>𝑂</m:t>
                    </m:r>
                    <m:d>
                      <m:dPr>
                        <m:ctrlPr>
                          <a:rPr lang="en-GB" i="1">
                            <a:solidFill>
                              <a:schemeClr val="tx1"/>
                            </a:solidFill>
                            <a:latin typeface="Cambria Math" panose="02040503050406030204" pitchFamily="18" charset="0"/>
                          </a:rPr>
                        </m:ctrlPr>
                      </m:dPr>
                      <m:e>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𝑛</m:t>
                            </m:r>
                          </m:e>
                          <m:sub>
                            <m:r>
                              <m:rPr>
                                <m:sty m:val="p"/>
                              </m:rPr>
                              <a:rPr lang="de-DE" i="0">
                                <a:solidFill>
                                  <a:schemeClr val="tx1"/>
                                </a:solidFill>
                                <a:latin typeface="Cambria Math" panose="02040503050406030204" pitchFamily="18" charset="0"/>
                              </a:rPr>
                              <m:t>gr</m:t>
                            </m:r>
                            <m:d>
                              <m:dPr>
                                <m:ctrlPr>
                                  <a:rPr lang="de-DE" i="1">
                                    <a:solidFill>
                                      <a:schemeClr val="tx1"/>
                                    </a:solidFill>
                                    <a:latin typeface="Cambria Math" panose="02040503050406030204" pitchFamily="18" charset="0"/>
                                  </a:rPr>
                                </m:ctrlPr>
                              </m:dPr>
                              <m:e>
                                <m:r>
                                  <a:rPr lang="en-GB" i="1">
                                    <a:solidFill>
                                      <a:schemeClr val="tx1"/>
                                    </a:solidFill>
                                    <a:latin typeface="Cambria Math" panose="02040503050406030204" pitchFamily="18" charset="0"/>
                                  </a:rPr>
                                  <m:t>𝑇</m:t>
                                </m:r>
                              </m:e>
                            </m:d>
                          </m:sub>
                        </m:sSub>
                        <m:r>
                          <a:rPr lang="en-GB" i="1">
                            <a:solidFill>
                              <a:schemeClr val="tx1"/>
                            </a:solidFill>
                            <a:latin typeface="Cambria Math" panose="02040503050406030204" pitchFamily="18" charset="0"/>
                            <a:ea typeface="Cambria Math" panose="02040503050406030204" pitchFamily="18" charset="0"/>
                          </a:rPr>
                          <m:t>∙</m:t>
                        </m:r>
                        <m:sSup>
                          <m:sSupPr>
                            <m:ctrlPr>
                              <a:rPr lang="en-GB" i="1">
                                <a:solidFill>
                                  <a:schemeClr val="tx1"/>
                                </a:solidFill>
                                <a:latin typeface="Cambria Math" panose="02040503050406030204" pitchFamily="18" charset="0"/>
                                <a:ea typeface="Cambria Math" panose="02040503050406030204" pitchFamily="18" charset="0"/>
                              </a:rPr>
                            </m:ctrlPr>
                          </m:sSupPr>
                          <m:e>
                            <m:r>
                              <a:rPr lang="en-GB" i="1">
                                <a:solidFill>
                                  <a:schemeClr val="tx1"/>
                                </a:solidFill>
                                <a:latin typeface="Cambria Math" panose="02040503050406030204" pitchFamily="18" charset="0"/>
                                <a:ea typeface="Cambria Math" panose="02040503050406030204" pitchFamily="18" charset="0"/>
                              </a:rPr>
                              <m:t>𝑟</m:t>
                            </m:r>
                          </m:e>
                          <m:sup>
                            <m:r>
                              <a:rPr lang="de-DE" i="1" smtClean="0">
                                <a:solidFill>
                                  <a:srgbClr val="FFC000"/>
                                </a:solidFill>
                                <a:latin typeface="Cambria Math" panose="02040503050406030204" pitchFamily="18" charset="0"/>
                                <a:ea typeface="Cambria Math" panose="02040503050406030204" pitchFamily="18" charset="0"/>
                              </a:rPr>
                              <m:t>𝑛</m:t>
                            </m:r>
                            <m:r>
                              <a:rPr lang="de-DE" i="1">
                                <a:solidFill>
                                  <a:schemeClr val="tx1"/>
                                </a:solidFill>
                                <a:latin typeface="Cambria Math" panose="02040503050406030204" pitchFamily="18" charset="0"/>
                                <a:ea typeface="Cambria Math" panose="02040503050406030204" pitchFamily="18" charset="0"/>
                              </a:rPr>
                              <m:t>+</m:t>
                            </m:r>
                            <m:r>
                              <a:rPr lang="de-DE" i="1">
                                <a:solidFill>
                                  <a:schemeClr val="tx1"/>
                                </a:solidFill>
                                <a:latin typeface="Cambria Math" panose="02040503050406030204" pitchFamily="18" charset="0"/>
                                <a:ea typeface="Cambria Math" panose="02040503050406030204" pitchFamily="18" charset="0"/>
                              </a:rPr>
                              <m:t>𝑐</m:t>
                            </m:r>
                          </m:sup>
                        </m:sSup>
                      </m:e>
                    </m:d>
                  </m:oMath>
                </a14:m>
                <a:endParaRPr lang="en-GB" dirty="0">
                  <a:solidFill>
                    <a:schemeClr val="tx1"/>
                  </a:solidFill>
                </a:endParaRPr>
              </a:p>
              <a:p>
                <a:pPr lvl="3"/>
                <a14:m>
                  <m:oMath xmlns:m="http://schemas.openxmlformats.org/officeDocument/2006/math">
                    <m:r>
                      <a:rPr lang="en-GB" i="1" dirty="0" smtClean="0">
                        <a:solidFill>
                          <a:schemeClr val="tx1"/>
                        </a:solidFill>
                        <a:latin typeface="Cambria Math" panose="02040503050406030204" pitchFamily="18" charset="0"/>
                      </a:rPr>
                      <m:t>𝑐</m:t>
                    </m:r>
                  </m:oMath>
                </a14:m>
                <a:r>
                  <a:rPr lang="en-GB" dirty="0">
                    <a:solidFill>
                      <a:schemeClr val="tx1"/>
                    </a:solidFill>
                  </a:rPr>
                  <a:t> the number of random variables also occurring in the cluster</a:t>
                </a:r>
              </a:p>
              <a:p>
                <a:pPr lvl="3"/>
                <a:r>
                  <a:rPr lang="en-GB" dirty="0">
                    <a:solidFill>
                      <a:schemeClr val="tx1"/>
                    </a:solidFill>
                  </a:rPr>
                  <a:t>E.g., with </a:t>
                </a:r>
                <a14:m>
                  <m:oMath xmlns:m="http://schemas.openxmlformats.org/officeDocument/2006/math">
                    <m:r>
                      <a:rPr lang="en-GB" i="1" dirty="0">
                        <a:latin typeface="Cambria Math" panose="02040503050406030204" pitchFamily="18" charset="0"/>
                      </a:rPr>
                      <m:t>𝑐</m:t>
                    </m:r>
                    <m:r>
                      <a:rPr lang="de-DE" b="0" i="1" dirty="0" smtClean="0">
                        <a:latin typeface="Cambria Math" panose="02040503050406030204" pitchFamily="18" charset="0"/>
                      </a:rPr>
                      <m:t>=2</m:t>
                    </m:r>
                  </m:oMath>
                </a14:m>
                <a:r>
                  <a:rPr lang="en-GB" dirty="0">
                    <a:solidFill>
                      <a:schemeClr val="tx1"/>
                    </a:solidFill>
                  </a:rPr>
                  <a:t>:</a:t>
                </a:r>
              </a:p>
              <a:p>
                <a:pPr lvl="3"/>
                <a:endParaRPr lang="en-GB" dirty="0">
                  <a:solidFill>
                    <a:schemeClr val="tx1"/>
                  </a:solidFill>
                </a:endParaRPr>
              </a:p>
              <a:p>
                <a:endParaRPr lang="en-GB" dirty="0">
                  <a:solidFill>
                    <a:schemeClr val="tx1"/>
                  </a:solidFill>
                </a:endParaRPr>
              </a:p>
              <a:p>
                <a:pPr lvl="1"/>
                <a:endParaRPr lang="en-GB" dirty="0">
                  <a:solidFill>
                    <a:schemeClr val="tx1"/>
                  </a:solidFill>
                </a:endParaRPr>
              </a:p>
            </p:txBody>
          </p:sp>
        </mc:Choice>
        <mc:Fallback xmlns="">
          <p:sp>
            <p:nvSpPr>
              <p:cNvPr id="3" name="Content Placeholder 2">
                <a:extLst>
                  <a:ext uri="{FF2B5EF4-FFF2-40B4-BE49-F238E27FC236}">
                    <a16:creationId xmlns:a16="http://schemas.microsoft.com/office/drawing/2014/main" id="{F68E1C06-BDC7-1449-BFF6-4EE47FC5474C}"/>
                  </a:ext>
                </a:extLst>
              </p:cNvPr>
              <p:cNvSpPr>
                <a:spLocks noGrp="1" noRot="1" noChangeAspect="1" noMove="1" noResize="1" noEditPoints="1" noAdjustHandles="1" noChangeArrowheads="1" noChangeShapeType="1" noTextEdit="1"/>
              </p:cNvSpPr>
              <p:nvPr>
                <p:ph idx="1"/>
              </p:nvPr>
            </p:nvSpPr>
            <p:spPr>
              <a:blipFill>
                <a:blip r:embed="rId2"/>
                <a:stretch>
                  <a:fillRect l="-1549" t="-2985"/>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F6CCDA27-32C3-2141-A97F-B128321D1503}"/>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A77721FB-6D76-2C48-B13A-EC3B88F7C939}"/>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D8CDC1-A03D-314F-BF11-CF3D8D9F7514}"/>
              </a:ext>
            </a:extLst>
          </p:cNvPr>
          <p:cNvSpPr>
            <a:spLocks noGrp="1"/>
          </p:cNvSpPr>
          <p:nvPr>
            <p:ph type="sldNum" sz="quarter" idx="4"/>
          </p:nvPr>
        </p:nvSpPr>
        <p:spPr/>
        <p:txBody>
          <a:bodyPr/>
          <a:lstStyle/>
          <a:p>
            <a:fld id="{67C9959E-8E6B-B04C-9955-EA096F41CA7A}" type="slidenum">
              <a:rPr lang="en-GB" smtClean="0"/>
              <a:t>59</a:t>
            </a:fld>
            <a:endParaRPr lang="en-GB" dirty="0"/>
          </a:p>
        </p:txBody>
      </p:sp>
      <mc:AlternateContent xmlns:mc="http://schemas.openxmlformats.org/markup-compatibility/2006" xmlns:a14="http://schemas.microsoft.com/office/drawing/2010/main">
        <mc:Choice Requires="a14">
          <p:sp>
            <p:nvSpPr>
              <p:cNvPr id="129" name="Rectangle 128">
                <a:extLst>
                  <a:ext uri="{FF2B5EF4-FFF2-40B4-BE49-F238E27FC236}">
                    <a16:creationId xmlns:a16="http://schemas.microsoft.com/office/drawing/2014/main" id="{7324EFAC-C935-624D-865D-EC269387C048}"/>
                  </a:ext>
                </a:extLst>
              </p:cNvPr>
              <p:cNvSpPr/>
              <p:nvPr/>
            </p:nvSpPr>
            <p:spPr>
              <a:xfrm>
                <a:off x="3336306" y="3663308"/>
                <a:ext cx="7930662" cy="428194"/>
              </a:xfrm>
              <a:prstGeom prst="rect">
                <a:avLst/>
              </a:prstGeom>
            </p:spPr>
            <p:txBody>
              <a:bodyPr wrap="square">
                <a:spAutoFit/>
              </a:bodyPr>
              <a:lstStyle/>
              <a:p>
                <a:pPr marL="7938" lvl="3"/>
                <a14:m>
                  <m:oMath xmlns:m="http://schemas.openxmlformats.org/officeDocument/2006/math">
                    <m:sSub>
                      <m:sSubPr>
                        <m:ctrlPr>
                          <a:rPr lang="de-DE" sz="1600" i="1" smtClean="0">
                            <a:latin typeface="Cambria Math" panose="02040503050406030204" pitchFamily="18" charset="0"/>
                            <a:ea typeface="Cambria Math" panose="02040503050406030204" pitchFamily="18" charset="0"/>
                          </a:rPr>
                        </m:ctrlPr>
                      </m:sSubPr>
                      <m:e>
                        <m:r>
                          <a:rPr lang="de-DE" sz="1600" i="1">
                            <a:latin typeface="Cambria Math" panose="02040503050406030204" pitchFamily="18" charset="0"/>
                            <a:ea typeface="Cambria Math" panose="02040503050406030204" pitchFamily="18" charset="0"/>
                          </a:rPr>
                          <m:t>𝜙</m:t>
                        </m:r>
                      </m:e>
                      <m:sub>
                        <m:r>
                          <a:rPr lang="de-DE" sz="1600" i="1">
                            <a:latin typeface="Cambria Math" panose="02040503050406030204" pitchFamily="18" charset="0"/>
                            <a:ea typeface="Cambria Math" panose="02040503050406030204" pitchFamily="18" charset="0"/>
                          </a:rPr>
                          <m:t>1</m:t>
                        </m:r>
                      </m:sub>
                    </m:sSub>
                    <m:d>
                      <m:dPr>
                        <m:ctrlPr>
                          <a:rPr lang="de-DE" sz="1600" i="1">
                            <a:latin typeface="Cambria Math" panose="02040503050406030204" pitchFamily="18" charset="0"/>
                            <a:ea typeface="Cambria Math" panose="02040503050406030204" pitchFamily="18" charset="0"/>
                          </a:rPr>
                        </m:ctrlPr>
                      </m:dPr>
                      <m:e>
                        <m:r>
                          <a:rPr lang="de-DE" sz="1600" i="1">
                            <a:latin typeface="Cambria Math" panose="02040503050406030204" pitchFamily="18" charset="0"/>
                            <a:ea typeface="Cambria Math" panose="02040503050406030204" pitchFamily="18" charset="0"/>
                          </a:rPr>
                          <m:t>𝐸</m:t>
                        </m:r>
                        <m:r>
                          <a:rPr lang="de-DE" sz="1600" i="1">
                            <a:latin typeface="Cambria Math" panose="02040503050406030204" pitchFamily="18" charset="0"/>
                            <a:ea typeface="Cambria Math" panose="02040503050406030204" pitchFamily="18" charset="0"/>
                          </a:rPr>
                          <m:t>, </m:t>
                        </m:r>
                        <m:r>
                          <a:rPr lang="de-DE" sz="1600" i="1">
                            <a:latin typeface="Cambria Math" panose="02040503050406030204" pitchFamily="18" charset="0"/>
                            <a:ea typeface="Cambria Math" panose="02040503050406030204" pitchFamily="18" charset="0"/>
                          </a:rPr>
                          <m:t>𝑁𝑎𝑡</m:t>
                        </m:r>
                        <m:d>
                          <m:dPr>
                            <m:ctrlPr>
                              <a:rPr lang="de-DE" sz="1600" i="1">
                                <a:latin typeface="Cambria Math" panose="02040503050406030204" pitchFamily="18" charset="0"/>
                                <a:ea typeface="Cambria Math" panose="02040503050406030204" pitchFamily="18" charset="0"/>
                              </a:rPr>
                            </m:ctrlPr>
                          </m:dPr>
                          <m:e>
                            <m:r>
                              <a:rPr lang="de-DE" sz="1600" i="1">
                                <a:latin typeface="Cambria Math" panose="02040503050406030204" pitchFamily="18" charset="0"/>
                                <a:ea typeface="Cambria Math" panose="02040503050406030204" pitchFamily="18" charset="0"/>
                              </a:rPr>
                              <m:t>𝐷</m:t>
                            </m:r>
                          </m:e>
                        </m:d>
                        <m:r>
                          <a:rPr lang="de-DE" sz="1600" i="1">
                            <a:latin typeface="Cambria Math" panose="02040503050406030204" pitchFamily="18" charset="0"/>
                            <a:ea typeface="Cambria Math" panose="02040503050406030204" pitchFamily="18" charset="0"/>
                          </a:rPr>
                          <m:t>,</m:t>
                        </m:r>
                        <m:r>
                          <a:rPr lang="de-DE" sz="1600" b="0" i="1" smtClean="0">
                            <a:latin typeface="Cambria Math" panose="02040503050406030204" pitchFamily="18" charset="0"/>
                            <a:ea typeface="Cambria Math" panose="02040503050406030204" pitchFamily="18" charset="0"/>
                          </a:rPr>
                          <m:t>𝐴𝑐𝑐</m:t>
                        </m:r>
                        <m:d>
                          <m:dPr>
                            <m:ctrlPr>
                              <a:rPr lang="de-DE" sz="1600" i="1">
                                <a:latin typeface="Cambria Math" panose="02040503050406030204" pitchFamily="18" charset="0"/>
                                <a:ea typeface="Cambria Math" panose="02040503050406030204" pitchFamily="18" charset="0"/>
                              </a:rPr>
                            </m:ctrlPr>
                          </m:dPr>
                          <m:e>
                            <m:r>
                              <a:rPr lang="de-DE" sz="1600" b="0" i="1" smtClean="0">
                                <a:latin typeface="Cambria Math" panose="02040503050406030204" pitchFamily="18" charset="0"/>
                                <a:ea typeface="Cambria Math" panose="02040503050406030204" pitchFamily="18" charset="0"/>
                              </a:rPr>
                              <m:t>𝐼</m:t>
                            </m:r>
                          </m:e>
                        </m:d>
                      </m:e>
                    </m:d>
                  </m:oMath>
                </a14:m>
                <a:r>
                  <a:rPr lang="de-DE" sz="1600" dirty="0">
                    <a:ea typeface="Cambria Math" panose="02040503050406030204" pitchFamily="18" charset="0"/>
                  </a:rPr>
                  <a:t>       </a:t>
                </a:r>
                <a14:m>
                  <m:oMath xmlns:m="http://schemas.openxmlformats.org/officeDocument/2006/math">
                    <m:groupChr>
                      <m:groupChrPr>
                        <m:chr m:val="→"/>
                        <m:vertJc m:val="bot"/>
                        <m:ctrlPr>
                          <a:rPr lang="de-DE" sz="1600" i="1">
                            <a:latin typeface="Cambria Math" panose="02040503050406030204" pitchFamily="18" charset="0"/>
                            <a:ea typeface="Cambria Math" panose="02040503050406030204" pitchFamily="18" charset="0"/>
                          </a:rPr>
                        </m:ctrlPr>
                      </m:groupChrPr>
                      <m:e>
                        <m:r>
                          <a:rPr lang="de-DE" sz="1600" i="1">
                            <a:latin typeface="Cambria Math" panose="02040503050406030204" pitchFamily="18" charset="0"/>
                            <a:ea typeface="Cambria Math" panose="02040503050406030204" pitchFamily="18" charset="0"/>
                          </a:rPr>
                          <m:t>#</m:t>
                        </m:r>
                      </m:e>
                    </m:groupChr>
                    <m:r>
                      <a:rPr lang="de-DE" sz="1600" b="0" i="1" smtClean="0">
                        <a:latin typeface="Cambria Math" panose="02040503050406030204" pitchFamily="18" charset="0"/>
                        <a:ea typeface="Cambria Math" panose="02040503050406030204" pitchFamily="18" charset="0"/>
                      </a:rPr>
                      <m:t> </m:t>
                    </m:r>
                    <m:sSubSup>
                      <m:sSubSupPr>
                        <m:ctrlPr>
                          <a:rPr lang="de-DE" sz="1600" i="1">
                            <a:latin typeface="Cambria Math" panose="02040503050406030204" pitchFamily="18" charset="0"/>
                            <a:ea typeface="Cambria Math" panose="02040503050406030204" pitchFamily="18" charset="0"/>
                          </a:rPr>
                        </m:ctrlPr>
                      </m:sSubSupPr>
                      <m:e>
                        <m:r>
                          <a:rPr lang="de-DE" sz="1600" i="1">
                            <a:latin typeface="Cambria Math" panose="02040503050406030204" pitchFamily="18" charset="0"/>
                            <a:ea typeface="Cambria Math" panose="02040503050406030204" pitchFamily="18" charset="0"/>
                          </a:rPr>
                          <m:t>𝜙</m:t>
                        </m:r>
                      </m:e>
                      <m:sub>
                        <m:r>
                          <a:rPr lang="de-DE" sz="1600" i="1">
                            <a:latin typeface="Cambria Math" panose="02040503050406030204" pitchFamily="18" charset="0"/>
                            <a:ea typeface="Cambria Math" panose="02040503050406030204" pitchFamily="18" charset="0"/>
                          </a:rPr>
                          <m:t>1</m:t>
                        </m:r>
                      </m:sub>
                      <m:sup>
                        <m:r>
                          <a:rPr lang="de-DE" sz="1600" i="1">
                            <a:latin typeface="Cambria Math" panose="02040503050406030204" pitchFamily="18" charset="0"/>
                            <a:ea typeface="Cambria Math" panose="02040503050406030204" pitchFamily="18" charset="0"/>
                          </a:rPr>
                          <m:t>#</m:t>
                        </m:r>
                      </m:sup>
                    </m:sSubSup>
                    <m:d>
                      <m:dPr>
                        <m:ctrlPr>
                          <a:rPr lang="de-DE" sz="1600" i="1">
                            <a:latin typeface="Cambria Math" panose="02040503050406030204" pitchFamily="18" charset="0"/>
                            <a:ea typeface="Cambria Math" panose="02040503050406030204" pitchFamily="18" charset="0"/>
                          </a:rPr>
                        </m:ctrlPr>
                      </m:dPr>
                      <m:e>
                        <m:r>
                          <a:rPr lang="de-DE" sz="1600" i="1">
                            <a:latin typeface="Cambria Math" panose="02040503050406030204" pitchFamily="18" charset="0"/>
                            <a:ea typeface="Cambria Math" panose="02040503050406030204" pitchFamily="18" charset="0"/>
                          </a:rPr>
                          <m:t>𝐸</m:t>
                        </m:r>
                        <m:r>
                          <a:rPr lang="de-DE" sz="1600" i="1">
                            <a:latin typeface="Cambria Math" panose="02040503050406030204" pitchFamily="18" charset="0"/>
                            <a:ea typeface="Cambria Math" panose="02040503050406030204" pitchFamily="18" charset="0"/>
                          </a:rPr>
                          <m:t>,</m:t>
                        </m:r>
                        <m:r>
                          <a:rPr lang="de-DE" sz="1600" b="0" i="1" smtClean="0">
                            <a:latin typeface="Cambria Math" panose="02040503050406030204" pitchFamily="18" charset="0"/>
                            <a:ea typeface="Cambria Math" panose="02040503050406030204" pitchFamily="18" charset="0"/>
                          </a:rPr>
                          <m:t>𝑁𝑎𝑡</m:t>
                        </m:r>
                        <m:d>
                          <m:dPr>
                            <m:ctrlPr>
                              <a:rPr lang="de-DE" sz="1600" i="1">
                                <a:latin typeface="Cambria Math" panose="02040503050406030204" pitchFamily="18" charset="0"/>
                                <a:ea typeface="Cambria Math" panose="02040503050406030204" pitchFamily="18" charset="0"/>
                              </a:rPr>
                            </m:ctrlPr>
                          </m:dPr>
                          <m:e>
                            <m:r>
                              <a:rPr lang="de-DE" sz="1600" b="0" i="1" smtClean="0">
                                <a:latin typeface="Cambria Math" panose="02040503050406030204" pitchFamily="18" charset="0"/>
                                <a:ea typeface="Cambria Math" panose="02040503050406030204" pitchFamily="18" charset="0"/>
                              </a:rPr>
                              <m:t>𝐷</m:t>
                            </m:r>
                          </m:e>
                        </m:d>
                        <m:r>
                          <a:rPr lang="de-DE" sz="1600" b="0" i="1" smtClean="0">
                            <a:latin typeface="Cambria Math" panose="02040503050406030204" pitchFamily="18" charset="0"/>
                            <a:ea typeface="Cambria Math" panose="02040503050406030204" pitchFamily="18" charset="0"/>
                          </a:rPr>
                          <m:t>, </m:t>
                        </m:r>
                        <m:sSub>
                          <m:sSubPr>
                            <m:ctrlPr>
                              <a:rPr lang="de-DE" sz="1600" i="1" smtClean="0">
                                <a:solidFill>
                                  <a:srgbClr val="FFC000"/>
                                </a:solidFill>
                                <a:latin typeface="Cambria Math" panose="02040503050406030204" pitchFamily="18" charset="0"/>
                                <a:ea typeface="Cambria Math" panose="02040503050406030204" pitchFamily="18" charset="0"/>
                              </a:rPr>
                            </m:ctrlPr>
                          </m:sSubPr>
                          <m:e>
                            <m:r>
                              <a:rPr lang="de-DE" sz="1600" i="1">
                                <a:solidFill>
                                  <a:srgbClr val="FFC000"/>
                                </a:solidFill>
                                <a:latin typeface="Cambria Math" panose="02040503050406030204" pitchFamily="18" charset="0"/>
                                <a:ea typeface="Cambria Math" panose="02040503050406030204" pitchFamily="18" charset="0"/>
                              </a:rPr>
                              <m:t>#</m:t>
                            </m:r>
                          </m:e>
                          <m:sub>
                            <m:r>
                              <a:rPr lang="de-DE" sz="1600" b="0" i="1" smtClean="0">
                                <a:solidFill>
                                  <a:srgbClr val="FFC000"/>
                                </a:solidFill>
                                <a:latin typeface="Cambria Math" panose="02040503050406030204" pitchFamily="18" charset="0"/>
                                <a:ea typeface="Cambria Math" panose="02040503050406030204" pitchFamily="18" charset="0"/>
                              </a:rPr>
                              <m:t>𝐼</m:t>
                            </m:r>
                          </m:sub>
                        </m:sSub>
                        <m:d>
                          <m:dPr>
                            <m:begChr m:val="["/>
                            <m:endChr m:val="]"/>
                            <m:ctrlPr>
                              <a:rPr lang="de-DE" sz="1600" i="1">
                                <a:solidFill>
                                  <a:srgbClr val="FFC000"/>
                                </a:solidFill>
                                <a:latin typeface="Cambria Math" panose="02040503050406030204" pitchFamily="18" charset="0"/>
                                <a:ea typeface="Cambria Math" panose="02040503050406030204" pitchFamily="18" charset="0"/>
                              </a:rPr>
                            </m:ctrlPr>
                          </m:dPr>
                          <m:e>
                            <m:r>
                              <a:rPr lang="de-DE" sz="1600" b="0" i="1" smtClean="0">
                                <a:solidFill>
                                  <a:srgbClr val="FFC000"/>
                                </a:solidFill>
                                <a:latin typeface="Cambria Math" panose="02040503050406030204" pitchFamily="18" charset="0"/>
                                <a:ea typeface="Cambria Math" panose="02040503050406030204" pitchFamily="18" charset="0"/>
                              </a:rPr>
                              <m:t>𝐴𝑐𝑐</m:t>
                            </m:r>
                            <m:d>
                              <m:dPr>
                                <m:ctrlPr>
                                  <a:rPr lang="de-DE" sz="1600" i="1">
                                    <a:solidFill>
                                      <a:srgbClr val="FFC000"/>
                                    </a:solidFill>
                                    <a:latin typeface="Cambria Math" panose="02040503050406030204" pitchFamily="18" charset="0"/>
                                    <a:ea typeface="Cambria Math" panose="02040503050406030204" pitchFamily="18" charset="0"/>
                                  </a:rPr>
                                </m:ctrlPr>
                              </m:dPr>
                              <m:e>
                                <m:r>
                                  <a:rPr lang="de-DE" sz="1600" b="0" i="1" smtClean="0">
                                    <a:solidFill>
                                      <a:srgbClr val="FFC000"/>
                                    </a:solidFill>
                                    <a:latin typeface="Cambria Math" panose="02040503050406030204" pitchFamily="18" charset="0"/>
                                    <a:ea typeface="Cambria Math" panose="02040503050406030204" pitchFamily="18" charset="0"/>
                                  </a:rPr>
                                  <m:t>𝐼</m:t>
                                </m:r>
                              </m:e>
                            </m:d>
                          </m:e>
                        </m:d>
                        <m:r>
                          <a:rPr lang="de-DE" sz="1600" i="1" smtClean="0">
                            <a:latin typeface="Cambria Math" panose="02040503050406030204" pitchFamily="18" charset="0"/>
                            <a:ea typeface="Cambria Math" panose="02040503050406030204" pitchFamily="18" charset="0"/>
                          </a:rPr>
                          <m:t> </m:t>
                        </m:r>
                      </m:e>
                    </m:d>
                    <m:r>
                      <a:rPr lang="de-DE" sz="1600" i="1">
                        <a:latin typeface="Cambria Math" panose="02040503050406030204" pitchFamily="18" charset="0"/>
                        <a:ea typeface="Cambria Math" panose="02040503050406030204" pitchFamily="18" charset="0"/>
                      </a:rPr>
                      <m:t>              </m:t>
                    </m:r>
                    <m:r>
                      <a:rPr lang="de-DE" sz="1600" b="0" i="1" smtClean="0">
                        <a:latin typeface="Cambria Math" panose="02040503050406030204" pitchFamily="18" charset="0"/>
                        <a:ea typeface="Cambria Math" panose="02040503050406030204" pitchFamily="18" charset="0"/>
                      </a:rPr>
                      <m:t>  </m:t>
                    </m:r>
                    <m:r>
                      <a:rPr lang="de-DE" sz="1600" i="1">
                        <a:latin typeface="Cambria Math" panose="02040503050406030204" pitchFamily="18" charset="0"/>
                        <a:ea typeface="Cambria Math" panose="02040503050406030204" pitchFamily="18" charset="0"/>
                      </a:rPr>
                      <m:t>  </m:t>
                    </m:r>
                    <m:groupChr>
                      <m:groupChrPr>
                        <m:chr m:val="→"/>
                        <m:vertJc m:val="bot"/>
                        <m:ctrlPr>
                          <a:rPr lang="de-DE" sz="1600" i="1">
                            <a:latin typeface="Cambria Math" panose="02040503050406030204" pitchFamily="18" charset="0"/>
                            <a:ea typeface="Cambria Math" panose="02040503050406030204" pitchFamily="18" charset="0"/>
                          </a:rPr>
                        </m:ctrlPr>
                      </m:groupChrPr>
                      <m:e>
                        <m:r>
                          <m:rPr>
                            <m:sty m:val="p"/>
                          </m:rPr>
                          <a:rPr lang="el-GR" sz="1600" i="1">
                            <a:latin typeface="Cambria Math" panose="02040503050406030204" pitchFamily="18" charset="0"/>
                            <a:ea typeface="Cambria Math" panose="02040503050406030204" pitchFamily="18" charset="0"/>
                          </a:rPr>
                          <m:t>Σ</m:t>
                        </m:r>
                      </m:e>
                    </m:groupChr>
                    <m:sSub>
                      <m:sSubPr>
                        <m:ctrlPr>
                          <a:rPr lang="de-DE" sz="1600" i="1">
                            <a:latin typeface="Cambria Math" panose="02040503050406030204" pitchFamily="18" charset="0"/>
                            <a:ea typeface="Cambria Math" panose="02040503050406030204" pitchFamily="18" charset="0"/>
                          </a:rPr>
                        </m:ctrlPr>
                      </m:sSubPr>
                      <m:e>
                        <m:r>
                          <a:rPr lang="de-DE" sz="1600" i="1">
                            <a:latin typeface="Cambria Math" panose="02040503050406030204" pitchFamily="18" charset="0"/>
                            <a:ea typeface="Cambria Math" panose="02040503050406030204" pitchFamily="18" charset="0"/>
                          </a:rPr>
                          <m:t>𝜙</m:t>
                        </m:r>
                      </m:e>
                      <m:sub>
                        <m:r>
                          <a:rPr lang="de-DE" sz="1600" i="1">
                            <a:latin typeface="Cambria Math" panose="02040503050406030204" pitchFamily="18" charset="0"/>
                            <a:ea typeface="Cambria Math" panose="02040503050406030204" pitchFamily="18" charset="0"/>
                          </a:rPr>
                          <m:t>1</m:t>
                        </m:r>
                      </m:sub>
                    </m:sSub>
                    <m:d>
                      <m:dPr>
                        <m:ctrlPr>
                          <a:rPr lang="de-DE" sz="1600" i="1">
                            <a:latin typeface="Cambria Math" panose="02040503050406030204" pitchFamily="18" charset="0"/>
                            <a:ea typeface="Cambria Math" panose="02040503050406030204" pitchFamily="18" charset="0"/>
                          </a:rPr>
                        </m:ctrlPr>
                      </m:dPr>
                      <m:e>
                        <m:r>
                          <a:rPr lang="de-DE" sz="1600" i="1">
                            <a:latin typeface="Cambria Math" panose="02040503050406030204" pitchFamily="18" charset="0"/>
                            <a:ea typeface="Cambria Math" panose="02040503050406030204" pitchFamily="18" charset="0"/>
                          </a:rPr>
                          <m:t>𝐸</m:t>
                        </m:r>
                        <m:r>
                          <a:rPr lang="de-DE" sz="1600" i="1">
                            <a:latin typeface="Cambria Math" panose="02040503050406030204" pitchFamily="18" charset="0"/>
                            <a:ea typeface="Cambria Math" panose="02040503050406030204" pitchFamily="18" charset="0"/>
                          </a:rPr>
                          <m:t>,</m:t>
                        </m:r>
                        <m:sSub>
                          <m:sSubPr>
                            <m:ctrlPr>
                              <a:rPr lang="de-DE" sz="1600" i="1">
                                <a:solidFill>
                                  <a:srgbClr val="FFC000"/>
                                </a:solidFill>
                                <a:latin typeface="Cambria Math" panose="02040503050406030204" pitchFamily="18" charset="0"/>
                                <a:ea typeface="Cambria Math" panose="02040503050406030204" pitchFamily="18" charset="0"/>
                              </a:rPr>
                            </m:ctrlPr>
                          </m:sSubPr>
                          <m:e>
                            <m:r>
                              <a:rPr lang="de-DE" sz="1600" i="1">
                                <a:solidFill>
                                  <a:srgbClr val="FFC000"/>
                                </a:solidFill>
                                <a:latin typeface="Cambria Math" panose="02040503050406030204" pitchFamily="18" charset="0"/>
                                <a:ea typeface="Cambria Math" panose="02040503050406030204" pitchFamily="18" charset="0"/>
                              </a:rPr>
                              <m:t>#</m:t>
                            </m:r>
                          </m:e>
                          <m:sub>
                            <m:r>
                              <a:rPr lang="de-DE" sz="1600" i="1">
                                <a:solidFill>
                                  <a:srgbClr val="FFC000"/>
                                </a:solidFill>
                                <a:latin typeface="Cambria Math" panose="02040503050406030204" pitchFamily="18" charset="0"/>
                                <a:ea typeface="Cambria Math" panose="02040503050406030204" pitchFamily="18" charset="0"/>
                              </a:rPr>
                              <m:t>𝐼</m:t>
                            </m:r>
                          </m:sub>
                        </m:sSub>
                        <m:d>
                          <m:dPr>
                            <m:begChr m:val="["/>
                            <m:endChr m:val="]"/>
                            <m:ctrlPr>
                              <a:rPr lang="de-DE" sz="1600" i="1">
                                <a:solidFill>
                                  <a:srgbClr val="FFC000"/>
                                </a:solidFill>
                                <a:latin typeface="Cambria Math" panose="02040503050406030204" pitchFamily="18" charset="0"/>
                                <a:ea typeface="Cambria Math" panose="02040503050406030204" pitchFamily="18" charset="0"/>
                              </a:rPr>
                            </m:ctrlPr>
                          </m:dPr>
                          <m:e>
                            <m:r>
                              <a:rPr lang="de-DE" sz="1600" i="1">
                                <a:solidFill>
                                  <a:srgbClr val="FFC000"/>
                                </a:solidFill>
                                <a:latin typeface="Cambria Math" panose="02040503050406030204" pitchFamily="18" charset="0"/>
                                <a:ea typeface="Cambria Math" panose="02040503050406030204" pitchFamily="18" charset="0"/>
                              </a:rPr>
                              <m:t>𝐴𝑐𝑐</m:t>
                            </m:r>
                            <m:d>
                              <m:dPr>
                                <m:ctrlPr>
                                  <a:rPr lang="de-DE" sz="1600" i="1">
                                    <a:solidFill>
                                      <a:srgbClr val="FFC000"/>
                                    </a:solidFill>
                                    <a:latin typeface="Cambria Math" panose="02040503050406030204" pitchFamily="18" charset="0"/>
                                    <a:ea typeface="Cambria Math" panose="02040503050406030204" pitchFamily="18" charset="0"/>
                                  </a:rPr>
                                </m:ctrlPr>
                              </m:dPr>
                              <m:e>
                                <m:r>
                                  <a:rPr lang="de-DE" sz="1600" i="1">
                                    <a:solidFill>
                                      <a:srgbClr val="FFC000"/>
                                    </a:solidFill>
                                    <a:latin typeface="Cambria Math" panose="02040503050406030204" pitchFamily="18" charset="0"/>
                                    <a:ea typeface="Cambria Math" panose="02040503050406030204" pitchFamily="18" charset="0"/>
                                  </a:rPr>
                                  <m:t>𝐼</m:t>
                                </m:r>
                              </m:e>
                            </m:d>
                          </m:e>
                        </m:d>
                      </m:e>
                    </m:d>
                  </m:oMath>
                </a14:m>
                <a:endParaRPr lang="en-GB" sz="1600" dirty="0"/>
              </a:p>
            </p:txBody>
          </p:sp>
        </mc:Choice>
        <mc:Fallback xmlns="">
          <p:sp>
            <p:nvSpPr>
              <p:cNvPr id="129" name="Rectangle 128">
                <a:extLst>
                  <a:ext uri="{FF2B5EF4-FFF2-40B4-BE49-F238E27FC236}">
                    <a16:creationId xmlns:a16="http://schemas.microsoft.com/office/drawing/2014/main" id="{7324EFAC-C935-624D-865D-EC269387C048}"/>
                  </a:ext>
                </a:extLst>
              </p:cNvPr>
              <p:cNvSpPr>
                <a:spLocks noRot="1" noChangeAspect="1" noMove="1" noResize="1" noEditPoints="1" noAdjustHandles="1" noChangeArrowheads="1" noChangeShapeType="1" noTextEdit="1"/>
              </p:cNvSpPr>
              <p:nvPr/>
            </p:nvSpPr>
            <p:spPr>
              <a:xfrm>
                <a:off x="3336306" y="3663308"/>
                <a:ext cx="7930662" cy="428194"/>
              </a:xfrm>
              <a:prstGeom prst="rect">
                <a:avLst/>
              </a:prstGeom>
              <a:blipFill>
                <a:blip r:embed="rId3"/>
                <a:stretch>
                  <a:fillRect b="-2941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0" name="Rectangle 129">
                <a:extLst>
                  <a:ext uri="{FF2B5EF4-FFF2-40B4-BE49-F238E27FC236}">
                    <a16:creationId xmlns:a16="http://schemas.microsoft.com/office/drawing/2014/main" id="{91EEC963-F3E4-8742-882A-FE37B93B85D1}"/>
                  </a:ext>
                </a:extLst>
              </p:cNvPr>
              <p:cNvSpPr/>
              <p:nvPr/>
            </p:nvSpPr>
            <p:spPr>
              <a:xfrm>
                <a:off x="3061350" y="4098669"/>
                <a:ext cx="8871438" cy="1917063"/>
              </a:xfrm>
              <a:prstGeom prst="rect">
                <a:avLst/>
              </a:prstGeom>
            </p:spPr>
            <p:txBody>
              <a:bodyPr wrap="square">
                <a:spAutoFit/>
              </a:bodyPr>
              <a:lstStyle/>
              <a:p>
                <a:pPr marL="7938" lvl="3"/>
                <a14:m>
                  <m:oMathPara xmlns:m="http://schemas.openxmlformats.org/officeDocument/2006/math">
                    <m:oMathParaPr>
                      <m:jc m:val="centerGroup"/>
                    </m:oMathParaPr>
                    <m:oMath xmlns:m="http://schemas.openxmlformats.org/officeDocument/2006/math">
                      <m:d>
                        <m:dPr>
                          <m:begChr m:val=""/>
                          <m:endChr m:val="}"/>
                          <m:ctrlPr>
                            <a:rPr lang="de-DE" sz="1600" i="1" smtClean="0">
                              <a:latin typeface="Cambria Math" panose="02040503050406030204" pitchFamily="18" charset="0"/>
                              <a:ea typeface="Cambria Math" panose="02040503050406030204" pitchFamily="18" charset="0"/>
                            </a:rPr>
                          </m:ctrlPr>
                        </m:dPr>
                        <m:e>
                          <m:eqArr>
                            <m:eqArrPr>
                              <m:ctrlPr>
                                <a:rPr lang="de-DE" sz="1600" i="1">
                                  <a:latin typeface="Cambria Math" panose="02040503050406030204" pitchFamily="18" charset="0"/>
                                  <a:ea typeface="Cambria Math" panose="02040503050406030204" pitchFamily="18" charset="0"/>
                                </a:rPr>
                              </m:ctrlPr>
                            </m:eqArrPr>
                            <m:e>
                              <m:sSub>
                                <m:sSubPr>
                                  <m:ctrlPr>
                                    <a:rPr lang="de-DE" sz="1600" i="1">
                                      <a:latin typeface="Cambria Math" panose="02040503050406030204" pitchFamily="18" charset="0"/>
                                      <a:ea typeface="Cambria Math" panose="02040503050406030204" pitchFamily="18" charset="0"/>
                                    </a:rPr>
                                  </m:ctrlPr>
                                </m:sSubPr>
                                <m:e>
                                  <m:r>
                                    <a:rPr lang="de-DE" sz="1600" i="1">
                                      <a:latin typeface="Cambria Math" panose="02040503050406030204" pitchFamily="18" charset="0"/>
                                      <a:ea typeface="Cambria Math" panose="02040503050406030204" pitchFamily="18" charset="0"/>
                                    </a:rPr>
                                    <m:t>𝜙</m:t>
                                  </m:r>
                                </m:e>
                                <m:sub>
                                  <m:r>
                                    <a:rPr lang="de-DE" sz="1600" i="1">
                                      <a:latin typeface="Cambria Math" panose="02040503050406030204" pitchFamily="18" charset="0"/>
                                      <a:ea typeface="Cambria Math" panose="02040503050406030204" pitchFamily="18" charset="0"/>
                                    </a:rPr>
                                    <m:t>1</m:t>
                                  </m:r>
                                </m:sub>
                              </m:sSub>
                              <m:d>
                                <m:dPr>
                                  <m:ctrlPr>
                                    <a:rPr lang="de-DE" sz="1600" i="1">
                                      <a:latin typeface="Cambria Math" panose="02040503050406030204" pitchFamily="18" charset="0"/>
                                      <a:ea typeface="Cambria Math" panose="02040503050406030204" pitchFamily="18" charset="0"/>
                                    </a:rPr>
                                  </m:ctrlPr>
                                </m:dPr>
                                <m:e>
                                  <m:r>
                                    <a:rPr lang="de-DE" sz="1600" i="1">
                                      <a:latin typeface="Cambria Math" panose="02040503050406030204" pitchFamily="18" charset="0"/>
                                      <a:ea typeface="Cambria Math" panose="02040503050406030204" pitchFamily="18" charset="0"/>
                                    </a:rPr>
                                    <m:t>𝐸</m:t>
                                  </m:r>
                                  <m:r>
                                    <a:rPr lang="de-DE" sz="1600" i="1">
                                      <a:latin typeface="Cambria Math" panose="02040503050406030204" pitchFamily="18" charset="0"/>
                                      <a:ea typeface="Cambria Math" panose="02040503050406030204" pitchFamily="18" charset="0"/>
                                    </a:rPr>
                                    <m:t>, </m:t>
                                  </m:r>
                                  <m:r>
                                    <a:rPr lang="de-DE" sz="1600" i="1">
                                      <a:latin typeface="Cambria Math" panose="02040503050406030204" pitchFamily="18" charset="0"/>
                                      <a:ea typeface="Cambria Math" panose="02040503050406030204" pitchFamily="18" charset="0"/>
                                    </a:rPr>
                                    <m:t>𝑁𝑎𝑡</m:t>
                                  </m:r>
                                  <m:d>
                                    <m:dPr>
                                      <m:ctrlPr>
                                        <a:rPr lang="de-DE" sz="1600" i="1">
                                          <a:latin typeface="Cambria Math" panose="02040503050406030204" pitchFamily="18" charset="0"/>
                                          <a:ea typeface="Cambria Math" panose="02040503050406030204" pitchFamily="18" charset="0"/>
                                        </a:rPr>
                                      </m:ctrlPr>
                                    </m:dPr>
                                    <m:e>
                                      <m:sSub>
                                        <m:sSubPr>
                                          <m:ctrlPr>
                                            <a:rPr lang="de-DE" sz="1600" i="1">
                                              <a:latin typeface="Cambria Math" panose="02040503050406030204" pitchFamily="18" charset="0"/>
                                              <a:ea typeface="Cambria Math" panose="02040503050406030204" pitchFamily="18" charset="0"/>
                                            </a:rPr>
                                          </m:ctrlPr>
                                        </m:sSubPr>
                                        <m:e>
                                          <m:r>
                                            <a:rPr lang="de-DE" sz="1600" i="1">
                                              <a:latin typeface="Cambria Math" panose="02040503050406030204" pitchFamily="18" charset="0"/>
                                              <a:ea typeface="Cambria Math" panose="02040503050406030204" pitchFamily="18" charset="0"/>
                                            </a:rPr>
                                            <m:t>𝑑</m:t>
                                          </m:r>
                                        </m:e>
                                        <m:sub>
                                          <m:r>
                                            <a:rPr lang="de-DE" sz="1600" i="1">
                                              <a:latin typeface="Cambria Math" panose="02040503050406030204" pitchFamily="18" charset="0"/>
                                              <a:ea typeface="Cambria Math" panose="02040503050406030204" pitchFamily="18" charset="0"/>
                                            </a:rPr>
                                            <m:t>1</m:t>
                                          </m:r>
                                        </m:sub>
                                      </m:sSub>
                                    </m:e>
                                  </m:d>
                                  <m:r>
                                    <a:rPr lang="de-DE" sz="1600" i="1">
                                      <a:latin typeface="Cambria Math" panose="02040503050406030204" pitchFamily="18" charset="0"/>
                                      <a:ea typeface="Cambria Math" panose="02040503050406030204" pitchFamily="18" charset="0"/>
                                    </a:rPr>
                                    <m:t>,</m:t>
                                  </m:r>
                                  <m:r>
                                    <a:rPr lang="de-DE" sz="1600" b="0" i="1" smtClean="0">
                                      <a:latin typeface="Cambria Math" panose="02040503050406030204" pitchFamily="18" charset="0"/>
                                      <a:ea typeface="Cambria Math" panose="02040503050406030204" pitchFamily="18" charset="0"/>
                                    </a:rPr>
                                    <m:t>𝐴𝑐𝑐</m:t>
                                  </m:r>
                                  <m:d>
                                    <m:dPr>
                                      <m:ctrlPr>
                                        <a:rPr lang="de-DE" sz="1600" i="1">
                                          <a:latin typeface="Cambria Math" panose="02040503050406030204" pitchFamily="18" charset="0"/>
                                          <a:ea typeface="Cambria Math" panose="02040503050406030204" pitchFamily="18" charset="0"/>
                                        </a:rPr>
                                      </m:ctrlPr>
                                    </m:dPr>
                                    <m:e>
                                      <m:sSub>
                                        <m:sSubPr>
                                          <m:ctrlPr>
                                            <a:rPr lang="de-DE" sz="1600" i="1">
                                              <a:latin typeface="Cambria Math" panose="02040503050406030204" pitchFamily="18" charset="0"/>
                                              <a:ea typeface="Cambria Math" panose="02040503050406030204" pitchFamily="18" charset="0"/>
                                            </a:rPr>
                                          </m:ctrlPr>
                                        </m:sSubPr>
                                        <m:e>
                                          <m:r>
                                            <a:rPr lang="de-DE" sz="1600" b="0" i="1" smtClean="0">
                                              <a:latin typeface="Cambria Math" panose="02040503050406030204" pitchFamily="18" charset="0"/>
                                              <a:ea typeface="Cambria Math" panose="02040503050406030204" pitchFamily="18" charset="0"/>
                                            </a:rPr>
                                            <m:t>𝑖</m:t>
                                          </m:r>
                                        </m:e>
                                        <m:sub>
                                          <m:r>
                                            <a:rPr lang="de-DE" sz="1600" i="1">
                                              <a:latin typeface="Cambria Math" panose="02040503050406030204" pitchFamily="18" charset="0"/>
                                              <a:ea typeface="Cambria Math" panose="02040503050406030204" pitchFamily="18" charset="0"/>
                                            </a:rPr>
                                            <m:t>1</m:t>
                                          </m:r>
                                        </m:sub>
                                      </m:sSub>
                                    </m:e>
                                  </m:d>
                                </m:e>
                              </m:d>
                              <m:r>
                                <a:rPr lang="de-DE" sz="1600" b="0" i="1" smtClean="0">
                                  <a:latin typeface="Cambria Math" panose="02040503050406030204" pitchFamily="18" charset="0"/>
                                  <a:ea typeface="Cambria Math" panose="02040503050406030204" pitchFamily="18" charset="0"/>
                                </a:rPr>
                                <m:t> </m:t>
                              </m:r>
                            </m:e>
                            <m:e>
                              <m:r>
                                <a:rPr lang="en-GB" sz="1600" i="1">
                                  <a:latin typeface="Cambria Math" panose="02040503050406030204" pitchFamily="18" charset="0"/>
                                  <a:ea typeface="Cambria Math" panose="02040503050406030204" pitchFamily="18" charset="0"/>
                                </a:rPr>
                                <m:t>⋮</m:t>
                              </m:r>
                            </m:e>
                            <m:e>
                              <m:sSub>
                                <m:sSubPr>
                                  <m:ctrlPr>
                                    <a:rPr lang="de-DE" sz="1600" i="1">
                                      <a:latin typeface="Cambria Math" panose="02040503050406030204" pitchFamily="18" charset="0"/>
                                      <a:ea typeface="Cambria Math" panose="02040503050406030204" pitchFamily="18" charset="0"/>
                                    </a:rPr>
                                  </m:ctrlPr>
                                </m:sSubPr>
                                <m:e>
                                  <m:r>
                                    <a:rPr lang="de-DE" sz="1600" i="1">
                                      <a:latin typeface="Cambria Math" panose="02040503050406030204" pitchFamily="18" charset="0"/>
                                      <a:ea typeface="Cambria Math" panose="02040503050406030204" pitchFamily="18" charset="0"/>
                                    </a:rPr>
                                    <m:t>𝜙</m:t>
                                  </m:r>
                                </m:e>
                                <m:sub>
                                  <m:r>
                                    <a:rPr lang="de-DE" sz="1600" i="1">
                                      <a:latin typeface="Cambria Math" panose="02040503050406030204" pitchFamily="18" charset="0"/>
                                      <a:ea typeface="Cambria Math" panose="02040503050406030204" pitchFamily="18" charset="0"/>
                                    </a:rPr>
                                    <m:t>1</m:t>
                                  </m:r>
                                </m:sub>
                              </m:sSub>
                              <m:d>
                                <m:dPr>
                                  <m:ctrlPr>
                                    <a:rPr lang="de-DE" sz="1600" i="1">
                                      <a:latin typeface="Cambria Math" panose="02040503050406030204" pitchFamily="18" charset="0"/>
                                      <a:ea typeface="Cambria Math" panose="02040503050406030204" pitchFamily="18" charset="0"/>
                                    </a:rPr>
                                  </m:ctrlPr>
                                </m:dPr>
                                <m:e>
                                  <m:r>
                                    <a:rPr lang="de-DE" sz="1600" i="1">
                                      <a:latin typeface="Cambria Math" panose="02040503050406030204" pitchFamily="18" charset="0"/>
                                      <a:ea typeface="Cambria Math" panose="02040503050406030204" pitchFamily="18" charset="0"/>
                                    </a:rPr>
                                    <m:t>𝐸</m:t>
                                  </m:r>
                                  <m:r>
                                    <a:rPr lang="de-DE" sz="1600" i="1">
                                      <a:latin typeface="Cambria Math" panose="02040503050406030204" pitchFamily="18" charset="0"/>
                                      <a:ea typeface="Cambria Math" panose="02040503050406030204" pitchFamily="18" charset="0"/>
                                    </a:rPr>
                                    <m:t>, </m:t>
                                  </m:r>
                                  <m:r>
                                    <a:rPr lang="de-DE" sz="1600" i="1">
                                      <a:latin typeface="Cambria Math" panose="02040503050406030204" pitchFamily="18" charset="0"/>
                                      <a:ea typeface="Cambria Math" panose="02040503050406030204" pitchFamily="18" charset="0"/>
                                    </a:rPr>
                                    <m:t>𝑁𝑎𝑡</m:t>
                                  </m:r>
                                  <m:d>
                                    <m:dPr>
                                      <m:ctrlPr>
                                        <a:rPr lang="de-DE" sz="1600" i="1">
                                          <a:latin typeface="Cambria Math" panose="02040503050406030204" pitchFamily="18" charset="0"/>
                                          <a:ea typeface="Cambria Math" panose="02040503050406030204" pitchFamily="18" charset="0"/>
                                        </a:rPr>
                                      </m:ctrlPr>
                                    </m:dPr>
                                    <m:e>
                                      <m:sSub>
                                        <m:sSubPr>
                                          <m:ctrlPr>
                                            <a:rPr lang="de-DE" sz="1600" i="1">
                                              <a:latin typeface="Cambria Math" panose="02040503050406030204" pitchFamily="18" charset="0"/>
                                              <a:ea typeface="Cambria Math" panose="02040503050406030204" pitchFamily="18" charset="0"/>
                                            </a:rPr>
                                          </m:ctrlPr>
                                        </m:sSubPr>
                                        <m:e>
                                          <m:r>
                                            <a:rPr lang="de-DE" sz="1600" i="1">
                                              <a:latin typeface="Cambria Math" panose="02040503050406030204" pitchFamily="18" charset="0"/>
                                              <a:ea typeface="Cambria Math" panose="02040503050406030204" pitchFamily="18" charset="0"/>
                                            </a:rPr>
                                            <m:t>𝑑</m:t>
                                          </m:r>
                                        </m:e>
                                        <m:sub>
                                          <m:r>
                                            <a:rPr lang="de-DE" sz="1600" b="0" i="1" smtClean="0">
                                              <a:latin typeface="Cambria Math" panose="02040503050406030204" pitchFamily="18" charset="0"/>
                                              <a:ea typeface="Cambria Math" panose="02040503050406030204" pitchFamily="18" charset="0"/>
                                            </a:rPr>
                                            <m:t>1</m:t>
                                          </m:r>
                                        </m:sub>
                                      </m:sSub>
                                    </m:e>
                                  </m:d>
                                  <m:r>
                                    <a:rPr lang="de-DE" sz="1600" i="1">
                                      <a:latin typeface="Cambria Math" panose="02040503050406030204" pitchFamily="18" charset="0"/>
                                      <a:ea typeface="Cambria Math" panose="02040503050406030204" pitchFamily="18" charset="0"/>
                                    </a:rPr>
                                    <m:t>,</m:t>
                                  </m:r>
                                  <m:r>
                                    <a:rPr lang="de-DE" sz="1600" b="0" i="1" smtClean="0">
                                      <a:latin typeface="Cambria Math" panose="02040503050406030204" pitchFamily="18" charset="0"/>
                                      <a:ea typeface="Cambria Math" panose="02040503050406030204" pitchFamily="18" charset="0"/>
                                    </a:rPr>
                                    <m:t>𝐴𝑐𝑐</m:t>
                                  </m:r>
                                  <m:d>
                                    <m:dPr>
                                      <m:ctrlPr>
                                        <a:rPr lang="de-DE" sz="1600" i="1">
                                          <a:latin typeface="Cambria Math" panose="02040503050406030204" pitchFamily="18" charset="0"/>
                                          <a:ea typeface="Cambria Math" panose="02040503050406030204" pitchFamily="18" charset="0"/>
                                        </a:rPr>
                                      </m:ctrlPr>
                                    </m:dPr>
                                    <m:e>
                                      <m:sSub>
                                        <m:sSubPr>
                                          <m:ctrlPr>
                                            <a:rPr lang="de-DE" sz="1600" i="1">
                                              <a:latin typeface="Cambria Math" panose="02040503050406030204" pitchFamily="18" charset="0"/>
                                              <a:ea typeface="Cambria Math" panose="02040503050406030204" pitchFamily="18" charset="0"/>
                                            </a:rPr>
                                          </m:ctrlPr>
                                        </m:sSubPr>
                                        <m:e>
                                          <m:r>
                                            <a:rPr lang="de-DE" sz="1600" b="0" i="1" smtClean="0">
                                              <a:latin typeface="Cambria Math" panose="02040503050406030204" pitchFamily="18" charset="0"/>
                                              <a:ea typeface="Cambria Math" panose="02040503050406030204" pitchFamily="18" charset="0"/>
                                            </a:rPr>
                                            <m:t>𝑖</m:t>
                                          </m:r>
                                        </m:e>
                                        <m:sub>
                                          <m:r>
                                            <a:rPr lang="de-DE" sz="1600" b="0" i="1" smtClean="0">
                                              <a:latin typeface="Cambria Math" panose="02040503050406030204" pitchFamily="18" charset="0"/>
                                              <a:ea typeface="Cambria Math" panose="02040503050406030204" pitchFamily="18" charset="0"/>
                                            </a:rPr>
                                            <m:t>𝑛</m:t>
                                          </m:r>
                                        </m:sub>
                                      </m:sSub>
                                    </m:e>
                                  </m:d>
                                </m:e>
                              </m:d>
                              <m:r>
                                <a:rPr lang="de-DE" sz="1600" b="0" i="1" smtClean="0">
                                  <a:latin typeface="Cambria Math" panose="02040503050406030204" pitchFamily="18" charset="0"/>
                                  <a:ea typeface="Cambria Math" panose="02040503050406030204" pitchFamily="18" charset="0"/>
                                </a:rPr>
                                <m:t> </m:t>
                              </m:r>
                            </m:e>
                          </m:eqArr>
                        </m:e>
                      </m:d>
                      <m:groupChr>
                        <m:groupChrPr>
                          <m:chr m:val="→"/>
                          <m:vertJc m:val="bot"/>
                          <m:ctrlPr>
                            <a:rPr lang="de-DE" sz="1600" i="1">
                              <a:latin typeface="Cambria Math" panose="02040503050406030204" pitchFamily="18" charset="0"/>
                              <a:ea typeface="Cambria Math" panose="02040503050406030204" pitchFamily="18" charset="0"/>
                            </a:rPr>
                          </m:ctrlPr>
                        </m:groupChrPr>
                        <m:e>
                          <m:r>
                            <m:rPr>
                              <m:brk m:alnAt="2"/>
                            </m:rPr>
                            <a:rPr lang="de-DE" sz="1600" i="1">
                              <a:latin typeface="Cambria Math" panose="02040503050406030204" pitchFamily="18" charset="0"/>
                              <a:ea typeface="Cambria Math" panose="02040503050406030204" pitchFamily="18" charset="0"/>
                            </a:rPr>
                            <m:t>∙</m:t>
                          </m:r>
                        </m:e>
                      </m:groupChr>
                      <m:sSubSup>
                        <m:sSubSupPr>
                          <m:ctrlPr>
                            <a:rPr lang="de-DE" sz="1600" i="1">
                              <a:latin typeface="Cambria Math" panose="02040503050406030204" pitchFamily="18" charset="0"/>
                              <a:ea typeface="Cambria Math" panose="02040503050406030204" pitchFamily="18" charset="0"/>
                            </a:rPr>
                          </m:ctrlPr>
                        </m:sSubSupPr>
                        <m:e>
                          <m:r>
                            <a:rPr lang="de-DE" sz="1600" i="1">
                              <a:latin typeface="Cambria Math" panose="02040503050406030204" pitchFamily="18" charset="0"/>
                              <a:ea typeface="Cambria Math" panose="02040503050406030204" pitchFamily="18" charset="0"/>
                            </a:rPr>
                            <m:t>𝜙</m:t>
                          </m:r>
                        </m:e>
                        <m:sub>
                          <m:r>
                            <a:rPr lang="de-DE" sz="1600" i="1">
                              <a:latin typeface="Cambria Math" panose="02040503050406030204" pitchFamily="18" charset="0"/>
                              <a:ea typeface="Cambria Math" panose="02040503050406030204" pitchFamily="18" charset="0"/>
                            </a:rPr>
                            <m:t>1</m:t>
                          </m:r>
                        </m:sub>
                        <m:sup>
                          <m:r>
                            <a:rPr lang="de-DE" sz="1600" i="1">
                              <a:latin typeface="Cambria Math" panose="02040503050406030204" pitchFamily="18" charset="0"/>
                              <a:ea typeface="Cambria Math" panose="02040503050406030204" pitchFamily="18" charset="0"/>
                            </a:rPr>
                            <m:t>1</m:t>
                          </m:r>
                        </m:sup>
                      </m:sSubSup>
                      <m:d>
                        <m:dPr>
                          <m:ctrlPr>
                            <a:rPr lang="de-DE" sz="1600" i="1">
                              <a:latin typeface="Cambria Math" panose="02040503050406030204" pitchFamily="18" charset="0"/>
                              <a:ea typeface="Cambria Math" panose="02040503050406030204" pitchFamily="18" charset="0"/>
                            </a:rPr>
                          </m:ctrlPr>
                        </m:dPr>
                        <m:e>
                          <m:r>
                            <a:rPr lang="de-DE" sz="1600" i="1">
                              <a:latin typeface="Cambria Math" panose="02040503050406030204" pitchFamily="18" charset="0"/>
                              <a:ea typeface="Cambria Math" panose="02040503050406030204" pitchFamily="18" charset="0"/>
                            </a:rPr>
                            <m:t>𝐸</m:t>
                          </m:r>
                          <m:r>
                            <a:rPr lang="de-DE" sz="1600" i="1">
                              <a:latin typeface="Cambria Math" panose="02040503050406030204" pitchFamily="18" charset="0"/>
                              <a:ea typeface="Cambria Math" panose="02040503050406030204" pitchFamily="18" charset="0"/>
                            </a:rPr>
                            <m:t>,</m:t>
                          </m:r>
                          <m:r>
                            <a:rPr lang="de-DE" sz="1600" b="0" i="1" smtClean="0">
                              <a:latin typeface="Cambria Math" panose="02040503050406030204" pitchFamily="18" charset="0"/>
                              <a:ea typeface="Cambria Math" panose="02040503050406030204" pitchFamily="18" charset="0"/>
                            </a:rPr>
                            <m:t>𝑁𝑎𝑡</m:t>
                          </m:r>
                          <m:d>
                            <m:dPr>
                              <m:ctrlPr>
                                <a:rPr lang="de-DE" sz="1600" i="1">
                                  <a:latin typeface="Cambria Math" panose="02040503050406030204" pitchFamily="18" charset="0"/>
                                  <a:ea typeface="Cambria Math" panose="02040503050406030204" pitchFamily="18" charset="0"/>
                                </a:rPr>
                              </m:ctrlPr>
                            </m:dPr>
                            <m:e>
                              <m:sSub>
                                <m:sSubPr>
                                  <m:ctrlPr>
                                    <a:rPr lang="de-DE" sz="1600" i="1">
                                      <a:latin typeface="Cambria Math" panose="02040503050406030204" pitchFamily="18" charset="0"/>
                                      <a:ea typeface="Cambria Math" panose="02040503050406030204" pitchFamily="18" charset="0"/>
                                    </a:rPr>
                                  </m:ctrlPr>
                                </m:sSubPr>
                                <m:e>
                                  <m:r>
                                    <a:rPr lang="de-DE" sz="1600" b="0" i="1" smtClean="0">
                                      <a:latin typeface="Cambria Math" panose="02040503050406030204" pitchFamily="18" charset="0"/>
                                      <a:ea typeface="Cambria Math" panose="02040503050406030204" pitchFamily="18" charset="0"/>
                                    </a:rPr>
                                    <m:t>𝑑</m:t>
                                  </m:r>
                                </m:e>
                                <m:sub>
                                  <m:r>
                                    <a:rPr lang="de-DE" sz="1600" i="1">
                                      <a:latin typeface="Cambria Math" panose="02040503050406030204" pitchFamily="18" charset="0"/>
                                      <a:ea typeface="Cambria Math" panose="02040503050406030204" pitchFamily="18" charset="0"/>
                                    </a:rPr>
                                    <m:t>1</m:t>
                                  </m:r>
                                </m:sub>
                              </m:sSub>
                            </m:e>
                          </m:d>
                          <m:r>
                            <a:rPr lang="de-DE" sz="1600" i="1">
                              <a:latin typeface="Cambria Math" panose="02040503050406030204" pitchFamily="18" charset="0"/>
                              <a:ea typeface="Cambria Math" panose="02040503050406030204" pitchFamily="18" charset="0"/>
                            </a:rPr>
                            <m:t>, </m:t>
                          </m:r>
                          <m:r>
                            <a:rPr lang="de-DE" sz="1600" b="0" i="1" smtClean="0">
                              <a:solidFill>
                                <a:srgbClr val="FFC000"/>
                              </a:solidFill>
                              <a:latin typeface="Cambria Math" panose="02040503050406030204" pitchFamily="18" charset="0"/>
                              <a:ea typeface="Cambria Math" panose="02040503050406030204" pitchFamily="18" charset="0"/>
                            </a:rPr>
                            <m:t>𝐴𝑐𝑐</m:t>
                          </m:r>
                          <m:d>
                            <m:dPr>
                              <m:ctrlPr>
                                <a:rPr lang="de-DE" sz="1600" i="1">
                                  <a:solidFill>
                                    <a:srgbClr val="FFC000"/>
                                  </a:solidFill>
                                  <a:latin typeface="Cambria Math" panose="02040503050406030204" pitchFamily="18" charset="0"/>
                                  <a:ea typeface="Cambria Math" panose="02040503050406030204" pitchFamily="18" charset="0"/>
                                </a:rPr>
                              </m:ctrlPr>
                            </m:dPr>
                            <m:e>
                              <m:sSub>
                                <m:sSubPr>
                                  <m:ctrlPr>
                                    <a:rPr lang="de-DE" sz="1600" i="1">
                                      <a:solidFill>
                                        <a:srgbClr val="FFC000"/>
                                      </a:solidFill>
                                      <a:latin typeface="Cambria Math" panose="02040503050406030204" pitchFamily="18" charset="0"/>
                                      <a:ea typeface="Cambria Math" panose="02040503050406030204" pitchFamily="18" charset="0"/>
                                    </a:rPr>
                                  </m:ctrlPr>
                                </m:sSubPr>
                                <m:e>
                                  <m:r>
                                    <a:rPr lang="de-DE" sz="1600" b="0" i="1" smtClean="0">
                                      <a:solidFill>
                                        <a:srgbClr val="FFC000"/>
                                      </a:solidFill>
                                      <a:latin typeface="Cambria Math" panose="02040503050406030204" pitchFamily="18" charset="0"/>
                                      <a:ea typeface="Cambria Math" panose="02040503050406030204" pitchFamily="18" charset="0"/>
                                    </a:rPr>
                                    <m:t>𝑖</m:t>
                                  </m:r>
                                </m:e>
                                <m:sub>
                                  <m:r>
                                    <a:rPr lang="de-DE" sz="1600" i="1">
                                      <a:solidFill>
                                        <a:srgbClr val="FFC000"/>
                                      </a:solidFill>
                                      <a:latin typeface="Cambria Math" panose="02040503050406030204" pitchFamily="18" charset="0"/>
                                      <a:ea typeface="Cambria Math" panose="02040503050406030204" pitchFamily="18" charset="0"/>
                                    </a:rPr>
                                    <m:t>1</m:t>
                                  </m:r>
                                </m:sub>
                              </m:sSub>
                            </m:e>
                          </m:d>
                          <m:r>
                            <a:rPr lang="de-DE" sz="1600" i="1">
                              <a:solidFill>
                                <a:srgbClr val="FFC000"/>
                              </a:solidFill>
                              <a:latin typeface="Cambria Math" panose="02040503050406030204" pitchFamily="18" charset="0"/>
                              <a:ea typeface="Cambria Math" panose="02040503050406030204" pitchFamily="18" charset="0"/>
                            </a:rPr>
                            <m:t>,…</m:t>
                          </m:r>
                          <m:r>
                            <a:rPr lang="de-DE" sz="1600" b="0" i="1" smtClean="0">
                              <a:solidFill>
                                <a:srgbClr val="FFC000"/>
                              </a:solidFill>
                              <a:latin typeface="Cambria Math" panose="02040503050406030204" pitchFamily="18" charset="0"/>
                              <a:ea typeface="Cambria Math" panose="02040503050406030204" pitchFamily="18" charset="0"/>
                            </a:rPr>
                            <m:t>,</m:t>
                          </m:r>
                          <m:r>
                            <a:rPr lang="de-DE" sz="1600" b="0" i="1" smtClean="0">
                              <a:solidFill>
                                <a:srgbClr val="FFC000"/>
                              </a:solidFill>
                              <a:latin typeface="Cambria Math" panose="02040503050406030204" pitchFamily="18" charset="0"/>
                              <a:ea typeface="Cambria Math" panose="02040503050406030204" pitchFamily="18" charset="0"/>
                            </a:rPr>
                            <m:t>𝐴𝑐𝑐</m:t>
                          </m:r>
                          <m:d>
                            <m:dPr>
                              <m:ctrlPr>
                                <a:rPr lang="de-DE" sz="1600" i="1">
                                  <a:solidFill>
                                    <a:srgbClr val="FFC000"/>
                                  </a:solidFill>
                                  <a:latin typeface="Cambria Math" panose="02040503050406030204" pitchFamily="18" charset="0"/>
                                  <a:ea typeface="Cambria Math" panose="02040503050406030204" pitchFamily="18" charset="0"/>
                                </a:rPr>
                              </m:ctrlPr>
                            </m:dPr>
                            <m:e>
                              <m:sSub>
                                <m:sSubPr>
                                  <m:ctrlPr>
                                    <a:rPr lang="de-DE" sz="1600" i="1">
                                      <a:solidFill>
                                        <a:srgbClr val="FFC000"/>
                                      </a:solidFill>
                                      <a:latin typeface="Cambria Math" panose="02040503050406030204" pitchFamily="18" charset="0"/>
                                      <a:ea typeface="Cambria Math" panose="02040503050406030204" pitchFamily="18" charset="0"/>
                                    </a:rPr>
                                  </m:ctrlPr>
                                </m:sSubPr>
                                <m:e>
                                  <m:r>
                                    <a:rPr lang="de-DE" sz="1600" b="0" i="1" smtClean="0">
                                      <a:solidFill>
                                        <a:srgbClr val="FFC000"/>
                                      </a:solidFill>
                                      <a:latin typeface="Cambria Math" panose="02040503050406030204" pitchFamily="18" charset="0"/>
                                      <a:ea typeface="Cambria Math" panose="02040503050406030204" pitchFamily="18" charset="0"/>
                                    </a:rPr>
                                    <m:t>𝑖</m:t>
                                  </m:r>
                                </m:e>
                                <m:sub>
                                  <m:r>
                                    <a:rPr lang="de-DE" sz="1600" i="1">
                                      <a:solidFill>
                                        <a:srgbClr val="FFC000"/>
                                      </a:solidFill>
                                      <a:latin typeface="Cambria Math" panose="02040503050406030204" pitchFamily="18" charset="0"/>
                                      <a:ea typeface="Cambria Math" panose="02040503050406030204" pitchFamily="18" charset="0"/>
                                    </a:rPr>
                                    <m:t>𝑛</m:t>
                                  </m:r>
                                </m:sub>
                              </m:sSub>
                            </m:e>
                          </m:d>
                        </m:e>
                      </m:d>
                      <m:r>
                        <a:rPr lang="de-DE" sz="1600" b="0" i="1" smtClean="0">
                          <a:latin typeface="Cambria Math" panose="02040503050406030204" pitchFamily="18" charset="0"/>
                          <a:ea typeface="Cambria Math" panose="02040503050406030204" pitchFamily="18" charset="0"/>
                        </a:rPr>
                        <m:t> </m:t>
                      </m:r>
                      <m:groupChr>
                        <m:groupChrPr>
                          <m:chr m:val="→"/>
                          <m:vertJc m:val="bot"/>
                          <m:ctrlPr>
                            <a:rPr lang="de-DE" sz="1600" i="1">
                              <a:latin typeface="Cambria Math" panose="02040503050406030204" pitchFamily="18" charset="0"/>
                              <a:ea typeface="Cambria Math" panose="02040503050406030204" pitchFamily="18" charset="0"/>
                            </a:rPr>
                          </m:ctrlPr>
                        </m:groupChrPr>
                        <m:e>
                          <m:r>
                            <m:rPr>
                              <m:sty m:val="p"/>
                            </m:rPr>
                            <a:rPr lang="el-GR" sz="1600" i="1">
                              <a:latin typeface="Cambria Math" panose="02040503050406030204" pitchFamily="18" charset="0"/>
                              <a:ea typeface="Cambria Math" panose="02040503050406030204" pitchFamily="18" charset="0"/>
                            </a:rPr>
                            <m:t>Σ</m:t>
                          </m:r>
                        </m:e>
                      </m:groupChr>
                      <m:sSubSup>
                        <m:sSubSupPr>
                          <m:ctrlPr>
                            <a:rPr lang="de-DE" sz="1600" i="1">
                              <a:latin typeface="Cambria Math" panose="02040503050406030204" pitchFamily="18" charset="0"/>
                              <a:ea typeface="Cambria Math" panose="02040503050406030204" pitchFamily="18" charset="0"/>
                            </a:rPr>
                          </m:ctrlPr>
                        </m:sSubSupPr>
                        <m:e>
                          <m:r>
                            <a:rPr lang="de-DE" sz="1600" i="1">
                              <a:latin typeface="Cambria Math" panose="02040503050406030204" pitchFamily="18" charset="0"/>
                              <a:ea typeface="Cambria Math" panose="02040503050406030204" pitchFamily="18" charset="0"/>
                            </a:rPr>
                            <m:t>𝜙</m:t>
                          </m:r>
                        </m:e>
                        <m:sub>
                          <m:r>
                            <a:rPr lang="de-DE" sz="1600" i="1">
                              <a:latin typeface="Cambria Math" panose="02040503050406030204" pitchFamily="18" charset="0"/>
                              <a:ea typeface="Cambria Math" panose="02040503050406030204" pitchFamily="18" charset="0"/>
                            </a:rPr>
                            <m:t>1</m:t>
                          </m:r>
                        </m:sub>
                        <m:sup>
                          <m:r>
                            <a:rPr lang="de-DE" sz="1600" i="1">
                              <a:latin typeface="Cambria Math" panose="02040503050406030204" pitchFamily="18" charset="0"/>
                              <a:ea typeface="Cambria Math" panose="02040503050406030204" pitchFamily="18" charset="0"/>
                            </a:rPr>
                            <m:t>1</m:t>
                          </m:r>
                        </m:sup>
                      </m:sSubSup>
                      <m:d>
                        <m:dPr>
                          <m:ctrlPr>
                            <a:rPr lang="de-DE" sz="1600" i="1">
                              <a:latin typeface="Cambria Math" panose="02040503050406030204" pitchFamily="18" charset="0"/>
                              <a:ea typeface="Cambria Math" panose="02040503050406030204" pitchFamily="18" charset="0"/>
                            </a:rPr>
                          </m:ctrlPr>
                        </m:dPr>
                        <m:e>
                          <m:r>
                            <a:rPr lang="de-DE" sz="1600" i="1">
                              <a:latin typeface="Cambria Math" panose="02040503050406030204" pitchFamily="18" charset="0"/>
                              <a:ea typeface="Cambria Math" panose="02040503050406030204" pitchFamily="18" charset="0"/>
                            </a:rPr>
                            <m:t>𝐸</m:t>
                          </m:r>
                          <m:r>
                            <a:rPr lang="de-DE" sz="1600" i="1">
                              <a:latin typeface="Cambria Math" panose="02040503050406030204" pitchFamily="18" charset="0"/>
                              <a:ea typeface="Cambria Math" panose="02040503050406030204" pitchFamily="18" charset="0"/>
                            </a:rPr>
                            <m:t>,</m:t>
                          </m:r>
                          <m:r>
                            <a:rPr lang="de-DE" sz="1600" i="1">
                              <a:solidFill>
                                <a:srgbClr val="FFC000"/>
                              </a:solidFill>
                              <a:latin typeface="Cambria Math" panose="02040503050406030204" pitchFamily="18" charset="0"/>
                              <a:ea typeface="Cambria Math" panose="02040503050406030204" pitchFamily="18" charset="0"/>
                            </a:rPr>
                            <m:t>𝐴𝑐𝑐</m:t>
                          </m:r>
                          <m:d>
                            <m:dPr>
                              <m:ctrlPr>
                                <a:rPr lang="de-DE" sz="1600" i="1">
                                  <a:solidFill>
                                    <a:srgbClr val="FFC000"/>
                                  </a:solidFill>
                                  <a:latin typeface="Cambria Math" panose="02040503050406030204" pitchFamily="18" charset="0"/>
                                  <a:ea typeface="Cambria Math" panose="02040503050406030204" pitchFamily="18" charset="0"/>
                                </a:rPr>
                              </m:ctrlPr>
                            </m:dPr>
                            <m:e>
                              <m:sSub>
                                <m:sSubPr>
                                  <m:ctrlPr>
                                    <a:rPr lang="de-DE" sz="1600" i="1">
                                      <a:solidFill>
                                        <a:srgbClr val="FFC000"/>
                                      </a:solidFill>
                                      <a:latin typeface="Cambria Math" panose="02040503050406030204" pitchFamily="18" charset="0"/>
                                      <a:ea typeface="Cambria Math" panose="02040503050406030204" pitchFamily="18" charset="0"/>
                                    </a:rPr>
                                  </m:ctrlPr>
                                </m:sSubPr>
                                <m:e>
                                  <m:r>
                                    <a:rPr lang="de-DE" sz="1600" i="1">
                                      <a:solidFill>
                                        <a:srgbClr val="FFC000"/>
                                      </a:solidFill>
                                      <a:latin typeface="Cambria Math" panose="02040503050406030204" pitchFamily="18" charset="0"/>
                                      <a:ea typeface="Cambria Math" panose="02040503050406030204" pitchFamily="18" charset="0"/>
                                    </a:rPr>
                                    <m:t>𝑖</m:t>
                                  </m:r>
                                </m:e>
                                <m:sub>
                                  <m:r>
                                    <a:rPr lang="de-DE" sz="1600" i="1">
                                      <a:solidFill>
                                        <a:srgbClr val="FFC000"/>
                                      </a:solidFill>
                                      <a:latin typeface="Cambria Math" panose="02040503050406030204" pitchFamily="18" charset="0"/>
                                      <a:ea typeface="Cambria Math" panose="02040503050406030204" pitchFamily="18" charset="0"/>
                                    </a:rPr>
                                    <m:t>1</m:t>
                                  </m:r>
                                </m:sub>
                              </m:sSub>
                            </m:e>
                          </m:d>
                          <m:r>
                            <a:rPr lang="de-DE" sz="1600" i="1">
                              <a:solidFill>
                                <a:srgbClr val="FFC000"/>
                              </a:solidFill>
                              <a:latin typeface="Cambria Math" panose="02040503050406030204" pitchFamily="18" charset="0"/>
                              <a:ea typeface="Cambria Math" panose="02040503050406030204" pitchFamily="18" charset="0"/>
                            </a:rPr>
                            <m:t>,…,</m:t>
                          </m:r>
                          <m:r>
                            <a:rPr lang="de-DE" sz="1600" i="1">
                              <a:solidFill>
                                <a:srgbClr val="FFC000"/>
                              </a:solidFill>
                              <a:latin typeface="Cambria Math" panose="02040503050406030204" pitchFamily="18" charset="0"/>
                              <a:ea typeface="Cambria Math" panose="02040503050406030204" pitchFamily="18" charset="0"/>
                            </a:rPr>
                            <m:t>𝐴𝑐𝑐</m:t>
                          </m:r>
                          <m:d>
                            <m:dPr>
                              <m:ctrlPr>
                                <a:rPr lang="de-DE" sz="1600" i="1">
                                  <a:solidFill>
                                    <a:srgbClr val="FFC000"/>
                                  </a:solidFill>
                                  <a:latin typeface="Cambria Math" panose="02040503050406030204" pitchFamily="18" charset="0"/>
                                  <a:ea typeface="Cambria Math" panose="02040503050406030204" pitchFamily="18" charset="0"/>
                                </a:rPr>
                              </m:ctrlPr>
                            </m:dPr>
                            <m:e>
                              <m:sSub>
                                <m:sSubPr>
                                  <m:ctrlPr>
                                    <a:rPr lang="de-DE" sz="1600" i="1">
                                      <a:solidFill>
                                        <a:srgbClr val="FFC000"/>
                                      </a:solidFill>
                                      <a:latin typeface="Cambria Math" panose="02040503050406030204" pitchFamily="18" charset="0"/>
                                      <a:ea typeface="Cambria Math" panose="02040503050406030204" pitchFamily="18" charset="0"/>
                                    </a:rPr>
                                  </m:ctrlPr>
                                </m:sSubPr>
                                <m:e>
                                  <m:r>
                                    <a:rPr lang="de-DE" sz="1600" i="1">
                                      <a:solidFill>
                                        <a:srgbClr val="FFC000"/>
                                      </a:solidFill>
                                      <a:latin typeface="Cambria Math" panose="02040503050406030204" pitchFamily="18" charset="0"/>
                                      <a:ea typeface="Cambria Math" panose="02040503050406030204" pitchFamily="18" charset="0"/>
                                    </a:rPr>
                                    <m:t>𝑖</m:t>
                                  </m:r>
                                </m:e>
                                <m:sub>
                                  <m:r>
                                    <a:rPr lang="de-DE" sz="1600" i="1">
                                      <a:solidFill>
                                        <a:srgbClr val="FFC000"/>
                                      </a:solidFill>
                                      <a:latin typeface="Cambria Math" panose="02040503050406030204" pitchFamily="18" charset="0"/>
                                      <a:ea typeface="Cambria Math" panose="02040503050406030204" pitchFamily="18" charset="0"/>
                                    </a:rPr>
                                    <m:t>𝑛</m:t>
                                  </m:r>
                                </m:sub>
                              </m:sSub>
                            </m:e>
                          </m:d>
                        </m:e>
                      </m:d>
                    </m:oMath>
                  </m:oMathPara>
                </a14:m>
                <a:endParaRPr lang="de-DE" sz="1600" dirty="0">
                  <a:ea typeface="Cambria Math" panose="02040503050406030204" pitchFamily="18" charset="0"/>
                </a:endParaRPr>
              </a:p>
              <a:p>
                <a:pPr marL="7938" lvl="3">
                  <a:tabLst>
                    <a:tab pos="1198563" algn="l"/>
                  </a:tabLst>
                </a:pPr>
                <a:r>
                  <a:rPr lang="de-DE" sz="1600" dirty="0">
                    <a:ea typeface="Cambria Math" panose="02040503050406030204" pitchFamily="18" charset="0"/>
                  </a:rPr>
                  <a:t> 	</a:t>
                </a:r>
                <a14:m>
                  <m:oMath xmlns:m="http://schemas.openxmlformats.org/officeDocument/2006/math">
                    <m:r>
                      <a:rPr lang="de-DE" sz="1600" i="1">
                        <a:latin typeface="Cambria Math" panose="02040503050406030204" pitchFamily="18" charset="0"/>
                        <a:ea typeface="Cambria Math" panose="02040503050406030204" pitchFamily="18" charset="0"/>
                      </a:rPr>
                      <m:t>⋮</m:t>
                    </m:r>
                  </m:oMath>
                </a14:m>
                <a:endParaRPr lang="de-DE" sz="1600" dirty="0">
                  <a:ea typeface="Cambria Math" panose="02040503050406030204" pitchFamily="18" charset="0"/>
                </a:endParaRPr>
              </a:p>
              <a:p>
                <a:pPr marL="7938" lvl="3"/>
                <a14:m>
                  <m:oMathPara xmlns:m="http://schemas.openxmlformats.org/officeDocument/2006/math">
                    <m:oMathParaPr>
                      <m:jc m:val="centerGroup"/>
                    </m:oMathParaPr>
                    <m:oMath xmlns:m="http://schemas.openxmlformats.org/officeDocument/2006/math">
                      <m:d>
                        <m:dPr>
                          <m:begChr m:val=""/>
                          <m:endChr m:val="}"/>
                          <m:ctrlPr>
                            <a:rPr lang="de-DE" sz="1600" i="1">
                              <a:latin typeface="Cambria Math" panose="02040503050406030204" pitchFamily="18" charset="0"/>
                              <a:ea typeface="Cambria Math" panose="02040503050406030204" pitchFamily="18" charset="0"/>
                            </a:rPr>
                          </m:ctrlPr>
                        </m:dPr>
                        <m:e>
                          <m:eqArr>
                            <m:eqArrPr>
                              <m:ctrlPr>
                                <a:rPr lang="de-DE" sz="1600" i="1">
                                  <a:latin typeface="Cambria Math" panose="02040503050406030204" pitchFamily="18" charset="0"/>
                                  <a:ea typeface="Cambria Math" panose="02040503050406030204" pitchFamily="18" charset="0"/>
                                </a:rPr>
                              </m:ctrlPr>
                            </m:eqArrPr>
                            <m:e>
                              <m:sSub>
                                <m:sSubPr>
                                  <m:ctrlPr>
                                    <a:rPr lang="de-DE" sz="1600" i="1">
                                      <a:latin typeface="Cambria Math" panose="02040503050406030204" pitchFamily="18" charset="0"/>
                                      <a:ea typeface="Cambria Math" panose="02040503050406030204" pitchFamily="18" charset="0"/>
                                    </a:rPr>
                                  </m:ctrlPr>
                                </m:sSubPr>
                                <m:e>
                                  <m:r>
                                    <a:rPr lang="de-DE" sz="1600" i="1">
                                      <a:latin typeface="Cambria Math" panose="02040503050406030204" pitchFamily="18" charset="0"/>
                                      <a:ea typeface="Cambria Math" panose="02040503050406030204" pitchFamily="18" charset="0"/>
                                    </a:rPr>
                                    <m:t>𝜙</m:t>
                                  </m:r>
                                </m:e>
                                <m:sub>
                                  <m:r>
                                    <a:rPr lang="de-DE" sz="1600" i="1">
                                      <a:latin typeface="Cambria Math" panose="02040503050406030204" pitchFamily="18" charset="0"/>
                                      <a:ea typeface="Cambria Math" panose="02040503050406030204" pitchFamily="18" charset="0"/>
                                    </a:rPr>
                                    <m:t>1</m:t>
                                  </m:r>
                                </m:sub>
                              </m:sSub>
                              <m:d>
                                <m:dPr>
                                  <m:ctrlPr>
                                    <a:rPr lang="de-DE" sz="1600" i="1">
                                      <a:latin typeface="Cambria Math" panose="02040503050406030204" pitchFamily="18" charset="0"/>
                                      <a:ea typeface="Cambria Math" panose="02040503050406030204" pitchFamily="18" charset="0"/>
                                    </a:rPr>
                                  </m:ctrlPr>
                                </m:dPr>
                                <m:e>
                                  <m:r>
                                    <a:rPr lang="de-DE" sz="1600" i="1">
                                      <a:latin typeface="Cambria Math" panose="02040503050406030204" pitchFamily="18" charset="0"/>
                                      <a:ea typeface="Cambria Math" panose="02040503050406030204" pitchFamily="18" charset="0"/>
                                    </a:rPr>
                                    <m:t>𝐸</m:t>
                                  </m:r>
                                  <m:r>
                                    <a:rPr lang="de-DE" sz="1600" i="1">
                                      <a:latin typeface="Cambria Math" panose="02040503050406030204" pitchFamily="18" charset="0"/>
                                      <a:ea typeface="Cambria Math" panose="02040503050406030204" pitchFamily="18" charset="0"/>
                                    </a:rPr>
                                    <m:t>, </m:t>
                                  </m:r>
                                  <m:r>
                                    <a:rPr lang="de-DE" sz="1600" i="1">
                                      <a:latin typeface="Cambria Math" panose="02040503050406030204" pitchFamily="18" charset="0"/>
                                      <a:ea typeface="Cambria Math" panose="02040503050406030204" pitchFamily="18" charset="0"/>
                                    </a:rPr>
                                    <m:t>𝑁𝑎𝑡</m:t>
                                  </m:r>
                                  <m:d>
                                    <m:dPr>
                                      <m:ctrlPr>
                                        <a:rPr lang="de-DE" sz="1600" i="1">
                                          <a:latin typeface="Cambria Math" panose="02040503050406030204" pitchFamily="18" charset="0"/>
                                          <a:ea typeface="Cambria Math" panose="02040503050406030204" pitchFamily="18" charset="0"/>
                                        </a:rPr>
                                      </m:ctrlPr>
                                    </m:dPr>
                                    <m:e>
                                      <m:sSub>
                                        <m:sSubPr>
                                          <m:ctrlPr>
                                            <a:rPr lang="de-DE" sz="1600" i="1">
                                              <a:latin typeface="Cambria Math" panose="02040503050406030204" pitchFamily="18" charset="0"/>
                                              <a:ea typeface="Cambria Math" panose="02040503050406030204" pitchFamily="18" charset="0"/>
                                            </a:rPr>
                                          </m:ctrlPr>
                                        </m:sSubPr>
                                        <m:e>
                                          <m:r>
                                            <a:rPr lang="de-DE" sz="1600" i="1">
                                              <a:latin typeface="Cambria Math" panose="02040503050406030204" pitchFamily="18" charset="0"/>
                                              <a:ea typeface="Cambria Math" panose="02040503050406030204" pitchFamily="18" charset="0"/>
                                            </a:rPr>
                                            <m:t>𝑑</m:t>
                                          </m:r>
                                        </m:e>
                                        <m:sub>
                                          <m:r>
                                            <a:rPr lang="de-DE" sz="1600" b="0" i="1" smtClean="0">
                                              <a:latin typeface="Cambria Math" panose="02040503050406030204" pitchFamily="18" charset="0"/>
                                              <a:ea typeface="Cambria Math" panose="02040503050406030204" pitchFamily="18" charset="0"/>
                                            </a:rPr>
                                            <m:t>𝑚</m:t>
                                          </m:r>
                                        </m:sub>
                                      </m:sSub>
                                    </m:e>
                                  </m:d>
                                  <m:r>
                                    <a:rPr lang="de-DE" sz="1600" i="1">
                                      <a:latin typeface="Cambria Math" panose="02040503050406030204" pitchFamily="18" charset="0"/>
                                      <a:ea typeface="Cambria Math" panose="02040503050406030204" pitchFamily="18" charset="0"/>
                                    </a:rPr>
                                    <m:t>,</m:t>
                                  </m:r>
                                  <m:r>
                                    <a:rPr lang="de-DE" sz="1600" b="0" i="1" smtClean="0">
                                      <a:latin typeface="Cambria Math" panose="02040503050406030204" pitchFamily="18" charset="0"/>
                                      <a:ea typeface="Cambria Math" panose="02040503050406030204" pitchFamily="18" charset="0"/>
                                    </a:rPr>
                                    <m:t>𝐴𝑐𝑐</m:t>
                                  </m:r>
                                  <m:d>
                                    <m:dPr>
                                      <m:ctrlPr>
                                        <a:rPr lang="de-DE" sz="1600" i="1">
                                          <a:latin typeface="Cambria Math" panose="02040503050406030204" pitchFamily="18" charset="0"/>
                                          <a:ea typeface="Cambria Math" panose="02040503050406030204" pitchFamily="18" charset="0"/>
                                        </a:rPr>
                                      </m:ctrlPr>
                                    </m:dPr>
                                    <m:e>
                                      <m:sSub>
                                        <m:sSubPr>
                                          <m:ctrlPr>
                                            <a:rPr lang="de-DE" sz="1600" i="1">
                                              <a:latin typeface="Cambria Math" panose="02040503050406030204" pitchFamily="18" charset="0"/>
                                              <a:ea typeface="Cambria Math" panose="02040503050406030204" pitchFamily="18" charset="0"/>
                                            </a:rPr>
                                          </m:ctrlPr>
                                        </m:sSubPr>
                                        <m:e>
                                          <m:r>
                                            <a:rPr lang="de-DE" sz="1600" b="0" i="1" smtClean="0">
                                              <a:latin typeface="Cambria Math" panose="02040503050406030204" pitchFamily="18" charset="0"/>
                                              <a:ea typeface="Cambria Math" panose="02040503050406030204" pitchFamily="18" charset="0"/>
                                            </a:rPr>
                                            <m:t>𝑖</m:t>
                                          </m:r>
                                        </m:e>
                                        <m:sub>
                                          <m:r>
                                            <a:rPr lang="de-DE" sz="1600" b="0" i="1" smtClean="0">
                                              <a:latin typeface="Cambria Math" panose="02040503050406030204" pitchFamily="18" charset="0"/>
                                              <a:ea typeface="Cambria Math" panose="02040503050406030204" pitchFamily="18" charset="0"/>
                                            </a:rPr>
                                            <m:t>𝑛</m:t>
                                          </m:r>
                                        </m:sub>
                                      </m:sSub>
                                    </m:e>
                                  </m:d>
                                </m:e>
                              </m:d>
                            </m:e>
                            <m:e>
                              <m:r>
                                <a:rPr lang="en-GB" sz="1600" i="1">
                                  <a:latin typeface="Cambria Math" panose="02040503050406030204" pitchFamily="18" charset="0"/>
                                  <a:ea typeface="Cambria Math" panose="02040503050406030204" pitchFamily="18" charset="0"/>
                                </a:rPr>
                                <m:t>⋮</m:t>
                              </m:r>
                            </m:e>
                            <m:e>
                              <m:sSub>
                                <m:sSubPr>
                                  <m:ctrlPr>
                                    <a:rPr lang="de-DE" sz="1600" i="1">
                                      <a:latin typeface="Cambria Math" panose="02040503050406030204" pitchFamily="18" charset="0"/>
                                      <a:ea typeface="Cambria Math" panose="02040503050406030204" pitchFamily="18" charset="0"/>
                                    </a:rPr>
                                  </m:ctrlPr>
                                </m:sSubPr>
                                <m:e>
                                  <m:r>
                                    <a:rPr lang="de-DE" sz="1600" i="1">
                                      <a:latin typeface="Cambria Math" panose="02040503050406030204" pitchFamily="18" charset="0"/>
                                      <a:ea typeface="Cambria Math" panose="02040503050406030204" pitchFamily="18" charset="0"/>
                                    </a:rPr>
                                    <m:t>𝜙</m:t>
                                  </m:r>
                                </m:e>
                                <m:sub>
                                  <m:r>
                                    <a:rPr lang="de-DE" sz="1600" i="1">
                                      <a:latin typeface="Cambria Math" panose="02040503050406030204" pitchFamily="18" charset="0"/>
                                      <a:ea typeface="Cambria Math" panose="02040503050406030204" pitchFamily="18" charset="0"/>
                                    </a:rPr>
                                    <m:t>1</m:t>
                                  </m:r>
                                </m:sub>
                              </m:sSub>
                              <m:d>
                                <m:dPr>
                                  <m:ctrlPr>
                                    <a:rPr lang="de-DE" sz="1600" i="1">
                                      <a:latin typeface="Cambria Math" panose="02040503050406030204" pitchFamily="18" charset="0"/>
                                      <a:ea typeface="Cambria Math" panose="02040503050406030204" pitchFamily="18" charset="0"/>
                                    </a:rPr>
                                  </m:ctrlPr>
                                </m:dPr>
                                <m:e>
                                  <m:r>
                                    <a:rPr lang="de-DE" sz="1600" i="1">
                                      <a:latin typeface="Cambria Math" panose="02040503050406030204" pitchFamily="18" charset="0"/>
                                      <a:ea typeface="Cambria Math" panose="02040503050406030204" pitchFamily="18" charset="0"/>
                                    </a:rPr>
                                    <m:t>𝐸</m:t>
                                  </m:r>
                                  <m:r>
                                    <a:rPr lang="de-DE" sz="1600" i="1">
                                      <a:latin typeface="Cambria Math" panose="02040503050406030204" pitchFamily="18" charset="0"/>
                                      <a:ea typeface="Cambria Math" panose="02040503050406030204" pitchFamily="18" charset="0"/>
                                    </a:rPr>
                                    <m:t>, </m:t>
                                  </m:r>
                                  <m:r>
                                    <a:rPr lang="de-DE" sz="1600" i="1">
                                      <a:latin typeface="Cambria Math" panose="02040503050406030204" pitchFamily="18" charset="0"/>
                                      <a:ea typeface="Cambria Math" panose="02040503050406030204" pitchFamily="18" charset="0"/>
                                    </a:rPr>
                                    <m:t>𝑁𝑎𝑡</m:t>
                                  </m:r>
                                  <m:d>
                                    <m:dPr>
                                      <m:ctrlPr>
                                        <a:rPr lang="de-DE" sz="1600" i="1">
                                          <a:latin typeface="Cambria Math" panose="02040503050406030204" pitchFamily="18" charset="0"/>
                                          <a:ea typeface="Cambria Math" panose="02040503050406030204" pitchFamily="18" charset="0"/>
                                        </a:rPr>
                                      </m:ctrlPr>
                                    </m:dPr>
                                    <m:e>
                                      <m:sSub>
                                        <m:sSubPr>
                                          <m:ctrlPr>
                                            <a:rPr lang="de-DE" sz="1600" i="1">
                                              <a:latin typeface="Cambria Math" panose="02040503050406030204" pitchFamily="18" charset="0"/>
                                              <a:ea typeface="Cambria Math" panose="02040503050406030204" pitchFamily="18" charset="0"/>
                                            </a:rPr>
                                          </m:ctrlPr>
                                        </m:sSubPr>
                                        <m:e>
                                          <m:r>
                                            <a:rPr lang="de-DE" sz="1600" i="1">
                                              <a:latin typeface="Cambria Math" panose="02040503050406030204" pitchFamily="18" charset="0"/>
                                              <a:ea typeface="Cambria Math" panose="02040503050406030204" pitchFamily="18" charset="0"/>
                                            </a:rPr>
                                            <m:t>𝑑</m:t>
                                          </m:r>
                                        </m:e>
                                        <m:sub>
                                          <m:r>
                                            <a:rPr lang="de-DE" sz="1600" b="0" i="1" smtClean="0">
                                              <a:latin typeface="Cambria Math" panose="02040503050406030204" pitchFamily="18" charset="0"/>
                                              <a:ea typeface="Cambria Math" panose="02040503050406030204" pitchFamily="18" charset="0"/>
                                            </a:rPr>
                                            <m:t>𝑚</m:t>
                                          </m:r>
                                        </m:sub>
                                      </m:sSub>
                                    </m:e>
                                  </m:d>
                                  <m:r>
                                    <a:rPr lang="de-DE" sz="1600" i="1">
                                      <a:latin typeface="Cambria Math" panose="02040503050406030204" pitchFamily="18" charset="0"/>
                                      <a:ea typeface="Cambria Math" panose="02040503050406030204" pitchFamily="18" charset="0"/>
                                    </a:rPr>
                                    <m:t>,</m:t>
                                  </m:r>
                                  <m:r>
                                    <a:rPr lang="de-DE" sz="1600" b="0" i="1" smtClean="0">
                                      <a:latin typeface="Cambria Math" panose="02040503050406030204" pitchFamily="18" charset="0"/>
                                      <a:ea typeface="Cambria Math" panose="02040503050406030204" pitchFamily="18" charset="0"/>
                                    </a:rPr>
                                    <m:t>𝐴𝑐𝑐</m:t>
                                  </m:r>
                                  <m:d>
                                    <m:dPr>
                                      <m:ctrlPr>
                                        <a:rPr lang="de-DE" sz="1600" i="1">
                                          <a:latin typeface="Cambria Math" panose="02040503050406030204" pitchFamily="18" charset="0"/>
                                          <a:ea typeface="Cambria Math" panose="02040503050406030204" pitchFamily="18" charset="0"/>
                                        </a:rPr>
                                      </m:ctrlPr>
                                    </m:dPr>
                                    <m:e>
                                      <m:sSub>
                                        <m:sSubPr>
                                          <m:ctrlPr>
                                            <a:rPr lang="de-DE" sz="1600" i="1">
                                              <a:latin typeface="Cambria Math" panose="02040503050406030204" pitchFamily="18" charset="0"/>
                                              <a:ea typeface="Cambria Math" panose="02040503050406030204" pitchFamily="18" charset="0"/>
                                            </a:rPr>
                                          </m:ctrlPr>
                                        </m:sSubPr>
                                        <m:e>
                                          <m:r>
                                            <a:rPr lang="de-DE" sz="1600" b="0" i="1" smtClean="0">
                                              <a:latin typeface="Cambria Math" panose="02040503050406030204" pitchFamily="18" charset="0"/>
                                              <a:ea typeface="Cambria Math" panose="02040503050406030204" pitchFamily="18" charset="0"/>
                                            </a:rPr>
                                            <m:t>𝑖</m:t>
                                          </m:r>
                                        </m:e>
                                        <m:sub>
                                          <m:r>
                                            <a:rPr lang="de-DE" sz="1600" b="0" i="1" smtClean="0">
                                              <a:latin typeface="Cambria Math" panose="02040503050406030204" pitchFamily="18" charset="0"/>
                                              <a:ea typeface="Cambria Math" panose="02040503050406030204" pitchFamily="18" charset="0"/>
                                            </a:rPr>
                                            <m:t>𝑛</m:t>
                                          </m:r>
                                        </m:sub>
                                      </m:sSub>
                                    </m:e>
                                  </m:d>
                                </m:e>
                              </m:d>
                            </m:e>
                          </m:eqArr>
                        </m:e>
                      </m:d>
                      <m:groupChr>
                        <m:groupChrPr>
                          <m:chr m:val="→"/>
                          <m:vertJc m:val="bot"/>
                          <m:ctrlPr>
                            <a:rPr lang="de-DE" sz="1600" i="1">
                              <a:latin typeface="Cambria Math" panose="02040503050406030204" pitchFamily="18" charset="0"/>
                              <a:ea typeface="Cambria Math" panose="02040503050406030204" pitchFamily="18" charset="0"/>
                            </a:rPr>
                          </m:ctrlPr>
                        </m:groupChrPr>
                        <m:e>
                          <m:r>
                            <m:rPr>
                              <m:brk m:alnAt="2"/>
                            </m:rPr>
                            <a:rPr lang="de-DE" sz="1600" i="1">
                              <a:latin typeface="Cambria Math" panose="02040503050406030204" pitchFamily="18" charset="0"/>
                              <a:ea typeface="Cambria Math" panose="02040503050406030204" pitchFamily="18" charset="0"/>
                            </a:rPr>
                            <m:t>∙</m:t>
                          </m:r>
                        </m:e>
                      </m:groupChr>
                      <m:sSubSup>
                        <m:sSubSupPr>
                          <m:ctrlPr>
                            <a:rPr lang="de-DE" sz="1600" i="1">
                              <a:latin typeface="Cambria Math" panose="02040503050406030204" pitchFamily="18" charset="0"/>
                              <a:ea typeface="Cambria Math" panose="02040503050406030204" pitchFamily="18" charset="0"/>
                            </a:rPr>
                          </m:ctrlPr>
                        </m:sSubSupPr>
                        <m:e>
                          <m:r>
                            <a:rPr lang="de-DE" sz="1600" i="1">
                              <a:latin typeface="Cambria Math" panose="02040503050406030204" pitchFamily="18" charset="0"/>
                              <a:ea typeface="Cambria Math" panose="02040503050406030204" pitchFamily="18" charset="0"/>
                            </a:rPr>
                            <m:t>𝜙</m:t>
                          </m:r>
                        </m:e>
                        <m:sub>
                          <m:r>
                            <a:rPr lang="de-DE" sz="1600" i="1">
                              <a:latin typeface="Cambria Math" panose="02040503050406030204" pitchFamily="18" charset="0"/>
                              <a:ea typeface="Cambria Math" panose="02040503050406030204" pitchFamily="18" charset="0"/>
                            </a:rPr>
                            <m:t>1</m:t>
                          </m:r>
                        </m:sub>
                        <m:sup>
                          <m:r>
                            <a:rPr lang="de-DE" sz="1600" i="1">
                              <a:latin typeface="Cambria Math" panose="02040503050406030204" pitchFamily="18" charset="0"/>
                              <a:ea typeface="Cambria Math" panose="02040503050406030204" pitchFamily="18" charset="0"/>
                            </a:rPr>
                            <m:t>1</m:t>
                          </m:r>
                        </m:sup>
                      </m:sSubSup>
                      <m:d>
                        <m:dPr>
                          <m:ctrlPr>
                            <a:rPr lang="de-DE" sz="1600" i="1">
                              <a:latin typeface="Cambria Math" panose="02040503050406030204" pitchFamily="18" charset="0"/>
                              <a:ea typeface="Cambria Math" panose="02040503050406030204" pitchFamily="18" charset="0"/>
                            </a:rPr>
                          </m:ctrlPr>
                        </m:dPr>
                        <m:e>
                          <m:r>
                            <a:rPr lang="de-DE" sz="1600" i="1">
                              <a:latin typeface="Cambria Math" panose="02040503050406030204" pitchFamily="18" charset="0"/>
                              <a:ea typeface="Cambria Math" panose="02040503050406030204" pitchFamily="18" charset="0"/>
                            </a:rPr>
                            <m:t>𝐸</m:t>
                          </m:r>
                          <m:r>
                            <a:rPr lang="de-DE" sz="1600" i="1">
                              <a:latin typeface="Cambria Math" panose="02040503050406030204" pitchFamily="18" charset="0"/>
                              <a:ea typeface="Cambria Math" panose="02040503050406030204" pitchFamily="18" charset="0"/>
                            </a:rPr>
                            <m:t>,</m:t>
                          </m:r>
                          <m:r>
                            <a:rPr lang="de-DE" sz="1600" i="1">
                              <a:latin typeface="Cambria Math" panose="02040503050406030204" pitchFamily="18" charset="0"/>
                              <a:ea typeface="Cambria Math" panose="02040503050406030204" pitchFamily="18" charset="0"/>
                            </a:rPr>
                            <m:t>𝑁𝑎𝑡</m:t>
                          </m:r>
                          <m:d>
                            <m:dPr>
                              <m:ctrlPr>
                                <a:rPr lang="de-DE" sz="1600" i="1">
                                  <a:latin typeface="Cambria Math" panose="02040503050406030204" pitchFamily="18" charset="0"/>
                                  <a:ea typeface="Cambria Math" panose="02040503050406030204" pitchFamily="18" charset="0"/>
                                </a:rPr>
                              </m:ctrlPr>
                            </m:dPr>
                            <m:e>
                              <m:sSub>
                                <m:sSubPr>
                                  <m:ctrlPr>
                                    <a:rPr lang="de-DE" sz="1600" i="1">
                                      <a:latin typeface="Cambria Math" panose="02040503050406030204" pitchFamily="18" charset="0"/>
                                      <a:ea typeface="Cambria Math" panose="02040503050406030204" pitchFamily="18" charset="0"/>
                                    </a:rPr>
                                  </m:ctrlPr>
                                </m:sSubPr>
                                <m:e>
                                  <m:r>
                                    <a:rPr lang="de-DE" sz="1600" i="1">
                                      <a:latin typeface="Cambria Math" panose="02040503050406030204" pitchFamily="18" charset="0"/>
                                      <a:ea typeface="Cambria Math" panose="02040503050406030204" pitchFamily="18" charset="0"/>
                                    </a:rPr>
                                    <m:t>𝑑</m:t>
                                  </m:r>
                                </m:e>
                                <m:sub>
                                  <m:r>
                                    <a:rPr lang="de-DE" sz="1600" i="1">
                                      <a:latin typeface="Cambria Math" panose="02040503050406030204" pitchFamily="18" charset="0"/>
                                      <a:ea typeface="Cambria Math" panose="02040503050406030204" pitchFamily="18" charset="0"/>
                                    </a:rPr>
                                    <m:t>𝑚</m:t>
                                  </m:r>
                                </m:sub>
                              </m:sSub>
                            </m:e>
                          </m:d>
                          <m:r>
                            <a:rPr lang="de-DE" sz="1600" i="1">
                              <a:latin typeface="Cambria Math" panose="02040503050406030204" pitchFamily="18" charset="0"/>
                              <a:ea typeface="Cambria Math" panose="02040503050406030204" pitchFamily="18" charset="0"/>
                            </a:rPr>
                            <m:t>, </m:t>
                          </m:r>
                          <m:r>
                            <a:rPr lang="de-DE" sz="1600" b="0" i="1" smtClean="0">
                              <a:solidFill>
                                <a:srgbClr val="FFC000"/>
                              </a:solidFill>
                              <a:latin typeface="Cambria Math" panose="02040503050406030204" pitchFamily="18" charset="0"/>
                              <a:ea typeface="Cambria Math" panose="02040503050406030204" pitchFamily="18" charset="0"/>
                            </a:rPr>
                            <m:t>𝐴𝑐𝑐</m:t>
                          </m:r>
                          <m:d>
                            <m:dPr>
                              <m:ctrlPr>
                                <a:rPr lang="de-DE" sz="1600" i="1">
                                  <a:solidFill>
                                    <a:srgbClr val="FFC000"/>
                                  </a:solidFill>
                                  <a:latin typeface="Cambria Math" panose="02040503050406030204" pitchFamily="18" charset="0"/>
                                  <a:ea typeface="Cambria Math" panose="02040503050406030204" pitchFamily="18" charset="0"/>
                                </a:rPr>
                              </m:ctrlPr>
                            </m:dPr>
                            <m:e>
                              <m:sSub>
                                <m:sSubPr>
                                  <m:ctrlPr>
                                    <a:rPr lang="de-DE" sz="1600" i="1">
                                      <a:solidFill>
                                        <a:srgbClr val="FFC000"/>
                                      </a:solidFill>
                                      <a:latin typeface="Cambria Math" panose="02040503050406030204" pitchFamily="18" charset="0"/>
                                      <a:ea typeface="Cambria Math" panose="02040503050406030204" pitchFamily="18" charset="0"/>
                                    </a:rPr>
                                  </m:ctrlPr>
                                </m:sSubPr>
                                <m:e>
                                  <m:r>
                                    <a:rPr lang="de-DE" sz="1600" b="0" i="1" smtClean="0">
                                      <a:solidFill>
                                        <a:srgbClr val="FFC000"/>
                                      </a:solidFill>
                                      <a:latin typeface="Cambria Math" panose="02040503050406030204" pitchFamily="18" charset="0"/>
                                      <a:ea typeface="Cambria Math" panose="02040503050406030204" pitchFamily="18" charset="0"/>
                                    </a:rPr>
                                    <m:t>𝑖</m:t>
                                  </m:r>
                                </m:e>
                                <m:sub>
                                  <m:r>
                                    <a:rPr lang="de-DE" sz="1600" i="1">
                                      <a:solidFill>
                                        <a:srgbClr val="FFC000"/>
                                      </a:solidFill>
                                      <a:latin typeface="Cambria Math" panose="02040503050406030204" pitchFamily="18" charset="0"/>
                                      <a:ea typeface="Cambria Math" panose="02040503050406030204" pitchFamily="18" charset="0"/>
                                    </a:rPr>
                                    <m:t>1</m:t>
                                  </m:r>
                                </m:sub>
                              </m:sSub>
                            </m:e>
                          </m:d>
                          <m:r>
                            <a:rPr lang="de-DE" sz="1600" i="1">
                              <a:solidFill>
                                <a:srgbClr val="FFC000"/>
                              </a:solidFill>
                              <a:latin typeface="Cambria Math" panose="02040503050406030204" pitchFamily="18" charset="0"/>
                              <a:ea typeface="Cambria Math" panose="02040503050406030204" pitchFamily="18" charset="0"/>
                            </a:rPr>
                            <m:t>,…</m:t>
                          </m:r>
                          <m:r>
                            <a:rPr lang="de-DE" sz="1600" b="0" i="1" smtClean="0">
                              <a:solidFill>
                                <a:srgbClr val="FFC000"/>
                              </a:solidFill>
                              <a:latin typeface="Cambria Math" panose="02040503050406030204" pitchFamily="18" charset="0"/>
                              <a:ea typeface="Cambria Math" panose="02040503050406030204" pitchFamily="18" charset="0"/>
                            </a:rPr>
                            <m:t>,</m:t>
                          </m:r>
                          <m:r>
                            <a:rPr lang="de-DE" sz="1600" b="0" i="1" smtClean="0">
                              <a:solidFill>
                                <a:srgbClr val="FFC000"/>
                              </a:solidFill>
                              <a:latin typeface="Cambria Math" panose="02040503050406030204" pitchFamily="18" charset="0"/>
                              <a:ea typeface="Cambria Math" panose="02040503050406030204" pitchFamily="18" charset="0"/>
                            </a:rPr>
                            <m:t>𝐴𝑐𝑐</m:t>
                          </m:r>
                          <m:d>
                            <m:dPr>
                              <m:ctrlPr>
                                <a:rPr lang="de-DE" sz="1600" i="1">
                                  <a:solidFill>
                                    <a:srgbClr val="FFC000"/>
                                  </a:solidFill>
                                  <a:latin typeface="Cambria Math" panose="02040503050406030204" pitchFamily="18" charset="0"/>
                                  <a:ea typeface="Cambria Math" panose="02040503050406030204" pitchFamily="18" charset="0"/>
                                </a:rPr>
                              </m:ctrlPr>
                            </m:dPr>
                            <m:e>
                              <m:sSub>
                                <m:sSubPr>
                                  <m:ctrlPr>
                                    <a:rPr lang="de-DE" sz="1600" i="1">
                                      <a:solidFill>
                                        <a:srgbClr val="FFC000"/>
                                      </a:solidFill>
                                      <a:latin typeface="Cambria Math" panose="02040503050406030204" pitchFamily="18" charset="0"/>
                                      <a:ea typeface="Cambria Math" panose="02040503050406030204" pitchFamily="18" charset="0"/>
                                    </a:rPr>
                                  </m:ctrlPr>
                                </m:sSubPr>
                                <m:e>
                                  <m:r>
                                    <a:rPr lang="de-DE" sz="1600" b="0" i="1" smtClean="0">
                                      <a:solidFill>
                                        <a:srgbClr val="FFC000"/>
                                      </a:solidFill>
                                      <a:latin typeface="Cambria Math" panose="02040503050406030204" pitchFamily="18" charset="0"/>
                                      <a:ea typeface="Cambria Math" panose="02040503050406030204" pitchFamily="18" charset="0"/>
                                    </a:rPr>
                                    <m:t>𝑖</m:t>
                                  </m:r>
                                </m:e>
                                <m:sub>
                                  <m:r>
                                    <a:rPr lang="de-DE" sz="1600" i="1">
                                      <a:solidFill>
                                        <a:srgbClr val="FFC000"/>
                                      </a:solidFill>
                                      <a:latin typeface="Cambria Math" panose="02040503050406030204" pitchFamily="18" charset="0"/>
                                      <a:ea typeface="Cambria Math" panose="02040503050406030204" pitchFamily="18" charset="0"/>
                                    </a:rPr>
                                    <m:t>𝑛</m:t>
                                  </m:r>
                                </m:sub>
                              </m:sSub>
                            </m:e>
                          </m:d>
                        </m:e>
                      </m:d>
                      <m:groupChr>
                        <m:groupChrPr>
                          <m:chr m:val="→"/>
                          <m:vertJc m:val="bot"/>
                          <m:ctrlPr>
                            <a:rPr lang="de-DE" sz="1600" i="1">
                              <a:latin typeface="Cambria Math" panose="02040503050406030204" pitchFamily="18" charset="0"/>
                              <a:ea typeface="Cambria Math" panose="02040503050406030204" pitchFamily="18" charset="0"/>
                            </a:rPr>
                          </m:ctrlPr>
                        </m:groupChrPr>
                        <m:e>
                          <m:r>
                            <m:rPr>
                              <m:sty m:val="p"/>
                            </m:rPr>
                            <a:rPr lang="el-GR" sz="1600" i="1">
                              <a:latin typeface="Cambria Math" panose="02040503050406030204" pitchFamily="18" charset="0"/>
                              <a:ea typeface="Cambria Math" panose="02040503050406030204" pitchFamily="18" charset="0"/>
                            </a:rPr>
                            <m:t>Σ</m:t>
                          </m:r>
                        </m:e>
                      </m:groupChr>
                      <m:sSubSup>
                        <m:sSubSupPr>
                          <m:ctrlPr>
                            <a:rPr lang="de-DE" sz="1600" i="1">
                              <a:latin typeface="Cambria Math" panose="02040503050406030204" pitchFamily="18" charset="0"/>
                              <a:ea typeface="Cambria Math" panose="02040503050406030204" pitchFamily="18" charset="0"/>
                            </a:rPr>
                          </m:ctrlPr>
                        </m:sSubSupPr>
                        <m:e>
                          <m:r>
                            <a:rPr lang="de-DE" sz="1600" i="1">
                              <a:latin typeface="Cambria Math" panose="02040503050406030204" pitchFamily="18" charset="0"/>
                              <a:ea typeface="Cambria Math" panose="02040503050406030204" pitchFamily="18" charset="0"/>
                            </a:rPr>
                            <m:t>𝜙</m:t>
                          </m:r>
                        </m:e>
                        <m:sub>
                          <m:r>
                            <a:rPr lang="de-DE" sz="1600" i="1">
                              <a:latin typeface="Cambria Math" panose="02040503050406030204" pitchFamily="18" charset="0"/>
                              <a:ea typeface="Cambria Math" panose="02040503050406030204" pitchFamily="18" charset="0"/>
                            </a:rPr>
                            <m:t>1</m:t>
                          </m:r>
                        </m:sub>
                        <m:sup>
                          <m:r>
                            <a:rPr lang="de-DE" sz="1600" i="1">
                              <a:latin typeface="Cambria Math" panose="02040503050406030204" pitchFamily="18" charset="0"/>
                              <a:ea typeface="Cambria Math" panose="02040503050406030204" pitchFamily="18" charset="0"/>
                            </a:rPr>
                            <m:t>1</m:t>
                          </m:r>
                        </m:sup>
                      </m:sSubSup>
                      <m:d>
                        <m:dPr>
                          <m:ctrlPr>
                            <a:rPr lang="de-DE" sz="1600" i="1">
                              <a:latin typeface="Cambria Math" panose="02040503050406030204" pitchFamily="18" charset="0"/>
                              <a:ea typeface="Cambria Math" panose="02040503050406030204" pitchFamily="18" charset="0"/>
                            </a:rPr>
                          </m:ctrlPr>
                        </m:dPr>
                        <m:e>
                          <m:r>
                            <a:rPr lang="de-DE" sz="1600" i="1">
                              <a:latin typeface="Cambria Math" panose="02040503050406030204" pitchFamily="18" charset="0"/>
                              <a:ea typeface="Cambria Math" panose="02040503050406030204" pitchFamily="18" charset="0"/>
                            </a:rPr>
                            <m:t>𝐸</m:t>
                          </m:r>
                          <m:r>
                            <a:rPr lang="de-DE" sz="1600" i="1">
                              <a:latin typeface="Cambria Math" panose="02040503050406030204" pitchFamily="18" charset="0"/>
                              <a:ea typeface="Cambria Math" panose="02040503050406030204" pitchFamily="18" charset="0"/>
                            </a:rPr>
                            <m:t>,</m:t>
                          </m:r>
                          <m:r>
                            <a:rPr lang="de-DE" sz="1600" i="1">
                              <a:solidFill>
                                <a:srgbClr val="FFC000"/>
                              </a:solidFill>
                              <a:latin typeface="Cambria Math" panose="02040503050406030204" pitchFamily="18" charset="0"/>
                              <a:ea typeface="Cambria Math" panose="02040503050406030204" pitchFamily="18" charset="0"/>
                            </a:rPr>
                            <m:t>𝐴𝑐𝑐</m:t>
                          </m:r>
                          <m:d>
                            <m:dPr>
                              <m:ctrlPr>
                                <a:rPr lang="de-DE" sz="1600" i="1">
                                  <a:solidFill>
                                    <a:srgbClr val="FFC000"/>
                                  </a:solidFill>
                                  <a:latin typeface="Cambria Math" panose="02040503050406030204" pitchFamily="18" charset="0"/>
                                  <a:ea typeface="Cambria Math" panose="02040503050406030204" pitchFamily="18" charset="0"/>
                                </a:rPr>
                              </m:ctrlPr>
                            </m:dPr>
                            <m:e>
                              <m:sSub>
                                <m:sSubPr>
                                  <m:ctrlPr>
                                    <a:rPr lang="de-DE" sz="1600" i="1">
                                      <a:solidFill>
                                        <a:srgbClr val="FFC000"/>
                                      </a:solidFill>
                                      <a:latin typeface="Cambria Math" panose="02040503050406030204" pitchFamily="18" charset="0"/>
                                      <a:ea typeface="Cambria Math" panose="02040503050406030204" pitchFamily="18" charset="0"/>
                                    </a:rPr>
                                  </m:ctrlPr>
                                </m:sSubPr>
                                <m:e>
                                  <m:r>
                                    <a:rPr lang="de-DE" sz="1600" i="1">
                                      <a:solidFill>
                                        <a:srgbClr val="FFC000"/>
                                      </a:solidFill>
                                      <a:latin typeface="Cambria Math" panose="02040503050406030204" pitchFamily="18" charset="0"/>
                                      <a:ea typeface="Cambria Math" panose="02040503050406030204" pitchFamily="18" charset="0"/>
                                    </a:rPr>
                                    <m:t>𝑖</m:t>
                                  </m:r>
                                </m:e>
                                <m:sub>
                                  <m:r>
                                    <a:rPr lang="de-DE" sz="1600" i="1">
                                      <a:solidFill>
                                        <a:srgbClr val="FFC000"/>
                                      </a:solidFill>
                                      <a:latin typeface="Cambria Math" panose="02040503050406030204" pitchFamily="18" charset="0"/>
                                      <a:ea typeface="Cambria Math" panose="02040503050406030204" pitchFamily="18" charset="0"/>
                                    </a:rPr>
                                    <m:t>1</m:t>
                                  </m:r>
                                </m:sub>
                              </m:sSub>
                            </m:e>
                          </m:d>
                          <m:r>
                            <a:rPr lang="de-DE" sz="1600" i="1">
                              <a:solidFill>
                                <a:srgbClr val="FFC000"/>
                              </a:solidFill>
                              <a:latin typeface="Cambria Math" panose="02040503050406030204" pitchFamily="18" charset="0"/>
                              <a:ea typeface="Cambria Math" panose="02040503050406030204" pitchFamily="18" charset="0"/>
                            </a:rPr>
                            <m:t>,…,</m:t>
                          </m:r>
                          <m:r>
                            <a:rPr lang="de-DE" sz="1600" i="1">
                              <a:solidFill>
                                <a:srgbClr val="FFC000"/>
                              </a:solidFill>
                              <a:latin typeface="Cambria Math" panose="02040503050406030204" pitchFamily="18" charset="0"/>
                              <a:ea typeface="Cambria Math" panose="02040503050406030204" pitchFamily="18" charset="0"/>
                            </a:rPr>
                            <m:t>𝐴𝑐𝑐</m:t>
                          </m:r>
                          <m:d>
                            <m:dPr>
                              <m:ctrlPr>
                                <a:rPr lang="de-DE" sz="1600" i="1">
                                  <a:solidFill>
                                    <a:srgbClr val="FFC000"/>
                                  </a:solidFill>
                                  <a:latin typeface="Cambria Math" panose="02040503050406030204" pitchFamily="18" charset="0"/>
                                  <a:ea typeface="Cambria Math" panose="02040503050406030204" pitchFamily="18" charset="0"/>
                                </a:rPr>
                              </m:ctrlPr>
                            </m:dPr>
                            <m:e>
                              <m:sSub>
                                <m:sSubPr>
                                  <m:ctrlPr>
                                    <a:rPr lang="de-DE" sz="1600" i="1">
                                      <a:solidFill>
                                        <a:srgbClr val="FFC000"/>
                                      </a:solidFill>
                                      <a:latin typeface="Cambria Math" panose="02040503050406030204" pitchFamily="18" charset="0"/>
                                      <a:ea typeface="Cambria Math" panose="02040503050406030204" pitchFamily="18" charset="0"/>
                                    </a:rPr>
                                  </m:ctrlPr>
                                </m:sSubPr>
                                <m:e>
                                  <m:r>
                                    <a:rPr lang="de-DE" sz="1600" i="1">
                                      <a:solidFill>
                                        <a:srgbClr val="FFC000"/>
                                      </a:solidFill>
                                      <a:latin typeface="Cambria Math" panose="02040503050406030204" pitchFamily="18" charset="0"/>
                                      <a:ea typeface="Cambria Math" panose="02040503050406030204" pitchFamily="18" charset="0"/>
                                    </a:rPr>
                                    <m:t>𝑖</m:t>
                                  </m:r>
                                </m:e>
                                <m:sub>
                                  <m:r>
                                    <a:rPr lang="de-DE" sz="1600" i="1">
                                      <a:solidFill>
                                        <a:srgbClr val="FFC000"/>
                                      </a:solidFill>
                                      <a:latin typeface="Cambria Math" panose="02040503050406030204" pitchFamily="18" charset="0"/>
                                      <a:ea typeface="Cambria Math" panose="02040503050406030204" pitchFamily="18" charset="0"/>
                                    </a:rPr>
                                    <m:t>𝑛</m:t>
                                  </m:r>
                                </m:sub>
                              </m:sSub>
                            </m:e>
                          </m:d>
                        </m:e>
                      </m:d>
                    </m:oMath>
                  </m:oMathPara>
                </a14:m>
                <a:endParaRPr lang="en-GB" sz="1600" dirty="0"/>
              </a:p>
            </p:txBody>
          </p:sp>
        </mc:Choice>
        <mc:Fallback xmlns="">
          <p:sp>
            <p:nvSpPr>
              <p:cNvPr id="130" name="Rectangle 129">
                <a:extLst>
                  <a:ext uri="{FF2B5EF4-FFF2-40B4-BE49-F238E27FC236}">
                    <a16:creationId xmlns:a16="http://schemas.microsoft.com/office/drawing/2014/main" id="{91EEC963-F3E4-8742-882A-FE37B93B85D1}"/>
                  </a:ext>
                </a:extLst>
              </p:cNvPr>
              <p:cNvSpPr>
                <a:spLocks noRot="1" noChangeAspect="1" noMove="1" noResize="1" noEditPoints="1" noAdjustHandles="1" noChangeArrowheads="1" noChangeShapeType="1" noTextEdit="1"/>
              </p:cNvSpPr>
              <p:nvPr/>
            </p:nvSpPr>
            <p:spPr>
              <a:xfrm>
                <a:off x="3061350" y="4098669"/>
                <a:ext cx="8871438" cy="1917063"/>
              </a:xfrm>
              <a:prstGeom prst="rect">
                <a:avLst/>
              </a:prstGeom>
              <a:blipFill>
                <a:blip r:embed="rId4"/>
                <a:stretch>
                  <a:fillRect t="-92763" b="-13223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5" name="Rectangle 134">
                <a:extLst>
                  <a:ext uri="{FF2B5EF4-FFF2-40B4-BE49-F238E27FC236}">
                    <a16:creationId xmlns:a16="http://schemas.microsoft.com/office/drawing/2014/main" id="{09F90A8B-20FF-8B49-9ABB-B5A2D73A9B0A}"/>
                  </a:ext>
                </a:extLst>
              </p:cNvPr>
              <p:cNvSpPr/>
              <p:nvPr/>
            </p:nvSpPr>
            <p:spPr>
              <a:xfrm>
                <a:off x="359625" y="4091502"/>
                <a:ext cx="2600613" cy="1754326"/>
              </a:xfrm>
              <a:prstGeom prst="rect">
                <a:avLst/>
              </a:prstGeom>
            </p:spPr>
            <p:style>
              <a:lnRef idx="0">
                <a:schemeClr val="accent1"/>
              </a:lnRef>
              <a:fillRef idx="3">
                <a:schemeClr val="accent1"/>
              </a:fillRef>
              <a:effectRef idx="3">
                <a:schemeClr val="accent1"/>
              </a:effectRef>
              <a:fontRef idx="minor">
                <a:schemeClr val="lt1"/>
              </a:fontRef>
            </p:style>
            <p:txBody>
              <a:bodyPr wrap="square">
                <a:spAutoFit/>
              </a:bodyPr>
              <a:lstStyle/>
              <a:p>
                <a:r>
                  <a:rPr lang="en-GB" dirty="0"/>
                  <a:t>In the lifted case, domain size </a:t>
                </a:r>
                <a14:m>
                  <m:oMath xmlns:m="http://schemas.openxmlformats.org/officeDocument/2006/math">
                    <m:r>
                      <a:rPr lang="en-GB" i="1" dirty="0">
                        <a:latin typeface="Cambria Math" panose="02040503050406030204" pitchFamily="18" charset="0"/>
                      </a:rPr>
                      <m:t>𝑛</m:t>
                    </m:r>
                  </m:oMath>
                </a14:m>
                <a:r>
                  <a:rPr lang="en-GB" dirty="0"/>
                  <a:t> no longer occurs in an exponent whereas it does in the propositional case thanks to count conversion</a:t>
                </a:r>
              </a:p>
            </p:txBody>
          </p:sp>
        </mc:Choice>
        <mc:Fallback xmlns="">
          <p:sp>
            <p:nvSpPr>
              <p:cNvPr id="135" name="Rectangle 134">
                <a:extLst>
                  <a:ext uri="{FF2B5EF4-FFF2-40B4-BE49-F238E27FC236}">
                    <a16:creationId xmlns:a16="http://schemas.microsoft.com/office/drawing/2014/main" id="{09F90A8B-20FF-8B49-9ABB-B5A2D73A9B0A}"/>
                  </a:ext>
                </a:extLst>
              </p:cNvPr>
              <p:cNvSpPr>
                <a:spLocks noRot="1" noChangeAspect="1" noMove="1" noResize="1" noEditPoints="1" noAdjustHandles="1" noChangeArrowheads="1" noChangeShapeType="1" noTextEdit="1"/>
              </p:cNvSpPr>
              <p:nvPr/>
            </p:nvSpPr>
            <p:spPr>
              <a:xfrm>
                <a:off x="359625" y="4091502"/>
                <a:ext cx="2600613" cy="1754326"/>
              </a:xfrm>
              <a:prstGeom prst="rect">
                <a:avLst/>
              </a:prstGeom>
              <a:blipFill>
                <a:blip r:embed="rId5"/>
                <a:stretch>
                  <a:fillRect/>
                </a:stretch>
              </a:blipFill>
            </p:spPr>
            <p:txBody>
              <a:bodyPr/>
              <a:lstStyle/>
              <a:p>
                <a:r>
                  <a:rPr lang="en-GB">
                    <a:noFill/>
                  </a:rPr>
                  <a:t> </a:t>
                </a:r>
              </a:p>
            </p:txBody>
          </p:sp>
        </mc:Fallback>
      </mc:AlternateContent>
      <p:cxnSp>
        <p:nvCxnSpPr>
          <p:cNvPr id="137" name="Straight Connector 136">
            <a:extLst>
              <a:ext uri="{FF2B5EF4-FFF2-40B4-BE49-F238E27FC236}">
                <a16:creationId xmlns:a16="http://schemas.microsoft.com/office/drawing/2014/main" id="{E178511F-5F3F-804A-828D-870A7AA1069C}"/>
              </a:ext>
            </a:extLst>
          </p:cNvPr>
          <p:cNvCxnSpPr>
            <a:cxnSpLocks/>
          </p:cNvCxnSpPr>
          <p:nvPr/>
        </p:nvCxnSpPr>
        <p:spPr>
          <a:xfrm>
            <a:off x="3061350" y="4098668"/>
            <a:ext cx="875713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 name="Rectangle 6">
                <a:extLst>
                  <a:ext uri="{FF2B5EF4-FFF2-40B4-BE49-F238E27FC236}">
                    <a16:creationId xmlns:a16="http://schemas.microsoft.com/office/drawing/2014/main" id="{91258542-9BBB-8D41-9641-355AE89C4B1A}"/>
                  </a:ext>
                </a:extLst>
              </p:cNvPr>
              <p:cNvSpPr/>
              <p:nvPr/>
            </p:nvSpPr>
            <p:spPr>
              <a:xfrm>
                <a:off x="5617666" y="6312933"/>
                <a:ext cx="955967" cy="307777"/>
              </a:xfrm>
              <a:prstGeom prst="rect">
                <a:avLst/>
              </a:prstGeom>
            </p:spPr>
            <p:txBody>
              <a:bodyPr wrap="none">
                <a:spAutoFit/>
              </a:bodyPr>
              <a:lstStyle/>
              <a:p>
                <a:pPr/>
                <a14:m>
                  <m:oMathPara xmlns:m="http://schemas.openxmlformats.org/officeDocument/2006/math">
                    <m:oMathParaPr>
                      <m:jc m:val="center"/>
                    </m:oMathParaPr>
                    <m:oMath xmlns:m="http://schemas.openxmlformats.org/officeDocument/2006/math">
                      <m:r>
                        <a:rPr lang="de-DE" sz="1400" i="1" smtClean="0">
                          <a:solidFill>
                            <a:schemeClr val="tx1">
                              <a:lumMod val="60000"/>
                              <a:lumOff val="40000"/>
                            </a:schemeClr>
                          </a:solidFill>
                          <a:latin typeface="Cambria Math" panose="02040503050406030204" pitchFamily="18" charset="0"/>
                          <a:ea typeface="Cambria Math" panose="02040503050406030204" pitchFamily="18" charset="0"/>
                        </a:rPr>
                        <m:t>𝐸</m:t>
                      </m:r>
                      <m:r>
                        <a:rPr lang="de-DE" sz="140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400" i="1" smtClean="0">
                          <a:solidFill>
                            <a:schemeClr val="tx1">
                              <a:lumMod val="60000"/>
                              <a:lumOff val="40000"/>
                            </a:schemeClr>
                          </a:solidFill>
                          <a:latin typeface="Cambria Math" panose="02040503050406030204" pitchFamily="18" charset="0"/>
                          <a:ea typeface="Cambria Math" panose="02040503050406030204" pitchFamily="18" charset="0"/>
                        </a:rPr>
                        <m:t>𝐸𝑝𝑖𝑑</m:t>
                      </m:r>
                    </m:oMath>
                  </m:oMathPara>
                </a14:m>
                <a:endParaRPr lang="en-GB" sz="1400" dirty="0">
                  <a:solidFill>
                    <a:schemeClr val="tx1">
                      <a:lumMod val="60000"/>
                      <a:lumOff val="40000"/>
                    </a:schemeClr>
                  </a:solidFill>
                </a:endParaRPr>
              </a:p>
            </p:txBody>
          </p:sp>
        </mc:Choice>
        <mc:Fallback xmlns="">
          <p:sp>
            <p:nvSpPr>
              <p:cNvPr id="7" name="Rectangle 6">
                <a:extLst>
                  <a:ext uri="{FF2B5EF4-FFF2-40B4-BE49-F238E27FC236}">
                    <a16:creationId xmlns:a16="http://schemas.microsoft.com/office/drawing/2014/main" id="{91258542-9BBB-8D41-9641-355AE89C4B1A}"/>
                  </a:ext>
                </a:extLst>
              </p:cNvPr>
              <p:cNvSpPr>
                <a:spLocks noRot="1" noChangeAspect="1" noMove="1" noResize="1" noEditPoints="1" noAdjustHandles="1" noChangeArrowheads="1" noChangeShapeType="1" noTextEdit="1"/>
              </p:cNvSpPr>
              <p:nvPr/>
            </p:nvSpPr>
            <p:spPr>
              <a:xfrm>
                <a:off x="5617666" y="6312933"/>
                <a:ext cx="955967" cy="307777"/>
              </a:xfrm>
              <a:prstGeom prst="rect">
                <a:avLst/>
              </a:prstGeom>
              <a:blipFill>
                <a:blip r:embed="rId6"/>
                <a:stretch>
                  <a:fillRect b="-8000"/>
                </a:stretch>
              </a:blipFill>
            </p:spPr>
            <p:txBody>
              <a:bodyPr/>
              <a:lstStyle/>
              <a:p>
                <a:r>
                  <a:rPr lang="en-GB">
                    <a:noFill/>
                  </a:rPr>
                  <a:t> </a:t>
                </a:r>
              </a:p>
            </p:txBody>
          </p:sp>
        </mc:Fallback>
      </mc:AlternateContent>
      <p:grpSp>
        <p:nvGrpSpPr>
          <p:cNvPr id="49" name="Group 48">
            <a:extLst>
              <a:ext uri="{FF2B5EF4-FFF2-40B4-BE49-F238E27FC236}">
                <a16:creationId xmlns:a16="http://schemas.microsoft.com/office/drawing/2014/main" id="{73955418-424B-AD40-89D8-0F19BFDF6F47}"/>
              </a:ext>
            </a:extLst>
          </p:cNvPr>
          <p:cNvGrpSpPr/>
          <p:nvPr/>
        </p:nvGrpSpPr>
        <p:grpSpPr>
          <a:xfrm>
            <a:off x="8169497" y="745865"/>
            <a:ext cx="3658145" cy="1650928"/>
            <a:chOff x="6907622" y="3651587"/>
            <a:chExt cx="5051915" cy="2279933"/>
          </a:xfrm>
        </p:grpSpPr>
        <p:grpSp>
          <p:nvGrpSpPr>
            <p:cNvPr id="50" name="Group 49">
              <a:extLst>
                <a:ext uri="{FF2B5EF4-FFF2-40B4-BE49-F238E27FC236}">
                  <a16:creationId xmlns:a16="http://schemas.microsoft.com/office/drawing/2014/main" id="{1F07CFE0-3E55-6343-B1C0-31D37ADE93D5}"/>
                </a:ext>
              </a:extLst>
            </p:cNvPr>
            <p:cNvGrpSpPr/>
            <p:nvPr/>
          </p:nvGrpSpPr>
          <p:grpSpPr>
            <a:xfrm>
              <a:off x="8323703" y="3758390"/>
              <a:ext cx="1952714" cy="514051"/>
              <a:chOff x="8737128" y="3128966"/>
              <a:chExt cx="1952714" cy="514051"/>
            </a:xfrm>
          </p:grpSpPr>
          <p:cxnSp>
            <p:nvCxnSpPr>
              <p:cNvPr id="115" name="Straight Connector 114">
                <a:extLst>
                  <a:ext uri="{FF2B5EF4-FFF2-40B4-BE49-F238E27FC236}">
                    <a16:creationId xmlns:a16="http://schemas.microsoft.com/office/drawing/2014/main" id="{71F308BB-DEAC-8D4F-8835-FA465FE08CFF}"/>
                  </a:ext>
                </a:extLst>
              </p:cNvPr>
              <p:cNvCxnSpPr>
                <a:cxnSpLocks/>
                <a:stCxn id="88" idx="6"/>
                <a:endCxn id="120"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1C4B6EC-8242-9548-9AB0-E5F0A50CB8E4}"/>
                  </a:ext>
                </a:extLst>
              </p:cNvPr>
              <p:cNvCxnSpPr>
                <a:cxnSpLocks/>
                <a:stCxn id="89" idx="2"/>
                <a:endCxn id="120"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84D4C063-98AA-EB45-B31F-EFC7B71BD851}"/>
                  </a:ext>
                </a:extLst>
              </p:cNvPr>
              <p:cNvCxnSpPr>
                <a:cxnSpLocks/>
                <a:stCxn id="92" idx="0"/>
                <a:endCxn id="120"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8" name="Group 117">
                <a:extLst>
                  <a:ext uri="{FF2B5EF4-FFF2-40B4-BE49-F238E27FC236}">
                    <a16:creationId xmlns:a16="http://schemas.microsoft.com/office/drawing/2014/main" id="{0C981942-8DFA-574D-8B4F-2B5D621D62E4}"/>
                  </a:ext>
                </a:extLst>
              </p:cNvPr>
              <p:cNvGrpSpPr/>
              <p:nvPr/>
            </p:nvGrpSpPr>
            <p:grpSpPr>
              <a:xfrm>
                <a:off x="9540595" y="3128966"/>
                <a:ext cx="540370" cy="412745"/>
                <a:chOff x="9540595" y="3128966"/>
                <a:chExt cx="540370" cy="412745"/>
              </a:xfrm>
            </p:grpSpPr>
            <p:sp>
              <p:nvSpPr>
                <p:cNvPr id="119" name="Rectangle 118">
                  <a:extLst>
                    <a:ext uri="{FF2B5EF4-FFF2-40B4-BE49-F238E27FC236}">
                      <a16:creationId xmlns:a16="http://schemas.microsoft.com/office/drawing/2014/main" id="{C7CCD12B-1EE8-1B4D-8250-9BB9E1F6FC7D}"/>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20" name="Rectangle 119">
                  <a:extLst>
                    <a:ext uri="{FF2B5EF4-FFF2-40B4-BE49-F238E27FC236}">
                      <a16:creationId xmlns:a16="http://schemas.microsoft.com/office/drawing/2014/main" id="{AD9911BC-CA57-0343-8698-FC7455E7FB15}"/>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21" name="Rectangle 120">
                  <a:extLst>
                    <a:ext uri="{FF2B5EF4-FFF2-40B4-BE49-F238E27FC236}">
                      <a16:creationId xmlns:a16="http://schemas.microsoft.com/office/drawing/2014/main" id="{16DB3ECA-7A44-8E4D-8A61-8EB19505AE7A}"/>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22" name="TextBox 121">
                      <a:extLst>
                        <a:ext uri="{FF2B5EF4-FFF2-40B4-BE49-F238E27FC236}">
                          <a16:creationId xmlns:a16="http://schemas.microsoft.com/office/drawing/2014/main" id="{8BCDCD37-DBD0-874F-A5DD-E95769AA7A28}"/>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88" name="Oval 87">
                  <a:extLst>
                    <a:ext uri="{FF2B5EF4-FFF2-40B4-BE49-F238E27FC236}">
                      <a16:creationId xmlns:a16="http://schemas.microsoft.com/office/drawing/2014/main" id="{05442961-2D90-6249-B66D-0BAADEE59724}"/>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9" name="Oval 88">
                  <a:extLst>
                    <a:ext uri="{FF2B5EF4-FFF2-40B4-BE49-F238E27FC236}">
                      <a16:creationId xmlns:a16="http://schemas.microsoft.com/office/drawing/2014/main" id="{1BB6BA1B-0E0D-FC4A-9BB4-E1507E277665}"/>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0" name="Oval 89">
                  <a:extLst>
                    <a:ext uri="{FF2B5EF4-FFF2-40B4-BE49-F238E27FC236}">
                      <a16:creationId xmlns:a16="http://schemas.microsoft.com/office/drawing/2014/main" id="{D48E8FBB-8773-AD4C-B096-1217D8F0E56B}"/>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1" name="Oval 90">
                  <a:extLst>
                    <a:ext uri="{FF2B5EF4-FFF2-40B4-BE49-F238E27FC236}">
                      <a16:creationId xmlns:a16="http://schemas.microsoft.com/office/drawing/2014/main" id="{5DCDFF49-C84A-C348-B226-62A3AFB4D331}"/>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2" name="Oval 91">
                  <a:extLst>
                    <a:ext uri="{FF2B5EF4-FFF2-40B4-BE49-F238E27FC236}">
                      <a16:creationId xmlns:a16="http://schemas.microsoft.com/office/drawing/2014/main" id="{F079C0BD-287F-034B-ACA3-E8B0F5FA9B48}"/>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3" name="Oval 92">
                  <a:extLst>
                    <a:ext uri="{FF2B5EF4-FFF2-40B4-BE49-F238E27FC236}">
                      <a16:creationId xmlns:a16="http://schemas.microsoft.com/office/drawing/2014/main" id="{96A40E9F-150C-004F-AA8B-301310FB36D4}"/>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94" name="Straight Connector 93">
              <a:extLst>
                <a:ext uri="{FF2B5EF4-FFF2-40B4-BE49-F238E27FC236}">
                  <a16:creationId xmlns:a16="http://schemas.microsoft.com/office/drawing/2014/main" id="{A59897C1-AB35-D54C-91B3-CA8B3F7CDB16}"/>
                </a:ext>
              </a:extLst>
            </p:cNvPr>
            <p:cNvCxnSpPr>
              <a:cxnSpLocks/>
              <a:stCxn id="91" idx="6"/>
              <a:endCxn id="112"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C5F9421C-8C32-B046-97AD-8B45950FAA28}"/>
                </a:ext>
              </a:extLst>
            </p:cNvPr>
            <p:cNvCxnSpPr>
              <a:cxnSpLocks/>
              <a:stCxn id="92" idx="4"/>
              <a:endCxn id="112"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181B3B5-59F9-3C4E-AF07-CCEAF5536D07}"/>
                </a:ext>
              </a:extLst>
            </p:cNvPr>
            <p:cNvCxnSpPr>
              <a:cxnSpLocks/>
              <a:stCxn id="90" idx="0"/>
              <a:endCxn id="112"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4FACFEEA-A9B1-9945-9CD9-F81EFD8345FC}"/>
                </a:ext>
              </a:extLst>
            </p:cNvPr>
            <p:cNvGrpSpPr/>
            <p:nvPr/>
          </p:nvGrpSpPr>
          <p:grpSpPr>
            <a:xfrm>
              <a:off x="8610247" y="4990220"/>
              <a:ext cx="474503" cy="412240"/>
              <a:chOff x="9288700" y="3036033"/>
              <a:chExt cx="474503" cy="412240"/>
            </a:xfrm>
          </p:grpSpPr>
          <p:sp>
            <p:nvSpPr>
              <p:cNvPr id="111" name="Rectangle 110">
                <a:extLst>
                  <a:ext uri="{FF2B5EF4-FFF2-40B4-BE49-F238E27FC236}">
                    <a16:creationId xmlns:a16="http://schemas.microsoft.com/office/drawing/2014/main" id="{219B6957-DD80-824E-B780-125D7944C0E2}"/>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12" name="Rectangle 111">
                <a:extLst>
                  <a:ext uri="{FF2B5EF4-FFF2-40B4-BE49-F238E27FC236}">
                    <a16:creationId xmlns:a16="http://schemas.microsoft.com/office/drawing/2014/main" id="{75F99802-ADE3-D04D-A869-C0B9DAF5FB72}"/>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13" name="Rectangle 112">
                <a:extLst>
                  <a:ext uri="{FF2B5EF4-FFF2-40B4-BE49-F238E27FC236}">
                    <a16:creationId xmlns:a16="http://schemas.microsoft.com/office/drawing/2014/main" id="{B659C44F-941A-034A-B239-3648568DB74F}"/>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14" name="TextBox 113">
                    <a:extLst>
                      <a:ext uri="{FF2B5EF4-FFF2-40B4-BE49-F238E27FC236}">
                        <a16:creationId xmlns:a16="http://schemas.microsoft.com/office/drawing/2014/main" id="{80178EF5-1155-DF42-949D-CE0DF9F9AFCC}"/>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98" name="Straight Connector 97">
              <a:extLst>
                <a:ext uri="{FF2B5EF4-FFF2-40B4-BE49-F238E27FC236}">
                  <a16:creationId xmlns:a16="http://schemas.microsoft.com/office/drawing/2014/main" id="{87B75D53-0E66-F54B-9277-827EF023F590}"/>
                </a:ext>
              </a:extLst>
            </p:cNvPr>
            <p:cNvCxnSpPr>
              <a:cxnSpLocks/>
              <a:stCxn id="92" idx="4"/>
              <a:endCxn id="108"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FC8C24B2-D249-654B-AE17-03B0C4569F9B}"/>
                </a:ext>
              </a:extLst>
            </p:cNvPr>
            <p:cNvCxnSpPr>
              <a:cxnSpLocks/>
              <a:stCxn id="93" idx="2"/>
              <a:endCxn id="108"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F4170D4F-5118-AB4F-B3A1-732C46195AEC}"/>
                </a:ext>
              </a:extLst>
            </p:cNvPr>
            <p:cNvCxnSpPr>
              <a:cxnSpLocks/>
              <a:stCxn id="90" idx="0"/>
              <a:endCxn id="108"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 name="Group 100">
              <a:extLst>
                <a:ext uri="{FF2B5EF4-FFF2-40B4-BE49-F238E27FC236}">
                  <a16:creationId xmlns:a16="http://schemas.microsoft.com/office/drawing/2014/main" id="{CA361DA1-1E00-ED4E-927C-D9B7DE69ED68}"/>
                </a:ext>
              </a:extLst>
            </p:cNvPr>
            <p:cNvGrpSpPr/>
            <p:nvPr/>
          </p:nvGrpSpPr>
          <p:grpSpPr>
            <a:xfrm>
              <a:off x="9393015" y="4990220"/>
              <a:ext cx="546126" cy="412737"/>
              <a:chOff x="9540595" y="3036033"/>
              <a:chExt cx="546126" cy="412737"/>
            </a:xfrm>
          </p:grpSpPr>
          <p:sp>
            <p:nvSpPr>
              <p:cNvPr id="107" name="Rectangle 106">
                <a:extLst>
                  <a:ext uri="{FF2B5EF4-FFF2-40B4-BE49-F238E27FC236}">
                    <a16:creationId xmlns:a16="http://schemas.microsoft.com/office/drawing/2014/main" id="{840D9170-021D-E246-A075-87773E0FA22D}"/>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08" name="Rectangle 107">
                <a:extLst>
                  <a:ext uri="{FF2B5EF4-FFF2-40B4-BE49-F238E27FC236}">
                    <a16:creationId xmlns:a16="http://schemas.microsoft.com/office/drawing/2014/main" id="{12CFF884-8F1F-AA4C-8B2F-54423EA32F34}"/>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09" name="Rectangle 108">
                <a:extLst>
                  <a:ext uri="{FF2B5EF4-FFF2-40B4-BE49-F238E27FC236}">
                    <a16:creationId xmlns:a16="http://schemas.microsoft.com/office/drawing/2014/main" id="{C860B974-C144-094C-A8E6-E96F4EB7CC48}"/>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10" name="TextBox 109">
                    <a:extLst>
                      <a:ext uri="{FF2B5EF4-FFF2-40B4-BE49-F238E27FC236}">
                        <a16:creationId xmlns:a16="http://schemas.microsoft.com/office/drawing/2014/main" id="{30B67DA9-E3D6-EB4F-8447-8EB593C60BEF}"/>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102" name="Group 101">
              <a:extLst>
                <a:ext uri="{FF2B5EF4-FFF2-40B4-BE49-F238E27FC236}">
                  <a16:creationId xmlns:a16="http://schemas.microsoft.com/office/drawing/2014/main" id="{90B4B039-A15B-504D-9654-928410122D29}"/>
                </a:ext>
              </a:extLst>
            </p:cNvPr>
            <p:cNvGrpSpPr/>
            <p:nvPr/>
          </p:nvGrpSpPr>
          <p:grpSpPr>
            <a:xfrm>
              <a:off x="9648485" y="4409628"/>
              <a:ext cx="749540" cy="380873"/>
              <a:chOff x="8665851" y="3155493"/>
              <a:chExt cx="749540" cy="380873"/>
            </a:xfrm>
          </p:grpSpPr>
          <p:cxnSp>
            <p:nvCxnSpPr>
              <p:cNvPr id="103" name="Straight Connector 102">
                <a:extLst>
                  <a:ext uri="{FF2B5EF4-FFF2-40B4-BE49-F238E27FC236}">
                    <a16:creationId xmlns:a16="http://schemas.microsoft.com/office/drawing/2014/main" id="{EC99A731-1097-A747-A0F0-CE236A1053B2}"/>
                  </a:ext>
                </a:extLst>
              </p:cNvPr>
              <p:cNvCxnSpPr>
                <a:cxnSpLocks/>
                <a:stCxn id="92" idx="6"/>
                <a:endCxn id="105"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4" name="Group 103">
                <a:extLst>
                  <a:ext uri="{FF2B5EF4-FFF2-40B4-BE49-F238E27FC236}">
                    <a16:creationId xmlns:a16="http://schemas.microsoft.com/office/drawing/2014/main" id="{CFAFC937-9543-7A44-A3C6-1A1C395E3CE8}"/>
                  </a:ext>
                </a:extLst>
              </p:cNvPr>
              <p:cNvGrpSpPr/>
              <p:nvPr/>
            </p:nvGrpSpPr>
            <p:grpSpPr>
              <a:xfrm>
                <a:off x="8957481" y="3155493"/>
                <a:ext cx="457910" cy="380873"/>
                <a:chOff x="8957481" y="3155493"/>
                <a:chExt cx="457910" cy="380873"/>
              </a:xfrm>
            </p:grpSpPr>
            <p:sp>
              <p:nvSpPr>
                <p:cNvPr id="105" name="Rectangle 104">
                  <a:extLst>
                    <a:ext uri="{FF2B5EF4-FFF2-40B4-BE49-F238E27FC236}">
                      <a16:creationId xmlns:a16="http://schemas.microsoft.com/office/drawing/2014/main" id="{85F0FE6C-3D40-AA43-B93A-254166E1095F}"/>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06" name="TextBox 105">
                      <a:extLst>
                        <a:ext uri="{FF2B5EF4-FFF2-40B4-BE49-F238E27FC236}">
                          <a16:creationId xmlns:a16="http://schemas.microsoft.com/office/drawing/2014/main" id="{10A2A602-EEB4-2B4E-9962-7A40C251AEAE}"/>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3846770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2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3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130" grpId="0"/>
      <p:bldP spid="135"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4614A5A-7DB3-1D42-AD31-E3DC2CF80D46}"/>
              </a:ext>
            </a:extLst>
          </p:cNvPr>
          <p:cNvSpPr>
            <a:spLocks noGrp="1"/>
          </p:cNvSpPr>
          <p:nvPr>
            <p:ph type="title"/>
          </p:nvPr>
        </p:nvSpPr>
        <p:spPr/>
        <p:txBody>
          <a:bodyPr>
            <a:normAutofit/>
          </a:bodyPr>
          <a:lstStyle/>
          <a:p>
            <a:r>
              <a:rPr lang="en-GB" dirty="0"/>
              <a:t>Runtimes: Increasing Domain Sizes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CBA0AC51-54FF-D448-B3D2-BB744CF34997}"/>
                  </a:ext>
                </a:extLst>
              </p:cNvPr>
              <p:cNvSpPr>
                <a:spLocks noGrp="1"/>
              </p:cNvSpPr>
              <p:nvPr>
                <p:ph idx="1"/>
              </p:nvPr>
            </p:nvSpPr>
            <p:spPr/>
            <p:txBody>
              <a:bodyPr>
                <a:normAutofit/>
              </a:bodyPr>
              <a:lstStyle/>
              <a:p>
                <a:r>
                  <a:rPr lang="en-GB" dirty="0">
                    <a:ea typeface="Cambria Math" panose="02040503050406030204" pitchFamily="18" charset="0"/>
                  </a:rPr>
                  <a:t>Running example model with all domain sizes 2, except </a:t>
                </a:r>
                <a:br>
                  <a:rPr lang="en-GB" dirty="0">
                    <a:ea typeface="Cambria Math" panose="02040503050406030204" pitchFamily="18" charset="0"/>
                  </a:rPr>
                </a:br>
                <a14:m>
                  <m:oMath xmlns:m="http://schemas.openxmlformats.org/officeDocument/2006/math">
                    <m:d>
                      <m:dPr>
                        <m:begChr m:val="|"/>
                        <m:endChr m:val="|"/>
                        <m:ctrlPr>
                          <a:rPr lang="en-GB" i="1" smtClean="0">
                            <a:latin typeface="Cambria Math" panose="02040503050406030204" pitchFamily="18" charset="0"/>
                            <a:ea typeface="Cambria Math" panose="02040503050406030204" pitchFamily="18" charset="0"/>
                          </a:rPr>
                        </m:ctrlPr>
                      </m:dPr>
                      <m:e>
                        <m:r>
                          <m:rPr>
                            <m:sty m:val="p"/>
                          </m:rPr>
                          <a:rPr lang="de-DE" b="0" i="0" smtClean="0">
                            <a:latin typeface="Cambria Math" panose="02040503050406030204" pitchFamily="18" charset="0"/>
                            <a:ea typeface="Cambria Math" panose="02040503050406030204" pitchFamily="18" charset="0"/>
                          </a:rPr>
                          <m:t>dom</m:t>
                        </m:r>
                        <m:d>
                          <m:dPr>
                            <m:ctrlPr>
                              <a:rPr lang="en-GB" i="1" smtClean="0">
                                <a:latin typeface="Cambria Math" panose="02040503050406030204" pitchFamily="18" charset="0"/>
                                <a:ea typeface="Cambria Math" panose="02040503050406030204" pitchFamily="18" charset="0"/>
                              </a:rPr>
                            </m:ctrlPr>
                          </m:dPr>
                          <m:e>
                            <m:r>
                              <a:rPr lang="en-GB" i="1" smtClean="0">
                                <a:latin typeface="Cambria Math" panose="02040503050406030204" pitchFamily="18" charset="0"/>
                                <a:ea typeface="Cambria Math" panose="02040503050406030204" pitchFamily="18" charset="0"/>
                              </a:rPr>
                              <m:t>𝑋</m:t>
                            </m:r>
                          </m:e>
                        </m:d>
                      </m:e>
                    </m:d>
                    <m:r>
                      <a:rPr lang="en-GB" i="1">
                        <a:latin typeface="Cambria Math" panose="02040503050406030204" pitchFamily="18" charset="0"/>
                        <a:ea typeface="Cambria Math" panose="02040503050406030204" pitchFamily="18" charset="0"/>
                      </a:rPr>
                      <m:t>∈</m:t>
                    </m:r>
                    <m:r>
                      <a:rPr lang="en-GB" b="0" i="0"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2,4,…</m:t>
                    </m:r>
                    <m:r>
                      <a:rPr lang="de-DE" b="0" i="1"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20,</m:t>
                    </m:r>
                    <m:r>
                      <a:rPr lang="de-DE" b="0" i="1"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30,…,</m:t>
                    </m:r>
                    <m:r>
                      <a:rPr lang="en-GB" b="0" i="1"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100</m:t>
                    </m:r>
                    <m:r>
                      <a:rPr lang="de-DE" b="0"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200, …,1000</m:t>
                    </m:r>
                    <m:r>
                      <a:rPr lang="en-GB" b="0" i="1" smtClean="0">
                        <a:latin typeface="Cambria Math" panose="02040503050406030204" pitchFamily="18" charset="0"/>
                        <a:ea typeface="Cambria Math" panose="02040503050406030204" pitchFamily="18" charset="0"/>
                      </a:rPr>
                      <m:t>}</m:t>
                    </m:r>
                  </m:oMath>
                </a14:m>
                <a:r>
                  <a:rPr lang="en-GB" dirty="0"/>
                  <a:t> </a:t>
                </a:r>
              </a:p>
              <a:p>
                <a:r>
                  <a:rPr lang="en-GB" dirty="0"/>
                  <a:t>Query: </a:t>
                </a:r>
                <a14:m>
                  <m:oMath xmlns:m="http://schemas.openxmlformats.org/officeDocument/2006/math">
                    <m:r>
                      <a:rPr lang="en-GB" i="1" smtClean="0">
                        <a:latin typeface="Cambria Math" panose="02040503050406030204" pitchFamily="18" charset="0"/>
                      </a:rPr>
                      <m:t>𝑃</m:t>
                    </m:r>
                    <m:d>
                      <m:dPr>
                        <m:ctrlPr>
                          <a:rPr lang="en-GB" i="1" smtClean="0">
                            <a:latin typeface="Cambria Math" panose="02040503050406030204" pitchFamily="18" charset="0"/>
                          </a:rPr>
                        </m:ctrlPr>
                      </m:dPr>
                      <m:e>
                        <m:r>
                          <a:rPr lang="en-GB" i="1" smtClean="0">
                            <a:latin typeface="Cambria Math" panose="02040503050406030204" pitchFamily="18" charset="0"/>
                          </a:rPr>
                          <m:t>𝑇𝑟𝑎𝑣𝑒𝑙</m:t>
                        </m:r>
                        <m:d>
                          <m:dPr>
                            <m:ctrlPr>
                              <a:rPr lang="en-GB" i="1" smtClean="0">
                                <a:latin typeface="Cambria Math" panose="02040503050406030204" pitchFamily="18" charset="0"/>
                              </a:rPr>
                            </m:ctrlPr>
                          </m:dPr>
                          <m:e>
                            <m:sSub>
                              <m:sSubPr>
                                <m:ctrlPr>
                                  <a:rPr lang="en-GB" i="1" smtClean="0">
                                    <a:latin typeface="Cambria Math" panose="02040503050406030204" pitchFamily="18" charset="0"/>
                                  </a:rPr>
                                </m:ctrlPr>
                              </m:sSubPr>
                              <m:e>
                                <m:r>
                                  <a:rPr lang="en-GB" i="1" smtClean="0">
                                    <a:latin typeface="Cambria Math" panose="02040503050406030204" pitchFamily="18" charset="0"/>
                                  </a:rPr>
                                  <m:t>𝑥</m:t>
                                </m:r>
                              </m:e>
                              <m:sub>
                                <m:r>
                                  <a:rPr lang="en-GB" i="1" smtClean="0">
                                    <a:latin typeface="Cambria Math" panose="02040503050406030204" pitchFamily="18" charset="0"/>
                                  </a:rPr>
                                  <m:t>1</m:t>
                                </m:r>
                              </m:sub>
                            </m:sSub>
                          </m:e>
                        </m:d>
                      </m:e>
                    </m:d>
                    <m:r>
                      <a:rPr lang="en-GB" i="1" smtClean="0">
                        <a:latin typeface="Cambria Math" panose="02040503050406030204" pitchFamily="18" charset="0"/>
                      </a:rPr>
                      <m:t> </m:t>
                    </m:r>
                  </m:oMath>
                </a14:m>
                <a:endParaRPr lang="en-GB" dirty="0"/>
              </a:p>
            </p:txBody>
          </p:sp>
        </mc:Choice>
        <mc:Fallback xmlns="">
          <p:sp>
            <p:nvSpPr>
              <p:cNvPr id="3" name="Content Placeholder 2">
                <a:extLst>
                  <a:ext uri="{FF2B5EF4-FFF2-40B4-BE49-F238E27FC236}">
                    <a16:creationId xmlns:a16="http://schemas.microsoft.com/office/drawing/2014/main" id="{CBA0AC51-54FF-D448-B3D2-BB744CF34997}"/>
                  </a:ext>
                </a:extLst>
              </p:cNvPr>
              <p:cNvSpPr>
                <a:spLocks noGrp="1" noRot="1" noChangeAspect="1" noMove="1" noResize="1" noEditPoints="1" noAdjustHandles="1" noChangeArrowheads="1" noChangeShapeType="1" noTextEdit="1"/>
              </p:cNvSpPr>
              <p:nvPr>
                <p:ph idx="1"/>
              </p:nvPr>
            </p:nvSpPr>
            <p:spPr>
              <a:blipFill>
                <a:blip r:embed="rId2"/>
                <a:stretch>
                  <a:fillRect l="-1549" t="-2985"/>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5027BCE4-BC40-3C4B-9EB5-F73502B80985}"/>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C101C6AF-66D8-A74E-BA91-9C4E60C96350}"/>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D44E01F-0F8D-5F44-9D52-0E26BFF6F758}"/>
              </a:ext>
            </a:extLst>
          </p:cNvPr>
          <p:cNvSpPr>
            <a:spLocks noGrp="1"/>
          </p:cNvSpPr>
          <p:nvPr>
            <p:ph type="sldNum" sz="quarter" idx="4"/>
          </p:nvPr>
        </p:nvSpPr>
        <p:spPr/>
        <p:txBody>
          <a:bodyPr/>
          <a:lstStyle/>
          <a:p>
            <a:fld id="{67C9959E-8E6B-B04C-9955-EA096F41CA7A}" type="slidenum">
              <a:rPr lang="en-GB" smtClean="0"/>
              <a:t>60</a:t>
            </a:fld>
            <a:endParaRPr lang="en-GB"/>
          </a:p>
        </p:txBody>
      </p:sp>
      <p:pic>
        <p:nvPicPr>
          <p:cNvPr id="37" name="Picture 36">
            <a:extLst>
              <a:ext uri="{FF2B5EF4-FFF2-40B4-BE49-F238E27FC236}">
                <a16:creationId xmlns:a16="http://schemas.microsoft.com/office/drawing/2014/main" id="{8C38E6BC-1390-C447-A351-27E7BA2A4270}"/>
              </a:ext>
            </a:extLst>
          </p:cNvPr>
          <p:cNvPicPr>
            <a:picLocks noChangeAspect="1"/>
          </p:cNvPicPr>
          <p:nvPr/>
        </p:nvPicPr>
        <p:blipFill>
          <a:blip r:embed="rId3"/>
          <a:stretch>
            <a:fillRect/>
          </a:stretch>
        </p:blipFill>
        <p:spPr>
          <a:xfrm>
            <a:off x="1641201" y="2608644"/>
            <a:ext cx="4284000" cy="3427200"/>
          </a:xfrm>
          <a:prstGeom prst="rect">
            <a:avLst/>
          </a:prstGeom>
        </p:spPr>
      </p:pic>
      <p:pic>
        <p:nvPicPr>
          <p:cNvPr id="39" name="Picture 38">
            <a:extLst>
              <a:ext uri="{FF2B5EF4-FFF2-40B4-BE49-F238E27FC236}">
                <a16:creationId xmlns:a16="http://schemas.microsoft.com/office/drawing/2014/main" id="{6AFC7B4F-A0A7-5C44-B669-E7CDC4602E32}"/>
              </a:ext>
            </a:extLst>
          </p:cNvPr>
          <p:cNvPicPr>
            <a:picLocks noChangeAspect="1"/>
          </p:cNvPicPr>
          <p:nvPr/>
        </p:nvPicPr>
        <p:blipFill>
          <a:blip r:embed="rId4"/>
          <a:stretch>
            <a:fillRect/>
          </a:stretch>
        </p:blipFill>
        <p:spPr>
          <a:xfrm>
            <a:off x="5869823" y="2608644"/>
            <a:ext cx="4284000" cy="3427200"/>
          </a:xfrm>
          <a:prstGeom prst="rect">
            <a:avLst/>
          </a:prstGeom>
        </p:spPr>
      </p:pic>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DB68A5F7-D774-0049-AFBE-7051B5CE4BFF}"/>
                  </a:ext>
                </a:extLst>
              </p:cNvPr>
              <p:cNvSpPr txBox="1"/>
              <p:nvPr/>
            </p:nvSpPr>
            <p:spPr>
              <a:xfrm>
                <a:off x="2873230" y="5606443"/>
                <a:ext cx="2035942" cy="369332"/>
              </a:xfrm>
              <a:prstGeom prst="rect">
                <a:avLst/>
              </a:prstGeom>
              <a:noFill/>
            </p:spPr>
            <p:txBody>
              <a:bodyPr wrap="none" rtlCol="0">
                <a:spAutoFit/>
              </a:bodyPr>
              <a:lstStyle/>
              <a:p>
                <a:r>
                  <a:rPr lang="en-GB" dirty="0"/>
                  <a:t>Domain size </a:t>
                </a:r>
                <a14:m>
                  <m:oMath xmlns:m="http://schemas.openxmlformats.org/officeDocument/2006/math">
                    <m:d>
                      <m:dPr>
                        <m:begChr m:val="|"/>
                        <m:endChr m:val="|"/>
                        <m:ctrlPr>
                          <a:rPr lang="de-DE"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𝒟</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oMath>
                </a14:m>
                <a:endParaRPr lang="en-GB" dirty="0"/>
              </a:p>
            </p:txBody>
          </p:sp>
        </mc:Choice>
        <mc:Fallback xmlns="">
          <p:sp>
            <p:nvSpPr>
              <p:cNvPr id="36" name="TextBox 35">
                <a:extLst>
                  <a:ext uri="{FF2B5EF4-FFF2-40B4-BE49-F238E27FC236}">
                    <a16:creationId xmlns:a16="http://schemas.microsoft.com/office/drawing/2014/main" id="{DB68A5F7-D774-0049-AFBE-7051B5CE4BFF}"/>
                  </a:ext>
                </a:extLst>
              </p:cNvPr>
              <p:cNvSpPr txBox="1">
                <a:spLocks noRot="1" noChangeAspect="1" noMove="1" noResize="1" noEditPoints="1" noAdjustHandles="1" noChangeArrowheads="1" noChangeShapeType="1" noTextEdit="1"/>
              </p:cNvSpPr>
              <p:nvPr/>
            </p:nvSpPr>
            <p:spPr>
              <a:xfrm>
                <a:off x="2873230" y="5606443"/>
                <a:ext cx="2035942" cy="369332"/>
              </a:xfrm>
              <a:prstGeom prst="rect">
                <a:avLst/>
              </a:prstGeom>
              <a:blipFill>
                <a:blip r:embed="rId5"/>
                <a:stretch>
                  <a:fillRect l="-1852" t="-3226" b="-2258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3EDED7B2-9ECA-B741-A332-0FC8B650F52E}"/>
                  </a:ext>
                </a:extLst>
              </p:cNvPr>
              <p:cNvSpPr txBox="1"/>
              <p:nvPr/>
            </p:nvSpPr>
            <p:spPr>
              <a:xfrm>
                <a:off x="7098941" y="5601999"/>
                <a:ext cx="2035942" cy="369332"/>
              </a:xfrm>
              <a:prstGeom prst="rect">
                <a:avLst/>
              </a:prstGeom>
              <a:noFill/>
            </p:spPr>
            <p:txBody>
              <a:bodyPr wrap="none" rtlCol="0">
                <a:spAutoFit/>
              </a:bodyPr>
              <a:lstStyle/>
              <a:p>
                <a:r>
                  <a:rPr lang="en-GB" dirty="0"/>
                  <a:t>Domain size </a:t>
                </a:r>
                <a14:m>
                  <m:oMath xmlns:m="http://schemas.openxmlformats.org/officeDocument/2006/math">
                    <m:d>
                      <m:dPr>
                        <m:begChr m:val="|"/>
                        <m:endChr m:val="|"/>
                        <m:ctrlPr>
                          <a:rPr lang="de-DE"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𝒟</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oMath>
                </a14:m>
                <a:endParaRPr lang="en-GB" dirty="0"/>
              </a:p>
            </p:txBody>
          </p:sp>
        </mc:Choice>
        <mc:Fallback xmlns="">
          <p:sp>
            <p:nvSpPr>
              <p:cNvPr id="40" name="TextBox 39">
                <a:extLst>
                  <a:ext uri="{FF2B5EF4-FFF2-40B4-BE49-F238E27FC236}">
                    <a16:creationId xmlns:a16="http://schemas.microsoft.com/office/drawing/2014/main" id="{3EDED7B2-9ECA-B741-A332-0FC8B650F52E}"/>
                  </a:ext>
                </a:extLst>
              </p:cNvPr>
              <p:cNvSpPr txBox="1">
                <a:spLocks noRot="1" noChangeAspect="1" noMove="1" noResize="1" noEditPoints="1" noAdjustHandles="1" noChangeArrowheads="1" noChangeShapeType="1" noTextEdit="1"/>
              </p:cNvSpPr>
              <p:nvPr/>
            </p:nvSpPr>
            <p:spPr>
              <a:xfrm>
                <a:off x="7098941" y="5601999"/>
                <a:ext cx="2035942" cy="369332"/>
              </a:xfrm>
              <a:prstGeom prst="rect">
                <a:avLst/>
              </a:prstGeom>
              <a:blipFill>
                <a:blip r:embed="rId6"/>
                <a:stretch>
                  <a:fillRect l="-2484" t="-3333" b="-26667"/>
                </a:stretch>
              </a:blipFill>
            </p:spPr>
            <p:txBody>
              <a:bodyPr/>
              <a:lstStyle/>
              <a:p>
                <a:r>
                  <a:rPr lang="en-GB">
                    <a:noFill/>
                  </a:rPr>
                  <a:t> </a:t>
                </a:r>
              </a:p>
            </p:txBody>
          </p:sp>
        </mc:Fallback>
      </mc:AlternateContent>
      <p:sp>
        <p:nvSpPr>
          <p:cNvPr id="41" name="TextBox 40">
            <a:extLst>
              <a:ext uri="{FF2B5EF4-FFF2-40B4-BE49-F238E27FC236}">
                <a16:creationId xmlns:a16="http://schemas.microsoft.com/office/drawing/2014/main" id="{0B59F41C-1F0E-3547-8B10-83F23304655E}"/>
              </a:ext>
            </a:extLst>
          </p:cNvPr>
          <p:cNvSpPr txBox="1"/>
          <p:nvPr/>
        </p:nvSpPr>
        <p:spPr>
          <a:xfrm rot="16200000">
            <a:off x="9559" y="4001593"/>
            <a:ext cx="2503378" cy="369332"/>
          </a:xfrm>
          <a:prstGeom prst="rect">
            <a:avLst/>
          </a:prstGeom>
          <a:noFill/>
        </p:spPr>
        <p:txBody>
          <a:bodyPr wrap="none" rtlCol="0">
            <a:spAutoFit/>
          </a:bodyPr>
          <a:lstStyle/>
          <a:p>
            <a:r>
              <a:rPr lang="en-GB" dirty="0"/>
              <a:t>Runtimes in milliseconds</a:t>
            </a:r>
          </a:p>
        </p:txBody>
      </p:sp>
      <p:sp>
        <p:nvSpPr>
          <p:cNvPr id="38" name="Rectangle 37">
            <a:extLst>
              <a:ext uri="{FF2B5EF4-FFF2-40B4-BE49-F238E27FC236}">
                <a16:creationId xmlns:a16="http://schemas.microsoft.com/office/drawing/2014/main" id="{8A563AAE-66EF-2547-87BA-BACA3DFE0D1F}"/>
              </a:ext>
            </a:extLst>
          </p:cNvPr>
          <p:cNvSpPr/>
          <p:nvPr/>
        </p:nvSpPr>
        <p:spPr>
          <a:xfrm>
            <a:off x="3393840" y="2897081"/>
            <a:ext cx="1290418" cy="369332"/>
          </a:xfrm>
          <a:prstGeom prst="rect">
            <a:avLst/>
          </a:prstGeom>
        </p:spPr>
        <p:txBody>
          <a:bodyPr wrap="none">
            <a:spAutoFit/>
          </a:bodyPr>
          <a:lstStyle/>
          <a:p>
            <a:pPr marL="9525" lvl="1"/>
            <a:r>
              <a:rPr lang="en-GB" dirty="0"/>
              <a:t>Linear scale</a:t>
            </a:r>
          </a:p>
        </p:txBody>
      </p:sp>
      <p:sp>
        <p:nvSpPr>
          <p:cNvPr id="73" name="Rectangle 72">
            <a:extLst>
              <a:ext uri="{FF2B5EF4-FFF2-40B4-BE49-F238E27FC236}">
                <a16:creationId xmlns:a16="http://schemas.microsoft.com/office/drawing/2014/main" id="{DABFDDF1-39B1-0A4B-874E-E69FCFCF7362}"/>
              </a:ext>
            </a:extLst>
          </p:cNvPr>
          <p:cNvSpPr/>
          <p:nvPr/>
        </p:nvSpPr>
        <p:spPr>
          <a:xfrm>
            <a:off x="7601547" y="2892637"/>
            <a:ext cx="1030731" cy="369332"/>
          </a:xfrm>
          <a:prstGeom prst="rect">
            <a:avLst/>
          </a:prstGeom>
        </p:spPr>
        <p:txBody>
          <a:bodyPr wrap="none">
            <a:spAutoFit/>
          </a:bodyPr>
          <a:lstStyle/>
          <a:p>
            <a:r>
              <a:rPr lang="en-GB" dirty="0"/>
              <a:t>Log scale</a:t>
            </a:r>
          </a:p>
        </p:txBody>
      </p:sp>
      <p:grpSp>
        <p:nvGrpSpPr>
          <p:cNvPr id="45" name="Group 44">
            <a:extLst>
              <a:ext uri="{FF2B5EF4-FFF2-40B4-BE49-F238E27FC236}">
                <a16:creationId xmlns:a16="http://schemas.microsoft.com/office/drawing/2014/main" id="{AC3DFCB2-ED81-F445-95BE-51E2848CF105}"/>
              </a:ext>
            </a:extLst>
          </p:cNvPr>
          <p:cNvGrpSpPr/>
          <p:nvPr/>
        </p:nvGrpSpPr>
        <p:grpSpPr>
          <a:xfrm>
            <a:off x="8124668" y="1077865"/>
            <a:ext cx="3658145" cy="1814772"/>
            <a:chOff x="6907622" y="3425312"/>
            <a:chExt cx="5051915" cy="2506208"/>
          </a:xfrm>
        </p:grpSpPr>
        <p:grpSp>
          <p:nvGrpSpPr>
            <p:cNvPr id="46" name="Group 45">
              <a:extLst>
                <a:ext uri="{FF2B5EF4-FFF2-40B4-BE49-F238E27FC236}">
                  <a16:creationId xmlns:a16="http://schemas.microsoft.com/office/drawing/2014/main" id="{3A3555FA-96B8-EB4B-A8E1-310087D522C0}"/>
                </a:ext>
              </a:extLst>
            </p:cNvPr>
            <p:cNvGrpSpPr/>
            <p:nvPr/>
          </p:nvGrpSpPr>
          <p:grpSpPr>
            <a:xfrm>
              <a:off x="8323703" y="3532117"/>
              <a:ext cx="1952714" cy="552081"/>
              <a:chOff x="8737128" y="2902693"/>
              <a:chExt cx="1952714" cy="552081"/>
            </a:xfrm>
          </p:grpSpPr>
          <p:cxnSp>
            <p:nvCxnSpPr>
              <p:cNvPr id="106" name="Straight Connector 105">
                <a:extLst>
                  <a:ext uri="{FF2B5EF4-FFF2-40B4-BE49-F238E27FC236}">
                    <a16:creationId xmlns:a16="http://schemas.microsoft.com/office/drawing/2014/main" id="{7DD9B61C-3388-CA4E-A04E-65134AD24DB8}"/>
                  </a:ext>
                </a:extLst>
              </p:cNvPr>
              <p:cNvCxnSpPr>
                <a:cxnSpLocks/>
                <a:stCxn id="47" idx="6"/>
                <a:endCxn id="111" idx="1"/>
              </p:cNvCxnSpPr>
              <p:nvPr/>
            </p:nvCxnSpPr>
            <p:spPr>
              <a:xfrm>
                <a:off x="8737128" y="3005079"/>
                <a:ext cx="840557" cy="85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E5479A5D-214E-7D49-8275-2AA8B077FD61}"/>
                  </a:ext>
                </a:extLst>
              </p:cNvPr>
              <p:cNvCxnSpPr>
                <a:cxnSpLocks/>
                <a:stCxn id="48" idx="2"/>
                <a:endCxn id="111" idx="3"/>
              </p:cNvCxnSpPr>
              <p:nvPr/>
            </p:nvCxnSpPr>
            <p:spPr>
              <a:xfrm flipH="1">
                <a:off x="9721685" y="3005081"/>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4B0C01F-9F4D-E244-986E-385EDA6F1E45}"/>
                  </a:ext>
                </a:extLst>
              </p:cNvPr>
              <p:cNvCxnSpPr>
                <a:cxnSpLocks/>
                <a:stCxn id="51" idx="0"/>
                <a:endCxn id="111" idx="2"/>
              </p:cNvCxnSpPr>
              <p:nvPr/>
            </p:nvCxnSpPr>
            <p:spPr>
              <a:xfrm flipH="1" flipV="1">
                <a:off x="9649685" y="3085607"/>
                <a:ext cx="6670"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9" name="Group 108">
                <a:extLst>
                  <a:ext uri="{FF2B5EF4-FFF2-40B4-BE49-F238E27FC236}">
                    <a16:creationId xmlns:a16="http://schemas.microsoft.com/office/drawing/2014/main" id="{B0C42B7B-FF05-8D44-80B7-A9138D1E6A2C}"/>
                  </a:ext>
                </a:extLst>
              </p:cNvPr>
              <p:cNvGrpSpPr/>
              <p:nvPr/>
            </p:nvGrpSpPr>
            <p:grpSpPr>
              <a:xfrm>
                <a:off x="9540595" y="2902693"/>
                <a:ext cx="540370" cy="412737"/>
                <a:chOff x="9540595" y="2902693"/>
                <a:chExt cx="540370" cy="412737"/>
              </a:xfrm>
            </p:grpSpPr>
            <p:sp>
              <p:nvSpPr>
                <p:cNvPr id="110" name="Rectangle 109">
                  <a:extLst>
                    <a:ext uri="{FF2B5EF4-FFF2-40B4-BE49-F238E27FC236}">
                      <a16:creationId xmlns:a16="http://schemas.microsoft.com/office/drawing/2014/main" id="{B2F8A331-3E48-D74D-83FD-7F18E7F2B38A}"/>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11" name="Rectangle 110">
                  <a:extLst>
                    <a:ext uri="{FF2B5EF4-FFF2-40B4-BE49-F238E27FC236}">
                      <a16:creationId xmlns:a16="http://schemas.microsoft.com/office/drawing/2014/main" id="{49C1030D-36A1-7D4D-99B0-BB3683854466}"/>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12" name="Rectangle 111">
                  <a:extLst>
                    <a:ext uri="{FF2B5EF4-FFF2-40B4-BE49-F238E27FC236}">
                      <a16:creationId xmlns:a16="http://schemas.microsoft.com/office/drawing/2014/main" id="{1E1D9381-B84B-B848-890A-250FC6F2D4A3}"/>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13" name="TextBox 112">
                      <a:extLst>
                        <a:ext uri="{FF2B5EF4-FFF2-40B4-BE49-F238E27FC236}">
                          <a16:creationId xmlns:a16="http://schemas.microsoft.com/office/drawing/2014/main" id="{69886F6E-583F-D640-8374-6E01D64A6134}"/>
                        </a:ext>
                      </a:extLst>
                    </p:cNvPr>
                    <p:cNvSpPr txBox="1"/>
                    <p:nvPr/>
                  </p:nvSpPr>
                  <p:spPr>
                    <a:xfrm>
                      <a:off x="9772811" y="3017901"/>
                      <a:ext cx="308154"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113" name="TextBox 112">
                      <a:extLst>
                        <a:ext uri="{FF2B5EF4-FFF2-40B4-BE49-F238E27FC236}">
                          <a16:creationId xmlns:a16="http://schemas.microsoft.com/office/drawing/2014/main" id="{69886F6E-583F-D640-8374-6E01D64A6134}"/>
                        </a:ext>
                      </a:extLst>
                    </p:cNvPr>
                    <p:cNvSpPr txBox="1">
                      <a:spLocks noRot="1" noChangeAspect="1" noMove="1" noResize="1" noEditPoints="1" noAdjustHandles="1" noChangeArrowheads="1" noChangeShapeType="1" noTextEdit="1"/>
                    </p:cNvSpPr>
                    <p:nvPr/>
                  </p:nvSpPr>
                  <p:spPr>
                    <a:xfrm>
                      <a:off x="9772811" y="3017901"/>
                      <a:ext cx="308154" cy="297529"/>
                    </a:xfrm>
                    <a:prstGeom prst="rect">
                      <a:avLst/>
                    </a:prstGeom>
                    <a:blipFill>
                      <a:blip r:embed="rId7"/>
                      <a:stretch>
                        <a:fillRect l="-29412" r="-5882" b="-2352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47" name="Oval 46">
                  <a:extLst>
                    <a:ext uri="{FF2B5EF4-FFF2-40B4-BE49-F238E27FC236}">
                      <a16:creationId xmlns:a16="http://schemas.microsoft.com/office/drawing/2014/main" id="{A14C7767-FA17-E840-85EB-FF3C610CA712}"/>
                    </a:ext>
                  </a:extLst>
                </p:cNvPr>
                <p:cNvSpPr/>
                <p:nvPr/>
              </p:nvSpPr>
              <p:spPr>
                <a:xfrm>
                  <a:off x="7109772" y="3425312"/>
                  <a:ext cx="1213931"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47" name="Oval 46">
                  <a:extLst>
                    <a:ext uri="{FF2B5EF4-FFF2-40B4-BE49-F238E27FC236}">
                      <a16:creationId xmlns:a16="http://schemas.microsoft.com/office/drawing/2014/main" id="{A14C7767-FA17-E840-85EB-FF3C610CA712}"/>
                    </a:ext>
                  </a:extLst>
                </p:cNvPr>
                <p:cNvSpPr>
                  <a:spLocks noRot="1" noChangeAspect="1" noMove="1" noResize="1" noEditPoints="1" noAdjustHandles="1" noChangeArrowheads="1" noChangeShapeType="1" noTextEdit="1"/>
                </p:cNvSpPr>
                <p:nvPr/>
              </p:nvSpPr>
              <p:spPr>
                <a:xfrm>
                  <a:off x="7109772" y="3425312"/>
                  <a:ext cx="1213931" cy="418382"/>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Oval 47">
                  <a:extLst>
                    <a:ext uri="{FF2B5EF4-FFF2-40B4-BE49-F238E27FC236}">
                      <a16:creationId xmlns:a16="http://schemas.microsoft.com/office/drawing/2014/main" id="{25A11529-D4A1-564A-90FD-6C3D48D75682}"/>
                    </a:ext>
                  </a:extLst>
                </p:cNvPr>
                <p:cNvSpPr/>
                <p:nvPr/>
              </p:nvSpPr>
              <p:spPr>
                <a:xfrm>
                  <a:off x="10276417" y="3425313"/>
                  <a:ext cx="1058655"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48" name="Oval 47">
                  <a:extLst>
                    <a:ext uri="{FF2B5EF4-FFF2-40B4-BE49-F238E27FC236}">
                      <a16:creationId xmlns:a16="http://schemas.microsoft.com/office/drawing/2014/main" id="{25A11529-D4A1-564A-90FD-6C3D48D75682}"/>
                    </a:ext>
                  </a:extLst>
                </p:cNvPr>
                <p:cNvSpPr>
                  <a:spLocks noRot="1" noChangeAspect="1" noMove="1" noResize="1" noEditPoints="1" noAdjustHandles="1" noChangeArrowheads="1" noChangeShapeType="1" noTextEdit="1"/>
                </p:cNvSpPr>
                <p:nvPr/>
              </p:nvSpPr>
              <p:spPr>
                <a:xfrm>
                  <a:off x="10276417" y="3425313"/>
                  <a:ext cx="1058655" cy="418382"/>
                </a:xfrm>
                <a:prstGeom prst="ellipse">
                  <a:avLst/>
                </a:prstGeom>
                <a:blipFill>
                  <a:blip r:embed="rId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Oval 48">
                  <a:extLst>
                    <a:ext uri="{FF2B5EF4-FFF2-40B4-BE49-F238E27FC236}">
                      <a16:creationId xmlns:a16="http://schemas.microsoft.com/office/drawing/2014/main" id="{E54DC2EF-E83C-124B-8B87-FA36420A46D6}"/>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Oval 49">
                  <a:extLst>
                    <a:ext uri="{FF2B5EF4-FFF2-40B4-BE49-F238E27FC236}">
                      <a16:creationId xmlns:a16="http://schemas.microsoft.com/office/drawing/2014/main" id="{205E7F5E-0E17-9342-9AD4-EF34B5E2A19D}"/>
                    </a:ext>
                  </a:extLst>
                </p:cNvPr>
                <p:cNvSpPr/>
                <p:nvPr/>
              </p:nvSpPr>
              <p:spPr>
                <a:xfrm>
                  <a:off x="6907622" y="4759231"/>
                  <a:ext cx="1650615"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0" name="Oval 49">
                  <a:extLst>
                    <a:ext uri="{FF2B5EF4-FFF2-40B4-BE49-F238E27FC236}">
                      <a16:creationId xmlns:a16="http://schemas.microsoft.com/office/drawing/2014/main" id="{205E7F5E-0E17-9342-9AD4-EF34B5E2A19D}"/>
                    </a:ext>
                  </a:extLst>
                </p:cNvPr>
                <p:cNvSpPr>
                  <a:spLocks noRot="1" noChangeAspect="1" noMove="1" noResize="1" noEditPoints="1" noAdjustHandles="1" noChangeArrowheads="1" noChangeShapeType="1" noTextEdit="1"/>
                </p:cNvSpPr>
                <p:nvPr/>
              </p:nvSpPr>
              <p:spPr>
                <a:xfrm>
                  <a:off x="6907622" y="4759231"/>
                  <a:ext cx="1650615" cy="418382"/>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Oval 50">
                  <a:extLst>
                    <a:ext uri="{FF2B5EF4-FFF2-40B4-BE49-F238E27FC236}">
                      <a16:creationId xmlns:a16="http://schemas.microsoft.com/office/drawing/2014/main" id="{9AC1FBE9-F21D-EA48-A323-F686FB12A4E6}"/>
                    </a:ext>
                  </a:extLst>
                </p:cNvPr>
                <p:cNvSpPr/>
                <p:nvPr/>
              </p:nvSpPr>
              <p:spPr>
                <a:xfrm>
                  <a:off x="8837373" y="4084198"/>
                  <a:ext cx="811112"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 name="Oval 50">
                  <a:extLst>
                    <a:ext uri="{FF2B5EF4-FFF2-40B4-BE49-F238E27FC236}">
                      <a16:creationId xmlns:a16="http://schemas.microsoft.com/office/drawing/2014/main" id="{9AC1FBE9-F21D-EA48-A323-F686FB12A4E6}"/>
                    </a:ext>
                  </a:extLst>
                </p:cNvPr>
                <p:cNvSpPr>
                  <a:spLocks noRot="1" noChangeAspect="1" noMove="1" noResize="1" noEditPoints="1" noAdjustHandles="1" noChangeArrowheads="1" noChangeShapeType="1" noTextEdit="1"/>
                </p:cNvSpPr>
                <p:nvPr/>
              </p:nvSpPr>
              <p:spPr>
                <a:xfrm>
                  <a:off x="8837373" y="4084198"/>
                  <a:ext cx="811112" cy="418382"/>
                </a:xfrm>
                <a:prstGeom prst="ellipse">
                  <a:avLst/>
                </a:prstGeom>
                <a:blipFill>
                  <a:blip r:embed="rId12"/>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Oval 51">
                  <a:extLst>
                    <a:ext uri="{FF2B5EF4-FFF2-40B4-BE49-F238E27FC236}">
                      <a16:creationId xmlns:a16="http://schemas.microsoft.com/office/drawing/2014/main" id="{9FCC2F3D-6161-C34C-8717-9AF96AE9B99A}"/>
                    </a:ext>
                  </a:extLst>
                </p:cNvPr>
                <p:cNvSpPr/>
                <p:nvPr/>
              </p:nvSpPr>
              <p:spPr>
                <a:xfrm>
                  <a:off x="10039464" y="4759231"/>
                  <a:ext cx="1920073"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2" name="Oval 51">
                  <a:extLst>
                    <a:ext uri="{FF2B5EF4-FFF2-40B4-BE49-F238E27FC236}">
                      <a16:creationId xmlns:a16="http://schemas.microsoft.com/office/drawing/2014/main" id="{9FCC2F3D-6161-C34C-8717-9AF96AE9B99A}"/>
                    </a:ext>
                  </a:extLst>
                </p:cNvPr>
                <p:cNvSpPr>
                  <a:spLocks noRot="1" noChangeAspect="1" noMove="1" noResize="1" noEditPoints="1" noAdjustHandles="1" noChangeArrowheads="1" noChangeShapeType="1" noTextEdit="1"/>
                </p:cNvSpPr>
                <p:nvPr/>
              </p:nvSpPr>
              <p:spPr>
                <a:xfrm>
                  <a:off x="10039464" y="4759231"/>
                  <a:ext cx="1920073" cy="418382"/>
                </a:xfrm>
                <a:prstGeom prst="ellipse">
                  <a:avLst/>
                </a:prstGeom>
                <a:blipFill>
                  <a:blip r:embed="rId13"/>
                  <a:stretch>
                    <a:fillRect/>
                  </a:stretch>
                </a:blipFill>
                <a:ln>
                  <a:solidFill>
                    <a:schemeClr val="tx1"/>
                  </a:solidFill>
                </a:ln>
              </p:spPr>
              <p:txBody>
                <a:bodyPr/>
                <a:lstStyle/>
                <a:p>
                  <a:r>
                    <a:rPr lang="en-GB">
                      <a:noFill/>
                    </a:rPr>
                    <a:t> </a:t>
                  </a:r>
                </a:p>
              </p:txBody>
            </p:sp>
          </mc:Fallback>
        </mc:AlternateContent>
        <p:cxnSp>
          <p:nvCxnSpPr>
            <p:cNvPr id="53" name="Straight Connector 52">
              <a:extLst>
                <a:ext uri="{FF2B5EF4-FFF2-40B4-BE49-F238E27FC236}">
                  <a16:creationId xmlns:a16="http://schemas.microsoft.com/office/drawing/2014/main" id="{C7F44AAE-7FBF-5A46-A497-6B5A15A80C1E}"/>
                </a:ext>
              </a:extLst>
            </p:cNvPr>
            <p:cNvCxnSpPr>
              <a:cxnSpLocks/>
              <a:stCxn id="50" idx="6"/>
              <a:endCxn id="71" idx="1"/>
            </p:cNvCxnSpPr>
            <p:nvPr/>
          </p:nvCxnSpPr>
          <p:spPr>
            <a:xfrm flipV="1">
              <a:off x="8558237" y="4967794"/>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C0DA4D80-9D07-7840-AAB5-2D484269062A}"/>
                </a:ext>
              </a:extLst>
            </p:cNvPr>
            <p:cNvCxnSpPr>
              <a:cxnSpLocks/>
              <a:stCxn id="51" idx="4"/>
              <a:endCxn id="71" idx="0"/>
            </p:cNvCxnSpPr>
            <p:nvPr/>
          </p:nvCxnSpPr>
          <p:spPr>
            <a:xfrm flipH="1">
              <a:off x="8971232" y="4502580"/>
              <a:ext cx="271697" cy="393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13DBB7EF-4BED-F946-9D36-499731E3B372}"/>
                </a:ext>
              </a:extLst>
            </p:cNvPr>
            <p:cNvCxnSpPr>
              <a:cxnSpLocks/>
              <a:stCxn id="49" idx="0"/>
              <a:endCxn id="71" idx="2"/>
            </p:cNvCxnSpPr>
            <p:nvPr/>
          </p:nvCxnSpPr>
          <p:spPr>
            <a:xfrm flipH="1" flipV="1">
              <a:off x="8971232" y="5039795"/>
              <a:ext cx="273844" cy="473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3A8829A9-69A4-464F-9CA8-91C603906D54}"/>
                </a:ext>
              </a:extLst>
            </p:cNvPr>
            <p:cNvGrpSpPr/>
            <p:nvPr/>
          </p:nvGrpSpPr>
          <p:grpSpPr>
            <a:xfrm>
              <a:off x="8610247" y="4856880"/>
              <a:ext cx="474503" cy="412240"/>
              <a:chOff x="9288700" y="2902693"/>
              <a:chExt cx="474503" cy="412240"/>
            </a:xfrm>
          </p:grpSpPr>
          <p:sp>
            <p:nvSpPr>
              <p:cNvPr id="70" name="Rectangle 69">
                <a:extLst>
                  <a:ext uri="{FF2B5EF4-FFF2-40B4-BE49-F238E27FC236}">
                    <a16:creationId xmlns:a16="http://schemas.microsoft.com/office/drawing/2014/main" id="{E6C48337-1102-0C43-871D-25DB94C20C56}"/>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71" name="Rectangle 70">
                <a:extLst>
                  <a:ext uri="{FF2B5EF4-FFF2-40B4-BE49-F238E27FC236}">
                    <a16:creationId xmlns:a16="http://schemas.microsoft.com/office/drawing/2014/main" id="{D5D64D1C-F733-284A-9D7F-43939E1A77DA}"/>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72" name="Rectangle 71">
                <a:extLst>
                  <a:ext uri="{FF2B5EF4-FFF2-40B4-BE49-F238E27FC236}">
                    <a16:creationId xmlns:a16="http://schemas.microsoft.com/office/drawing/2014/main" id="{FD599043-0920-BB48-AC1F-79159B07EE2B}"/>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05" name="TextBox 104">
                    <a:extLst>
                      <a:ext uri="{FF2B5EF4-FFF2-40B4-BE49-F238E27FC236}">
                        <a16:creationId xmlns:a16="http://schemas.microsoft.com/office/drawing/2014/main" id="{9071041E-A08C-5747-A870-23B1DE84FB32}"/>
                      </a:ext>
                    </a:extLst>
                  </p:cNvPr>
                  <p:cNvSpPr txBox="1"/>
                  <p:nvPr/>
                </p:nvSpPr>
                <p:spPr>
                  <a:xfrm>
                    <a:off x="9288700" y="3017404"/>
                    <a:ext cx="313909"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105" name="TextBox 104">
                    <a:extLst>
                      <a:ext uri="{FF2B5EF4-FFF2-40B4-BE49-F238E27FC236}">
                        <a16:creationId xmlns:a16="http://schemas.microsoft.com/office/drawing/2014/main" id="{9071041E-A08C-5747-A870-23B1DE84FB32}"/>
                      </a:ext>
                    </a:extLst>
                  </p:cNvPr>
                  <p:cNvSpPr txBox="1">
                    <a:spLocks noRot="1" noChangeAspect="1" noMove="1" noResize="1" noEditPoints="1" noAdjustHandles="1" noChangeArrowheads="1" noChangeShapeType="1" noTextEdit="1"/>
                  </p:cNvSpPr>
                  <p:nvPr/>
                </p:nvSpPr>
                <p:spPr>
                  <a:xfrm>
                    <a:off x="9288700" y="3017404"/>
                    <a:ext cx="313909" cy="297529"/>
                  </a:xfrm>
                  <a:prstGeom prst="rect">
                    <a:avLst/>
                  </a:prstGeom>
                  <a:blipFill>
                    <a:blip r:embed="rId14"/>
                    <a:stretch>
                      <a:fillRect l="-15789" b="-22222"/>
                    </a:stretch>
                  </a:blipFill>
                </p:spPr>
                <p:txBody>
                  <a:bodyPr/>
                  <a:lstStyle/>
                  <a:p>
                    <a:r>
                      <a:rPr lang="en-GB">
                        <a:noFill/>
                      </a:rPr>
                      <a:t> </a:t>
                    </a:r>
                  </a:p>
                </p:txBody>
              </p:sp>
            </mc:Fallback>
          </mc:AlternateContent>
        </p:grpSp>
        <p:cxnSp>
          <p:nvCxnSpPr>
            <p:cNvPr id="57" name="Straight Connector 56">
              <a:extLst>
                <a:ext uri="{FF2B5EF4-FFF2-40B4-BE49-F238E27FC236}">
                  <a16:creationId xmlns:a16="http://schemas.microsoft.com/office/drawing/2014/main" id="{18F05016-377B-E049-9C1A-4FA4862F59F5}"/>
                </a:ext>
              </a:extLst>
            </p:cNvPr>
            <p:cNvCxnSpPr>
              <a:cxnSpLocks/>
              <a:stCxn id="51" idx="4"/>
              <a:endCxn id="67" idx="0"/>
            </p:cNvCxnSpPr>
            <p:nvPr/>
          </p:nvCxnSpPr>
          <p:spPr>
            <a:xfrm>
              <a:off x="9242930" y="4502580"/>
              <a:ext cx="259175" cy="393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1B35B11D-21AF-E540-BD83-39A8D40452F7}"/>
                </a:ext>
              </a:extLst>
            </p:cNvPr>
            <p:cNvCxnSpPr>
              <a:cxnSpLocks/>
              <a:stCxn id="52" idx="2"/>
              <a:endCxn id="67" idx="3"/>
            </p:cNvCxnSpPr>
            <p:nvPr/>
          </p:nvCxnSpPr>
          <p:spPr>
            <a:xfrm flipH="1" flipV="1">
              <a:off x="9574104" y="4967794"/>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00A2DACF-9F5B-BE4E-9937-DC292FDC5B4B}"/>
                </a:ext>
              </a:extLst>
            </p:cNvPr>
            <p:cNvCxnSpPr>
              <a:cxnSpLocks/>
              <a:stCxn id="49" idx="0"/>
              <a:endCxn id="67" idx="2"/>
            </p:cNvCxnSpPr>
            <p:nvPr/>
          </p:nvCxnSpPr>
          <p:spPr>
            <a:xfrm flipV="1">
              <a:off x="9245076" y="5039795"/>
              <a:ext cx="257028" cy="473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9DE5F3D4-D38B-2F45-B872-D15CF9A66330}"/>
                </a:ext>
              </a:extLst>
            </p:cNvPr>
            <p:cNvGrpSpPr/>
            <p:nvPr/>
          </p:nvGrpSpPr>
          <p:grpSpPr>
            <a:xfrm>
              <a:off x="9393015" y="4856880"/>
              <a:ext cx="546126" cy="412736"/>
              <a:chOff x="9540595" y="2902693"/>
              <a:chExt cx="546126" cy="412736"/>
            </a:xfrm>
          </p:grpSpPr>
          <p:sp>
            <p:nvSpPr>
              <p:cNvPr id="66" name="Rectangle 65">
                <a:extLst>
                  <a:ext uri="{FF2B5EF4-FFF2-40B4-BE49-F238E27FC236}">
                    <a16:creationId xmlns:a16="http://schemas.microsoft.com/office/drawing/2014/main" id="{18D56B4F-D08E-5045-8518-6C89B6E056E7}"/>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67" name="Rectangle 66">
                <a:extLst>
                  <a:ext uri="{FF2B5EF4-FFF2-40B4-BE49-F238E27FC236}">
                    <a16:creationId xmlns:a16="http://schemas.microsoft.com/office/drawing/2014/main" id="{30316E2D-B631-C34E-969B-D7922EFC692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68" name="Rectangle 67">
                <a:extLst>
                  <a:ext uri="{FF2B5EF4-FFF2-40B4-BE49-F238E27FC236}">
                    <a16:creationId xmlns:a16="http://schemas.microsoft.com/office/drawing/2014/main" id="{1E930D59-B18D-6148-A524-8C5C79617E79}"/>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B4A431CE-D537-424B-AE04-0271A1CEAEA9}"/>
                      </a:ext>
                    </a:extLst>
                  </p:cNvPr>
                  <p:cNvSpPr txBox="1"/>
                  <p:nvPr/>
                </p:nvSpPr>
                <p:spPr>
                  <a:xfrm>
                    <a:off x="9772811" y="3017900"/>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69" name="TextBox 68">
                    <a:extLst>
                      <a:ext uri="{FF2B5EF4-FFF2-40B4-BE49-F238E27FC236}">
                        <a16:creationId xmlns:a16="http://schemas.microsoft.com/office/drawing/2014/main" id="{B4A431CE-D537-424B-AE04-0271A1CEAEA9}"/>
                      </a:ext>
                    </a:extLst>
                  </p:cNvPr>
                  <p:cNvSpPr txBox="1">
                    <a:spLocks noRot="1" noChangeAspect="1" noMove="1" noResize="1" noEditPoints="1" noAdjustHandles="1" noChangeArrowheads="1" noChangeShapeType="1" noTextEdit="1"/>
                  </p:cNvSpPr>
                  <p:nvPr/>
                </p:nvSpPr>
                <p:spPr>
                  <a:xfrm>
                    <a:off x="9772811" y="3017900"/>
                    <a:ext cx="313910" cy="297529"/>
                  </a:xfrm>
                  <a:prstGeom prst="rect">
                    <a:avLst/>
                  </a:prstGeom>
                  <a:blipFill>
                    <a:blip r:embed="rId15"/>
                    <a:stretch>
                      <a:fillRect l="-15789" b="-22222"/>
                    </a:stretch>
                  </a:blipFill>
                </p:spPr>
                <p:txBody>
                  <a:bodyPr/>
                  <a:lstStyle/>
                  <a:p>
                    <a:r>
                      <a:rPr lang="en-GB">
                        <a:noFill/>
                      </a:rPr>
                      <a:t> </a:t>
                    </a:r>
                  </a:p>
                </p:txBody>
              </p:sp>
            </mc:Fallback>
          </mc:AlternateContent>
        </p:grpSp>
        <p:grpSp>
          <p:nvGrpSpPr>
            <p:cNvPr id="61" name="Group 60">
              <a:extLst>
                <a:ext uri="{FF2B5EF4-FFF2-40B4-BE49-F238E27FC236}">
                  <a16:creationId xmlns:a16="http://schemas.microsoft.com/office/drawing/2014/main" id="{0584180C-518C-A94E-9784-90B205A21871}"/>
                </a:ext>
              </a:extLst>
            </p:cNvPr>
            <p:cNvGrpSpPr/>
            <p:nvPr/>
          </p:nvGrpSpPr>
          <p:grpSpPr>
            <a:xfrm>
              <a:off x="9648485" y="4206954"/>
              <a:ext cx="749540" cy="369529"/>
              <a:chOff x="8665851" y="2952819"/>
              <a:chExt cx="749540" cy="369529"/>
            </a:xfrm>
          </p:grpSpPr>
          <p:cxnSp>
            <p:nvCxnSpPr>
              <p:cNvPr id="62" name="Straight Connector 61">
                <a:extLst>
                  <a:ext uri="{FF2B5EF4-FFF2-40B4-BE49-F238E27FC236}">
                    <a16:creationId xmlns:a16="http://schemas.microsoft.com/office/drawing/2014/main" id="{B6492E8D-57B7-ED4D-AC4A-66E5F3034CB1}"/>
                  </a:ext>
                </a:extLst>
              </p:cNvPr>
              <p:cNvCxnSpPr>
                <a:cxnSpLocks/>
                <a:stCxn id="51" idx="6"/>
                <a:endCxn id="64" idx="1"/>
              </p:cNvCxnSpPr>
              <p:nvPr/>
            </p:nvCxnSpPr>
            <p:spPr>
              <a:xfrm flipV="1">
                <a:off x="8665851" y="3024819"/>
                <a:ext cx="291631" cy="1443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3" name="Group 62">
                <a:extLst>
                  <a:ext uri="{FF2B5EF4-FFF2-40B4-BE49-F238E27FC236}">
                    <a16:creationId xmlns:a16="http://schemas.microsoft.com/office/drawing/2014/main" id="{173F3D37-3BF9-0544-BA2A-FEAE118CFAC4}"/>
                  </a:ext>
                </a:extLst>
              </p:cNvPr>
              <p:cNvGrpSpPr/>
              <p:nvPr/>
            </p:nvGrpSpPr>
            <p:grpSpPr>
              <a:xfrm>
                <a:off x="8957481" y="2952819"/>
                <a:ext cx="457910" cy="369529"/>
                <a:chOff x="8957481" y="2952819"/>
                <a:chExt cx="457910" cy="369529"/>
              </a:xfrm>
            </p:grpSpPr>
            <p:sp>
              <p:nvSpPr>
                <p:cNvPr id="64" name="Rectangle 63">
                  <a:extLst>
                    <a:ext uri="{FF2B5EF4-FFF2-40B4-BE49-F238E27FC236}">
                      <a16:creationId xmlns:a16="http://schemas.microsoft.com/office/drawing/2014/main" id="{45DAAAD1-E1A3-4C4E-AD2B-640420DAFC2D}"/>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1D36407B-BEB4-B24A-98D8-C29A78D01643}"/>
                        </a:ext>
                      </a:extLst>
                    </p:cNvPr>
                    <p:cNvSpPr txBox="1"/>
                    <p:nvPr/>
                  </p:nvSpPr>
                  <p:spPr>
                    <a:xfrm>
                      <a:off x="9101481" y="3024819"/>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65" name="TextBox 64">
                      <a:extLst>
                        <a:ext uri="{FF2B5EF4-FFF2-40B4-BE49-F238E27FC236}">
                          <a16:creationId xmlns:a16="http://schemas.microsoft.com/office/drawing/2014/main" id="{1D36407B-BEB4-B24A-98D8-C29A78D01643}"/>
                        </a:ext>
                      </a:extLst>
                    </p:cNvPr>
                    <p:cNvSpPr txBox="1">
                      <a:spLocks noRot="1" noChangeAspect="1" noMove="1" noResize="1" noEditPoints="1" noAdjustHandles="1" noChangeArrowheads="1" noChangeShapeType="1" noTextEdit="1"/>
                    </p:cNvSpPr>
                    <p:nvPr/>
                  </p:nvSpPr>
                  <p:spPr>
                    <a:xfrm>
                      <a:off x="9101481" y="3024819"/>
                      <a:ext cx="313910" cy="297529"/>
                    </a:xfrm>
                    <a:prstGeom prst="rect">
                      <a:avLst/>
                    </a:prstGeom>
                    <a:blipFill>
                      <a:blip r:embed="rId16"/>
                      <a:stretch>
                        <a:fillRect l="-15789" b="-16667"/>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220038070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FD86A6-BEA8-DA40-A442-A4D97708173B}"/>
              </a:ext>
            </a:extLst>
          </p:cNvPr>
          <p:cNvSpPr>
            <a:spLocks noGrp="1"/>
          </p:cNvSpPr>
          <p:nvPr>
            <p:ph type="title"/>
          </p:nvPr>
        </p:nvSpPr>
        <p:spPr/>
        <p:txBody>
          <a:bodyPr>
            <a:normAutofit/>
          </a:bodyPr>
          <a:lstStyle/>
          <a:p>
            <a:r>
              <a:rPr lang="en-GB" dirty="0"/>
              <a:t>Runtimes: Increasing Counted Domain Size</a:t>
            </a:r>
          </a:p>
        </p:txBody>
      </p:sp>
      <mc:AlternateContent xmlns:mc="http://schemas.openxmlformats.org/markup-compatibility/2006" xmlns:a14="http://schemas.microsoft.com/office/drawing/2010/main">
        <mc:Choice Requires="a14">
          <p:sp>
            <p:nvSpPr>
              <p:cNvPr id="5" name="Content Placeholder 4">
                <a:extLst>
                  <a:ext uri="{FF2B5EF4-FFF2-40B4-BE49-F238E27FC236}">
                    <a16:creationId xmlns:a16="http://schemas.microsoft.com/office/drawing/2014/main" id="{4CA4F161-6290-F142-9131-0D47DFE5EEDD}"/>
                  </a:ext>
                </a:extLst>
              </p:cNvPr>
              <p:cNvSpPr>
                <a:spLocks noGrp="1"/>
              </p:cNvSpPr>
              <p:nvPr>
                <p:ph idx="1"/>
              </p:nvPr>
            </p:nvSpPr>
            <p:spPr/>
            <p:txBody>
              <a:bodyPr/>
              <a:lstStyle/>
              <a:p>
                <a:r>
                  <a:rPr lang="en-GB" dirty="0"/>
                  <a:t>One count conversion, i.e.,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𝑤</m:t>
                        </m:r>
                      </m:e>
                      <m:sub>
                        <m:r>
                          <a:rPr lang="en-GB" i="1">
                            <a:latin typeface="Cambria Math" panose="02040503050406030204" pitchFamily="18" charset="0"/>
                            <a:ea typeface="Cambria Math" panose="02040503050406030204" pitchFamily="18" charset="0"/>
                          </a:rPr>
                          <m:t>#</m:t>
                        </m:r>
                      </m:sub>
                    </m:sSub>
                    <m:r>
                      <a:rPr lang="de-DE" i="1">
                        <a:latin typeface="Cambria Math" panose="02040503050406030204" pitchFamily="18" charset="0"/>
                        <a:ea typeface="Cambria Math" panose="02040503050406030204" pitchFamily="18" charset="0"/>
                      </a:rPr>
                      <m:t>=1</m:t>
                    </m:r>
                  </m:oMath>
                </a14:m>
                <a:r>
                  <a:rPr lang="en-GB" dirty="0"/>
                  <a:t>,</a:t>
                </a:r>
              </a:p>
              <a:p>
                <a:pPr lvl="1"/>
                <a14:m>
                  <m:oMath xmlns:m="http://schemas.openxmlformats.org/officeDocument/2006/math">
                    <m:r>
                      <a:rPr lang="de-DE" i="1">
                        <a:latin typeface="Cambria Math" panose="02040503050406030204" pitchFamily="18" charset="0"/>
                      </a:rPr>
                      <m:t>𝑂</m:t>
                    </m:r>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𝑛</m:t>
                            </m:r>
                          </m:e>
                          <m:sub>
                            <m:r>
                              <a:rPr lang="de-DE" i="1">
                                <a:latin typeface="Cambria Math" panose="02040503050406030204" pitchFamily="18" charset="0"/>
                              </a:rPr>
                              <m:t>𝑇</m:t>
                            </m:r>
                          </m:sub>
                        </m:sSub>
                        <m:r>
                          <a:rPr lang="en-GB" i="1">
                            <a:latin typeface="Cambria Math" panose="02040503050406030204" pitchFamily="18" charset="0"/>
                            <a:ea typeface="Cambria Math" panose="02040503050406030204" pitchFamily="18" charset="0"/>
                          </a:rPr>
                          <m:t>∙</m:t>
                        </m:r>
                        <m:func>
                          <m:funcPr>
                            <m:ctrlPr>
                              <a:rPr lang="de-DE" i="1">
                                <a:latin typeface="Cambria Math" panose="02040503050406030204" pitchFamily="18" charset="0"/>
                              </a:rPr>
                            </m:ctrlPr>
                          </m:funcPr>
                          <m:fName>
                            <m:sSub>
                              <m:sSubPr>
                                <m:ctrlPr>
                                  <a:rPr lang="de-DE" i="1">
                                    <a:latin typeface="Cambria Math" panose="02040503050406030204" pitchFamily="18" charset="0"/>
                                  </a:rPr>
                                </m:ctrlPr>
                              </m:sSubPr>
                              <m:e>
                                <m:r>
                                  <m:rPr>
                                    <m:sty m:val="p"/>
                                  </m:rPr>
                                  <a:rPr lang="de-DE">
                                    <a:latin typeface="Cambria Math" panose="02040503050406030204" pitchFamily="18" charset="0"/>
                                  </a:rPr>
                                  <m:t>log</m:t>
                                </m:r>
                              </m:e>
                              <m:sub>
                                <m:r>
                                  <a:rPr lang="de-DE" i="1">
                                    <a:latin typeface="Cambria Math" panose="02040503050406030204" pitchFamily="18" charset="0"/>
                                  </a:rPr>
                                  <m:t>2</m:t>
                                </m:r>
                              </m:sub>
                            </m:sSub>
                          </m:fName>
                          <m:e>
                            <m:d>
                              <m:dPr>
                                <m:ctrlPr>
                                  <a:rPr lang="de-DE" i="1">
                                    <a:latin typeface="Cambria Math" panose="02040503050406030204" pitchFamily="18" charset="0"/>
                                  </a:rPr>
                                </m:ctrlPr>
                              </m:dPr>
                              <m:e>
                                <m:r>
                                  <a:rPr lang="de-DE" i="1">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rPr>
                            </m:ctrlPr>
                          </m:sSupPr>
                          <m:e>
                            <m:r>
                              <a:rPr lang="en-GB" i="1">
                                <a:latin typeface="Cambria Math" panose="02040503050406030204" pitchFamily="18" charset="0"/>
                              </a:rPr>
                              <m:t>𝑟</m:t>
                            </m:r>
                          </m:e>
                          <m:sup>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ea typeface="Cambria Math" panose="02040503050406030204" pitchFamily="18" charset="0"/>
                              </a:rPr>
                            </m:ctrlPr>
                          </m:sSupPr>
                          <m:e>
                            <m:r>
                              <a:rPr lang="de-DE" i="1" smtClean="0">
                                <a:solidFill>
                                  <a:srgbClr val="FFC000"/>
                                </a:solidFill>
                                <a:latin typeface="Cambria Math" panose="02040503050406030204" pitchFamily="18" charset="0"/>
                                <a:ea typeface="Cambria Math" panose="02040503050406030204" pitchFamily="18" charset="0"/>
                              </a:rPr>
                              <m:t>𝑛</m:t>
                            </m:r>
                          </m:e>
                          <m:sup>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𝑟</m:t>
                                </m:r>
                              </m:e>
                              <m:sub>
                                <m:r>
                                  <a:rPr lang="en-GB" i="1">
                                    <a:latin typeface="Cambria Math" panose="02040503050406030204" pitchFamily="18" charset="0"/>
                                    <a:ea typeface="Cambria Math" panose="02040503050406030204" pitchFamily="18" charset="0"/>
                                  </a:rPr>
                                  <m:t>#</m:t>
                                </m:r>
                              </m:sub>
                            </m:sSub>
                          </m:sup>
                        </m:sSup>
                      </m:e>
                    </m:d>
                  </m:oMath>
                </a14:m>
                <a:r>
                  <a:rPr lang="en-GB" dirty="0"/>
                  <a:t> vs. </a:t>
                </a:r>
                <a14:m>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de-DE" i="1">
                                <a:latin typeface="Cambria Math" panose="02040503050406030204" pitchFamily="18" charset="0"/>
                              </a:rPr>
                              <m:t>𝑔𝑟</m:t>
                            </m:r>
                            <m:d>
                              <m:dPr>
                                <m:ctrlPr>
                                  <a:rPr lang="de-DE" i="1">
                                    <a:latin typeface="Cambria Math" panose="02040503050406030204" pitchFamily="18" charset="0"/>
                                  </a:rPr>
                                </m:ctrlPr>
                              </m:dPr>
                              <m:e>
                                <m:r>
                                  <a:rPr lang="en-GB" i="1">
                                    <a:latin typeface="Cambria Math" panose="02040503050406030204" pitchFamily="18" charset="0"/>
                                  </a:rPr>
                                  <m:t>𝑇</m:t>
                                </m:r>
                              </m:e>
                            </m:d>
                          </m:sub>
                        </m:sSub>
                        <m:r>
                          <a:rPr lang="en-GB" i="1">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𝑟</m:t>
                            </m:r>
                          </m:e>
                          <m:sup>
                            <m:r>
                              <a:rPr lang="de-DE" i="1" smtClean="0">
                                <a:solidFill>
                                  <a:srgbClr val="FFC000"/>
                                </a:solidFill>
                                <a:latin typeface="Cambria Math" panose="02040503050406030204" pitchFamily="18" charset="0"/>
                                <a:ea typeface="Cambria Math" panose="02040503050406030204" pitchFamily="18" charset="0"/>
                              </a:rPr>
                              <m:t>𝑛</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𝑐</m:t>
                            </m:r>
                          </m:sup>
                        </m:sSup>
                      </m:e>
                    </m:d>
                  </m:oMath>
                </a14:m>
                <a:endParaRPr lang="en-GB" dirty="0"/>
              </a:p>
              <a:p>
                <a:pPr lvl="1"/>
                <a:r>
                  <a:rPr lang="en-GB" dirty="0"/>
                  <a:t>With domain size of </a:t>
                </a:r>
                <a14:m>
                  <m:oMath xmlns:m="http://schemas.openxmlformats.org/officeDocument/2006/math">
                    <m:r>
                      <a:rPr lang="en-GB" i="1" dirty="0" smtClean="0">
                        <a:latin typeface="Cambria Math" panose="02040503050406030204" pitchFamily="18" charset="0"/>
                      </a:rPr>
                      <m:t>𝐷</m:t>
                    </m:r>
                  </m:oMath>
                </a14:m>
                <a:r>
                  <a:rPr lang="en-GB" dirty="0"/>
                  <a:t> and </a:t>
                </a:r>
                <a14:m>
                  <m:oMath xmlns:m="http://schemas.openxmlformats.org/officeDocument/2006/math">
                    <m:r>
                      <a:rPr lang="de-DE" b="0" i="1" dirty="0" smtClean="0">
                        <a:latin typeface="Cambria Math" panose="02040503050406030204" pitchFamily="18" charset="0"/>
                      </a:rPr>
                      <m:t>𝐼</m:t>
                    </m:r>
                  </m:oMath>
                </a14:m>
                <a:r>
                  <a:rPr lang="en-GB" dirty="0"/>
                  <a:t> (in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𝑔</m:t>
                        </m:r>
                      </m:e>
                      <m:sub>
                        <m:r>
                          <a:rPr lang="en-GB" i="1" dirty="0" smtClean="0">
                            <a:latin typeface="Cambria Math" panose="02040503050406030204" pitchFamily="18" charset="0"/>
                          </a:rPr>
                          <m:t>1</m:t>
                        </m:r>
                      </m:sub>
                    </m:sSub>
                  </m:oMath>
                </a14:m>
                <a:r>
                  <a:rPr lang="en-GB" dirty="0"/>
                  <a:t>) increasing</a:t>
                </a:r>
              </a:p>
            </p:txBody>
          </p:sp>
        </mc:Choice>
        <mc:Fallback xmlns="">
          <p:sp>
            <p:nvSpPr>
              <p:cNvPr id="5" name="Content Placeholder 4">
                <a:extLst>
                  <a:ext uri="{FF2B5EF4-FFF2-40B4-BE49-F238E27FC236}">
                    <a16:creationId xmlns:a16="http://schemas.microsoft.com/office/drawing/2014/main" id="{4CA4F161-6290-F142-9131-0D47DFE5EEDD}"/>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3" name="Date Placeholder 2">
            <a:extLst>
              <a:ext uri="{FF2B5EF4-FFF2-40B4-BE49-F238E27FC236}">
                <a16:creationId xmlns:a16="http://schemas.microsoft.com/office/drawing/2014/main" id="{8D27C51C-F8E2-784B-9883-A11741AB287F}"/>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91B6BD03-7586-6C4C-9B52-1970C61BFB0B}"/>
              </a:ext>
            </a:extLst>
          </p:cNvPr>
          <p:cNvSpPr>
            <a:spLocks noGrp="1"/>
          </p:cNvSpPr>
          <p:nvPr>
            <p:ph type="ftr" sz="quarter" idx="3"/>
          </p:nvPr>
        </p:nvSpPr>
        <p:spPr/>
        <p:txBody>
          <a:bodyPr/>
          <a:lstStyle/>
          <a:p>
            <a:r>
              <a:rPr lang="en-GB"/>
              <a:t>T. Braun – StaRAI</a:t>
            </a:r>
            <a:endParaRPr lang="en-GB" dirty="0"/>
          </a:p>
        </p:txBody>
      </p:sp>
      <p:sp>
        <p:nvSpPr>
          <p:cNvPr id="4" name="Slide Number Placeholder 3">
            <a:extLst>
              <a:ext uri="{FF2B5EF4-FFF2-40B4-BE49-F238E27FC236}">
                <a16:creationId xmlns:a16="http://schemas.microsoft.com/office/drawing/2014/main" id="{85E66FAB-BC4A-5844-8340-1041D902BCC2}"/>
              </a:ext>
            </a:extLst>
          </p:cNvPr>
          <p:cNvSpPr>
            <a:spLocks noGrp="1"/>
          </p:cNvSpPr>
          <p:nvPr>
            <p:ph type="sldNum" sz="quarter" idx="4"/>
          </p:nvPr>
        </p:nvSpPr>
        <p:spPr/>
        <p:txBody>
          <a:bodyPr/>
          <a:lstStyle/>
          <a:p>
            <a:fld id="{67C9959E-8E6B-B04C-9955-EA096F41CA7A}" type="slidenum">
              <a:rPr lang="en-GB" smtClean="0"/>
              <a:t>61</a:t>
            </a:fld>
            <a:endParaRPr lang="en-GB"/>
          </a:p>
        </p:txBody>
      </p:sp>
      <p:pic>
        <p:nvPicPr>
          <p:cNvPr id="6" name="Picture 5">
            <a:extLst>
              <a:ext uri="{FF2B5EF4-FFF2-40B4-BE49-F238E27FC236}">
                <a16:creationId xmlns:a16="http://schemas.microsoft.com/office/drawing/2014/main" id="{0E9C74EE-FB90-4140-B896-0CD392A0E5B4}"/>
              </a:ext>
            </a:extLst>
          </p:cNvPr>
          <p:cNvPicPr>
            <a:picLocks noChangeAspect="1"/>
          </p:cNvPicPr>
          <p:nvPr/>
        </p:nvPicPr>
        <p:blipFill>
          <a:blip r:embed="rId3"/>
          <a:stretch>
            <a:fillRect/>
          </a:stretch>
        </p:blipFill>
        <p:spPr>
          <a:xfrm>
            <a:off x="5965854" y="2416879"/>
            <a:ext cx="4527477" cy="3621982"/>
          </a:xfrm>
          <a:prstGeom prst="rect">
            <a:avLst/>
          </a:prstGeom>
        </p:spPr>
      </p:pic>
      <p:pic>
        <p:nvPicPr>
          <p:cNvPr id="23" name="Picture 22">
            <a:extLst>
              <a:ext uri="{FF2B5EF4-FFF2-40B4-BE49-F238E27FC236}">
                <a16:creationId xmlns:a16="http://schemas.microsoft.com/office/drawing/2014/main" id="{39B99362-2D0C-3742-9FBD-11D97ECA7AA3}"/>
              </a:ext>
            </a:extLst>
          </p:cNvPr>
          <p:cNvPicPr>
            <a:picLocks noChangeAspect="1"/>
          </p:cNvPicPr>
          <p:nvPr/>
        </p:nvPicPr>
        <p:blipFill>
          <a:blip r:embed="rId4"/>
          <a:stretch>
            <a:fillRect/>
          </a:stretch>
        </p:blipFill>
        <p:spPr>
          <a:xfrm>
            <a:off x="1737771" y="2439501"/>
            <a:ext cx="4499999" cy="3600000"/>
          </a:xfrm>
          <a:prstGeom prst="rect">
            <a:avLst/>
          </a:prstGeom>
        </p:spPr>
      </p:pic>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A8A997BE-2A6F-BD47-BCFA-0C77A5B03D1D}"/>
                  </a:ext>
                </a:extLst>
              </p:cNvPr>
              <p:cNvSpPr txBox="1"/>
              <p:nvPr/>
            </p:nvSpPr>
            <p:spPr>
              <a:xfrm>
                <a:off x="2462604" y="5618800"/>
                <a:ext cx="3633046" cy="369332"/>
              </a:xfrm>
              <a:prstGeom prst="rect">
                <a:avLst/>
              </a:prstGeom>
              <a:noFill/>
            </p:spPr>
            <p:txBody>
              <a:bodyPr wrap="none" rtlCol="0">
                <a:spAutoFit/>
              </a:bodyPr>
              <a:lstStyle/>
              <a:p>
                <a:r>
                  <a:rPr lang="en-GB" dirty="0"/>
                  <a:t>Domain size </a:t>
                </a:r>
                <a14:m>
                  <m:oMath xmlns:m="http://schemas.openxmlformats.org/officeDocument/2006/math">
                    <m:d>
                      <m:dPr>
                        <m:begChr m:val="|"/>
                        <m:endChr m:val="|"/>
                        <m:ctrlPr>
                          <a:rPr lang="de-DE"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𝑑𝑜𝑚</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𝐷</m:t>
                            </m:r>
                          </m:e>
                        </m:d>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𝑑𝑜𝑚</m:t>
                        </m:r>
                        <m:d>
                          <m:dPr>
                            <m:ctrlPr>
                              <a:rPr lang="de-DE"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𝐼</m:t>
                            </m:r>
                          </m:e>
                        </m:d>
                      </m:e>
                    </m:d>
                  </m:oMath>
                </a14:m>
                <a:endParaRPr lang="en-GB" dirty="0"/>
              </a:p>
            </p:txBody>
          </p:sp>
        </mc:Choice>
        <mc:Fallback xmlns="">
          <p:sp>
            <p:nvSpPr>
              <p:cNvPr id="17" name="TextBox 16">
                <a:extLst>
                  <a:ext uri="{FF2B5EF4-FFF2-40B4-BE49-F238E27FC236}">
                    <a16:creationId xmlns:a16="http://schemas.microsoft.com/office/drawing/2014/main" id="{A8A997BE-2A6F-BD47-BCFA-0C77A5B03D1D}"/>
                  </a:ext>
                </a:extLst>
              </p:cNvPr>
              <p:cNvSpPr txBox="1">
                <a:spLocks noRot="1" noChangeAspect="1" noMove="1" noResize="1" noEditPoints="1" noAdjustHandles="1" noChangeArrowheads="1" noChangeShapeType="1" noTextEdit="1"/>
              </p:cNvSpPr>
              <p:nvPr/>
            </p:nvSpPr>
            <p:spPr>
              <a:xfrm>
                <a:off x="2462604" y="5618800"/>
                <a:ext cx="3633046" cy="369332"/>
              </a:xfrm>
              <a:prstGeom prst="rect">
                <a:avLst/>
              </a:prstGeom>
              <a:blipFill>
                <a:blip r:embed="rId5"/>
                <a:stretch>
                  <a:fillRect l="-1045" t="-3226" b="-2258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AB8DEE49-A278-A04C-A14F-9BA1F3EAEA57}"/>
                  </a:ext>
                </a:extLst>
              </p:cNvPr>
              <p:cNvSpPr txBox="1"/>
              <p:nvPr/>
            </p:nvSpPr>
            <p:spPr>
              <a:xfrm>
                <a:off x="6623328" y="5621681"/>
                <a:ext cx="3650102" cy="369332"/>
              </a:xfrm>
              <a:prstGeom prst="rect">
                <a:avLst/>
              </a:prstGeom>
              <a:noFill/>
            </p:spPr>
            <p:txBody>
              <a:bodyPr wrap="none" rtlCol="0">
                <a:spAutoFit/>
              </a:bodyPr>
              <a:lstStyle/>
              <a:p>
                <a:r>
                  <a:rPr lang="en-GB" dirty="0"/>
                  <a:t>Domain size </a:t>
                </a:r>
                <a14:m>
                  <m:oMath xmlns:m="http://schemas.openxmlformats.org/officeDocument/2006/math">
                    <m:d>
                      <m:dPr>
                        <m:begChr m:val="|"/>
                        <m:endChr m:val="|"/>
                        <m:ctrlPr>
                          <a:rPr lang="de-DE"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𝑑𝑜𝑚</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𝐷</m:t>
                            </m:r>
                          </m:e>
                        </m:d>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𝑑𝑜𝑚</m:t>
                        </m:r>
                        <m:d>
                          <m:dPr>
                            <m:ctrlPr>
                              <a:rPr lang="de-DE"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𝐼</m:t>
                            </m:r>
                          </m:e>
                        </m:d>
                      </m:e>
                    </m:d>
                  </m:oMath>
                </a14:m>
                <a:endParaRPr lang="en-GB" dirty="0"/>
              </a:p>
            </p:txBody>
          </p:sp>
        </mc:Choice>
        <mc:Fallback xmlns="">
          <p:sp>
            <p:nvSpPr>
              <p:cNvPr id="18" name="TextBox 17">
                <a:extLst>
                  <a:ext uri="{FF2B5EF4-FFF2-40B4-BE49-F238E27FC236}">
                    <a16:creationId xmlns:a16="http://schemas.microsoft.com/office/drawing/2014/main" id="{AB8DEE49-A278-A04C-A14F-9BA1F3EAEA57}"/>
                  </a:ext>
                </a:extLst>
              </p:cNvPr>
              <p:cNvSpPr txBox="1">
                <a:spLocks noRot="1" noChangeAspect="1" noMove="1" noResize="1" noEditPoints="1" noAdjustHandles="1" noChangeArrowheads="1" noChangeShapeType="1" noTextEdit="1"/>
              </p:cNvSpPr>
              <p:nvPr/>
            </p:nvSpPr>
            <p:spPr>
              <a:xfrm>
                <a:off x="6623328" y="5621681"/>
                <a:ext cx="3650102" cy="369332"/>
              </a:xfrm>
              <a:prstGeom prst="rect">
                <a:avLst/>
              </a:prstGeom>
              <a:blipFill>
                <a:blip r:embed="rId6"/>
                <a:stretch>
                  <a:fillRect l="-1389" t="-6667" b="-23333"/>
                </a:stretch>
              </a:blipFill>
            </p:spPr>
            <p:txBody>
              <a:bodyPr/>
              <a:lstStyle/>
              <a:p>
                <a:r>
                  <a:rPr lang="en-GB">
                    <a:noFill/>
                  </a:rPr>
                  <a:t> </a:t>
                </a:r>
              </a:p>
            </p:txBody>
          </p:sp>
        </mc:Fallback>
      </mc:AlternateContent>
      <p:sp>
        <p:nvSpPr>
          <p:cNvPr id="19" name="TextBox 18">
            <a:extLst>
              <a:ext uri="{FF2B5EF4-FFF2-40B4-BE49-F238E27FC236}">
                <a16:creationId xmlns:a16="http://schemas.microsoft.com/office/drawing/2014/main" id="{48D7F5B1-2DB8-0A49-A2B4-B5E60B3159AD}"/>
              </a:ext>
            </a:extLst>
          </p:cNvPr>
          <p:cNvSpPr txBox="1"/>
          <p:nvPr/>
        </p:nvSpPr>
        <p:spPr>
          <a:xfrm rot="16200000">
            <a:off x="219862" y="4054515"/>
            <a:ext cx="2503378" cy="369332"/>
          </a:xfrm>
          <a:prstGeom prst="rect">
            <a:avLst/>
          </a:prstGeom>
          <a:noFill/>
        </p:spPr>
        <p:txBody>
          <a:bodyPr wrap="none" rtlCol="0">
            <a:spAutoFit/>
          </a:bodyPr>
          <a:lstStyle/>
          <a:p>
            <a:r>
              <a:rPr lang="en-GB" dirty="0"/>
              <a:t>Runtimes in milliseconds</a:t>
            </a:r>
          </a:p>
        </p:txBody>
      </p:sp>
      <p:sp>
        <p:nvSpPr>
          <p:cNvPr id="20" name="Rectangle 19">
            <a:extLst>
              <a:ext uri="{FF2B5EF4-FFF2-40B4-BE49-F238E27FC236}">
                <a16:creationId xmlns:a16="http://schemas.microsoft.com/office/drawing/2014/main" id="{03F6129F-8235-FF4A-8FDC-93BC644EB78D}"/>
              </a:ext>
            </a:extLst>
          </p:cNvPr>
          <p:cNvSpPr/>
          <p:nvPr/>
        </p:nvSpPr>
        <p:spPr>
          <a:xfrm>
            <a:off x="3489871" y="2829950"/>
            <a:ext cx="1290418" cy="369332"/>
          </a:xfrm>
          <a:prstGeom prst="rect">
            <a:avLst/>
          </a:prstGeom>
        </p:spPr>
        <p:txBody>
          <a:bodyPr wrap="none">
            <a:spAutoFit/>
          </a:bodyPr>
          <a:lstStyle/>
          <a:p>
            <a:pPr marL="9525" lvl="1"/>
            <a:r>
              <a:rPr lang="en-GB" dirty="0"/>
              <a:t>Linear scale</a:t>
            </a:r>
          </a:p>
        </p:txBody>
      </p:sp>
      <p:sp>
        <p:nvSpPr>
          <p:cNvPr id="21" name="Rectangle 20">
            <a:extLst>
              <a:ext uri="{FF2B5EF4-FFF2-40B4-BE49-F238E27FC236}">
                <a16:creationId xmlns:a16="http://schemas.microsoft.com/office/drawing/2014/main" id="{33A99DD9-EFCD-BF4C-8B0F-B8D7EE6D9905}"/>
              </a:ext>
            </a:extLst>
          </p:cNvPr>
          <p:cNvSpPr/>
          <p:nvPr/>
        </p:nvSpPr>
        <p:spPr>
          <a:xfrm>
            <a:off x="7697578" y="2824773"/>
            <a:ext cx="1030731" cy="369332"/>
          </a:xfrm>
          <a:prstGeom prst="rect">
            <a:avLst/>
          </a:prstGeom>
        </p:spPr>
        <p:txBody>
          <a:bodyPr wrap="none">
            <a:spAutoFit/>
          </a:bodyPr>
          <a:lstStyle/>
          <a:p>
            <a:r>
              <a:rPr lang="en-GB" dirty="0"/>
              <a:t>Log scale</a:t>
            </a:r>
          </a:p>
        </p:txBody>
      </p:sp>
      <p:grpSp>
        <p:nvGrpSpPr>
          <p:cNvPr id="64" name="Group 63">
            <a:extLst>
              <a:ext uri="{FF2B5EF4-FFF2-40B4-BE49-F238E27FC236}">
                <a16:creationId xmlns:a16="http://schemas.microsoft.com/office/drawing/2014/main" id="{773A0566-1BC2-F64F-A68F-4D37A7D0CD61}"/>
              </a:ext>
            </a:extLst>
          </p:cNvPr>
          <p:cNvGrpSpPr/>
          <p:nvPr/>
        </p:nvGrpSpPr>
        <p:grpSpPr>
          <a:xfrm>
            <a:off x="8169497" y="745865"/>
            <a:ext cx="3658145" cy="1650928"/>
            <a:chOff x="6907622" y="3651587"/>
            <a:chExt cx="5051915" cy="2279933"/>
          </a:xfrm>
        </p:grpSpPr>
        <p:grpSp>
          <p:nvGrpSpPr>
            <p:cNvPr id="65" name="Group 64">
              <a:extLst>
                <a:ext uri="{FF2B5EF4-FFF2-40B4-BE49-F238E27FC236}">
                  <a16:creationId xmlns:a16="http://schemas.microsoft.com/office/drawing/2014/main" id="{D2F80E49-E198-0C42-8BB6-FC970CD9B9F2}"/>
                </a:ext>
              </a:extLst>
            </p:cNvPr>
            <p:cNvGrpSpPr/>
            <p:nvPr/>
          </p:nvGrpSpPr>
          <p:grpSpPr>
            <a:xfrm>
              <a:off x="8323703" y="3758390"/>
              <a:ext cx="1952714" cy="514051"/>
              <a:chOff x="8737128" y="3128966"/>
              <a:chExt cx="1952714" cy="514051"/>
            </a:xfrm>
          </p:grpSpPr>
          <p:cxnSp>
            <p:nvCxnSpPr>
              <p:cNvPr id="93" name="Straight Connector 92">
                <a:extLst>
                  <a:ext uri="{FF2B5EF4-FFF2-40B4-BE49-F238E27FC236}">
                    <a16:creationId xmlns:a16="http://schemas.microsoft.com/office/drawing/2014/main" id="{E9725795-4C2F-A04E-B1BD-FADD5E76D103}"/>
                  </a:ext>
                </a:extLst>
              </p:cNvPr>
              <p:cNvCxnSpPr>
                <a:cxnSpLocks/>
                <a:stCxn id="66" idx="6"/>
                <a:endCxn id="98"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DE3C5D14-8D72-E945-8A73-A96CE14F76CD}"/>
                  </a:ext>
                </a:extLst>
              </p:cNvPr>
              <p:cNvCxnSpPr>
                <a:cxnSpLocks/>
                <a:stCxn id="67" idx="2"/>
                <a:endCxn id="98"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7C3276D9-2E2A-5440-8C85-9AD33DC1E644}"/>
                  </a:ext>
                </a:extLst>
              </p:cNvPr>
              <p:cNvCxnSpPr>
                <a:cxnSpLocks/>
                <a:stCxn id="70" idx="0"/>
                <a:endCxn id="98"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Group 95">
                <a:extLst>
                  <a:ext uri="{FF2B5EF4-FFF2-40B4-BE49-F238E27FC236}">
                    <a16:creationId xmlns:a16="http://schemas.microsoft.com/office/drawing/2014/main" id="{D0B19C2F-3115-274D-99FD-A5C48C3EADEA}"/>
                  </a:ext>
                </a:extLst>
              </p:cNvPr>
              <p:cNvGrpSpPr/>
              <p:nvPr/>
            </p:nvGrpSpPr>
            <p:grpSpPr>
              <a:xfrm>
                <a:off x="9540595" y="3128966"/>
                <a:ext cx="540370" cy="412745"/>
                <a:chOff x="9540595" y="3128966"/>
                <a:chExt cx="540370" cy="412745"/>
              </a:xfrm>
            </p:grpSpPr>
            <p:sp>
              <p:nvSpPr>
                <p:cNvPr id="97" name="Rectangle 96">
                  <a:extLst>
                    <a:ext uri="{FF2B5EF4-FFF2-40B4-BE49-F238E27FC236}">
                      <a16:creationId xmlns:a16="http://schemas.microsoft.com/office/drawing/2014/main" id="{17353FE4-CCAB-6540-8FE2-F2B9E87E01E4}"/>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98" name="Rectangle 97">
                  <a:extLst>
                    <a:ext uri="{FF2B5EF4-FFF2-40B4-BE49-F238E27FC236}">
                      <a16:creationId xmlns:a16="http://schemas.microsoft.com/office/drawing/2014/main" id="{06847D86-A95C-D94C-A11E-A1D35DB8BBD1}"/>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99" name="Rectangle 98">
                  <a:extLst>
                    <a:ext uri="{FF2B5EF4-FFF2-40B4-BE49-F238E27FC236}">
                      <a16:creationId xmlns:a16="http://schemas.microsoft.com/office/drawing/2014/main" id="{F7CD46AA-D04C-684A-8842-8B2E8B733334}"/>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00" name="TextBox 99">
                      <a:extLst>
                        <a:ext uri="{FF2B5EF4-FFF2-40B4-BE49-F238E27FC236}">
                          <a16:creationId xmlns:a16="http://schemas.microsoft.com/office/drawing/2014/main" id="{D64051FB-14E4-1848-9A93-67DD887DF7A7}"/>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66" name="Oval 65">
                  <a:extLst>
                    <a:ext uri="{FF2B5EF4-FFF2-40B4-BE49-F238E27FC236}">
                      <a16:creationId xmlns:a16="http://schemas.microsoft.com/office/drawing/2014/main" id="{DBC5601F-15F9-2C4E-A568-9A0ED6A159A3}"/>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Oval 66">
                  <a:extLst>
                    <a:ext uri="{FF2B5EF4-FFF2-40B4-BE49-F238E27FC236}">
                      <a16:creationId xmlns:a16="http://schemas.microsoft.com/office/drawing/2014/main" id="{155A8004-9FB4-0643-B134-D2265967274B}"/>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8" name="Oval 67">
                  <a:extLst>
                    <a:ext uri="{FF2B5EF4-FFF2-40B4-BE49-F238E27FC236}">
                      <a16:creationId xmlns:a16="http://schemas.microsoft.com/office/drawing/2014/main" id="{EBC6145A-8729-5842-91A6-F0B864C2A8D7}"/>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9" name="Oval 68">
                  <a:extLst>
                    <a:ext uri="{FF2B5EF4-FFF2-40B4-BE49-F238E27FC236}">
                      <a16:creationId xmlns:a16="http://schemas.microsoft.com/office/drawing/2014/main" id="{9190C38B-547F-A742-B13F-7070B624C0A3}"/>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Oval 69">
                  <a:extLst>
                    <a:ext uri="{FF2B5EF4-FFF2-40B4-BE49-F238E27FC236}">
                      <a16:creationId xmlns:a16="http://schemas.microsoft.com/office/drawing/2014/main" id="{92D22595-F761-D245-B98F-FE2739F2F3CA}"/>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1" name="Oval 70">
                  <a:extLst>
                    <a:ext uri="{FF2B5EF4-FFF2-40B4-BE49-F238E27FC236}">
                      <a16:creationId xmlns:a16="http://schemas.microsoft.com/office/drawing/2014/main" id="{C63A7328-3A12-D842-A79A-A3EA99E0D4BB}"/>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72" name="Straight Connector 71">
              <a:extLst>
                <a:ext uri="{FF2B5EF4-FFF2-40B4-BE49-F238E27FC236}">
                  <a16:creationId xmlns:a16="http://schemas.microsoft.com/office/drawing/2014/main" id="{40EEE037-DFA5-5D4F-BE6C-CA1232CA650F}"/>
                </a:ext>
              </a:extLst>
            </p:cNvPr>
            <p:cNvCxnSpPr>
              <a:cxnSpLocks/>
              <a:stCxn id="69" idx="6"/>
              <a:endCxn id="90"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54E439B2-722A-8943-9FD1-4BA126C820A5}"/>
                </a:ext>
              </a:extLst>
            </p:cNvPr>
            <p:cNvCxnSpPr>
              <a:cxnSpLocks/>
              <a:stCxn id="70" idx="4"/>
              <a:endCxn id="90"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EFC7A6C3-9773-324B-A293-A025391556F0}"/>
                </a:ext>
              </a:extLst>
            </p:cNvPr>
            <p:cNvCxnSpPr>
              <a:cxnSpLocks/>
              <a:stCxn id="68" idx="0"/>
              <a:endCxn id="90"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 name="Group 74">
              <a:extLst>
                <a:ext uri="{FF2B5EF4-FFF2-40B4-BE49-F238E27FC236}">
                  <a16:creationId xmlns:a16="http://schemas.microsoft.com/office/drawing/2014/main" id="{305D77C9-D5AB-6B4E-9CBA-532B0F511FB7}"/>
                </a:ext>
              </a:extLst>
            </p:cNvPr>
            <p:cNvGrpSpPr/>
            <p:nvPr/>
          </p:nvGrpSpPr>
          <p:grpSpPr>
            <a:xfrm>
              <a:off x="8610247" y="4990220"/>
              <a:ext cx="474503" cy="412240"/>
              <a:chOff x="9288700" y="3036033"/>
              <a:chExt cx="474503" cy="412240"/>
            </a:xfrm>
          </p:grpSpPr>
          <p:sp>
            <p:nvSpPr>
              <p:cNvPr id="89" name="Rectangle 88">
                <a:extLst>
                  <a:ext uri="{FF2B5EF4-FFF2-40B4-BE49-F238E27FC236}">
                    <a16:creationId xmlns:a16="http://schemas.microsoft.com/office/drawing/2014/main" id="{EBAFE2E7-8121-A846-9D13-80E6163CA454}"/>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90" name="Rectangle 89">
                <a:extLst>
                  <a:ext uri="{FF2B5EF4-FFF2-40B4-BE49-F238E27FC236}">
                    <a16:creationId xmlns:a16="http://schemas.microsoft.com/office/drawing/2014/main" id="{9D66B6CA-6FCA-5B4A-B91F-2CEFA727D86B}"/>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91" name="Rectangle 90">
                <a:extLst>
                  <a:ext uri="{FF2B5EF4-FFF2-40B4-BE49-F238E27FC236}">
                    <a16:creationId xmlns:a16="http://schemas.microsoft.com/office/drawing/2014/main" id="{5CF5C254-5525-A741-AAF2-72A8FDC70F2D}"/>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92" name="TextBox 91">
                    <a:extLst>
                      <a:ext uri="{FF2B5EF4-FFF2-40B4-BE49-F238E27FC236}">
                        <a16:creationId xmlns:a16="http://schemas.microsoft.com/office/drawing/2014/main" id="{71227C5D-C15B-4C45-A8D4-DAE03CC04BCE}"/>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76" name="Straight Connector 75">
              <a:extLst>
                <a:ext uri="{FF2B5EF4-FFF2-40B4-BE49-F238E27FC236}">
                  <a16:creationId xmlns:a16="http://schemas.microsoft.com/office/drawing/2014/main" id="{D810AC61-740B-AC47-8CC6-61769B2CD0B5}"/>
                </a:ext>
              </a:extLst>
            </p:cNvPr>
            <p:cNvCxnSpPr>
              <a:cxnSpLocks/>
              <a:stCxn id="70" idx="4"/>
              <a:endCxn id="86"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53B26E68-4F9E-554C-8F8D-AE38F50094A5}"/>
                </a:ext>
              </a:extLst>
            </p:cNvPr>
            <p:cNvCxnSpPr>
              <a:cxnSpLocks/>
              <a:stCxn id="71" idx="2"/>
              <a:endCxn id="86"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470F6DED-9AB0-AA4C-8AC6-C4F3074C063B}"/>
                </a:ext>
              </a:extLst>
            </p:cNvPr>
            <p:cNvCxnSpPr>
              <a:cxnSpLocks/>
              <a:stCxn id="68" idx="0"/>
              <a:endCxn id="86"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78">
              <a:extLst>
                <a:ext uri="{FF2B5EF4-FFF2-40B4-BE49-F238E27FC236}">
                  <a16:creationId xmlns:a16="http://schemas.microsoft.com/office/drawing/2014/main" id="{68FE2A87-7A4F-B943-8208-5D7FC7FD3A81}"/>
                </a:ext>
              </a:extLst>
            </p:cNvPr>
            <p:cNvGrpSpPr/>
            <p:nvPr/>
          </p:nvGrpSpPr>
          <p:grpSpPr>
            <a:xfrm>
              <a:off x="9393015" y="4990220"/>
              <a:ext cx="546126" cy="412737"/>
              <a:chOff x="9540595" y="3036033"/>
              <a:chExt cx="546126" cy="412737"/>
            </a:xfrm>
          </p:grpSpPr>
          <p:sp>
            <p:nvSpPr>
              <p:cNvPr id="85" name="Rectangle 84">
                <a:extLst>
                  <a:ext uri="{FF2B5EF4-FFF2-40B4-BE49-F238E27FC236}">
                    <a16:creationId xmlns:a16="http://schemas.microsoft.com/office/drawing/2014/main" id="{29204197-A427-4148-9319-71AD06779565}"/>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86" name="Rectangle 85">
                <a:extLst>
                  <a:ext uri="{FF2B5EF4-FFF2-40B4-BE49-F238E27FC236}">
                    <a16:creationId xmlns:a16="http://schemas.microsoft.com/office/drawing/2014/main" id="{8AB01CDD-F2F7-744C-ABD5-DF6DCDF87B29}"/>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87" name="Rectangle 86">
                <a:extLst>
                  <a:ext uri="{FF2B5EF4-FFF2-40B4-BE49-F238E27FC236}">
                    <a16:creationId xmlns:a16="http://schemas.microsoft.com/office/drawing/2014/main" id="{FCDF2862-88C0-5441-A05B-6AB2069BF0C2}"/>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88" name="TextBox 87">
                    <a:extLst>
                      <a:ext uri="{FF2B5EF4-FFF2-40B4-BE49-F238E27FC236}">
                        <a16:creationId xmlns:a16="http://schemas.microsoft.com/office/drawing/2014/main" id="{1BD681D8-73A3-6146-AA13-3911566A9412}"/>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80" name="Group 79">
              <a:extLst>
                <a:ext uri="{FF2B5EF4-FFF2-40B4-BE49-F238E27FC236}">
                  <a16:creationId xmlns:a16="http://schemas.microsoft.com/office/drawing/2014/main" id="{DCB5D3AE-77C9-684A-BC61-ABB0D89FD30A}"/>
                </a:ext>
              </a:extLst>
            </p:cNvPr>
            <p:cNvGrpSpPr/>
            <p:nvPr/>
          </p:nvGrpSpPr>
          <p:grpSpPr>
            <a:xfrm>
              <a:off x="9648485" y="4409628"/>
              <a:ext cx="749540" cy="380873"/>
              <a:chOff x="8665851" y="3155493"/>
              <a:chExt cx="749540" cy="380873"/>
            </a:xfrm>
          </p:grpSpPr>
          <p:cxnSp>
            <p:nvCxnSpPr>
              <p:cNvPr id="81" name="Straight Connector 80">
                <a:extLst>
                  <a:ext uri="{FF2B5EF4-FFF2-40B4-BE49-F238E27FC236}">
                    <a16:creationId xmlns:a16="http://schemas.microsoft.com/office/drawing/2014/main" id="{36E455FD-43C9-224A-BE89-5D992D95998E}"/>
                  </a:ext>
                </a:extLst>
              </p:cNvPr>
              <p:cNvCxnSpPr>
                <a:cxnSpLocks/>
                <a:stCxn id="70" idx="6"/>
                <a:endCxn id="83"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40DA43F4-331A-8F48-99A9-2D486F870A63}"/>
                  </a:ext>
                </a:extLst>
              </p:cNvPr>
              <p:cNvGrpSpPr/>
              <p:nvPr/>
            </p:nvGrpSpPr>
            <p:grpSpPr>
              <a:xfrm>
                <a:off x="8957481" y="3155493"/>
                <a:ext cx="457910" cy="380873"/>
                <a:chOff x="8957481" y="3155493"/>
                <a:chExt cx="457910" cy="380873"/>
              </a:xfrm>
            </p:grpSpPr>
            <p:sp>
              <p:nvSpPr>
                <p:cNvPr id="83" name="Rectangle 82">
                  <a:extLst>
                    <a:ext uri="{FF2B5EF4-FFF2-40B4-BE49-F238E27FC236}">
                      <a16:creationId xmlns:a16="http://schemas.microsoft.com/office/drawing/2014/main" id="{7F636257-A216-9B4A-8971-262B8F8EF992}"/>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84" name="TextBox 83">
                      <a:extLst>
                        <a:ext uri="{FF2B5EF4-FFF2-40B4-BE49-F238E27FC236}">
                          <a16:creationId xmlns:a16="http://schemas.microsoft.com/office/drawing/2014/main" id="{0E37278C-3775-0647-B520-245B9B6A90CD}"/>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191929657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4E8FDD-35FB-A941-9CDB-A3A3C80461A8}"/>
              </a:ext>
            </a:extLst>
          </p:cNvPr>
          <p:cNvSpPr>
            <a:spLocks noGrp="1"/>
          </p:cNvSpPr>
          <p:nvPr>
            <p:ph type="title"/>
          </p:nvPr>
        </p:nvSpPr>
        <p:spPr/>
        <p:txBody>
          <a:bodyPr/>
          <a:lstStyle/>
          <a:p>
            <a:r>
              <a:rPr lang="en-GB" dirty="0"/>
              <a:t>Tractability</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D003BB65-99C0-2F43-BF35-B8CF0219C312}"/>
                  </a:ext>
                </a:extLst>
              </p:cNvPr>
              <p:cNvSpPr>
                <a:spLocks noGrp="1"/>
              </p:cNvSpPr>
              <p:nvPr>
                <p:ph idx="1"/>
              </p:nvPr>
            </p:nvSpPr>
            <p:spPr/>
            <p:txBody>
              <a:bodyPr>
                <a:normAutofit/>
              </a:bodyPr>
              <a:lstStyle/>
              <a:p>
                <a:r>
                  <a:rPr lang="en-GB" dirty="0"/>
                  <a:t>A query answering problem is </a:t>
                </a:r>
                <a:r>
                  <a:rPr lang="en-GB" dirty="0">
                    <a:solidFill>
                      <a:schemeClr val="accent1"/>
                    </a:solidFill>
                  </a:rPr>
                  <a:t>tractable</a:t>
                </a:r>
                <a:r>
                  <a:rPr lang="en-GB" dirty="0"/>
                  <a:t> </a:t>
                </a:r>
              </a:p>
              <a:p>
                <a:pPr lvl="1"/>
                <a:r>
                  <a:rPr lang="en-GB" dirty="0"/>
                  <a:t>if it is solved by an efficient algorithm, running in time </a:t>
                </a:r>
                <a:r>
                  <a:rPr lang="en-GB" dirty="0">
                    <a:solidFill>
                      <a:schemeClr val="accent1"/>
                    </a:solidFill>
                  </a:rPr>
                  <a:t>polynomial in the number of random variables</a:t>
                </a:r>
                <a:r>
                  <a:rPr lang="en-GB" dirty="0"/>
                  <a:t> </a:t>
                </a:r>
              </a:p>
              <a:p>
                <a:r>
                  <a:rPr lang="en-GB" dirty="0"/>
                  <a:t>Assume that the number of random variables is </a:t>
                </a:r>
                <a:r>
                  <a:rPr lang="en-GB" i="1" dirty="0"/>
                  <a:t>characterised by domain size </a:t>
                </a:r>
                <a14:m>
                  <m:oMath xmlns:m="http://schemas.openxmlformats.org/officeDocument/2006/math">
                    <m:r>
                      <a:rPr lang="en-GB" i="1" dirty="0" smtClean="0">
                        <a:latin typeface="Cambria Math" panose="02040503050406030204" pitchFamily="18" charset="0"/>
                      </a:rPr>
                      <m:t>𝑛</m:t>
                    </m:r>
                  </m:oMath>
                </a14:m>
                <a:r>
                  <a:rPr lang="en-GB" dirty="0"/>
                  <a:t> and </a:t>
                </a:r>
              </a:p>
              <a:p>
                <a:pPr lvl="1"/>
                <a:r>
                  <a:rPr lang="en-GB" dirty="0"/>
                  <a:t>In LVE, </a:t>
                </a:r>
                <a14:m>
                  <m:oMath xmlns:m="http://schemas.openxmlformats.org/officeDocument/2006/math">
                    <m:r>
                      <a:rPr lang="en-GB" i="1" dirty="0">
                        <a:latin typeface="Cambria Math" panose="02040503050406030204" pitchFamily="18" charset="0"/>
                      </a:rPr>
                      <m:t>𝑛</m:t>
                    </m:r>
                  </m:oMath>
                </a14:m>
                <a:r>
                  <a:rPr lang="en-GB" dirty="0"/>
                  <a:t> does not occur in the exponent: </a:t>
                </a:r>
                <a14:m>
                  <m:oMath xmlns:m="http://schemas.openxmlformats.org/officeDocument/2006/math">
                    <m:r>
                      <a:rPr lang="de-DE" i="1" smtClean="0">
                        <a:solidFill>
                          <a:schemeClr val="tx1"/>
                        </a:solidFill>
                        <a:latin typeface="Cambria Math" panose="02040503050406030204" pitchFamily="18" charset="0"/>
                      </a:rPr>
                      <m:t>𝑂</m:t>
                    </m:r>
                    <m:d>
                      <m:dPr>
                        <m:ctrlPr>
                          <a:rPr lang="de-DE" i="1">
                            <a:solidFill>
                              <a:schemeClr val="tx1"/>
                            </a:solidFill>
                            <a:latin typeface="Cambria Math" panose="02040503050406030204" pitchFamily="18" charset="0"/>
                          </a:rPr>
                        </m:ctrlPr>
                      </m:dPr>
                      <m:e>
                        <m:sSub>
                          <m:sSubPr>
                            <m:ctrlPr>
                              <a:rPr lang="de-DE" i="1" smtClean="0">
                                <a:solidFill>
                                  <a:schemeClr val="accent1"/>
                                </a:solidFill>
                                <a:latin typeface="Cambria Math" panose="02040503050406030204" pitchFamily="18" charset="0"/>
                              </a:rPr>
                            </m:ctrlPr>
                          </m:sSubPr>
                          <m:e>
                            <m:r>
                              <a:rPr lang="de-DE" i="1">
                                <a:solidFill>
                                  <a:schemeClr val="accent1"/>
                                </a:solidFill>
                                <a:latin typeface="Cambria Math" panose="02040503050406030204" pitchFamily="18" charset="0"/>
                              </a:rPr>
                              <m:t>𝑛</m:t>
                            </m:r>
                          </m:e>
                          <m:sub>
                            <m:r>
                              <a:rPr lang="de-DE" i="1">
                                <a:solidFill>
                                  <a:schemeClr val="accent1"/>
                                </a:solidFill>
                                <a:latin typeface="Cambria Math" panose="02040503050406030204" pitchFamily="18" charset="0"/>
                              </a:rPr>
                              <m:t>𝑇</m:t>
                            </m:r>
                          </m:sub>
                        </m:sSub>
                        <m:r>
                          <a:rPr lang="en-GB" i="1">
                            <a:solidFill>
                              <a:schemeClr val="tx1"/>
                            </a:solidFill>
                            <a:latin typeface="Cambria Math" panose="02040503050406030204" pitchFamily="18" charset="0"/>
                            <a:ea typeface="Cambria Math" panose="02040503050406030204" pitchFamily="18" charset="0"/>
                          </a:rPr>
                          <m:t>∙</m:t>
                        </m:r>
                        <m:func>
                          <m:funcPr>
                            <m:ctrlPr>
                              <a:rPr lang="de-DE" i="1">
                                <a:solidFill>
                                  <a:schemeClr val="tx1"/>
                                </a:solidFill>
                                <a:latin typeface="Cambria Math" panose="02040503050406030204" pitchFamily="18" charset="0"/>
                              </a:rPr>
                            </m:ctrlPr>
                          </m:funcPr>
                          <m:fName>
                            <m:sSub>
                              <m:sSubPr>
                                <m:ctrlPr>
                                  <a:rPr lang="de-DE" i="1">
                                    <a:solidFill>
                                      <a:schemeClr val="tx1"/>
                                    </a:solidFill>
                                    <a:latin typeface="Cambria Math" panose="02040503050406030204" pitchFamily="18" charset="0"/>
                                  </a:rPr>
                                </m:ctrlPr>
                              </m:sSubPr>
                              <m:e>
                                <m:r>
                                  <m:rPr>
                                    <m:sty m:val="p"/>
                                  </m:rPr>
                                  <a:rPr lang="de-DE">
                                    <a:solidFill>
                                      <a:schemeClr val="tx1"/>
                                    </a:solidFill>
                                    <a:latin typeface="Cambria Math" panose="02040503050406030204" pitchFamily="18" charset="0"/>
                                  </a:rPr>
                                  <m:t>log</m:t>
                                </m:r>
                              </m:e>
                              <m:sub>
                                <m:r>
                                  <a:rPr lang="de-DE" i="1">
                                    <a:solidFill>
                                      <a:schemeClr val="tx1"/>
                                    </a:solidFill>
                                    <a:latin typeface="Cambria Math" panose="02040503050406030204" pitchFamily="18" charset="0"/>
                                  </a:rPr>
                                  <m:t>2</m:t>
                                </m:r>
                              </m:sub>
                            </m:sSub>
                          </m:fName>
                          <m:e>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𝑛</m:t>
                                </m:r>
                              </m:e>
                            </m:d>
                          </m:e>
                        </m:func>
                        <m:r>
                          <a:rPr lang="en-GB" i="1">
                            <a:solidFill>
                              <a:schemeClr val="tx1"/>
                            </a:solidFill>
                            <a:latin typeface="Cambria Math" panose="02040503050406030204" pitchFamily="18" charset="0"/>
                            <a:ea typeface="Cambria Math" panose="02040503050406030204" pitchFamily="18" charset="0"/>
                          </a:rPr>
                          <m:t>∙</m:t>
                        </m:r>
                        <m:sSup>
                          <m:sSupPr>
                            <m:ctrlPr>
                              <a:rPr lang="en-GB" i="1">
                                <a:solidFill>
                                  <a:schemeClr val="tx1"/>
                                </a:solidFill>
                                <a:latin typeface="Cambria Math" panose="02040503050406030204" pitchFamily="18" charset="0"/>
                              </a:rPr>
                            </m:ctrlPr>
                          </m:sSupPr>
                          <m:e>
                            <m:r>
                              <a:rPr lang="en-GB" i="1">
                                <a:solidFill>
                                  <a:schemeClr val="tx1"/>
                                </a:solidFill>
                                <a:latin typeface="Cambria Math" panose="02040503050406030204" pitchFamily="18" charset="0"/>
                              </a:rPr>
                              <m:t>𝑟</m:t>
                            </m:r>
                          </m:e>
                          <m:sup>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𝑤</m:t>
                                </m:r>
                              </m:e>
                              <m:sub>
                                <m:r>
                                  <a:rPr lang="en-GB" i="1">
                                    <a:solidFill>
                                      <a:schemeClr val="tx1"/>
                                    </a:solidFill>
                                    <a:latin typeface="Cambria Math" panose="02040503050406030204" pitchFamily="18" charset="0"/>
                                  </a:rPr>
                                  <m:t>𝑔</m:t>
                                </m:r>
                              </m:sub>
                            </m:sSub>
                          </m:sup>
                        </m:sSup>
                        <m:r>
                          <a:rPr lang="en-GB" i="1">
                            <a:solidFill>
                              <a:schemeClr val="tx1"/>
                            </a:solidFill>
                            <a:latin typeface="Cambria Math" panose="02040503050406030204" pitchFamily="18" charset="0"/>
                            <a:ea typeface="Cambria Math" panose="02040503050406030204" pitchFamily="18" charset="0"/>
                          </a:rPr>
                          <m:t>∙</m:t>
                        </m:r>
                        <m:sSup>
                          <m:sSupPr>
                            <m:ctrlPr>
                              <a:rPr lang="en-GB" i="1">
                                <a:solidFill>
                                  <a:schemeClr val="tx1"/>
                                </a:solidFill>
                                <a:latin typeface="Cambria Math" panose="02040503050406030204" pitchFamily="18" charset="0"/>
                                <a:ea typeface="Cambria Math" panose="02040503050406030204" pitchFamily="18" charset="0"/>
                              </a:rPr>
                            </m:ctrlPr>
                          </m:sSupPr>
                          <m:e>
                            <m:r>
                              <a:rPr lang="de-DE" i="1" smtClean="0">
                                <a:solidFill>
                                  <a:schemeClr val="accent1"/>
                                </a:solidFill>
                                <a:latin typeface="Cambria Math" panose="02040503050406030204" pitchFamily="18" charset="0"/>
                                <a:ea typeface="Cambria Math" panose="02040503050406030204" pitchFamily="18" charset="0"/>
                              </a:rPr>
                              <m:t>𝑛</m:t>
                            </m:r>
                          </m:e>
                          <m:sup>
                            <m:sSub>
                              <m:sSubPr>
                                <m:ctrlPr>
                                  <a:rPr lang="en-GB" i="1">
                                    <a:solidFill>
                                      <a:schemeClr val="tx1"/>
                                    </a:solidFill>
                                    <a:latin typeface="Cambria Math" panose="02040503050406030204" pitchFamily="18" charset="0"/>
                                    <a:ea typeface="Cambria Math" panose="02040503050406030204" pitchFamily="18" charset="0"/>
                                  </a:rPr>
                                </m:ctrlPr>
                              </m:sSubPr>
                              <m:e>
                                <m:r>
                                  <a:rPr lang="en-GB" i="1">
                                    <a:solidFill>
                                      <a:schemeClr val="tx1"/>
                                    </a:solidFill>
                                    <a:latin typeface="Cambria Math" panose="02040503050406030204" pitchFamily="18" charset="0"/>
                                    <a:ea typeface="Cambria Math" panose="02040503050406030204" pitchFamily="18" charset="0"/>
                                  </a:rPr>
                                  <m:t>𝑟</m:t>
                                </m:r>
                              </m:e>
                              <m:sub>
                                <m:r>
                                  <a:rPr lang="en-GB" i="1">
                                    <a:solidFill>
                                      <a:schemeClr val="tx1"/>
                                    </a:solidFill>
                                    <a:latin typeface="Cambria Math" panose="02040503050406030204" pitchFamily="18" charset="0"/>
                                    <a:ea typeface="Cambria Math" panose="02040503050406030204" pitchFamily="18" charset="0"/>
                                  </a:rPr>
                                  <m:t>#</m:t>
                                </m:r>
                              </m:sub>
                            </m:sSub>
                            <m:sSub>
                              <m:sSubPr>
                                <m:ctrlPr>
                                  <a:rPr lang="en-GB" i="1">
                                    <a:solidFill>
                                      <a:schemeClr val="tx1"/>
                                    </a:solidFill>
                                    <a:latin typeface="Cambria Math" panose="02040503050406030204" pitchFamily="18" charset="0"/>
                                    <a:ea typeface="Cambria Math" panose="02040503050406030204" pitchFamily="18" charset="0"/>
                                  </a:rPr>
                                </m:ctrlPr>
                              </m:sSubPr>
                              <m:e>
                                <m:r>
                                  <a:rPr lang="en-GB" i="1">
                                    <a:solidFill>
                                      <a:schemeClr val="tx1"/>
                                    </a:solidFill>
                                    <a:latin typeface="Cambria Math" panose="02040503050406030204" pitchFamily="18" charset="0"/>
                                    <a:ea typeface="Cambria Math" panose="02040503050406030204" pitchFamily="18" charset="0"/>
                                  </a:rPr>
                                  <m:t>𝑤</m:t>
                                </m:r>
                              </m:e>
                              <m:sub>
                                <m:r>
                                  <a:rPr lang="en-GB" i="1">
                                    <a:solidFill>
                                      <a:schemeClr val="tx1"/>
                                    </a:solidFill>
                                    <a:latin typeface="Cambria Math" panose="02040503050406030204" pitchFamily="18" charset="0"/>
                                    <a:ea typeface="Cambria Math" panose="02040503050406030204" pitchFamily="18" charset="0"/>
                                  </a:rPr>
                                  <m:t>#</m:t>
                                </m:r>
                              </m:sub>
                            </m:sSub>
                          </m:sup>
                        </m:sSup>
                      </m:e>
                    </m:d>
                  </m:oMath>
                </a14:m>
                <a:endParaRPr lang="en-GB" dirty="0"/>
              </a:p>
              <a:p>
                <a:pPr lvl="1"/>
                <a:r>
                  <a:rPr lang="en-GB" dirty="0"/>
                  <a:t>Solving a query answering problem is tractable under liftability</a:t>
                </a:r>
              </a:p>
              <a:p>
                <a:pPr lvl="1"/>
                <a:r>
                  <a:rPr lang="en-GB" dirty="0"/>
                  <a:t>Runtime still exponential in other terms (</a:t>
                </a: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𝑤</m:t>
                        </m:r>
                      </m:e>
                      <m:sub>
                        <m:r>
                          <a:rPr lang="de-DE" b="0" i="1" smtClean="0">
                            <a:latin typeface="Cambria Math" panose="02040503050406030204" pitchFamily="18" charset="0"/>
                          </a:rPr>
                          <m:t>𝑔</m:t>
                        </m:r>
                      </m:sub>
                    </m:sSub>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𝑤</m:t>
                        </m:r>
                      </m:e>
                      <m:sub>
                        <m:r>
                          <a:rPr lang="de-DE" b="0" i="1" smtClean="0">
                            <a:latin typeface="Cambria Math" panose="02040503050406030204" pitchFamily="18" charset="0"/>
                          </a:rPr>
                          <m:t>#</m:t>
                        </m:r>
                      </m:sub>
                    </m:sSub>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𝑟</m:t>
                        </m:r>
                      </m:e>
                      <m:sub>
                        <m:r>
                          <a:rPr lang="de-DE" b="0" i="1" smtClean="0">
                            <a:latin typeface="Cambria Math" panose="02040503050406030204" pitchFamily="18" charset="0"/>
                          </a:rPr>
                          <m:t>#</m:t>
                        </m:r>
                      </m:sub>
                    </m:sSub>
                  </m:oMath>
                </a14:m>
                <a:r>
                  <a:rPr lang="en-GB" dirty="0"/>
                  <a:t>)</a:t>
                </a:r>
              </a:p>
              <a:p>
                <a:r>
                  <a:rPr lang="en-GB" dirty="0"/>
                  <a:t>More general results by </a:t>
                </a:r>
                <a:br>
                  <a:rPr lang="en-GB" dirty="0"/>
                </a:br>
                <a:r>
                  <a:rPr lang="en-GB" sz="1800" dirty="0">
                    <a:solidFill>
                      <a:schemeClr val="tx1">
                        <a:lumMod val="60000"/>
                        <a:lumOff val="40000"/>
                      </a:schemeClr>
                    </a:solidFill>
                  </a:rPr>
                  <a:t>Mathias </a:t>
                </a:r>
                <a:r>
                  <a:rPr lang="en-GB" sz="1800" dirty="0" err="1">
                    <a:solidFill>
                      <a:schemeClr val="tx1">
                        <a:lumMod val="60000"/>
                        <a:lumOff val="40000"/>
                      </a:schemeClr>
                    </a:solidFill>
                  </a:rPr>
                  <a:t>Niepert</a:t>
                </a:r>
                <a:r>
                  <a:rPr lang="en-GB" sz="1800" dirty="0">
                    <a:solidFill>
                      <a:schemeClr val="tx1">
                        <a:lumMod val="60000"/>
                        <a:lumOff val="40000"/>
                      </a:schemeClr>
                    </a:solidFill>
                  </a:rPr>
                  <a:t> and Guy Van den </a:t>
                </a:r>
                <a:r>
                  <a:rPr lang="en-GB" sz="1800" dirty="0" err="1">
                    <a:solidFill>
                      <a:schemeClr val="tx1">
                        <a:lumMod val="60000"/>
                        <a:lumOff val="40000"/>
                      </a:schemeClr>
                    </a:solidFill>
                  </a:rPr>
                  <a:t>Broeck</a:t>
                </a:r>
                <a:r>
                  <a:rPr lang="en-GB" sz="1800" dirty="0">
                    <a:solidFill>
                      <a:schemeClr val="tx1">
                        <a:lumMod val="60000"/>
                        <a:lumOff val="40000"/>
                      </a:schemeClr>
                    </a:solidFill>
                  </a:rPr>
                  <a:t>. Tractability through Exchangeability: A New Perspective on Efficient Probabilistic Inference. In </a:t>
                </a:r>
                <a:r>
                  <a:rPr lang="en-GB" sz="1800" i="1" dirty="0">
                    <a:solidFill>
                      <a:schemeClr val="tx1">
                        <a:lumMod val="60000"/>
                        <a:lumOff val="40000"/>
                      </a:schemeClr>
                    </a:solidFill>
                  </a:rPr>
                  <a:t>AAAI-14 Proceedings of the 28th AAAI Conference on Artificial Intelligence</a:t>
                </a:r>
                <a:r>
                  <a:rPr lang="en-GB" sz="1800" dirty="0">
                    <a:solidFill>
                      <a:schemeClr val="tx1">
                        <a:lumMod val="60000"/>
                        <a:lumOff val="40000"/>
                      </a:schemeClr>
                    </a:solidFill>
                  </a:rPr>
                  <a:t>, 2014.</a:t>
                </a:r>
                <a:endParaRPr lang="en-GB" dirty="0">
                  <a:solidFill>
                    <a:schemeClr val="tx1">
                      <a:lumMod val="60000"/>
                      <a:lumOff val="40000"/>
                    </a:schemeClr>
                  </a:solidFill>
                </a:endParaRPr>
              </a:p>
              <a:p>
                <a:pPr lvl="1"/>
                <a:r>
                  <a:rPr lang="en-GB" dirty="0"/>
                  <a:t>Tractability through Exchangeability</a:t>
                </a:r>
              </a:p>
            </p:txBody>
          </p:sp>
        </mc:Choice>
        <mc:Fallback xmlns="">
          <p:sp>
            <p:nvSpPr>
              <p:cNvPr id="3" name="Content Placeholder 2">
                <a:extLst>
                  <a:ext uri="{FF2B5EF4-FFF2-40B4-BE49-F238E27FC236}">
                    <a16:creationId xmlns:a16="http://schemas.microsoft.com/office/drawing/2014/main" id="{D003BB65-99C0-2F43-BF35-B8CF0219C312}"/>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5C8307A8-528B-4246-8E36-9299E3F3A717}"/>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6A30E8E0-D034-CA4B-9E90-32EACE117A7C}"/>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6DB6EEAD-C9C8-4346-8C21-2002015020FD}"/>
              </a:ext>
            </a:extLst>
          </p:cNvPr>
          <p:cNvSpPr>
            <a:spLocks noGrp="1"/>
          </p:cNvSpPr>
          <p:nvPr>
            <p:ph type="sldNum" sz="quarter" idx="4"/>
          </p:nvPr>
        </p:nvSpPr>
        <p:spPr/>
        <p:txBody>
          <a:bodyPr/>
          <a:lstStyle/>
          <a:p>
            <a:fld id="{67C9959E-8E6B-B04C-9955-EA096F41CA7A}" type="slidenum">
              <a:rPr lang="en-GB" smtClean="0"/>
              <a:t>62</a:t>
            </a:fld>
            <a:endParaRPr lang="en-GB"/>
          </a:p>
        </p:txBody>
      </p:sp>
    </p:spTree>
    <p:extLst>
      <p:ext uri="{BB962C8B-B14F-4D97-AF65-F5344CB8AC3E}">
        <p14:creationId xmlns:p14="http://schemas.microsoft.com/office/powerpoint/2010/main" val="258927929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A5C04F-78C1-F44D-B351-83858E7F605C}"/>
              </a:ext>
            </a:extLst>
          </p:cNvPr>
          <p:cNvSpPr>
            <a:spLocks noGrp="1"/>
          </p:cNvSpPr>
          <p:nvPr>
            <p:ph type="title"/>
          </p:nvPr>
        </p:nvSpPr>
        <p:spPr/>
        <p:txBody>
          <a:bodyPr/>
          <a:lstStyle/>
          <a:p>
            <a:r>
              <a:rPr lang="en-GB" dirty="0"/>
              <a:t>Completeness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92DF799D-9F00-464C-94F4-826D20116A2B}"/>
                  </a:ext>
                </a:extLst>
              </p:cNvPr>
              <p:cNvSpPr>
                <a:spLocks noGrp="1"/>
              </p:cNvSpPr>
              <p:nvPr>
                <p:ph sz="half" idx="1"/>
              </p:nvPr>
            </p:nvSpPr>
            <p:spPr/>
            <p:txBody>
              <a:bodyPr>
                <a:normAutofit/>
              </a:bodyPr>
              <a:lstStyle/>
              <a:p>
                <a:r>
                  <a:rPr lang="en-GB" dirty="0"/>
                  <a:t>Class of models </a:t>
                </a:r>
                <a14:m>
                  <m:oMath xmlns:m="http://schemas.openxmlformats.org/officeDocument/2006/math">
                    <m:r>
                      <a:rPr lang="en-GB" i="1" dirty="0">
                        <a:latin typeface="Cambria Math" panose="02040503050406030204" pitchFamily="18" charset="0"/>
                        <a:ea typeface="Cambria Math" panose="02040503050406030204" pitchFamily="18" charset="0"/>
                      </a:rPr>
                      <m:t>ℳ</m:t>
                    </m:r>
                  </m:oMath>
                </a14:m>
                <a:endParaRPr lang="de-DE" dirty="0">
                  <a:ea typeface="Cambria Math" panose="02040503050406030204" pitchFamily="18" charset="0"/>
                </a:endParaRPr>
              </a:p>
              <a:p>
                <a:pPr lvl="1"/>
                <a:r>
                  <a:rPr lang="en-GB" dirty="0"/>
                  <a:t>Set of all possible models given some </a:t>
                </a:r>
                <a:r>
                  <a:rPr lang="en-GB" i="1" dirty="0"/>
                  <a:t>model characteristic</a:t>
                </a:r>
              </a:p>
              <a:p>
                <a:r>
                  <a:rPr lang="en-GB" dirty="0"/>
                  <a:t>An algorithm is </a:t>
                </a:r>
                <a:r>
                  <a:rPr lang="en-GB" dirty="0">
                    <a:solidFill>
                      <a:schemeClr val="accent1"/>
                    </a:solidFill>
                  </a:rPr>
                  <a:t>complete</a:t>
                </a:r>
                <a:r>
                  <a:rPr lang="en-GB" dirty="0"/>
                  <a:t> for a class of models </a:t>
                </a:r>
                <a14:m>
                  <m:oMath xmlns:m="http://schemas.openxmlformats.org/officeDocument/2006/math">
                    <m:r>
                      <a:rPr lang="en-GB" i="1" dirty="0" smtClean="0">
                        <a:latin typeface="Cambria Math" panose="02040503050406030204" pitchFamily="18" charset="0"/>
                        <a:ea typeface="Cambria Math" panose="02040503050406030204" pitchFamily="18" charset="0"/>
                      </a:rPr>
                      <m:t>ℳ</m:t>
                    </m:r>
                  </m:oMath>
                </a14:m>
                <a:r>
                  <a:rPr lang="en-GB" dirty="0"/>
                  <a:t> iff</a:t>
                </a:r>
              </a:p>
              <a:p>
                <a:pPr lvl="1"/>
                <a:r>
                  <a:rPr lang="en-GB" dirty="0">
                    <a:solidFill>
                      <a:schemeClr val="accent1"/>
                    </a:solidFill>
                  </a:rPr>
                  <a:t>No groundings necessary in all models of </a:t>
                </a:r>
                <a14:m>
                  <m:oMath xmlns:m="http://schemas.openxmlformats.org/officeDocument/2006/math">
                    <m:r>
                      <a:rPr lang="en-GB" i="1" dirty="0">
                        <a:solidFill>
                          <a:schemeClr val="accent1"/>
                        </a:solidFill>
                        <a:latin typeface="Cambria Math" panose="02040503050406030204" pitchFamily="18" charset="0"/>
                        <a:ea typeface="Cambria Math" panose="02040503050406030204" pitchFamily="18" charset="0"/>
                      </a:rPr>
                      <m:t>ℳ</m:t>
                    </m:r>
                  </m:oMath>
                </a14:m>
                <a:endParaRPr lang="en-GB" dirty="0">
                  <a:solidFill>
                    <a:schemeClr val="accent1"/>
                  </a:solidFill>
                </a:endParaRPr>
              </a:p>
              <a:p>
                <a:pPr lvl="2"/>
                <a:r>
                  <a:rPr lang="en-GB" dirty="0"/>
                  <a:t>All models allow for a liftable FO dtree</a:t>
                </a:r>
              </a:p>
              <a:p>
                <a:pPr lvl="1"/>
                <a:r>
                  <a:rPr lang="en-GB" dirty="0"/>
                  <a:t>Then, class called </a:t>
                </a:r>
                <a:r>
                  <a:rPr lang="en-GB" dirty="0">
                    <a:solidFill>
                      <a:schemeClr val="accent1"/>
                    </a:solidFill>
                  </a:rPr>
                  <a:t>liftable</a:t>
                </a:r>
                <a:endParaRPr lang="en-GB" dirty="0"/>
              </a:p>
              <a:p>
                <a:pPr lvl="1"/>
                <a:endParaRPr lang="en-GB" dirty="0"/>
              </a:p>
            </p:txBody>
          </p:sp>
        </mc:Choice>
        <mc:Fallback xmlns="">
          <p:sp>
            <p:nvSpPr>
              <p:cNvPr id="3" name="Content Placeholder 2">
                <a:extLst>
                  <a:ext uri="{FF2B5EF4-FFF2-40B4-BE49-F238E27FC236}">
                    <a16:creationId xmlns:a16="http://schemas.microsoft.com/office/drawing/2014/main" id="{92DF799D-9F00-464C-94F4-826D20116A2B}"/>
                  </a:ext>
                </a:extLst>
              </p:cNvPr>
              <p:cNvSpPr>
                <a:spLocks noGrp="1" noRot="1" noChangeAspect="1" noMove="1" noResize="1" noEditPoints="1" noAdjustHandles="1" noChangeArrowheads="1" noChangeShapeType="1" noTextEdit="1"/>
              </p:cNvSpPr>
              <p:nvPr>
                <p:ph sz="half" idx="1"/>
              </p:nvPr>
            </p:nvSpPr>
            <p:spPr>
              <a:blipFill>
                <a:blip r:embed="rId2"/>
                <a:stretch>
                  <a:fillRect l="-3016" t="-268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Content Placeholder 6">
                <a:extLst>
                  <a:ext uri="{FF2B5EF4-FFF2-40B4-BE49-F238E27FC236}">
                    <a16:creationId xmlns:a16="http://schemas.microsoft.com/office/drawing/2014/main" id="{511BE147-7DEF-0D4D-A9F8-FBD3281E9066}"/>
                  </a:ext>
                </a:extLst>
              </p:cNvPr>
              <p:cNvSpPr>
                <a:spLocks noGrp="1"/>
              </p:cNvSpPr>
              <p:nvPr>
                <p:ph sz="half" idx="2"/>
              </p:nvPr>
            </p:nvSpPr>
            <p:spPr/>
            <p:txBody>
              <a:bodyPr/>
              <a:lstStyle/>
              <a:p>
                <a:r>
                  <a:rPr lang="en-GB" dirty="0"/>
                  <a:t>Existing liftable classes</a:t>
                </a:r>
              </a:p>
              <a:p>
                <a:pPr lvl="1"/>
                <a14:m>
                  <m:oMath xmlns:m="http://schemas.openxmlformats.org/officeDocument/2006/math">
                    <m:sSup>
                      <m:sSupPr>
                        <m:ctrlPr>
                          <a:rPr lang="en-GB" i="1" dirty="0">
                            <a:latin typeface="Cambria Math" panose="02040503050406030204" pitchFamily="18" charset="0"/>
                            <a:ea typeface="Cambria Math" panose="02040503050406030204" pitchFamily="18" charset="0"/>
                          </a:rPr>
                        </m:ctrlPr>
                      </m:sSupPr>
                      <m:e>
                        <m:r>
                          <a:rPr lang="en-GB" i="1" dirty="0">
                            <a:latin typeface="Cambria Math" panose="02040503050406030204" pitchFamily="18" charset="0"/>
                            <a:ea typeface="Cambria Math" panose="02040503050406030204" pitchFamily="18" charset="0"/>
                          </a:rPr>
                          <m:t>ℳ</m:t>
                        </m:r>
                      </m:e>
                      <m:sup>
                        <m:r>
                          <a:rPr lang="de-DE" i="1" dirty="0">
                            <a:latin typeface="Cambria Math" panose="02040503050406030204" pitchFamily="18" charset="0"/>
                            <a:ea typeface="Cambria Math" panose="02040503050406030204" pitchFamily="18" charset="0"/>
                          </a:rPr>
                          <m:t>2</m:t>
                        </m:r>
                        <m:r>
                          <a:rPr lang="de-DE" i="1" dirty="0">
                            <a:latin typeface="Cambria Math" panose="02040503050406030204" pitchFamily="18" charset="0"/>
                            <a:ea typeface="Cambria Math" panose="02040503050406030204" pitchFamily="18" charset="0"/>
                          </a:rPr>
                          <m:t>𝑙𝑣</m:t>
                        </m:r>
                      </m:sup>
                    </m:sSup>
                  </m:oMath>
                </a14:m>
                <a:r>
                  <a:rPr lang="en-GB" dirty="0"/>
                  <a:t>: </a:t>
                </a:r>
              </a:p>
              <a:p>
                <a:pPr lvl="2"/>
                <a:r>
                  <a:rPr lang="en-GB" dirty="0"/>
                  <a:t>Two logical variables per parfactor max</a:t>
                </a:r>
              </a:p>
              <a:p>
                <a:pPr marL="532867" lvl="2" indent="0">
                  <a:buNone/>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rPr>
                        <m:t>𝑔</m:t>
                      </m:r>
                      <m:d>
                        <m:dPr>
                          <m:ctrlPr>
                            <a:rPr lang="en-GB" i="1">
                              <a:latin typeface="Cambria Math" panose="02040503050406030204" pitchFamily="18" charset="0"/>
                            </a:rPr>
                          </m:ctrlPr>
                        </m:dPr>
                        <m:e>
                          <m:r>
                            <a:rPr lang="en-GB" i="1">
                              <a:latin typeface="Cambria Math" panose="02040503050406030204" pitchFamily="18" charset="0"/>
                            </a:rPr>
                            <m:t>𝐴</m:t>
                          </m:r>
                          <m:d>
                            <m:dPr>
                              <m:ctrlPr>
                                <a:rPr lang="en-GB" i="1">
                                  <a:latin typeface="Cambria Math" panose="02040503050406030204" pitchFamily="18" charset="0"/>
                                </a:rPr>
                              </m:ctrlPr>
                            </m:dPr>
                            <m:e>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rPr>
                                <m:t>𝑌</m:t>
                              </m:r>
                            </m:e>
                          </m:d>
                          <m:r>
                            <a:rPr lang="en-GB" i="1">
                              <a:latin typeface="Cambria Math" panose="02040503050406030204" pitchFamily="18" charset="0"/>
                            </a:rPr>
                            <m:t>,</m:t>
                          </m:r>
                          <m:r>
                            <a:rPr lang="en-GB" i="1">
                              <a:latin typeface="Cambria Math" panose="02040503050406030204" pitchFamily="18" charset="0"/>
                            </a:rPr>
                            <m:t>𝐵</m:t>
                          </m:r>
                          <m:d>
                            <m:dPr>
                              <m:ctrlPr>
                                <a:rPr lang="en-GB" i="1">
                                  <a:latin typeface="Cambria Math" panose="02040503050406030204" pitchFamily="18" charset="0"/>
                                </a:rPr>
                              </m:ctrlPr>
                            </m:dPr>
                            <m:e>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rPr>
                                <m:t>𝑌</m:t>
                              </m:r>
                            </m:e>
                          </m:d>
                        </m:e>
                      </m:d>
                    </m:oMath>
                  </m:oMathPara>
                </a14:m>
                <a:endParaRPr lang="de-DE" i="1" dirty="0">
                  <a:latin typeface="Cambria Math" panose="02040503050406030204" pitchFamily="18" charset="0"/>
                </a:endParaRPr>
              </a:p>
              <a:p>
                <a:pPr marL="532867" lvl="2" indent="0">
                  <a:buNone/>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rPr>
                        <m:t>𝑔</m:t>
                      </m:r>
                      <m:d>
                        <m:dPr>
                          <m:ctrlPr>
                            <a:rPr lang="en-GB" i="1">
                              <a:latin typeface="Cambria Math" panose="02040503050406030204" pitchFamily="18" charset="0"/>
                            </a:rPr>
                          </m:ctrlPr>
                        </m:dPr>
                        <m:e>
                          <m:r>
                            <a:rPr lang="en-GB" i="1">
                              <a:latin typeface="Cambria Math" panose="02040503050406030204" pitchFamily="18" charset="0"/>
                            </a:rPr>
                            <m:t>𝐴</m:t>
                          </m:r>
                          <m:d>
                            <m:dPr>
                              <m:ctrlPr>
                                <a:rPr lang="en-GB" i="1">
                                  <a:latin typeface="Cambria Math" panose="02040503050406030204" pitchFamily="18" charset="0"/>
                                </a:rPr>
                              </m:ctrlPr>
                            </m:dPr>
                            <m:e>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rPr>
                                <m:t>𝑌</m:t>
                              </m:r>
                            </m:e>
                          </m:d>
                          <m:r>
                            <a:rPr lang="en-GB" i="1">
                              <a:latin typeface="Cambria Math" panose="02040503050406030204" pitchFamily="18" charset="0"/>
                            </a:rPr>
                            <m:t>,</m:t>
                          </m:r>
                          <m:r>
                            <a:rPr lang="en-GB" i="1">
                              <a:latin typeface="Cambria Math" panose="02040503050406030204" pitchFamily="18" charset="0"/>
                            </a:rPr>
                            <m:t>𝐶</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en-GB" i="1">
                              <a:latin typeface="Cambria Math" panose="02040503050406030204" pitchFamily="18" charset="0"/>
                            </a:rPr>
                            <m:t>𝐶</m:t>
                          </m:r>
                          <m:r>
                            <a:rPr lang="en-GB" i="1">
                              <a:latin typeface="Cambria Math" panose="02040503050406030204" pitchFamily="18" charset="0"/>
                            </a:rPr>
                            <m:t>(</m:t>
                          </m:r>
                          <m:r>
                            <a:rPr lang="en-GB" i="1">
                              <a:latin typeface="Cambria Math" panose="02040503050406030204" pitchFamily="18" charset="0"/>
                            </a:rPr>
                            <m:t>𝑌</m:t>
                          </m:r>
                          <m:r>
                            <a:rPr lang="en-GB" i="1">
                              <a:latin typeface="Cambria Math" panose="02040503050406030204" pitchFamily="18" charset="0"/>
                            </a:rPr>
                            <m:t>)</m:t>
                          </m:r>
                        </m:e>
                      </m:d>
                      <m:r>
                        <a:rPr lang="en-GB" i="1">
                          <a:latin typeface="Cambria Math" panose="02040503050406030204" pitchFamily="18" charset="0"/>
                        </a:rPr>
                        <m:t>, </m:t>
                      </m:r>
                      <m:r>
                        <a:rPr lang="en-GB" i="1">
                          <a:latin typeface="Cambria Math" panose="02040503050406030204" pitchFamily="18" charset="0"/>
                        </a:rPr>
                        <m:t>𝑋</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𝑌</m:t>
                      </m:r>
                    </m:oMath>
                  </m:oMathPara>
                </a14:m>
                <a:endParaRPr lang="de-DE" i="1" dirty="0">
                  <a:latin typeface="Cambria Math" panose="02040503050406030204" pitchFamily="18" charset="0"/>
                  <a:ea typeface="Cambria Math" panose="02040503050406030204" pitchFamily="18" charset="0"/>
                </a:endParaRPr>
              </a:p>
              <a:p>
                <a:pPr marL="532867" lvl="2" indent="0">
                  <a:buNone/>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rPr>
                        <m:t>𝑔</m:t>
                      </m:r>
                      <m:d>
                        <m:dPr>
                          <m:ctrlPr>
                            <a:rPr lang="en-GB" i="1">
                              <a:latin typeface="Cambria Math" panose="02040503050406030204" pitchFamily="18" charset="0"/>
                            </a:rPr>
                          </m:ctrlPr>
                        </m:dPr>
                        <m:e>
                          <m:r>
                            <a:rPr lang="en-GB" i="1">
                              <a:latin typeface="Cambria Math" panose="02040503050406030204" pitchFamily="18" charset="0"/>
                            </a:rPr>
                            <m:t>𝐴</m:t>
                          </m:r>
                          <m:d>
                            <m:dPr>
                              <m:ctrlPr>
                                <a:rPr lang="en-GB" i="1">
                                  <a:latin typeface="Cambria Math" panose="02040503050406030204" pitchFamily="18" charset="0"/>
                                </a:rPr>
                              </m:ctrlPr>
                            </m:dPr>
                            <m:e>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rPr>
                                <m:t>𝑌</m:t>
                              </m:r>
                            </m:e>
                          </m:d>
                          <m:r>
                            <a:rPr lang="en-GB" i="1">
                              <a:latin typeface="Cambria Math" panose="02040503050406030204" pitchFamily="18" charset="0"/>
                            </a:rPr>
                            <m:t>,</m:t>
                          </m:r>
                          <m:r>
                            <a:rPr lang="en-GB" i="1">
                              <a:latin typeface="Cambria Math" panose="02040503050406030204" pitchFamily="18" charset="0"/>
                            </a:rPr>
                            <m:t>𝐷</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 </m:t>
                          </m:r>
                          <m:r>
                            <a:rPr lang="en-GB" i="1">
                              <a:latin typeface="Cambria Math" panose="02040503050406030204" pitchFamily="18" charset="0"/>
                            </a:rPr>
                            <m:t>𝐸</m:t>
                          </m:r>
                          <m:r>
                            <a:rPr lang="en-GB" i="1">
                              <a:latin typeface="Cambria Math" panose="02040503050406030204" pitchFamily="18" charset="0"/>
                            </a:rPr>
                            <m:t>(</m:t>
                          </m:r>
                          <m:r>
                            <a:rPr lang="en-GB" i="1">
                              <a:latin typeface="Cambria Math" panose="02040503050406030204" pitchFamily="18" charset="0"/>
                            </a:rPr>
                            <m:t>𝑌</m:t>
                          </m:r>
                          <m:r>
                            <a:rPr lang="en-GB" i="1">
                              <a:latin typeface="Cambria Math" panose="02040503050406030204" pitchFamily="18" charset="0"/>
                            </a:rPr>
                            <m:t>)</m:t>
                          </m:r>
                        </m:e>
                      </m:d>
                      <m:r>
                        <a:rPr lang="en-GB" i="1">
                          <a:latin typeface="Cambria Math" panose="02040503050406030204" pitchFamily="18" charset="0"/>
                        </a:rPr>
                        <m:t> </m:t>
                      </m:r>
                    </m:oMath>
                  </m:oMathPara>
                </a14:m>
                <a:endParaRPr lang="en-GB" dirty="0"/>
              </a:p>
              <a:p>
                <a:pPr lvl="1"/>
                <a14:m>
                  <m:oMath xmlns:m="http://schemas.openxmlformats.org/officeDocument/2006/math">
                    <m:sSup>
                      <m:sSupPr>
                        <m:ctrlPr>
                          <a:rPr lang="en-GB" i="1" dirty="0">
                            <a:latin typeface="Cambria Math" panose="02040503050406030204" pitchFamily="18" charset="0"/>
                            <a:ea typeface="Cambria Math" panose="02040503050406030204" pitchFamily="18" charset="0"/>
                          </a:rPr>
                        </m:ctrlPr>
                      </m:sSupPr>
                      <m:e>
                        <m:r>
                          <a:rPr lang="en-GB" i="1" dirty="0">
                            <a:latin typeface="Cambria Math" panose="02040503050406030204" pitchFamily="18" charset="0"/>
                            <a:ea typeface="Cambria Math" panose="02040503050406030204" pitchFamily="18" charset="0"/>
                          </a:rPr>
                          <m:t>ℳ</m:t>
                        </m:r>
                      </m:e>
                      <m:sup>
                        <m:r>
                          <a:rPr lang="de-DE" i="1" dirty="0">
                            <a:latin typeface="Cambria Math" panose="02040503050406030204" pitchFamily="18" charset="0"/>
                            <a:ea typeface="Cambria Math" panose="02040503050406030204" pitchFamily="18" charset="0"/>
                          </a:rPr>
                          <m:t>1</m:t>
                        </m:r>
                        <m:r>
                          <a:rPr lang="de-DE" i="1" dirty="0">
                            <a:latin typeface="Cambria Math" panose="02040503050406030204" pitchFamily="18" charset="0"/>
                            <a:ea typeface="Cambria Math" panose="02040503050406030204" pitchFamily="18" charset="0"/>
                          </a:rPr>
                          <m:t>𝑝𝑟𝑣</m:t>
                        </m:r>
                      </m:sup>
                    </m:sSup>
                  </m:oMath>
                </a14:m>
                <a:r>
                  <a:rPr lang="en-GB" dirty="0"/>
                  <a:t>: </a:t>
                </a:r>
              </a:p>
              <a:p>
                <a:pPr lvl="2"/>
                <a:r>
                  <a:rPr lang="en-GB" dirty="0"/>
                  <a:t>One logical variable per PRV (arbitrarily many logical variables per parfactor)</a:t>
                </a:r>
              </a:p>
              <a:p>
                <a:pPr marL="532867" lvl="2" indent="0">
                  <a:buNone/>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rPr>
                        <m:t>𝑔</m:t>
                      </m:r>
                      <m:d>
                        <m:dPr>
                          <m:ctrlPr>
                            <a:rPr lang="en-GB" i="1">
                              <a:latin typeface="Cambria Math" panose="02040503050406030204" pitchFamily="18" charset="0"/>
                            </a:rPr>
                          </m:ctrlPr>
                        </m:dPr>
                        <m:e>
                          <m:r>
                            <a:rPr lang="en-GB" i="1">
                              <a:latin typeface="Cambria Math" panose="02040503050406030204" pitchFamily="18" charset="0"/>
                            </a:rPr>
                            <m:t>𝐴</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 </m:t>
                          </m:r>
                          <m:r>
                            <a:rPr lang="en-GB" i="1">
                              <a:latin typeface="Cambria Math" panose="02040503050406030204" pitchFamily="18" charset="0"/>
                            </a:rPr>
                            <m:t>𝐵</m:t>
                          </m:r>
                          <m:d>
                            <m:dPr>
                              <m:ctrlPr>
                                <a:rPr lang="en-GB" i="1">
                                  <a:latin typeface="Cambria Math" panose="02040503050406030204" pitchFamily="18" charset="0"/>
                                </a:rPr>
                              </m:ctrlPr>
                            </m:dPr>
                            <m:e>
                              <m:r>
                                <a:rPr lang="en-GB" i="1">
                                  <a:latin typeface="Cambria Math" panose="02040503050406030204" pitchFamily="18" charset="0"/>
                                </a:rPr>
                                <m:t>𝑌</m:t>
                              </m:r>
                            </m:e>
                          </m:d>
                          <m:r>
                            <a:rPr lang="en-GB" i="1">
                              <a:latin typeface="Cambria Math" panose="02040503050406030204" pitchFamily="18" charset="0"/>
                            </a:rPr>
                            <m:t>,</m:t>
                          </m:r>
                          <m:r>
                            <a:rPr lang="en-GB" i="1">
                              <a:latin typeface="Cambria Math" panose="02040503050406030204" pitchFamily="18" charset="0"/>
                            </a:rPr>
                            <m:t>𝐶</m:t>
                          </m:r>
                          <m:d>
                            <m:dPr>
                              <m:ctrlPr>
                                <a:rPr lang="en-GB" i="1">
                                  <a:latin typeface="Cambria Math" panose="02040503050406030204" pitchFamily="18" charset="0"/>
                                </a:rPr>
                              </m:ctrlPr>
                            </m:dPr>
                            <m:e>
                              <m:r>
                                <a:rPr lang="en-GB" i="1">
                                  <a:latin typeface="Cambria Math" panose="02040503050406030204" pitchFamily="18" charset="0"/>
                                </a:rPr>
                                <m:t>𝑍</m:t>
                              </m:r>
                            </m:e>
                          </m:d>
                        </m:e>
                      </m:d>
                    </m:oMath>
                  </m:oMathPara>
                </a14:m>
                <a:endParaRPr lang="en-GB" dirty="0"/>
              </a:p>
              <a:p>
                <a:pPr lvl="1"/>
                <a:r>
                  <a:rPr lang="en-GB" dirty="0"/>
                  <a:t>Holds for various lifted algorithms</a:t>
                </a:r>
              </a:p>
              <a:p>
                <a:pPr lvl="2"/>
                <a:r>
                  <a:rPr lang="en-GB" dirty="0"/>
                  <a:t>E.g., LVE, LJT, FOKC</a:t>
                </a:r>
              </a:p>
              <a:p>
                <a:endParaRPr lang="en-GB" dirty="0">
                  <a:solidFill>
                    <a:schemeClr val="accent1"/>
                  </a:solidFill>
                </a:endParaRPr>
              </a:p>
              <a:p>
                <a:endParaRPr lang="en-GB" dirty="0"/>
              </a:p>
            </p:txBody>
          </p:sp>
        </mc:Choice>
        <mc:Fallback xmlns="">
          <p:sp>
            <p:nvSpPr>
              <p:cNvPr id="7" name="Content Placeholder 6">
                <a:extLst>
                  <a:ext uri="{FF2B5EF4-FFF2-40B4-BE49-F238E27FC236}">
                    <a16:creationId xmlns:a16="http://schemas.microsoft.com/office/drawing/2014/main" id="{511BE147-7DEF-0D4D-A9F8-FBD3281E9066}"/>
                  </a:ext>
                </a:extLst>
              </p:cNvPr>
              <p:cNvSpPr>
                <a:spLocks noGrp="1" noRot="1" noChangeAspect="1" noMove="1" noResize="1" noEditPoints="1" noAdjustHandles="1" noChangeArrowheads="1" noChangeShapeType="1" noTextEdit="1"/>
              </p:cNvSpPr>
              <p:nvPr>
                <p:ph sz="half" idx="2"/>
              </p:nvPr>
            </p:nvSpPr>
            <p:spPr>
              <a:blipFill>
                <a:blip r:embed="rId3"/>
                <a:stretch>
                  <a:fillRect l="-2955" t="-2687" r="-1818"/>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C53A974A-2656-F442-ACE4-F56721F297D3}"/>
              </a:ext>
            </a:extLst>
          </p:cNvPr>
          <p:cNvSpPr>
            <a:spLocks noGrp="1"/>
          </p:cNvSpPr>
          <p:nvPr>
            <p:ph type="dt" sz="half" idx="10"/>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3CBF184E-0C5E-AC44-9261-E2C6583C0E28}"/>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20A7FEB7-A830-DD4B-AEDE-8E25EB82DC12}"/>
              </a:ext>
            </a:extLst>
          </p:cNvPr>
          <p:cNvSpPr>
            <a:spLocks noGrp="1"/>
          </p:cNvSpPr>
          <p:nvPr>
            <p:ph type="sldNum" sz="quarter" idx="4"/>
          </p:nvPr>
        </p:nvSpPr>
        <p:spPr/>
        <p:txBody>
          <a:bodyPr/>
          <a:lstStyle/>
          <a:p>
            <a:fld id="{DB7C4649-800D-CB47-881A-AA04BFFFB18C}" type="slidenum">
              <a:rPr lang="en-US" smtClean="0"/>
              <a:t>63</a:t>
            </a:fld>
            <a:endParaRPr lang="en-US"/>
          </a:p>
        </p:txBody>
      </p:sp>
    </p:spTree>
    <p:extLst>
      <p:ext uri="{BB962C8B-B14F-4D97-AF65-F5344CB8AC3E}">
        <p14:creationId xmlns:p14="http://schemas.microsoft.com/office/powerpoint/2010/main" val="84847921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A5C04F-78C1-F44D-B351-83858E7F605C}"/>
              </a:ext>
            </a:extLst>
          </p:cNvPr>
          <p:cNvSpPr>
            <a:spLocks noGrp="1"/>
          </p:cNvSpPr>
          <p:nvPr>
            <p:ph type="title"/>
          </p:nvPr>
        </p:nvSpPr>
        <p:spPr/>
        <p:txBody>
          <a:bodyPr/>
          <a:lstStyle/>
          <a:p>
            <a:r>
              <a:rPr lang="en-GB" dirty="0"/>
              <a:t>Completeness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92DF799D-9F00-464C-94F4-826D20116A2B}"/>
                  </a:ext>
                </a:extLst>
              </p:cNvPr>
              <p:cNvSpPr>
                <a:spLocks noGrp="1"/>
              </p:cNvSpPr>
              <p:nvPr>
                <p:ph idx="1"/>
              </p:nvPr>
            </p:nvSpPr>
            <p:spPr>
              <a:xfrm>
                <a:off x="359625" y="1665066"/>
                <a:ext cx="11472051" cy="4349158"/>
              </a:xfrm>
            </p:spPr>
            <p:txBody>
              <a:bodyPr>
                <a:normAutofit fontScale="92500"/>
              </a:bodyPr>
              <a:lstStyle/>
              <a:p>
                <a:r>
                  <a:rPr lang="en-GB" dirty="0"/>
                  <a:t>LVE is complete for </a:t>
                </a:r>
                <a14:m>
                  <m:oMath xmlns:m="http://schemas.openxmlformats.org/officeDocument/2006/math">
                    <m:sSup>
                      <m:sSupPr>
                        <m:ctrlPr>
                          <a:rPr lang="en-GB" i="1" dirty="0">
                            <a:latin typeface="Cambria Math" panose="02040503050406030204" pitchFamily="18" charset="0"/>
                            <a:ea typeface="Cambria Math" panose="02040503050406030204" pitchFamily="18" charset="0"/>
                          </a:rPr>
                        </m:ctrlPr>
                      </m:sSupPr>
                      <m:e>
                        <m:r>
                          <a:rPr lang="en-GB" i="1" dirty="0">
                            <a:latin typeface="Cambria Math" panose="02040503050406030204" pitchFamily="18" charset="0"/>
                            <a:ea typeface="Cambria Math" panose="02040503050406030204" pitchFamily="18" charset="0"/>
                          </a:rPr>
                          <m:t>ℳ</m:t>
                        </m:r>
                      </m:e>
                      <m:sup>
                        <m:r>
                          <a:rPr lang="de-DE" i="1" dirty="0">
                            <a:latin typeface="Cambria Math" panose="02040503050406030204" pitchFamily="18" charset="0"/>
                            <a:ea typeface="Cambria Math" panose="02040503050406030204" pitchFamily="18" charset="0"/>
                          </a:rPr>
                          <m:t>1</m:t>
                        </m:r>
                        <m:r>
                          <a:rPr lang="de-DE" i="1" dirty="0">
                            <a:latin typeface="Cambria Math" panose="02040503050406030204" pitchFamily="18" charset="0"/>
                            <a:ea typeface="Cambria Math" panose="02040503050406030204" pitchFamily="18" charset="0"/>
                          </a:rPr>
                          <m:t>𝑝𝑟𝑣</m:t>
                        </m:r>
                      </m:sup>
                    </m:sSup>
                  </m:oMath>
                </a14:m>
                <a:r>
                  <a:rPr lang="en-GB" dirty="0"/>
                  <a:t> with generalised counting</a:t>
                </a:r>
              </a:p>
              <a:p>
                <a:pPr lvl="1"/>
                <a14:m>
                  <m:oMath xmlns:m="http://schemas.openxmlformats.org/officeDocument/2006/math">
                    <m:sSup>
                      <m:sSupPr>
                        <m:ctrlPr>
                          <a:rPr lang="en-GB" i="1" dirty="0" smtClean="0">
                            <a:latin typeface="Cambria Math" panose="02040503050406030204" pitchFamily="18" charset="0"/>
                            <a:ea typeface="Cambria Math" panose="02040503050406030204" pitchFamily="18" charset="0"/>
                          </a:rPr>
                        </m:ctrlPr>
                      </m:sSupPr>
                      <m:e>
                        <m:r>
                          <a:rPr lang="en-GB" i="1" dirty="0">
                            <a:latin typeface="Cambria Math" panose="02040503050406030204" pitchFamily="18" charset="0"/>
                            <a:ea typeface="Cambria Math" panose="02040503050406030204" pitchFamily="18" charset="0"/>
                          </a:rPr>
                          <m:t>ℳ</m:t>
                        </m:r>
                      </m:e>
                      <m:sup>
                        <m:r>
                          <a:rPr lang="de-DE" i="1" dirty="0">
                            <a:latin typeface="Cambria Math" panose="02040503050406030204" pitchFamily="18" charset="0"/>
                            <a:ea typeface="Cambria Math" panose="02040503050406030204" pitchFamily="18" charset="0"/>
                          </a:rPr>
                          <m:t>1</m:t>
                        </m:r>
                        <m:r>
                          <a:rPr lang="de-DE" i="1" dirty="0">
                            <a:latin typeface="Cambria Math" panose="02040503050406030204" pitchFamily="18" charset="0"/>
                            <a:ea typeface="Cambria Math" panose="02040503050406030204" pitchFamily="18" charset="0"/>
                          </a:rPr>
                          <m:t>𝑝𝑟𝑣</m:t>
                        </m:r>
                      </m:sup>
                    </m:sSup>
                  </m:oMath>
                </a14:m>
                <a:r>
                  <a:rPr lang="en-GB" dirty="0"/>
                  <a:t>: One logical variable per PRV</a:t>
                </a:r>
              </a:p>
              <a:p>
                <a:r>
                  <a:rPr lang="en-GB" dirty="0"/>
                  <a:t>Proof:</a:t>
                </a:r>
              </a:p>
              <a:p>
                <a:pPr lvl="1"/>
                <a:r>
                  <a:rPr lang="en-GB" dirty="0"/>
                  <a:t>Fact: Only PRVs with one logical variable to eliminate</a:t>
                </a:r>
              </a:p>
              <a:p>
                <a:pPr marL="914400" lvl="1" indent="-457200">
                  <a:buFont typeface="+mj-lt"/>
                  <a:buAutoNum type="arabicPeriod"/>
                </a:pPr>
                <a:r>
                  <a:rPr lang="en-GB" dirty="0"/>
                  <a:t>Perform count conversion on all logical variables in the model; possible scenarios in each parfactor</a:t>
                </a:r>
              </a:p>
              <a:p>
                <a:pPr marL="1371600" lvl="2" indent="-457200">
                  <a:buFont typeface="+mj-lt"/>
                  <a:buAutoNum type="alphaUcPeriod"/>
                </a:pPr>
                <a:r>
                  <a:rPr lang="en-GB" dirty="0"/>
                  <a:t>Logical variable is the only one with a particular domain ➝ Standard count conversion applies</a:t>
                </a:r>
              </a:p>
              <a:p>
                <a:pPr marL="1371600" lvl="2" indent="-457200">
                  <a:buFont typeface="+mj-lt"/>
                  <a:buAutoNum type="alphaUcPeriod"/>
                </a:pPr>
                <a:r>
                  <a:rPr lang="en-GB" dirty="0"/>
                  <a:t>Logical variable occurs in several PRVs without inequality constraints ➝ Generalised Counting 1 applies</a:t>
                </a:r>
              </a:p>
              <a:p>
                <a:pPr marL="1371600" lvl="2" indent="-457200">
                  <a:buFont typeface="+mj-lt"/>
                  <a:buAutoNum type="alphaUcPeriod"/>
                </a:pPr>
                <a:r>
                  <a:rPr lang="en-GB" dirty="0"/>
                  <a:t>Logical variable occurs in several PRVs with inequality constraints ➝ After count-converting PRVs of Scenario B, Generalised Counting 3 applies</a:t>
                </a:r>
              </a:p>
              <a:p>
                <a:pPr lvl="2"/>
                <a:r>
                  <a:rPr lang="en-GB" dirty="0"/>
                  <a:t>Afterwards: No uncounted logical variables remain</a:t>
                </a:r>
              </a:p>
              <a:p>
                <a:pPr marL="914400" lvl="1" indent="-457200">
                  <a:buFont typeface="+mj-lt"/>
                  <a:buAutoNum type="arabicPeriod"/>
                </a:pPr>
                <a:r>
                  <a:rPr lang="en-GB" dirty="0"/>
                  <a:t>Multiply all parfactors into one large parfactor and merge CRVs (Generalised Counting 2)</a:t>
                </a:r>
              </a:p>
              <a:p>
                <a:pPr marL="914400" lvl="1" indent="-457200">
                  <a:buFont typeface="+mj-lt"/>
                  <a:buAutoNum type="arabicPeriod"/>
                </a:pPr>
                <a:r>
                  <a:rPr lang="en-GB" dirty="0"/>
                  <a:t>Eliminate all merged CRVs (possible since the different CRVs do not overlap after Step 2)</a:t>
                </a:r>
              </a:p>
              <a:p>
                <a:pPr marL="914400" lvl="1" indent="-457200">
                  <a:buFont typeface="+mj-lt"/>
                  <a:buAutoNum type="arabicPeriod"/>
                </a:pPr>
                <a:r>
                  <a:rPr lang="en-GB" dirty="0"/>
                  <a:t>Eliminate all propositional random variables</a:t>
                </a:r>
              </a:p>
            </p:txBody>
          </p:sp>
        </mc:Choice>
        <mc:Fallback xmlns="">
          <p:sp>
            <p:nvSpPr>
              <p:cNvPr id="3" name="Content Placeholder 2">
                <a:extLst>
                  <a:ext uri="{FF2B5EF4-FFF2-40B4-BE49-F238E27FC236}">
                    <a16:creationId xmlns:a16="http://schemas.microsoft.com/office/drawing/2014/main" id="{92DF799D-9F00-464C-94F4-826D20116A2B}"/>
                  </a:ext>
                </a:extLst>
              </p:cNvPr>
              <p:cNvSpPr>
                <a:spLocks noGrp="1" noRot="1" noChangeAspect="1" noMove="1" noResize="1" noEditPoints="1" noAdjustHandles="1" noChangeArrowheads="1" noChangeShapeType="1" noTextEdit="1"/>
              </p:cNvSpPr>
              <p:nvPr>
                <p:ph idx="1"/>
              </p:nvPr>
            </p:nvSpPr>
            <p:spPr>
              <a:xfrm>
                <a:off x="359625" y="1665066"/>
                <a:ext cx="11472051" cy="4349158"/>
              </a:xfrm>
              <a:blipFill>
                <a:blip r:embed="rId2"/>
                <a:stretch>
                  <a:fillRect l="-1326" t="-2616" r="-1105"/>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6C647C8B-3237-5E43-8693-3AAD81B21764}"/>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F9D70426-F598-4B4C-A5DA-9D28A5FB4B56}"/>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20A7FEB7-A830-DD4B-AEDE-8E25EB82DC12}"/>
              </a:ext>
            </a:extLst>
          </p:cNvPr>
          <p:cNvSpPr>
            <a:spLocks noGrp="1"/>
          </p:cNvSpPr>
          <p:nvPr>
            <p:ph type="sldNum" sz="quarter" idx="4"/>
          </p:nvPr>
        </p:nvSpPr>
        <p:spPr/>
        <p:txBody>
          <a:bodyPr/>
          <a:lstStyle/>
          <a:p>
            <a:fld id="{DB7C4649-800D-CB47-881A-AA04BFFFB18C}" type="slidenum">
              <a:rPr lang="en-US" smtClean="0"/>
              <a:t>64</a:t>
            </a:fld>
            <a:endParaRPr lang="en-US"/>
          </a:p>
        </p:txBody>
      </p:sp>
      <p:pic>
        <p:nvPicPr>
          <p:cNvPr id="7" name="Picture 6">
            <a:extLst>
              <a:ext uri="{FF2B5EF4-FFF2-40B4-BE49-F238E27FC236}">
                <a16:creationId xmlns:a16="http://schemas.microsoft.com/office/drawing/2014/main" id="{22EA0013-D4BF-7D43-8F9C-D50A720CF09F}"/>
              </a:ext>
            </a:extLst>
          </p:cNvPr>
          <p:cNvPicPr>
            <a:picLocks noChangeAspect="1"/>
          </p:cNvPicPr>
          <p:nvPr/>
        </p:nvPicPr>
        <p:blipFill>
          <a:blip r:embed="rId3"/>
          <a:stretch>
            <a:fillRect/>
          </a:stretch>
        </p:blipFill>
        <p:spPr>
          <a:xfrm>
            <a:off x="6760499" y="748800"/>
            <a:ext cx="3580399" cy="1797966"/>
          </a:xfrm>
          <a:prstGeom prst="rect">
            <a:avLst/>
          </a:prstGeom>
          <a:solidFill>
            <a:srgbClr val="FFFFFF">
              <a:shade val="85000"/>
            </a:srgbClr>
          </a:solidFill>
          <a:ln w="1016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p:spPr>
      </p:pic>
    </p:spTree>
    <p:extLst>
      <p:ext uri="{BB962C8B-B14F-4D97-AF65-F5344CB8AC3E}">
        <p14:creationId xmlns:p14="http://schemas.microsoft.com/office/powerpoint/2010/main" val="711923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A5C04F-78C1-F44D-B351-83858E7F605C}"/>
              </a:ext>
            </a:extLst>
          </p:cNvPr>
          <p:cNvSpPr>
            <a:spLocks noGrp="1"/>
          </p:cNvSpPr>
          <p:nvPr>
            <p:ph type="title"/>
          </p:nvPr>
        </p:nvSpPr>
        <p:spPr/>
        <p:txBody>
          <a:bodyPr/>
          <a:lstStyle/>
          <a:p>
            <a:r>
              <a:rPr lang="en-GB" dirty="0"/>
              <a:t>Completeness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92DF799D-9F00-464C-94F4-826D20116A2B}"/>
                  </a:ext>
                </a:extLst>
              </p:cNvPr>
              <p:cNvSpPr>
                <a:spLocks noGrp="1"/>
              </p:cNvSpPr>
              <p:nvPr>
                <p:ph idx="1"/>
              </p:nvPr>
            </p:nvSpPr>
            <p:spPr/>
            <p:txBody>
              <a:bodyPr>
                <a:normAutofit/>
              </a:bodyPr>
              <a:lstStyle/>
              <a:p>
                <a:r>
                  <a:rPr lang="en-GB" dirty="0">
                    <a:ea typeface="Cambria Math" panose="02040503050406030204" pitchFamily="18" charset="0"/>
                  </a:rPr>
                  <a:t>LVE is complete for </a:t>
                </a:r>
                <a14:m>
                  <m:oMath xmlns:m="http://schemas.openxmlformats.org/officeDocument/2006/math">
                    <m:sSup>
                      <m:sSupPr>
                        <m:ctrlPr>
                          <a:rPr lang="en-GB" i="1" dirty="0" smtClean="0">
                            <a:latin typeface="Cambria Math" panose="02040503050406030204" pitchFamily="18" charset="0"/>
                            <a:ea typeface="Cambria Math" panose="02040503050406030204" pitchFamily="18" charset="0"/>
                          </a:rPr>
                        </m:ctrlPr>
                      </m:sSupPr>
                      <m:e>
                        <m:r>
                          <a:rPr lang="en-GB" i="1" dirty="0">
                            <a:latin typeface="Cambria Math" panose="02040503050406030204" pitchFamily="18" charset="0"/>
                            <a:ea typeface="Cambria Math" panose="02040503050406030204" pitchFamily="18" charset="0"/>
                          </a:rPr>
                          <m:t>ℳ</m:t>
                        </m:r>
                      </m:e>
                      <m:sup>
                        <m:r>
                          <a:rPr lang="de-DE" b="0" i="1" dirty="0" smtClean="0">
                            <a:latin typeface="Cambria Math" panose="02040503050406030204" pitchFamily="18" charset="0"/>
                            <a:ea typeface="Cambria Math" panose="02040503050406030204" pitchFamily="18" charset="0"/>
                          </a:rPr>
                          <m:t>2</m:t>
                        </m:r>
                        <m:r>
                          <a:rPr lang="de-DE" b="0" i="1" dirty="0" smtClean="0">
                            <a:latin typeface="Cambria Math" panose="02040503050406030204" pitchFamily="18" charset="0"/>
                            <a:ea typeface="Cambria Math" panose="02040503050406030204" pitchFamily="18" charset="0"/>
                          </a:rPr>
                          <m:t>𝑙𝑣</m:t>
                        </m:r>
                      </m:sup>
                    </m:sSup>
                  </m:oMath>
                </a14:m>
                <a:endParaRPr lang="en-GB" dirty="0"/>
              </a:p>
              <a:p>
                <a:pPr lvl="1"/>
                <a14:m>
                  <m:oMath xmlns:m="http://schemas.openxmlformats.org/officeDocument/2006/math">
                    <m:sSup>
                      <m:sSupPr>
                        <m:ctrlPr>
                          <a:rPr lang="en-GB" i="1" dirty="0">
                            <a:latin typeface="Cambria Math" panose="02040503050406030204" pitchFamily="18" charset="0"/>
                            <a:ea typeface="Cambria Math" panose="02040503050406030204" pitchFamily="18" charset="0"/>
                          </a:rPr>
                        </m:ctrlPr>
                      </m:sSupPr>
                      <m:e>
                        <m:r>
                          <a:rPr lang="en-GB" i="1" dirty="0">
                            <a:latin typeface="Cambria Math" panose="02040503050406030204" pitchFamily="18" charset="0"/>
                            <a:ea typeface="Cambria Math" panose="02040503050406030204" pitchFamily="18" charset="0"/>
                          </a:rPr>
                          <m:t>ℳ</m:t>
                        </m:r>
                      </m:e>
                      <m:sup>
                        <m:r>
                          <a:rPr lang="de-DE" i="1" dirty="0">
                            <a:latin typeface="Cambria Math" panose="02040503050406030204" pitchFamily="18" charset="0"/>
                            <a:ea typeface="Cambria Math" panose="02040503050406030204" pitchFamily="18" charset="0"/>
                          </a:rPr>
                          <m:t>2</m:t>
                        </m:r>
                        <m:r>
                          <a:rPr lang="de-DE" i="1" dirty="0">
                            <a:latin typeface="Cambria Math" panose="02040503050406030204" pitchFamily="18" charset="0"/>
                            <a:ea typeface="Cambria Math" panose="02040503050406030204" pitchFamily="18" charset="0"/>
                          </a:rPr>
                          <m:t>𝑙𝑣</m:t>
                        </m:r>
                      </m:sup>
                    </m:sSup>
                    <m:r>
                      <a:rPr lang="de-DE" i="1" dirty="0">
                        <a:latin typeface="Cambria Math" panose="02040503050406030204" pitchFamily="18" charset="0"/>
                        <a:ea typeface="Cambria Math" panose="02040503050406030204" pitchFamily="18" charset="0"/>
                      </a:rPr>
                      <m:t> </m:t>
                    </m:r>
                  </m:oMath>
                </a14:m>
                <a:r>
                  <a:rPr lang="en-GB" dirty="0"/>
                  <a:t>: Maximum of two logical variables per parfactor</a:t>
                </a:r>
                <a14:m>
                  <m:oMath xmlns:m="http://schemas.openxmlformats.org/officeDocument/2006/math">
                    <m:r>
                      <a:rPr lang="en-GB" i="1" smtClean="0">
                        <a:latin typeface="Cambria Math" panose="02040503050406030204" pitchFamily="18" charset="0"/>
                      </a:rPr>
                      <m:t> </m:t>
                    </m:r>
                  </m:oMath>
                </a14:m>
                <a:endParaRPr lang="en-GB" dirty="0"/>
              </a:p>
              <a:p>
                <a:r>
                  <a:rPr lang="en-GB" dirty="0"/>
                  <a:t>Requires another operator: </a:t>
                </a:r>
                <a:r>
                  <a:rPr lang="en-GB" dirty="0">
                    <a:solidFill>
                      <a:schemeClr val="accent1"/>
                    </a:solidFill>
                  </a:rPr>
                  <a:t>Group Inversion</a:t>
                </a:r>
              </a:p>
              <a:p>
                <a:pPr lvl="1"/>
                <a:r>
                  <a:rPr lang="en-GB" dirty="0">
                    <a:ea typeface="Cambria Math" panose="02040503050406030204" pitchFamily="18" charset="0"/>
                  </a:rPr>
                  <a:t>For the case </a:t>
                </a:r>
                <a14:m>
                  <m:oMath xmlns:m="http://schemas.openxmlformats.org/officeDocument/2006/math">
                    <m:r>
                      <a:rPr lang="en-GB" i="1">
                        <a:latin typeface="Cambria Math" panose="02040503050406030204" pitchFamily="18" charset="0"/>
                        <a:ea typeface="Cambria Math" panose="02040503050406030204" pitchFamily="18" charset="0"/>
                      </a:rPr>
                      <m:t>𝜙</m:t>
                    </m:r>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𝐹</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e>
                            </m:d>
                            <m:r>
                              <a:rPr lang="de-DE"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𝐹</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𝑌</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𝑋</m:t>
                                </m:r>
                              </m:e>
                            </m:d>
                          </m:e>
                        </m:d>
                      </m:e>
                      <m:sub>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𝐶</m:t>
                        </m:r>
                      </m:sub>
                    </m:sSub>
                  </m:oMath>
                </a14:m>
                <a:r>
                  <a:rPr lang="en-GB" dirty="0"/>
                  <a:t>, </a:t>
                </a:r>
                <a14:m>
                  <m:oMath xmlns:m="http://schemas.openxmlformats.org/officeDocument/2006/math">
                    <m:r>
                      <a:rPr lang="en-GB" i="1" dirty="0" smtClean="0">
                        <a:latin typeface="Cambria Math" panose="02040503050406030204" pitchFamily="18" charset="0"/>
                      </a:rPr>
                      <m:t>𝐶</m:t>
                    </m:r>
                  </m:oMath>
                </a14:m>
                <a:r>
                  <a:rPr lang="en-GB" dirty="0"/>
                  <a:t> encodes </a:t>
                </a:r>
                <a14:m>
                  <m:oMath xmlns:m="http://schemas.openxmlformats.org/officeDocument/2006/math">
                    <m:r>
                      <a:rPr lang="de-DE" b="0" i="1" smtClean="0">
                        <a:latin typeface="Cambria Math" panose="02040503050406030204" pitchFamily="18" charset="0"/>
                      </a:rPr>
                      <m:t>𝑋</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𝑌</m:t>
                    </m:r>
                  </m:oMath>
                </a14:m>
                <a:endParaRPr lang="en-GB" dirty="0"/>
              </a:p>
              <a:p>
                <a:pPr lvl="2"/>
                <a:r>
                  <a:rPr lang="en-GB" dirty="0"/>
                  <a:t>Cannot sum out </a:t>
                </a:r>
                <a14:m>
                  <m:oMath xmlns:m="http://schemas.openxmlformats.org/officeDocument/2006/math">
                    <m:r>
                      <a:rPr lang="de-DE" i="1">
                        <a:latin typeface="Cambria Math" panose="02040503050406030204" pitchFamily="18" charset="0"/>
                        <a:ea typeface="Cambria Math" panose="02040503050406030204" pitchFamily="18" charset="0"/>
                      </a:rPr>
                      <m:t>𝐹</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e>
                    </m:d>
                  </m:oMath>
                </a14:m>
                <a:r>
                  <a:rPr lang="en-GB" dirty="0"/>
                  <a:t> independently of </a:t>
                </a:r>
                <a14:m>
                  <m:oMath xmlns:m="http://schemas.openxmlformats.org/officeDocument/2006/math">
                    <m:r>
                      <a:rPr lang="de-DE" i="1">
                        <a:latin typeface="Cambria Math" panose="02040503050406030204" pitchFamily="18" charset="0"/>
                        <a:ea typeface="Cambria Math" panose="02040503050406030204" pitchFamily="18" charset="0"/>
                      </a:rPr>
                      <m:t>𝐹</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𝑌</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e>
                    </m:d>
                  </m:oMath>
                </a14:m>
                <a:r>
                  <a:rPr lang="en-GB" dirty="0"/>
                  <a:t> as they refer to same grounded random variables</a:t>
                </a:r>
              </a:p>
              <a:p>
                <a:pPr lvl="2"/>
                <a:r>
                  <a:rPr lang="en-GB" dirty="0"/>
                  <a:t>Sums out PRVs </a:t>
                </a:r>
                <a14:m>
                  <m:oMath xmlns:m="http://schemas.openxmlformats.org/officeDocument/2006/math">
                    <m:d>
                      <m:dPr>
                        <m:begChr m:val="{"/>
                        <m:endChr m:val="}"/>
                        <m:ctrlPr>
                          <a:rPr lang="de-DE" b="0" i="1" smtClean="0">
                            <a:latin typeface="Cambria Math" panose="02040503050406030204" pitchFamily="18" charset="0"/>
                          </a:rPr>
                        </m:ctrlPr>
                      </m:dPr>
                      <m:e>
                        <m:sSub>
                          <m:sSubPr>
                            <m:ctrlPr>
                              <a:rPr lang="de-DE" b="0" i="1" smtClean="0">
                                <a:latin typeface="Cambria Math" panose="02040503050406030204" pitchFamily="18" charset="0"/>
                              </a:rPr>
                            </m:ctrlPr>
                          </m:sSubPr>
                          <m:e>
                            <m:r>
                              <a:rPr lang="de-DE" b="0" i="1" smtClean="0">
                                <a:latin typeface="Cambria Math" panose="02040503050406030204" pitchFamily="18" charset="0"/>
                              </a:rPr>
                              <m:t>𝐴</m:t>
                            </m:r>
                          </m:e>
                          <m:sub>
                            <m:r>
                              <a:rPr lang="de-DE" b="0" i="1" smtClean="0">
                                <a:latin typeface="Cambria Math" panose="02040503050406030204" pitchFamily="18" charset="0"/>
                              </a:rPr>
                              <m:t>1</m:t>
                            </m:r>
                          </m:sub>
                        </m:sSub>
                        <m:r>
                          <a:rPr lang="de-DE" b="0" i="1" smtClean="0">
                            <a:latin typeface="Cambria Math" panose="02040503050406030204" pitchFamily="18" charset="0"/>
                          </a:rPr>
                          <m:t>,…, </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𝐴</m:t>
                            </m:r>
                          </m:e>
                          <m:sub>
                            <m:r>
                              <a:rPr lang="de-DE" b="0" i="1" smtClean="0">
                                <a:latin typeface="Cambria Math" panose="02040503050406030204" pitchFamily="18" charset="0"/>
                              </a:rPr>
                              <m:t>𝑘</m:t>
                            </m:r>
                          </m:sub>
                        </m:sSub>
                      </m:e>
                    </m:d>
                  </m:oMath>
                </a14:m>
                <a:r>
                  <a:rPr lang="en-GB" dirty="0"/>
                  <a:t> from </a:t>
                </a:r>
                <a14:m>
                  <m:oMath xmlns:m="http://schemas.openxmlformats.org/officeDocument/2006/math">
                    <m:r>
                      <a:rPr lang="en-GB" i="1" dirty="0" smtClean="0">
                        <a:latin typeface="Cambria Math" panose="02040503050406030204" pitchFamily="18" charset="0"/>
                        <a:ea typeface="Cambria Math" panose="02040503050406030204" pitchFamily="18" charset="0"/>
                      </a:rPr>
                      <m:t>𝜙</m:t>
                    </m:r>
                    <m:sSub>
                      <m:sSubPr>
                        <m:ctrlPr>
                          <a:rPr lang="de-DE" b="0" i="1" dirty="0" smtClean="0">
                            <a:latin typeface="Cambria Math" panose="02040503050406030204" pitchFamily="18" charset="0"/>
                            <a:ea typeface="Cambria Math" panose="02040503050406030204" pitchFamily="18" charset="0"/>
                          </a:rPr>
                        </m:ctrlPr>
                      </m:sSubPr>
                      <m:e>
                        <m:d>
                          <m:dPr>
                            <m:ctrlPr>
                              <a:rPr lang="de-DE" b="0" i="1" dirty="0" smtClean="0">
                                <a:latin typeface="Cambria Math" panose="02040503050406030204" pitchFamily="18" charset="0"/>
                                <a:ea typeface="Cambria Math" panose="02040503050406030204" pitchFamily="18" charset="0"/>
                              </a:rPr>
                            </m:ctrlPr>
                          </m:dPr>
                          <m:e>
                            <m:r>
                              <a:rPr lang="de-DE" b="0" i="1" dirty="0" smtClean="0">
                                <a:latin typeface="Cambria Math" panose="02040503050406030204" pitchFamily="18" charset="0"/>
                                <a:ea typeface="Cambria Math" panose="02040503050406030204" pitchFamily="18" charset="0"/>
                              </a:rPr>
                              <m:t>𝒜</m:t>
                            </m:r>
                          </m:e>
                        </m:d>
                      </m:e>
                      <m:sub>
                        <m:r>
                          <a:rPr lang="de-DE" b="0" i="1" dirty="0" smtClean="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𝐶</m:t>
                        </m:r>
                      </m:sub>
                    </m:sSub>
                  </m:oMath>
                </a14:m>
                <a:r>
                  <a:rPr lang="en-GB" dirty="0"/>
                  <a:t> at once where</a:t>
                </a:r>
              </a:p>
              <a:p>
                <a:pPr lvl="3"/>
                <a14:m>
                  <m:oMath xmlns:m="http://schemas.openxmlformats.org/officeDocument/2006/math">
                    <m:r>
                      <m:rPr>
                        <m:sty m:val="p"/>
                      </m:rPr>
                      <a:rPr lang="de-DE" b="0" i="0" smtClean="0">
                        <a:latin typeface="Cambria Math" panose="02040503050406030204" pitchFamily="18" charset="0"/>
                        <a:ea typeface="Cambria Math" panose="02040503050406030204" pitchFamily="18" charset="0"/>
                      </a:rPr>
                      <m:t>lv</m:t>
                    </m:r>
                    <m:d>
                      <m:dPr>
                        <m:ctrlPr>
                          <a:rPr lang="de-DE"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rPr>
                            </m:ctrlPr>
                          </m:sSubPr>
                          <m:e>
                            <m:r>
                              <a:rPr lang="de-DE" b="0" i="1" smtClean="0">
                                <a:latin typeface="Cambria Math" panose="02040503050406030204" pitchFamily="18" charset="0"/>
                              </a:rPr>
                              <m:t>𝐴</m:t>
                            </m:r>
                          </m:e>
                          <m:sub>
                            <m:r>
                              <a:rPr lang="de-DE" b="0" i="1" smtClean="0">
                                <a:latin typeface="Cambria Math" panose="02040503050406030204" pitchFamily="18" charset="0"/>
                              </a:rPr>
                              <m:t>1</m:t>
                            </m:r>
                          </m:sub>
                        </m:sSub>
                      </m:e>
                    </m:d>
                    <m:r>
                      <a:rPr lang="de-DE" b="0" i="1" smtClean="0">
                        <a:latin typeface="Cambria Math" panose="02040503050406030204" pitchFamily="18" charset="0"/>
                      </a:rPr>
                      <m:t>=…=</m:t>
                    </m:r>
                    <m:r>
                      <m:rPr>
                        <m:sty m:val="p"/>
                      </m:rPr>
                      <a:rPr lang="de-DE" b="0" i="0" smtClean="0">
                        <a:latin typeface="Cambria Math" panose="02040503050406030204" pitchFamily="18" charset="0"/>
                      </a:rPr>
                      <m:t>lv</m:t>
                    </m:r>
                    <m:d>
                      <m:dPr>
                        <m:ctrlPr>
                          <a:rPr lang="de-DE" b="0" i="1" smtClean="0">
                            <a:latin typeface="Cambria Math" panose="02040503050406030204" pitchFamily="18" charset="0"/>
                          </a:rPr>
                        </m:ctrlPr>
                      </m:dPr>
                      <m:e>
                        <m:sSub>
                          <m:sSubPr>
                            <m:ctrlPr>
                              <a:rPr lang="de-DE" b="0" i="1" smtClean="0">
                                <a:latin typeface="Cambria Math" panose="02040503050406030204" pitchFamily="18" charset="0"/>
                              </a:rPr>
                            </m:ctrlPr>
                          </m:sSubPr>
                          <m:e>
                            <m:r>
                              <a:rPr lang="de-DE" b="0" i="1" smtClean="0">
                                <a:latin typeface="Cambria Math" panose="02040503050406030204" pitchFamily="18" charset="0"/>
                              </a:rPr>
                              <m:t>𝐴</m:t>
                            </m:r>
                          </m:e>
                          <m:sub>
                            <m:r>
                              <a:rPr lang="de-DE" b="0" i="1" smtClean="0">
                                <a:latin typeface="Cambria Math" panose="02040503050406030204" pitchFamily="18" charset="0"/>
                              </a:rPr>
                              <m:t>𝑘</m:t>
                            </m:r>
                          </m:sub>
                        </m:sSub>
                      </m:e>
                    </m:d>
                    <m:r>
                      <a:rPr lang="de-DE" b="0" i="1" smtClean="0">
                        <a:latin typeface="Cambria Math" panose="02040503050406030204" pitchFamily="18" charset="0"/>
                      </a:rPr>
                      <m:t>=</m:t>
                    </m:r>
                    <m:r>
                      <m:rPr>
                        <m:sty m:val="p"/>
                      </m:rPr>
                      <a:rPr lang="de-DE" b="0" i="0" smtClean="0">
                        <a:latin typeface="Cambria Math" panose="02040503050406030204" pitchFamily="18" charset="0"/>
                      </a:rPr>
                      <m:t>lv</m:t>
                    </m:r>
                    <m:r>
                      <a:rPr lang="de-DE" b="0" i="1" smtClean="0">
                        <a:latin typeface="Cambria Math" panose="02040503050406030204" pitchFamily="18" charset="0"/>
                      </a:rPr>
                      <m:t>(</m:t>
                    </m:r>
                    <m:r>
                      <a:rPr lang="de-DE" i="1" dirty="0">
                        <a:latin typeface="Cambria Math" panose="02040503050406030204" pitchFamily="18" charset="0"/>
                        <a:ea typeface="Cambria Math" panose="02040503050406030204" pitchFamily="18" charset="0"/>
                      </a:rPr>
                      <m:t>𝒜</m:t>
                    </m:r>
                    <m:r>
                      <a:rPr lang="de-DE" b="0" i="1" smtClean="0">
                        <a:latin typeface="Cambria Math" panose="02040503050406030204" pitchFamily="18" charset="0"/>
                      </a:rPr>
                      <m:t>)</m:t>
                    </m:r>
                  </m:oMath>
                </a14:m>
                <a:endParaRPr lang="en-GB" dirty="0"/>
              </a:p>
              <a:p>
                <a:pPr lvl="3"/>
                <a14:m>
                  <m:oMath xmlns:m="http://schemas.openxmlformats.org/officeDocument/2006/math">
                    <m:r>
                      <a:rPr lang="de-DE" i="1" dirty="0">
                        <a:latin typeface="Cambria Math" panose="02040503050406030204" pitchFamily="18" charset="0"/>
                        <a:ea typeface="Cambria Math" panose="02040503050406030204" pitchFamily="18" charset="0"/>
                      </a:rPr>
                      <m:t>𝐶</m:t>
                    </m:r>
                  </m:oMath>
                </a14:m>
                <a:r>
                  <a:rPr lang="en-GB" dirty="0"/>
                  <a:t> encodes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𝑋</m:t>
                        </m:r>
                      </m:e>
                      <m:sub>
                        <m:r>
                          <a:rPr lang="de-DE" i="1">
                            <a:latin typeface="Cambria Math" panose="02040503050406030204" pitchFamily="18" charset="0"/>
                          </a:rPr>
                          <m:t>𝑖</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𝑋</m:t>
                        </m:r>
                      </m:e>
                      <m:sub>
                        <m:r>
                          <a:rPr lang="de-DE" i="1">
                            <a:latin typeface="Cambria Math" panose="02040503050406030204" pitchFamily="18" charset="0"/>
                          </a:rPr>
                          <m:t>𝑗</m:t>
                        </m:r>
                      </m:sub>
                    </m:sSub>
                    <m:r>
                      <a:rPr lang="de-DE" i="1">
                        <a:latin typeface="Cambria Math" panose="02040503050406030204" pitchFamily="18" charset="0"/>
                      </a:rPr>
                      <m:t> </m:t>
                    </m:r>
                  </m:oMath>
                </a14:m>
                <a:r>
                  <a:rPr lang="en-GB" dirty="0"/>
                  <a:t>for each </a:t>
                </a:r>
                <a:br>
                  <a:rPr lang="en-GB" dirty="0"/>
                </a:br>
                <a:r>
                  <a:rPr lang="en-GB" dirty="0"/>
                  <a:t>pair of logical variables </a:t>
                </a:r>
                <a:br>
                  <a:rPr lang="en-GB" dirty="0"/>
                </a:b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𝑋</m:t>
                        </m:r>
                      </m:e>
                      <m:sub>
                        <m:r>
                          <a:rPr lang="de-DE" b="0" i="1" smtClean="0">
                            <a:latin typeface="Cambria Math" panose="02040503050406030204" pitchFamily="18" charset="0"/>
                          </a:rPr>
                          <m:t>𝑖</m:t>
                        </m:r>
                      </m:sub>
                    </m:sSub>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𝑋</m:t>
                        </m:r>
                      </m:e>
                      <m:sub>
                        <m:r>
                          <a:rPr lang="de-DE" b="0" i="1" smtClean="0">
                            <a:latin typeface="Cambria Math" panose="02040503050406030204" pitchFamily="18" charset="0"/>
                          </a:rPr>
                          <m:t>𝑗</m:t>
                        </m:r>
                      </m:sub>
                    </m:sSub>
                  </m:oMath>
                </a14:m>
                <a:r>
                  <a:rPr lang="en-GB" dirty="0"/>
                  <a:t>, </a:t>
                </a:r>
                <a14:m>
                  <m:oMath xmlns:m="http://schemas.openxmlformats.org/officeDocument/2006/math">
                    <m:r>
                      <m:rPr>
                        <m:sty m:val="p"/>
                      </m:rPr>
                      <a:rPr lang="de-DE" b="0" i="0" smtClean="0">
                        <a:latin typeface="Cambria Math" panose="02040503050406030204" pitchFamily="18" charset="0"/>
                        <a:ea typeface="Cambria Math" panose="02040503050406030204" pitchFamily="18" charset="0"/>
                      </a:rPr>
                      <m:t>dom</m:t>
                    </m:r>
                    <m:d>
                      <m:dPr>
                        <m:ctrlPr>
                          <a:rPr lang="de-DE"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𝑋</m:t>
                            </m:r>
                          </m:e>
                          <m:sub>
                            <m:r>
                              <a:rPr lang="de-DE" b="0" i="1" smtClean="0">
                                <a:latin typeface="Cambria Math" panose="02040503050406030204" pitchFamily="18" charset="0"/>
                                <a:ea typeface="Cambria Math" panose="02040503050406030204" pitchFamily="18" charset="0"/>
                              </a:rPr>
                              <m:t>𝑖</m:t>
                            </m:r>
                          </m:sub>
                        </m:sSub>
                      </m:e>
                    </m:d>
                    <m:r>
                      <a:rPr lang="de-DE" b="0" i="1" smtClean="0">
                        <a:latin typeface="Cambria Math" panose="02040503050406030204" pitchFamily="18" charset="0"/>
                        <a:ea typeface="Cambria Math" panose="02040503050406030204" pitchFamily="18" charset="0"/>
                      </a:rPr>
                      <m:t>=</m:t>
                    </m:r>
                    <m:r>
                      <m:rPr>
                        <m:sty m:val="p"/>
                      </m:rPr>
                      <a:rPr lang="de-DE" b="0" i="0" smtClean="0">
                        <a:latin typeface="Cambria Math" panose="02040503050406030204" pitchFamily="18" charset="0"/>
                        <a:ea typeface="Cambria Math" panose="02040503050406030204" pitchFamily="18" charset="0"/>
                      </a:rPr>
                      <m:t>dom</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𝑋</m:t>
                            </m:r>
                          </m:e>
                          <m:sub>
                            <m:r>
                              <a:rPr lang="de-DE" b="0" i="1" smtClean="0">
                                <a:latin typeface="Cambria Math" panose="02040503050406030204" pitchFamily="18" charset="0"/>
                                <a:ea typeface="Cambria Math" panose="02040503050406030204" pitchFamily="18" charset="0"/>
                              </a:rPr>
                              <m:t>𝑗</m:t>
                            </m:r>
                          </m:sub>
                        </m:sSub>
                      </m:e>
                    </m:d>
                  </m:oMath>
                </a14:m>
                <a:r>
                  <a:rPr lang="de-DE" dirty="0">
                    <a:ea typeface="Cambria Math" panose="02040503050406030204" pitchFamily="18" charset="0"/>
                  </a:rPr>
                  <a:t> </a:t>
                </a:r>
              </a:p>
            </p:txBody>
          </p:sp>
        </mc:Choice>
        <mc:Fallback xmlns="">
          <p:sp>
            <p:nvSpPr>
              <p:cNvPr id="3" name="Content Placeholder 2">
                <a:extLst>
                  <a:ext uri="{FF2B5EF4-FFF2-40B4-BE49-F238E27FC236}">
                    <a16:creationId xmlns:a16="http://schemas.microsoft.com/office/drawing/2014/main" id="{92DF799D-9F00-464C-94F4-826D20116A2B}"/>
                  </a:ext>
                </a:extLst>
              </p:cNvPr>
              <p:cNvSpPr>
                <a:spLocks noGrp="1" noRot="1" noChangeAspect="1" noMove="1" noResize="1" noEditPoints="1" noAdjustHandles="1" noChangeArrowheads="1" noChangeShapeType="1" noTextEdit="1"/>
              </p:cNvSpPr>
              <p:nvPr>
                <p:ph idx="1"/>
              </p:nvPr>
            </p:nvSpPr>
            <p:spPr>
              <a:blipFill>
                <a:blip r:embed="rId2"/>
                <a:stretch>
                  <a:fillRect l="-1549" t="-2985"/>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D94B6C34-2FCE-5D48-A0B5-57C015A47131}"/>
              </a:ext>
            </a:extLst>
          </p:cNvPr>
          <p:cNvSpPr>
            <a:spLocks noGrp="1"/>
          </p:cNvSpPr>
          <p:nvPr>
            <p:ph type="dt" sz="half" idx="2"/>
          </p:nvPr>
        </p:nvSpPr>
        <p:spPr/>
        <p:txBody>
          <a:bodyPr/>
          <a:lstStyle/>
          <a:p>
            <a:r>
              <a:rPr lang="de-DE"/>
              <a:t>Exact: Lifting</a:t>
            </a:r>
            <a:endParaRPr lang="en-US" dirty="0"/>
          </a:p>
        </p:txBody>
      </p:sp>
      <p:sp>
        <p:nvSpPr>
          <p:cNvPr id="8" name="Footer Placeholder 7">
            <a:extLst>
              <a:ext uri="{FF2B5EF4-FFF2-40B4-BE49-F238E27FC236}">
                <a16:creationId xmlns:a16="http://schemas.microsoft.com/office/drawing/2014/main" id="{E7894E75-DF88-3040-80B2-1E3A0ED34B77}"/>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20A7FEB7-A830-DD4B-AEDE-8E25EB82DC12}"/>
              </a:ext>
            </a:extLst>
          </p:cNvPr>
          <p:cNvSpPr>
            <a:spLocks noGrp="1"/>
          </p:cNvSpPr>
          <p:nvPr>
            <p:ph type="sldNum" sz="quarter" idx="4"/>
          </p:nvPr>
        </p:nvSpPr>
        <p:spPr/>
        <p:txBody>
          <a:bodyPr/>
          <a:lstStyle/>
          <a:p>
            <a:fld id="{DB7C4649-800D-CB47-881A-AA04BFFFB18C}" type="slidenum">
              <a:rPr lang="en-US" smtClean="0"/>
              <a:t>65</a:t>
            </a:fld>
            <a:endParaRPr lang="en-US"/>
          </a:p>
        </p:txBody>
      </p:sp>
      <p:pic>
        <p:nvPicPr>
          <p:cNvPr id="6" name="Picture 5">
            <a:extLst>
              <a:ext uri="{FF2B5EF4-FFF2-40B4-BE49-F238E27FC236}">
                <a16:creationId xmlns:a16="http://schemas.microsoft.com/office/drawing/2014/main" id="{20DA2310-9CBB-DF44-AFDC-1753F796D69D}"/>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5577902" y="4451583"/>
            <a:ext cx="6253773" cy="1446525"/>
          </a:xfrm>
          <a:prstGeom prst="rect">
            <a:avLst/>
          </a:prstGeom>
        </p:spPr>
      </p:pic>
      <p:sp>
        <p:nvSpPr>
          <p:cNvPr id="7" name="TextBox 6">
            <a:extLst>
              <a:ext uri="{FF2B5EF4-FFF2-40B4-BE49-F238E27FC236}">
                <a16:creationId xmlns:a16="http://schemas.microsoft.com/office/drawing/2014/main" id="{51CBCCA9-8960-1943-B2D4-1DFDA911EFB5}"/>
              </a:ext>
            </a:extLst>
          </p:cNvPr>
          <p:cNvSpPr txBox="1"/>
          <p:nvPr/>
        </p:nvSpPr>
        <p:spPr>
          <a:xfrm>
            <a:off x="3560974" y="6002408"/>
            <a:ext cx="5980870" cy="707886"/>
          </a:xfrm>
          <a:prstGeom prst="rect">
            <a:avLst/>
          </a:prstGeom>
          <a:noFill/>
        </p:spPr>
        <p:txBody>
          <a:bodyPr wrap="square" rtlCol="0">
            <a:spAutoFit/>
          </a:bodyPr>
          <a:lstStyle/>
          <a:p>
            <a:r>
              <a:rPr lang="en-GB" sz="1000" dirty="0">
                <a:solidFill>
                  <a:schemeClr val="tx1">
                    <a:lumMod val="60000"/>
                    <a:lumOff val="40000"/>
                  </a:schemeClr>
                </a:solidFill>
              </a:rPr>
              <a:t>Figure taken from: Nima Taghipour: Lifted Probabilistic Inference by Variable Elimination. </a:t>
            </a:r>
            <a:r>
              <a:rPr lang="en-GB" sz="1000" i="1" dirty="0">
                <a:solidFill>
                  <a:schemeClr val="tx1">
                    <a:lumMod val="60000"/>
                    <a:lumOff val="40000"/>
                  </a:schemeClr>
                </a:solidFill>
              </a:rPr>
              <a:t>PhD Thesis</a:t>
            </a:r>
            <a:r>
              <a:rPr lang="en-GB" sz="1000" dirty="0">
                <a:solidFill>
                  <a:schemeClr val="tx1">
                    <a:lumMod val="60000"/>
                    <a:lumOff val="40000"/>
                  </a:schemeClr>
                </a:solidFill>
              </a:rPr>
              <a:t>, 2013.</a:t>
            </a:r>
          </a:p>
          <a:p>
            <a:r>
              <a:rPr lang="en-GB" sz="1000" dirty="0">
                <a:solidFill>
                  <a:schemeClr val="tx1">
                    <a:lumMod val="60000"/>
                    <a:lumOff val="40000"/>
                  </a:schemeClr>
                </a:solidFill>
              </a:rPr>
              <a:t>Group Inversion: Nima Taghipour, </a:t>
            </a:r>
            <a:r>
              <a:rPr lang="en-GB" sz="1000" dirty="0" err="1">
                <a:solidFill>
                  <a:schemeClr val="tx1">
                    <a:lumMod val="60000"/>
                    <a:lumOff val="40000"/>
                  </a:schemeClr>
                </a:solidFill>
              </a:rPr>
              <a:t>Daan</a:t>
            </a:r>
            <a:r>
              <a:rPr lang="en-GB" sz="1000" dirty="0">
                <a:solidFill>
                  <a:schemeClr val="tx1">
                    <a:lumMod val="60000"/>
                    <a:lumOff val="40000"/>
                  </a:schemeClr>
                </a:solidFill>
              </a:rPr>
              <a:t> </a:t>
            </a:r>
            <a:r>
              <a:rPr lang="en-GB" sz="1000" dirty="0" err="1">
                <a:solidFill>
                  <a:schemeClr val="tx1">
                    <a:lumMod val="60000"/>
                    <a:lumOff val="40000"/>
                  </a:schemeClr>
                </a:solidFill>
              </a:rPr>
              <a:t>Fierens</a:t>
            </a:r>
            <a:r>
              <a:rPr lang="en-GB" sz="1000" dirty="0">
                <a:solidFill>
                  <a:schemeClr val="tx1">
                    <a:lumMod val="60000"/>
                    <a:lumOff val="40000"/>
                  </a:schemeClr>
                </a:solidFill>
              </a:rPr>
              <a:t>, Guy Van den </a:t>
            </a:r>
            <a:r>
              <a:rPr lang="en-GB" sz="1000" dirty="0" err="1">
                <a:solidFill>
                  <a:schemeClr val="tx1">
                    <a:lumMod val="60000"/>
                    <a:lumOff val="40000"/>
                  </a:schemeClr>
                </a:solidFill>
              </a:rPr>
              <a:t>Broeck</a:t>
            </a:r>
            <a:r>
              <a:rPr lang="en-GB" sz="1000" dirty="0">
                <a:solidFill>
                  <a:schemeClr val="tx1">
                    <a:lumMod val="60000"/>
                    <a:lumOff val="40000"/>
                  </a:schemeClr>
                </a:solidFill>
              </a:rPr>
              <a:t>, Jesse Davis, and Hendrik </a:t>
            </a:r>
            <a:r>
              <a:rPr lang="en-GB" sz="1000" dirty="0" err="1">
                <a:solidFill>
                  <a:schemeClr val="tx1">
                    <a:lumMod val="60000"/>
                    <a:lumOff val="40000"/>
                  </a:schemeClr>
                </a:solidFill>
              </a:rPr>
              <a:t>Blockeel</a:t>
            </a:r>
            <a:r>
              <a:rPr lang="en-GB" sz="1000" dirty="0">
                <a:solidFill>
                  <a:schemeClr val="tx1">
                    <a:lumMod val="60000"/>
                    <a:lumOff val="40000"/>
                  </a:schemeClr>
                </a:solidFill>
              </a:rPr>
              <a:t>: Completeness Results for Lifted Variable Elimination. In: </a:t>
            </a:r>
            <a:r>
              <a:rPr lang="en-GB" sz="1000" i="1" dirty="0">
                <a:solidFill>
                  <a:schemeClr val="tx1">
                    <a:lumMod val="60000"/>
                    <a:lumOff val="40000"/>
                  </a:schemeClr>
                </a:solidFill>
              </a:rPr>
              <a:t>AISTATS-13 Proceedings of the 16th International Conference on Artificial Intelligence and Statistics</a:t>
            </a:r>
            <a:r>
              <a:rPr lang="en-GB" sz="1000" dirty="0">
                <a:solidFill>
                  <a:schemeClr val="tx1">
                    <a:lumMod val="60000"/>
                    <a:lumOff val="40000"/>
                  </a:schemeClr>
                </a:solidFill>
              </a:rPr>
              <a:t>, 2013. (or Nima </a:t>
            </a:r>
            <a:r>
              <a:rPr lang="en-GB" sz="1000" dirty="0" err="1">
                <a:solidFill>
                  <a:schemeClr val="tx1">
                    <a:lumMod val="60000"/>
                    <a:lumOff val="40000"/>
                  </a:schemeClr>
                </a:solidFill>
              </a:rPr>
              <a:t>Taghipour’s</a:t>
            </a:r>
            <a:r>
              <a:rPr lang="en-GB" sz="1000" dirty="0">
                <a:solidFill>
                  <a:schemeClr val="tx1">
                    <a:lumMod val="60000"/>
                    <a:lumOff val="40000"/>
                  </a:schemeClr>
                </a:solidFill>
              </a:rPr>
              <a:t> PhD thesis)</a:t>
            </a:r>
          </a:p>
        </p:txBody>
      </p:sp>
      <p:grpSp>
        <p:nvGrpSpPr>
          <p:cNvPr id="9" name="Group 8">
            <a:extLst>
              <a:ext uri="{FF2B5EF4-FFF2-40B4-BE49-F238E27FC236}">
                <a16:creationId xmlns:a16="http://schemas.microsoft.com/office/drawing/2014/main" id="{21D77742-8200-B242-BB57-B90FB20FCEAE}"/>
              </a:ext>
            </a:extLst>
          </p:cNvPr>
          <p:cNvGrpSpPr/>
          <p:nvPr/>
        </p:nvGrpSpPr>
        <p:grpSpPr>
          <a:xfrm>
            <a:off x="8169497" y="745865"/>
            <a:ext cx="3658145" cy="1650928"/>
            <a:chOff x="6907622" y="3651587"/>
            <a:chExt cx="5051915" cy="2279933"/>
          </a:xfrm>
        </p:grpSpPr>
        <p:grpSp>
          <p:nvGrpSpPr>
            <p:cNvPr id="10" name="Group 9">
              <a:extLst>
                <a:ext uri="{FF2B5EF4-FFF2-40B4-BE49-F238E27FC236}">
                  <a16:creationId xmlns:a16="http://schemas.microsoft.com/office/drawing/2014/main" id="{1F4DDFD4-3BF1-E74A-BA90-141F0EBCBBA8}"/>
                </a:ext>
              </a:extLst>
            </p:cNvPr>
            <p:cNvGrpSpPr/>
            <p:nvPr/>
          </p:nvGrpSpPr>
          <p:grpSpPr>
            <a:xfrm>
              <a:off x="8323703" y="3758390"/>
              <a:ext cx="1952714" cy="514051"/>
              <a:chOff x="8737128" y="3128966"/>
              <a:chExt cx="1952714" cy="514051"/>
            </a:xfrm>
          </p:grpSpPr>
          <p:cxnSp>
            <p:nvCxnSpPr>
              <p:cNvPr id="38" name="Straight Connector 37">
                <a:extLst>
                  <a:ext uri="{FF2B5EF4-FFF2-40B4-BE49-F238E27FC236}">
                    <a16:creationId xmlns:a16="http://schemas.microsoft.com/office/drawing/2014/main" id="{1A7E0F24-121D-8A4C-8EC3-C57C217C0596}"/>
                  </a:ext>
                </a:extLst>
              </p:cNvPr>
              <p:cNvCxnSpPr>
                <a:cxnSpLocks/>
                <a:stCxn id="11" idx="6"/>
                <a:endCxn id="43"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89163C3-D333-5144-9AB4-7EA05462EAA3}"/>
                  </a:ext>
                </a:extLst>
              </p:cNvPr>
              <p:cNvCxnSpPr>
                <a:cxnSpLocks/>
                <a:stCxn id="12" idx="2"/>
                <a:endCxn id="43"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253DF3FF-829B-CA41-AA52-7F985F429E29}"/>
                  </a:ext>
                </a:extLst>
              </p:cNvPr>
              <p:cNvCxnSpPr>
                <a:cxnSpLocks/>
                <a:stCxn id="15" idx="0"/>
                <a:endCxn id="43"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B089D67F-135D-3740-B4E7-57DACED3AD61}"/>
                  </a:ext>
                </a:extLst>
              </p:cNvPr>
              <p:cNvGrpSpPr/>
              <p:nvPr/>
            </p:nvGrpSpPr>
            <p:grpSpPr>
              <a:xfrm>
                <a:off x="9540595" y="3128966"/>
                <a:ext cx="540370" cy="412745"/>
                <a:chOff x="9540595" y="3128966"/>
                <a:chExt cx="540370" cy="412745"/>
              </a:xfrm>
            </p:grpSpPr>
            <p:sp>
              <p:nvSpPr>
                <p:cNvPr id="42" name="Rectangle 41">
                  <a:extLst>
                    <a:ext uri="{FF2B5EF4-FFF2-40B4-BE49-F238E27FC236}">
                      <a16:creationId xmlns:a16="http://schemas.microsoft.com/office/drawing/2014/main" id="{CC7F7022-EC64-C74F-9331-CF7C801BD952}"/>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43" name="Rectangle 42">
                  <a:extLst>
                    <a:ext uri="{FF2B5EF4-FFF2-40B4-BE49-F238E27FC236}">
                      <a16:creationId xmlns:a16="http://schemas.microsoft.com/office/drawing/2014/main" id="{04BFE277-31DA-1041-A4AA-2CE986A54473}"/>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44" name="Rectangle 43">
                  <a:extLst>
                    <a:ext uri="{FF2B5EF4-FFF2-40B4-BE49-F238E27FC236}">
                      <a16:creationId xmlns:a16="http://schemas.microsoft.com/office/drawing/2014/main" id="{2E38F790-BB9E-CF49-8B27-77AC842E9451}"/>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8C61C159-F55F-504B-A881-0DD48A90AD0D}"/>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1" name="Oval 10">
                  <a:extLst>
                    <a:ext uri="{FF2B5EF4-FFF2-40B4-BE49-F238E27FC236}">
                      <a16:creationId xmlns:a16="http://schemas.microsoft.com/office/drawing/2014/main" id="{6549978F-4564-F842-AAFC-020CCAD05F12}"/>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 name="Oval 11">
                  <a:extLst>
                    <a:ext uri="{FF2B5EF4-FFF2-40B4-BE49-F238E27FC236}">
                      <a16:creationId xmlns:a16="http://schemas.microsoft.com/office/drawing/2014/main" id="{661DAD34-91B5-824D-B40F-492793591358}"/>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 name="Oval 12">
                  <a:extLst>
                    <a:ext uri="{FF2B5EF4-FFF2-40B4-BE49-F238E27FC236}">
                      <a16:creationId xmlns:a16="http://schemas.microsoft.com/office/drawing/2014/main" id="{3A1AD1AC-9EFA-2444-9662-0FFE7EBD869B}"/>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 name="Oval 13">
                  <a:extLst>
                    <a:ext uri="{FF2B5EF4-FFF2-40B4-BE49-F238E27FC236}">
                      <a16:creationId xmlns:a16="http://schemas.microsoft.com/office/drawing/2014/main" id="{2A5862E8-CB08-EB4F-AE5A-30E5CAAC80F3}"/>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 name="Oval 14">
                  <a:extLst>
                    <a:ext uri="{FF2B5EF4-FFF2-40B4-BE49-F238E27FC236}">
                      <a16:creationId xmlns:a16="http://schemas.microsoft.com/office/drawing/2014/main" id="{AF5DF4EB-9531-1F44-8C9E-C48AE0FF3DE4}"/>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 name="Oval 15">
                  <a:extLst>
                    <a:ext uri="{FF2B5EF4-FFF2-40B4-BE49-F238E27FC236}">
                      <a16:creationId xmlns:a16="http://schemas.microsoft.com/office/drawing/2014/main" id="{00604C68-56DA-5B42-BD37-952D5381A5A8}"/>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17" name="Straight Connector 16">
              <a:extLst>
                <a:ext uri="{FF2B5EF4-FFF2-40B4-BE49-F238E27FC236}">
                  <a16:creationId xmlns:a16="http://schemas.microsoft.com/office/drawing/2014/main" id="{281E9461-A406-E64A-BC44-36DE05C8764D}"/>
                </a:ext>
              </a:extLst>
            </p:cNvPr>
            <p:cNvCxnSpPr>
              <a:cxnSpLocks/>
              <a:stCxn id="14" idx="6"/>
              <a:endCxn id="35"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C1A6988F-9F64-2844-8F3B-51821DB178AC}"/>
                </a:ext>
              </a:extLst>
            </p:cNvPr>
            <p:cNvCxnSpPr>
              <a:cxnSpLocks/>
              <a:stCxn id="15" idx="4"/>
              <a:endCxn id="35"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12B7FDF-C4AC-EF42-ADAF-F7B9F820B2B0}"/>
                </a:ext>
              </a:extLst>
            </p:cNvPr>
            <p:cNvCxnSpPr>
              <a:cxnSpLocks/>
              <a:stCxn id="13" idx="0"/>
              <a:endCxn id="35"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5F963676-207D-034A-A830-99FBF05AE859}"/>
                </a:ext>
              </a:extLst>
            </p:cNvPr>
            <p:cNvGrpSpPr/>
            <p:nvPr/>
          </p:nvGrpSpPr>
          <p:grpSpPr>
            <a:xfrm>
              <a:off x="8610247" y="4990220"/>
              <a:ext cx="474503" cy="412240"/>
              <a:chOff x="9288700" y="3036033"/>
              <a:chExt cx="474503" cy="412240"/>
            </a:xfrm>
          </p:grpSpPr>
          <p:sp>
            <p:nvSpPr>
              <p:cNvPr id="34" name="Rectangle 33">
                <a:extLst>
                  <a:ext uri="{FF2B5EF4-FFF2-40B4-BE49-F238E27FC236}">
                    <a16:creationId xmlns:a16="http://schemas.microsoft.com/office/drawing/2014/main" id="{36864045-5A69-974A-90FE-E7B6038F986C}"/>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5" name="Rectangle 34">
                <a:extLst>
                  <a:ext uri="{FF2B5EF4-FFF2-40B4-BE49-F238E27FC236}">
                    <a16:creationId xmlns:a16="http://schemas.microsoft.com/office/drawing/2014/main" id="{6864C7BF-5B44-2141-AFC3-3970D92109A5}"/>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6" name="Rectangle 35">
                <a:extLst>
                  <a:ext uri="{FF2B5EF4-FFF2-40B4-BE49-F238E27FC236}">
                    <a16:creationId xmlns:a16="http://schemas.microsoft.com/office/drawing/2014/main" id="{6A77E926-90A8-7A47-AAA1-594415F10722}"/>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63E4D478-B005-C84D-A24D-858D04136CF3}"/>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21" name="Straight Connector 20">
              <a:extLst>
                <a:ext uri="{FF2B5EF4-FFF2-40B4-BE49-F238E27FC236}">
                  <a16:creationId xmlns:a16="http://schemas.microsoft.com/office/drawing/2014/main" id="{2EAC2999-FC4A-0C4E-92D9-D9B6C181FE20}"/>
                </a:ext>
              </a:extLst>
            </p:cNvPr>
            <p:cNvCxnSpPr>
              <a:cxnSpLocks/>
              <a:stCxn id="15" idx="4"/>
              <a:endCxn id="31"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9465E92C-CFE3-9F42-A6FE-E176B2051801}"/>
                </a:ext>
              </a:extLst>
            </p:cNvPr>
            <p:cNvCxnSpPr>
              <a:cxnSpLocks/>
              <a:stCxn id="16" idx="2"/>
              <a:endCxn id="31"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85B202FE-D741-6546-8D79-D4E204BBC9CB}"/>
                </a:ext>
              </a:extLst>
            </p:cNvPr>
            <p:cNvCxnSpPr>
              <a:cxnSpLocks/>
              <a:stCxn id="13" idx="0"/>
              <a:endCxn id="31"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095F4F83-E910-194F-BF58-ADEBC04CE990}"/>
                </a:ext>
              </a:extLst>
            </p:cNvPr>
            <p:cNvGrpSpPr/>
            <p:nvPr/>
          </p:nvGrpSpPr>
          <p:grpSpPr>
            <a:xfrm>
              <a:off x="9393015" y="4990220"/>
              <a:ext cx="546126" cy="412737"/>
              <a:chOff x="9540595" y="3036033"/>
              <a:chExt cx="546126" cy="412737"/>
            </a:xfrm>
          </p:grpSpPr>
          <p:sp>
            <p:nvSpPr>
              <p:cNvPr id="30" name="Rectangle 29">
                <a:extLst>
                  <a:ext uri="{FF2B5EF4-FFF2-40B4-BE49-F238E27FC236}">
                    <a16:creationId xmlns:a16="http://schemas.microsoft.com/office/drawing/2014/main" id="{3E6B3BFF-4931-F94A-951B-4F698D42243D}"/>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1" name="Rectangle 30">
                <a:extLst>
                  <a:ext uri="{FF2B5EF4-FFF2-40B4-BE49-F238E27FC236}">
                    <a16:creationId xmlns:a16="http://schemas.microsoft.com/office/drawing/2014/main" id="{5F1D5C24-CC8C-EC41-B4E0-4A5CE066224E}"/>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2" name="Rectangle 31">
                <a:extLst>
                  <a:ext uri="{FF2B5EF4-FFF2-40B4-BE49-F238E27FC236}">
                    <a16:creationId xmlns:a16="http://schemas.microsoft.com/office/drawing/2014/main" id="{4D6FE279-C13A-6445-9BE9-4B6BA77FC442}"/>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465215C4-407A-2144-A869-A37E0273A8DF}"/>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25" name="Group 24">
              <a:extLst>
                <a:ext uri="{FF2B5EF4-FFF2-40B4-BE49-F238E27FC236}">
                  <a16:creationId xmlns:a16="http://schemas.microsoft.com/office/drawing/2014/main" id="{597BA8DD-CC07-2545-A0B3-7B2EBFFF1457}"/>
                </a:ext>
              </a:extLst>
            </p:cNvPr>
            <p:cNvGrpSpPr/>
            <p:nvPr/>
          </p:nvGrpSpPr>
          <p:grpSpPr>
            <a:xfrm>
              <a:off x="9648485" y="4409628"/>
              <a:ext cx="749540" cy="380873"/>
              <a:chOff x="8665851" y="3155493"/>
              <a:chExt cx="749540" cy="380873"/>
            </a:xfrm>
          </p:grpSpPr>
          <p:cxnSp>
            <p:nvCxnSpPr>
              <p:cNvPr id="26" name="Straight Connector 25">
                <a:extLst>
                  <a:ext uri="{FF2B5EF4-FFF2-40B4-BE49-F238E27FC236}">
                    <a16:creationId xmlns:a16="http://schemas.microsoft.com/office/drawing/2014/main" id="{F4AFA01F-89AE-C145-9C29-56D0D337CD3E}"/>
                  </a:ext>
                </a:extLst>
              </p:cNvPr>
              <p:cNvCxnSpPr>
                <a:cxnSpLocks/>
                <a:stCxn id="15" idx="6"/>
                <a:endCxn id="28"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CFEE967C-F5BF-804B-8433-6843ACA13467}"/>
                  </a:ext>
                </a:extLst>
              </p:cNvPr>
              <p:cNvGrpSpPr/>
              <p:nvPr/>
            </p:nvGrpSpPr>
            <p:grpSpPr>
              <a:xfrm>
                <a:off x="8957481" y="3155493"/>
                <a:ext cx="457910" cy="380873"/>
                <a:chOff x="8957481" y="3155493"/>
                <a:chExt cx="457910" cy="380873"/>
              </a:xfrm>
            </p:grpSpPr>
            <p:sp>
              <p:nvSpPr>
                <p:cNvPr id="28" name="Rectangle 27">
                  <a:extLst>
                    <a:ext uri="{FF2B5EF4-FFF2-40B4-BE49-F238E27FC236}">
                      <a16:creationId xmlns:a16="http://schemas.microsoft.com/office/drawing/2014/main" id="{72A5BAB1-958A-4C47-977C-C4FE46BFC5F3}"/>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9" name="TextBox 28">
                      <a:extLst>
                        <a:ext uri="{FF2B5EF4-FFF2-40B4-BE49-F238E27FC236}">
                          <a16:creationId xmlns:a16="http://schemas.microsoft.com/office/drawing/2014/main" id="{B1B2D9B5-44CF-F94F-8035-FF3E70F4D483}"/>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247363893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A5C04F-78C1-F44D-B351-83858E7F605C}"/>
              </a:ext>
            </a:extLst>
          </p:cNvPr>
          <p:cNvSpPr>
            <a:spLocks noGrp="1"/>
          </p:cNvSpPr>
          <p:nvPr>
            <p:ph type="title"/>
          </p:nvPr>
        </p:nvSpPr>
        <p:spPr/>
        <p:txBody>
          <a:bodyPr/>
          <a:lstStyle/>
          <a:p>
            <a:r>
              <a:rPr lang="en-GB" dirty="0"/>
              <a:t>Completeness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92DF799D-9F00-464C-94F4-826D20116A2B}"/>
                  </a:ext>
                </a:extLst>
              </p:cNvPr>
              <p:cNvSpPr>
                <a:spLocks noGrp="1"/>
              </p:cNvSpPr>
              <p:nvPr>
                <p:ph idx="1"/>
              </p:nvPr>
            </p:nvSpPr>
            <p:spPr>
              <a:xfrm>
                <a:off x="359625" y="1665065"/>
                <a:ext cx="11472051" cy="4386599"/>
              </a:xfrm>
            </p:spPr>
            <p:txBody>
              <a:bodyPr>
                <a:normAutofit lnSpcReduction="10000"/>
              </a:bodyPr>
              <a:lstStyle/>
              <a:p>
                <a:r>
                  <a:rPr lang="en-GB" dirty="0">
                    <a:ea typeface="Cambria Math" panose="02040503050406030204" pitchFamily="18" charset="0"/>
                  </a:rPr>
                  <a:t>LVE is complete for </a:t>
                </a:r>
                <a14:m>
                  <m:oMath xmlns:m="http://schemas.openxmlformats.org/officeDocument/2006/math">
                    <m:sSup>
                      <m:sSupPr>
                        <m:ctrlPr>
                          <a:rPr lang="en-GB" i="1" dirty="0" smtClean="0">
                            <a:latin typeface="Cambria Math" panose="02040503050406030204" pitchFamily="18" charset="0"/>
                            <a:ea typeface="Cambria Math" panose="02040503050406030204" pitchFamily="18" charset="0"/>
                          </a:rPr>
                        </m:ctrlPr>
                      </m:sSupPr>
                      <m:e>
                        <m:r>
                          <a:rPr lang="en-GB" i="1" dirty="0">
                            <a:latin typeface="Cambria Math" panose="02040503050406030204" pitchFamily="18" charset="0"/>
                            <a:ea typeface="Cambria Math" panose="02040503050406030204" pitchFamily="18" charset="0"/>
                          </a:rPr>
                          <m:t>ℳ</m:t>
                        </m:r>
                      </m:e>
                      <m:sup>
                        <m:r>
                          <a:rPr lang="de-DE" b="0" i="1" dirty="0" smtClean="0">
                            <a:latin typeface="Cambria Math" panose="02040503050406030204" pitchFamily="18" charset="0"/>
                            <a:ea typeface="Cambria Math" panose="02040503050406030204" pitchFamily="18" charset="0"/>
                          </a:rPr>
                          <m:t>2</m:t>
                        </m:r>
                        <m:r>
                          <a:rPr lang="de-DE" b="0" i="1" dirty="0" smtClean="0">
                            <a:latin typeface="Cambria Math" panose="02040503050406030204" pitchFamily="18" charset="0"/>
                            <a:ea typeface="Cambria Math" panose="02040503050406030204" pitchFamily="18" charset="0"/>
                          </a:rPr>
                          <m:t>𝑙𝑣</m:t>
                        </m:r>
                      </m:sup>
                    </m:sSup>
                  </m:oMath>
                </a14:m>
                <a:endParaRPr lang="en-GB" dirty="0"/>
              </a:p>
              <a:p>
                <a:pPr lvl="1"/>
                <a14:m>
                  <m:oMath xmlns:m="http://schemas.openxmlformats.org/officeDocument/2006/math">
                    <m:sSup>
                      <m:sSupPr>
                        <m:ctrlPr>
                          <a:rPr lang="en-GB" i="1" dirty="0">
                            <a:latin typeface="Cambria Math" panose="02040503050406030204" pitchFamily="18" charset="0"/>
                            <a:ea typeface="Cambria Math" panose="02040503050406030204" pitchFamily="18" charset="0"/>
                          </a:rPr>
                        </m:ctrlPr>
                      </m:sSupPr>
                      <m:e>
                        <m:r>
                          <a:rPr lang="en-GB" i="1" dirty="0">
                            <a:latin typeface="Cambria Math" panose="02040503050406030204" pitchFamily="18" charset="0"/>
                            <a:ea typeface="Cambria Math" panose="02040503050406030204" pitchFamily="18" charset="0"/>
                          </a:rPr>
                          <m:t>ℳ</m:t>
                        </m:r>
                      </m:e>
                      <m:sup>
                        <m:r>
                          <a:rPr lang="de-DE" i="1" dirty="0">
                            <a:latin typeface="Cambria Math" panose="02040503050406030204" pitchFamily="18" charset="0"/>
                            <a:ea typeface="Cambria Math" panose="02040503050406030204" pitchFamily="18" charset="0"/>
                          </a:rPr>
                          <m:t>2</m:t>
                        </m:r>
                        <m:r>
                          <a:rPr lang="de-DE" i="1" dirty="0">
                            <a:latin typeface="Cambria Math" panose="02040503050406030204" pitchFamily="18" charset="0"/>
                            <a:ea typeface="Cambria Math" panose="02040503050406030204" pitchFamily="18" charset="0"/>
                          </a:rPr>
                          <m:t>𝑙𝑣</m:t>
                        </m:r>
                      </m:sup>
                    </m:sSup>
                    <m:r>
                      <a:rPr lang="de-DE" i="1" dirty="0">
                        <a:latin typeface="Cambria Math" panose="02040503050406030204" pitchFamily="18" charset="0"/>
                        <a:ea typeface="Cambria Math" panose="02040503050406030204" pitchFamily="18" charset="0"/>
                      </a:rPr>
                      <m:t> </m:t>
                    </m:r>
                  </m:oMath>
                </a14:m>
                <a:r>
                  <a:rPr lang="en-GB" dirty="0"/>
                  <a:t>: Maximum of two logical variables per parfactor</a:t>
                </a:r>
                <a14:m>
                  <m:oMath xmlns:m="http://schemas.openxmlformats.org/officeDocument/2006/math">
                    <m:r>
                      <a:rPr lang="en-GB" i="1" smtClean="0">
                        <a:latin typeface="Cambria Math" panose="02040503050406030204" pitchFamily="18" charset="0"/>
                      </a:rPr>
                      <m:t> </m:t>
                    </m:r>
                  </m:oMath>
                </a14:m>
                <a:endParaRPr lang="en-GB" dirty="0"/>
              </a:p>
              <a:p>
                <a:r>
                  <a:rPr lang="en-GB" dirty="0"/>
                  <a:t>Proof idea:</a:t>
                </a:r>
              </a:p>
              <a:p>
                <a:pPr lvl="1"/>
                <a:r>
                  <a:rPr lang="en-GB" dirty="0"/>
                  <a:t>Fact 1: Each parfactor has two logical variables </a:t>
                </a:r>
                <a14:m>
                  <m:oMath xmlns:m="http://schemas.openxmlformats.org/officeDocument/2006/math">
                    <m:r>
                      <a:rPr lang="en-GB" i="1" dirty="0" smtClean="0">
                        <a:latin typeface="Cambria Math" panose="02040503050406030204" pitchFamily="18" charset="0"/>
                      </a:rPr>
                      <m:t>𝑋</m:t>
                    </m:r>
                    <m:r>
                      <a:rPr lang="en-GB" i="1" dirty="0" smtClean="0">
                        <a:latin typeface="Cambria Math" panose="02040503050406030204" pitchFamily="18" charset="0"/>
                      </a:rPr>
                      <m:t>,</m:t>
                    </m:r>
                    <m:r>
                      <a:rPr lang="en-GB" i="1" dirty="0" smtClean="0">
                        <a:latin typeface="Cambria Math" panose="02040503050406030204" pitchFamily="18" charset="0"/>
                      </a:rPr>
                      <m:t>𝑌</m:t>
                    </m:r>
                  </m:oMath>
                </a14:m>
                <a:r>
                  <a:rPr lang="en-GB" dirty="0"/>
                  <a:t> at most</a:t>
                </a:r>
              </a:p>
              <a:p>
                <a:pPr lvl="1"/>
                <a:r>
                  <a:rPr lang="en-GB" dirty="0"/>
                  <a:t>Fact 2: Once PRVs with two logical variables are eliminated, model is in </a:t>
                </a:r>
                <a14:m>
                  <m:oMath xmlns:m="http://schemas.openxmlformats.org/officeDocument/2006/math">
                    <m:sSup>
                      <m:sSupPr>
                        <m:ctrlPr>
                          <a:rPr lang="en-GB" i="1" dirty="0">
                            <a:latin typeface="Cambria Math" panose="02040503050406030204" pitchFamily="18" charset="0"/>
                            <a:ea typeface="Cambria Math" panose="02040503050406030204" pitchFamily="18" charset="0"/>
                          </a:rPr>
                        </m:ctrlPr>
                      </m:sSupPr>
                      <m:e>
                        <m:r>
                          <a:rPr lang="en-GB" i="1" dirty="0">
                            <a:latin typeface="Cambria Math" panose="02040503050406030204" pitchFamily="18" charset="0"/>
                            <a:ea typeface="Cambria Math" panose="02040503050406030204" pitchFamily="18" charset="0"/>
                          </a:rPr>
                          <m:t>ℳ</m:t>
                        </m:r>
                      </m:e>
                      <m:sup>
                        <m:r>
                          <a:rPr lang="de-DE" b="0" i="1" dirty="0" smtClean="0">
                            <a:latin typeface="Cambria Math" panose="02040503050406030204" pitchFamily="18" charset="0"/>
                            <a:ea typeface="Cambria Math" panose="02040503050406030204" pitchFamily="18" charset="0"/>
                          </a:rPr>
                          <m:t>1</m:t>
                        </m:r>
                        <m:r>
                          <a:rPr lang="de-DE" b="0" i="1" dirty="0" smtClean="0">
                            <a:latin typeface="Cambria Math" panose="02040503050406030204" pitchFamily="18" charset="0"/>
                            <a:ea typeface="Cambria Math" panose="02040503050406030204" pitchFamily="18" charset="0"/>
                          </a:rPr>
                          <m:t>𝑝𝑟𝑣</m:t>
                        </m:r>
                      </m:sup>
                    </m:sSup>
                  </m:oMath>
                </a14:m>
                <a:endParaRPr lang="en-GB" dirty="0"/>
              </a:p>
              <a:p>
                <a:pPr marL="914400" lvl="1" indent="-457200">
                  <a:buFont typeface="+mj-lt"/>
                  <a:buAutoNum type="arabicPeriod"/>
                </a:pPr>
                <a:r>
                  <a:rPr lang="en-GB" dirty="0"/>
                  <a:t>Multiply all parfactors together that share PRVs with two logical variables</a:t>
                </a:r>
              </a:p>
              <a:p>
                <a:pPr lvl="2"/>
                <a:r>
                  <a:rPr lang="en-GB" dirty="0"/>
                  <a:t>Preserves the number of logical variables per parfactor, namely, two</a:t>
                </a:r>
              </a:p>
              <a:p>
                <a:pPr marL="914400" lvl="1" indent="-457200">
                  <a:buFont typeface="+mj-lt"/>
                  <a:buAutoNum type="arabicPeriod"/>
                </a:pPr>
                <a:r>
                  <a:rPr lang="en-GB" dirty="0"/>
                  <a:t>Eliminate each PRV with two logical variables in each parfactor; possible scenarios</a:t>
                </a:r>
              </a:p>
              <a:p>
                <a:pPr marL="1371600" lvl="2" indent="-457200">
                  <a:buFont typeface="+mj-lt"/>
                  <a:buAutoNum type="alphaUcPeriod"/>
                </a:pPr>
                <a:r>
                  <a:rPr lang="en-GB" dirty="0"/>
                  <a:t>Only PRVs with two logical variables and no inequality constraint ➝ Eliminate using summing out</a:t>
                </a:r>
              </a:p>
              <a:p>
                <a:pPr marL="1371600" lvl="2" indent="-457200">
                  <a:buFont typeface="+mj-lt"/>
                  <a:buAutoNum type="alphaUcPeriod"/>
                </a:pPr>
                <a:r>
                  <a:rPr lang="en-GB" dirty="0"/>
                  <a:t>PRVs with two logical variables with an inequality constraint ➝ Eliminate using group inversion</a:t>
                </a:r>
              </a:p>
              <a:p>
                <a:pPr lvl="2"/>
                <a:r>
                  <a:rPr lang="en-GB" dirty="0"/>
                  <a:t>Afterwards: Only PRVs with one logical variable and propositional random variables remain (Fact 2)</a:t>
                </a:r>
              </a:p>
              <a:p>
                <a:pPr marL="914400" lvl="1" indent="-457200">
                  <a:buFont typeface="+mj-lt"/>
                  <a:buAutoNum type="arabicPeriod"/>
                </a:pPr>
                <a:r>
                  <a:rPr lang="en-GB" dirty="0"/>
                  <a:t>Count logical variables in all parfactors, multiply the parfactors and merge CRVs, eliminate CRVs and propositional random variables (compare proof for completeness of </a:t>
                </a:r>
                <a14:m>
                  <m:oMath xmlns:m="http://schemas.openxmlformats.org/officeDocument/2006/math">
                    <m:sSup>
                      <m:sSupPr>
                        <m:ctrlPr>
                          <a:rPr lang="en-GB" i="1" dirty="0">
                            <a:latin typeface="Cambria Math" panose="02040503050406030204" pitchFamily="18" charset="0"/>
                            <a:ea typeface="Cambria Math" panose="02040503050406030204" pitchFamily="18" charset="0"/>
                          </a:rPr>
                        </m:ctrlPr>
                      </m:sSupPr>
                      <m:e>
                        <m:r>
                          <a:rPr lang="en-GB" i="1" dirty="0">
                            <a:latin typeface="Cambria Math" panose="02040503050406030204" pitchFamily="18" charset="0"/>
                            <a:ea typeface="Cambria Math" panose="02040503050406030204" pitchFamily="18" charset="0"/>
                          </a:rPr>
                          <m:t>ℳ</m:t>
                        </m:r>
                      </m:e>
                      <m:sup>
                        <m:r>
                          <a:rPr lang="de-DE" i="1" dirty="0">
                            <a:latin typeface="Cambria Math" panose="02040503050406030204" pitchFamily="18" charset="0"/>
                            <a:ea typeface="Cambria Math" panose="02040503050406030204" pitchFamily="18" charset="0"/>
                          </a:rPr>
                          <m:t>1</m:t>
                        </m:r>
                        <m:r>
                          <a:rPr lang="de-DE" i="1" dirty="0">
                            <a:latin typeface="Cambria Math" panose="02040503050406030204" pitchFamily="18" charset="0"/>
                            <a:ea typeface="Cambria Math" panose="02040503050406030204" pitchFamily="18" charset="0"/>
                          </a:rPr>
                          <m:t>𝑝𝑟𝑣</m:t>
                        </m:r>
                      </m:sup>
                    </m:sSup>
                  </m:oMath>
                </a14:m>
                <a:r>
                  <a:rPr lang="en-GB" dirty="0"/>
                  <a:t>)</a:t>
                </a:r>
              </a:p>
              <a:p>
                <a:pPr marL="914400" lvl="1" indent="-457200">
                  <a:buFont typeface="+mj-lt"/>
                  <a:buAutoNum type="arabicPeriod"/>
                </a:pPr>
                <a:endParaRPr lang="en-GB" dirty="0"/>
              </a:p>
            </p:txBody>
          </p:sp>
        </mc:Choice>
        <mc:Fallback xmlns="">
          <p:sp>
            <p:nvSpPr>
              <p:cNvPr id="3" name="Content Placeholder 2">
                <a:extLst>
                  <a:ext uri="{FF2B5EF4-FFF2-40B4-BE49-F238E27FC236}">
                    <a16:creationId xmlns:a16="http://schemas.microsoft.com/office/drawing/2014/main" id="{92DF799D-9F00-464C-94F4-826D20116A2B}"/>
                  </a:ext>
                </a:extLst>
              </p:cNvPr>
              <p:cNvSpPr>
                <a:spLocks noGrp="1" noRot="1" noChangeAspect="1" noMove="1" noResize="1" noEditPoints="1" noAdjustHandles="1" noChangeArrowheads="1" noChangeShapeType="1" noTextEdit="1"/>
              </p:cNvSpPr>
              <p:nvPr>
                <p:ph idx="1"/>
              </p:nvPr>
            </p:nvSpPr>
            <p:spPr>
              <a:xfrm>
                <a:off x="359625" y="1665065"/>
                <a:ext cx="11472051" cy="4386599"/>
              </a:xfrm>
              <a:blipFill>
                <a:blip r:embed="rId2"/>
                <a:stretch>
                  <a:fillRect l="-1436" t="-3170" r="-331"/>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E570E8AF-F260-1F4E-8828-5717BEF96085}"/>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315C2CE4-068D-8A4B-B482-E76BFFE71FF9}"/>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20A7FEB7-A830-DD4B-AEDE-8E25EB82DC12}"/>
              </a:ext>
            </a:extLst>
          </p:cNvPr>
          <p:cNvSpPr>
            <a:spLocks noGrp="1"/>
          </p:cNvSpPr>
          <p:nvPr>
            <p:ph type="sldNum" sz="quarter" idx="4"/>
          </p:nvPr>
        </p:nvSpPr>
        <p:spPr/>
        <p:txBody>
          <a:bodyPr/>
          <a:lstStyle/>
          <a:p>
            <a:fld id="{DB7C4649-800D-CB47-881A-AA04BFFFB18C}" type="slidenum">
              <a:rPr lang="en-US" smtClean="0"/>
              <a:t>66</a:t>
            </a:fld>
            <a:endParaRPr lang="en-US"/>
          </a:p>
        </p:txBody>
      </p:sp>
      <p:grpSp>
        <p:nvGrpSpPr>
          <p:cNvPr id="7" name="Group 6">
            <a:extLst>
              <a:ext uri="{FF2B5EF4-FFF2-40B4-BE49-F238E27FC236}">
                <a16:creationId xmlns:a16="http://schemas.microsoft.com/office/drawing/2014/main" id="{A0F88E0D-4DDD-934B-AC32-F3E0382409B9}"/>
              </a:ext>
            </a:extLst>
          </p:cNvPr>
          <p:cNvGrpSpPr/>
          <p:nvPr/>
        </p:nvGrpSpPr>
        <p:grpSpPr>
          <a:xfrm>
            <a:off x="8169497" y="745865"/>
            <a:ext cx="3658145" cy="1650928"/>
            <a:chOff x="6907622" y="3651587"/>
            <a:chExt cx="5051915" cy="2279933"/>
          </a:xfrm>
        </p:grpSpPr>
        <p:grpSp>
          <p:nvGrpSpPr>
            <p:cNvPr id="8" name="Group 7">
              <a:extLst>
                <a:ext uri="{FF2B5EF4-FFF2-40B4-BE49-F238E27FC236}">
                  <a16:creationId xmlns:a16="http://schemas.microsoft.com/office/drawing/2014/main" id="{8EB184A1-46A9-8144-A773-C724D147BFC3}"/>
                </a:ext>
              </a:extLst>
            </p:cNvPr>
            <p:cNvGrpSpPr/>
            <p:nvPr/>
          </p:nvGrpSpPr>
          <p:grpSpPr>
            <a:xfrm>
              <a:off x="8323703" y="3758390"/>
              <a:ext cx="1952714" cy="514051"/>
              <a:chOff x="8737128" y="3128966"/>
              <a:chExt cx="1952714" cy="514051"/>
            </a:xfrm>
          </p:grpSpPr>
          <p:cxnSp>
            <p:nvCxnSpPr>
              <p:cNvPr id="36" name="Straight Connector 35">
                <a:extLst>
                  <a:ext uri="{FF2B5EF4-FFF2-40B4-BE49-F238E27FC236}">
                    <a16:creationId xmlns:a16="http://schemas.microsoft.com/office/drawing/2014/main" id="{C3CE3150-2D94-C243-8BAE-44C8A4811409}"/>
                  </a:ext>
                </a:extLst>
              </p:cNvPr>
              <p:cNvCxnSpPr>
                <a:cxnSpLocks/>
                <a:stCxn id="9" idx="6"/>
                <a:endCxn id="41"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B2C452A8-7834-5242-8065-B04E801785D7}"/>
                  </a:ext>
                </a:extLst>
              </p:cNvPr>
              <p:cNvCxnSpPr>
                <a:cxnSpLocks/>
                <a:stCxn id="10" idx="2"/>
                <a:endCxn id="41"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818AC5A-7DF9-6E4E-823E-06BC6587D1A1}"/>
                  </a:ext>
                </a:extLst>
              </p:cNvPr>
              <p:cNvCxnSpPr>
                <a:cxnSpLocks/>
                <a:stCxn id="13" idx="0"/>
                <a:endCxn id="41"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 name="Group 38">
                <a:extLst>
                  <a:ext uri="{FF2B5EF4-FFF2-40B4-BE49-F238E27FC236}">
                    <a16:creationId xmlns:a16="http://schemas.microsoft.com/office/drawing/2014/main" id="{65312F4E-455B-8D40-9C12-D1D672EBA467}"/>
                  </a:ext>
                </a:extLst>
              </p:cNvPr>
              <p:cNvGrpSpPr/>
              <p:nvPr/>
            </p:nvGrpSpPr>
            <p:grpSpPr>
              <a:xfrm>
                <a:off x="9540595" y="3128966"/>
                <a:ext cx="540370" cy="412745"/>
                <a:chOff x="9540595" y="3128966"/>
                <a:chExt cx="540370" cy="412745"/>
              </a:xfrm>
            </p:grpSpPr>
            <p:sp>
              <p:nvSpPr>
                <p:cNvPr id="40" name="Rectangle 39">
                  <a:extLst>
                    <a:ext uri="{FF2B5EF4-FFF2-40B4-BE49-F238E27FC236}">
                      <a16:creationId xmlns:a16="http://schemas.microsoft.com/office/drawing/2014/main" id="{1417AEBF-E397-CF48-BEA8-F23DAA7A45C2}"/>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41" name="Rectangle 40">
                  <a:extLst>
                    <a:ext uri="{FF2B5EF4-FFF2-40B4-BE49-F238E27FC236}">
                      <a16:creationId xmlns:a16="http://schemas.microsoft.com/office/drawing/2014/main" id="{99AE525F-58B9-0C4F-9A73-83702ED69DD8}"/>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42" name="Rectangle 41">
                  <a:extLst>
                    <a:ext uri="{FF2B5EF4-FFF2-40B4-BE49-F238E27FC236}">
                      <a16:creationId xmlns:a16="http://schemas.microsoft.com/office/drawing/2014/main" id="{7A10F36F-A44E-CE4E-A85C-2B838CDEA425}"/>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7E5F3D42-3BB2-9F4E-AFB2-E666041D7BC7}"/>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9" name="Oval 8">
                  <a:extLst>
                    <a:ext uri="{FF2B5EF4-FFF2-40B4-BE49-F238E27FC236}">
                      <a16:creationId xmlns:a16="http://schemas.microsoft.com/office/drawing/2014/main" id="{61F18E93-ADCF-444E-B34A-4D7CB8A8231B}"/>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Oval 9">
                  <a:extLst>
                    <a:ext uri="{FF2B5EF4-FFF2-40B4-BE49-F238E27FC236}">
                      <a16:creationId xmlns:a16="http://schemas.microsoft.com/office/drawing/2014/main" id="{350A4786-DBDA-EA4D-8A60-30A489D4E323}"/>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Oval 10">
                  <a:extLst>
                    <a:ext uri="{FF2B5EF4-FFF2-40B4-BE49-F238E27FC236}">
                      <a16:creationId xmlns:a16="http://schemas.microsoft.com/office/drawing/2014/main" id="{99331244-E6E3-9C47-B15F-70CFFA3F37D5}"/>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 name="Oval 11">
                  <a:extLst>
                    <a:ext uri="{FF2B5EF4-FFF2-40B4-BE49-F238E27FC236}">
                      <a16:creationId xmlns:a16="http://schemas.microsoft.com/office/drawing/2014/main" id="{62797B52-72A3-1C47-B4CE-D7EDB3E435F4}"/>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 name="Oval 12">
                  <a:extLst>
                    <a:ext uri="{FF2B5EF4-FFF2-40B4-BE49-F238E27FC236}">
                      <a16:creationId xmlns:a16="http://schemas.microsoft.com/office/drawing/2014/main" id="{644FC5F9-2375-E14B-B628-50A2367CC58E}"/>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 name="Oval 13">
                  <a:extLst>
                    <a:ext uri="{FF2B5EF4-FFF2-40B4-BE49-F238E27FC236}">
                      <a16:creationId xmlns:a16="http://schemas.microsoft.com/office/drawing/2014/main" id="{E67A1FAC-302E-9A46-8674-0C165270CF62}"/>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15" name="Straight Connector 14">
              <a:extLst>
                <a:ext uri="{FF2B5EF4-FFF2-40B4-BE49-F238E27FC236}">
                  <a16:creationId xmlns:a16="http://schemas.microsoft.com/office/drawing/2014/main" id="{A92892C7-B880-1744-8E26-311E9E62B239}"/>
                </a:ext>
              </a:extLst>
            </p:cNvPr>
            <p:cNvCxnSpPr>
              <a:cxnSpLocks/>
              <a:stCxn id="12" idx="6"/>
              <a:endCxn id="33"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1293B29-81C2-AE4D-A8D8-E173D0CD8388}"/>
                </a:ext>
              </a:extLst>
            </p:cNvPr>
            <p:cNvCxnSpPr>
              <a:cxnSpLocks/>
              <a:stCxn id="13" idx="4"/>
              <a:endCxn id="33"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E37E99E-4377-A94D-B6C2-FCC986B9FB71}"/>
                </a:ext>
              </a:extLst>
            </p:cNvPr>
            <p:cNvCxnSpPr>
              <a:cxnSpLocks/>
              <a:stCxn id="11" idx="0"/>
              <a:endCxn id="33"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6267DB5F-4862-6445-9AFD-69CF8B01F893}"/>
                </a:ext>
              </a:extLst>
            </p:cNvPr>
            <p:cNvGrpSpPr/>
            <p:nvPr/>
          </p:nvGrpSpPr>
          <p:grpSpPr>
            <a:xfrm>
              <a:off x="8610247" y="4990220"/>
              <a:ext cx="474503" cy="412240"/>
              <a:chOff x="9288700" y="3036033"/>
              <a:chExt cx="474503" cy="412240"/>
            </a:xfrm>
          </p:grpSpPr>
          <p:sp>
            <p:nvSpPr>
              <p:cNvPr id="32" name="Rectangle 31">
                <a:extLst>
                  <a:ext uri="{FF2B5EF4-FFF2-40B4-BE49-F238E27FC236}">
                    <a16:creationId xmlns:a16="http://schemas.microsoft.com/office/drawing/2014/main" id="{1529DF5D-9086-1848-A417-6F21B0BD8458}"/>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3" name="Rectangle 32">
                <a:extLst>
                  <a:ext uri="{FF2B5EF4-FFF2-40B4-BE49-F238E27FC236}">
                    <a16:creationId xmlns:a16="http://schemas.microsoft.com/office/drawing/2014/main" id="{2B718FCA-667E-2746-A742-22CDFA790AAC}"/>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4" name="Rectangle 33">
                <a:extLst>
                  <a:ext uri="{FF2B5EF4-FFF2-40B4-BE49-F238E27FC236}">
                    <a16:creationId xmlns:a16="http://schemas.microsoft.com/office/drawing/2014/main" id="{034DC1B4-E0FA-E748-A164-FF343D7843FD}"/>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EBBFD482-E91D-C84A-BFF6-957A38997C27}"/>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19" name="Straight Connector 18">
              <a:extLst>
                <a:ext uri="{FF2B5EF4-FFF2-40B4-BE49-F238E27FC236}">
                  <a16:creationId xmlns:a16="http://schemas.microsoft.com/office/drawing/2014/main" id="{2FF5BF53-AF7A-734C-B42A-26DD4053EE4D}"/>
                </a:ext>
              </a:extLst>
            </p:cNvPr>
            <p:cNvCxnSpPr>
              <a:cxnSpLocks/>
              <a:stCxn id="13" idx="4"/>
              <a:endCxn id="29"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177E431-2B15-AB46-9152-BB19334E3AFA}"/>
                </a:ext>
              </a:extLst>
            </p:cNvPr>
            <p:cNvCxnSpPr>
              <a:cxnSpLocks/>
              <a:stCxn id="14" idx="2"/>
              <a:endCxn id="29"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C0A1857E-C682-BD44-AF43-3FF345A01B8F}"/>
                </a:ext>
              </a:extLst>
            </p:cNvPr>
            <p:cNvCxnSpPr>
              <a:cxnSpLocks/>
              <a:stCxn id="11" idx="0"/>
              <a:endCxn id="29"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5A8ACD43-3CAC-F243-BF7B-6FDF75634784}"/>
                </a:ext>
              </a:extLst>
            </p:cNvPr>
            <p:cNvGrpSpPr/>
            <p:nvPr/>
          </p:nvGrpSpPr>
          <p:grpSpPr>
            <a:xfrm>
              <a:off x="9393015" y="4990220"/>
              <a:ext cx="546126" cy="412737"/>
              <a:chOff x="9540595" y="3036033"/>
              <a:chExt cx="546126" cy="412737"/>
            </a:xfrm>
          </p:grpSpPr>
          <p:sp>
            <p:nvSpPr>
              <p:cNvPr id="28" name="Rectangle 27">
                <a:extLst>
                  <a:ext uri="{FF2B5EF4-FFF2-40B4-BE49-F238E27FC236}">
                    <a16:creationId xmlns:a16="http://schemas.microsoft.com/office/drawing/2014/main" id="{B70071A5-784A-2F4D-857D-9EC8A80BC309}"/>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9" name="Rectangle 28">
                <a:extLst>
                  <a:ext uri="{FF2B5EF4-FFF2-40B4-BE49-F238E27FC236}">
                    <a16:creationId xmlns:a16="http://schemas.microsoft.com/office/drawing/2014/main" id="{194EFF5D-389B-5042-8AE2-DB42B29467D3}"/>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0" name="Rectangle 29">
                <a:extLst>
                  <a:ext uri="{FF2B5EF4-FFF2-40B4-BE49-F238E27FC236}">
                    <a16:creationId xmlns:a16="http://schemas.microsoft.com/office/drawing/2014/main" id="{3501BFFB-F9B5-CF4B-B694-DCA9373B7BC3}"/>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CE84A763-7CCD-B94A-9601-26D3A1DA6942}"/>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23" name="Group 22">
              <a:extLst>
                <a:ext uri="{FF2B5EF4-FFF2-40B4-BE49-F238E27FC236}">
                  <a16:creationId xmlns:a16="http://schemas.microsoft.com/office/drawing/2014/main" id="{5E45E7B3-AD26-1947-9DED-CE3946B92E2D}"/>
                </a:ext>
              </a:extLst>
            </p:cNvPr>
            <p:cNvGrpSpPr/>
            <p:nvPr/>
          </p:nvGrpSpPr>
          <p:grpSpPr>
            <a:xfrm>
              <a:off x="9648485" y="4409628"/>
              <a:ext cx="749540" cy="380873"/>
              <a:chOff x="8665851" y="3155493"/>
              <a:chExt cx="749540" cy="380873"/>
            </a:xfrm>
          </p:grpSpPr>
          <p:cxnSp>
            <p:nvCxnSpPr>
              <p:cNvPr id="24" name="Straight Connector 23">
                <a:extLst>
                  <a:ext uri="{FF2B5EF4-FFF2-40B4-BE49-F238E27FC236}">
                    <a16:creationId xmlns:a16="http://schemas.microsoft.com/office/drawing/2014/main" id="{0893298C-1503-764D-A558-2F43941CD915}"/>
                  </a:ext>
                </a:extLst>
              </p:cNvPr>
              <p:cNvCxnSpPr>
                <a:cxnSpLocks/>
                <a:stCxn id="13" idx="6"/>
                <a:endCxn id="26"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 name="Group 24">
                <a:extLst>
                  <a:ext uri="{FF2B5EF4-FFF2-40B4-BE49-F238E27FC236}">
                    <a16:creationId xmlns:a16="http://schemas.microsoft.com/office/drawing/2014/main" id="{7313DA18-09A6-E849-A6F2-B14BB55B5287}"/>
                  </a:ext>
                </a:extLst>
              </p:cNvPr>
              <p:cNvGrpSpPr/>
              <p:nvPr/>
            </p:nvGrpSpPr>
            <p:grpSpPr>
              <a:xfrm>
                <a:off x="8957481" y="3155493"/>
                <a:ext cx="457910" cy="380873"/>
                <a:chOff x="8957481" y="3155493"/>
                <a:chExt cx="457910" cy="380873"/>
              </a:xfrm>
            </p:grpSpPr>
            <p:sp>
              <p:nvSpPr>
                <p:cNvPr id="26" name="Rectangle 25">
                  <a:extLst>
                    <a:ext uri="{FF2B5EF4-FFF2-40B4-BE49-F238E27FC236}">
                      <a16:creationId xmlns:a16="http://schemas.microsoft.com/office/drawing/2014/main" id="{148613C6-91FD-0D45-8FC2-9DE9E5D4ADA0}"/>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C1802BCC-6D94-294E-876A-DFB36D1AF9A9}"/>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3059256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A5C04F-78C1-F44D-B351-83858E7F605C}"/>
              </a:ext>
            </a:extLst>
          </p:cNvPr>
          <p:cNvSpPr>
            <a:spLocks noGrp="1"/>
          </p:cNvSpPr>
          <p:nvPr>
            <p:ph type="title"/>
          </p:nvPr>
        </p:nvSpPr>
        <p:spPr/>
        <p:txBody>
          <a:bodyPr/>
          <a:lstStyle/>
          <a:p>
            <a:r>
              <a:rPr lang="en-GB" dirty="0"/>
              <a:t>Completeness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92DF799D-9F00-464C-94F4-826D20116A2B}"/>
                  </a:ext>
                </a:extLst>
              </p:cNvPr>
              <p:cNvSpPr>
                <a:spLocks noGrp="1"/>
              </p:cNvSpPr>
              <p:nvPr>
                <p:ph idx="1"/>
              </p:nvPr>
            </p:nvSpPr>
            <p:spPr/>
            <p:txBody>
              <a:bodyPr>
                <a:normAutofit/>
              </a:bodyPr>
              <a:lstStyle/>
              <a:p>
                <a:r>
                  <a:rPr lang="en-GB" dirty="0"/>
                  <a:t>Models with other constellations may be computed without groundings but not all possible models</a:t>
                </a:r>
              </a:p>
              <a:p>
                <a:pPr lvl="1"/>
                <a:r>
                  <a:rPr lang="en-GB" dirty="0"/>
                  <a:t>E.g., for lifted variable elimination, models with three logical variables</a:t>
                </a:r>
              </a:p>
              <a:p>
                <a:pPr lvl="1"/>
                <a:endParaRPr lang="en-GB" dirty="0"/>
              </a:p>
              <a:p>
                <a:pPr marL="457200" lvl="1" indent="0">
                  <a:buNone/>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rPr>
                        <m:t>𝑔</m:t>
                      </m:r>
                      <m:d>
                        <m:dPr>
                          <m:ctrlPr>
                            <a:rPr lang="en-GB" i="1" smtClean="0">
                              <a:latin typeface="Cambria Math" panose="02040503050406030204" pitchFamily="18" charset="0"/>
                            </a:rPr>
                          </m:ctrlPr>
                        </m:dPr>
                        <m:e>
                          <m:r>
                            <a:rPr lang="en-GB" i="1" smtClean="0">
                              <a:latin typeface="Cambria Math" panose="02040503050406030204" pitchFamily="18" charset="0"/>
                            </a:rPr>
                            <m:t>𝐴</m:t>
                          </m:r>
                          <m:d>
                            <m:dPr>
                              <m:ctrlPr>
                                <a:rPr lang="en-GB" i="1" smtClean="0">
                                  <a:latin typeface="Cambria Math" panose="02040503050406030204" pitchFamily="18" charset="0"/>
                                </a:rPr>
                              </m:ctrlPr>
                            </m:dPr>
                            <m:e>
                              <m:r>
                                <a:rPr lang="en-GB" i="1" smtClean="0">
                                  <a:latin typeface="Cambria Math" panose="02040503050406030204" pitchFamily="18" charset="0"/>
                                </a:rPr>
                                <m:t>𝑋</m:t>
                              </m:r>
                              <m:r>
                                <a:rPr lang="en-GB" b="0" i="1" smtClean="0">
                                  <a:latin typeface="Cambria Math" panose="02040503050406030204" pitchFamily="18" charset="0"/>
                                </a:rPr>
                                <m:t>,</m:t>
                              </m:r>
                              <m:r>
                                <a:rPr lang="en-GB" b="0" i="1" smtClean="0">
                                  <a:latin typeface="Cambria Math" panose="02040503050406030204" pitchFamily="18" charset="0"/>
                                </a:rPr>
                                <m:t>𝑌</m:t>
                              </m:r>
                              <m:r>
                                <a:rPr lang="en-GB" b="0" i="1" smtClean="0">
                                  <a:latin typeface="Cambria Math" panose="02040503050406030204" pitchFamily="18" charset="0"/>
                                </a:rPr>
                                <m:t>,</m:t>
                              </m:r>
                              <m:r>
                                <a:rPr lang="en-GB" b="0" i="1" smtClean="0">
                                  <a:latin typeface="Cambria Math" panose="02040503050406030204" pitchFamily="18" charset="0"/>
                                </a:rPr>
                                <m:t>𝑍</m:t>
                              </m:r>
                            </m:e>
                          </m:d>
                          <m:r>
                            <a:rPr lang="en-GB" i="1" smtClean="0">
                              <a:latin typeface="Cambria Math" panose="02040503050406030204" pitchFamily="18" charset="0"/>
                            </a:rPr>
                            <m:t>, </m:t>
                          </m:r>
                          <m:r>
                            <a:rPr lang="en-GB" i="1" smtClean="0">
                              <a:latin typeface="Cambria Math" panose="02040503050406030204" pitchFamily="18" charset="0"/>
                            </a:rPr>
                            <m:t>𝐵</m:t>
                          </m:r>
                          <m:d>
                            <m:dPr>
                              <m:ctrlPr>
                                <a:rPr lang="en-GB" i="1" smtClean="0">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en-GB" b="0" i="1" smtClean="0">
                                  <a:latin typeface="Cambria Math" panose="02040503050406030204" pitchFamily="18" charset="0"/>
                                </a:rPr>
                                <m:t>𝑌</m:t>
                              </m:r>
                            </m:e>
                          </m:d>
                          <m:r>
                            <a:rPr lang="en-GB" i="1" smtClean="0">
                              <a:latin typeface="Cambria Math" panose="02040503050406030204" pitchFamily="18" charset="0"/>
                            </a:rPr>
                            <m:t>,</m:t>
                          </m:r>
                          <m:r>
                            <a:rPr lang="en-GB" i="1" smtClean="0">
                              <a:latin typeface="Cambria Math" panose="02040503050406030204" pitchFamily="18" charset="0"/>
                            </a:rPr>
                            <m:t>𝐶</m:t>
                          </m:r>
                          <m:d>
                            <m:dPr>
                              <m:ctrlPr>
                                <a:rPr lang="en-GB" i="1" smtClean="0">
                                  <a:latin typeface="Cambria Math" panose="02040503050406030204" pitchFamily="18" charset="0"/>
                                </a:rPr>
                              </m:ctrlPr>
                            </m:dPr>
                            <m:e>
                              <m:r>
                                <a:rPr lang="de-DE" b="0" i="1" smtClean="0">
                                  <a:latin typeface="Cambria Math" panose="02040503050406030204" pitchFamily="18" charset="0"/>
                                </a:rPr>
                                <m:t>𝑋</m:t>
                              </m:r>
                            </m:e>
                          </m:d>
                        </m:e>
                      </m:d>
                      <m:r>
                        <a:rPr lang="en-GB" b="0" i="1" smtClean="0">
                          <a:latin typeface="Cambria Math" panose="02040503050406030204" pitchFamily="18" charset="0"/>
                        </a:rPr>
                        <m:t> </m:t>
                      </m:r>
                      <m:r>
                        <a:rPr lang="en-GB" b="0" i="1" smtClean="0">
                          <a:latin typeface="Cambria Math" panose="02040503050406030204" pitchFamily="18" charset="0"/>
                          <a:ea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𝑙𝑖𝑓𝑡𝑎𝑏𝑙𝑒</m:t>
                      </m:r>
                    </m:oMath>
                  </m:oMathPara>
                </a14:m>
                <a:endParaRPr lang="en-GB" dirty="0"/>
              </a:p>
              <a:p>
                <a:pPr marL="457200" lvl="1" indent="0">
                  <a:buNone/>
                </a:pPr>
                <a:endParaRPr lang="en-GB" dirty="0"/>
              </a:p>
              <a:p>
                <a:pPr marL="457200" lvl="1" indent="0">
                  <a:buNone/>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rPr>
                        <m:t>𝑔</m:t>
                      </m:r>
                      <m:d>
                        <m:dPr>
                          <m:ctrlPr>
                            <a:rPr lang="en-GB" i="1" smtClean="0">
                              <a:latin typeface="Cambria Math" panose="02040503050406030204" pitchFamily="18" charset="0"/>
                            </a:rPr>
                          </m:ctrlPr>
                        </m:dPr>
                        <m:e>
                          <m:r>
                            <a:rPr lang="de-DE" b="0" i="1" smtClean="0">
                              <a:latin typeface="Cambria Math" panose="02040503050406030204" pitchFamily="18" charset="0"/>
                            </a:rPr>
                            <m:t>𝐹</m:t>
                          </m:r>
                          <m:d>
                            <m:dPr>
                              <m:ctrlPr>
                                <a:rPr lang="en-GB" i="1" smtClean="0">
                                  <a:latin typeface="Cambria Math" panose="02040503050406030204" pitchFamily="18" charset="0"/>
                                </a:rPr>
                              </m:ctrlPr>
                            </m:dPr>
                            <m:e>
                              <m:r>
                                <a:rPr lang="en-GB" i="1" smtClean="0">
                                  <a:latin typeface="Cambria Math" panose="02040503050406030204" pitchFamily="18" charset="0"/>
                                </a:rPr>
                                <m:t>𝑋</m:t>
                              </m:r>
                              <m:r>
                                <a:rPr lang="en-GB" i="1" smtClean="0">
                                  <a:latin typeface="Cambria Math" panose="02040503050406030204" pitchFamily="18" charset="0"/>
                                </a:rPr>
                                <m:t>,</m:t>
                              </m:r>
                              <m:r>
                                <a:rPr lang="en-GB" i="1" smtClean="0">
                                  <a:latin typeface="Cambria Math" panose="02040503050406030204" pitchFamily="18" charset="0"/>
                                </a:rPr>
                                <m:t>𝑌</m:t>
                              </m:r>
                            </m:e>
                          </m:d>
                          <m:r>
                            <a:rPr lang="en-GB" i="1" smtClean="0">
                              <a:latin typeface="Cambria Math" panose="02040503050406030204" pitchFamily="18" charset="0"/>
                            </a:rPr>
                            <m:t>, </m:t>
                          </m:r>
                          <m:r>
                            <a:rPr lang="de-DE" b="0" i="1" smtClean="0">
                              <a:latin typeface="Cambria Math" panose="02040503050406030204" pitchFamily="18" charset="0"/>
                            </a:rPr>
                            <m:t>𝐹</m:t>
                          </m:r>
                          <m:d>
                            <m:dPr>
                              <m:ctrlPr>
                                <a:rPr lang="en-GB" i="1" smtClean="0">
                                  <a:latin typeface="Cambria Math" panose="02040503050406030204" pitchFamily="18" charset="0"/>
                                </a:rPr>
                              </m:ctrlPr>
                            </m:dPr>
                            <m:e>
                              <m:r>
                                <a:rPr lang="en-GB" b="0" i="1" smtClean="0">
                                  <a:latin typeface="Cambria Math" panose="02040503050406030204" pitchFamily="18" charset="0"/>
                                </a:rPr>
                                <m:t>𝑌</m:t>
                              </m:r>
                              <m:r>
                                <a:rPr lang="en-GB" b="0" i="1" smtClean="0">
                                  <a:latin typeface="Cambria Math" panose="02040503050406030204" pitchFamily="18" charset="0"/>
                                </a:rPr>
                                <m:t>,</m:t>
                              </m:r>
                              <m:r>
                                <a:rPr lang="en-GB" b="0" i="1" smtClean="0">
                                  <a:latin typeface="Cambria Math" panose="02040503050406030204" pitchFamily="18" charset="0"/>
                                </a:rPr>
                                <m:t>𝑍</m:t>
                              </m:r>
                            </m:e>
                          </m:d>
                          <m:r>
                            <a:rPr lang="en-GB" i="1" smtClean="0">
                              <a:latin typeface="Cambria Math" panose="02040503050406030204" pitchFamily="18" charset="0"/>
                            </a:rPr>
                            <m:t>,</m:t>
                          </m:r>
                          <m:r>
                            <a:rPr lang="de-DE" b="0" i="1" smtClean="0">
                              <a:latin typeface="Cambria Math" panose="02040503050406030204" pitchFamily="18" charset="0"/>
                            </a:rPr>
                            <m:t>𝐾</m:t>
                          </m:r>
                          <m:d>
                            <m:dPr>
                              <m:ctrlPr>
                                <a:rPr lang="en-GB" i="1" smtClean="0">
                                  <a:latin typeface="Cambria Math" panose="02040503050406030204" pitchFamily="18" charset="0"/>
                                </a:rPr>
                              </m:ctrlPr>
                            </m:dPr>
                            <m:e>
                              <m:r>
                                <a:rPr lang="en-GB" b="0" i="1" smtClean="0">
                                  <a:latin typeface="Cambria Math" panose="02040503050406030204" pitchFamily="18" charset="0"/>
                                </a:rPr>
                                <m:t>𝑋</m:t>
                              </m:r>
                              <m:r>
                                <a:rPr lang="en-GB" b="0" i="1" smtClean="0">
                                  <a:latin typeface="Cambria Math" panose="02040503050406030204" pitchFamily="18" charset="0"/>
                                </a:rPr>
                                <m:t>,</m:t>
                              </m:r>
                              <m:r>
                                <a:rPr lang="en-GB" b="0" i="1" smtClean="0">
                                  <a:latin typeface="Cambria Math" panose="02040503050406030204" pitchFamily="18" charset="0"/>
                                </a:rPr>
                                <m:t>𝑍</m:t>
                              </m:r>
                            </m:e>
                          </m:d>
                        </m:e>
                      </m:d>
                      <m:r>
                        <a:rPr lang="en-GB" i="1" smtClean="0">
                          <a:latin typeface="Cambria Math" panose="02040503050406030204" pitchFamily="18" charset="0"/>
                        </a:rPr>
                        <m:t> </m:t>
                      </m:r>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𝑛𝑜𝑡</m:t>
                      </m:r>
                      <m:r>
                        <a:rPr lang="en-GB" b="0" i="1"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𝑙𝑖𝑓𝑡𝑎𝑏𝑙𝑒</m:t>
                      </m:r>
                    </m:oMath>
                  </m:oMathPara>
                </a14:m>
                <a:endParaRPr lang="en-GB" dirty="0"/>
              </a:p>
              <a:p>
                <a:pPr lvl="1">
                  <a:buFont typeface="Zapf Dingbats"/>
                  <a:buChar char="➝"/>
                </a:pPr>
                <a:endParaRPr lang="en-GB" dirty="0"/>
              </a:p>
              <a:p>
                <a:pPr marL="849313" lvl="1" indent="-392113">
                  <a:buFont typeface="Zapf Dingbats"/>
                  <a:buChar char="➝"/>
                </a:pPr>
                <a:r>
                  <a:rPr lang="en-GB" dirty="0"/>
                  <a:t>Not complete for class </a:t>
                </a:r>
                <a14:m>
                  <m:oMath xmlns:m="http://schemas.openxmlformats.org/officeDocument/2006/math">
                    <m:sSup>
                      <m:sSupPr>
                        <m:ctrlPr>
                          <a:rPr lang="en-GB" i="1" dirty="0">
                            <a:latin typeface="Cambria Math" panose="02040503050406030204" pitchFamily="18" charset="0"/>
                            <a:ea typeface="Cambria Math" panose="02040503050406030204" pitchFamily="18" charset="0"/>
                          </a:rPr>
                        </m:ctrlPr>
                      </m:sSupPr>
                      <m:e>
                        <m:r>
                          <a:rPr lang="en-GB" i="1" dirty="0">
                            <a:latin typeface="Cambria Math" panose="02040503050406030204" pitchFamily="18" charset="0"/>
                            <a:ea typeface="Cambria Math" panose="02040503050406030204" pitchFamily="18" charset="0"/>
                          </a:rPr>
                          <m:t>ℳ</m:t>
                        </m:r>
                      </m:e>
                      <m:sup>
                        <m:r>
                          <a:rPr lang="de-DE" b="0" i="1" dirty="0" smtClean="0">
                            <a:latin typeface="Cambria Math" panose="02040503050406030204" pitchFamily="18" charset="0"/>
                            <a:ea typeface="Cambria Math" panose="02040503050406030204" pitchFamily="18" charset="0"/>
                          </a:rPr>
                          <m:t>3</m:t>
                        </m:r>
                        <m:r>
                          <a:rPr lang="de-DE" i="1" dirty="0">
                            <a:latin typeface="Cambria Math" panose="02040503050406030204" pitchFamily="18" charset="0"/>
                            <a:ea typeface="Cambria Math" panose="02040503050406030204" pitchFamily="18" charset="0"/>
                          </a:rPr>
                          <m:t>𝑙𝑣</m:t>
                        </m:r>
                      </m:sup>
                    </m:sSup>
                  </m:oMath>
                </a14:m>
                <a:r>
                  <a:rPr lang="en-GB" dirty="0"/>
                  <a:t>, i.e., models with three logical variables per parfactor</a:t>
                </a:r>
              </a:p>
              <a:p>
                <a:pPr marL="277813" indent="-258763"/>
                <a:endParaRPr lang="en-GB" dirty="0"/>
              </a:p>
              <a:p>
                <a:pPr marL="277813" indent="-258763"/>
                <a:r>
                  <a:rPr lang="en-GB" dirty="0"/>
                  <a:t>Completeness results assume a </a:t>
                </a:r>
                <a:r>
                  <a:rPr lang="en-GB" dirty="0">
                    <a:solidFill>
                      <a:schemeClr val="accent1"/>
                    </a:solidFill>
                  </a:rPr>
                  <a:t>liftable class of queries</a:t>
                </a:r>
                <a:r>
                  <a:rPr lang="en-GB" dirty="0">
                    <a:solidFill>
                      <a:schemeClr val="accent1"/>
                    </a:solidFill>
                    <a:ea typeface="Cambria Math" panose="02040503050406030204" pitchFamily="18" charset="0"/>
                  </a:rPr>
                  <a:t> </a:t>
                </a:r>
                <a14:m>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𝒬</m:t>
                    </m:r>
                  </m:oMath>
                </a14:m>
                <a:r>
                  <a:rPr lang="en-GB" dirty="0">
                    <a:solidFill>
                      <a:schemeClr val="accent1"/>
                    </a:solidFill>
                  </a:rPr>
                  <a:t> </a:t>
                </a:r>
                <a:r>
                  <a:rPr lang="en-GB" dirty="0"/>
                  <a:t>and a </a:t>
                </a:r>
                <a:r>
                  <a:rPr lang="en-GB" dirty="0">
                    <a:solidFill>
                      <a:schemeClr val="accent1"/>
                    </a:solidFill>
                  </a:rPr>
                  <a:t>liftable class of evidence</a:t>
                </a:r>
                <a:r>
                  <a:rPr lang="en-GB" dirty="0">
                    <a:solidFill>
                      <a:schemeClr val="accent1"/>
                    </a:solidFill>
                    <a:ea typeface="Cambria Math" panose="02040503050406030204" pitchFamily="18" charset="0"/>
                  </a:rPr>
                  <a:t> </a:t>
                </a:r>
                <a14:m>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ℰ</m:t>
                    </m:r>
                  </m:oMath>
                </a14:m>
                <a:endParaRPr lang="en-GB" dirty="0">
                  <a:solidFill>
                    <a:schemeClr val="accent1"/>
                  </a:solidFill>
                </a:endParaRPr>
              </a:p>
              <a:p>
                <a:pPr marL="19050" indent="0">
                  <a:buNone/>
                </a:pPr>
                <a:endParaRPr lang="en-GB" dirty="0"/>
              </a:p>
            </p:txBody>
          </p:sp>
        </mc:Choice>
        <mc:Fallback xmlns="">
          <p:sp>
            <p:nvSpPr>
              <p:cNvPr id="3" name="Content Placeholder 2">
                <a:extLst>
                  <a:ext uri="{FF2B5EF4-FFF2-40B4-BE49-F238E27FC236}">
                    <a16:creationId xmlns:a16="http://schemas.microsoft.com/office/drawing/2014/main" id="{92DF799D-9F00-464C-94F4-826D20116A2B}"/>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F5F61408-A36D-DC43-B754-83301D12D66B}"/>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508C78F5-45B7-E948-8DB7-A08520785312}"/>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20A7FEB7-A830-DD4B-AEDE-8E25EB82DC12}"/>
              </a:ext>
            </a:extLst>
          </p:cNvPr>
          <p:cNvSpPr>
            <a:spLocks noGrp="1"/>
          </p:cNvSpPr>
          <p:nvPr>
            <p:ph type="sldNum" sz="quarter" idx="4"/>
          </p:nvPr>
        </p:nvSpPr>
        <p:spPr/>
        <p:txBody>
          <a:bodyPr/>
          <a:lstStyle/>
          <a:p>
            <a:fld id="{DB7C4649-800D-CB47-881A-AA04BFFFB18C}" type="slidenum">
              <a:rPr lang="en-US" smtClean="0"/>
              <a:t>67</a:t>
            </a:fld>
            <a:endParaRPr lang="en-US"/>
          </a:p>
        </p:txBody>
      </p:sp>
    </p:spTree>
    <p:extLst>
      <p:ext uri="{BB962C8B-B14F-4D97-AF65-F5344CB8AC3E}">
        <p14:creationId xmlns:p14="http://schemas.microsoft.com/office/powerpoint/2010/main" val="258573999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22554F-28AE-E749-A3D8-FCDEA0A683F1}"/>
              </a:ext>
            </a:extLst>
          </p:cNvPr>
          <p:cNvSpPr>
            <a:spLocks noGrp="1"/>
          </p:cNvSpPr>
          <p:nvPr>
            <p:ph type="title"/>
          </p:nvPr>
        </p:nvSpPr>
        <p:spPr/>
        <p:txBody>
          <a:bodyPr/>
          <a:lstStyle/>
          <a:p>
            <a:r>
              <a:rPr lang="en-GB" dirty="0"/>
              <a:t>Interim Summary</a:t>
            </a:r>
          </a:p>
        </p:txBody>
      </p:sp>
      <p:sp>
        <p:nvSpPr>
          <p:cNvPr id="3" name="Content Placeholder 2">
            <a:extLst>
              <a:ext uri="{FF2B5EF4-FFF2-40B4-BE49-F238E27FC236}">
                <a16:creationId xmlns:a16="http://schemas.microsoft.com/office/drawing/2014/main" id="{B82BDFC4-8E69-D341-BE17-F9883DDF78C3}"/>
              </a:ext>
            </a:extLst>
          </p:cNvPr>
          <p:cNvSpPr>
            <a:spLocks noGrp="1"/>
          </p:cNvSpPr>
          <p:nvPr>
            <p:ph idx="1"/>
          </p:nvPr>
        </p:nvSpPr>
        <p:spPr/>
        <p:txBody>
          <a:bodyPr>
            <a:normAutofit/>
          </a:bodyPr>
          <a:lstStyle/>
          <a:p>
            <a:r>
              <a:rPr lang="en-GB" dirty="0"/>
              <a:t>(FO) dtrees</a:t>
            </a:r>
          </a:p>
          <a:p>
            <a:pPr lvl="1"/>
            <a:r>
              <a:rPr lang="en-GB" dirty="0"/>
              <a:t>Cutset, context, cluster ➝ (lifted) tree width</a:t>
            </a:r>
          </a:p>
          <a:p>
            <a:pPr lvl="1"/>
            <a:r>
              <a:rPr lang="en-GB" dirty="0"/>
              <a:t>Liftable models</a:t>
            </a:r>
          </a:p>
          <a:p>
            <a:r>
              <a:rPr lang="en-GB" dirty="0"/>
              <a:t>Complexity</a:t>
            </a:r>
          </a:p>
          <a:p>
            <a:pPr lvl="1"/>
            <a:r>
              <a:rPr lang="en-GB" dirty="0"/>
              <a:t>No longer exponential in domain sizes given liftable model ➝ tractability</a:t>
            </a:r>
          </a:p>
          <a:p>
            <a:r>
              <a:rPr lang="en-GB" dirty="0"/>
              <a:t>Completeness</a:t>
            </a:r>
          </a:p>
          <a:p>
            <a:pPr lvl="1"/>
            <a:r>
              <a:rPr lang="en-GB" dirty="0"/>
              <a:t>No groundings for</a:t>
            </a:r>
          </a:p>
          <a:p>
            <a:pPr lvl="2"/>
            <a:r>
              <a:rPr lang="en-GB" dirty="0"/>
              <a:t>Models with two logical variables per parfactor</a:t>
            </a:r>
          </a:p>
          <a:p>
            <a:pPr lvl="2"/>
            <a:r>
              <a:rPr lang="en-GB" dirty="0"/>
              <a:t>Models with one-logical variable PRVs and propositional random variables</a:t>
            </a:r>
          </a:p>
        </p:txBody>
      </p:sp>
      <p:sp>
        <p:nvSpPr>
          <p:cNvPr id="5" name="Date Placeholder 4">
            <a:extLst>
              <a:ext uri="{FF2B5EF4-FFF2-40B4-BE49-F238E27FC236}">
                <a16:creationId xmlns:a16="http://schemas.microsoft.com/office/drawing/2014/main" id="{808C4BB6-8C2C-2942-9062-460FA1E6591C}"/>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2A4F460B-A281-004C-881A-74B4CF7ABEF0}"/>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7407C5F1-DDAB-144D-B1E6-6AD92BD3E541}"/>
              </a:ext>
            </a:extLst>
          </p:cNvPr>
          <p:cNvSpPr>
            <a:spLocks noGrp="1"/>
          </p:cNvSpPr>
          <p:nvPr>
            <p:ph type="sldNum" sz="quarter" idx="4"/>
          </p:nvPr>
        </p:nvSpPr>
        <p:spPr/>
        <p:txBody>
          <a:bodyPr/>
          <a:lstStyle/>
          <a:p>
            <a:fld id="{67C9959E-8E6B-B04C-9955-EA096F41CA7A}" type="slidenum">
              <a:rPr lang="en-GB" smtClean="0"/>
              <a:t>68</a:t>
            </a:fld>
            <a:endParaRPr lang="en-GB"/>
          </a:p>
        </p:txBody>
      </p:sp>
    </p:spTree>
    <p:extLst>
      <p:ext uri="{BB962C8B-B14F-4D97-AF65-F5344CB8AC3E}">
        <p14:creationId xmlns:p14="http://schemas.microsoft.com/office/powerpoint/2010/main" val="74365550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EFE430-CA04-8FF6-2FC6-DBDE840017EA}"/>
              </a:ext>
            </a:extLst>
          </p:cNvPr>
          <p:cNvSpPr>
            <a:spLocks noGrp="1"/>
          </p:cNvSpPr>
          <p:nvPr>
            <p:ph type="title"/>
          </p:nvPr>
        </p:nvSpPr>
        <p:spPr/>
        <p:txBody>
          <a:bodyPr/>
          <a:lstStyle/>
          <a:p>
            <a:r>
              <a:rPr lang="en-DE" dirty="0"/>
              <a:t>Lifting Queries, Junction Trees, Most Probable Assignments</a:t>
            </a:r>
          </a:p>
        </p:txBody>
      </p:sp>
      <p:sp>
        <p:nvSpPr>
          <p:cNvPr id="3" name="Text Placeholder 2">
            <a:extLst>
              <a:ext uri="{FF2B5EF4-FFF2-40B4-BE49-F238E27FC236}">
                <a16:creationId xmlns:a16="http://schemas.microsoft.com/office/drawing/2014/main" id="{B6ABED75-F690-6B40-6B0A-706C1100E6FA}"/>
              </a:ext>
            </a:extLst>
          </p:cNvPr>
          <p:cNvSpPr>
            <a:spLocks noGrp="1"/>
          </p:cNvSpPr>
          <p:nvPr>
            <p:ph type="body" idx="1"/>
          </p:nvPr>
        </p:nvSpPr>
        <p:spPr/>
        <p:txBody>
          <a:bodyPr/>
          <a:lstStyle/>
          <a:p>
            <a:r>
              <a:rPr lang="en-DE" dirty="0"/>
              <a:t>Parameterised queries</a:t>
            </a:r>
          </a:p>
          <a:p>
            <a:r>
              <a:rPr lang="en-DE" dirty="0"/>
              <a:t>Lifted Junction Tree Algorithm (LJT)</a:t>
            </a:r>
          </a:p>
          <a:p>
            <a:r>
              <a:rPr lang="en-DE" dirty="0"/>
              <a:t>Lifted MPE / MAP</a:t>
            </a:r>
          </a:p>
        </p:txBody>
      </p:sp>
      <p:sp>
        <p:nvSpPr>
          <p:cNvPr id="4" name="Date Placeholder 3">
            <a:extLst>
              <a:ext uri="{FF2B5EF4-FFF2-40B4-BE49-F238E27FC236}">
                <a16:creationId xmlns:a16="http://schemas.microsoft.com/office/drawing/2014/main" id="{E5396BF4-838F-C059-EF80-F30A17F873D2}"/>
              </a:ext>
            </a:extLst>
          </p:cNvPr>
          <p:cNvSpPr>
            <a:spLocks noGrp="1"/>
          </p:cNvSpPr>
          <p:nvPr>
            <p:ph type="dt" sz="half" idx="2"/>
          </p:nvPr>
        </p:nvSpPr>
        <p:spPr/>
        <p:txBody>
          <a:bodyPr/>
          <a:lstStyle/>
          <a:p>
            <a:r>
              <a:rPr lang="de-DE"/>
              <a:t>Exact: Lifting</a:t>
            </a:r>
            <a:endParaRPr lang="en-US" dirty="0"/>
          </a:p>
        </p:txBody>
      </p:sp>
      <p:sp>
        <p:nvSpPr>
          <p:cNvPr id="5" name="Footer Placeholder 4">
            <a:extLst>
              <a:ext uri="{FF2B5EF4-FFF2-40B4-BE49-F238E27FC236}">
                <a16:creationId xmlns:a16="http://schemas.microsoft.com/office/drawing/2014/main" id="{B88E63CA-EC28-8A69-B071-BF8FD39832DE}"/>
              </a:ext>
            </a:extLst>
          </p:cNvPr>
          <p:cNvSpPr>
            <a:spLocks noGrp="1"/>
          </p:cNvSpPr>
          <p:nvPr>
            <p:ph type="ftr" sz="quarter" idx="3"/>
          </p:nvPr>
        </p:nvSpPr>
        <p:spPr/>
        <p:txBody>
          <a:bodyPr/>
          <a:lstStyle/>
          <a:p>
            <a:r>
              <a:rPr lang="en-GB"/>
              <a:t>T. Braun – StaRAI</a:t>
            </a:r>
          </a:p>
        </p:txBody>
      </p:sp>
      <p:sp>
        <p:nvSpPr>
          <p:cNvPr id="6" name="Slide Number Placeholder 5">
            <a:extLst>
              <a:ext uri="{FF2B5EF4-FFF2-40B4-BE49-F238E27FC236}">
                <a16:creationId xmlns:a16="http://schemas.microsoft.com/office/drawing/2014/main" id="{750CEC3D-4501-AF5B-279C-070706171B44}"/>
              </a:ext>
            </a:extLst>
          </p:cNvPr>
          <p:cNvSpPr>
            <a:spLocks noGrp="1"/>
          </p:cNvSpPr>
          <p:nvPr>
            <p:ph type="sldNum" sz="quarter" idx="4"/>
          </p:nvPr>
        </p:nvSpPr>
        <p:spPr/>
        <p:txBody>
          <a:bodyPr/>
          <a:lstStyle/>
          <a:p>
            <a:fld id="{67C9959E-8E6B-B04C-9955-EA096F41CA7A}" type="slidenum">
              <a:rPr lang="en-GB" smtClean="0"/>
              <a:t>69</a:t>
            </a:fld>
            <a:endParaRPr lang="en-GB"/>
          </a:p>
        </p:txBody>
      </p:sp>
    </p:spTree>
    <p:extLst>
      <p:ext uri="{BB962C8B-B14F-4D97-AF65-F5344CB8AC3E}">
        <p14:creationId xmlns:p14="http://schemas.microsoft.com/office/powerpoint/2010/main" val="3787205750"/>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32E90D-68B6-F44C-86A3-BE706C21A70D}"/>
              </a:ext>
            </a:extLst>
          </p:cNvPr>
          <p:cNvSpPr>
            <a:spLocks noGrp="1"/>
          </p:cNvSpPr>
          <p:nvPr>
            <p:ph type="title"/>
          </p:nvPr>
        </p:nvSpPr>
        <p:spPr/>
        <p:txBody>
          <a:bodyPr>
            <a:normAutofit/>
          </a:bodyPr>
          <a:lstStyle/>
          <a:p>
            <a:r>
              <a:rPr lang="en-GB" dirty="0"/>
              <a:t>What About Parameterised Queries?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F9DDDD87-DF29-7B43-BF44-36CA42C27A3A}"/>
                  </a:ext>
                </a:extLst>
              </p:cNvPr>
              <p:cNvSpPr>
                <a:spLocks noGrp="1"/>
              </p:cNvSpPr>
              <p:nvPr>
                <p:ph idx="1"/>
              </p:nvPr>
            </p:nvSpPr>
            <p:spPr/>
            <p:txBody>
              <a:bodyPr>
                <a:normAutofit/>
              </a:bodyPr>
              <a:lstStyle/>
              <a:p>
                <a:r>
                  <a:rPr lang="en-GB" dirty="0"/>
                  <a:t>Allow logical variables in query terms: </a:t>
                </a:r>
                <a14:m>
                  <m:oMath xmlns:m="http://schemas.openxmlformats.org/officeDocument/2006/math">
                    <m:r>
                      <a:rPr lang="en-GB" i="1" dirty="0">
                        <a:latin typeface="Cambria Math" panose="02040503050406030204" pitchFamily="18" charset="0"/>
                      </a:rPr>
                      <m:t>𝑃</m:t>
                    </m:r>
                    <m:d>
                      <m:dPr>
                        <m:ctrlPr>
                          <a:rPr lang="en-GB" i="1" dirty="0">
                            <a:latin typeface="Cambria Math" panose="02040503050406030204" pitchFamily="18" charset="0"/>
                          </a:rPr>
                        </m:ctrlPr>
                      </m:dPr>
                      <m:e>
                        <m:sSub>
                          <m:sSubPr>
                            <m:ctrlPr>
                              <a:rPr lang="de-DE" b="1" i="1" dirty="0">
                                <a:latin typeface="Cambria Math" panose="02040503050406030204" pitchFamily="18" charset="0"/>
                              </a:rPr>
                            </m:ctrlPr>
                          </m:sSubPr>
                          <m:e>
                            <m:r>
                              <a:rPr lang="de-DE" b="1" i="1" dirty="0" smtClean="0">
                                <a:latin typeface="Cambria Math" panose="02040503050406030204" pitchFamily="18" charset="0"/>
                              </a:rPr>
                              <m:t>𝑨</m:t>
                            </m:r>
                          </m:e>
                          <m:sub>
                            <m:r>
                              <a:rPr lang="de-DE" i="1" dirty="0">
                                <a:solidFill>
                                  <a:schemeClr val="accent1"/>
                                </a:solidFill>
                                <a:latin typeface="Cambria Math" panose="02040503050406030204" pitchFamily="18" charset="0"/>
                              </a:rPr>
                              <m:t>|</m:t>
                            </m:r>
                            <m:r>
                              <a:rPr lang="de-DE" i="1" dirty="0">
                                <a:solidFill>
                                  <a:schemeClr val="accent1"/>
                                </a:solidFill>
                                <a:latin typeface="Cambria Math" panose="02040503050406030204" pitchFamily="18" charset="0"/>
                              </a:rPr>
                              <m:t>𝐶</m:t>
                            </m:r>
                          </m:sub>
                        </m:sSub>
                        <m:r>
                          <a:rPr lang="de-DE" i="1" dirty="0">
                            <a:latin typeface="Cambria Math" panose="02040503050406030204" pitchFamily="18" charset="0"/>
                          </a:rPr>
                          <m:t>|</m:t>
                        </m:r>
                        <m:r>
                          <a:rPr lang="de-DE" b="1" i="1" dirty="0">
                            <a:latin typeface="Cambria Math" panose="02040503050406030204" pitchFamily="18" charset="0"/>
                          </a:rPr>
                          <m:t>𝑻</m:t>
                        </m:r>
                      </m:e>
                    </m:d>
                  </m:oMath>
                </a14:m>
                <a:endParaRPr lang="en-GB" dirty="0"/>
              </a:p>
              <a:p>
                <a:pPr lvl="1"/>
                <a:r>
                  <a:rPr lang="en-GB" dirty="0"/>
                  <a:t>Represents a conjunctive query </a:t>
                </a:r>
                <a14:m>
                  <m:oMath xmlns:m="http://schemas.openxmlformats.org/officeDocument/2006/math">
                    <m:r>
                      <a:rPr lang="en-GB" i="1" dirty="0">
                        <a:latin typeface="Cambria Math" panose="02040503050406030204" pitchFamily="18" charset="0"/>
                      </a:rPr>
                      <m:t>𝑃</m:t>
                    </m:r>
                    <m:d>
                      <m:dPr>
                        <m:ctrlPr>
                          <a:rPr lang="en-GB" i="1" dirty="0">
                            <a:latin typeface="Cambria Math" panose="02040503050406030204" pitchFamily="18" charset="0"/>
                          </a:rPr>
                        </m:ctrlPr>
                      </m:dPr>
                      <m:e>
                        <m:r>
                          <m:rPr>
                            <m:sty m:val="p"/>
                          </m:rPr>
                          <a:rPr lang="de-DE" i="0" dirty="0">
                            <a:latin typeface="Cambria Math" panose="02040503050406030204" pitchFamily="18" charset="0"/>
                          </a:rPr>
                          <m:t>gr</m:t>
                        </m:r>
                        <m:d>
                          <m:dPr>
                            <m:ctrlPr>
                              <a:rPr lang="de-DE" i="1" dirty="0">
                                <a:latin typeface="Cambria Math" panose="02040503050406030204" pitchFamily="18" charset="0"/>
                              </a:rPr>
                            </m:ctrlPr>
                          </m:dPr>
                          <m:e>
                            <m:sSub>
                              <m:sSubPr>
                                <m:ctrlPr>
                                  <a:rPr lang="de-DE" i="1" dirty="0">
                                    <a:latin typeface="Cambria Math" panose="02040503050406030204" pitchFamily="18" charset="0"/>
                                  </a:rPr>
                                </m:ctrlPr>
                              </m:sSubPr>
                              <m:e>
                                <m:r>
                                  <a:rPr lang="de-DE" b="1" i="1" dirty="0" smtClean="0">
                                    <a:latin typeface="Cambria Math" panose="02040503050406030204" pitchFamily="18" charset="0"/>
                                  </a:rPr>
                                  <m:t>𝑨</m:t>
                                </m:r>
                              </m:e>
                              <m:sub>
                                <m:r>
                                  <a:rPr lang="de-DE" i="1" dirty="0">
                                    <a:latin typeface="Cambria Math" panose="02040503050406030204" pitchFamily="18" charset="0"/>
                                  </a:rPr>
                                  <m:t>|</m:t>
                                </m:r>
                                <m:r>
                                  <a:rPr lang="de-DE" i="1" dirty="0">
                                    <a:latin typeface="Cambria Math" panose="02040503050406030204" pitchFamily="18" charset="0"/>
                                  </a:rPr>
                                  <m:t>𝐶</m:t>
                                </m:r>
                              </m:sub>
                            </m:sSub>
                          </m:e>
                        </m:d>
                        <m:r>
                          <a:rPr lang="de-DE" i="1" dirty="0">
                            <a:latin typeface="Cambria Math" panose="02040503050406030204" pitchFamily="18" charset="0"/>
                          </a:rPr>
                          <m:t>|</m:t>
                        </m:r>
                        <m:r>
                          <a:rPr lang="de-DE" b="1" i="1" dirty="0">
                            <a:latin typeface="Cambria Math" panose="02040503050406030204" pitchFamily="18" charset="0"/>
                          </a:rPr>
                          <m:t>𝑻</m:t>
                        </m:r>
                      </m:e>
                    </m:d>
                  </m:oMath>
                </a14:m>
                <a:endParaRPr lang="en-GB" dirty="0"/>
              </a:p>
              <a:p>
                <a:r>
                  <a:rPr lang="en-GB" dirty="0"/>
                  <a:t>E.g., </a:t>
                </a:r>
                <a14:m>
                  <m:oMath xmlns:m="http://schemas.openxmlformats.org/officeDocument/2006/math">
                    <m:r>
                      <a:rPr lang="en-GB" i="1" dirty="0">
                        <a:latin typeface="Cambria Math" panose="02040503050406030204" pitchFamily="18" charset="0"/>
                      </a:rPr>
                      <m:t>𝑃</m:t>
                    </m:r>
                    <m:d>
                      <m:dPr>
                        <m:ctrlPr>
                          <a:rPr lang="en-GB" i="1" dirty="0">
                            <a:latin typeface="Cambria Math" panose="02040503050406030204" pitchFamily="18" charset="0"/>
                          </a:rPr>
                        </m:ctrlPr>
                      </m:dPr>
                      <m:e>
                        <m:r>
                          <a:rPr lang="de-DE" i="1" dirty="0">
                            <a:latin typeface="Cambria Math" panose="02040503050406030204" pitchFamily="18" charset="0"/>
                          </a:rPr>
                          <m:t>𝑆𝑖𝑐𝑘</m:t>
                        </m:r>
                        <m:sSub>
                          <m:sSubPr>
                            <m:ctrlPr>
                              <a:rPr lang="de-DE" i="1" dirty="0">
                                <a:latin typeface="Cambria Math" panose="02040503050406030204" pitchFamily="18" charset="0"/>
                              </a:rPr>
                            </m:ctrlPr>
                          </m:sSubPr>
                          <m:e>
                            <m:d>
                              <m:dPr>
                                <m:ctrlPr>
                                  <a:rPr lang="de-DE" i="1" dirty="0">
                                    <a:latin typeface="Cambria Math" panose="02040503050406030204" pitchFamily="18" charset="0"/>
                                  </a:rPr>
                                </m:ctrlPr>
                              </m:dPr>
                              <m:e>
                                <m:r>
                                  <a:rPr lang="de-DE" i="1" dirty="0">
                                    <a:latin typeface="Cambria Math" panose="02040503050406030204" pitchFamily="18" charset="0"/>
                                  </a:rPr>
                                  <m:t>𝑋</m:t>
                                </m:r>
                              </m:e>
                            </m:d>
                          </m:e>
                          <m:sub>
                            <m:r>
                              <a:rPr lang="de-DE" i="1" dirty="0">
                                <a:latin typeface="Cambria Math" panose="02040503050406030204" pitchFamily="18" charset="0"/>
                              </a:rPr>
                              <m:t>|⊤</m:t>
                            </m:r>
                          </m:sub>
                        </m:sSub>
                      </m:e>
                    </m:d>
                  </m:oMath>
                </a14:m>
                <a:r>
                  <a:rPr lang="en-GB" dirty="0"/>
                  <a:t> for </a:t>
                </a:r>
                <a14:m>
                  <m:oMath xmlns:m="http://schemas.openxmlformats.org/officeDocument/2006/math">
                    <m:r>
                      <a:rPr lang="en-GB" i="1" dirty="0">
                        <a:latin typeface="Cambria Math" panose="02040503050406030204" pitchFamily="18" charset="0"/>
                      </a:rPr>
                      <m:t>𝑃</m:t>
                    </m:r>
                    <m:d>
                      <m:dPr>
                        <m:ctrlPr>
                          <a:rPr lang="en-GB" i="1" dirty="0">
                            <a:latin typeface="Cambria Math" panose="02040503050406030204" pitchFamily="18" charset="0"/>
                          </a:rPr>
                        </m:ctrlPr>
                      </m:dPr>
                      <m:e>
                        <m:r>
                          <a:rPr lang="de-DE" i="1" dirty="0">
                            <a:latin typeface="Cambria Math" panose="02040503050406030204" pitchFamily="18" charset="0"/>
                          </a:rPr>
                          <m:t>𝑆𝑖𝑐𝑘</m:t>
                        </m:r>
                        <m:d>
                          <m:dPr>
                            <m:ctrlPr>
                              <a:rPr lang="de-DE" i="1" dirty="0">
                                <a:latin typeface="Cambria Math" panose="02040503050406030204" pitchFamily="18" charset="0"/>
                              </a:rPr>
                            </m:ctrlPr>
                          </m:dPr>
                          <m:e>
                            <m:r>
                              <a:rPr lang="de-DE" i="1" dirty="0">
                                <a:latin typeface="Cambria Math" panose="02040503050406030204" pitchFamily="18" charset="0"/>
                              </a:rPr>
                              <m:t>𝑎𝑙𝑖𝑐𝑒</m:t>
                            </m:r>
                          </m:e>
                        </m:d>
                        <m:r>
                          <a:rPr lang="de-DE" i="1" dirty="0">
                            <a:latin typeface="Cambria Math" panose="02040503050406030204" pitchFamily="18" charset="0"/>
                          </a:rPr>
                          <m:t>, </m:t>
                        </m:r>
                        <m:r>
                          <a:rPr lang="de-DE" i="1" dirty="0">
                            <a:latin typeface="Cambria Math" panose="02040503050406030204" pitchFamily="18" charset="0"/>
                          </a:rPr>
                          <m:t>𝑆𝑖𝑐𝑘</m:t>
                        </m:r>
                        <m:d>
                          <m:dPr>
                            <m:ctrlPr>
                              <a:rPr lang="de-DE" i="1" dirty="0">
                                <a:latin typeface="Cambria Math" panose="02040503050406030204" pitchFamily="18" charset="0"/>
                              </a:rPr>
                            </m:ctrlPr>
                          </m:dPr>
                          <m:e>
                            <m:r>
                              <a:rPr lang="de-DE" i="1" dirty="0">
                                <a:latin typeface="Cambria Math" panose="02040503050406030204" pitchFamily="18" charset="0"/>
                              </a:rPr>
                              <m:t>𝑒𝑣𝑒</m:t>
                            </m:r>
                          </m:e>
                        </m:d>
                        <m:r>
                          <a:rPr lang="de-DE" i="1" dirty="0">
                            <a:latin typeface="Cambria Math" panose="02040503050406030204" pitchFamily="18" charset="0"/>
                          </a:rPr>
                          <m:t>, </m:t>
                        </m:r>
                        <m:r>
                          <a:rPr lang="de-DE" i="1" dirty="0">
                            <a:latin typeface="Cambria Math" panose="02040503050406030204" pitchFamily="18" charset="0"/>
                          </a:rPr>
                          <m:t>𝑆𝑖𝑐𝑘</m:t>
                        </m:r>
                        <m:d>
                          <m:dPr>
                            <m:ctrlPr>
                              <a:rPr lang="de-DE" i="1" dirty="0">
                                <a:latin typeface="Cambria Math" panose="02040503050406030204" pitchFamily="18" charset="0"/>
                              </a:rPr>
                            </m:ctrlPr>
                          </m:dPr>
                          <m:e>
                            <m:r>
                              <a:rPr lang="de-DE" i="1" dirty="0">
                                <a:latin typeface="Cambria Math" panose="02040503050406030204" pitchFamily="18" charset="0"/>
                              </a:rPr>
                              <m:t>𝑏𝑜𝑏</m:t>
                            </m:r>
                          </m:e>
                        </m:d>
                      </m:e>
                    </m:d>
                  </m:oMath>
                </a14:m>
                <a:endParaRPr lang="en-GB" dirty="0"/>
              </a:p>
            </p:txBody>
          </p:sp>
        </mc:Choice>
        <mc:Fallback xmlns="">
          <p:sp>
            <p:nvSpPr>
              <p:cNvPr id="3" name="Content Placeholder 2">
                <a:extLst>
                  <a:ext uri="{FF2B5EF4-FFF2-40B4-BE49-F238E27FC236}">
                    <a16:creationId xmlns:a16="http://schemas.microsoft.com/office/drawing/2014/main" id="{F9DDDD87-DF29-7B43-BF44-36CA42C27A3A}"/>
                  </a:ext>
                </a:extLst>
              </p:cNvPr>
              <p:cNvSpPr>
                <a:spLocks noGrp="1" noRot="1" noChangeAspect="1" noMove="1" noResize="1" noEditPoints="1" noAdjustHandles="1" noChangeArrowheads="1" noChangeShapeType="1" noTextEdit="1"/>
              </p:cNvSpPr>
              <p:nvPr>
                <p:ph idx="1"/>
              </p:nvPr>
            </p:nvSpPr>
            <p:spPr>
              <a:blipFill>
                <a:blip r:embed="rId2"/>
                <a:stretch>
                  <a:fillRect l="-1549" t="-2388"/>
                </a:stretch>
              </a:blipFill>
            </p:spPr>
            <p:txBody>
              <a:bodyPr/>
              <a:lstStyle/>
              <a:p>
                <a:r>
                  <a:rPr lang="en-DE">
                    <a:noFill/>
                  </a:rPr>
                  <a:t> </a:t>
                </a:r>
              </a:p>
            </p:txBody>
          </p:sp>
        </mc:Fallback>
      </mc:AlternateContent>
      <p:sp>
        <p:nvSpPr>
          <p:cNvPr id="37" name="Date Placeholder 36">
            <a:extLst>
              <a:ext uri="{FF2B5EF4-FFF2-40B4-BE49-F238E27FC236}">
                <a16:creationId xmlns:a16="http://schemas.microsoft.com/office/drawing/2014/main" id="{0760A1A6-1603-E340-9D64-7AC28B321AE6}"/>
              </a:ext>
            </a:extLst>
          </p:cNvPr>
          <p:cNvSpPr>
            <a:spLocks noGrp="1"/>
          </p:cNvSpPr>
          <p:nvPr>
            <p:ph type="dt" sz="half" idx="2"/>
          </p:nvPr>
        </p:nvSpPr>
        <p:spPr/>
        <p:txBody>
          <a:bodyPr/>
          <a:lstStyle/>
          <a:p>
            <a:r>
              <a:rPr lang="de-DE"/>
              <a:t>Exact: Lifting</a:t>
            </a:r>
            <a:endParaRPr lang="en-US" dirty="0"/>
          </a:p>
        </p:txBody>
      </p:sp>
      <p:sp>
        <p:nvSpPr>
          <p:cNvPr id="38" name="Footer Placeholder 37">
            <a:extLst>
              <a:ext uri="{FF2B5EF4-FFF2-40B4-BE49-F238E27FC236}">
                <a16:creationId xmlns:a16="http://schemas.microsoft.com/office/drawing/2014/main" id="{144723D4-BF11-944B-96FE-9B315995D734}"/>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BB9016CF-E3BF-0C46-B92D-4B6576035AC5}"/>
              </a:ext>
            </a:extLst>
          </p:cNvPr>
          <p:cNvSpPr>
            <a:spLocks noGrp="1"/>
          </p:cNvSpPr>
          <p:nvPr>
            <p:ph type="sldNum" sz="quarter" idx="4"/>
          </p:nvPr>
        </p:nvSpPr>
        <p:spPr/>
        <p:txBody>
          <a:bodyPr/>
          <a:lstStyle/>
          <a:p>
            <a:fld id="{67C9959E-8E6B-B04C-9955-EA096F41CA7A}" type="slidenum">
              <a:rPr lang="en-GB" smtClean="0"/>
              <a:t>70</a:t>
            </a:fld>
            <a:endParaRPr lang="en-GB"/>
          </a:p>
        </p:txBody>
      </p:sp>
      <p:sp>
        <p:nvSpPr>
          <p:cNvPr id="36" name="Rectangle 35">
            <a:extLst>
              <a:ext uri="{FF2B5EF4-FFF2-40B4-BE49-F238E27FC236}">
                <a16:creationId xmlns:a16="http://schemas.microsoft.com/office/drawing/2014/main" id="{A583BA15-E5B9-F744-A9AF-3BFB6F8E6BF3}"/>
              </a:ext>
            </a:extLst>
          </p:cNvPr>
          <p:cNvSpPr/>
          <p:nvPr/>
        </p:nvSpPr>
        <p:spPr>
          <a:xfrm>
            <a:off x="3555023" y="6306451"/>
            <a:ext cx="6119446" cy="415498"/>
          </a:xfrm>
          <a:prstGeom prst="rect">
            <a:avLst/>
          </a:prstGeom>
        </p:spPr>
        <p:txBody>
          <a:bodyPr wrap="square">
            <a:spAutoFit/>
          </a:bodyPr>
          <a:lstStyle/>
          <a:p>
            <a:r>
              <a:rPr lang="en-GB" sz="1050" dirty="0">
                <a:solidFill>
                  <a:schemeClr val="tx1">
                    <a:lumMod val="60000"/>
                    <a:lumOff val="40000"/>
                  </a:schemeClr>
                </a:solidFill>
              </a:rPr>
              <a:t>Tanya B and Ralf Möller: Parameterised Queries and Lifted Query Answering. In: </a:t>
            </a:r>
            <a:r>
              <a:rPr lang="en-GB" sz="1050" i="1" dirty="0">
                <a:solidFill>
                  <a:schemeClr val="tx1">
                    <a:lumMod val="60000"/>
                    <a:lumOff val="40000"/>
                  </a:schemeClr>
                </a:solidFill>
              </a:rPr>
              <a:t>IJCAI-18 Proceedings of the 27th International Joint Conference on Artificial Intelligence</a:t>
            </a:r>
            <a:r>
              <a:rPr lang="en-GB" sz="1050" dirty="0">
                <a:solidFill>
                  <a:schemeClr val="tx1">
                    <a:lumMod val="60000"/>
                    <a:lumOff val="40000"/>
                  </a:schemeClr>
                </a:solidFill>
              </a:rPr>
              <a:t>, 2018.</a:t>
            </a:r>
          </a:p>
        </p:txBody>
      </p:sp>
      <p:grpSp>
        <p:nvGrpSpPr>
          <p:cNvPr id="39" name="Group 38">
            <a:extLst>
              <a:ext uri="{FF2B5EF4-FFF2-40B4-BE49-F238E27FC236}">
                <a16:creationId xmlns:a16="http://schemas.microsoft.com/office/drawing/2014/main" id="{195F3F1B-0C4D-2643-A8D0-FC6F3828F153}"/>
              </a:ext>
            </a:extLst>
          </p:cNvPr>
          <p:cNvGrpSpPr/>
          <p:nvPr/>
        </p:nvGrpSpPr>
        <p:grpSpPr>
          <a:xfrm>
            <a:off x="6907622" y="3448697"/>
            <a:ext cx="4924053" cy="2453955"/>
            <a:chOff x="6907622" y="3448697"/>
            <a:chExt cx="4924053" cy="2453955"/>
          </a:xfrm>
        </p:grpSpPr>
        <p:grpSp>
          <p:nvGrpSpPr>
            <p:cNvPr id="40" name="Group 39">
              <a:extLst>
                <a:ext uri="{FF2B5EF4-FFF2-40B4-BE49-F238E27FC236}">
                  <a16:creationId xmlns:a16="http://schemas.microsoft.com/office/drawing/2014/main" id="{8C95095A-D224-5349-8A2E-DB9FC91150FF}"/>
                </a:ext>
              </a:extLst>
            </p:cNvPr>
            <p:cNvGrpSpPr/>
            <p:nvPr/>
          </p:nvGrpSpPr>
          <p:grpSpPr>
            <a:xfrm>
              <a:off x="8241884" y="3532117"/>
              <a:ext cx="2034533" cy="552081"/>
              <a:chOff x="8655309" y="2902693"/>
              <a:chExt cx="2034533" cy="552081"/>
            </a:xfrm>
          </p:grpSpPr>
          <p:cxnSp>
            <p:nvCxnSpPr>
              <p:cNvPr id="68" name="Straight Connector 67">
                <a:extLst>
                  <a:ext uri="{FF2B5EF4-FFF2-40B4-BE49-F238E27FC236}">
                    <a16:creationId xmlns:a16="http://schemas.microsoft.com/office/drawing/2014/main" id="{070280D9-0C12-AD48-805A-3BFDA95FD8FC}"/>
                  </a:ext>
                </a:extLst>
              </p:cNvPr>
              <p:cNvCxnSpPr>
                <a:cxnSpLocks/>
                <a:stCxn id="41" idx="6"/>
                <a:endCxn id="73"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10DC6769-3232-9146-B9E1-1E964CC647D6}"/>
                  </a:ext>
                </a:extLst>
              </p:cNvPr>
              <p:cNvCxnSpPr>
                <a:cxnSpLocks/>
                <a:stCxn id="42" idx="2"/>
                <a:endCxn id="73"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CD8AD4C6-1FDD-0147-A4C9-8034E38890D8}"/>
                  </a:ext>
                </a:extLst>
              </p:cNvPr>
              <p:cNvCxnSpPr>
                <a:cxnSpLocks/>
                <a:stCxn id="45" idx="0"/>
                <a:endCxn id="73"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oup 70">
                <a:extLst>
                  <a:ext uri="{FF2B5EF4-FFF2-40B4-BE49-F238E27FC236}">
                    <a16:creationId xmlns:a16="http://schemas.microsoft.com/office/drawing/2014/main" id="{B1B4B6F6-06C7-624E-ACFC-E2FD4F37D094}"/>
                  </a:ext>
                </a:extLst>
              </p:cNvPr>
              <p:cNvGrpSpPr/>
              <p:nvPr/>
            </p:nvGrpSpPr>
            <p:grpSpPr>
              <a:xfrm>
                <a:off x="9540595" y="2902693"/>
                <a:ext cx="520306" cy="392206"/>
                <a:chOff x="9540595" y="2902693"/>
                <a:chExt cx="520306" cy="392206"/>
              </a:xfrm>
            </p:grpSpPr>
            <p:sp>
              <p:nvSpPr>
                <p:cNvPr id="72" name="Rectangle 71">
                  <a:extLst>
                    <a:ext uri="{FF2B5EF4-FFF2-40B4-BE49-F238E27FC236}">
                      <a16:creationId xmlns:a16="http://schemas.microsoft.com/office/drawing/2014/main" id="{83CE0A62-B7D5-6C4C-AE8A-1A3F5DDAD5D2}"/>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a:extLst>
                    <a:ext uri="{FF2B5EF4-FFF2-40B4-BE49-F238E27FC236}">
                      <a16:creationId xmlns:a16="http://schemas.microsoft.com/office/drawing/2014/main" id="{9F2E957A-2D82-AF45-BF60-4F5DD2913038}"/>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Rectangle 73">
                  <a:extLst>
                    <a:ext uri="{FF2B5EF4-FFF2-40B4-BE49-F238E27FC236}">
                      <a16:creationId xmlns:a16="http://schemas.microsoft.com/office/drawing/2014/main" id="{B85A9689-0F55-544F-B8B4-F13FE0006973}"/>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5" name="TextBox 74">
                      <a:extLst>
                        <a:ext uri="{FF2B5EF4-FFF2-40B4-BE49-F238E27FC236}">
                          <a16:creationId xmlns:a16="http://schemas.microsoft.com/office/drawing/2014/main" id="{1230DB05-5281-6243-A128-D3CA5F5D7789}"/>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41" name="Oval 40">
                  <a:extLst>
                    <a:ext uri="{FF2B5EF4-FFF2-40B4-BE49-F238E27FC236}">
                      <a16:creationId xmlns:a16="http://schemas.microsoft.com/office/drawing/2014/main" id="{96EEBD04-E494-8A49-9CD2-090C2CDBAD78}"/>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Oval 41">
                  <a:extLst>
                    <a:ext uri="{FF2B5EF4-FFF2-40B4-BE49-F238E27FC236}">
                      <a16:creationId xmlns:a16="http://schemas.microsoft.com/office/drawing/2014/main" id="{C2A17968-E147-7241-8B90-0BE1E454BEE3}"/>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24" name="Oval 123">
                  <a:extLst>
                    <a:ext uri="{FF2B5EF4-FFF2-40B4-BE49-F238E27FC236}">
                      <a16:creationId xmlns:a16="http://schemas.microsoft.com/office/drawing/2014/main" id="{A720D711-FC8C-6747-A442-4E62664BA076}"/>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Oval 42">
                  <a:extLst>
                    <a:ext uri="{FF2B5EF4-FFF2-40B4-BE49-F238E27FC236}">
                      <a16:creationId xmlns:a16="http://schemas.microsoft.com/office/drawing/2014/main" id="{89C86174-8396-FE4D-BC0E-030DD78FF73B}"/>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e>
                        </m:d>
                      </m:oMath>
                    </m:oMathPara>
                  </a14:m>
                  <a:endParaRPr lang="en-GB" dirty="0">
                    <a:solidFill>
                      <a:srgbClr val="FFC000"/>
                    </a:solidFill>
                  </a:endParaRPr>
                </a:p>
              </p:txBody>
            </p:sp>
          </mc:Choice>
          <mc:Fallback xmlns="">
            <p:sp>
              <p:nvSpPr>
                <p:cNvPr id="43" name="Oval 42">
                  <a:extLst>
                    <a:ext uri="{FF2B5EF4-FFF2-40B4-BE49-F238E27FC236}">
                      <a16:creationId xmlns:a16="http://schemas.microsoft.com/office/drawing/2014/main" id="{89C86174-8396-FE4D-BC0E-030DD78FF73B}"/>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Oval 43">
                  <a:extLst>
                    <a:ext uri="{FF2B5EF4-FFF2-40B4-BE49-F238E27FC236}">
                      <a16:creationId xmlns:a16="http://schemas.microsoft.com/office/drawing/2014/main" id="{775FDBA5-35F0-4441-AEB1-362CFCC1B3B1}"/>
                    </a:ext>
                  </a:extLst>
                </p:cNvPr>
                <p:cNvSpPr/>
                <p:nvPr/>
              </p:nvSpPr>
              <p:spPr>
                <a:xfrm>
                  <a:off x="6907622" y="4767595"/>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6" name="Oval 125">
                  <a:extLst>
                    <a:ext uri="{FF2B5EF4-FFF2-40B4-BE49-F238E27FC236}">
                      <a16:creationId xmlns:a16="http://schemas.microsoft.com/office/drawing/2014/main" id="{230F8F06-A7B8-ED48-A1BC-110DD4DC132C}"/>
                    </a:ext>
                  </a:extLst>
                </p:cNvPr>
                <p:cNvSpPr>
                  <a:spLocks noRot="1" noChangeAspect="1" noMove="1" noResize="1" noEditPoints="1" noAdjustHandles="1" noChangeArrowheads="1" noChangeShapeType="1" noTextEdit="1"/>
                </p:cNvSpPr>
                <p:nvPr/>
              </p:nvSpPr>
              <p:spPr>
                <a:xfrm>
                  <a:off x="6907622" y="4767595"/>
                  <a:ext cx="153641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Oval 44">
                  <a:extLst>
                    <a:ext uri="{FF2B5EF4-FFF2-40B4-BE49-F238E27FC236}">
                      <a16:creationId xmlns:a16="http://schemas.microsoft.com/office/drawing/2014/main" id="{67B250A8-66BE-DC45-AA80-D94100C5C6D7}"/>
                    </a:ext>
                  </a:extLst>
                </p:cNvPr>
                <p:cNvSpPr/>
                <p:nvPr/>
              </p:nvSpPr>
              <p:spPr>
                <a:xfrm>
                  <a:off x="8860758"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27" name="Oval 126">
                  <a:extLst>
                    <a:ext uri="{FF2B5EF4-FFF2-40B4-BE49-F238E27FC236}">
                      <a16:creationId xmlns:a16="http://schemas.microsoft.com/office/drawing/2014/main" id="{CDE419A2-B8C7-F94D-B2DF-582D0DA280E9}"/>
                    </a:ext>
                  </a:extLst>
                </p:cNvPr>
                <p:cNvSpPr>
                  <a:spLocks noRot="1" noChangeAspect="1" noMove="1" noResize="1" noEditPoints="1" noAdjustHandles="1" noChangeArrowheads="1" noChangeShapeType="1" noTextEdit="1"/>
                </p:cNvSpPr>
                <p:nvPr/>
              </p:nvSpPr>
              <p:spPr>
                <a:xfrm>
                  <a:off x="8860758" y="4084198"/>
                  <a:ext cx="758649" cy="389513"/>
                </a:xfrm>
                <a:prstGeom prst="ellipse">
                  <a:avLst/>
                </a:prstGeom>
                <a:blipFill>
                  <a:blip r:embed="rId14"/>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 name="Oval 45">
                  <a:extLst>
                    <a:ext uri="{FF2B5EF4-FFF2-40B4-BE49-F238E27FC236}">
                      <a16:creationId xmlns:a16="http://schemas.microsoft.com/office/drawing/2014/main" id="{F5906AD0-143D-5C4F-A457-9374B1AC3C0D}"/>
                    </a:ext>
                  </a:extLst>
                </p:cNvPr>
                <p:cNvSpPr/>
                <p:nvPr/>
              </p:nvSpPr>
              <p:spPr>
                <a:xfrm>
                  <a:off x="10039464" y="4767595"/>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28" name="Oval 127">
                  <a:extLst>
                    <a:ext uri="{FF2B5EF4-FFF2-40B4-BE49-F238E27FC236}">
                      <a16:creationId xmlns:a16="http://schemas.microsoft.com/office/drawing/2014/main" id="{C3488DEF-9CED-A54A-9108-10F77FD2EA45}"/>
                    </a:ext>
                  </a:extLst>
                </p:cNvPr>
                <p:cNvSpPr>
                  <a:spLocks noRot="1" noChangeAspect="1" noMove="1" noResize="1" noEditPoints="1" noAdjustHandles="1" noChangeArrowheads="1" noChangeShapeType="1" noTextEdit="1"/>
                </p:cNvSpPr>
                <p:nvPr/>
              </p:nvSpPr>
              <p:spPr>
                <a:xfrm>
                  <a:off x="10039464" y="4767595"/>
                  <a:ext cx="1792211"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p:cxnSp>
          <p:nvCxnSpPr>
            <p:cNvPr id="47" name="Straight Connector 46">
              <a:extLst>
                <a:ext uri="{FF2B5EF4-FFF2-40B4-BE49-F238E27FC236}">
                  <a16:creationId xmlns:a16="http://schemas.microsoft.com/office/drawing/2014/main" id="{C1B46847-8B60-7C4F-B409-DE2394AD1746}"/>
                </a:ext>
              </a:extLst>
            </p:cNvPr>
            <p:cNvCxnSpPr>
              <a:cxnSpLocks/>
              <a:stCxn id="44" idx="6"/>
              <a:endCxn id="65" idx="1"/>
            </p:cNvCxnSpPr>
            <p:nvPr/>
          </p:nvCxnSpPr>
          <p:spPr>
            <a:xfrm>
              <a:off x="8444034" y="4962352"/>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2B9FD80-BD98-EE44-8951-299CCC3D4535}"/>
                </a:ext>
              </a:extLst>
            </p:cNvPr>
            <p:cNvCxnSpPr>
              <a:cxnSpLocks/>
              <a:stCxn id="45" idx="4"/>
              <a:endCxn id="65" idx="0"/>
            </p:cNvCxnSpPr>
            <p:nvPr/>
          </p:nvCxnSpPr>
          <p:spPr>
            <a:xfrm flipH="1">
              <a:off x="8971231" y="4473711"/>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2F403CD0-0C0E-7E40-B2D6-1EBF1ACFC9A3}"/>
                </a:ext>
              </a:extLst>
            </p:cNvPr>
            <p:cNvCxnSpPr>
              <a:cxnSpLocks/>
              <a:stCxn id="43" idx="0"/>
              <a:endCxn id="65" idx="2"/>
            </p:cNvCxnSpPr>
            <p:nvPr/>
          </p:nvCxnSpPr>
          <p:spPr>
            <a:xfrm flipH="1" flipV="1">
              <a:off x="8971231" y="5039794"/>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905E5627-760F-314A-A780-9C05B1B19B2B}"/>
                </a:ext>
              </a:extLst>
            </p:cNvPr>
            <p:cNvGrpSpPr/>
            <p:nvPr/>
          </p:nvGrpSpPr>
          <p:grpSpPr>
            <a:xfrm>
              <a:off x="8610247" y="4856880"/>
              <a:ext cx="474503" cy="391710"/>
              <a:chOff x="9288700" y="2902693"/>
              <a:chExt cx="474503" cy="391710"/>
            </a:xfrm>
          </p:grpSpPr>
          <p:sp>
            <p:nvSpPr>
              <p:cNvPr id="64" name="Rectangle 63">
                <a:extLst>
                  <a:ext uri="{FF2B5EF4-FFF2-40B4-BE49-F238E27FC236}">
                    <a16:creationId xmlns:a16="http://schemas.microsoft.com/office/drawing/2014/main" id="{C14F9C37-450C-E84A-94DF-7C9634337EAB}"/>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5" name="Rectangle 64">
                <a:extLst>
                  <a:ext uri="{FF2B5EF4-FFF2-40B4-BE49-F238E27FC236}">
                    <a16:creationId xmlns:a16="http://schemas.microsoft.com/office/drawing/2014/main" id="{3419D962-A393-9B43-8848-EC9CB6676749}"/>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6" name="Rectangle 65">
                <a:extLst>
                  <a:ext uri="{FF2B5EF4-FFF2-40B4-BE49-F238E27FC236}">
                    <a16:creationId xmlns:a16="http://schemas.microsoft.com/office/drawing/2014/main" id="{1B936719-5DD0-714D-BFB3-01895D447AC5}"/>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7" name="TextBox 66">
                    <a:extLst>
                      <a:ext uri="{FF2B5EF4-FFF2-40B4-BE49-F238E27FC236}">
                        <a16:creationId xmlns:a16="http://schemas.microsoft.com/office/drawing/2014/main" id="{3EA542D8-82CD-7B4D-AFC8-1E32A54A67E4}"/>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6"/>
                    <a:stretch>
                      <a:fillRect l="-16667" r="-4167" b="-26087"/>
                    </a:stretch>
                  </a:blipFill>
                </p:spPr>
                <p:txBody>
                  <a:bodyPr/>
                  <a:lstStyle/>
                  <a:p>
                    <a:r>
                      <a:rPr lang="en-GB">
                        <a:noFill/>
                      </a:rPr>
                      <a:t> </a:t>
                    </a:r>
                  </a:p>
                </p:txBody>
              </p:sp>
            </mc:Fallback>
          </mc:AlternateContent>
        </p:grpSp>
        <p:cxnSp>
          <p:nvCxnSpPr>
            <p:cNvPr id="51" name="Straight Connector 50">
              <a:extLst>
                <a:ext uri="{FF2B5EF4-FFF2-40B4-BE49-F238E27FC236}">
                  <a16:creationId xmlns:a16="http://schemas.microsoft.com/office/drawing/2014/main" id="{04FD9076-D0C2-1F4F-B01F-317715521FD7}"/>
                </a:ext>
              </a:extLst>
            </p:cNvPr>
            <p:cNvCxnSpPr>
              <a:cxnSpLocks/>
              <a:stCxn id="45" idx="4"/>
              <a:endCxn id="61" idx="0"/>
            </p:cNvCxnSpPr>
            <p:nvPr/>
          </p:nvCxnSpPr>
          <p:spPr>
            <a:xfrm>
              <a:off x="9240083" y="4473711"/>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E2257BB4-D95B-644B-AE9D-F4B16BBAA53C}"/>
                </a:ext>
              </a:extLst>
            </p:cNvPr>
            <p:cNvCxnSpPr>
              <a:cxnSpLocks/>
              <a:stCxn id="46" idx="2"/>
              <a:endCxn id="61" idx="3"/>
            </p:cNvCxnSpPr>
            <p:nvPr/>
          </p:nvCxnSpPr>
          <p:spPr>
            <a:xfrm flipH="1">
              <a:off x="9574104" y="4962352"/>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7BC0759C-F139-6D44-88C8-22EC442BA3DD}"/>
                </a:ext>
              </a:extLst>
            </p:cNvPr>
            <p:cNvCxnSpPr>
              <a:cxnSpLocks/>
              <a:stCxn id="43" idx="0"/>
              <a:endCxn id="61" idx="2"/>
            </p:cNvCxnSpPr>
            <p:nvPr/>
          </p:nvCxnSpPr>
          <p:spPr>
            <a:xfrm flipV="1">
              <a:off x="9236259" y="5039794"/>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492BA481-A052-7B43-BB87-A7716DECB45C}"/>
                </a:ext>
              </a:extLst>
            </p:cNvPr>
            <p:cNvGrpSpPr/>
            <p:nvPr/>
          </p:nvGrpSpPr>
          <p:grpSpPr>
            <a:xfrm>
              <a:off x="9393015" y="4856880"/>
              <a:ext cx="525629" cy="392206"/>
              <a:chOff x="9540595" y="2902693"/>
              <a:chExt cx="525629" cy="392206"/>
            </a:xfrm>
          </p:grpSpPr>
          <p:sp>
            <p:nvSpPr>
              <p:cNvPr id="60" name="Rectangle 59">
                <a:extLst>
                  <a:ext uri="{FF2B5EF4-FFF2-40B4-BE49-F238E27FC236}">
                    <a16:creationId xmlns:a16="http://schemas.microsoft.com/office/drawing/2014/main" id="{A35CC20E-211A-2F45-AB9C-AA40FAC3E5F3}"/>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Rectangle 60">
                <a:extLst>
                  <a:ext uri="{FF2B5EF4-FFF2-40B4-BE49-F238E27FC236}">
                    <a16:creationId xmlns:a16="http://schemas.microsoft.com/office/drawing/2014/main" id="{BE9B7C8F-2BDA-0246-8B6E-417D8850EFD1}"/>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Rectangle 61">
                <a:extLst>
                  <a:ext uri="{FF2B5EF4-FFF2-40B4-BE49-F238E27FC236}">
                    <a16:creationId xmlns:a16="http://schemas.microsoft.com/office/drawing/2014/main" id="{E783EE00-19F3-7344-B9CF-2E4F70F95D5D}"/>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4A6442B9-A02D-9C41-9200-573368E3ED25}"/>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7"/>
                    <a:stretch>
                      <a:fillRect l="-16667" r="-4167" b="-27273"/>
                    </a:stretch>
                  </a:blipFill>
                </p:spPr>
                <p:txBody>
                  <a:bodyPr/>
                  <a:lstStyle/>
                  <a:p>
                    <a:r>
                      <a:rPr lang="en-GB">
                        <a:noFill/>
                      </a:rPr>
                      <a:t> </a:t>
                    </a:r>
                  </a:p>
                </p:txBody>
              </p:sp>
            </mc:Fallback>
          </mc:AlternateContent>
        </p:grpSp>
        <p:grpSp>
          <p:nvGrpSpPr>
            <p:cNvPr id="55" name="Group 54">
              <a:extLst>
                <a:ext uri="{FF2B5EF4-FFF2-40B4-BE49-F238E27FC236}">
                  <a16:creationId xmlns:a16="http://schemas.microsoft.com/office/drawing/2014/main" id="{936E5416-2F3D-7243-913C-4DE2E626A77D}"/>
                </a:ext>
              </a:extLst>
            </p:cNvPr>
            <p:cNvGrpSpPr/>
            <p:nvPr/>
          </p:nvGrpSpPr>
          <p:grpSpPr>
            <a:xfrm>
              <a:off x="9619407" y="4206954"/>
              <a:ext cx="758122" cy="348999"/>
              <a:chOff x="8636773" y="2952819"/>
              <a:chExt cx="758122" cy="348999"/>
            </a:xfrm>
          </p:grpSpPr>
          <p:cxnSp>
            <p:nvCxnSpPr>
              <p:cNvPr id="56" name="Straight Connector 55">
                <a:extLst>
                  <a:ext uri="{FF2B5EF4-FFF2-40B4-BE49-F238E27FC236}">
                    <a16:creationId xmlns:a16="http://schemas.microsoft.com/office/drawing/2014/main" id="{F9DF0B1B-C13B-5E46-BABA-747D33F6758A}"/>
                  </a:ext>
                </a:extLst>
              </p:cNvPr>
              <p:cNvCxnSpPr>
                <a:cxnSpLocks/>
                <a:stCxn id="45" idx="6"/>
                <a:endCxn id="58"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56">
                <a:extLst>
                  <a:ext uri="{FF2B5EF4-FFF2-40B4-BE49-F238E27FC236}">
                    <a16:creationId xmlns:a16="http://schemas.microsoft.com/office/drawing/2014/main" id="{C2FEC23B-8125-7845-9AE8-FAFDF9FDB4E5}"/>
                  </a:ext>
                </a:extLst>
              </p:cNvPr>
              <p:cNvGrpSpPr/>
              <p:nvPr/>
            </p:nvGrpSpPr>
            <p:grpSpPr>
              <a:xfrm>
                <a:off x="8957481" y="2952819"/>
                <a:ext cx="437414" cy="348999"/>
                <a:chOff x="8957481" y="2952819"/>
                <a:chExt cx="437414" cy="348999"/>
              </a:xfrm>
            </p:grpSpPr>
            <p:sp>
              <p:nvSpPr>
                <p:cNvPr id="58" name="Rectangle 57">
                  <a:extLst>
                    <a:ext uri="{FF2B5EF4-FFF2-40B4-BE49-F238E27FC236}">
                      <a16:creationId xmlns:a16="http://schemas.microsoft.com/office/drawing/2014/main" id="{648FE3C8-C67F-764D-940B-6F62CFA7C116}"/>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C4FE9E61-A683-8C4E-98C7-6ED7C4890AD8}"/>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3084214209"/>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CA6C3C-24AD-DC42-9D9E-645189528368}"/>
              </a:ext>
            </a:extLst>
          </p:cNvPr>
          <p:cNvSpPr>
            <a:spLocks noGrp="1"/>
          </p:cNvSpPr>
          <p:nvPr>
            <p:ph type="title"/>
          </p:nvPr>
        </p:nvSpPr>
        <p:spPr/>
        <p:txBody>
          <a:bodyPr/>
          <a:lstStyle/>
          <a:p>
            <a:r>
              <a:rPr lang="en-GB" dirty="0"/>
              <a:t>Indistinguishable Query Terms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20A4EC88-A97E-C84D-822D-11FB406AE387}"/>
                  </a:ext>
                </a:extLst>
              </p:cNvPr>
              <p:cNvSpPr>
                <a:spLocks noGrp="1"/>
              </p:cNvSpPr>
              <p:nvPr>
                <p:ph idx="1"/>
              </p:nvPr>
            </p:nvSpPr>
            <p:spPr/>
            <p:txBody>
              <a:bodyPr/>
              <a:lstStyle/>
              <a:p>
                <a:r>
                  <a:rPr lang="en-GB" dirty="0"/>
                  <a:t>Indistinguishable instances in query: </a:t>
                </a:r>
                <a:endParaRPr lang="de-DE" i="1" dirty="0">
                  <a:latin typeface="Cambria Math" panose="02040503050406030204" pitchFamily="18" charset="0"/>
                </a:endParaRPr>
              </a:p>
              <a:p>
                <a:pPr lvl="1"/>
                <a14:m>
                  <m:oMath xmlns:m="http://schemas.openxmlformats.org/officeDocument/2006/math">
                    <m:r>
                      <a:rPr lang="en-GB" i="1" dirty="0">
                        <a:latin typeface="Cambria Math" panose="02040503050406030204" pitchFamily="18" charset="0"/>
                      </a:rPr>
                      <m:t>𝑃</m:t>
                    </m:r>
                    <m:d>
                      <m:dPr>
                        <m:ctrlPr>
                          <a:rPr lang="en-GB" i="1" dirty="0">
                            <a:latin typeface="Cambria Math" panose="02040503050406030204" pitchFamily="18" charset="0"/>
                          </a:rPr>
                        </m:ctrlPr>
                      </m:dPr>
                      <m:e>
                        <m:r>
                          <a:rPr lang="de-DE" i="1" dirty="0">
                            <a:latin typeface="Cambria Math" panose="02040503050406030204" pitchFamily="18" charset="0"/>
                          </a:rPr>
                          <m:t>𝑆𝑖𝑐𝑘</m:t>
                        </m:r>
                        <m:d>
                          <m:dPr>
                            <m:ctrlPr>
                              <a:rPr lang="de-DE" i="1" dirty="0">
                                <a:latin typeface="Cambria Math" panose="02040503050406030204" pitchFamily="18" charset="0"/>
                              </a:rPr>
                            </m:ctrlPr>
                          </m:dPr>
                          <m:e>
                            <m:r>
                              <a:rPr lang="de-DE" i="1" dirty="0">
                                <a:latin typeface="Cambria Math" panose="02040503050406030204" pitchFamily="18" charset="0"/>
                              </a:rPr>
                              <m:t>𝑎𝑙𝑖𝑐𝑒</m:t>
                            </m:r>
                          </m:e>
                        </m:d>
                        <m:r>
                          <a:rPr lang="de-DE" i="1" dirty="0">
                            <a:latin typeface="Cambria Math" panose="02040503050406030204" pitchFamily="18" charset="0"/>
                          </a:rPr>
                          <m:t>, </m:t>
                        </m:r>
                        <m:r>
                          <a:rPr lang="de-DE" i="1" dirty="0">
                            <a:latin typeface="Cambria Math" panose="02040503050406030204" pitchFamily="18" charset="0"/>
                          </a:rPr>
                          <m:t>𝑆𝑖𝑐𝑘</m:t>
                        </m:r>
                        <m:d>
                          <m:dPr>
                            <m:ctrlPr>
                              <a:rPr lang="de-DE" i="1" dirty="0">
                                <a:latin typeface="Cambria Math" panose="02040503050406030204" pitchFamily="18" charset="0"/>
                              </a:rPr>
                            </m:ctrlPr>
                          </m:dPr>
                          <m:e>
                            <m:r>
                              <a:rPr lang="de-DE" i="1" dirty="0">
                                <a:latin typeface="Cambria Math" panose="02040503050406030204" pitchFamily="18" charset="0"/>
                              </a:rPr>
                              <m:t>𝑒𝑣𝑒</m:t>
                            </m:r>
                          </m:e>
                        </m:d>
                        <m:r>
                          <a:rPr lang="de-DE" i="1" dirty="0">
                            <a:latin typeface="Cambria Math" panose="02040503050406030204" pitchFamily="18" charset="0"/>
                          </a:rPr>
                          <m:t>, </m:t>
                        </m:r>
                        <m:r>
                          <a:rPr lang="de-DE" i="1" dirty="0">
                            <a:latin typeface="Cambria Math" panose="02040503050406030204" pitchFamily="18" charset="0"/>
                          </a:rPr>
                          <m:t>𝑆𝑖𝑐𝑘</m:t>
                        </m:r>
                        <m:d>
                          <m:dPr>
                            <m:ctrlPr>
                              <a:rPr lang="de-DE" i="1" dirty="0">
                                <a:latin typeface="Cambria Math" panose="02040503050406030204" pitchFamily="18" charset="0"/>
                              </a:rPr>
                            </m:ctrlPr>
                          </m:dPr>
                          <m:e>
                            <m:r>
                              <a:rPr lang="de-DE" i="1" dirty="0">
                                <a:latin typeface="Cambria Math" panose="02040503050406030204" pitchFamily="18" charset="0"/>
                              </a:rPr>
                              <m:t>𝑏𝑜𝑏</m:t>
                            </m:r>
                          </m:e>
                        </m:d>
                      </m:e>
                    </m:d>
                  </m:oMath>
                </a14:m>
                <a:endParaRPr lang="de-DE" i="1" dirty="0">
                  <a:latin typeface="Cambria Math" panose="02040503050406030204" pitchFamily="18" charset="0"/>
                </a:endParaRPr>
              </a:p>
              <a:p>
                <a:r>
                  <a:rPr lang="en-GB" dirty="0"/>
                  <a:t>Standard LVE:</a:t>
                </a:r>
              </a:p>
              <a:p>
                <a:pPr lvl="1"/>
                <a:r>
                  <a:rPr lang="en-GB" dirty="0"/>
                  <a:t>Shattering leads to groundings w.r.t. constants in query</a:t>
                </a:r>
              </a:p>
            </p:txBody>
          </p:sp>
        </mc:Choice>
        <mc:Fallback xmlns="">
          <p:sp>
            <p:nvSpPr>
              <p:cNvPr id="3" name="Content Placeholder 2">
                <a:extLst>
                  <a:ext uri="{FF2B5EF4-FFF2-40B4-BE49-F238E27FC236}">
                    <a16:creationId xmlns:a16="http://schemas.microsoft.com/office/drawing/2014/main" id="{20A4EC88-A97E-C84D-822D-11FB406AE387}"/>
                  </a:ext>
                </a:extLst>
              </p:cNvPr>
              <p:cNvSpPr>
                <a:spLocks noGrp="1" noRot="1" noChangeAspect="1" noMove="1" noResize="1" noEditPoints="1" noAdjustHandles="1" noChangeArrowheads="1" noChangeShapeType="1" noTextEdit="1"/>
              </p:cNvSpPr>
              <p:nvPr>
                <p:ph idx="1"/>
              </p:nvPr>
            </p:nvSpPr>
            <p:spPr>
              <a:blipFill>
                <a:blip r:embed="rId3"/>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3200FDC5-87DE-224A-888E-633ABB7D73B3}"/>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B65AF388-C32E-4C47-A389-1BA749AEABB0}"/>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77DFB69-DA98-944D-8A13-71CF618FF9D3}"/>
              </a:ext>
            </a:extLst>
          </p:cNvPr>
          <p:cNvSpPr>
            <a:spLocks noGrp="1"/>
          </p:cNvSpPr>
          <p:nvPr>
            <p:ph type="sldNum" sz="quarter" idx="4"/>
          </p:nvPr>
        </p:nvSpPr>
        <p:spPr/>
        <p:txBody>
          <a:bodyPr/>
          <a:lstStyle/>
          <a:p>
            <a:fld id="{DB7C4649-800D-CB47-881A-AA04BFFFB18C}" type="slidenum">
              <a:rPr lang="en-US" smtClean="0"/>
              <a:t>71</a:t>
            </a:fld>
            <a:endParaRPr lang="en-US"/>
          </a:p>
        </p:txBody>
      </p:sp>
      <p:grpSp>
        <p:nvGrpSpPr>
          <p:cNvPr id="125" name="Group 124">
            <a:extLst>
              <a:ext uri="{FF2B5EF4-FFF2-40B4-BE49-F238E27FC236}">
                <a16:creationId xmlns:a16="http://schemas.microsoft.com/office/drawing/2014/main" id="{0CF55D7B-D043-B24E-994E-2F5703E0291E}"/>
              </a:ext>
            </a:extLst>
          </p:cNvPr>
          <p:cNvGrpSpPr/>
          <p:nvPr/>
        </p:nvGrpSpPr>
        <p:grpSpPr>
          <a:xfrm>
            <a:off x="3972189" y="3143169"/>
            <a:ext cx="4157648" cy="1107256"/>
            <a:chOff x="7109772" y="3448697"/>
            <a:chExt cx="4157648" cy="1107256"/>
          </a:xfrm>
        </p:grpSpPr>
        <p:grpSp>
          <p:nvGrpSpPr>
            <p:cNvPr id="126" name="Group 125">
              <a:extLst>
                <a:ext uri="{FF2B5EF4-FFF2-40B4-BE49-F238E27FC236}">
                  <a16:creationId xmlns:a16="http://schemas.microsoft.com/office/drawing/2014/main" id="{BA31DA70-702C-9949-8C99-3513B4B8238D}"/>
                </a:ext>
              </a:extLst>
            </p:cNvPr>
            <p:cNvGrpSpPr/>
            <p:nvPr/>
          </p:nvGrpSpPr>
          <p:grpSpPr>
            <a:xfrm>
              <a:off x="8241884" y="3532117"/>
              <a:ext cx="2034533" cy="552081"/>
              <a:chOff x="8655309" y="2902693"/>
              <a:chExt cx="2034533" cy="552081"/>
            </a:xfrm>
          </p:grpSpPr>
          <p:cxnSp>
            <p:nvCxnSpPr>
              <p:cNvPr id="154" name="Straight Connector 153">
                <a:extLst>
                  <a:ext uri="{FF2B5EF4-FFF2-40B4-BE49-F238E27FC236}">
                    <a16:creationId xmlns:a16="http://schemas.microsoft.com/office/drawing/2014/main" id="{C2364893-1536-6746-BA39-6FC00A982478}"/>
                  </a:ext>
                </a:extLst>
              </p:cNvPr>
              <p:cNvCxnSpPr>
                <a:cxnSpLocks/>
                <a:stCxn id="127" idx="6"/>
                <a:endCxn id="159"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6982B73-DD93-2747-BD96-A84AD464158F}"/>
                  </a:ext>
                </a:extLst>
              </p:cNvPr>
              <p:cNvCxnSpPr>
                <a:cxnSpLocks/>
                <a:stCxn id="128" idx="2"/>
                <a:endCxn id="159"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F7C6C7A-2B10-AE48-A5B9-874857703D48}"/>
                  </a:ext>
                </a:extLst>
              </p:cNvPr>
              <p:cNvCxnSpPr>
                <a:cxnSpLocks/>
                <a:stCxn id="131" idx="0"/>
                <a:endCxn id="159"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a:extLst>
                  <a:ext uri="{FF2B5EF4-FFF2-40B4-BE49-F238E27FC236}">
                    <a16:creationId xmlns:a16="http://schemas.microsoft.com/office/drawing/2014/main" id="{908CCBAF-6BDA-7641-9D57-61AC7B6245FA}"/>
                  </a:ext>
                </a:extLst>
              </p:cNvPr>
              <p:cNvGrpSpPr/>
              <p:nvPr/>
            </p:nvGrpSpPr>
            <p:grpSpPr>
              <a:xfrm>
                <a:off x="9540595" y="2902693"/>
                <a:ext cx="520306" cy="392206"/>
                <a:chOff x="9540595" y="2902693"/>
                <a:chExt cx="520306" cy="392206"/>
              </a:xfrm>
            </p:grpSpPr>
            <p:sp>
              <p:nvSpPr>
                <p:cNvPr id="158" name="Rectangle 157">
                  <a:extLst>
                    <a:ext uri="{FF2B5EF4-FFF2-40B4-BE49-F238E27FC236}">
                      <a16:creationId xmlns:a16="http://schemas.microsoft.com/office/drawing/2014/main" id="{021E5B50-590F-7C43-9DA9-C7810ECDBB1C}"/>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9" name="Rectangle 158">
                  <a:extLst>
                    <a:ext uri="{FF2B5EF4-FFF2-40B4-BE49-F238E27FC236}">
                      <a16:creationId xmlns:a16="http://schemas.microsoft.com/office/drawing/2014/main" id="{6755253C-149B-EC49-BDBF-B38E6984B83F}"/>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Rectangle 159">
                  <a:extLst>
                    <a:ext uri="{FF2B5EF4-FFF2-40B4-BE49-F238E27FC236}">
                      <a16:creationId xmlns:a16="http://schemas.microsoft.com/office/drawing/2014/main" id="{17FE24DD-BAE4-A64C-99C7-248A99AA7DA9}"/>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61" name="TextBox 160">
                      <a:extLst>
                        <a:ext uri="{FF2B5EF4-FFF2-40B4-BE49-F238E27FC236}">
                          <a16:creationId xmlns:a16="http://schemas.microsoft.com/office/drawing/2014/main" id="{AF9EB0CF-F3B2-1749-A261-04E79D37CACC}"/>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27" name="Oval 126">
                  <a:extLst>
                    <a:ext uri="{FF2B5EF4-FFF2-40B4-BE49-F238E27FC236}">
                      <a16:creationId xmlns:a16="http://schemas.microsoft.com/office/drawing/2014/main" id="{0EEEF476-A5AE-4C41-9B27-DD0C6DC06F1B}"/>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8" name="Oval 127">
                  <a:extLst>
                    <a:ext uri="{FF2B5EF4-FFF2-40B4-BE49-F238E27FC236}">
                      <a16:creationId xmlns:a16="http://schemas.microsoft.com/office/drawing/2014/main" id="{E2CC7117-EB17-4E47-B3D4-C558B7D350D2}"/>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24" name="Oval 123">
                  <a:extLst>
                    <a:ext uri="{FF2B5EF4-FFF2-40B4-BE49-F238E27FC236}">
                      <a16:creationId xmlns:a16="http://schemas.microsoft.com/office/drawing/2014/main" id="{A720D711-FC8C-6747-A442-4E62664BA076}"/>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1" name="Oval 130">
                  <a:extLst>
                    <a:ext uri="{FF2B5EF4-FFF2-40B4-BE49-F238E27FC236}">
                      <a16:creationId xmlns:a16="http://schemas.microsoft.com/office/drawing/2014/main" id="{9D0DE859-7852-4C43-9E5F-2EDF6697EA05}"/>
                    </a:ext>
                  </a:extLst>
                </p:cNvPr>
                <p:cNvSpPr/>
                <p:nvPr/>
              </p:nvSpPr>
              <p:spPr>
                <a:xfrm>
                  <a:off x="8860758"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27" name="Oval 126">
                  <a:extLst>
                    <a:ext uri="{FF2B5EF4-FFF2-40B4-BE49-F238E27FC236}">
                      <a16:creationId xmlns:a16="http://schemas.microsoft.com/office/drawing/2014/main" id="{CDE419A2-B8C7-F94D-B2DF-582D0DA280E9}"/>
                    </a:ext>
                  </a:extLst>
                </p:cNvPr>
                <p:cNvSpPr>
                  <a:spLocks noRot="1" noChangeAspect="1" noMove="1" noResize="1" noEditPoints="1" noAdjustHandles="1" noChangeArrowheads="1" noChangeShapeType="1" noTextEdit="1"/>
                </p:cNvSpPr>
                <p:nvPr/>
              </p:nvSpPr>
              <p:spPr>
                <a:xfrm>
                  <a:off x="8860758" y="4084198"/>
                  <a:ext cx="758649" cy="389513"/>
                </a:xfrm>
                <a:prstGeom prst="ellipse">
                  <a:avLst/>
                </a:prstGeom>
                <a:blipFill>
                  <a:blip r:embed="rId14"/>
                  <a:stretch>
                    <a:fillRect b="-6250"/>
                  </a:stretch>
                </a:blipFill>
                <a:ln>
                  <a:solidFill>
                    <a:schemeClr val="tx1"/>
                  </a:solidFill>
                </a:ln>
              </p:spPr>
              <p:txBody>
                <a:bodyPr/>
                <a:lstStyle/>
                <a:p>
                  <a:r>
                    <a:rPr lang="en-GB">
                      <a:noFill/>
                    </a:rPr>
                    <a:t> </a:t>
                  </a:r>
                </a:p>
              </p:txBody>
            </p:sp>
          </mc:Fallback>
        </mc:AlternateContent>
        <p:grpSp>
          <p:nvGrpSpPr>
            <p:cNvPr id="141" name="Group 140">
              <a:extLst>
                <a:ext uri="{FF2B5EF4-FFF2-40B4-BE49-F238E27FC236}">
                  <a16:creationId xmlns:a16="http://schemas.microsoft.com/office/drawing/2014/main" id="{9A9CD913-AF32-D848-AC4D-EC17B25ADB83}"/>
                </a:ext>
              </a:extLst>
            </p:cNvPr>
            <p:cNvGrpSpPr/>
            <p:nvPr/>
          </p:nvGrpSpPr>
          <p:grpSpPr>
            <a:xfrm>
              <a:off x="9619407" y="4206954"/>
              <a:ext cx="758122" cy="348999"/>
              <a:chOff x="8636773" y="2952819"/>
              <a:chExt cx="758122" cy="348999"/>
            </a:xfrm>
          </p:grpSpPr>
          <p:cxnSp>
            <p:nvCxnSpPr>
              <p:cNvPr id="142" name="Straight Connector 141">
                <a:extLst>
                  <a:ext uri="{FF2B5EF4-FFF2-40B4-BE49-F238E27FC236}">
                    <a16:creationId xmlns:a16="http://schemas.microsoft.com/office/drawing/2014/main" id="{18E1C773-8888-3545-A911-59EE8E1DD377}"/>
                  </a:ext>
                </a:extLst>
              </p:cNvPr>
              <p:cNvCxnSpPr>
                <a:cxnSpLocks/>
                <a:stCxn id="131" idx="6"/>
                <a:endCxn id="144"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3" name="Group 142">
                <a:extLst>
                  <a:ext uri="{FF2B5EF4-FFF2-40B4-BE49-F238E27FC236}">
                    <a16:creationId xmlns:a16="http://schemas.microsoft.com/office/drawing/2014/main" id="{4EDC679C-AFAE-504B-A8D3-9D71619EDC04}"/>
                  </a:ext>
                </a:extLst>
              </p:cNvPr>
              <p:cNvGrpSpPr/>
              <p:nvPr/>
            </p:nvGrpSpPr>
            <p:grpSpPr>
              <a:xfrm>
                <a:off x="8957481" y="2952819"/>
                <a:ext cx="437414" cy="348999"/>
                <a:chOff x="8957481" y="2952819"/>
                <a:chExt cx="437414" cy="348999"/>
              </a:xfrm>
            </p:grpSpPr>
            <p:sp>
              <p:nvSpPr>
                <p:cNvPr id="144" name="Rectangle 143">
                  <a:extLst>
                    <a:ext uri="{FF2B5EF4-FFF2-40B4-BE49-F238E27FC236}">
                      <a16:creationId xmlns:a16="http://schemas.microsoft.com/office/drawing/2014/main" id="{ACD664F7-63C1-1840-8357-2BA6C01C3D69}"/>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45" name="TextBox 144">
                      <a:extLst>
                        <a:ext uri="{FF2B5EF4-FFF2-40B4-BE49-F238E27FC236}">
                          <a16:creationId xmlns:a16="http://schemas.microsoft.com/office/drawing/2014/main" id="{4200C934-8921-9F4A-AF91-863347DCB04C}"/>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grpSp>
      <p:grpSp>
        <p:nvGrpSpPr>
          <p:cNvPr id="162" name="Group 161">
            <a:extLst>
              <a:ext uri="{FF2B5EF4-FFF2-40B4-BE49-F238E27FC236}">
                <a16:creationId xmlns:a16="http://schemas.microsoft.com/office/drawing/2014/main" id="{5DA3A7D6-28C5-2847-B632-178F98BD4256}"/>
              </a:ext>
            </a:extLst>
          </p:cNvPr>
          <p:cNvGrpSpPr/>
          <p:nvPr/>
        </p:nvGrpSpPr>
        <p:grpSpPr>
          <a:xfrm>
            <a:off x="226333" y="3779777"/>
            <a:ext cx="5606387" cy="2078523"/>
            <a:chOff x="214975" y="3467006"/>
            <a:chExt cx="5606387" cy="2078523"/>
          </a:xfrm>
        </p:grpSpPr>
        <p:cxnSp>
          <p:nvCxnSpPr>
            <p:cNvPr id="163" name="Straight Connector 162">
              <a:extLst>
                <a:ext uri="{FF2B5EF4-FFF2-40B4-BE49-F238E27FC236}">
                  <a16:creationId xmlns:a16="http://schemas.microsoft.com/office/drawing/2014/main" id="{DA7A591D-ABF2-9E44-8463-0D6D2E3B2207}"/>
                </a:ext>
              </a:extLst>
            </p:cNvPr>
            <p:cNvCxnSpPr>
              <a:cxnSpLocks/>
              <a:stCxn id="171" idx="0"/>
              <a:endCxn id="183" idx="2"/>
            </p:cNvCxnSpPr>
            <p:nvPr/>
          </p:nvCxnSpPr>
          <p:spPr>
            <a:xfrm flipV="1">
              <a:off x="1119060" y="3861424"/>
              <a:ext cx="537714" cy="4561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46FCB6B2-C30A-0F4D-9694-C873F4E07C5F}"/>
                </a:ext>
              </a:extLst>
            </p:cNvPr>
            <p:cNvCxnSpPr>
              <a:cxnSpLocks/>
              <a:stCxn id="173" idx="2"/>
              <a:endCxn id="181" idx="3"/>
            </p:cNvCxnSpPr>
            <p:nvPr/>
          </p:nvCxnSpPr>
          <p:spPr>
            <a:xfrm flipH="1" flipV="1">
              <a:off x="2265050" y="4124451"/>
              <a:ext cx="96393" cy="1412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5" name="Group 164">
              <a:extLst>
                <a:ext uri="{FF2B5EF4-FFF2-40B4-BE49-F238E27FC236}">
                  <a16:creationId xmlns:a16="http://schemas.microsoft.com/office/drawing/2014/main" id="{B0AABD30-3794-094B-89F7-B53309C19091}"/>
                </a:ext>
              </a:extLst>
            </p:cNvPr>
            <p:cNvGrpSpPr/>
            <p:nvPr/>
          </p:nvGrpSpPr>
          <p:grpSpPr>
            <a:xfrm>
              <a:off x="1559665" y="3467006"/>
              <a:ext cx="194219" cy="394418"/>
              <a:chOff x="5586931" y="4487402"/>
              <a:chExt cx="194219" cy="394418"/>
            </a:xfrm>
          </p:grpSpPr>
          <p:sp>
            <p:nvSpPr>
              <p:cNvPr id="183" name="Rectangle 182">
                <a:extLst>
                  <a:ext uri="{FF2B5EF4-FFF2-40B4-BE49-F238E27FC236}">
                    <a16:creationId xmlns:a16="http://schemas.microsoft.com/office/drawing/2014/main" id="{03C192E7-6A85-304E-995D-B99D5DBBA963}"/>
                  </a:ext>
                </a:extLst>
              </p:cNvPr>
              <p:cNvSpPr/>
              <p:nvPr/>
            </p:nvSpPr>
            <p:spPr>
              <a:xfrm>
                <a:off x="5612040"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4" name="TextBox 183">
                    <a:extLst>
                      <a:ext uri="{FF2B5EF4-FFF2-40B4-BE49-F238E27FC236}">
                        <a16:creationId xmlns:a16="http://schemas.microsoft.com/office/drawing/2014/main" id="{49BEBC8D-4CBA-A246-896F-EBDC1B950BFE}"/>
                      </a:ext>
                    </a:extLst>
                  </p:cNvPr>
                  <p:cNvSpPr txBox="1"/>
                  <p:nvPr/>
                </p:nvSpPr>
                <p:spPr>
                  <a:xfrm>
                    <a:off x="5586931" y="4487402"/>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90" name="TextBox 89">
                    <a:extLst>
                      <a:ext uri="{FF2B5EF4-FFF2-40B4-BE49-F238E27FC236}">
                        <a16:creationId xmlns:a16="http://schemas.microsoft.com/office/drawing/2014/main" id="{D271EBF1-B10C-A446-9786-1314BB9DC53B}"/>
                      </a:ext>
                    </a:extLst>
                  </p:cNvPr>
                  <p:cNvSpPr txBox="1">
                    <a:spLocks noRot="1" noChangeAspect="1" noMove="1" noResize="1" noEditPoints="1" noAdjustHandles="1" noChangeArrowheads="1" noChangeShapeType="1" noTextEdit="1"/>
                  </p:cNvSpPr>
                  <p:nvPr/>
                </p:nvSpPr>
                <p:spPr>
                  <a:xfrm>
                    <a:off x="5586931" y="4487402"/>
                    <a:ext cx="194219" cy="215444"/>
                  </a:xfrm>
                  <a:prstGeom prst="rect">
                    <a:avLst/>
                  </a:prstGeom>
                  <a:blipFill>
                    <a:blip r:embed="rId4"/>
                    <a:stretch>
                      <a:fillRect l="-37500" b="-27778"/>
                    </a:stretch>
                  </a:blipFill>
                </p:spPr>
                <p:txBody>
                  <a:bodyPr/>
                  <a:lstStyle/>
                  <a:p>
                    <a:r>
                      <a:rPr lang="en-GB">
                        <a:noFill/>
                      </a:rPr>
                      <a:t> </a:t>
                    </a:r>
                  </a:p>
                </p:txBody>
              </p:sp>
            </mc:Fallback>
          </mc:AlternateContent>
        </p:grpSp>
        <p:grpSp>
          <p:nvGrpSpPr>
            <p:cNvPr id="166" name="Group 165">
              <a:extLst>
                <a:ext uri="{FF2B5EF4-FFF2-40B4-BE49-F238E27FC236}">
                  <a16:creationId xmlns:a16="http://schemas.microsoft.com/office/drawing/2014/main" id="{90373463-8E5E-344F-BB64-2C88853484FE}"/>
                </a:ext>
              </a:extLst>
            </p:cNvPr>
            <p:cNvGrpSpPr/>
            <p:nvPr/>
          </p:nvGrpSpPr>
          <p:grpSpPr>
            <a:xfrm>
              <a:off x="2095941" y="3818510"/>
              <a:ext cx="194219" cy="377941"/>
              <a:chOff x="5974097" y="4505546"/>
              <a:chExt cx="194219" cy="377941"/>
            </a:xfrm>
          </p:grpSpPr>
          <p:sp>
            <p:nvSpPr>
              <p:cNvPr id="181" name="Rectangle 180">
                <a:extLst>
                  <a:ext uri="{FF2B5EF4-FFF2-40B4-BE49-F238E27FC236}">
                    <a16:creationId xmlns:a16="http://schemas.microsoft.com/office/drawing/2014/main" id="{B4FC58F3-E21E-0340-BB0E-BABF34D0C0A7}"/>
                  </a:ext>
                </a:extLst>
              </p:cNvPr>
              <p:cNvSpPr/>
              <p:nvPr/>
            </p:nvSpPr>
            <p:spPr>
              <a:xfrm>
                <a:off x="5999206"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2" name="TextBox 181">
                    <a:extLst>
                      <a:ext uri="{FF2B5EF4-FFF2-40B4-BE49-F238E27FC236}">
                        <a16:creationId xmlns:a16="http://schemas.microsoft.com/office/drawing/2014/main" id="{AD91FA2C-0213-664C-86E5-86AE458CB03D}"/>
                      </a:ext>
                    </a:extLst>
                  </p:cNvPr>
                  <p:cNvSpPr txBox="1"/>
                  <p:nvPr/>
                </p:nvSpPr>
                <p:spPr>
                  <a:xfrm>
                    <a:off x="5974097" y="450554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93" name="TextBox 92">
                    <a:extLst>
                      <a:ext uri="{FF2B5EF4-FFF2-40B4-BE49-F238E27FC236}">
                        <a16:creationId xmlns:a16="http://schemas.microsoft.com/office/drawing/2014/main" id="{2DD40BB5-0B06-EE4E-B6F0-860378A690D8}"/>
                      </a:ext>
                    </a:extLst>
                  </p:cNvPr>
                  <p:cNvSpPr txBox="1">
                    <a:spLocks noRot="1" noChangeAspect="1" noMove="1" noResize="1" noEditPoints="1" noAdjustHandles="1" noChangeArrowheads="1" noChangeShapeType="1" noTextEdit="1"/>
                  </p:cNvSpPr>
                  <p:nvPr/>
                </p:nvSpPr>
                <p:spPr>
                  <a:xfrm>
                    <a:off x="5974097" y="4505546"/>
                    <a:ext cx="194219" cy="215444"/>
                  </a:xfrm>
                  <a:prstGeom prst="rect">
                    <a:avLst/>
                  </a:prstGeom>
                  <a:blipFill>
                    <a:blip r:embed="rId5"/>
                    <a:stretch>
                      <a:fillRect l="-37500" b="-27778"/>
                    </a:stretch>
                  </a:blipFill>
                </p:spPr>
                <p:txBody>
                  <a:bodyPr/>
                  <a:lstStyle/>
                  <a:p>
                    <a:r>
                      <a:rPr lang="en-GB">
                        <a:noFill/>
                      </a:rPr>
                      <a:t> </a:t>
                    </a:r>
                  </a:p>
                </p:txBody>
              </p:sp>
            </mc:Fallback>
          </mc:AlternateContent>
        </p:grpSp>
        <p:cxnSp>
          <p:nvCxnSpPr>
            <p:cNvPr id="167" name="Straight Connector 166">
              <a:extLst>
                <a:ext uri="{FF2B5EF4-FFF2-40B4-BE49-F238E27FC236}">
                  <a16:creationId xmlns:a16="http://schemas.microsoft.com/office/drawing/2014/main" id="{F6C58E3D-2040-0246-9D0B-6B71C6FA2148}"/>
                </a:ext>
              </a:extLst>
            </p:cNvPr>
            <p:cNvCxnSpPr>
              <a:cxnSpLocks/>
              <a:stCxn id="181" idx="2"/>
              <a:endCxn id="174" idx="0"/>
            </p:cNvCxnSpPr>
            <p:nvPr/>
          </p:nvCxnSpPr>
          <p:spPr>
            <a:xfrm flipH="1">
              <a:off x="2184974" y="4196451"/>
              <a:ext cx="8076" cy="4688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6873697E-671A-EB4F-A650-7F2A2534ED83}"/>
                </a:ext>
              </a:extLst>
            </p:cNvPr>
            <p:cNvCxnSpPr>
              <a:cxnSpLocks/>
              <a:stCxn id="174" idx="6"/>
              <a:endCxn id="179" idx="1"/>
            </p:cNvCxnSpPr>
            <p:nvPr/>
          </p:nvCxnSpPr>
          <p:spPr>
            <a:xfrm>
              <a:off x="2907602" y="4860084"/>
              <a:ext cx="245239" cy="6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7E93FCD5-D216-A346-841D-9517482334F6}"/>
                </a:ext>
              </a:extLst>
            </p:cNvPr>
            <p:cNvCxnSpPr>
              <a:cxnSpLocks/>
              <a:stCxn id="179" idx="2"/>
              <a:endCxn id="172" idx="0"/>
            </p:cNvCxnSpPr>
            <p:nvPr/>
          </p:nvCxnSpPr>
          <p:spPr>
            <a:xfrm flipH="1">
              <a:off x="2684470" y="4932754"/>
              <a:ext cx="540371" cy="2232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0" name="Group 169">
              <a:extLst>
                <a:ext uri="{FF2B5EF4-FFF2-40B4-BE49-F238E27FC236}">
                  <a16:creationId xmlns:a16="http://schemas.microsoft.com/office/drawing/2014/main" id="{480232E1-5F39-B341-BF6A-3CD767D219DD}"/>
                </a:ext>
              </a:extLst>
            </p:cNvPr>
            <p:cNvGrpSpPr/>
            <p:nvPr/>
          </p:nvGrpSpPr>
          <p:grpSpPr>
            <a:xfrm>
              <a:off x="3127732" y="4545259"/>
              <a:ext cx="194219" cy="387495"/>
              <a:chOff x="7895512" y="4482285"/>
              <a:chExt cx="194219" cy="387495"/>
            </a:xfrm>
          </p:grpSpPr>
          <p:sp>
            <p:nvSpPr>
              <p:cNvPr id="179" name="Rectangle 178">
                <a:extLst>
                  <a:ext uri="{FF2B5EF4-FFF2-40B4-BE49-F238E27FC236}">
                    <a16:creationId xmlns:a16="http://schemas.microsoft.com/office/drawing/2014/main" id="{A5CCCCB9-2CBB-7F4E-9432-970F9AE6D2E4}"/>
                  </a:ext>
                </a:extLst>
              </p:cNvPr>
              <p:cNvSpPr/>
              <p:nvPr/>
            </p:nvSpPr>
            <p:spPr>
              <a:xfrm>
                <a:off x="7920621"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180" name="TextBox 179">
                    <a:extLst>
                      <a:ext uri="{FF2B5EF4-FFF2-40B4-BE49-F238E27FC236}">
                        <a16:creationId xmlns:a16="http://schemas.microsoft.com/office/drawing/2014/main" id="{631205EB-6C55-2547-AFB8-5FC6A1E640FC}"/>
                      </a:ext>
                    </a:extLst>
                  </p:cNvPr>
                  <p:cNvSpPr txBox="1"/>
                  <p:nvPr/>
                </p:nvSpPr>
                <p:spPr>
                  <a:xfrm>
                    <a:off x="7895512" y="4482285"/>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99" name="TextBox 98">
                    <a:extLst>
                      <a:ext uri="{FF2B5EF4-FFF2-40B4-BE49-F238E27FC236}">
                        <a16:creationId xmlns:a16="http://schemas.microsoft.com/office/drawing/2014/main" id="{437D0CAF-6C76-0240-B4B8-0AC88643786F}"/>
                      </a:ext>
                    </a:extLst>
                  </p:cNvPr>
                  <p:cNvSpPr txBox="1">
                    <a:spLocks noRot="1" noChangeAspect="1" noMove="1" noResize="1" noEditPoints="1" noAdjustHandles="1" noChangeArrowheads="1" noChangeShapeType="1" noTextEdit="1"/>
                  </p:cNvSpPr>
                  <p:nvPr/>
                </p:nvSpPr>
                <p:spPr>
                  <a:xfrm>
                    <a:off x="7895512" y="4482285"/>
                    <a:ext cx="194219" cy="215444"/>
                  </a:xfrm>
                  <a:prstGeom prst="rect">
                    <a:avLst/>
                  </a:prstGeom>
                  <a:blipFill>
                    <a:blip r:embed="rId6"/>
                    <a:stretch>
                      <a:fillRect l="-35294" b="-27778"/>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71" name="TextBox 170">
                  <a:extLst>
                    <a:ext uri="{FF2B5EF4-FFF2-40B4-BE49-F238E27FC236}">
                      <a16:creationId xmlns:a16="http://schemas.microsoft.com/office/drawing/2014/main" id="{7DB458AC-54FD-CC45-A951-0DA205CF5BA9}"/>
                    </a:ext>
                  </a:extLst>
                </p:cNvPr>
                <p:cNvSpPr txBox="1"/>
                <p:nvPr/>
              </p:nvSpPr>
              <p:spPr>
                <a:xfrm>
                  <a:off x="214975" y="4317572"/>
                  <a:ext cx="1808170"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𝑇𝑟𝑎𝑣𝑒𝑙</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oMath>
                    </m:oMathPara>
                  </a14:m>
                  <a:endParaRPr lang="en-GB" dirty="0">
                    <a:solidFill>
                      <a:schemeClr val="tx1"/>
                    </a:solidFill>
                  </a:endParaRPr>
                </a:p>
              </p:txBody>
            </p:sp>
          </mc:Choice>
          <mc:Fallback xmlns="">
            <p:sp>
              <p:nvSpPr>
                <p:cNvPr id="85" name="TextBox 84">
                  <a:extLst>
                    <a:ext uri="{FF2B5EF4-FFF2-40B4-BE49-F238E27FC236}">
                      <a16:creationId xmlns:a16="http://schemas.microsoft.com/office/drawing/2014/main" id="{CA35B6C7-2B27-2E44-821A-9B3F5745A595}"/>
                    </a:ext>
                  </a:extLst>
                </p:cNvPr>
                <p:cNvSpPr txBox="1">
                  <a:spLocks noRot="1" noChangeAspect="1" noMove="1" noResize="1" noEditPoints="1" noAdjustHandles="1" noChangeArrowheads="1" noChangeShapeType="1" noTextEdit="1"/>
                </p:cNvSpPr>
                <p:nvPr/>
              </p:nvSpPr>
              <p:spPr>
                <a:xfrm>
                  <a:off x="214975" y="4317572"/>
                  <a:ext cx="1808170"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2" name="TextBox 171">
                  <a:extLst>
                    <a:ext uri="{FF2B5EF4-FFF2-40B4-BE49-F238E27FC236}">
                      <a16:creationId xmlns:a16="http://schemas.microsoft.com/office/drawing/2014/main" id="{4E39DF42-166C-0F4A-9075-4BFC22D8A479}"/>
                    </a:ext>
                  </a:extLst>
                </p:cNvPr>
                <p:cNvSpPr txBox="1"/>
                <p:nvPr/>
              </p:nvSpPr>
              <p:spPr>
                <a:xfrm>
                  <a:off x="1612678" y="5156016"/>
                  <a:ext cx="2143584"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𝑇𝑟𝑒𝑎𝑡</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r>
                          <m:rPr>
                            <m:nor/>
                          </m:rPr>
                          <a:rPr lang="de-DE">
                            <a:solidFill>
                              <a:schemeClr val="tx1"/>
                            </a:solidFill>
                            <a:latin typeface="Cambria Math" charset="0"/>
                          </a:rPr>
                          <m:t>.</m:t>
                        </m:r>
                        <m:sSub>
                          <m:sSubPr>
                            <m:ctrlPr>
                              <a:rPr lang="de-DE" i="1">
                                <a:solidFill>
                                  <a:schemeClr val="tx1"/>
                                </a:solidFill>
                                <a:latin typeface="Cambria Math" panose="02040503050406030204" pitchFamily="18" charset="0"/>
                              </a:rPr>
                            </m:ctrlPr>
                          </m:sSubPr>
                          <m:e>
                            <m:r>
                              <a:rPr lang="de-DE" i="1">
                                <a:solidFill>
                                  <a:schemeClr val="tx1"/>
                                </a:solidFill>
                                <a:latin typeface="Cambria Math" panose="02040503050406030204" pitchFamily="18" charset="0"/>
                              </a:rPr>
                              <m:t>𝑚</m:t>
                            </m:r>
                          </m:e>
                          <m:sub>
                            <m:r>
                              <a:rPr lang="de-DE" i="1">
                                <a:solidFill>
                                  <a:schemeClr val="tx1"/>
                                </a:solidFill>
                                <a:latin typeface="Cambria Math" charset="0"/>
                              </a:rPr>
                              <m:t>2</m:t>
                            </m:r>
                          </m:sub>
                        </m:sSub>
                      </m:oMath>
                    </m:oMathPara>
                  </a14:m>
                  <a:endParaRPr lang="en-GB" dirty="0">
                    <a:solidFill>
                      <a:schemeClr val="tx1"/>
                    </a:solidFill>
                  </a:endParaRPr>
                </a:p>
              </p:txBody>
            </p:sp>
          </mc:Choice>
          <mc:Fallback xmlns="">
            <p:sp>
              <p:nvSpPr>
                <p:cNvPr id="102" name="TextBox 101">
                  <a:extLst>
                    <a:ext uri="{FF2B5EF4-FFF2-40B4-BE49-F238E27FC236}">
                      <a16:creationId xmlns:a16="http://schemas.microsoft.com/office/drawing/2014/main" id="{89B40D99-9F9F-1A48-A53D-1F7375655B47}"/>
                    </a:ext>
                  </a:extLst>
                </p:cNvPr>
                <p:cNvSpPr txBox="1">
                  <a:spLocks noRot="1" noChangeAspect="1" noMove="1" noResize="1" noEditPoints="1" noAdjustHandles="1" noChangeArrowheads="1" noChangeShapeType="1" noTextEdit="1"/>
                </p:cNvSpPr>
                <p:nvPr/>
              </p:nvSpPr>
              <p:spPr>
                <a:xfrm>
                  <a:off x="1612678" y="5156016"/>
                  <a:ext cx="2143584"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3" name="TextBox 172">
                  <a:extLst>
                    <a:ext uri="{FF2B5EF4-FFF2-40B4-BE49-F238E27FC236}">
                      <a16:creationId xmlns:a16="http://schemas.microsoft.com/office/drawing/2014/main" id="{39B14BD4-0322-4D48-A922-6254263217BC}"/>
                    </a:ext>
                  </a:extLst>
                </p:cNvPr>
                <p:cNvSpPr txBox="1"/>
                <p:nvPr/>
              </p:nvSpPr>
              <p:spPr>
                <a:xfrm>
                  <a:off x="2361443" y="4070920"/>
                  <a:ext cx="213610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𝑇𝑟𝑒𝑎𝑡</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r>
                          <m:rPr>
                            <m:nor/>
                          </m:rPr>
                          <a:rPr lang="de-DE">
                            <a:solidFill>
                              <a:schemeClr val="tx1"/>
                            </a:solidFill>
                            <a:latin typeface="Cambria Math" charset="0"/>
                          </a:rPr>
                          <m:t>.</m:t>
                        </m:r>
                        <m:sSub>
                          <m:sSubPr>
                            <m:ctrlPr>
                              <a:rPr lang="de-DE" i="1">
                                <a:solidFill>
                                  <a:schemeClr val="tx1"/>
                                </a:solidFill>
                                <a:latin typeface="Cambria Math" panose="02040503050406030204" pitchFamily="18" charset="0"/>
                              </a:rPr>
                            </m:ctrlPr>
                          </m:sSubPr>
                          <m:e>
                            <m:r>
                              <a:rPr lang="de-DE" i="1">
                                <a:solidFill>
                                  <a:schemeClr val="tx1"/>
                                </a:solidFill>
                                <a:latin typeface="Cambria Math" panose="02040503050406030204" pitchFamily="18" charset="0"/>
                              </a:rPr>
                              <m:t>𝑚</m:t>
                            </m:r>
                          </m:e>
                          <m:sub>
                            <m:r>
                              <a:rPr lang="de-DE" i="1">
                                <a:solidFill>
                                  <a:schemeClr val="tx1"/>
                                </a:solidFill>
                                <a:latin typeface="Cambria Math" charset="0"/>
                              </a:rPr>
                              <m:t>1</m:t>
                            </m:r>
                          </m:sub>
                        </m:sSub>
                      </m:oMath>
                    </m:oMathPara>
                  </a14:m>
                  <a:endParaRPr lang="en-GB" dirty="0">
                    <a:solidFill>
                      <a:schemeClr val="tx1"/>
                    </a:solidFill>
                  </a:endParaRPr>
                </a:p>
              </p:txBody>
            </p:sp>
          </mc:Choice>
          <mc:Fallback xmlns="">
            <p:sp>
              <p:nvSpPr>
                <p:cNvPr id="105" name="TextBox 104">
                  <a:extLst>
                    <a:ext uri="{FF2B5EF4-FFF2-40B4-BE49-F238E27FC236}">
                      <a16:creationId xmlns:a16="http://schemas.microsoft.com/office/drawing/2014/main" id="{221C8275-D2D0-A344-8DE3-BB5EC831CD37}"/>
                    </a:ext>
                  </a:extLst>
                </p:cNvPr>
                <p:cNvSpPr txBox="1">
                  <a:spLocks noRot="1" noChangeAspect="1" noMove="1" noResize="1" noEditPoints="1" noAdjustHandles="1" noChangeArrowheads="1" noChangeShapeType="1" noTextEdit="1"/>
                </p:cNvSpPr>
                <p:nvPr/>
              </p:nvSpPr>
              <p:spPr>
                <a:xfrm>
                  <a:off x="2361443" y="4070920"/>
                  <a:ext cx="2136101"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4" name="TextBox 173">
                  <a:extLst>
                    <a:ext uri="{FF2B5EF4-FFF2-40B4-BE49-F238E27FC236}">
                      <a16:creationId xmlns:a16="http://schemas.microsoft.com/office/drawing/2014/main" id="{F82CCCCC-8085-C24C-A6DD-F9740940880C}"/>
                    </a:ext>
                  </a:extLst>
                </p:cNvPr>
                <p:cNvSpPr txBox="1"/>
                <p:nvPr/>
              </p:nvSpPr>
              <p:spPr>
                <a:xfrm>
                  <a:off x="1462346" y="4665327"/>
                  <a:ext cx="144525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𝑆𝑖𝑐𝑘</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𝑎𝑙𝑖𝑐𝑒</m:t>
                        </m:r>
                      </m:oMath>
                    </m:oMathPara>
                  </a14:m>
                  <a:endParaRPr lang="en-GB" dirty="0">
                    <a:solidFill>
                      <a:schemeClr val="tx1"/>
                    </a:solidFill>
                  </a:endParaRPr>
                </a:p>
              </p:txBody>
            </p:sp>
          </mc:Choice>
          <mc:Fallback xmlns="">
            <p:sp>
              <p:nvSpPr>
                <p:cNvPr id="108" name="TextBox 107">
                  <a:extLst>
                    <a:ext uri="{FF2B5EF4-FFF2-40B4-BE49-F238E27FC236}">
                      <a16:creationId xmlns:a16="http://schemas.microsoft.com/office/drawing/2014/main" id="{CC42A488-50EC-BE4C-B133-2DAC12BCFECC}"/>
                    </a:ext>
                  </a:extLst>
                </p:cNvPr>
                <p:cNvSpPr txBox="1">
                  <a:spLocks noRot="1" noChangeAspect="1" noMove="1" noResize="1" noEditPoints="1" noAdjustHandles="1" noChangeArrowheads="1" noChangeShapeType="1" noTextEdit="1"/>
                </p:cNvSpPr>
                <p:nvPr/>
              </p:nvSpPr>
              <p:spPr>
                <a:xfrm>
                  <a:off x="1462346" y="4665327"/>
                  <a:ext cx="1445256" cy="389513"/>
                </a:xfrm>
                <a:prstGeom prst="ellipse">
                  <a:avLst/>
                </a:prstGeom>
                <a:blipFill>
                  <a:blip r:embed="rId20"/>
                  <a:stretch>
                    <a:fillRect/>
                  </a:stretch>
                </a:blipFill>
                <a:ln>
                  <a:solidFill>
                    <a:schemeClr val="tx1"/>
                  </a:solidFill>
                </a:ln>
              </p:spPr>
              <p:txBody>
                <a:bodyPr/>
                <a:lstStyle/>
                <a:p>
                  <a:r>
                    <a:rPr lang="en-GB">
                      <a:noFill/>
                    </a:rPr>
                    <a:t> </a:t>
                  </a:r>
                </a:p>
              </p:txBody>
            </p:sp>
          </mc:Fallback>
        </mc:AlternateContent>
        <p:cxnSp>
          <p:nvCxnSpPr>
            <p:cNvPr id="175" name="Straight Connector 174">
              <a:extLst>
                <a:ext uri="{FF2B5EF4-FFF2-40B4-BE49-F238E27FC236}">
                  <a16:creationId xmlns:a16="http://schemas.microsoft.com/office/drawing/2014/main" id="{FB45B106-5DD3-1642-B2D7-5893D338B4FA}"/>
                </a:ext>
              </a:extLst>
            </p:cNvPr>
            <p:cNvCxnSpPr>
              <a:cxnSpLocks/>
              <a:stCxn id="183" idx="2"/>
              <a:endCxn id="174" idx="0"/>
            </p:cNvCxnSpPr>
            <p:nvPr/>
          </p:nvCxnSpPr>
          <p:spPr>
            <a:xfrm>
              <a:off x="1656774" y="3861424"/>
              <a:ext cx="528200" cy="8039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407A902A-FF8A-C246-80AD-B090A35F7899}"/>
                </a:ext>
              </a:extLst>
            </p:cNvPr>
            <p:cNvCxnSpPr>
              <a:cxnSpLocks/>
              <a:stCxn id="183" idx="3"/>
            </p:cNvCxnSpPr>
            <p:nvPr/>
          </p:nvCxnSpPr>
          <p:spPr>
            <a:xfrm>
              <a:off x="1728774" y="3789424"/>
              <a:ext cx="4092588" cy="161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71E05BF8-EFD8-5D4F-950C-FCCBA9A440D4}"/>
                </a:ext>
              </a:extLst>
            </p:cNvPr>
            <p:cNvCxnSpPr>
              <a:cxnSpLocks/>
              <a:stCxn id="179" idx="3"/>
            </p:cNvCxnSpPr>
            <p:nvPr/>
          </p:nvCxnSpPr>
          <p:spPr>
            <a:xfrm flipV="1">
              <a:off x="3296841" y="3805524"/>
              <a:ext cx="2524521" cy="10552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A8ECE107-C0A7-244E-9C61-6A7930F71522}"/>
                </a:ext>
              </a:extLst>
            </p:cNvPr>
            <p:cNvCxnSpPr>
              <a:cxnSpLocks/>
              <a:stCxn id="181" idx="3"/>
            </p:cNvCxnSpPr>
            <p:nvPr/>
          </p:nvCxnSpPr>
          <p:spPr>
            <a:xfrm flipV="1">
              <a:off x="2265050" y="3805524"/>
              <a:ext cx="3556312" cy="31892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5" name="Group 184">
            <a:extLst>
              <a:ext uri="{FF2B5EF4-FFF2-40B4-BE49-F238E27FC236}">
                <a16:creationId xmlns:a16="http://schemas.microsoft.com/office/drawing/2014/main" id="{E30B4AA8-D667-0C49-AF39-1685B6C4B2E4}"/>
              </a:ext>
            </a:extLst>
          </p:cNvPr>
          <p:cNvGrpSpPr/>
          <p:nvPr/>
        </p:nvGrpSpPr>
        <p:grpSpPr>
          <a:xfrm>
            <a:off x="6369165" y="3779245"/>
            <a:ext cx="5673226" cy="2073958"/>
            <a:chOff x="6357807" y="3466474"/>
            <a:chExt cx="5673226" cy="2073958"/>
          </a:xfrm>
        </p:grpSpPr>
        <p:cxnSp>
          <p:nvCxnSpPr>
            <p:cNvPr id="186" name="Straight Connector 185">
              <a:extLst>
                <a:ext uri="{FF2B5EF4-FFF2-40B4-BE49-F238E27FC236}">
                  <a16:creationId xmlns:a16="http://schemas.microsoft.com/office/drawing/2014/main" id="{C4A835D2-0DDE-E947-9286-C6E0DE66CE86}"/>
                </a:ext>
              </a:extLst>
            </p:cNvPr>
            <p:cNvCxnSpPr>
              <a:cxnSpLocks/>
              <a:stCxn id="194" idx="0"/>
              <a:endCxn id="206" idx="2"/>
            </p:cNvCxnSpPr>
            <p:nvPr/>
          </p:nvCxnSpPr>
          <p:spPr>
            <a:xfrm flipH="1" flipV="1">
              <a:off x="10733506" y="3860892"/>
              <a:ext cx="445783" cy="44155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6C427EFA-817E-A04C-9E7D-6434195274B3}"/>
                </a:ext>
              </a:extLst>
            </p:cNvPr>
            <p:cNvCxnSpPr>
              <a:cxnSpLocks/>
              <a:stCxn id="196" idx="6"/>
              <a:endCxn id="204" idx="1"/>
            </p:cNvCxnSpPr>
            <p:nvPr/>
          </p:nvCxnSpPr>
          <p:spPr>
            <a:xfrm flipV="1">
              <a:off x="9934876" y="4105357"/>
              <a:ext cx="93316" cy="16032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Group 187">
              <a:extLst>
                <a:ext uri="{FF2B5EF4-FFF2-40B4-BE49-F238E27FC236}">
                  <a16:creationId xmlns:a16="http://schemas.microsoft.com/office/drawing/2014/main" id="{54822DA0-EE33-884C-BA8E-436945A668BD}"/>
                </a:ext>
              </a:extLst>
            </p:cNvPr>
            <p:cNvGrpSpPr/>
            <p:nvPr/>
          </p:nvGrpSpPr>
          <p:grpSpPr>
            <a:xfrm>
              <a:off x="10636397" y="3466474"/>
              <a:ext cx="194219" cy="394418"/>
              <a:chOff x="5586931" y="4487402"/>
              <a:chExt cx="194219" cy="394418"/>
            </a:xfrm>
          </p:grpSpPr>
          <p:sp>
            <p:nvSpPr>
              <p:cNvPr id="206" name="Rectangle 205">
                <a:extLst>
                  <a:ext uri="{FF2B5EF4-FFF2-40B4-BE49-F238E27FC236}">
                    <a16:creationId xmlns:a16="http://schemas.microsoft.com/office/drawing/2014/main" id="{0094BC6A-53C9-4749-A106-3D8F332D61C7}"/>
                  </a:ext>
                </a:extLst>
              </p:cNvPr>
              <p:cNvSpPr/>
              <p:nvPr/>
            </p:nvSpPr>
            <p:spPr>
              <a:xfrm>
                <a:off x="5612040"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07" name="TextBox 206">
                    <a:extLst>
                      <a:ext uri="{FF2B5EF4-FFF2-40B4-BE49-F238E27FC236}">
                        <a16:creationId xmlns:a16="http://schemas.microsoft.com/office/drawing/2014/main" id="{407B72AC-2AEB-6C45-9008-33CEC77E9E8C}"/>
                      </a:ext>
                    </a:extLst>
                  </p:cNvPr>
                  <p:cNvSpPr txBox="1"/>
                  <p:nvPr/>
                </p:nvSpPr>
                <p:spPr>
                  <a:xfrm>
                    <a:off x="5586931" y="4487402"/>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139" name="TextBox 138">
                    <a:extLst>
                      <a:ext uri="{FF2B5EF4-FFF2-40B4-BE49-F238E27FC236}">
                        <a16:creationId xmlns:a16="http://schemas.microsoft.com/office/drawing/2014/main" id="{B672734D-0E9B-FD41-8458-9221C222F7A7}"/>
                      </a:ext>
                    </a:extLst>
                  </p:cNvPr>
                  <p:cNvSpPr txBox="1">
                    <a:spLocks noRot="1" noChangeAspect="1" noMove="1" noResize="1" noEditPoints="1" noAdjustHandles="1" noChangeArrowheads="1" noChangeShapeType="1" noTextEdit="1"/>
                  </p:cNvSpPr>
                  <p:nvPr/>
                </p:nvSpPr>
                <p:spPr>
                  <a:xfrm>
                    <a:off x="5586931" y="4487402"/>
                    <a:ext cx="194219" cy="215444"/>
                  </a:xfrm>
                  <a:prstGeom prst="rect">
                    <a:avLst/>
                  </a:prstGeom>
                  <a:blipFill>
                    <a:blip r:embed="rId21"/>
                    <a:stretch>
                      <a:fillRect l="-43750" b="-27778"/>
                    </a:stretch>
                  </a:blipFill>
                </p:spPr>
                <p:txBody>
                  <a:bodyPr/>
                  <a:lstStyle/>
                  <a:p>
                    <a:r>
                      <a:rPr lang="en-GB">
                        <a:noFill/>
                      </a:rPr>
                      <a:t> </a:t>
                    </a:r>
                  </a:p>
                </p:txBody>
              </p:sp>
            </mc:Fallback>
          </mc:AlternateContent>
        </p:grpSp>
        <p:grpSp>
          <p:nvGrpSpPr>
            <p:cNvPr id="189" name="Group 188">
              <a:extLst>
                <a:ext uri="{FF2B5EF4-FFF2-40B4-BE49-F238E27FC236}">
                  <a16:creationId xmlns:a16="http://schemas.microsoft.com/office/drawing/2014/main" id="{9AA9735D-8087-4940-BDD2-45781F16BF6F}"/>
                </a:ext>
              </a:extLst>
            </p:cNvPr>
            <p:cNvGrpSpPr/>
            <p:nvPr/>
          </p:nvGrpSpPr>
          <p:grpSpPr>
            <a:xfrm>
              <a:off x="10003083" y="3799416"/>
              <a:ext cx="194219" cy="377941"/>
              <a:chOff x="5974097" y="4505546"/>
              <a:chExt cx="194219" cy="377941"/>
            </a:xfrm>
          </p:grpSpPr>
          <p:sp>
            <p:nvSpPr>
              <p:cNvPr id="204" name="Rectangle 203">
                <a:extLst>
                  <a:ext uri="{FF2B5EF4-FFF2-40B4-BE49-F238E27FC236}">
                    <a16:creationId xmlns:a16="http://schemas.microsoft.com/office/drawing/2014/main" id="{03CEEEEB-8DD4-724E-9BB7-3ED54FBC2444}"/>
                  </a:ext>
                </a:extLst>
              </p:cNvPr>
              <p:cNvSpPr/>
              <p:nvPr/>
            </p:nvSpPr>
            <p:spPr>
              <a:xfrm>
                <a:off x="5999206"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05" name="TextBox 204">
                    <a:extLst>
                      <a:ext uri="{FF2B5EF4-FFF2-40B4-BE49-F238E27FC236}">
                        <a16:creationId xmlns:a16="http://schemas.microsoft.com/office/drawing/2014/main" id="{5FFBBFE8-6F4D-6B46-9525-EC50CDE0FA3F}"/>
                      </a:ext>
                    </a:extLst>
                  </p:cNvPr>
                  <p:cNvSpPr txBox="1"/>
                  <p:nvPr/>
                </p:nvSpPr>
                <p:spPr>
                  <a:xfrm>
                    <a:off x="5974097" y="450554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142" name="TextBox 141">
                    <a:extLst>
                      <a:ext uri="{FF2B5EF4-FFF2-40B4-BE49-F238E27FC236}">
                        <a16:creationId xmlns:a16="http://schemas.microsoft.com/office/drawing/2014/main" id="{E2AE91EC-59FA-CB4F-ACB4-BC036CC52661}"/>
                      </a:ext>
                    </a:extLst>
                  </p:cNvPr>
                  <p:cNvSpPr txBox="1">
                    <a:spLocks noRot="1" noChangeAspect="1" noMove="1" noResize="1" noEditPoints="1" noAdjustHandles="1" noChangeArrowheads="1" noChangeShapeType="1" noTextEdit="1"/>
                  </p:cNvSpPr>
                  <p:nvPr/>
                </p:nvSpPr>
                <p:spPr>
                  <a:xfrm>
                    <a:off x="5974097" y="4505546"/>
                    <a:ext cx="194219" cy="215444"/>
                  </a:xfrm>
                  <a:prstGeom prst="rect">
                    <a:avLst/>
                  </a:prstGeom>
                  <a:blipFill>
                    <a:blip r:embed="rId12"/>
                    <a:stretch>
                      <a:fillRect l="-43750" b="-33333"/>
                    </a:stretch>
                  </a:blipFill>
                </p:spPr>
                <p:txBody>
                  <a:bodyPr/>
                  <a:lstStyle/>
                  <a:p>
                    <a:r>
                      <a:rPr lang="en-GB">
                        <a:noFill/>
                      </a:rPr>
                      <a:t> </a:t>
                    </a:r>
                  </a:p>
                </p:txBody>
              </p:sp>
            </mc:Fallback>
          </mc:AlternateContent>
        </p:grpSp>
        <p:cxnSp>
          <p:nvCxnSpPr>
            <p:cNvPr id="190" name="Straight Connector 189">
              <a:extLst>
                <a:ext uri="{FF2B5EF4-FFF2-40B4-BE49-F238E27FC236}">
                  <a16:creationId xmlns:a16="http://schemas.microsoft.com/office/drawing/2014/main" id="{DC0424F9-7B69-954F-BB6E-6B32D1F6F7DB}"/>
                </a:ext>
              </a:extLst>
            </p:cNvPr>
            <p:cNvCxnSpPr>
              <a:cxnSpLocks/>
              <a:stCxn id="204" idx="2"/>
              <a:endCxn id="197" idx="0"/>
            </p:cNvCxnSpPr>
            <p:nvPr/>
          </p:nvCxnSpPr>
          <p:spPr>
            <a:xfrm flipH="1">
              <a:off x="10095409" y="4177357"/>
              <a:ext cx="4783" cy="49087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C5A00273-2D1A-3646-B840-FF2D867F2B7C}"/>
                </a:ext>
              </a:extLst>
            </p:cNvPr>
            <p:cNvCxnSpPr>
              <a:cxnSpLocks/>
              <a:stCxn id="197" idx="2"/>
              <a:endCxn id="202" idx="1"/>
            </p:cNvCxnSpPr>
            <p:nvPr/>
          </p:nvCxnSpPr>
          <p:spPr>
            <a:xfrm flipH="1" flipV="1">
              <a:off x="9147151" y="4862952"/>
              <a:ext cx="310160" cy="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DB5F46AA-F050-214B-BDD7-8E314BE9494D}"/>
                </a:ext>
              </a:extLst>
            </p:cNvPr>
            <p:cNvCxnSpPr>
              <a:cxnSpLocks/>
              <a:stCxn id="202" idx="2"/>
              <a:endCxn id="195" idx="0"/>
            </p:cNvCxnSpPr>
            <p:nvPr/>
          </p:nvCxnSpPr>
          <p:spPr>
            <a:xfrm>
              <a:off x="9219151" y="4934952"/>
              <a:ext cx="459679" cy="2159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oup 192">
              <a:extLst>
                <a:ext uri="{FF2B5EF4-FFF2-40B4-BE49-F238E27FC236}">
                  <a16:creationId xmlns:a16="http://schemas.microsoft.com/office/drawing/2014/main" id="{062E723E-3E89-BB4B-B577-20048893EDC2}"/>
                </a:ext>
              </a:extLst>
            </p:cNvPr>
            <p:cNvGrpSpPr/>
            <p:nvPr/>
          </p:nvGrpSpPr>
          <p:grpSpPr>
            <a:xfrm>
              <a:off x="9122042" y="4547457"/>
              <a:ext cx="194219" cy="387495"/>
              <a:chOff x="7895512" y="4482285"/>
              <a:chExt cx="194219" cy="387495"/>
            </a:xfrm>
          </p:grpSpPr>
          <p:sp>
            <p:nvSpPr>
              <p:cNvPr id="202" name="Rectangle 201">
                <a:extLst>
                  <a:ext uri="{FF2B5EF4-FFF2-40B4-BE49-F238E27FC236}">
                    <a16:creationId xmlns:a16="http://schemas.microsoft.com/office/drawing/2014/main" id="{9B1AA157-FA3C-CE48-98A1-0E4E57932EFF}"/>
                  </a:ext>
                </a:extLst>
              </p:cNvPr>
              <p:cNvSpPr/>
              <p:nvPr/>
            </p:nvSpPr>
            <p:spPr>
              <a:xfrm>
                <a:off x="7920621"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en-GB" sz="1400">
                  <a:solidFill>
                    <a:schemeClr val="tx1"/>
                  </a:solidFill>
                </a:endParaRPr>
              </a:p>
            </p:txBody>
          </p:sp>
          <mc:AlternateContent xmlns:mc="http://schemas.openxmlformats.org/markup-compatibility/2006" xmlns:a14="http://schemas.microsoft.com/office/drawing/2010/main">
            <mc:Choice Requires="a14">
              <p:sp>
                <p:nvSpPr>
                  <p:cNvPr id="203" name="TextBox 202">
                    <a:extLst>
                      <a:ext uri="{FF2B5EF4-FFF2-40B4-BE49-F238E27FC236}">
                        <a16:creationId xmlns:a16="http://schemas.microsoft.com/office/drawing/2014/main" id="{398F5F01-921C-FD42-B12E-AF71A571C4EC}"/>
                      </a:ext>
                    </a:extLst>
                  </p:cNvPr>
                  <p:cNvSpPr txBox="1"/>
                  <p:nvPr/>
                </p:nvSpPr>
                <p:spPr>
                  <a:xfrm>
                    <a:off x="7895512" y="4482285"/>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148" name="TextBox 147">
                    <a:extLst>
                      <a:ext uri="{FF2B5EF4-FFF2-40B4-BE49-F238E27FC236}">
                        <a16:creationId xmlns:a16="http://schemas.microsoft.com/office/drawing/2014/main" id="{1D786ECA-F667-9B43-B18E-A4E5A626B727}"/>
                      </a:ext>
                    </a:extLst>
                  </p:cNvPr>
                  <p:cNvSpPr txBox="1">
                    <a:spLocks noRot="1" noChangeAspect="1" noMove="1" noResize="1" noEditPoints="1" noAdjustHandles="1" noChangeArrowheads="1" noChangeShapeType="1" noTextEdit="1"/>
                  </p:cNvSpPr>
                  <p:nvPr/>
                </p:nvSpPr>
                <p:spPr>
                  <a:xfrm>
                    <a:off x="7895512" y="4482285"/>
                    <a:ext cx="194219" cy="215444"/>
                  </a:xfrm>
                  <a:prstGeom prst="rect">
                    <a:avLst/>
                  </a:prstGeom>
                  <a:blipFill>
                    <a:blip r:embed="rId13"/>
                    <a:stretch>
                      <a:fillRect l="-35294" b="-33333"/>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94" name="TextBox 193">
                  <a:extLst>
                    <a:ext uri="{FF2B5EF4-FFF2-40B4-BE49-F238E27FC236}">
                      <a16:creationId xmlns:a16="http://schemas.microsoft.com/office/drawing/2014/main" id="{F5D4A76A-0D9C-6A4C-9A91-01FCCFDD33FB}"/>
                    </a:ext>
                  </a:extLst>
                </p:cNvPr>
                <p:cNvSpPr txBox="1"/>
                <p:nvPr/>
              </p:nvSpPr>
              <p:spPr>
                <a:xfrm>
                  <a:off x="10327544" y="4302449"/>
                  <a:ext cx="1703489"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𝑇𝑟𝑎𝑣𝑒</m:t>
                        </m:r>
                        <m:r>
                          <a:rPr lang="de-DE" i="1">
                            <a:solidFill>
                              <a:schemeClr val="tx1"/>
                            </a:solidFill>
                            <a:latin typeface="Cambria Math" panose="02040503050406030204" pitchFamily="18" charset="0"/>
                          </a:rPr>
                          <m:t>𝑙</m:t>
                        </m:r>
                        <m:r>
                          <a:rPr lang="de-DE" i="1">
                            <a:solidFill>
                              <a:schemeClr val="tx1"/>
                            </a:solidFill>
                            <a:latin typeface="Cambria Math" panose="02040503050406030204" pitchFamily="18" charset="0"/>
                          </a:rPr>
                          <m:t>.</m:t>
                        </m:r>
                        <m:r>
                          <a:rPr lang="de-DE" i="1" smtClean="0">
                            <a:solidFill>
                              <a:schemeClr val="tx1"/>
                            </a:solidFill>
                            <a:latin typeface="Cambria Math" panose="02040503050406030204" pitchFamily="18" charset="0"/>
                          </a:rPr>
                          <m:t>𝑏𝑜𝑏</m:t>
                        </m:r>
                      </m:oMath>
                    </m:oMathPara>
                  </a14:m>
                  <a:endParaRPr lang="en-GB" dirty="0">
                    <a:solidFill>
                      <a:schemeClr val="tx1"/>
                    </a:solidFill>
                  </a:endParaRPr>
                </a:p>
              </p:txBody>
            </p:sp>
          </mc:Choice>
          <mc:Fallback xmlns="">
            <p:sp>
              <p:nvSpPr>
                <p:cNvPr id="150" name="TextBox 149">
                  <a:extLst>
                    <a:ext uri="{FF2B5EF4-FFF2-40B4-BE49-F238E27FC236}">
                      <a16:creationId xmlns:a16="http://schemas.microsoft.com/office/drawing/2014/main" id="{49D36800-94D4-DE4C-9656-B1B4754F2E28}"/>
                    </a:ext>
                  </a:extLst>
                </p:cNvPr>
                <p:cNvSpPr txBox="1">
                  <a:spLocks noRot="1" noChangeAspect="1" noMove="1" noResize="1" noEditPoints="1" noAdjustHandles="1" noChangeArrowheads="1" noChangeShapeType="1" noTextEdit="1"/>
                </p:cNvSpPr>
                <p:nvPr/>
              </p:nvSpPr>
              <p:spPr>
                <a:xfrm>
                  <a:off x="10327544" y="4302449"/>
                  <a:ext cx="1703489" cy="389513"/>
                </a:xfrm>
                <a:prstGeom prst="ellipse">
                  <a:avLst/>
                </a:prstGeom>
                <a:blipFill>
                  <a:blip r:embed="rId2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5" name="TextBox 194">
                  <a:extLst>
                    <a:ext uri="{FF2B5EF4-FFF2-40B4-BE49-F238E27FC236}">
                      <a16:creationId xmlns:a16="http://schemas.microsoft.com/office/drawing/2014/main" id="{CF30021C-82FB-3248-826F-5E0E9A9BDB7E}"/>
                    </a:ext>
                  </a:extLst>
                </p:cNvPr>
                <p:cNvSpPr txBox="1"/>
                <p:nvPr/>
              </p:nvSpPr>
              <p:spPr>
                <a:xfrm>
                  <a:off x="8691567" y="5150919"/>
                  <a:ext cx="1974525"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𝑇𝑟𝑒𝑎𝑡</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𝑏𝑜𝑏</m:t>
                        </m:r>
                        <m:r>
                          <m:rPr>
                            <m:nor/>
                          </m:rPr>
                          <a:rPr lang="de-DE">
                            <a:solidFill>
                              <a:schemeClr val="tx1"/>
                            </a:solidFill>
                            <a:latin typeface="Cambria Math" charset="0"/>
                          </a:rPr>
                          <m:t>.</m:t>
                        </m:r>
                        <m:sSub>
                          <m:sSubPr>
                            <m:ctrlPr>
                              <a:rPr lang="de-DE" i="1">
                                <a:solidFill>
                                  <a:schemeClr val="tx1"/>
                                </a:solidFill>
                                <a:latin typeface="Cambria Math" panose="02040503050406030204" pitchFamily="18" charset="0"/>
                              </a:rPr>
                            </m:ctrlPr>
                          </m:sSubPr>
                          <m:e>
                            <m:r>
                              <a:rPr lang="de-DE" i="1">
                                <a:solidFill>
                                  <a:schemeClr val="tx1"/>
                                </a:solidFill>
                                <a:latin typeface="Cambria Math" panose="02040503050406030204" pitchFamily="18" charset="0"/>
                              </a:rPr>
                              <m:t>𝑚</m:t>
                            </m:r>
                          </m:e>
                          <m:sub>
                            <m:r>
                              <a:rPr lang="de-DE" i="1">
                                <a:solidFill>
                                  <a:schemeClr val="tx1"/>
                                </a:solidFill>
                                <a:latin typeface="Cambria Math" charset="0"/>
                              </a:rPr>
                              <m:t>2</m:t>
                            </m:r>
                          </m:sub>
                        </m:sSub>
                      </m:oMath>
                    </m:oMathPara>
                  </a14:m>
                  <a:endParaRPr lang="en-GB" dirty="0">
                    <a:solidFill>
                      <a:schemeClr val="tx1"/>
                    </a:solidFill>
                  </a:endParaRPr>
                </a:p>
              </p:txBody>
            </p:sp>
          </mc:Choice>
          <mc:Fallback xmlns="">
            <p:sp>
              <p:nvSpPr>
                <p:cNvPr id="153" name="TextBox 152">
                  <a:extLst>
                    <a:ext uri="{FF2B5EF4-FFF2-40B4-BE49-F238E27FC236}">
                      <a16:creationId xmlns:a16="http://schemas.microsoft.com/office/drawing/2014/main" id="{B5ADAD06-9A59-9640-AC08-EF42C6D93217}"/>
                    </a:ext>
                  </a:extLst>
                </p:cNvPr>
                <p:cNvSpPr txBox="1">
                  <a:spLocks noRot="1" noChangeAspect="1" noMove="1" noResize="1" noEditPoints="1" noAdjustHandles="1" noChangeArrowheads="1" noChangeShapeType="1" noTextEdit="1"/>
                </p:cNvSpPr>
                <p:nvPr/>
              </p:nvSpPr>
              <p:spPr>
                <a:xfrm>
                  <a:off x="8691567" y="5150919"/>
                  <a:ext cx="1974525"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6" name="TextBox 195">
                  <a:extLst>
                    <a:ext uri="{FF2B5EF4-FFF2-40B4-BE49-F238E27FC236}">
                      <a16:creationId xmlns:a16="http://schemas.microsoft.com/office/drawing/2014/main" id="{7F546D9A-DA00-0148-B31F-0A53CED51DB6}"/>
                    </a:ext>
                  </a:extLst>
                </p:cNvPr>
                <p:cNvSpPr txBox="1"/>
                <p:nvPr/>
              </p:nvSpPr>
              <p:spPr>
                <a:xfrm>
                  <a:off x="7967836" y="4070920"/>
                  <a:ext cx="1967040"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𝑇𝑟𝑒𝑎𝑡</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𝑏𝑜𝑏</m:t>
                        </m:r>
                        <m:r>
                          <m:rPr>
                            <m:nor/>
                          </m:rPr>
                          <a:rPr lang="de-DE">
                            <a:solidFill>
                              <a:schemeClr val="tx1"/>
                            </a:solidFill>
                            <a:latin typeface="Cambria Math" charset="0"/>
                          </a:rPr>
                          <m:t>.</m:t>
                        </m:r>
                        <m:sSub>
                          <m:sSubPr>
                            <m:ctrlPr>
                              <a:rPr lang="de-DE" i="1">
                                <a:solidFill>
                                  <a:schemeClr val="tx1"/>
                                </a:solidFill>
                                <a:latin typeface="Cambria Math" panose="02040503050406030204" pitchFamily="18" charset="0"/>
                              </a:rPr>
                            </m:ctrlPr>
                          </m:sSubPr>
                          <m:e>
                            <m:r>
                              <a:rPr lang="de-DE" i="1">
                                <a:solidFill>
                                  <a:schemeClr val="tx1"/>
                                </a:solidFill>
                                <a:latin typeface="Cambria Math" panose="02040503050406030204" pitchFamily="18" charset="0"/>
                              </a:rPr>
                              <m:t>𝑚</m:t>
                            </m:r>
                          </m:e>
                          <m:sub>
                            <m:r>
                              <a:rPr lang="de-DE" i="1">
                                <a:solidFill>
                                  <a:schemeClr val="tx1"/>
                                </a:solidFill>
                                <a:latin typeface="Cambria Math" charset="0"/>
                              </a:rPr>
                              <m:t>1</m:t>
                            </m:r>
                          </m:sub>
                        </m:sSub>
                      </m:oMath>
                    </m:oMathPara>
                  </a14:m>
                  <a:endParaRPr lang="en-GB" dirty="0">
                    <a:solidFill>
                      <a:schemeClr val="tx1"/>
                    </a:solidFill>
                  </a:endParaRPr>
                </a:p>
              </p:txBody>
            </p:sp>
          </mc:Choice>
          <mc:Fallback xmlns="">
            <p:sp>
              <p:nvSpPr>
                <p:cNvPr id="156" name="TextBox 155">
                  <a:extLst>
                    <a:ext uri="{FF2B5EF4-FFF2-40B4-BE49-F238E27FC236}">
                      <a16:creationId xmlns:a16="http://schemas.microsoft.com/office/drawing/2014/main" id="{07BAB3CF-8E82-D949-8D96-CC9325F01C3F}"/>
                    </a:ext>
                  </a:extLst>
                </p:cNvPr>
                <p:cNvSpPr txBox="1">
                  <a:spLocks noRot="1" noChangeAspect="1" noMove="1" noResize="1" noEditPoints="1" noAdjustHandles="1" noChangeArrowheads="1" noChangeShapeType="1" noTextEdit="1"/>
                </p:cNvSpPr>
                <p:nvPr/>
              </p:nvSpPr>
              <p:spPr>
                <a:xfrm>
                  <a:off x="7967836" y="4070920"/>
                  <a:ext cx="1967040"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7" name="TextBox 196">
                  <a:extLst>
                    <a:ext uri="{FF2B5EF4-FFF2-40B4-BE49-F238E27FC236}">
                      <a16:creationId xmlns:a16="http://schemas.microsoft.com/office/drawing/2014/main" id="{96E19BE3-F5F9-364D-88A6-BCC0BCB2A9E9}"/>
                    </a:ext>
                  </a:extLst>
                </p:cNvPr>
                <p:cNvSpPr txBox="1"/>
                <p:nvPr/>
              </p:nvSpPr>
              <p:spPr>
                <a:xfrm>
                  <a:off x="9457311" y="4668235"/>
                  <a:ext cx="1276196"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𝑆𝑖𝑐𝑘</m:t>
                        </m:r>
                        <m:r>
                          <m:rPr>
                            <m:nor/>
                          </m:rPr>
                          <a:rPr lang="de-DE">
                            <a:solidFill>
                              <a:schemeClr val="tx1"/>
                            </a:solidFill>
                            <a:latin typeface="Cambria Math" charset="0"/>
                          </a:rPr>
                          <m:t>.</m:t>
                        </m:r>
                        <m:r>
                          <a:rPr lang="de-DE" i="1" smtClean="0">
                            <a:solidFill>
                              <a:schemeClr val="tx1"/>
                            </a:solidFill>
                            <a:latin typeface="Cambria Math" panose="02040503050406030204" pitchFamily="18" charset="0"/>
                          </a:rPr>
                          <m:t>𝑏𝑜𝑏</m:t>
                        </m:r>
                      </m:oMath>
                    </m:oMathPara>
                  </a14:m>
                  <a:endParaRPr lang="en-GB" dirty="0">
                    <a:solidFill>
                      <a:schemeClr val="tx1"/>
                    </a:solidFill>
                  </a:endParaRPr>
                </a:p>
              </p:txBody>
            </p:sp>
          </mc:Choice>
          <mc:Fallback xmlns="">
            <p:sp>
              <p:nvSpPr>
                <p:cNvPr id="159" name="TextBox 158">
                  <a:extLst>
                    <a:ext uri="{FF2B5EF4-FFF2-40B4-BE49-F238E27FC236}">
                      <a16:creationId xmlns:a16="http://schemas.microsoft.com/office/drawing/2014/main" id="{A1116957-38E1-CA47-BFDA-75363FAD8864}"/>
                    </a:ext>
                  </a:extLst>
                </p:cNvPr>
                <p:cNvSpPr txBox="1">
                  <a:spLocks noRot="1" noChangeAspect="1" noMove="1" noResize="1" noEditPoints="1" noAdjustHandles="1" noChangeArrowheads="1" noChangeShapeType="1" noTextEdit="1"/>
                </p:cNvSpPr>
                <p:nvPr/>
              </p:nvSpPr>
              <p:spPr>
                <a:xfrm>
                  <a:off x="9457311" y="4668235"/>
                  <a:ext cx="1276196"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p:cxnSp>
          <p:nvCxnSpPr>
            <p:cNvPr id="198" name="Straight Connector 197">
              <a:extLst>
                <a:ext uri="{FF2B5EF4-FFF2-40B4-BE49-F238E27FC236}">
                  <a16:creationId xmlns:a16="http://schemas.microsoft.com/office/drawing/2014/main" id="{DC3B2829-DD24-134D-B1F5-07E8858D16FE}"/>
                </a:ext>
              </a:extLst>
            </p:cNvPr>
            <p:cNvCxnSpPr>
              <a:cxnSpLocks/>
              <a:stCxn id="206" idx="2"/>
              <a:endCxn id="197" idx="0"/>
            </p:cNvCxnSpPr>
            <p:nvPr/>
          </p:nvCxnSpPr>
          <p:spPr>
            <a:xfrm flipH="1">
              <a:off x="10095409" y="3860892"/>
              <a:ext cx="638097" cy="807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0F2FDF8B-11EE-D94D-BA50-F954337B3D4D}"/>
                </a:ext>
              </a:extLst>
            </p:cNvPr>
            <p:cNvCxnSpPr>
              <a:cxnSpLocks/>
              <a:stCxn id="206" idx="1"/>
            </p:cNvCxnSpPr>
            <p:nvPr/>
          </p:nvCxnSpPr>
          <p:spPr>
            <a:xfrm flipH="1">
              <a:off x="6357807" y="3788892"/>
              <a:ext cx="4303699" cy="166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0ED0D82C-784F-5746-B841-05C6D6EFB778}"/>
                </a:ext>
              </a:extLst>
            </p:cNvPr>
            <p:cNvCxnSpPr>
              <a:cxnSpLocks/>
              <a:stCxn id="202" idx="1"/>
            </p:cNvCxnSpPr>
            <p:nvPr/>
          </p:nvCxnSpPr>
          <p:spPr>
            <a:xfrm flipH="1" flipV="1">
              <a:off x="6357807" y="3805524"/>
              <a:ext cx="2789344" cy="10574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B1F3D9A8-0D2C-7D4D-ABF6-6B08EA827A73}"/>
                </a:ext>
              </a:extLst>
            </p:cNvPr>
            <p:cNvCxnSpPr>
              <a:cxnSpLocks/>
              <a:stCxn id="204" idx="1"/>
            </p:cNvCxnSpPr>
            <p:nvPr/>
          </p:nvCxnSpPr>
          <p:spPr>
            <a:xfrm flipH="1" flipV="1">
              <a:off x="6357807" y="3805524"/>
              <a:ext cx="3670385" cy="2998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 name="Group 207">
            <a:extLst>
              <a:ext uri="{FF2B5EF4-FFF2-40B4-BE49-F238E27FC236}">
                <a16:creationId xmlns:a16="http://schemas.microsoft.com/office/drawing/2014/main" id="{CEFAC3D2-0D89-E44B-B8F0-29FFCBAD4825}"/>
              </a:ext>
            </a:extLst>
          </p:cNvPr>
          <p:cNvGrpSpPr/>
          <p:nvPr/>
        </p:nvGrpSpPr>
        <p:grpSpPr>
          <a:xfrm>
            <a:off x="3956242" y="4175338"/>
            <a:ext cx="4542827" cy="1682962"/>
            <a:chOff x="3944884" y="3862567"/>
            <a:chExt cx="4542827" cy="1682962"/>
          </a:xfrm>
        </p:grpSpPr>
        <mc:AlternateContent xmlns:mc="http://schemas.openxmlformats.org/markup-compatibility/2006" xmlns:a14="http://schemas.microsoft.com/office/drawing/2010/main">
          <mc:Choice Requires="a14">
            <p:sp>
              <p:nvSpPr>
                <p:cNvPr id="211" name="TextBox 210">
                  <a:extLst>
                    <a:ext uri="{FF2B5EF4-FFF2-40B4-BE49-F238E27FC236}">
                      <a16:creationId xmlns:a16="http://schemas.microsoft.com/office/drawing/2014/main" id="{0FC2F40B-FF31-5845-ADDF-27D79AC4FFF1}"/>
                    </a:ext>
                  </a:extLst>
                </p:cNvPr>
                <p:cNvSpPr txBox="1"/>
                <p:nvPr/>
              </p:nvSpPr>
              <p:spPr>
                <a:xfrm>
                  <a:off x="3944884" y="5150919"/>
                  <a:ext cx="160980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𝑇𝑟𝑎𝑣𝑒𝑙</m:t>
                        </m:r>
                        <m:r>
                          <m:rPr>
                            <m:nor/>
                          </m:rPr>
                          <a:rPr lang="en-GB">
                            <a:solidFill>
                              <a:schemeClr val="tx1"/>
                            </a:solidFill>
                            <a:latin typeface="Cambria Math" charset="0"/>
                          </a:rPr>
                          <m:t>.</m:t>
                        </m:r>
                        <m:r>
                          <a:rPr lang="en-GB" i="1" smtClean="0">
                            <a:solidFill>
                              <a:schemeClr val="tx1"/>
                            </a:solidFill>
                            <a:latin typeface="Cambria Math" charset="0"/>
                          </a:rPr>
                          <m:t>𝑒𝑣𝑒</m:t>
                        </m:r>
                      </m:oMath>
                    </m:oMathPara>
                  </a14:m>
                  <a:endParaRPr lang="en-GB" dirty="0">
                    <a:solidFill>
                      <a:schemeClr val="tx1"/>
                    </a:solidFill>
                  </a:endParaRPr>
                </a:p>
              </p:txBody>
            </p:sp>
          </mc:Choice>
          <mc:Fallback xmlns="">
            <p:sp>
              <p:nvSpPr>
                <p:cNvPr id="114" name="TextBox 113">
                  <a:extLst>
                    <a:ext uri="{FF2B5EF4-FFF2-40B4-BE49-F238E27FC236}">
                      <a16:creationId xmlns:a16="http://schemas.microsoft.com/office/drawing/2014/main" id="{8778975E-729D-FB4D-BE2A-17550B40F6A0}"/>
                    </a:ext>
                  </a:extLst>
                </p:cNvPr>
                <p:cNvSpPr txBox="1">
                  <a:spLocks noRot="1" noChangeAspect="1" noMove="1" noResize="1" noEditPoints="1" noAdjustHandles="1" noChangeArrowheads="1" noChangeShapeType="1" noTextEdit="1"/>
                </p:cNvSpPr>
                <p:nvPr/>
              </p:nvSpPr>
              <p:spPr>
                <a:xfrm>
                  <a:off x="3944884" y="5150919"/>
                  <a:ext cx="1609807" cy="389513"/>
                </a:xfrm>
                <a:prstGeom prst="ellipse">
                  <a:avLst/>
                </a:prstGeom>
                <a:blipFill>
                  <a:blip r:embed="rId23"/>
                  <a:stretch>
                    <a:fillRect/>
                  </a:stretch>
                </a:blipFill>
                <a:ln>
                  <a:solidFill>
                    <a:schemeClr val="tx1"/>
                  </a:solidFill>
                </a:ln>
              </p:spPr>
              <p:txBody>
                <a:bodyPr/>
                <a:lstStyle/>
                <a:p>
                  <a:r>
                    <a:rPr lang="en-GB">
                      <a:noFill/>
                    </a:rPr>
                    <a:t> </a:t>
                  </a:r>
                </a:p>
              </p:txBody>
            </p:sp>
          </mc:Fallback>
        </mc:AlternateContent>
        <p:cxnSp>
          <p:nvCxnSpPr>
            <p:cNvPr id="213" name="Straight Connector 212">
              <a:extLst>
                <a:ext uri="{FF2B5EF4-FFF2-40B4-BE49-F238E27FC236}">
                  <a16:creationId xmlns:a16="http://schemas.microsoft.com/office/drawing/2014/main" id="{98CAC73E-BE71-C94D-88FA-4225F189E833}"/>
                </a:ext>
              </a:extLst>
            </p:cNvPr>
            <p:cNvCxnSpPr>
              <a:cxnSpLocks/>
              <a:stCxn id="211" idx="0"/>
              <a:endCxn id="260" idx="2"/>
            </p:cNvCxnSpPr>
            <p:nvPr/>
          </p:nvCxnSpPr>
          <p:spPr>
            <a:xfrm flipV="1">
              <a:off x="4749788" y="4737872"/>
              <a:ext cx="4946" cy="4130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D139ECDE-C863-7744-8D70-EBFFE19AC273}"/>
                </a:ext>
              </a:extLst>
            </p:cNvPr>
            <p:cNvCxnSpPr>
              <a:cxnSpLocks/>
              <a:endCxn id="258" idx="0"/>
            </p:cNvCxnSpPr>
            <p:nvPr/>
          </p:nvCxnSpPr>
          <p:spPr>
            <a:xfrm flipH="1">
              <a:off x="5205145" y="3862567"/>
              <a:ext cx="884440" cy="7329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A165AFF-CE20-724A-830A-954C1687F754}"/>
                </a:ext>
              </a:extLst>
            </p:cNvPr>
            <p:cNvCxnSpPr>
              <a:cxnSpLocks/>
              <a:stCxn id="241" idx="2"/>
              <a:endCxn id="258" idx="3"/>
            </p:cNvCxnSpPr>
            <p:nvPr/>
          </p:nvCxnSpPr>
          <p:spPr>
            <a:xfrm flipH="1">
              <a:off x="5277145" y="4665872"/>
              <a:ext cx="141017" cy="16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D688A287-D881-C844-8ADD-DECE59F2F209}"/>
                </a:ext>
              </a:extLst>
            </p:cNvPr>
            <p:cNvCxnSpPr>
              <a:cxnSpLocks/>
              <a:stCxn id="260" idx="0"/>
            </p:cNvCxnSpPr>
            <p:nvPr/>
          </p:nvCxnSpPr>
          <p:spPr>
            <a:xfrm flipV="1">
              <a:off x="4754734" y="3862567"/>
              <a:ext cx="1334851" cy="7313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8" name="Group 217">
              <a:extLst>
                <a:ext uri="{FF2B5EF4-FFF2-40B4-BE49-F238E27FC236}">
                  <a16:creationId xmlns:a16="http://schemas.microsoft.com/office/drawing/2014/main" id="{78720F79-0DB4-5145-982B-ABC195D716F6}"/>
                </a:ext>
              </a:extLst>
            </p:cNvPr>
            <p:cNvGrpSpPr/>
            <p:nvPr/>
          </p:nvGrpSpPr>
          <p:grpSpPr>
            <a:xfrm>
              <a:off x="4652677" y="4361728"/>
              <a:ext cx="194219" cy="376144"/>
              <a:chOff x="5467171" y="4505676"/>
              <a:chExt cx="194219" cy="376144"/>
            </a:xfrm>
          </p:grpSpPr>
          <p:sp>
            <p:nvSpPr>
              <p:cNvPr id="260" name="Rectangle 259">
                <a:extLst>
                  <a:ext uri="{FF2B5EF4-FFF2-40B4-BE49-F238E27FC236}">
                    <a16:creationId xmlns:a16="http://schemas.microsoft.com/office/drawing/2014/main" id="{E493FA37-B03B-FB48-A9A9-4F42D36DE632}"/>
                  </a:ext>
                </a:extLst>
              </p:cNvPr>
              <p:cNvSpPr/>
              <p:nvPr/>
            </p:nvSpPr>
            <p:spPr>
              <a:xfrm>
                <a:off x="5497228" y="4737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61" name="TextBox 260">
                    <a:extLst>
                      <a:ext uri="{FF2B5EF4-FFF2-40B4-BE49-F238E27FC236}">
                        <a16:creationId xmlns:a16="http://schemas.microsoft.com/office/drawing/2014/main" id="{05F8A521-CC00-AA42-A264-53ACA54694C8}"/>
                      </a:ext>
                    </a:extLst>
                  </p:cNvPr>
                  <p:cNvSpPr txBox="1"/>
                  <p:nvPr/>
                </p:nvSpPr>
                <p:spPr>
                  <a:xfrm>
                    <a:off x="5467171" y="4505676"/>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2</m:t>
                              </m:r>
                            </m:sub>
                          </m:sSub>
                        </m:oMath>
                      </m:oMathPara>
                    </a14:m>
                    <a:endParaRPr lang="en-GB" sz="1400" dirty="0">
                      <a:solidFill>
                        <a:schemeClr val="tx1"/>
                      </a:solidFill>
                    </a:endParaRPr>
                  </a:p>
                </p:txBody>
              </p:sp>
            </mc:Choice>
            <mc:Fallback xmlns="">
              <p:sp>
                <p:nvSpPr>
                  <p:cNvPr id="74" name="TextBox 73">
                    <a:extLst>
                      <a:ext uri="{FF2B5EF4-FFF2-40B4-BE49-F238E27FC236}">
                        <a16:creationId xmlns:a16="http://schemas.microsoft.com/office/drawing/2014/main" id="{4E94406F-0346-7E44-AAD6-6115D2F26F4A}"/>
                      </a:ext>
                    </a:extLst>
                  </p:cNvPr>
                  <p:cNvSpPr txBox="1">
                    <a:spLocks noRot="1" noChangeAspect="1" noMove="1" noResize="1" noEditPoints="1" noAdjustHandles="1" noChangeArrowheads="1" noChangeShapeType="1" noTextEdit="1"/>
                  </p:cNvSpPr>
                  <p:nvPr/>
                </p:nvSpPr>
                <p:spPr>
                  <a:xfrm>
                    <a:off x="5467171" y="4505676"/>
                    <a:ext cx="194219" cy="215444"/>
                  </a:xfrm>
                  <a:prstGeom prst="rect">
                    <a:avLst/>
                  </a:prstGeom>
                  <a:blipFill>
                    <a:blip r:embed="rId24"/>
                    <a:stretch>
                      <a:fillRect l="-35294" b="-33333"/>
                    </a:stretch>
                  </a:blipFill>
                </p:spPr>
                <p:txBody>
                  <a:bodyPr/>
                  <a:lstStyle/>
                  <a:p>
                    <a:r>
                      <a:rPr lang="en-GB">
                        <a:noFill/>
                      </a:rPr>
                      <a:t> </a:t>
                    </a:r>
                  </a:p>
                </p:txBody>
              </p:sp>
            </mc:Fallback>
          </mc:AlternateContent>
        </p:grpSp>
        <p:grpSp>
          <p:nvGrpSpPr>
            <p:cNvPr id="219" name="Group 218">
              <a:extLst>
                <a:ext uri="{FF2B5EF4-FFF2-40B4-BE49-F238E27FC236}">
                  <a16:creationId xmlns:a16="http://schemas.microsoft.com/office/drawing/2014/main" id="{C0469929-E96D-094F-9E3F-02F2785C2272}"/>
                </a:ext>
              </a:extLst>
            </p:cNvPr>
            <p:cNvGrpSpPr/>
            <p:nvPr/>
          </p:nvGrpSpPr>
          <p:grpSpPr>
            <a:xfrm>
              <a:off x="5113863" y="4362082"/>
              <a:ext cx="194219" cy="377457"/>
              <a:chOff x="5928357" y="4506030"/>
              <a:chExt cx="194219" cy="377457"/>
            </a:xfrm>
          </p:grpSpPr>
          <p:sp>
            <p:nvSpPr>
              <p:cNvPr id="258" name="Rectangle 257">
                <a:extLst>
                  <a:ext uri="{FF2B5EF4-FFF2-40B4-BE49-F238E27FC236}">
                    <a16:creationId xmlns:a16="http://schemas.microsoft.com/office/drawing/2014/main" id="{AA0E54BF-8752-E84A-8817-A9EAC9E6A988}"/>
                  </a:ext>
                </a:extLst>
              </p:cNvPr>
              <p:cNvSpPr/>
              <p:nvPr/>
            </p:nvSpPr>
            <p:spPr>
              <a:xfrm>
                <a:off x="5947639" y="473948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9" name="TextBox 258">
                    <a:extLst>
                      <a:ext uri="{FF2B5EF4-FFF2-40B4-BE49-F238E27FC236}">
                        <a16:creationId xmlns:a16="http://schemas.microsoft.com/office/drawing/2014/main" id="{54F03BE5-0BD1-E344-81C3-A921A4168EF4}"/>
                      </a:ext>
                    </a:extLst>
                  </p:cNvPr>
                  <p:cNvSpPr txBox="1"/>
                  <p:nvPr/>
                </p:nvSpPr>
                <p:spPr>
                  <a:xfrm>
                    <a:off x="5928357"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72" name="TextBox 71">
                    <a:extLst>
                      <a:ext uri="{FF2B5EF4-FFF2-40B4-BE49-F238E27FC236}">
                        <a16:creationId xmlns:a16="http://schemas.microsoft.com/office/drawing/2014/main" id="{DA81C451-E79E-9D4F-9E14-CEFD99F027E9}"/>
                      </a:ext>
                    </a:extLst>
                  </p:cNvPr>
                  <p:cNvSpPr txBox="1">
                    <a:spLocks noRot="1" noChangeAspect="1" noMove="1" noResize="1" noEditPoints="1" noAdjustHandles="1" noChangeArrowheads="1" noChangeShapeType="1" noTextEdit="1"/>
                  </p:cNvSpPr>
                  <p:nvPr/>
                </p:nvSpPr>
                <p:spPr>
                  <a:xfrm>
                    <a:off x="5928357" y="4506030"/>
                    <a:ext cx="194219" cy="215444"/>
                  </a:xfrm>
                  <a:prstGeom prst="rect">
                    <a:avLst/>
                  </a:prstGeom>
                  <a:blipFill>
                    <a:blip r:embed="rId25"/>
                    <a:stretch>
                      <a:fillRect l="-37500" b="-33333"/>
                    </a:stretch>
                  </a:blipFill>
                </p:spPr>
                <p:txBody>
                  <a:bodyPr/>
                  <a:lstStyle/>
                  <a:p>
                    <a:r>
                      <a:rPr lang="en-GB">
                        <a:noFill/>
                      </a:rPr>
                      <a:t> </a:t>
                    </a:r>
                  </a:p>
                </p:txBody>
              </p:sp>
            </mc:Fallback>
          </mc:AlternateContent>
        </p:grpSp>
        <p:cxnSp>
          <p:nvCxnSpPr>
            <p:cNvPr id="230" name="Straight Connector 229">
              <a:extLst>
                <a:ext uri="{FF2B5EF4-FFF2-40B4-BE49-F238E27FC236}">
                  <a16:creationId xmlns:a16="http://schemas.microsoft.com/office/drawing/2014/main" id="{02DC2F34-3184-5B4C-8874-EBB7C12C3F55}"/>
                </a:ext>
              </a:extLst>
            </p:cNvPr>
            <p:cNvCxnSpPr>
              <a:cxnSpLocks/>
              <a:stCxn id="258" idx="2"/>
              <a:endCxn id="243" idx="1"/>
            </p:cNvCxnSpPr>
            <p:nvPr/>
          </p:nvCxnSpPr>
          <p:spPr>
            <a:xfrm>
              <a:off x="5205145" y="4739539"/>
              <a:ext cx="455658" cy="26203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D1003EB3-A2D8-BF4F-BF95-661A147B36FF}"/>
                </a:ext>
              </a:extLst>
            </p:cNvPr>
            <p:cNvCxnSpPr>
              <a:cxnSpLocks/>
              <a:endCxn id="250" idx="3"/>
            </p:cNvCxnSpPr>
            <p:nvPr/>
          </p:nvCxnSpPr>
          <p:spPr>
            <a:xfrm>
              <a:off x="6089585" y="3862567"/>
              <a:ext cx="1497515" cy="7912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7F8C282D-A9B1-2B40-92D4-DEA9CEC95CD8}"/>
                </a:ext>
              </a:extLst>
            </p:cNvPr>
            <p:cNvCxnSpPr>
              <a:cxnSpLocks/>
              <a:stCxn id="243" idx="7"/>
              <a:endCxn id="250" idx="2"/>
            </p:cNvCxnSpPr>
            <p:nvPr/>
          </p:nvCxnSpPr>
          <p:spPr>
            <a:xfrm flipV="1">
              <a:off x="6542490" y="4725832"/>
              <a:ext cx="972610" cy="2757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A3C57E57-2E1D-2346-863B-FB429DDBFDB4}"/>
                </a:ext>
              </a:extLst>
            </p:cNvPr>
            <p:cNvCxnSpPr>
              <a:cxnSpLocks/>
              <a:stCxn id="250" idx="2"/>
              <a:endCxn id="240" idx="0"/>
            </p:cNvCxnSpPr>
            <p:nvPr/>
          </p:nvCxnSpPr>
          <p:spPr>
            <a:xfrm>
              <a:off x="7515100" y="4725832"/>
              <a:ext cx="1" cy="43018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7" name="Group 236">
              <a:extLst>
                <a:ext uri="{FF2B5EF4-FFF2-40B4-BE49-F238E27FC236}">
                  <a16:creationId xmlns:a16="http://schemas.microsoft.com/office/drawing/2014/main" id="{842EC1B1-C548-074F-9DF8-3869DFBA2DDA}"/>
                </a:ext>
              </a:extLst>
            </p:cNvPr>
            <p:cNvGrpSpPr/>
            <p:nvPr/>
          </p:nvGrpSpPr>
          <p:grpSpPr>
            <a:xfrm>
              <a:off x="7417990" y="4362082"/>
              <a:ext cx="194219" cy="363750"/>
              <a:chOff x="8232484" y="4506030"/>
              <a:chExt cx="194219" cy="363750"/>
            </a:xfrm>
          </p:grpSpPr>
          <p:sp>
            <p:nvSpPr>
              <p:cNvPr id="250" name="Rectangle 249">
                <a:extLst>
                  <a:ext uri="{FF2B5EF4-FFF2-40B4-BE49-F238E27FC236}">
                    <a16:creationId xmlns:a16="http://schemas.microsoft.com/office/drawing/2014/main" id="{61C22D79-03BC-2240-B29E-9E33F659A25E}"/>
                  </a:ext>
                </a:extLst>
              </p:cNvPr>
              <p:cNvSpPr/>
              <p:nvPr/>
            </p:nvSpPr>
            <p:spPr>
              <a:xfrm>
                <a:off x="8257594" y="472578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mc:AlternateContent xmlns:mc="http://schemas.openxmlformats.org/markup-compatibility/2006" xmlns:a14="http://schemas.microsoft.com/office/drawing/2010/main">
            <mc:Choice Requires="a14">
              <p:sp>
                <p:nvSpPr>
                  <p:cNvPr id="251" name="TextBox 250">
                    <a:extLst>
                      <a:ext uri="{FF2B5EF4-FFF2-40B4-BE49-F238E27FC236}">
                        <a16:creationId xmlns:a16="http://schemas.microsoft.com/office/drawing/2014/main" id="{C822C5C5-209D-0742-9F13-A951664F16B1}"/>
                      </a:ext>
                    </a:extLst>
                  </p:cNvPr>
                  <p:cNvSpPr txBox="1"/>
                  <p:nvPr/>
                </p:nvSpPr>
                <p:spPr>
                  <a:xfrm>
                    <a:off x="8232484" y="4506030"/>
                    <a:ext cx="194219" cy="215444"/>
                  </a:xfrm>
                  <a:prstGeom prst="rect">
                    <a:avLst/>
                  </a:prstGeom>
                  <a:noFill/>
                </p:spPr>
                <p:txBody>
                  <a:bodyPr wrap="none" lIns="0" tIns="0" rIns="0" bIns="0" rtlCol="0" anchor="b">
                    <a:spAutoFit/>
                  </a:bodyPr>
                  <a:lstStyle/>
                  <a:p>
                    <a:pPr algn="ctr"/>
                    <a14:m>
                      <m:oMathPara xmlns:m="http://schemas.openxmlformats.org/officeDocument/2006/math">
                        <m:oMathParaPr>
                          <m:jc m:val="centerGroup"/>
                        </m:oMathParaPr>
                        <m:oMath xmlns:m="http://schemas.openxmlformats.org/officeDocument/2006/math">
                          <m:sSub>
                            <m:sSubPr>
                              <m:ctrlPr>
                                <a:rPr lang="de-DE" sz="1400" b="0" i="1" smtClean="0">
                                  <a:solidFill>
                                    <a:schemeClr val="tx1"/>
                                  </a:solidFill>
                                  <a:latin typeface="Cambria Math" panose="02040503050406030204" pitchFamily="18" charset="0"/>
                                </a:rPr>
                              </m:ctrlPr>
                            </m:sSubPr>
                            <m:e>
                              <m:r>
                                <a:rPr lang="de-DE" sz="1400" b="0" i="1" smtClean="0">
                                  <a:solidFill>
                                    <a:schemeClr val="tx1"/>
                                  </a:solidFill>
                                  <a:latin typeface="Cambria Math" panose="02040503050406030204" pitchFamily="18" charset="0"/>
                                </a:rPr>
                                <m:t>𝑓</m:t>
                              </m:r>
                            </m:e>
                            <m:sub>
                              <m:r>
                                <a:rPr lang="de-DE" sz="1400" b="0" i="1" smtClean="0">
                                  <a:solidFill>
                                    <a:schemeClr val="tx1"/>
                                  </a:solidFill>
                                  <a:latin typeface="Cambria Math" panose="02040503050406030204" pitchFamily="18" charset="0"/>
                                </a:rPr>
                                <m:t>3</m:t>
                              </m:r>
                            </m:sub>
                          </m:sSub>
                        </m:oMath>
                      </m:oMathPara>
                    </a14:m>
                    <a:endParaRPr lang="en-GB" sz="1400" dirty="0">
                      <a:solidFill>
                        <a:schemeClr val="tx1"/>
                      </a:solidFill>
                    </a:endParaRPr>
                  </a:p>
                </p:txBody>
              </p:sp>
            </mc:Choice>
            <mc:Fallback xmlns="">
              <p:sp>
                <p:nvSpPr>
                  <p:cNvPr id="64" name="TextBox 63">
                    <a:extLst>
                      <a:ext uri="{FF2B5EF4-FFF2-40B4-BE49-F238E27FC236}">
                        <a16:creationId xmlns:a16="http://schemas.microsoft.com/office/drawing/2014/main" id="{65BEA312-1820-4D44-90EE-368A35BF3543}"/>
                      </a:ext>
                    </a:extLst>
                  </p:cNvPr>
                  <p:cNvSpPr txBox="1">
                    <a:spLocks noRot="1" noChangeAspect="1" noMove="1" noResize="1" noEditPoints="1" noAdjustHandles="1" noChangeArrowheads="1" noChangeShapeType="1" noTextEdit="1"/>
                  </p:cNvSpPr>
                  <p:nvPr/>
                </p:nvSpPr>
                <p:spPr>
                  <a:xfrm>
                    <a:off x="8232484" y="4506030"/>
                    <a:ext cx="194219" cy="215444"/>
                  </a:xfrm>
                  <a:prstGeom prst="rect">
                    <a:avLst/>
                  </a:prstGeom>
                  <a:blipFill>
                    <a:blip r:embed="rId27"/>
                    <a:stretch>
                      <a:fillRect l="-37500" b="-33333"/>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40" name="TextBox 239">
                  <a:extLst>
                    <a:ext uri="{FF2B5EF4-FFF2-40B4-BE49-F238E27FC236}">
                      <a16:creationId xmlns:a16="http://schemas.microsoft.com/office/drawing/2014/main" id="{64D83601-7189-F74C-8EAE-EA3528654B57}"/>
                    </a:ext>
                  </a:extLst>
                </p:cNvPr>
                <p:cNvSpPr txBox="1"/>
                <p:nvPr/>
              </p:nvSpPr>
              <p:spPr>
                <a:xfrm>
                  <a:off x="6542490" y="5156016"/>
                  <a:ext cx="194522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2</m:t>
                            </m:r>
                          </m:sub>
                        </m:sSub>
                      </m:oMath>
                    </m:oMathPara>
                  </a14:m>
                  <a:endParaRPr lang="en-GB" dirty="0">
                    <a:solidFill>
                      <a:schemeClr val="tx1"/>
                    </a:solidFill>
                  </a:endParaRPr>
                </a:p>
              </p:txBody>
            </p:sp>
          </mc:Choice>
          <mc:Fallback xmlns="">
            <p:sp>
              <p:nvSpPr>
                <p:cNvPr id="170" name="TextBox 169">
                  <a:extLst>
                    <a:ext uri="{FF2B5EF4-FFF2-40B4-BE49-F238E27FC236}">
                      <a16:creationId xmlns:a16="http://schemas.microsoft.com/office/drawing/2014/main" id="{D39E5183-6C91-924F-BCA6-7B87E42976E3}"/>
                    </a:ext>
                  </a:extLst>
                </p:cNvPr>
                <p:cNvSpPr txBox="1">
                  <a:spLocks noRot="1" noChangeAspect="1" noMove="1" noResize="1" noEditPoints="1" noAdjustHandles="1" noChangeArrowheads="1" noChangeShapeType="1" noTextEdit="1"/>
                </p:cNvSpPr>
                <p:nvPr/>
              </p:nvSpPr>
              <p:spPr>
                <a:xfrm>
                  <a:off x="6542490" y="5156016"/>
                  <a:ext cx="1945221" cy="389513"/>
                </a:xfrm>
                <a:prstGeom prst="ellipse">
                  <a:avLst/>
                </a:prstGeom>
                <a:blipFill>
                  <a:blip r:embed="rId3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1" name="TextBox 240">
                  <a:extLst>
                    <a:ext uri="{FF2B5EF4-FFF2-40B4-BE49-F238E27FC236}">
                      <a16:creationId xmlns:a16="http://schemas.microsoft.com/office/drawing/2014/main" id="{1FF7CB3B-DE90-B94B-A6BC-56347041DE7B}"/>
                    </a:ext>
                  </a:extLst>
                </p:cNvPr>
                <p:cNvSpPr txBox="1"/>
                <p:nvPr/>
              </p:nvSpPr>
              <p:spPr>
                <a:xfrm>
                  <a:off x="5418162" y="4471115"/>
                  <a:ext cx="1937738"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𝑇𝑟𝑒𝑎𝑡</m:t>
                        </m:r>
                        <m:r>
                          <m:rPr>
                            <m:nor/>
                          </m:rPr>
                          <a:rPr lang="en-GB">
                            <a:solidFill>
                              <a:schemeClr val="tx1"/>
                            </a:solidFill>
                            <a:latin typeface="Cambria Math" charset="0"/>
                          </a:rPr>
                          <m:t>.</m:t>
                        </m:r>
                        <m:r>
                          <a:rPr lang="en-GB" i="1" smtClean="0">
                            <a:solidFill>
                              <a:schemeClr val="tx1"/>
                            </a:solidFill>
                            <a:latin typeface="Cambria Math" charset="0"/>
                          </a:rPr>
                          <m:t>𝑒𝑣𝑒</m:t>
                        </m:r>
                        <m:r>
                          <m:rPr>
                            <m:nor/>
                          </m:rPr>
                          <a:rPr lang="en-GB">
                            <a:solidFill>
                              <a:schemeClr val="tx1"/>
                            </a:solidFill>
                            <a:latin typeface="Cambria Math" charset="0"/>
                          </a:rPr>
                          <m:t>.</m:t>
                        </m:r>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𝑚</m:t>
                            </m:r>
                          </m:e>
                          <m:sub>
                            <m:r>
                              <a:rPr lang="en-GB" i="1">
                                <a:solidFill>
                                  <a:schemeClr val="tx1"/>
                                </a:solidFill>
                                <a:latin typeface="Cambria Math" charset="0"/>
                              </a:rPr>
                              <m:t>1</m:t>
                            </m:r>
                          </m:sub>
                        </m:sSub>
                      </m:oMath>
                    </m:oMathPara>
                  </a14:m>
                  <a:endParaRPr lang="en-GB" dirty="0">
                    <a:solidFill>
                      <a:schemeClr val="tx1"/>
                    </a:solidFill>
                  </a:endParaRPr>
                </a:p>
              </p:txBody>
            </p:sp>
          </mc:Choice>
          <mc:Fallback xmlns="">
            <p:sp>
              <p:nvSpPr>
                <p:cNvPr id="171" name="TextBox 170">
                  <a:extLst>
                    <a:ext uri="{FF2B5EF4-FFF2-40B4-BE49-F238E27FC236}">
                      <a16:creationId xmlns:a16="http://schemas.microsoft.com/office/drawing/2014/main" id="{3DC6D6D5-49D1-4842-9CE8-8B9404F3EE1B}"/>
                    </a:ext>
                  </a:extLst>
                </p:cNvPr>
                <p:cNvSpPr txBox="1">
                  <a:spLocks noRot="1" noChangeAspect="1" noMove="1" noResize="1" noEditPoints="1" noAdjustHandles="1" noChangeArrowheads="1" noChangeShapeType="1" noTextEdit="1"/>
                </p:cNvSpPr>
                <p:nvPr/>
              </p:nvSpPr>
              <p:spPr>
                <a:xfrm>
                  <a:off x="5418162" y="4471115"/>
                  <a:ext cx="1937738" cy="389513"/>
                </a:xfrm>
                <a:prstGeom prst="ellipse">
                  <a:avLst/>
                </a:prstGeom>
                <a:blipFill>
                  <a:blip r:embed="rId3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3" name="TextBox 242">
                  <a:extLst>
                    <a:ext uri="{FF2B5EF4-FFF2-40B4-BE49-F238E27FC236}">
                      <a16:creationId xmlns:a16="http://schemas.microsoft.com/office/drawing/2014/main" id="{95F00C29-7086-E343-89DD-18D99754FF27}"/>
                    </a:ext>
                  </a:extLst>
                </p:cNvPr>
                <p:cNvSpPr txBox="1"/>
                <p:nvPr/>
              </p:nvSpPr>
              <p:spPr>
                <a:xfrm>
                  <a:off x="5478200" y="4944528"/>
                  <a:ext cx="1246893"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𝑆𝑖𝑐𝑘</m:t>
                        </m:r>
                        <m:r>
                          <m:rPr>
                            <m:nor/>
                          </m:rPr>
                          <a:rPr lang="en-GB">
                            <a:solidFill>
                              <a:schemeClr val="tx1"/>
                            </a:solidFill>
                            <a:latin typeface="Cambria Math" charset="0"/>
                          </a:rPr>
                          <m:t>.</m:t>
                        </m:r>
                        <m:r>
                          <a:rPr lang="en-GB" i="1" smtClean="0">
                            <a:solidFill>
                              <a:schemeClr val="tx1"/>
                            </a:solidFill>
                            <a:latin typeface="Cambria Math" charset="0"/>
                          </a:rPr>
                          <m:t>𝑒𝑣𝑒</m:t>
                        </m:r>
                      </m:oMath>
                    </m:oMathPara>
                  </a14:m>
                  <a:endParaRPr lang="en-GB" dirty="0">
                    <a:solidFill>
                      <a:schemeClr val="tx1"/>
                    </a:solidFill>
                  </a:endParaRPr>
                </a:p>
              </p:txBody>
            </p:sp>
          </mc:Choice>
          <mc:Fallback xmlns="">
            <p:sp>
              <p:nvSpPr>
                <p:cNvPr id="173" name="TextBox 172">
                  <a:extLst>
                    <a:ext uri="{FF2B5EF4-FFF2-40B4-BE49-F238E27FC236}">
                      <a16:creationId xmlns:a16="http://schemas.microsoft.com/office/drawing/2014/main" id="{CB592ED5-93E8-EA42-9CF3-A128CA355190}"/>
                    </a:ext>
                  </a:extLst>
                </p:cNvPr>
                <p:cNvSpPr txBox="1">
                  <a:spLocks noRot="1" noChangeAspect="1" noMove="1" noResize="1" noEditPoints="1" noAdjustHandles="1" noChangeArrowheads="1" noChangeShapeType="1" noTextEdit="1"/>
                </p:cNvSpPr>
                <p:nvPr/>
              </p:nvSpPr>
              <p:spPr>
                <a:xfrm>
                  <a:off x="5478200" y="4944528"/>
                  <a:ext cx="1246893" cy="389513"/>
                </a:xfrm>
                <a:prstGeom prst="ellipse">
                  <a:avLst/>
                </a:prstGeom>
                <a:blipFill>
                  <a:blip r:embed="rId32"/>
                  <a:stretch>
                    <a:fillRect/>
                  </a:stretch>
                </a:blipFill>
                <a:ln>
                  <a:solidFill>
                    <a:schemeClr val="tx1"/>
                  </a:solidFill>
                </a:ln>
              </p:spPr>
              <p:txBody>
                <a:bodyPr/>
                <a:lstStyle/>
                <a:p>
                  <a:r>
                    <a:rPr lang="en-GB">
                      <a:noFill/>
                    </a:rPr>
                    <a:t> </a:t>
                  </a:r>
                </a:p>
              </p:txBody>
            </p:sp>
          </mc:Fallback>
        </mc:AlternateContent>
        <p:cxnSp>
          <p:nvCxnSpPr>
            <p:cNvPr id="244" name="Straight Connector 243">
              <a:extLst>
                <a:ext uri="{FF2B5EF4-FFF2-40B4-BE49-F238E27FC236}">
                  <a16:creationId xmlns:a16="http://schemas.microsoft.com/office/drawing/2014/main" id="{133B5D10-2138-0941-A8B5-B90555D350E0}"/>
                </a:ext>
              </a:extLst>
            </p:cNvPr>
            <p:cNvCxnSpPr>
              <a:cxnSpLocks/>
              <a:stCxn id="260" idx="2"/>
              <a:endCxn id="243" idx="2"/>
            </p:cNvCxnSpPr>
            <p:nvPr/>
          </p:nvCxnSpPr>
          <p:spPr>
            <a:xfrm>
              <a:off x="4754734" y="4737872"/>
              <a:ext cx="723466" cy="401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051CC690-1E5B-1A41-AA21-085AACE0ECB3}"/>
              </a:ext>
            </a:extLst>
          </p:cNvPr>
          <p:cNvGrpSpPr/>
          <p:nvPr/>
        </p:nvGrpSpPr>
        <p:grpSpPr>
          <a:xfrm>
            <a:off x="8124668" y="1077865"/>
            <a:ext cx="3658145" cy="1814772"/>
            <a:chOff x="6907622" y="3425312"/>
            <a:chExt cx="5051915" cy="2506208"/>
          </a:xfrm>
        </p:grpSpPr>
        <p:grpSp>
          <p:nvGrpSpPr>
            <p:cNvPr id="95" name="Group 94">
              <a:extLst>
                <a:ext uri="{FF2B5EF4-FFF2-40B4-BE49-F238E27FC236}">
                  <a16:creationId xmlns:a16="http://schemas.microsoft.com/office/drawing/2014/main" id="{A1A50E72-B04E-AC49-925F-15681FE4102E}"/>
                </a:ext>
              </a:extLst>
            </p:cNvPr>
            <p:cNvGrpSpPr/>
            <p:nvPr/>
          </p:nvGrpSpPr>
          <p:grpSpPr>
            <a:xfrm>
              <a:off x="8323703" y="3532117"/>
              <a:ext cx="1952714" cy="552081"/>
              <a:chOff x="8737128" y="2902693"/>
              <a:chExt cx="1952714" cy="552081"/>
            </a:xfrm>
          </p:grpSpPr>
          <p:cxnSp>
            <p:nvCxnSpPr>
              <p:cNvPr id="123" name="Straight Connector 122">
                <a:extLst>
                  <a:ext uri="{FF2B5EF4-FFF2-40B4-BE49-F238E27FC236}">
                    <a16:creationId xmlns:a16="http://schemas.microsoft.com/office/drawing/2014/main" id="{674B0DCC-EC5A-E843-9B19-8CEEEBF0F088}"/>
                  </a:ext>
                </a:extLst>
              </p:cNvPr>
              <p:cNvCxnSpPr>
                <a:cxnSpLocks/>
                <a:stCxn id="96" idx="6"/>
                <a:endCxn id="133" idx="1"/>
              </p:cNvCxnSpPr>
              <p:nvPr/>
            </p:nvCxnSpPr>
            <p:spPr>
              <a:xfrm>
                <a:off x="8737128" y="3005079"/>
                <a:ext cx="840557" cy="85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6F04E4B8-6A19-E34F-86D9-E6AF8C073C14}"/>
                  </a:ext>
                </a:extLst>
              </p:cNvPr>
              <p:cNvCxnSpPr>
                <a:cxnSpLocks/>
                <a:stCxn id="97" idx="2"/>
                <a:endCxn id="133" idx="3"/>
              </p:cNvCxnSpPr>
              <p:nvPr/>
            </p:nvCxnSpPr>
            <p:spPr>
              <a:xfrm flipH="1">
                <a:off x="9721685" y="3005081"/>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238CF880-C065-4C42-8C4F-04277A8957C5}"/>
                  </a:ext>
                </a:extLst>
              </p:cNvPr>
              <p:cNvCxnSpPr>
                <a:cxnSpLocks/>
                <a:stCxn id="100" idx="0"/>
                <a:endCxn id="133" idx="2"/>
              </p:cNvCxnSpPr>
              <p:nvPr/>
            </p:nvCxnSpPr>
            <p:spPr>
              <a:xfrm flipH="1" flipV="1">
                <a:off x="9649685" y="3085607"/>
                <a:ext cx="6670"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oup 129">
                <a:extLst>
                  <a:ext uri="{FF2B5EF4-FFF2-40B4-BE49-F238E27FC236}">
                    <a16:creationId xmlns:a16="http://schemas.microsoft.com/office/drawing/2014/main" id="{12AAAA6D-7B4C-E446-B164-DFAD247D6832}"/>
                  </a:ext>
                </a:extLst>
              </p:cNvPr>
              <p:cNvGrpSpPr/>
              <p:nvPr/>
            </p:nvGrpSpPr>
            <p:grpSpPr>
              <a:xfrm>
                <a:off x="9540595" y="2902693"/>
                <a:ext cx="540370" cy="412737"/>
                <a:chOff x="9540595" y="2902693"/>
                <a:chExt cx="540370" cy="412737"/>
              </a:xfrm>
            </p:grpSpPr>
            <p:sp>
              <p:nvSpPr>
                <p:cNvPr id="132" name="Rectangle 131">
                  <a:extLst>
                    <a:ext uri="{FF2B5EF4-FFF2-40B4-BE49-F238E27FC236}">
                      <a16:creationId xmlns:a16="http://schemas.microsoft.com/office/drawing/2014/main" id="{DB0C769D-E5E6-3B4F-BA80-03E19536399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33" name="Rectangle 132">
                  <a:extLst>
                    <a:ext uri="{FF2B5EF4-FFF2-40B4-BE49-F238E27FC236}">
                      <a16:creationId xmlns:a16="http://schemas.microsoft.com/office/drawing/2014/main" id="{E4B702E6-2D7F-404E-BA31-2ED2AF3829C9}"/>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34" name="Rectangle 133">
                  <a:extLst>
                    <a:ext uri="{FF2B5EF4-FFF2-40B4-BE49-F238E27FC236}">
                      <a16:creationId xmlns:a16="http://schemas.microsoft.com/office/drawing/2014/main" id="{72BC40A5-01BC-9447-AD36-708D938BD338}"/>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35" name="TextBox 134">
                      <a:extLst>
                        <a:ext uri="{FF2B5EF4-FFF2-40B4-BE49-F238E27FC236}">
                          <a16:creationId xmlns:a16="http://schemas.microsoft.com/office/drawing/2014/main" id="{15DB5846-82C6-DF48-B24D-51F999680185}"/>
                        </a:ext>
                      </a:extLst>
                    </p:cNvPr>
                    <p:cNvSpPr txBox="1"/>
                    <p:nvPr/>
                  </p:nvSpPr>
                  <p:spPr>
                    <a:xfrm>
                      <a:off x="9772811" y="3017901"/>
                      <a:ext cx="308154"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113" name="TextBox 112">
                      <a:extLst>
                        <a:ext uri="{FF2B5EF4-FFF2-40B4-BE49-F238E27FC236}">
                          <a16:creationId xmlns:a16="http://schemas.microsoft.com/office/drawing/2014/main" id="{69886F6E-583F-D640-8374-6E01D64A6134}"/>
                        </a:ext>
                      </a:extLst>
                    </p:cNvPr>
                    <p:cNvSpPr txBox="1">
                      <a:spLocks noRot="1" noChangeAspect="1" noMove="1" noResize="1" noEditPoints="1" noAdjustHandles="1" noChangeArrowheads="1" noChangeShapeType="1" noTextEdit="1"/>
                    </p:cNvSpPr>
                    <p:nvPr/>
                  </p:nvSpPr>
                  <p:spPr>
                    <a:xfrm>
                      <a:off x="9772811" y="3017901"/>
                      <a:ext cx="308154" cy="297529"/>
                    </a:xfrm>
                    <a:prstGeom prst="rect">
                      <a:avLst/>
                    </a:prstGeom>
                    <a:blipFill>
                      <a:blip r:embed="rId33"/>
                      <a:stretch>
                        <a:fillRect l="-29412" r="-5882" b="-2352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96" name="Oval 95">
                  <a:extLst>
                    <a:ext uri="{FF2B5EF4-FFF2-40B4-BE49-F238E27FC236}">
                      <a16:creationId xmlns:a16="http://schemas.microsoft.com/office/drawing/2014/main" id="{499746FB-4AFE-C647-913E-B287F76652B2}"/>
                    </a:ext>
                  </a:extLst>
                </p:cNvPr>
                <p:cNvSpPr/>
                <p:nvPr/>
              </p:nvSpPr>
              <p:spPr>
                <a:xfrm>
                  <a:off x="7109772" y="3425312"/>
                  <a:ext cx="1213931"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47" name="Oval 46">
                  <a:extLst>
                    <a:ext uri="{FF2B5EF4-FFF2-40B4-BE49-F238E27FC236}">
                      <a16:creationId xmlns:a16="http://schemas.microsoft.com/office/drawing/2014/main" id="{A14C7767-FA17-E840-85EB-FF3C610CA712}"/>
                    </a:ext>
                  </a:extLst>
                </p:cNvPr>
                <p:cNvSpPr>
                  <a:spLocks noRot="1" noChangeAspect="1" noMove="1" noResize="1" noEditPoints="1" noAdjustHandles="1" noChangeArrowheads="1" noChangeShapeType="1" noTextEdit="1"/>
                </p:cNvSpPr>
                <p:nvPr/>
              </p:nvSpPr>
              <p:spPr>
                <a:xfrm>
                  <a:off x="7109772" y="3425312"/>
                  <a:ext cx="1213931" cy="418382"/>
                </a:xfrm>
                <a:prstGeom prst="ellipse">
                  <a:avLst/>
                </a:prstGeom>
                <a:blipFill>
                  <a:blip r:embed="rId3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7" name="Oval 96">
                  <a:extLst>
                    <a:ext uri="{FF2B5EF4-FFF2-40B4-BE49-F238E27FC236}">
                      <a16:creationId xmlns:a16="http://schemas.microsoft.com/office/drawing/2014/main" id="{5024F93C-3534-F64E-BA2C-33E8A377A906}"/>
                    </a:ext>
                  </a:extLst>
                </p:cNvPr>
                <p:cNvSpPr/>
                <p:nvPr/>
              </p:nvSpPr>
              <p:spPr>
                <a:xfrm>
                  <a:off x="10276417" y="3425313"/>
                  <a:ext cx="1058655"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48" name="Oval 47">
                  <a:extLst>
                    <a:ext uri="{FF2B5EF4-FFF2-40B4-BE49-F238E27FC236}">
                      <a16:creationId xmlns:a16="http://schemas.microsoft.com/office/drawing/2014/main" id="{25A11529-D4A1-564A-90FD-6C3D48D75682}"/>
                    </a:ext>
                  </a:extLst>
                </p:cNvPr>
                <p:cNvSpPr>
                  <a:spLocks noRot="1" noChangeAspect="1" noMove="1" noResize="1" noEditPoints="1" noAdjustHandles="1" noChangeArrowheads="1" noChangeShapeType="1" noTextEdit="1"/>
                </p:cNvSpPr>
                <p:nvPr/>
              </p:nvSpPr>
              <p:spPr>
                <a:xfrm>
                  <a:off x="10276417" y="3425313"/>
                  <a:ext cx="1058655" cy="418382"/>
                </a:xfrm>
                <a:prstGeom prst="ellipse">
                  <a:avLst/>
                </a:prstGeom>
                <a:blipFill>
                  <a:blip r:embed="rId3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8" name="Oval 97">
                  <a:extLst>
                    <a:ext uri="{FF2B5EF4-FFF2-40B4-BE49-F238E27FC236}">
                      <a16:creationId xmlns:a16="http://schemas.microsoft.com/office/drawing/2014/main" id="{347026D3-B430-8D40-BB97-2AA44A4032A4}"/>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3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9" name="Oval 98">
                  <a:extLst>
                    <a:ext uri="{FF2B5EF4-FFF2-40B4-BE49-F238E27FC236}">
                      <a16:creationId xmlns:a16="http://schemas.microsoft.com/office/drawing/2014/main" id="{2F63F167-892A-1645-ADF0-46E00F22CDB4}"/>
                    </a:ext>
                  </a:extLst>
                </p:cNvPr>
                <p:cNvSpPr/>
                <p:nvPr/>
              </p:nvSpPr>
              <p:spPr>
                <a:xfrm>
                  <a:off x="6907622" y="4759231"/>
                  <a:ext cx="1650615"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0" name="Oval 49">
                  <a:extLst>
                    <a:ext uri="{FF2B5EF4-FFF2-40B4-BE49-F238E27FC236}">
                      <a16:creationId xmlns:a16="http://schemas.microsoft.com/office/drawing/2014/main" id="{205E7F5E-0E17-9342-9AD4-EF34B5E2A19D}"/>
                    </a:ext>
                  </a:extLst>
                </p:cNvPr>
                <p:cNvSpPr>
                  <a:spLocks noRot="1" noChangeAspect="1" noMove="1" noResize="1" noEditPoints="1" noAdjustHandles="1" noChangeArrowheads="1" noChangeShapeType="1" noTextEdit="1"/>
                </p:cNvSpPr>
                <p:nvPr/>
              </p:nvSpPr>
              <p:spPr>
                <a:xfrm>
                  <a:off x="6907622" y="4759231"/>
                  <a:ext cx="1650615" cy="418382"/>
                </a:xfrm>
                <a:prstGeom prst="ellipse">
                  <a:avLst/>
                </a:prstGeom>
                <a:blipFill>
                  <a:blip r:embed="rId3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0" name="Oval 99">
                  <a:extLst>
                    <a:ext uri="{FF2B5EF4-FFF2-40B4-BE49-F238E27FC236}">
                      <a16:creationId xmlns:a16="http://schemas.microsoft.com/office/drawing/2014/main" id="{CD8FDD27-E548-5748-977A-48C5966A4C33}"/>
                    </a:ext>
                  </a:extLst>
                </p:cNvPr>
                <p:cNvSpPr/>
                <p:nvPr/>
              </p:nvSpPr>
              <p:spPr>
                <a:xfrm>
                  <a:off x="8837373" y="4084198"/>
                  <a:ext cx="811112"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 name="Oval 50">
                  <a:extLst>
                    <a:ext uri="{FF2B5EF4-FFF2-40B4-BE49-F238E27FC236}">
                      <a16:creationId xmlns:a16="http://schemas.microsoft.com/office/drawing/2014/main" id="{9AC1FBE9-F21D-EA48-A323-F686FB12A4E6}"/>
                    </a:ext>
                  </a:extLst>
                </p:cNvPr>
                <p:cNvSpPr>
                  <a:spLocks noRot="1" noChangeAspect="1" noMove="1" noResize="1" noEditPoints="1" noAdjustHandles="1" noChangeArrowheads="1" noChangeShapeType="1" noTextEdit="1"/>
                </p:cNvSpPr>
                <p:nvPr/>
              </p:nvSpPr>
              <p:spPr>
                <a:xfrm>
                  <a:off x="8837373" y="4084198"/>
                  <a:ext cx="811112" cy="418382"/>
                </a:xfrm>
                <a:prstGeom prst="ellipse">
                  <a:avLst/>
                </a:prstGeom>
                <a:blipFill>
                  <a:blip r:embed="rId38"/>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1" name="Oval 100">
                  <a:extLst>
                    <a:ext uri="{FF2B5EF4-FFF2-40B4-BE49-F238E27FC236}">
                      <a16:creationId xmlns:a16="http://schemas.microsoft.com/office/drawing/2014/main" id="{819F96C6-8834-7748-9A83-E9D4BB37A4FA}"/>
                    </a:ext>
                  </a:extLst>
                </p:cNvPr>
                <p:cNvSpPr/>
                <p:nvPr/>
              </p:nvSpPr>
              <p:spPr>
                <a:xfrm>
                  <a:off x="10039464" y="4759231"/>
                  <a:ext cx="1920073"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2" name="Oval 51">
                  <a:extLst>
                    <a:ext uri="{FF2B5EF4-FFF2-40B4-BE49-F238E27FC236}">
                      <a16:creationId xmlns:a16="http://schemas.microsoft.com/office/drawing/2014/main" id="{9FCC2F3D-6161-C34C-8717-9AF96AE9B99A}"/>
                    </a:ext>
                  </a:extLst>
                </p:cNvPr>
                <p:cNvSpPr>
                  <a:spLocks noRot="1" noChangeAspect="1" noMove="1" noResize="1" noEditPoints="1" noAdjustHandles="1" noChangeArrowheads="1" noChangeShapeType="1" noTextEdit="1"/>
                </p:cNvSpPr>
                <p:nvPr/>
              </p:nvSpPr>
              <p:spPr>
                <a:xfrm>
                  <a:off x="10039464" y="4759231"/>
                  <a:ext cx="1920073" cy="418382"/>
                </a:xfrm>
                <a:prstGeom prst="ellipse">
                  <a:avLst/>
                </a:prstGeom>
                <a:blipFill>
                  <a:blip r:embed="rId39"/>
                  <a:stretch>
                    <a:fillRect/>
                  </a:stretch>
                </a:blipFill>
                <a:ln>
                  <a:solidFill>
                    <a:schemeClr val="tx1"/>
                  </a:solidFill>
                </a:ln>
              </p:spPr>
              <p:txBody>
                <a:bodyPr/>
                <a:lstStyle/>
                <a:p>
                  <a:r>
                    <a:rPr lang="en-GB">
                      <a:noFill/>
                    </a:rPr>
                    <a:t> </a:t>
                  </a:r>
                </a:p>
              </p:txBody>
            </p:sp>
          </mc:Fallback>
        </mc:AlternateContent>
        <p:cxnSp>
          <p:nvCxnSpPr>
            <p:cNvPr id="102" name="Straight Connector 101">
              <a:extLst>
                <a:ext uri="{FF2B5EF4-FFF2-40B4-BE49-F238E27FC236}">
                  <a16:creationId xmlns:a16="http://schemas.microsoft.com/office/drawing/2014/main" id="{85B93E84-8B28-DC4A-A5CA-F2A5B32BEF4A}"/>
                </a:ext>
              </a:extLst>
            </p:cNvPr>
            <p:cNvCxnSpPr>
              <a:cxnSpLocks/>
              <a:stCxn id="99" idx="6"/>
              <a:endCxn id="120" idx="1"/>
            </p:cNvCxnSpPr>
            <p:nvPr/>
          </p:nvCxnSpPr>
          <p:spPr>
            <a:xfrm flipV="1">
              <a:off x="8558237" y="4967794"/>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D91595AE-7E66-324D-AC83-2C05D8197718}"/>
                </a:ext>
              </a:extLst>
            </p:cNvPr>
            <p:cNvCxnSpPr>
              <a:cxnSpLocks/>
              <a:stCxn id="100" idx="4"/>
              <a:endCxn id="120" idx="0"/>
            </p:cNvCxnSpPr>
            <p:nvPr/>
          </p:nvCxnSpPr>
          <p:spPr>
            <a:xfrm flipH="1">
              <a:off x="8971232" y="4502580"/>
              <a:ext cx="271697" cy="393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C9C4D2BC-B7F9-D546-A03E-2A7A5D7F9819}"/>
                </a:ext>
              </a:extLst>
            </p:cNvPr>
            <p:cNvCxnSpPr>
              <a:cxnSpLocks/>
              <a:stCxn id="98" idx="0"/>
              <a:endCxn id="120" idx="2"/>
            </p:cNvCxnSpPr>
            <p:nvPr/>
          </p:nvCxnSpPr>
          <p:spPr>
            <a:xfrm flipH="1" flipV="1">
              <a:off x="8971232" y="5039795"/>
              <a:ext cx="273844" cy="473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 name="Group 104">
              <a:extLst>
                <a:ext uri="{FF2B5EF4-FFF2-40B4-BE49-F238E27FC236}">
                  <a16:creationId xmlns:a16="http://schemas.microsoft.com/office/drawing/2014/main" id="{CA67F5FC-4702-5347-BD66-7729D848F72D}"/>
                </a:ext>
              </a:extLst>
            </p:cNvPr>
            <p:cNvGrpSpPr/>
            <p:nvPr/>
          </p:nvGrpSpPr>
          <p:grpSpPr>
            <a:xfrm>
              <a:off x="8610247" y="4856880"/>
              <a:ext cx="474503" cy="412240"/>
              <a:chOff x="9288700" y="2902693"/>
              <a:chExt cx="474503" cy="412240"/>
            </a:xfrm>
          </p:grpSpPr>
          <p:sp>
            <p:nvSpPr>
              <p:cNvPr id="119" name="Rectangle 118">
                <a:extLst>
                  <a:ext uri="{FF2B5EF4-FFF2-40B4-BE49-F238E27FC236}">
                    <a16:creationId xmlns:a16="http://schemas.microsoft.com/office/drawing/2014/main" id="{F93F9ED3-2615-FB43-B6BC-3A02067398E6}"/>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20" name="Rectangle 119">
                <a:extLst>
                  <a:ext uri="{FF2B5EF4-FFF2-40B4-BE49-F238E27FC236}">
                    <a16:creationId xmlns:a16="http://schemas.microsoft.com/office/drawing/2014/main" id="{3F0283D0-A30C-664A-9AC3-39D50BE89470}"/>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21" name="Rectangle 120">
                <a:extLst>
                  <a:ext uri="{FF2B5EF4-FFF2-40B4-BE49-F238E27FC236}">
                    <a16:creationId xmlns:a16="http://schemas.microsoft.com/office/drawing/2014/main" id="{ADA1ABCB-AFF6-D941-AAF9-2058E9AAE05E}"/>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22" name="TextBox 121">
                    <a:extLst>
                      <a:ext uri="{FF2B5EF4-FFF2-40B4-BE49-F238E27FC236}">
                        <a16:creationId xmlns:a16="http://schemas.microsoft.com/office/drawing/2014/main" id="{8BC2C7E7-0305-5140-A87D-DE918F95081D}"/>
                      </a:ext>
                    </a:extLst>
                  </p:cNvPr>
                  <p:cNvSpPr txBox="1"/>
                  <p:nvPr/>
                </p:nvSpPr>
                <p:spPr>
                  <a:xfrm>
                    <a:off x="9288700" y="3017404"/>
                    <a:ext cx="313909"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105" name="TextBox 104">
                    <a:extLst>
                      <a:ext uri="{FF2B5EF4-FFF2-40B4-BE49-F238E27FC236}">
                        <a16:creationId xmlns:a16="http://schemas.microsoft.com/office/drawing/2014/main" id="{9071041E-A08C-5747-A870-23B1DE84FB32}"/>
                      </a:ext>
                    </a:extLst>
                  </p:cNvPr>
                  <p:cNvSpPr txBox="1">
                    <a:spLocks noRot="1" noChangeAspect="1" noMove="1" noResize="1" noEditPoints="1" noAdjustHandles="1" noChangeArrowheads="1" noChangeShapeType="1" noTextEdit="1"/>
                  </p:cNvSpPr>
                  <p:nvPr/>
                </p:nvSpPr>
                <p:spPr>
                  <a:xfrm>
                    <a:off x="9288700" y="3017404"/>
                    <a:ext cx="313909" cy="297529"/>
                  </a:xfrm>
                  <a:prstGeom prst="rect">
                    <a:avLst/>
                  </a:prstGeom>
                  <a:blipFill>
                    <a:blip r:embed="rId40"/>
                    <a:stretch>
                      <a:fillRect l="-15789" b="-22222"/>
                    </a:stretch>
                  </a:blipFill>
                </p:spPr>
                <p:txBody>
                  <a:bodyPr/>
                  <a:lstStyle/>
                  <a:p>
                    <a:r>
                      <a:rPr lang="en-GB">
                        <a:noFill/>
                      </a:rPr>
                      <a:t> </a:t>
                    </a:r>
                  </a:p>
                </p:txBody>
              </p:sp>
            </mc:Fallback>
          </mc:AlternateContent>
        </p:grpSp>
        <p:cxnSp>
          <p:nvCxnSpPr>
            <p:cNvPr id="106" name="Straight Connector 105">
              <a:extLst>
                <a:ext uri="{FF2B5EF4-FFF2-40B4-BE49-F238E27FC236}">
                  <a16:creationId xmlns:a16="http://schemas.microsoft.com/office/drawing/2014/main" id="{D2157E8A-0299-E84B-9592-48D2894DBA67}"/>
                </a:ext>
              </a:extLst>
            </p:cNvPr>
            <p:cNvCxnSpPr>
              <a:cxnSpLocks/>
              <a:stCxn id="100" idx="4"/>
              <a:endCxn id="116" idx="0"/>
            </p:cNvCxnSpPr>
            <p:nvPr/>
          </p:nvCxnSpPr>
          <p:spPr>
            <a:xfrm>
              <a:off x="9242930" y="4502580"/>
              <a:ext cx="259175" cy="393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CCAE5F2B-C8CF-024E-AD22-A077D92727F9}"/>
                </a:ext>
              </a:extLst>
            </p:cNvPr>
            <p:cNvCxnSpPr>
              <a:cxnSpLocks/>
              <a:stCxn id="101" idx="2"/>
              <a:endCxn id="116" idx="3"/>
            </p:cNvCxnSpPr>
            <p:nvPr/>
          </p:nvCxnSpPr>
          <p:spPr>
            <a:xfrm flipH="1" flipV="1">
              <a:off x="9574104" y="4967794"/>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B50B02B9-CBC2-6E4F-8F04-5D8FB005E61A}"/>
                </a:ext>
              </a:extLst>
            </p:cNvPr>
            <p:cNvCxnSpPr>
              <a:cxnSpLocks/>
              <a:stCxn id="98" idx="0"/>
              <a:endCxn id="116" idx="2"/>
            </p:cNvCxnSpPr>
            <p:nvPr/>
          </p:nvCxnSpPr>
          <p:spPr>
            <a:xfrm flipV="1">
              <a:off x="9245076" y="5039795"/>
              <a:ext cx="257028" cy="473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9" name="Group 108">
              <a:extLst>
                <a:ext uri="{FF2B5EF4-FFF2-40B4-BE49-F238E27FC236}">
                  <a16:creationId xmlns:a16="http://schemas.microsoft.com/office/drawing/2014/main" id="{824A86BA-9F01-FE40-A7E5-443C9E417448}"/>
                </a:ext>
              </a:extLst>
            </p:cNvPr>
            <p:cNvGrpSpPr/>
            <p:nvPr/>
          </p:nvGrpSpPr>
          <p:grpSpPr>
            <a:xfrm>
              <a:off x="9393015" y="4856880"/>
              <a:ext cx="546126" cy="412736"/>
              <a:chOff x="9540595" y="2902693"/>
              <a:chExt cx="546126" cy="412736"/>
            </a:xfrm>
          </p:grpSpPr>
          <p:sp>
            <p:nvSpPr>
              <p:cNvPr id="115" name="Rectangle 114">
                <a:extLst>
                  <a:ext uri="{FF2B5EF4-FFF2-40B4-BE49-F238E27FC236}">
                    <a16:creationId xmlns:a16="http://schemas.microsoft.com/office/drawing/2014/main" id="{EB37CD1D-38A5-CA48-A437-28FB6532266B}"/>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16" name="Rectangle 115">
                <a:extLst>
                  <a:ext uri="{FF2B5EF4-FFF2-40B4-BE49-F238E27FC236}">
                    <a16:creationId xmlns:a16="http://schemas.microsoft.com/office/drawing/2014/main" id="{BFAF90D7-E04A-6A4E-B740-6BD3336B30B9}"/>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17" name="Rectangle 116">
                <a:extLst>
                  <a:ext uri="{FF2B5EF4-FFF2-40B4-BE49-F238E27FC236}">
                    <a16:creationId xmlns:a16="http://schemas.microsoft.com/office/drawing/2014/main" id="{EA8BE429-8535-4A41-9BBC-8378CC9272FE}"/>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18" name="TextBox 117">
                    <a:extLst>
                      <a:ext uri="{FF2B5EF4-FFF2-40B4-BE49-F238E27FC236}">
                        <a16:creationId xmlns:a16="http://schemas.microsoft.com/office/drawing/2014/main" id="{54D5DCCD-8779-814C-949E-52A3942077D4}"/>
                      </a:ext>
                    </a:extLst>
                  </p:cNvPr>
                  <p:cNvSpPr txBox="1"/>
                  <p:nvPr/>
                </p:nvSpPr>
                <p:spPr>
                  <a:xfrm>
                    <a:off x="9772811" y="3017900"/>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69" name="TextBox 68">
                    <a:extLst>
                      <a:ext uri="{FF2B5EF4-FFF2-40B4-BE49-F238E27FC236}">
                        <a16:creationId xmlns:a16="http://schemas.microsoft.com/office/drawing/2014/main" id="{B4A431CE-D537-424B-AE04-0271A1CEAEA9}"/>
                      </a:ext>
                    </a:extLst>
                  </p:cNvPr>
                  <p:cNvSpPr txBox="1">
                    <a:spLocks noRot="1" noChangeAspect="1" noMove="1" noResize="1" noEditPoints="1" noAdjustHandles="1" noChangeArrowheads="1" noChangeShapeType="1" noTextEdit="1"/>
                  </p:cNvSpPr>
                  <p:nvPr/>
                </p:nvSpPr>
                <p:spPr>
                  <a:xfrm>
                    <a:off x="9772811" y="3017900"/>
                    <a:ext cx="313910" cy="297529"/>
                  </a:xfrm>
                  <a:prstGeom prst="rect">
                    <a:avLst/>
                  </a:prstGeom>
                  <a:blipFill>
                    <a:blip r:embed="rId41"/>
                    <a:stretch>
                      <a:fillRect l="-15789" b="-22222"/>
                    </a:stretch>
                  </a:blipFill>
                </p:spPr>
                <p:txBody>
                  <a:bodyPr/>
                  <a:lstStyle/>
                  <a:p>
                    <a:r>
                      <a:rPr lang="en-GB">
                        <a:noFill/>
                      </a:rPr>
                      <a:t> </a:t>
                    </a:r>
                  </a:p>
                </p:txBody>
              </p:sp>
            </mc:Fallback>
          </mc:AlternateContent>
        </p:grpSp>
        <p:grpSp>
          <p:nvGrpSpPr>
            <p:cNvPr id="110" name="Group 109">
              <a:extLst>
                <a:ext uri="{FF2B5EF4-FFF2-40B4-BE49-F238E27FC236}">
                  <a16:creationId xmlns:a16="http://schemas.microsoft.com/office/drawing/2014/main" id="{D3FFF2BB-4E0C-CB45-A073-9E196C8B679F}"/>
                </a:ext>
              </a:extLst>
            </p:cNvPr>
            <p:cNvGrpSpPr/>
            <p:nvPr/>
          </p:nvGrpSpPr>
          <p:grpSpPr>
            <a:xfrm>
              <a:off x="9648485" y="4206954"/>
              <a:ext cx="749540" cy="369529"/>
              <a:chOff x="8665851" y="2952819"/>
              <a:chExt cx="749540" cy="369529"/>
            </a:xfrm>
          </p:grpSpPr>
          <p:cxnSp>
            <p:nvCxnSpPr>
              <p:cNvPr id="111" name="Straight Connector 110">
                <a:extLst>
                  <a:ext uri="{FF2B5EF4-FFF2-40B4-BE49-F238E27FC236}">
                    <a16:creationId xmlns:a16="http://schemas.microsoft.com/office/drawing/2014/main" id="{D8A4276E-4FA4-A540-BF5E-95D5EF4779E2}"/>
                  </a:ext>
                </a:extLst>
              </p:cNvPr>
              <p:cNvCxnSpPr>
                <a:cxnSpLocks/>
                <a:stCxn id="100" idx="6"/>
                <a:endCxn id="113" idx="1"/>
              </p:cNvCxnSpPr>
              <p:nvPr/>
            </p:nvCxnSpPr>
            <p:spPr>
              <a:xfrm flipV="1">
                <a:off x="8665851" y="3024819"/>
                <a:ext cx="291631" cy="1443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2" name="Group 111">
                <a:extLst>
                  <a:ext uri="{FF2B5EF4-FFF2-40B4-BE49-F238E27FC236}">
                    <a16:creationId xmlns:a16="http://schemas.microsoft.com/office/drawing/2014/main" id="{0FFE3DBC-A610-924D-88D7-D9718EE648EE}"/>
                  </a:ext>
                </a:extLst>
              </p:cNvPr>
              <p:cNvGrpSpPr/>
              <p:nvPr/>
            </p:nvGrpSpPr>
            <p:grpSpPr>
              <a:xfrm>
                <a:off x="8957481" y="2952819"/>
                <a:ext cx="457910" cy="369529"/>
                <a:chOff x="8957481" y="2952819"/>
                <a:chExt cx="457910" cy="369529"/>
              </a:xfrm>
            </p:grpSpPr>
            <p:sp>
              <p:nvSpPr>
                <p:cNvPr id="113" name="Rectangle 112">
                  <a:extLst>
                    <a:ext uri="{FF2B5EF4-FFF2-40B4-BE49-F238E27FC236}">
                      <a16:creationId xmlns:a16="http://schemas.microsoft.com/office/drawing/2014/main" id="{76423F53-E9AC-574C-AE97-B0CF56DB4579}"/>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14" name="TextBox 113">
                      <a:extLst>
                        <a:ext uri="{FF2B5EF4-FFF2-40B4-BE49-F238E27FC236}">
                          <a16:creationId xmlns:a16="http://schemas.microsoft.com/office/drawing/2014/main" id="{38FBDF5D-66BB-5340-B65C-A31709093E04}"/>
                        </a:ext>
                      </a:extLst>
                    </p:cNvPr>
                    <p:cNvSpPr txBox="1"/>
                    <p:nvPr/>
                  </p:nvSpPr>
                  <p:spPr>
                    <a:xfrm>
                      <a:off x="9101481" y="3024819"/>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65" name="TextBox 64">
                      <a:extLst>
                        <a:ext uri="{FF2B5EF4-FFF2-40B4-BE49-F238E27FC236}">
                          <a16:creationId xmlns:a16="http://schemas.microsoft.com/office/drawing/2014/main" id="{1D36407B-BEB4-B24A-98D8-C29A78D01643}"/>
                        </a:ext>
                      </a:extLst>
                    </p:cNvPr>
                    <p:cNvSpPr txBox="1">
                      <a:spLocks noRot="1" noChangeAspect="1" noMove="1" noResize="1" noEditPoints="1" noAdjustHandles="1" noChangeArrowheads="1" noChangeShapeType="1" noTextEdit="1"/>
                    </p:cNvSpPr>
                    <p:nvPr/>
                  </p:nvSpPr>
                  <p:spPr>
                    <a:xfrm>
                      <a:off x="9101481" y="3024819"/>
                      <a:ext cx="313910" cy="297529"/>
                    </a:xfrm>
                    <a:prstGeom prst="rect">
                      <a:avLst/>
                    </a:prstGeom>
                    <a:blipFill>
                      <a:blip r:embed="rId42"/>
                      <a:stretch>
                        <a:fillRect l="-15789" b="-16667"/>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14131807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 And Their Effect</a:t>
            </a:r>
          </a:p>
        </p:txBody>
      </p:sp>
      <mc:AlternateContent xmlns:mc="http://schemas.openxmlformats.org/markup-compatibility/2006" xmlns:a14="http://schemas.microsoft.com/office/drawing/2010/main">
        <mc:Choice Requires="a14">
          <p:sp>
            <p:nvSpPr>
              <p:cNvPr id="5" name="Content Placeholder 4">
                <a:extLst>
                  <a:ext uri="{FF2B5EF4-FFF2-40B4-BE49-F238E27FC236}">
                    <a16:creationId xmlns:a16="http://schemas.microsoft.com/office/drawing/2014/main" id="{259CE837-DCBB-8248-8E32-27ACD46606E1}"/>
                  </a:ext>
                </a:extLst>
              </p:cNvPr>
              <p:cNvSpPr>
                <a:spLocks noGrp="1"/>
              </p:cNvSpPr>
              <p:nvPr>
                <p:ph idx="1"/>
              </p:nvPr>
            </p:nvSpPr>
            <p:spPr/>
            <p:txBody>
              <a:bodyPr>
                <a:normAutofit/>
              </a:bodyPr>
              <a:lstStyle/>
              <a:p>
                <a:r>
                  <a:rPr lang="en-GB" dirty="0">
                    <a:ea typeface="Cambria Math" charset="0"/>
                    <a:cs typeface="Cambria Math" charset="0"/>
                  </a:rPr>
                  <a:t>Query: </a:t>
                </a:r>
                <a14:m>
                  <m:oMath xmlns:m="http://schemas.openxmlformats.org/officeDocument/2006/math">
                    <m:r>
                      <a:rPr lang="en-GB" i="1" dirty="0">
                        <a:latin typeface="Cambria Math" panose="02040503050406030204" pitchFamily="18" charset="0"/>
                      </a:rPr>
                      <m:t>𝑃</m:t>
                    </m:r>
                    <m:d>
                      <m:dPr>
                        <m:ctrlPr>
                          <a:rPr lang="en-GB" i="1" dirty="0">
                            <a:latin typeface="Cambria Math" panose="02040503050406030204" pitchFamily="18" charset="0"/>
                          </a:rPr>
                        </m:ctrlPr>
                      </m:dPr>
                      <m:e>
                        <m:r>
                          <a:rPr lang="de-DE" i="1" dirty="0">
                            <a:latin typeface="Cambria Math" panose="02040503050406030204" pitchFamily="18" charset="0"/>
                          </a:rPr>
                          <m:t>𝑆𝑖𝑐𝑘</m:t>
                        </m:r>
                        <m:d>
                          <m:dPr>
                            <m:ctrlPr>
                              <a:rPr lang="de-DE" i="1" dirty="0">
                                <a:latin typeface="Cambria Math" panose="02040503050406030204" pitchFamily="18" charset="0"/>
                              </a:rPr>
                            </m:ctrlPr>
                          </m:dPr>
                          <m:e>
                            <m:r>
                              <a:rPr lang="de-DE" i="1" dirty="0">
                                <a:latin typeface="Cambria Math" panose="02040503050406030204" pitchFamily="18" charset="0"/>
                              </a:rPr>
                              <m:t>𝑎𝑙𝑖𝑐𝑒</m:t>
                            </m:r>
                          </m:e>
                        </m:d>
                        <m:r>
                          <a:rPr lang="de-DE" i="1" dirty="0">
                            <a:latin typeface="Cambria Math" panose="02040503050406030204" pitchFamily="18" charset="0"/>
                          </a:rPr>
                          <m:t>, </m:t>
                        </m:r>
                        <m:r>
                          <a:rPr lang="de-DE" i="1" dirty="0">
                            <a:latin typeface="Cambria Math" panose="02040503050406030204" pitchFamily="18" charset="0"/>
                          </a:rPr>
                          <m:t>𝑆𝑖𝑐𝑘</m:t>
                        </m:r>
                        <m:d>
                          <m:dPr>
                            <m:ctrlPr>
                              <a:rPr lang="de-DE" i="1" dirty="0">
                                <a:latin typeface="Cambria Math" panose="02040503050406030204" pitchFamily="18" charset="0"/>
                              </a:rPr>
                            </m:ctrlPr>
                          </m:dPr>
                          <m:e>
                            <m:r>
                              <a:rPr lang="de-DE" i="1" dirty="0">
                                <a:latin typeface="Cambria Math" panose="02040503050406030204" pitchFamily="18" charset="0"/>
                              </a:rPr>
                              <m:t>𝑒𝑣𝑒</m:t>
                            </m:r>
                          </m:e>
                        </m:d>
                        <m:r>
                          <a:rPr lang="de-DE" i="1" dirty="0">
                            <a:latin typeface="Cambria Math" panose="02040503050406030204" pitchFamily="18" charset="0"/>
                          </a:rPr>
                          <m:t>, </m:t>
                        </m:r>
                        <m:r>
                          <a:rPr lang="de-DE" i="1" dirty="0">
                            <a:latin typeface="Cambria Math" panose="02040503050406030204" pitchFamily="18" charset="0"/>
                          </a:rPr>
                          <m:t>𝑆𝑖𝑐𝑘</m:t>
                        </m:r>
                        <m:d>
                          <m:dPr>
                            <m:ctrlPr>
                              <a:rPr lang="de-DE" i="1" dirty="0">
                                <a:latin typeface="Cambria Math" panose="02040503050406030204" pitchFamily="18" charset="0"/>
                              </a:rPr>
                            </m:ctrlPr>
                          </m:dPr>
                          <m:e>
                            <m:r>
                              <a:rPr lang="de-DE" i="1" dirty="0">
                                <a:latin typeface="Cambria Math" panose="02040503050406030204" pitchFamily="18" charset="0"/>
                              </a:rPr>
                              <m:t>𝑏𝑜𝑏</m:t>
                            </m:r>
                          </m:e>
                        </m:d>
                      </m:e>
                    </m:d>
                  </m:oMath>
                </a14:m>
                <a:endParaRPr lang="en-GB" dirty="0">
                  <a:ea typeface="Cambria Math" charset="0"/>
                  <a:cs typeface="Cambria Math" charset="0"/>
                </a:endParaRPr>
              </a:p>
              <a:p>
                <a:r>
                  <a:rPr lang="en-GB" dirty="0">
                    <a:ea typeface="Cambria Math" charset="0"/>
                    <a:cs typeface="Cambria Math" charset="0"/>
                  </a:rPr>
                  <a:t>After shattering, eliminate all non-query terms</a:t>
                </a:r>
              </a:p>
              <a:p>
                <a:pPr lvl="1"/>
                <a:r>
                  <a:rPr lang="en-GB" dirty="0">
                    <a:solidFill>
                      <a:schemeClr val="accent1"/>
                    </a:solidFill>
                    <a:ea typeface="Cambria Math" charset="0"/>
                  </a:rPr>
                  <a:t>Identical</a:t>
                </a:r>
                <a:r>
                  <a:rPr lang="en-GB" dirty="0">
                    <a:ea typeface="Cambria Math" charset="0"/>
                  </a:rPr>
                  <a:t> computations in eliminations </a:t>
                </a:r>
              </a:p>
              <a:p>
                <a:pPr lvl="1"/>
                <a:r>
                  <a:rPr lang="en-GB" dirty="0">
                    <a:solidFill>
                      <a:schemeClr val="accent1"/>
                    </a:solidFill>
                    <a:ea typeface="Cambria Math" charset="0"/>
                  </a:rPr>
                  <a:t>Large </a:t>
                </a:r>
                <a:r>
                  <a:rPr lang="en-GB" dirty="0">
                    <a:ea typeface="Cambria Math" charset="0"/>
                  </a:rPr>
                  <a:t>intermediate results</a:t>
                </a:r>
                <a:endParaRPr lang="en-GB" dirty="0"/>
              </a:p>
              <a:p>
                <a:pPr lvl="1"/>
                <a:r>
                  <a:rPr lang="en-GB" dirty="0">
                    <a:solidFill>
                      <a:schemeClr val="accent1"/>
                    </a:solidFill>
                    <a:ea typeface="Cambria Math" charset="0"/>
                  </a:rPr>
                  <a:t>Symmetries in result</a:t>
                </a:r>
              </a:p>
              <a:p>
                <a:pPr lvl="2"/>
                <a:r>
                  <a:rPr lang="en-GB" dirty="0">
                    <a:ea typeface="Cambria Math" charset="0"/>
                  </a:rPr>
                  <a:t>Encode with</a:t>
                </a:r>
                <a:r>
                  <a:rPr lang="en-GB" dirty="0">
                    <a:solidFill>
                      <a:schemeClr val="accent1"/>
                    </a:solidFill>
                    <a:ea typeface="Cambria Math" charset="0"/>
                  </a:rPr>
                  <a:t> CRV</a:t>
                </a:r>
              </a:p>
            </p:txBody>
          </p:sp>
        </mc:Choice>
        <mc:Fallback xmlns="">
          <p:sp>
            <p:nvSpPr>
              <p:cNvPr id="5" name="Content Placeholder 4">
                <a:extLst>
                  <a:ext uri="{FF2B5EF4-FFF2-40B4-BE49-F238E27FC236}">
                    <a16:creationId xmlns:a16="http://schemas.microsoft.com/office/drawing/2014/main" id="{259CE837-DCBB-8248-8E32-27ACD46606E1}"/>
                  </a:ext>
                </a:extLst>
              </p:cNvPr>
              <p:cNvSpPr>
                <a:spLocks noGrp="1" noRot="1" noChangeAspect="1" noMove="1" noResize="1" noEditPoints="1" noAdjustHandles="1" noChangeArrowheads="1" noChangeShapeType="1" noTextEdit="1"/>
              </p:cNvSpPr>
              <p:nvPr>
                <p:ph idx="1"/>
              </p:nvPr>
            </p:nvSpPr>
            <p:spPr>
              <a:blipFill>
                <a:blip r:embed="rId3"/>
                <a:stretch>
                  <a:fillRect l="-1436" t="-2090"/>
                </a:stretch>
              </a:blipFill>
            </p:spPr>
            <p:txBody>
              <a:bodyPr/>
              <a:lstStyle/>
              <a:p>
                <a:r>
                  <a:rPr lang="en-GB">
                    <a:noFill/>
                  </a:rPr>
                  <a:t> </a:t>
                </a:r>
              </a:p>
            </p:txBody>
          </p:sp>
        </mc:Fallback>
      </mc:AlternateContent>
      <p:sp>
        <p:nvSpPr>
          <p:cNvPr id="3" name="Date Placeholder 2">
            <a:extLst>
              <a:ext uri="{FF2B5EF4-FFF2-40B4-BE49-F238E27FC236}">
                <a16:creationId xmlns:a16="http://schemas.microsoft.com/office/drawing/2014/main" id="{EE78FAA5-24A7-B94C-B2CF-C3D0E0B900CF}"/>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35F3E42C-E608-CE4C-9FE1-1CE36055A8E2}"/>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US" smtClean="0"/>
              <a:t>72</a:t>
            </a:fld>
            <a:endParaRPr lang="en-US"/>
          </a:p>
        </p:txBody>
      </p:sp>
      <mc:AlternateContent xmlns:mc="http://schemas.openxmlformats.org/markup-compatibility/2006" xmlns:a14="http://schemas.microsoft.com/office/drawing/2010/main">
        <mc:Choice Requires="a14">
          <p:graphicFrame>
            <p:nvGraphicFramePr>
              <p:cNvPr id="25" name="Table 24">
                <a:extLst>
                  <a:ext uri="{FF2B5EF4-FFF2-40B4-BE49-F238E27FC236}">
                    <a16:creationId xmlns:a16="http://schemas.microsoft.com/office/drawing/2014/main" id="{516DB296-D21B-CC4B-A56F-4DAFD9786261}"/>
                  </a:ext>
                </a:extLst>
              </p:cNvPr>
              <p:cNvGraphicFramePr>
                <a:graphicFrameLocks noGrp="1"/>
              </p:cNvGraphicFramePr>
              <p:nvPr/>
            </p:nvGraphicFramePr>
            <p:xfrm>
              <a:off x="5441604" y="2613258"/>
              <a:ext cx="3873372" cy="3291840"/>
            </p:xfrm>
            <a:graphic>
              <a:graphicData uri="http://schemas.openxmlformats.org/drawingml/2006/table">
                <a:tbl>
                  <a:tblPr firstRow="1" bandRow="1">
                    <a:tableStyleId>{793D81CF-94F2-401A-BA57-92F5A7B2D0C5}</a:tableStyleId>
                  </a:tblPr>
                  <a:tblGrid>
                    <a:gridCol w="1258824">
                      <a:extLst>
                        <a:ext uri="{9D8B030D-6E8A-4147-A177-3AD203B41FA5}">
                          <a16:colId xmlns:a16="http://schemas.microsoft.com/office/drawing/2014/main" val="20000"/>
                        </a:ext>
                      </a:extLst>
                    </a:gridCol>
                    <a:gridCol w="1119124">
                      <a:extLst>
                        <a:ext uri="{9D8B030D-6E8A-4147-A177-3AD203B41FA5}">
                          <a16:colId xmlns:a16="http://schemas.microsoft.com/office/drawing/2014/main" val="522678024"/>
                        </a:ext>
                      </a:extLst>
                    </a:gridCol>
                    <a:gridCol w="1139761">
                      <a:extLst>
                        <a:ext uri="{9D8B030D-6E8A-4147-A177-3AD203B41FA5}">
                          <a16:colId xmlns:a16="http://schemas.microsoft.com/office/drawing/2014/main" val="4053746044"/>
                        </a:ext>
                      </a:extLst>
                    </a:gridCol>
                    <a:gridCol w="355663">
                      <a:extLst>
                        <a:ext uri="{9D8B030D-6E8A-4147-A177-3AD203B41FA5}">
                          <a16:colId xmlns:a16="http://schemas.microsoft.com/office/drawing/2014/main" val="20003"/>
                        </a:ext>
                      </a:extLst>
                    </a:gridCol>
                  </a:tblGrid>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de-DE" b="0" i="1" smtClean="0">
                                    <a:solidFill>
                                      <a:schemeClr val="bg1"/>
                                    </a:solidFill>
                                    <a:latin typeface="Cambria Math" panose="02040503050406030204" pitchFamily="18" charset="0"/>
                                  </a:rPr>
                                  <m:t>𝑆𝑖𝑐𝑘</m:t>
                                </m:r>
                                <m:r>
                                  <a:rPr lang="de-DE" b="0" i="1" smtClean="0">
                                    <a:solidFill>
                                      <a:schemeClr val="bg1"/>
                                    </a:solidFill>
                                    <a:latin typeface="Cambria Math" panose="02040503050406030204" pitchFamily="18" charset="0"/>
                                  </a:rPr>
                                  <m:t>(</m:t>
                                </m:r>
                                <m:r>
                                  <a:rPr lang="de-DE" b="0" i="1" smtClean="0">
                                    <a:solidFill>
                                      <a:schemeClr val="bg1"/>
                                    </a:solidFill>
                                    <a:latin typeface="Cambria Math" panose="02040503050406030204" pitchFamily="18" charset="0"/>
                                  </a:rPr>
                                  <m:t>𝑎𝑙𝑖𝑐𝑒</m:t>
                                </m:r>
                                <m:r>
                                  <a:rPr lang="de-DE" b="0" i="1" smtClean="0">
                                    <a:solidFill>
                                      <a:schemeClr val="bg1"/>
                                    </a:solidFill>
                                    <a:latin typeface="Cambria Math" panose="02040503050406030204" pitchFamily="18" charset="0"/>
                                  </a:rPr>
                                  <m:t>)</m:t>
                                </m:r>
                              </m:oMath>
                            </m:oMathPara>
                          </a14:m>
                          <a:endParaRPr lang="de-DE" dirty="0">
                            <a:solidFill>
                              <a:schemeClr val="bg1"/>
                            </a:solidFill>
                          </a:endParaRPr>
                        </a:p>
                      </a:txBody>
                      <a:tcPr marL="45720" marR="4572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de-DE" b="0" i="1" smtClean="0">
                                    <a:solidFill>
                                      <a:schemeClr val="bg1"/>
                                    </a:solidFill>
                                    <a:latin typeface="Cambria Math" panose="02040503050406030204" pitchFamily="18" charset="0"/>
                                  </a:rPr>
                                  <m:t>𝑆𝑖𝑐𝑘</m:t>
                                </m:r>
                                <m:r>
                                  <a:rPr lang="de-DE" b="0" i="1" smtClean="0">
                                    <a:solidFill>
                                      <a:schemeClr val="bg1"/>
                                    </a:solidFill>
                                    <a:latin typeface="Cambria Math" panose="02040503050406030204" pitchFamily="18" charset="0"/>
                                  </a:rPr>
                                  <m:t>(</m:t>
                                </m:r>
                                <m:r>
                                  <a:rPr lang="de-DE" b="0" i="1" smtClean="0">
                                    <a:solidFill>
                                      <a:schemeClr val="bg1"/>
                                    </a:solidFill>
                                    <a:latin typeface="Cambria Math" panose="02040503050406030204" pitchFamily="18" charset="0"/>
                                  </a:rPr>
                                  <m:t>𝑒𝑣𝑒</m:t>
                                </m:r>
                                <m:r>
                                  <a:rPr lang="de-DE" b="0" i="1" smtClean="0">
                                    <a:solidFill>
                                      <a:schemeClr val="bg1"/>
                                    </a:solidFill>
                                    <a:latin typeface="Cambria Math" panose="02040503050406030204" pitchFamily="18" charset="0"/>
                                  </a:rPr>
                                  <m:t>)</m:t>
                                </m:r>
                              </m:oMath>
                            </m:oMathPara>
                          </a14:m>
                          <a:endParaRPr lang="de-DE" dirty="0">
                            <a:solidFill>
                              <a:schemeClr val="bg1"/>
                            </a:solidFill>
                          </a:endParaRPr>
                        </a:p>
                      </a:txBody>
                      <a:tcPr marL="45720" marR="4572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de-DE" b="0" i="1" smtClean="0">
                                    <a:solidFill>
                                      <a:schemeClr val="bg1"/>
                                    </a:solidFill>
                                    <a:latin typeface="Cambria Math" panose="02040503050406030204" pitchFamily="18" charset="0"/>
                                  </a:rPr>
                                  <m:t>𝑆𝑖𝑐𝑘</m:t>
                                </m:r>
                                <m:r>
                                  <a:rPr lang="de-DE" b="0" i="1" smtClean="0">
                                    <a:solidFill>
                                      <a:schemeClr val="bg1"/>
                                    </a:solidFill>
                                    <a:latin typeface="Cambria Math" panose="02040503050406030204" pitchFamily="18" charset="0"/>
                                  </a:rPr>
                                  <m:t>(</m:t>
                                </m:r>
                                <m:r>
                                  <a:rPr lang="de-DE" b="0" i="1" smtClean="0">
                                    <a:solidFill>
                                      <a:schemeClr val="bg1"/>
                                    </a:solidFill>
                                    <a:latin typeface="Cambria Math" panose="02040503050406030204" pitchFamily="18" charset="0"/>
                                  </a:rPr>
                                  <m:t>𝑏𝑜𝑏</m:t>
                                </m:r>
                                <m:r>
                                  <a:rPr lang="de-DE" b="0" i="1" smtClean="0">
                                    <a:solidFill>
                                      <a:schemeClr val="bg1"/>
                                    </a:solidFill>
                                    <a:latin typeface="Cambria Math" panose="02040503050406030204" pitchFamily="18" charset="0"/>
                                  </a:rPr>
                                  <m:t>)</m:t>
                                </m:r>
                              </m:oMath>
                            </m:oMathPara>
                          </a14:m>
                          <a:endParaRPr lang="de-DE" dirty="0">
                            <a:solidFill>
                              <a:schemeClr val="bg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sSup>
                                  <m:sSupPr>
                                    <m:ctrlPr>
                                      <a:rPr lang="de-DE" sz="1800" b="0" i="1" smtClean="0">
                                        <a:latin typeface="Cambria Math" panose="02040503050406030204" pitchFamily="18" charset="0"/>
                                      </a:rPr>
                                    </m:ctrlPr>
                                  </m:sSupPr>
                                  <m:e>
                                    <m:r>
                                      <a:rPr lang="de-DE" sz="1800" b="0" i="1" smtClean="0">
                                        <a:latin typeface="Cambria Math" panose="02040503050406030204" pitchFamily="18" charset="0"/>
                                      </a:rPr>
                                      <m:t>𝑔</m:t>
                                    </m:r>
                                  </m:e>
                                  <m:sup>
                                    <m:r>
                                      <a:rPr lang="de-DE" sz="1800" b="0" i="1" smtClean="0">
                                        <a:latin typeface="Cambria Math" panose="02040503050406030204" pitchFamily="18" charset="0"/>
                                      </a:rPr>
                                      <m:t>′</m:t>
                                    </m:r>
                                  </m:sup>
                                </m:sSup>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𝑓𝑎𝑙𝑠𝑒</m:t>
                                </m:r>
                              </m:oMath>
                            </m:oMathPara>
                          </a14:m>
                          <a:endParaRPr lang="en-US" sz="1800" i="1"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𝑓𝑎𝑙𝑠𝑒</m:t>
                                </m:r>
                              </m:oMath>
                            </m:oMathPara>
                          </a14:m>
                          <a:endParaRPr lang="en-US" sz="1800" i="1"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𝑓𝑎𝑙𝑠𝑒</m:t>
                                </m:r>
                              </m:oMath>
                            </m:oMathPara>
                          </a14:m>
                          <a:endParaRPr lang="en-US" sz="1800" i="1"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1</m:t>
                                </m:r>
                              </m:oMath>
                            </m:oMathPara>
                          </a14:m>
                          <a:endParaRPr lang="en-US" sz="180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1"/>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𝑓𝑎𝑙𝑠𝑒</m:t>
                                </m:r>
                              </m:oMath>
                            </m:oMathPara>
                          </a14:m>
                          <a:endParaRPr lang="en-US" sz="1800" i="1" dirty="0">
                            <a:solidFill>
                              <a:srgbClr val="FFC000"/>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𝑓𝑎𝑙𝑠𝑒</m:t>
                                </m:r>
                              </m:oMath>
                            </m:oMathPara>
                          </a14:m>
                          <a:endParaRPr lang="en-US" sz="1800" i="1" dirty="0">
                            <a:solidFill>
                              <a:srgbClr val="FFC000"/>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𝑡𝑟𝑢𝑒</m:t>
                                </m:r>
                              </m:oMath>
                            </m:oMathPara>
                          </a14:m>
                          <a:endParaRPr lang="en-US" sz="1800" i="1" dirty="0">
                            <a:solidFill>
                              <a:srgbClr val="FFC000"/>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2</m:t>
                                </m:r>
                              </m:oMath>
                            </m:oMathPara>
                          </a14:m>
                          <a:endParaRPr lang="en-US" sz="1800" dirty="0">
                            <a:solidFill>
                              <a:srgbClr val="FFC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5"/>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𝑓𝑎𝑙𝑠𝑒</m:t>
                                </m:r>
                              </m:oMath>
                            </m:oMathPara>
                          </a14:m>
                          <a:endParaRPr lang="en-US" sz="1800" i="1" dirty="0">
                            <a:solidFill>
                              <a:srgbClr val="FFC000"/>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𝑡𝑟𝑢𝑒</m:t>
                                </m:r>
                              </m:oMath>
                            </m:oMathPara>
                          </a14:m>
                          <a:endParaRPr lang="en-US" sz="1800" i="1" dirty="0">
                            <a:solidFill>
                              <a:srgbClr val="FFC000"/>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𝑓𝑎𝑙𝑠𝑒</m:t>
                                </m:r>
                              </m:oMath>
                            </m:oMathPara>
                          </a14:m>
                          <a:endParaRPr lang="en-US" sz="1800" i="1" dirty="0">
                            <a:solidFill>
                              <a:srgbClr val="FFC000"/>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2</m:t>
                                </m:r>
                              </m:oMath>
                            </m:oMathPara>
                          </a14:m>
                          <a:endParaRPr lang="en-US" sz="1800" dirty="0">
                            <a:solidFill>
                              <a:srgbClr val="FFC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3713220781"/>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𝑓𝑎𝑙𝑠𝑒</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𝑡𝑟𝑢𝑒</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𝑡𝑟𝑢𝑒</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3</m:t>
                                </m:r>
                              </m:oMath>
                            </m:oMathPara>
                          </a14:m>
                          <a:endParaRPr lang="en-US" sz="1800" dirty="0">
                            <a:solidFill>
                              <a:schemeClr val="accent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4062228357"/>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𝑡𝑟𝑢𝑒</m:t>
                                </m:r>
                              </m:oMath>
                            </m:oMathPara>
                          </a14:m>
                          <a:endParaRPr lang="en-US" sz="1800" i="1" dirty="0">
                            <a:solidFill>
                              <a:srgbClr val="FFC000"/>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𝑓𝑎𝑙𝑠𝑒</m:t>
                                </m:r>
                              </m:oMath>
                            </m:oMathPara>
                          </a14:m>
                          <a:endParaRPr lang="en-US" sz="1800" i="1" dirty="0">
                            <a:solidFill>
                              <a:srgbClr val="FFC000"/>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𝑓𝑎𝑙𝑠𝑒</m:t>
                                </m:r>
                              </m:oMath>
                            </m:oMathPara>
                          </a14:m>
                          <a:endParaRPr lang="en-US" sz="1800" i="1" dirty="0">
                            <a:solidFill>
                              <a:srgbClr val="FFC000"/>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2</m:t>
                                </m:r>
                              </m:oMath>
                            </m:oMathPara>
                          </a14:m>
                          <a:endParaRPr lang="en-US" sz="1800" dirty="0">
                            <a:solidFill>
                              <a:srgbClr val="FFC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724738102"/>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𝑡𝑟𝑢𝑒</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𝑓𝑎𝑙𝑠𝑒</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𝑡𝑟𝑢𝑒</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3</m:t>
                                </m:r>
                              </m:oMath>
                            </m:oMathPara>
                          </a14:m>
                          <a:endParaRPr lang="en-US" sz="1800" dirty="0">
                            <a:solidFill>
                              <a:schemeClr val="accent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3678766813"/>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𝑡𝑟𝑢𝑒</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𝑡𝑟𝑢𝑒</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𝑓𝑎𝑙𝑠𝑒</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3</m:t>
                                </m:r>
                              </m:oMath>
                            </m:oMathPara>
                          </a14:m>
                          <a:endParaRPr lang="en-US" sz="1800" dirty="0">
                            <a:solidFill>
                              <a:schemeClr val="accent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4178717842"/>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𝑡𝑟𝑢𝑒</m:t>
                                </m:r>
                              </m:oMath>
                            </m:oMathPara>
                          </a14:m>
                          <a:endParaRPr lang="en-US" sz="1800" i="1"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𝑡𝑟𝑢𝑒</m:t>
                                </m:r>
                              </m:oMath>
                            </m:oMathPara>
                          </a14:m>
                          <a:endParaRPr lang="en-US" sz="1800" i="1"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𝑡𝑟𝑢𝑒</m:t>
                                </m:r>
                              </m:oMath>
                            </m:oMathPara>
                          </a14:m>
                          <a:endParaRPr lang="en-US" sz="1800" i="1"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4</m:t>
                                </m:r>
                              </m:oMath>
                            </m:oMathPara>
                          </a14:m>
                          <a:endParaRPr lang="en-US" sz="180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283414393"/>
                      </a:ext>
                    </a:extLst>
                  </a:tr>
                </a:tbl>
              </a:graphicData>
            </a:graphic>
          </p:graphicFrame>
        </mc:Choice>
        <mc:Fallback xmlns="">
          <p:graphicFrame>
            <p:nvGraphicFramePr>
              <p:cNvPr id="25" name="Table 24">
                <a:extLst>
                  <a:ext uri="{FF2B5EF4-FFF2-40B4-BE49-F238E27FC236}">
                    <a16:creationId xmlns:a16="http://schemas.microsoft.com/office/drawing/2014/main" id="{516DB296-D21B-CC4B-A56F-4DAFD9786261}"/>
                  </a:ext>
                </a:extLst>
              </p:cNvPr>
              <p:cNvGraphicFramePr>
                <a:graphicFrameLocks noGrp="1"/>
              </p:cNvGraphicFramePr>
              <p:nvPr>
                <p:extLst>
                  <p:ext uri="{D42A27DB-BD31-4B8C-83A1-F6EECF244321}">
                    <p14:modId xmlns:p14="http://schemas.microsoft.com/office/powerpoint/2010/main" val="3299370333"/>
                  </p:ext>
                </p:extLst>
              </p:nvPr>
            </p:nvGraphicFramePr>
            <p:xfrm>
              <a:off x="5441604" y="2613258"/>
              <a:ext cx="3873372" cy="3291840"/>
            </p:xfrm>
            <a:graphic>
              <a:graphicData uri="http://schemas.openxmlformats.org/drawingml/2006/table">
                <a:tbl>
                  <a:tblPr firstRow="1" bandRow="1">
                    <a:tableStyleId>{793D81CF-94F2-401A-BA57-92F5A7B2D0C5}</a:tableStyleId>
                  </a:tblPr>
                  <a:tblGrid>
                    <a:gridCol w="1258824">
                      <a:extLst>
                        <a:ext uri="{9D8B030D-6E8A-4147-A177-3AD203B41FA5}">
                          <a16:colId xmlns:a16="http://schemas.microsoft.com/office/drawing/2014/main" val="20000"/>
                        </a:ext>
                      </a:extLst>
                    </a:gridCol>
                    <a:gridCol w="1119124">
                      <a:extLst>
                        <a:ext uri="{9D8B030D-6E8A-4147-A177-3AD203B41FA5}">
                          <a16:colId xmlns:a16="http://schemas.microsoft.com/office/drawing/2014/main" val="522678024"/>
                        </a:ext>
                      </a:extLst>
                    </a:gridCol>
                    <a:gridCol w="1139761">
                      <a:extLst>
                        <a:ext uri="{9D8B030D-6E8A-4147-A177-3AD203B41FA5}">
                          <a16:colId xmlns:a16="http://schemas.microsoft.com/office/drawing/2014/main" val="4053746044"/>
                        </a:ext>
                      </a:extLst>
                    </a:gridCol>
                    <a:gridCol w="355663">
                      <a:extLst>
                        <a:ext uri="{9D8B030D-6E8A-4147-A177-3AD203B41FA5}">
                          <a16:colId xmlns:a16="http://schemas.microsoft.com/office/drawing/2014/main" val="20003"/>
                        </a:ext>
                      </a:extLst>
                    </a:gridCol>
                  </a:tblGrid>
                  <a:tr h="365760">
                    <a:tc>
                      <a:txBody>
                        <a:bodyPr/>
                        <a:lstStyle/>
                        <a:p>
                          <a:endParaRPr lang="en-US"/>
                        </a:p>
                      </a:txBody>
                      <a:tcPr marL="45720" marR="45720">
                        <a:blipFill>
                          <a:blip r:embed="rId4"/>
                          <a:stretch>
                            <a:fillRect l="-1010" t="-3448" r="-209091" b="-800000"/>
                          </a:stretch>
                        </a:blipFill>
                      </a:tcPr>
                    </a:tc>
                    <a:tc>
                      <a:txBody>
                        <a:bodyPr/>
                        <a:lstStyle/>
                        <a:p>
                          <a:endParaRPr lang="en-US"/>
                        </a:p>
                      </a:txBody>
                      <a:tcPr marL="45720" marR="45720">
                        <a:blipFill>
                          <a:blip r:embed="rId4"/>
                          <a:stretch>
                            <a:fillRect l="-112360" t="-3448" r="-132584" b="-800000"/>
                          </a:stretch>
                        </a:blipFill>
                      </a:tcPr>
                    </a:tc>
                    <a:tc>
                      <a:txBody>
                        <a:bodyPr/>
                        <a:lstStyle/>
                        <a:p>
                          <a:endParaRPr lang="en-US"/>
                        </a:p>
                      </a:txBody>
                      <a:tcPr marL="45720" marR="45720">
                        <a:blipFill>
                          <a:blip r:embed="rId4"/>
                          <a:stretch>
                            <a:fillRect l="-210000" t="-3448" r="-31111" b="-800000"/>
                          </a:stretch>
                        </a:blipFill>
                      </a:tcPr>
                    </a:tc>
                    <a:tc>
                      <a:txBody>
                        <a:bodyPr/>
                        <a:lstStyle/>
                        <a:p>
                          <a:endParaRPr lang="en-US"/>
                        </a:p>
                      </a:txBody>
                      <a:tcPr marL="45720" marR="45720">
                        <a:blipFill>
                          <a:blip r:embed="rId4"/>
                          <a:stretch>
                            <a:fillRect l="-996429" t="-3448" b="-800000"/>
                          </a:stretch>
                        </a:blipFill>
                      </a:tcPr>
                    </a:tc>
                    <a:extLst>
                      <a:ext uri="{0D108BD9-81ED-4DB2-BD59-A6C34878D82A}">
                        <a16:rowId xmlns:a16="http://schemas.microsoft.com/office/drawing/2014/main" val="10000"/>
                      </a:ext>
                    </a:extLst>
                  </a:tr>
                  <a:tr h="365760">
                    <a:tc>
                      <a:txBody>
                        <a:bodyPr/>
                        <a:lstStyle/>
                        <a:p>
                          <a:endParaRPr lang="en-US"/>
                        </a:p>
                      </a:txBody>
                      <a:tcPr marL="45720" marR="45720">
                        <a:blipFill>
                          <a:blip r:embed="rId4"/>
                          <a:stretch>
                            <a:fillRect l="-1010" t="-103448" r="-209091" b="-700000"/>
                          </a:stretch>
                        </a:blipFill>
                      </a:tcPr>
                    </a:tc>
                    <a:tc>
                      <a:txBody>
                        <a:bodyPr/>
                        <a:lstStyle/>
                        <a:p>
                          <a:endParaRPr lang="en-US"/>
                        </a:p>
                      </a:txBody>
                      <a:tcPr marL="45720" marR="45720">
                        <a:blipFill>
                          <a:blip r:embed="rId4"/>
                          <a:stretch>
                            <a:fillRect l="-112360" t="-103448" r="-132584" b="-700000"/>
                          </a:stretch>
                        </a:blipFill>
                      </a:tcPr>
                    </a:tc>
                    <a:tc>
                      <a:txBody>
                        <a:bodyPr/>
                        <a:lstStyle/>
                        <a:p>
                          <a:endParaRPr lang="en-US"/>
                        </a:p>
                      </a:txBody>
                      <a:tcPr marL="45720" marR="45720">
                        <a:blipFill>
                          <a:blip r:embed="rId4"/>
                          <a:stretch>
                            <a:fillRect l="-210000" t="-103448" r="-31111" b="-700000"/>
                          </a:stretch>
                        </a:blipFill>
                      </a:tcPr>
                    </a:tc>
                    <a:tc>
                      <a:txBody>
                        <a:bodyPr/>
                        <a:lstStyle/>
                        <a:p>
                          <a:endParaRPr lang="en-US"/>
                        </a:p>
                      </a:txBody>
                      <a:tcPr marL="45720" marR="45720">
                        <a:blipFill>
                          <a:blip r:embed="rId4"/>
                          <a:stretch>
                            <a:fillRect l="-996429" t="-103448" b="-700000"/>
                          </a:stretch>
                        </a:blipFill>
                      </a:tcPr>
                    </a:tc>
                    <a:extLst>
                      <a:ext uri="{0D108BD9-81ED-4DB2-BD59-A6C34878D82A}">
                        <a16:rowId xmlns:a16="http://schemas.microsoft.com/office/drawing/2014/main" val="10001"/>
                      </a:ext>
                    </a:extLst>
                  </a:tr>
                  <a:tr h="365760">
                    <a:tc>
                      <a:txBody>
                        <a:bodyPr/>
                        <a:lstStyle/>
                        <a:p>
                          <a:endParaRPr lang="en-US"/>
                        </a:p>
                      </a:txBody>
                      <a:tcPr marL="45720" marR="45720">
                        <a:blipFill>
                          <a:blip r:embed="rId4"/>
                          <a:stretch>
                            <a:fillRect l="-1010" t="-203448" r="-209091" b="-600000"/>
                          </a:stretch>
                        </a:blipFill>
                      </a:tcPr>
                    </a:tc>
                    <a:tc>
                      <a:txBody>
                        <a:bodyPr/>
                        <a:lstStyle/>
                        <a:p>
                          <a:endParaRPr lang="en-US"/>
                        </a:p>
                      </a:txBody>
                      <a:tcPr marL="45720" marR="45720">
                        <a:blipFill>
                          <a:blip r:embed="rId4"/>
                          <a:stretch>
                            <a:fillRect l="-112360" t="-203448" r="-132584" b="-600000"/>
                          </a:stretch>
                        </a:blipFill>
                      </a:tcPr>
                    </a:tc>
                    <a:tc>
                      <a:txBody>
                        <a:bodyPr/>
                        <a:lstStyle/>
                        <a:p>
                          <a:endParaRPr lang="en-US"/>
                        </a:p>
                      </a:txBody>
                      <a:tcPr marL="45720" marR="45720">
                        <a:blipFill>
                          <a:blip r:embed="rId4"/>
                          <a:stretch>
                            <a:fillRect l="-210000" t="-203448" r="-31111" b="-600000"/>
                          </a:stretch>
                        </a:blipFill>
                      </a:tcPr>
                    </a:tc>
                    <a:tc>
                      <a:txBody>
                        <a:bodyPr/>
                        <a:lstStyle/>
                        <a:p>
                          <a:endParaRPr lang="en-US"/>
                        </a:p>
                      </a:txBody>
                      <a:tcPr marL="45720" marR="45720">
                        <a:blipFill>
                          <a:blip r:embed="rId4"/>
                          <a:stretch>
                            <a:fillRect l="-996429" t="-203448" b="-600000"/>
                          </a:stretch>
                        </a:blipFill>
                      </a:tcPr>
                    </a:tc>
                    <a:extLst>
                      <a:ext uri="{0D108BD9-81ED-4DB2-BD59-A6C34878D82A}">
                        <a16:rowId xmlns:a16="http://schemas.microsoft.com/office/drawing/2014/main" val="10005"/>
                      </a:ext>
                    </a:extLst>
                  </a:tr>
                  <a:tr h="365760">
                    <a:tc>
                      <a:txBody>
                        <a:bodyPr/>
                        <a:lstStyle/>
                        <a:p>
                          <a:endParaRPr lang="en-US"/>
                        </a:p>
                      </a:txBody>
                      <a:tcPr marL="45720" marR="45720">
                        <a:blipFill>
                          <a:blip r:embed="rId4"/>
                          <a:stretch>
                            <a:fillRect l="-1010" t="-303448" r="-209091" b="-500000"/>
                          </a:stretch>
                        </a:blipFill>
                      </a:tcPr>
                    </a:tc>
                    <a:tc>
                      <a:txBody>
                        <a:bodyPr/>
                        <a:lstStyle/>
                        <a:p>
                          <a:endParaRPr lang="en-US"/>
                        </a:p>
                      </a:txBody>
                      <a:tcPr marL="45720" marR="45720">
                        <a:blipFill>
                          <a:blip r:embed="rId4"/>
                          <a:stretch>
                            <a:fillRect l="-112360" t="-303448" r="-132584" b="-500000"/>
                          </a:stretch>
                        </a:blipFill>
                      </a:tcPr>
                    </a:tc>
                    <a:tc>
                      <a:txBody>
                        <a:bodyPr/>
                        <a:lstStyle/>
                        <a:p>
                          <a:endParaRPr lang="en-US"/>
                        </a:p>
                      </a:txBody>
                      <a:tcPr marL="45720" marR="45720">
                        <a:blipFill>
                          <a:blip r:embed="rId4"/>
                          <a:stretch>
                            <a:fillRect l="-210000" t="-303448" r="-31111" b="-500000"/>
                          </a:stretch>
                        </a:blipFill>
                      </a:tcPr>
                    </a:tc>
                    <a:tc>
                      <a:txBody>
                        <a:bodyPr/>
                        <a:lstStyle/>
                        <a:p>
                          <a:endParaRPr lang="en-US"/>
                        </a:p>
                      </a:txBody>
                      <a:tcPr marL="45720" marR="45720">
                        <a:blipFill>
                          <a:blip r:embed="rId4"/>
                          <a:stretch>
                            <a:fillRect l="-996429" t="-303448" b="-500000"/>
                          </a:stretch>
                        </a:blipFill>
                      </a:tcPr>
                    </a:tc>
                    <a:extLst>
                      <a:ext uri="{0D108BD9-81ED-4DB2-BD59-A6C34878D82A}">
                        <a16:rowId xmlns:a16="http://schemas.microsoft.com/office/drawing/2014/main" val="3713220781"/>
                      </a:ext>
                    </a:extLst>
                  </a:tr>
                  <a:tr h="365760">
                    <a:tc>
                      <a:txBody>
                        <a:bodyPr/>
                        <a:lstStyle/>
                        <a:p>
                          <a:endParaRPr lang="en-US"/>
                        </a:p>
                      </a:txBody>
                      <a:tcPr marL="45720" marR="45720">
                        <a:blipFill>
                          <a:blip r:embed="rId4"/>
                          <a:stretch>
                            <a:fillRect l="-1010" t="-417857" r="-209091" b="-417857"/>
                          </a:stretch>
                        </a:blipFill>
                      </a:tcPr>
                    </a:tc>
                    <a:tc>
                      <a:txBody>
                        <a:bodyPr/>
                        <a:lstStyle/>
                        <a:p>
                          <a:endParaRPr lang="en-US"/>
                        </a:p>
                      </a:txBody>
                      <a:tcPr marL="45720" marR="45720">
                        <a:blipFill>
                          <a:blip r:embed="rId4"/>
                          <a:stretch>
                            <a:fillRect l="-112360" t="-417857" r="-132584" b="-417857"/>
                          </a:stretch>
                        </a:blipFill>
                      </a:tcPr>
                    </a:tc>
                    <a:tc>
                      <a:txBody>
                        <a:bodyPr/>
                        <a:lstStyle/>
                        <a:p>
                          <a:endParaRPr lang="en-US"/>
                        </a:p>
                      </a:txBody>
                      <a:tcPr marL="45720" marR="45720">
                        <a:blipFill>
                          <a:blip r:embed="rId4"/>
                          <a:stretch>
                            <a:fillRect l="-210000" t="-417857" r="-31111" b="-417857"/>
                          </a:stretch>
                        </a:blipFill>
                      </a:tcPr>
                    </a:tc>
                    <a:tc>
                      <a:txBody>
                        <a:bodyPr/>
                        <a:lstStyle/>
                        <a:p>
                          <a:endParaRPr lang="en-US"/>
                        </a:p>
                      </a:txBody>
                      <a:tcPr marL="45720" marR="45720">
                        <a:blipFill>
                          <a:blip r:embed="rId4"/>
                          <a:stretch>
                            <a:fillRect l="-996429" t="-417857" b="-417857"/>
                          </a:stretch>
                        </a:blipFill>
                      </a:tcPr>
                    </a:tc>
                    <a:extLst>
                      <a:ext uri="{0D108BD9-81ED-4DB2-BD59-A6C34878D82A}">
                        <a16:rowId xmlns:a16="http://schemas.microsoft.com/office/drawing/2014/main" val="4062228357"/>
                      </a:ext>
                    </a:extLst>
                  </a:tr>
                  <a:tr h="365760">
                    <a:tc>
                      <a:txBody>
                        <a:bodyPr/>
                        <a:lstStyle/>
                        <a:p>
                          <a:endParaRPr lang="en-US"/>
                        </a:p>
                      </a:txBody>
                      <a:tcPr marL="45720" marR="45720">
                        <a:blipFill>
                          <a:blip r:embed="rId4"/>
                          <a:stretch>
                            <a:fillRect l="-1010" t="-500000" r="-209091" b="-303448"/>
                          </a:stretch>
                        </a:blipFill>
                      </a:tcPr>
                    </a:tc>
                    <a:tc>
                      <a:txBody>
                        <a:bodyPr/>
                        <a:lstStyle/>
                        <a:p>
                          <a:endParaRPr lang="en-US"/>
                        </a:p>
                      </a:txBody>
                      <a:tcPr marL="45720" marR="45720">
                        <a:blipFill>
                          <a:blip r:embed="rId4"/>
                          <a:stretch>
                            <a:fillRect l="-112360" t="-500000" r="-132584" b="-303448"/>
                          </a:stretch>
                        </a:blipFill>
                      </a:tcPr>
                    </a:tc>
                    <a:tc>
                      <a:txBody>
                        <a:bodyPr/>
                        <a:lstStyle/>
                        <a:p>
                          <a:endParaRPr lang="en-US"/>
                        </a:p>
                      </a:txBody>
                      <a:tcPr marL="45720" marR="45720">
                        <a:blipFill>
                          <a:blip r:embed="rId4"/>
                          <a:stretch>
                            <a:fillRect l="-210000" t="-500000" r="-31111" b="-303448"/>
                          </a:stretch>
                        </a:blipFill>
                      </a:tcPr>
                    </a:tc>
                    <a:tc>
                      <a:txBody>
                        <a:bodyPr/>
                        <a:lstStyle/>
                        <a:p>
                          <a:endParaRPr lang="en-US"/>
                        </a:p>
                      </a:txBody>
                      <a:tcPr marL="45720" marR="45720">
                        <a:blipFill>
                          <a:blip r:embed="rId4"/>
                          <a:stretch>
                            <a:fillRect l="-996429" t="-500000" b="-303448"/>
                          </a:stretch>
                        </a:blipFill>
                      </a:tcPr>
                    </a:tc>
                    <a:extLst>
                      <a:ext uri="{0D108BD9-81ED-4DB2-BD59-A6C34878D82A}">
                        <a16:rowId xmlns:a16="http://schemas.microsoft.com/office/drawing/2014/main" val="724738102"/>
                      </a:ext>
                    </a:extLst>
                  </a:tr>
                  <a:tr h="365760">
                    <a:tc>
                      <a:txBody>
                        <a:bodyPr/>
                        <a:lstStyle/>
                        <a:p>
                          <a:endParaRPr lang="en-US"/>
                        </a:p>
                      </a:txBody>
                      <a:tcPr marL="45720" marR="45720">
                        <a:blipFill>
                          <a:blip r:embed="rId4"/>
                          <a:stretch>
                            <a:fillRect l="-1010" t="-600000" r="-209091" b="-203448"/>
                          </a:stretch>
                        </a:blipFill>
                      </a:tcPr>
                    </a:tc>
                    <a:tc>
                      <a:txBody>
                        <a:bodyPr/>
                        <a:lstStyle/>
                        <a:p>
                          <a:endParaRPr lang="en-US"/>
                        </a:p>
                      </a:txBody>
                      <a:tcPr marL="45720" marR="45720">
                        <a:blipFill>
                          <a:blip r:embed="rId4"/>
                          <a:stretch>
                            <a:fillRect l="-112360" t="-600000" r="-132584" b="-203448"/>
                          </a:stretch>
                        </a:blipFill>
                      </a:tcPr>
                    </a:tc>
                    <a:tc>
                      <a:txBody>
                        <a:bodyPr/>
                        <a:lstStyle/>
                        <a:p>
                          <a:endParaRPr lang="en-US"/>
                        </a:p>
                      </a:txBody>
                      <a:tcPr marL="45720" marR="45720">
                        <a:blipFill>
                          <a:blip r:embed="rId4"/>
                          <a:stretch>
                            <a:fillRect l="-210000" t="-600000" r="-31111" b="-203448"/>
                          </a:stretch>
                        </a:blipFill>
                      </a:tcPr>
                    </a:tc>
                    <a:tc>
                      <a:txBody>
                        <a:bodyPr/>
                        <a:lstStyle/>
                        <a:p>
                          <a:endParaRPr lang="en-US"/>
                        </a:p>
                      </a:txBody>
                      <a:tcPr marL="45720" marR="45720">
                        <a:blipFill>
                          <a:blip r:embed="rId4"/>
                          <a:stretch>
                            <a:fillRect l="-996429" t="-600000" b="-203448"/>
                          </a:stretch>
                        </a:blipFill>
                      </a:tcPr>
                    </a:tc>
                    <a:extLst>
                      <a:ext uri="{0D108BD9-81ED-4DB2-BD59-A6C34878D82A}">
                        <a16:rowId xmlns:a16="http://schemas.microsoft.com/office/drawing/2014/main" val="3678766813"/>
                      </a:ext>
                    </a:extLst>
                  </a:tr>
                  <a:tr h="365760">
                    <a:tc>
                      <a:txBody>
                        <a:bodyPr/>
                        <a:lstStyle/>
                        <a:p>
                          <a:endParaRPr lang="en-US"/>
                        </a:p>
                      </a:txBody>
                      <a:tcPr marL="45720" marR="45720">
                        <a:blipFill>
                          <a:blip r:embed="rId4"/>
                          <a:stretch>
                            <a:fillRect l="-1010" t="-700000" r="-209091" b="-103448"/>
                          </a:stretch>
                        </a:blipFill>
                      </a:tcPr>
                    </a:tc>
                    <a:tc>
                      <a:txBody>
                        <a:bodyPr/>
                        <a:lstStyle/>
                        <a:p>
                          <a:endParaRPr lang="en-US"/>
                        </a:p>
                      </a:txBody>
                      <a:tcPr marL="45720" marR="45720">
                        <a:blipFill>
                          <a:blip r:embed="rId4"/>
                          <a:stretch>
                            <a:fillRect l="-112360" t="-700000" r="-132584" b="-103448"/>
                          </a:stretch>
                        </a:blipFill>
                      </a:tcPr>
                    </a:tc>
                    <a:tc>
                      <a:txBody>
                        <a:bodyPr/>
                        <a:lstStyle/>
                        <a:p>
                          <a:endParaRPr lang="en-US"/>
                        </a:p>
                      </a:txBody>
                      <a:tcPr marL="45720" marR="45720">
                        <a:blipFill>
                          <a:blip r:embed="rId4"/>
                          <a:stretch>
                            <a:fillRect l="-210000" t="-700000" r="-31111" b="-103448"/>
                          </a:stretch>
                        </a:blipFill>
                      </a:tcPr>
                    </a:tc>
                    <a:tc>
                      <a:txBody>
                        <a:bodyPr/>
                        <a:lstStyle/>
                        <a:p>
                          <a:endParaRPr lang="en-US"/>
                        </a:p>
                      </a:txBody>
                      <a:tcPr marL="45720" marR="45720">
                        <a:blipFill>
                          <a:blip r:embed="rId4"/>
                          <a:stretch>
                            <a:fillRect l="-996429" t="-700000" b="-103448"/>
                          </a:stretch>
                        </a:blipFill>
                      </a:tcPr>
                    </a:tc>
                    <a:extLst>
                      <a:ext uri="{0D108BD9-81ED-4DB2-BD59-A6C34878D82A}">
                        <a16:rowId xmlns:a16="http://schemas.microsoft.com/office/drawing/2014/main" val="4178717842"/>
                      </a:ext>
                    </a:extLst>
                  </a:tr>
                  <a:tr h="365760">
                    <a:tc>
                      <a:txBody>
                        <a:bodyPr/>
                        <a:lstStyle/>
                        <a:p>
                          <a:endParaRPr lang="en-US"/>
                        </a:p>
                      </a:txBody>
                      <a:tcPr marL="45720" marR="45720">
                        <a:blipFill>
                          <a:blip r:embed="rId4"/>
                          <a:stretch>
                            <a:fillRect l="-1010" t="-800000" r="-209091" b="-3448"/>
                          </a:stretch>
                        </a:blipFill>
                      </a:tcPr>
                    </a:tc>
                    <a:tc>
                      <a:txBody>
                        <a:bodyPr/>
                        <a:lstStyle/>
                        <a:p>
                          <a:endParaRPr lang="en-US"/>
                        </a:p>
                      </a:txBody>
                      <a:tcPr marL="45720" marR="45720">
                        <a:blipFill>
                          <a:blip r:embed="rId4"/>
                          <a:stretch>
                            <a:fillRect l="-112360" t="-800000" r="-132584" b="-3448"/>
                          </a:stretch>
                        </a:blipFill>
                      </a:tcPr>
                    </a:tc>
                    <a:tc>
                      <a:txBody>
                        <a:bodyPr/>
                        <a:lstStyle/>
                        <a:p>
                          <a:endParaRPr lang="en-US"/>
                        </a:p>
                      </a:txBody>
                      <a:tcPr marL="45720" marR="45720">
                        <a:blipFill>
                          <a:blip r:embed="rId4"/>
                          <a:stretch>
                            <a:fillRect l="-210000" t="-800000" r="-31111" b="-3448"/>
                          </a:stretch>
                        </a:blipFill>
                      </a:tcPr>
                    </a:tc>
                    <a:tc>
                      <a:txBody>
                        <a:bodyPr/>
                        <a:lstStyle/>
                        <a:p>
                          <a:endParaRPr lang="en-US"/>
                        </a:p>
                      </a:txBody>
                      <a:tcPr marL="45720" marR="45720">
                        <a:blipFill>
                          <a:blip r:embed="rId4"/>
                          <a:stretch>
                            <a:fillRect l="-996429" t="-800000" b="-3448"/>
                          </a:stretch>
                        </a:blipFill>
                      </a:tcPr>
                    </a:tc>
                    <a:extLst>
                      <a:ext uri="{0D108BD9-81ED-4DB2-BD59-A6C34878D82A}">
                        <a16:rowId xmlns:a16="http://schemas.microsoft.com/office/drawing/2014/main" val="283414393"/>
                      </a:ext>
                    </a:extLst>
                  </a:tr>
                </a:tbl>
              </a:graphicData>
            </a:graphic>
          </p:graphicFrame>
        </mc:Fallback>
      </mc:AlternateContent>
      <mc:AlternateContent xmlns:mc="http://schemas.openxmlformats.org/markup-compatibility/2006" xmlns:a14="http://schemas.microsoft.com/office/drawing/2010/main">
        <mc:Choice Requires="a14">
          <p:graphicFrame>
            <p:nvGraphicFramePr>
              <p:cNvPr id="26" name="Table 25">
                <a:extLst>
                  <a:ext uri="{FF2B5EF4-FFF2-40B4-BE49-F238E27FC236}">
                    <a16:creationId xmlns:a16="http://schemas.microsoft.com/office/drawing/2014/main" id="{315E0D40-CA9E-B648-9041-C68D51AE949E}"/>
                  </a:ext>
                </a:extLst>
              </p:cNvPr>
              <p:cNvGraphicFramePr>
                <a:graphicFrameLocks noGrp="1"/>
              </p:cNvGraphicFramePr>
              <p:nvPr/>
            </p:nvGraphicFramePr>
            <p:xfrm>
              <a:off x="10209440" y="4077114"/>
              <a:ext cx="1622235" cy="1828800"/>
            </p:xfrm>
            <a:graphic>
              <a:graphicData uri="http://schemas.openxmlformats.org/drawingml/2006/table">
                <a:tbl>
                  <a:tblPr firstRow="1" bandRow="1">
                    <a:tableStyleId>{793D81CF-94F2-401A-BA57-92F5A7B2D0C5}</a:tableStyleId>
                  </a:tblPr>
                  <a:tblGrid>
                    <a:gridCol w="1334770">
                      <a:extLst>
                        <a:ext uri="{9D8B030D-6E8A-4147-A177-3AD203B41FA5}">
                          <a16:colId xmlns:a16="http://schemas.microsoft.com/office/drawing/2014/main" val="20000"/>
                        </a:ext>
                      </a:extLst>
                    </a:gridCol>
                    <a:gridCol w="287465">
                      <a:extLst>
                        <a:ext uri="{9D8B030D-6E8A-4147-A177-3AD203B41FA5}">
                          <a16:colId xmlns:a16="http://schemas.microsoft.com/office/drawing/2014/main" val="20003"/>
                        </a:ext>
                      </a:extLst>
                    </a:gridCol>
                  </a:tblGrid>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sSub>
                                  <m:sSubPr>
                                    <m:ctrlPr>
                                      <a:rPr lang="de-DE" b="0" i="1" smtClean="0">
                                        <a:solidFill>
                                          <a:schemeClr val="bg1"/>
                                        </a:solidFill>
                                        <a:latin typeface="Cambria Math" panose="02040503050406030204" pitchFamily="18" charset="0"/>
                                      </a:rPr>
                                    </m:ctrlPr>
                                  </m:sSubPr>
                                  <m:e>
                                    <m:r>
                                      <a:rPr lang="de-DE" b="0" i="0" smtClean="0">
                                        <a:solidFill>
                                          <a:schemeClr val="bg1"/>
                                        </a:solidFill>
                                        <a:latin typeface="Cambria Math" panose="02040503050406030204" pitchFamily="18" charset="0"/>
                                      </a:rPr>
                                      <m:t>#</m:t>
                                    </m:r>
                                  </m:e>
                                  <m:sub>
                                    <m:r>
                                      <m:rPr>
                                        <m:sty m:val="p"/>
                                      </m:rPr>
                                      <a:rPr lang="de-DE" b="0" i="0" smtClean="0">
                                        <a:solidFill>
                                          <a:schemeClr val="bg1"/>
                                        </a:solidFill>
                                        <a:latin typeface="Cambria Math" panose="02040503050406030204" pitchFamily="18" charset="0"/>
                                      </a:rPr>
                                      <m:t>X</m:t>
                                    </m:r>
                                  </m:sub>
                                </m:sSub>
                                <m:r>
                                  <a:rPr lang="de-DE" b="0" i="0" smtClean="0">
                                    <a:solidFill>
                                      <a:schemeClr val="bg1"/>
                                    </a:solidFill>
                                    <a:latin typeface="Cambria Math" panose="02040503050406030204" pitchFamily="18" charset="0"/>
                                  </a:rPr>
                                  <m:t>[</m:t>
                                </m:r>
                                <m:r>
                                  <a:rPr lang="de-DE" i="1">
                                    <a:solidFill>
                                      <a:schemeClr val="bg1"/>
                                    </a:solidFill>
                                    <a:latin typeface="Cambria Math" panose="02040503050406030204" pitchFamily="18" charset="0"/>
                                  </a:rPr>
                                  <m:t>𝑆𝑖𝑐𝑘</m:t>
                                </m:r>
                                <m:d>
                                  <m:dPr>
                                    <m:ctrlPr>
                                      <a:rPr lang="de-DE" i="1">
                                        <a:solidFill>
                                          <a:schemeClr val="bg1"/>
                                        </a:solidFill>
                                        <a:latin typeface="Cambria Math" panose="02040503050406030204" pitchFamily="18" charset="0"/>
                                      </a:rPr>
                                    </m:ctrlPr>
                                  </m:dPr>
                                  <m:e>
                                    <m:r>
                                      <a:rPr lang="de-DE" i="1">
                                        <a:solidFill>
                                          <a:schemeClr val="bg1"/>
                                        </a:solidFill>
                                        <a:latin typeface="Cambria Math" panose="02040503050406030204" pitchFamily="18" charset="0"/>
                                      </a:rPr>
                                      <m:t>𝑋</m:t>
                                    </m:r>
                                  </m:e>
                                </m:d>
                                <m:r>
                                  <a:rPr lang="de-DE" b="0" i="1" smtClean="0">
                                    <a:solidFill>
                                      <a:schemeClr val="bg1"/>
                                    </a:solidFill>
                                    <a:latin typeface="Cambria Math" panose="02040503050406030204" pitchFamily="18" charset="0"/>
                                  </a:rPr>
                                  <m:t>]</m:t>
                                </m:r>
                              </m:oMath>
                            </m:oMathPara>
                          </a14:m>
                          <a:endParaRPr lang="de-DE" dirty="0">
                            <a:solidFill>
                              <a:schemeClr val="bg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𝑔</m:t>
                                </m:r>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[0,3]</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1</m:t>
                                </m:r>
                              </m:oMath>
                            </m:oMathPara>
                          </a14:m>
                          <a:endParaRPr lang="en-US" sz="180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1"/>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[1,2]</m:t>
                                </m:r>
                              </m:oMath>
                            </m:oMathPara>
                          </a14:m>
                          <a:endParaRPr lang="en-US" sz="1800" i="1" dirty="0">
                            <a:solidFill>
                              <a:srgbClr val="FFC000"/>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2</m:t>
                                </m:r>
                              </m:oMath>
                            </m:oMathPara>
                          </a14:m>
                          <a:endParaRPr lang="en-US" sz="1800" dirty="0">
                            <a:solidFill>
                              <a:srgbClr val="FFC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5"/>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[2,1]</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accent1"/>
                                    </a:solidFill>
                                    <a:latin typeface="Cambria Math" panose="02040503050406030204" pitchFamily="18" charset="0"/>
                                    <a:ea typeface="Cambria Math" panose="02040503050406030204" pitchFamily="18" charset="0"/>
                                  </a:rPr>
                                  <m:t>3</m:t>
                                </m:r>
                              </m:oMath>
                            </m:oMathPara>
                          </a14:m>
                          <a:endParaRPr lang="en-US" sz="1800" dirty="0">
                            <a:solidFill>
                              <a:schemeClr val="accent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3713220781"/>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[3,0]</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4</m:t>
                                </m:r>
                              </m:oMath>
                            </m:oMathPara>
                          </a14:m>
                          <a:endParaRPr lang="en-US" sz="180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4062228357"/>
                      </a:ext>
                    </a:extLst>
                  </a:tr>
                </a:tbl>
              </a:graphicData>
            </a:graphic>
          </p:graphicFrame>
        </mc:Choice>
        <mc:Fallback xmlns="">
          <p:graphicFrame>
            <p:nvGraphicFramePr>
              <p:cNvPr id="26" name="Table 25">
                <a:extLst>
                  <a:ext uri="{FF2B5EF4-FFF2-40B4-BE49-F238E27FC236}">
                    <a16:creationId xmlns:a16="http://schemas.microsoft.com/office/drawing/2014/main" id="{315E0D40-CA9E-B648-9041-C68D51AE949E}"/>
                  </a:ext>
                </a:extLst>
              </p:cNvPr>
              <p:cNvGraphicFramePr>
                <a:graphicFrameLocks noGrp="1"/>
              </p:cNvGraphicFramePr>
              <p:nvPr>
                <p:extLst>
                  <p:ext uri="{D42A27DB-BD31-4B8C-83A1-F6EECF244321}">
                    <p14:modId xmlns:p14="http://schemas.microsoft.com/office/powerpoint/2010/main" val="2483009909"/>
                  </p:ext>
                </p:extLst>
              </p:nvPr>
            </p:nvGraphicFramePr>
            <p:xfrm>
              <a:off x="10209440" y="4077114"/>
              <a:ext cx="1622235" cy="1828800"/>
            </p:xfrm>
            <a:graphic>
              <a:graphicData uri="http://schemas.openxmlformats.org/drawingml/2006/table">
                <a:tbl>
                  <a:tblPr firstRow="1" bandRow="1">
                    <a:tableStyleId>{793D81CF-94F2-401A-BA57-92F5A7B2D0C5}</a:tableStyleId>
                  </a:tblPr>
                  <a:tblGrid>
                    <a:gridCol w="1334770">
                      <a:extLst>
                        <a:ext uri="{9D8B030D-6E8A-4147-A177-3AD203B41FA5}">
                          <a16:colId xmlns:a16="http://schemas.microsoft.com/office/drawing/2014/main" val="20000"/>
                        </a:ext>
                      </a:extLst>
                    </a:gridCol>
                    <a:gridCol w="287465">
                      <a:extLst>
                        <a:ext uri="{9D8B030D-6E8A-4147-A177-3AD203B41FA5}">
                          <a16:colId xmlns:a16="http://schemas.microsoft.com/office/drawing/2014/main" val="20003"/>
                        </a:ext>
                      </a:extLst>
                    </a:gridCol>
                  </a:tblGrid>
                  <a:tr h="365760">
                    <a:tc>
                      <a:txBody>
                        <a:bodyPr/>
                        <a:lstStyle/>
                        <a:p>
                          <a:endParaRPr lang="en-US"/>
                        </a:p>
                      </a:txBody>
                      <a:tcPr marL="45720" marR="45720">
                        <a:blipFill>
                          <a:blip r:embed="rId5"/>
                          <a:stretch>
                            <a:fillRect t="-3448" r="-21698" b="-410345"/>
                          </a:stretch>
                        </a:blipFill>
                      </a:tcPr>
                    </a:tc>
                    <a:tc>
                      <a:txBody>
                        <a:bodyPr/>
                        <a:lstStyle/>
                        <a:p>
                          <a:endParaRPr lang="en-US"/>
                        </a:p>
                      </a:txBody>
                      <a:tcPr marL="45720" marR="45720">
                        <a:blipFill>
                          <a:blip r:embed="rId5"/>
                          <a:stretch>
                            <a:fillRect l="-460870" t="-3448" b="-410345"/>
                          </a:stretch>
                        </a:blipFill>
                      </a:tcPr>
                    </a:tc>
                    <a:extLst>
                      <a:ext uri="{0D108BD9-81ED-4DB2-BD59-A6C34878D82A}">
                        <a16:rowId xmlns:a16="http://schemas.microsoft.com/office/drawing/2014/main" val="10000"/>
                      </a:ext>
                    </a:extLst>
                  </a:tr>
                  <a:tr h="365760">
                    <a:tc>
                      <a:txBody>
                        <a:bodyPr/>
                        <a:lstStyle/>
                        <a:p>
                          <a:endParaRPr lang="en-US"/>
                        </a:p>
                      </a:txBody>
                      <a:tcPr marL="45720" marR="45720">
                        <a:blipFill>
                          <a:blip r:embed="rId5"/>
                          <a:stretch>
                            <a:fillRect t="-103448" r="-21698" b="-310345"/>
                          </a:stretch>
                        </a:blipFill>
                      </a:tcPr>
                    </a:tc>
                    <a:tc>
                      <a:txBody>
                        <a:bodyPr/>
                        <a:lstStyle/>
                        <a:p>
                          <a:endParaRPr lang="en-US"/>
                        </a:p>
                      </a:txBody>
                      <a:tcPr marL="45720" marR="45720">
                        <a:blipFill>
                          <a:blip r:embed="rId5"/>
                          <a:stretch>
                            <a:fillRect l="-460870" t="-103448" b="-310345"/>
                          </a:stretch>
                        </a:blipFill>
                      </a:tcPr>
                    </a:tc>
                    <a:extLst>
                      <a:ext uri="{0D108BD9-81ED-4DB2-BD59-A6C34878D82A}">
                        <a16:rowId xmlns:a16="http://schemas.microsoft.com/office/drawing/2014/main" val="10001"/>
                      </a:ext>
                    </a:extLst>
                  </a:tr>
                  <a:tr h="365760">
                    <a:tc>
                      <a:txBody>
                        <a:bodyPr/>
                        <a:lstStyle/>
                        <a:p>
                          <a:endParaRPr lang="en-US"/>
                        </a:p>
                      </a:txBody>
                      <a:tcPr marL="45720" marR="45720">
                        <a:blipFill>
                          <a:blip r:embed="rId5"/>
                          <a:stretch>
                            <a:fillRect t="-203448" r="-21698" b="-210345"/>
                          </a:stretch>
                        </a:blipFill>
                      </a:tcPr>
                    </a:tc>
                    <a:tc>
                      <a:txBody>
                        <a:bodyPr/>
                        <a:lstStyle/>
                        <a:p>
                          <a:endParaRPr lang="en-US"/>
                        </a:p>
                      </a:txBody>
                      <a:tcPr marL="45720" marR="45720">
                        <a:blipFill>
                          <a:blip r:embed="rId5"/>
                          <a:stretch>
                            <a:fillRect l="-460870" t="-203448" b="-210345"/>
                          </a:stretch>
                        </a:blipFill>
                      </a:tcPr>
                    </a:tc>
                    <a:extLst>
                      <a:ext uri="{0D108BD9-81ED-4DB2-BD59-A6C34878D82A}">
                        <a16:rowId xmlns:a16="http://schemas.microsoft.com/office/drawing/2014/main" val="10005"/>
                      </a:ext>
                    </a:extLst>
                  </a:tr>
                  <a:tr h="365760">
                    <a:tc>
                      <a:txBody>
                        <a:bodyPr/>
                        <a:lstStyle/>
                        <a:p>
                          <a:endParaRPr lang="en-US"/>
                        </a:p>
                      </a:txBody>
                      <a:tcPr marL="45720" marR="45720">
                        <a:blipFill>
                          <a:blip r:embed="rId5"/>
                          <a:stretch>
                            <a:fillRect t="-303448" r="-21698" b="-110345"/>
                          </a:stretch>
                        </a:blipFill>
                      </a:tcPr>
                    </a:tc>
                    <a:tc>
                      <a:txBody>
                        <a:bodyPr/>
                        <a:lstStyle/>
                        <a:p>
                          <a:endParaRPr lang="en-US"/>
                        </a:p>
                      </a:txBody>
                      <a:tcPr marL="45720" marR="45720">
                        <a:blipFill>
                          <a:blip r:embed="rId5"/>
                          <a:stretch>
                            <a:fillRect l="-460870" t="-303448" b="-110345"/>
                          </a:stretch>
                        </a:blipFill>
                      </a:tcPr>
                    </a:tc>
                    <a:extLst>
                      <a:ext uri="{0D108BD9-81ED-4DB2-BD59-A6C34878D82A}">
                        <a16:rowId xmlns:a16="http://schemas.microsoft.com/office/drawing/2014/main" val="3713220781"/>
                      </a:ext>
                    </a:extLst>
                  </a:tr>
                  <a:tr h="365760">
                    <a:tc>
                      <a:txBody>
                        <a:bodyPr/>
                        <a:lstStyle/>
                        <a:p>
                          <a:endParaRPr lang="en-US"/>
                        </a:p>
                      </a:txBody>
                      <a:tcPr marL="45720" marR="45720">
                        <a:blipFill>
                          <a:blip r:embed="rId5"/>
                          <a:stretch>
                            <a:fillRect t="-403448" r="-21698" b="-10345"/>
                          </a:stretch>
                        </a:blipFill>
                      </a:tcPr>
                    </a:tc>
                    <a:tc>
                      <a:txBody>
                        <a:bodyPr/>
                        <a:lstStyle/>
                        <a:p>
                          <a:endParaRPr lang="en-US"/>
                        </a:p>
                      </a:txBody>
                      <a:tcPr marL="45720" marR="45720">
                        <a:blipFill>
                          <a:blip r:embed="rId5"/>
                          <a:stretch>
                            <a:fillRect l="-460870" t="-403448" b="-10345"/>
                          </a:stretch>
                        </a:blipFill>
                      </a:tcPr>
                    </a:tc>
                    <a:extLst>
                      <a:ext uri="{0D108BD9-81ED-4DB2-BD59-A6C34878D82A}">
                        <a16:rowId xmlns:a16="http://schemas.microsoft.com/office/drawing/2014/main" val="4062228357"/>
                      </a:ext>
                    </a:extLst>
                  </a:tr>
                </a:tbl>
              </a:graphicData>
            </a:graphic>
          </p:graphicFrame>
        </mc:Fallback>
      </mc:AlternateContent>
      <p:grpSp>
        <p:nvGrpSpPr>
          <p:cNvPr id="19" name="Group 18">
            <a:extLst>
              <a:ext uri="{FF2B5EF4-FFF2-40B4-BE49-F238E27FC236}">
                <a16:creationId xmlns:a16="http://schemas.microsoft.com/office/drawing/2014/main" id="{3CAB1612-3DB9-9040-A20F-31575139039D}"/>
              </a:ext>
            </a:extLst>
          </p:cNvPr>
          <p:cNvGrpSpPr/>
          <p:nvPr/>
        </p:nvGrpSpPr>
        <p:grpSpPr>
          <a:xfrm>
            <a:off x="359624" y="4601629"/>
            <a:ext cx="4458850" cy="1304285"/>
            <a:chOff x="2448494" y="4414883"/>
            <a:chExt cx="4458850" cy="1304285"/>
          </a:xfrm>
        </p:grpSpPr>
        <p:grpSp>
          <p:nvGrpSpPr>
            <p:cNvPr id="21" name="Group 20">
              <a:extLst>
                <a:ext uri="{FF2B5EF4-FFF2-40B4-BE49-F238E27FC236}">
                  <a16:creationId xmlns:a16="http://schemas.microsoft.com/office/drawing/2014/main" id="{F2C22300-06BB-FD45-A996-79F436DE83BE}"/>
                </a:ext>
              </a:extLst>
            </p:cNvPr>
            <p:cNvGrpSpPr/>
            <p:nvPr/>
          </p:nvGrpSpPr>
          <p:grpSpPr>
            <a:xfrm>
              <a:off x="4365387" y="4414883"/>
              <a:ext cx="362105" cy="417289"/>
              <a:chOff x="6692371" y="4414883"/>
              <a:chExt cx="362105" cy="417289"/>
            </a:xfrm>
          </p:grpSpPr>
          <p:sp>
            <p:nvSpPr>
              <p:cNvPr id="41" name="Rectangle 40">
                <a:extLst>
                  <a:ext uri="{FF2B5EF4-FFF2-40B4-BE49-F238E27FC236}">
                    <a16:creationId xmlns:a16="http://schemas.microsoft.com/office/drawing/2014/main" id="{27D4ABE9-272C-D147-A543-0346362709FD}"/>
                  </a:ext>
                </a:extLst>
              </p:cNvPr>
              <p:cNvSpPr/>
              <p:nvPr/>
            </p:nvSpPr>
            <p:spPr>
              <a:xfrm>
                <a:off x="6910476" y="468817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2" name="TextBox 41">
                    <a:extLst>
                      <a:ext uri="{FF2B5EF4-FFF2-40B4-BE49-F238E27FC236}">
                        <a16:creationId xmlns:a16="http://schemas.microsoft.com/office/drawing/2014/main" id="{6865B7EC-1CDC-574B-B1CB-B3BA2A48ADCB}"/>
                      </a:ext>
                    </a:extLst>
                  </p:cNvPr>
                  <p:cNvSpPr txBox="1"/>
                  <p:nvPr/>
                </p:nvSpPr>
                <p:spPr>
                  <a:xfrm>
                    <a:off x="6692371" y="4414883"/>
                    <a:ext cx="266803"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p>
                            <m:sSupPr>
                              <m:ctrlPr>
                                <a:rPr lang="de-DE" b="0" i="1" smtClean="0">
                                  <a:latin typeface="Cambria Math" panose="02040503050406030204" pitchFamily="18" charset="0"/>
                                </a:rPr>
                              </m:ctrlPr>
                            </m:sSupPr>
                            <m:e>
                              <m:r>
                                <a:rPr lang="de-DE" i="1" smtClean="0">
                                  <a:latin typeface="Cambria Math" panose="02040503050406030204" pitchFamily="18" charset="0"/>
                                </a:rPr>
                                <m:t>𝑔</m:t>
                              </m:r>
                            </m:e>
                            <m:sup>
                              <m:r>
                                <a:rPr lang="de-DE" b="0" i="1" smtClean="0">
                                  <a:latin typeface="Cambria Math" panose="02040503050406030204" pitchFamily="18" charset="0"/>
                                </a:rPr>
                                <m:t>′</m:t>
                              </m:r>
                            </m:sup>
                          </m:sSup>
                        </m:oMath>
                      </m:oMathPara>
                    </a14:m>
                    <a:endParaRPr lang="en-GB" dirty="0"/>
                  </a:p>
                </p:txBody>
              </p:sp>
            </mc:Choice>
            <mc:Fallback xmlns="">
              <p:sp>
                <p:nvSpPr>
                  <p:cNvPr id="42" name="TextBox 41">
                    <a:extLst>
                      <a:ext uri="{FF2B5EF4-FFF2-40B4-BE49-F238E27FC236}">
                        <a16:creationId xmlns:a16="http://schemas.microsoft.com/office/drawing/2014/main" id="{6865B7EC-1CDC-574B-B1CB-B3BA2A48ADCB}"/>
                      </a:ext>
                    </a:extLst>
                  </p:cNvPr>
                  <p:cNvSpPr txBox="1">
                    <a:spLocks noRot="1" noChangeAspect="1" noMove="1" noResize="1" noEditPoints="1" noAdjustHandles="1" noChangeArrowheads="1" noChangeShapeType="1" noTextEdit="1"/>
                  </p:cNvSpPr>
                  <p:nvPr/>
                </p:nvSpPr>
                <p:spPr>
                  <a:xfrm>
                    <a:off x="6692371" y="4414883"/>
                    <a:ext cx="266803" cy="276999"/>
                  </a:xfrm>
                  <a:prstGeom prst="rect">
                    <a:avLst/>
                  </a:prstGeom>
                  <a:blipFill>
                    <a:blip r:embed="rId6"/>
                    <a:stretch>
                      <a:fillRect l="-18182" b="-26087"/>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46253E70-E097-444D-9A22-ACA1C1EDA9ED}"/>
                    </a:ext>
                  </a:extLst>
                </p:cNvPr>
                <p:cNvSpPr txBox="1"/>
                <p:nvPr/>
              </p:nvSpPr>
              <p:spPr>
                <a:xfrm>
                  <a:off x="3930610" y="5329655"/>
                  <a:ext cx="1449764"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𝑆𝑖𝑐𝑘</m:t>
                        </m:r>
                        <m:r>
                          <m:rPr>
                            <m:nor/>
                          </m:rPr>
                          <a:rPr lang="de-DE">
                            <a:latin typeface="Cambria Math" charset="0"/>
                          </a:rPr>
                          <m:t>(</m:t>
                        </m:r>
                        <m:r>
                          <a:rPr lang="de-DE" i="1">
                            <a:latin typeface="Cambria Math" charset="0"/>
                          </a:rPr>
                          <m:t>𝑒𝑣𝑒</m:t>
                        </m:r>
                        <m:r>
                          <a:rPr lang="de-DE" i="1">
                            <a:latin typeface="Cambria Math" panose="02040503050406030204" pitchFamily="18" charset="0"/>
                          </a:rPr>
                          <m:t>)</m:t>
                        </m:r>
                      </m:oMath>
                    </m:oMathPara>
                  </a14:m>
                  <a:endParaRPr lang="en-GB" dirty="0"/>
                </a:p>
              </p:txBody>
            </p:sp>
          </mc:Choice>
          <mc:Fallback xmlns="">
            <p:sp>
              <p:nvSpPr>
                <p:cNvPr id="23" name="TextBox 22">
                  <a:extLst>
                    <a:ext uri="{FF2B5EF4-FFF2-40B4-BE49-F238E27FC236}">
                      <a16:creationId xmlns:a16="http://schemas.microsoft.com/office/drawing/2014/main" id="{46253E70-E097-444D-9A22-ACA1C1EDA9ED}"/>
                    </a:ext>
                  </a:extLst>
                </p:cNvPr>
                <p:cNvSpPr txBox="1">
                  <a:spLocks noRot="1" noChangeAspect="1" noMove="1" noResize="1" noEditPoints="1" noAdjustHandles="1" noChangeArrowheads="1" noChangeShapeType="1" noTextEdit="1"/>
                </p:cNvSpPr>
                <p:nvPr/>
              </p:nvSpPr>
              <p:spPr>
                <a:xfrm>
                  <a:off x="3930610" y="5329655"/>
                  <a:ext cx="1449764" cy="389513"/>
                </a:xfrm>
                <a:prstGeom prst="ellipse">
                  <a:avLst/>
                </a:prstGeom>
                <a:blipFill>
                  <a:blip r:embed="rId7"/>
                  <a:stretch>
                    <a:fillRect b="-6061"/>
                  </a:stretch>
                </a:blipFill>
                <a:ln>
                  <a:solidFill>
                    <a:schemeClr val="tx1"/>
                  </a:solidFill>
                </a:ln>
              </p:spPr>
              <p:txBody>
                <a:bodyPr/>
                <a:lstStyle/>
                <a:p>
                  <a:r>
                    <a:rPr lang="en-GB">
                      <a:noFill/>
                    </a:rPr>
                    <a:t> </a:t>
                  </a:r>
                </a:p>
              </p:txBody>
            </p:sp>
          </mc:Fallback>
        </mc:AlternateContent>
        <p:cxnSp>
          <p:nvCxnSpPr>
            <p:cNvPr id="27" name="Straight Connector 26">
              <a:extLst>
                <a:ext uri="{FF2B5EF4-FFF2-40B4-BE49-F238E27FC236}">
                  <a16:creationId xmlns:a16="http://schemas.microsoft.com/office/drawing/2014/main" id="{4D43B590-4D7F-424B-A4D7-7BCFD5561800}"/>
                </a:ext>
              </a:extLst>
            </p:cNvPr>
            <p:cNvCxnSpPr>
              <a:cxnSpLocks/>
              <a:stCxn id="41" idx="2"/>
              <a:endCxn id="23" idx="0"/>
            </p:cNvCxnSpPr>
            <p:nvPr/>
          </p:nvCxnSpPr>
          <p:spPr>
            <a:xfrm>
              <a:off x="4655492" y="4832172"/>
              <a:ext cx="0" cy="4974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814992-F783-F748-8C8B-AE178DA22FAF}"/>
                </a:ext>
              </a:extLst>
            </p:cNvPr>
            <p:cNvCxnSpPr>
              <a:cxnSpLocks/>
              <a:stCxn id="36" idx="6"/>
              <a:endCxn id="41" idx="1"/>
            </p:cNvCxnSpPr>
            <p:nvPr/>
          </p:nvCxnSpPr>
          <p:spPr>
            <a:xfrm>
              <a:off x="4096621" y="4760172"/>
              <a:ext cx="48687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038E7555-24AD-FD46-BB2A-12BDFB695ABA}"/>
                    </a:ext>
                  </a:extLst>
                </p:cNvPr>
                <p:cNvSpPr txBox="1"/>
                <p:nvPr/>
              </p:nvSpPr>
              <p:spPr>
                <a:xfrm>
                  <a:off x="2448494" y="4565415"/>
                  <a:ext cx="164812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𝑆𝑖𝑐𝑘</m:t>
                        </m:r>
                        <m:r>
                          <m:rPr>
                            <m:nor/>
                          </m:rPr>
                          <a:rPr lang="de-DE">
                            <a:latin typeface="Cambria Math" charset="0"/>
                          </a:rPr>
                          <m:t>(</m:t>
                        </m:r>
                        <m:r>
                          <a:rPr lang="de-DE" i="1">
                            <a:latin typeface="Cambria Math" panose="02040503050406030204" pitchFamily="18" charset="0"/>
                          </a:rPr>
                          <m:t>𝑎𝑙𝑖𝑐𝑒</m:t>
                        </m:r>
                        <m:r>
                          <a:rPr lang="de-DE" i="1">
                            <a:latin typeface="Cambria Math" panose="02040503050406030204" pitchFamily="18" charset="0"/>
                          </a:rPr>
                          <m:t>)</m:t>
                        </m:r>
                      </m:oMath>
                    </m:oMathPara>
                  </a14:m>
                  <a:endParaRPr lang="en-GB" dirty="0"/>
                </a:p>
              </p:txBody>
            </p:sp>
          </mc:Choice>
          <mc:Fallback xmlns="">
            <p:sp>
              <p:nvSpPr>
                <p:cNvPr id="36" name="TextBox 35">
                  <a:extLst>
                    <a:ext uri="{FF2B5EF4-FFF2-40B4-BE49-F238E27FC236}">
                      <a16:creationId xmlns:a16="http://schemas.microsoft.com/office/drawing/2014/main" id="{038E7555-24AD-FD46-BB2A-12BDFB695ABA}"/>
                    </a:ext>
                  </a:extLst>
                </p:cNvPr>
                <p:cNvSpPr txBox="1">
                  <a:spLocks noRot="1" noChangeAspect="1" noMove="1" noResize="1" noEditPoints="1" noAdjustHandles="1" noChangeArrowheads="1" noChangeShapeType="1" noTextEdit="1"/>
                </p:cNvSpPr>
                <p:nvPr/>
              </p:nvSpPr>
              <p:spPr>
                <a:xfrm>
                  <a:off x="2448494" y="4565415"/>
                  <a:ext cx="1648127" cy="389513"/>
                </a:xfrm>
                <a:prstGeom prst="ellipse">
                  <a:avLst/>
                </a:prstGeom>
                <a:blipFill>
                  <a:blip r:embed="rId8"/>
                  <a:stretch>
                    <a:fillRect b="-6061"/>
                  </a:stretch>
                </a:blipFill>
                <a:ln>
                  <a:solidFill>
                    <a:schemeClr val="tx1"/>
                  </a:solidFill>
                </a:ln>
              </p:spPr>
              <p:txBody>
                <a:bodyPr/>
                <a:lstStyle/>
                <a:p>
                  <a:r>
                    <a:rPr lang="en-GB">
                      <a:noFill/>
                    </a:rPr>
                    <a:t> </a:t>
                  </a:r>
                </a:p>
              </p:txBody>
            </p:sp>
          </mc:Fallback>
        </mc:AlternateContent>
        <p:cxnSp>
          <p:nvCxnSpPr>
            <p:cNvPr id="37" name="Straight Connector 36">
              <a:extLst>
                <a:ext uri="{FF2B5EF4-FFF2-40B4-BE49-F238E27FC236}">
                  <a16:creationId xmlns:a16="http://schemas.microsoft.com/office/drawing/2014/main" id="{A3470E26-3867-054A-8B72-AE82C2A32823}"/>
                </a:ext>
              </a:extLst>
            </p:cNvPr>
            <p:cNvCxnSpPr>
              <a:cxnSpLocks/>
              <a:stCxn id="40" idx="2"/>
              <a:endCxn id="41" idx="3"/>
            </p:cNvCxnSpPr>
            <p:nvPr/>
          </p:nvCxnSpPr>
          <p:spPr>
            <a:xfrm flipH="1" flipV="1">
              <a:off x="4727492" y="4760172"/>
              <a:ext cx="700785" cy="418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7A0E5346-351D-DB44-952E-1BF32E74C9CC}"/>
                    </a:ext>
                  </a:extLst>
                </p:cNvPr>
                <p:cNvSpPr txBox="1"/>
                <p:nvPr/>
              </p:nvSpPr>
              <p:spPr>
                <a:xfrm>
                  <a:off x="5428277" y="4569597"/>
                  <a:ext cx="1479067"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𝑆𝑖𝑐𝑘</m:t>
                        </m:r>
                        <m:r>
                          <m:rPr>
                            <m:nor/>
                          </m:rPr>
                          <a:rPr lang="de-DE">
                            <a:latin typeface="Cambria Math" charset="0"/>
                          </a:rPr>
                          <m:t>(</m:t>
                        </m:r>
                        <m:r>
                          <a:rPr lang="de-DE" i="1">
                            <a:latin typeface="Cambria Math" panose="02040503050406030204" pitchFamily="18" charset="0"/>
                          </a:rPr>
                          <m:t>𝑏𝑜𝑏</m:t>
                        </m:r>
                        <m:r>
                          <a:rPr lang="de-DE" i="1">
                            <a:latin typeface="Cambria Math" panose="02040503050406030204" pitchFamily="18" charset="0"/>
                          </a:rPr>
                          <m:t>)</m:t>
                        </m:r>
                      </m:oMath>
                    </m:oMathPara>
                  </a14:m>
                  <a:endParaRPr lang="en-GB" dirty="0"/>
                </a:p>
              </p:txBody>
            </p:sp>
          </mc:Choice>
          <mc:Fallback xmlns="">
            <p:sp>
              <p:nvSpPr>
                <p:cNvPr id="40" name="TextBox 39">
                  <a:extLst>
                    <a:ext uri="{FF2B5EF4-FFF2-40B4-BE49-F238E27FC236}">
                      <a16:creationId xmlns:a16="http://schemas.microsoft.com/office/drawing/2014/main" id="{7A0E5346-351D-DB44-952E-1BF32E74C9CC}"/>
                    </a:ext>
                  </a:extLst>
                </p:cNvPr>
                <p:cNvSpPr txBox="1">
                  <a:spLocks noRot="1" noChangeAspect="1" noMove="1" noResize="1" noEditPoints="1" noAdjustHandles="1" noChangeArrowheads="1" noChangeShapeType="1" noTextEdit="1"/>
                </p:cNvSpPr>
                <p:nvPr/>
              </p:nvSpPr>
              <p:spPr>
                <a:xfrm>
                  <a:off x="5428277" y="4569597"/>
                  <a:ext cx="1479067" cy="389513"/>
                </a:xfrm>
                <a:prstGeom prst="ellipse">
                  <a:avLst/>
                </a:prstGeom>
                <a:blipFill>
                  <a:blip r:embed="rId9"/>
                  <a:stretch>
                    <a:fillRect b="-6250"/>
                  </a:stretch>
                </a:blipFill>
                <a:ln>
                  <a:solidFill>
                    <a:schemeClr val="tx1"/>
                  </a:solidFill>
                </a:ln>
              </p:spPr>
              <p:txBody>
                <a:bodyPr/>
                <a:lstStyle/>
                <a:p>
                  <a:r>
                    <a:rPr lang="en-GB">
                      <a:noFill/>
                    </a:rPr>
                    <a:t> </a:t>
                  </a:r>
                </a:p>
              </p:txBody>
            </p:sp>
          </mc:Fallback>
        </mc:AlternateContent>
      </p:grpSp>
      <p:grpSp>
        <p:nvGrpSpPr>
          <p:cNvPr id="20" name="Group 19">
            <a:extLst>
              <a:ext uri="{FF2B5EF4-FFF2-40B4-BE49-F238E27FC236}">
                <a16:creationId xmlns:a16="http://schemas.microsoft.com/office/drawing/2014/main" id="{06E9D00E-74C6-7E41-A82E-72A16489D4E3}"/>
              </a:ext>
            </a:extLst>
          </p:cNvPr>
          <p:cNvGrpSpPr/>
          <p:nvPr/>
        </p:nvGrpSpPr>
        <p:grpSpPr>
          <a:xfrm>
            <a:off x="8124668" y="1077865"/>
            <a:ext cx="3658145" cy="1814772"/>
            <a:chOff x="6907622" y="3425312"/>
            <a:chExt cx="5051915" cy="2506208"/>
          </a:xfrm>
        </p:grpSpPr>
        <p:grpSp>
          <p:nvGrpSpPr>
            <p:cNvPr id="22" name="Group 21">
              <a:extLst>
                <a:ext uri="{FF2B5EF4-FFF2-40B4-BE49-F238E27FC236}">
                  <a16:creationId xmlns:a16="http://schemas.microsoft.com/office/drawing/2014/main" id="{92ABEEF4-E45C-BE44-8A84-D55F15073C25}"/>
                </a:ext>
              </a:extLst>
            </p:cNvPr>
            <p:cNvGrpSpPr/>
            <p:nvPr/>
          </p:nvGrpSpPr>
          <p:grpSpPr>
            <a:xfrm>
              <a:off x="8323703" y="3532117"/>
              <a:ext cx="1952714" cy="552081"/>
              <a:chOff x="8737128" y="2902693"/>
              <a:chExt cx="1952714" cy="552081"/>
            </a:xfrm>
          </p:grpSpPr>
          <p:cxnSp>
            <p:nvCxnSpPr>
              <p:cNvPr id="60" name="Straight Connector 59">
                <a:extLst>
                  <a:ext uri="{FF2B5EF4-FFF2-40B4-BE49-F238E27FC236}">
                    <a16:creationId xmlns:a16="http://schemas.microsoft.com/office/drawing/2014/main" id="{34633271-A55E-B946-A06F-0DE9BB90D1F0}"/>
                  </a:ext>
                </a:extLst>
              </p:cNvPr>
              <p:cNvCxnSpPr>
                <a:cxnSpLocks/>
                <a:stCxn id="24" idx="6"/>
                <a:endCxn id="65" idx="1"/>
              </p:cNvCxnSpPr>
              <p:nvPr/>
            </p:nvCxnSpPr>
            <p:spPr>
              <a:xfrm>
                <a:off x="8737128" y="3005079"/>
                <a:ext cx="840557" cy="85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3187E6A7-34AA-3A48-B38C-0821D7702212}"/>
                  </a:ext>
                </a:extLst>
              </p:cNvPr>
              <p:cNvCxnSpPr>
                <a:cxnSpLocks/>
                <a:stCxn id="28" idx="2"/>
                <a:endCxn id="65" idx="3"/>
              </p:cNvCxnSpPr>
              <p:nvPr/>
            </p:nvCxnSpPr>
            <p:spPr>
              <a:xfrm flipH="1">
                <a:off x="9721685" y="3005081"/>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470A382C-6F3B-7E46-AF05-5081023F9EB0}"/>
                  </a:ext>
                </a:extLst>
              </p:cNvPr>
              <p:cNvCxnSpPr>
                <a:cxnSpLocks/>
                <a:stCxn id="32" idx="0"/>
                <a:endCxn id="65" idx="2"/>
              </p:cNvCxnSpPr>
              <p:nvPr/>
            </p:nvCxnSpPr>
            <p:spPr>
              <a:xfrm flipH="1" flipV="1">
                <a:off x="9649685" y="3085607"/>
                <a:ext cx="6670"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3" name="Group 62">
                <a:extLst>
                  <a:ext uri="{FF2B5EF4-FFF2-40B4-BE49-F238E27FC236}">
                    <a16:creationId xmlns:a16="http://schemas.microsoft.com/office/drawing/2014/main" id="{84C075CD-E014-8B41-BA8F-17A0C566A7BE}"/>
                  </a:ext>
                </a:extLst>
              </p:cNvPr>
              <p:cNvGrpSpPr/>
              <p:nvPr/>
            </p:nvGrpSpPr>
            <p:grpSpPr>
              <a:xfrm>
                <a:off x="9540595" y="2902693"/>
                <a:ext cx="540370" cy="412737"/>
                <a:chOff x="9540595" y="2902693"/>
                <a:chExt cx="540370" cy="412737"/>
              </a:xfrm>
            </p:grpSpPr>
            <p:sp>
              <p:nvSpPr>
                <p:cNvPr id="64" name="Rectangle 63">
                  <a:extLst>
                    <a:ext uri="{FF2B5EF4-FFF2-40B4-BE49-F238E27FC236}">
                      <a16:creationId xmlns:a16="http://schemas.microsoft.com/office/drawing/2014/main" id="{5C13FE22-32B9-0344-A874-9827F20B8D5F}"/>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65" name="Rectangle 64">
                  <a:extLst>
                    <a:ext uri="{FF2B5EF4-FFF2-40B4-BE49-F238E27FC236}">
                      <a16:creationId xmlns:a16="http://schemas.microsoft.com/office/drawing/2014/main" id="{DB350675-A645-B245-A202-63B372DC79A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66" name="Rectangle 65">
                  <a:extLst>
                    <a:ext uri="{FF2B5EF4-FFF2-40B4-BE49-F238E27FC236}">
                      <a16:creationId xmlns:a16="http://schemas.microsoft.com/office/drawing/2014/main" id="{96CE2C85-E1B2-9943-A0D2-7B8649EFC2BC}"/>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67" name="TextBox 66">
                      <a:extLst>
                        <a:ext uri="{FF2B5EF4-FFF2-40B4-BE49-F238E27FC236}">
                          <a16:creationId xmlns:a16="http://schemas.microsoft.com/office/drawing/2014/main" id="{78009DEE-3226-9C4E-B945-27EC28C2DEFB}"/>
                        </a:ext>
                      </a:extLst>
                    </p:cNvPr>
                    <p:cNvSpPr txBox="1"/>
                    <p:nvPr/>
                  </p:nvSpPr>
                  <p:spPr>
                    <a:xfrm>
                      <a:off x="9772811" y="3017901"/>
                      <a:ext cx="308154"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113" name="TextBox 112">
                      <a:extLst>
                        <a:ext uri="{FF2B5EF4-FFF2-40B4-BE49-F238E27FC236}">
                          <a16:creationId xmlns:a16="http://schemas.microsoft.com/office/drawing/2014/main" id="{69886F6E-583F-D640-8374-6E01D64A6134}"/>
                        </a:ext>
                      </a:extLst>
                    </p:cNvPr>
                    <p:cNvSpPr txBox="1">
                      <a:spLocks noRot="1" noChangeAspect="1" noMove="1" noResize="1" noEditPoints="1" noAdjustHandles="1" noChangeArrowheads="1" noChangeShapeType="1" noTextEdit="1"/>
                    </p:cNvSpPr>
                    <p:nvPr/>
                  </p:nvSpPr>
                  <p:spPr>
                    <a:xfrm>
                      <a:off x="9772811" y="3017901"/>
                      <a:ext cx="308154" cy="297529"/>
                    </a:xfrm>
                    <a:prstGeom prst="rect">
                      <a:avLst/>
                    </a:prstGeom>
                    <a:blipFill>
                      <a:blip r:embed="rId10"/>
                      <a:stretch>
                        <a:fillRect l="-29412" r="-5882" b="-2352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24" name="Oval 23">
                  <a:extLst>
                    <a:ext uri="{FF2B5EF4-FFF2-40B4-BE49-F238E27FC236}">
                      <a16:creationId xmlns:a16="http://schemas.microsoft.com/office/drawing/2014/main" id="{A4439D99-6EC3-FC47-99BF-F34154F18E5B}"/>
                    </a:ext>
                  </a:extLst>
                </p:cNvPr>
                <p:cNvSpPr/>
                <p:nvPr/>
              </p:nvSpPr>
              <p:spPr>
                <a:xfrm>
                  <a:off x="7109772" y="3425312"/>
                  <a:ext cx="1213931"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47" name="Oval 46">
                  <a:extLst>
                    <a:ext uri="{FF2B5EF4-FFF2-40B4-BE49-F238E27FC236}">
                      <a16:creationId xmlns:a16="http://schemas.microsoft.com/office/drawing/2014/main" id="{A14C7767-FA17-E840-85EB-FF3C610CA712}"/>
                    </a:ext>
                  </a:extLst>
                </p:cNvPr>
                <p:cNvSpPr>
                  <a:spLocks noRot="1" noChangeAspect="1" noMove="1" noResize="1" noEditPoints="1" noAdjustHandles="1" noChangeArrowheads="1" noChangeShapeType="1" noTextEdit="1"/>
                </p:cNvSpPr>
                <p:nvPr/>
              </p:nvSpPr>
              <p:spPr>
                <a:xfrm>
                  <a:off x="7109772" y="3425312"/>
                  <a:ext cx="1213931" cy="418382"/>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Oval 27">
                  <a:extLst>
                    <a:ext uri="{FF2B5EF4-FFF2-40B4-BE49-F238E27FC236}">
                      <a16:creationId xmlns:a16="http://schemas.microsoft.com/office/drawing/2014/main" id="{EA651085-490A-6548-A14C-D0BDB8086DB1}"/>
                    </a:ext>
                  </a:extLst>
                </p:cNvPr>
                <p:cNvSpPr/>
                <p:nvPr/>
              </p:nvSpPr>
              <p:spPr>
                <a:xfrm>
                  <a:off x="10276417" y="3425313"/>
                  <a:ext cx="1058655"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48" name="Oval 47">
                  <a:extLst>
                    <a:ext uri="{FF2B5EF4-FFF2-40B4-BE49-F238E27FC236}">
                      <a16:creationId xmlns:a16="http://schemas.microsoft.com/office/drawing/2014/main" id="{25A11529-D4A1-564A-90FD-6C3D48D75682}"/>
                    </a:ext>
                  </a:extLst>
                </p:cNvPr>
                <p:cNvSpPr>
                  <a:spLocks noRot="1" noChangeAspect="1" noMove="1" noResize="1" noEditPoints="1" noAdjustHandles="1" noChangeArrowheads="1" noChangeShapeType="1" noTextEdit="1"/>
                </p:cNvSpPr>
                <p:nvPr/>
              </p:nvSpPr>
              <p:spPr>
                <a:xfrm>
                  <a:off x="10276417" y="3425313"/>
                  <a:ext cx="1058655" cy="418382"/>
                </a:xfrm>
                <a:prstGeom prst="ellipse">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Oval 29">
                  <a:extLst>
                    <a:ext uri="{FF2B5EF4-FFF2-40B4-BE49-F238E27FC236}">
                      <a16:creationId xmlns:a16="http://schemas.microsoft.com/office/drawing/2014/main" id="{B18DAD42-9918-C141-982C-D3349F7312E1}"/>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Oval 30">
                  <a:extLst>
                    <a:ext uri="{FF2B5EF4-FFF2-40B4-BE49-F238E27FC236}">
                      <a16:creationId xmlns:a16="http://schemas.microsoft.com/office/drawing/2014/main" id="{8BD05636-4339-0D43-9EBC-1D7B259213F5}"/>
                    </a:ext>
                  </a:extLst>
                </p:cNvPr>
                <p:cNvSpPr/>
                <p:nvPr/>
              </p:nvSpPr>
              <p:spPr>
                <a:xfrm>
                  <a:off x="6907622" y="4759231"/>
                  <a:ext cx="1650615"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0" name="Oval 49">
                  <a:extLst>
                    <a:ext uri="{FF2B5EF4-FFF2-40B4-BE49-F238E27FC236}">
                      <a16:creationId xmlns:a16="http://schemas.microsoft.com/office/drawing/2014/main" id="{205E7F5E-0E17-9342-9AD4-EF34B5E2A19D}"/>
                    </a:ext>
                  </a:extLst>
                </p:cNvPr>
                <p:cNvSpPr>
                  <a:spLocks noRot="1" noChangeAspect="1" noMove="1" noResize="1" noEditPoints="1" noAdjustHandles="1" noChangeArrowheads="1" noChangeShapeType="1" noTextEdit="1"/>
                </p:cNvSpPr>
                <p:nvPr/>
              </p:nvSpPr>
              <p:spPr>
                <a:xfrm>
                  <a:off x="6907622" y="4759231"/>
                  <a:ext cx="1650615" cy="418382"/>
                </a:xfrm>
                <a:prstGeom prst="ellipse">
                  <a:avLst/>
                </a:prstGeom>
                <a:blipFill>
                  <a:blip r:embed="rId1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2" name="Oval 31">
                  <a:extLst>
                    <a:ext uri="{FF2B5EF4-FFF2-40B4-BE49-F238E27FC236}">
                      <a16:creationId xmlns:a16="http://schemas.microsoft.com/office/drawing/2014/main" id="{6B0460AA-6A1B-C64D-BA9B-D214A118E6BA}"/>
                    </a:ext>
                  </a:extLst>
                </p:cNvPr>
                <p:cNvSpPr/>
                <p:nvPr/>
              </p:nvSpPr>
              <p:spPr>
                <a:xfrm>
                  <a:off x="8837373" y="4084198"/>
                  <a:ext cx="811112"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 name="Oval 50">
                  <a:extLst>
                    <a:ext uri="{FF2B5EF4-FFF2-40B4-BE49-F238E27FC236}">
                      <a16:creationId xmlns:a16="http://schemas.microsoft.com/office/drawing/2014/main" id="{9AC1FBE9-F21D-EA48-A323-F686FB12A4E6}"/>
                    </a:ext>
                  </a:extLst>
                </p:cNvPr>
                <p:cNvSpPr>
                  <a:spLocks noRot="1" noChangeAspect="1" noMove="1" noResize="1" noEditPoints="1" noAdjustHandles="1" noChangeArrowheads="1" noChangeShapeType="1" noTextEdit="1"/>
                </p:cNvSpPr>
                <p:nvPr/>
              </p:nvSpPr>
              <p:spPr>
                <a:xfrm>
                  <a:off x="8837373" y="4084198"/>
                  <a:ext cx="811112" cy="418382"/>
                </a:xfrm>
                <a:prstGeom prst="ellipse">
                  <a:avLst/>
                </a:prstGeom>
                <a:blipFill>
                  <a:blip r:embed="rId1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Oval 32">
                  <a:extLst>
                    <a:ext uri="{FF2B5EF4-FFF2-40B4-BE49-F238E27FC236}">
                      <a16:creationId xmlns:a16="http://schemas.microsoft.com/office/drawing/2014/main" id="{539584A8-ECFC-3247-94CE-AE39A494B471}"/>
                    </a:ext>
                  </a:extLst>
                </p:cNvPr>
                <p:cNvSpPr/>
                <p:nvPr/>
              </p:nvSpPr>
              <p:spPr>
                <a:xfrm>
                  <a:off x="10039464" y="4759231"/>
                  <a:ext cx="1920073"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2" name="Oval 51">
                  <a:extLst>
                    <a:ext uri="{FF2B5EF4-FFF2-40B4-BE49-F238E27FC236}">
                      <a16:creationId xmlns:a16="http://schemas.microsoft.com/office/drawing/2014/main" id="{9FCC2F3D-6161-C34C-8717-9AF96AE9B99A}"/>
                    </a:ext>
                  </a:extLst>
                </p:cNvPr>
                <p:cNvSpPr>
                  <a:spLocks noRot="1" noChangeAspect="1" noMove="1" noResize="1" noEditPoints="1" noAdjustHandles="1" noChangeArrowheads="1" noChangeShapeType="1" noTextEdit="1"/>
                </p:cNvSpPr>
                <p:nvPr/>
              </p:nvSpPr>
              <p:spPr>
                <a:xfrm>
                  <a:off x="10039464" y="4759231"/>
                  <a:ext cx="1920073" cy="418382"/>
                </a:xfrm>
                <a:prstGeom prst="ellipse">
                  <a:avLst/>
                </a:prstGeom>
                <a:blipFill>
                  <a:blip r:embed="rId16"/>
                  <a:stretch>
                    <a:fillRect/>
                  </a:stretch>
                </a:blipFill>
                <a:ln>
                  <a:solidFill>
                    <a:schemeClr val="tx1"/>
                  </a:solidFill>
                </a:ln>
              </p:spPr>
              <p:txBody>
                <a:bodyPr/>
                <a:lstStyle/>
                <a:p>
                  <a:r>
                    <a:rPr lang="en-GB">
                      <a:noFill/>
                    </a:rPr>
                    <a:t> </a:t>
                  </a:r>
                </a:p>
              </p:txBody>
            </p:sp>
          </mc:Fallback>
        </mc:AlternateContent>
        <p:cxnSp>
          <p:nvCxnSpPr>
            <p:cNvPr id="34" name="Straight Connector 33">
              <a:extLst>
                <a:ext uri="{FF2B5EF4-FFF2-40B4-BE49-F238E27FC236}">
                  <a16:creationId xmlns:a16="http://schemas.microsoft.com/office/drawing/2014/main" id="{A4501985-0077-3746-ACB8-29EE430D8613}"/>
                </a:ext>
              </a:extLst>
            </p:cNvPr>
            <p:cNvCxnSpPr>
              <a:cxnSpLocks/>
              <a:stCxn id="31" idx="6"/>
              <a:endCxn id="57" idx="1"/>
            </p:cNvCxnSpPr>
            <p:nvPr/>
          </p:nvCxnSpPr>
          <p:spPr>
            <a:xfrm flipV="1">
              <a:off x="8558237" y="4967794"/>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2634F8C1-15D8-0B49-A55C-7A16DC5B4264}"/>
                </a:ext>
              </a:extLst>
            </p:cNvPr>
            <p:cNvCxnSpPr>
              <a:cxnSpLocks/>
              <a:stCxn id="32" idx="4"/>
              <a:endCxn id="57" idx="0"/>
            </p:cNvCxnSpPr>
            <p:nvPr/>
          </p:nvCxnSpPr>
          <p:spPr>
            <a:xfrm flipH="1">
              <a:off x="8971232" y="4502580"/>
              <a:ext cx="271697" cy="393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D3EC0257-8D6C-D54F-8B00-203D10B6AE11}"/>
                </a:ext>
              </a:extLst>
            </p:cNvPr>
            <p:cNvCxnSpPr>
              <a:cxnSpLocks/>
              <a:stCxn id="30" idx="0"/>
              <a:endCxn id="57" idx="2"/>
            </p:cNvCxnSpPr>
            <p:nvPr/>
          </p:nvCxnSpPr>
          <p:spPr>
            <a:xfrm flipH="1" flipV="1">
              <a:off x="8971232" y="5039795"/>
              <a:ext cx="273844" cy="473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 name="Group 38">
              <a:extLst>
                <a:ext uri="{FF2B5EF4-FFF2-40B4-BE49-F238E27FC236}">
                  <a16:creationId xmlns:a16="http://schemas.microsoft.com/office/drawing/2014/main" id="{5BD42CAA-0B56-D24C-B249-ED17E4640E5A}"/>
                </a:ext>
              </a:extLst>
            </p:cNvPr>
            <p:cNvGrpSpPr/>
            <p:nvPr/>
          </p:nvGrpSpPr>
          <p:grpSpPr>
            <a:xfrm>
              <a:off x="8610247" y="4856880"/>
              <a:ext cx="474503" cy="412240"/>
              <a:chOff x="9288700" y="2902693"/>
              <a:chExt cx="474503" cy="412240"/>
            </a:xfrm>
          </p:grpSpPr>
          <p:sp>
            <p:nvSpPr>
              <p:cNvPr id="56" name="Rectangle 55">
                <a:extLst>
                  <a:ext uri="{FF2B5EF4-FFF2-40B4-BE49-F238E27FC236}">
                    <a16:creationId xmlns:a16="http://schemas.microsoft.com/office/drawing/2014/main" id="{ECDC0496-4ECE-FC44-B826-D26369BBE840}"/>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57" name="Rectangle 56">
                <a:extLst>
                  <a:ext uri="{FF2B5EF4-FFF2-40B4-BE49-F238E27FC236}">
                    <a16:creationId xmlns:a16="http://schemas.microsoft.com/office/drawing/2014/main" id="{07FA6DA9-89D7-3B41-9432-8DF6DECE17A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58" name="Rectangle 57">
                <a:extLst>
                  <a:ext uri="{FF2B5EF4-FFF2-40B4-BE49-F238E27FC236}">
                    <a16:creationId xmlns:a16="http://schemas.microsoft.com/office/drawing/2014/main" id="{52B8B70D-ABC8-7748-AF1B-13B896C23912}"/>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CF20D79E-2288-5B4B-B97A-9318ADB0820F}"/>
                      </a:ext>
                    </a:extLst>
                  </p:cNvPr>
                  <p:cNvSpPr txBox="1"/>
                  <p:nvPr/>
                </p:nvSpPr>
                <p:spPr>
                  <a:xfrm>
                    <a:off x="9288700" y="3017404"/>
                    <a:ext cx="313909"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105" name="TextBox 104">
                    <a:extLst>
                      <a:ext uri="{FF2B5EF4-FFF2-40B4-BE49-F238E27FC236}">
                        <a16:creationId xmlns:a16="http://schemas.microsoft.com/office/drawing/2014/main" id="{9071041E-A08C-5747-A870-23B1DE84FB32}"/>
                      </a:ext>
                    </a:extLst>
                  </p:cNvPr>
                  <p:cNvSpPr txBox="1">
                    <a:spLocks noRot="1" noChangeAspect="1" noMove="1" noResize="1" noEditPoints="1" noAdjustHandles="1" noChangeArrowheads="1" noChangeShapeType="1" noTextEdit="1"/>
                  </p:cNvSpPr>
                  <p:nvPr/>
                </p:nvSpPr>
                <p:spPr>
                  <a:xfrm>
                    <a:off x="9288700" y="3017404"/>
                    <a:ext cx="313909" cy="297529"/>
                  </a:xfrm>
                  <a:prstGeom prst="rect">
                    <a:avLst/>
                  </a:prstGeom>
                  <a:blipFill>
                    <a:blip r:embed="rId17"/>
                    <a:stretch>
                      <a:fillRect l="-15789" b="-22222"/>
                    </a:stretch>
                  </a:blipFill>
                </p:spPr>
                <p:txBody>
                  <a:bodyPr/>
                  <a:lstStyle/>
                  <a:p>
                    <a:r>
                      <a:rPr lang="en-GB">
                        <a:noFill/>
                      </a:rPr>
                      <a:t> </a:t>
                    </a:r>
                  </a:p>
                </p:txBody>
              </p:sp>
            </mc:Fallback>
          </mc:AlternateContent>
        </p:grpSp>
        <p:cxnSp>
          <p:nvCxnSpPr>
            <p:cNvPr id="43" name="Straight Connector 42">
              <a:extLst>
                <a:ext uri="{FF2B5EF4-FFF2-40B4-BE49-F238E27FC236}">
                  <a16:creationId xmlns:a16="http://schemas.microsoft.com/office/drawing/2014/main" id="{7C7E448A-D777-D046-A0AC-D1F51858DBF9}"/>
                </a:ext>
              </a:extLst>
            </p:cNvPr>
            <p:cNvCxnSpPr>
              <a:cxnSpLocks/>
              <a:stCxn id="32" idx="4"/>
              <a:endCxn id="53" idx="0"/>
            </p:cNvCxnSpPr>
            <p:nvPr/>
          </p:nvCxnSpPr>
          <p:spPr>
            <a:xfrm>
              <a:off x="9242930" y="4502580"/>
              <a:ext cx="259175" cy="393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643138EA-DD85-0E40-8F6B-FD940C4ED59F}"/>
                </a:ext>
              </a:extLst>
            </p:cNvPr>
            <p:cNvCxnSpPr>
              <a:cxnSpLocks/>
              <a:stCxn id="33" idx="2"/>
              <a:endCxn id="53" idx="3"/>
            </p:cNvCxnSpPr>
            <p:nvPr/>
          </p:nvCxnSpPr>
          <p:spPr>
            <a:xfrm flipH="1" flipV="1">
              <a:off x="9574104" y="4967794"/>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D60DE120-38A6-F745-9E8A-9D8FE5314AA6}"/>
                </a:ext>
              </a:extLst>
            </p:cNvPr>
            <p:cNvCxnSpPr>
              <a:cxnSpLocks/>
              <a:stCxn id="30" idx="0"/>
              <a:endCxn id="53" idx="2"/>
            </p:cNvCxnSpPr>
            <p:nvPr/>
          </p:nvCxnSpPr>
          <p:spPr>
            <a:xfrm flipV="1">
              <a:off x="9245076" y="5039795"/>
              <a:ext cx="257028" cy="47334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93D0515F-BCF4-0849-B3FD-ACD7AF09EE57}"/>
                </a:ext>
              </a:extLst>
            </p:cNvPr>
            <p:cNvGrpSpPr/>
            <p:nvPr/>
          </p:nvGrpSpPr>
          <p:grpSpPr>
            <a:xfrm>
              <a:off x="9393015" y="4856880"/>
              <a:ext cx="546126" cy="412736"/>
              <a:chOff x="9540595" y="2902693"/>
              <a:chExt cx="546126" cy="412736"/>
            </a:xfrm>
          </p:grpSpPr>
          <p:sp>
            <p:nvSpPr>
              <p:cNvPr id="52" name="Rectangle 51">
                <a:extLst>
                  <a:ext uri="{FF2B5EF4-FFF2-40B4-BE49-F238E27FC236}">
                    <a16:creationId xmlns:a16="http://schemas.microsoft.com/office/drawing/2014/main" id="{F0AE3815-451D-5541-809E-CD589EB5C1DE}"/>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53" name="Rectangle 52">
                <a:extLst>
                  <a:ext uri="{FF2B5EF4-FFF2-40B4-BE49-F238E27FC236}">
                    <a16:creationId xmlns:a16="http://schemas.microsoft.com/office/drawing/2014/main" id="{1D136728-AEC0-154C-9CEC-3F2270416A94}"/>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54" name="Rectangle 53">
                <a:extLst>
                  <a:ext uri="{FF2B5EF4-FFF2-40B4-BE49-F238E27FC236}">
                    <a16:creationId xmlns:a16="http://schemas.microsoft.com/office/drawing/2014/main" id="{3BC3ECB6-B8B6-6C44-BDD8-B1B6CF3CBA8A}"/>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DBBE59FA-0060-0F44-A99A-619CDE3EE58C}"/>
                      </a:ext>
                    </a:extLst>
                  </p:cNvPr>
                  <p:cNvSpPr txBox="1"/>
                  <p:nvPr/>
                </p:nvSpPr>
                <p:spPr>
                  <a:xfrm>
                    <a:off x="9772811" y="3017900"/>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69" name="TextBox 68">
                    <a:extLst>
                      <a:ext uri="{FF2B5EF4-FFF2-40B4-BE49-F238E27FC236}">
                        <a16:creationId xmlns:a16="http://schemas.microsoft.com/office/drawing/2014/main" id="{B4A431CE-D537-424B-AE04-0271A1CEAEA9}"/>
                      </a:ext>
                    </a:extLst>
                  </p:cNvPr>
                  <p:cNvSpPr txBox="1">
                    <a:spLocks noRot="1" noChangeAspect="1" noMove="1" noResize="1" noEditPoints="1" noAdjustHandles="1" noChangeArrowheads="1" noChangeShapeType="1" noTextEdit="1"/>
                  </p:cNvSpPr>
                  <p:nvPr/>
                </p:nvSpPr>
                <p:spPr>
                  <a:xfrm>
                    <a:off x="9772811" y="3017900"/>
                    <a:ext cx="313910" cy="297529"/>
                  </a:xfrm>
                  <a:prstGeom prst="rect">
                    <a:avLst/>
                  </a:prstGeom>
                  <a:blipFill>
                    <a:blip r:embed="rId18"/>
                    <a:stretch>
                      <a:fillRect l="-15789" b="-22222"/>
                    </a:stretch>
                  </a:blipFill>
                </p:spPr>
                <p:txBody>
                  <a:bodyPr/>
                  <a:lstStyle/>
                  <a:p>
                    <a:r>
                      <a:rPr lang="en-GB">
                        <a:noFill/>
                      </a:rPr>
                      <a:t> </a:t>
                    </a:r>
                  </a:p>
                </p:txBody>
              </p:sp>
            </mc:Fallback>
          </mc:AlternateContent>
        </p:grpSp>
        <p:grpSp>
          <p:nvGrpSpPr>
            <p:cNvPr id="47" name="Group 46">
              <a:extLst>
                <a:ext uri="{FF2B5EF4-FFF2-40B4-BE49-F238E27FC236}">
                  <a16:creationId xmlns:a16="http://schemas.microsoft.com/office/drawing/2014/main" id="{A5AA2C1C-5521-5243-BBF0-BF74ADB18FC1}"/>
                </a:ext>
              </a:extLst>
            </p:cNvPr>
            <p:cNvGrpSpPr/>
            <p:nvPr/>
          </p:nvGrpSpPr>
          <p:grpSpPr>
            <a:xfrm>
              <a:off x="9648485" y="4206954"/>
              <a:ext cx="749540" cy="369529"/>
              <a:chOff x="8665851" y="2952819"/>
              <a:chExt cx="749540" cy="369529"/>
            </a:xfrm>
          </p:grpSpPr>
          <p:cxnSp>
            <p:nvCxnSpPr>
              <p:cNvPr id="48" name="Straight Connector 47">
                <a:extLst>
                  <a:ext uri="{FF2B5EF4-FFF2-40B4-BE49-F238E27FC236}">
                    <a16:creationId xmlns:a16="http://schemas.microsoft.com/office/drawing/2014/main" id="{30DF980C-3A04-3540-A81E-160E063224C8}"/>
                  </a:ext>
                </a:extLst>
              </p:cNvPr>
              <p:cNvCxnSpPr>
                <a:cxnSpLocks/>
                <a:stCxn id="32" idx="6"/>
                <a:endCxn id="50" idx="1"/>
              </p:cNvCxnSpPr>
              <p:nvPr/>
            </p:nvCxnSpPr>
            <p:spPr>
              <a:xfrm flipV="1">
                <a:off x="8665851" y="3024819"/>
                <a:ext cx="291631" cy="1443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Group 48">
                <a:extLst>
                  <a:ext uri="{FF2B5EF4-FFF2-40B4-BE49-F238E27FC236}">
                    <a16:creationId xmlns:a16="http://schemas.microsoft.com/office/drawing/2014/main" id="{FF3D02FD-BE42-4546-A029-51767AA10FCD}"/>
                  </a:ext>
                </a:extLst>
              </p:cNvPr>
              <p:cNvGrpSpPr/>
              <p:nvPr/>
            </p:nvGrpSpPr>
            <p:grpSpPr>
              <a:xfrm>
                <a:off x="8957481" y="2952819"/>
                <a:ext cx="457910" cy="369529"/>
                <a:chOff x="8957481" y="2952819"/>
                <a:chExt cx="457910" cy="369529"/>
              </a:xfrm>
            </p:grpSpPr>
            <p:sp>
              <p:nvSpPr>
                <p:cNvPr id="50" name="Rectangle 49">
                  <a:extLst>
                    <a:ext uri="{FF2B5EF4-FFF2-40B4-BE49-F238E27FC236}">
                      <a16:creationId xmlns:a16="http://schemas.microsoft.com/office/drawing/2014/main" id="{E5CF8118-D3C8-304B-A1A2-EDEA4C50F3AC}"/>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E8C0D86D-E39D-334E-B2D5-5F6F781FDBA7}"/>
                        </a:ext>
                      </a:extLst>
                    </p:cNvPr>
                    <p:cNvSpPr txBox="1"/>
                    <p:nvPr/>
                  </p:nvSpPr>
                  <p:spPr>
                    <a:xfrm>
                      <a:off x="9101481" y="3024819"/>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65" name="TextBox 64">
                      <a:extLst>
                        <a:ext uri="{FF2B5EF4-FFF2-40B4-BE49-F238E27FC236}">
                          <a16:creationId xmlns:a16="http://schemas.microsoft.com/office/drawing/2014/main" id="{1D36407B-BEB4-B24A-98D8-C29A78D01643}"/>
                        </a:ext>
                      </a:extLst>
                    </p:cNvPr>
                    <p:cNvSpPr txBox="1">
                      <a:spLocks noRot="1" noChangeAspect="1" noMove="1" noResize="1" noEditPoints="1" noAdjustHandles="1" noChangeArrowheads="1" noChangeShapeType="1" noTextEdit="1"/>
                    </p:cNvSpPr>
                    <p:nvPr/>
                  </p:nvSpPr>
                  <p:spPr>
                    <a:xfrm>
                      <a:off x="9101481" y="3024819"/>
                      <a:ext cx="313910" cy="297529"/>
                    </a:xfrm>
                    <a:prstGeom prst="rect">
                      <a:avLst/>
                    </a:prstGeom>
                    <a:blipFill>
                      <a:blip r:embed="rId19"/>
                      <a:stretch>
                        <a:fillRect l="-15789" b="-16667"/>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1606720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CA6C3C-24AD-DC42-9D9E-645189528368}"/>
              </a:ext>
            </a:extLst>
          </p:cNvPr>
          <p:cNvSpPr>
            <a:spLocks noGrp="1"/>
          </p:cNvSpPr>
          <p:nvPr>
            <p:ph type="title"/>
          </p:nvPr>
        </p:nvSpPr>
        <p:spPr/>
        <p:txBody>
          <a:bodyPr/>
          <a:lstStyle/>
          <a:p>
            <a:r>
              <a:rPr lang="en-GB" dirty="0"/>
              <a:t>LVE for Parameterised Queries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20A4EC88-A97E-C84D-822D-11FB406AE387}"/>
                  </a:ext>
                </a:extLst>
              </p:cNvPr>
              <p:cNvSpPr>
                <a:spLocks noGrp="1"/>
              </p:cNvSpPr>
              <p:nvPr>
                <p:ph idx="1"/>
              </p:nvPr>
            </p:nvSpPr>
            <p:spPr/>
            <p:txBody>
              <a:bodyPr>
                <a:normAutofit/>
              </a:bodyPr>
              <a:lstStyle/>
              <a:p>
                <a:r>
                  <a:rPr lang="en-GB" dirty="0"/>
                  <a:t>To avoid grounding, take PRV representation of query terms and apply LVE as before</a:t>
                </a:r>
              </a:p>
              <a:p>
                <a:pPr lvl="1"/>
                <a:r>
                  <a:rPr lang="en-GB" dirty="0"/>
                  <a:t>Shatter model on constraint of query terms ➝ maximum of two groups per parfactor and logical variable</a:t>
                </a:r>
              </a:p>
              <a:p>
                <a:pPr lvl="1"/>
                <a:r>
                  <a:rPr lang="en-GB" dirty="0"/>
                  <a:t>Eliminate all non-query terms</a:t>
                </a:r>
              </a:p>
              <a:p>
                <a:pPr lvl="2"/>
                <a:r>
                  <a:rPr lang="en-GB" dirty="0"/>
                  <a:t>If logical variable prevents application of operator ➝ count or ground logical variable from query</a:t>
                </a:r>
              </a:p>
              <a:p>
                <a:pPr lvl="1"/>
                <a:r>
                  <a:rPr lang="en-GB" dirty="0"/>
                  <a:t>After all non-query terms eliminated, count or ground remaining logical variables to make logical variables explicit</a:t>
                </a:r>
              </a:p>
              <a:p>
                <a:pPr lvl="2"/>
                <a:r>
                  <a:rPr lang="en-GB" dirty="0"/>
                  <a:t>Otherwise only in representative form but not a joint over all groundings</a:t>
                </a:r>
              </a:p>
              <a:p>
                <a:r>
                  <a:rPr lang="en-GB" dirty="0"/>
                  <a:t>At the end, the result contains the logical variables counted (or grounded)</a:t>
                </a:r>
              </a:p>
              <a:p>
                <a:pPr lvl="1"/>
                <a:r>
                  <a:rPr lang="en-GB" dirty="0"/>
                  <a:t>If counting the logical variables of </a:t>
                </a:r>
                <a14:m>
                  <m:oMath xmlns:m="http://schemas.openxmlformats.org/officeDocument/2006/math">
                    <m:sSub>
                      <m:sSubPr>
                        <m:ctrlPr>
                          <a:rPr lang="en-GB" b="1" i="1" smtClean="0">
                            <a:latin typeface="Cambria Math" panose="02040503050406030204" pitchFamily="18" charset="0"/>
                          </a:rPr>
                        </m:ctrlPr>
                      </m:sSubPr>
                      <m:e>
                        <m:r>
                          <a:rPr lang="en-GB" b="1" i="1" smtClean="0">
                            <a:latin typeface="Cambria Math" panose="02040503050406030204" pitchFamily="18" charset="0"/>
                          </a:rPr>
                          <m:t>𝑨</m:t>
                        </m:r>
                      </m:e>
                      <m:sub>
                        <m:r>
                          <a:rPr lang="en-GB" i="1" smtClean="0">
                            <a:solidFill>
                              <a:schemeClr val="accent1"/>
                            </a:solidFill>
                            <a:latin typeface="Cambria Math" panose="02040503050406030204" pitchFamily="18" charset="0"/>
                          </a:rPr>
                          <m:t>|</m:t>
                        </m:r>
                        <m:r>
                          <a:rPr lang="en-GB" i="1" smtClean="0">
                            <a:solidFill>
                              <a:schemeClr val="accent1"/>
                            </a:solidFill>
                            <a:latin typeface="Cambria Math" panose="02040503050406030204" pitchFamily="18" charset="0"/>
                          </a:rPr>
                          <m:t>𝐶</m:t>
                        </m:r>
                      </m:sub>
                    </m:sSub>
                  </m:oMath>
                </a14:m>
                <a:r>
                  <a:rPr lang="en-GB" dirty="0"/>
                  <a:t> is not possible, then LVE needs to ground them to ensure a distribution over </a:t>
                </a:r>
                <a14:m>
                  <m:oMath xmlns:m="http://schemas.openxmlformats.org/officeDocument/2006/math">
                    <m:sSub>
                      <m:sSubPr>
                        <m:ctrlPr>
                          <a:rPr lang="en-GB" b="1" i="1" smtClean="0">
                            <a:latin typeface="Cambria Math" panose="02040503050406030204" pitchFamily="18" charset="0"/>
                          </a:rPr>
                        </m:ctrlPr>
                      </m:sSubPr>
                      <m:e>
                        <m:r>
                          <a:rPr lang="en-GB" b="1" i="1" smtClean="0">
                            <a:latin typeface="Cambria Math" panose="02040503050406030204" pitchFamily="18" charset="0"/>
                          </a:rPr>
                          <m:t>𝑨</m:t>
                        </m:r>
                      </m:e>
                      <m:sub>
                        <m:r>
                          <a:rPr lang="en-GB" i="1" smtClean="0">
                            <a:solidFill>
                              <a:schemeClr val="accent1"/>
                            </a:solidFill>
                            <a:latin typeface="Cambria Math" panose="02040503050406030204" pitchFamily="18" charset="0"/>
                          </a:rPr>
                          <m:t>|</m:t>
                        </m:r>
                        <m:r>
                          <a:rPr lang="en-GB" i="1" smtClean="0">
                            <a:solidFill>
                              <a:schemeClr val="accent1"/>
                            </a:solidFill>
                            <a:latin typeface="Cambria Math" panose="02040503050406030204" pitchFamily="18" charset="0"/>
                          </a:rPr>
                          <m:t>𝐶</m:t>
                        </m:r>
                      </m:sub>
                    </m:sSub>
                  </m:oMath>
                </a14:m>
                <a:endParaRPr lang="en-GB" dirty="0"/>
              </a:p>
            </p:txBody>
          </p:sp>
        </mc:Choice>
        <mc:Fallback xmlns="">
          <p:sp>
            <p:nvSpPr>
              <p:cNvPr id="3" name="Content Placeholder 2">
                <a:extLst>
                  <a:ext uri="{FF2B5EF4-FFF2-40B4-BE49-F238E27FC236}">
                    <a16:creationId xmlns:a16="http://schemas.microsoft.com/office/drawing/2014/main" id="{20A4EC88-A97E-C84D-822D-11FB406AE387}"/>
                  </a:ext>
                </a:extLst>
              </p:cNvPr>
              <p:cNvSpPr>
                <a:spLocks noGrp="1" noRot="1" noChangeAspect="1" noMove="1" noResize="1" noEditPoints="1" noAdjustHandles="1" noChangeArrowheads="1" noChangeShapeType="1" noTextEdit="1"/>
              </p:cNvSpPr>
              <p:nvPr>
                <p:ph idx="1"/>
              </p:nvPr>
            </p:nvSpPr>
            <p:spPr>
              <a:blipFill>
                <a:blip r:embed="rId2"/>
                <a:stretch>
                  <a:fillRect l="-1436" t="-2687" r="-165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1657B4F4-6711-CF4B-93EB-1A2E832F243B}"/>
              </a:ext>
            </a:extLst>
          </p:cNvPr>
          <p:cNvSpPr>
            <a:spLocks noGrp="1"/>
          </p:cNvSpPr>
          <p:nvPr>
            <p:ph type="dt" sz="half" idx="2"/>
          </p:nvPr>
        </p:nvSpPr>
        <p:spPr/>
        <p:txBody>
          <a:bodyPr/>
          <a:lstStyle/>
          <a:p>
            <a:r>
              <a:rPr lang="de-DE"/>
              <a:t>Exact: Lifting</a:t>
            </a:r>
            <a:endParaRPr lang="en-GB"/>
          </a:p>
        </p:txBody>
      </p:sp>
      <p:sp>
        <p:nvSpPr>
          <p:cNvPr id="6" name="Footer Placeholder 5">
            <a:extLst>
              <a:ext uri="{FF2B5EF4-FFF2-40B4-BE49-F238E27FC236}">
                <a16:creationId xmlns:a16="http://schemas.microsoft.com/office/drawing/2014/main" id="{89D72986-A63C-E949-A223-7B29B3FA5689}"/>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77DFB69-DA98-944D-8A13-71CF618FF9D3}"/>
              </a:ext>
            </a:extLst>
          </p:cNvPr>
          <p:cNvSpPr>
            <a:spLocks noGrp="1"/>
          </p:cNvSpPr>
          <p:nvPr>
            <p:ph type="sldNum" sz="quarter" idx="4"/>
          </p:nvPr>
        </p:nvSpPr>
        <p:spPr/>
        <p:txBody>
          <a:bodyPr/>
          <a:lstStyle/>
          <a:p>
            <a:fld id="{DB7C4649-800D-CB47-881A-AA04BFFFB18C}" type="slidenum">
              <a:rPr lang="en-GB" smtClean="0"/>
              <a:t>73</a:t>
            </a:fld>
            <a:endParaRPr lang="en-GB"/>
          </a:p>
        </p:txBody>
      </p:sp>
    </p:spTree>
    <p:extLst>
      <p:ext uri="{BB962C8B-B14F-4D97-AF65-F5344CB8AC3E}">
        <p14:creationId xmlns:p14="http://schemas.microsoft.com/office/powerpoint/2010/main" val="2933843296"/>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FEABE9-7B6A-1F49-B0AE-2D019EC17941}"/>
              </a:ext>
            </a:extLst>
          </p:cNvPr>
          <p:cNvSpPr>
            <a:spLocks noGrp="1"/>
          </p:cNvSpPr>
          <p:nvPr>
            <p:ph type="title"/>
          </p:nvPr>
        </p:nvSpPr>
        <p:spPr/>
        <p:txBody>
          <a:bodyPr/>
          <a:lstStyle/>
          <a:p>
            <a:r>
              <a:rPr lang="en-GB" dirty="0"/>
              <a:t>Normalisation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6FCCB8CC-FC39-E845-AEA0-27704CA0784B}"/>
                  </a:ext>
                </a:extLst>
              </p:cNvPr>
              <p:cNvSpPr>
                <a:spLocks noGrp="1"/>
              </p:cNvSpPr>
              <p:nvPr>
                <p:ph idx="1"/>
              </p:nvPr>
            </p:nvSpPr>
            <p:spPr/>
            <p:txBody>
              <a:bodyPr>
                <a:normAutofit/>
              </a:bodyPr>
              <a:lstStyle/>
              <a:p>
                <a:r>
                  <a:rPr lang="en-GB" dirty="0"/>
                  <a:t>Histogram </a:t>
                </a:r>
                <a14:m>
                  <m:oMath xmlns:m="http://schemas.openxmlformats.org/officeDocument/2006/math">
                    <m:r>
                      <a:rPr lang="de-DE" i="1" dirty="0">
                        <a:latin typeface="Cambria Math" panose="02040503050406030204" pitchFamily="18" charset="0"/>
                      </a:rPr>
                      <m:t>h</m:t>
                    </m:r>
                  </m:oMath>
                </a14:m>
                <a:r>
                  <a:rPr lang="en-GB" dirty="0"/>
                  <a:t> may encode multiple assignments </a:t>
                </a:r>
                <a14:m>
                  <m:oMath xmlns:m="http://schemas.openxmlformats.org/officeDocument/2006/math">
                    <m:sSubSup>
                      <m:sSubSupPr>
                        <m:ctrlPr>
                          <a:rPr lang="de-DE" i="1" dirty="0" smtClean="0">
                            <a:latin typeface="Cambria Math" panose="02040503050406030204" pitchFamily="18" charset="0"/>
                          </a:rPr>
                        </m:ctrlPr>
                      </m:sSubSupPr>
                      <m:e>
                        <m:d>
                          <m:dPr>
                            <m:begChr m:val="{"/>
                            <m:endChr m:val="}"/>
                            <m:ctrlPr>
                              <a:rPr lang="de-DE" i="1" dirty="0" smtClean="0">
                                <a:latin typeface="Cambria Math" panose="02040503050406030204" pitchFamily="18" charset="0"/>
                              </a:rPr>
                            </m:ctrlPr>
                          </m:dPr>
                          <m:e>
                            <m:sSub>
                              <m:sSubPr>
                                <m:ctrlPr>
                                  <a:rPr lang="de-DE" i="1" dirty="0" smtClean="0">
                                    <a:latin typeface="Cambria Math" panose="02040503050406030204" pitchFamily="18" charset="0"/>
                                  </a:rPr>
                                </m:ctrlPr>
                              </m:sSubPr>
                              <m:e>
                                <m:r>
                                  <a:rPr lang="en-GB" b="1" i="1" dirty="0">
                                    <a:latin typeface="Cambria Math" panose="02040503050406030204" pitchFamily="18" charset="0"/>
                                  </a:rPr>
                                  <m:t>𝒂</m:t>
                                </m:r>
                              </m:e>
                              <m:sub>
                                <m:r>
                                  <a:rPr lang="de-DE" b="0" i="1" dirty="0" smtClean="0">
                                    <a:latin typeface="Cambria Math" panose="02040503050406030204" pitchFamily="18" charset="0"/>
                                  </a:rPr>
                                  <m:t>𝑖</m:t>
                                </m:r>
                              </m:sub>
                            </m:sSub>
                          </m:e>
                        </m:d>
                      </m:e>
                      <m:sub>
                        <m:r>
                          <a:rPr lang="de-DE" b="0" i="1" dirty="0" smtClean="0">
                            <a:latin typeface="Cambria Math" panose="02040503050406030204" pitchFamily="18" charset="0"/>
                          </a:rPr>
                          <m:t>𝑖</m:t>
                        </m:r>
                        <m:r>
                          <a:rPr lang="de-DE" b="0" i="1" dirty="0" smtClean="0">
                            <a:latin typeface="Cambria Math" panose="02040503050406030204" pitchFamily="18" charset="0"/>
                          </a:rPr>
                          <m:t>=1</m:t>
                        </m:r>
                      </m:sub>
                      <m:sup>
                        <m:r>
                          <m:rPr>
                            <m:sty m:val="p"/>
                          </m:rPr>
                          <a:rPr lang="de-DE" b="0" i="0" dirty="0" smtClean="0">
                            <a:latin typeface="Cambria Math" panose="02040503050406030204" pitchFamily="18" charset="0"/>
                          </a:rPr>
                          <m:t>Mul</m:t>
                        </m:r>
                        <m:d>
                          <m:dPr>
                            <m:ctrlPr>
                              <a:rPr lang="de-DE" i="1" dirty="0" smtClean="0">
                                <a:latin typeface="Cambria Math" panose="02040503050406030204" pitchFamily="18" charset="0"/>
                              </a:rPr>
                            </m:ctrlPr>
                          </m:dPr>
                          <m:e>
                            <m:r>
                              <a:rPr lang="de-DE" b="0" i="1" dirty="0" smtClean="0">
                                <a:latin typeface="Cambria Math" panose="02040503050406030204" pitchFamily="18" charset="0"/>
                              </a:rPr>
                              <m:t>h</m:t>
                            </m:r>
                          </m:e>
                        </m:d>
                      </m:sup>
                    </m:sSubSup>
                  </m:oMath>
                </a14:m>
                <a:endParaRPr lang="en-GB" dirty="0"/>
              </a:p>
              <a:p>
                <a:pPr lvl="1"/>
                <a14:m>
                  <m:oMath xmlns:m="http://schemas.openxmlformats.org/officeDocument/2006/math">
                    <m:r>
                      <m:rPr>
                        <m:sty m:val="p"/>
                      </m:rPr>
                      <a:rPr lang="de-DE" i="0" smtClean="0">
                        <a:solidFill>
                          <a:schemeClr val="tx1"/>
                        </a:solidFill>
                        <a:latin typeface="Cambria Math" panose="02040503050406030204" pitchFamily="18" charset="0"/>
                      </a:rPr>
                      <m:t>Mul</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h</m:t>
                        </m:r>
                      </m:e>
                    </m:d>
                  </m:oMath>
                </a14:m>
                <a:r>
                  <a:rPr lang="en-GB" dirty="0">
                    <a:solidFill>
                      <a:schemeClr val="tx1"/>
                    </a:solidFill>
                  </a:rPr>
                  <a:t> </a:t>
                </a:r>
                <a:r>
                  <a:rPr lang="en-GB" dirty="0"/>
                  <a:t>assignments have the potential </a:t>
                </a:r>
                <a14:m>
                  <m:oMath xmlns:m="http://schemas.openxmlformats.org/officeDocument/2006/math">
                    <m:r>
                      <a:rPr lang="de-DE" i="1">
                        <a:latin typeface="Cambria Math" panose="02040503050406030204" pitchFamily="18" charset="0"/>
                        <a:ea typeface="Cambria Math" panose="02040503050406030204" pitchFamily="18" charset="0"/>
                      </a:rPr>
                      <m:t>𝜙</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h</m:t>
                        </m:r>
                      </m:e>
                    </m:d>
                  </m:oMath>
                </a14:m>
                <a:endParaRPr lang="en-GB" dirty="0"/>
              </a:p>
              <a:p>
                <a:pPr lvl="1"/>
                <a:r>
                  <a:rPr lang="en-GB" dirty="0"/>
                  <a:t>Incorporate into normalisation (just like we needed to incorporate that into </a:t>
                </a:r>
                <a14:m>
                  <m:oMath xmlns:m="http://schemas.openxmlformats.org/officeDocument/2006/math">
                    <m:r>
                      <m:rPr>
                        <m:nor/>
                      </m:rPr>
                      <a:rPr lang="en-GB" i="0" cap="small" dirty="0" smtClean="0">
                        <a:latin typeface="Cambria Math" panose="02040503050406030204" pitchFamily="18" charset="0"/>
                      </a:rPr>
                      <m:t>sum</m:t>
                    </m:r>
                    <m:r>
                      <m:rPr>
                        <m:nor/>
                      </m:rPr>
                      <a:rPr lang="en-GB" i="0" cap="small" dirty="0" smtClean="0">
                        <a:latin typeface="Cambria Math" panose="02040503050406030204" pitchFamily="18" charset="0"/>
                      </a:rPr>
                      <m:t>−</m:t>
                    </m:r>
                    <m:r>
                      <m:rPr>
                        <m:nor/>
                      </m:rPr>
                      <a:rPr lang="en-GB" i="0" cap="small" dirty="0" smtClean="0">
                        <a:latin typeface="Cambria Math" panose="02040503050406030204" pitchFamily="18" charset="0"/>
                      </a:rPr>
                      <m:t>out</m:t>
                    </m:r>
                  </m:oMath>
                </a14:m>
                <a:r>
                  <a:rPr lang="en-GB" dirty="0"/>
                  <a:t>)</a:t>
                </a:r>
              </a:p>
              <a:p>
                <a:r>
                  <a:rPr lang="en-GB" dirty="0"/>
                  <a:t>To get the probability of one assignment </a:t>
                </a:r>
                <a14:m>
                  <m:oMath xmlns:m="http://schemas.openxmlformats.org/officeDocument/2006/math">
                    <m:r>
                      <a:rPr lang="en-GB" b="1" i="1" dirty="0">
                        <a:latin typeface="Cambria Math" panose="02040503050406030204" pitchFamily="18" charset="0"/>
                      </a:rPr>
                      <m:t>𝒂</m:t>
                    </m:r>
                  </m:oMath>
                </a14:m>
                <a:r>
                  <a:rPr lang="en-GB" dirty="0"/>
                  <a:t> behind</a:t>
                </a:r>
                <a:r>
                  <a:rPr lang="de-DE" dirty="0"/>
                  <a:t> histogram </a:t>
                </a:r>
                <a14:m>
                  <m:oMath xmlns:m="http://schemas.openxmlformats.org/officeDocument/2006/math">
                    <m:r>
                      <a:rPr lang="de-DE" i="1" dirty="0">
                        <a:latin typeface="Cambria Math" panose="02040503050406030204" pitchFamily="18" charset="0"/>
                      </a:rPr>
                      <m:t>h</m:t>
                    </m:r>
                  </m:oMath>
                </a14:m>
                <a:r>
                  <a:rPr lang="en-GB" dirty="0"/>
                  <a:t> in parfactor </a:t>
                </a:r>
                <a14:m>
                  <m:oMath xmlns:m="http://schemas.openxmlformats.org/officeDocument/2006/math">
                    <m:r>
                      <a:rPr lang="de-DE" i="1">
                        <a:latin typeface="Cambria Math" panose="02040503050406030204" pitchFamily="18" charset="0"/>
                        <a:ea typeface="Cambria Math" panose="02040503050406030204" pitchFamily="18" charset="0"/>
                      </a:rPr>
                      <m:t>𝜙</m:t>
                    </m:r>
                    <m:d>
                      <m:dPr>
                        <m:ctrlPr>
                          <a:rPr lang="de-DE"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m:t>
                            </m:r>
                          </m:e>
                          <m:sub>
                            <m:r>
                              <a:rPr lang="de-DE" b="0" i="1" smtClean="0">
                                <a:latin typeface="Cambria Math" panose="02040503050406030204" pitchFamily="18" charset="0"/>
                                <a:ea typeface="Cambria Math" panose="02040503050406030204" pitchFamily="18" charset="0"/>
                              </a:rPr>
                              <m:t>𝑋</m:t>
                            </m:r>
                          </m:sub>
                        </m:sSub>
                        <m:d>
                          <m:dPr>
                            <m:begChr m:val="["/>
                            <m:endChr m:val="]"/>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𝑅</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e>
                            </m:d>
                          </m:e>
                        </m:d>
                      </m:e>
                    </m:d>
                  </m:oMath>
                </a14:m>
                <a:r>
                  <a:rPr lang="en-GB" dirty="0"/>
                  <a:t>:</a:t>
                </a:r>
              </a:p>
              <a:p>
                <a:pPr marL="7938" lvl="1" indent="0">
                  <a:buNone/>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𝑝</m:t>
                          </m:r>
                        </m:e>
                        <m:sub>
                          <m:r>
                            <a:rPr lang="de-DE" b="1" i="1" smtClean="0">
                              <a:latin typeface="Cambria Math" panose="02040503050406030204" pitchFamily="18" charset="0"/>
                            </a:rPr>
                            <m:t>𝒂</m:t>
                          </m:r>
                          <m:r>
                            <a:rPr lang="de-DE" b="0" i="1" smtClean="0">
                              <a:latin typeface="Cambria Math" panose="02040503050406030204" pitchFamily="18" charset="0"/>
                            </a:rPr>
                            <m:t>|</m:t>
                          </m:r>
                          <m:r>
                            <a:rPr lang="de-DE" b="0" i="1" smtClean="0">
                              <a:latin typeface="Cambria Math" panose="02040503050406030204" pitchFamily="18" charset="0"/>
                            </a:rPr>
                            <m:t>h</m:t>
                          </m:r>
                        </m:sub>
                      </m:sSub>
                      <m:r>
                        <a:rPr lang="de-DE" b="0" i="1" smtClean="0">
                          <a:latin typeface="Cambria Math" panose="02040503050406030204" pitchFamily="18" charset="0"/>
                        </a:rPr>
                        <m:t>=</m:t>
                      </m:r>
                      <m:f>
                        <m:fPr>
                          <m:ctrlPr>
                            <a:rPr lang="de-DE" b="0" i="1" smtClean="0">
                              <a:latin typeface="Cambria Math" panose="02040503050406030204" pitchFamily="18" charset="0"/>
                            </a:rPr>
                          </m:ctrlPr>
                        </m:fPr>
                        <m:num>
                          <m:r>
                            <a:rPr lang="de-DE" b="0" i="1" smtClean="0">
                              <a:latin typeface="Cambria Math" panose="02040503050406030204" pitchFamily="18" charset="0"/>
                              <a:ea typeface="Cambria Math" panose="02040503050406030204" pitchFamily="18" charset="0"/>
                            </a:rPr>
                            <m:t>𝜙</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h</m:t>
                              </m:r>
                            </m:e>
                          </m:d>
                        </m:num>
                        <m:den>
                          <m:nary>
                            <m:naryPr>
                              <m:chr m:val="∑"/>
                              <m:supHide m:val="on"/>
                              <m:ctrlPr>
                                <a:rPr lang="de-DE" b="0" i="1" smtClean="0">
                                  <a:latin typeface="Cambria Math" panose="02040503050406030204" pitchFamily="18" charset="0"/>
                                </a:rPr>
                              </m:ctrlPr>
                            </m:naryPr>
                            <m:sub>
                              <m:r>
                                <m:rPr>
                                  <m:brk m:alnAt="7"/>
                                </m:rPr>
                                <a:rPr lang="de-DE" b="0" i="1" smtClean="0">
                                  <a:latin typeface="Cambria Math" panose="02040503050406030204" pitchFamily="18" charset="0"/>
                                </a:rPr>
                                <m:t>h</m:t>
                              </m:r>
                              <m:r>
                                <a:rPr lang="de-DE" b="0" i="1" smtClean="0">
                                  <a:latin typeface="Cambria Math" panose="02040503050406030204" pitchFamily="18" charset="0"/>
                                  <a:ea typeface="Cambria Math" panose="02040503050406030204" pitchFamily="18" charset="0"/>
                                </a:rPr>
                                <m:t>∈</m:t>
                              </m:r>
                              <m:r>
                                <m:rPr>
                                  <m:sty m:val="p"/>
                                </m:rPr>
                                <a:rPr lang="de-DE" b="0" i="0" smtClean="0">
                                  <a:latin typeface="Cambria Math" panose="02040503050406030204" pitchFamily="18" charset="0"/>
                                  <a:ea typeface="Cambria Math" panose="02040503050406030204" pitchFamily="18" charset="0"/>
                                </a:rPr>
                                <m:t>ran</m:t>
                              </m:r>
                              <m:d>
                                <m:dPr>
                                  <m:ctrlPr>
                                    <a:rPr lang="de-DE" b="0" i="1" smtClean="0">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e>
                                    <m:sub>
                                      <m:r>
                                        <a:rPr lang="de-DE" i="1">
                                          <a:latin typeface="Cambria Math" panose="02040503050406030204" pitchFamily="18" charset="0"/>
                                          <a:ea typeface="Cambria Math" panose="02040503050406030204" pitchFamily="18" charset="0"/>
                                        </a:rPr>
                                        <m:t>𝑋</m:t>
                                      </m:r>
                                    </m:sub>
                                  </m:sSub>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d>
                            </m:sub>
                            <m:sup/>
                            <m:e>
                              <m:r>
                                <m:rPr>
                                  <m:sty m:val="p"/>
                                </m:rPr>
                                <a:rPr lang="de-DE" b="0" i="0" smtClean="0">
                                  <a:solidFill>
                                    <a:schemeClr val="accent1"/>
                                  </a:solidFill>
                                  <a:latin typeface="Cambria Math" panose="02040503050406030204" pitchFamily="18" charset="0"/>
                                </a:rPr>
                                <m:t>Mul</m:t>
                              </m:r>
                              <m:d>
                                <m:dPr>
                                  <m:ctrlPr>
                                    <a:rPr lang="de-DE" b="0" i="1" smtClean="0">
                                      <a:solidFill>
                                        <a:schemeClr val="accent1"/>
                                      </a:solidFill>
                                      <a:latin typeface="Cambria Math" panose="02040503050406030204" pitchFamily="18" charset="0"/>
                                    </a:rPr>
                                  </m:ctrlPr>
                                </m:dPr>
                                <m:e>
                                  <m:r>
                                    <a:rPr lang="de-DE" b="0" i="1" smtClean="0">
                                      <a:solidFill>
                                        <a:schemeClr val="accent1"/>
                                      </a:solidFill>
                                      <a:latin typeface="Cambria Math" panose="02040503050406030204" pitchFamily="18" charset="0"/>
                                    </a:rPr>
                                    <m:t>h</m:t>
                                  </m:r>
                                </m:e>
                              </m:d>
                              <m:r>
                                <a:rPr lang="de-DE" b="0" i="1" smtClean="0">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𝜙</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h</m:t>
                                  </m:r>
                                </m:e>
                              </m:d>
                            </m:e>
                          </m:nary>
                        </m:den>
                      </m:f>
                    </m:oMath>
                  </m:oMathPara>
                </a14:m>
                <a:endParaRPr lang="en-GB" dirty="0"/>
              </a:p>
              <a:p>
                <a:pPr lvl="1"/>
                <a:r>
                  <a:rPr lang="en-GB" dirty="0"/>
                  <a:t>Probability of </a:t>
                </a:r>
                <a14:m>
                  <m:oMath xmlns:m="http://schemas.openxmlformats.org/officeDocument/2006/math">
                    <m:r>
                      <a:rPr lang="de-DE" i="1">
                        <a:latin typeface="Cambria Math" panose="02040503050406030204" pitchFamily="18" charset="0"/>
                      </a:rPr>
                      <m:t>𝑀𝑢𝑙</m:t>
                    </m:r>
                    <m:d>
                      <m:dPr>
                        <m:ctrlPr>
                          <a:rPr lang="de-DE" i="1">
                            <a:latin typeface="Cambria Math" panose="02040503050406030204" pitchFamily="18" charset="0"/>
                          </a:rPr>
                        </m:ctrlPr>
                      </m:dPr>
                      <m:e>
                        <m:r>
                          <a:rPr lang="de-DE" i="1">
                            <a:latin typeface="Cambria Math" panose="02040503050406030204" pitchFamily="18" charset="0"/>
                          </a:rPr>
                          <m:t>h</m:t>
                        </m:r>
                      </m:e>
                    </m:d>
                  </m:oMath>
                </a14:m>
                <a:r>
                  <a:rPr lang="en-GB" dirty="0"/>
                  <a:t> assignments </a:t>
                </a:r>
                <a:br>
                  <a:rPr lang="en-GB" dirty="0"/>
                </a:b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𝑝</m:t>
                        </m:r>
                      </m:e>
                      <m:sub>
                        <m:r>
                          <a:rPr lang="de-DE" i="1">
                            <a:latin typeface="Cambria Math" panose="02040503050406030204" pitchFamily="18" charset="0"/>
                          </a:rPr>
                          <m:t>h</m:t>
                        </m:r>
                      </m:sub>
                    </m:sSub>
                    <m:r>
                      <a:rPr lang="de-DE" b="0" i="1" smtClean="0">
                        <a:latin typeface="Cambria Math" panose="02040503050406030204" pitchFamily="18" charset="0"/>
                      </a:rPr>
                      <m:t>=</m:t>
                    </m:r>
                    <m:r>
                      <m:rPr>
                        <m:sty m:val="p"/>
                      </m:rPr>
                      <a:rPr lang="de-DE" i="0">
                        <a:latin typeface="Cambria Math" panose="02040503050406030204" pitchFamily="18" charset="0"/>
                      </a:rPr>
                      <m:t>Mul</m:t>
                    </m:r>
                    <m:d>
                      <m:dPr>
                        <m:ctrlPr>
                          <a:rPr lang="de-DE" i="1">
                            <a:latin typeface="Cambria Math" panose="02040503050406030204" pitchFamily="18" charset="0"/>
                          </a:rPr>
                        </m:ctrlPr>
                      </m:dPr>
                      <m:e>
                        <m:r>
                          <a:rPr lang="de-DE" i="1">
                            <a:latin typeface="Cambria Math" panose="02040503050406030204" pitchFamily="18" charset="0"/>
                          </a:rPr>
                          <m:t>h</m:t>
                        </m:r>
                      </m:e>
                    </m:d>
                    <m:r>
                      <a:rPr lang="de-DE" i="1" smtClean="0">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𝑝</m:t>
                        </m:r>
                      </m:e>
                      <m:sub>
                        <m:r>
                          <a:rPr lang="de-DE" b="1" i="1">
                            <a:latin typeface="Cambria Math" panose="02040503050406030204" pitchFamily="18" charset="0"/>
                          </a:rPr>
                          <m:t>𝒂</m:t>
                        </m:r>
                        <m:r>
                          <a:rPr lang="de-DE" i="1">
                            <a:latin typeface="Cambria Math" panose="02040503050406030204" pitchFamily="18" charset="0"/>
                          </a:rPr>
                          <m:t>|</m:t>
                        </m:r>
                        <m:r>
                          <a:rPr lang="de-DE" i="1">
                            <a:latin typeface="Cambria Math" panose="02040503050406030204" pitchFamily="18" charset="0"/>
                          </a:rPr>
                          <m:t>h</m:t>
                        </m:r>
                      </m:sub>
                    </m:sSub>
                  </m:oMath>
                </a14:m>
                <a:endParaRPr lang="en-GB" dirty="0"/>
              </a:p>
              <a:p>
                <a:pPr lvl="1"/>
                <a:r>
                  <a:rPr lang="en-GB" dirty="0"/>
                  <a:t>Distribution: </a:t>
                </a:r>
              </a:p>
              <a:p>
                <a:pPr marL="457200" lvl="1" indent="0">
                  <a:buNone/>
                </a:pPr>
                <a14:m>
                  <m:oMathPara xmlns:m="http://schemas.openxmlformats.org/officeDocument/2006/math">
                    <m:oMathParaPr>
                      <m:jc m:val="centerGroup"/>
                    </m:oMathParaPr>
                    <m:oMath xmlns:m="http://schemas.openxmlformats.org/officeDocument/2006/math">
                      <m:nary>
                        <m:naryPr>
                          <m:chr m:val="∑"/>
                          <m:supHide m:val="on"/>
                          <m:ctrlPr>
                            <a:rPr lang="de-DE" i="1" smtClean="0">
                              <a:latin typeface="Cambria Math" panose="02040503050406030204" pitchFamily="18" charset="0"/>
                            </a:rPr>
                          </m:ctrlPr>
                        </m:naryPr>
                        <m:sub>
                          <m:r>
                            <m:rPr>
                              <m:brk m:alnAt="7"/>
                            </m:rPr>
                            <a:rPr lang="de-DE" i="1">
                              <a:latin typeface="Cambria Math" panose="02040503050406030204" pitchFamily="18" charset="0"/>
                            </a:rPr>
                            <m:t>h</m:t>
                          </m:r>
                          <m:r>
                            <a:rPr lang="de-DE" i="1">
                              <a:latin typeface="Cambria Math" panose="02040503050406030204" pitchFamily="18" charset="0"/>
                              <a:ea typeface="Cambria Math" panose="02040503050406030204" pitchFamily="18" charset="0"/>
                            </a:rPr>
                            <m:t>∈</m:t>
                          </m:r>
                          <m:r>
                            <m:rPr>
                              <m:sty m:val="p"/>
                            </m:rPr>
                            <a:rPr lang="de-DE" b="0" i="0" smtClean="0">
                              <a:latin typeface="Cambria Math" panose="02040503050406030204" pitchFamily="18" charset="0"/>
                              <a:ea typeface="Cambria Math" panose="02040503050406030204" pitchFamily="18" charset="0"/>
                            </a:rPr>
                            <m:t>ran</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e>
                                <m:sub>
                                  <m:r>
                                    <a:rPr lang="de-DE" i="1">
                                      <a:latin typeface="Cambria Math" panose="02040503050406030204" pitchFamily="18" charset="0"/>
                                      <a:ea typeface="Cambria Math" panose="02040503050406030204" pitchFamily="18" charset="0"/>
                                    </a:rPr>
                                    <m:t>𝑋</m:t>
                                  </m:r>
                                </m:sub>
                              </m:sSub>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d>
                        </m:sub>
                        <m:sup/>
                        <m:e>
                          <m:sSub>
                            <m:sSubPr>
                              <m:ctrlPr>
                                <a:rPr lang="de-DE" i="1">
                                  <a:latin typeface="Cambria Math" panose="02040503050406030204" pitchFamily="18" charset="0"/>
                                </a:rPr>
                              </m:ctrlPr>
                            </m:sSubPr>
                            <m:e>
                              <m:r>
                                <a:rPr lang="de-DE" i="1">
                                  <a:latin typeface="Cambria Math" panose="02040503050406030204" pitchFamily="18" charset="0"/>
                                </a:rPr>
                                <m:t>𝑝</m:t>
                              </m:r>
                            </m:e>
                            <m:sub>
                              <m:r>
                                <a:rPr lang="de-DE" i="1">
                                  <a:latin typeface="Cambria Math" panose="02040503050406030204" pitchFamily="18" charset="0"/>
                                </a:rPr>
                                <m:t>h</m:t>
                              </m:r>
                            </m:sub>
                          </m:sSub>
                        </m:e>
                      </m:nary>
                      <m:r>
                        <a:rPr lang="de-DE" b="0" i="1" smtClean="0">
                          <a:latin typeface="Cambria Math" panose="02040503050406030204" pitchFamily="18" charset="0"/>
                        </a:rPr>
                        <m:t>=</m:t>
                      </m:r>
                      <m:nary>
                        <m:naryPr>
                          <m:chr m:val="∑"/>
                          <m:supHide m:val="on"/>
                          <m:ctrlPr>
                            <a:rPr lang="de-DE" i="1">
                              <a:latin typeface="Cambria Math" panose="02040503050406030204" pitchFamily="18" charset="0"/>
                            </a:rPr>
                          </m:ctrlPr>
                        </m:naryPr>
                        <m:sub>
                          <m:r>
                            <m:rPr>
                              <m:brk m:alnAt="7"/>
                            </m:rPr>
                            <a:rPr lang="de-DE" i="1">
                              <a:latin typeface="Cambria Math" panose="02040503050406030204" pitchFamily="18" charset="0"/>
                            </a:rPr>
                            <m:t>h</m:t>
                          </m:r>
                          <m:r>
                            <a:rPr lang="de-DE" i="1">
                              <a:latin typeface="Cambria Math" panose="02040503050406030204" pitchFamily="18" charset="0"/>
                              <a:ea typeface="Cambria Math" panose="02040503050406030204" pitchFamily="18" charset="0"/>
                            </a:rPr>
                            <m:t>∈</m:t>
                          </m:r>
                          <m:r>
                            <m:rPr>
                              <m:sty m:val="p"/>
                            </m:rPr>
                            <a:rPr lang="de-DE" i="0">
                              <a:latin typeface="Cambria Math" panose="02040503050406030204" pitchFamily="18" charset="0"/>
                              <a:ea typeface="Cambria Math" panose="02040503050406030204" pitchFamily="18" charset="0"/>
                            </a:rPr>
                            <m:t>ran</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e>
                                <m:sub>
                                  <m:r>
                                    <a:rPr lang="de-DE" i="1">
                                      <a:latin typeface="Cambria Math" panose="02040503050406030204" pitchFamily="18" charset="0"/>
                                      <a:ea typeface="Cambria Math" panose="02040503050406030204" pitchFamily="18" charset="0"/>
                                    </a:rPr>
                                    <m:t>𝑋</m:t>
                                  </m:r>
                                </m:sub>
                              </m:sSub>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d>
                        </m:sub>
                        <m:sup/>
                        <m:e>
                          <m:r>
                            <m:rPr>
                              <m:sty m:val="p"/>
                            </m:rPr>
                            <a:rPr lang="de-DE" i="0">
                              <a:latin typeface="Cambria Math" panose="02040503050406030204" pitchFamily="18" charset="0"/>
                            </a:rPr>
                            <m:t>Mul</m:t>
                          </m:r>
                          <m:d>
                            <m:dPr>
                              <m:ctrlPr>
                                <a:rPr lang="de-DE" i="1">
                                  <a:latin typeface="Cambria Math" panose="02040503050406030204" pitchFamily="18" charset="0"/>
                                </a:rPr>
                              </m:ctrlPr>
                            </m:dPr>
                            <m:e>
                              <m:r>
                                <a:rPr lang="de-DE" i="1">
                                  <a:latin typeface="Cambria Math" panose="02040503050406030204" pitchFamily="18" charset="0"/>
                                </a:rPr>
                                <m:t>h</m:t>
                              </m:r>
                            </m:e>
                          </m:d>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𝑝</m:t>
                              </m:r>
                            </m:e>
                            <m:sub>
                              <m:r>
                                <a:rPr lang="de-DE" b="1" i="1">
                                  <a:latin typeface="Cambria Math" panose="02040503050406030204" pitchFamily="18" charset="0"/>
                                </a:rPr>
                                <m:t>𝒂</m:t>
                              </m:r>
                              <m:r>
                                <a:rPr lang="de-DE" i="1">
                                  <a:latin typeface="Cambria Math" panose="02040503050406030204" pitchFamily="18" charset="0"/>
                                </a:rPr>
                                <m:t>|</m:t>
                              </m:r>
                              <m:r>
                                <a:rPr lang="de-DE" i="1">
                                  <a:latin typeface="Cambria Math" panose="02040503050406030204" pitchFamily="18" charset="0"/>
                                </a:rPr>
                                <m:t>h</m:t>
                              </m:r>
                            </m:sub>
                          </m:sSub>
                        </m:e>
                      </m:nary>
                      <m:r>
                        <a:rPr lang="de-DE" b="0" i="1" smtClean="0">
                          <a:latin typeface="Cambria Math" panose="02040503050406030204" pitchFamily="18" charset="0"/>
                        </a:rPr>
                        <m:t>=1</m:t>
                      </m:r>
                    </m:oMath>
                  </m:oMathPara>
                </a14:m>
                <a:endParaRPr lang="en-GB" dirty="0"/>
              </a:p>
              <a:p>
                <a:endParaRPr lang="en-GB" dirty="0"/>
              </a:p>
            </p:txBody>
          </p:sp>
        </mc:Choice>
        <mc:Fallback xmlns="">
          <p:sp>
            <p:nvSpPr>
              <p:cNvPr id="3" name="Content Placeholder 2">
                <a:extLst>
                  <a:ext uri="{FF2B5EF4-FFF2-40B4-BE49-F238E27FC236}">
                    <a16:creationId xmlns:a16="http://schemas.microsoft.com/office/drawing/2014/main" id="{6FCCB8CC-FC39-E845-AEA0-27704CA0784B}"/>
                  </a:ext>
                </a:extLst>
              </p:cNvPr>
              <p:cNvSpPr>
                <a:spLocks noGrp="1" noRot="1" noChangeAspect="1" noMove="1" noResize="1" noEditPoints="1" noAdjustHandles="1" noChangeArrowheads="1" noChangeShapeType="1" noTextEdit="1"/>
              </p:cNvSpPr>
              <p:nvPr>
                <p:ph idx="1"/>
              </p:nvPr>
            </p:nvSpPr>
            <p:spPr>
              <a:blipFill>
                <a:blip r:embed="rId2"/>
                <a:stretch>
                  <a:fillRect l="-1549" t="-1493" r="-442" b="-35224"/>
                </a:stretch>
              </a:blipFill>
            </p:spPr>
            <p:txBody>
              <a:bodyPr/>
              <a:lstStyle/>
              <a:p>
                <a:r>
                  <a:rPr lang="en-DE">
                    <a:noFill/>
                  </a:rPr>
                  <a:t> </a:t>
                </a:r>
              </a:p>
            </p:txBody>
          </p:sp>
        </mc:Fallback>
      </mc:AlternateContent>
      <p:sp>
        <p:nvSpPr>
          <p:cNvPr id="7" name="Date Placeholder 6">
            <a:extLst>
              <a:ext uri="{FF2B5EF4-FFF2-40B4-BE49-F238E27FC236}">
                <a16:creationId xmlns:a16="http://schemas.microsoft.com/office/drawing/2014/main" id="{2DA8AD11-BD1F-B045-9A70-7E2C358CEFF7}"/>
              </a:ext>
            </a:extLst>
          </p:cNvPr>
          <p:cNvSpPr>
            <a:spLocks noGrp="1"/>
          </p:cNvSpPr>
          <p:nvPr>
            <p:ph type="dt" sz="half" idx="2"/>
          </p:nvPr>
        </p:nvSpPr>
        <p:spPr/>
        <p:txBody>
          <a:bodyPr/>
          <a:lstStyle/>
          <a:p>
            <a:r>
              <a:rPr lang="de-DE"/>
              <a:t>Exact: Lifting</a:t>
            </a:r>
            <a:endParaRPr lang="en-US" dirty="0"/>
          </a:p>
        </p:txBody>
      </p:sp>
      <p:sp>
        <p:nvSpPr>
          <p:cNvPr id="8" name="Footer Placeholder 7">
            <a:extLst>
              <a:ext uri="{FF2B5EF4-FFF2-40B4-BE49-F238E27FC236}">
                <a16:creationId xmlns:a16="http://schemas.microsoft.com/office/drawing/2014/main" id="{676C0760-1398-2F49-8562-DCC5189DFB2B}"/>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DD5B20A6-EB35-7749-8944-AFF8BFE262AC}"/>
              </a:ext>
            </a:extLst>
          </p:cNvPr>
          <p:cNvSpPr>
            <a:spLocks noGrp="1"/>
          </p:cNvSpPr>
          <p:nvPr>
            <p:ph type="sldNum" sz="quarter" idx="4"/>
          </p:nvPr>
        </p:nvSpPr>
        <p:spPr/>
        <p:txBody>
          <a:bodyPr/>
          <a:lstStyle/>
          <a:p>
            <a:fld id="{67C9959E-8E6B-B04C-9955-EA096F41CA7A}" type="slidenum">
              <a:rPr lang="en-GB" smtClean="0"/>
              <a:t>74</a:t>
            </a:fld>
            <a:endParaRPr lang="en-GB"/>
          </a:p>
        </p:txBody>
      </p:sp>
      <mc:AlternateContent xmlns:mc="http://schemas.openxmlformats.org/markup-compatibility/2006" xmlns:a14="http://schemas.microsoft.com/office/drawing/2010/main">
        <mc:Choice Requires="a14">
          <p:graphicFrame>
            <p:nvGraphicFramePr>
              <p:cNvPr id="5" name="Table 4">
                <a:extLst>
                  <a:ext uri="{FF2B5EF4-FFF2-40B4-BE49-F238E27FC236}">
                    <a16:creationId xmlns:a16="http://schemas.microsoft.com/office/drawing/2014/main" id="{4D747B9D-B886-7347-B86A-1C4BDDB0EECE}"/>
                  </a:ext>
                </a:extLst>
              </p:cNvPr>
              <p:cNvGraphicFramePr>
                <a:graphicFrameLocks noGrp="1"/>
              </p:cNvGraphicFramePr>
              <p:nvPr/>
            </p:nvGraphicFramePr>
            <p:xfrm>
              <a:off x="10209440" y="4078174"/>
              <a:ext cx="1622235" cy="1828800"/>
            </p:xfrm>
            <a:graphic>
              <a:graphicData uri="http://schemas.openxmlformats.org/drawingml/2006/table">
                <a:tbl>
                  <a:tblPr firstRow="1" bandRow="1">
                    <a:tableStyleId>{793D81CF-94F2-401A-BA57-92F5A7B2D0C5}</a:tableStyleId>
                  </a:tblPr>
                  <a:tblGrid>
                    <a:gridCol w="1334770">
                      <a:extLst>
                        <a:ext uri="{9D8B030D-6E8A-4147-A177-3AD203B41FA5}">
                          <a16:colId xmlns:a16="http://schemas.microsoft.com/office/drawing/2014/main" val="20000"/>
                        </a:ext>
                      </a:extLst>
                    </a:gridCol>
                    <a:gridCol w="287465">
                      <a:extLst>
                        <a:ext uri="{9D8B030D-6E8A-4147-A177-3AD203B41FA5}">
                          <a16:colId xmlns:a16="http://schemas.microsoft.com/office/drawing/2014/main" val="20003"/>
                        </a:ext>
                      </a:extLst>
                    </a:gridCol>
                  </a:tblGrid>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sSub>
                                  <m:sSubPr>
                                    <m:ctrlPr>
                                      <a:rPr lang="de-DE" b="0" i="1" smtClean="0">
                                        <a:solidFill>
                                          <a:schemeClr val="bg1"/>
                                        </a:solidFill>
                                        <a:latin typeface="Cambria Math" panose="02040503050406030204" pitchFamily="18" charset="0"/>
                                      </a:rPr>
                                    </m:ctrlPr>
                                  </m:sSubPr>
                                  <m:e>
                                    <m:r>
                                      <a:rPr lang="de-DE" b="0" i="0" smtClean="0">
                                        <a:solidFill>
                                          <a:schemeClr val="bg1"/>
                                        </a:solidFill>
                                        <a:latin typeface="Cambria Math" panose="02040503050406030204" pitchFamily="18" charset="0"/>
                                      </a:rPr>
                                      <m:t>#</m:t>
                                    </m:r>
                                  </m:e>
                                  <m:sub>
                                    <m:r>
                                      <m:rPr>
                                        <m:sty m:val="p"/>
                                      </m:rPr>
                                      <a:rPr lang="de-DE" b="0" i="0" smtClean="0">
                                        <a:solidFill>
                                          <a:schemeClr val="bg1"/>
                                        </a:solidFill>
                                        <a:latin typeface="Cambria Math" panose="02040503050406030204" pitchFamily="18" charset="0"/>
                                      </a:rPr>
                                      <m:t>X</m:t>
                                    </m:r>
                                  </m:sub>
                                </m:sSub>
                                <m:r>
                                  <a:rPr lang="de-DE" b="0" i="0" smtClean="0">
                                    <a:solidFill>
                                      <a:schemeClr val="bg1"/>
                                    </a:solidFill>
                                    <a:latin typeface="Cambria Math" panose="02040503050406030204" pitchFamily="18" charset="0"/>
                                  </a:rPr>
                                  <m:t>[</m:t>
                                </m:r>
                                <m:r>
                                  <a:rPr lang="de-DE" i="1">
                                    <a:solidFill>
                                      <a:schemeClr val="bg1"/>
                                    </a:solidFill>
                                    <a:latin typeface="Cambria Math" panose="02040503050406030204" pitchFamily="18" charset="0"/>
                                  </a:rPr>
                                  <m:t>𝑆𝑖𝑐𝑘</m:t>
                                </m:r>
                                <m:d>
                                  <m:dPr>
                                    <m:ctrlPr>
                                      <a:rPr lang="de-DE" i="1">
                                        <a:solidFill>
                                          <a:schemeClr val="bg1"/>
                                        </a:solidFill>
                                        <a:latin typeface="Cambria Math" panose="02040503050406030204" pitchFamily="18" charset="0"/>
                                      </a:rPr>
                                    </m:ctrlPr>
                                  </m:dPr>
                                  <m:e>
                                    <m:r>
                                      <a:rPr lang="de-DE" i="1">
                                        <a:solidFill>
                                          <a:schemeClr val="bg1"/>
                                        </a:solidFill>
                                        <a:latin typeface="Cambria Math" panose="02040503050406030204" pitchFamily="18" charset="0"/>
                                      </a:rPr>
                                      <m:t>𝑋</m:t>
                                    </m:r>
                                  </m:e>
                                </m:d>
                                <m:r>
                                  <a:rPr lang="de-DE" b="0" i="1" smtClean="0">
                                    <a:solidFill>
                                      <a:schemeClr val="bg1"/>
                                    </a:solidFill>
                                    <a:latin typeface="Cambria Math" panose="02040503050406030204" pitchFamily="18" charset="0"/>
                                  </a:rPr>
                                  <m:t>]</m:t>
                                </m:r>
                              </m:oMath>
                            </m:oMathPara>
                          </a14:m>
                          <a:endParaRPr lang="de-DE" dirty="0">
                            <a:solidFill>
                              <a:schemeClr val="bg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𝑔</m:t>
                                </m:r>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[0,3]</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1</m:t>
                                </m:r>
                              </m:oMath>
                            </m:oMathPara>
                          </a14:m>
                          <a:endParaRPr lang="en-US" sz="180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1"/>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[1,2]</m:t>
                                </m:r>
                              </m:oMath>
                            </m:oMathPara>
                          </a14:m>
                          <a:endParaRPr lang="en-US" sz="1800" i="1"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2</m:t>
                                </m:r>
                              </m:oMath>
                            </m:oMathPara>
                          </a14:m>
                          <a:endParaRPr lang="en-US" sz="1800" dirty="0">
                            <a:solidFill>
                              <a:schemeClr val="tx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5"/>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[2,1]</m:t>
                                </m:r>
                              </m:oMath>
                            </m:oMathPara>
                          </a14:m>
                          <a:endParaRPr lang="en-US" sz="1800" i="1"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3</m:t>
                                </m:r>
                              </m:oMath>
                            </m:oMathPara>
                          </a14:m>
                          <a:endParaRPr lang="en-US" sz="1800" dirty="0">
                            <a:solidFill>
                              <a:schemeClr val="tx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3713220781"/>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[3,0]</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4</m:t>
                                </m:r>
                              </m:oMath>
                            </m:oMathPara>
                          </a14:m>
                          <a:endParaRPr lang="en-US" sz="180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4062228357"/>
                      </a:ext>
                    </a:extLst>
                  </a:tr>
                </a:tbl>
              </a:graphicData>
            </a:graphic>
          </p:graphicFrame>
        </mc:Choice>
        <mc:Fallback xmlns="">
          <p:graphicFrame>
            <p:nvGraphicFramePr>
              <p:cNvPr id="5" name="Table 4">
                <a:extLst>
                  <a:ext uri="{FF2B5EF4-FFF2-40B4-BE49-F238E27FC236}">
                    <a16:creationId xmlns:a16="http://schemas.microsoft.com/office/drawing/2014/main" id="{4D747B9D-B886-7347-B86A-1C4BDDB0EECE}"/>
                  </a:ext>
                </a:extLst>
              </p:cNvPr>
              <p:cNvGraphicFramePr>
                <a:graphicFrameLocks noGrp="1"/>
              </p:cNvGraphicFramePr>
              <p:nvPr>
                <p:extLst>
                  <p:ext uri="{D42A27DB-BD31-4B8C-83A1-F6EECF244321}">
                    <p14:modId xmlns:p14="http://schemas.microsoft.com/office/powerpoint/2010/main" val="2781618941"/>
                  </p:ext>
                </p:extLst>
              </p:nvPr>
            </p:nvGraphicFramePr>
            <p:xfrm>
              <a:off x="10209440" y="4078174"/>
              <a:ext cx="1622235" cy="1828800"/>
            </p:xfrm>
            <a:graphic>
              <a:graphicData uri="http://schemas.openxmlformats.org/drawingml/2006/table">
                <a:tbl>
                  <a:tblPr firstRow="1" bandRow="1">
                    <a:tableStyleId>{793D81CF-94F2-401A-BA57-92F5A7B2D0C5}</a:tableStyleId>
                  </a:tblPr>
                  <a:tblGrid>
                    <a:gridCol w="1334770">
                      <a:extLst>
                        <a:ext uri="{9D8B030D-6E8A-4147-A177-3AD203B41FA5}">
                          <a16:colId xmlns:a16="http://schemas.microsoft.com/office/drawing/2014/main" val="20000"/>
                        </a:ext>
                      </a:extLst>
                    </a:gridCol>
                    <a:gridCol w="287465">
                      <a:extLst>
                        <a:ext uri="{9D8B030D-6E8A-4147-A177-3AD203B41FA5}">
                          <a16:colId xmlns:a16="http://schemas.microsoft.com/office/drawing/2014/main" val="20003"/>
                        </a:ext>
                      </a:extLst>
                    </a:gridCol>
                  </a:tblGrid>
                  <a:tr h="365760">
                    <a:tc>
                      <a:txBody>
                        <a:bodyPr/>
                        <a:lstStyle/>
                        <a:p>
                          <a:endParaRPr lang="en-US"/>
                        </a:p>
                      </a:txBody>
                      <a:tcPr marL="45720" marR="45720">
                        <a:blipFill>
                          <a:blip r:embed="rId3"/>
                          <a:stretch>
                            <a:fillRect t="-3448" r="-21698" b="-410345"/>
                          </a:stretch>
                        </a:blipFill>
                      </a:tcPr>
                    </a:tc>
                    <a:tc>
                      <a:txBody>
                        <a:bodyPr/>
                        <a:lstStyle/>
                        <a:p>
                          <a:endParaRPr lang="en-US"/>
                        </a:p>
                      </a:txBody>
                      <a:tcPr marL="45720" marR="45720">
                        <a:blipFill>
                          <a:blip r:embed="rId3"/>
                          <a:stretch>
                            <a:fillRect l="-460870" t="-3448" b="-410345"/>
                          </a:stretch>
                        </a:blipFill>
                      </a:tcPr>
                    </a:tc>
                    <a:extLst>
                      <a:ext uri="{0D108BD9-81ED-4DB2-BD59-A6C34878D82A}">
                        <a16:rowId xmlns:a16="http://schemas.microsoft.com/office/drawing/2014/main" val="10000"/>
                      </a:ext>
                    </a:extLst>
                  </a:tr>
                  <a:tr h="365760">
                    <a:tc>
                      <a:txBody>
                        <a:bodyPr/>
                        <a:lstStyle/>
                        <a:p>
                          <a:endParaRPr lang="en-US"/>
                        </a:p>
                      </a:txBody>
                      <a:tcPr marL="45720" marR="45720">
                        <a:blipFill>
                          <a:blip r:embed="rId3"/>
                          <a:stretch>
                            <a:fillRect t="-103448" r="-21698" b="-310345"/>
                          </a:stretch>
                        </a:blipFill>
                      </a:tcPr>
                    </a:tc>
                    <a:tc>
                      <a:txBody>
                        <a:bodyPr/>
                        <a:lstStyle/>
                        <a:p>
                          <a:endParaRPr lang="en-US"/>
                        </a:p>
                      </a:txBody>
                      <a:tcPr marL="45720" marR="45720">
                        <a:blipFill>
                          <a:blip r:embed="rId3"/>
                          <a:stretch>
                            <a:fillRect l="-460870" t="-103448" b="-310345"/>
                          </a:stretch>
                        </a:blipFill>
                      </a:tcPr>
                    </a:tc>
                    <a:extLst>
                      <a:ext uri="{0D108BD9-81ED-4DB2-BD59-A6C34878D82A}">
                        <a16:rowId xmlns:a16="http://schemas.microsoft.com/office/drawing/2014/main" val="10001"/>
                      </a:ext>
                    </a:extLst>
                  </a:tr>
                  <a:tr h="365760">
                    <a:tc>
                      <a:txBody>
                        <a:bodyPr/>
                        <a:lstStyle/>
                        <a:p>
                          <a:endParaRPr lang="en-US"/>
                        </a:p>
                      </a:txBody>
                      <a:tcPr marL="45720" marR="45720">
                        <a:blipFill>
                          <a:blip r:embed="rId3"/>
                          <a:stretch>
                            <a:fillRect t="-203448" r="-21698" b="-210345"/>
                          </a:stretch>
                        </a:blipFill>
                      </a:tcPr>
                    </a:tc>
                    <a:tc>
                      <a:txBody>
                        <a:bodyPr/>
                        <a:lstStyle/>
                        <a:p>
                          <a:endParaRPr lang="en-US"/>
                        </a:p>
                      </a:txBody>
                      <a:tcPr marL="45720" marR="45720">
                        <a:blipFill>
                          <a:blip r:embed="rId3"/>
                          <a:stretch>
                            <a:fillRect l="-460870" t="-203448" b="-210345"/>
                          </a:stretch>
                        </a:blipFill>
                      </a:tcPr>
                    </a:tc>
                    <a:extLst>
                      <a:ext uri="{0D108BD9-81ED-4DB2-BD59-A6C34878D82A}">
                        <a16:rowId xmlns:a16="http://schemas.microsoft.com/office/drawing/2014/main" val="10005"/>
                      </a:ext>
                    </a:extLst>
                  </a:tr>
                  <a:tr h="365760">
                    <a:tc>
                      <a:txBody>
                        <a:bodyPr/>
                        <a:lstStyle/>
                        <a:p>
                          <a:endParaRPr lang="en-US"/>
                        </a:p>
                      </a:txBody>
                      <a:tcPr marL="45720" marR="45720">
                        <a:blipFill>
                          <a:blip r:embed="rId3"/>
                          <a:stretch>
                            <a:fillRect t="-303448" r="-21698" b="-110345"/>
                          </a:stretch>
                        </a:blipFill>
                      </a:tcPr>
                    </a:tc>
                    <a:tc>
                      <a:txBody>
                        <a:bodyPr/>
                        <a:lstStyle/>
                        <a:p>
                          <a:endParaRPr lang="en-US"/>
                        </a:p>
                      </a:txBody>
                      <a:tcPr marL="45720" marR="45720">
                        <a:blipFill>
                          <a:blip r:embed="rId3"/>
                          <a:stretch>
                            <a:fillRect l="-460870" t="-303448" b="-110345"/>
                          </a:stretch>
                        </a:blipFill>
                      </a:tcPr>
                    </a:tc>
                    <a:extLst>
                      <a:ext uri="{0D108BD9-81ED-4DB2-BD59-A6C34878D82A}">
                        <a16:rowId xmlns:a16="http://schemas.microsoft.com/office/drawing/2014/main" val="3713220781"/>
                      </a:ext>
                    </a:extLst>
                  </a:tr>
                  <a:tr h="365760">
                    <a:tc>
                      <a:txBody>
                        <a:bodyPr/>
                        <a:lstStyle/>
                        <a:p>
                          <a:endParaRPr lang="en-US"/>
                        </a:p>
                      </a:txBody>
                      <a:tcPr marL="45720" marR="45720">
                        <a:blipFill>
                          <a:blip r:embed="rId3"/>
                          <a:stretch>
                            <a:fillRect t="-403448" r="-21698" b="-10345"/>
                          </a:stretch>
                        </a:blipFill>
                      </a:tcPr>
                    </a:tc>
                    <a:tc>
                      <a:txBody>
                        <a:bodyPr/>
                        <a:lstStyle/>
                        <a:p>
                          <a:endParaRPr lang="en-US"/>
                        </a:p>
                      </a:txBody>
                      <a:tcPr marL="45720" marR="45720">
                        <a:blipFill>
                          <a:blip r:embed="rId3"/>
                          <a:stretch>
                            <a:fillRect l="-460870" t="-403448" b="-10345"/>
                          </a:stretch>
                        </a:blipFill>
                      </a:tcPr>
                    </a:tc>
                    <a:extLst>
                      <a:ext uri="{0D108BD9-81ED-4DB2-BD59-A6C34878D82A}">
                        <a16:rowId xmlns:a16="http://schemas.microsoft.com/office/drawing/2014/main" val="4062228357"/>
                      </a:ext>
                    </a:extLst>
                  </a:tr>
                </a:tbl>
              </a:graphicData>
            </a:graphic>
          </p:graphicFrame>
        </mc:Fallback>
      </mc:AlternateContent>
    </p:spTree>
    <p:extLst>
      <p:ext uri="{BB962C8B-B14F-4D97-AF65-F5344CB8AC3E}">
        <p14:creationId xmlns:p14="http://schemas.microsoft.com/office/powerpoint/2010/main" val="278753144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C5951D-C565-7740-A415-AC4444801E4D}"/>
              </a:ext>
            </a:extLst>
          </p:cNvPr>
          <p:cNvSpPr>
            <a:spLocks noGrp="1"/>
          </p:cNvSpPr>
          <p:nvPr>
            <p:ph type="title"/>
          </p:nvPr>
        </p:nvSpPr>
        <p:spPr/>
        <p:txBody>
          <a:bodyPr/>
          <a:lstStyle/>
          <a:p>
            <a:r>
              <a:rPr lang="en-GB" dirty="0"/>
              <a:t>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8C0A6259-746A-8449-BE49-B0BBE0033331}"/>
                  </a:ext>
                </a:extLst>
              </p:cNvPr>
              <p:cNvSpPr>
                <a:spLocks noGrp="1"/>
              </p:cNvSpPr>
              <p:nvPr>
                <p:ph idx="1"/>
              </p:nvPr>
            </p:nvSpPr>
            <p:spPr>
              <a:xfrm>
                <a:off x="359626" y="1665066"/>
                <a:ext cx="5579838" cy="4240848"/>
              </a:xfrm>
            </p:spPr>
            <p:txBody>
              <a:bodyPr>
                <a:noAutofit/>
              </a:bodyPr>
              <a:lstStyle/>
              <a:p>
                <a:r>
                  <a:rPr lang="en-GB" dirty="0"/>
                  <a:t>Query: </a:t>
                </a:r>
                <a14:m>
                  <m:oMath xmlns:m="http://schemas.openxmlformats.org/officeDocument/2006/math">
                    <m:r>
                      <a:rPr lang="en-GB" i="1">
                        <a:latin typeface="Cambria Math" panose="02040503050406030204" pitchFamily="18" charset="0"/>
                      </a:rPr>
                      <m:t>𝑃</m:t>
                    </m:r>
                    <m:d>
                      <m:dPr>
                        <m:ctrlPr>
                          <a:rPr lang="en-GB" b="0" i="1" smtClean="0">
                            <a:latin typeface="Cambria Math" panose="02040503050406030204" pitchFamily="18" charset="0"/>
                          </a:rPr>
                        </m:ctrlPr>
                      </m:dPr>
                      <m:e>
                        <m:r>
                          <a:rPr lang="en-GB" b="0" i="1" smtClean="0">
                            <a:latin typeface="Cambria Math" panose="02040503050406030204" pitchFamily="18" charset="0"/>
                          </a:rPr>
                          <m:t>𝑆𝑖𝑐𝑘</m:t>
                        </m:r>
                        <m:d>
                          <m:dPr>
                            <m:ctrlPr>
                              <a:rPr lang="en-GB" b="0" i="1" smtClean="0">
                                <a:latin typeface="Cambria Math" panose="02040503050406030204" pitchFamily="18" charset="0"/>
                              </a:rPr>
                            </m:ctrlPr>
                          </m:dPr>
                          <m:e>
                            <m:r>
                              <a:rPr lang="en-GB" b="0" i="1" smtClean="0">
                                <a:latin typeface="Cambria Math" panose="02040503050406030204" pitchFamily="18" charset="0"/>
                              </a:rPr>
                              <m:t>𝑋</m:t>
                            </m:r>
                          </m:e>
                        </m:d>
                      </m:e>
                    </m:d>
                  </m:oMath>
                </a14:m>
                <a:r>
                  <a:rPr lang="en-GB" dirty="0"/>
                  <a:t> </a:t>
                </a:r>
              </a:p>
              <a:p>
                <a:r>
                  <a:rPr lang="en-GB" dirty="0"/>
                  <a:t>No shattering necessary with </a:t>
                </a:r>
                <a14:m>
                  <m:oMath xmlns:m="http://schemas.openxmlformats.org/officeDocument/2006/math">
                    <m:r>
                      <a:rPr lang="de-DE" b="0" i="1" smtClean="0">
                        <a:latin typeface="Cambria Math" panose="02040503050406030204" pitchFamily="18" charset="0"/>
                      </a:rPr>
                      <m:t>⊤</m:t>
                    </m:r>
                  </m:oMath>
                </a14:m>
                <a:r>
                  <a:rPr lang="en-GB" dirty="0"/>
                  <a:t> constraints</a:t>
                </a:r>
              </a:p>
              <a:p>
                <a:r>
                  <a:rPr lang="en-GB" dirty="0"/>
                  <a:t>Elimination:</a:t>
                </a:r>
              </a:p>
              <a:p>
                <a:pPr lvl="1"/>
                <a:r>
                  <a:rPr lang="en-GB" dirty="0"/>
                  <a:t>Eliminate </a:t>
                </a:r>
                <a14:m>
                  <m:oMath xmlns:m="http://schemas.openxmlformats.org/officeDocument/2006/math">
                    <m:r>
                      <a:rPr lang="en-GB" i="1">
                        <a:latin typeface="Cambria Math" charset="0"/>
                      </a:rPr>
                      <m:t>𝑇𝑟𝑒𝑎𝑡</m:t>
                    </m:r>
                    <m:d>
                      <m:dPr>
                        <m:ctrlPr>
                          <a:rPr lang="en-GB" i="1">
                            <a:latin typeface="Cambria Math" panose="02040503050406030204" pitchFamily="18" charset="0"/>
                          </a:rPr>
                        </m:ctrlPr>
                      </m:dPr>
                      <m:e>
                        <m:r>
                          <a:rPr lang="en-GB" i="1">
                            <a:latin typeface="Cambria Math" charset="0"/>
                          </a:rPr>
                          <m:t>𝑋</m:t>
                        </m:r>
                        <m:r>
                          <a:rPr lang="en-GB" i="1">
                            <a:latin typeface="Cambria Math" charset="0"/>
                          </a:rPr>
                          <m:t>,</m:t>
                        </m:r>
                        <m:r>
                          <a:rPr lang="en-GB" i="1">
                            <a:latin typeface="Cambria Math" panose="02040503050406030204" pitchFamily="18" charset="0"/>
                          </a:rPr>
                          <m:t>𝑀</m:t>
                        </m:r>
                      </m:e>
                    </m:d>
                  </m:oMath>
                </a14:m>
                <a:endParaRPr lang="en-GB" dirty="0"/>
              </a:p>
              <a:p>
                <a:pPr lvl="1"/>
                <a:r>
                  <a:rPr lang="en-GB" dirty="0"/>
                  <a:t>Eliminate </a:t>
                </a:r>
                <a14:m>
                  <m:oMath xmlns:m="http://schemas.openxmlformats.org/officeDocument/2006/math">
                    <m:r>
                      <a:rPr lang="en-GB" i="1">
                        <a:latin typeface="Cambria Math" charset="0"/>
                      </a:rPr>
                      <m:t>𝑇𝑟𝑎𝑣𝑒𝑙</m:t>
                    </m:r>
                    <m:d>
                      <m:dPr>
                        <m:ctrlPr>
                          <a:rPr lang="en-GB" i="1">
                            <a:latin typeface="Cambria Math" panose="02040503050406030204" pitchFamily="18" charset="0"/>
                          </a:rPr>
                        </m:ctrlPr>
                      </m:dPr>
                      <m:e>
                        <m:r>
                          <a:rPr lang="en-GB" i="1">
                            <a:latin typeface="Cambria Math" charset="0"/>
                          </a:rPr>
                          <m:t>𝑋</m:t>
                        </m:r>
                      </m:e>
                    </m:d>
                  </m:oMath>
                </a14:m>
                <a:endParaRPr lang="en-GB" dirty="0"/>
              </a:p>
              <a:p>
                <a:pPr lvl="1"/>
                <a:r>
                  <a:rPr lang="en-GB" dirty="0"/>
                  <a:t>Count-convert </a:t>
                </a:r>
                <a14:m>
                  <m:oMath xmlns:m="http://schemas.openxmlformats.org/officeDocument/2006/math">
                    <m:r>
                      <a:rPr lang="en-GB" b="0" i="1" smtClean="0">
                        <a:latin typeface="Cambria Math" panose="02040503050406030204" pitchFamily="18" charset="0"/>
                      </a:rPr>
                      <m:t>𝐴𝑐𝑐</m:t>
                    </m:r>
                    <m:d>
                      <m:dPr>
                        <m:ctrlPr>
                          <a:rPr lang="en-GB" i="1">
                            <a:latin typeface="Cambria Math" panose="02040503050406030204" pitchFamily="18" charset="0"/>
                          </a:rPr>
                        </m:ctrlPr>
                      </m:dPr>
                      <m:e>
                        <m:r>
                          <a:rPr lang="en-GB" b="0" i="1" smtClean="0">
                            <a:latin typeface="Cambria Math" panose="02040503050406030204" pitchFamily="18" charset="0"/>
                          </a:rPr>
                          <m:t>𝐼</m:t>
                        </m:r>
                      </m:e>
                    </m:d>
                  </m:oMath>
                </a14:m>
                <a:r>
                  <a:rPr lang="en-GB" dirty="0"/>
                  <a:t> </a:t>
                </a:r>
              </a:p>
              <a:p>
                <a:pPr lvl="1"/>
                <a:r>
                  <a:rPr lang="en-GB" dirty="0"/>
                  <a:t>Eliminate </a:t>
                </a:r>
                <a14:m>
                  <m:oMath xmlns:m="http://schemas.openxmlformats.org/officeDocument/2006/math">
                    <m:r>
                      <a:rPr lang="en-GB" b="0" i="1" smtClean="0">
                        <a:latin typeface="Cambria Math" panose="02040503050406030204" pitchFamily="18" charset="0"/>
                      </a:rPr>
                      <m:t>𝑁𝑎𝑡</m:t>
                    </m:r>
                    <m:d>
                      <m:dPr>
                        <m:ctrlPr>
                          <a:rPr lang="en-GB" i="1">
                            <a:latin typeface="Cambria Math" panose="02040503050406030204" pitchFamily="18" charset="0"/>
                          </a:rPr>
                        </m:ctrlPr>
                      </m:dPr>
                      <m:e>
                        <m:r>
                          <a:rPr lang="en-GB" b="0" i="1" smtClean="0">
                            <a:latin typeface="Cambria Math" panose="02040503050406030204" pitchFamily="18" charset="0"/>
                          </a:rPr>
                          <m:t>𝐷</m:t>
                        </m:r>
                      </m:e>
                    </m:d>
                  </m:oMath>
                </a14:m>
                <a:endParaRPr lang="en-GB" dirty="0"/>
              </a:p>
              <a:p>
                <a:pPr lvl="1"/>
                <a:r>
                  <a:rPr lang="en-GB" dirty="0"/>
                  <a:t>Eliminate </a:t>
                </a:r>
                <a14:m>
                  <m:oMath xmlns:m="http://schemas.openxmlformats.org/officeDocument/2006/math">
                    <m:sSub>
                      <m:sSubPr>
                        <m:ctrlPr>
                          <a:rPr lang="en-GB" b="0" i="1" smtClean="0">
                            <a:latin typeface="Cambria Math" panose="02040503050406030204" pitchFamily="18" charset="0"/>
                          </a:rPr>
                        </m:ctrlPr>
                      </m:sSubPr>
                      <m:e>
                        <m:r>
                          <a:rPr lang="en-GB" b="0" i="0" smtClean="0">
                            <a:latin typeface="Cambria Math" panose="02040503050406030204" pitchFamily="18" charset="0"/>
                          </a:rPr>
                          <m:t>#</m:t>
                        </m:r>
                      </m:e>
                      <m:sub>
                        <m:r>
                          <a:rPr lang="en-GB" b="0" i="1" smtClean="0">
                            <a:latin typeface="Cambria Math" panose="02040503050406030204" pitchFamily="18" charset="0"/>
                          </a:rPr>
                          <m:t>𝐼</m:t>
                        </m:r>
                      </m:sub>
                    </m:sSub>
                    <m:d>
                      <m:dPr>
                        <m:begChr m:val="["/>
                        <m:endChr m:val="]"/>
                        <m:ctrlPr>
                          <a:rPr lang="en-GB" b="0" i="1" smtClean="0">
                            <a:latin typeface="Cambria Math" panose="02040503050406030204" pitchFamily="18" charset="0"/>
                          </a:rPr>
                        </m:ctrlPr>
                      </m:dPr>
                      <m:e>
                        <m:r>
                          <a:rPr lang="en-GB" b="0" i="1" smtClean="0">
                            <a:latin typeface="Cambria Math" panose="02040503050406030204" pitchFamily="18" charset="0"/>
                          </a:rPr>
                          <m:t>𝐴𝑐𝑐</m:t>
                        </m:r>
                        <m:d>
                          <m:dPr>
                            <m:ctrlPr>
                              <a:rPr lang="en-GB" i="1">
                                <a:latin typeface="Cambria Math" panose="02040503050406030204" pitchFamily="18" charset="0"/>
                              </a:rPr>
                            </m:ctrlPr>
                          </m:dPr>
                          <m:e>
                            <m:r>
                              <a:rPr lang="en-GB" b="0" i="1" smtClean="0">
                                <a:latin typeface="Cambria Math" panose="02040503050406030204" pitchFamily="18" charset="0"/>
                              </a:rPr>
                              <m:t>𝐼</m:t>
                            </m:r>
                          </m:e>
                        </m:d>
                      </m:e>
                    </m:d>
                  </m:oMath>
                </a14:m>
                <a:endParaRPr lang="en-GB" dirty="0"/>
              </a:p>
              <a:p>
                <a:pPr lvl="1"/>
                <a:r>
                  <a:rPr lang="en-GB" dirty="0"/>
                  <a:t>Eliminate </a:t>
                </a:r>
                <a14:m>
                  <m:oMath xmlns:m="http://schemas.openxmlformats.org/officeDocument/2006/math">
                    <m:r>
                      <a:rPr lang="en-GB" i="1">
                        <a:latin typeface="Cambria Math" charset="0"/>
                      </a:rPr>
                      <m:t>𝐸𝑝𝑖𝑑</m:t>
                    </m:r>
                  </m:oMath>
                </a14:m>
                <a:endParaRPr lang="en-GB" dirty="0"/>
              </a:p>
              <a:p>
                <a:pPr lvl="2"/>
                <a:r>
                  <a:rPr lang="en-GB" dirty="0"/>
                  <a:t>Multiply parfactors (fulfil precondition 1)</a:t>
                </a:r>
              </a:p>
              <a:p>
                <a:pPr lvl="2"/>
                <a:r>
                  <a:rPr lang="en-GB" dirty="0"/>
                  <a:t>Count-convert </a:t>
                </a:r>
                <a14:m>
                  <m:oMath xmlns:m="http://schemas.openxmlformats.org/officeDocument/2006/math">
                    <m:r>
                      <a:rPr lang="en-GB" i="1">
                        <a:latin typeface="Cambria Math" panose="02040503050406030204" pitchFamily="18" charset="0"/>
                      </a:rPr>
                      <m:t>𝑋</m:t>
                    </m:r>
                  </m:oMath>
                </a14:m>
                <a:r>
                  <a:rPr lang="en-GB" dirty="0"/>
                  <a:t> (fulfil precondition 2)</a:t>
                </a:r>
              </a:p>
              <a:p>
                <a:pPr lvl="2"/>
                <a:r>
                  <a:rPr lang="en-GB" dirty="0"/>
                  <a:t>Sum out </a:t>
                </a:r>
                <a14:m>
                  <m:oMath xmlns:m="http://schemas.openxmlformats.org/officeDocument/2006/math">
                    <m:r>
                      <a:rPr lang="en-GB" i="1">
                        <a:latin typeface="Cambria Math" charset="0"/>
                      </a:rPr>
                      <m:t>𝐸𝑝𝑖𝑑</m:t>
                    </m:r>
                  </m:oMath>
                </a14:m>
                <a:endParaRPr lang="en-GB" dirty="0"/>
              </a:p>
              <a:p>
                <a:pPr lvl="1"/>
                <a:endParaRPr lang="en-GB" dirty="0"/>
              </a:p>
              <a:p>
                <a:pPr lvl="1"/>
                <a:endParaRPr lang="en-GB" dirty="0"/>
              </a:p>
              <a:p>
                <a:pPr lvl="1"/>
                <a:endParaRPr lang="en-GB" dirty="0"/>
              </a:p>
            </p:txBody>
          </p:sp>
        </mc:Choice>
        <mc:Fallback xmlns="">
          <p:sp>
            <p:nvSpPr>
              <p:cNvPr id="3" name="Content Placeholder 2">
                <a:extLst>
                  <a:ext uri="{FF2B5EF4-FFF2-40B4-BE49-F238E27FC236}">
                    <a16:creationId xmlns:a16="http://schemas.microsoft.com/office/drawing/2014/main" id="{8C0A6259-746A-8449-BE49-B0BBE0033331}"/>
                  </a:ext>
                </a:extLst>
              </p:cNvPr>
              <p:cNvSpPr>
                <a:spLocks noGrp="1" noRot="1" noChangeAspect="1" noMove="1" noResize="1" noEditPoints="1" noAdjustHandles="1" noChangeArrowheads="1" noChangeShapeType="1" noTextEdit="1"/>
              </p:cNvSpPr>
              <p:nvPr>
                <p:ph idx="1"/>
              </p:nvPr>
            </p:nvSpPr>
            <p:spPr>
              <a:xfrm>
                <a:off x="359626" y="1665066"/>
                <a:ext cx="5579838" cy="4240848"/>
              </a:xfrm>
              <a:blipFill>
                <a:blip r:embed="rId3"/>
                <a:stretch>
                  <a:fillRect l="-2948" t="-2090" r="-2721" b="-6269"/>
                </a:stretch>
              </a:blipFill>
            </p:spPr>
            <p:txBody>
              <a:bodyPr/>
              <a:lstStyle/>
              <a:p>
                <a:r>
                  <a:rPr lang="en-GB">
                    <a:noFill/>
                  </a:rPr>
                  <a:t> </a:t>
                </a:r>
              </a:p>
            </p:txBody>
          </p:sp>
        </mc:Fallback>
      </mc:AlternateContent>
      <p:sp>
        <p:nvSpPr>
          <p:cNvPr id="36" name="Date Placeholder 35">
            <a:extLst>
              <a:ext uri="{FF2B5EF4-FFF2-40B4-BE49-F238E27FC236}">
                <a16:creationId xmlns:a16="http://schemas.microsoft.com/office/drawing/2014/main" id="{2F55684E-6D22-8746-8435-F98D8FCD7C01}"/>
              </a:ext>
            </a:extLst>
          </p:cNvPr>
          <p:cNvSpPr>
            <a:spLocks noGrp="1"/>
          </p:cNvSpPr>
          <p:nvPr>
            <p:ph type="dt" sz="half" idx="2"/>
          </p:nvPr>
        </p:nvSpPr>
        <p:spPr/>
        <p:txBody>
          <a:bodyPr/>
          <a:lstStyle/>
          <a:p>
            <a:r>
              <a:rPr lang="de-DE"/>
              <a:t>Exact: Lifting</a:t>
            </a:r>
            <a:endParaRPr lang="en-US" dirty="0"/>
          </a:p>
        </p:txBody>
      </p:sp>
      <p:sp>
        <p:nvSpPr>
          <p:cNvPr id="37" name="Footer Placeholder 36">
            <a:extLst>
              <a:ext uri="{FF2B5EF4-FFF2-40B4-BE49-F238E27FC236}">
                <a16:creationId xmlns:a16="http://schemas.microsoft.com/office/drawing/2014/main" id="{393F314A-9971-5C46-BCAF-121E1F20E94F}"/>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165C1A7E-A86A-D049-BF02-E702D009022F}"/>
              </a:ext>
            </a:extLst>
          </p:cNvPr>
          <p:cNvSpPr>
            <a:spLocks noGrp="1"/>
          </p:cNvSpPr>
          <p:nvPr>
            <p:ph type="sldNum" sz="quarter" idx="4"/>
          </p:nvPr>
        </p:nvSpPr>
        <p:spPr/>
        <p:txBody>
          <a:bodyPr/>
          <a:lstStyle/>
          <a:p>
            <a:fld id="{67C9959E-8E6B-B04C-9955-EA096F41CA7A}" type="slidenum">
              <a:rPr lang="en-GB" smtClean="0"/>
              <a:t>75</a:t>
            </a:fld>
            <a:endParaRPr lang="en-GB"/>
          </a:p>
        </p:txBody>
      </p:sp>
      <p:grpSp>
        <p:nvGrpSpPr>
          <p:cNvPr id="74" name="Group 73">
            <a:extLst>
              <a:ext uri="{FF2B5EF4-FFF2-40B4-BE49-F238E27FC236}">
                <a16:creationId xmlns:a16="http://schemas.microsoft.com/office/drawing/2014/main" id="{B71BCCDA-086F-5C45-B837-F12E520D4BB2}"/>
              </a:ext>
            </a:extLst>
          </p:cNvPr>
          <p:cNvGrpSpPr/>
          <p:nvPr/>
        </p:nvGrpSpPr>
        <p:grpSpPr>
          <a:xfrm>
            <a:off x="6907622" y="3448697"/>
            <a:ext cx="4924053" cy="2453955"/>
            <a:chOff x="6907622" y="3448697"/>
            <a:chExt cx="4924053" cy="2453955"/>
          </a:xfrm>
        </p:grpSpPr>
        <p:grpSp>
          <p:nvGrpSpPr>
            <p:cNvPr id="75" name="Group 74">
              <a:extLst>
                <a:ext uri="{FF2B5EF4-FFF2-40B4-BE49-F238E27FC236}">
                  <a16:creationId xmlns:a16="http://schemas.microsoft.com/office/drawing/2014/main" id="{8352DCAE-F8DF-054D-AECE-67C34F88BB86}"/>
                </a:ext>
              </a:extLst>
            </p:cNvPr>
            <p:cNvGrpSpPr/>
            <p:nvPr/>
          </p:nvGrpSpPr>
          <p:grpSpPr>
            <a:xfrm>
              <a:off x="8241884" y="3532117"/>
              <a:ext cx="2034533" cy="552081"/>
              <a:chOff x="8655309" y="2902693"/>
              <a:chExt cx="2034533" cy="552081"/>
            </a:xfrm>
          </p:grpSpPr>
          <p:cxnSp>
            <p:nvCxnSpPr>
              <p:cNvPr id="103" name="Straight Connector 102">
                <a:extLst>
                  <a:ext uri="{FF2B5EF4-FFF2-40B4-BE49-F238E27FC236}">
                    <a16:creationId xmlns:a16="http://schemas.microsoft.com/office/drawing/2014/main" id="{19A9CE97-B9C4-E04A-97AC-3A853E75DD9D}"/>
                  </a:ext>
                </a:extLst>
              </p:cNvPr>
              <p:cNvCxnSpPr>
                <a:cxnSpLocks/>
                <a:stCxn id="76" idx="6"/>
                <a:endCxn id="108"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072CA448-0E52-AB4D-AE9F-F44E708AABD1}"/>
                  </a:ext>
                </a:extLst>
              </p:cNvPr>
              <p:cNvCxnSpPr>
                <a:cxnSpLocks/>
                <a:stCxn id="77" idx="2"/>
                <a:endCxn id="108"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3382EE73-0A4F-D342-B618-B985312F8BCE}"/>
                  </a:ext>
                </a:extLst>
              </p:cNvPr>
              <p:cNvCxnSpPr>
                <a:cxnSpLocks/>
                <a:stCxn id="80" idx="0"/>
                <a:endCxn id="108"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6" name="Group 105">
                <a:extLst>
                  <a:ext uri="{FF2B5EF4-FFF2-40B4-BE49-F238E27FC236}">
                    <a16:creationId xmlns:a16="http://schemas.microsoft.com/office/drawing/2014/main" id="{05887D99-E898-3440-9B72-E8DD077F3380}"/>
                  </a:ext>
                </a:extLst>
              </p:cNvPr>
              <p:cNvGrpSpPr/>
              <p:nvPr/>
            </p:nvGrpSpPr>
            <p:grpSpPr>
              <a:xfrm>
                <a:off x="9540595" y="2902693"/>
                <a:ext cx="520306" cy="392206"/>
                <a:chOff x="9540595" y="2902693"/>
                <a:chExt cx="520306" cy="392206"/>
              </a:xfrm>
            </p:grpSpPr>
            <p:sp>
              <p:nvSpPr>
                <p:cNvPr id="107" name="Rectangle 106">
                  <a:extLst>
                    <a:ext uri="{FF2B5EF4-FFF2-40B4-BE49-F238E27FC236}">
                      <a16:creationId xmlns:a16="http://schemas.microsoft.com/office/drawing/2014/main" id="{194FEB10-FDD2-5A46-8D58-7B97EF448CAF}"/>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8" name="Rectangle 107">
                  <a:extLst>
                    <a:ext uri="{FF2B5EF4-FFF2-40B4-BE49-F238E27FC236}">
                      <a16:creationId xmlns:a16="http://schemas.microsoft.com/office/drawing/2014/main" id="{E9778513-010D-284A-9BA2-035AF8CD9213}"/>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Rectangle 108">
                  <a:extLst>
                    <a:ext uri="{FF2B5EF4-FFF2-40B4-BE49-F238E27FC236}">
                      <a16:creationId xmlns:a16="http://schemas.microsoft.com/office/drawing/2014/main" id="{97E6F061-14DD-8749-96F9-38DE217DE4C9}"/>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0" name="TextBox 109">
                      <a:extLst>
                        <a:ext uri="{FF2B5EF4-FFF2-40B4-BE49-F238E27FC236}">
                          <a16:creationId xmlns:a16="http://schemas.microsoft.com/office/drawing/2014/main" id="{B91EE979-585C-384E-9786-A79CEAD3BF6F}"/>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76" name="Oval 75">
                  <a:extLst>
                    <a:ext uri="{FF2B5EF4-FFF2-40B4-BE49-F238E27FC236}">
                      <a16:creationId xmlns:a16="http://schemas.microsoft.com/office/drawing/2014/main" id="{6521DEC7-0B01-7C40-87EA-2600930514D5}"/>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7" name="Oval 76">
                  <a:extLst>
                    <a:ext uri="{FF2B5EF4-FFF2-40B4-BE49-F238E27FC236}">
                      <a16:creationId xmlns:a16="http://schemas.microsoft.com/office/drawing/2014/main" id="{E002197A-0CE1-FF41-BFED-E2EF85A3B1F0}"/>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24" name="Oval 123">
                  <a:extLst>
                    <a:ext uri="{FF2B5EF4-FFF2-40B4-BE49-F238E27FC236}">
                      <a16:creationId xmlns:a16="http://schemas.microsoft.com/office/drawing/2014/main" id="{A720D711-FC8C-6747-A442-4E62664BA076}"/>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8" name="Oval 77">
                  <a:extLst>
                    <a:ext uri="{FF2B5EF4-FFF2-40B4-BE49-F238E27FC236}">
                      <a16:creationId xmlns:a16="http://schemas.microsoft.com/office/drawing/2014/main" id="{60EA8DB4-20B5-D84E-BC06-CE14A8C7EF72}"/>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e>
                        </m:d>
                      </m:oMath>
                    </m:oMathPara>
                  </a14:m>
                  <a:endParaRPr lang="en-GB" dirty="0">
                    <a:solidFill>
                      <a:srgbClr val="FFC000"/>
                    </a:solidFill>
                  </a:endParaRPr>
                </a:p>
              </p:txBody>
            </p:sp>
          </mc:Choice>
          <mc:Fallback xmlns="">
            <p:sp>
              <p:nvSpPr>
                <p:cNvPr id="78" name="Oval 77">
                  <a:extLst>
                    <a:ext uri="{FF2B5EF4-FFF2-40B4-BE49-F238E27FC236}">
                      <a16:creationId xmlns:a16="http://schemas.microsoft.com/office/drawing/2014/main" id="{60EA8DB4-20B5-D84E-BC06-CE14A8C7EF72}"/>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9" name="Oval 78">
                  <a:extLst>
                    <a:ext uri="{FF2B5EF4-FFF2-40B4-BE49-F238E27FC236}">
                      <a16:creationId xmlns:a16="http://schemas.microsoft.com/office/drawing/2014/main" id="{0659D3D3-A8B5-C742-83BF-4E78AC538017}"/>
                    </a:ext>
                  </a:extLst>
                </p:cNvPr>
                <p:cNvSpPr/>
                <p:nvPr/>
              </p:nvSpPr>
              <p:spPr>
                <a:xfrm>
                  <a:off x="6907622" y="4767595"/>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6" name="Oval 125">
                  <a:extLst>
                    <a:ext uri="{FF2B5EF4-FFF2-40B4-BE49-F238E27FC236}">
                      <a16:creationId xmlns:a16="http://schemas.microsoft.com/office/drawing/2014/main" id="{230F8F06-A7B8-ED48-A1BC-110DD4DC132C}"/>
                    </a:ext>
                  </a:extLst>
                </p:cNvPr>
                <p:cNvSpPr>
                  <a:spLocks noRot="1" noChangeAspect="1" noMove="1" noResize="1" noEditPoints="1" noAdjustHandles="1" noChangeArrowheads="1" noChangeShapeType="1" noTextEdit="1"/>
                </p:cNvSpPr>
                <p:nvPr/>
              </p:nvSpPr>
              <p:spPr>
                <a:xfrm>
                  <a:off x="6907622" y="4767595"/>
                  <a:ext cx="153641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0" name="Oval 79">
                  <a:extLst>
                    <a:ext uri="{FF2B5EF4-FFF2-40B4-BE49-F238E27FC236}">
                      <a16:creationId xmlns:a16="http://schemas.microsoft.com/office/drawing/2014/main" id="{63885583-1C67-9444-9B47-5220CE6C1771}"/>
                    </a:ext>
                  </a:extLst>
                </p:cNvPr>
                <p:cNvSpPr/>
                <p:nvPr/>
              </p:nvSpPr>
              <p:spPr>
                <a:xfrm>
                  <a:off x="8860758"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27" name="Oval 126">
                  <a:extLst>
                    <a:ext uri="{FF2B5EF4-FFF2-40B4-BE49-F238E27FC236}">
                      <a16:creationId xmlns:a16="http://schemas.microsoft.com/office/drawing/2014/main" id="{CDE419A2-B8C7-F94D-B2DF-582D0DA280E9}"/>
                    </a:ext>
                  </a:extLst>
                </p:cNvPr>
                <p:cNvSpPr>
                  <a:spLocks noRot="1" noChangeAspect="1" noMove="1" noResize="1" noEditPoints="1" noAdjustHandles="1" noChangeArrowheads="1" noChangeShapeType="1" noTextEdit="1"/>
                </p:cNvSpPr>
                <p:nvPr/>
              </p:nvSpPr>
              <p:spPr>
                <a:xfrm>
                  <a:off x="8860758" y="4084198"/>
                  <a:ext cx="758649" cy="389513"/>
                </a:xfrm>
                <a:prstGeom prst="ellipse">
                  <a:avLst/>
                </a:prstGeom>
                <a:blipFill>
                  <a:blip r:embed="rId14"/>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1" name="Oval 80">
                  <a:extLst>
                    <a:ext uri="{FF2B5EF4-FFF2-40B4-BE49-F238E27FC236}">
                      <a16:creationId xmlns:a16="http://schemas.microsoft.com/office/drawing/2014/main" id="{694AFF53-2AEC-8F4B-AF5A-F60A9898D0C9}"/>
                    </a:ext>
                  </a:extLst>
                </p:cNvPr>
                <p:cNvSpPr/>
                <p:nvPr/>
              </p:nvSpPr>
              <p:spPr>
                <a:xfrm>
                  <a:off x="10039464" y="4767595"/>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28" name="Oval 127">
                  <a:extLst>
                    <a:ext uri="{FF2B5EF4-FFF2-40B4-BE49-F238E27FC236}">
                      <a16:creationId xmlns:a16="http://schemas.microsoft.com/office/drawing/2014/main" id="{C3488DEF-9CED-A54A-9108-10F77FD2EA45}"/>
                    </a:ext>
                  </a:extLst>
                </p:cNvPr>
                <p:cNvSpPr>
                  <a:spLocks noRot="1" noChangeAspect="1" noMove="1" noResize="1" noEditPoints="1" noAdjustHandles="1" noChangeArrowheads="1" noChangeShapeType="1" noTextEdit="1"/>
                </p:cNvSpPr>
                <p:nvPr/>
              </p:nvSpPr>
              <p:spPr>
                <a:xfrm>
                  <a:off x="10039464" y="4767595"/>
                  <a:ext cx="1792211"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p:cxnSp>
          <p:nvCxnSpPr>
            <p:cNvPr id="82" name="Straight Connector 81">
              <a:extLst>
                <a:ext uri="{FF2B5EF4-FFF2-40B4-BE49-F238E27FC236}">
                  <a16:creationId xmlns:a16="http://schemas.microsoft.com/office/drawing/2014/main" id="{43EAF20F-48D4-9042-A4FB-ED2FBCD139CD}"/>
                </a:ext>
              </a:extLst>
            </p:cNvPr>
            <p:cNvCxnSpPr>
              <a:cxnSpLocks/>
              <a:stCxn id="79" idx="6"/>
              <a:endCxn id="100" idx="1"/>
            </p:cNvCxnSpPr>
            <p:nvPr/>
          </p:nvCxnSpPr>
          <p:spPr>
            <a:xfrm>
              <a:off x="8444034" y="4962352"/>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E73D7E1D-F0D3-DE46-A61E-8B5CD3555E1B}"/>
                </a:ext>
              </a:extLst>
            </p:cNvPr>
            <p:cNvCxnSpPr>
              <a:cxnSpLocks/>
              <a:stCxn id="80" idx="4"/>
              <a:endCxn id="100" idx="0"/>
            </p:cNvCxnSpPr>
            <p:nvPr/>
          </p:nvCxnSpPr>
          <p:spPr>
            <a:xfrm flipH="1">
              <a:off x="8971231" y="4473711"/>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4D41DBCF-7BA0-9648-B65A-B21A0829B1DC}"/>
                </a:ext>
              </a:extLst>
            </p:cNvPr>
            <p:cNvCxnSpPr>
              <a:cxnSpLocks/>
              <a:stCxn id="78" idx="0"/>
              <a:endCxn id="100" idx="2"/>
            </p:cNvCxnSpPr>
            <p:nvPr/>
          </p:nvCxnSpPr>
          <p:spPr>
            <a:xfrm flipH="1" flipV="1">
              <a:off x="8971231" y="5039794"/>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5" name="Group 84">
              <a:extLst>
                <a:ext uri="{FF2B5EF4-FFF2-40B4-BE49-F238E27FC236}">
                  <a16:creationId xmlns:a16="http://schemas.microsoft.com/office/drawing/2014/main" id="{303C280F-6AB8-FB4C-9415-B41C97E640F7}"/>
                </a:ext>
              </a:extLst>
            </p:cNvPr>
            <p:cNvGrpSpPr/>
            <p:nvPr/>
          </p:nvGrpSpPr>
          <p:grpSpPr>
            <a:xfrm>
              <a:off x="8610247" y="4856880"/>
              <a:ext cx="474503" cy="391710"/>
              <a:chOff x="9288700" y="2902693"/>
              <a:chExt cx="474503" cy="391710"/>
            </a:xfrm>
          </p:grpSpPr>
          <p:sp>
            <p:nvSpPr>
              <p:cNvPr id="99" name="Rectangle 98">
                <a:extLst>
                  <a:ext uri="{FF2B5EF4-FFF2-40B4-BE49-F238E27FC236}">
                    <a16:creationId xmlns:a16="http://schemas.microsoft.com/office/drawing/2014/main" id="{F94AD7F7-C896-764E-967A-F6EB06DBF46C}"/>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extLst>
                  <a:ext uri="{FF2B5EF4-FFF2-40B4-BE49-F238E27FC236}">
                    <a16:creationId xmlns:a16="http://schemas.microsoft.com/office/drawing/2014/main" id="{3094A436-041A-C84C-B717-395C15578D2D}"/>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Rectangle 100">
                <a:extLst>
                  <a:ext uri="{FF2B5EF4-FFF2-40B4-BE49-F238E27FC236}">
                    <a16:creationId xmlns:a16="http://schemas.microsoft.com/office/drawing/2014/main" id="{8CABAD6E-EDF5-2644-BD6D-20DFD4AEB244}"/>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2" name="TextBox 101">
                    <a:extLst>
                      <a:ext uri="{FF2B5EF4-FFF2-40B4-BE49-F238E27FC236}">
                        <a16:creationId xmlns:a16="http://schemas.microsoft.com/office/drawing/2014/main" id="{8604E865-AE17-5C4F-9D50-73F16E7B5E2E}"/>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6"/>
                    <a:stretch>
                      <a:fillRect l="-16667" r="-4167" b="-26087"/>
                    </a:stretch>
                  </a:blipFill>
                </p:spPr>
                <p:txBody>
                  <a:bodyPr/>
                  <a:lstStyle/>
                  <a:p>
                    <a:r>
                      <a:rPr lang="en-GB">
                        <a:noFill/>
                      </a:rPr>
                      <a:t> </a:t>
                    </a:r>
                  </a:p>
                </p:txBody>
              </p:sp>
            </mc:Fallback>
          </mc:AlternateContent>
        </p:grpSp>
        <p:cxnSp>
          <p:nvCxnSpPr>
            <p:cNvPr id="86" name="Straight Connector 85">
              <a:extLst>
                <a:ext uri="{FF2B5EF4-FFF2-40B4-BE49-F238E27FC236}">
                  <a16:creationId xmlns:a16="http://schemas.microsoft.com/office/drawing/2014/main" id="{D900E231-78F5-F940-A5AA-EE9747060FF2}"/>
                </a:ext>
              </a:extLst>
            </p:cNvPr>
            <p:cNvCxnSpPr>
              <a:cxnSpLocks/>
              <a:stCxn id="80" idx="4"/>
              <a:endCxn id="96" idx="0"/>
            </p:cNvCxnSpPr>
            <p:nvPr/>
          </p:nvCxnSpPr>
          <p:spPr>
            <a:xfrm>
              <a:off x="9240083" y="4473711"/>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63BEB0B7-A278-D943-BBD2-F43D4533B1F2}"/>
                </a:ext>
              </a:extLst>
            </p:cNvPr>
            <p:cNvCxnSpPr>
              <a:cxnSpLocks/>
              <a:stCxn id="81" idx="2"/>
              <a:endCxn id="96" idx="3"/>
            </p:cNvCxnSpPr>
            <p:nvPr/>
          </p:nvCxnSpPr>
          <p:spPr>
            <a:xfrm flipH="1">
              <a:off x="9574104" y="4962352"/>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FAB0BBE2-EC8E-3E4D-9CD0-2452E1FCA41C}"/>
                </a:ext>
              </a:extLst>
            </p:cNvPr>
            <p:cNvCxnSpPr>
              <a:cxnSpLocks/>
              <a:stCxn id="78" idx="0"/>
              <a:endCxn id="96" idx="2"/>
            </p:cNvCxnSpPr>
            <p:nvPr/>
          </p:nvCxnSpPr>
          <p:spPr>
            <a:xfrm flipV="1">
              <a:off x="9236259" y="5039794"/>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F37743AD-07DB-F546-8D67-678CA9AB5DA7}"/>
                </a:ext>
              </a:extLst>
            </p:cNvPr>
            <p:cNvGrpSpPr/>
            <p:nvPr/>
          </p:nvGrpSpPr>
          <p:grpSpPr>
            <a:xfrm>
              <a:off x="9393015" y="4856880"/>
              <a:ext cx="525629" cy="392206"/>
              <a:chOff x="9540595" y="2902693"/>
              <a:chExt cx="525629" cy="392206"/>
            </a:xfrm>
          </p:grpSpPr>
          <p:sp>
            <p:nvSpPr>
              <p:cNvPr id="95" name="Rectangle 94">
                <a:extLst>
                  <a:ext uri="{FF2B5EF4-FFF2-40B4-BE49-F238E27FC236}">
                    <a16:creationId xmlns:a16="http://schemas.microsoft.com/office/drawing/2014/main" id="{8B5C30CC-DE9B-714D-9DED-3799DE67583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Rectangle 95">
                <a:extLst>
                  <a:ext uri="{FF2B5EF4-FFF2-40B4-BE49-F238E27FC236}">
                    <a16:creationId xmlns:a16="http://schemas.microsoft.com/office/drawing/2014/main" id="{FB101384-B7A5-F64D-9EFA-563C8DB828C9}"/>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7" name="Rectangle 96">
                <a:extLst>
                  <a:ext uri="{FF2B5EF4-FFF2-40B4-BE49-F238E27FC236}">
                    <a16:creationId xmlns:a16="http://schemas.microsoft.com/office/drawing/2014/main" id="{C32CCF2B-3277-AA4C-BC3F-05E8397F16B4}"/>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98" name="TextBox 97">
                    <a:extLst>
                      <a:ext uri="{FF2B5EF4-FFF2-40B4-BE49-F238E27FC236}">
                        <a16:creationId xmlns:a16="http://schemas.microsoft.com/office/drawing/2014/main" id="{6CB72BFA-A184-F84B-90FA-A46AB4E04D62}"/>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7"/>
                    <a:stretch>
                      <a:fillRect l="-16667" r="-4167" b="-27273"/>
                    </a:stretch>
                  </a:blipFill>
                </p:spPr>
                <p:txBody>
                  <a:bodyPr/>
                  <a:lstStyle/>
                  <a:p>
                    <a:r>
                      <a:rPr lang="en-GB">
                        <a:noFill/>
                      </a:rPr>
                      <a:t> </a:t>
                    </a:r>
                  </a:p>
                </p:txBody>
              </p:sp>
            </mc:Fallback>
          </mc:AlternateContent>
        </p:grpSp>
        <p:grpSp>
          <p:nvGrpSpPr>
            <p:cNvPr id="90" name="Group 89">
              <a:extLst>
                <a:ext uri="{FF2B5EF4-FFF2-40B4-BE49-F238E27FC236}">
                  <a16:creationId xmlns:a16="http://schemas.microsoft.com/office/drawing/2014/main" id="{CEA46EC1-7687-BD44-BD7F-66456F273290}"/>
                </a:ext>
              </a:extLst>
            </p:cNvPr>
            <p:cNvGrpSpPr/>
            <p:nvPr/>
          </p:nvGrpSpPr>
          <p:grpSpPr>
            <a:xfrm>
              <a:off x="9619407" y="4206954"/>
              <a:ext cx="758122" cy="348999"/>
              <a:chOff x="8636773" y="2952819"/>
              <a:chExt cx="758122" cy="348999"/>
            </a:xfrm>
          </p:grpSpPr>
          <p:cxnSp>
            <p:nvCxnSpPr>
              <p:cNvPr id="91" name="Straight Connector 90">
                <a:extLst>
                  <a:ext uri="{FF2B5EF4-FFF2-40B4-BE49-F238E27FC236}">
                    <a16:creationId xmlns:a16="http://schemas.microsoft.com/office/drawing/2014/main" id="{0EDE8093-FE8D-364B-8D02-3C50CD37D975}"/>
                  </a:ext>
                </a:extLst>
              </p:cNvPr>
              <p:cNvCxnSpPr>
                <a:cxnSpLocks/>
                <a:stCxn id="80" idx="6"/>
                <a:endCxn id="93"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2" name="Group 91">
                <a:extLst>
                  <a:ext uri="{FF2B5EF4-FFF2-40B4-BE49-F238E27FC236}">
                    <a16:creationId xmlns:a16="http://schemas.microsoft.com/office/drawing/2014/main" id="{71AA43A5-5B4E-E740-B192-882F747A9BF7}"/>
                  </a:ext>
                </a:extLst>
              </p:cNvPr>
              <p:cNvGrpSpPr/>
              <p:nvPr/>
            </p:nvGrpSpPr>
            <p:grpSpPr>
              <a:xfrm>
                <a:off x="8957481" y="2952819"/>
                <a:ext cx="437414" cy="348999"/>
                <a:chOff x="8957481" y="2952819"/>
                <a:chExt cx="437414" cy="348999"/>
              </a:xfrm>
            </p:grpSpPr>
            <p:sp>
              <p:nvSpPr>
                <p:cNvPr id="93" name="Rectangle 92">
                  <a:extLst>
                    <a:ext uri="{FF2B5EF4-FFF2-40B4-BE49-F238E27FC236}">
                      <a16:creationId xmlns:a16="http://schemas.microsoft.com/office/drawing/2014/main" id="{A4F9668A-E3D1-1F47-BA40-E741921A6EDD}"/>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94" name="TextBox 93">
                      <a:extLst>
                        <a:ext uri="{FF2B5EF4-FFF2-40B4-BE49-F238E27FC236}">
                          <a16:creationId xmlns:a16="http://schemas.microsoft.com/office/drawing/2014/main" id="{CD890D60-C6A5-4D40-9411-93B4B97AEF0E}"/>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grpSp>
      <p:grpSp>
        <p:nvGrpSpPr>
          <p:cNvPr id="111" name="Group 110">
            <a:extLst>
              <a:ext uri="{FF2B5EF4-FFF2-40B4-BE49-F238E27FC236}">
                <a16:creationId xmlns:a16="http://schemas.microsoft.com/office/drawing/2014/main" id="{C13DB0CA-90B7-0646-9C1D-A7F086CD5C8D}"/>
              </a:ext>
            </a:extLst>
          </p:cNvPr>
          <p:cNvGrpSpPr/>
          <p:nvPr/>
        </p:nvGrpSpPr>
        <p:grpSpPr>
          <a:xfrm>
            <a:off x="6991602" y="882185"/>
            <a:ext cx="1297646" cy="2130443"/>
            <a:chOff x="6191042" y="2717060"/>
            <a:chExt cx="1297646" cy="2130443"/>
          </a:xfrm>
        </p:grpSpPr>
        <mc:AlternateContent xmlns:mc="http://schemas.openxmlformats.org/markup-compatibility/2006" xmlns:a14="http://schemas.microsoft.com/office/drawing/2010/main">
          <mc:Choice Requires="a14">
            <p:sp>
              <p:nvSpPr>
                <p:cNvPr id="112" name="TextBox 111">
                  <a:extLst>
                    <a:ext uri="{FF2B5EF4-FFF2-40B4-BE49-F238E27FC236}">
                      <a16:creationId xmlns:a16="http://schemas.microsoft.com/office/drawing/2014/main" id="{61A6EF66-6DB0-0540-898A-50350162F23B}"/>
                    </a:ext>
                  </a:extLst>
                </p:cNvPr>
                <p:cNvSpPr txBox="1"/>
                <p:nvPr/>
              </p:nvSpPr>
              <p:spPr>
                <a:xfrm>
                  <a:off x="6461825" y="3256865"/>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88" name="TextBox 87">
                  <a:extLst>
                    <a:ext uri="{FF2B5EF4-FFF2-40B4-BE49-F238E27FC236}">
                      <a16:creationId xmlns:a16="http://schemas.microsoft.com/office/drawing/2014/main" id="{CD5E56C0-7AF9-F549-9A2F-FA33D0DCB741}"/>
                    </a:ext>
                  </a:extLst>
                </p:cNvPr>
                <p:cNvSpPr txBox="1">
                  <a:spLocks noRot="1" noChangeAspect="1" noMove="1" noResize="1" noEditPoints="1" noAdjustHandles="1" noChangeArrowheads="1" noChangeShapeType="1" noTextEdit="1"/>
                </p:cNvSpPr>
                <p:nvPr/>
              </p:nvSpPr>
              <p:spPr>
                <a:xfrm>
                  <a:off x="6461825" y="3256865"/>
                  <a:ext cx="648000" cy="389513"/>
                </a:xfrm>
                <a:prstGeom prst="ellipse">
                  <a:avLst/>
                </a:prstGeom>
                <a:blipFill>
                  <a:blip r:embed="rId5"/>
                  <a:stretch>
                    <a:fillRect l="-1887" r="-1887"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3" name="TextBox 112">
                  <a:extLst>
                    <a:ext uri="{FF2B5EF4-FFF2-40B4-BE49-F238E27FC236}">
                      <a16:creationId xmlns:a16="http://schemas.microsoft.com/office/drawing/2014/main" id="{FA28A3E0-AF0D-7949-AAAD-1738E9D01399}"/>
                    </a:ext>
                  </a:extLst>
                </p:cNvPr>
                <p:cNvSpPr txBox="1"/>
                <p:nvPr/>
              </p:nvSpPr>
              <p:spPr>
                <a:xfrm>
                  <a:off x="6254283" y="4457990"/>
                  <a:ext cx="112062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charset="0"/>
                              </a:rPr>
                              <m:t>𝑋</m:t>
                            </m:r>
                          </m:e>
                        </m:d>
                      </m:oMath>
                    </m:oMathPara>
                  </a14:m>
                  <a:endParaRPr lang="en-GB" dirty="0">
                    <a:solidFill>
                      <a:srgbClr val="FFC000"/>
                    </a:solidFill>
                  </a:endParaRPr>
                </a:p>
              </p:txBody>
            </p:sp>
          </mc:Choice>
          <mc:Fallback xmlns="">
            <p:sp>
              <p:nvSpPr>
                <p:cNvPr id="113" name="TextBox 112">
                  <a:extLst>
                    <a:ext uri="{FF2B5EF4-FFF2-40B4-BE49-F238E27FC236}">
                      <a16:creationId xmlns:a16="http://schemas.microsoft.com/office/drawing/2014/main" id="{FA28A3E0-AF0D-7949-AAAD-1738E9D01399}"/>
                    </a:ext>
                  </a:extLst>
                </p:cNvPr>
                <p:cNvSpPr txBox="1">
                  <a:spLocks noRot="1" noChangeAspect="1" noMove="1" noResize="1" noEditPoints="1" noAdjustHandles="1" noChangeArrowheads="1" noChangeShapeType="1" noTextEdit="1"/>
                </p:cNvSpPr>
                <p:nvPr/>
              </p:nvSpPr>
              <p:spPr>
                <a:xfrm>
                  <a:off x="6254283" y="4457990"/>
                  <a:ext cx="1120628"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p:cxnSp>
          <p:nvCxnSpPr>
            <p:cNvPr id="114" name="Straight Connector 113">
              <a:extLst>
                <a:ext uri="{FF2B5EF4-FFF2-40B4-BE49-F238E27FC236}">
                  <a16:creationId xmlns:a16="http://schemas.microsoft.com/office/drawing/2014/main" id="{D1AE4D4F-D8D2-DD40-B6F4-530B9F3F986A}"/>
                </a:ext>
              </a:extLst>
            </p:cNvPr>
            <p:cNvCxnSpPr>
              <a:cxnSpLocks/>
              <a:stCxn id="127" idx="0"/>
              <a:endCxn id="112" idx="4"/>
            </p:cNvCxnSpPr>
            <p:nvPr/>
          </p:nvCxnSpPr>
          <p:spPr>
            <a:xfrm flipV="1">
              <a:off x="6498736" y="3646378"/>
              <a:ext cx="287089"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158F6B4-973B-C74D-A8DE-D8657FF3FDFB}"/>
                </a:ext>
              </a:extLst>
            </p:cNvPr>
            <p:cNvCxnSpPr>
              <a:cxnSpLocks/>
              <a:stCxn id="112" idx="4"/>
              <a:endCxn id="123" idx="0"/>
            </p:cNvCxnSpPr>
            <p:nvPr/>
          </p:nvCxnSpPr>
          <p:spPr>
            <a:xfrm>
              <a:off x="6785825" y="3646378"/>
              <a:ext cx="308081" cy="3293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71067371-D8D4-F046-8421-B8A3457D0DEE}"/>
                </a:ext>
              </a:extLst>
            </p:cNvPr>
            <p:cNvCxnSpPr>
              <a:cxnSpLocks/>
              <a:stCxn id="127" idx="2"/>
              <a:endCxn id="113" idx="0"/>
            </p:cNvCxnSpPr>
            <p:nvPr/>
          </p:nvCxnSpPr>
          <p:spPr>
            <a:xfrm>
              <a:off x="6498736" y="4125628"/>
              <a:ext cx="315861"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3C7B0204-3BDA-A843-A029-3F869EB11B6B}"/>
                </a:ext>
              </a:extLst>
            </p:cNvPr>
            <p:cNvCxnSpPr>
              <a:cxnSpLocks/>
              <a:stCxn id="123" idx="2"/>
              <a:endCxn id="113" idx="0"/>
            </p:cNvCxnSpPr>
            <p:nvPr/>
          </p:nvCxnSpPr>
          <p:spPr>
            <a:xfrm flipH="1">
              <a:off x="6814597" y="4119775"/>
              <a:ext cx="279309" cy="338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6A61479E-584E-6840-B900-E7C272DF64D4}"/>
                </a:ext>
              </a:extLst>
            </p:cNvPr>
            <p:cNvCxnSpPr>
              <a:cxnSpLocks/>
              <a:stCxn id="112" idx="0"/>
              <a:endCxn id="131" idx="2"/>
            </p:cNvCxnSpPr>
            <p:nvPr/>
          </p:nvCxnSpPr>
          <p:spPr>
            <a:xfrm flipV="1">
              <a:off x="6785825" y="2907140"/>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118">
              <a:extLst>
                <a:ext uri="{FF2B5EF4-FFF2-40B4-BE49-F238E27FC236}">
                  <a16:creationId xmlns:a16="http://schemas.microsoft.com/office/drawing/2014/main" id="{5DF98456-E1C8-6D4E-BB65-25A84906C059}"/>
                </a:ext>
              </a:extLst>
            </p:cNvPr>
            <p:cNvGrpSpPr/>
            <p:nvPr/>
          </p:nvGrpSpPr>
          <p:grpSpPr>
            <a:xfrm>
              <a:off x="6669977" y="2717060"/>
              <a:ext cx="559918" cy="393368"/>
              <a:chOff x="6669977" y="2717060"/>
              <a:chExt cx="559918" cy="393368"/>
            </a:xfrm>
          </p:grpSpPr>
          <p:sp>
            <p:nvSpPr>
              <p:cNvPr id="130" name="Rectangle 129">
                <a:extLst>
                  <a:ext uri="{FF2B5EF4-FFF2-40B4-BE49-F238E27FC236}">
                    <a16:creationId xmlns:a16="http://schemas.microsoft.com/office/drawing/2014/main" id="{C2A98F6D-8361-8B45-BF27-BA1EC2BD1C3E}"/>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1" name="Rectangle 130">
                <a:extLst>
                  <a:ext uri="{FF2B5EF4-FFF2-40B4-BE49-F238E27FC236}">
                    <a16:creationId xmlns:a16="http://schemas.microsoft.com/office/drawing/2014/main" id="{7F64A615-D188-E842-B316-02601D1C4557}"/>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2" name="Rectangle 131">
                <a:extLst>
                  <a:ext uri="{FF2B5EF4-FFF2-40B4-BE49-F238E27FC236}">
                    <a16:creationId xmlns:a16="http://schemas.microsoft.com/office/drawing/2014/main" id="{ED2F28B7-9C64-6F47-9DD4-88E931390D2B}"/>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33" name="TextBox 132">
                    <a:extLst>
                      <a:ext uri="{FF2B5EF4-FFF2-40B4-BE49-F238E27FC236}">
                        <a16:creationId xmlns:a16="http://schemas.microsoft.com/office/drawing/2014/main" id="{D85F91B9-7505-5744-B71B-DDED81582673}"/>
                      </a:ext>
                    </a:extLst>
                  </p:cNvPr>
                  <p:cNvSpPr txBox="1"/>
                  <p:nvPr/>
                </p:nvSpPr>
                <p:spPr>
                  <a:xfrm>
                    <a:off x="6903780" y="2833429"/>
                    <a:ext cx="326115"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rPr>
                              </m:ctrlPr>
                            </m:sSubSupPr>
                            <m:e>
                              <m:r>
                                <a:rPr lang="de-DE" i="1">
                                  <a:latin typeface="Cambria Math" charset="0"/>
                                </a:rPr>
                                <m:t>𝑔</m:t>
                              </m:r>
                            </m:e>
                            <m:sub>
                              <m:r>
                                <a:rPr lang="de-DE" i="1">
                                  <a:latin typeface="Cambria Math" charset="0"/>
                                </a:rPr>
                                <m:t>1</m:t>
                              </m:r>
                            </m:sub>
                            <m:sup>
                              <m:r>
                                <a:rPr lang="de-DE" i="1">
                                  <a:latin typeface="Cambria Math" panose="02040503050406030204" pitchFamily="18" charset="0"/>
                                </a:rPr>
                                <m:t>′′</m:t>
                              </m:r>
                            </m:sup>
                          </m:sSubSup>
                        </m:oMath>
                      </m:oMathPara>
                    </a14:m>
                    <a:endParaRPr lang="en-GB" dirty="0"/>
                  </a:p>
                </p:txBody>
              </p:sp>
            </mc:Choice>
            <mc:Fallback xmlns="">
              <p:sp>
                <p:nvSpPr>
                  <p:cNvPr id="35" name="TextBox 34">
                    <a:extLst>
                      <a:ext uri="{FF2B5EF4-FFF2-40B4-BE49-F238E27FC236}">
                        <a16:creationId xmlns:a16="http://schemas.microsoft.com/office/drawing/2014/main" id="{C020F10C-A0B0-3541-AD48-2E9B0A3D375A}"/>
                      </a:ext>
                    </a:extLst>
                  </p:cNvPr>
                  <p:cNvSpPr txBox="1">
                    <a:spLocks noRot="1" noChangeAspect="1" noMove="1" noResize="1" noEditPoints="1" noAdjustHandles="1" noChangeArrowheads="1" noChangeShapeType="1" noTextEdit="1"/>
                  </p:cNvSpPr>
                  <p:nvPr/>
                </p:nvSpPr>
                <p:spPr>
                  <a:xfrm>
                    <a:off x="6903780" y="2833429"/>
                    <a:ext cx="326115" cy="276999"/>
                  </a:xfrm>
                  <a:prstGeom prst="rect">
                    <a:avLst/>
                  </a:prstGeom>
                  <a:blipFill>
                    <a:blip r:embed="rId7"/>
                    <a:stretch>
                      <a:fillRect l="-14815" b="-21739"/>
                    </a:stretch>
                  </a:blipFill>
                </p:spPr>
                <p:txBody>
                  <a:bodyPr/>
                  <a:lstStyle/>
                  <a:p>
                    <a:r>
                      <a:rPr lang="en-GB">
                        <a:noFill/>
                      </a:rPr>
                      <a:t> </a:t>
                    </a:r>
                  </a:p>
                </p:txBody>
              </p:sp>
            </mc:Fallback>
          </mc:AlternateContent>
        </p:grpSp>
        <p:grpSp>
          <p:nvGrpSpPr>
            <p:cNvPr id="120" name="Group 119">
              <a:extLst>
                <a:ext uri="{FF2B5EF4-FFF2-40B4-BE49-F238E27FC236}">
                  <a16:creationId xmlns:a16="http://schemas.microsoft.com/office/drawing/2014/main" id="{08F66023-1A05-EF4D-833A-326D0757A540}"/>
                </a:ext>
              </a:extLst>
            </p:cNvPr>
            <p:cNvGrpSpPr/>
            <p:nvPr/>
          </p:nvGrpSpPr>
          <p:grpSpPr>
            <a:xfrm>
              <a:off x="6191042" y="3935548"/>
              <a:ext cx="425774" cy="392260"/>
              <a:chOff x="6191042" y="3935548"/>
              <a:chExt cx="425774" cy="392260"/>
            </a:xfrm>
          </p:grpSpPr>
          <p:sp>
            <p:nvSpPr>
              <p:cNvPr id="126" name="Rectangle 125">
                <a:extLst>
                  <a:ext uri="{FF2B5EF4-FFF2-40B4-BE49-F238E27FC236}">
                    <a16:creationId xmlns:a16="http://schemas.microsoft.com/office/drawing/2014/main" id="{3A801E3D-8142-1C48-BF98-F32E60C9A007}"/>
                  </a:ext>
                </a:extLst>
              </p:cNvPr>
              <p:cNvSpPr/>
              <p:nvPr/>
            </p:nvSpPr>
            <p:spPr>
              <a:xfrm>
                <a:off x="6380656" y="393554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7" name="Rectangle 126">
                <a:extLst>
                  <a:ext uri="{FF2B5EF4-FFF2-40B4-BE49-F238E27FC236}">
                    <a16:creationId xmlns:a16="http://schemas.microsoft.com/office/drawing/2014/main" id="{83CD7571-AC55-A841-9504-B35BD45F29EA}"/>
                  </a:ext>
                </a:extLst>
              </p:cNvPr>
              <p:cNvSpPr/>
              <p:nvPr/>
            </p:nvSpPr>
            <p:spPr>
              <a:xfrm>
                <a:off x="6426736"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840EBDC-F288-CB49-B8DB-4E1622E835BF}"/>
                  </a:ext>
                </a:extLst>
              </p:cNvPr>
              <p:cNvSpPr/>
              <p:nvPr/>
            </p:nvSpPr>
            <p:spPr>
              <a:xfrm>
                <a:off x="6472816" y="40277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9" name="TextBox 128">
                    <a:extLst>
                      <a:ext uri="{FF2B5EF4-FFF2-40B4-BE49-F238E27FC236}">
                        <a16:creationId xmlns:a16="http://schemas.microsoft.com/office/drawing/2014/main" id="{9075D154-6736-4844-9B65-A44A5F726070}"/>
                      </a:ext>
                    </a:extLst>
                  </p:cNvPr>
                  <p:cNvSpPr txBox="1"/>
                  <p:nvPr/>
                </p:nvSpPr>
                <p:spPr>
                  <a:xfrm>
                    <a:off x="6191042" y="405080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rPr>
                              </m:ctrlPr>
                            </m:sSubSupPr>
                            <m:e>
                              <m:r>
                                <a:rPr lang="de-DE" i="1">
                                  <a:latin typeface="Cambria Math" charset="0"/>
                                </a:rPr>
                                <m:t>𝑔</m:t>
                              </m:r>
                            </m:e>
                            <m:sub>
                              <m:r>
                                <a:rPr lang="de-DE" i="1">
                                  <a:latin typeface="Cambria Math" charset="0"/>
                                </a:rPr>
                                <m:t>2</m:t>
                              </m:r>
                            </m:sub>
                            <m:sup>
                              <m:r>
                                <a:rPr lang="de-DE" i="1">
                                  <a:latin typeface="Cambria Math" panose="02040503050406030204" pitchFamily="18" charset="0"/>
                                </a:rPr>
                                <m:t>′</m:t>
                              </m:r>
                            </m:sup>
                          </m:sSubSup>
                        </m:oMath>
                      </m:oMathPara>
                    </a14:m>
                    <a:endParaRPr lang="en-GB" dirty="0"/>
                  </a:p>
                </p:txBody>
              </p:sp>
            </mc:Choice>
            <mc:Fallback xmlns="">
              <p:sp>
                <p:nvSpPr>
                  <p:cNvPr id="31" name="TextBox 30">
                    <a:extLst>
                      <a:ext uri="{FF2B5EF4-FFF2-40B4-BE49-F238E27FC236}">
                        <a16:creationId xmlns:a16="http://schemas.microsoft.com/office/drawing/2014/main" id="{6FD73DDB-26CD-1442-983D-B51FE624DE74}"/>
                      </a:ext>
                    </a:extLst>
                  </p:cNvPr>
                  <p:cNvSpPr txBox="1">
                    <a:spLocks noRot="1" noChangeAspect="1" noMove="1" noResize="1" noEditPoints="1" noAdjustHandles="1" noChangeArrowheads="1" noChangeShapeType="1" noTextEdit="1"/>
                  </p:cNvSpPr>
                  <p:nvPr/>
                </p:nvSpPr>
                <p:spPr>
                  <a:xfrm>
                    <a:off x="6191042" y="4050809"/>
                    <a:ext cx="293414" cy="276999"/>
                  </a:xfrm>
                  <a:prstGeom prst="rect">
                    <a:avLst/>
                  </a:prstGeom>
                  <a:blipFill>
                    <a:blip r:embed="rId8"/>
                    <a:stretch>
                      <a:fillRect l="-16667" r="-4167" b="-21739"/>
                    </a:stretch>
                  </a:blipFill>
                </p:spPr>
                <p:txBody>
                  <a:bodyPr/>
                  <a:lstStyle/>
                  <a:p>
                    <a:r>
                      <a:rPr lang="en-GB">
                        <a:noFill/>
                      </a:rPr>
                      <a:t> </a:t>
                    </a:r>
                  </a:p>
                </p:txBody>
              </p:sp>
            </mc:Fallback>
          </mc:AlternateContent>
        </p:grpSp>
        <p:grpSp>
          <p:nvGrpSpPr>
            <p:cNvPr id="121" name="Group 120">
              <a:extLst>
                <a:ext uri="{FF2B5EF4-FFF2-40B4-BE49-F238E27FC236}">
                  <a16:creationId xmlns:a16="http://schemas.microsoft.com/office/drawing/2014/main" id="{39707BE2-9F13-5549-8268-A8A1E34AD0A2}"/>
                </a:ext>
              </a:extLst>
            </p:cNvPr>
            <p:cNvGrpSpPr/>
            <p:nvPr/>
          </p:nvGrpSpPr>
          <p:grpSpPr>
            <a:xfrm>
              <a:off x="6975826" y="3929695"/>
              <a:ext cx="512862" cy="401032"/>
              <a:chOff x="6975826" y="3929695"/>
              <a:chExt cx="512862" cy="401032"/>
            </a:xfrm>
          </p:grpSpPr>
          <p:sp>
            <p:nvSpPr>
              <p:cNvPr id="122" name="Rectangle 121">
                <a:extLst>
                  <a:ext uri="{FF2B5EF4-FFF2-40B4-BE49-F238E27FC236}">
                    <a16:creationId xmlns:a16="http://schemas.microsoft.com/office/drawing/2014/main" id="{8C1D9C2E-8F81-C743-B37D-8D6766BDC676}"/>
                  </a:ext>
                </a:extLst>
              </p:cNvPr>
              <p:cNvSpPr/>
              <p:nvPr/>
            </p:nvSpPr>
            <p:spPr>
              <a:xfrm>
                <a:off x="6975826" y="392969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3" name="Rectangle 122">
                <a:extLst>
                  <a:ext uri="{FF2B5EF4-FFF2-40B4-BE49-F238E27FC236}">
                    <a16:creationId xmlns:a16="http://schemas.microsoft.com/office/drawing/2014/main" id="{0C480CFA-47F6-CD48-BD50-B85307F67934}"/>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4" name="Rectangle 123">
                <a:extLst>
                  <a:ext uri="{FF2B5EF4-FFF2-40B4-BE49-F238E27FC236}">
                    <a16:creationId xmlns:a16="http://schemas.microsoft.com/office/drawing/2014/main" id="{60620F6C-A2ED-BB45-8B87-930A0257D253}"/>
                  </a:ext>
                </a:extLst>
              </p:cNvPr>
              <p:cNvSpPr/>
              <p:nvPr/>
            </p:nvSpPr>
            <p:spPr>
              <a:xfrm>
                <a:off x="7067986" y="402185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5" name="TextBox 124">
                    <a:extLst>
                      <a:ext uri="{FF2B5EF4-FFF2-40B4-BE49-F238E27FC236}">
                        <a16:creationId xmlns:a16="http://schemas.microsoft.com/office/drawing/2014/main" id="{67477DE1-C1D9-1D4B-9479-406E93B30BB5}"/>
                      </a:ext>
                    </a:extLst>
                  </p:cNvPr>
                  <p:cNvSpPr txBox="1"/>
                  <p:nvPr/>
                </p:nvSpPr>
                <p:spPr>
                  <a:xfrm>
                    <a:off x="7195274" y="4053728"/>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rPr>
                              </m:ctrlPr>
                            </m:sSubSupPr>
                            <m:e>
                              <m:r>
                                <a:rPr lang="de-DE" i="1">
                                  <a:latin typeface="Cambria Math" charset="0"/>
                                </a:rPr>
                                <m:t>𝑔</m:t>
                              </m:r>
                            </m:e>
                            <m:sub>
                              <m:r>
                                <a:rPr lang="de-DE" i="1">
                                  <a:latin typeface="Cambria Math" charset="0"/>
                                </a:rPr>
                                <m:t>3</m:t>
                              </m:r>
                            </m:sub>
                            <m:sup>
                              <m:r>
                                <a:rPr lang="de-DE" i="1">
                                  <a:latin typeface="Cambria Math" panose="02040503050406030204" pitchFamily="18" charset="0"/>
                                </a:rPr>
                                <m:t>′</m:t>
                              </m:r>
                            </m:sup>
                          </m:sSubSup>
                        </m:oMath>
                      </m:oMathPara>
                    </a14:m>
                    <a:endParaRPr lang="en-GB" dirty="0"/>
                  </a:p>
                </p:txBody>
              </p:sp>
            </mc:Choice>
            <mc:Fallback xmlns="">
              <p:sp>
                <p:nvSpPr>
                  <p:cNvPr id="27" name="TextBox 26">
                    <a:extLst>
                      <a:ext uri="{FF2B5EF4-FFF2-40B4-BE49-F238E27FC236}">
                        <a16:creationId xmlns:a16="http://schemas.microsoft.com/office/drawing/2014/main" id="{B50FEA76-A6BC-C240-A79C-F5B7A0F51266}"/>
                      </a:ext>
                    </a:extLst>
                  </p:cNvPr>
                  <p:cNvSpPr txBox="1">
                    <a:spLocks noRot="1" noChangeAspect="1" noMove="1" noResize="1" noEditPoints="1" noAdjustHandles="1" noChangeArrowheads="1" noChangeShapeType="1" noTextEdit="1"/>
                  </p:cNvSpPr>
                  <p:nvPr/>
                </p:nvSpPr>
                <p:spPr>
                  <a:xfrm>
                    <a:off x="7195274" y="4053728"/>
                    <a:ext cx="293414" cy="276999"/>
                  </a:xfrm>
                  <a:prstGeom prst="rect">
                    <a:avLst/>
                  </a:prstGeom>
                  <a:blipFill>
                    <a:blip r:embed="rId20"/>
                    <a:stretch>
                      <a:fillRect l="-16667" r="-4167" b="-26087"/>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graphicFrame>
            <p:nvGraphicFramePr>
              <p:cNvPr id="134" name="Table 133">
                <a:extLst>
                  <a:ext uri="{FF2B5EF4-FFF2-40B4-BE49-F238E27FC236}">
                    <a16:creationId xmlns:a16="http://schemas.microsoft.com/office/drawing/2014/main" id="{97D6236D-798A-E04E-AC9D-B8596E1F2F98}"/>
                  </a:ext>
                </a:extLst>
              </p:cNvPr>
              <p:cNvGraphicFramePr>
                <a:graphicFrameLocks noGrp="1"/>
              </p:cNvGraphicFramePr>
              <p:nvPr/>
            </p:nvGraphicFramePr>
            <p:xfrm>
              <a:off x="10156398" y="147737"/>
              <a:ext cx="1622235" cy="1828800"/>
            </p:xfrm>
            <a:graphic>
              <a:graphicData uri="http://schemas.openxmlformats.org/drawingml/2006/table">
                <a:tbl>
                  <a:tblPr firstRow="1" bandRow="1">
                    <a:tableStyleId>{793D81CF-94F2-401A-BA57-92F5A7B2D0C5}</a:tableStyleId>
                  </a:tblPr>
                  <a:tblGrid>
                    <a:gridCol w="1334770">
                      <a:extLst>
                        <a:ext uri="{9D8B030D-6E8A-4147-A177-3AD203B41FA5}">
                          <a16:colId xmlns:a16="http://schemas.microsoft.com/office/drawing/2014/main" val="20000"/>
                        </a:ext>
                      </a:extLst>
                    </a:gridCol>
                    <a:gridCol w="287465">
                      <a:extLst>
                        <a:ext uri="{9D8B030D-6E8A-4147-A177-3AD203B41FA5}">
                          <a16:colId xmlns:a16="http://schemas.microsoft.com/office/drawing/2014/main" val="20003"/>
                        </a:ext>
                      </a:extLst>
                    </a:gridCol>
                  </a:tblGrid>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sSub>
                                  <m:sSubPr>
                                    <m:ctrlPr>
                                      <a:rPr lang="de-DE" b="0" i="1" smtClean="0">
                                        <a:solidFill>
                                          <a:schemeClr val="bg1"/>
                                        </a:solidFill>
                                        <a:latin typeface="Cambria Math" panose="02040503050406030204" pitchFamily="18" charset="0"/>
                                      </a:rPr>
                                    </m:ctrlPr>
                                  </m:sSubPr>
                                  <m:e>
                                    <m:r>
                                      <a:rPr lang="de-DE" b="0" i="0" smtClean="0">
                                        <a:solidFill>
                                          <a:schemeClr val="bg1"/>
                                        </a:solidFill>
                                        <a:latin typeface="Cambria Math" panose="02040503050406030204" pitchFamily="18" charset="0"/>
                                      </a:rPr>
                                      <m:t>#</m:t>
                                    </m:r>
                                  </m:e>
                                  <m:sub>
                                    <m:r>
                                      <m:rPr>
                                        <m:sty m:val="p"/>
                                      </m:rPr>
                                      <a:rPr lang="de-DE" b="0" i="0" smtClean="0">
                                        <a:solidFill>
                                          <a:schemeClr val="bg1"/>
                                        </a:solidFill>
                                        <a:latin typeface="Cambria Math" panose="02040503050406030204" pitchFamily="18" charset="0"/>
                                      </a:rPr>
                                      <m:t>X</m:t>
                                    </m:r>
                                  </m:sub>
                                </m:sSub>
                                <m:r>
                                  <a:rPr lang="de-DE" b="0" i="0" smtClean="0">
                                    <a:solidFill>
                                      <a:schemeClr val="bg1"/>
                                    </a:solidFill>
                                    <a:latin typeface="Cambria Math" panose="02040503050406030204" pitchFamily="18" charset="0"/>
                                  </a:rPr>
                                  <m:t>[</m:t>
                                </m:r>
                                <m:r>
                                  <a:rPr lang="de-DE" i="1">
                                    <a:solidFill>
                                      <a:schemeClr val="bg1"/>
                                    </a:solidFill>
                                    <a:latin typeface="Cambria Math" panose="02040503050406030204" pitchFamily="18" charset="0"/>
                                  </a:rPr>
                                  <m:t>𝑆𝑖𝑐𝑘</m:t>
                                </m:r>
                                <m:d>
                                  <m:dPr>
                                    <m:ctrlPr>
                                      <a:rPr lang="de-DE" i="1">
                                        <a:solidFill>
                                          <a:schemeClr val="bg1"/>
                                        </a:solidFill>
                                        <a:latin typeface="Cambria Math" panose="02040503050406030204" pitchFamily="18" charset="0"/>
                                      </a:rPr>
                                    </m:ctrlPr>
                                  </m:dPr>
                                  <m:e>
                                    <m:r>
                                      <a:rPr lang="de-DE" i="1">
                                        <a:solidFill>
                                          <a:schemeClr val="bg1"/>
                                        </a:solidFill>
                                        <a:latin typeface="Cambria Math" panose="02040503050406030204" pitchFamily="18" charset="0"/>
                                      </a:rPr>
                                      <m:t>𝑋</m:t>
                                    </m:r>
                                  </m:e>
                                </m:d>
                                <m:r>
                                  <a:rPr lang="de-DE" b="0" i="1" smtClean="0">
                                    <a:solidFill>
                                      <a:schemeClr val="bg1"/>
                                    </a:solidFill>
                                    <a:latin typeface="Cambria Math" panose="02040503050406030204" pitchFamily="18" charset="0"/>
                                  </a:rPr>
                                  <m:t>]</m:t>
                                </m:r>
                              </m:oMath>
                            </m:oMathPara>
                          </a14:m>
                          <a:endParaRPr lang="de-DE" dirty="0">
                            <a:solidFill>
                              <a:schemeClr val="bg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sSup>
                                  <m:sSupPr>
                                    <m:ctrlPr>
                                      <a:rPr lang="de-DE" sz="1800" b="0" i="1" smtClean="0">
                                        <a:latin typeface="Cambria Math" panose="02040503050406030204" pitchFamily="18" charset="0"/>
                                      </a:rPr>
                                    </m:ctrlPr>
                                  </m:sSupPr>
                                  <m:e>
                                    <m:r>
                                      <a:rPr lang="de-DE" sz="1800" b="0" i="1" smtClean="0">
                                        <a:latin typeface="Cambria Math" panose="02040503050406030204" pitchFamily="18" charset="0"/>
                                        <a:ea typeface="Cambria Math" panose="02040503050406030204" pitchFamily="18" charset="0"/>
                                      </a:rPr>
                                      <m:t>𝜙</m:t>
                                    </m:r>
                                  </m:e>
                                  <m:sup>
                                    <m:r>
                                      <a:rPr lang="de-DE" sz="1800" b="0" i="1" smtClean="0">
                                        <a:latin typeface="Cambria Math" panose="02040503050406030204" pitchFamily="18" charset="0"/>
                                      </a:rPr>
                                      <m:t>′</m:t>
                                    </m:r>
                                  </m:sup>
                                </m:sSup>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[0,3]</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1</m:t>
                                </m:r>
                              </m:oMath>
                            </m:oMathPara>
                          </a14:m>
                          <a:endParaRPr lang="en-US" sz="180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1"/>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[1,2]</m:t>
                                </m:r>
                              </m:oMath>
                            </m:oMathPara>
                          </a14:m>
                          <a:endParaRPr lang="en-US" sz="1800" i="1"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2</m:t>
                                </m:r>
                              </m:oMath>
                            </m:oMathPara>
                          </a14:m>
                          <a:endParaRPr lang="en-US" sz="1800" dirty="0">
                            <a:solidFill>
                              <a:schemeClr val="tx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5"/>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[2,1]</m:t>
                                </m:r>
                              </m:oMath>
                            </m:oMathPara>
                          </a14:m>
                          <a:endParaRPr lang="en-US" sz="1800" i="1"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3</m:t>
                                </m:r>
                              </m:oMath>
                            </m:oMathPara>
                          </a14:m>
                          <a:endParaRPr lang="en-US" sz="1800" dirty="0">
                            <a:solidFill>
                              <a:schemeClr val="tx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3713220781"/>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[3,0]</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4</m:t>
                                </m:r>
                              </m:oMath>
                            </m:oMathPara>
                          </a14:m>
                          <a:endParaRPr lang="en-US" sz="180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4062228357"/>
                      </a:ext>
                    </a:extLst>
                  </a:tr>
                </a:tbl>
              </a:graphicData>
            </a:graphic>
          </p:graphicFrame>
        </mc:Choice>
        <mc:Fallback xmlns="">
          <p:graphicFrame>
            <p:nvGraphicFramePr>
              <p:cNvPr id="134" name="Table 133">
                <a:extLst>
                  <a:ext uri="{FF2B5EF4-FFF2-40B4-BE49-F238E27FC236}">
                    <a16:creationId xmlns:a16="http://schemas.microsoft.com/office/drawing/2014/main" id="{97D6236D-798A-E04E-AC9D-B8596E1F2F98}"/>
                  </a:ext>
                </a:extLst>
              </p:cNvPr>
              <p:cNvGraphicFramePr>
                <a:graphicFrameLocks noGrp="1"/>
              </p:cNvGraphicFramePr>
              <p:nvPr>
                <p:extLst>
                  <p:ext uri="{D42A27DB-BD31-4B8C-83A1-F6EECF244321}">
                    <p14:modId xmlns:p14="http://schemas.microsoft.com/office/powerpoint/2010/main" val="3096732111"/>
                  </p:ext>
                </p:extLst>
              </p:nvPr>
            </p:nvGraphicFramePr>
            <p:xfrm>
              <a:off x="10156398" y="147737"/>
              <a:ext cx="1622235" cy="1828800"/>
            </p:xfrm>
            <a:graphic>
              <a:graphicData uri="http://schemas.openxmlformats.org/drawingml/2006/table">
                <a:tbl>
                  <a:tblPr firstRow="1" bandRow="1">
                    <a:tableStyleId>{793D81CF-94F2-401A-BA57-92F5A7B2D0C5}</a:tableStyleId>
                  </a:tblPr>
                  <a:tblGrid>
                    <a:gridCol w="1334770">
                      <a:extLst>
                        <a:ext uri="{9D8B030D-6E8A-4147-A177-3AD203B41FA5}">
                          <a16:colId xmlns:a16="http://schemas.microsoft.com/office/drawing/2014/main" val="20000"/>
                        </a:ext>
                      </a:extLst>
                    </a:gridCol>
                    <a:gridCol w="287465">
                      <a:extLst>
                        <a:ext uri="{9D8B030D-6E8A-4147-A177-3AD203B41FA5}">
                          <a16:colId xmlns:a16="http://schemas.microsoft.com/office/drawing/2014/main" val="20003"/>
                        </a:ext>
                      </a:extLst>
                    </a:gridCol>
                  </a:tblGrid>
                  <a:tr h="365760">
                    <a:tc>
                      <a:txBody>
                        <a:bodyPr/>
                        <a:lstStyle/>
                        <a:p>
                          <a:endParaRPr lang="en-US"/>
                        </a:p>
                      </a:txBody>
                      <a:tcPr marL="45720" marR="45720">
                        <a:blipFill>
                          <a:blip r:embed="rId21"/>
                          <a:stretch>
                            <a:fillRect r="-21698" b="-413793"/>
                          </a:stretch>
                        </a:blipFill>
                      </a:tcPr>
                    </a:tc>
                    <a:tc>
                      <a:txBody>
                        <a:bodyPr/>
                        <a:lstStyle/>
                        <a:p>
                          <a:endParaRPr lang="en-US"/>
                        </a:p>
                      </a:txBody>
                      <a:tcPr marL="45720" marR="45720">
                        <a:blipFill>
                          <a:blip r:embed="rId21"/>
                          <a:stretch>
                            <a:fillRect l="-460870" b="-413793"/>
                          </a:stretch>
                        </a:blipFill>
                      </a:tcPr>
                    </a:tc>
                    <a:extLst>
                      <a:ext uri="{0D108BD9-81ED-4DB2-BD59-A6C34878D82A}">
                        <a16:rowId xmlns:a16="http://schemas.microsoft.com/office/drawing/2014/main" val="10000"/>
                      </a:ext>
                    </a:extLst>
                  </a:tr>
                  <a:tr h="365760">
                    <a:tc>
                      <a:txBody>
                        <a:bodyPr/>
                        <a:lstStyle/>
                        <a:p>
                          <a:endParaRPr lang="en-US"/>
                        </a:p>
                      </a:txBody>
                      <a:tcPr marL="45720" marR="45720">
                        <a:blipFill>
                          <a:blip r:embed="rId21"/>
                          <a:stretch>
                            <a:fillRect t="-100000" r="-21698" b="-313793"/>
                          </a:stretch>
                        </a:blipFill>
                      </a:tcPr>
                    </a:tc>
                    <a:tc>
                      <a:txBody>
                        <a:bodyPr/>
                        <a:lstStyle/>
                        <a:p>
                          <a:endParaRPr lang="en-US"/>
                        </a:p>
                      </a:txBody>
                      <a:tcPr marL="45720" marR="45720">
                        <a:blipFill>
                          <a:blip r:embed="rId21"/>
                          <a:stretch>
                            <a:fillRect l="-460870" t="-100000" b="-313793"/>
                          </a:stretch>
                        </a:blipFill>
                      </a:tcPr>
                    </a:tc>
                    <a:extLst>
                      <a:ext uri="{0D108BD9-81ED-4DB2-BD59-A6C34878D82A}">
                        <a16:rowId xmlns:a16="http://schemas.microsoft.com/office/drawing/2014/main" val="10001"/>
                      </a:ext>
                    </a:extLst>
                  </a:tr>
                  <a:tr h="365760">
                    <a:tc>
                      <a:txBody>
                        <a:bodyPr/>
                        <a:lstStyle/>
                        <a:p>
                          <a:endParaRPr lang="en-US"/>
                        </a:p>
                      </a:txBody>
                      <a:tcPr marL="45720" marR="45720">
                        <a:blipFill>
                          <a:blip r:embed="rId21"/>
                          <a:stretch>
                            <a:fillRect t="-200000" r="-21698" b="-213793"/>
                          </a:stretch>
                        </a:blipFill>
                      </a:tcPr>
                    </a:tc>
                    <a:tc>
                      <a:txBody>
                        <a:bodyPr/>
                        <a:lstStyle/>
                        <a:p>
                          <a:endParaRPr lang="en-US"/>
                        </a:p>
                      </a:txBody>
                      <a:tcPr marL="45720" marR="45720">
                        <a:blipFill>
                          <a:blip r:embed="rId21"/>
                          <a:stretch>
                            <a:fillRect l="-460870" t="-200000" b="-213793"/>
                          </a:stretch>
                        </a:blipFill>
                      </a:tcPr>
                    </a:tc>
                    <a:extLst>
                      <a:ext uri="{0D108BD9-81ED-4DB2-BD59-A6C34878D82A}">
                        <a16:rowId xmlns:a16="http://schemas.microsoft.com/office/drawing/2014/main" val="10005"/>
                      </a:ext>
                    </a:extLst>
                  </a:tr>
                  <a:tr h="365760">
                    <a:tc>
                      <a:txBody>
                        <a:bodyPr/>
                        <a:lstStyle/>
                        <a:p>
                          <a:endParaRPr lang="en-US"/>
                        </a:p>
                      </a:txBody>
                      <a:tcPr marL="45720" marR="45720">
                        <a:blipFill>
                          <a:blip r:embed="rId21"/>
                          <a:stretch>
                            <a:fillRect t="-300000" r="-21698" b="-113793"/>
                          </a:stretch>
                        </a:blipFill>
                      </a:tcPr>
                    </a:tc>
                    <a:tc>
                      <a:txBody>
                        <a:bodyPr/>
                        <a:lstStyle/>
                        <a:p>
                          <a:endParaRPr lang="en-US"/>
                        </a:p>
                      </a:txBody>
                      <a:tcPr marL="45720" marR="45720">
                        <a:blipFill>
                          <a:blip r:embed="rId21"/>
                          <a:stretch>
                            <a:fillRect l="-460870" t="-300000" b="-113793"/>
                          </a:stretch>
                        </a:blipFill>
                      </a:tcPr>
                    </a:tc>
                    <a:extLst>
                      <a:ext uri="{0D108BD9-81ED-4DB2-BD59-A6C34878D82A}">
                        <a16:rowId xmlns:a16="http://schemas.microsoft.com/office/drawing/2014/main" val="3713220781"/>
                      </a:ext>
                    </a:extLst>
                  </a:tr>
                  <a:tr h="365760">
                    <a:tc>
                      <a:txBody>
                        <a:bodyPr/>
                        <a:lstStyle/>
                        <a:p>
                          <a:endParaRPr lang="en-US"/>
                        </a:p>
                      </a:txBody>
                      <a:tcPr marL="45720" marR="45720">
                        <a:blipFill>
                          <a:blip r:embed="rId21"/>
                          <a:stretch>
                            <a:fillRect t="-400000" r="-21698" b="-13793"/>
                          </a:stretch>
                        </a:blipFill>
                      </a:tcPr>
                    </a:tc>
                    <a:tc>
                      <a:txBody>
                        <a:bodyPr/>
                        <a:lstStyle/>
                        <a:p>
                          <a:endParaRPr lang="en-US"/>
                        </a:p>
                      </a:txBody>
                      <a:tcPr marL="45720" marR="45720">
                        <a:blipFill>
                          <a:blip r:embed="rId21"/>
                          <a:stretch>
                            <a:fillRect l="-460870" t="-400000" b="-13793"/>
                          </a:stretch>
                        </a:blipFill>
                      </a:tcPr>
                    </a:tc>
                    <a:extLst>
                      <a:ext uri="{0D108BD9-81ED-4DB2-BD59-A6C34878D82A}">
                        <a16:rowId xmlns:a16="http://schemas.microsoft.com/office/drawing/2014/main" val="4062228357"/>
                      </a:ext>
                    </a:extLst>
                  </a:tr>
                </a:tbl>
              </a:graphicData>
            </a:graphic>
          </p:graphicFrame>
        </mc:Fallback>
      </mc:AlternateContent>
      <p:grpSp>
        <p:nvGrpSpPr>
          <p:cNvPr id="135" name="Group 134">
            <a:extLst>
              <a:ext uri="{FF2B5EF4-FFF2-40B4-BE49-F238E27FC236}">
                <a16:creationId xmlns:a16="http://schemas.microsoft.com/office/drawing/2014/main" id="{A505B9BC-85D3-5E4F-864D-39143EB6231A}"/>
              </a:ext>
            </a:extLst>
          </p:cNvPr>
          <p:cNvGrpSpPr/>
          <p:nvPr/>
        </p:nvGrpSpPr>
        <p:grpSpPr>
          <a:xfrm>
            <a:off x="3737409" y="2480529"/>
            <a:ext cx="3035787" cy="2469004"/>
            <a:chOff x="5422589" y="629937"/>
            <a:chExt cx="3035787" cy="2469004"/>
          </a:xfrm>
        </p:grpSpPr>
        <p:sp>
          <p:nvSpPr>
            <p:cNvPr id="136" name="TextBox 135">
              <a:extLst>
                <a:ext uri="{FF2B5EF4-FFF2-40B4-BE49-F238E27FC236}">
                  <a16:creationId xmlns:a16="http://schemas.microsoft.com/office/drawing/2014/main" id="{B69CFC26-2078-5142-8655-97246B56CB5B}"/>
                </a:ext>
              </a:extLst>
            </p:cNvPr>
            <p:cNvSpPr txBox="1"/>
            <p:nvPr/>
          </p:nvSpPr>
          <p:spPr>
            <a:xfrm>
              <a:off x="5422589" y="629937"/>
              <a:ext cx="3035787" cy="2469004"/>
            </a:xfrm>
            <a:prstGeom prst="rect">
              <a:avLst/>
            </a:prstGeom>
          </p:spPr>
          <p:style>
            <a:lnRef idx="0">
              <a:schemeClr val="accent1"/>
            </a:lnRef>
            <a:fillRef idx="3">
              <a:schemeClr val="accent1"/>
            </a:fillRef>
            <a:effectRef idx="3">
              <a:schemeClr val="accent1"/>
            </a:effectRef>
            <a:fontRef idx="minor">
              <a:schemeClr val="lt1"/>
            </a:fontRef>
          </p:style>
          <p:txBody>
            <a:bodyPr wrap="square" rtlCol="0">
              <a:noAutofit/>
            </a:bodyPr>
            <a:lstStyle/>
            <a:p>
              <a:r>
                <a:rPr lang="en-GB" dirty="0"/>
                <a:t>Here, count conversion as part of elimination, but if logical variables remaining after elimination, count conversions afterwards (trivially possible):</a:t>
              </a:r>
            </a:p>
          </p:txBody>
        </p:sp>
        <p:grpSp>
          <p:nvGrpSpPr>
            <p:cNvPr id="137" name="Group 136">
              <a:extLst>
                <a:ext uri="{FF2B5EF4-FFF2-40B4-BE49-F238E27FC236}">
                  <a16:creationId xmlns:a16="http://schemas.microsoft.com/office/drawing/2014/main" id="{2993B337-F6DC-7445-BFA0-B395B61EC5D4}"/>
                </a:ext>
              </a:extLst>
            </p:cNvPr>
            <p:cNvGrpSpPr/>
            <p:nvPr/>
          </p:nvGrpSpPr>
          <p:grpSpPr>
            <a:xfrm>
              <a:off x="5524196" y="2124372"/>
              <a:ext cx="1120628" cy="911955"/>
              <a:chOff x="5923317" y="4527573"/>
              <a:chExt cx="1120628" cy="911955"/>
            </a:xfrm>
          </p:grpSpPr>
          <mc:AlternateContent xmlns:mc="http://schemas.openxmlformats.org/markup-compatibility/2006" xmlns:a14="http://schemas.microsoft.com/office/drawing/2010/main">
            <mc:Choice Requires="a14">
              <p:sp>
                <p:nvSpPr>
                  <p:cNvPr id="145" name="TextBox 144">
                    <a:extLst>
                      <a:ext uri="{FF2B5EF4-FFF2-40B4-BE49-F238E27FC236}">
                        <a16:creationId xmlns:a16="http://schemas.microsoft.com/office/drawing/2014/main" id="{9463D0A7-0F78-134E-A8F9-CD6F17D5AFC0}"/>
                      </a:ext>
                    </a:extLst>
                  </p:cNvPr>
                  <p:cNvSpPr txBox="1"/>
                  <p:nvPr/>
                </p:nvSpPr>
                <p:spPr>
                  <a:xfrm>
                    <a:off x="5923317" y="5050015"/>
                    <a:ext cx="1120628" cy="389513"/>
                  </a:xfrm>
                  <a:prstGeom prst="ellipse">
                    <a:avLst/>
                  </a:prstGeom>
                  <a:noFill/>
                  <a:ln>
                    <a:solidFill>
                      <a:schemeClr val="bg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bg1"/>
                              </a:solidFill>
                              <a:latin typeface="Cambria Math" charset="0"/>
                            </a:rPr>
                            <m:t>𝑆𝑖𝑐𝑘</m:t>
                          </m:r>
                          <m:d>
                            <m:dPr>
                              <m:ctrlPr>
                                <a:rPr lang="de-DE" i="1">
                                  <a:solidFill>
                                    <a:schemeClr val="bg1"/>
                                  </a:solidFill>
                                  <a:latin typeface="Cambria Math" panose="02040503050406030204" pitchFamily="18" charset="0"/>
                                </a:rPr>
                              </m:ctrlPr>
                            </m:dPr>
                            <m:e>
                              <m:r>
                                <a:rPr lang="de-DE" i="1">
                                  <a:solidFill>
                                    <a:schemeClr val="bg1"/>
                                  </a:solidFill>
                                  <a:latin typeface="Cambria Math" charset="0"/>
                                </a:rPr>
                                <m:t>𝑋</m:t>
                              </m:r>
                            </m:e>
                          </m:d>
                        </m:oMath>
                      </m:oMathPara>
                    </a14:m>
                    <a:endParaRPr lang="en-GB" dirty="0">
                      <a:solidFill>
                        <a:schemeClr val="bg1"/>
                      </a:solidFill>
                    </a:endParaRPr>
                  </a:p>
                </p:txBody>
              </p:sp>
            </mc:Choice>
            <mc:Fallback xmlns="">
              <p:sp>
                <p:nvSpPr>
                  <p:cNvPr id="145" name="TextBox 144">
                    <a:extLst>
                      <a:ext uri="{FF2B5EF4-FFF2-40B4-BE49-F238E27FC236}">
                        <a16:creationId xmlns:a16="http://schemas.microsoft.com/office/drawing/2014/main" id="{9463D0A7-0F78-134E-A8F9-CD6F17D5AFC0}"/>
                      </a:ext>
                    </a:extLst>
                  </p:cNvPr>
                  <p:cNvSpPr txBox="1">
                    <a:spLocks noRot="1" noChangeAspect="1" noMove="1" noResize="1" noEditPoints="1" noAdjustHandles="1" noChangeArrowheads="1" noChangeShapeType="1" noTextEdit="1"/>
                  </p:cNvSpPr>
                  <p:nvPr/>
                </p:nvSpPr>
                <p:spPr>
                  <a:xfrm>
                    <a:off x="5923317" y="5050015"/>
                    <a:ext cx="1120628" cy="389513"/>
                  </a:xfrm>
                  <a:prstGeom prst="ellipse">
                    <a:avLst/>
                  </a:prstGeom>
                  <a:blipFill>
                    <a:blip r:embed="rId22"/>
                    <a:stretch>
                      <a:fillRect/>
                    </a:stretch>
                  </a:blipFill>
                  <a:ln>
                    <a:solidFill>
                      <a:schemeClr val="bg1"/>
                    </a:solidFill>
                  </a:ln>
                </p:spPr>
                <p:txBody>
                  <a:bodyPr/>
                  <a:lstStyle/>
                  <a:p>
                    <a:r>
                      <a:rPr lang="en-GB">
                        <a:noFill/>
                      </a:rPr>
                      <a:t> </a:t>
                    </a:r>
                  </a:p>
                </p:txBody>
              </p:sp>
            </mc:Fallback>
          </mc:AlternateContent>
          <p:cxnSp>
            <p:nvCxnSpPr>
              <p:cNvPr id="146" name="Straight Connector 145">
                <a:extLst>
                  <a:ext uri="{FF2B5EF4-FFF2-40B4-BE49-F238E27FC236}">
                    <a16:creationId xmlns:a16="http://schemas.microsoft.com/office/drawing/2014/main" id="{86DE3CB3-713E-514A-A9D0-448D5EC55E63}"/>
                  </a:ext>
                </a:extLst>
              </p:cNvPr>
              <p:cNvCxnSpPr>
                <a:cxnSpLocks/>
                <a:stCxn id="149" idx="2"/>
                <a:endCxn id="145" idx="0"/>
              </p:cNvCxnSpPr>
              <p:nvPr/>
            </p:nvCxnSpPr>
            <p:spPr>
              <a:xfrm>
                <a:off x="6482465" y="4717653"/>
                <a:ext cx="1166" cy="332362"/>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47" name="Group 146">
                <a:extLst>
                  <a:ext uri="{FF2B5EF4-FFF2-40B4-BE49-F238E27FC236}">
                    <a16:creationId xmlns:a16="http://schemas.microsoft.com/office/drawing/2014/main" id="{2FF845F9-B6F5-CE44-BB40-D7096391DEB1}"/>
                  </a:ext>
                </a:extLst>
              </p:cNvPr>
              <p:cNvGrpSpPr/>
              <p:nvPr/>
            </p:nvGrpSpPr>
            <p:grpSpPr>
              <a:xfrm>
                <a:off x="6364385" y="4527573"/>
                <a:ext cx="236160" cy="236160"/>
                <a:chOff x="6364385" y="4527573"/>
                <a:chExt cx="236160" cy="236160"/>
              </a:xfrm>
            </p:grpSpPr>
            <p:sp>
              <p:nvSpPr>
                <p:cNvPr id="148" name="Rectangle 147">
                  <a:extLst>
                    <a:ext uri="{FF2B5EF4-FFF2-40B4-BE49-F238E27FC236}">
                      <a16:creationId xmlns:a16="http://schemas.microsoft.com/office/drawing/2014/main" id="{5B2A8C34-AFD7-FD4B-8752-704EB8AC6A23}"/>
                    </a:ext>
                  </a:extLst>
                </p:cNvPr>
                <p:cNvSpPr/>
                <p:nvPr/>
              </p:nvSpPr>
              <p:spPr>
                <a:xfrm>
                  <a:off x="6364385" y="4527573"/>
                  <a:ext cx="144000" cy="144000"/>
                </a:xfrm>
                <a:prstGeom prst="rect">
                  <a:avLst/>
                </a:prstGeom>
                <a:solidFill>
                  <a:schemeClr val="bg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endParaRPr>
                </a:p>
              </p:txBody>
            </p:sp>
            <p:sp>
              <p:nvSpPr>
                <p:cNvPr id="149" name="Rectangle 148">
                  <a:extLst>
                    <a:ext uri="{FF2B5EF4-FFF2-40B4-BE49-F238E27FC236}">
                      <a16:creationId xmlns:a16="http://schemas.microsoft.com/office/drawing/2014/main" id="{266CED4B-B288-424E-AEB4-62DFC127E62E}"/>
                    </a:ext>
                  </a:extLst>
                </p:cNvPr>
                <p:cNvSpPr/>
                <p:nvPr/>
              </p:nvSpPr>
              <p:spPr>
                <a:xfrm>
                  <a:off x="6410465" y="4573653"/>
                  <a:ext cx="144000" cy="144000"/>
                </a:xfrm>
                <a:prstGeom prst="rect">
                  <a:avLst/>
                </a:prstGeom>
                <a:solidFill>
                  <a:schemeClr val="bg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endParaRPr>
                </a:p>
              </p:txBody>
            </p:sp>
            <p:sp>
              <p:nvSpPr>
                <p:cNvPr id="150" name="Rectangle 149">
                  <a:extLst>
                    <a:ext uri="{FF2B5EF4-FFF2-40B4-BE49-F238E27FC236}">
                      <a16:creationId xmlns:a16="http://schemas.microsoft.com/office/drawing/2014/main" id="{79938B74-6161-9941-AA60-07E798356C7A}"/>
                    </a:ext>
                  </a:extLst>
                </p:cNvPr>
                <p:cNvSpPr/>
                <p:nvPr/>
              </p:nvSpPr>
              <p:spPr>
                <a:xfrm>
                  <a:off x="6456545" y="4619733"/>
                  <a:ext cx="144000" cy="144000"/>
                </a:xfrm>
                <a:prstGeom prst="rect">
                  <a:avLst/>
                </a:prstGeom>
                <a:solidFill>
                  <a:schemeClr val="bg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endParaRPr>
                </a:p>
              </p:txBody>
            </p:sp>
          </p:grpSp>
        </p:grpSp>
        <p:grpSp>
          <p:nvGrpSpPr>
            <p:cNvPr id="138" name="Group 137">
              <a:extLst>
                <a:ext uri="{FF2B5EF4-FFF2-40B4-BE49-F238E27FC236}">
                  <a16:creationId xmlns:a16="http://schemas.microsoft.com/office/drawing/2014/main" id="{4E1A2B7B-47B2-FE43-A284-FCA2E05B5B20}"/>
                </a:ext>
              </a:extLst>
            </p:cNvPr>
            <p:cNvGrpSpPr/>
            <p:nvPr/>
          </p:nvGrpSpPr>
          <p:grpSpPr>
            <a:xfrm>
              <a:off x="6721570" y="2118236"/>
              <a:ext cx="1621150" cy="911955"/>
              <a:chOff x="5391165" y="4527357"/>
              <a:chExt cx="1621150" cy="911955"/>
            </a:xfrm>
          </p:grpSpPr>
          <mc:AlternateContent xmlns:mc="http://schemas.openxmlformats.org/markup-compatibility/2006" xmlns:a14="http://schemas.microsoft.com/office/drawing/2010/main">
            <mc:Choice Requires="a14">
              <p:sp>
                <p:nvSpPr>
                  <p:cNvPr id="139" name="TextBox 138">
                    <a:extLst>
                      <a:ext uri="{FF2B5EF4-FFF2-40B4-BE49-F238E27FC236}">
                        <a16:creationId xmlns:a16="http://schemas.microsoft.com/office/drawing/2014/main" id="{540A275F-F7C9-544E-8531-E0142C27D7E9}"/>
                      </a:ext>
                    </a:extLst>
                  </p:cNvPr>
                  <p:cNvSpPr txBox="1"/>
                  <p:nvPr/>
                </p:nvSpPr>
                <p:spPr>
                  <a:xfrm>
                    <a:off x="5391165" y="5049799"/>
                    <a:ext cx="1621150" cy="389513"/>
                  </a:xfrm>
                  <a:prstGeom prst="ellipse">
                    <a:avLst/>
                  </a:prstGeom>
                  <a:noFill/>
                  <a:ln>
                    <a:solidFill>
                      <a:schemeClr val="bg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solidFill>
                                    <a:schemeClr val="bg1"/>
                                  </a:solidFill>
                                  <a:latin typeface="Cambria Math" panose="02040503050406030204" pitchFamily="18" charset="0"/>
                                </a:rPr>
                              </m:ctrlPr>
                            </m:sSubPr>
                            <m:e>
                              <m:r>
                                <a:rPr lang="de-DE" i="1">
                                  <a:solidFill>
                                    <a:schemeClr val="bg1"/>
                                  </a:solidFill>
                                  <a:latin typeface="Cambria Math" panose="02040503050406030204" pitchFamily="18" charset="0"/>
                                </a:rPr>
                                <m:t>#</m:t>
                              </m:r>
                            </m:e>
                            <m:sub>
                              <m:r>
                                <a:rPr lang="de-DE" i="1">
                                  <a:solidFill>
                                    <a:schemeClr val="bg1"/>
                                  </a:solidFill>
                                  <a:latin typeface="Cambria Math" panose="02040503050406030204" pitchFamily="18" charset="0"/>
                                </a:rPr>
                                <m:t>𝑋</m:t>
                              </m:r>
                            </m:sub>
                          </m:sSub>
                          <m:d>
                            <m:dPr>
                              <m:begChr m:val="["/>
                              <m:endChr m:val="]"/>
                              <m:ctrlPr>
                                <a:rPr lang="de-DE" i="1">
                                  <a:solidFill>
                                    <a:schemeClr val="bg1"/>
                                  </a:solidFill>
                                  <a:latin typeface="Cambria Math" panose="02040503050406030204" pitchFamily="18" charset="0"/>
                                </a:rPr>
                              </m:ctrlPr>
                            </m:dPr>
                            <m:e>
                              <m:r>
                                <a:rPr lang="de-DE" i="1">
                                  <a:solidFill>
                                    <a:schemeClr val="bg1"/>
                                  </a:solidFill>
                                  <a:latin typeface="Cambria Math" charset="0"/>
                                </a:rPr>
                                <m:t>𝑆𝑖𝑐𝑘</m:t>
                              </m:r>
                              <m:d>
                                <m:dPr>
                                  <m:ctrlPr>
                                    <a:rPr lang="de-DE" i="1">
                                      <a:solidFill>
                                        <a:schemeClr val="bg1"/>
                                      </a:solidFill>
                                      <a:latin typeface="Cambria Math" panose="02040503050406030204" pitchFamily="18" charset="0"/>
                                    </a:rPr>
                                  </m:ctrlPr>
                                </m:dPr>
                                <m:e>
                                  <m:r>
                                    <a:rPr lang="de-DE" i="1">
                                      <a:solidFill>
                                        <a:schemeClr val="bg1"/>
                                      </a:solidFill>
                                      <a:latin typeface="Cambria Math" charset="0"/>
                                    </a:rPr>
                                    <m:t>𝑋</m:t>
                                  </m:r>
                                </m:e>
                              </m:d>
                            </m:e>
                          </m:d>
                        </m:oMath>
                      </m:oMathPara>
                    </a14:m>
                    <a:endParaRPr lang="en-GB" dirty="0">
                      <a:solidFill>
                        <a:schemeClr val="bg1"/>
                      </a:solidFill>
                    </a:endParaRPr>
                  </a:p>
                </p:txBody>
              </p:sp>
            </mc:Choice>
            <mc:Fallback xmlns="">
              <p:sp>
                <p:nvSpPr>
                  <p:cNvPr id="139" name="TextBox 138">
                    <a:extLst>
                      <a:ext uri="{FF2B5EF4-FFF2-40B4-BE49-F238E27FC236}">
                        <a16:creationId xmlns:a16="http://schemas.microsoft.com/office/drawing/2014/main" id="{540A275F-F7C9-544E-8531-E0142C27D7E9}"/>
                      </a:ext>
                    </a:extLst>
                  </p:cNvPr>
                  <p:cNvSpPr txBox="1">
                    <a:spLocks noRot="1" noChangeAspect="1" noMove="1" noResize="1" noEditPoints="1" noAdjustHandles="1" noChangeArrowheads="1" noChangeShapeType="1" noTextEdit="1"/>
                  </p:cNvSpPr>
                  <p:nvPr/>
                </p:nvSpPr>
                <p:spPr>
                  <a:xfrm>
                    <a:off x="5391165" y="5049799"/>
                    <a:ext cx="1621150" cy="389513"/>
                  </a:xfrm>
                  <a:prstGeom prst="ellipse">
                    <a:avLst/>
                  </a:prstGeom>
                  <a:blipFill>
                    <a:blip r:embed="rId23"/>
                    <a:stretch>
                      <a:fillRect/>
                    </a:stretch>
                  </a:blipFill>
                  <a:ln>
                    <a:solidFill>
                      <a:schemeClr val="bg1"/>
                    </a:solidFill>
                  </a:ln>
                </p:spPr>
                <p:txBody>
                  <a:bodyPr/>
                  <a:lstStyle/>
                  <a:p>
                    <a:r>
                      <a:rPr lang="en-GB">
                        <a:noFill/>
                      </a:rPr>
                      <a:t> </a:t>
                    </a:r>
                  </a:p>
                </p:txBody>
              </p:sp>
            </mc:Fallback>
          </mc:AlternateContent>
          <p:cxnSp>
            <p:nvCxnSpPr>
              <p:cNvPr id="140" name="Straight Connector 139">
                <a:extLst>
                  <a:ext uri="{FF2B5EF4-FFF2-40B4-BE49-F238E27FC236}">
                    <a16:creationId xmlns:a16="http://schemas.microsoft.com/office/drawing/2014/main" id="{86FDAF38-8917-CD40-B50F-F219AB6A344E}"/>
                  </a:ext>
                </a:extLst>
              </p:cNvPr>
              <p:cNvCxnSpPr>
                <a:cxnSpLocks/>
                <a:stCxn id="143" idx="2"/>
                <a:endCxn id="139" idx="0"/>
              </p:cNvCxnSpPr>
              <p:nvPr/>
            </p:nvCxnSpPr>
            <p:spPr>
              <a:xfrm flipH="1">
                <a:off x="6201740" y="4717437"/>
                <a:ext cx="3773" cy="332362"/>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9BD99527-1A8C-944B-AF53-7672B4E6A182}"/>
                  </a:ext>
                </a:extLst>
              </p:cNvPr>
              <p:cNvGrpSpPr/>
              <p:nvPr/>
            </p:nvGrpSpPr>
            <p:grpSpPr>
              <a:xfrm>
                <a:off x="6087433" y="4527357"/>
                <a:ext cx="236160" cy="236160"/>
                <a:chOff x="6087433" y="4527357"/>
                <a:chExt cx="236160" cy="236160"/>
              </a:xfrm>
            </p:grpSpPr>
            <p:sp>
              <p:nvSpPr>
                <p:cNvPr id="142" name="Rectangle 141">
                  <a:extLst>
                    <a:ext uri="{FF2B5EF4-FFF2-40B4-BE49-F238E27FC236}">
                      <a16:creationId xmlns:a16="http://schemas.microsoft.com/office/drawing/2014/main" id="{9F19024F-5C6C-FA49-9528-E1B2A195E7B8}"/>
                    </a:ext>
                  </a:extLst>
                </p:cNvPr>
                <p:cNvSpPr/>
                <p:nvPr/>
              </p:nvSpPr>
              <p:spPr>
                <a:xfrm>
                  <a:off x="6087433" y="4527357"/>
                  <a:ext cx="144000" cy="144000"/>
                </a:xfrm>
                <a:prstGeom prst="rect">
                  <a:avLst/>
                </a:prstGeom>
                <a:solidFill>
                  <a:schemeClr val="bg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endParaRPr>
                </a:p>
              </p:txBody>
            </p:sp>
            <p:sp>
              <p:nvSpPr>
                <p:cNvPr id="143" name="Rectangle 142">
                  <a:extLst>
                    <a:ext uri="{FF2B5EF4-FFF2-40B4-BE49-F238E27FC236}">
                      <a16:creationId xmlns:a16="http://schemas.microsoft.com/office/drawing/2014/main" id="{289B132A-43A6-1D47-B50D-203A36A3E9A5}"/>
                    </a:ext>
                  </a:extLst>
                </p:cNvPr>
                <p:cNvSpPr/>
                <p:nvPr/>
              </p:nvSpPr>
              <p:spPr>
                <a:xfrm>
                  <a:off x="6133513" y="4573437"/>
                  <a:ext cx="144000" cy="144000"/>
                </a:xfrm>
                <a:prstGeom prst="rect">
                  <a:avLst/>
                </a:prstGeom>
                <a:solidFill>
                  <a:schemeClr val="bg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endParaRPr>
                </a:p>
              </p:txBody>
            </p:sp>
            <p:sp>
              <p:nvSpPr>
                <p:cNvPr id="144" name="Rectangle 143">
                  <a:extLst>
                    <a:ext uri="{FF2B5EF4-FFF2-40B4-BE49-F238E27FC236}">
                      <a16:creationId xmlns:a16="http://schemas.microsoft.com/office/drawing/2014/main" id="{1E6DF25F-CDDA-D143-9DA1-43FE27814E94}"/>
                    </a:ext>
                  </a:extLst>
                </p:cNvPr>
                <p:cNvSpPr/>
                <p:nvPr/>
              </p:nvSpPr>
              <p:spPr>
                <a:xfrm>
                  <a:off x="6179593" y="4619517"/>
                  <a:ext cx="144000" cy="144000"/>
                </a:xfrm>
                <a:prstGeom prst="rect">
                  <a:avLst/>
                </a:prstGeom>
                <a:solidFill>
                  <a:schemeClr val="bg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bg1"/>
                    </a:solidFill>
                  </a:endParaRPr>
                </a:p>
              </p:txBody>
            </p:sp>
          </p:grpSp>
        </p:grpSp>
      </p:grpSp>
      <p:grpSp>
        <p:nvGrpSpPr>
          <p:cNvPr id="174" name="Group 173">
            <a:extLst>
              <a:ext uri="{FF2B5EF4-FFF2-40B4-BE49-F238E27FC236}">
                <a16:creationId xmlns:a16="http://schemas.microsoft.com/office/drawing/2014/main" id="{C24D216A-DD7F-3A4C-BF8C-FB7E6CDBE207}"/>
              </a:ext>
            </a:extLst>
          </p:cNvPr>
          <p:cNvGrpSpPr/>
          <p:nvPr/>
        </p:nvGrpSpPr>
        <p:grpSpPr>
          <a:xfrm>
            <a:off x="8290642" y="1428036"/>
            <a:ext cx="1715812" cy="1590638"/>
            <a:chOff x="5933167" y="3256865"/>
            <a:chExt cx="1715812" cy="1590638"/>
          </a:xfrm>
        </p:grpSpPr>
        <mc:AlternateContent xmlns:mc="http://schemas.openxmlformats.org/markup-compatibility/2006" xmlns:a14="http://schemas.microsoft.com/office/drawing/2010/main">
          <mc:Choice Requires="a14">
            <p:sp>
              <p:nvSpPr>
                <p:cNvPr id="175" name="TextBox 174">
                  <a:extLst>
                    <a:ext uri="{FF2B5EF4-FFF2-40B4-BE49-F238E27FC236}">
                      <a16:creationId xmlns:a16="http://schemas.microsoft.com/office/drawing/2014/main" id="{1DF60F94-2166-3D44-BB42-3D64C560D9DC}"/>
                    </a:ext>
                  </a:extLst>
                </p:cNvPr>
                <p:cNvSpPr txBox="1"/>
                <p:nvPr/>
              </p:nvSpPr>
              <p:spPr>
                <a:xfrm>
                  <a:off x="6461825" y="3256865"/>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88" name="TextBox 87">
                  <a:extLst>
                    <a:ext uri="{FF2B5EF4-FFF2-40B4-BE49-F238E27FC236}">
                      <a16:creationId xmlns:a16="http://schemas.microsoft.com/office/drawing/2014/main" id="{CD5E56C0-7AF9-F549-9A2F-FA33D0DCB741}"/>
                    </a:ext>
                  </a:extLst>
                </p:cNvPr>
                <p:cNvSpPr txBox="1">
                  <a:spLocks noRot="1" noChangeAspect="1" noMove="1" noResize="1" noEditPoints="1" noAdjustHandles="1" noChangeArrowheads="1" noChangeShapeType="1" noTextEdit="1"/>
                </p:cNvSpPr>
                <p:nvPr/>
              </p:nvSpPr>
              <p:spPr>
                <a:xfrm>
                  <a:off x="6461825" y="3256865"/>
                  <a:ext cx="648000" cy="389513"/>
                </a:xfrm>
                <a:prstGeom prst="ellipse">
                  <a:avLst/>
                </a:prstGeom>
                <a:blipFill>
                  <a:blip r:embed="rId5"/>
                  <a:stretch>
                    <a:fillRect l="-1887" r="-1887"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6" name="TextBox 175">
                  <a:extLst>
                    <a:ext uri="{FF2B5EF4-FFF2-40B4-BE49-F238E27FC236}">
                      <a16:creationId xmlns:a16="http://schemas.microsoft.com/office/drawing/2014/main" id="{2672FA46-13F8-1E42-AB56-185DC853DB64}"/>
                    </a:ext>
                  </a:extLst>
                </p:cNvPr>
                <p:cNvSpPr txBox="1"/>
                <p:nvPr/>
              </p:nvSpPr>
              <p:spPr>
                <a:xfrm>
                  <a:off x="5933167" y="4457990"/>
                  <a:ext cx="171581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m:t>
                            </m:r>
                          </m:e>
                          <m:sub>
                            <m:r>
                              <a:rPr lang="de-DE" i="1">
                                <a:solidFill>
                                  <a:srgbClr val="FFC000"/>
                                </a:solidFill>
                                <a:latin typeface="Cambria Math" panose="02040503050406030204" pitchFamily="18" charset="0"/>
                              </a:rPr>
                              <m:t>𝑋</m:t>
                            </m:r>
                          </m:sub>
                        </m:sSub>
                        <m:d>
                          <m:dPr>
                            <m:begChr m:val="["/>
                            <m:endChr m:val="]"/>
                            <m:ctrlPr>
                              <a:rPr lang="de-DE" i="1">
                                <a:solidFill>
                                  <a:srgbClr val="FFC000"/>
                                </a:solidFill>
                                <a:latin typeface="Cambria Math" panose="02040503050406030204" pitchFamily="18" charset="0"/>
                              </a:rPr>
                            </m:ctrlPr>
                          </m:dPr>
                          <m:e>
                            <m:r>
                              <a:rPr lang="de-DE" i="1">
                                <a:solidFill>
                                  <a:srgbClr val="FFC000"/>
                                </a:solidFill>
                                <a:latin typeface="Cambria Math"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charset="0"/>
                                  </a:rPr>
                                  <m:t>𝑋</m:t>
                                </m:r>
                              </m:e>
                            </m:d>
                          </m:e>
                        </m:d>
                      </m:oMath>
                    </m:oMathPara>
                  </a14:m>
                  <a:endParaRPr lang="en-GB" dirty="0">
                    <a:solidFill>
                      <a:srgbClr val="FFC000"/>
                    </a:solidFill>
                  </a:endParaRPr>
                </a:p>
              </p:txBody>
            </p:sp>
          </mc:Choice>
          <mc:Fallback xmlns="">
            <p:sp>
              <p:nvSpPr>
                <p:cNvPr id="176" name="TextBox 175">
                  <a:extLst>
                    <a:ext uri="{FF2B5EF4-FFF2-40B4-BE49-F238E27FC236}">
                      <a16:creationId xmlns:a16="http://schemas.microsoft.com/office/drawing/2014/main" id="{2672FA46-13F8-1E42-AB56-185DC853DB64}"/>
                    </a:ext>
                  </a:extLst>
                </p:cNvPr>
                <p:cNvSpPr txBox="1">
                  <a:spLocks noRot="1" noChangeAspect="1" noMove="1" noResize="1" noEditPoints="1" noAdjustHandles="1" noChangeArrowheads="1" noChangeShapeType="1" noTextEdit="1"/>
                </p:cNvSpPr>
                <p:nvPr/>
              </p:nvSpPr>
              <p:spPr>
                <a:xfrm>
                  <a:off x="5933167" y="4457990"/>
                  <a:ext cx="1715812" cy="389513"/>
                </a:xfrm>
                <a:prstGeom prst="ellipse">
                  <a:avLst/>
                </a:prstGeom>
                <a:blipFill>
                  <a:blip r:embed="rId24"/>
                  <a:stretch>
                    <a:fillRect/>
                  </a:stretch>
                </a:blipFill>
                <a:ln>
                  <a:solidFill>
                    <a:schemeClr val="tx1"/>
                  </a:solidFill>
                </a:ln>
              </p:spPr>
              <p:txBody>
                <a:bodyPr/>
                <a:lstStyle/>
                <a:p>
                  <a:r>
                    <a:rPr lang="en-GB">
                      <a:noFill/>
                    </a:rPr>
                    <a:t> </a:t>
                  </a:r>
                </a:p>
              </p:txBody>
            </p:sp>
          </mc:Fallback>
        </mc:AlternateContent>
        <p:cxnSp>
          <p:nvCxnSpPr>
            <p:cNvPr id="177" name="Straight Connector 176">
              <a:extLst>
                <a:ext uri="{FF2B5EF4-FFF2-40B4-BE49-F238E27FC236}">
                  <a16:creationId xmlns:a16="http://schemas.microsoft.com/office/drawing/2014/main" id="{01B92DE4-BF57-8648-B3CF-764590FC153B}"/>
                </a:ext>
              </a:extLst>
            </p:cNvPr>
            <p:cNvCxnSpPr>
              <a:cxnSpLocks/>
              <a:stCxn id="181" idx="0"/>
              <a:endCxn id="175" idx="4"/>
            </p:cNvCxnSpPr>
            <p:nvPr/>
          </p:nvCxnSpPr>
          <p:spPr>
            <a:xfrm flipH="1" flipV="1">
              <a:off x="6785825" y="3646378"/>
              <a:ext cx="3854"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21BB6000-9909-164B-ABB9-0FA66931C027}"/>
                </a:ext>
              </a:extLst>
            </p:cNvPr>
            <p:cNvCxnSpPr>
              <a:cxnSpLocks/>
              <a:stCxn id="181" idx="2"/>
              <a:endCxn id="176" idx="0"/>
            </p:cNvCxnSpPr>
            <p:nvPr/>
          </p:nvCxnSpPr>
          <p:spPr>
            <a:xfrm>
              <a:off x="6789679" y="4125628"/>
              <a:ext cx="1394"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 name="Group 178">
              <a:extLst>
                <a:ext uri="{FF2B5EF4-FFF2-40B4-BE49-F238E27FC236}">
                  <a16:creationId xmlns:a16="http://schemas.microsoft.com/office/drawing/2014/main" id="{7377175C-93AC-0D4D-80BD-5C2B9FD5CE8A}"/>
                </a:ext>
              </a:extLst>
            </p:cNvPr>
            <p:cNvGrpSpPr/>
            <p:nvPr/>
          </p:nvGrpSpPr>
          <p:grpSpPr>
            <a:xfrm>
              <a:off x="6315729" y="3935548"/>
              <a:ext cx="592030" cy="403225"/>
              <a:chOff x="6315729" y="3935548"/>
              <a:chExt cx="592030" cy="403225"/>
            </a:xfrm>
          </p:grpSpPr>
          <p:sp>
            <p:nvSpPr>
              <p:cNvPr id="180" name="Rectangle 179">
                <a:extLst>
                  <a:ext uri="{FF2B5EF4-FFF2-40B4-BE49-F238E27FC236}">
                    <a16:creationId xmlns:a16="http://schemas.microsoft.com/office/drawing/2014/main" id="{31905DFA-0EE2-0946-AAAF-11ACE4A57465}"/>
                  </a:ext>
                </a:extLst>
              </p:cNvPr>
              <p:cNvSpPr/>
              <p:nvPr/>
            </p:nvSpPr>
            <p:spPr>
              <a:xfrm>
                <a:off x="6671599" y="393554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extLst>
                  <a:ext uri="{FF2B5EF4-FFF2-40B4-BE49-F238E27FC236}">
                    <a16:creationId xmlns:a16="http://schemas.microsoft.com/office/drawing/2014/main" id="{B7931FCD-7DBC-4343-AAE7-D9A3EB0B57DF}"/>
                  </a:ext>
                </a:extLst>
              </p:cNvPr>
              <p:cNvSpPr/>
              <p:nvPr/>
            </p:nvSpPr>
            <p:spPr>
              <a:xfrm>
                <a:off x="6717679"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2" name="Rectangle 181">
                <a:extLst>
                  <a:ext uri="{FF2B5EF4-FFF2-40B4-BE49-F238E27FC236}">
                    <a16:creationId xmlns:a16="http://schemas.microsoft.com/office/drawing/2014/main" id="{49D04930-6ADE-6D4C-BC97-EE9228F0B1BE}"/>
                  </a:ext>
                </a:extLst>
              </p:cNvPr>
              <p:cNvSpPr/>
              <p:nvPr/>
            </p:nvSpPr>
            <p:spPr>
              <a:xfrm>
                <a:off x="6763759" y="40277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83" name="TextBox 182">
                    <a:extLst>
                      <a:ext uri="{FF2B5EF4-FFF2-40B4-BE49-F238E27FC236}">
                        <a16:creationId xmlns:a16="http://schemas.microsoft.com/office/drawing/2014/main" id="{49930057-1E43-804E-BC95-895348FC4941}"/>
                      </a:ext>
                    </a:extLst>
                  </p:cNvPr>
                  <p:cNvSpPr txBox="1"/>
                  <p:nvPr/>
                </p:nvSpPr>
                <p:spPr>
                  <a:xfrm>
                    <a:off x="6315729" y="4050809"/>
                    <a:ext cx="483659" cy="287964"/>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rPr>
                              </m:ctrlPr>
                            </m:sSubSupPr>
                            <m:e>
                              <m:r>
                                <a:rPr lang="de-DE" i="1">
                                  <a:latin typeface="Cambria Math" charset="0"/>
                                </a:rPr>
                                <m:t>𝑔</m:t>
                              </m:r>
                            </m:e>
                            <m:sub>
                              <m:r>
                                <a:rPr lang="de-DE" i="1">
                                  <a:latin typeface="Cambria Math" panose="02040503050406030204" pitchFamily="18" charset="0"/>
                                </a:rPr>
                                <m:t>1</m:t>
                              </m:r>
                              <m:r>
                                <a:rPr lang="de-DE" i="1">
                                  <a:latin typeface="Cambria Math" charset="0"/>
                                </a:rPr>
                                <m:t>2</m:t>
                              </m:r>
                              <m:r>
                                <a:rPr lang="de-DE" i="1">
                                  <a:latin typeface="Cambria Math" panose="02040503050406030204" pitchFamily="18" charset="0"/>
                                </a:rPr>
                                <m:t>3</m:t>
                              </m:r>
                            </m:sub>
                            <m:sup>
                              <m:r>
                                <a:rPr lang="de-DE" i="1">
                                  <a:latin typeface="Cambria Math" panose="02040503050406030204" pitchFamily="18" charset="0"/>
                                </a:rPr>
                                <m:t>#</m:t>
                              </m:r>
                            </m:sup>
                          </m:sSubSup>
                        </m:oMath>
                      </m:oMathPara>
                    </a14:m>
                    <a:endParaRPr lang="en-GB" dirty="0"/>
                  </a:p>
                </p:txBody>
              </p:sp>
            </mc:Choice>
            <mc:Fallback xmlns="">
              <p:sp>
                <p:nvSpPr>
                  <p:cNvPr id="102" name="TextBox 101">
                    <a:extLst>
                      <a:ext uri="{FF2B5EF4-FFF2-40B4-BE49-F238E27FC236}">
                        <a16:creationId xmlns:a16="http://schemas.microsoft.com/office/drawing/2014/main" id="{F2909CAF-C1D0-7543-A659-FD60C50E6B9F}"/>
                      </a:ext>
                    </a:extLst>
                  </p:cNvPr>
                  <p:cNvSpPr txBox="1">
                    <a:spLocks noRot="1" noChangeAspect="1" noMove="1" noResize="1" noEditPoints="1" noAdjustHandles="1" noChangeArrowheads="1" noChangeShapeType="1" noTextEdit="1"/>
                  </p:cNvSpPr>
                  <p:nvPr/>
                </p:nvSpPr>
                <p:spPr>
                  <a:xfrm>
                    <a:off x="6315729" y="4050809"/>
                    <a:ext cx="483659" cy="287964"/>
                  </a:xfrm>
                  <a:prstGeom prst="rect">
                    <a:avLst/>
                  </a:prstGeom>
                  <a:blipFill>
                    <a:blip r:embed="rId25"/>
                    <a:stretch>
                      <a:fillRect l="-10256" r="-2564" b="-20833"/>
                    </a:stretch>
                  </a:blipFill>
                </p:spPr>
                <p:txBody>
                  <a:bodyPr/>
                  <a:lstStyle/>
                  <a:p>
                    <a:r>
                      <a:rPr lang="en-GB">
                        <a:noFill/>
                      </a:rPr>
                      <a:t> </a:t>
                    </a:r>
                  </a:p>
                </p:txBody>
              </p:sp>
            </mc:Fallback>
          </mc:AlternateContent>
        </p:grpSp>
      </p:grpSp>
      <p:grpSp>
        <p:nvGrpSpPr>
          <p:cNvPr id="184" name="Group 183">
            <a:extLst>
              <a:ext uri="{FF2B5EF4-FFF2-40B4-BE49-F238E27FC236}">
                <a16:creationId xmlns:a16="http://schemas.microsoft.com/office/drawing/2014/main" id="{BD5A1805-52DC-DC48-AEA8-4BCA63300E02}"/>
              </a:ext>
            </a:extLst>
          </p:cNvPr>
          <p:cNvGrpSpPr/>
          <p:nvPr/>
        </p:nvGrpSpPr>
        <p:grpSpPr>
          <a:xfrm>
            <a:off x="10115863" y="2106719"/>
            <a:ext cx="1715812" cy="911955"/>
            <a:chOff x="5933167" y="3935548"/>
            <a:chExt cx="1715812" cy="911955"/>
          </a:xfrm>
        </p:grpSpPr>
        <mc:AlternateContent xmlns:mc="http://schemas.openxmlformats.org/markup-compatibility/2006" xmlns:a14="http://schemas.microsoft.com/office/drawing/2010/main">
          <mc:Choice Requires="a14">
            <p:sp>
              <p:nvSpPr>
                <p:cNvPr id="185" name="TextBox 184">
                  <a:extLst>
                    <a:ext uri="{FF2B5EF4-FFF2-40B4-BE49-F238E27FC236}">
                      <a16:creationId xmlns:a16="http://schemas.microsoft.com/office/drawing/2014/main" id="{E4841EF2-9E3E-1C43-88FD-5FFD794FBD12}"/>
                    </a:ext>
                  </a:extLst>
                </p:cNvPr>
                <p:cNvSpPr txBox="1"/>
                <p:nvPr/>
              </p:nvSpPr>
              <p:spPr>
                <a:xfrm>
                  <a:off x="5933167" y="4457990"/>
                  <a:ext cx="171581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m:t>
                            </m:r>
                          </m:e>
                          <m:sub>
                            <m:r>
                              <a:rPr lang="de-DE" i="1">
                                <a:solidFill>
                                  <a:srgbClr val="FFC000"/>
                                </a:solidFill>
                                <a:latin typeface="Cambria Math" panose="02040503050406030204" pitchFamily="18" charset="0"/>
                              </a:rPr>
                              <m:t>𝑋</m:t>
                            </m:r>
                          </m:sub>
                        </m:sSub>
                        <m:d>
                          <m:dPr>
                            <m:begChr m:val="["/>
                            <m:endChr m:val="]"/>
                            <m:ctrlPr>
                              <a:rPr lang="de-DE" i="1">
                                <a:solidFill>
                                  <a:srgbClr val="FFC000"/>
                                </a:solidFill>
                                <a:latin typeface="Cambria Math" panose="02040503050406030204" pitchFamily="18" charset="0"/>
                              </a:rPr>
                            </m:ctrlPr>
                          </m:dPr>
                          <m:e>
                            <m:r>
                              <a:rPr lang="de-DE" i="1">
                                <a:solidFill>
                                  <a:srgbClr val="FFC000"/>
                                </a:solidFill>
                                <a:latin typeface="Cambria Math"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charset="0"/>
                                  </a:rPr>
                                  <m:t>𝑋</m:t>
                                </m:r>
                              </m:e>
                            </m:d>
                          </m:e>
                        </m:d>
                      </m:oMath>
                    </m:oMathPara>
                  </a14:m>
                  <a:endParaRPr lang="en-GB" dirty="0">
                    <a:solidFill>
                      <a:srgbClr val="FFC000"/>
                    </a:solidFill>
                  </a:endParaRPr>
                </a:p>
              </p:txBody>
            </p:sp>
          </mc:Choice>
          <mc:Fallback xmlns="">
            <p:sp>
              <p:nvSpPr>
                <p:cNvPr id="185" name="TextBox 184">
                  <a:extLst>
                    <a:ext uri="{FF2B5EF4-FFF2-40B4-BE49-F238E27FC236}">
                      <a16:creationId xmlns:a16="http://schemas.microsoft.com/office/drawing/2014/main" id="{E4841EF2-9E3E-1C43-88FD-5FFD794FBD12}"/>
                    </a:ext>
                  </a:extLst>
                </p:cNvPr>
                <p:cNvSpPr txBox="1">
                  <a:spLocks noRot="1" noChangeAspect="1" noMove="1" noResize="1" noEditPoints="1" noAdjustHandles="1" noChangeArrowheads="1" noChangeShapeType="1" noTextEdit="1"/>
                </p:cNvSpPr>
                <p:nvPr/>
              </p:nvSpPr>
              <p:spPr>
                <a:xfrm>
                  <a:off x="5933167" y="4457990"/>
                  <a:ext cx="1715812" cy="389513"/>
                </a:xfrm>
                <a:prstGeom prst="ellipse">
                  <a:avLst/>
                </a:prstGeom>
                <a:blipFill>
                  <a:blip r:embed="rId26"/>
                  <a:stretch>
                    <a:fillRect/>
                  </a:stretch>
                </a:blipFill>
                <a:ln>
                  <a:solidFill>
                    <a:schemeClr val="tx1"/>
                  </a:solidFill>
                </a:ln>
              </p:spPr>
              <p:txBody>
                <a:bodyPr/>
                <a:lstStyle/>
                <a:p>
                  <a:r>
                    <a:rPr lang="en-GB">
                      <a:noFill/>
                    </a:rPr>
                    <a:t> </a:t>
                  </a:r>
                </a:p>
              </p:txBody>
            </p:sp>
          </mc:Fallback>
        </mc:AlternateContent>
        <p:cxnSp>
          <p:nvCxnSpPr>
            <p:cNvPr id="186" name="Straight Connector 185">
              <a:extLst>
                <a:ext uri="{FF2B5EF4-FFF2-40B4-BE49-F238E27FC236}">
                  <a16:creationId xmlns:a16="http://schemas.microsoft.com/office/drawing/2014/main" id="{E1C3D343-B8B1-0046-A612-2F1E766576E1}"/>
                </a:ext>
              </a:extLst>
            </p:cNvPr>
            <p:cNvCxnSpPr>
              <a:cxnSpLocks/>
              <a:stCxn id="189" idx="2"/>
              <a:endCxn id="185" idx="0"/>
            </p:cNvCxnSpPr>
            <p:nvPr/>
          </p:nvCxnSpPr>
          <p:spPr>
            <a:xfrm>
              <a:off x="6789679" y="4125628"/>
              <a:ext cx="1394"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CBA2221D-0E9A-544E-8E36-7D4888B6AA3D}"/>
                </a:ext>
              </a:extLst>
            </p:cNvPr>
            <p:cNvGrpSpPr/>
            <p:nvPr/>
          </p:nvGrpSpPr>
          <p:grpSpPr>
            <a:xfrm>
              <a:off x="6315729" y="3935548"/>
              <a:ext cx="592030" cy="392260"/>
              <a:chOff x="6315729" y="3935548"/>
              <a:chExt cx="592030" cy="392260"/>
            </a:xfrm>
          </p:grpSpPr>
          <p:sp>
            <p:nvSpPr>
              <p:cNvPr id="188" name="Rectangle 187">
                <a:extLst>
                  <a:ext uri="{FF2B5EF4-FFF2-40B4-BE49-F238E27FC236}">
                    <a16:creationId xmlns:a16="http://schemas.microsoft.com/office/drawing/2014/main" id="{30A4589C-07C6-FE47-B83A-11FE76827B1C}"/>
                  </a:ext>
                </a:extLst>
              </p:cNvPr>
              <p:cNvSpPr/>
              <p:nvPr/>
            </p:nvSpPr>
            <p:spPr>
              <a:xfrm>
                <a:off x="6671599" y="393554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tangle 188">
                <a:extLst>
                  <a:ext uri="{FF2B5EF4-FFF2-40B4-BE49-F238E27FC236}">
                    <a16:creationId xmlns:a16="http://schemas.microsoft.com/office/drawing/2014/main" id="{6EA3F28F-2B6E-1640-A53C-11DFECEFEFF5}"/>
                  </a:ext>
                </a:extLst>
              </p:cNvPr>
              <p:cNvSpPr/>
              <p:nvPr/>
            </p:nvSpPr>
            <p:spPr>
              <a:xfrm>
                <a:off x="6717679"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0" name="Rectangle 189">
                <a:extLst>
                  <a:ext uri="{FF2B5EF4-FFF2-40B4-BE49-F238E27FC236}">
                    <a16:creationId xmlns:a16="http://schemas.microsoft.com/office/drawing/2014/main" id="{6FA04881-B1F3-4643-AD52-A9FAD4B47EB4}"/>
                  </a:ext>
                </a:extLst>
              </p:cNvPr>
              <p:cNvSpPr/>
              <p:nvPr/>
            </p:nvSpPr>
            <p:spPr>
              <a:xfrm>
                <a:off x="6763759" y="40277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91" name="TextBox 190">
                    <a:extLst>
                      <a:ext uri="{FF2B5EF4-FFF2-40B4-BE49-F238E27FC236}">
                        <a16:creationId xmlns:a16="http://schemas.microsoft.com/office/drawing/2014/main" id="{2A1A3E7B-8ABA-A54F-85C0-51983A000703}"/>
                      </a:ext>
                    </a:extLst>
                  </p:cNvPr>
                  <p:cNvSpPr txBox="1"/>
                  <p:nvPr/>
                </p:nvSpPr>
                <p:spPr>
                  <a:xfrm>
                    <a:off x="6315729" y="4050809"/>
                    <a:ext cx="266803"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p>
                            <m:sSupPr>
                              <m:ctrlPr>
                                <a:rPr lang="de-DE" i="1">
                                  <a:latin typeface="Cambria Math" panose="02040503050406030204" pitchFamily="18" charset="0"/>
                                </a:rPr>
                              </m:ctrlPr>
                            </m:sSupPr>
                            <m:e>
                              <m:r>
                                <a:rPr lang="de-DE" i="1">
                                  <a:latin typeface="Cambria Math" panose="02040503050406030204" pitchFamily="18" charset="0"/>
                                </a:rPr>
                                <m:t>𝑔</m:t>
                              </m:r>
                            </m:e>
                            <m:sup>
                              <m:r>
                                <a:rPr lang="de-DE" i="1">
                                  <a:latin typeface="Cambria Math" panose="02040503050406030204" pitchFamily="18" charset="0"/>
                                </a:rPr>
                                <m:t>′</m:t>
                              </m:r>
                            </m:sup>
                          </m:sSup>
                        </m:oMath>
                      </m:oMathPara>
                    </a14:m>
                    <a:endParaRPr lang="en-GB" dirty="0"/>
                  </a:p>
                </p:txBody>
              </p:sp>
            </mc:Choice>
            <mc:Fallback xmlns="">
              <p:sp>
                <p:nvSpPr>
                  <p:cNvPr id="112" name="TextBox 111">
                    <a:extLst>
                      <a:ext uri="{FF2B5EF4-FFF2-40B4-BE49-F238E27FC236}">
                        <a16:creationId xmlns:a16="http://schemas.microsoft.com/office/drawing/2014/main" id="{80D3D33D-28D8-134B-9061-5D354A2C825B}"/>
                      </a:ext>
                    </a:extLst>
                  </p:cNvPr>
                  <p:cNvSpPr txBox="1">
                    <a:spLocks noRot="1" noChangeAspect="1" noMove="1" noResize="1" noEditPoints="1" noAdjustHandles="1" noChangeArrowheads="1" noChangeShapeType="1" noTextEdit="1"/>
                  </p:cNvSpPr>
                  <p:nvPr/>
                </p:nvSpPr>
                <p:spPr>
                  <a:xfrm>
                    <a:off x="6315729" y="4050809"/>
                    <a:ext cx="266803" cy="276999"/>
                  </a:xfrm>
                  <a:prstGeom prst="rect">
                    <a:avLst/>
                  </a:prstGeom>
                  <a:blipFill>
                    <a:blip r:embed="rId27"/>
                    <a:stretch>
                      <a:fillRect l="-18182" r="-4545" b="-26087"/>
                    </a:stretch>
                  </a:blipFill>
                </p:spPr>
                <p:txBody>
                  <a:bodyPr/>
                  <a:lstStyle/>
                  <a:p>
                    <a:r>
                      <a:rPr lang="en-GB">
                        <a:noFill/>
                      </a:rPr>
                      <a:t> </a:t>
                    </a:r>
                  </a:p>
                </p:txBody>
              </p:sp>
            </mc:Fallback>
          </mc:AlternateContent>
        </p:grpSp>
      </p:grpSp>
      <p:cxnSp>
        <p:nvCxnSpPr>
          <p:cNvPr id="193" name="Straight Arrow Connector 192">
            <a:extLst>
              <a:ext uri="{FF2B5EF4-FFF2-40B4-BE49-F238E27FC236}">
                <a16:creationId xmlns:a16="http://schemas.microsoft.com/office/drawing/2014/main" id="{9FD60FC9-3E55-C841-AF49-553CAB891612}"/>
              </a:ext>
            </a:extLst>
          </p:cNvPr>
          <p:cNvCxnSpPr>
            <a:cxnSpLocks/>
            <a:stCxn id="136" idx="1"/>
          </p:cNvCxnSpPr>
          <p:nvPr/>
        </p:nvCxnSpPr>
        <p:spPr>
          <a:xfrm flipH="1">
            <a:off x="2866906" y="3715031"/>
            <a:ext cx="870503" cy="1674479"/>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7184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1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8" end="8"/>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17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184"/>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34"/>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135"/>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1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FEABE9-7B6A-1F49-B0AE-2D019EC17941}"/>
              </a:ext>
            </a:extLst>
          </p:cNvPr>
          <p:cNvSpPr>
            <a:spLocks noGrp="1"/>
          </p:cNvSpPr>
          <p:nvPr>
            <p:ph type="title"/>
          </p:nvPr>
        </p:nvSpPr>
        <p:spPr/>
        <p:txBody>
          <a:bodyPr/>
          <a:lstStyle/>
          <a:p>
            <a:r>
              <a:rPr lang="en-GB" dirty="0"/>
              <a:t>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6FCCB8CC-FC39-E845-AEA0-27704CA0784B}"/>
                  </a:ext>
                </a:extLst>
              </p:cNvPr>
              <p:cNvSpPr>
                <a:spLocks noGrp="1"/>
              </p:cNvSpPr>
              <p:nvPr>
                <p:ph idx="1"/>
              </p:nvPr>
            </p:nvSpPr>
            <p:spPr>
              <a:xfrm>
                <a:off x="359625" y="1665066"/>
                <a:ext cx="8584539" cy="4240848"/>
              </a:xfrm>
            </p:spPr>
            <p:txBody>
              <a:bodyPr>
                <a:normAutofit/>
              </a:bodyPr>
              <a:lstStyle/>
              <a:p>
                <a:r>
                  <a:rPr lang="en-GB" dirty="0"/>
                  <a:t>Query: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r>
                          <a:rPr lang="en-GB" i="1">
                            <a:latin typeface="Cambria Math" panose="02040503050406030204" pitchFamily="18" charset="0"/>
                          </a:rPr>
                          <m:t>𝑆𝑖𝑐𝑘</m:t>
                        </m:r>
                        <m:d>
                          <m:dPr>
                            <m:ctrlPr>
                              <a:rPr lang="en-GB" i="1">
                                <a:latin typeface="Cambria Math" panose="02040503050406030204" pitchFamily="18" charset="0"/>
                              </a:rPr>
                            </m:ctrlPr>
                          </m:dPr>
                          <m:e>
                            <m:r>
                              <a:rPr lang="en-GB" i="1">
                                <a:latin typeface="Cambria Math" panose="02040503050406030204" pitchFamily="18" charset="0"/>
                              </a:rPr>
                              <m:t>𝑋</m:t>
                            </m:r>
                          </m:e>
                        </m:d>
                      </m:e>
                    </m:d>
                  </m:oMath>
                </a14:m>
                <a:r>
                  <a:rPr lang="en-GB" dirty="0"/>
                  <a:t> </a:t>
                </a:r>
              </a:p>
              <a:p>
                <a:r>
                  <a:rPr lang="en-GB" dirty="0"/>
                  <a:t>Elimination: Finished</a:t>
                </a:r>
              </a:p>
              <a:p>
                <a:r>
                  <a:rPr lang="en-GB" dirty="0"/>
                  <a:t>Normalisation:</a:t>
                </a:r>
                <a:endParaRPr lang="en-GB" i="1" dirty="0">
                  <a:latin typeface="Cambria Math" panose="02040503050406030204" pitchFamily="18" charset="0"/>
                </a:endParaRPr>
              </a:p>
              <a:p>
                <a:pPr marL="258503" lvl="1" indent="0">
                  <a:buNone/>
                </a:pPr>
                <a14:m>
                  <m:oMathPara xmlns:m="http://schemas.openxmlformats.org/officeDocument/2006/math">
                    <m:oMathParaPr>
                      <m:jc m:val="centerGroup"/>
                    </m:oMathParaPr>
                    <m:oMath xmlns:m="http://schemas.openxmlformats.org/officeDocument/2006/math">
                      <m:sSub>
                        <m:sSubPr>
                          <m:ctrlPr>
                            <a:rPr lang="en-GB" sz="2200" i="1">
                              <a:latin typeface="Cambria Math" panose="02040503050406030204" pitchFamily="18" charset="0"/>
                            </a:rPr>
                          </m:ctrlPr>
                        </m:sSubPr>
                        <m:e>
                          <m:r>
                            <a:rPr lang="en-GB" sz="2200" i="1">
                              <a:latin typeface="Cambria Math" panose="02040503050406030204" pitchFamily="18" charset="0"/>
                            </a:rPr>
                            <m:t>𝑝</m:t>
                          </m:r>
                        </m:e>
                        <m:sub>
                          <m:r>
                            <a:rPr lang="en-GB" sz="2200" b="1" i="1">
                              <a:latin typeface="Cambria Math" panose="02040503050406030204" pitchFamily="18" charset="0"/>
                            </a:rPr>
                            <m:t>𝒂</m:t>
                          </m:r>
                          <m:r>
                            <a:rPr lang="en-GB" sz="2200" i="1">
                              <a:latin typeface="Cambria Math" panose="02040503050406030204" pitchFamily="18" charset="0"/>
                            </a:rPr>
                            <m:t>|</m:t>
                          </m:r>
                          <m:r>
                            <a:rPr lang="en-GB" sz="2200" i="1">
                              <a:latin typeface="Cambria Math" panose="02040503050406030204" pitchFamily="18" charset="0"/>
                            </a:rPr>
                            <m:t>h</m:t>
                          </m:r>
                        </m:sub>
                      </m:sSub>
                      <m:r>
                        <m:rPr>
                          <m:aln/>
                        </m:rPr>
                        <a:rPr lang="en-GB" sz="2200" i="1">
                          <a:latin typeface="Cambria Math" panose="02040503050406030204" pitchFamily="18" charset="0"/>
                        </a:rPr>
                        <m:t>=</m:t>
                      </m:r>
                      <m:f>
                        <m:fPr>
                          <m:ctrlPr>
                            <a:rPr lang="en-GB" sz="2200" i="1">
                              <a:latin typeface="Cambria Math" panose="02040503050406030204" pitchFamily="18" charset="0"/>
                            </a:rPr>
                          </m:ctrlPr>
                        </m:fPr>
                        <m:num>
                          <m:r>
                            <a:rPr lang="en-GB" sz="2200" i="1">
                              <a:latin typeface="Cambria Math" panose="02040503050406030204" pitchFamily="18" charset="0"/>
                              <a:ea typeface="Cambria Math" panose="02040503050406030204" pitchFamily="18" charset="0"/>
                            </a:rPr>
                            <m:t>𝜙</m:t>
                          </m:r>
                          <m:d>
                            <m:dPr>
                              <m:ctrlPr>
                                <a:rPr lang="en-GB" sz="2200" i="1">
                                  <a:latin typeface="Cambria Math" panose="02040503050406030204" pitchFamily="18" charset="0"/>
                                  <a:ea typeface="Cambria Math" panose="02040503050406030204" pitchFamily="18" charset="0"/>
                                </a:rPr>
                              </m:ctrlPr>
                            </m:dPr>
                            <m:e>
                              <m:r>
                                <a:rPr lang="en-GB" sz="2200" i="1">
                                  <a:latin typeface="Cambria Math" panose="02040503050406030204" pitchFamily="18" charset="0"/>
                                  <a:ea typeface="Cambria Math" panose="02040503050406030204" pitchFamily="18" charset="0"/>
                                </a:rPr>
                                <m:t>h</m:t>
                              </m:r>
                            </m:e>
                          </m:d>
                        </m:num>
                        <m:den>
                          <m:nary>
                            <m:naryPr>
                              <m:chr m:val="∑"/>
                              <m:supHide m:val="on"/>
                              <m:ctrlPr>
                                <a:rPr lang="en-GB" sz="2200" i="1">
                                  <a:latin typeface="Cambria Math" panose="02040503050406030204" pitchFamily="18" charset="0"/>
                                </a:rPr>
                              </m:ctrlPr>
                            </m:naryPr>
                            <m:sub>
                              <m:r>
                                <m:rPr>
                                  <m:brk m:alnAt="7"/>
                                </m:rPr>
                                <a:rPr lang="en-GB" sz="2200" i="1">
                                  <a:latin typeface="Cambria Math" panose="02040503050406030204" pitchFamily="18" charset="0"/>
                                </a:rPr>
                                <m:t>h</m:t>
                              </m:r>
                              <m:r>
                                <a:rPr lang="en-GB" sz="2200" i="1">
                                  <a:latin typeface="Cambria Math" panose="02040503050406030204" pitchFamily="18" charset="0"/>
                                  <a:ea typeface="Cambria Math" panose="02040503050406030204" pitchFamily="18" charset="0"/>
                                </a:rPr>
                                <m:t>∈</m:t>
                              </m:r>
                              <m:r>
                                <m:rPr>
                                  <m:sty m:val="p"/>
                                </m:rPr>
                                <a:rPr lang="en-GB" sz="2200" b="0" i="0" smtClean="0">
                                  <a:latin typeface="Cambria Math" panose="02040503050406030204" pitchFamily="18" charset="0"/>
                                  <a:ea typeface="Cambria Math" panose="02040503050406030204" pitchFamily="18" charset="0"/>
                                </a:rPr>
                                <m:t>ran</m:t>
                              </m:r>
                              <m:d>
                                <m:dPr>
                                  <m:ctrlPr>
                                    <a:rPr lang="en-GB" sz="2200" i="1">
                                      <a:latin typeface="Cambria Math" panose="02040503050406030204" pitchFamily="18" charset="0"/>
                                      <a:ea typeface="Cambria Math" panose="02040503050406030204" pitchFamily="18" charset="0"/>
                                    </a:rPr>
                                  </m:ctrlPr>
                                </m:dPr>
                                <m:e>
                                  <m:sSub>
                                    <m:sSubPr>
                                      <m:ctrlPr>
                                        <a:rPr lang="en-GB" sz="2200" i="1">
                                          <a:latin typeface="Cambria Math" panose="02040503050406030204" pitchFamily="18" charset="0"/>
                                          <a:ea typeface="Cambria Math" panose="02040503050406030204" pitchFamily="18" charset="0"/>
                                        </a:rPr>
                                      </m:ctrlPr>
                                    </m:sSubPr>
                                    <m:e>
                                      <m:r>
                                        <a:rPr lang="en-GB" sz="2200" i="1">
                                          <a:latin typeface="Cambria Math" panose="02040503050406030204" pitchFamily="18" charset="0"/>
                                          <a:ea typeface="Cambria Math" panose="02040503050406030204" pitchFamily="18" charset="0"/>
                                        </a:rPr>
                                        <m:t>#</m:t>
                                      </m:r>
                                    </m:e>
                                    <m:sub>
                                      <m:r>
                                        <a:rPr lang="en-GB" sz="2200" i="1">
                                          <a:latin typeface="Cambria Math" panose="02040503050406030204" pitchFamily="18" charset="0"/>
                                          <a:ea typeface="Cambria Math" panose="02040503050406030204" pitchFamily="18" charset="0"/>
                                        </a:rPr>
                                        <m:t>𝑋</m:t>
                                      </m:r>
                                    </m:sub>
                                  </m:sSub>
                                  <m:d>
                                    <m:dPr>
                                      <m:begChr m:val="["/>
                                      <m:endChr m:val="]"/>
                                      <m:ctrlPr>
                                        <a:rPr lang="en-GB" sz="2200" i="1">
                                          <a:latin typeface="Cambria Math" panose="02040503050406030204" pitchFamily="18" charset="0"/>
                                          <a:ea typeface="Cambria Math" panose="02040503050406030204" pitchFamily="18" charset="0"/>
                                        </a:rPr>
                                      </m:ctrlPr>
                                    </m:dPr>
                                    <m:e>
                                      <m:r>
                                        <a:rPr lang="en-GB" sz="2200" i="1">
                                          <a:latin typeface="Cambria Math" panose="02040503050406030204" pitchFamily="18" charset="0"/>
                                          <a:ea typeface="Cambria Math" panose="02040503050406030204" pitchFamily="18" charset="0"/>
                                        </a:rPr>
                                        <m:t>𝑅</m:t>
                                      </m:r>
                                      <m:d>
                                        <m:dPr>
                                          <m:ctrlPr>
                                            <a:rPr lang="en-GB" sz="2200" i="1">
                                              <a:latin typeface="Cambria Math" panose="02040503050406030204" pitchFamily="18" charset="0"/>
                                              <a:ea typeface="Cambria Math" panose="02040503050406030204" pitchFamily="18" charset="0"/>
                                            </a:rPr>
                                          </m:ctrlPr>
                                        </m:dPr>
                                        <m:e>
                                          <m:r>
                                            <a:rPr lang="en-GB" sz="2200" i="1">
                                              <a:latin typeface="Cambria Math" panose="02040503050406030204" pitchFamily="18" charset="0"/>
                                              <a:ea typeface="Cambria Math" panose="02040503050406030204" pitchFamily="18" charset="0"/>
                                            </a:rPr>
                                            <m:t>𝑋</m:t>
                                          </m:r>
                                        </m:e>
                                      </m:d>
                                    </m:e>
                                  </m:d>
                                </m:e>
                              </m:d>
                            </m:sub>
                            <m:sup/>
                            <m:e>
                              <m:r>
                                <m:rPr>
                                  <m:sty m:val="p"/>
                                </m:rPr>
                                <a:rPr lang="en-GB" sz="2200" i="0">
                                  <a:solidFill>
                                    <a:schemeClr val="accent1"/>
                                  </a:solidFill>
                                  <a:latin typeface="Cambria Math" panose="02040503050406030204" pitchFamily="18" charset="0"/>
                                </a:rPr>
                                <m:t>Mul</m:t>
                              </m:r>
                              <m:d>
                                <m:dPr>
                                  <m:ctrlPr>
                                    <a:rPr lang="en-GB" sz="2200" i="1">
                                      <a:solidFill>
                                        <a:schemeClr val="accent1"/>
                                      </a:solidFill>
                                      <a:latin typeface="Cambria Math" panose="02040503050406030204" pitchFamily="18" charset="0"/>
                                    </a:rPr>
                                  </m:ctrlPr>
                                </m:dPr>
                                <m:e>
                                  <m:r>
                                    <a:rPr lang="en-GB" sz="2200" i="1">
                                      <a:solidFill>
                                        <a:schemeClr val="accent1"/>
                                      </a:solidFill>
                                      <a:latin typeface="Cambria Math" panose="02040503050406030204" pitchFamily="18" charset="0"/>
                                    </a:rPr>
                                    <m:t>h</m:t>
                                  </m:r>
                                </m:e>
                              </m:d>
                              <m:r>
                                <a:rPr lang="en-GB" sz="2200" i="1">
                                  <a:latin typeface="Cambria Math" panose="02040503050406030204" pitchFamily="18" charset="0"/>
                                  <a:ea typeface="Cambria Math" panose="02040503050406030204" pitchFamily="18" charset="0"/>
                                </a:rPr>
                                <m:t>∙</m:t>
                              </m:r>
                              <m:r>
                                <a:rPr lang="en-GB" sz="2200" i="1">
                                  <a:latin typeface="Cambria Math" panose="02040503050406030204" pitchFamily="18" charset="0"/>
                                  <a:ea typeface="Cambria Math" panose="02040503050406030204" pitchFamily="18" charset="0"/>
                                </a:rPr>
                                <m:t>𝜙</m:t>
                              </m:r>
                              <m:d>
                                <m:dPr>
                                  <m:ctrlPr>
                                    <a:rPr lang="en-GB" sz="2200" i="1">
                                      <a:latin typeface="Cambria Math" panose="02040503050406030204" pitchFamily="18" charset="0"/>
                                      <a:ea typeface="Cambria Math" panose="02040503050406030204" pitchFamily="18" charset="0"/>
                                    </a:rPr>
                                  </m:ctrlPr>
                                </m:dPr>
                                <m:e>
                                  <m:r>
                                    <a:rPr lang="en-GB" sz="2200" i="1">
                                      <a:latin typeface="Cambria Math" panose="02040503050406030204" pitchFamily="18" charset="0"/>
                                      <a:ea typeface="Cambria Math" panose="02040503050406030204" pitchFamily="18" charset="0"/>
                                    </a:rPr>
                                    <m:t>h</m:t>
                                  </m:r>
                                </m:e>
                              </m:d>
                            </m:e>
                          </m:nary>
                        </m:den>
                      </m:f>
                      <m:r>
                        <m:rPr>
                          <m:aln/>
                        </m:rPr>
                        <a:rPr lang="en-GB" sz="2200" i="1">
                          <a:latin typeface="Cambria Math" panose="02040503050406030204" pitchFamily="18" charset="0"/>
                        </a:rPr>
                        <m:t>=</m:t>
                      </m:r>
                      <m:f>
                        <m:fPr>
                          <m:ctrlPr>
                            <a:rPr lang="en-GB" sz="2200" i="1">
                              <a:latin typeface="Cambria Math" panose="02040503050406030204" pitchFamily="18" charset="0"/>
                            </a:rPr>
                          </m:ctrlPr>
                        </m:fPr>
                        <m:num>
                          <m:r>
                            <a:rPr lang="en-GB" sz="2200" i="1">
                              <a:latin typeface="Cambria Math" panose="02040503050406030204" pitchFamily="18" charset="0"/>
                              <a:ea typeface="Cambria Math" panose="02040503050406030204" pitchFamily="18" charset="0"/>
                            </a:rPr>
                            <m:t>𝜙</m:t>
                          </m:r>
                          <m:d>
                            <m:dPr>
                              <m:ctrlPr>
                                <a:rPr lang="en-GB" sz="2200" i="1">
                                  <a:latin typeface="Cambria Math" panose="02040503050406030204" pitchFamily="18" charset="0"/>
                                  <a:ea typeface="Cambria Math" panose="02040503050406030204" pitchFamily="18" charset="0"/>
                                </a:rPr>
                              </m:ctrlPr>
                            </m:dPr>
                            <m:e>
                              <m:r>
                                <a:rPr lang="en-GB" sz="2200" i="1">
                                  <a:latin typeface="Cambria Math" panose="02040503050406030204" pitchFamily="18" charset="0"/>
                                  <a:ea typeface="Cambria Math" panose="02040503050406030204" pitchFamily="18" charset="0"/>
                                </a:rPr>
                                <m:t>h</m:t>
                              </m:r>
                            </m:e>
                          </m:d>
                        </m:num>
                        <m:den>
                          <m:r>
                            <a:rPr lang="en-GB" sz="2200" i="1">
                              <a:solidFill>
                                <a:schemeClr val="accent1"/>
                              </a:solidFill>
                              <a:latin typeface="Cambria Math" panose="02040503050406030204" pitchFamily="18" charset="0"/>
                            </a:rPr>
                            <m:t>1</m:t>
                          </m:r>
                          <m:r>
                            <a:rPr lang="en-GB" sz="2200" i="1">
                              <a:latin typeface="Cambria Math" panose="02040503050406030204" pitchFamily="18" charset="0"/>
                              <a:ea typeface="Cambria Math" panose="02040503050406030204" pitchFamily="18" charset="0"/>
                            </a:rPr>
                            <m:t>∙1+</m:t>
                          </m:r>
                          <m:r>
                            <a:rPr lang="en-GB" sz="2200" i="1">
                              <a:solidFill>
                                <a:schemeClr val="accent1"/>
                              </a:solidFill>
                              <a:latin typeface="Cambria Math" panose="02040503050406030204" pitchFamily="18" charset="0"/>
                              <a:ea typeface="Cambria Math" panose="02040503050406030204" pitchFamily="18" charset="0"/>
                            </a:rPr>
                            <m:t>3</m:t>
                          </m:r>
                          <m:r>
                            <a:rPr lang="en-GB" sz="2200" i="1">
                              <a:latin typeface="Cambria Math" panose="02040503050406030204" pitchFamily="18" charset="0"/>
                              <a:ea typeface="Cambria Math" panose="02040503050406030204" pitchFamily="18" charset="0"/>
                            </a:rPr>
                            <m:t>∙2+</m:t>
                          </m:r>
                          <m:r>
                            <a:rPr lang="en-GB" sz="2200" i="1">
                              <a:solidFill>
                                <a:schemeClr val="accent1"/>
                              </a:solidFill>
                              <a:latin typeface="Cambria Math" panose="02040503050406030204" pitchFamily="18" charset="0"/>
                              <a:ea typeface="Cambria Math" panose="02040503050406030204" pitchFamily="18" charset="0"/>
                            </a:rPr>
                            <m:t>3</m:t>
                          </m:r>
                          <m:r>
                            <a:rPr lang="en-GB" sz="2200" i="1">
                              <a:latin typeface="Cambria Math" panose="02040503050406030204" pitchFamily="18" charset="0"/>
                              <a:ea typeface="Cambria Math" panose="02040503050406030204" pitchFamily="18" charset="0"/>
                            </a:rPr>
                            <m:t>∙3+</m:t>
                          </m:r>
                          <m:r>
                            <a:rPr lang="en-GB" sz="2200" i="1">
                              <a:solidFill>
                                <a:schemeClr val="accent1"/>
                              </a:solidFill>
                              <a:latin typeface="Cambria Math" panose="02040503050406030204" pitchFamily="18" charset="0"/>
                              <a:ea typeface="Cambria Math" panose="02040503050406030204" pitchFamily="18" charset="0"/>
                            </a:rPr>
                            <m:t>1</m:t>
                          </m:r>
                          <m:r>
                            <a:rPr lang="en-GB" sz="2200" i="1">
                              <a:latin typeface="Cambria Math" panose="02040503050406030204" pitchFamily="18" charset="0"/>
                              <a:ea typeface="Cambria Math" panose="02040503050406030204" pitchFamily="18" charset="0"/>
                            </a:rPr>
                            <m:t>∙4</m:t>
                          </m:r>
                        </m:den>
                      </m:f>
                    </m:oMath>
                  </m:oMathPara>
                </a14:m>
                <a:endParaRPr lang="en-GB" b="0" i="1" dirty="0">
                  <a:latin typeface="Cambria Math" panose="02040503050406030204" pitchFamily="18" charset="0"/>
                  <a:ea typeface="Cambria Math" panose="02040503050406030204" pitchFamily="18" charset="0"/>
                </a:endParaRPr>
              </a:p>
              <a:p>
                <a:pPr lvl="1"/>
                <a:r>
                  <a:rPr lang="en-GB" b="0" dirty="0">
                    <a:ea typeface="Cambria Math" panose="02040503050406030204" pitchFamily="18" charset="0"/>
                  </a:rPr>
                  <a:t>Probability distribution: </a:t>
                </a:r>
                <a:endParaRPr lang="en-GB" sz="2200" i="1" dirty="0">
                  <a:latin typeface="Cambria Math" panose="02040503050406030204" pitchFamily="18" charset="0"/>
                </a:endParaRPr>
              </a:p>
              <a:p>
                <a:pPr marL="258503" lvl="1" indent="0">
                  <a:buNone/>
                </a:pPr>
                <a14:m>
                  <m:oMathPara xmlns:m="http://schemas.openxmlformats.org/officeDocument/2006/math">
                    <m:oMathParaPr>
                      <m:jc m:val="centerGroup"/>
                    </m:oMathParaPr>
                    <m:oMath xmlns:m="http://schemas.openxmlformats.org/officeDocument/2006/math">
                      <m:nary>
                        <m:naryPr>
                          <m:chr m:val="∑"/>
                          <m:supHide m:val="on"/>
                          <m:ctrlPr>
                            <a:rPr lang="en-GB" sz="2200" i="1">
                              <a:latin typeface="Cambria Math" panose="02040503050406030204" pitchFamily="18" charset="0"/>
                            </a:rPr>
                          </m:ctrlPr>
                        </m:naryPr>
                        <m:sub>
                          <m:r>
                            <m:rPr>
                              <m:brk m:alnAt="7"/>
                            </m:rPr>
                            <a:rPr lang="en-GB" sz="2200" i="1">
                              <a:latin typeface="Cambria Math" panose="02040503050406030204" pitchFamily="18" charset="0"/>
                            </a:rPr>
                            <m:t>h</m:t>
                          </m:r>
                          <m:r>
                            <a:rPr lang="en-GB" sz="2200" i="1">
                              <a:latin typeface="Cambria Math" panose="02040503050406030204" pitchFamily="18" charset="0"/>
                              <a:ea typeface="Cambria Math" panose="02040503050406030204" pitchFamily="18" charset="0"/>
                            </a:rPr>
                            <m:t>∈</m:t>
                          </m:r>
                          <m:r>
                            <m:rPr>
                              <m:sty m:val="p"/>
                            </m:rPr>
                            <a:rPr lang="en-GB" sz="2200" i="0">
                              <a:latin typeface="Cambria Math" panose="02040503050406030204" pitchFamily="18" charset="0"/>
                              <a:ea typeface="Cambria Math" panose="02040503050406030204" pitchFamily="18" charset="0"/>
                            </a:rPr>
                            <m:t>ran</m:t>
                          </m:r>
                          <m:d>
                            <m:dPr>
                              <m:ctrlPr>
                                <a:rPr lang="en-GB" sz="2200" i="1">
                                  <a:latin typeface="Cambria Math" panose="02040503050406030204" pitchFamily="18" charset="0"/>
                                  <a:ea typeface="Cambria Math" panose="02040503050406030204" pitchFamily="18" charset="0"/>
                                </a:rPr>
                              </m:ctrlPr>
                            </m:dPr>
                            <m:e>
                              <m:sSub>
                                <m:sSubPr>
                                  <m:ctrlPr>
                                    <a:rPr lang="en-GB" sz="2200" i="1">
                                      <a:latin typeface="Cambria Math" panose="02040503050406030204" pitchFamily="18" charset="0"/>
                                      <a:ea typeface="Cambria Math" panose="02040503050406030204" pitchFamily="18" charset="0"/>
                                    </a:rPr>
                                  </m:ctrlPr>
                                </m:sSubPr>
                                <m:e>
                                  <m:r>
                                    <a:rPr lang="en-GB" sz="2200" i="1">
                                      <a:latin typeface="Cambria Math" panose="02040503050406030204" pitchFamily="18" charset="0"/>
                                      <a:ea typeface="Cambria Math" panose="02040503050406030204" pitchFamily="18" charset="0"/>
                                    </a:rPr>
                                    <m:t>#</m:t>
                                  </m:r>
                                </m:e>
                                <m:sub>
                                  <m:r>
                                    <a:rPr lang="en-GB" sz="2200" i="1">
                                      <a:latin typeface="Cambria Math" panose="02040503050406030204" pitchFamily="18" charset="0"/>
                                      <a:ea typeface="Cambria Math" panose="02040503050406030204" pitchFamily="18" charset="0"/>
                                    </a:rPr>
                                    <m:t>𝑋</m:t>
                                  </m:r>
                                </m:sub>
                              </m:sSub>
                              <m:d>
                                <m:dPr>
                                  <m:begChr m:val="["/>
                                  <m:endChr m:val="]"/>
                                  <m:ctrlPr>
                                    <a:rPr lang="en-GB" sz="2200" i="1">
                                      <a:latin typeface="Cambria Math" panose="02040503050406030204" pitchFamily="18" charset="0"/>
                                      <a:ea typeface="Cambria Math" panose="02040503050406030204" pitchFamily="18" charset="0"/>
                                    </a:rPr>
                                  </m:ctrlPr>
                                </m:dPr>
                                <m:e>
                                  <m:r>
                                    <a:rPr lang="en-GB" sz="2200" i="1">
                                      <a:latin typeface="Cambria Math" panose="02040503050406030204" pitchFamily="18" charset="0"/>
                                      <a:ea typeface="Cambria Math" panose="02040503050406030204" pitchFamily="18" charset="0"/>
                                    </a:rPr>
                                    <m:t>𝑅</m:t>
                                  </m:r>
                                  <m:d>
                                    <m:dPr>
                                      <m:ctrlPr>
                                        <a:rPr lang="en-GB" sz="2200" i="1">
                                          <a:latin typeface="Cambria Math" panose="02040503050406030204" pitchFamily="18" charset="0"/>
                                          <a:ea typeface="Cambria Math" panose="02040503050406030204" pitchFamily="18" charset="0"/>
                                        </a:rPr>
                                      </m:ctrlPr>
                                    </m:dPr>
                                    <m:e>
                                      <m:r>
                                        <a:rPr lang="en-GB" sz="2200" i="1">
                                          <a:latin typeface="Cambria Math" panose="02040503050406030204" pitchFamily="18" charset="0"/>
                                          <a:ea typeface="Cambria Math" panose="02040503050406030204" pitchFamily="18" charset="0"/>
                                        </a:rPr>
                                        <m:t>𝑋</m:t>
                                      </m:r>
                                    </m:e>
                                  </m:d>
                                </m:e>
                              </m:d>
                            </m:e>
                          </m:d>
                        </m:sub>
                        <m:sup/>
                        <m:e>
                          <m:sSub>
                            <m:sSubPr>
                              <m:ctrlPr>
                                <a:rPr lang="en-GB" sz="2200" i="1">
                                  <a:latin typeface="Cambria Math" panose="02040503050406030204" pitchFamily="18" charset="0"/>
                                </a:rPr>
                              </m:ctrlPr>
                            </m:sSubPr>
                            <m:e>
                              <m:r>
                                <m:rPr>
                                  <m:sty m:val="p"/>
                                </m:rPr>
                                <a:rPr lang="en-GB" sz="2200" i="0">
                                  <a:latin typeface="Cambria Math" panose="02040503050406030204" pitchFamily="18" charset="0"/>
                                </a:rPr>
                                <m:t>Mul</m:t>
                              </m:r>
                              <m:d>
                                <m:dPr>
                                  <m:ctrlPr>
                                    <a:rPr lang="en-GB" sz="2200" i="1">
                                      <a:latin typeface="Cambria Math" panose="02040503050406030204" pitchFamily="18" charset="0"/>
                                    </a:rPr>
                                  </m:ctrlPr>
                                </m:dPr>
                                <m:e>
                                  <m:r>
                                    <a:rPr lang="en-GB" sz="2200" i="1">
                                      <a:latin typeface="Cambria Math" panose="02040503050406030204" pitchFamily="18" charset="0"/>
                                    </a:rPr>
                                    <m:t>h</m:t>
                                  </m:r>
                                </m:e>
                              </m:d>
                              <m:r>
                                <a:rPr lang="en-GB" sz="2200" i="1">
                                  <a:latin typeface="Cambria Math" panose="02040503050406030204" pitchFamily="18" charset="0"/>
                                  <a:ea typeface="Cambria Math" panose="02040503050406030204" pitchFamily="18" charset="0"/>
                                </a:rPr>
                                <m:t>∙</m:t>
                              </m:r>
                              <m:r>
                                <a:rPr lang="en-GB" sz="2200" i="1">
                                  <a:latin typeface="Cambria Math" panose="02040503050406030204" pitchFamily="18" charset="0"/>
                                </a:rPr>
                                <m:t>𝑝</m:t>
                              </m:r>
                            </m:e>
                            <m:sub>
                              <m:r>
                                <a:rPr lang="en-GB" sz="2200" b="1" i="1">
                                  <a:latin typeface="Cambria Math" panose="02040503050406030204" pitchFamily="18" charset="0"/>
                                </a:rPr>
                                <m:t>𝒂</m:t>
                              </m:r>
                              <m:r>
                                <a:rPr lang="en-GB" sz="2200" i="1">
                                  <a:latin typeface="Cambria Math" panose="02040503050406030204" pitchFamily="18" charset="0"/>
                                </a:rPr>
                                <m:t>|</m:t>
                              </m:r>
                              <m:r>
                                <a:rPr lang="en-GB" sz="2200" i="1">
                                  <a:latin typeface="Cambria Math" panose="02040503050406030204" pitchFamily="18" charset="0"/>
                                </a:rPr>
                                <m:t>h</m:t>
                              </m:r>
                            </m:sub>
                          </m:sSub>
                        </m:e>
                      </m:nary>
                    </m:oMath>
                  </m:oMathPara>
                </a14:m>
                <a:endParaRPr lang="en-GB" sz="2200" i="1" dirty="0">
                  <a:latin typeface="Cambria Math" panose="02040503050406030204" pitchFamily="18" charset="0"/>
                </a:endParaRPr>
              </a:p>
              <a:p>
                <a:pPr marL="258503" lvl="1" indent="0">
                  <a:buNone/>
                </a:pPr>
                <a:endParaRPr lang="en-GB" sz="2200" i="1" dirty="0">
                  <a:latin typeface="Cambria Math" panose="02040503050406030204" pitchFamily="18" charset="0"/>
                  <a:ea typeface="Cambria Math" panose="02040503050406030204" pitchFamily="18" charset="0"/>
                </a:endParaRPr>
              </a:p>
              <a:p>
                <a:pPr marL="258503" lvl="1" indent="0">
                  <a:buNone/>
                </a:pPr>
                <a14:m>
                  <m:oMathPara xmlns:m="http://schemas.openxmlformats.org/officeDocument/2006/math">
                    <m:oMathParaPr>
                      <m:jc m:val="centerGroup"/>
                    </m:oMathParaPr>
                    <m:oMath xmlns:m="http://schemas.openxmlformats.org/officeDocument/2006/math">
                      <m:r>
                        <a:rPr lang="en-GB" sz="2200" i="1">
                          <a:latin typeface="Cambria Math" panose="02040503050406030204" pitchFamily="18" charset="0"/>
                          <a:ea typeface="Cambria Math" panose="02040503050406030204" pitchFamily="18" charset="0"/>
                        </a:rPr>
                        <m:t>=1∙</m:t>
                      </m:r>
                      <m:f>
                        <m:fPr>
                          <m:ctrlPr>
                            <a:rPr lang="en-GB" sz="2200" i="1">
                              <a:latin typeface="Cambria Math" panose="02040503050406030204" pitchFamily="18" charset="0"/>
                              <a:ea typeface="Cambria Math" panose="02040503050406030204" pitchFamily="18" charset="0"/>
                            </a:rPr>
                          </m:ctrlPr>
                        </m:fPr>
                        <m:num>
                          <m:r>
                            <a:rPr lang="en-GB" sz="2200" i="1">
                              <a:latin typeface="Cambria Math" panose="02040503050406030204" pitchFamily="18" charset="0"/>
                              <a:ea typeface="Cambria Math" panose="02040503050406030204" pitchFamily="18" charset="0"/>
                            </a:rPr>
                            <m:t>1</m:t>
                          </m:r>
                        </m:num>
                        <m:den>
                          <m:r>
                            <a:rPr lang="en-GB" sz="2200">
                              <a:latin typeface="Cambria Math" panose="02040503050406030204" pitchFamily="18" charset="0"/>
                              <a:ea typeface="Cambria Math" panose="02040503050406030204" pitchFamily="18" charset="0"/>
                            </a:rPr>
                            <m:t>20</m:t>
                          </m:r>
                        </m:den>
                      </m:f>
                      <m:r>
                        <a:rPr lang="en-GB" sz="2200" i="1">
                          <a:latin typeface="Cambria Math" panose="02040503050406030204" pitchFamily="18" charset="0"/>
                          <a:ea typeface="Cambria Math" panose="02040503050406030204" pitchFamily="18" charset="0"/>
                        </a:rPr>
                        <m:t>+3∙</m:t>
                      </m:r>
                      <m:f>
                        <m:fPr>
                          <m:ctrlPr>
                            <a:rPr lang="en-GB" sz="2200" i="1">
                              <a:latin typeface="Cambria Math" panose="02040503050406030204" pitchFamily="18" charset="0"/>
                              <a:ea typeface="Cambria Math" panose="02040503050406030204" pitchFamily="18" charset="0"/>
                            </a:rPr>
                          </m:ctrlPr>
                        </m:fPr>
                        <m:num>
                          <m:r>
                            <a:rPr lang="en-GB" sz="2200" i="1">
                              <a:latin typeface="Cambria Math" panose="02040503050406030204" pitchFamily="18" charset="0"/>
                              <a:ea typeface="Cambria Math" panose="02040503050406030204" pitchFamily="18" charset="0"/>
                            </a:rPr>
                            <m:t>2</m:t>
                          </m:r>
                        </m:num>
                        <m:den>
                          <m:r>
                            <a:rPr lang="en-GB" sz="2200">
                              <a:latin typeface="Cambria Math" panose="02040503050406030204" pitchFamily="18" charset="0"/>
                              <a:ea typeface="Cambria Math" panose="02040503050406030204" pitchFamily="18" charset="0"/>
                            </a:rPr>
                            <m:t>20</m:t>
                          </m:r>
                        </m:den>
                      </m:f>
                      <m:r>
                        <a:rPr lang="en-GB" sz="2200" i="1">
                          <a:latin typeface="Cambria Math" panose="02040503050406030204" pitchFamily="18" charset="0"/>
                          <a:ea typeface="Cambria Math" panose="02040503050406030204" pitchFamily="18" charset="0"/>
                        </a:rPr>
                        <m:t>+3∙</m:t>
                      </m:r>
                      <m:f>
                        <m:fPr>
                          <m:ctrlPr>
                            <a:rPr lang="en-GB" sz="2200" i="1">
                              <a:latin typeface="Cambria Math" panose="02040503050406030204" pitchFamily="18" charset="0"/>
                              <a:ea typeface="Cambria Math" panose="02040503050406030204" pitchFamily="18" charset="0"/>
                            </a:rPr>
                          </m:ctrlPr>
                        </m:fPr>
                        <m:num>
                          <m:r>
                            <a:rPr lang="en-GB" sz="2200" i="1">
                              <a:latin typeface="Cambria Math" panose="02040503050406030204" pitchFamily="18" charset="0"/>
                              <a:ea typeface="Cambria Math" panose="02040503050406030204" pitchFamily="18" charset="0"/>
                            </a:rPr>
                            <m:t>3</m:t>
                          </m:r>
                        </m:num>
                        <m:den>
                          <m:r>
                            <a:rPr lang="en-GB" sz="2200">
                              <a:latin typeface="Cambria Math" panose="02040503050406030204" pitchFamily="18" charset="0"/>
                              <a:ea typeface="Cambria Math" panose="02040503050406030204" pitchFamily="18" charset="0"/>
                            </a:rPr>
                            <m:t>20</m:t>
                          </m:r>
                        </m:den>
                      </m:f>
                      <m:r>
                        <a:rPr lang="en-GB" sz="2200" i="1">
                          <a:latin typeface="Cambria Math" panose="02040503050406030204" pitchFamily="18" charset="0"/>
                          <a:ea typeface="Cambria Math" panose="02040503050406030204" pitchFamily="18" charset="0"/>
                        </a:rPr>
                        <m:t>+1∙</m:t>
                      </m:r>
                      <m:f>
                        <m:fPr>
                          <m:ctrlPr>
                            <a:rPr lang="en-GB" sz="2200" i="1">
                              <a:latin typeface="Cambria Math" panose="02040503050406030204" pitchFamily="18" charset="0"/>
                              <a:ea typeface="Cambria Math" panose="02040503050406030204" pitchFamily="18" charset="0"/>
                            </a:rPr>
                          </m:ctrlPr>
                        </m:fPr>
                        <m:num>
                          <m:r>
                            <a:rPr lang="en-GB" sz="2200" i="1">
                              <a:latin typeface="Cambria Math" panose="02040503050406030204" pitchFamily="18" charset="0"/>
                              <a:ea typeface="Cambria Math" panose="02040503050406030204" pitchFamily="18" charset="0"/>
                            </a:rPr>
                            <m:t>4</m:t>
                          </m:r>
                        </m:num>
                        <m:den>
                          <m:r>
                            <a:rPr lang="en-GB" sz="2200">
                              <a:latin typeface="Cambria Math" panose="02040503050406030204" pitchFamily="18" charset="0"/>
                              <a:ea typeface="Cambria Math" panose="02040503050406030204" pitchFamily="18" charset="0"/>
                            </a:rPr>
                            <m:t>20</m:t>
                          </m:r>
                        </m:den>
                      </m:f>
                      <m:r>
                        <a:rPr lang="en-GB" sz="2200" i="1">
                          <a:latin typeface="Cambria Math" panose="02040503050406030204" pitchFamily="18" charset="0"/>
                          <a:ea typeface="Cambria Math" panose="02040503050406030204" pitchFamily="18" charset="0"/>
                        </a:rPr>
                        <m:t>=</m:t>
                      </m:r>
                      <m:f>
                        <m:fPr>
                          <m:ctrlPr>
                            <a:rPr lang="en-GB" sz="2200" i="1">
                              <a:latin typeface="Cambria Math" panose="02040503050406030204" pitchFamily="18" charset="0"/>
                              <a:ea typeface="Cambria Math" panose="02040503050406030204" pitchFamily="18" charset="0"/>
                            </a:rPr>
                          </m:ctrlPr>
                        </m:fPr>
                        <m:num>
                          <m:r>
                            <a:rPr lang="en-GB" sz="2200" i="1">
                              <a:latin typeface="Cambria Math" panose="02040503050406030204" pitchFamily="18" charset="0"/>
                              <a:ea typeface="Cambria Math" panose="02040503050406030204" pitchFamily="18" charset="0"/>
                            </a:rPr>
                            <m:t>1+6+9+4</m:t>
                          </m:r>
                        </m:num>
                        <m:den>
                          <m:r>
                            <a:rPr lang="en-GB" sz="2200" i="1">
                              <a:latin typeface="Cambria Math" panose="02040503050406030204" pitchFamily="18" charset="0"/>
                              <a:ea typeface="Cambria Math" panose="02040503050406030204" pitchFamily="18" charset="0"/>
                            </a:rPr>
                            <m:t>20</m:t>
                          </m:r>
                        </m:den>
                      </m:f>
                      <m:r>
                        <a:rPr lang="en-GB" sz="2200" i="1">
                          <a:latin typeface="Cambria Math" panose="02040503050406030204" pitchFamily="18" charset="0"/>
                          <a:ea typeface="Cambria Math" panose="02040503050406030204" pitchFamily="18" charset="0"/>
                        </a:rPr>
                        <m:t>=</m:t>
                      </m:r>
                      <m:f>
                        <m:fPr>
                          <m:ctrlPr>
                            <a:rPr lang="en-GB" sz="2200" i="1">
                              <a:latin typeface="Cambria Math" panose="02040503050406030204" pitchFamily="18" charset="0"/>
                              <a:ea typeface="Cambria Math" panose="02040503050406030204" pitchFamily="18" charset="0"/>
                            </a:rPr>
                          </m:ctrlPr>
                        </m:fPr>
                        <m:num>
                          <m:r>
                            <a:rPr lang="en-GB" sz="2200" i="1">
                              <a:latin typeface="Cambria Math" panose="02040503050406030204" pitchFamily="18" charset="0"/>
                              <a:ea typeface="Cambria Math" panose="02040503050406030204" pitchFamily="18" charset="0"/>
                            </a:rPr>
                            <m:t>20</m:t>
                          </m:r>
                        </m:num>
                        <m:den>
                          <m:r>
                            <a:rPr lang="en-GB" sz="2200" i="1">
                              <a:latin typeface="Cambria Math" panose="02040503050406030204" pitchFamily="18" charset="0"/>
                              <a:ea typeface="Cambria Math" panose="02040503050406030204" pitchFamily="18" charset="0"/>
                            </a:rPr>
                            <m:t>20</m:t>
                          </m:r>
                        </m:den>
                      </m:f>
                      <m:r>
                        <a:rPr lang="en-GB" sz="2200" i="1">
                          <a:latin typeface="Cambria Math" panose="02040503050406030204" pitchFamily="18" charset="0"/>
                          <a:ea typeface="Cambria Math" panose="02040503050406030204" pitchFamily="18" charset="0"/>
                        </a:rPr>
                        <m:t>=1</m:t>
                      </m:r>
                    </m:oMath>
                  </m:oMathPara>
                </a14:m>
                <a:endParaRPr lang="en-GB" sz="2200" b="0" dirty="0">
                  <a:ea typeface="Cambria Math" panose="02040503050406030204" pitchFamily="18" charset="0"/>
                </a:endParaRPr>
              </a:p>
              <a:p>
                <a:pPr lvl="1"/>
                <a:endParaRPr lang="en-GB" dirty="0"/>
              </a:p>
            </p:txBody>
          </p:sp>
        </mc:Choice>
        <mc:Fallback xmlns="">
          <p:sp>
            <p:nvSpPr>
              <p:cNvPr id="3" name="Content Placeholder 2">
                <a:extLst>
                  <a:ext uri="{FF2B5EF4-FFF2-40B4-BE49-F238E27FC236}">
                    <a16:creationId xmlns:a16="http://schemas.microsoft.com/office/drawing/2014/main" id="{6FCCB8CC-FC39-E845-AEA0-27704CA0784B}"/>
                  </a:ext>
                </a:extLst>
              </p:cNvPr>
              <p:cNvSpPr>
                <a:spLocks noGrp="1" noRot="1" noChangeAspect="1" noMove="1" noResize="1" noEditPoints="1" noAdjustHandles="1" noChangeArrowheads="1" noChangeShapeType="1" noTextEdit="1"/>
              </p:cNvSpPr>
              <p:nvPr>
                <p:ph idx="1"/>
              </p:nvPr>
            </p:nvSpPr>
            <p:spPr>
              <a:xfrm>
                <a:off x="359625" y="1665066"/>
                <a:ext cx="8584539" cy="4240848"/>
              </a:xfrm>
              <a:blipFill>
                <a:blip r:embed="rId2"/>
                <a:stretch>
                  <a:fillRect l="-2068" t="-2388" b="-9851"/>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3C36AA79-C262-4349-B24E-DE70C89A735C}"/>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A87306B5-7020-274A-AC47-1C7933D886EA}"/>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DD5B20A6-EB35-7749-8944-AFF8BFE262AC}"/>
              </a:ext>
            </a:extLst>
          </p:cNvPr>
          <p:cNvSpPr>
            <a:spLocks noGrp="1"/>
          </p:cNvSpPr>
          <p:nvPr>
            <p:ph type="sldNum" sz="quarter" idx="4"/>
          </p:nvPr>
        </p:nvSpPr>
        <p:spPr/>
        <p:txBody>
          <a:bodyPr/>
          <a:lstStyle/>
          <a:p>
            <a:fld id="{67C9959E-8E6B-B04C-9955-EA096F41CA7A}" type="slidenum">
              <a:rPr lang="en-GB" smtClean="0"/>
              <a:t>76</a:t>
            </a:fld>
            <a:endParaRPr lang="en-GB"/>
          </a:p>
        </p:txBody>
      </p:sp>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9192077B-1622-0949-8265-B733DAB3870C}"/>
                  </a:ext>
                </a:extLst>
              </p:cNvPr>
              <p:cNvSpPr txBox="1"/>
              <p:nvPr/>
            </p:nvSpPr>
            <p:spPr>
              <a:xfrm>
                <a:off x="9890631" y="1190763"/>
                <a:ext cx="970522" cy="45429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ea typeface="Cambria Math" panose="02040503050406030204" pitchFamily="18" charset="0"/>
                        </a:rPr>
                        <m:t>→</m:t>
                      </m:r>
                      <m:f>
                        <m:fPr>
                          <m:type m:val="skw"/>
                          <m:ctrlPr>
                            <a:rPr lang="de-DE" i="1">
                              <a:latin typeface="Cambria Math" panose="02040503050406030204" pitchFamily="18" charset="0"/>
                              <a:ea typeface="Cambria Math" panose="02040503050406030204" pitchFamily="18" charset="0"/>
                            </a:rPr>
                          </m:ctrlPr>
                        </m:fPr>
                        <m:num>
                          <m:r>
                            <a:rPr lang="de-DE" i="1">
                              <a:latin typeface="Cambria Math" panose="02040503050406030204" pitchFamily="18" charset="0"/>
                              <a:ea typeface="Cambria Math" panose="02040503050406030204" pitchFamily="18" charset="0"/>
                            </a:rPr>
                            <m:t>1</m:t>
                          </m:r>
                        </m:num>
                        <m:den>
                          <m:r>
                            <a:rPr lang="de-DE" i="1">
                              <a:latin typeface="Cambria Math" panose="02040503050406030204" pitchFamily="18" charset="0"/>
                              <a:ea typeface="Cambria Math" panose="02040503050406030204" pitchFamily="18" charset="0"/>
                            </a:rPr>
                            <m:t>20</m:t>
                          </m:r>
                        </m:den>
                      </m:f>
                    </m:oMath>
                  </m:oMathPara>
                </a14:m>
                <a:endParaRPr lang="de-DE" dirty="0">
                  <a:ea typeface="Cambria Math" panose="02040503050406030204" pitchFamily="18" charset="0"/>
                </a:endParaRPr>
              </a:p>
            </p:txBody>
          </p:sp>
        </mc:Choice>
        <mc:Fallback xmlns="">
          <p:sp>
            <p:nvSpPr>
              <p:cNvPr id="11" name="TextBox 10">
                <a:extLst>
                  <a:ext uri="{FF2B5EF4-FFF2-40B4-BE49-F238E27FC236}">
                    <a16:creationId xmlns:a16="http://schemas.microsoft.com/office/drawing/2014/main" id="{9192077B-1622-0949-8265-B733DAB3870C}"/>
                  </a:ext>
                </a:extLst>
              </p:cNvPr>
              <p:cNvSpPr txBox="1">
                <a:spLocks noRot="1" noChangeAspect="1" noMove="1" noResize="1" noEditPoints="1" noAdjustHandles="1" noChangeArrowheads="1" noChangeShapeType="1" noTextEdit="1"/>
              </p:cNvSpPr>
              <p:nvPr/>
            </p:nvSpPr>
            <p:spPr>
              <a:xfrm>
                <a:off x="9890631" y="1190763"/>
                <a:ext cx="970522" cy="454292"/>
              </a:xfrm>
              <a:prstGeom prst="rect">
                <a:avLst/>
              </a:prstGeom>
              <a:blipFill>
                <a:blip r:embed="rId3"/>
                <a:stretch>
                  <a:fillRect l="-2597" t="-108108" r="-2597" b="-17027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 name="TextBox 15">
                <a:extLst>
                  <a:ext uri="{FF2B5EF4-FFF2-40B4-BE49-F238E27FC236}">
                    <a16:creationId xmlns:a16="http://schemas.microsoft.com/office/drawing/2014/main" id="{D740D4B8-BDB3-DB4E-8D95-63C166E78A4B}"/>
                  </a:ext>
                </a:extLst>
              </p:cNvPr>
              <p:cNvSpPr txBox="1"/>
              <p:nvPr/>
            </p:nvSpPr>
            <p:spPr>
              <a:xfrm>
                <a:off x="9890631" y="1553634"/>
                <a:ext cx="970522" cy="45429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ea typeface="Cambria Math" panose="02040503050406030204" pitchFamily="18" charset="0"/>
                        </a:rPr>
                        <m:t>→</m:t>
                      </m:r>
                      <m:f>
                        <m:fPr>
                          <m:type m:val="skw"/>
                          <m:ctrlPr>
                            <a:rPr lang="de-DE" i="1">
                              <a:latin typeface="Cambria Math" panose="02040503050406030204" pitchFamily="18" charset="0"/>
                              <a:ea typeface="Cambria Math" panose="02040503050406030204" pitchFamily="18" charset="0"/>
                            </a:rPr>
                          </m:ctrlPr>
                        </m:fPr>
                        <m:num>
                          <m:r>
                            <a:rPr lang="de-DE" i="1">
                              <a:latin typeface="Cambria Math" panose="02040503050406030204" pitchFamily="18" charset="0"/>
                              <a:ea typeface="Cambria Math" panose="02040503050406030204" pitchFamily="18" charset="0"/>
                            </a:rPr>
                            <m:t>2</m:t>
                          </m:r>
                        </m:num>
                        <m:den>
                          <m:r>
                            <a:rPr lang="de-DE" i="1">
                              <a:latin typeface="Cambria Math" panose="02040503050406030204" pitchFamily="18" charset="0"/>
                              <a:ea typeface="Cambria Math" panose="02040503050406030204" pitchFamily="18" charset="0"/>
                            </a:rPr>
                            <m:t>20</m:t>
                          </m:r>
                        </m:den>
                      </m:f>
                    </m:oMath>
                  </m:oMathPara>
                </a14:m>
                <a:endParaRPr lang="de-DE" dirty="0">
                  <a:ea typeface="Cambria Math" panose="02040503050406030204" pitchFamily="18" charset="0"/>
                </a:endParaRPr>
              </a:p>
            </p:txBody>
          </p:sp>
        </mc:Choice>
        <mc:Fallback xmlns="">
          <p:sp>
            <p:nvSpPr>
              <p:cNvPr id="16" name="TextBox 15">
                <a:extLst>
                  <a:ext uri="{FF2B5EF4-FFF2-40B4-BE49-F238E27FC236}">
                    <a16:creationId xmlns:a16="http://schemas.microsoft.com/office/drawing/2014/main" id="{D740D4B8-BDB3-DB4E-8D95-63C166E78A4B}"/>
                  </a:ext>
                </a:extLst>
              </p:cNvPr>
              <p:cNvSpPr txBox="1">
                <a:spLocks noRot="1" noChangeAspect="1" noMove="1" noResize="1" noEditPoints="1" noAdjustHandles="1" noChangeArrowheads="1" noChangeShapeType="1" noTextEdit="1"/>
              </p:cNvSpPr>
              <p:nvPr/>
            </p:nvSpPr>
            <p:spPr>
              <a:xfrm>
                <a:off x="9890631" y="1553634"/>
                <a:ext cx="970522" cy="454292"/>
              </a:xfrm>
              <a:prstGeom prst="rect">
                <a:avLst/>
              </a:prstGeom>
              <a:blipFill>
                <a:blip r:embed="rId4"/>
                <a:stretch>
                  <a:fillRect l="-2597" t="-108108" r="-2597" b="-17297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0B91C418-E1FA-004F-8ACA-35BD176581D7}"/>
                  </a:ext>
                </a:extLst>
              </p:cNvPr>
              <p:cNvSpPr txBox="1"/>
              <p:nvPr/>
            </p:nvSpPr>
            <p:spPr>
              <a:xfrm>
                <a:off x="9890631" y="1916505"/>
                <a:ext cx="970522" cy="45429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ea typeface="Cambria Math" panose="02040503050406030204" pitchFamily="18" charset="0"/>
                        </a:rPr>
                        <m:t>→</m:t>
                      </m:r>
                      <m:f>
                        <m:fPr>
                          <m:type m:val="skw"/>
                          <m:ctrlPr>
                            <a:rPr lang="de-DE" i="1">
                              <a:latin typeface="Cambria Math" panose="02040503050406030204" pitchFamily="18" charset="0"/>
                              <a:ea typeface="Cambria Math" panose="02040503050406030204" pitchFamily="18" charset="0"/>
                            </a:rPr>
                          </m:ctrlPr>
                        </m:fPr>
                        <m:num>
                          <m:r>
                            <a:rPr lang="de-DE" i="1">
                              <a:latin typeface="Cambria Math" panose="02040503050406030204" pitchFamily="18" charset="0"/>
                              <a:ea typeface="Cambria Math" panose="02040503050406030204" pitchFamily="18" charset="0"/>
                            </a:rPr>
                            <m:t>3</m:t>
                          </m:r>
                        </m:num>
                        <m:den>
                          <m:r>
                            <a:rPr lang="de-DE" i="1">
                              <a:latin typeface="Cambria Math" panose="02040503050406030204" pitchFamily="18" charset="0"/>
                              <a:ea typeface="Cambria Math" panose="02040503050406030204" pitchFamily="18" charset="0"/>
                            </a:rPr>
                            <m:t>20</m:t>
                          </m:r>
                        </m:den>
                      </m:f>
                    </m:oMath>
                  </m:oMathPara>
                </a14:m>
                <a:endParaRPr lang="de-DE" dirty="0">
                  <a:ea typeface="Cambria Math" panose="02040503050406030204" pitchFamily="18" charset="0"/>
                </a:endParaRPr>
              </a:p>
            </p:txBody>
          </p:sp>
        </mc:Choice>
        <mc:Fallback xmlns="">
          <p:sp>
            <p:nvSpPr>
              <p:cNvPr id="17" name="TextBox 16">
                <a:extLst>
                  <a:ext uri="{FF2B5EF4-FFF2-40B4-BE49-F238E27FC236}">
                    <a16:creationId xmlns:a16="http://schemas.microsoft.com/office/drawing/2014/main" id="{0B91C418-E1FA-004F-8ACA-35BD176581D7}"/>
                  </a:ext>
                </a:extLst>
              </p:cNvPr>
              <p:cNvSpPr txBox="1">
                <a:spLocks noRot="1" noChangeAspect="1" noMove="1" noResize="1" noEditPoints="1" noAdjustHandles="1" noChangeArrowheads="1" noChangeShapeType="1" noTextEdit="1"/>
              </p:cNvSpPr>
              <p:nvPr/>
            </p:nvSpPr>
            <p:spPr>
              <a:xfrm>
                <a:off x="9890631" y="1916505"/>
                <a:ext cx="970522" cy="454292"/>
              </a:xfrm>
              <a:prstGeom prst="rect">
                <a:avLst/>
              </a:prstGeom>
              <a:blipFill>
                <a:blip r:embed="rId5"/>
                <a:stretch>
                  <a:fillRect l="-2597" t="-108108" r="-2597" b="-17027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4CA5C0F7-1C58-094A-94DD-06AC849616A6}"/>
                  </a:ext>
                </a:extLst>
              </p:cNvPr>
              <p:cNvSpPr txBox="1"/>
              <p:nvPr/>
            </p:nvSpPr>
            <p:spPr>
              <a:xfrm>
                <a:off x="9890631" y="2279377"/>
                <a:ext cx="970522" cy="45429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ea typeface="Cambria Math" panose="02040503050406030204" pitchFamily="18" charset="0"/>
                        </a:rPr>
                        <m:t>→</m:t>
                      </m:r>
                      <m:f>
                        <m:fPr>
                          <m:type m:val="skw"/>
                          <m:ctrlPr>
                            <a:rPr lang="de-DE" i="1">
                              <a:latin typeface="Cambria Math" panose="02040503050406030204" pitchFamily="18" charset="0"/>
                              <a:ea typeface="Cambria Math" panose="02040503050406030204" pitchFamily="18" charset="0"/>
                            </a:rPr>
                          </m:ctrlPr>
                        </m:fPr>
                        <m:num>
                          <m:r>
                            <a:rPr lang="de-DE" i="1">
                              <a:latin typeface="Cambria Math" panose="02040503050406030204" pitchFamily="18" charset="0"/>
                              <a:ea typeface="Cambria Math" panose="02040503050406030204" pitchFamily="18" charset="0"/>
                            </a:rPr>
                            <m:t>4</m:t>
                          </m:r>
                        </m:num>
                        <m:den>
                          <m:r>
                            <a:rPr lang="de-DE" i="1">
                              <a:latin typeface="Cambria Math" panose="02040503050406030204" pitchFamily="18" charset="0"/>
                              <a:ea typeface="Cambria Math" panose="02040503050406030204" pitchFamily="18" charset="0"/>
                            </a:rPr>
                            <m:t>20</m:t>
                          </m:r>
                        </m:den>
                      </m:f>
                    </m:oMath>
                  </m:oMathPara>
                </a14:m>
                <a:endParaRPr lang="de-DE" dirty="0">
                  <a:ea typeface="Cambria Math" panose="02040503050406030204" pitchFamily="18" charset="0"/>
                </a:endParaRPr>
              </a:p>
            </p:txBody>
          </p:sp>
        </mc:Choice>
        <mc:Fallback xmlns="">
          <p:sp>
            <p:nvSpPr>
              <p:cNvPr id="18" name="TextBox 17">
                <a:extLst>
                  <a:ext uri="{FF2B5EF4-FFF2-40B4-BE49-F238E27FC236}">
                    <a16:creationId xmlns:a16="http://schemas.microsoft.com/office/drawing/2014/main" id="{4CA5C0F7-1C58-094A-94DD-06AC849616A6}"/>
                  </a:ext>
                </a:extLst>
              </p:cNvPr>
              <p:cNvSpPr txBox="1">
                <a:spLocks noRot="1" noChangeAspect="1" noMove="1" noResize="1" noEditPoints="1" noAdjustHandles="1" noChangeArrowheads="1" noChangeShapeType="1" noTextEdit="1"/>
              </p:cNvSpPr>
              <p:nvPr/>
            </p:nvSpPr>
            <p:spPr>
              <a:xfrm>
                <a:off x="9890631" y="2279377"/>
                <a:ext cx="970522" cy="454292"/>
              </a:xfrm>
              <a:prstGeom prst="rect">
                <a:avLst/>
              </a:prstGeom>
              <a:blipFill>
                <a:blip r:embed="rId6"/>
                <a:stretch>
                  <a:fillRect l="-2597" t="-110811" r="-2597" b="-17027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graphicFrame>
            <p:nvGraphicFramePr>
              <p:cNvPr id="27" name="Table 26">
                <a:extLst>
                  <a:ext uri="{FF2B5EF4-FFF2-40B4-BE49-F238E27FC236}">
                    <a16:creationId xmlns:a16="http://schemas.microsoft.com/office/drawing/2014/main" id="{17E4D1C1-3074-AE43-BF8F-5F2927B297DE}"/>
                  </a:ext>
                </a:extLst>
              </p:cNvPr>
              <p:cNvGraphicFramePr>
                <a:graphicFrameLocks noGrp="1"/>
              </p:cNvGraphicFramePr>
              <p:nvPr/>
            </p:nvGraphicFramePr>
            <p:xfrm>
              <a:off x="8268397" y="904869"/>
              <a:ext cx="1622235" cy="1828800"/>
            </p:xfrm>
            <a:graphic>
              <a:graphicData uri="http://schemas.openxmlformats.org/drawingml/2006/table">
                <a:tbl>
                  <a:tblPr firstRow="1" bandRow="1">
                    <a:tableStyleId>{793D81CF-94F2-401A-BA57-92F5A7B2D0C5}</a:tableStyleId>
                  </a:tblPr>
                  <a:tblGrid>
                    <a:gridCol w="1334770">
                      <a:extLst>
                        <a:ext uri="{9D8B030D-6E8A-4147-A177-3AD203B41FA5}">
                          <a16:colId xmlns:a16="http://schemas.microsoft.com/office/drawing/2014/main" val="20000"/>
                        </a:ext>
                      </a:extLst>
                    </a:gridCol>
                    <a:gridCol w="287465">
                      <a:extLst>
                        <a:ext uri="{9D8B030D-6E8A-4147-A177-3AD203B41FA5}">
                          <a16:colId xmlns:a16="http://schemas.microsoft.com/office/drawing/2014/main" val="20003"/>
                        </a:ext>
                      </a:extLst>
                    </a:gridCol>
                  </a:tblGrid>
                  <a:tr h="32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sSub>
                                  <m:sSubPr>
                                    <m:ctrlPr>
                                      <a:rPr lang="de-DE" b="0" i="1" smtClean="0">
                                        <a:solidFill>
                                          <a:schemeClr val="bg1"/>
                                        </a:solidFill>
                                        <a:latin typeface="Cambria Math" panose="02040503050406030204" pitchFamily="18" charset="0"/>
                                      </a:rPr>
                                    </m:ctrlPr>
                                  </m:sSubPr>
                                  <m:e>
                                    <m:r>
                                      <a:rPr lang="de-DE" b="0" i="0" smtClean="0">
                                        <a:solidFill>
                                          <a:schemeClr val="bg1"/>
                                        </a:solidFill>
                                        <a:latin typeface="Cambria Math" panose="02040503050406030204" pitchFamily="18" charset="0"/>
                                      </a:rPr>
                                      <m:t>#</m:t>
                                    </m:r>
                                  </m:e>
                                  <m:sub>
                                    <m:r>
                                      <m:rPr>
                                        <m:sty m:val="p"/>
                                      </m:rPr>
                                      <a:rPr lang="de-DE" b="0" i="0" smtClean="0">
                                        <a:solidFill>
                                          <a:schemeClr val="bg1"/>
                                        </a:solidFill>
                                        <a:latin typeface="Cambria Math" panose="02040503050406030204" pitchFamily="18" charset="0"/>
                                      </a:rPr>
                                      <m:t>X</m:t>
                                    </m:r>
                                  </m:sub>
                                </m:sSub>
                                <m:r>
                                  <a:rPr lang="de-DE" b="0" i="0" smtClean="0">
                                    <a:solidFill>
                                      <a:schemeClr val="bg1"/>
                                    </a:solidFill>
                                    <a:latin typeface="Cambria Math" panose="02040503050406030204" pitchFamily="18" charset="0"/>
                                  </a:rPr>
                                  <m:t>[</m:t>
                                </m:r>
                                <m:r>
                                  <a:rPr lang="de-DE" i="1">
                                    <a:solidFill>
                                      <a:schemeClr val="bg1"/>
                                    </a:solidFill>
                                    <a:latin typeface="Cambria Math" panose="02040503050406030204" pitchFamily="18" charset="0"/>
                                  </a:rPr>
                                  <m:t>𝑆𝑖𝑐𝑘</m:t>
                                </m:r>
                                <m:d>
                                  <m:dPr>
                                    <m:ctrlPr>
                                      <a:rPr lang="de-DE" i="1">
                                        <a:solidFill>
                                          <a:schemeClr val="bg1"/>
                                        </a:solidFill>
                                        <a:latin typeface="Cambria Math" panose="02040503050406030204" pitchFamily="18" charset="0"/>
                                      </a:rPr>
                                    </m:ctrlPr>
                                  </m:dPr>
                                  <m:e>
                                    <m:r>
                                      <a:rPr lang="de-DE" i="1">
                                        <a:solidFill>
                                          <a:schemeClr val="bg1"/>
                                        </a:solidFill>
                                        <a:latin typeface="Cambria Math" panose="02040503050406030204" pitchFamily="18" charset="0"/>
                                      </a:rPr>
                                      <m:t>𝑋</m:t>
                                    </m:r>
                                  </m:e>
                                </m:d>
                                <m:r>
                                  <a:rPr lang="de-DE" b="0" i="1" smtClean="0">
                                    <a:solidFill>
                                      <a:schemeClr val="bg1"/>
                                    </a:solidFill>
                                    <a:latin typeface="Cambria Math" panose="02040503050406030204" pitchFamily="18" charset="0"/>
                                  </a:rPr>
                                  <m:t>]</m:t>
                                </m:r>
                              </m:oMath>
                            </m:oMathPara>
                          </a14:m>
                          <a:endParaRPr lang="de-DE" dirty="0">
                            <a:solidFill>
                              <a:schemeClr val="bg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sSup>
                                  <m:sSupPr>
                                    <m:ctrlPr>
                                      <a:rPr lang="de-DE" sz="1800" b="0" i="1" smtClean="0">
                                        <a:latin typeface="Cambria Math" panose="02040503050406030204" pitchFamily="18" charset="0"/>
                                        <a:ea typeface="Cambria Math" panose="02040503050406030204" pitchFamily="18" charset="0"/>
                                      </a:rPr>
                                    </m:ctrlPr>
                                  </m:sSupPr>
                                  <m:e>
                                    <m:r>
                                      <a:rPr lang="de-DE" sz="1800" b="0" i="1" smtClean="0">
                                        <a:latin typeface="Cambria Math" panose="02040503050406030204" pitchFamily="18" charset="0"/>
                                        <a:ea typeface="Cambria Math" panose="02040503050406030204" pitchFamily="18" charset="0"/>
                                      </a:rPr>
                                      <m:t>𝜙</m:t>
                                    </m:r>
                                  </m:e>
                                  <m:sup>
                                    <m:r>
                                      <a:rPr lang="de-DE" sz="1800" b="0" i="1" smtClean="0">
                                        <a:latin typeface="Cambria Math" panose="02040503050406030204" pitchFamily="18" charset="0"/>
                                        <a:ea typeface="Cambria Math" panose="02040503050406030204" pitchFamily="18" charset="0"/>
                                      </a:rPr>
                                      <m:t>′</m:t>
                                    </m:r>
                                  </m:sup>
                                </m:sSup>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[0,3]</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1</m:t>
                                </m:r>
                              </m:oMath>
                            </m:oMathPara>
                          </a14:m>
                          <a:endParaRPr lang="en-US" sz="180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1"/>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[1,2]</m:t>
                                </m:r>
                              </m:oMath>
                            </m:oMathPara>
                          </a14:m>
                          <a:endParaRPr lang="en-US" sz="1800" i="1"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2</m:t>
                                </m:r>
                              </m:oMath>
                            </m:oMathPara>
                          </a14:m>
                          <a:endParaRPr lang="en-US" sz="1800" dirty="0">
                            <a:solidFill>
                              <a:schemeClr val="tx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5"/>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[2,1]</m:t>
                                </m:r>
                              </m:oMath>
                            </m:oMathPara>
                          </a14:m>
                          <a:endParaRPr lang="en-US" sz="1800" i="1"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solidFill>
                                      <a:schemeClr val="tx1"/>
                                    </a:solidFill>
                                    <a:latin typeface="Cambria Math" panose="02040503050406030204" pitchFamily="18" charset="0"/>
                                    <a:ea typeface="Cambria Math" panose="02040503050406030204" pitchFamily="18" charset="0"/>
                                  </a:rPr>
                                  <m:t>3</m:t>
                                </m:r>
                              </m:oMath>
                            </m:oMathPara>
                          </a14:m>
                          <a:endParaRPr lang="en-US" sz="1800" dirty="0">
                            <a:solidFill>
                              <a:schemeClr val="tx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3713220781"/>
                      </a:ext>
                    </a:extLst>
                  </a:tr>
                  <a:tr h="324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[3,0]</m:t>
                                </m:r>
                              </m:oMath>
                            </m:oMathPara>
                          </a14:m>
                          <a:endParaRPr lang="en-US" sz="1800" i="1"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4</m:t>
                                </m:r>
                              </m:oMath>
                            </m:oMathPara>
                          </a14:m>
                          <a:endParaRPr lang="en-US" sz="180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4062228357"/>
                      </a:ext>
                    </a:extLst>
                  </a:tr>
                </a:tbl>
              </a:graphicData>
            </a:graphic>
          </p:graphicFrame>
        </mc:Choice>
        <mc:Fallback xmlns="">
          <p:graphicFrame>
            <p:nvGraphicFramePr>
              <p:cNvPr id="27" name="Table 26">
                <a:extLst>
                  <a:ext uri="{FF2B5EF4-FFF2-40B4-BE49-F238E27FC236}">
                    <a16:creationId xmlns:a16="http://schemas.microsoft.com/office/drawing/2014/main" id="{17E4D1C1-3074-AE43-BF8F-5F2927B297DE}"/>
                  </a:ext>
                </a:extLst>
              </p:cNvPr>
              <p:cNvGraphicFramePr>
                <a:graphicFrameLocks noGrp="1"/>
              </p:cNvGraphicFramePr>
              <p:nvPr>
                <p:extLst>
                  <p:ext uri="{D42A27DB-BD31-4B8C-83A1-F6EECF244321}">
                    <p14:modId xmlns:p14="http://schemas.microsoft.com/office/powerpoint/2010/main" val="530080392"/>
                  </p:ext>
                </p:extLst>
              </p:nvPr>
            </p:nvGraphicFramePr>
            <p:xfrm>
              <a:off x="8268397" y="904869"/>
              <a:ext cx="1622235" cy="1828800"/>
            </p:xfrm>
            <a:graphic>
              <a:graphicData uri="http://schemas.openxmlformats.org/drawingml/2006/table">
                <a:tbl>
                  <a:tblPr firstRow="1" bandRow="1">
                    <a:tableStyleId>{793D81CF-94F2-401A-BA57-92F5A7B2D0C5}</a:tableStyleId>
                  </a:tblPr>
                  <a:tblGrid>
                    <a:gridCol w="1334770">
                      <a:extLst>
                        <a:ext uri="{9D8B030D-6E8A-4147-A177-3AD203B41FA5}">
                          <a16:colId xmlns:a16="http://schemas.microsoft.com/office/drawing/2014/main" val="20000"/>
                        </a:ext>
                      </a:extLst>
                    </a:gridCol>
                    <a:gridCol w="287465">
                      <a:extLst>
                        <a:ext uri="{9D8B030D-6E8A-4147-A177-3AD203B41FA5}">
                          <a16:colId xmlns:a16="http://schemas.microsoft.com/office/drawing/2014/main" val="20003"/>
                        </a:ext>
                      </a:extLst>
                    </a:gridCol>
                  </a:tblGrid>
                  <a:tr h="365760">
                    <a:tc>
                      <a:txBody>
                        <a:bodyPr/>
                        <a:lstStyle/>
                        <a:p>
                          <a:endParaRPr lang="en-US"/>
                        </a:p>
                      </a:txBody>
                      <a:tcPr marL="45720" marR="45720">
                        <a:blipFill>
                          <a:blip r:embed="rId7"/>
                          <a:stretch>
                            <a:fillRect l="-952" t="-3448" r="-22857" b="-410345"/>
                          </a:stretch>
                        </a:blipFill>
                      </a:tcPr>
                    </a:tc>
                    <a:tc>
                      <a:txBody>
                        <a:bodyPr/>
                        <a:lstStyle/>
                        <a:p>
                          <a:endParaRPr lang="en-US"/>
                        </a:p>
                      </a:txBody>
                      <a:tcPr marL="45720" marR="45720">
                        <a:blipFill>
                          <a:blip r:embed="rId7"/>
                          <a:stretch>
                            <a:fillRect l="-460870" t="-3448" r="-4348" b="-410345"/>
                          </a:stretch>
                        </a:blipFill>
                      </a:tcPr>
                    </a:tc>
                    <a:extLst>
                      <a:ext uri="{0D108BD9-81ED-4DB2-BD59-A6C34878D82A}">
                        <a16:rowId xmlns:a16="http://schemas.microsoft.com/office/drawing/2014/main" val="10000"/>
                      </a:ext>
                    </a:extLst>
                  </a:tr>
                  <a:tr h="365760">
                    <a:tc>
                      <a:txBody>
                        <a:bodyPr/>
                        <a:lstStyle/>
                        <a:p>
                          <a:endParaRPr lang="en-US"/>
                        </a:p>
                      </a:txBody>
                      <a:tcPr marL="45720" marR="45720">
                        <a:blipFill>
                          <a:blip r:embed="rId7"/>
                          <a:stretch>
                            <a:fillRect l="-952" t="-103448" r="-22857" b="-310345"/>
                          </a:stretch>
                        </a:blipFill>
                      </a:tcPr>
                    </a:tc>
                    <a:tc>
                      <a:txBody>
                        <a:bodyPr/>
                        <a:lstStyle/>
                        <a:p>
                          <a:endParaRPr lang="en-US"/>
                        </a:p>
                      </a:txBody>
                      <a:tcPr marL="45720" marR="45720">
                        <a:blipFill>
                          <a:blip r:embed="rId7"/>
                          <a:stretch>
                            <a:fillRect l="-460870" t="-103448" r="-4348" b="-310345"/>
                          </a:stretch>
                        </a:blipFill>
                      </a:tcPr>
                    </a:tc>
                    <a:extLst>
                      <a:ext uri="{0D108BD9-81ED-4DB2-BD59-A6C34878D82A}">
                        <a16:rowId xmlns:a16="http://schemas.microsoft.com/office/drawing/2014/main" val="10001"/>
                      </a:ext>
                    </a:extLst>
                  </a:tr>
                  <a:tr h="365760">
                    <a:tc>
                      <a:txBody>
                        <a:bodyPr/>
                        <a:lstStyle/>
                        <a:p>
                          <a:endParaRPr lang="en-US"/>
                        </a:p>
                      </a:txBody>
                      <a:tcPr marL="45720" marR="45720">
                        <a:blipFill>
                          <a:blip r:embed="rId7"/>
                          <a:stretch>
                            <a:fillRect l="-952" t="-203448" r="-22857" b="-210345"/>
                          </a:stretch>
                        </a:blipFill>
                      </a:tcPr>
                    </a:tc>
                    <a:tc>
                      <a:txBody>
                        <a:bodyPr/>
                        <a:lstStyle/>
                        <a:p>
                          <a:endParaRPr lang="en-US"/>
                        </a:p>
                      </a:txBody>
                      <a:tcPr marL="45720" marR="45720">
                        <a:blipFill>
                          <a:blip r:embed="rId7"/>
                          <a:stretch>
                            <a:fillRect l="-460870" t="-203448" r="-4348" b="-210345"/>
                          </a:stretch>
                        </a:blipFill>
                      </a:tcPr>
                    </a:tc>
                    <a:extLst>
                      <a:ext uri="{0D108BD9-81ED-4DB2-BD59-A6C34878D82A}">
                        <a16:rowId xmlns:a16="http://schemas.microsoft.com/office/drawing/2014/main" val="10005"/>
                      </a:ext>
                    </a:extLst>
                  </a:tr>
                  <a:tr h="365760">
                    <a:tc>
                      <a:txBody>
                        <a:bodyPr/>
                        <a:lstStyle/>
                        <a:p>
                          <a:endParaRPr lang="en-US"/>
                        </a:p>
                      </a:txBody>
                      <a:tcPr marL="45720" marR="45720">
                        <a:blipFill>
                          <a:blip r:embed="rId7"/>
                          <a:stretch>
                            <a:fillRect l="-952" t="-303448" r="-22857" b="-110345"/>
                          </a:stretch>
                        </a:blipFill>
                      </a:tcPr>
                    </a:tc>
                    <a:tc>
                      <a:txBody>
                        <a:bodyPr/>
                        <a:lstStyle/>
                        <a:p>
                          <a:endParaRPr lang="en-US"/>
                        </a:p>
                      </a:txBody>
                      <a:tcPr marL="45720" marR="45720">
                        <a:blipFill>
                          <a:blip r:embed="rId7"/>
                          <a:stretch>
                            <a:fillRect l="-460870" t="-303448" r="-4348" b="-110345"/>
                          </a:stretch>
                        </a:blipFill>
                      </a:tcPr>
                    </a:tc>
                    <a:extLst>
                      <a:ext uri="{0D108BD9-81ED-4DB2-BD59-A6C34878D82A}">
                        <a16:rowId xmlns:a16="http://schemas.microsoft.com/office/drawing/2014/main" val="3713220781"/>
                      </a:ext>
                    </a:extLst>
                  </a:tr>
                  <a:tr h="365760">
                    <a:tc>
                      <a:txBody>
                        <a:bodyPr/>
                        <a:lstStyle/>
                        <a:p>
                          <a:endParaRPr lang="en-US"/>
                        </a:p>
                      </a:txBody>
                      <a:tcPr marL="45720" marR="45720">
                        <a:blipFill>
                          <a:blip r:embed="rId7"/>
                          <a:stretch>
                            <a:fillRect l="-952" t="-403448" r="-22857" b="-10345"/>
                          </a:stretch>
                        </a:blipFill>
                      </a:tcPr>
                    </a:tc>
                    <a:tc>
                      <a:txBody>
                        <a:bodyPr/>
                        <a:lstStyle/>
                        <a:p>
                          <a:endParaRPr lang="en-US"/>
                        </a:p>
                      </a:txBody>
                      <a:tcPr marL="45720" marR="45720">
                        <a:blipFill>
                          <a:blip r:embed="rId7"/>
                          <a:stretch>
                            <a:fillRect l="-460870" t="-403448" r="-4348" b="-10345"/>
                          </a:stretch>
                        </a:blipFill>
                      </a:tcPr>
                    </a:tc>
                    <a:extLst>
                      <a:ext uri="{0D108BD9-81ED-4DB2-BD59-A6C34878D82A}">
                        <a16:rowId xmlns:a16="http://schemas.microsoft.com/office/drawing/2014/main" val="4062228357"/>
                      </a:ext>
                    </a:extLst>
                  </a:tr>
                </a:tbl>
              </a:graphicData>
            </a:graphic>
          </p:graphicFrame>
        </mc:Fallback>
      </mc:AlternateContent>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BB599006-3E22-3F44-B97B-4456276CDFE4}"/>
                  </a:ext>
                </a:extLst>
              </p:cNvPr>
              <p:cNvSpPr txBox="1"/>
              <p:nvPr/>
            </p:nvSpPr>
            <p:spPr>
              <a:xfrm>
                <a:off x="10861153" y="1190763"/>
                <a:ext cx="970522" cy="45429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ea typeface="Cambria Math" panose="02040503050406030204" pitchFamily="18" charset="0"/>
                        </a:rPr>
                        <m:t>→</m:t>
                      </m:r>
                      <m:f>
                        <m:fPr>
                          <m:type m:val="skw"/>
                          <m:ctrlPr>
                            <a:rPr lang="de-DE" i="1">
                              <a:latin typeface="Cambria Math" panose="02040503050406030204" pitchFamily="18" charset="0"/>
                              <a:ea typeface="Cambria Math" panose="02040503050406030204" pitchFamily="18" charset="0"/>
                            </a:rPr>
                          </m:ctrlPr>
                        </m:fPr>
                        <m:num>
                          <m:r>
                            <a:rPr lang="de-DE" i="1">
                              <a:latin typeface="Cambria Math" panose="02040503050406030204" pitchFamily="18" charset="0"/>
                              <a:ea typeface="Cambria Math" panose="02040503050406030204" pitchFamily="18" charset="0"/>
                            </a:rPr>
                            <m:t>1</m:t>
                          </m:r>
                        </m:num>
                        <m:den>
                          <m:r>
                            <a:rPr lang="de-DE" i="1">
                              <a:latin typeface="Cambria Math" panose="02040503050406030204" pitchFamily="18" charset="0"/>
                              <a:ea typeface="Cambria Math" panose="02040503050406030204" pitchFamily="18" charset="0"/>
                            </a:rPr>
                            <m:t>20</m:t>
                          </m:r>
                        </m:den>
                      </m:f>
                    </m:oMath>
                  </m:oMathPara>
                </a14:m>
                <a:endParaRPr lang="de-DE" dirty="0">
                  <a:ea typeface="Cambria Math" panose="02040503050406030204" pitchFamily="18" charset="0"/>
                </a:endParaRPr>
              </a:p>
            </p:txBody>
          </p:sp>
        </mc:Choice>
        <mc:Fallback xmlns="">
          <p:sp>
            <p:nvSpPr>
              <p:cNvPr id="14" name="TextBox 13">
                <a:extLst>
                  <a:ext uri="{FF2B5EF4-FFF2-40B4-BE49-F238E27FC236}">
                    <a16:creationId xmlns:a16="http://schemas.microsoft.com/office/drawing/2014/main" id="{BB599006-3E22-3F44-B97B-4456276CDFE4}"/>
                  </a:ext>
                </a:extLst>
              </p:cNvPr>
              <p:cNvSpPr txBox="1">
                <a:spLocks noRot="1" noChangeAspect="1" noMove="1" noResize="1" noEditPoints="1" noAdjustHandles="1" noChangeArrowheads="1" noChangeShapeType="1" noTextEdit="1"/>
              </p:cNvSpPr>
              <p:nvPr/>
            </p:nvSpPr>
            <p:spPr>
              <a:xfrm>
                <a:off x="10861153" y="1190763"/>
                <a:ext cx="970522" cy="454292"/>
              </a:xfrm>
              <a:prstGeom prst="rect">
                <a:avLst/>
              </a:prstGeom>
              <a:blipFill>
                <a:blip r:embed="rId8"/>
                <a:stretch>
                  <a:fillRect l="-1282" t="-108108" r="-2564" b="-17027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6B7ABF05-C823-444D-B68D-4C8593CB7A85}"/>
                  </a:ext>
                </a:extLst>
              </p:cNvPr>
              <p:cNvSpPr txBox="1"/>
              <p:nvPr/>
            </p:nvSpPr>
            <p:spPr>
              <a:xfrm>
                <a:off x="10861153" y="1553634"/>
                <a:ext cx="970522" cy="45429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m:t>
                      </m:r>
                      <m:f>
                        <m:fPr>
                          <m:type m:val="skw"/>
                          <m:ctrlPr>
                            <a:rPr lang="de-DE" i="1">
                              <a:latin typeface="Cambria Math" panose="02040503050406030204" pitchFamily="18" charset="0"/>
                              <a:ea typeface="Cambria Math" panose="02040503050406030204" pitchFamily="18" charset="0"/>
                            </a:rPr>
                          </m:ctrlPr>
                        </m:fPr>
                        <m:num>
                          <m:r>
                            <a:rPr lang="de-DE" b="0" i="1" smtClean="0">
                              <a:latin typeface="Cambria Math" panose="02040503050406030204" pitchFamily="18" charset="0"/>
                              <a:ea typeface="Cambria Math" panose="02040503050406030204" pitchFamily="18" charset="0"/>
                            </a:rPr>
                            <m:t>6</m:t>
                          </m:r>
                        </m:num>
                        <m:den>
                          <m:r>
                            <a:rPr lang="de-DE" i="1">
                              <a:latin typeface="Cambria Math" panose="02040503050406030204" pitchFamily="18" charset="0"/>
                              <a:ea typeface="Cambria Math" panose="02040503050406030204" pitchFamily="18" charset="0"/>
                            </a:rPr>
                            <m:t>20</m:t>
                          </m:r>
                        </m:den>
                      </m:f>
                    </m:oMath>
                  </m:oMathPara>
                </a14:m>
                <a:endParaRPr lang="de-DE" dirty="0">
                  <a:ea typeface="Cambria Math" panose="02040503050406030204" pitchFamily="18" charset="0"/>
                </a:endParaRPr>
              </a:p>
            </p:txBody>
          </p:sp>
        </mc:Choice>
        <mc:Fallback xmlns="">
          <p:sp>
            <p:nvSpPr>
              <p:cNvPr id="15" name="TextBox 14">
                <a:extLst>
                  <a:ext uri="{FF2B5EF4-FFF2-40B4-BE49-F238E27FC236}">
                    <a16:creationId xmlns:a16="http://schemas.microsoft.com/office/drawing/2014/main" id="{6B7ABF05-C823-444D-B68D-4C8593CB7A85}"/>
                  </a:ext>
                </a:extLst>
              </p:cNvPr>
              <p:cNvSpPr txBox="1">
                <a:spLocks noRot="1" noChangeAspect="1" noMove="1" noResize="1" noEditPoints="1" noAdjustHandles="1" noChangeArrowheads="1" noChangeShapeType="1" noTextEdit="1"/>
              </p:cNvSpPr>
              <p:nvPr/>
            </p:nvSpPr>
            <p:spPr>
              <a:xfrm>
                <a:off x="10861153" y="1553634"/>
                <a:ext cx="970522" cy="454292"/>
              </a:xfrm>
              <a:prstGeom prst="rect">
                <a:avLst/>
              </a:prstGeom>
              <a:blipFill>
                <a:blip r:embed="rId9"/>
                <a:stretch>
                  <a:fillRect l="-1282" t="-108108" r="-2564" b="-17297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A35399E0-BA97-A14C-A5BF-D1CE2D0EF1D8}"/>
                  </a:ext>
                </a:extLst>
              </p:cNvPr>
              <p:cNvSpPr txBox="1"/>
              <p:nvPr/>
            </p:nvSpPr>
            <p:spPr>
              <a:xfrm>
                <a:off x="10861153" y="1916505"/>
                <a:ext cx="970522" cy="45429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m:t>
                      </m:r>
                      <m:f>
                        <m:fPr>
                          <m:type m:val="skw"/>
                          <m:ctrlPr>
                            <a:rPr lang="de-DE" i="1">
                              <a:latin typeface="Cambria Math" panose="02040503050406030204" pitchFamily="18" charset="0"/>
                              <a:ea typeface="Cambria Math" panose="02040503050406030204" pitchFamily="18" charset="0"/>
                            </a:rPr>
                          </m:ctrlPr>
                        </m:fPr>
                        <m:num>
                          <m:r>
                            <a:rPr lang="de-DE" b="0" i="1" smtClean="0">
                              <a:latin typeface="Cambria Math" panose="02040503050406030204" pitchFamily="18" charset="0"/>
                              <a:ea typeface="Cambria Math" panose="02040503050406030204" pitchFamily="18" charset="0"/>
                            </a:rPr>
                            <m:t>9</m:t>
                          </m:r>
                        </m:num>
                        <m:den>
                          <m:r>
                            <a:rPr lang="de-DE" i="1">
                              <a:latin typeface="Cambria Math" panose="02040503050406030204" pitchFamily="18" charset="0"/>
                              <a:ea typeface="Cambria Math" panose="02040503050406030204" pitchFamily="18" charset="0"/>
                            </a:rPr>
                            <m:t>20</m:t>
                          </m:r>
                        </m:den>
                      </m:f>
                    </m:oMath>
                  </m:oMathPara>
                </a14:m>
                <a:endParaRPr lang="de-DE" dirty="0">
                  <a:ea typeface="Cambria Math" panose="02040503050406030204" pitchFamily="18" charset="0"/>
                </a:endParaRPr>
              </a:p>
            </p:txBody>
          </p:sp>
        </mc:Choice>
        <mc:Fallback xmlns="">
          <p:sp>
            <p:nvSpPr>
              <p:cNvPr id="19" name="TextBox 18">
                <a:extLst>
                  <a:ext uri="{FF2B5EF4-FFF2-40B4-BE49-F238E27FC236}">
                    <a16:creationId xmlns:a16="http://schemas.microsoft.com/office/drawing/2014/main" id="{A35399E0-BA97-A14C-A5BF-D1CE2D0EF1D8}"/>
                  </a:ext>
                </a:extLst>
              </p:cNvPr>
              <p:cNvSpPr txBox="1">
                <a:spLocks noRot="1" noChangeAspect="1" noMove="1" noResize="1" noEditPoints="1" noAdjustHandles="1" noChangeArrowheads="1" noChangeShapeType="1" noTextEdit="1"/>
              </p:cNvSpPr>
              <p:nvPr/>
            </p:nvSpPr>
            <p:spPr>
              <a:xfrm>
                <a:off x="10861153" y="1916505"/>
                <a:ext cx="970522" cy="454292"/>
              </a:xfrm>
              <a:prstGeom prst="rect">
                <a:avLst/>
              </a:prstGeom>
              <a:blipFill>
                <a:blip r:embed="rId10"/>
                <a:stretch>
                  <a:fillRect l="-1282" t="-108108" r="-2564" b="-17027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3C80A252-D91E-5946-A9BE-2D65DD15FCF4}"/>
                  </a:ext>
                </a:extLst>
              </p:cNvPr>
              <p:cNvSpPr txBox="1"/>
              <p:nvPr/>
            </p:nvSpPr>
            <p:spPr>
              <a:xfrm>
                <a:off x="10861153" y="2279377"/>
                <a:ext cx="970522" cy="45429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ea typeface="Cambria Math" panose="02040503050406030204" pitchFamily="18" charset="0"/>
                        </a:rPr>
                        <m:t>→</m:t>
                      </m:r>
                      <m:f>
                        <m:fPr>
                          <m:type m:val="skw"/>
                          <m:ctrlPr>
                            <a:rPr lang="de-DE" i="1">
                              <a:latin typeface="Cambria Math" panose="02040503050406030204" pitchFamily="18" charset="0"/>
                              <a:ea typeface="Cambria Math" panose="02040503050406030204" pitchFamily="18" charset="0"/>
                            </a:rPr>
                          </m:ctrlPr>
                        </m:fPr>
                        <m:num>
                          <m:r>
                            <a:rPr lang="de-DE" i="1">
                              <a:latin typeface="Cambria Math" panose="02040503050406030204" pitchFamily="18" charset="0"/>
                              <a:ea typeface="Cambria Math" panose="02040503050406030204" pitchFamily="18" charset="0"/>
                            </a:rPr>
                            <m:t>4</m:t>
                          </m:r>
                        </m:num>
                        <m:den>
                          <m:r>
                            <a:rPr lang="de-DE" i="1">
                              <a:latin typeface="Cambria Math" panose="02040503050406030204" pitchFamily="18" charset="0"/>
                              <a:ea typeface="Cambria Math" panose="02040503050406030204" pitchFamily="18" charset="0"/>
                            </a:rPr>
                            <m:t>20</m:t>
                          </m:r>
                        </m:den>
                      </m:f>
                    </m:oMath>
                  </m:oMathPara>
                </a14:m>
                <a:endParaRPr lang="de-DE" dirty="0">
                  <a:ea typeface="Cambria Math" panose="02040503050406030204" pitchFamily="18" charset="0"/>
                </a:endParaRPr>
              </a:p>
            </p:txBody>
          </p:sp>
        </mc:Choice>
        <mc:Fallback xmlns="">
          <p:sp>
            <p:nvSpPr>
              <p:cNvPr id="20" name="TextBox 19">
                <a:extLst>
                  <a:ext uri="{FF2B5EF4-FFF2-40B4-BE49-F238E27FC236}">
                    <a16:creationId xmlns:a16="http://schemas.microsoft.com/office/drawing/2014/main" id="{3C80A252-D91E-5946-A9BE-2D65DD15FCF4}"/>
                  </a:ext>
                </a:extLst>
              </p:cNvPr>
              <p:cNvSpPr txBox="1">
                <a:spLocks noRot="1" noChangeAspect="1" noMove="1" noResize="1" noEditPoints="1" noAdjustHandles="1" noChangeArrowheads="1" noChangeShapeType="1" noTextEdit="1"/>
              </p:cNvSpPr>
              <p:nvPr/>
            </p:nvSpPr>
            <p:spPr>
              <a:xfrm>
                <a:off x="10861153" y="2279377"/>
                <a:ext cx="970522" cy="454292"/>
              </a:xfrm>
              <a:prstGeom prst="rect">
                <a:avLst/>
              </a:prstGeom>
              <a:blipFill>
                <a:blip r:embed="rId11"/>
                <a:stretch>
                  <a:fillRect l="-1282" t="-110811" r="-2564" b="-170270"/>
                </a:stretch>
              </a:blipFill>
            </p:spPr>
            <p:txBody>
              <a:bodyPr/>
              <a:lstStyle/>
              <a:p>
                <a:r>
                  <a:rPr lang="en-GB">
                    <a:noFill/>
                  </a:rPr>
                  <a:t> </a:t>
                </a:r>
              </a:p>
            </p:txBody>
          </p:sp>
        </mc:Fallback>
      </mc:AlternateContent>
      <p:sp>
        <p:nvSpPr>
          <p:cNvPr id="9" name="TextBox 8">
            <a:extLst>
              <a:ext uri="{FF2B5EF4-FFF2-40B4-BE49-F238E27FC236}">
                <a16:creationId xmlns:a16="http://schemas.microsoft.com/office/drawing/2014/main" id="{D9B656DE-0AA5-3345-A5E9-F8490B980851}"/>
              </a:ext>
            </a:extLst>
          </p:cNvPr>
          <p:cNvSpPr txBox="1"/>
          <p:nvPr/>
        </p:nvSpPr>
        <p:spPr>
          <a:xfrm>
            <a:off x="9866010" y="732086"/>
            <a:ext cx="1019766" cy="523220"/>
          </a:xfrm>
          <a:prstGeom prst="rect">
            <a:avLst/>
          </a:prstGeom>
          <a:noFill/>
        </p:spPr>
        <p:txBody>
          <a:bodyPr wrap="none" rtlCol="0">
            <a:spAutoFit/>
          </a:bodyPr>
          <a:lstStyle/>
          <a:p>
            <a:pPr algn="ctr"/>
            <a:r>
              <a:rPr lang="en-GB" sz="1400" dirty="0"/>
              <a:t>single</a:t>
            </a:r>
          </a:p>
          <a:p>
            <a:pPr algn="ctr"/>
            <a:r>
              <a:rPr lang="en-GB" sz="1400" dirty="0"/>
              <a:t>assignment</a:t>
            </a:r>
          </a:p>
        </p:txBody>
      </p:sp>
      <p:sp>
        <p:nvSpPr>
          <p:cNvPr id="21" name="TextBox 20">
            <a:extLst>
              <a:ext uri="{FF2B5EF4-FFF2-40B4-BE49-F238E27FC236}">
                <a16:creationId xmlns:a16="http://schemas.microsoft.com/office/drawing/2014/main" id="{CA6A9E5C-279D-7C4E-B059-282B3AD62EDA}"/>
              </a:ext>
            </a:extLst>
          </p:cNvPr>
          <p:cNvSpPr txBox="1"/>
          <p:nvPr/>
        </p:nvSpPr>
        <p:spPr>
          <a:xfrm>
            <a:off x="10813577" y="732086"/>
            <a:ext cx="1090298" cy="523220"/>
          </a:xfrm>
          <a:prstGeom prst="rect">
            <a:avLst/>
          </a:prstGeom>
          <a:noFill/>
        </p:spPr>
        <p:txBody>
          <a:bodyPr wrap="none" rtlCol="0">
            <a:spAutoFit/>
          </a:bodyPr>
          <a:lstStyle/>
          <a:p>
            <a:pPr algn="ctr"/>
            <a:r>
              <a:rPr lang="en-GB" sz="1400" dirty="0"/>
              <a:t>all</a:t>
            </a:r>
          </a:p>
          <a:p>
            <a:pPr algn="ctr"/>
            <a:r>
              <a:rPr lang="en-GB" sz="1400" dirty="0"/>
              <a:t>assignments</a:t>
            </a:r>
          </a:p>
        </p:txBody>
      </p:sp>
      <p:grpSp>
        <p:nvGrpSpPr>
          <p:cNvPr id="61" name="Group 60">
            <a:extLst>
              <a:ext uri="{FF2B5EF4-FFF2-40B4-BE49-F238E27FC236}">
                <a16:creationId xmlns:a16="http://schemas.microsoft.com/office/drawing/2014/main" id="{F7DBC7C1-E311-C641-9B7A-AEC89E5084AC}"/>
              </a:ext>
            </a:extLst>
          </p:cNvPr>
          <p:cNvGrpSpPr/>
          <p:nvPr/>
        </p:nvGrpSpPr>
        <p:grpSpPr>
          <a:xfrm>
            <a:off x="6315684" y="1231696"/>
            <a:ext cx="1715812" cy="911955"/>
            <a:chOff x="5933167" y="3935548"/>
            <a:chExt cx="1715812" cy="911955"/>
          </a:xfrm>
        </p:grpSpPr>
        <mc:AlternateContent xmlns:mc="http://schemas.openxmlformats.org/markup-compatibility/2006" xmlns:a14="http://schemas.microsoft.com/office/drawing/2010/main">
          <mc:Choice Requires="a14">
            <p:sp>
              <p:nvSpPr>
                <p:cNvPr id="62" name="TextBox 61">
                  <a:extLst>
                    <a:ext uri="{FF2B5EF4-FFF2-40B4-BE49-F238E27FC236}">
                      <a16:creationId xmlns:a16="http://schemas.microsoft.com/office/drawing/2014/main" id="{E9617FC3-B519-7C48-B98A-408E36CC42BA}"/>
                    </a:ext>
                  </a:extLst>
                </p:cNvPr>
                <p:cNvSpPr txBox="1"/>
                <p:nvPr/>
              </p:nvSpPr>
              <p:spPr>
                <a:xfrm>
                  <a:off x="5933167" y="4457990"/>
                  <a:ext cx="171581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m:t>
                            </m:r>
                          </m:e>
                          <m:sub>
                            <m:r>
                              <a:rPr lang="de-DE" i="1">
                                <a:solidFill>
                                  <a:srgbClr val="FFC000"/>
                                </a:solidFill>
                                <a:latin typeface="Cambria Math" panose="02040503050406030204" pitchFamily="18" charset="0"/>
                              </a:rPr>
                              <m:t>𝑋</m:t>
                            </m:r>
                          </m:sub>
                        </m:sSub>
                        <m:d>
                          <m:dPr>
                            <m:begChr m:val="["/>
                            <m:endChr m:val="]"/>
                            <m:ctrlPr>
                              <a:rPr lang="de-DE" i="1">
                                <a:solidFill>
                                  <a:srgbClr val="FFC000"/>
                                </a:solidFill>
                                <a:latin typeface="Cambria Math" panose="02040503050406030204" pitchFamily="18" charset="0"/>
                              </a:rPr>
                            </m:ctrlPr>
                          </m:dPr>
                          <m:e>
                            <m:r>
                              <a:rPr lang="de-DE" i="1">
                                <a:solidFill>
                                  <a:srgbClr val="FFC000"/>
                                </a:solidFill>
                                <a:latin typeface="Cambria Math"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charset="0"/>
                                  </a:rPr>
                                  <m:t>𝑋</m:t>
                                </m:r>
                              </m:e>
                            </m:d>
                          </m:e>
                        </m:d>
                      </m:oMath>
                    </m:oMathPara>
                  </a14:m>
                  <a:endParaRPr lang="en-GB" dirty="0">
                    <a:solidFill>
                      <a:srgbClr val="FFC000"/>
                    </a:solidFill>
                  </a:endParaRPr>
                </a:p>
              </p:txBody>
            </p:sp>
          </mc:Choice>
          <mc:Fallback xmlns="">
            <p:sp>
              <p:nvSpPr>
                <p:cNvPr id="185" name="TextBox 184">
                  <a:extLst>
                    <a:ext uri="{FF2B5EF4-FFF2-40B4-BE49-F238E27FC236}">
                      <a16:creationId xmlns:a16="http://schemas.microsoft.com/office/drawing/2014/main" id="{E4841EF2-9E3E-1C43-88FD-5FFD794FBD12}"/>
                    </a:ext>
                  </a:extLst>
                </p:cNvPr>
                <p:cNvSpPr txBox="1">
                  <a:spLocks noRot="1" noChangeAspect="1" noMove="1" noResize="1" noEditPoints="1" noAdjustHandles="1" noChangeArrowheads="1" noChangeShapeType="1" noTextEdit="1"/>
                </p:cNvSpPr>
                <p:nvPr/>
              </p:nvSpPr>
              <p:spPr>
                <a:xfrm>
                  <a:off x="5933167" y="4457990"/>
                  <a:ext cx="1715812" cy="389513"/>
                </a:xfrm>
                <a:prstGeom prst="ellipse">
                  <a:avLst/>
                </a:prstGeom>
                <a:blipFill>
                  <a:blip r:embed="rId26"/>
                  <a:stretch>
                    <a:fillRect/>
                  </a:stretch>
                </a:blipFill>
                <a:ln>
                  <a:solidFill>
                    <a:schemeClr val="tx1"/>
                  </a:solidFill>
                </a:ln>
              </p:spPr>
              <p:txBody>
                <a:bodyPr/>
                <a:lstStyle/>
                <a:p>
                  <a:r>
                    <a:rPr lang="en-GB">
                      <a:noFill/>
                    </a:rPr>
                    <a:t> </a:t>
                  </a:r>
                </a:p>
              </p:txBody>
            </p:sp>
          </mc:Fallback>
        </mc:AlternateContent>
        <p:cxnSp>
          <p:nvCxnSpPr>
            <p:cNvPr id="63" name="Straight Connector 62">
              <a:extLst>
                <a:ext uri="{FF2B5EF4-FFF2-40B4-BE49-F238E27FC236}">
                  <a16:creationId xmlns:a16="http://schemas.microsoft.com/office/drawing/2014/main" id="{4BB3AEE9-B6AA-CE45-9646-AC4307CC1ABA}"/>
                </a:ext>
              </a:extLst>
            </p:cNvPr>
            <p:cNvCxnSpPr>
              <a:cxnSpLocks/>
              <a:stCxn id="66" idx="2"/>
              <a:endCxn id="62" idx="0"/>
            </p:cNvCxnSpPr>
            <p:nvPr/>
          </p:nvCxnSpPr>
          <p:spPr>
            <a:xfrm>
              <a:off x="6789679" y="4125628"/>
              <a:ext cx="1394"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F0728AD3-23DC-D146-B4C0-68ED65F4C1B9}"/>
                </a:ext>
              </a:extLst>
            </p:cNvPr>
            <p:cNvGrpSpPr/>
            <p:nvPr/>
          </p:nvGrpSpPr>
          <p:grpSpPr>
            <a:xfrm>
              <a:off x="6315729" y="3935548"/>
              <a:ext cx="592030" cy="392260"/>
              <a:chOff x="6315729" y="3935548"/>
              <a:chExt cx="592030" cy="392260"/>
            </a:xfrm>
          </p:grpSpPr>
          <p:sp>
            <p:nvSpPr>
              <p:cNvPr id="65" name="Rectangle 64">
                <a:extLst>
                  <a:ext uri="{FF2B5EF4-FFF2-40B4-BE49-F238E27FC236}">
                    <a16:creationId xmlns:a16="http://schemas.microsoft.com/office/drawing/2014/main" id="{1A80BDC6-1179-E746-ADBB-C892F75D4CFD}"/>
                  </a:ext>
                </a:extLst>
              </p:cNvPr>
              <p:cNvSpPr/>
              <p:nvPr/>
            </p:nvSpPr>
            <p:spPr>
              <a:xfrm>
                <a:off x="6671599" y="393554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6" name="Rectangle 65">
                <a:extLst>
                  <a:ext uri="{FF2B5EF4-FFF2-40B4-BE49-F238E27FC236}">
                    <a16:creationId xmlns:a16="http://schemas.microsoft.com/office/drawing/2014/main" id="{9D8752A0-75BF-1C44-9F52-3DC4321E3562}"/>
                  </a:ext>
                </a:extLst>
              </p:cNvPr>
              <p:cNvSpPr/>
              <p:nvPr/>
            </p:nvSpPr>
            <p:spPr>
              <a:xfrm>
                <a:off x="6717679"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66">
                <a:extLst>
                  <a:ext uri="{FF2B5EF4-FFF2-40B4-BE49-F238E27FC236}">
                    <a16:creationId xmlns:a16="http://schemas.microsoft.com/office/drawing/2014/main" id="{C496D27F-E657-494D-B258-2CDDCCB32116}"/>
                  </a:ext>
                </a:extLst>
              </p:cNvPr>
              <p:cNvSpPr/>
              <p:nvPr/>
            </p:nvSpPr>
            <p:spPr>
              <a:xfrm>
                <a:off x="6763759" y="40277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FDEC3019-DC28-3B4D-8246-547EF89E34D1}"/>
                      </a:ext>
                    </a:extLst>
                  </p:cNvPr>
                  <p:cNvSpPr txBox="1"/>
                  <p:nvPr/>
                </p:nvSpPr>
                <p:spPr>
                  <a:xfrm>
                    <a:off x="6315729" y="4050809"/>
                    <a:ext cx="266803"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p>
                            <m:sSupPr>
                              <m:ctrlPr>
                                <a:rPr lang="de-DE" i="1">
                                  <a:latin typeface="Cambria Math" panose="02040503050406030204" pitchFamily="18" charset="0"/>
                                </a:rPr>
                              </m:ctrlPr>
                            </m:sSupPr>
                            <m:e>
                              <m:r>
                                <a:rPr lang="de-DE" i="1">
                                  <a:latin typeface="Cambria Math" panose="02040503050406030204" pitchFamily="18" charset="0"/>
                                </a:rPr>
                                <m:t>𝑔</m:t>
                              </m:r>
                            </m:e>
                            <m:sup>
                              <m:r>
                                <a:rPr lang="de-DE" i="1">
                                  <a:latin typeface="Cambria Math" panose="02040503050406030204" pitchFamily="18" charset="0"/>
                                </a:rPr>
                                <m:t>′</m:t>
                              </m:r>
                            </m:sup>
                          </m:sSup>
                        </m:oMath>
                      </m:oMathPara>
                    </a14:m>
                    <a:endParaRPr lang="en-GB" dirty="0"/>
                  </a:p>
                </p:txBody>
              </p:sp>
            </mc:Choice>
            <mc:Fallback xmlns="">
              <p:sp>
                <p:nvSpPr>
                  <p:cNvPr id="112" name="TextBox 111">
                    <a:extLst>
                      <a:ext uri="{FF2B5EF4-FFF2-40B4-BE49-F238E27FC236}">
                        <a16:creationId xmlns:a16="http://schemas.microsoft.com/office/drawing/2014/main" id="{80D3D33D-28D8-134B-9061-5D354A2C825B}"/>
                      </a:ext>
                    </a:extLst>
                  </p:cNvPr>
                  <p:cNvSpPr txBox="1">
                    <a:spLocks noRot="1" noChangeAspect="1" noMove="1" noResize="1" noEditPoints="1" noAdjustHandles="1" noChangeArrowheads="1" noChangeShapeType="1" noTextEdit="1"/>
                  </p:cNvSpPr>
                  <p:nvPr/>
                </p:nvSpPr>
                <p:spPr>
                  <a:xfrm>
                    <a:off x="6315729" y="4050809"/>
                    <a:ext cx="266803" cy="276999"/>
                  </a:xfrm>
                  <a:prstGeom prst="rect">
                    <a:avLst/>
                  </a:prstGeom>
                  <a:blipFill>
                    <a:blip r:embed="rId27"/>
                    <a:stretch>
                      <a:fillRect l="-18182" r="-4545" b="-26087"/>
                    </a:stretch>
                  </a:blipFill>
                </p:spPr>
                <p:txBody>
                  <a:bodyPr/>
                  <a:lstStyle/>
                  <a:p>
                    <a:r>
                      <a:rPr lang="en-GB">
                        <a:noFill/>
                      </a:rPr>
                      <a:t> </a:t>
                    </a:r>
                  </a:p>
                </p:txBody>
              </p:sp>
            </mc:Fallback>
          </mc:AlternateContent>
        </p:grpSp>
      </p:grpSp>
    </p:spTree>
    <p:extLst>
      <p:ext uri="{BB962C8B-B14F-4D97-AF65-F5344CB8AC3E}">
        <p14:creationId xmlns:p14="http://schemas.microsoft.com/office/powerpoint/2010/main" val="1107497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6" grpId="0"/>
      <p:bldP spid="17" grpId="0"/>
      <p:bldP spid="18" grpId="0"/>
      <p:bldP spid="14" grpId="0"/>
      <p:bldP spid="15" grpId="0"/>
      <p:bldP spid="19" grpId="0"/>
      <p:bldP spid="20" grpId="0"/>
      <p:bldP spid="9" grpId="0"/>
      <p:bldP spid="21"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EB8957-F662-BA49-8D13-337AB97ED5A4}"/>
              </a:ext>
            </a:extLst>
          </p:cNvPr>
          <p:cNvSpPr>
            <a:spLocks noGrp="1"/>
          </p:cNvSpPr>
          <p:nvPr>
            <p:ph type="title"/>
          </p:nvPr>
        </p:nvSpPr>
        <p:spPr/>
        <p:txBody>
          <a:bodyPr/>
          <a:lstStyle/>
          <a:p>
            <a:r>
              <a:rPr lang="en-GB" dirty="0"/>
              <a:t>Splits Affecting Query Logical Variables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C6CA21CA-6197-434E-A09E-6DD890151FDB}"/>
                  </a:ext>
                </a:extLst>
              </p:cNvPr>
              <p:cNvSpPr>
                <a:spLocks noGrp="1"/>
              </p:cNvSpPr>
              <p:nvPr>
                <p:ph idx="1"/>
              </p:nvPr>
            </p:nvSpPr>
            <p:spPr/>
            <p:txBody>
              <a:bodyPr/>
              <a:lstStyle/>
              <a:p>
                <a:r>
                  <a:rPr lang="en-GB" dirty="0"/>
                  <a:t>Logical variables </a:t>
                </a:r>
                <a14:m>
                  <m:oMath xmlns:m="http://schemas.openxmlformats.org/officeDocument/2006/math">
                    <m:r>
                      <a:rPr lang="en-GB" b="1" i="1" smtClean="0">
                        <a:latin typeface="Cambria Math" panose="02040503050406030204" pitchFamily="18" charset="0"/>
                      </a:rPr>
                      <m:t>𝑿</m:t>
                    </m:r>
                  </m:oMath>
                </a14:m>
                <a:r>
                  <a:rPr lang="en-GB" dirty="0"/>
                  <a:t> in query terms may be split (or grounded) in result</a:t>
                </a:r>
              </a:p>
              <a:p>
                <a:pPr lvl="1"/>
                <a:r>
                  <a:rPr lang="en-GB" dirty="0"/>
                  <a:t>If splits of the model affect the query logical variables</a:t>
                </a:r>
              </a:p>
              <a:p>
                <a:r>
                  <a:rPr lang="en-GB" dirty="0"/>
                  <a:t>Prominent case: evidence; three cases given query PRV </a:t>
                </a:r>
                <a14:m>
                  <m:oMath xmlns:m="http://schemas.openxmlformats.org/officeDocument/2006/math">
                    <m:sSub>
                      <m:sSubPr>
                        <m:ctrlPr>
                          <a:rPr lang="en-GB" b="0" i="1" smtClean="0">
                            <a:latin typeface="Cambria Math" panose="02040503050406030204" pitchFamily="18" charset="0"/>
                          </a:rPr>
                        </m:ctrlPr>
                      </m:sSubPr>
                      <m:e>
                        <m:r>
                          <a:rPr lang="en-GB" i="1">
                            <a:latin typeface="Cambria Math" panose="02040503050406030204" pitchFamily="18" charset="0"/>
                          </a:rPr>
                          <m:t>𝑅</m:t>
                        </m:r>
                        <m:d>
                          <m:dPr>
                            <m:ctrlPr>
                              <a:rPr lang="en-GB" b="0" i="1" smtClean="0">
                                <a:latin typeface="Cambria Math" panose="02040503050406030204" pitchFamily="18" charset="0"/>
                              </a:rPr>
                            </m:ctrlPr>
                          </m:dPr>
                          <m:e>
                            <m:r>
                              <a:rPr lang="en-GB" b="1" i="1">
                                <a:latin typeface="Cambria Math" panose="02040503050406030204" pitchFamily="18" charset="0"/>
                              </a:rPr>
                              <m:t>𝑿</m:t>
                            </m:r>
                          </m:e>
                        </m:d>
                      </m:e>
                      <m:sub>
                        <m:r>
                          <a:rPr lang="en-GB" b="0" i="1" smtClean="0">
                            <a:latin typeface="Cambria Math" panose="02040503050406030204" pitchFamily="18" charset="0"/>
                          </a:rPr>
                          <m:t>|</m:t>
                        </m:r>
                        <m:r>
                          <a:rPr lang="en-GB" b="0" i="1" smtClean="0">
                            <a:latin typeface="Cambria Math" panose="02040503050406030204" pitchFamily="18" charset="0"/>
                          </a:rPr>
                          <m:t>𝐶</m:t>
                        </m:r>
                      </m:sub>
                    </m:sSub>
                  </m:oMath>
                </a14:m>
                <a:r>
                  <a:rPr lang="en-GB" dirty="0"/>
                  <a:t>, evidence PRV </a:t>
                </a:r>
                <a14:m>
                  <m:oMath xmlns:m="http://schemas.openxmlformats.org/officeDocument/2006/math">
                    <m:sSub>
                      <m:sSubPr>
                        <m:ctrlPr>
                          <a:rPr lang="en-GB" b="0" i="1" smtClean="0">
                            <a:latin typeface="Cambria Math" panose="02040503050406030204" pitchFamily="18" charset="0"/>
                          </a:rPr>
                        </m:ctrlPr>
                      </m:sSubPr>
                      <m:e>
                        <m:r>
                          <a:rPr lang="en-GB" i="1">
                            <a:latin typeface="Cambria Math" panose="02040503050406030204" pitchFamily="18" charset="0"/>
                          </a:rPr>
                          <m:t>𝐸</m:t>
                        </m:r>
                        <m:d>
                          <m:dPr>
                            <m:ctrlPr>
                              <a:rPr lang="en-GB" i="1">
                                <a:latin typeface="Cambria Math" panose="02040503050406030204" pitchFamily="18" charset="0"/>
                              </a:rPr>
                            </m:ctrlPr>
                          </m:dPr>
                          <m:e>
                            <m:r>
                              <a:rPr lang="de-DE" b="1" i="1" smtClean="0">
                                <a:latin typeface="Cambria Math" panose="02040503050406030204" pitchFamily="18" charset="0"/>
                              </a:rPr>
                              <m:t>𝒀</m:t>
                            </m:r>
                          </m:e>
                        </m:d>
                      </m:e>
                      <m:sub>
                        <m:r>
                          <a:rPr lang="en-GB" b="0" i="1" smtClean="0">
                            <a:latin typeface="Cambria Math" panose="02040503050406030204" pitchFamily="18" charset="0"/>
                          </a:rPr>
                          <m:t>|</m:t>
                        </m:r>
                        <m:sSub>
                          <m:sSubPr>
                            <m:ctrlPr>
                              <a:rPr lang="en-GB" b="0" i="1" smtClean="0">
                                <a:latin typeface="Cambria Math" panose="02040503050406030204" pitchFamily="18" charset="0"/>
                              </a:rPr>
                            </m:ctrlPr>
                          </m:sSubPr>
                          <m:e>
                            <m:r>
                              <a:rPr lang="en-GB" b="0" i="1" smtClean="0">
                                <a:latin typeface="Cambria Math" panose="02040503050406030204" pitchFamily="18" charset="0"/>
                              </a:rPr>
                              <m:t>𝐶</m:t>
                            </m:r>
                          </m:e>
                          <m:sub>
                            <m:r>
                              <a:rPr lang="en-GB" b="0" i="1" smtClean="0">
                                <a:latin typeface="Cambria Math" panose="02040503050406030204" pitchFamily="18" charset="0"/>
                              </a:rPr>
                              <m:t>𝑒</m:t>
                            </m:r>
                          </m:sub>
                        </m:sSub>
                      </m:sub>
                    </m:sSub>
                  </m:oMath>
                </a14:m>
                <a:endParaRPr lang="en-GB" dirty="0"/>
              </a:p>
              <a:p>
                <a:pPr marL="914400" lvl="1" indent="-457200">
                  <a:buFont typeface="+mj-lt"/>
                  <a:buAutoNum type="arabicPeriod"/>
                </a:pPr>
                <a:r>
                  <a:rPr lang="en-GB" b="0" dirty="0"/>
                  <a:t>Overlap</a:t>
                </a:r>
                <a:r>
                  <a:rPr lang="en-GB" dirty="0"/>
                  <a:t> of instances (i.e., </a:t>
                </a:r>
                <a14:m>
                  <m:oMath xmlns:m="http://schemas.openxmlformats.org/officeDocument/2006/math">
                    <m:r>
                      <a:rPr lang="en-GB" i="1">
                        <a:latin typeface="Cambria Math" panose="02040503050406030204" pitchFamily="18" charset="0"/>
                      </a:rPr>
                      <m:t>𝑅</m:t>
                    </m:r>
                    <m:d>
                      <m:dPr>
                        <m:ctrlPr>
                          <a:rPr lang="en-GB" i="1">
                            <a:latin typeface="Cambria Math" panose="02040503050406030204" pitchFamily="18" charset="0"/>
                          </a:rPr>
                        </m:ctrlPr>
                      </m:dPr>
                      <m:e>
                        <m:r>
                          <a:rPr lang="en-GB" b="1" i="1">
                            <a:latin typeface="Cambria Math" panose="02040503050406030204" pitchFamily="18" charset="0"/>
                          </a:rPr>
                          <m:t>𝑿</m:t>
                        </m:r>
                      </m:e>
                    </m:d>
                    <m:r>
                      <a:rPr lang="en-GB" i="1">
                        <a:latin typeface="Cambria Math" panose="02040503050406030204" pitchFamily="18" charset="0"/>
                      </a:rPr>
                      <m:t>=</m:t>
                    </m:r>
                    <m:r>
                      <a:rPr lang="en-GB" i="1">
                        <a:latin typeface="Cambria Math" panose="02040503050406030204" pitchFamily="18" charset="0"/>
                      </a:rPr>
                      <m:t>𝐸</m:t>
                    </m:r>
                    <m:d>
                      <m:dPr>
                        <m:ctrlPr>
                          <a:rPr lang="en-GB" i="1">
                            <a:latin typeface="Cambria Math" panose="02040503050406030204" pitchFamily="18" charset="0"/>
                          </a:rPr>
                        </m:ctrlPr>
                      </m:dPr>
                      <m:e>
                        <m:r>
                          <a:rPr lang="de-DE" b="1" i="1">
                            <a:latin typeface="Cambria Math" panose="02040503050406030204" pitchFamily="18" charset="0"/>
                          </a:rPr>
                          <m:t>𝒀</m:t>
                        </m:r>
                      </m:e>
                    </m:d>
                  </m:oMath>
                </a14:m>
                <a:r>
                  <a:rPr lang="en-GB" dirty="0"/>
                  <a:t>): </a:t>
                </a:r>
                <a14:m>
                  <m:oMath xmlns:m="http://schemas.openxmlformats.org/officeDocument/2006/math">
                    <m:r>
                      <m:rPr>
                        <m:sty m:val="p"/>
                      </m:rPr>
                      <a:rPr lang="en-GB" b="0" i="0" smtClean="0">
                        <a:solidFill>
                          <a:schemeClr val="accent1"/>
                        </a:solidFill>
                        <a:latin typeface="Cambria Math" panose="02040503050406030204" pitchFamily="18" charset="0"/>
                      </a:rPr>
                      <m:t>gr</m:t>
                    </m:r>
                    <m:d>
                      <m:dPr>
                        <m:ctrlPr>
                          <a:rPr lang="en-GB" b="0" i="1" smtClean="0">
                            <a:solidFill>
                              <a:schemeClr val="accent1"/>
                            </a:solidFill>
                            <a:latin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𝑅</m:t>
                            </m:r>
                            <m:d>
                              <m:dPr>
                                <m:ctrlPr>
                                  <a:rPr lang="en-GB" i="1">
                                    <a:solidFill>
                                      <a:schemeClr val="accent1"/>
                                    </a:solidFill>
                                    <a:latin typeface="Cambria Math" panose="02040503050406030204" pitchFamily="18" charset="0"/>
                                  </a:rPr>
                                </m:ctrlPr>
                              </m:dPr>
                              <m:e>
                                <m:r>
                                  <a:rPr lang="en-GB" b="1" i="1">
                                    <a:solidFill>
                                      <a:schemeClr val="accent1"/>
                                    </a:solidFill>
                                    <a:latin typeface="Cambria Math" panose="02040503050406030204" pitchFamily="18" charset="0"/>
                                  </a:rPr>
                                  <m:t>𝑿</m:t>
                                </m:r>
                              </m:e>
                            </m:d>
                          </m:e>
                          <m:sub>
                            <m:r>
                              <a:rPr lang="en-GB" i="1">
                                <a:solidFill>
                                  <a:schemeClr val="accent1"/>
                                </a:solidFill>
                                <a:latin typeface="Cambria Math" panose="02040503050406030204" pitchFamily="18" charset="0"/>
                              </a:rPr>
                              <m:t>|</m:t>
                            </m:r>
                            <m:r>
                              <a:rPr lang="en-GB" i="1">
                                <a:solidFill>
                                  <a:schemeClr val="accent1"/>
                                </a:solidFill>
                                <a:latin typeface="Cambria Math" panose="02040503050406030204" pitchFamily="18" charset="0"/>
                              </a:rPr>
                              <m:t>𝐶</m:t>
                            </m:r>
                          </m:sub>
                        </m:sSub>
                      </m:e>
                    </m:d>
                    <m:r>
                      <a:rPr lang="en-GB" b="0" i="1" smtClean="0">
                        <a:solidFill>
                          <a:schemeClr val="accent1"/>
                        </a:solidFill>
                        <a:latin typeface="Cambria Math" panose="02040503050406030204" pitchFamily="18" charset="0"/>
                        <a:ea typeface="Cambria Math" panose="02040503050406030204" pitchFamily="18" charset="0"/>
                      </a:rPr>
                      <m:t>∩</m:t>
                    </m:r>
                    <m:r>
                      <m:rPr>
                        <m:sty m:val="p"/>
                      </m:rPr>
                      <a:rPr lang="en-GB" b="0" i="0" smtClean="0">
                        <a:solidFill>
                          <a:schemeClr val="accent1"/>
                        </a:solidFill>
                        <a:latin typeface="Cambria Math" panose="02040503050406030204" pitchFamily="18" charset="0"/>
                        <a:ea typeface="Cambria Math" panose="02040503050406030204" pitchFamily="18" charset="0"/>
                      </a:rPr>
                      <m:t>gr</m:t>
                    </m:r>
                    <m:d>
                      <m:dPr>
                        <m:ctrlPr>
                          <a:rPr lang="en-GB" b="0" i="1" smtClean="0">
                            <a:solidFill>
                              <a:schemeClr val="accent1"/>
                            </a:solidFill>
                            <a:latin typeface="Cambria Math" panose="02040503050406030204" pitchFamily="18" charset="0"/>
                            <a:ea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𝐸</m:t>
                            </m:r>
                            <m:d>
                              <m:dPr>
                                <m:ctrlPr>
                                  <a:rPr lang="en-GB" i="1">
                                    <a:solidFill>
                                      <a:schemeClr val="accent1"/>
                                    </a:solidFill>
                                    <a:latin typeface="Cambria Math" panose="02040503050406030204" pitchFamily="18" charset="0"/>
                                  </a:rPr>
                                </m:ctrlPr>
                              </m:dPr>
                              <m:e>
                                <m:r>
                                  <a:rPr lang="en-GB" b="1" i="1">
                                    <a:solidFill>
                                      <a:schemeClr val="accent1"/>
                                    </a:solidFill>
                                    <a:latin typeface="Cambria Math" panose="02040503050406030204" pitchFamily="18" charset="0"/>
                                  </a:rPr>
                                  <m:t>𝑿</m:t>
                                </m:r>
                              </m:e>
                            </m:d>
                          </m:e>
                          <m:sub>
                            <m:r>
                              <a:rPr lang="en-GB" i="1">
                                <a:solidFill>
                                  <a:schemeClr val="accent1"/>
                                </a:solidFill>
                                <a:latin typeface="Cambria Math" panose="02040503050406030204" pitchFamily="18" charset="0"/>
                              </a:rPr>
                              <m:t>|</m:t>
                            </m:r>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𝐶</m:t>
                                </m:r>
                              </m:e>
                              <m:sub>
                                <m:r>
                                  <a:rPr lang="en-GB" i="1">
                                    <a:solidFill>
                                      <a:schemeClr val="accent1"/>
                                    </a:solidFill>
                                    <a:latin typeface="Cambria Math" panose="02040503050406030204" pitchFamily="18" charset="0"/>
                                  </a:rPr>
                                  <m:t>𝑒</m:t>
                                </m:r>
                              </m:sub>
                            </m:sSub>
                          </m:sub>
                        </m:sSub>
                      </m:e>
                    </m:d>
                    <m:r>
                      <a:rPr lang="en-GB" b="0" i="1" smtClean="0">
                        <a:solidFill>
                          <a:schemeClr val="accent1"/>
                        </a:solidFill>
                        <a:latin typeface="Cambria Math" panose="02040503050406030204" pitchFamily="18" charset="0"/>
                        <a:ea typeface="Cambria Math" panose="02040503050406030204" pitchFamily="18" charset="0"/>
                      </a:rPr>
                      <m:t>≠∅</m:t>
                    </m:r>
                  </m:oMath>
                </a14:m>
                <a:endParaRPr lang="en-GB" dirty="0">
                  <a:solidFill>
                    <a:schemeClr val="accent1"/>
                  </a:solidFill>
                </a:endParaRPr>
              </a:p>
              <a:p>
                <a:pPr lvl="2"/>
                <a:r>
                  <a:rPr lang="en-GB" dirty="0"/>
                  <a:t>Split </a:t>
                </a:r>
                <a14:m>
                  <m:oMath xmlns:m="http://schemas.openxmlformats.org/officeDocument/2006/math">
                    <m:r>
                      <a:rPr lang="en-GB" i="1">
                        <a:latin typeface="Cambria Math" panose="02040503050406030204" pitchFamily="18" charset="0"/>
                      </a:rPr>
                      <m:t>𝐶</m:t>
                    </m:r>
                  </m:oMath>
                </a14:m>
                <a:r>
                  <a:rPr lang="en-GB" dirty="0"/>
                  <a:t> on the overlap with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𝐶</m:t>
                        </m:r>
                      </m:e>
                      <m:sub>
                        <m:r>
                          <a:rPr lang="en-GB" i="1">
                            <a:latin typeface="Cambria Math" panose="02040503050406030204" pitchFamily="18" charset="0"/>
                          </a:rPr>
                          <m:t>𝑒</m:t>
                        </m:r>
                      </m:sub>
                    </m:sSub>
                  </m:oMath>
                </a14:m>
                <a:r>
                  <a:rPr lang="en-GB" dirty="0"/>
                  <a:t>, i.e., </a:t>
                </a:r>
                <a14:m>
                  <m:oMath xmlns:m="http://schemas.openxmlformats.org/officeDocument/2006/math">
                    <m:r>
                      <a:rPr lang="en-GB" i="1">
                        <a:latin typeface="Cambria Math" panose="02040503050406030204" pitchFamily="18" charset="0"/>
                      </a:rPr>
                      <m:t>𝐶</m:t>
                    </m:r>
                    <m:sSub>
                      <m:sSubPr>
                        <m:ctrlPr>
                          <a:rPr lang="en-GB" b="0" i="1" smtClean="0">
                            <a:latin typeface="Cambria Math" panose="02040503050406030204" pitchFamily="18" charset="0"/>
                          </a:rPr>
                        </m:ctrlPr>
                      </m:sSubPr>
                      <m:e>
                        <m:r>
                          <a:rPr lang="en-GB" b="0" i="0" smtClean="0">
                            <a:latin typeface="Cambria Math" panose="02040503050406030204" pitchFamily="18" charset="0"/>
                          </a:rPr>
                          <m:t>/</m:t>
                        </m:r>
                      </m:e>
                      <m:sub>
                        <m:r>
                          <a:rPr lang="en-GB" b="1" i="1">
                            <a:latin typeface="Cambria Math" panose="02040503050406030204" pitchFamily="18" charset="0"/>
                          </a:rPr>
                          <m:t>𝑿</m:t>
                        </m:r>
                      </m:sub>
                    </m:sSub>
                    <m:sSub>
                      <m:sSubPr>
                        <m:ctrlPr>
                          <a:rPr lang="en-GB" b="0" i="1" smtClean="0">
                            <a:latin typeface="Cambria Math" panose="02040503050406030204" pitchFamily="18" charset="0"/>
                          </a:rPr>
                        </m:ctrlPr>
                      </m:sSubPr>
                      <m:e>
                        <m:r>
                          <a:rPr lang="en-GB" b="0" i="1" smtClean="0">
                            <a:latin typeface="Cambria Math" panose="02040503050406030204" pitchFamily="18" charset="0"/>
                          </a:rPr>
                          <m:t>𝐶</m:t>
                        </m:r>
                      </m:e>
                      <m:sub>
                        <m:r>
                          <a:rPr lang="en-GB" b="0" i="1" smtClean="0">
                            <a:latin typeface="Cambria Math" panose="02040503050406030204" pitchFamily="18" charset="0"/>
                          </a:rPr>
                          <m:t>𝑒</m:t>
                        </m:r>
                      </m:sub>
                    </m:sSub>
                  </m:oMath>
                </a14:m>
                <a:r>
                  <a:rPr lang="en-GB" b="0" dirty="0"/>
                  <a:t> ➝ </a:t>
                </a:r>
                <a:r>
                  <a:rPr lang="en-GB" b="0" dirty="0">
                    <a:solidFill>
                      <a:schemeClr val="accent1"/>
                    </a:solidFill>
                  </a:rPr>
                  <a:t>instances of </a:t>
                </a:r>
                <a14:m>
                  <m:oMath xmlns:m="http://schemas.openxmlformats.org/officeDocument/2006/math">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𝐶</m:t>
                        </m:r>
                      </m:e>
                      <m:sub>
                        <m:r>
                          <a:rPr lang="en-GB" i="1">
                            <a:solidFill>
                              <a:schemeClr val="accent1"/>
                            </a:solidFill>
                            <a:latin typeface="Cambria Math" panose="02040503050406030204" pitchFamily="18" charset="0"/>
                          </a:rPr>
                          <m:t>𝑒</m:t>
                        </m:r>
                      </m:sub>
                    </m:sSub>
                  </m:oMath>
                </a14:m>
                <a:r>
                  <a:rPr lang="en-GB" b="0" dirty="0">
                    <a:solidFill>
                      <a:schemeClr val="accent1"/>
                    </a:solidFill>
                  </a:rPr>
                  <a:t> will be absorbed</a:t>
                </a:r>
              </a:p>
              <a:p>
                <a:pPr lvl="2"/>
                <a:r>
                  <a:rPr lang="en-GB" dirty="0"/>
                  <a:t>Result has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𝑅</m:t>
                        </m:r>
                        <m:d>
                          <m:dPr>
                            <m:ctrlPr>
                              <a:rPr lang="en-GB" i="1">
                                <a:latin typeface="Cambria Math" panose="02040503050406030204" pitchFamily="18" charset="0"/>
                              </a:rPr>
                            </m:ctrlPr>
                          </m:dPr>
                          <m:e>
                            <m:r>
                              <a:rPr lang="en-GB" b="1" i="1">
                                <a:latin typeface="Cambria Math" panose="02040503050406030204" pitchFamily="18" charset="0"/>
                              </a:rPr>
                              <m:t>𝑿</m:t>
                            </m:r>
                          </m:e>
                        </m:d>
                      </m:e>
                      <m:sub>
                        <m:r>
                          <a:rPr lang="en-GB" i="1">
                            <a:latin typeface="Cambria Math" panose="02040503050406030204" pitchFamily="18" charset="0"/>
                          </a:rPr>
                          <m:t>|</m:t>
                        </m:r>
                        <m:r>
                          <a:rPr lang="en-GB" i="1">
                            <a:latin typeface="Cambria Math" panose="02040503050406030204" pitchFamily="18" charset="0"/>
                          </a:rPr>
                          <m:t>𝐶</m:t>
                        </m:r>
                      </m:sub>
                    </m:sSub>
                  </m:oMath>
                </a14:m>
                <a:r>
                  <a:rPr lang="en-GB" dirty="0"/>
                  <a:t> partitioned into </a:t>
                </a:r>
                <a14:m>
                  <m:oMath xmlns:m="http://schemas.openxmlformats.org/officeDocument/2006/math">
                    <m:r>
                      <a:rPr lang="en-GB" i="1">
                        <a:latin typeface="Cambria Math" panose="02040503050406030204" pitchFamily="18" charset="0"/>
                      </a:rPr>
                      <m:t>𝐶</m:t>
                    </m:r>
                    <m:sSub>
                      <m:sSubPr>
                        <m:ctrlPr>
                          <a:rPr lang="en-GB" i="1">
                            <a:latin typeface="Cambria Math" panose="02040503050406030204" pitchFamily="18" charset="0"/>
                          </a:rPr>
                        </m:ctrlPr>
                      </m:sSubPr>
                      <m:e>
                        <m:r>
                          <a:rPr lang="en-GB">
                            <a:latin typeface="Cambria Math" panose="02040503050406030204" pitchFamily="18" charset="0"/>
                          </a:rPr>
                          <m:t>/</m:t>
                        </m:r>
                      </m:e>
                      <m:sub>
                        <m:r>
                          <a:rPr lang="en-GB" b="1" i="1">
                            <a:latin typeface="Cambria Math" panose="02040503050406030204" pitchFamily="18" charset="0"/>
                          </a:rPr>
                          <m:t>𝑿</m:t>
                        </m:r>
                      </m:sub>
                    </m:sSub>
                    <m:sSub>
                      <m:sSubPr>
                        <m:ctrlPr>
                          <a:rPr lang="en-GB" i="1">
                            <a:latin typeface="Cambria Math" panose="02040503050406030204" pitchFamily="18" charset="0"/>
                          </a:rPr>
                        </m:ctrlPr>
                      </m:sSubPr>
                      <m:e>
                        <m:r>
                          <a:rPr lang="en-GB" i="1">
                            <a:latin typeface="Cambria Math" panose="02040503050406030204" pitchFamily="18" charset="0"/>
                          </a:rPr>
                          <m:t>𝐶</m:t>
                        </m:r>
                      </m:e>
                      <m:sub>
                        <m:r>
                          <a:rPr lang="en-GB" i="1">
                            <a:latin typeface="Cambria Math" panose="02040503050406030204" pitchFamily="18" charset="0"/>
                          </a:rPr>
                          <m:t>𝑒</m:t>
                        </m:r>
                      </m:sub>
                    </m:sSub>
                    <m:r>
                      <a:rPr lang="en-GB" i="1" smtClean="0">
                        <a:solidFill>
                          <a:schemeClr val="accent1"/>
                        </a:solidFill>
                        <a:latin typeface="Cambria Math" panose="02040503050406030204" pitchFamily="18" charset="0"/>
                        <a:ea typeface="Cambria Math" panose="02040503050406030204" pitchFamily="18" charset="0"/>
                      </a:rPr>
                      <m:t>∖</m:t>
                    </m:r>
                    <m:sSub>
                      <m:sSubPr>
                        <m:ctrlPr>
                          <a:rPr lang="en-GB" b="0" i="1" smtClean="0">
                            <a:solidFill>
                              <a:schemeClr val="accent1"/>
                            </a:solidFill>
                            <a:latin typeface="Cambria Math" panose="02040503050406030204" pitchFamily="18" charset="0"/>
                            <a:ea typeface="Cambria Math" panose="02040503050406030204" pitchFamily="18" charset="0"/>
                          </a:rPr>
                        </m:ctrlPr>
                      </m:sSubPr>
                      <m:e>
                        <m:r>
                          <a:rPr lang="en-GB" b="0" i="1" smtClean="0">
                            <a:solidFill>
                              <a:schemeClr val="accent1"/>
                            </a:solidFill>
                            <a:latin typeface="Cambria Math" panose="02040503050406030204" pitchFamily="18" charset="0"/>
                            <a:ea typeface="Cambria Math" panose="02040503050406030204" pitchFamily="18" charset="0"/>
                          </a:rPr>
                          <m:t>𝐶</m:t>
                        </m:r>
                      </m:e>
                      <m:sub>
                        <m:r>
                          <a:rPr lang="en-GB" b="0" i="1" smtClean="0">
                            <a:solidFill>
                              <a:schemeClr val="accent1"/>
                            </a:solidFill>
                            <a:latin typeface="Cambria Math" panose="02040503050406030204" pitchFamily="18" charset="0"/>
                            <a:ea typeface="Cambria Math" panose="02040503050406030204" pitchFamily="18" charset="0"/>
                          </a:rPr>
                          <m:t>𝑒</m:t>
                        </m:r>
                      </m:sub>
                    </m:sSub>
                  </m:oMath>
                </a14:m>
                <a:r>
                  <a:rPr lang="en-GB" dirty="0">
                    <a:solidFill>
                      <a:schemeClr val="accent1"/>
                    </a:solidFill>
                  </a:rPr>
                  <a:t> </a:t>
                </a:r>
                <a:r>
                  <a:rPr lang="en-GB" dirty="0"/>
                  <a:t>(absorbed instances: probability </a:t>
                </a:r>
                <a14:m>
                  <m:oMath xmlns:m="http://schemas.openxmlformats.org/officeDocument/2006/math">
                    <m:r>
                      <a:rPr lang="en-GB" i="1" dirty="0" smtClean="0">
                        <a:latin typeface="Cambria Math" panose="02040503050406030204" pitchFamily="18" charset="0"/>
                      </a:rPr>
                      <m:t>1</m:t>
                    </m:r>
                  </m:oMath>
                </a14:m>
                <a:r>
                  <a:rPr lang="en-GB" dirty="0"/>
                  <a:t> of observed value)</a:t>
                </a:r>
              </a:p>
              <a:p>
                <a:pPr marL="914400" lvl="1" indent="-457200">
                  <a:buFont typeface="+mj-lt"/>
                  <a:buAutoNum type="arabicPeriod" startAt="2"/>
                </a:pPr>
                <a:r>
                  <a:rPr lang="en-GB" dirty="0"/>
                  <a:t>Overlap of constants (</a:t>
                </a:r>
                <a14:m>
                  <m:oMath xmlns:m="http://schemas.openxmlformats.org/officeDocument/2006/math">
                    <m:r>
                      <a:rPr lang="de-DE" b="1" i="1">
                        <a:latin typeface="Cambria Math" panose="02040503050406030204" pitchFamily="18" charset="0"/>
                      </a:rPr>
                      <m:t>𝒁</m:t>
                    </m:r>
                  </m:oMath>
                </a14:m>
                <a:r>
                  <a:rPr lang="en-GB" dirty="0"/>
                  <a:t> shared logical variables): </a:t>
                </a:r>
                <a14:m>
                  <m:oMath xmlns:m="http://schemas.openxmlformats.org/officeDocument/2006/math">
                    <m:r>
                      <m:rPr>
                        <m:sty m:val="p"/>
                      </m:rPr>
                      <a:rPr lang="en-GB" i="0" smtClean="0">
                        <a:solidFill>
                          <a:schemeClr val="accent1"/>
                        </a:solidFill>
                        <a:latin typeface="Cambria Math" panose="02040503050406030204" pitchFamily="18" charset="0"/>
                      </a:rPr>
                      <m:t>gr</m:t>
                    </m:r>
                    <m:d>
                      <m:dPr>
                        <m:ctrlPr>
                          <a:rPr lang="en-GB" i="1">
                            <a:solidFill>
                              <a:schemeClr val="accent1"/>
                            </a:solidFill>
                            <a:latin typeface="Cambria Math" panose="02040503050406030204" pitchFamily="18" charset="0"/>
                          </a:rPr>
                        </m:ctrlPr>
                      </m:dPr>
                      <m:e>
                        <m:sSub>
                          <m:sSubPr>
                            <m:ctrlPr>
                              <a:rPr lang="de-DE"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𝜋</m:t>
                            </m:r>
                          </m:e>
                          <m:sub>
                            <m:r>
                              <a:rPr lang="de-DE" b="1" i="1">
                                <a:solidFill>
                                  <a:schemeClr val="accent1"/>
                                </a:solidFill>
                                <a:latin typeface="Cambria Math" panose="02040503050406030204" pitchFamily="18" charset="0"/>
                              </a:rPr>
                              <m:t>𝒁</m:t>
                            </m:r>
                          </m:sub>
                        </m:sSub>
                        <m:d>
                          <m:dPr>
                            <m:ctrlPr>
                              <a:rPr lang="de-DE" i="1">
                                <a:solidFill>
                                  <a:schemeClr val="accent1"/>
                                </a:solidFill>
                                <a:latin typeface="Cambria Math" panose="02040503050406030204" pitchFamily="18" charset="0"/>
                                <a:ea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b="1" i="1">
                                    <a:solidFill>
                                      <a:schemeClr val="accent1"/>
                                    </a:solidFill>
                                    <a:latin typeface="Cambria Math" panose="02040503050406030204" pitchFamily="18" charset="0"/>
                                  </a:rPr>
                                  <m:t>𝑿</m:t>
                                </m:r>
                              </m:e>
                              <m:sub>
                                <m:r>
                                  <a:rPr lang="en-GB" i="1">
                                    <a:solidFill>
                                      <a:schemeClr val="accent1"/>
                                    </a:solidFill>
                                    <a:latin typeface="Cambria Math" panose="02040503050406030204" pitchFamily="18" charset="0"/>
                                  </a:rPr>
                                  <m:t>|</m:t>
                                </m:r>
                                <m:r>
                                  <a:rPr lang="en-GB" i="1">
                                    <a:solidFill>
                                      <a:schemeClr val="accent1"/>
                                    </a:solidFill>
                                    <a:latin typeface="Cambria Math" panose="02040503050406030204" pitchFamily="18" charset="0"/>
                                  </a:rPr>
                                  <m:t>𝐶</m:t>
                                </m:r>
                              </m:sub>
                            </m:sSub>
                          </m:e>
                        </m:d>
                      </m:e>
                    </m:d>
                    <m:r>
                      <a:rPr lang="en-GB" i="1">
                        <a:solidFill>
                          <a:schemeClr val="accent1"/>
                        </a:solidFill>
                        <a:latin typeface="Cambria Math" panose="02040503050406030204" pitchFamily="18" charset="0"/>
                        <a:ea typeface="Cambria Math" panose="02040503050406030204" pitchFamily="18" charset="0"/>
                      </a:rPr>
                      <m:t>∩</m:t>
                    </m:r>
                    <m:r>
                      <m:rPr>
                        <m:sty m:val="p"/>
                      </m:rPr>
                      <a:rPr lang="en-GB" i="0">
                        <a:solidFill>
                          <a:schemeClr val="accent1"/>
                        </a:solidFill>
                        <a:latin typeface="Cambria Math" panose="02040503050406030204" pitchFamily="18" charset="0"/>
                        <a:ea typeface="Cambria Math" panose="02040503050406030204" pitchFamily="18" charset="0"/>
                      </a:rPr>
                      <m:t>gr</m:t>
                    </m:r>
                    <m:d>
                      <m:dPr>
                        <m:ctrlPr>
                          <a:rPr lang="en-GB" i="1">
                            <a:solidFill>
                              <a:schemeClr val="accent1"/>
                            </a:solidFill>
                            <a:latin typeface="Cambria Math" panose="02040503050406030204" pitchFamily="18" charset="0"/>
                            <a:ea typeface="Cambria Math" panose="02040503050406030204" pitchFamily="18" charset="0"/>
                          </a:rPr>
                        </m:ctrlPr>
                      </m:dPr>
                      <m:e>
                        <m:sSub>
                          <m:sSubPr>
                            <m:ctrlPr>
                              <a:rPr lang="de-DE"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𝜋</m:t>
                            </m:r>
                          </m:e>
                          <m:sub>
                            <m:r>
                              <a:rPr lang="de-DE" b="1" i="1">
                                <a:solidFill>
                                  <a:schemeClr val="accent1"/>
                                </a:solidFill>
                                <a:latin typeface="Cambria Math" panose="02040503050406030204" pitchFamily="18" charset="0"/>
                              </a:rPr>
                              <m:t>𝒁</m:t>
                            </m:r>
                          </m:sub>
                        </m:sSub>
                        <m:d>
                          <m:dPr>
                            <m:ctrlPr>
                              <a:rPr lang="de-DE" i="1">
                                <a:solidFill>
                                  <a:schemeClr val="accent1"/>
                                </a:solidFill>
                                <a:latin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de-DE" b="1" i="1">
                                    <a:solidFill>
                                      <a:schemeClr val="accent1"/>
                                    </a:solidFill>
                                    <a:latin typeface="Cambria Math" panose="02040503050406030204" pitchFamily="18" charset="0"/>
                                  </a:rPr>
                                  <m:t>𝒀</m:t>
                                </m:r>
                              </m:e>
                              <m:sub>
                                <m:r>
                                  <a:rPr lang="en-GB" i="1">
                                    <a:solidFill>
                                      <a:schemeClr val="accent1"/>
                                    </a:solidFill>
                                    <a:latin typeface="Cambria Math" panose="02040503050406030204" pitchFamily="18" charset="0"/>
                                  </a:rPr>
                                  <m:t>|</m:t>
                                </m:r>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𝐶</m:t>
                                    </m:r>
                                  </m:e>
                                  <m:sub>
                                    <m:r>
                                      <a:rPr lang="en-GB" i="1">
                                        <a:solidFill>
                                          <a:schemeClr val="accent1"/>
                                        </a:solidFill>
                                        <a:latin typeface="Cambria Math" panose="02040503050406030204" pitchFamily="18" charset="0"/>
                                      </a:rPr>
                                      <m:t>𝑒</m:t>
                                    </m:r>
                                  </m:sub>
                                </m:sSub>
                              </m:sub>
                            </m:sSub>
                          </m:e>
                        </m:d>
                      </m:e>
                    </m:d>
                    <m:r>
                      <a:rPr lang="en-GB" i="1">
                        <a:solidFill>
                          <a:schemeClr val="accent1"/>
                        </a:solidFill>
                        <a:latin typeface="Cambria Math" panose="02040503050406030204" pitchFamily="18" charset="0"/>
                        <a:ea typeface="Cambria Math" panose="02040503050406030204" pitchFamily="18" charset="0"/>
                      </a:rPr>
                      <m:t>≠∅</m:t>
                    </m:r>
                  </m:oMath>
                </a14:m>
                <a:endParaRPr lang="en-GB" dirty="0"/>
              </a:p>
              <a:p>
                <a:pPr lvl="2"/>
                <a:r>
                  <a:rPr lang="en-GB" dirty="0"/>
                  <a:t>Split </a:t>
                </a:r>
                <a14:m>
                  <m:oMath xmlns:m="http://schemas.openxmlformats.org/officeDocument/2006/math">
                    <m:r>
                      <a:rPr lang="en-GB" i="1">
                        <a:latin typeface="Cambria Math" panose="02040503050406030204" pitchFamily="18" charset="0"/>
                      </a:rPr>
                      <m:t>𝐶</m:t>
                    </m:r>
                  </m:oMath>
                </a14:m>
                <a:r>
                  <a:rPr lang="en-GB" dirty="0"/>
                  <a:t> on the overlap with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𝐶</m:t>
                        </m:r>
                      </m:e>
                      <m:sub>
                        <m:r>
                          <a:rPr lang="en-GB" i="1">
                            <a:latin typeface="Cambria Math" panose="02040503050406030204" pitchFamily="18" charset="0"/>
                          </a:rPr>
                          <m:t>𝑒</m:t>
                        </m:r>
                      </m:sub>
                    </m:sSub>
                  </m:oMath>
                </a14:m>
                <a:r>
                  <a:rPr lang="en-GB" dirty="0"/>
                  <a:t>, i.e., </a:t>
                </a:r>
                <a14:m>
                  <m:oMath xmlns:m="http://schemas.openxmlformats.org/officeDocument/2006/math">
                    <m:r>
                      <a:rPr lang="en-GB" i="1">
                        <a:latin typeface="Cambria Math" panose="02040503050406030204" pitchFamily="18" charset="0"/>
                      </a:rPr>
                      <m:t>𝐶</m:t>
                    </m:r>
                    <m:sSub>
                      <m:sSubPr>
                        <m:ctrlPr>
                          <a:rPr lang="en-GB" i="1">
                            <a:latin typeface="Cambria Math" panose="02040503050406030204" pitchFamily="18" charset="0"/>
                          </a:rPr>
                        </m:ctrlPr>
                      </m:sSubPr>
                      <m:e>
                        <m:r>
                          <a:rPr lang="en-GB">
                            <a:latin typeface="Cambria Math" panose="02040503050406030204" pitchFamily="18" charset="0"/>
                          </a:rPr>
                          <m:t>/</m:t>
                        </m:r>
                      </m:e>
                      <m:sub>
                        <m:r>
                          <a:rPr lang="de-DE" b="1" i="1">
                            <a:latin typeface="Cambria Math" panose="02040503050406030204" pitchFamily="18" charset="0"/>
                          </a:rPr>
                          <m:t>𝒁</m:t>
                        </m:r>
                      </m:sub>
                    </m:sSub>
                    <m:sSub>
                      <m:sSubPr>
                        <m:ctrlPr>
                          <a:rPr lang="en-GB" i="1">
                            <a:latin typeface="Cambria Math" panose="02040503050406030204" pitchFamily="18" charset="0"/>
                          </a:rPr>
                        </m:ctrlPr>
                      </m:sSubPr>
                      <m:e>
                        <m:r>
                          <a:rPr lang="en-GB" i="1">
                            <a:latin typeface="Cambria Math" panose="02040503050406030204" pitchFamily="18" charset="0"/>
                          </a:rPr>
                          <m:t>𝐶</m:t>
                        </m:r>
                      </m:e>
                      <m:sub>
                        <m:r>
                          <a:rPr lang="en-GB" i="1">
                            <a:latin typeface="Cambria Math" panose="02040503050406030204" pitchFamily="18" charset="0"/>
                          </a:rPr>
                          <m:t>𝑒</m:t>
                        </m:r>
                      </m:sub>
                    </m:sSub>
                  </m:oMath>
                </a14:m>
                <a:endParaRPr lang="en-GB" dirty="0"/>
              </a:p>
              <a:p>
                <a:pPr lvl="2"/>
                <a:r>
                  <a:rPr lang="en-GB" dirty="0"/>
                  <a:t>Answer has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𝑅</m:t>
                        </m:r>
                        <m:d>
                          <m:dPr>
                            <m:ctrlPr>
                              <a:rPr lang="en-GB" i="1">
                                <a:latin typeface="Cambria Math" panose="02040503050406030204" pitchFamily="18" charset="0"/>
                              </a:rPr>
                            </m:ctrlPr>
                          </m:dPr>
                          <m:e>
                            <m:r>
                              <a:rPr lang="en-GB" b="1" i="1">
                                <a:latin typeface="Cambria Math" panose="02040503050406030204" pitchFamily="18" charset="0"/>
                              </a:rPr>
                              <m:t>𝑿</m:t>
                            </m:r>
                          </m:e>
                        </m:d>
                      </m:e>
                      <m:sub>
                        <m:r>
                          <a:rPr lang="en-GB" i="1">
                            <a:latin typeface="Cambria Math" panose="02040503050406030204" pitchFamily="18" charset="0"/>
                          </a:rPr>
                          <m:t>|</m:t>
                        </m:r>
                        <m:r>
                          <a:rPr lang="en-GB" i="1">
                            <a:latin typeface="Cambria Math" panose="02040503050406030204" pitchFamily="18" charset="0"/>
                          </a:rPr>
                          <m:t>𝐶</m:t>
                        </m:r>
                      </m:sub>
                    </m:sSub>
                  </m:oMath>
                </a14:m>
                <a:r>
                  <a:rPr lang="en-GB" dirty="0"/>
                  <a:t> partitioned into </a:t>
                </a:r>
                <a14:m>
                  <m:oMath xmlns:m="http://schemas.openxmlformats.org/officeDocument/2006/math">
                    <m:r>
                      <a:rPr lang="en-GB" i="1">
                        <a:latin typeface="Cambria Math" panose="02040503050406030204" pitchFamily="18" charset="0"/>
                      </a:rPr>
                      <m:t>𝐶</m:t>
                    </m:r>
                    <m:sSub>
                      <m:sSubPr>
                        <m:ctrlPr>
                          <a:rPr lang="en-GB" i="1">
                            <a:latin typeface="Cambria Math" panose="02040503050406030204" pitchFamily="18" charset="0"/>
                          </a:rPr>
                        </m:ctrlPr>
                      </m:sSubPr>
                      <m:e>
                        <m:r>
                          <a:rPr lang="en-GB">
                            <a:latin typeface="Cambria Math" panose="02040503050406030204" pitchFamily="18" charset="0"/>
                          </a:rPr>
                          <m:t>/</m:t>
                        </m:r>
                      </m:e>
                      <m:sub>
                        <m:r>
                          <a:rPr lang="en-GB" b="1" i="1">
                            <a:latin typeface="Cambria Math" panose="02040503050406030204" pitchFamily="18" charset="0"/>
                          </a:rPr>
                          <m:t>𝑿</m:t>
                        </m:r>
                      </m:sub>
                    </m:sSub>
                    <m:sSub>
                      <m:sSubPr>
                        <m:ctrlPr>
                          <a:rPr lang="en-GB" i="1">
                            <a:latin typeface="Cambria Math" panose="02040503050406030204" pitchFamily="18" charset="0"/>
                          </a:rPr>
                        </m:ctrlPr>
                      </m:sSubPr>
                      <m:e>
                        <m:r>
                          <a:rPr lang="en-GB" i="1">
                            <a:latin typeface="Cambria Math" panose="02040503050406030204" pitchFamily="18" charset="0"/>
                          </a:rPr>
                          <m:t>𝐶</m:t>
                        </m:r>
                      </m:e>
                      <m:sub>
                        <m:r>
                          <a:rPr lang="en-GB" i="1">
                            <a:latin typeface="Cambria Math" panose="02040503050406030204" pitchFamily="18" charset="0"/>
                          </a:rPr>
                          <m:t>𝑒</m:t>
                        </m:r>
                      </m:sub>
                    </m:sSub>
                  </m:oMath>
                </a14:m>
                <a:r>
                  <a:rPr lang="en-GB" dirty="0"/>
                  <a:t> in the result (different evidence applies)</a:t>
                </a:r>
              </a:p>
              <a:p>
                <a:pPr lvl="1"/>
                <a:r>
                  <a:rPr lang="en-GB" dirty="0"/>
                  <a:t>No overlap (more of a non-case): </a:t>
                </a:r>
                <a14:m>
                  <m:oMath xmlns:m="http://schemas.openxmlformats.org/officeDocument/2006/math">
                    <m:r>
                      <m:rPr>
                        <m:sty m:val="p"/>
                      </m:rPr>
                      <a:rPr lang="en-GB" i="0" smtClean="0">
                        <a:solidFill>
                          <a:schemeClr val="accent1"/>
                        </a:solidFill>
                        <a:latin typeface="Cambria Math" panose="02040503050406030204" pitchFamily="18" charset="0"/>
                      </a:rPr>
                      <m:t>gr</m:t>
                    </m:r>
                    <m:d>
                      <m:dPr>
                        <m:ctrlPr>
                          <a:rPr lang="en-GB" i="1">
                            <a:solidFill>
                              <a:schemeClr val="accent1"/>
                            </a:solidFill>
                            <a:latin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𝑅</m:t>
                            </m:r>
                            <m:d>
                              <m:dPr>
                                <m:ctrlPr>
                                  <a:rPr lang="en-GB" i="1">
                                    <a:solidFill>
                                      <a:schemeClr val="accent1"/>
                                    </a:solidFill>
                                    <a:latin typeface="Cambria Math" panose="02040503050406030204" pitchFamily="18" charset="0"/>
                                  </a:rPr>
                                </m:ctrlPr>
                              </m:dPr>
                              <m:e>
                                <m:r>
                                  <a:rPr lang="en-GB" b="1" i="1">
                                    <a:solidFill>
                                      <a:schemeClr val="accent1"/>
                                    </a:solidFill>
                                    <a:latin typeface="Cambria Math" panose="02040503050406030204" pitchFamily="18" charset="0"/>
                                  </a:rPr>
                                  <m:t>𝑿</m:t>
                                </m:r>
                              </m:e>
                            </m:d>
                          </m:e>
                          <m:sub>
                            <m:r>
                              <a:rPr lang="en-GB" i="1">
                                <a:solidFill>
                                  <a:schemeClr val="accent1"/>
                                </a:solidFill>
                                <a:latin typeface="Cambria Math" panose="02040503050406030204" pitchFamily="18" charset="0"/>
                              </a:rPr>
                              <m:t>|</m:t>
                            </m:r>
                            <m:r>
                              <a:rPr lang="en-GB" i="1">
                                <a:solidFill>
                                  <a:schemeClr val="accent1"/>
                                </a:solidFill>
                                <a:latin typeface="Cambria Math" panose="02040503050406030204" pitchFamily="18" charset="0"/>
                              </a:rPr>
                              <m:t>𝐶</m:t>
                            </m:r>
                          </m:sub>
                        </m:sSub>
                      </m:e>
                    </m:d>
                    <m:r>
                      <a:rPr lang="en-GB" i="1">
                        <a:solidFill>
                          <a:schemeClr val="accent1"/>
                        </a:solidFill>
                        <a:latin typeface="Cambria Math" panose="02040503050406030204" pitchFamily="18" charset="0"/>
                        <a:ea typeface="Cambria Math" panose="02040503050406030204" pitchFamily="18" charset="0"/>
                      </a:rPr>
                      <m:t>∩</m:t>
                    </m:r>
                    <m:r>
                      <m:rPr>
                        <m:sty m:val="p"/>
                      </m:rPr>
                      <a:rPr lang="en-GB" i="0">
                        <a:solidFill>
                          <a:schemeClr val="accent1"/>
                        </a:solidFill>
                        <a:latin typeface="Cambria Math" panose="02040503050406030204" pitchFamily="18" charset="0"/>
                        <a:ea typeface="Cambria Math" panose="02040503050406030204" pitchFamily="18" charset="0"/>
                      </a:rPr>
                      <m:t>gr</m:t>
                    </m:r>
                    <m:d>
                      <m:dPr>
                        <m:ctrlPr>
                          <a:rPr lang="en-GB" i="1">
                            <a:solidFill>
                              <a:schemeClr val="accent1"/>
                            </a:solidFill>
                            <a:latin typeface="Cambria Math" panose="02040503050406030204" pitchFamily="18" charset="0"/>
                            <a:ea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𝐸</m:t>
                            </m:r>
                            <m:d>
                              <m:dPr>
                                <m:ctrlPr>
                                  <a:rPr lang="en-GB" i="1">
                                    <a:solidFill>
                                      <a:schemeClr val="accent1"/>
                                    </a:solidFill>
                                    <a:latin typeface="Cambria Math" panose="02040503050406030204" pitchFamily="18" charset="0"/>
                                  </a:rPr>
                                </m:ctrlPr>
                              </m:dPr>
                              <m:e>
                                <m:r>
                                  <a:rPr lang="de-DE" b="1" i="1">
                                    <a:solidFill>
                                      <a:schemeClr val="accent1"/>
                                    </a:solidFill>
                                    <a:latin typeface="Cambria Math" panose="02040503050406030204" pitchFamily="18" charset="0"/>
                                  </a:rPr>
                                  <m:t>𝒀</m:t>
                                </m:r>
                              </m:e>
                            </m:d>
                          </m:e>
                          <m:sub>
                            <m:r>
                              <a:rPr lang="en-GB" i="1">
                                <a:solidFill>
                                  <a:schemeClr val="accent1"/>
                                </a:solidFill>
                                <a:latin typeface="Cambria Math" panose="02040503050406030204" pitchFamily="18" charset="0"/>
                              </a:rPr>
                              <m:t>|</m:t>
                            </m:r>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𝐶</m:t>
                                </m:r>
                              </m:e>
                              <m:sub>
                                <m:r>
                                  <a:rPr lang="en-GB" i="1">
                                    <a:solidFill>
                                      <a:schemeClr val="accent1"/>
                                    </a:solidFill>
                                    <a:latin typeface="Cambria Math" panose="02040503050406030204" pitchFamily="18" charset="0"/>
                                  </a:rPr>
                                  <m:t>𝑒</m:t>
                                </m:r>
                              </m:sub>
                            </m:sSub>
                          </m:sub>
                        </m:sSub>
                      </m:e>
                    </m:d>
                    <m:r>
                      <a:rPr lang="de-DE"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m:t>
                    </m:r>
                    <m:r>
                      <m:rPr>
                        <m:nor/>
                      </m:rPr>
                      <a:rPr lang="en-GB" dirty="0" smtClean="0">
                        <a:solidFill>
                          <a:schemeClr val="accent1"/>
                        </a:solidFill>
                      </a:rPr>
                      <m:t>no</m:t>
                    </m:r>
                    <m:r>
                      <m:rPr>
                        <m:nor/>
                      </m:rPr>
                      <a:rPr lang="en-GB" dirty="0" smtClean="0">
                        <a:solidFill>
                          <a:schemeClr val="accent1"/>
                        </a:solidFill>
                      </a:rPr>
                      <m:t> </m:t>
                    </m:r>
                    <m:r>
                      <m:rPr>
                        <m:nor/>
                      </m:rPr>
                      <a:rPr lang="en-GB" dirty="0" smtClean="0">
                        <a:solidFill>
                          <a:schemeClr val="accent1"/>
                        </a:solidFill>
                      </a:rPr>
                      <m:t>shared</m:t>
                    </m:r>
                    <m:r>
                      <m:rPr>
                        <m:nor/>
                      </m:rPr>
                      <a:rPr lang="en-GB" dirty="0" smtClean="0">
                        <a:solidFill>
                          <a:schemeClr val="accent1"/>
                        </a:solidFill>
                      </a:rPr>
                      <m:t> </m:t>
                    </m:r>
                    <m:r>
                      <m:rPr>
                        <m:nor/>
                      </m:rPr>
                      <a:rPr lang="en-GB" dirty="0" smtClean="0">
                        <a:solidFill>
                          <a:schemeClr val="accent1"/>
                        </a:solidFill>
                      </a:rPr>
                      <m:t>logvars</m:t>
                    </m:r>
                    <m:r>
                      <m:rPr>
                        <m:nor/>
                      </m:rPr>
                      <a:rPr lang="de-DE" b="0" i="0" dirty="0" smtClean="0">
                        <a:solidFill>
                          <a:schemeClr val="accent1"/>
                        </a:solidFill>
                      </a:rPr>
                      <m:t> </m:t>
                    </m:r>
                    <m:r>
                      <a:rPr lang="de-DE" b="1" i="1">
                        <a:solidFill>
                          <a:schemeClr val="accent1"/>
                        </a:solidFill>
                        <a:latin typeface="Cambria Math" panose="02040503050406030204" pitchFamily="18" charset="0"/>
                      </a:rPr>
                      <m:t>𝒁</m:t>
                    </m:r>
                  </m:oMath>
                </a14:m>
                <a:endParaRPr lang="en-GB" dirty="0">
                  <a:solidFill>
                    <a:schemeClr val="accent1"/>
                  </a:solidFill>
                </a:endParaRPr>
              </a:p>
              <a:p>
                <a:pPr lvl="2"/>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𝑅</m:t>
                        </m:r>
                        <m:d>
                          <m:dPr>
                            <m:ctrlPr>
                              <a:rPr lang="en-GB" i="1">
                                <a:latin typeface="Cambria Math" panose="02040503050406030204" pitchFamily="18" charset="0"/>
                              </a:rPr>
                            </m:ctrlPr>
                          </m:dPr>
                          <m:e>
                            <m:r>
                              <a:rPr lang="en-GB" b="1" i="1">
                                <a:latin typeface="Cambria Math" panose="02040503050406030204" pitchFamily="18" charset="0"/>
                              </a:rPr>
                              <m:t>𝑿</m:t>
                            </m:r>
                          </m:e>
                        </m:d>
                      </m:e>
                      <m:sub>
                        <m:r>
                          <a:rPr lang="en-GB" i="1">
                            <a:latin typeface="Cambria Math" panose="02040503050406030204" pitchFamily="18" charset="0"/>
                          </a:rPr>
                          <m:t>|</m:t>
                        </m:r>
                        <m:r>
                          <a:rPr lang="en-GB" i="1">
                            <a:latin typeface="Cambria Math" panose="02040503050406030204" pitchFamily="18" charset="0"/>
                          </a:rPr>
                          <m:t>𝐶</m:t>
                        </m:r>
                      </m:sub>
                    </m:sSub>
                  </m:oMath>
                </a14:m>
                <a:r>
                  <a:rPr lang="en-GB" dirty="0"/>
                  <a:t> is not partitioned in the result because of evidence (maybe partitioned for other reasons)</a:t>
                </a:r>
              </a:p>
              <a:p>
                <a:pPr lvl="2"/>
                <a:endParaRPr lang="en-GB" dirty="0"/>
              </a:p>
            </p:txBody>
          </p:sp>
        </mc:Choice>
        <mc:Fallback xmlns="">
          <p:sp>
            <p:nvSpPr>
              <p:cNvPr id="3" name="Content Placeholder 2">
                <a:extLst>
                  <a:ext uri="{FF2B5EF4-FFF2-40B4-BE49-F238E27FC236}">
                    <a16:creationId xmlns:a16="http://schemas.microsoft.com/office/drawing/2014/main" id="{C6CA21CA-6197-434E-A09E-6DD890151FDB}"/>
                  </a:ext>
                </a:extLst>
              </p:cNvPr>
              <p:cNvSpPr>
                <a:spLocks noGrp="1" noRot="1" noChangeAspect="1" noMove="1" noResize="1" noEditPoints="1" noAdjustHandles="1" noChangeArrowheads="1" noChangeShapeType="1" noTextEdit="1"/>
              </p:cNvSpPr>
              <p:nvPr>
                <p:ph idx="1"/>
              </p:nvPr>
            </p:nvSpPr>
            <p:spPr>
              <a:blipFill>
                <a:blip r:embed="rId3"/>
                <a:stretch>
                  <a:fillRect l="-1549" t="-2985" b="-2687"/>
                </a:stretch>
              </a:blipFill>
            </p:spPr>
            <p:txBody>
              <a:bodyPr/>
              <a:lstStyle/>
              <a:p>
                <a:r>
                  <a:rPr lang="en-DE">
                    <a:noFill/>
                  </a:rPr>
                  <a:t> </a:t>
                </a:r>
              </a:p>
            </p:txBody>
          </p:sp>
        </mc:Fallback>
      </mc:AlternateContent>
      <p:sp>
        <p:nvSpPr>
          <p:cNvPr id="6" name="Date Placeholder 5">
            <a:extLst>
              <a:ext uri="{FF2B5EF4-FFF2-40B4-BE49-F238E27FC236}">
                <a16:creationId xmlns:a16="http://schemas.microsoft.com/office/drawing/2014/main" id="{F6F83868-6022-4445-959A-3F1C6D7EA526}"/>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FC91FC2D-3F1E-A14B-B85E-CB1EF7B70F34}"/>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C9B8EB0B-7F92-9246-9A21-B4B73E254DE1}"/>
              </a:ext>
            </a:extLst>
          </p:cNvPr>
          <p:cNvSpPr>
            <a:spLocks noGrp="1"/>
          </p:cNvSpPr>
          <p:nvPr>
            <p:ph type="sldNum" sz="quarter" idx="4"/>
          </p:nvPr>
        </p:nvSpPr>
        <p:spPr/>
        <p:txBody>
          <a:bodyPr/>
          <a:lstStyle/>
          <a:p>
            <a:fld id="{67C9959E-8E6B-B04C-9955-EA096F41CA7A}" type="slidenum">
              <a:rPr lang="en-GB" smtClean="0"/>
              <a:t>77</a:t>
            </a:fld>
            <a:endParaRPr lang="en-GB"/>
          </a:p>
        </p:txBody>
      </p:sp>
      <p:sp>
        <p:nvSpPr>
          <p:cNvPr id="5" name="Rectangle 4">
            <a:extLst>
              <a:ext uri="{FF2B5EF4-FFF2-40B4-BE49-F238E27FC236}">
                <a16:creationId xmlns:a16="http://schemas.microsoft.com/office/drawing/2014/main" id="{EA29A7F1-CD14-1F48-8EF9-6E66DF308EF9}"/>
              </a:ext>
            </a:extLst>
          </p:cNvPr>
          <p:cNvSpPr/>
          <p:nvPr/>
        </p:nvSpPr>
        <p:spPr>
          <a:xfrm>
            <a:off x="3555023" y="6411955"/>
            <a:ext cx="6119446" cy="253916"/>
          </a:xfrm>
          <a:prstGeom prst="rect">
            <a:avLst/>
          </a:prstGeom>
        </p:spPr>
        <p:txBody>
          <a:bodyPr wrap="square">
            <a:spAutoFit/>
          </a:bodyPr>
          <a:lstStyle/>
          <a:p>
            <a:r>
              <a:rPr lang="en-GB" sz="1050" dirty="0">
                <a:solidFill>
                  <a:schemeClr val="tx1">
                    <a:lumMod val="60000"/>
                    <a:lumOff val="40000"/>
                  </a:schemeClr>
                </a:solidFill>
              </a:rPr>
              <a:t>Tanya B. Rescued from a Sea of Queries: Exact Inference in Probabilistic Relational Models. PhD Thesis, 2020.</a:t>
            </a:r>
          </a:p>
        </p:txBody>
      </p:sp>
    </p:spTree>
    <p:extLst>
      <p:ext uri="{BB962C8B-B14F-4D97-AF65-F5344CB8AC3E}">
        <p14:creationId xmlns:p14="http://schemas.microsoft.com/office/powerpoint/2010/main" val="1106551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EB8957-F662-BA49-8D13-337AB97ED5A4}"/>
              </a:ext>
            </a:extLst>
          </p:cNvPr>
          <p:cNvSpPr>
            <a:spLocks noGrp="1"/>
          </p:cNvSpPr>
          <p:nvPr>
            <p:ph type="title"/>
          </p:nvPr>
        </p:nvSpPr>
        <p:spPr/>
        <p:txBody>
          <a:bodyPr/>
          <a:lstStyle/>
          <a:p>
            <a:r>
              <a:rPr lang="en-GB" dirty="0"/>
              <a:t>Splits Affecting Query Logical Variables: Examples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C6CA21CA-6197-434E-A09E-6DD890151FDB}"/>
                  </a:ext>
                </a:extLst>
              </p:cNvPr>
              <p:cNvSpPr>
                <a:spLocks noGrp="1"/>
              </p:cNvSpPr>
              <p:nvPr>
                <p:ph idx="1"/>
              </p:nvPr>
            </p:nvSpPr>
            <p:spPr/>
            <p:txBody>
              <a:bodyPr>
                <a:noAutofit/>
              </a:bodyPr>
              <a:lstStyle/>
              <a:p>
                <a:r>
                  <a:rPr lang="en-GB" dirty="0"/>
                  <a:t>Given query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r>
                          <a:rPr lang="en-GB" i="1">
                            <a:latin typeface="Cambria Math" panose="02040503050406030204" pitchFamily="18" charset="0"/>
                          </a:rPr>
                          <m:t>𝑆𝑖𝑐𝑘</m:t>
                        </m:r>
                        <m:sSub>
                          <m:sSubPr>
                            <m:ctrlPr>
                              <a:rPr lang="en-GB" i="1">
                                <a:latin typeface="Cambria Math" panose="02040503050406030204" pitchFamily="18" charset="0"/>
                              </a:rPr>
                            </m:ctrlPr>
                          </m:sSubPr>
                          <m:e>
                            <m:d>
                              <m:dPr>
                                <m:ctrlPr>
                                  <a:rPr lang="en-GB" i="1">
                                    <a:latin typeface="Cambria Math" panose="02040503050406030204" pitchFamily="18" charset="0"/>
                                  </a:rPr>
                                </m:ctrlPr>
                              </m:dPr>
                              <m:e>
                                <m:r>
                                  <a:rPr lang="en-GB" i="1">
                                    <a:latin typeface="Cambria Math" panose="02040503050406030204" pitchFamily="18" charset="0"/>
                                  </a:rPr>
                                  <m:t>𝑋</m:t>
                                </m:r>
                              </m:e>
                            </m:d>
                          </m:e>
                          <m:sub>
                            <m:r>
                              <a:rPr lang="en-GB" i="1">
                                <a:latin typeface="Cambria Math" panose="02040503050406030204" pitchFamily="18" charset="0"/>
                              </a:rPr>
                              <m:t>|</m:t>
                            </m:r>
                            <m:d>
                              <m:dPr>
                                <m:ctrlPr>
                                  <a:rPr lang="en-GB" i="1" smtClean="0">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𝑋</m:t>
                                </m:r>
                                <m:r>
                                  <a:rPr lang="en-GB" i="1">
                                    <a:solidFill>
                                      <a:schemeClr val="accent1"/>
                                    </a:solidFill>
                                    <a:latin typeface="Cambria Math" panose="02040503050406030204" pitchFamily="18" charset="0"/>
                                  </a:rPr>
                                  <m:t>,</m:t>
                                </m:r>
                                <m:sSubSup>
                                  <m:sSubSupPr>
                                    <m:ctrlPr>
                                      <a:rPr lang="en-GB" i="1">
                                        <a:solidFill>
                                          <a:schemeClr val="accent1"/>
                                        </a:solidFill>
                                        <a:latin typeface="Cambria Math" panose="02040503050406030204" pitchFamily="18" charset="0"/>
                                      </a:rPr>
                                    </m:ctrlPr>
                                  </m:sSubSupPr>
                                  <m:e>
                                    <m:d>
                                      <m:dPr>
                                        <m:begChr m:val="{"/>
                                        <m:endChr m:val="}"/>
                                        <m:ctrlPr>
                                          <a:rPr lang="en-GB" i="1">
                                            <a:solidFill>
                                              <a:schemeClr val="accent1"/>
                                            </a:solidFill>
                                            <a:latin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𝑥</m:t>
                                            </m:r>
                                          </m:e>
                                          <m:sub>
                                            <m:r>
                                              <a:rPr lang="en-GB" i="1">
                                                <a:solidFill>
                                                  <a:schemeClr val="accent1"/>
                                                </a:solidFill>
                                                <a:latin typeface="Cambria Math" panose="02040503050406030204" pitchFamily="18" charset="0"/>
                                              </a:rPr>
                                              <m:t>𝑖</m:t>
                                            </m:r>
                                          </m:sub>
                                        </m:sSub>
                                      </m:e>
                                    </m:d>
                                  </m:e>
                                  <m:sub>
                                    <m:r>
                                      <a:rPr lang="en-GB" i="1">
                                        <a:solidFill>
                                          <a:schemeClr val="accent1"/>
                                        </a:solidFill>
                                        <a:latin typeface="Cambria Math" panose="02040503050406030204" pitchFamily="18" charset="0"/>
                                      </a:rPr>
                                      <m:t>𝑖</m:t>
                                    </m:r>
                                    <m:r>
                                      <a:rPr lang="en-GB" i="1">
                                        <a:solidFill>
                                          <a:schemeClr val="accent1"/>
                                        </a:solidFill>
                                        <a:latin typeface="Cambria Math" panose="02040503050406030204" pitchFamily="18" charset="0"/>
                                      </a:rPr>
                                      <m:t>=1</m:t>
                                    </m:r>
                                  </m:sub>
                                  <m:sup>
                                    <m:r>
                                      <a:rPr lang="en-GB" i="1">
                                        <a:solidFill>
                                          <a:schemeClr val="accent1"/>
                                        </a:solidFill>
                                        <a:latin typeface="Cambria Math" panose="02040503050406030204" pitchFamily="18" charset="0"/>
                                      </a:rPr>
                                      <m:t>20</m:t>
                                    </m:r>
                                  </m:sup>
                                </m:sSubSup>
                              </m:e>
                            </m:d>
                          </m:sub>
                        </m:sSub>
                      </m:e>
                    </m:d>
                  </m:oMath>
                </a14:m>
                <a:r>
                  <a:rPr lang="en-GB" dirty="0"/>
                  <a:t>: </a:t>
                </a:r>
              </a:p>
              <a:p>
                <a:pPr marL="914400" lvl="1" indent="-457200">
                  <a:buFont typeface="+mj-lt"/>
                  <a:buAutoNum type="arabicPeriod"/>
                </a:pPr>
                <a:r>
                  <a:rPr lang="en-GB" b="0" dirty="0"/>
                  <a:t>Overlap of instances:</a:t>
                </a:r>
                <a:r>
                  <a:rPr lang="en-GB" dirty="0"/>
                  <a:t> </a:t>
                </a:r>
                <a:br>
                  <a:rPr lang="en-GB" dirty="0"/>
                </a:br>
                <a:r>
                  <a:rPr lang="en-GB" dirty="0"/>
                  <a:t>evidence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en-GB" i="1">
                            <a:latin typeface="Cambria Math" panose="02040503050406030204" pitchFamily="18" charset="0"/>
                            <a:ea typeface="Cambria Math" panose="02040503050406030204" pitchFamily="18" charset="0"/>
                          </a:rPr>
                          <m:t>𝑒</m:t>
                        </m:r>
                      </m:sub>
                    </m:sSub>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𝑆𝑖𝑐𝑘</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e>
                      <m:sub>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r>
                              <a:rPr lang="en-GB" i="1">
                                <a:latin typeface="Cambria Math" panose="02040503050406030204" pitchFamily="18" charset="0"/>
                                <a:ea typeface="Cambria Math" panose="02040503050406030204" pitchFamily="18" charset="0"/>
                              </a:rPr>
                              <m:t>,</m:t>
                            </m:r>
                            <m:sSubSup>
                              <m:sSubSupPr>
                                <m:ctrlPr>
                                  <a:rPr lang="en-GB" i="1" smtClean="0">
                                    <a:latin typeface="Cambria Math" panose="02040503050406030204" pitchFamily="18" charset="0"/>
                                    <a:ea typeface="Cambria Math" panose="02040503050406030204" pitchFamily="18" charset="0"/>
                                  </a:rPr>
                                </m:ctrlPr>
                              </m:sSubSupPr>
                              <m:e>
                                <m:d>
                                  <m:dPr>
                                    <m:begChr m:val="{"/>
                                    <m:endChr m:val="}"/>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𝑖</m:t>
                                        </m:r>
                                      </m:sub>
                                    </m:sSub>
                                  </m:e>
                                </m:d>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m:t>
                                </m:r>
                              </m:sub>
                              <m:sup>
                                <m:r>
                                  <a:rPr lang="en-GB" i="1">
                                    <a:latin typeface="Cambria Math" panose="02040503050406030204" pitchFamily="18" charset="0"/>
                                    <a:ea typeface="Cambria Math" panose="02040503050406030204" pitchFamily="18" charset="0"/>
                                  </a:rPr>
                                  <m:t>10</m:t>
                                </m:r>
                              </m:sup>
                            </m:sSubSup>
                          </m:e>
                        </m:d>
                      </m:sub>
                    </m:sSub>
                  </m:oMath>
                </a14:m>
                <a:endParaRPr lang="en-GB" dirty="0"/>
              </a:p>
              <a:p>
                <a:pPr lvl="3"/>
                <a:r>
                  <a:rPr lang="en-GB" dirty="0"/>
                  <a:t>Result: </a:t>
                </a:r>
                <a14:m>
                  <m:oMath xmlns:m="http://schemas.openxmlformats.org/officeDocument/2006/math">
                    <m:r>
                      <a:rPr lang="en-GB" i="1">
                        <a:latin typeface="Cambria Math" panose="02040503050406030204" pitchFamily="18" charset="0"/>
                        <a:ea typeface="Cambria Math" panose="02040503050406030204" pitchFamily="18" charset="0"/>
                      </a:rPr>
                      <m:t>𝜙</m:t>
                    </m:r>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m:t>
                                </m:r>
                              </m:e>
                              <m:sub>
                                <m:r>
                                  <a:rPr lang="en-GB" i="1">
                                    <a:latin typeface="Cambria Math" panose="02040503050406030204" pitchFamily="18" charset="0"/>
                                    <a:ea typeface="Cambria Math" panose="02040503050406030204" pitchFamily="18" charset="0"/>
                                  </a:rPr>
                                  <m:t>𝑋</m:t>
                                </m:r>
                              </m:sub>
                            </m:sSub>
                            <m:d>
                              <m:dPr>
                                <m:begChr m:val="["/>
                                <m:endChr m:val="]"/>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𝑆𝑖𝑐𝑘</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e>
                        </m:d>
                      </m:e>
                      <m:sub>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r>
                              <a:rPr lang="en-GB" i="1">
                                <a:latin typeface="Cambria Math" panose="02040503050406030204" pitchFamily="18" charset="0"/>
                                <a:ea typeface="Cambria Math" panose="02040503050406030204" pitchFamily="18" charset="0"/>
                              </a:rPr>
                              <m:t>,</m:t>
                            </m:r>
                            <m:sSubSup>
                              <m:sSubSupPr>
                                <m:ctrlPr>
                                  <a:rPr lang="en-GB" i="1">
                                    <a:latin typeface="Cambria Math" panose="02040503050406030204" pitchFamily="18" charset="0"/>
                                    <a:ea typeface="Cambria Math" panose="02040503050406030204" pitchFamily="18" charset="0"/>
                                  </a:rPr>
                                </m:ctrlPr>
                              </m:sSubSupPr>
                              <m:e>
                                <m:d>
                                  <m:dPr>
                                    <m:begChr m:val="{"/>
                                    <m:endChr m:val="}"/>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𝑖</m:t>
                                        </m:r>
                                      </m:sub>
                                    </m:sSub>
                                  </m:e>
                                </m:d>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=11</m:t>
                                </m:r>
                              </m:sub>
                              <m:sup>
                                <m:r>
                                  <a:rPr lang="en-GB" i="1">
                                    <a:latin typeface="Cambria Math" panose="02040503050406030204" pitchFamily="18" charset="0"/>
                                    <a:ea typeface="Cambria Math" panose="02040503050406030204" pitchFamily="18" charset="0"/>
                                  </a:rPr>
                                  <m:t>20</m:t>
                                </m:r>
                              </m:sup>
                            </m:sSubSup>
                          </m:e>
                        </m:d>
                      </m:sub>
                    </m:sSub>
                  </m:oMath>
                </a14:m>
                <a:endParaRPr lang="en-GB" b="0" dirty="0"/>
              </a:p>
              <a:p>
                <a:pPr marL="914400" lvl="1" indent="-457200">
                  <a:buFont typeface="+mj-lt"/>
                  <a:buAutoNum type="arabicPeriod"/>
                </a:pPr>
                <a:r>
                  <a:rPr lang="en-GB" dirty="0"/>
                  <a:t>Overlap of constants: </a:t>
                </a:r>
                <a:br>
                  <a:rPr lang="en-GB" dirty="0"/>
                </a:br>
                <a:r>
                  <a:rPr lang="en-GB" dirty="0"/>
                  <a:t>evidence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en-GB" i="1">
                            <a:latin typeface="Cambria Math" panose="02040503050406030204" pitchFamily="18" charset="0"/>
                            <a:ea typeface="Cambria Math" panose="02040503050406030204" pitchFamily="18" charset="0"/>
                          </a:rPr>
                          <m:t>𝑒</m:t>
                        </m:r>
                      </m:sub>
                    </m:sSub>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𝑇𝑟𝑎𝑣𝑒𝑙</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e>
                      <m:sub>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r>
                              <a:rPr lang="en-GB" i="1">
                                <a:latin typeface="Cambria Math" panose="02040503050406030204" pitchFamily="18" charset="0"/>
                                <a:ea typeface="Cambria Math" panose="02040503050406030204" pitchFamily="18" charset="0"/>
                              </a:rPr>
                              <m:t>,</m:t>
                            </m:r>
                            <m:sSubSup>
                              <m:sSubSupPr>
                                <m:ctrlPr>
                                  <a:rPr lang="en-GB" i="1" smtClean="0">
                                    <a:latin typeface="Cambria Math" panose="02040503050406030204" pitchFamily="18" charset="0"/>
                                    <a:ea typeface="Cambria Math" panose="02040503050406030204" pitchFamily="18" charset="0"/>
                                  </a:rPr>
                                </m:ctrlPr>
                              </m:sSubSupPr>
                              <m:e>
                                <m:d>
                                  <m:dPr>
                                    <m:begChr m:val="{"/>
                                    <m:endChr m:val="}"/>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𝑖</m:t>
                                        </m:r>
                                      </m:sub>
                                    </m:sSub>
                                  </m:e>
                                </m:d>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m:t>
                                </m:r>
                              </m:sub>
                              <m:sup>
                                <m:r>
                                  <a:rPr lang="en-GB" i="1">
                                    <a:latin typeface="Cambria Math" panose="02040503050406030204" pitchFamily="18" charset="0"/>
                                    <a:ea typeface="Cambria Math" panose="02040503050406030204" pitchFamily="18" charset="0"/>
                                  </a:rPr>
                                  <m:t>10</m:t>
                                </m:r>
                              </m:sup>
                            </m:sSubSup>
                          </m:e>
                        </m:d>
                      </m:sub>
                    </m:sSub>
                  </m:oMath>
                </a14:m>
                <a:endParaRPr lang="en-GB" dirty="0"/>
              </a:p>
              <a:p>
                <a:pPr lvl="3"/>
                <a:r>
                  <a:rPr lang="en-GB" dirty="0"/>
                  <a:t>Result: </a:t>
                </a:r>
                <a14:m>
                  <m:oMath xmlns:m="http://schemas.openxmlformats.org/officeDocument/2006/math">
                    <m:r>
                      <a:rPr lang="en-GB" i="1">
                        <a:latin typeface="Cambria Math" panose="02040503050406030204" pitchFamily="18" charset="0"/>
                        <a:ea typeface="Cambria Math" panose="02040503050406030204" pitchFamily="18" charset="0"/>
                      </a:rPr>
                      <m:t>𝜙</m:t>
                    </m:r>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m:t>
                                </m:r>
                              </m:e>
                              <m:sub>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𝑋</m:t>
                                    </m:r>
                                  </m:e>
                                  <m:sup>
                                    <m:r>
                                      <a:rPr lang="de-DE" i="1">
                                        <a:latin typeface="Cambria Math" panose="02040503050406030204" pitchFamily="18" charset="0"/>
                                        <a:ea typeface="Cambria Math" panose="02040503050406030204" pitchFamily="18" charset="0"/>
                                      </a:rPr>
                                      <m:t>′</m:t>
                                    </m:r>
                                  </m:sup>
                                </m:sSup>
                              </m:sub>
                            </m:sSub>
                            <m:d>
                              <m:dPr>
                                <m:begChr m:val="["/>
                                <m:endChr m:val="]"/>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𝑆𝑖𝑐𝑘</m:t>
                                </m:r>
                                <m:d>
                                  <m:dPr>
                                    <m:ctrlPr>
                                      <a:rPr lang="en-GB" i="1">
                                        <a:latin typeface="Cambria Math" panose="02040503050406030204" pitchFamily="18" charset="0"/>
                                        <a:ea typeface="Cambria Math" panose="02040503050406030204" pitchFamily="18" charset="0"/>
                                      </a:rPr>
                                    </m:ctrlPr>
                                  </m:dPr>
                                  <m:e>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𝑋</m:t>
                                        </m:r>
                                      </m:e>
                                      <m:sup>
                                        <m:r>
                                          <a:rPr lang="de-DE" i="1">
                                            <a:latin typeface="Cambria Math" panose="02040503050406030204" pitchFamily="18" charset="0"/>
                                            <a:ea typeface="Cambria Math" panose="02040503050406030204" pitchFamily="18" charset="0"/>
                                          </a:rPr>
                                          <m:t>′</m:t>
                                        </m:r>
                                      </m:sup>
                                    </m:sSup>
                                  </m:e>
                                </m:d>
                              </m:e>
                            </m:d>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m:t>
                                </m:r>
                              </m:e>
                              <m:sub>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𝑋</m:t>
                                    </m:r>
                                  </m:e>
                                  <m:sup>
                                    <m:r>
                                      <a:rPr lang="de-DE" i="1">
                                        <a:latin typeface="Cambria Math" panose="02040503050406030204" pitchFamily="18" charset="0"/>
                                        <a:ea typeface="Cambria Math" panose="02040503050406030204" pitchFamily="18" charset="0"/>
                                      </a:rPr>
                                      <m:t>′′</m:t>
                                    </m:r>
                                  </m:sup>
                                </m:sSup>
                              </m:sub>
                            </m:sSub>
                            <m:d>
                              <m:dPr>
                                <m:begChr m:val="["/>
                                <m:endChr m:val="]"/>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𝑆𝑖𝑐𝑘</m:t>
                                </m:r>
                                <m:d>
                                  <m:dPr>
                                    <m:ctrlPr>
                                      <a:rPr lang="en-GB" i="1">
                                        <a:latin typeface="Cambria Math" panose="02040503050406030204" pitchFamily="18" charset="0"/>
                                        <a:ea typeface="Cambria Math" panose="02040503050406030204" pitchFamily="18" charset="0"/>
                                      </a:rPr>
                                    </m:ctrlPr>
                                  </m:dPr>
                                  <m:e>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𝑋</m:t>
                                        </m:r>
                                      </m:e>
                                      <m:sup>
                                        <m:r>
                                          <a:rPr lang="de-DE" i="1">
                                            <a:latin typeface="Cambria Math" panose="02040503050406030204" pitchFamily="18" charset="0"/>
                                            <a:ea typeface="Cambria Math" panose="02040503050406030204" pitchFamily="18" charset="0"/>
                                          </a:rPr>
                                          <m:t>′′</m:t>
                                        </m:r>
                                      </m:sup>
                                    </m:sSup>
                                  </m:e>
                                </m:d>
                              </m:e>
                            </m:d>
                          </m:e>
                        </m:d>
                      </m:e>
                      <m:sub>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d>
                              <m:dPr>
                                <m:ctrlPr>
                                  <a:rPr lang="de-DE" i="1">
                                    <a:latin typeface="Cambria Math" panose="02040503050406030204" pitchFamily="18" charset="0"/>
                                    <a:ea typeface="Cambria Math" panose="02040503050406030204" pitchFamily="18" charset="0"/>
                                  </a:rPr>
                                </m:ctrlPr>
                              </m:dPr>
                              <m:e>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𝑋</m:t>
                                    </m:r>
                                  </m:e>
                                  <m:sup>
                                    <m:r>
                                      <a:rPr lang="de-DE" i="1">
                                        <a:latin typeface="Cambria Math" panose="02040503050406030204" pitchFamily="18" charset="0"/>
                                        <a:ea typeface="Cambria Math" panose="02040503050406030204" pitchFamily="18" charset="0"/>
                                      </a:rPr>
                                      <m:t>′</m:t>
                                    </m:r>
                                  </m:sup>
                                </m:sSup>
                                <m:r>
                                  <a:rPr lang="de-DE" i="1">
                                    <a:latin typeface="Cambria Math" panose="02040503050406030204" pitchFamily="18" charset="0"/>
                                    <a:ea typeface="Cambria Math" panose="02040503050406030204" pitchFamily="18" charset="0"/>
                                  </a:rPr>
                                  <m:t>,</m:t>
                                </m:r>
                                <m:sSup>
                                  <m:sSupPr>
                                    <m:ctrlPr>
                                      <a:rPr lang="de-DE" i="1">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𝑋</m:t>
                                    </m:r>
                                  </m:e>
                                  <m:sup>
                                    <m:r>
                                      <a:rPr lang="de-DE" i="1">
                                        <a:latin typeface="Cambria Math" panose="02040503050406030204" pitchFamily="18" charset="0"/>
                                        <a:ea typeface="Cambria Math" panose="02040503050406030204" pitchFamily="18" charset="0"/>
                                      </a:rPr>
                                      <m:t>′′</m:t>
                                    </m:r>
                                  </m:sup>
                                </m:sSup>
                              </m:e>
                            </m:d>
                            <m:r>
                              <a:rPr lang="en-GB" i="1">
                                <a:latin typeface="Cambria Math" panose="02040503050406030204" pitchFamily="18" charset="0"/>
                                <a:ea typeface="Cambria Math" panose="02040503050406030204" pitchFamily="18" charset="0"/>
                              </a:rPr>
                              <m:t>,</m:t>
                            </m:r>
                            <m:sSubSup>
                              <m:sSubSupPr>
                                <m:ctrlPr>
                                  <a:rPr lang="en-GB" i="1">
                                    <a:latin typeface="Cambria Math" panose="02040503050406030204" pitchFamily="18" charset="0"/>
                                    <a:ea typeface="Cambria Math" panose="02040503050406030204" pitchFamily="18" charset="0"/>
                                  </a:rPr>
                                </m:ctrlPr>
                              </m:sSubSupPr>
                              <m:e>
                                <m:d>
                                  <m:dPr>
                                    <m:begChr m:val="{"/>
                                    <m:endChr m:val="}"/>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𝑖</m:t>
                                        </m:r>
                                      </m:sub>
                                    </m:sSub>
                                  </m:e>
                                </m:d>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m:t>
                                </m:r>
                              </m:sub>
                              <m:sup>
                                <m:r>
                                  <a:rPr lang="en-GB" i="1">
                                    <a:latin typeface="Cambria Math" panose="02040503050406030204" pitchFamily="18" charset="0"/>
                                    <a:ea typeface="Cambria Math" panose="02040503050406030204" pitchFamily="18" charset="0"/>
                                  </a:rPr>
                                  <m:t>10</m:t>
                                </m:r>
                              </m:sup>
                            </m:sSubSup>
                            <m:r>
                              <a:rPr lang="en-GB" i="1">
                                <a:latin typeface="Cambria Math" panose="02040503050406030204" pitchFamily="18" charset="0"/>
                                <a:ea typeface="Cambria Math" panose="02040503050406030204" pitchFamily="18" charset="0"/>
                              </a:rPr>
                              <m:t>×</m:t>
                            </m:r>
                            <m:sSubSup>
                              <m:sSubSupPr>
                                <m:ctrlPr>
                                  <a:rPr lang="en-GB" i="1">
                                    <a:latin typeface="Cambria Math" panose="02040503050406030204" pitchFamily="18" charset="0"/>
                                    <a:ea typeface="Cambria Math" panose="02040503050406030204" pitchFamily="18" charset="0"/>
                                  </a:rPr>
                                </m:ctrlPr>
                              </m:sSubSupPr>
                              <m:e>
                                <m:d>
                                  <m:dPr>
                                    <m:begChr m:val="{"/>
                                    <m:endChr m:val="}"/>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𝑖</m:t>
                                        </m:r>
                                      </m:sub>
                                    </m:sSub>
                                  </m:e>
                                </m:d>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=11</m:t>
                                </m:r>
                              </m:sub>
                              <m:sup>
                                <m:r>
                                  <a:rPr lang="en-GB" i="1">
                                    <a:latin typeface="Cambria Math" panose="02040503050406030204" pitchFamily="18" charset="0"/>
                                    <a:ea typeface="Cambria Math" panose="02040503050406030204" pitchFamily="18" charset="0"/>
                                  </a:rPr>
                                  <m:t>20</m:t>
                                </m:r>
                              </m:sup>
                            </m:sSubSup>
                          </m:e>
                        </m:d>
                      </m:sub>
                    </m:sSub>
                  </m:oMath>
                </a14:m>
                <a:endParaRPr lang="en-GB" dirty="0"/>
              </a:p>
              <a:p>
                <a:pPr marL="914400" lvl="1" indent="-457200">
                  <a:buFont typeface="+mj-lt"/>
                  <a:buAutoNum type="arabicPeriod"/>
                </a:pPr>
                <a:r>
                  <a:rPr lang="en-GB" dirty="0"/>
                  <a:t>No overlap: </a:t>
                </a:r>
                <a:br>
                  <a:rPr lang="en-GB" dirty="0"/>
                </a:br>
                <a:r>
                  <a:rPr lang="en-GB" dirty="0"/>
                  <a:t>evidence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en-GB" i="1">
                            <a:latin typeface="Cambria Math" panose="02040503050406030204" pitchFamily="18" charset="0"/>
                            <a:ea typeface="Cambria Math" panose="02040503050406030204" pitchFamily="18" charset="0"/>
                          </a:rPr>
                          <m:t>𝑒</m:t>
                        </m:r>
                      </m:sub>
                    </m:sSub>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𝑁𝑎𝑡</m:t>
                            </m:r>
                            <m:d>
                              <m:dPr>
                                <m:ctrlPr>
                                  <a:rPr lang="en-GB"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𝐷</m:t>
                                </m:r>
                              </m:e>
                            </m:d>
                          </m:e>
                        </m:d>
                      </m:e>
                      <m:sub>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𝐷</m:t>
                            </m:r>
                            <m:r>
                              <a:rPr lang="en-GB" i="1">
                                <a:latin typeface="Cambria Math" panose="02040503050406030204" pitchFamily="18" charset="0"/>
                                <a:ea typeface="Cambria Math" panose="02040503050406030204" pitchFamily="18" charset="0"/>
                              </a:rPr>
                              <m:t>,</m:t>
                            </m:r>
                            <m:sSubSup>
                              <m:sSubSupPr>
                                <m:ctrlPr>
                                  <a:rPr lang="en-GB" i="1">
                                    <a:latin typeface="Cambria Math" panose="02040503050406030204" pitchFamily="18" charset="0"/>
                                    <a:ea typeface="Cambria Math" panose="02040503050406030204" pitchFamily="18" charset="0"/>
                                  </a:rPr>
                                </m:ctrlPr>
                              </m:sSubSupPr>
                              <m:e>
                                <m:d>
                                  <m:dPr>
                                    <m:begChr m:val="{"/>
                                    <m:endChr m:val="}"/>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𝑑</m:t>
                                        </m:r>
                                      </m:e>
                                      <m:sub>
                                        <m:r>
                                          <a:rPr lang="en-GB" i="1">
                                            <a:latin typeface="Cambria Math" panose="02040503050406030204" pitchFamily="18" charset="0"/>
                                            <a:ea typeface="Cambria Math" panose="02040503050406030204" pitchFamily="18" charset="0"/>
                                          </a:rPr>
                                          <m:t>𝑖</m:t>
                                        </m:r>
                                      </m:sub>
                                    </m:sSub>
                                  </m:e>
                                </m:d>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m:t>
                                </m:r>
                              </m:sub>
                              <m:sup>
                                <m:r>
                                  <a:rPr lang="de-DE" i="1">
                                    <a:latin typeface="Cambria Math" panose="02040503050406030204" pitchFamily="18" charset="0"/>
                                    <a:ea typeface="Cambria Math" panose="02040503050406030204" pitchFamily="18" charset="0"/>
                                  </a:rPr>
                                  <m:t>2</m:t>
                                </m:r>
                              </m:sup>
                            </m:sSubSup>
                          </m:e>
                        </m:d>
                      </m:sub>
                    </m:sSub>
                  </m:oMath>
                </a14:m>
                <a:endParaRPr lang="en-GB" dirty="0"/>
              </a:p>
              <a:p>
                <a:pPr lvl="3"/>
                <a:r>
                  <a:rPr lang="en-GB" dirty="0"/>
                  <a:t>Result: </a:t>
                </a:r>
                <a14:m>
                  <m:oMath xmlns:m="http://schemas.openxmlformats.org/officeDocument/2006/math">
                    <m:r>
                      <a:rPr lang="en-GB" i="1">
                        <a:latin typeface="Cambria Math" panose="02040503050406030204" pitchFamily="18" charset="0"/>
                        <a:ea typeface="Cambria Math" panose="02040503050406030204" pitchFamily="18" charset="0"/>
                      </a:rPr>
                      <m:t>𝜙</m:t>
                    </m:r>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m:t>
                                </m:r>
                              </m:e>
                              <m:sub>
                                <m:r>
                                  <a:rPr lang="de-DE" i="1">
                                    <a:latin typeface="Cambria Math" panose="02040503050406030204" pitchFamily="18" charset="0"/>
                                    <a:ea typeface="Cambria Math" panose="02040503050406030204" pitchFamily="18" charset="0"/>
                                  </a:rPr>
                                  <m:t>𝑋</m:t>
                                </m:r>
                              </m:sub>
                            </m:sSub>
                            <m:d>
                              <m:dPr>
                                <m:begChr m:val="["/>
                                <m:endChr m:val="]"/>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𝑆𝑖𝑐𝑘</m:t>
                                </m:r>
                                <m:d>
                                  <m:dPr>
                                    <m:ctrlPr>
                                      <a:rPr lang="en-GB"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r>
                              <a:rPr lang="en-GB" i="1">
                                <a:latin typeface="Cambria Math" panose="02040503050406030204" pitchFamily="18" charset="0"/>
                                <a:ea typeface="Cambria Math" panose="02040503050406030204" pitchFamily="18" charset="0"/>
                              </a:rPr>
                              <m:t> </m:t>
                            </m:r>
                          </m:e>
                        </m:d>
                      </m:e>
                      <m:sub>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en-GB" i="1">
                                <a:latin typeface="Cambria Math" panose="02040503050406030204" pitchFamily="18" charset="0"/>
                                <a:ea typeface="Cambria Math" panose="02040503050406030204" pitchFamily="18" charset="0"/>
                              </a:rPr>
                              <m:t>,</m:t>
                            </m:r>
                            <m:sSubSup>
                              <m:sSubSupPr>
                                <m:ctrlPr>
                                  <a:rPr lang="en-GB" i="1">
                                    <a:latin typeface="Cambria Math" panose="02040503050406030204" pitchFamily="18" charset="0"/>
                                    <a:ea typeface="Cambria Math" panose="02040503050406030204" pitchFamily="18" charset="0"/>
                                  </a:rPr>
                                </m:ctrlPr>
                              </m:sSubSupPr>
                              <m:e>
                                <m:d>
                                  <m:dPr>
                                    <m:begChr m:val="{"/>
                                    <m:endChr m:val="}"/>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𝑖</m:t>
                                        </m:r>
                                      </m:sub>
                                    </m:sSub>
                                  </m:e>
                                </m:d>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m:t>
                                </m:r>
                              </m:sub>
                              <m:sup>
                                <m:r>
                                  <a:rPr lang="de-DE" i="1">
                                    <a:latin typeface="Cambria Math" panose="02040503050406030204" pitchFamily="18" charset="0"/>
                                    <a:ea typeface="Cambria Math" panose="02040503050406030204" pitchFamily="18" charset="0"/>
                                  </a:rPr>
                                  <m:t>2</m:t>
                                </m:r>
                                <m:r>
                                  <a:rPr lang="en-GB" i="1">
                                    <a:latin typeface="Cambria Math" panose="02040503050406030204" pitchFamily="18" charset="0"/>
                                    <a:ea typeface="Cambria Math" panose="02040503050406030204" pitchFamily="18" charset="0"/>
                                  </a:rPr>
                                  <m:t>0</m:t>
                                </m:r>
                              </m:sup>
                            </m:sSubSup>
                          </m:e>
                        </m:d>
                      </m:sub>
                    </m:sSub>
                  </m:oMath>
                </a14:m>
                <a:endParaRPr lang="en-GB" dirty="0"/>
              </a:p>
            </p:txBody>
          </p:sp>
        </mc:Choice>
        <mc:Fallback xmlns="">
          <p:sp>
            <p:nvSpPr>
              <p:cNvPr id="3" name="Content Placeholder 2">
                <a:extLst>
                  <a:ext uri="{FF2B5EF4-FFF2-40B4-BE49-F238E27FC236}">
                    <a16:creationId xmlns:a16="http://schemas.microsoft.com/office/drawing/2014/main" id="{C6CA21CA-6197-434E-A09E-6DD890151FDB}"/>
                  </a:ext>
                </a:extLst>
              </p:cNvPr>
              <p:cNvSpPr>
                <a:spLocks noGrp="1" noRot="1" noChangeAspect="1" noMove="1" noResize="1" noEditPoints="1" noAdjustHandles="1" noChangeArrowheads="1" noChangeShapeType="1" noTextEdit="1"/>
              </p:cNvSpPr>
              <p:nvPr>
                <p:ph idx="1"/>
              </p:nvPr>
            </p:nvSpPr>
            <p:spPr>
              <a:blipFill>
                <a:blip r:embed="rId3"/>
                <a:stretch>
                  <a:fillRect l="-1436" t="-597"/>
                </a:stretch>
              </a:blipFill>
            </p:spPr>
            <p:txBody>
              <a:bodyPr/>
              <a:lstStyle/>
              <a:p>
                <a:r>
                  <a:rPr lang="en-GB">
                    <a:noFill/>
                  </a:rPr>
                  <a:t> </a:t>
                </a:r>
              </a:p>
            </p:txBody>
          </p:sp>
        </mc:Fallback>
      </mc:AlternateContent>
      <p:sp>
        <p:nvSpPr>
          <p:cNvPr id="6" name="Date Placeholder 5">
            <a:extLst>
              <a:ext uri="{FF2B5EF4-FFF2-40B4-BE49-F238E27FC236}">
                <a16:creationId xmlns:a16="http://schemas.microsoft.com/office/drawing/2014/main" id="{85CC2D3D-43FC-2348-ADFE-0174120A1B3C}"/>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AA185960-9299-0E44-8174-66F205F19A4C}"/>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C9B8EB0B-7F92-9246-9A21-B4B73E254DE1}"/>
              </a:ext>
            </a:extLst>
          </p:cNvPr>
          <p:cNvSpPr>
            <a:spLocks noGrp="1"/>
          </p:cNvSpPr>
          <p:nvPr>
            <p:ph type="sldNum" sz="quarter" idx="4"/>
          </p:nvPr>
        </p:nvSpPr>
        <p:spPr/>
        <p:txBody>
          <a:bodyPr/>
          <a:lstStyle/>
          <a:p>
            <a:fld id="{67C9959E-8E6B-B04C-9955-EA096F41CA7A}" type="slidenum">
              <a:rPr lang="en-GB" smtClean="0"/>
              <a:t>78</a:t>
            </a:fld>
            <a:endParaRPr lang="en-GB"/>
          </a:p>
        </p:txBody>
      </p:sp>
      <p:sp>
        <p:nvSpPr>
          <p:cNvPr id="5" name="Rectangle 4">
            <a:extLst>
              <a:ext uri="{FF2B5EF4-FFF2-40B4-BE49-F238E27FC236}">
                <a16:creationId xmlns:a16="http://schemas.microsoft.com/office/drawing/2014/main" id="{AE802808-68D5-AD42-B33D-EE8778CF618F}"/>
              </a:ext>
            </a:extLst>
          </p:cNvPr>
          <p:cNvSpPr/>
          <p:nvPr/>
        </p:nvSpPr>
        <p:spPr>
          <a:xfrm>
            <a:off x="3555023" y="6411955"/>
            <a:ext cx="6119446" cy="253916"/>
          </a:xfrm>
          <a:prstGeom prst="rect">
            <a:avLst/>
          </a:prstGeom>
        </p:spPr>
        <p:txBody>
          <a:bodyPr wrap="square">
            <a:spAutoFit/>
          </a:bodyPr>
          <a:lstStyle/>
          <a:p>
            <a:r>
              <a:rPr lang="en-GB" sz="1050" dirty="0">
                <a:solidFill>
                  <a:schemeClr val="tx1">
                    <a:lumMod val="60000"/>
                    <a:lumOff val="40000"/>
                  </a:schemeClr>
                </a:solidFill>
              </a:rPr>
              <a:t>Tanya B. Rescued from a Sea of Queries: Exact Inference in Probabilistic Relational Models. PhD Thesis, 2020.</a:t>
            </a:r>
          </a:p>
        </p:txBody>
      </p:sp>
      <p:grpSp>
        <p:nvGrpSpPr>
          <p:cNvPr id="8" name="Group 7">
            <a:extLst>
              <a:ext uri="{FF2B5EF4-FFF2-40B4-BE49-F238E27FC236}">
                <a16:creationId xmlns:a16="http://schemas.microsoft.com/office/drawing/2014/main" id="{620127B7-C86D-4F47-93AE-53CBCE91A494}"/>
              </a:ext>
            </a:extLst>
          </p:cNvPr>
          <p:cNvGrpSpPr/>
          <p:nvPr/>
        </p:nvGrpSpPr>
        <p:grpSpPr>
          <a:xfrm>
            <a:off x="6907622" y="3448697"/>
            <a:ext cx="4924053" cy="2453955"/>
            <a:chOff x="6907622" y="3448697"/>
            <a:chExt cx="4924053" cy="2453955"/>
          </a:xfrm>
        </p:grpSpPr>
        <p:grpSp>
          <p:nvGrpSpPr>
            <p:cNvPr id="9" name="Group 8">
              <a:extLst>
                <a:ext uri="{FF2B5EF4-FFF2-40B4-BE49-F238E27FC236}">
                  <a16:creationId xmlns:a16="http://schemas.microsoft.com/office/drawing/2014/main" id="{63560FF5-65E1-3541-AE40-EAA6708C19A0}"/>
                </a:ext>
              </a:extLst>
            </p:cNvPr>
            <p:cNvGrpSpPr/>
            <p:nvPr/>
          </p:nvGrpSpPr>
          <p:grpSpPr>
            <a:xfrm>
              <a:off x="8241884" y="3532117"/>
              <a:ext cx="2034533" cy="552081"/>
              <a:chOff x="8655309" y="2902693"/>
              <a:chExt cx="2034533" cy="552081"/>
            </a:xfrm>
          </p:grpSpPr>
          <p:cxnSp>
            <p:nvCxnSpPr>
              <p:cNvPr id="37" name="Straight Connector 36">
                <a:extLst>
                  <a:ext uri="{FF2B5EF4-FFF2-40B4-BE49-F238E27FC236}">
                    <a16:creationId xmlns:a16="http://schemas.microsoft.com/office/drawing/2014/main" id="{8040FE54-DEA9-2A43-8F0B-3E79B5067DF9}"/>
                  </a:ext>
                </a:extLst>
              </p:cNvPr>
              <p:cNvCxnSpPr>
                <a:cxnSpLocks/>
                <a:stCxn id="10" idx="6"/>
                <a:endCxn id="42"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30ACE43D-8250-C44A-9C2C-2B36F0B6D2CE}"/>
                  </a:ext>
                </a:extLst>
              </p:cNvPr>
              <p:cNvCxnSpPr>
                <a:cxnSpLocks/>
                <a:stCxn id="11" idx="2"/>
                <a:endCxn id="42"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05CF9E7-976C-F748-BB2B-E06F083AEEBE}"/>
                  </a:ext>
                </a:extLst>
              </p:cNvPr>
              <p:cNvCxnSpPr>
                <a:cxnSpLocks/>
                <a:stCxn id="14" idx="0"/>
                <a:endCxn id="42" idx="2"/>
              </p:cNvCxnSpPr>
              <p:nvPr/>
            </p:nvCxnSpPr>
            <p:spPr>
              <a:xfrm flipH="1" flipV="1">
                <a:off x="9649684" y="3085607"/>
                <a:ext cx="3824"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1FDC9E7B-0D39-2E42-808D-A291EAC34FF4}"/>
                  </a:ext>
                </a:extLst>
              </p:cNvPr>
              <p:cNvGrpSpPr/>
              <p:nvPr/>
            </p:nvGrpSpPr>
            <p:grpSpPr>
              <a:xfrm>
                <a:off x="9540595" y="2902693"/>
                <a:ext cx="520306" cy="392206"/>
                <a:chOff x="9540595" y="2902693"/>
                <a:chExt cx="520306" cy="392206"/>
              </a:xfrm>
            </p:grpSpPr>
            <p:sp>
              <p:nvSpPr>
                <p:cNvPr id="41" name="Rectangle 40">
                  <a:extLst>
                    <a:ext uri="{FF2B5EF4-FFF2-40B4-BE49-F238E27FC236}">
                      <a16:creationId xmlns:a16="http://schemas.microsoft.com/office/drawing/2014/main" id="{AF6318A3-2B71-F948-AC26-7C9C680E247C}"/>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Rectangle 41">
                  <a:extLst>
                    <a:ext uri="{FF2B5EF4-FFF2-40B4-BE49-F238E27FC236}">
                      <a16:creationId xmlns:a16="http://schemas.microsoft.com/office/drawing/2014/main" id="{71230A8A-3711-E542-B512-FA71C76EF071}"/>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extLst>
                    <a:ext uri="{FF2B5EF4-FFF2-40B4-BE49-F238E27FC236}">
                      <a16:creationId xmlns:a16="http://schemas.microsoft.com/office/drawing/2014/main" id="{F0A05558-A9BF-DF42-99E6-14FD21376795}"/>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6A5F48C4-C15E-D846-B942-2A68E24FEEFE}"/>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0" name="Oval 9">
                  <a:extLst>
                    <a:ext uri="{FF2B5EF4-FFF2-40B4-BE49-F238E27FC236}">
                      <a16:creationId xmlns:a16="http://schemas.microsoft.com/office/drawing/2014/main" id="{62E3425D-B7FC-EE4D-82C4-D5354E41BF5A}"/>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Oval 10">
                  <a:extLst>
                    <a:ext uri="{FF2B5EF4-FFF2-40B4-BE49-F238E27FC236}">
                      <a16:creationId xmlns:a16="http://schemas.microsoft.com/office/drawing/2014/main" id="{74D1A858-09D9-524B-8AE4-466F93B73240}"/>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24" name="Oval 123">
                  <a:extLst>
                    <a:ext uri="{FF2B5EF4-FFF2-40B4-BE49-F238E27FC236}">
                      <a16:creationId xmlns:a16="http://schemas.microsoft.com/office/drawing/2014/main" id="{A720D711-FC8C-6747-A442-4E62664BA076}"/>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 name="Oval 11">
                  <a:extLst>
                    <a:ext uri="{FF2B5EF4-FFF2-40B4-BE49-F238E27FC236}">
                      <a16:creationId xmlns:a16="http://schemas.microsoft.com/office/drawing/2014/main" id="{92ED940A-84DE-6043-A12C-5FD3C54A5967}"/>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e>
                        </m:d>
                      </m:oMath>
                    </m:oMathPara>
                  </a14:m>
                  <a:endParaRPr lang="en-GB" dirty="0">
                    <a:solidFill>
                      <a:srgbClr val="FFC000"/>
                    </a:solidFill>
                  </a:endParaRPr>
                </a:p>
              </p:txBody>
            </p:sp>
          </mc:Choice>
          <mc:Fallback xmlns="">
            <p:sp>
              <p:nvSpPr>
                <p:cNvPr id="78" name="Oval 77">
                  <a:extLst>
                    <a:ext uri="{FF2B5EF4-FFF2-40B4-BE49-F238E27FC236}">
                      <a16:creationId xmlns:a16="http://schemas.microsoft.com/office/drawing/2014/main" id="{60EA8DB4-20B5-D84E-BC06-CE14A8C7EF72}"/>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 name="Oval 12">
                  <a:extLst>
                    <a:ext uri="{FF2B5EF4-FFF2-40B4-BE49-F238E27FC236}">
                      <a16:creationId xmlns:a16="http://schemas.microsoft.com/office/drawing/2014/main" id="{77936F1D-7C15-5449-82E7-9F734B612552}"/>
                    </a:ext>
                  </a:extLst>
                </p:cNvPr>
                <p:cNvSpPr/>
                <p:nvPr/>
              </p:nvSpPr>
              <p:spPr>
                <a:xfrm>
                  <a:off x="6907622" y="4767595"/>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26" name="Oval 125">
                  <a:extLst>
                    <a:ext uri="{FF2B5EF4-FFF2-40B4-BE49-F238E27FC236}">
                      <a16:creationId xmlns:a16="http://schemas.microsoft.com/office/drawing/2014/main" id="{230F8F06-A7B8-ED48-A1BC-110DD4DC132C}"/>
                    </a:ext>
                  </a:extLst>
                </p:cNvPr>
                <p:cNvSpPr>
                  <a:spLocks noRot="1" noChangeAspect="1" noMove="1" noResize="1" noEditPoints="1" noAdjustHandles="1" noChangeArrowheads="1" noChangeShapeType="1" noTextEdit="1"/>
                </p:cNvSpPr>
                <p:nvPr/>
              </p:nvSpPr>
              <p:spPr>
                <a:xfrm>
                  <a:off x="6907622" y="4767595"/>
                  <a:ext cx="153641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 name="Oval 13">
                  <a:extLst>
                    <a:ext uri="{FF2B5EF4-FFF2-40B4-BE49-F238E27FC236}">
                      <a16:creationId xmlns:a16="http://schemas.microsoft.com/office/drawing/2014/main" id="{2A40CB86-F200-584A-8AD3-068BF5857130}"/>
                    </a:ext>
                  </a:extLst>
                </p:cNvPr>
                <p:cNvSpPr/>
                <p:nvPr/>
              </p:nvSpPr>
              <p:spPr>
                <a:xfrm>
                  <a:off x="8860758"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27" name="Oval 126">
                  <a:extLst>
                    <a:ext uri="{FF2B5EF4-FFF2-40B4-BE49-F238E27FC236}">
                      <a16:creationId xmlns:a16="http://schemas.microsoft.com/office/drawing/2014/main" id="{CDE419A2-B8C7-F94D-B2DF-582D0DA280E9}"/>
                    </a:ext>
                  </a:extLst>
                </p:cNvPr>
                <p:cNvSpPr>
                  <a:spLocks noRot="1" noChangeAspect="1" noMove="1" noResize="1" noEditPoints="1" noAdjustHandles="1" noChangeArrowheads="1" noChangeShapeType="1" noTextEdit="1"/>
                </p:cNvSpPr>
                <p:nvPr/>
              </p:nvSpPr>
              <p:spPr>
                <a:xfrm>
                  <a:off x="8860758" y="4084198"/>
                  <a:ext cx="758649" cy="389513"/>
                </a:xfrm>
                <a:prstGeom prst="ellipse">
                  <a:avLst/>
                </a:prstGeom>
                <a:blipFill>
                  <a:blip r:embed="rId14"/>
                  <a:stretch>
                    <a:fillRect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 name="Oval 14">
                  <a:extLst>
                    <a:ext uri="{FF2B5EF4-FFF2-40B4-BE49-F238E27FC236}">
                      <a16:creationId xmlns:a16="http://schemas.microsoft.com/office/drawing/2014/main" id="{BD86C859-A005-124F-A41B-D2556A71171A}"/>
                    </a:ext>
                  </a:extLst>
                </p:cNvPr>
                <p:cNvSpPr/>
                <p:nvPr/>
              </p:nvSpPr>
              <p:spPr>
                <a:xfrm>
                  <a:off x="10039464" y="4767595"/>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28" name="Oval 127">
                  <a:extLst>
                    <a:ext uri="{FF2B5EF4-FFF2-40B4-BE49-F238E27FC236}">
                      <a16:creationId xmlns:a16="http://schemas.microsoft.com/office/drawing/2014/main" id="{C3488DEF-9CED-A54A-9108-10F77FD2EA45}"/>
                    </a:ext>
                  </a:extLst>
                </p:cNvPr>
                <p:cNvSpPr>
                  <a:spLocks noRot="1" noChangeAspect="1" noMove="1" noResize="1" noEditPoints="1" noAdjustHandles="1" noChangeArrowheads="1" noChangeShapeType="1" noTextEdit="1"/>
                </p:cNvSpPr>
                <p:nvPr/>
              </p:nvSpPr>
              <p:spPr>
                <a:xfrm>
                  <a:off x="10039464" y="4767595"/>
                  <a:ext cx="1792211"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p:cxnSp>
          <p:nvCxnSpPr>
            <p:cNvPr id="16" name="Straight Connector 15">
              <a:extLst>
                <a:ext uri="{FF2B5EF4-FFF2-40B4-BE49-F238E27FC236}">
                  <a16:creationId xmlns:a16="http://schemas.microsoft.com/office/drawing/2014/main" id="{FFF6922E-46B4-C94E-B4B8-48BFE604B302}"/>
                </a:ext>
              </a:extLst>
            </p:cNvPr>
            <p:cNvCxnSpPr>
              <a:cxnSpLocks/>
              <a:stCxn id="13" idx="6"/>
              <a:endCxn id="34" idx="1"/>
            </p:cNvCxnSpPr>
            <p:nvPr/>
          </p:nvCxnSpPr>
          <p:spPr>
            <a:xfrm>
              <a:off x="8444034" y="4962352"/>
              <a:ext cx="455197"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4A88C73-52ED-7D46-BCBB-C9AE0A37A8BF}"/>
                </a:ext>
              </a:extLst>
            </p:cNvPr>
            <p:cNvCxnSpPr>
              <a:cxnSpLocks/>
              <a:stCxn id="14" idx="4"/>
              <a:endCxn id="34" idx="0"/>
            </p:cNvCxnSpPr>
            <p:nvPr/>
          </p:nvCxnSpPr>
          <p:spPr>
            <a:xfrm flipH="1">
              <a:off x="8971231" y="4473711"/>
              <a:ext cx="268852"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9B9EF662-4DBB-2E44-8642-DC39C841136E}"/>
                </a:ext>
              </a:extLst>
            </p:cNvPr>
            <p:cNvCxnSpPr>
              <a:cxnSpLocks/>
              <a:stCxn id="12" idx="0"/>
              <a:endCxn id="34" idx="2"/>
            </p:cNvCxnSpPr>
            <p:nvPr/>
          </p:nvCxnSpPr>
          <p:spPr>
            <a:xfrm flipH="1" flipV="1">
              <a:off x="8971231" y="5039794"/>
              <a:ext cx="265028"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20528A69-DFB7-0B49-A10C-DCD10E67C80E}"/>
                </a:ext>
              </a:extLst>
            </p:cNvPr>
            <p:cNvGrpSpPr/>
            <p:nvPr/>
          </p:nvGrpSpPr>
          <p:grpSpPr>
            <a:xfrm>
              <a:off x="8610247" y="4856880"/>
              <a:ext cx="474503" cy="391710"/>
              <a:chOff x="9288700" y="2902693"/>
              <a:chExt cx="474503" cy="391710"/>
            </a:xfrm>
          </p:grpSpPr>
          <p:sp>
            <p:nvSpPr>
              <p:cNvPr id="33" name="Rectangle 32">
                <a:extLst>
                  <a:ext uri="{FF2B5EF4-FFF2-40B4-BE49-F238E27FC236}">
                    <a16:creationId xmlns:a16="http://schemas.microsoft.com/office/drawing/2014/main" id="{04B4FDA9-693C-C240-9F12-770B9A20B7E6}"/>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a:extLst>
                  <a:ext uri="{FF2B5EF4-FFF2-40B4-BE49-F238E27FC236}">
                    <a16:creationId xmlns:a16="http://schemas.microsoft.com/office/drawing/2014/main" id="{6F8AC806-6A36-F243-990F-9D96C3116951}"/>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a:extLst>
                  <a:ext uri="{FF2B5EF4-FFF2-40B4-BE49-F238E27FC236}">
                    <a16:creationId xmlns:a16="http://schemas.microsoft.com/office/drawing/2014/main" id="{C015AE9E-A641-204A-94ED-7C6FB1C7D482}"/>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FD07E645-D178-2F4F-B967-2A601AA4ED02}"/>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6"/>
                    <a:stretch>
                      <a:fillRect l="-16667" r="-4167" b="-26087"/>
                    </a:stretch>
                  </a:blipFill>
                </p:spPr>
                <p:txBody>
                  <a:bodyPr/>
                  <a:lstStyle/>
                  <a:p>
                    <a:r>
                      <a:rPr lang="en-GB">
                        <a:noFill/>
                      </a:rPr>
                      <a:t> </a:t>
                    </a:r>
                  </a:p>
                </p:txBody>
              </p:sp>
            </mc:Fallback>
          </mc:AlternateContent>
        </p:grpSp>
        <p:cxnSp>
          <p:nvCxnSpPr>
            <p:cNvPr id="20" name="Straight Connector 19">
              <a:extLst>
                <a:ext uri="{FF2B5EF4-FFF2-40B4-BE49-F238E27FC236}">
                  <a16:creationId xmlns:a16="http://schemas.microsoft.com/office/drawing/2014/main" id="{8893DED5-27BE-8747-BCD5-E03AC0DA8CE0}"/>
                </a:ext>
              </a:extLst>
            </p:cNvPr>
            <p:cNvCxnSpPr>
              <a:cxnSpLocks/>
              <a:stCxn id="14" idx="4"/>
              <a:endCxn id="30" idx="0"/>
            </p:cNvCxnSpPr>
            <p:nvPr/>
          </p:nvCxnSpPr>
          <p:spPr>
            <a:xfrm>
              <a:off x="9240083" y="4473711"/>
              <a:ext cx="262021" cy="4220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407D9393-2EAC-1143-AE12-FDAF4800C13E}"/>
                </a:ext>
              </a:extLst>
            </p:cNvPr>
            <p:cNvCxnSpPr>
              <a:cxnSpLocks/>
              <a:stCxn id="15" idx="2"/>
              <a:endCxn id="30" idx="3"/>
            </p:cNvCxnSpPr>
            <p:nvPr/>
          </p:nvCxnSpPr>
          <p:spPr>
            <a:xfrm flipH="1">
              <a:off x="9574104" y="4962352"/>
              <a:ext cx="465360" cy="54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F35E9F3-21E9-114D-85F1-B0A8265D250D}"/>
                </a:ext>
              </a:extLst>
            </p:cNvPr>
            <p:cNvCxnSpPr>
              <a:cxnSpLocks/>
              <a:stCxn id="12" idx="0"/>
              <a:endCxn id="30" idx="2"/>
            </p:cNvCxnSpPr>
            <p:nvPr/>
          </p:nvCxnSpPr>
          <p:spPr>
            <a:xfrm flipV="1">
              <a:off x="9236259" y="5039794"/>
              <a:ext cx="265845" cy="4733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AD5D93D4-91D2-E549-BD3D-630C028FE7EA}"/>
                </a:ext>
              </a:extLst>
            </p:cNvPr>
            <p:cNvGrpSpPr/>
            <p:nvPr/>
          </p:nvGrpSpPr>
          <p:grpSpPr>
            <a:xfrm>
              <a:off x="9393015" y="4856880"/>
              <a:ext cx="525629" cy="392206"/>
              <a:chOff x="9540595" y="2902693"/>
              <a:chExt cx="525629" cy="392206"/>
            </a:xfrm>
          </p:grpSpPr>
          <p:sp>
            <p:nvSpPr>
              <p:cNvPr id="29" name="Rectangle 28">
                <a:extLst>
                  <a:ext uri="{FF2B5EF4-FFF2-40B4-BE49-F238E27FC236}">
                    <a16:creationId xmlns:a16="http://schemas.microsoft.com/office/drawing/2014/main" id="{47258CEA-8CB3-3E44-BB11-7E81483E4D1D}"/>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09BAEE53-065A-5244-8496-803688DC94CF}"/>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a:extLst>
                  <a:ext uri="{FF2B5EF4-FFF2-40B4-BE49-F238E27FC236}">
                    <a16:creationId xmlns:a16="http://schemas.microsoft.com/office/drawing/2014/main" id="{BB98B67F-656E-7246-806D-33E73722537B}"/>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2" name="TextBox 31">
                    <a:extLst>
                      <a:ext uri="{FF2B5EF4-FFF2-40B4-BE49-F238E27FC236}">
                        <a16:creationId xmlns:a16="http://schemas.microsoft.com/office/drawing/2014/main" id="{5149FB15-9173-E246-AE99-71C666F9DCB7}"/>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7"/>
                    <a:stretch>
                      <a:fillRect l="-16667" r="-4167" b="-27273"/>
                    </a:stretch>
                  </a:blipFill>
                </p:spPr>
                <p:txBody>
                  <a:bodyPr/>
                  <a:lstStyle/>
                  <a:p>
                    <a:r>
                      <a:rPr lang="en-GB">
                        <a:noFill/>
                      </a:rPr>
                      <a:t> </a:t>
                    </a:r>
                  </a:p>
                </p:txBody>
              </p:sp>
            </mc:Fallback>
          </mc:AlternateContent>
        </p:grpSp>
        <p:grpSp>
          <p:nvGrpSpPr>
            <p:cNvPr id="24" name="Group 23">
              <a:extLst>
                <a:ext uri="{FF2B5EF4-FFF2-40B4-BE49-F238E27FC236}">
                  <a16:creationId xmlns:a16="http://schemas.microsoft.com/office/drawing/2014/main" id="{60B34B04-58AE-6C45-B378-827EF903583E}"/>
                </a:ext>
              </a:extLst>
            </p:cNvPr>
            <p:cNvGrpSpPr/>
            <p:nvPr/>
          </p:nvGrpSpPr>
          <p:grpSpPr>
            <a:xfrm>
              <a:off x="9619407" y="4206954"/>
              <a:ext cx="758122" cy="348999"/>
              <a:chOff x="8636773" y="2952819"/>
              <a:chExt cx="758122" cy="348999"/>
            </a:xfrm>
          </p:grpSpPr>
          <p:cxnSp>
            <p:nvCxnSpPr>
              <p:cNvPr id="25" name="Straight Connector 24">
                <a:extLst>
                  <a:ext uri="{FF2B5EF4-FFF2-40B4-BE49-F238E27FC236}">
                    <a16:creationId xmlns:a16="http://schemas.microsoft.com/office/drawing/2014/main" id="{B2FA45DE-99F4-174C-A194-A8E477C3743F}"/>
                  </a:ext>
                </a:extLst>
              </p:cNvPr>
              <p:cNvCxnSpPr>
                <a:cxnSpLocks/>
                <a:stCxn id="14" idx="6"/>
                <a:endCxn id="27" idx="1"/>
              </p:cNvCxnSpPr>
              <p:nvPr/>
            </p:nvCxnSpPr>
            <p:spPr>
              <a:xfrm flipV="1">
                <a:off x="8636773" y="3024819"/>
                <a:ext cx="320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07B975C0-BB37-D54B-AA3A-BC43963506E0}"/>
                  </a:ext>
                </a:extLst>
              </p:cNvPr>
              <p:cNvGrpSpPr/>
              <p:nvPr/>
            </p:nvGrpSpPr>
            <p:grpSpPr>
              <a:xfrm>
                <a:off x="8957481" y="2952819"/>
                <a:ext cx="437414" cy="348999"/>
                <a:chOff x="8957481" y="2952819"/>
                <a:chExt cx="437414" cy="348999"/>
              </a:xfrm>
            </p:grpSpPr>
            <p:sp>
              <p:nvSpPr>
                <p:cNvPr id="27" name="Rectangle 26">
                  <a:extLst>
                    <a:ext uri="{FF2B5EF4-FFF2-40B4-BE49-F238E27FC236}">
                      <a16:creationId xmlns:a16="http://schemas.microsoft.com/office/drawing/2014/main" id="{D4253D2A-966E-F741-A900-357AB40CC91C}"/>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FFA8EADC-5A04-024F-B4F0-2C9BA752AF05}"/>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877784145"/>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C5B02C-85EE-AE68-3FDD-68C56C60139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574F98F-0116-7A98-61C2-91526A626932}"/>
              </a:ext>
            </a:extLst>
          </p:cNvPr>
          <p:cNvSpPr>
            <a:spLocks noGrp="1"/>
          </p:cNvSpPr>
          <p:nvPr>
            <p:ph type="title"/>
          </p:nvPr>
        </p:nvSpPr>
        <p:spPr/>
        <p:txBody>
          <a:bodyPr/>
          <a:lstStyle/>
          <a:p>
            <a:r>
              <a:rPr lang="en-GB" dirty="0"/>
              <a:t>Completeness Beyond Models: Queries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341839A8-91CD-4569-5740-E6CFCEAD7D3D}"/>
                  </a:ext>
                </a:extLst>
              </p:cNvPr>
              <p:cNvSpPr>
                <a:spLocks noGrp="1"/>
              </p:cNvSpPr>
              <p:nvPr>
                <p:ph idx="1"/>
              </p:nvPr>
            </p:nvSpPr>
            <p:spPr/>
            <p:txBody>
              <a:bodyPr>
                <a:normAutofit/>
              </a:bodyPr>
              <a:lstStyle/>
              <a:p>
                <a:r>
                  <a:rPr lang="en-GB" dirty="0"/>
                  <a:t>Queries</a:t>
                </a:r>
                <a:r>
                  <a:rPr lang="en-GB" dirty="0">
                    <a:ea typeface="Cambria Math" panose="02040503050406030204" pitchFamily="18" charset="0"/>
                  </a:rPr>
                  <a:t> </a:t>
                </a:r>
                <a14:m>
                  <m:oMath xmlns:m="http://schemas.openxmlformats.org/officeDocument/2006/math">
                    <m:r>
                      <a:rPr lang="en-GB" i="1">
                        <a:latin typeface="Cambria Math" panose="02040503050406030204" pitchFamily="18" charset="0"/>
                        <a:ea typeface="Cambria Math" panose="02040503050406030204" pitchFamily="18" charset="0"/>
                      </a:rPr>
                      <m:t>𝒬</m:t>
                    </m:r>
                  </m:oMath>
                </a14:m>
                <a:r>
                  <a:rPr lang="en-GB" dirty="0"/>
                  <a:t>: </a:t>
                </a:r>
              </a:p>
              <a:p>
                <a:pPr lvl="1"/>
                <a:r>
                  <a:rPr lang="en-GB" dirty="0"/>
                  <a:t>Class of one ground query term </a:t>
                </a:r>
                <a14:m>
                  <m:oMath xmlns:m="http://schemas.openxmlformats.org/officeDocument/2006/math">
                    <m:r>
                      <a:rPr lang="de-DE" b="0" i="1">
                        <a:latin typeface="Cambria Math" panose="02040503050406030204" pitchFamily="18" charset="0"/>
                      </a:rPr>
                      <m:t>𝑄</m:t>
                    </m:r>
                  </m:oMath>
                </a14:m>
                <a:r>
                  <a:rPr lang="en-GB" dirty="0"/>
                  <a:t> </a:t>
                </a:r>
                <a:r>
                  <a:rPr lang="en-GB" i="1" dirty="0"/>
                  <a:t>liftable</a:t>
                </a:r>
              </a:p>
              <a:p>
                <a:pPr lvl="2"/>
                <a:r>
                  <a:rPr lang="en-GB" dirty="0"/>
                  <a:t>As argued on earlier slide, one query term does not </a:t>
                </a:r>
                <a:br>
                  <a:rPr lang="en-GB" dirty="0"/>
                </a:br>
                <a:r>
                  <a:rPr lang="en-GB" dirty="0"/>
                  <a:t>influence complexity and cannot cause groundings</a:t>
                </a:r>
              </a:p>
              <a:p>
                <a:pPr lvl="1"/>
                <a:r>
                  <a:rPr lang="en-GB" dirty="0"/>
                  <a:t>Class of sets of ground query terms </a:t>
                </a:r>
                <a14:m>
                  <m:oMath xmlns:m="http://schemas.openxmlformats.org/officeDocument/2006/math">
                    <m:r>
                      <a:rPr lang="de-DE" b="1" i="1">
                        <a:latin typeface="Cambria Math" panose="02040503050406030204" pitchFamily="18" charset="0"/>
                      </a:rPr>
                      <m:t>𝑸</m:t>
                    </m:r>
                  </m:oMath>
                </a14:m>
                <a:r>
                  <a:rPr lang="en-GB" dirty="0"/>
                  <a:t> </a:t>
                </a:r>
                <a:r>
                  <a:rPr lang="en-GB" i="1" dirty="0"/>
                  <a:t>not liftable</a:t>
                </a:r>
              </a:p>
              <a:p>
                <a:pPr lvl="2"/>
                <a:r>
                  <a:rPr lang="en-GB" dirty="0"/>
                  <a:t>Proof by counter example</a:t>
                </a:r>
              </a:p>
              <a:p>
                <a:pPr lvl="3"/>
                <a14:m>
                  <m:oMath xmlns:m="http://schemas.openxmlformats.org/officeDocument/2006/math">
                    <m:r>
                      <a:rPr lang="de-DE" i="1">
                        <a:latin typeface="Cambria Math" panose="02040503050406030204" pitchFamily="18" charset="0"/>
                      </a:rPr>
                      <m:t>𝑃</m:t>
                    </m:r>
                    <m:d>
                      <m:dPr>
                        <m:ctrlPr>
                          <a:rPr lang="de-DE" i="1">
                            <a:latin typeface="Cambria Math" panose="02040503050406030204" pitchFamily="18" charset="0"/>
                          </a:rPr>
                        </m:ctrlPr>
                      </m:dPr>
                      <m:e>
                        <m:r>
                          <a:rPr lang="de-DE" i="1">
                            <a:latin typeface="Cambria Math" panose="02040503050406030204" pitchFamily="18" charset="0"/>
                          </a:rPr>
                          <m:t>𝑆𝑖𝑐𝑘</m:t>
                        </m:r>
                        <m:d>
                          <m:dPr>
                            <m:ctrlPr>
                              <a:rPr lang="de-DE" i="1">
                                <a:latin typeface="Cambria Math" panose="02040503050406030204" pitchFamily="18" charset="0"/>
                              </a:rPr>
                            </m:ctrlPr>
                          </m:dPr>
                          <m:e>
                            <m:r>
                              <a:rPr lang="de-DE" i="1">
                                <a:solidFill>
                                  <a:srgbClr val="FFC000"/>
                                </a:solidFill>
                                <a:latin typeface="Cambria Math" panose="02040503050406030204" pitchFamily="18" charset="0"/>
                              </a:rPr>
                              <m:t>𝑒𝑣𝑒</m:t>
                            </m:r>
                          </m:e>
                        </m:d>
                        <m:r>
                          <a:rPr lang="de-DE" i="1">
                            <a:latin typeface="Cambria Math" panose="02040503050406030204" pitchFamily="18" charset="0"/>
                          </a:rPr>
                          <m:t>, </m:t>
                        </m:r>
                        <m:r>
                          <a:rPr lang="de-DE" i="1">
                            <a:latin typeface="Cambria Math" panose="02040503050406030204" pitchFamily="18" charset="0"/>
                          </a:rPr>
                          <m:t>𝑇𝑟𝑎𝑣𝑒𝑙</m:t>
                        </m:r>
                        <m:d>
                          <m:dPr>
                            <m:ctrlPr>
                              <a:rPr lang="de-DE" i="1">
                                <a:latin typeface="Cambria Math" panose="02040503050406030204" pitchFamily="18" charset="0"/>
                              </a:rPr>
                            </m:ctrlPr>
                          </m:dPr>
                          <m:e>
                            <m:r>
                              <a:rPr lang="de-DE" i="1">
                                <a:solidFill>
                                  <a:srgbClr val="FFC000"/>
                                </a:solidFill>
                                <a:latin typeface="Cambria Math" panose="02040503050406030204" pitchFamily="18" charset="0"/>
                              </a:rPr>
                              <m:t>𝑎𝑙𝑖𝑐𝑒</m:t>
                            </m:r>
                          </m:e>
                        </m:d>
                        <m:r>
                          <a:rPr lang="de-DE" i="1">
                            <a:latin typeface="Cambria Math" panose="02040503050406030204" pitchFamily="18" charset="0"/>
                          </a:rPr>
                          <m:t>, </m:t>
                        </m:r>
                        <m:r>
                          <a:rPr lang="de-DE" i="1">
                            <a:latin typeface="Cambria Math" panose="02040503050406030204" pitchFamily="18" charset="0"/>
                          </a:rPr>
                          <m:t>𝑇𝑟𝑒𝑎𝑡</m:t>
                        </m:r>
                        <m:d>
                          <m:dPr>
                            <m:ctrlPr>
                              <a:rPr lang="de-DE" i="1">
                                <a:latin typeface="Cambria Math" panose="02040503050406030204" pitchFamily="18" charset="0"/>
                              </a:rPr>
                            </m:ctrlPr>
                          </m:dPr>
                          <m:e>
                            <m:r>
                              <a:rPr lang="de-DE" i="1">
                                <a:solidFill>
                                  <a:srgbClr val="FFC000"/>
                                </a:solidFill>
                                <a:latin typeface="Cambria Math" panose="02040503050406030204" pitchFamily="18" charset="0"/>
                              </a:rPr>
                              <m:t>𝑏𝑜𝑏</m:t>
                            </m:r>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𝑚</m:t>
                                </m:r>
                              </m:e>
                              <m:sub>
                                <m:r>
                                  <a:rPr lang="de-DE" i="1">
                                    <a:latin typeface="Cambria Math" panose="02040503050406030204" pitchFamily="18" charset="0"/>
                                  </a:rPr>
                                  <m:t>1</m:t>
                                </m:r>
                              </m:sub>
                            </m:sSub>
                          </m:e>
                        </m:d>
                      </m:e>
                    </m:d>
                  </m:oMath>
                </a14:m>
                <a:r>
                  <a:rPr lang="en-GB" dirty="0"/>
                  <a:t> grounds </a:t>
                </a:r>
                <a14:m>
                  <m:oMath xmlns:m="http://schemas.openxmlformats.org/officeDocument/2006/math">
                    <m:r>
                      <a:rPr lang="en-GB" i="1" dirty="0">
                        <a:solidFill>
                          <a:srgbClr val="FFC000"/>
                        </a:solidFill>
                        <a:latin typeface="Cambria Math" panose="02040503050406030204" pitchFamily="18" charset="0"/>
                      </a:rPr>
                      <m:t>𝑋</m:t>
                    </m:r>
                  </m:oMath>
                </a14:m>
                <a:endParaRPr lang="en-GB" dirty="0"/>
              </a:p>
              <a:p>
                <a:pPr lvl="3"/>
                <a:r>
                  <a:rPr lang="en-GB" dirty="0"/>
                  <a:t>LVE no longer polynomial in domain size</a:t>
                </a:r>
              </a:p>
              <a:p>
                <a:pPr lvl="1"/>
                <a:r>
                  <a:rPr lang="en-GB" dirty="0"/>
                  <a:t>Class of query terms </a:t>
                </a:r>
                <a14:m>
                  <m:oMath xmlns:m="http://schemas.openxmlformats.org/officeDocument/2006/math">
                    <m:r>
                      <a:rPr lang="de-DE" b="1" i="1">
                        <a:latin typeface="Cambria Math" panose="02040503050406030204" pitchFamily="18" charset="0"/>
                      </a:rPr>
                      <m:t>𝑸</m:t>
                    </m:r>
                  </m:oMath>
                </a14:m>
                <a:r>
                  <a:rPr lang="en-GB" dirty="0"/>
                  <a:t> containing at most one constant for each logical variable in </a:t>
                </a:r>
                <a14:m>
                  <m:oMath xmlns:m="http://schemas.openxmlformats.org/officeDocument/2006/math">
                    <m:r>
                      <a:rPr lang="en-GB" i="1" dirty="0">
                        <a:latin typeface="Cambria Math" panose="02040503050406030204" pitchFamily="18" charset="0"/>
                      </a:rPr>
                      <m:t>𝑙𝑣</m:t>
                    </m:r>
                    <m:d>
                      <m:dPr>
                        <m:ctrlPr>
                          <a:rPr lang="de-DE" i="1" dirty="0">
                            <a:latin typeface="Cambria Math" panose="02040503050406030204" pitchFamily="18" charset="0"/>
                          </a:rPr>
                        </m:ctrlPr>
                      </m:dPr>
                      <m:e>
                        <m:r>
                          <a:rPr lang="de-DE" i="1" dirty="0">
                            <a:latin typeface="Cambria Math" panose="02040503050406030204" pitchFamily="18" charset="0"/>
                          </a:rPr>
                          <m:t>𝐺</m:t>
                        </m:r>
                      </m:e>
                    </m:d>
                  </m:oMath>
                </a14:m>
                <a:r>
                  <a:rPr lang="en-GB" dirty="0"/>
                  <a:t> </a:t>
                </a:r>
                <a:r>
                  <a:rPr lang="en-GB" i="1" dirty="0"/>
                  <a:t>liftable</a:t>
                </a:r>
              </a:p>
              <a:p>
                <a:pPr lvl="2"/>
                <a:r>
                  <a:rPr lang="en-GB" dirty="0"/>
                  <a:t>Argument: Splits do not lead to a set of parfactors whose size depends on the domain size of logical variables</a:t>
                </a:r>
              </a:p>
              <a:p>
                <a:pPr lvl="2"/>
                <a:r>
                  <a:rPr lang="en-GB" b="0" dirty="0"/>
                  <a:t>Examples: </a:t>
                </a:r>
                <a14:m>
                  <m:oMath xmlns:m="http://schemas.openxmlformats.org/officeDocument/2006/math">
                    <m:r>
                      <a:rPr lang="de-DE" b="0" i="1" smtClean="0">
                        <a:latin typeface="Cambria Math" panose="02040503050406030204" pitchFamily="18" charset="0"/>
                      </a:rPr>
                      <m:t>𝑃</m:t>
                    </m:r>
                    <m:d>
                      <m:dPr>
                        <m:ctrlPr>
                          <a:rPr lang="de-DE" b="0" i="1" smtClean="0">
                            <a:latin typeface="Cambria Math" panose="02040503050406030204" pitchFamily="18" charset="0"/>
                          </a:rPr>
                        </m:ctrlPr>
                      </m:dPr>
                      <m:e>
                        <m:r>
                          <a:rPr lang="de-DE" b="0" i="1" smtClean="0">
                            <a:latin typeface="Cambria Math" panose="02040503050406030204" pitchFamily="18" charset="0"/>
                          </a:rPr>
                          <m:t>𝑇𝑟𝑎𝑣𝑒𝑙</m:t>
                        </m:r>
                        <m:d>
                          <m:dPr>
                            <m:ctrlPr>
                              <a:rPr lang="de-DE" b="0" i="1" smtClean="0">
                                <a:latin typeface="Cambria Math" panose="02040503050406030204" pitchFamily="18" charset="0"/>
                              </a:rPr>
                            </m:ctrlPr>
                          </m:dPr>
                          <m:e>
                            <m:r>
                              <a:rPr lang="de-DE" b="0" i="1" smtClean="0">
                                <a:latin typeface="Cambria Math" panose="02040503050406030204" pitchFamily="18" charset="0"/>
                              </a:rPr>
                              <m:t>𝑒𝑣𝑒</m:t>
                            </m:r>
                          </m:e>
                        </m:d>
                      </m:e>
                    </m:d>
                    <m:r>
                      <a:rPr lang="de-DE" b="0" i="1" smtClean="0">
                        <a:latin typeface="Cambria Math" panose="02040503050406030204" pitchFamily="18" charset="0"/>
                      </a:rPr>
                      <m:t>, </m:t>
                    </m:r>
                    <m:r>
                      <a:rPr lang="de-DE" b="0" i="1" smtClean="0">
                        <a:latin typeface="Cambria Math" panose="02040503050406030204" pitchFamily="18" charset="0"/>
                      </a:rPr>
                      <m:t>𝑃</m:t>
                    </m:r>
                    <m:d>
                      <m:dPr>
                        <m:ctrlPr>
                          <a:rPr lang="de-DE" b="0" i="1" smtClean="0">
                            <a:latin typeface="Cambria Math" panose="02040503050406030204" pitchFamily="18" charset="0"/>
                          </a:rPr>
                        </m:ctrlPr>
                      </m:dPr>
                      <m:e>
                        <m:r>
                          <a:rPr lang="de-DE" b="0" i="1" smtClean="0">
                            <a:latin typeface="Cambria Math" panose="02040503050406030204" pitchFamily="18" charset="0"/>
                          </a:rPr>
                          <m:t>𝑇𝑟𝑎𝑣𝑒𝑙</m:t>
                        </m:r>
                        <m:d>
                          <m:dPr>
                            <m:ctrlPr>
                              <a:rPr lang="de-DE" b="0" i="1" smtClean="0">
                                <a:latin typeface="Cambria Math" panose="02040503050406030204" pitchFamily="18" charset="0"/>
                              </a:rPr>
                            </m:ctrlPr>
                          </m:dPr>
                          <m:e>
                            <m:r>
                              <a:rPr lang="de-DE" b="0" i="1" smtClean="0">
                                <a:latin typeface="Cambria Math" panose="02040503050406030204" pitchFamily="18" charset="0"/>
                              </a:rPr>
                              <m:t>𝑒𝑣𝑒</m:t>
                            </m:r>
                          </m:e>
                        </m:d>
                        <m:r>
                          <a:rPr lang="de-DE" b="0" i="1" smtClean="0">
                            <a:latin typeface="Cambria Math" panose="02040503050406030204" pitchFamily="18" charset="0"/>
                          </a:rPr>
                          <m:t>,</m:t>
                        </m:r>
                        <m:r>
                          <a:rPr lang="de-DE" b="0" i="1" smtClean="0">
                            <a:latin typeface="Cambria Math" panose="02040503050406030204" pitchFamily="18" charset="0"/>
                          </a:rPr>
                          <m:t>𝑆𝑖𝑐𝑘</m:t>
                        </m:r>
                        <m:d>
                          <m:dPr>
                            <m:ctrlPr>
                              <a:rPr lang="de-DE" b="0" i="1" smtClean="0">
                                <a:latin typeface="Cambria Math" panose="02040503050406030204" pitchFamily="18" charset="0"/>
                              </a:rPr>
                            </m:ctrlPr>
                          </m:dPr>
                          <m:e>
                            <m:r>
                              <a:rPr lang="de-DE" b="0" i="1" smtClean="0">
                                <a:latin typeface="Cambria Math" panose="02040503050406030204" pitchFamily="18" charset="0"/>
                              </a:rPr>
                              <m:t>𝑒𝑣𝑒</m:t>
                            </m:r>
                          </m:e>
                        </m:d>
                      </m:e>
                    </m:d>
                    <m:r>
                      <a:rPr lang="de-DE" b="0" i="1" smtClean="0">
                        <a:latin typeface="Cambria Math" panose="02040503050406030204" pitchFamily="18" charset="0"/>
                      </a:rPr>
                      <m:t>,</m:t>
                    </m:r>
                    <m:r>
                      <a:rPr lang="de-DE" b="0" i="1" smtClean="0">
                        <a:latin typeface="Cambria Math" panose="02040503050406030204" pitchFamily="18" charset="0"/>
                      </a:rPr>
                      <m:t>𝑃</m:t>
                    </m:r>
                    <m:d>
                      <m:dPr>
                        <m:ctrlPr>
                          <a:rPr lang="de-DE" b="0" i="1" smtClean="0">
                            <a:latin typeface="Cambria Math" panose="02040503050406030204" pitchFamily="18" charset="0"/>
                          </a:rPr>
                        </m:ctrlPr>
                      </m:dPr>
                      <m:e>
                        <m:r>
                          <a:rPr lang="de-DE" b="0" i="1" smtClean="0">
                            <a:latin typeface="Cambria Math" panose="02040503050406030204" pitchFamily="18" charset="0"/>
                          </a:rPr>
                          <m:t>𝑇𝑟𝑎𝑣𝑒𝑙</m:t>
                        </m:r>
                        <m:d>
                          <m:dPr>
                            <m:ctrlPr>
                              <a:rPr lang="de-DE" b="0" i="1" smtClean="0">
                                <a:latin typeface="Cambria Math" panose="02040503050406030204" pitchFamily="18" charset="0"/>
                              </a:rPr>
                            </m:ctrlPr>
                          </m:dPr>
                          <m:e>
                            <m:r>
                              <a:rPr lang="de-DE" b="0" i="1" smtClean="0">
                                <a:latin typeface="Cambria Math" panose="02040503050406030204" pitchFamily="18" charset="0"/>
                              </a:rPr>
                              <m:t>𝑒𝑣𝑒</m:t>
                            </m:r>
                          </m:e>
                        </m:d>
                        <m:r>
                          <a:rPr lang="de-DE" b="0" i="1" smtClean="0">
                            <a:latin typeface="Cambria Math" panose="02040503050406030204" pitchFamily="18" charset="0"/>
                          </a:rPr>
                          <m:t>, </m:t>
                        </m:r>
                        <m:r>
                          <a:rPr lang="de-DE" b="0" i="1" smtClean="0">
                            <a:latin typeface="Cambria Math" panose="02040503050406030204" pitchFamily="18" charset="0"/>
                          </a:rPr>
                          <m:t>𝑁𝑎𝑡</m:t>
                        </m:r>
                        <m:d>
                          <m:dPr>
                            <m:ctrlPr>
                              <a:rPr lang="de-DE" b="0" i="1" smtClean="0">
                                <a:latin typeface="Cambria Math" panose="02040503050406030204" pitchFamily="18" charset="0"/>
                              </a:rPr>
                            </m:ctrlPr>
                          </m:dPr>
                          <m:e>
                            <m:r>
                              <a:rPr lang="de-DE" b="0" i="1" smtClean="0">
                                <a:latin typeface="Cambria Math" panose="02040503050406030204" pitchFamily="18" charset="0"/>
                              </a:rPr>
                              <m:t>𝑐h𝑒𝑚</m:t>
                            </m:r>
                          </m:e>
                        </m:d>
                      </m:e>
                    </m:d>
                  </m:oMath>
                </a14:m>
                <a:endParaRPr lang="en-GB" dirty="0"/>
              </a:p>
            </p:txBody>
          </p:sp>
        </mc:Choice>
        <mc:Fallback xmlns="">
          <p:sp>
            <p:nvSpPr>
              <p:cNvPr id="3" name="Content Placeholder 2">
                <a:extLst>
                  <a:ext uri="{FF2B5EF4-FFF2-40B4-BE49-F238E27FC236}">
                    <a16:creationId xmlns:a16="http://schemas.microsoft.com/office/drawing/2014/main" id="{B7A9C341-26E8-864E-A7C4-4E749EE27588}"/>
                  </a:ext>
                </a:extLst>
              </p:cNvPr>
              <p:cNvSpPr>
                <a:spLocks noGrp="1" noRot="1" noChangeAspect="1" noMove="1" noResize="1" noEditPoints="1" noAdjustHandles="1" noChangeArrowheads="1" noChangeShapeType="1" noTextEdit="1"/>
              </p:cNvSpPr>
              <p:nvPr>
                <p:ph idx="1"/>
              </p:nvPr>
            </p:nvSpPr>
            <p:spPr>
              <a:blipFill>
                <a:blip r:embed="rId2"/>
                <a:stretch>
                  <a:fillRect l="-1436" t="-2687" r="-663"/>
                </a:stretch>
              </a:blipFill>
            </p:spPr>
            <p:txBody>
              <a:bodyPr/>
              <a:lstStyle/>
              <a:p>
                <a:r>
                  <a:rPr lang="en-GB">
                    <a:noFill/>
                  </a:rPr>
                  <a:t> </a:t>
                </a:r>
              </a:p>
            </p:txBody>
          </p:sp>
        </mc:Fallback>
      </mc:AlternateContent>
      <p:sp>
        <p:nvSpPr>
          <p:cNvPr id="6" name="Date Placeholder 5">
            <a:extLst>
              <a:ext uri="{FF2B5EF4-FFF2-40B4-BE49-F238E27FC236}">
                <a16:creationId xmlns:a16="http://schemas.microsoft.com/office/drawing/2014/main" id="{135A7600-A7CE-9909-9F61-C32C8419A51E}"/>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F2A484F5-E189-7C3B-EF94-8F577A20B793}"/>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FD72C08D-8D29-8930-EAF5-7939C2E0F4E5}"/>
              </a:ext>
            </a:extLst>
          </p:cNvPr>
          <p:cNvSpPr>
            <a:spLocks noGrp="1"/>
          </p:cNvSpPr>
          <p:nvPr>
            <p:ph type="sldNum" sz="quarter" idx="4"/>
          </p:nvPr>
        </p:nvSpPr>
        <p:spPr/>
        <p:txBody>
          <a:bodyPr/>
          <a:lstStyle/>
          <a:p>
            <a:fld id="{67C9959E-8E6B-B04C-9955-EA096F41CA7A}" type="slidenum">
              <a:rPr lang="en-GB" smtClean="0"/>
              <a:t>79</a:t>
            </a:fld>
            <a:endParaRPr lang="en-GB"/>
          </a:p>
        </p:txBody>
      </p:sp>
      <p:sp>
        <p:nvSpPr>
          <p:cNvPr id="5" name="Rectangle 4">
            <a:extLst>
              <a:ext uri="{FF2B5EF4-FFF2-40B4-BE49-F238E27FC236}">
                <a16:creationId xmlns:a16="http://schemas.microsoft.com/office/drawing/2014/main" id="{EF938E8E-DAD9-3B8B-2441-1C4CD6B5F8D5}"/>
              </a:ext>
            </a:extLst>
          </p:cNvPr>
          <p:cNvSpPr/>
          <p:nvPr/>
        </p:nvSpPr>
        <p:spPr>
          <a:xfrm>
            <a:off x="3480288" y="6290590"/>
            <a:ext cx="6559062" cy="430887"/>
          </a:xfrm>
          <a:prstGeom prst="rect">
            <a:avLst/>
          </a:prstGeom>
        </p:spPr>
        <p:txBody>
          <a:bodyPr wrap="square">
            <a:spAutoFit/>
          </a:bodyPr>
          <a:lstStyle/>
          <a:p>
            <a:pPr marL="7938" lvl="1"/>
            <a:r>
              <a:rPr lang="en-GB" sz="1050" dirty="0">
                <a:solidFill>
                  <a:schemeClr val="tx1">
                    <a:lumMod val="60000"/>
                    <a:lumOff val="40000"/>
                  </a:schemeClr>
                </a:solidFill>
              </a:rPr>
              <a:t>Guy Van den </a:t>
            </a:r>
            <a:r>
              <a:rPr lang="en-GB" sz="1050" dirty="0" err="1">
                <a:solidFill>
                  <a:schemeClr val="tx1">
                    <a:lumMod val="60000"/>
                    <a:lumOff val="40000"/>
                  </a:schemeClr>
                </a:solidFill>
              </a:rPr>
              <a:t>Broeck</a:t>
            </a:r>
            <a:r>
              <a:rPr lang="en-GB" sz="1050" dirty="0">
                <a:solidFill>
                  <a:schemeClr val="tx1">
                    <a:lumMod val="60000"/>
                    <a:lumOff val="40000"/>
                  </a:schemeClr>
                </a:solidFill>
              </a:rPr>
              <a:t> and Jesse Davis: Conditioning in First-Order Knowledge Compilation and Lifted Probabilistic Inference. In: </a:t>
            </a:r>
            <a:r>
              <a:rPr lang="en-GB" sz="1050" i="1" dirty="0">
                <a:solidFill>
                  <a:schemeClr val="tx1">
                    <a:lumMod val="60000"/>
                    <a:lumOff val="40000"/>
                  </a:schemeClr>
                </a:solidFill>
              </a:rPr>
              <a:t>AAAI-12 Proceedings of the 26th AAAI Conference on Artificial Intelligence</a:t>
            </a:r>
            <a:r>
              <a:rPr lang="en-GB" sz="1050" dirty="0">
                <a:solidFill>
                  <a:schemeClr val="tx1">
                    <a:lumMod val="60000"/>
                    <a:lumOff val="40000"/>
                  </a:schemeClr>
                </a:solidFill>
              </a:rPr>
              <a:t>, 2012.</a:t>
            </a:r>
            <a:endParaRPr lang="en-GB" sz="1100" dirty="0">
              <a:solidFill>
                <a:schemeClr val="tx1">
                  <a:lumMod val="60000"/>
                  <a:lumOff val="40000"/>
                </a:schemeClr>
              </a:solidFill>
            </a:endParaRPr>
          </a:p>
        </p:txBody>
      </p:sp>
      <p:grpSp>
        <p:nvGrpSpPr>
          <p:cNvPr id="45" name="Group 44">
            <a:extLst>
              <a:ext uri="{FF2B5EF4-FFF2-40B4-BE49-F238E27FC236}">
                <a16:creationId xmlns:a16="http://schemas.microsoft.com/office/drawing/2014/main" id="{907232B7-2759-1227-7953-059828EAEFD7}"/>
              </a:ext>
            </a:extLst>
          </p:cNvPr>
          <p:cNvGrpSpPr/>
          <p:nvPr/>
        </p:nvGrpSpPr>
        <p:grpSpPr>
          <a:xfrm>
            <a:off x="8169497" y="745865"/>
            <a:ext cx="3658145" cy="1650928"/>
            <a:chOff x="6907622" y="3651587"/>
            <a:chExt cx="5051915" cy="2279933"/>
          </a:xfrm>
        </p:grpSpPr>
        <p:grpSp>
          <p:nvGrpSpPr>
            <p:cNvPr id="46" name="Group 45">
              <a:extLst>
                <a:ext uri="{FF2B5EF4-FFF2-40B4-BE49-F238E27FC236}">
                  <a16:creationId xmlns:a16="http://schemas.microsoft.com/office/drawing/2014/main" id="{608D40FF-B97B-4815-A34B-2E56AE02E94A}"/>
                </a:ext>
              </a:extLst>
            </p:cNvPr>
            <p:cNvGrpSpPr/>
            <p:nvPr/>
          </p:nvGrpSpPr>
          <p:grpSpPr>
            <a:xfrm>
              <a:off x="8323703" y="3758390"/>
              <a:ext cx="1952714" cy="514051"/>
              <a:chOff x="8737128" y="3128966"/>
              <a:chExt cx="1952714" cy="514051"/>
            </a:xfrm>
          </p:grpSpPr>
          <p:cxnSp>
            <p:nvCxnSpPr>
              <p:cNvPr id="74" name="Straight Connector 73">
                <a:extLst>
                  <a:ext uri="{FF2B5EF4-FFF2-40B4-BE49-F238E27FC236}">
                    <a16:creationId xmlns:a16="http://schemas.microsoft.com/office/drawing/2014/main" id="{AE2856F6-3ADF-1F11-371E-2152AC81B8A3}"/>
                  </a:ext>
                </a:extLst>
              </p:cNvPr>
              <p:cNvCxnSpPr>
                <a:cxnSpLocks/>
                <a:stCxn id="47" idx="6"/>
                <a:endCxn id="79"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D7AEDF15-B537-405F-E307-3FEC4C455471}"/>
                  </a:ext>
                </a:extLst>
              </p:cNvPr>
              <p:cNvCxnSpPr>
                <a:cxnSpLocks/>
                <a:stCxn id="48" idx="2"/>
                <a:endCxn id="79"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07A0BE2-0B3A-25DF-58E2-03A814FF5DCC}"/>
                  </a:ext>
                </a:extLst>
              </p:cNvPr>
              <p:cNvCxnSpPr>
                <a:cxnSpLocks/>
                <a:stCxn id="51" idx="0"/>
                <a:endCxn id="79"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7" name="Group 76">
                <a:extLst>
                  <a:ext uri="{FF2B5EF4-FFF2-40B4-BE49-F238E27FC236}">
                    <a16:creationId xmlns:a16="http://schemas.microsoft.com/office/drawing/2014/main" id="{41096491-3CC6-DA76-CBA0-E9B29A24A1C3}"/>
                  </a:ext>
                </a:extLst>
              </p:cNvPr>
              <p:cNvGrpSpPr/>
              <p:nvPr/>
            </p:nvGrpSpPr>
            <p:grpSpPr>
              <a:xfrm>
                <a:off x="9540595" y="3128966"/>
                <a:ext cx="540370" cy="412745"/>
                <a:chOff x="9540595" y="3128966"/>
                <a:chExt cx="540370" cy="412745"/>
              </a:xfrm>
            </p:grpSpPr>
            <p:sp>
              <p:nvSpPr>
                <p:cNvPr id="78" name="Rectangle 77">
                  <a:extLst>
                    <a:ext uri="{FF2B5EF4-FFF2-40B4-BE49-F238E27FC236}">
                      <a16:creationId xmlns:a16="http://schemas.microsoft.com/office/drawing/2014/main" id="{DFF52C11-765F-D353-5A63-0DC3859CBE93}"/>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79" name="Rectangle 78">
                  <a:extLst>
                    <a:ext uri="{FF2B5EF4-FFF2-40B4-BE49-F238E27FC236}">
                      <a16:creationId xmlns:a16="http://schemas.microsoft.com/office/drawing/2014/main" id="{4E3FBF0F-868D-7FB4-0E66-4BE1F90B6C84}"/>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80" name="Rectangle 79">
                  <a:extLst>
                    <a:ext uri="{FF2B5EF4-FFF2-40B4-BE49-F238E27FC236}">
                      <a16:creationId xmlns:a16="http://schemas.microsoft.com/office/drawing/2014/main" id="{B35A17BB-1AC5-22DF-911A-CD3D4F434AB7}"/>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81" name="TextBox 80">
                      <a:extLst>
                        <a:ext uri="{FF2B5EF4-FFF2-40B4-BE49-F238E27FC236}">
                          <a16:creationId xmlns:a16="http://schemas.microsoft.com/office/drawing/2014/main" id="{939EF541-1A46-FB99-0E9B-A83CD70E2E00}"/>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47" name="Oval 46">
                  <a:extLst>
                    <a:ext uri="{FF2B5EF4-FFF2-40B4-BE49-F238E27FC236}">
                      <a16:creationId xmlns:a16="http://schemas.microsoft.com/office/drawing/2014/main" id="{84707173-B95A-A495-EDD7-7E10EB7FD67F}"/>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Oval 47">
                  <a:extLst>
                    <a:ext uri="{FF2B5EF4-FFF2-40B4-BE49-F238E27FC236}">
                      <a16:creationId xmlns:a16="http://schemas.microsoft.com/office/drawing/2014/main" id="{F3419729-851C-0BAE-F8C7-C53B62FF8BC0}"/>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Oval 48">
                  <a:extLst>
                    <a:ext uri="{FF2B5EF4-FFF2-40B4-BE49-F238E27FC236}">
                      <a16:creationId xmlns:a16="http://schemas.microsoft.com/office/drawing/2014/main" id="{4872A792-47C1-7F7D-3395-B6357768D225}"/>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Oval 49">
                  <a:extLst>
                    <a:ext uri="{FF2B5EF4-FFF2-40B4-BE49-F238E27FC236}">
                      <a16:creationId xmlns:a16="http://schemas.microsoft.com/office/drawing/2014/main" id="{CE579F5C-4510-2155-1F43-C7E79EBD9AF0}"/>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Oval 50">
                  <a:extLst>
                    <a:ext uri="{FF2B5EF4-FFF2-40B4-BE49-F238E27FC236}">
                      <a16:creationId xmlns:a16="http://schemas.microsoft.com/office/drawing/2014/main" id="{772C8C03-04A2-77E4-FB23-2456A4EA57BC}"/>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Oval 51">
                  <a:extLst>
                    <a:ext uri="{FF2B5EF4-FFF2-40B4-BE49-F238E27FC236}">
                      <a16:creationId xmlns:a16="http://schemas.microsoft.com/office/drawing/2014/main" id="{BB937AB7-8DA2-95E2-C827-9513511B9B0F}"/>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53" name="Straight Connector 52">
              <a:extLst>
                <a:ext uri="{FF2B5EF4-FFF2-40B4-BE49-F238E27FC236}">
                  <a16:creationId xmlns:a16="http://schemas.microsoft.com/office/drawing/2014/main" id="{D42406D1-25FC-7310-2C44-60F6F5425E91}"/>
                </a:ext>
              </a:extLst>
            </p:cNvPr>
            <p:cNvCxnSpPr>
              <a:cxnSpLocks/>
              <a:stCxn id="50" idx="6"/>
              <a:endCxn id="71"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053B6979-7991-39CA-1DF1-610168575DC4}"/>
                </a:ext>
              </a:extLst>
            </p:cNvPr>
            <p:cNvCxnSpPr>
              <a:cxnSpLocks/>
              <a:stCxn id="51" idx="4"/>
              <a:endCxn id="71"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0AC099C1-82C4-D759-CFE9-551CFCE643AA}"/>
                </a:ext>
              </a:extLst>
            </p:cNvPr>
            <p:cNvCxnSpPr>
              <a:cxnSpLocks/>
              <a:stCxn id="49" idx="0"/>
              <a:endCxn id="71"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9AE86490-1013-FBE7-CD5F-6DAA531038FC}"/>
                </a:ext>
              </a:extLst>
            </p:cNvPr>
            <p:cNvGrpSpPr/>
            <p:nvPr/>
          </p:nvGrpSpPr>
          <p:grpSpPr>
            <a:xfrm>
              <a:off x="8610247" y="4990220"/>
              <a:ext cx="474503" cy="412240"/>
              <a:chOff x="9288700" y="3036033"/>
              <a:chExt cx="474503" cy="412240"/>
            </a:xfrm>
          </p:grpSpPr>
          <p:sp>
            <p:nvSpPr>
              <p:cNvPr id="70" name="Rectangle 69">
                <a:extLst>
                  <a:ext uri="{FF2B5EF4-FFF2-40B4-BE49-F238E27FC236}">
                    <a16:creationId xmlns:a16="http://schemas.microsoft.com/office/drawing/2014/main" id="{24F25335-154F-F88B-69E7-8C9C6A8D422A}"/>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71" name="Rectangle 70">
                <a:extLst>
                  <a:ext uri="{FF2B5EF4-FFF2-40B4-BE49-F238E27FC236}">
                    <a16:creationId xmlns:a16="http://schemas.microsoft.com/office/drawing/2014/main" id="{76D261FC-5D33-463E-627D-EE4CAE0DD83B}"/>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72" name="Rectangle 71">
                <a:extLst>
                  <a:ext uri="{FF2B5EF4-FFF2-40B4-BE49-F238E27FC236}">
                    <a16:creationId xmlns:a16="http://schemas.microsoft.com/office/drawing/2014/main" id="{B46B1546-DFBA-A44E-0297-CD0BEC915CFF}"/>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1221B432-D827-7062-66CB-CC1AEAF974B5}"/>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57" name="Straight Connector 56">
              <a:extLst>
                <a:ext uri="{FF2B5EF4-FFF2-40B4-BE49-F238E27FC236}">
                  <a16:creationId xmlns:a16="http://schemas.microsoft.com/office/drawing/2014/main" id="{7337BBC8-BA64-9981-944B-D716933B6039}"/>
                </a:ext>
              </a:extLst>
            </p:cNvPr>
            <p:cNvCxnSpPr>
              <a:cxnSpLocks/>
              <a:stCxn id="51" idx="4"/>
              <a:endCxn id="67"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D68CC51C-D7F6-A0FE-6CFC-49B989AF0750}"/>
                </a:ext>
              </a:extLst>
            </p:cNvPr>
            <p:cNvCxnSpPr>
              <a:cxnSpLocks/>
              <a:stCxn id="52" idx="2"/>
              <a:endCxn id="67"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CCEBE888-9AC7-8521-39F5-FF86DBDEACF8}"/>
                </a:ext>
              </a:extLst>
            </p:cNvPr>
            <p:cNvCxnSpPr>
              <a:cxnSpLocks/>
              <a:stCxn id="49" idx="0"/>
              <a:endCxn id="67"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62120D58-3A28-C876-F65F-56D61D5F6669}"/>
                </a:ext>
              </a:extLst>
            </p:cNvPr>
            <p:cNvGrpSpPr/>
            <p:nvPr/>
          </p:nvGrpSpPr>
          <p:grpSpPr>
            <a:xfrm>
              <a:off x="9393015" y="4990220"/>
              <a:ext cx="546126" cy="412737"/>
              <a:chOff x="9540595" y="3036033"/>
              <a:chExt cx="546126" cy="412737"/>
            </a:xfrm>
          </p:grpSpPr>
          <p:sp>
            <p:nvSpPr>
              <p:cNvPr id="66" name="Rectangle 65">
                <a:extLst>
                  <a:ext uri="{FF2B5EF4-FFF2-40B4-BE49-F238E27FC236}">
                    <a16:creationId xmlns:a16="http://schemas.microsoft.com/office/drawing/2014/main" id="{40D9081E-279E-7E38-D860-588E23BF623D}"/>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67" name="Rectangle 66">
                <a:extLst>
                  <a:ext uri="{FF2B5EF4-FFF2-40B4-BE49-F238E27FC236}">
                    <a16:creationId xmlns:a16="http://schemas.microsoft.com/office/drawing/2014/main" id="{91692A95-9618-0ED9-2A88-4A723E52B083}"/>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68" name="Rectangle 67">
                <a:extLst>
                  <a:ext uri="{FF2B5EF4-FFF2-40B4-BE49-F238E27FC236}">
                    <a16:creationId xmlns:a16="http://schemas.microsoft.com/office/drawing/2014/main" id="{C304F3C9-B65B-F8DF-DD7F-9971415EC009}"/>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3C1AFE29-E0AE-D9E7-FA23-7548D67BBF41}"/>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61" name="Group 60">
              <a:extLst>
                <a:ext uri="{FF2B5EF4-FFF2-40B4-BE49-F238E27FC236}">
                  <a16:creationId xmlns:a16="http://schemas.microsoft.com/office/drawing/2014/main" id="{70CAFB6F-0D88-78CF-1DA1-375AA4B5B955}"/>
                </a:ext>
              </a:extLst>
            </p:cNvPr>
            <p:cNvGrpSpPr/>
            <p:nvPr/>
          </p:nvGrpSpPr>
          <p:grpSpPr>
            <a:xfrm>
              <a:off x="9648485" y="4409628"/>
              <a:ext cx="749540" cy="380873"/>
              <a:chOff x="8665851" y="3155493"/>
              <a:chExt cx="749540" cy="380873"/>
            </a:xfrm>
          </p:grpSpPr>
          <p:cxnSp>
            <p:nvCxnSpPr>
              <p:cNvPr id="62" name="Straight Connector 61">
                <a:extLst>
                  <a:ext uri="{FF2B5EF4-FFF2-40B4-BE49-F238E27FC236}">
                    <a16:creationId xmlns:a16="http://schemas.microsoft.com/office/drawing/2014/main" id="{A5B38923-525C-4800-F155-423F45BA1281}"/>
                  </a:ext>
                </a:extLst>
              </p:cNvPr>
              <p:cNvCxnSpPr>
                <a:cxnSpLocks/>
                <a:stCxn id="51" idx="6"/>
                <a:endCxn id="64"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3" name="Group 62">
                <a:extLst>
                  <a:ext uri="{FF2B5EF4-FFF2-40B4-BE49-F238E27FC236}">
                    <a16:creationId xmlns:a16="http://schemas.microsoft.com/office/drawing/2014/main" id="{7EB8695A-5246-2F94-05AD-CF12834FDDD2}"/>
                  </a:ext>
                </a:extLst>
              </p:cNvPr>
              <p:cNvGrpSpPr/>
              <p:nvPr/>
            </p:nvGrpSpPr>
            <p:grpSpPr>
              <a:xfrm>
                <a:off x="8957481" y="3155493"/>
                <a:ext cx="457910" cy="380873"/>
                <a:chOff x="8957481" y="3155493"/>
                <a:chExt cx="457910" cy="380873"/>
              </a:xfrm>
            </p:grpSpPr>
            <p:sp>
              <p:nvSpPr>
                <p:cNvPr id="64" name="Rectangle 63">
                  <a:extLst>
                    <a:ext uri="{FF2B5EF4-FFF2-40B4-BE49-F238E27FC236}">
                      <a16:creationId xmlns:a16="http://schemas.microsoft.com/office/drawing/2014/main" id="{FD79C76F-AC3C-2FA5-4141-D641FB193F95}"/>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44F74C75-310E-9862-5137-75A9F19C3021}"/>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293909669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5B4DAC-6E08-1661-14BC-F1F9BBA2AC3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572CA62-01BC-3F0C-1F74-EC24722EC12F}"/>
              </a:ext>
            </a:extLst>
          </p:cNvPr>
          <p:cNvSpPr>
            <a:spLocks noGrp="1"/>
          </p:cNvSpPr>
          <p:nvPr>
            <p:ph type="title"/>
          </p:nvPr>
        </p:nvSpPr>
        <p:spPr/>
        <p:txBody>
          <a:bodyPr/>
          <a:lstStyle/>
          <a:p>
            <a:r>
              <a:rPr lang="en-GB"/>
              <a:t>Completeness Beyond Models: Queries</a:t>
            </a:r>
            <a:endParaRPr lang="en-GB" dirty="0"/>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82E09B14-6D9C-E037-2B5E-9E1412DF9A92}"/>
                  </a:ext>
                </a:extLst>
              </p:cNvPr>
              <p:cNvSpPr>
                <a:spLocks noGrp="1"/>
              </p:cNvSpPr>
              <p:nvPr>
                <p:ph idx="1"/>
              </p:nvPr>
            </p:nvSpPr>
            <p:spPr/>
            <p:txBody>
              <a:bodyPr>
                <a:normAutofit/>
              </a:bodyPr>
              <a:lstStyle/>
              <a:p>
                <a:r>
                  <a:rPr lang="en-GB" dirty="0"/>
                  <a:t>Queries</a:t>
                </a:r>
                <a:r>
                  <a:rPr lang="en-GB" dirty="0">
                    <a:ea typeface="Cambria Math" panose="02040503050406030204" pitchFamily="18" charset="0"/>
                  </a:rPr>
                  <a:t> </a:t>
                </a:r>
                <a14:m>
                  <m:oMath xmlns:m="http://schemas.openxmlformats.org/officeDocument/2006/math">
                    <m:r>
                      <a:rPr lang="en-GB" i="1">
                        <a:latin typeface="Cambria Math" panose="02040503050406030204" pitchFamily="18" charset="0"/>
                        <a:ea typeface="Cambria Math" panose="02040503050406030204" pitchFamily="18" charset="0"/>
                      </a:rPr>
                      <m:t>𝒬</m:t>
                    </m:r>
                  </m:oMath>
                </a14:m>
                <a:r>
                  <a:rPr lang="en-GB" dirty="0"/>
                  <a:t>: </a:t>
                </a:r>
              </a:p>
              <a:p>
                <a:pPr lvl="1"/>
                <a:r>
                  <a:rPr lang="en-GB" dirty="0"/>
                  <a:t>Class of all parameterised queries </a:t>
                </a:r>
                <a:r>
                  <a:rPr lang="en-GB" i="1" dirty="0"/>
                  <a:t>not liftable</a:t>
                </a:r>
              </a:p>
              <a:p>
                <a:pPr lvl="2"/>
                <a:r>
                  <a:rPr lang="en-GB" dirty="0"/>
                  <a:t>Proof by counter example, using constraints or logical variables :</a:t>
                </a:r>
              </a:p>
              <a:p>
                <a:pPr lvl="3"/>
                <a14:m>
                  <m:oMath xmlns:m="http://schemas.openxmlformats.org/officeDocument/2006/math">
                    <m:r>
                      <a:rPr lang="en-GB" i="1">
                        <a:latin typeface="Cambria Math" panose="02040503050406030204" pitchFamily="18" charset="0"/>
                      </a:rPr>
                      <m:t>𝑃</m:t>
                    </m:r>
                    <m:sSub>
                      <m:sSubPr>
                        <m:ctrlPr>
                          <a:rPr lang="en-GB" i="1">
                            <a:latin typeface="Cambria Math" panose="02040503050406030204" pitchFamily="18" charset="0"/>
                          </a:rPr>
                        </m:ctrlPr>
                      </m:sSubPr>
                      <m:e>
                        <m:d>
                          <m:dPr>
                            <m:ctrlPr>
                              <a:rPr lang="en-GB" i="1">
                                <a:latin typeface="Cambria Math" panose="02040503050406030204" pitchFamily="18" charset="0"/>
                              </a:rPr>
                            </m:ctrlPr>
                          </m:dPr>
                          <m:e>
                            <m:r>
                              <a:rPr lang="en-GB" i="1">
                                <a:latin typeface="Cambria Math" panose="02040503050406030204" pitchFamily="18" charset="0"/>
                              </a:rPr>
                              <m:t>𝑆𝑖𝑐𝑘</m:t>
                            </m:r>
                            <m:d>
                              <m:dPr>
                                <m:ctrlPr>
                                  <a:rPr lang="en-GB" i="1">
                                    <a:latin typeface="Cambria Math" panose="02040503050406030204" pitchFamily="18" charset="0"/>
                                  </a:rPr>
                                </m:ctrlPr>
                              </m:dPr>
                              <m:e>
                                <m:sSup>
                                  <m:sSupPr>
                                    <m:ctrlPr>
                                      <a:rPr lang="en-GB" i="1">
                                        <a:latin typeface="Cambria Math" panose="02040503050406030204" pitchFamily="18" charset="0"/>
                                      </a:rPr>
                                    </m:ctrlPr>
                                  </m:sSupPr>
                                  <m:e>
                                    <m:r>
                                      <a:rPr lang="en-GB" i="1">
                                        <a:latin typeface="Cambria Math" panose="02040503050406030204" pitchFamily="18" charset="0"/>
                                      </a:rPr>
                                      <m:t>𝑋</m:t>
                                    </m:r>
                                  </m:e>
                                  <m:sup>
                                    <m:r>
                                      <a:rPr lang="en-GB" i="1">
                                        <a:latin typeface="Cambria Math" panose="02040503050406030204" pitchFamily="18" charset="0"/>
                                      </a:rPr>
                                      <m:t>′</m:t>
                                    </m:r>
                                  </m:sup>
                                </m:sSup>
                              </m:e>
                            </m:d>
                            <m:r>
                              <a:rPr lang="en-GB" i="1">
                                <a:latin typeface="Cambria Math" panose="02040503050406030204" pitchFamily="18" charset="0"/>
                              </a:rPr>
                              <m:t>,</m:t>
                            </m:r>
                            <m:r>
                              <a:rPr lang="en-GB" i="1">
                                <a:latin typeface="Cambria Math" panose="02040503050406030204" pitchFamily="18" charset="0"/>
                              </a:rPr>
                              <m:t>𝑇𝑟𝑎𝑣𝑒𝑙</m:t>
                            </m:r>
                            <m:d>
                              <m:dPr>
                                <m:ctrlPr>
                                  <a:rPr lang="en-GB" i="1">
                                    <a:latin typeface="Cambria Math" panose="02040503050406030204" pitchFamily="18" charset="0"/>
                                  </a:rPr>
                                </m:ctrlPr>
                              </m:dPr>
                              <m:e>
                                <m:sSup>
                                  <m:sSupPr>
                                    <m:ctrlPr>
                                      <a:rPr lang="en-GB" i="1">
                                        <a:latin typeface="Cambria Math" panose="02040503050406030204" pitchFamily="18" charset="0"/>
                                      </a:rPr>
                                    </m:ctrlPr>
                                  </m:sSupPr>
                                  <m:e>
                                    <m:r>
                                      <a:rPr lang="en-GB" i="1">
                                        <a:latin typeface="Cambria Math" panose="02040503050406030204" pitchFamily="18" charset="0"/>
                                      </a:rPr>
                                      <m:t>𝑋</m:t>
                                    </m:r>
                                  </m:e>
                                  <m:sup>
                                    <m:r>
                                      <a:rPr lang="en-GB" i="1">
                                        <a:latin typeface="Cambria Math" panose="02040503050406030204" pitchFamily="18" charset="0"/>
                                      </a:rPr>
                                      <m:t>′′</m:t>
                                    </m:r>
                                  </m:sup>
                                </m:sSup>
                              </m:e>
                            </m:d>
                          </m:e>
                        </m:d>
                      </m:e>
                      <m:sub>
                        <m:r>
                          <a:rPr lang="en-GB" i="1">
                            <a:latin typeface="Cambria Math" panose="02040503050406030204" pitchFamily="18" charset="0"/>
                          </a:rPr>
                          <m:t>|</m:t>
                        </m:r>
                        <m:d>
                          <m:dPr>
                            <m:ctrlPr>
                              <a:rPr lang="en-GB" i="1">
                                <a:latin typeface="Cambria Math" panose="02040503050406030204" pitchFamily="18" charset="0"/>
                              </a:rPr>
                            </m:ctrlPr>
                          </m:dPr>
                          <m:e>
                            <m:d>
                              <m:dPr>
                                <m:ctrlPr>
                                  <a:rPr lang="en-GB" i="1">
                                    <a:latin typeface="Cambria Math" panose="02040503050406030204" pitchFamily="18" charset="0"/>
                                  </a:rPr>
                                </m:ctrlPr>
                              </m:dPr>
                              <m:e>
                                <m:sSup>
                                  <m:sSupPr>
                                    <m:ctrlPr>
                                      <a:rPr lang="en-GB" i="1">
                                        <a:latin typeface="Cambria Math" panose="02040503050406030204" pitchFamily="18" charset="0"/>
                                      </a:rPr>
                                    </m:ctrlPr>
                                  </m:sSupPr>
                                  <m:e>
                                    <m:r>
                                      <a:rPr lang="en-GB" i="1">
                                        <a:latin typeface="Cambria Math" panose="02040503050406030204" pitchFamily="18" charset="0"/>
                                      </a:rPr>
                                      <m:t>𝑋</m:t>
                                    </m:r>
                                  </m:e>
                                  <m:sup>
                                    <m:r>
                                      <a:rPr lang="en-GB" i="1">
                                        <a:latin typeface="Cambria Math" panose="02040503050406030204" pitchFamily="18" charset="0"/>
                                      </a:rPr>
                                      <m:t>′</m:t>
                                    </m:r>
                                  </m:sup>
                                </m:sSup>
                                <m:r>
                                  <a:rPr lang="en-GB" i="1">
                                    <a:latin typeface="Cambria Math" panose="02040503050406030204" pitchFamily="18" charset="0"/>
                                  </a:rPr>
                                  <m:t>,</m:t>
                                </m:r>
                                <m:sSup>
                                  <m:sSupPr>
                                    <m:ctrlPr>
                                      <a:rPr lang="en-GB" i="1">
                                        <a:latin typeface="Cambria Math" panose="02040503050406030204" pitchFamily="18" charset="0"/>
                                      </a:rPr>
                                    </m:ctrlPr>
                                  </m:sSupPr>
                                  <m:e>
                                    <m:r>
                                      <a:rPr lang="en-GB" i="1">
                                        <a:latin typeface="Cambria Math" panose="02040503050406030204" pitchFamily="18" charset="0"/>
                                      </a:rPr>
                                      <m:t>𝑋</m:t>
                                    </m:r>
                                  </m:e>
                                  <m:sup>
                                    <m:r>
                                      <a:rPr lang="en-GB" i="1">
                                        <a:latin typeface="Cambria Math" panose="02040503050406030204" pitchFamily="18" charset="0"/>
                                      </a:rPr>
                                      <m:t>′′</m:t>
                                    </m:r>
                                  </m:sup>
                                </m:sSup>
                              </m:e>
                            </m:d>
                            <m:r>
                              <a:rPr lang="en-GB" i="1">
                                <a:latin typeface="Cambria Math" panose="02040503050406030204" pitchFamily="18" charset="0"/>
                              </a:rPr>
                              <m:t>,</m:t>
                            </m:r>
                            <m:d>
                              <m:dPr>
                                <m:begChr m:val="{"/>
                                <m:endChr m:val="}"/>
                                <m:ctrlPr>
                                  <a:rPr lang="en-GB" i="1">
                                    <a:latin typeface="Cambria Math" panose="02040503050406030204" pitchFamily="18" charset="0"/>
                                  </a:rPr>
                                </m:ctrlPr>
                              </m:dPr>
                              <m:e>
                                <m:r>
                                  <a:rPr lang="en-GB" i="1">
                                    <a:latin typeface="Cambria Math" panose="02040503050406030204" pitchFamily="18" charset="0"/>
                                  </a:rPr>
                                  <m:t>𝑎𝑙𝑖𝑐𝑒</m:t>
                                </m:r>
                                <m:r>
                                  <a:rPr lang="en-GB" i="1">
                                    <a:latin typeface="Cambria Math" panose="02040503050406030204" pitchFamily="18" charset="0"/>
                                  </a:rPr>
                                  <m:t>,</m:t>
                                </m:r>
                                <m:r>
                                  <a:rPr lang="en-GB" i="1">
                                    <a:latin typeface="Cambria Math" panose="02040503050406030204" pitchFamily="18" charset="0"/>
                                  </a:rPr>
                                  <m:t>𝑒𝑣𝑒</m:t>
                                </m:r>
                              </m:e>
                            </m:d>
                            <m:r>
                              <a:rPr lang="en-GB" i="1">
                                <a:latin typeface="Cambria Math" panose="02040503050406030204" pitchFamily="18" charset="0"/>
                                <a:ea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𝑒𝑣𝑒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𝑏𝑜𝑏</m:t>
                                </m:r>
                              </m:e>
                            </m:d>
                          </m:e>
                        </m:d>
                      </m:sub>
                    </m:sSub>
                  </m:oMath>
                </a14:m>
                <a:endParaRPr lang="en-GB" dirty="0">
                  <a:ea typeface="Cambria Math" panose="02040503050406030204" pitchFamily="18" charset="0"/>
                </a:endParaRPr>
              </a:p>
              <a:p>
                <a:pPr lvl="3"/>
                <a:r>
                  <a:rPr lang="en-GB" dirty="0"/>
                  <a:t>Query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r>
                          <a:rPr lang="en-GB" i="1" smtClean="0">
                            <a:solidFill>
                              <a:srgbClr val="FFC000"/>
                            </a:solidFill>
                            <a:latin typeface="Cambria Math" panose="02040503050406030204" pitchFamily="18" charset="0"/>
                          </a:rPr>
                          <m:t>𝐵</m:t>
                        </m:r>
                        <m:d>
                          <m:dPr>
                            <m:ctrlPr>
                              <a:rPr lang="en-GB" i="1">
                                <a:solidFill>
                                  <a:srgbClr val="FFC000"/>
                                </a:solidFill>
                                <a:latin typeface="Cambria Math" panose="02040503050406030204" pitchFamily="18" charset="0"/>
                              </a:rPr>
                            </m:ctrlPr>
                          </m:dPr>
                          <m:e>
                            <m:r>
                              <a:rPr lang="en-GB" i="1">
                                <a:solidFill>
                                  <a:srgbClr val="FFC000"/>
                                </a:solidFill>
                                <a:latin typeface="Cambria Math" panose="02040503050406030204" pitchFamily="18" charset="0"/>
                              </a:rPr>
                              <m:t>𝑋</m:t>
                            </m:r>
                            <m:r>
                              <a:rPr lang="en-GB" i="1">
                                <a:solidFill>
                                  <a:srgbClr val="FFC000"/>
                                </a:solidFill>
                                <a:latin typeface="Cambria Math" panose="02040503050406030204" pitchFamily="18" charset="0"/>
                              </a:rPr>
                              <m:t>,</m:t>
                            </m:r>
                            <m:r>
                              <a:rPr lang="en-GB" i="1">
                                <a:solidFill>
                                  <a:srgbClr val="FFC000"/>
                                </a:solidFill>
                                <a:latin typeface="Cambria Math" panose="02040503050406030204" pitchFamily="18" charset="0"/>
                              </a:rPr>
                              <m:t>𝑌</m:t>
                            </m:r>
                          </m:e>
                        </m:d>
                      </m:e>
                    </m:d>
                  </m:oMath>
                </a14:m>
                <a:r>
                  <a:rPr lang="en-GB" dirty="0">
                    <a:ea typeface="Cambria Math" panose="02040503050406030204" pitchFamily="18" charset="0"/>
                  </a:rPr>
                  <a:t> in model </a:t>
                </a:r>
                <a14:m>
                  <m:oMath xmlns:m="http://schemas.openxmlformats.org/officeDocument/2006/math">
                    <m:r>
                      <a:rPr lang="en-GB" i="1">
                        <a:latin typeface="Cambria Math" panose="02040503050406030204" pitchFamily="18" charset="0"/>
                        <a:ea typeface="Cambria Math" panose="02040503050406030204" pitchFamily="18" charset="0"/>
                      </a:rPr>
                      <m:t>𝑔</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𝐴</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smtClean="0">
                            <a:solidFill>
                              <a:srgbClr val="FFC000"/>
                            </a:solidFill>
                            <a:latin typeface="Cambria Math" panose="02040503050406030204" pitchFamily="18" charset="0"/>
                            <a:ea typeface="Cambria Math" panose="02040503050406030204" pitchFamily="18" charset="0"/>
                          </a:rPr>
                          <m:t>𝐵</m:t>
                        </m:r>
                        <m:d>
                          <m:dPr>
                            <m:ctrlPr>
                              <a:rPr lang="en-GB" i="1">
                                <a:solidFill>
                                  <a:srgbClr val="FFC000"/>
                                </a:solidFill>
                                <a:latin typeface="Cambria Math" panose="02040503050406030204" pitchFamily="18" charset="0"/>
                                <a:ea typeface="Cambria Math" panose="02040503050406030204" pitchFamily="18" charset="0"/>
                              </a:rPr>
                            </m:ctrlPr>
                          </m:dPr>
                          <m:e>
                            <m:r>
                              <a:rPr lang="en-GB" i="1">
                                <a:solidFill>
                                  <a:srgbClr val="FFC000"/>
                                </a:solidFill>
                                <a:latin typeface="Cambria Math" panose="02040503050406030204" pitchFamily="18" charset="0"/>
                                <a:ea typeface="Cambria Math" panose="02040503050406030204" pitchFamily="18" charset="0"/>
                              </a:rPr>
                              <m:t>𝑋</m:t>
                            </m:r>
                            <m:r>
                              <a:rPr lang="en-GB" i="1">
                                <a:solidFill>
                                  <a:srgbClr val="FFC000"/>
                                </a:solidFill>
                                <a:latin typeface="Cambria Math" panose="02040503050406030204" pitchFamily="18" charset="0"/>
                                <a:ea typeface="Cambria Math" panose="02040503050406030204" pitchFamily="18" charset="0"/>
                              </a:rPr>
                              <m:t>,</m:t>
                            </m:r>
                            <m:r>
                              <a:rPr lang="en-GB" i="1">
                                <a:solidFill>
                                  <a:srgbClr val="FFC000"/>
                                </a:solidFill>
                                <a:latin typeface="Cambria Math" panose="02040503050406030204" pitchFamily="18" charset="0"/>
                                <a:ea typeface="Cambria Math" panose="02040503050406030204" pitchFamily="18" charset="0"/>
                              </a:rPr>
                              <m:t>𝑌</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𝐶</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𝑌</m:t>
                            </m:r>
                          </m:e>
                        </m:d>
                      </m:e>
                    </m:d>
                  </m:oMath>
                </a14:m>
                <a:endParaRPr lang="en-GB" dirty="0"/>
              </a:p>
              <a:p>
                <a:pPr lvl="1"/>
                <a:r>
                  <a:rPr lang="en-GB" dirty="0"/>
                  <a:t>Parameterised query terms with only one parameter per term and one subset of constants per domain </a:t>
                </a:r>
                <a:r>
                  <a:rPr lang="en-GB" i="1" dirty="0"/>
                  <a:t>liftable</a:t>
                </a:r>
              </a:p>
              <a:p>
                <a:pPr lvl="2"/>
                <a:r>
                  <a:rPr lang="en-GB" dirty="0"/>
                  <a:t>Proof along the lines of proving completeness for </a:t>
                </a:r>
                <a14:m>
                  <m:oMath xmlns:m="http://schemas.openxmlformats.org/officeDocument/2006/math">
                    <m:sSup>
                      <m:sSupPr>
                        <m:ctrlPr>
                          <a:rPr lang="en-GB"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ℳ</m:t>
                        </m:r>
                      </m:e>
                      <m:sup>
                        <m:r>
                          <a:rPr lang="en-GB" i="1">
                            <a:latin typeface="Cambria Math" panose="02040503050406030204" pitchFamily="18" charset="0"/>
                            <a:ea typeface="Cambria Math" panose="02040503050406030204" pitchFamily="18" charset="0"/>
                          </a:rPr>
                          <m:t>1</m:t>
                        </m:r>
                        <m:r>
                          <a:rPr lang="en-GB" i="1">
                            <a:latin typeface="Cambria Math" panose="02040503050406030204" pitchFamily="18" charset="0"/>
                            <a:ea typeface="Cambria Math" panose="02040503050406030204" pitchFamily="18" charset="0"/>
                          </a:rPr>
                          <m:t>𝑝𝑟𝑣</m:t>
                        </m:r>
                      </m:sup>
                    </m:sSup>
                  </m:oMath>
                </a14:m>
                <a:endParaRPr lang="en-GB" dirty="0"/>
              </a:p>
              <a:p>
                <a:pPr lvl="2"/>
                <a:r>
                  <a:rPr lang="en-GB" b="0" dirty="0"/>
                  <a:t>Example: </a:t>
                </a:r>
                <a14:m>
                  <m:oMath xmlns:m="http://schemas.openxmlformats.org/officeDocument/2006/math">
                    <m:r>
                      <a:rPr lang="de-DE" b="0" i="1" smtClean="0">
                        <a:latin typeface="Cambria Math" panose="02040503050406030204" pitchFamily="18" charset="0"/>
                      </a:rPr>
                      <m:t>𝑃</m:t>
                    </m:r>
                    <m:sSub>
                      <m:sSubPr>
                        <m:ctrlPr>
                          <a:rPr lang="de-DE" b="0" i="1" smtClean="0">
                            <a:latin typeface="Cambria Math" panose="02040503050406030204" pitchFamily="18" charset="0"/>
                          </a:rPr>
                        </m:ctrlPr>
                      </m:sSubPr>
                      <m:e>
                        <m:d>
                          <m:dPr>
                            <m:ctrlPr>
                              <a:rPr lang="de-DE" b="0" i="1" smtClean="0">
                                <a:latin typeface="Cambria Math" panose="02040503050406030204" pitchFamily="18" charset="0"/>
                              </a:rPr>
                            </m:ctrlPr>
                          </m:dPr>
                          <m:e>
                            <m:r>
                              <a:rPr lang="de-DE" b="0" i="1" smtClean="0">
                                <a:latin typeface="Cambria Math" panose="02040503050406030204" pitchFamily="18" charset="0"/>
                              </a:rPr>
                              <m:t>𝑆𝑖𝑐𝑘</m:t>
                            </m:r>
                            <m:d>
                              <m:dPr>
                                <m:ctrlPr>
                                  <a:rPr lang="de-DE" b="0" i="1" smtClean="0">
                                    <a:latin typeface="Cambria Math" panose="02040503050406030204" pitchFamily="18" charset="0"/>
                                  </a:rPr>
                                </m:ctrlPr>
                              </m:dPr>
                              <m:e>
                                <m:r>
                                  <a:rPr lang="de-DE" b="0" i="1" smtClean="0">
                                    <a:latin typeface="Cambria Math" panose="02040503050406030204" pitchFamily="18" charset="0"/>
                                  </a:rPr>
                                  <m:t>𝑋</m:t>
                                </m:r>
                              </m:e>
                            </m:d>
                            <m:r>
                              <a:rPr lang="de-DE" b="0" i="1" smtClean="0">
                                <a:latin typeface="Cambria Math" panose="02040503050406030204" pitchFamily="18" charset="0"/>
                              </a:rPr>
                              <m:t>,</m:t>
                            </m:r>
                            <m:r>
                              <a:rPr lang="de-DE" b="0" i="1" smtClean="0">
                                <a:latin typeface="Cambria Math" panose="02040503050406030204" pitchFamily="18" charset="0"/>
                              </a:rPr>
                              <m:t>𝑇𝑟𝑎𝑣𝑒𝑙</m:t>
                            </m:r>
                            <m:d>
                              <m:dPr>
                                <m:ctrlPr>
                                  <a:rPr lang="de-DE" b="0" i="1" smtClean="0">
                                    <a:latin typeface="Cambria Math" panose="02040503050406030204" pitchFamily="18" charset="0"/>
                                  </a:rPr>
                                </m:ctrlPr>
                              </m:dPr>
                              <m:e>
                                <m:r>
                                  <a:rPr lang="de-DE" b="0" i="1" smtClean="0">
                                    <a:latin typeface="Cambria Math" panose="02040503050406030204" pitchFamily="18" charset="0"/>
                                  </a:rPr>
                                  <m:t>𝑋</m:t>
                                </m:r>
                              </m:e>
                            </m:d>
                          </m:e>
                        </m:d>
                      </m:e>
                      <m:sub>
                        <m:r>
                          <a:rPr lang="de-DE" b="0" i="1" smtClean="0">
                            <a:latin typeface="Cambria Math" panose="02040503050406030204" pitchFamily="18" charset="0"/>
                          </a:rPr>
                          <m:t>|⊤</m:t>
                        </m:r>
                      </m:sub>
                    </m:sSub>
                    <m:r>
                      <a:rPr lang="de-DE" b="0" i="1" smtClean="0">
                        <a:latin typeface="Cambria Math" panose="02040503050406030204" pitchFamily="18" charset="0"/>
                      </a:rPr>
                      <m:t> </m:t>
                    </m:r>
                  </m:oMath>
                </a14:m>
                <a:endParaRPr lang="en-GB" dirty="0"/>
              </a:p>
              <a:p>
                <a:r>
                  <a:rPr lang="en-GB" dirty="0">
                    <a:solidFill>
                      <a:schemeClr val="accent1"/>
                    </a:solidFill>
                  </a:rPr>
                  <a:t>Corollary </a:t>
                </a:r>
              </a:p>
              <a:p>
                <a:pPr lvl="1"/>
                <a:r>
                  <a:rPr lang="en-GB" dirty="0"/>
                  <a:t>CRVs compactly represent the result of liftable queries</a:t>
                </a:r>
              </a:p>
              <a:p>
                <a:pPr lvl="1"/>
                <a:endParaRPr lang="en-GB" dirty="0"/>
              </a:p>
            </p:txBody>
          </p:sp>
        </mc:Choice>
        <mc:Fallback xmlns="">
          <p:sp>
            <p:nvSpPr>
              <p:cNvPr id="3" name="Content Placeholder 2">
                <a:extLst>
                  <a:ext uri="{FF2B5EF4-FFF2-40B4-BE49-F238E27FC236}">
                    <a16:creationId xmlns:a16="http://schemas.microsoft.com/office/drawing/2014/main" id="{B7A9C341-26E8-864E-A7C4-4E749EE27588}"/>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6" name="Date Placeholder 5">
            <a:extLst>
              <a:ext uri="{FF2B5EF4-FFF2-40B4-BE49-F238E27FC236}">
                <a16:creationId xmlns:a16="http://schemas.microsoft.com/office/drawing/2014/main" id="{BAB5CE3D-398F-C432-4005-C5A1C22D7EEF}"/>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F1ABD78C-D2BB-5FF2-6CD7-A234417BF280}"/>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431B8E17-58AC-F11B-B31B-7FF78E6AD274}"/>
              </a:ext>
            </a:extLst>
          </p:cNvPr>
          <p:cNvSpPr>
            <a:spLocks noGrp="1"/>
          </p:cNvSpPr>
          <p:nvPr>
            <p:ph type="sldNum" sz="quarter" idx="4"/>
          </p:nvPr>
        </p:nvSpPr>
        <p:spPr/>
        <p:txBody>
          <a:bodyPr/>
          <a:lstStyle/>
          <a:p>
            <a:fld id="{67C9959E-8E6B-B04C-9955-EA096F41CA7A}" type="slidenum">
              <a:rPr lang="en-GB" smtClean="0"/>
              <a:t>80</a:t>
            </a:fld>
            <a:endParaRPr lang="en-GB"/>
          </a:p>
        </p:txBody>
      </p:sp>
      <p:sp>
        <p:nvSpPr>
          <p:cNvPr id="5" name="Rectangle 4">
            <a:extLst>
              <a:ext uri="{FF2B5EF4-FFF2-40B4-BE49-F238E27FC236}">
                <a16:creationId xmlns:a16="http://schemas.microsoft.com/office/drawing/2014/main" id="{593307A8-40A8-BA36-FC62-A8D3B15F8BE2}"/>
              </a:ext>
            </a:extLst>
          </p:cNvPr>
          <p:cNvSpPr/>
          <p:nvPr/>
        </p:nvSpPr>
        <p:spPr>
          <a:xfrm>
            <a:off x="3480288" y="6290590"/>
            <a:ext cx="6559062" cy="430887"/>
          </a:xfrm>
          <a:prstGeom prst="rect">
            <a:avLst/>
          </a:prstGeom>
        </p:spPr>
        <p:txBody>
          <a:bodyPr wrap="square">
            <a:spAutoFit/>
          </a:bodyPr>
          <a:lstStyle/>
          <a:p>
            <a:pPr marL="7938" lvl="1"/>
            <a:r>
              <a:rPr lang="en-GB" sz="1050" dirty="0">
                <a:solidFill>
                  <a:schemeClr val="tx1">
                    <a:lumMod val="60000"/>
                    <a:lumOff val="40000"/>
                  </a:schemeClr>
                </a:solidFill>
              </a:rPr>
              <a:t>Guy Van den </a:t>
            </a:r>
            <a:r>
              <a:rPr lang="en-GB" sz="1050" dirty="0" err="1">
                <a:solidFill>
                  <a:schemeClr val="tx1">
                    <a:lumMod val="60000"/>
                    <a:lumOff val="40000"/>
                  </a:schemeClr>
                </a:solidFill>
              </a:rPr>
              <a:t>Broeck</a:t>
            </a:r>
            <a:r>
              <a:rPr lang="en-GB" sz="1050" dirty="0">
                <a:solidFill>
                  <a:schemeClr val="tx1">
                    <a:lumMod val="60000"/>
                    <a:lumOff val="40000"/>
                  </a:schemeClr>
                </a:solidFill>
              </a:rPr>
              <a:t> and Jesse Davis: Conditioning in First-Order Knowledge Compilation and Lifted Probabilistic Inference. In: </a:t>
            </a:r>
            <a:r>
              <a:rPr lang="en-GB" sz="1050" i="1" dirty="0">
                <a:solidFill>
                  <a:schemeClr val="tx1">
                    <a:lumMod val="60000"/>
                    <a:lumOff val="40000"/>
                  </a:schemeClr>
                </a:solidFill>
              </a:rPr>
              <a:t>AAAI-12 Proceedings of the 26th AAAI Conference on Artificial Intelligence</a:t>
            </a:r>
            <a:r>
              <a:rPr lang="en-GB" sz="1050" dirty="0">
                <a:solidFill>
                  <a:schemeClr val="tx1">
                    <a:lumMod val="60000"/>
                    <a:lumOff val="40000"/>
                  </a:schemeClr>
                </a:solidFill>
              </a:rPr>
              <a:t>, 2012.</a:t>
            </a:r>
            <a:endParaRPr lang="en-GB" sz="1100" dirty="0">
              <a:solidFill>
                <a:schemeClr val="tx1">
                  <a:lumMod val="60000"/>
                  <a:lumOff val="40000"/>
                </a:schemeClr>
              </a:solidFill>
            </a:endParaRPr>
          </a:p>
        </p:txBody>
      </p:sp>
      <p:grpSp>
        <p:nvGrpSpPr>
          <p:cNvPr id="50" name="Group 49">
            <a:extLst>
              <a:ext uri="{FF2B5EF4-FFF2-40B4-BE49-F238E27FC236}">
                <a16:creationId xmlns:a16="http://schemas.microsoft.com/office/drawing/2014/main" id="{528AB338-296A-6DA6-4898-BFB5AE4CB19E}"/>
              </a:ext>
            </a:extLst>
          </p:cNvPr>
          <p:cNvGrpSpPr/>
          <p:nvPr/>
        </p:nvGrpSpPr>
        <p:grpSpPr>
          <a:xfrm>
            <a:off x="8169497" y="745865"/>
            <a:ext cx="3658145" cy="1650928"/>
            <a:chOff x="6907622" y="3651587"/>
            <a:chExt cx="5051915" cy="2279933"/>
          </a:xfrm>
        </p:grpSpPr>
        <p:grpSp>
          <p:nvGrpSpPr>
            <p:cNvPr id="51" name="Group 50">
              <a:extLst>
                <a:ext uri="{FF2B5EF4-FFF2-40B4-BE49-F238E27FC236}">
                  <a16:creationId xmlns:a16="http://schemas.microsoft.com/office/drawing/2014/main" id="{748358CB-D428-93EF-2CA0-1EFF8B9FCE4A}"/>
                </a:ext>
              </a:extLst>
            </p:cNvPr>
            <p:cNvGrpSpPr/>
            <p:nvPr/>
          </p:nvGrpSpPr>
          <p:grpSpPr>
            <a:xfrm>
              <a:off x="8323703" y="3758390"/>
              <a:ext cx="1952714" cy="514051"/>
              <a:chOff x="8737128" y="3128966"/>
              <a:chExt cx="1952714" cy="514051"/>
            </a:xfrm>
          </p:grpSpPr>
          <p:cxnSp>
            <p:nvCxnSpPr>
              <p:cNvPr id="79" name="Straight Connector 78">
                <a:extLst>
                  <a:ext uri="{FF2B5EF4-FFF2-40B4-BE49-F238E27FC236}">
                    <a16:creationId xmlns:a16="http://schemas.microsoft.com/office/drawing/2014/main" id="{E135D57B-9962-3D55-6561-8263B6533ED5}"/>
                  </a:ext>
                </a:extLst>
              </p:cNvPr>
              <p:cNvCxnSpPr>
                <a:cxnSpLocks/>
                <a:stCxn id="52" idx="6"/>
                <a:endCxn id="84"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18A941BE-6C39-2194-09E8-9E7999EDF185}"/>
                  </a:ext>
                </a:extLst>
              </p:cNvPr>
              <p:cNvCxnSpPr>
                <a:cxnSpLocks/>
                <a:stCxn id="53" idx="2"/>
                <a:endCxn id="84"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A865E173-2D9B-1D39-FE63-2BF5B68FA98B}"/>
                  </a:ext>
                </a:extLst>
              </p:cNvPr>
              <p:cNvCxnSpPr>
                <a:cxnSpLocks/>
                <a:stCxn id="56" idx="0"/>
                <a:endCxn id="84"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2C29F23A-DA3D-760A-87C9-28FDF7189B39}"/>
                  </a:ext>
                </a:extLst>
              </p:cNvPr>
              <p:cNvGrpSpPr/>
              <p:nvPr/>
            </p:nvGrpSpPr>
            <p:grpSpPr>
              <a:xfrm>
                <a:off x="9540595" y="3128966"/>
                <a:ext cx="540370" cy="412745"/>
                <a:chOff x="9540595" y="3128966"/>
                <a:chExt cx="540370" cy="412745"/>
              </a:xfrm>
            </p:grpSpPr>
            <p:sp>
              <p:nvSpPr>
                <p:cNvPr id="83" name="Rectangle 82">
                  <a:extLst>
                    <a:ext uri="{FF2B5EF4-FFF2-40B4-BE49-F238E27FC236}">
                      <a16:creationId xmlns:a16="http://schemas.microsoft.com/office/drawing/2014/main" id="{4C68C828-1FAC-8EB4-C4E3-14554F10A44E}"/>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84" name="Rectangle 83">
                  <a:extLst>
                    <a:ext uri="{FF2B5EF4-FFF2-40B4-BE49-F238E27FC236}">
                      <a16:creationId xmlns:a16="http://schemas.microsoft.com/office/drawing/2014/main" id="{405F0205-4475-5897-AAB4-BC2262E6660A}"/>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85" name="Rectangle 84">
                  <a:extLst>
                    <a:ext uri="{FF2B5EF4-FFF2-40B4-BE49-F238E27FC236}">
                      <a16:creationId xmlns:a16="http://schemas.microsoft.com/office/drawing/2014/main" id="{E3C7C3B4-E961-4EB3-F75A-1EB2FA61A98F}"/>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86" name="TextBox 85">
                      <a:extLst>
                        <a:ext uri="{FF2B5EF4-FFF2-40B4-BE49-F238E27FC236}">
                          <a16:creationId xmlns:a16="http://schemas.microsoft.com/office/drawing/2014/main" id="{B0A19679-5550-97C0-C4D8-FE6BFDB31296}"/>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52" name="Oval 51">
                  <a:extLst>
                    <a:ext uri="{FF2B5EF4-FFF2-40B4-BE49-F238E27FC236}">
                      <a16:creationId xmlns:a16="http://schemas.microsoft.com/office/drawing/2014/main" id="{16CAE4C8-9860-4E81-5FDD-CBB3B6744D97}"/>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Oval 52">
                  <a:extLst>
                    <a:ext uri="{FF2B5EF4-FFF2-40B4-BE49-F238E27FC236}">
                      <a16:creationId xmlns:a16="http://schemas.microsoft.com/office/drawing/2014/main" id="{B630B3F2-F347-C281-17B6-F46D53C213C5}"/>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Oval 53">
                  <a:extLst>
                    <a:ext uri="{FF2B5EF4-FFF2-40B4-BE49-F238E27FC236}">
                      <a16:creationId xmlns:a16="http://schemas.microsoft.com/office/drawing/2014/main" id="{8BE05F67-2FF1-E21F-2DD2-F73A29416041}"/>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Oval 54">
                  <a:extLst>
                    <a:ext uri="{FF2B5EF4-FFF2-40B4-BE49-F238E27FC236}">
                      <a16:creationId xmlns:a16="http://schemas.microsoft.com/office/drawing/2014/main" id="{941B0067-FBF8-3156-697E-3A7BABF88903}"/>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Oval 55">
                  <a:extLst>
                    <a:ext uri="{FF2B5EF4-FFF2-40B4-BE49-F238E27FC236}">
                      <a16:creationId xmlns:a16="http://schemas.microsoft.com/office/drawing/2014/main" id="{5FF0BEA8-7DEB-332C-B2EB-6CE255B6B6F7}"/>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Oval 56">
                  <a:extLst>
                    <a:ext uri="{FF2B5EF4-FFF2-40B4-BE49-F238E27FC236}">
                      <a16:creationId xmlns:a16="http://schemas.microsoft.com/office/drawing/2014/main" id="{1B5F879F-473E-71AB-8D71-4DBFCDFE7DDF}"/>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58" name="Straight Connector 57">
              <a:extLst>
                <a:ext uri="{FF2B5EF4-FFF2-40B4-BE49-F238E27FC236}">
                  <a16:creationId xmlns:a16="http://schemas.microsoft.com/office/drawing/2014/main" id="{A3FB48FD-E6DD-C585-D476-96A3A5BA901B}"/>
                </a:ext>
              </a:extLst>
            </p:cNvPr>
            <p:cNvCxnSpPr>
              <a:cxnSpLocks/>
              <a:stCxn id="55" idx="6"/>
              <a:endCxn id="76"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1BF86700-ECE1-CC9D-6630-8BD12159D484}"/>
                </a:ext>
              </a:extLst>
            </p:cNvPr>
            <p:cNvCxnSpPr>
              <a:cxnSpLocks/>
              <a:stCxn id="56" idx="4"/>
              <a:endCxn id="76"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AB454A6F-D7CA-A9BF-D4F7-75A46BDF0AA9}"/>
                </a:ext>
              </a:extLst>
            </p:cNvPr>
            <p:cNvCxnSpPr>
              <a:cxnSpLocks/>
              <a:stCxn id="54" idx="0"/>
              <a:endCxn id="76"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oup 60">
              <a:extLst>
                <a:ext uri="{FF2B5EF4-FFF2-40B4-BE49-F238E27FC236}">
                  <a16:creationId xmlns:a16="http://schemas.microsoft.com/office/drawing/2014/main" id="{1BC8317E-D4B1-ABD2-2E05-A401297F4E22}"/>
                </a:ext>
              </a:extLst>
            </p:cNvPr>
            <p:cNvGrpSpPr/>
            <p:nvPr/>
          </p:nvGrpSpPr>
          <p:grpSpPr>
            <a:xfrm>
              <a:off x="8610247" y="4990220"/>
              <a:ext cx="474503" cy="412240"/>
              <a:chOff x="9288700" y="3036033"/>
              <a:chExt cx="474503" cy="412240"/>
            </a:xfrm>
          </p:grpSpPr>
          <p:sp>
            <p:nvSpPr>
              <p:cNvPr id="75" name="Rectangle 74">
                <a:extLst>
                  <a:ext uri="{FF2B5EF4-FFF2-40B4-BE49-F238E27FC236}">
                    <a16:creationId xmlns:a16="http://schemas.microsoft.com/office/drawing/2014/main" id="{CC08B0FD-8786-0187-1B6E-FD4942C2F8DA}"/>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76" name="Rectangle 75">
                <a:extLst>
                  <a:ext uri="{FF2B5EF4-FFF2-40B4-BE49-F238E27FC236}">
                    <a16:creationId xmlns:a16="http://schemas.microsoft.com/office/drawing/2014/main" id="{EF52A720-2BC9-48E6-0337-B838711A3BB2}"/>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77" name="Rectangle 76">
                <a:extLst>
                  <a:ext uri="{FF2B5EF4-FFF2-40B4-BE49-F238E27FC236}">
                    <a16:creationId xmlns:a16="http://schemas.microsoft.com/office/drawing/2014/main" id="{10718EE5-C2E9-F0BA-6C0B-810328D7CE91}"/>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78" name="TextBox 77">
                    <a:extLst>
                      <a:ext uri="{FF2B5EF4-FFF2-40B4-BE49-F238E27FC236}">
                        <a16:creationId xmlns:a16="http://schemas.microsoft.com/office/drawing/2014/main" id="{FBC50F9F-A3B5-1CB0-F407-3271FF7C863C}"/>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62" name="Straight Connector 61">
              <a:extLst>
                <a:ext uri="{FF2B5EF4-FFF2-40B4-BE49-F238E27FC236}">
                  <a16:creationId xmlns:a16="http://schemas.microsoft.com/office/drawing/2014/main" id="{1D1189B1-C9E1-4D88-AD00-52E9B1FF9951}"/>
                </a:ext>
              </a:extLst>
            </p:cNvPr>
            <p:cNvCxnSpPr>
              <a:cxnSpLocks/>
              <a:stCxn id="56" idx="4"/>
              <a:endCxn id="72"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ADB32D6B-158A-EDE5-63FF-2C97F6D448CC}"/>
                </a:ext>
              </a:extLst>
            </p:cNvPr>
            <p:cNvCxnSpPr>
              <a:cxnSpLocks/>
              <a:stCxn id="57" idx="2"/>
              <a:endCxn id="72"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2E401FAC-C51A-BCB5-8141-65ABC7B1CC5C}"/>
                </a:ext>
              </a:extLst>
            </p:cNvPr>
            <p:cNvCxnSpPr>
              <a:cxnSpLocks/>
              <a:stCxn id="54" idx="0"/>
              <a:endCxn id="72"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AEDB4FCE-CCE8-6349-FB6C-FBF3F6D55E1D}"/>
                </a:ext>
              </a:extLst>
            </p:cNvPr>
            <p:cNvGrpSpPr/>
            <p:nvPr/>
          </p:nvGrpSpPr>
          <p:grpSpPr>
            <a:xfrm>
              <a:off x="9393015" y="4990220"/>
              <a:ext cx="546126" cy="412737"/>
              <a:chOff x="9540595" y="3036033"/>
              <a:chExt cx="546126" cy="412737"/>
            </a:xfrm>
          </p:grpSpPr>
          <p:sp>
            <p:nvSpPr>
              <p:cNvPr id="71" name="Rectangle 70">
                <a:extLst>
                  <a:ext uri="{FF2B5EF4-FFF2-40B4-BE49-F238E27FC236}">
                    <a16:creationId xmlns:a16="http://schemas.microsoft.com/office/drawing/2014/main" id="{6A0BD7F9-FDE6-B7BF-C943-045B00B08B14}"/>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72" name="Rectangle 71">
                <a:extLst>
                  <a:ext uri="{FF2B5EF4-FFF2-40B4-BE49-F238E27FC236}">
                    <a16:creationId xmlns:a16="http://schemas.microsoft.com/office/drawing/2014/main" id="{E485DAF5-107A-6382-D3A9-EF4A335255D0}"/>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73" name="Rectangle 72">
                <a:extLst>
                  <a:ext uri="{FF2B5EF4-FFF2-40B4-BE49-F238E27FC236}">
                    <a16:creationId xmlns:a16="http://schemas.microsoft.com/office/drawing/2014/main" id="{EEC163F6-CE43-4B93-4A38-6FC6778F67A6}"/>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F0BC2894-88A2-E06C-ECAA-B8F7AB055720}"/>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66" name="Group 65">
              <a:extLst>
                <a:ext uri="{FF2B5EF4-FFF2-40B4-BE49-F238E27FC236}">
                  <a16:creationId xmlns:a16="http://schemas.microsoft.com/office/drawing/2014/main" id="{255817E5-B021-429F-D6A5-CB26F87E9C41}"/>
                </a:ext>
              </a:extLst>
            </p:cNvPr>
            <p:cNvGrpSpPr/>
            <p:nvPr/>
          </p:nvGrpSpPr>
          <p:grpSpPr>
            <a:xfrm>
              <a:off x="9648485" y="4409628"/>
              <a:ext cx="749540" cy="380873"/>
              <a:chOff x="8665851" y="3155493"/>
              <a:chExt cx="749540" cy="380873"/>
            </a:xfrm>
          </p:grpSpPr>
          <p:cxnSp>
            <p:nvCxnSpPr>
              <p:cNvPr id="67" name="Straight Connector 66">
                <a:extLst>
                  <a:ext uri="{FF2B5EF4-FFF2-40B4-BE49-F238E27FC236}">
                    <a16:creationId xmlns:a16="http://schemas.microsoft.com/office/drawing/2014/main" id="{B37A4294-BE50-110C-7CEB-3699CBEA15D4}"/>
                  </a:ext>
                </a:extLst>
              </p:cNvPr>
              <p:cNvCxnSpPr>
                <a:cxnSpLocks/>
                <a:stCxn id="56" idx="6"/>
                <a:endCxn id="69"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8" name="Group 67">
                <a:extLst>
                  <a:ext uri="{FF2B5EF4-FFF2-40B4-BE49-F238E27FC236}">
                    <a16:creationId xmlns:a16="http://schemas.microsoft.com/office/drawing/2014/main" id="{371C8F78-3A15-BB77-B2F6-93348F8415F1}"/>
                  </a:ext>
                </a:extLst>
              </p:cNvPr>
              <p:cNvGrpSpPr/>
              <p:nvPr/>
            </p:nvGrpSpPr>
            <p:grpSpPr>
              <a:xfrm>
                <a:off x="8957481" y="3155493"/>
                <a:ext cx="457910" cy="380873"/>
                <a:chOff x="8957481" y="3155493"/>
                <a:chExt cx="457910" cy="380873"/>
              </a:xfrm>
            </p:grpSpPr>
            <p:sp>
              <p:nvSpPr>
                <p:cNvPr id="69" name="Rectangle 68">
                  <a:extLst>
                    <a:ext uri="{FF2B5EF4-FFF2-40B4-BE49-F238E27FC236}">
                      <a16:creationId xmlns:a16="http://schemas.microsoft.com/office/drawing/2014/main" id="{4B6E6755-69A8-3A62-0EBF-8D2D0C436F31}"/>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4BB8AEAB-D798-DA64-7A23-48247B106B2A}"/>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172855448"/>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D5145D-AB5A-8C90-3F82-929991ECCBB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667B5FD-44BA-5BE6-04A5-63872A278E43}"/>
              </a:ext>
            </a:extLst>
          </p:cNvPr>
          <p:cNvSpPr>
            <a:spLocks noGrp="1"/>
          </p:cNvSpPr>
          <p:nvPr>
            <p:ph type="title"/>
          </p:nvPr>
        </p:nvSpPr>
        <p:spPr/>
        <p:txBody>
          <a:bodyPr/>
          <a:lstStyle/>
          <a:p>
            <a:r>
              <a:rPr lang="en-GB" dirty="0"/>
              <a:t>Completeness Beyond Models: Evidence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6AA023EF-935A-B17B-B744-895BBCA1D0D4}"/>
                  </a:ext>
                </a:extLst>
              </p:cNvPr>
              <p:cNvSpPr>
                <a:spLocks noGrp="1"/>
              </p:cNvSpPr>
              <p:nvPr>
                <p:ph idx="1"/>
              </p:nvPr>
            </p:nvSpPr>
            <p:spPr/>
            <p:txBody>
              <a:bodyPr>
                <a:normAutofit/>
              </a:bodyPr>
              <a:lstStyle/>
              <a:p>
                <a:r>
                  <a:rPr lang="en-GB" dirty="0"/>
                  <a:t>Evidence</a:t>
                </a:r>
                <a:r>
                  <a:rPr lang="en-GB" dirty="0">
                    <a:ea typeface="Cambria Math" panose="02040503050406030204" pitchFamily="18" charset="0"/>
                  </a:rPr>
                  <a:t> </a:t>
                </a:r>
                <a14:m>
                  <m:oMath xmlns:m="http://schemas.openxmlformats.org/officeDocument/2006/math">
                    <m:r>
                      <a:rPr lang="en-GB" i="1">
                        <a:latin typeface="Cambria Math" panose="02040503050406030204" pitchFamily="18" charset="0"/>
                        <a:ea typeface="Cambria Math" panose="02040503050406030204" pitchFamily="18" charset="0"/>
                      </a:rPr>
                      <m:t>ℰ</m:t>
                    </m:r>
                  </m:oMath>
                </a14:m>
                <a:r>
                  <a:rPr lang="en-GB" dirty="0"/>
                  <a:t>:</a:t>
                </a:r>
              </a:p>
              <a:p>
                <a:pPr lvl="1"/>
                <a:r>
                  <a:rPr lang="en-GB" i="1" dirty="0"/>
                  <a:t>Liftable</a:t>
                </a:r>
                <a:r>
                  <a:rPr lang="en-GB" dirty="0"/>
                  <a:t> class: Evidence on propositional random variables </a:t>
                </a:r>
              </a:p>
              <a:p>
                <a:pPr lvl="2"/>
                <a:r>
                  <a:rPr lang="en-GB" dirty="0"/>
                  <a:t>Example: </a:t>
                </a:r>
                <a14:m>
                  <m:oMath xmlns:m="http://schemas.openxmlformats.org/officeDocument/2006/math">
                    <m:r>
                      <a:rPr lang="de-DE" b="0" i="1" smtClean="0">
                        <a:latin typeface="Cambria Math" panose="02040503050406030204" pitchFamily="18" charset="0"/>
                      </a:rPr>
                      <m:t>𝐸𝑝𝑖𝑑</m:t>
                    </m:r>
                    <m:r>
                      <a:rPr lang="de-DE" b="0" i="1" smtClean="0">
                        <a:latin typeface="Cambria Math" panose="02040503050406030204" pitchFamily="18" charset="0"/>
                      </a:rPr>
                      <m:t>=</m:t>
                    </m:r>
                    <m:r>
                      <m:rPr>
                        <m:sty m:val="p"/>
                      </m:rPr>
                      <a:rPr lang="de-DE" b="0" i="0" smtClean="0">
                        <a:latin typeface="Cambria Math" panose="02040503050406030204" pitchFamily="18" charset="0"/>
                      </a:rPr>
                      <m:t>true</m:t>
                    </m:r>
                  </m:oMath>
                </a14:m>
                <a:endParaRPr lang="en-GB" dirty="0"/>
              </a:p>
              <a:p>
                <a:pPr lvl="1"/>
                <a:r>
                  <a:rPr lang="en-GB" i="1" dirty="0"/>
                  <a:t>Liftable</a:t>
                </a:r>
                <a:r>
                  <a:rPr lang="en-GB" dirty="0"/>
                  <a:t> class: Evidence on instances of PRVs with  one logical variable </a:t>
                </a:r>
              </a:p>
              <a:p>
                <a:pPr lvl="2"/>
                <a:r>
                  <a:rPr lang="en-GB" b="0" dirty="0"/>
                  <a:t>Example: </a:t>
                </a:r>
                <a14:m>
                  <m:oMath xmlns:m="http://schemas.openxmlformats.org/officeDocument/2006/math">
                    <m:r>
                      <a:rPr lang="de-DE" b="0" i="1" smtClean="0">
                        <a:latin typeface="Cambria Math" panose="02040503050406030204" pitchFamily="18" charset="0"/>
                      </a:rPr>
                      <m:t>𝑆𝑖𝑐𝑘</m:t>
                    </m:r>
                    <m:d>
                      <m:dPr>
                        <m:ctrlPr>
                          <a:rPr lang="de-DE" b="0" i="1" smtClean="0">
                            <a:latin typeface="Cambria Math" panose="02040503050406030204" pitchFamily="18" charset="0"/>
                          </a:rPr>
                        </m:ctrlPr>
                      </m:dPr>
                      <m:e>
                        <m:r>
                          <a:rPr lang="de-DE" b="0" i="1" smtClean="0">
                            <a:latin typeface="Cambria Math" panose="02040503050406030204" pitchFamily="18" charset="0"/>
                          </a:rPr>
                          <m:t>𝑋</m:t>
                        </m:r>
                      </m:e>
                    </m:d>
                    <m:r>
                      <a:rPr lang="de-DE" b="0" i="1" smtClean="0">
                        <a:latin typeface="Cambria Math" panose="02040503050406030204" pitchFamily="18" charset="0"/>
                      </a:rPr>
                      <m:t>=</m:t>
                    </m:r>
                    <m:r>
                      <m:rPr>
                        <m:sty m:val="p"/>
                      </m:rPr>
                      <a:rPr lang="de-DE" b="0" i="0" smtClean="0">
                        <a:latin typeface="Cambria Math" panose="02040503050406030204" pitchFamily="18" charset="0"/>
                      </a:rPr>
                      <m:t>true</m:t>
                    </m:r>
                    <m:r>
                      <a:rPr lang="de-DE" b="0" i="1" smtClean="0">
                        <a:latin typeface="Cambria Math" panose="02040503050406030204" pitchFamily="18" charset="0"/>
                      </a:rPr>
                      <m:t>,</m:t>
                    </m:r>
                    <m:r>
                      <m:rPr>
                        <m:sty m:val="p"/>
                      </m:rPr>
                      <a:rPr lang="de-DE" b="0" i="0" smtClean="0">
                        <a:latin typeface="Cambria Math" panose="02040503050406030204" pitchFamily="18" charset="0"/>
                      </a:rPr>
                      <m:t>dom</m:t>
                    </m:r>
                    <m:d>
                      <m:dPr>
                        <m:ctrlPr>
                          <a:rPr lang="de-DE" b="0" i="1" smtClean="0">
                            <a:latin typeface="Cambria Math" panose="02040503050406030204" pitchFamily="18" charset="0"/>
                          </a:rPr>
                        </m:ctrlPr>
                      </m:dPr>
                      <m:e>
                        <m:r>
                          <a:rPr lang="de-DE" b="0" i="1" smtClean="0">
                            <a:latin typeface="Cambria Math" panose="02040503050406030204" pitchFamily="18" charset="0"/>
                          </a:rPr>
                          <m:t>𝑋</m:t>
                        </m:r>
                      </m:e>
                    </m:d>
                    <m:r>
                      <a:rPr lang="de-DE" b="0" i="1" smtClean="0">
                        <a:latin typeface="Cambria Math" panose="02040503050406030204" pitchFamily="18" charset="0"/>
                      </a:rPr>
                      <m:t>=</m:t>
                    </m:r>
                    <m:d>
                      <m:dPr>
                        <m:begChr m:val="{"/>
                        <m:endChr m:val="}"/>
                        <m:ctrlPr>
                          <a:rPr lang="de-DE" b="0" i="1" smtClean="0">
                            <a:latin typeface="Cambria Math" panose="02040503050406030204" pitchFamily="18" charset="0"/>
                          </a:rPr>
                        </m:ctrlPr>
                      </m:dPr>
                      <m:e>
                        <m:r>
                          <a:rPr lang="de-DE" b="0" i="1" smtClean="0">
                            <a:latin typeface="Cambria Math" panose="02040503050406030204" pitchFamily="18" charset="0"/>
                          </a:rPr>
                          <m:t>𝑎𝑙𝑖𝑐𝑒</m:t>
                        </m:r>
                        <m:r>
                          <a:rPr lang="de-DE" b="0" i="1" smtClean="0">
                            <a:latin typeface="Cambria Math" panose="02040503050406030204" pitchFamily="18" charset="0"/>
                          </a:rPr>
                          <m:t>, </m:t>
                        </m:r>
                        <m:r>
                          <a:rPr lang="de-DE" b="0" i="1" smtClean="0">
                            <a:latin typeface="Cambria Math" panose="02040503050406030204" pitchFamily="18" charset="0"/>
                          </a:rPr>
                          <m:t>𝑒𝑣𝑒</m:t>
                        </m:r>
                        <m:r>
                          <a:rPr lang="de-DE" b="0" i="1" smtClean="0">
                            <a:latin typeface="Cambria Math" panose="02040503050406030204" pitchFamily="18" charset="0"/>
                          </a:rPr>
                          <m:t>, </m:t>
                        </m:r>
                        <m:r>
                          <a:rPr lang="de-DE" b="0" i="1" smtClean="0">
                            <a:latin typeface="Cambria Math" panose="02040503050406030204" pitchFamily="18" charset="0"/>
                          </a:rPr>
                          <m:t>𝑏𝑜𝑏</m:t>
                        </m:r>
                      </m:e>
                    </m:d>
                  </m:oMath>
                </a14:m>
                <a:endParaRPr lang="en-GB" dirty="0"/>
              </a:p>
              <a:p>
                <a:pPr lvl="1"/>
                <a:r>
                  <a:rPr lang="en-GB" dirty="0"/>
                  <a:t>General evidence on PRVs with two logical variables </a:t>
                </a:r>
                <a:r>
                  <a:rPr lang="en-GB" i="1" dirty="0"/>
                  <a:t>not liftable </a:t>
                </a:r>
                <a:r>
                  <a:rPr lang="en-GB" dirty="0"/>
                  <a:t>in all cases</a:t>
                </a:r>
              </a:p>
              <a:p>
                <a:pPr lvl="2"/>
                <a:r>
                  <a:rPr lang="en-GB" dirty="0"/>
                  <a:t>Lifted calculations possible for some cases but not for all</a:t>
                </a:r>
              </a:p>
              <a:p>
                <a:pPr lvl="2"/>
                <a:r>
                  <a:rPr lang="en-GB" dirty="0"/>
                  <a:t>Proof by reduction to #2SAT problem</a:t>
                </a:r>
              </a:p>
              <a:p>
                <a:pPr lvl="1"/>
                <a:endParaRPr lang="en-GB" dirty="0"/>
              </a:p>
              <a:p>
                <a:pPr lvl="2"/>
                <a:endParaRPr lang="en-GB" dirty="0"/>
              </a:p>
              <a:p>
                <a:endParaRPr lang="en-GB" dirty="0"/>
              </a:p>
            </p:txBody>
          </p:sp>
        </mc:Choice>
        <mc:Fallback xmlns="">
          <p:sp>
            <p:nvSpPr>
              <p:cNvPr id="3" name="Content Placeholder 2">
                <a:extLst>
                  <a:ext uri="{FF2B5EF4-FFF2-40B4-BE49-F238E27FC236}">
                    <a16:creationId xmlns:a16="http://schemas.microsoft.com/office/drawing/2014/main" id="{6AA023EF-935A-B17B-B744-895BBCA1D0D4}"/>
                  </a:ext>
                </a:extLst>
              </p:cNvPr>
              <p:cNvSpPr>
                <a:spLocks noGrp="1" noRot="1" noChangeAspect="1" noMove="1" noResize="1" noEditPoints="1" noAdjustHandles="1" noChangeArrowheads="1" noChangeShapeType="1" noTextEdit="1"/>
              </p:cNvSpPr>
              <p:nvPr>
                <p:ph idx="1"/>
              </p:nvPr>
            </p:nvSpPr>
            <p:spPr>
              <a:blipFill>
                <a:blip r:embed="rId2"/>
                <a:stretch>
                  <a:fillRect l="-1549" t="-2985"/>
                </a:stretch>
              </a:blipFill>
            </p:spPr>
            <p:txBody>
              <a:bodyPr/>
              <a:lstStyle/>
              <a:p>
                <a:r>
                  <a:rPr lang="en-DE">
                    <a:noFill/>
                  </a:rPr>
                  <a:t> </a:t>
                </a:r>
              </a:p>
            </p:txBody>
          </p:sp>
        </mc:Fallback>
      </mc:AlternateContent>
      <p:sp>
        <p:nvSpPr>
          <p:cNvPr id="6" name="Date Placeholder 5">
            <a:extLst>
              <a:ext uri="{FF2B5EF4-FFF2-40B4-BE49-F238E27FC236}">
                <a16:creationId xmlns:a16="http://schemas.microsoft.com/office/drawing/2014/main" id="{D01D258B-CFCC-8CAA-C752-4CB81B4120A3}"/>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6D4E1A9D-A724-514F-7BBA-ECA8252A473B}"/>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9DB2DE2E-37A3-640E-CE18-8782F97C0F0C}"/>
              </a:ext>
            </a:extLst>
          </p:cNvPr>
          <p:cNvSpPr>
            <a:spLocks noGrp="1"/>
          </p:cNvSpPr>
          <p:nvPr>
            <p:ph type="sldNum" sz="quarter" idx="4"/>
          </p:nvPr>
        </p:nvSpPr>
        <p:spPr/>
        <p:txBody>
          <a:bodyPr/>
          <a:lstStyle/>
          <a:p>
            <a:fld id="{67C9959E-8E6B-B04C-9955-EA096F41CA7A}" type="slidenum">
              <a:rPr lang="en-GB" smtClean="0"/>
              <a:t>81</a:t>
            </a:fld>
            <a:endParaRPr lang="en-GB"/>
          </a:p>
        </p:txBody>
      </p:sp>
      <p:sp>
        <p:nvSpPr>
          <p:cNvPr id="5" name="Rectangle 4">
            <a:extLst>
              <a:ext uri="{FF2B5EF4-FFF2-40B4-BE49-F238E27FC236}">
                <a16:creationId xmlns:a16="http://schemas.microsoft.com/office/drawing/2014/main" id="{DF8CD5FE-82A6-DCBF-1502-2EA6EC08E46A}"/>
              </a:ext>
            </a:extLst>
          </p:cNvPr>
          <p:cNvSpPr/>
          <p:nvPr/>
        </p:nvSpPr>
        <p:spPr>
          <a:xfrm>
            <a:off x="3480288" y="6290590"/>
            <a:ext cx="6559062" cy="430887"/>
          </a:xfrm>
          <a:prstGeom prst="rect">
            <a:avLst/>
          </a:prstGeom>
        </p:spPr>
        <p:txBody>
          <a:bodyPr wrap="square">
            <a:spAutoFit/>
          </a:bodyPr>
          <a:lstStyle/>
          <a:p>
            <a:pPr marL="7938" lvl="1"/>
            <a:r>
              <a:rPr lang="en-GB" sz="1050" dirty="0">
                <a:solidFill>
                  <a:schemeClr val="tx1">
                    <a:lumMod val="60000"/>
                    <a:lumOff val="40000"/>
                  </a:schemeClr>
                </a:solidFill>
              </a:rPr>
              <a:t>Guy Van den </a:t>
            </a:r>
            <a:r>
              <a:rPr lang="en-GB" sz="1050" dirty="0" err="1">
                <a:solidFill>
                  <a:schemeClr val="tx1">
                    <a:lumMod val="60000"/>
                    <a:lumOff val="40000"/>
                  </a:schemeClr>
                </a:solidFill>
              </a:rPr>
              <a:t>Broeck</a:t>
            </a:r>
            <a:r>
              <a:rPr lang="en-GB" sz="1050" dirty="0">
                <a:solidFill>
                  <a:schemeClr val="tx1">
                    <a:lumMod val="60000"/>
                    <a:lumOff val="40000"/>
                  </a:schemeClr>
                </a:solidFill>
              </a:rPr>
              <a:t> and Jesse Davis: Conditioning in First-Order Knowledge Compilation and Lifted Probabilistic Inference. In: </a:t>
            </a:r>
            <a:r>
              <a:rPr lang="en-GB" sz="1050" i="1" dirty="0">
                <a:solidFill>
                  <a:schemeClr val="tx1">
                    <a:lumMod val="60000"/>
                    <a:lumOff val="40000"/>
                  </a:schemeClr>
                </a:solidFill>
              </a:rPr>
              <a:t>AAAI-12 Proceedings of the 26th AAAI Conference on Artificial Intelligence</a:t>
            </a:r>
            <a:r>
              <a:rPr lang="en-GB" sz="1050" dirty="0">
                <a:solidFill>
                  <a:schemeClr val="tx1">
                    <a:lumMod val="60000"/>
                    <a:lumOff val="40000"/>
                  </a:schemeClr>
                </a:solidFill>
              </a:rPr>
              <a:t>, 2012.</a:t>
            </a:r>
            <a:endParaRPr lang="en-GB" sz="1100" dirty="0">
              <a:solidFill>
                <a:schemeClr val="tx1">
                  <a:lumMod val="60000"/>
                  <a:lumOff val="40000"/>
                </a:schemeClr>
              </a:solidFill>
            </a:endParaRPr>
          </a:p>
        </p:txBody>
      </p:sp>
      <p:grpSp>
        <p:nvGrpSpPr>
          <p:cNvPr id="82" name="Group 81">
            <a:extLst>
              <a:ext uri="{FF2B5EF4-FFF2-40B4-BE49-F238E27FC236}">
                <a16:creationId xmlns:a16="http://schemas.microsoft.com/office/drawing/2014/main" id="{55E484DC-DF57-4D75-81BB-7E2412F8A752}"/>
              </a:ext>
            </a:extLst>
          </p:cNvPr>
          <p:cNvGrpSpPr/>
          <p:nvPr/>
        </p:nvGrpSpPr>
        <p:grpSpPr>
          <a:xfrm>
            <a:off x="8169497" y="745865"/>
            <a:ext cx="3658145" cy="1650928"/>
            <a:chOff x="6907622" y="3651587"/>
            <a:chExt cx="5051915" cy="2279933"/>
          </a:xfrm>
        </p:grpSpPr>
        <p:grpSp>
          <p:nvGrpSpPr>
            <p:cNvPr id="83" name="Group 82">
              <a:extLst>
                <a:ext uri="{FF2B5EF4-FFF2-40B4-BE49-F238E27FC236}">
                  <a16:creationId xmlns:a16="http://schemas.microsoft.com/office/drawing/2014/main" id="{C8539640-4ADC-A9A1-7204-FFE7605B14C8}"/>
                </a:ext>
              </a:extLst>
            </p:cNvPr>
            <p:cNvGrpSpPr/>
            <p:nvPr/>
          </p:nvGrpSpPr>
          <p:grpSpPr>
            <a:xfrm>
              <a:off x="8323703" y="3758390"/>
              <a:ext cx="1952714" cy="514051"/>
              <a:chOff x="8737128" y="3128966"/>
              <a:chExt cx="1952714" cy="514051"/>
            </a:xfrm>
          </p:grpSpPr>
          <p:cxnSp>
            <p:nvCxnSpPr>
              <p:cNvPr id="111" name="Straight Connector 110">
                <a:extLst>
                  <a:ext uri="{FF2B5EF4-FFF2-40B4-BE49-F238E27FC236}">
                    <a16:creationId xmlns:a16="http://schemas.microsoft.com/office/drawing/2014/main" id="{85093780-14CD-8546-1596-AF767D95D326}"/>
                  </a:ext>
                </a:extLst>
              </p:cNvPr>
              <p:cNvCxnSpPr>
                <a:cxnSpLocks/>
                <a:stCxn id="84" idx="6"/>
                <a:endCxn id="116"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76103240-139C-0178-2A59-F1D4B26ACCE2}"/>
                  </a:ext>
                </a:extLst>
              </p:cNvPr>
              <p:cNvCxnSpPr>
                <a:cxnSpLocks/>
                <a:stCxn id="85" idx="2"/>
                <a:endCxn id="116"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0F9E64CB-F7A1-3699-6423-55A86C30D462}"/>
                  </a:ext>
                </a:extLst>
              </p:cNvPr>
              <p:cNvCxnSpPr>
                <a:cxnSpLocks/>
                <a:stCxn id="88" idx="0"/>
                <a:endCxn id="116"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 name="Group 113">
                <a:extLst>
                  <a:ext uri="{FF2B5EF4-FFF2-40B4-BE49-F238E27FC236}">
                    <a16:creationId xmlns:a16="http://schemas.microsoft.com/office/drawing/2014/main" id="{F7594C2D-D3E8-9E9A-9A50-037DAAD2DFDA}"/>
                  </a:ext>
                </a:extLst>
              </p:cNvPr>
              <p:cNvGrpSpPr/>
              <p:nvPr/>
            </p:nvGrpSpPr>
            <p:grpSpPr>
              <a:xfrm>
                <a:off x="9540595" y="3128966"/>
                <a:ext cx="540370" cy="412745"/>
                <a:chOff x="9540595" y="3128966"/>
                <a:chExt cx="540370" cy="412745"/>
              </a:xfrm>
            </p:grpSpPr>
            <p:sp>
              <p:nvSpPr>
                <p:cNvPr id="115" name="Rectangle 114">
                  <a:extLst>
                    <a:ext uri="{FF2B5EF4-FFF2-40B4-BE49-F238E27FC236}">
                      <a16:creationId xmlns:a16="http://schemas.microsoft.com/office/drawing/2014/main" id="{210D2F13-0466-D0BC-812C-BA8951A3AD3C}"/>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16" name="Rectangle 115">
                  <a:extLst>
                    <a:ext uri="{FF2B5EF4-FFF2-40B4-BE49-F238E27FC236}">
                      <a16:creationId xmlns:a16="http://schemas.microsoft.com/office/drawing/2014/main" id="{D01D2B12-522B-1FAF-A4D5-DE8B1E11DAE2}"/>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17" name="Rectangle 116">
                  <a:extLst>
                    <a:ext uri="{FF2B5EF4-FFF2-40B4-BE49-F238E27FC236}">
                      <a16:creationId xmlns:a16="http://schemas.microsoft.com/office/drawing/2014/main" id="{35061AB4-2659-2E35-0B4C-EED844B9F001}"/>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18" name="TextBox 117">
                      <a:extLst>
                        <a:ext uri="{FF2B5EF4-FFF2-40B4-BE49-F238E27FC236}">
                          <a16:creationId xmlns:a16="http://schemas.microsoft.com/office/drawing/2014/main" id="{76E46E7E-0218-38E8-5047-20BECB6504D9}"/>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84" name="Oval 83">
                  <a:extLst>
                    <a:ext uri="{FF2B5EF4-FFF2-40B4-BE49-F238E27FC236}">
                      <a16:creationId xmlns:a16="http://schemas.microsoft.com/office/drawing/2014/main" id="{1AE0A360-4789-3407-EAED-167E43FA2352}"/>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5" name="Oval 84">
                  <a:extLst>
                    <a:ext uri="{FF2B5EF4-FFF2-40B4-BE49-F238E27FC236}">
                      <a16:creationId xmlns:a16="http://schemas.microsoft.com/office/drawing/2014/main" id="{CECB3560-9E68-727A-1CC2-466778AF55B6}"/>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6" name="Oval 85">
                  <a:extLst>
                    <a:ext uri="{FF2B5EF4-FFF2-40B4-BE49-F238E27FC236}">
                      <a16:creationId xmlns:a16="http://schemas.microsoft.com/office/drawing/2014/main" id="{232660E5-66BB-8F0F-03C5-953C90023286}"/>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7" name="Oval 86">
                  <a:extLst>
                    <a:ext uri="{FF2B5EF4-FFF2-40B4-BE49-F238E27FC236}">
                      <a16:creationId xmlns:a16="http://schemas.microsoft.com/office/drawing/2014/main" id="{4DA2CD2B-0318-6002-3A9E-15745EDE3A0C}"/>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8" name="Oval 87">
                  <a:extLst>
                    <a:ext uri="{FF2B5EF4-FFF2-40B4-BE49-F238E27FC236}">
                      <a16:creationId xmlns:a16="http://schemas.microsoft.com/office/drawing/2014/main" id="{819A1B96-4EDC-067A-0047-4D7FD6DE7592}"/>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9" name="Oval 88">
                  <a:extLst>
                    <a:ext uri="{FF2B5EF4-FFF2-40B4-BE49-F238E27FC236}">
                      <a16:creationId xmlns:a16="http://schemas.microsoft.com/office/drawing/2014/main" id="{C44A0927-01DA-2065-3003-18BD702AC7F2}"/>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90" name="Straight Connector 89">
              <a:extLst>
                <a:ext uri="{FF2B5EF4-FFF2-40B4-BE49-F238E27FC236}">
                  <a16:creationId xmlns:a16="http://schemas.microsoft.com/office/drawing/2014/main" id="{9D04F6F5-1838-2B05-B20E-05E2EF2D9F06}"/>
                </a:ext>
              </a:extLst>
            </p:cNvPr>
            <p:cNvCxnSpPr>
              <a:cxnSpLocks/>
              <a:stCxn id="87" idx="6"/>
              <a:endCxn id="108"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2783BD94-7F7E-A5FA-0C82-74176FA0E9B8}"/>
                </a:ext>
              </a:extLst>
            </p:cNvPr>
            <p:cNvCxnSpPr>
              <a:cxnSpLocks/>
              <a:stCxn id="88" idx="4"/>
              <a:endCxn id="108"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6A2579D-5595-DC69-43A3-9EF96C9B40B5}"/>
                </a:ext>
              </a:extLst>
            </p:cNvPr>
            <p:cNvCxnSpPr>
              <a:cxnSpLocks/>
              <a:stCxn id="86" idx="0"/>
              <a:endCxn id="108"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B637F21E-0B49-75D5-8672-93E831350C65}"/>
                </a:ext>
              </a:extLst>
            </p:cNvPr>
            <p:cNvGrpSpPr/>
            <p:nvPr/>
          </p:nvGrpSpPr>
          <p:grpSpPr>
            <a:xfrm>
              <a:off x="8610247" y="4990220"/>
              <a:ext cx="474503" cy="412240"/>
              <a:chOff x="9288700" y="3036033"/>
              <a:chExt cx="474503" cy="412240"/>
            </a:xfrm>
          </p:grpSpPr>
          <p:sp>
            <p:nvSpPr>
              <p:cNvPr id="107" name="Rectangle 106">
                <a:extLst>
                  <a:ext uri="{FF2B5EF4-FFF2-40B4-BE49-F238E27FC236}">
                    <a16:creationId xmlns:a16="http://schemas.microsoft.com/office/drawing/2014/main" id="{1A1BBD93-1C24-5328-5233-BCAFE5935AEE}"/>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08" name="Rectangle 107">
                <a:extLst>
                  <a:ext uri="{FF2B5EF4-FFF2-40B4-BE49-F238E27FC236}">
                    <a16:creationId xmlns:a16="http://schemas.microsoft.com/office/drawing/2014/main" id="{AA843904-789D-DA6C-9EFB-45E5145BC5E6}"/>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09" name="Rectangle 108">
                <a:extLst>
                  <a:ext uri="{FF2B5EF4-FFF2-40B4-BE49-F238E27FC236}">
                    <a16:creationId xmlns:a16="http://schemas.microsoft.com/office/drawing/2014/main" id="{54A4C995-6029-B9A1-2B1C-8702938C0520}"/>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10" name="TextBox 109">
                    <a:extLst>
                      <a:ext uri="{FF2B5EF4-FFF2-40B4-BE49-F238E27FC236}">
                        <a16:creationId xmlns:a16="http://schemas.microsoft.com/office/drawing/2014/main" id="{CD5A7FCA-E25E-AA62-B800-DB76589EACA6}"/>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94" name="Straight Connector 93">
              <a:extLst>
                <a:ext uri="{FF2B5EF4-FFF2-40B4-BE49-F238E27FC236}">
                  <a16:creationId xmlns:a16="http://schemas.microsoft.com/office/drawing/2014/main" id="{94149EC3-7C98-E071-3418-E0CDA7059BAF}"/>
                </a:ext>
              </a:extLst>
            </p:cNvPr>
            <p:cNvCxnSpPr>
              <a:cxnSpLocks/>
              <a:stCxn id="88" idx="4"/>
              <a:endCxn id="104"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FCC0C207-FA3F-2325-CB28-116113B23E41}"/>
                </a:ext>
              </a:extLst>
            </p:cNvPr>
            <p:cNvCxnSpPr>
              <a:cxnSpLocks/>
              <a:stCxn id="89" idx="2"/>
              <a:endCxn id="104"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B3061327-9A99-A2F3-29B8-35FFA4CE019F}"/>
                </a:ext>
              </a:extLst>
            </p:cNvPr>
            <p:cNvCxnSpPr>
              <a:cxnSpLocks/>
              <a:stCxn id="86" idx="0"/>
              <a:endCxn id="104"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D872CFE1-9A7C-7F7E-DDC4-6C8B8DAA4A4D}"/>
                </a:ext>
              </a:extLst>
            </p:cNvPr>
            <p:cNvGrpSpPr/>
            <p:nvPr/>
          </p:nvGrpSpPr>
          <p:grpSpPr>
            <a:xfrm>
              <a:off x="9393015" y="4990220"/>
              <a:ext cx="546126" cy="412737"/>
              <a:chOff x="9540595" y="3036033"/>
              <a:chExt cx="546126" cy="412737"/>
            </a:xfrm>
          </p:grpSpPr>
          <p:sp>
            <p:nvSpPr>
              <p:cNvPr id="103" name="Rectangle 102">
                <a:extLst>
                  <a:ext uri="{FF2B5EF4-FFF2-40B4-BE49-F238E27FC236}">
                    <a16:creationId xmlns:a16="http://schemas.microsoft.com/office/drawing/2014/main" id="{C724F37F-9D65-DD79-91A3-AC872710040A}"/>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04" name="Rectangle 103">
                <a:extLst>
                  <a:ext uri="{FF2B5EF4-FFF2-40B4-BE49-F238E27FC236}">
                    <a16:creationId xmlns:a16="http://schemas.microsoft.com/office/drawing/2014/main" id="{FFF6447C-47F4-1543-BD29-2A431260C8FC}"/>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05" name="Rectangle 104">
                <a:extLst>
                  <a:ext uri="{FF2B5EF4-FFF2-40B4-BE49-F238E27FC236}">
                    <a16:creationId xmlns:a16="http://schemas.microsoft.com/office/drawing/2014/main" id="{A96512DA-EEB0-102D-50D1-4E3E06191762}"/>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06" name="TextBox 105">
                    <a:extLst>
                      <a:ext uri="{FF2B5EF4-FFF2-40B4-BE49-F238E27FC236}">
                        <a16:creationId xmlns:a16="http://schemas.microsoft.com/office/drawing/2014/main" id="{46E0FBF1-482F-A90C-084C-F71D4BF8465C}"/>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98" name="Group 97">
              <a:extLst>
                <a:ext uri="{FF2B5EF4-FFF2-40B4-BE49-F238E27FC236}">
                  <a16:creationId xmlns:a16="http://schemas.microsoft.com/office/drawing/2014/main" id="{DB3C18C7-2B86-6BBE-1A37-0A0F2F53A7FE}"/>
                </a:ext>
              </a:extLst>
            </p:cNvPr>
            <p:cNvGrpSpPr/>
            <p:nvPr/>
          </p:nvGrpSpPr>
          <p:grpSpPr>
            <a:xfrm>
              <a:off x="9648485" y="4409628"/>
              <a:ext cx="749540" cy="380873"/>
              <a:chOff x="8665851" y="3155493"/>
              <a:chExt cx="749540" cy="380873"/>
            </a:xfrm>
          </p:grpSpPr>
          <p:cxnSp>
            <p:nvCxnSpPr>
              <p:cNvPr id="99" name="Straight Connector 98">
                <a:extLst>
                  <a:ext uri="{FF2B5EF4-FFF2-40B4-BE49-F238E27FC236}">
                    <a16:creationId xmlns:a16="http://schemas.microsoft.com/office/drawing/2014/main" id="{1DC369AA-D144-BF1B-3C6C-CA1E5B0AF77B}"/>
                  </a:ext>
                </a:extLst>
              </p:cNvPr>
              <p:cNvCxnSpPr>
                <a:cxnSpLocks/>
                <a:stCxn id="88" idx="6"/>
                <a:endCxn id="101"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 name="Group 99">
                <a:extLst>
                  <a:ext uri="{FF2B5EF4-FFF2-40B4-BE49-F238E27FC236}">
                    <a16:creationId xmlns:a16="http://schemas.microsoft.com/office/drawing/2014/main" id="{995703A3-45A0-1E8E-731C-C92985BAB967}"/>
                  </a:ext>
                </a:extLst>
              </p:cNvPr>
              <p:cNvGrpSpPr/>
              <p:nvPr/>
            </p:nvGrpSpPr>
            <p:grpSpPr>
              <a:xfrm>
                <a:off x="8957481" y="3155493"/>
                <a:ext cx="457910" cy="380873"/>
                <a:chOff x="8957481" y="3155493"/>
                <a:chExt cx="457910" cy="380873"/>
              </a:xfrm>
            </p:grpSpPr>
            <p:sp>
              <p:nvSpPr>
                <p:cNvPr id="101" name="Rectangle 100">
                  <a:extLst>
                    <a:ext uri="{FF2B5EF4-FFF2-40B4-BE49-F238E27FC236}">
                      <a16:creationId xmlns:a16="http://schemas.microsoft.com/office/drawing/2014/main" id="{DDD8C3F4-1D70-D7D2-9ECC-257338922B8A}"/>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02" name="TextBox 101">
                      <a:extLst>
                        <a:ext uri="{FF2B5EF4-FFF2-40B4-BE49-F238E27FC236}">
                          <a16:creationId xmlns:a16="http://schemas.microsoft.com/office/drawing/2014/main" id="{7D547611-A417-1412-95CA-4F0C8B42C187}"/>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2229267726"/>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0F9EF2-671F-4579-DC75-9D4242751F51}"/>
              </a:ext>
            </a:extLst>
          </p:cNvPr>
          <p:cNvSpPr>
            <a:spLocks noGrp="1"/>
          </p:cNvSpPr>
          <p:nvPr>
            <p:ph type="title"/>
          </p:nvPr>
        </p:nvSpPr>
        <p:spPr/>
        <p:txBody>
          <a:bodyPr/>
          <a:lstStyle/>
          <a:p>
            <a:r>
              <a:rPr lang="en-DE" dirty="0"/>
              <a:t>Lifted Junction Tree Algorithm</a:t>
            </a:r>
          </a:p>
        </p:txBody>
      </p:sp>
      <p:sp>
        <p:nvSpPr>
          <p:cNvPr id="3" name="Content Placeholder 2">
            <a:extLst>
              <a:ext uri="{FF2B5EF4-FFF2-40B4-BE49-F238E27FC236}">
                <a16:creationId xmlns:a16="http://schemas.microsoft.com/office/drawing/2014/main" id="{C13A8F27-9D28-B764-0BD8-FE4A8E2380EC}"/>
              </a:ext>
            </a:extLst>
          </p:cNvPr>
          <p:cNvSpPr>
            <a:spLocks noGrp="1"/>
          </p:cNvSpPr>
          <p:nvPr>
            <p:ph idx="1"/>
          </p:nvPr>
        </p:nvSpPr>
        <p:spPr>
          <a:xfrm>
            <a:off x="359625" y="1665066"/>
            <a:ext cx="8134049" cy="4240848"/>
          </a:xfrm>
        </p:spPr>
        <p:txBody>
          <a:bodyPr/>
          <a:lstStyle/>
          <a:p>
            <a:r>
              <a:rPr lang="en-DE" dirty="0"/>
              <a:t>Repeated structures of dtree also occur in jtree, identical messages sent </a:t>
            </a:r>
            <a:br>
              <a:rPr lang="en-DE" dirty="0"/>
            </a:br>
            <a:r>
              <a:rPr lang="en-DE" dirty="0"/>
              <a:t>➝ lift jtree to first-order version</a:t>
            </a:r>
          </a:p>
          <a:p>
            <a:r>
              <a:rPr lang="en-DE" dirty="0"/>
              <a:t>First-order junction tree (FO jtree)</a:t>
            </a:r>
          </a:p>
          <a:p>
            <a:pPr lvl="1"/>
            <a:r>
              <a:rPr lang="en-DE" dirty="0"/>
              <a:t>Nodes = Parclusters = sets of PRVs with separators between them</a:t>
            </a:r>
          </a:p>
          <a:p>
            <a:pPr lvl="1"/>
            <a:r>
              <a:rPr lang="en-DE" dirty="0"/>
              <a:t>Jtree properties also apply to FO jtrees</a:t>
            </a:r>
          </a:p>
          <a:p>
            <a:pPr lvl="1"/>
            <a:r>
              <a:rPr lang="en-DE" dirty="0"/>
              <a:t>Local models of parfactors</a:t>
            </a:r>
          </a:p>
          <a:p>
            <a:pPr lvl="1"/>
            <a:r>
              <a:rPr lang="en-DE" dirty="0"/>
              <a:t>Construct using clusters of FO dtree</a:t>
            </a:r>
          </a:p>
          <a:p>
            <a:pPr lvl="2"/>
            <a:r>
              <a:rPr lang="en-DE" dirty="0"/>
              <a:t>Keep constraints from DPG nodes</a:t>
            </a:r>
          </a:p>
          <a:p>
            <a:pPr lvl="2"/>
            <a:r>
              <a:rPr lang="en-DE" dirty="0"/>
              <a:t>Re-substitute representative constants </a:t>
            </a:r>
            <a:br>
              <a:rPr lang="en-DE" dirty="0"/>
            </a:br>
            <a:r>
              <a:rPr lang="en-DE" dirty="0"/>
              <a:t>with logical variables again</a:t>
            </a:r>
          </a:p>
        </p:txBody>
      </p:sp>
      <p:sp>
        <p:nvSpPr>
          <p:cNvPr id="4" name="Date Placeholder 3">
            <a:extLst>
              <a:ext uri="{FF2B5EF4-FFF2-40B4-BE49-F238E27FC236}">
                <a16:creationId xmlns:a16="http://schemas.microsoft.com/office/drawing/2014/main" id="{8E27D269-22C7-0060-3A76-2E96FDACA285}"/>
              </a:ext>
            </a:extLst>
          </p:cNvPr>
          <p:cNvSpPr>
            <a:spLocks noGrp="1"/>
          </p:cNvSpPr>
          <p:nvPr>
            <p:ph type="dt" sz="half" idx="2"/>
          </p:nvPr>
        </p:nvSpPr>
        <p:spPr/>
        <p:txBody>
          <a:bodyPr/>
          <a:lstStyle/>
          <a:p>
            <a:r>
              <a:rPr lang="de-DE"/>
              <a:t>Exact: Lifting</a:t>
            </a:r>
            <a:endParaRPr lang="en-US" dirty="0"/>
          </a:p>
        </p:txBody>
      </p:sp>
      <p:sp>
        <p:nvSpPr>
          <p:cNvPr id="5" name="Footer Placeholder 4">
            <a:extLst>
              <a:ext uri="{FF2B5EF4-FFF2-40B4-BE49-F238E27FC236}">
                <a16:creationId xmlns:a16="http://schemas.microsoft.com/office/drawing/2014/main" id="{B8AD9F77-0283-D87D-3494-311D5CFCBBB5}"/>
              </a:ext>
            </a:extLst>
          </p:cNvPr>
          <p:cNvSpPr>
            <a:spLocks noGrp="1"/>
          </p:cNvSpPr>
          <p:nvPr>
            <p:ph type="ftr" sz="quarter" idx="3"/>
          </p:nvPr>
        </p:nvSpPr>
        <p:spPr/>
        <p:txBody>
          <a:bodyPr/>
          <a:lstStyle/>
          <a:p>
            <a:r>
              <a:rPr lang="en-GB"/>
              <a:t>T. Braun – StaRAI</a:t>
            </a:r>
          </a:p>
        </p:txBody>
      </p:sp>
      <p:sp>
        <p:nvSpPr>
          <p:cNvPr id="6" name="Slide Number Placeholder 5">
            <a:extLst>
              <a:ext uri="{FF2B5EF4-FFF2-40B4-BE49-F238E27FC236}">
                <a16:creationId xmlns:a16="http://schemas.microsoft.com/office/drawing/2014/main" id="{72973D84-8FFA-C839-EC46-4E1808E70237}"/>
              </a:ext>
            </a:extLst>
          </p:cNvPr>
          <p:cNvSpPr>
            <a:spLocks noGrp="1"/>
          </p:cNvSpPr>
          <p:nvPr>
            <p:ph type="sldNum" sz="quarter" idx="4"/>
          </p:nvPr>
        </p:nvSpPr>
        <p:spPr/>
        <p:txBody>
          <a:bodyPr/>
          <a:lstStyle/>
          <a:p>
            <a:fld id="{67C9959E-8E6B-B04C-9955-EA096F41CA7A}" type="slidenum">
              <a:rPr lang="en-GB" smtClean="0"/>
              <a:t>82</a:t>
            </a:fld>
            <a:endParaRPr lang="en-GB"/>
          </a:p>
        </p:txBody>
      </p:sp>
      <p:grpSp>
        <p:nvGrpSpPr>
          <p:cNvPr id="7" name="Group 6">
            <a:extLst>
              <a:ext uri="{FF2B5EF4-FFF2-40B4-BE49-F238E27FC236}">
                <a16:creationId xmlns:a16="http://schemas.microsoft.com/office/drawing/2014/main" id="{81627637-AED2-9A21-5FD3-32F5F3033CE6}"/>
              </a:ext>
            </a:extLst>
          </p:cNvPr>
          <p:cNvGrpSpPr/>
          <p:nvPr/>
        </p:nvGrpSpPr>
        <p:grpSpPr>
          <a:xfrm>
            <a:off x="10456689" y="1840047"/>
            <a:ext cx="1374321" cy="387827"/>
            <a:chOff x="7092996" y="2823892"/>
            <a:chExt cx="1374321" cy="387827"/>
          </a:xfrm>
        </p:grpSpPr>
        <p:sp>
          <p:nvSpPr>
            <p:cNvPr id="8" name="Rectangle 7">
              <a:extLst>
                <a:ext uri="{FF2B5EF4-FFF2-40B4-BE49-F238E27FC236}">
                  <a16:creationId xmlns:a16="http://schemas.microsoft.com/office/drawing/2014/main" id="{0537103E-D4B7-1CAD-3F07-78107AE79F93}"/>
                </a:ext>
              </a:extLst>
            </p:cNvPr>
            <p:cNvSpPr/>
            <p:nvPr/>
          </p:nvSpPr>
          <p:spPr>
            <a:xfrm>
              <a:off x="7092996" y="2823892"/>
              <a:ext cx="1374321" cy="387827"/>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47C72471-6A2B-2EB7-40DD-4B3AB1BF51A5}"/>
                </a:ext>
              </a:extLst>
            </p:cNvPr>
            <p:cNvSpPr/>
            <p:nvPr/>
          </p:nvSpPr>
          <p:spPr>
            <a:xfrm>
              <a:off x="7898676" y="2975048"/>
              <a:ext cx="180000" cy="180000"/>
            </a:xfrm>
            <a:prstGeom prst="rect">
              <a:avLst/>
            </a:prstGeom>
            <a:solidFill>
              <a:schemeClr val="accent3">
                <a:lumMod val="40000"/>
                <a:lumOff val="6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2BA78079-CD71-BCA2-444A-A15F637B109A}"/>
                    </a:ext>
                  </a:extLst>
                </p:cNvPr>
                <p:cNvSpPr txBox="1">
                  <a:spLocks noChangeAspect="1"/>
                </p:cNvSpPr>
                <p:nvPr/>
              </p:nvSpPr>
              <p:spPr>
                <a:xfrm>
                  <a:off x="7515379" y="2850062"/>
                  <a:ext cx="546481" cy="324841"/>
                </a:xfrm>
                <a:prstGeom prst="roundRect">
                  <a:avLst/>
                </a:prstGeom>
                <a:noFill/>
                <a:ln w="9525" cap="flat" cmpd="sng" algn="ctr">
                  <a:solidFill>
                    <a:schemeClr val="bg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72000" rtlCol="0">
                  <a:spAutoFit/>
                </a:bodyPr>
                <a:lstStyle/>
                <a:p>
                  <a:pP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panose="02040503050406030204" pitchFamily="18" charset="0"/>
                            <a:ea typeface="Cambria Math" panose="02040503050406030204" pitchFamily="18" charset="0"/>
                          </a:rPr>
                          <m:t>𝐸𝑝𝑖</m:t>
                        </m:r>
                        <m:sSub>
                          <m:sSubPr>
                            <m:ctrlPr>
                              <a:rPr lang="de-DE" sz="1200" i="1">
                                <a:solidFill>
                                  <a:schemeClr val="bg1"/>
                                </a:solidFill>
                                <a:latin typeface="Cambria Math" panose="02040503050406030204" pitchFamily="18" charset="0"/>
                                <a:ea typeface="Cambria Math" panose="02040503050406030204" pitchFamily="18" charset="0"/>
                              </a:rPr>
                            </m:ctrlPr>
                          </m:sSubPr>
                          <m:e>
                            <m:r>
                              <a:rPr lang="de-DE" sz="1200" i="1">
                                <a:solidFill>
                                  <a:schemeClr val="bg1"/>
                                </a:solidFill>
                                <a:latin typeface="Cambria Math" panose="02040503050406030204" pitchFamily="18" charset="0"/>
                                <a:ea typeface="Cambria Math" panose="02040503050406030204" pitchFamily="18" charset="0"/>
                              </a:rPr>
                              <m:t>𝑑</m:t>
                            </m:r>
                          </m:e>
                          <m:sub>
                            <m:r>
                              <a:rPr lang="de-DE" sz="1200" i="1">
                                <a:solidFill>
                                  <a:schemeClr val="bg1"/>
                                </a:solidFill>
                                <a:latin typeface="Cambria Math" panose="02040503050406030204" pitchFamily="18" charset="0"/>
                                <a:ea typeface="Cambria Math" panose="02040503050406030204" pitchFamily="18" charset="0"/>
                              </a:rPr>
                              <m:t>|⊤</m:t>
                            </m:r>
                          </m:sub>
                        </m:sSub>
                      </m:oMath>
                    </m:oMathPara>
                  </a14:m>
                  <a:endParaRPr lang="en-GB" sz="1200" dirty="0">
                    <a:solidFill>
                      <a:schemeClr val="bg1"/>
                    </a:solidFill>
                  </a:endParaRPr>
                </a:p>
              </p:txBody>
            </p:sp>
          </mc:Choice>
          <mc:Fallback xmlns="">
            <p:sp>
              <p:nvSpPr>
                <p:cNvPr id="12" name="TextBox 11">
                  <a:extLst>
                    <a:ext uri="{FF2B5EF4-FFF2-40B4-BE49-F238E27FC236}">
                      <a16:creationId xmlns:a16="http://schemas.microsoft.com/office/drawing/2014/main" id="{0F7A1FEB-A1F8-E64C-B13D-2EFB72DA6A96}"/>
                    </a:ext>
                  </a:extLst>
                </p:cNvPr>
                <p:cNvSpPr txBox="1">
                  <a:spLocks noRot="1" noChangeAspect="1" noMove="1" noResize="1" noEditPoints="1" noAdjustHandles="1" noChangeArrowheads="1" noChangeShapeType="1" noTextEdit="1"/>
                </p:cNvSpPr>
                <p:nvPr/>
              </p:nvSpPr>
              <p:spPr>
                <a:xfrm>
                  <a:off x="7515379" y="2850062"/>
                  <a:ext cx="546481" cy="324841"/>
                </a:xfrm>
                <a:prstGeom prst="roundRect">
                  <a:avLst/>
                </a:prstGeom>
                <a:blipFill>
                  <a:blip r:embed="rId3"/>
                  <a:stretch>
                    <a:fillRect/>
                  </a:stretch>
                </a:blipFill>
                <a:ln w="9525" cap="flat" cmpd="sng" algn="ctr">
                  <a:solidFill>
                    <a:schemeClr val="bg1"/>
                  </a:solidFill>
                  <a:prstDash val="solid"/>
                  <a:round/>
                  <a:headEnd type="none" w="med" len="med"/>
                  <a:tailEnd type="none" w="med" len="med"/>
                </a:ln>
              </p:spPr>
              <p:txBody>
                <a:bodyPr/>
                <a:lstStyle/>
                <a:p>
                  <a:r>
                    <a:rPr lang="en-GB">
                      <a:noFill/>
                    </a:rPr>
                    <a:t> </a:t>
                  </a:r>
                </a:p>
              </p:txBody>
            </p:sp>
          </mc:Fallback>
        </mc:AlternateContent>
      </p:grpSp>
      <p:grpSp>
        <p:nvGrpSpPr>
          <p:cNvPr id="13" name="Group 12">
            <a:extLst>
              <a:ext uri="{FF2B5EF4-FFF2-40B4-BE49-F238E27FC236}">
                <a16:creationId xmlns:a16="http://schemas.microsoft.com/office/drawing/2014/main" id="{9E194D1E-C4D5-918A-A625-91484DAED133}"/>
              </a:ext>
            </a:extLst>
          </p:cNvPr>
          <p:cNvGrpSpPr/>
          <p:nvPr/>
        </p:nvGrpSpPr>
        <p:grpSpPr>
          <a:xfrm>
            <a:off x="10456689" y="2856299"/>
            <a:ext cx="1374321" cy="387827"/>
            <a:chOff x="7090920" y="4170273"/>
            <a:chExt cx="1374321" cy="387827"/>
          </a:xfrm>
        </p:grpSpPr>
        <p:sp>
          <p:nvSpPr>
            <p:cNvPr id="14" name="Rectangle 13">
              <a:extLst>
                <a:ext uri="{FF2B5EF4-FFF2-40B4-BE49-F238E27FC236}">
                  <a16:creationId xmlns:a16="http://schemas.microsoft.com/office/drawing/2014/main" id="{263F211E-F037-A7BA-9AE3-B2079CECA71A}"/>
                </a:ext>
              </a:extLst>
            </p:cNvPr>
            <p:cNvSpPr/>
            <p:nvPr/>
          </p:nvSpPr>
          <p:spPr>
            <a:xfrm>
              <a:off x="7090920" y="4170273"/>
              <a:ext cx="1374321" cy="387827"/>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5" name="Rounded Rectangle 14">
                  <a:extLst>
                    <a:ext uri="{FF2B5EF4-FFF2-40B4-BE49-F238E27FC236}">
                      <a16:creationId xmlns:a16="http://schemas.microsoft.com/office/drawing/2014/main" id="{3D1586F8-3E13-B2D9-F093-AB61718AAF34}"/>
                    </a:ext>
                  </a:extLst>
                </p:cNvPr>
                <p:cNvSpPr/>
                <p:nvPr/>
              </p:nvSpPr>
              <p:spPr>
                <a:xfrm>
                  <a:off x="7312449" y="4200655"/>
                  <a:ext cx="932740" cy="306467"/>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rIns="36000" rtlCol="0" anchor="ctr">
                  <a:spAutoFit/>
                </a:bodyPr>
                <a:lstStyle/>
                <a:p>
                  <a:pPr algn="ct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panose="02040503050406030204" pitchFamily="18" charset="0"/>
                          </a:rPr>
                          <m:t>𝐸𝑝𝑖𝑑</m:t>
                        </m:r>
                        <m:r>
                          <a:rPr lang="de-DE" sz="1200" i="1">
                            <a:solidFill>
                              <a:schemeClr val="bg1"/>
                            </a:solidFill>
                            <a:latin typeface="Cambria Math" panose="02040503050406030204" pitchFamily="18" charset="0"/>
                          </a:rPr>
                          <m:t>,</m:t>
                        </m:r>
                        <m:r>
                          <a:rPr lang="de-DE" sz="1200" i="1">
                            <a:solidFill>
                              <a:schemeClr val="bg1"/>
                            </a:solidFill>
                            <a:latin typeface="Cambria Math" charset="0"/>
                          </a:rPr>
                          <m:t>𝑆𝑖𝑐𝑘</m:t>
                        </m:r>
                        <m:d>
                          <m:dPr>
                            <m:ctrlPr>
                              <a:rPr lang="de-DE" sz="1200" i="1">
                                <a:solidFill>
                                  <a:schemeClr val="bg1"/>
                                </a:solidFill>
                                <a:latin typeface="Cambria Math" panose="02040503050406030204" pitchFamily="18" charset="0"/>
                              </a:rPr>
                            </m:ctrlPr>
                          </m:dPr>
                          <m:e>
                            <m:r>
                              <a:rPr lang="de-DE" sz="1200" i="1">
                                <a:solidFill>
                                  <a:schemeClr val="bg1"/>
                                </a:solidFill>
                                <a:latin typeface="Cambria Math" panose="02040503050406030204" pitchFamily="18" charset="0"/>
                              </a:rPr>
                              <m:t>𝑥</m:t>
                            </m:r>
                          </m:e>
                        </m:d>
                      </m:oMath>
                    </m:oMathPara>
                  </a14:m>
                  <a:endParaRPr lang="en-GB" sz="1200" dirty="0">
                    <a:solidFill>
                      <a:schemeClr val="bg1"/>
                    </a:solidFill>
                  </a:endParaRPr>
                </a:p>
              </p:txBody>
            </p:sp>
          </mc:Choice>
          <mc:Fallback xmlns="">
            <p:sp>
              <p:nvSpPr>
                <p:cNvPr id="32" name="Rounded Rectangle 31">
                  <a:extLst>
                    <a:ext uri="{FF2B5EF4-FFF2-40B4-BE49-F238E27FC236}">
                      <a16:creationId xmlns:a16="http://schemas.microsoft.com/office/drawing/2014/main" id="{1B601270-D0DF-4B4E-9F4A-BF3C18CFD625}"/>
                    </a:ext>
                  </a:extLst>
                </p:cNvPr>
                <p:cNvSpPr>
                  <a:spLocks noRot="1" noChangeAspect="1" noMove="1" noResize="1" noEditPoints="1" noAdjustHandles="1" noChangeArrowheads="1" noChangeShapeType="1" noTextEdit="1"/>
                </p:cNvSpPr>
                <p:nvPr/>
              </p:nvSpPr>
              <p:spPr>
                <a:xfrm>
                  <a:off x="7312449" y="4200655"/>
                  <a:ext cx="932740" cy="306467"/>
                </a:xfrm>
                <a:prstGeom prst="roundRect">
                  <a:avLst/>
                </a:prstGeom>
                <a:blipFill>
                  <a:blip r:embed="rId4"/>
                  <a:stretch>
                    <a:fillRect l="-4000"/>
                  </a:stretch>
                </a:blipFill>
                <a:ln>
                  <a:solidFill>
                    <a:schemeClr val="bg1"/>
                  </a:solidFill>
                </a:ln>
              </p:spPr>
              <p:txBody>
                <a:bodyPr/>
                <a:lstStyle/>
                <a:p>
                  <a:r>
                    <a:rPr lang="en-GB">
                      <a:noFill/>
                    </a:rPr>
                    <a:t> </a:t>
                  </a:r>
                </a:p>
              </p:txBody>
            </p:sp>
          </mc:Fallback>
        </mc:AlternateContent>
      </p:grpSp>
      <p:grpSp>
        <p:nvGrpSpPr>
          <p:cNvPr id="16" name="Group 15">
            <a:extLst>
              <a:ext uri="{FF2B5EF4-FFF2-40B4-BE49-F238E27FC236}">
                <a16:creationId xmlns:a16="http://schemas.microsoft.com/office/drawing/2014/main" id="{977D8D16-68D4-D9CC-F877-8F689513AF7A}"/>
              </a:ext>
            </a:extLst>
          </p:cNvPr>
          <p:cNvGrpSpPr/>
          <p:nvPr/>
        </p:nvGrpSpPr>
        <p:grpSpPr>
          <a:xfrm>
            <a:off x="8566649" y="2813057"/>
            <a:ext cx="1407204" cy="474310"/>
            <a:chOff x="7084639" y="3467814"/>
            <a:chExt cx="1407204" cy="474310"/>
          </a:xfrm>
        </p:grpSpPr>
        <p:sp>
          <p:nvSpPr>
            <p:cNvPr id="17" name="Rectangle 16">
              <a:extLst>
                <a:ext uri="{FF2B5EF4-FFF2-40B4-BE49-F238E27FC236}">
                  <a16:creationId xmlns:a16="http://schemas.microsoft.com/office/drawing/2014/main" id="{35D30BFB-9F62-3994-4135-12EACE405C80}"/>
                </a:ext>
              </a:extLst>
            </p:cNvPr>
            <p:cNvSpPr/>
            <p:nvPr/>
          </p:nvSpPr>
          <p:spPr>
            <a:xfrm>
              <a:off x="7084639" y="3477250"/>
              <a:ext cx="1374321" cy="464874"/>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8" name="Rectangle 17">
                  <a:extLst>
                    <a:ext uri="{FF2B5EF4-FFF2-40B4-BE49-F238E27FC236}">
                      <a16:creationId xmlns:a16="http://schemas.microsoft.com/office/drawing/2014/main" id="{4B194AC9-4A5F-472E-2297-F7FDB74035CB}"/>
                    </a:ext>
                  </a:extLst>
                </p:cNvPr>
                <p:cNvSpPr/>
                <p:nvPr/>
              </p:nvSpPr>
              <p:spPr>
                <a:xfrm>
                  <a:off x="7746639" y="3467814"/>
                  <a:ext cx="74520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charset="0"/>
                          </a:rPr>
                          <m:t>𝑆𝑖𝑐𝑘</m:t>
                        </m:r>
                        <m:d>
                          <m:dPr>
                            <m:ctrlPr>
                              <a:rPr lang="de-DE" sz="1200" i="1">
                                <a:solidFill>
                                  <a:schemeClr val="bg1"/>
                                </a:solidFill>
                                <a:latin typeface="Cambria Math" panose="02040503050406030204" pitchFamily="18" charset="0"/>
                              </a:rPr>
                            </m:ctrlPr>
                          </m:dPr>
                          <m:e>
                            <m:r>
                              <a:rPr lang="de-DE" sz="1200" i="1">
                                <a:solidFill>
                                  <a:schemeClr val="bg1"/>
                                </a:solidFill>
                                <a:latin typeface="Cambria Math" panose="02040503050406030204" pitchFamily="18" charset="0"/>
                              </a:rPr>
                              <m:t>𝑥</m:t>
                            </m:r>
                          </m:e>
                        </m:d>
                      </m:oMath>
                    </m:oMathPara>
                  </a14:m>
                  <a:endParaRPr lang="de-DE" sz="1200" dirty="0">
                    <a:solidFill>
                      <a:schemeClr val="bg1"/>
                    </a:solidFill>
                  </a:endParaRPr>
                </a:p>
                <a:p>
                  <a:pP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charset="0"/>
                          </a:rPr>
                          <m:t>𝐸𝑝𝑖𝑑</m:t>
                        </m:r>
                      </m:oMath>
                    </m:oMathPara>
                  </a14:m>
                  <a:endParaRPr lang="en-GB" sz="1200" dirty="0">
                    <a:solidFill>
                      <a:schemeClr val="bg1"/>
                    </a:solidFill>
                  </a:endParaRPr>
                </a:p>
              </p:txBody>
            </p:sp>
          </mc:Choice>
          <mc:Fallback xmlns="">
            <p:sp>
              <p:nvSpPr>
                <p:cNvPr id="33" name="Rectangle 32">
                  <a:extLst>
                    <a:ext uri="{FF2B5EF4-FFF2-40B4-BE49-F238E27FC236}">
                      <a16:creationId xmlns:a16="http://schemas.microsoft.com/office/drawing/2014/main" id="{88F42438-0987-3047-8F6E-E503EA3828E2}"/>
                    </a:ext>
                  </a:extLst>
                </p:cNvPr>
                <p:cNvSpPr>
                  <a:spLocks noRot="1" noChangeAspect="1" noMove="1" noResize="1" noEditPoints="1" noAdjustHandles="1" noChangeArrowheads="1" noChangeShapeType="1" noTextEdit="1"/>
                </p:cNvSpPr>
                <p:nvPr/>
              </p:nvSpPr>
              <p:spPr>
                <a:xfrm>
                  <a:off x="7746639" y="3467814"/>
                  <a:ext cx="745204" cy="461665"/>
                </a:xfrm>
                <a:prstGeom prst="rect">
                  <a:avLst/>
                </a:prstGeom>
                <a:blipFill>
                  <a:blip r:embed="rId5"/>
                  <a:stretch>
                    <a:fillRect b="-2703"/>
                  </a:stretch>
                </a:blipFill>
              </p:spPr>
              <p:txBody>
                <a:bodyPr/>
                <a:lstStyle/>
                <a:p>
                  <a:r>
                    <a:rPr lang="en-GB">
                      <a:noFill/>
                    </a:rPr>
                    <a:t> </a:t>
                  </a:r>
                </a:p>
              </p:txBody>
            </p:sp>
          </mc:Fallback>
        </mc:AlternateContent>
        <p:sp>
          <p:nvSpPr>
            <p:cNvPr id="19" name="Oval 18">
              <a:extLst>
                <a:ext uri="{FF2B5EF4-FFF2-40B4-BE49-F238E27FC236}">
                  <a16:creationId xmlns:a16="http://schemas.microsoft.com/office/drawing/2014/main" id="{EAD953AA-D96B-652F-3715-DB74EE4038A3}"/>
                </a:ext>
              </a:extLst>
            </p:cNvPr>
            <p:cNvSpPr/>
            <p:nvPr/>
          </p:nvSpPr>
          <p:spPr>
            <a:xfrm>
              <a:off x="7746639" y="3672082"/>
              <a:ext cx="72000" cy="7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grpSp>
        <p:nvGrpSpPr>
          <p:cNvPr id="20" name="Group 19">
            <a:extLst>
              <a:ext uri="{FF2B5EF4-FFF2-40B4-BE49-F238E27FC236}">
                <a16:creationId xmlns:a16="http://schemas.microsoft.com/office/drawing/2014/main" id="{B69176F3-070B-96A0-29C1-9AAC154DB7CB}"/>
              </a:ext>
            </a:extLst>
          </p:cNvPr>
          <p:cNvGrpSpPr/>
          <p:nvPr/>
        </p:nvGrpSpPr>
        <p:grpSpPr>
          <a:xfrm>
            <a:off x="8566649" y="3995057"/>
            <a:ext cx="1374321" cy="575952"/>
            <a:chOff x="7101457" y="4895491"/>
            <a:chExt cx="1374321" cy="575952"/>
          </a:xfrm>
        </p:grpSpPr>
        <p:sp>
          <p:nvSpPr>
            <p:cNvPr id="21" name="Rectangle 20">
              <a:extLst>
                <a:ext uri="{FF2B5EF4-FFF2-40B4-BE49-F238E27FC236}">
                  <a16:creationId xmlns:a16="http://schemas.microsoft.com/office/drawing/2014/main" id="{7B02DE8A-7CB5-4D02-B52A-2D30BFFF19DC}"/>
                </a:ext>
              </a:extLst>
            </p:cNvPr>
            <p:cNvSpPr/>
            <p:nvPr/>
          </p:nvSpPr>
          <p:spPr>
            <a:xfrm>
              <a:off x="7101457" y="4895491"/>
              <a:ext cx="1374321" cy="575952"/>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dirty="0"/>
            </a:p>
          </p:txBody>
        </p:sp>
        <mc:AlternateContent xmlns:mc="http://schemas.openxmlformats.org/markup-compatibility/2006" xmlns:a14="http://schemas.microsoft.com/office/drawing/2010/main">
          <mc:Choice Requires="a14">
            <p:sp>
              <p:nvSpPr>
                <p:cNvPr id="22" name="Rectangle 21">
                  <a:extLst>
                    <a:ext uri="{FF2B5EF4-FFF2-40B4-BE49-F238E27FC236}">
                      <a16:creationId xmlns:a16="http://schemas.microsoft.com/office/drawing/2014/main" id="{E1621BFE-5CD7-FB94-48B0-5008074ECB13}"/>
                    </a:ext>
                  </a:extLst>
                </p:cNvPr>
                <p:cNvSpPr/>
                <p:nvPr/>
              </p:nvSpPr>
              <p:spPr>
                <a:xfrm>
                  <a:off x="7541117" y="5092675"/>
                  <a:ext cx="47808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chemeClr val="bg1"/>
                                </a:solidFill>
                                <a:latin typeface="Cambria Math" panose="02040503050406030204" pitchFamily="18" charset="0"/>
                              </a:rPr>
                            </m:ctrlPr>
                          </m:sSubPr>
                          <m:e>
                            <m:r>
                              <a:rPr lang="de-DE" i="1">
                                <a:solidFill>
                                  <a:schemeClr val="bg1"/>
                                </a:solidFill>
                                <a:latin typeface="Cambria Math" panose="02040503050406030204" pitchFamily="18" charset="0"/>
                              </a:rPr>
                              <m:t>𝑔</m:t>
                            </m:r>
                          </m:e>
                          <m:sub>
                            <m:r>
                              <a:rPr lang="de-DE" i="1">
                                <a:solidFill>
                                  <a:schemeClr val="bg1"/>
                                </a:solidFill>
                                <a:latin typeface="Cambria Math" panose="02040503050406030204" pitchFamily="18" charset="0"/>
                              </a:rPr>
                              <m:t>2</m:t>
                            </m:r>
                          </m:sub>
                        </m:sSub>
                      </m:oMath>
                    </m:oMathPara>
                  </a14:m>
                  <a:endParaRPr lang="en-GB" dirty="0">
                    <a:solidFill>
                      <a:schemeClr val="bg1"/>
                    </a:solidFill>
                  </a:endParaRPr>
                </a:p>
              </p:txBody>
            </p:sp>
          </mc:Choice>
          <mc:Fallback xmlns="">
            <p:sp>
              <p:nvSpPr>
                <p:cNvPr id="36" name="Rectangle 35">
                  <a:extLst>
                    <a:ext uri="{FF2B5EF4-FFF2-40B4-BE49-F238E27FC236}">
                      <a16:creationId xmlns:a16="http://schemas.microsoft.com/office/drawing/2014/main" id="{FE3C5323-0214-FF4B-AE54-325FE29AF4AF}"/>
                    </a:ext>
                  </a:extLst>
                </p:cNvPr>
                <p:cNvSpPr>
                  <a:spLocks noRot="1" noChangeAspect="1" noMove="1" noResize="1" noEditPoints="1" noAdjustHandles="1" noChangeArrowheads="1" noChangeShapeType="1" noTextEdit="1"/>
                </p:cNvSpPr>
                <p:nvPr/>
              </p:nvSpPr>
              <p:spPr>
                <a:xfrm>
                  <a:off x="7541117" y="5092675"/>
                  <a:ext cx="478080" cy="369332"/>
                </a:xfrm>
                <a:prstGeom prst="rect">
                  <a:avLst/>
                </a:prstGeom>
                <a:blipFill>
                  <a:blip r:embed="rId6"/>
                  <a:stretch>
                    <a:fillRect b="-6667"/>
                  </a:stretch>
                </a:blipFill>
              </p:spPr>
              <p:txBody>
                <a:bodyPr/>
                <a:lstStyle/>
                <a:p>
                  <a:r>
                    <a:rPr lang="en-GB">
                      <a:noFill/>
                    </a:rPr>
                    <a:t> </a:t>
                  </a:r>
                </a:p>
              </p:txBody>
            </p:sp>
          </mc:Fallback>
        </mc:AlternateContent>
        <p:cxnSp>
          <p:nvCxnSpPr>
            <p:cNvPr id="23" name="Straight Connector 22">
              <a:extLst>
                <a:ext uri="{FF2B5EF4-FFF2-40B4-BE49-F238E27FC236}">
                  <a16:creationId xmlns:a16="http://schemas.microsoft.com/office/drawing/2014/main" id="{415FC61A-DE62-2197-1509-89D15C03D9F3}"/>
                </a:ext>
              </a:extLst>
            </p:cNvPr>
            <p:cNvCxnSpPr>
              <a:cxnSpLocks/>
            </p:cNvCxnSpPr>
            <p:nvPr/>
          </p:nvCxnSpPr>
          <p:spPr>
            <a:xfrm flipV="1">
              <a:off x="7781439" y="4944951"/>
              <a:ext cx="0" cy="154541"/>
            </a:xfrm>
            <a:prstGeom prst="line">
              <a:avLst/>
            </a:prstGeom>
            <a:ln w="12700">
              <a:solidFill>
                <a:schemeClr val="bg1"/>
              </a:solidFill>
              <a:tailEnd type="non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6AC3B161-C333-2A00-B531-45DC5ED96000}"/>
              </a:ext>
            </a:extLst>
          </p:cNvPr>
          <p:cNvGrpSpPr/>
          <p:nvPr/>
        </p:nvGrpSpPr>
        <p:grpSpPr>
          <a:xfrm>
            <a:off x="10456689" y="3866116"/>
            <a:ext cx="1374321" cy="833835"/>
            <a:chOff x="7107738" y="5619167"/>
            <a:chExt cx="1374321" cy="833835"/>
          </a:xfrm>
        </p:grpSpPr>
        <p:sp>
          <p:nvSpPr>
            <p:cNvPr id="25" name="Rectangle 24">
              <a:extLst>
                <a:ext uri="{FF2B5EF4-FFF2-40B4-BE49-F238E27FC236}">
                  <a16:creationId xmlns:a16="http://schemas.microsoft.com/office/drawing/2014/main" id="{08534D89-5FBB-D2E7-0715-4030A8C4F655}"/>
                </a:ext>
              </a:extLst>
            </p:cNvPr>
            <p:cNvSpPr/>
            <p:nvPr/>
          </p:nvSpPr>
          <p:spPr>
            <a:xfrm>
              <a:off x="7107738" y="5619167"/>
              <a:ext cx="1374321" cy="816597"/>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 name="Rectangle 25">
                  <a:extLst>
                    <a:ext uri="{FF2B5EF4-FFF2-40B4-BE49-F238E27FC236}">
                      <a16:creationId xmlns:a16="http://schemas.microsoft.com/office/drawing/2014/main" id="{0364DA94-407C-8FA3-2E74-B1904F0BEA5A}"/>
                    </a:ext>
                  </a:extLst>
                </p:cNvPr>
                <p:cNvSpPr/>
                <p:nvPr/>
              </p:nvSpPr>
              <p:spPr>
                <a:xfrm>
                  <a:off x="7538441" y="6083670"/>
                  <a:ext cx="47808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chemeClr val="bg1"/>
                                </a:solidFill>
                                <a:latin typeface="Cambria Math" panose="02040503050406030204" pitchFamily="18" charset="0"/>
                              </a:rPr>
                            </m:ctrlPr>
                          </m:sSubPr>
                          <m:e>
                            <m:r>
                              <a:rPr lang="de-DE" i="1">
                                <a:solidFill>
                                  <a:schemeClr val="bg1"/>
                                </a:solidFill>
                                <a:latin typeface="Cambria Math" panose="02040503050406030204" pitchFamily="18" charset="0"/>
                              </a:rPr>
                              <m:t>𝑔</m:t>
                            </m:r>
                          </m:e>
                          <m:sub>
                            <m:r>
                              <a:rPr lang="de-DE" i="1">
                                <a:solidFill>
                                  <a:schemeClr val="bg1"/>
                                </a:solidFill>
                                <a:latin typeface="Cambria Math" panose="02040503050406030204" pitchFamily="18" charset="0"/>
                              </a:rPr>
                              <m:t>2</m:t>
                            </m:r>
                          </m:sub>
                        </m:sSub>
                      </m:oMath>
                    </m:oMathPara>
                  </a14:m>
                  <a:endParaRPr lang="en-GB" dirty="0">
                    <a:solidFill>
                      <a:schemeClr val="bg1"/>
                    </a:solidFill>
                  </a:endParaRPr>
                </a:p>
              </p:txBody>
            </p:sp>
          </mc:Choice>
          <mc:Fallback xmlns="">
            <p:sp>
              <p:nvSpPr>
                <p:cNvPr id="38" name="Rectangle 37">
                  <a:extLst>
                    <a:ext uri="{FF2B5EF4-FFF2-40B4-BE49-F238E27FC236}">
                      <a16:creationId xmlns:a16="http://schemas.microsoft.com/office/drawing/2014/main" id="{1DFC7EE8-3014-3D4E-A353-4C436C6C8D34}"/>
                    </a:ext>
                  </a:extLst>
                </p:cNvPr>
                <p:cNvSpPr>
                  <a:spLocks noRot="1" noChangeAspect="1" noMove="1" noResize="1" noEditPoints="1" noAdjustHandles="1" noChangeArrowheads="1" noChangeShapeType="1" noTextEdit="1"/>
                </p:cNvSpPr>
                <p:nvPr/>
              </p:nvSpPr>
              <p:spPr>
                <a:xfrm>
                  <a:off x="7538441" y="6083670"/>
                  <a:ext cx="478080" cy="369332"/>
                </a:xfrm>
                <a:prstGeom prst="rect">
                  <a:avLst/>
                </a:prstGeom>
                <a:blipFill>
                  <a:blip r:embed="rId7"/>
                  <a:stretch>
                    <a:fillRect b="-689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Rounded Rectangle 26">
                  <a:extLst>
                    <a:ext uri="{FF2B5EF4-FFF2-40B4-BE49-F238E27FC236}">
                      <a16:creationId xmlns:a16="http://schemas.microsoft.com/office/drawing/2014/main" id="{03F9E340-2878-D969-2FE1-6A350679C308}"/>
                    </a:ext>
                  </a:extLst>
                </p:cNvPr>
                <p:cNvSpPr/>
                <p:nvPr/>
              </p:nvSpPr>
              <p:spPr>
                <a:xfrm>
                  <a:off x="7255882" y="5650740"/>
                  <a:ext cx="1065473" cy="510778"/>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rIns="0" rtlCol="0" anchor="ctr">
                  <a:spAutoFit/>
                </a:bodyPr>
                <a:lstStyle/>
                <a:p>
                  <a:pP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charset="0"/>
                          </a:rPr>
                          <m:t>𝐸𝑝𝑖𝑑</m:t>
                        </m:r>
                        <m:r>
                          <a:rPr lang="de-DE" sz="1200" i="1">
                            <a:solidFill>
                              <a:schemeClr val="bg1"/>
                            </a:solidFill>
                            <a:latin typeface="Cambria Math" panose="02040503050406030204" pitchFamily="18" charset="0"/>
                          </a:rPr>
                          <m:t>,</m:t>
                        </m:r>
                        <m:r>
                          <a:rPr lang="de-DE" sz="1200" i="1">
                            <a:solidFill>
                              <a:schemeClr val="bg1"/>
                            </a:solidFill>
                            <a:latin typeface="Cambria Math" charset="0"/>
                          </a:rPr>
                          <m:t>𝑆𝑖𝑐𝑘</m:t>
                        </m:r>
                        <m:d>
                          <m:dPr>
                            <m:ctrlPr>
                              <a:rPr lang="de-DE" sz="1200" i="1">
                                <a:solidFill>
                                  <a:schemeClr val="bg1"/>
                                </a:solidFill>
                                <a:latin typeface="Cambria Math" panose="02040503050406030204" pitchFamily="18" charset="0"/>
                              </a:rPr>
                            </m:ctrlPr>
                          </m:dPr>
                          <m:e>
                            <m:r>
                              <a:rPr lang="de-DE" sz="1200" i="1">
                                <a:solidFill>
                                  <a:schemeClr val="bg1"/>
                                </a:solidFill>
                                <a:latin typeface="Cambria Math" panose="02040503050406030204" pitchFamily="18" charset="0"/>
                              </a:rPr>
                              <m:t>𝑥</m:t>
                            </m:r>
                          </m:e>
                        </m:d>
                        <m:r>
                          <a:rPr lang="de-DE" sz="1200" i="1">
                            <a:solidFill>
                              <a:schemeClr val="bg1"/>
                            </a:solidFill>
                            <a:latin typeface="Cambria Math" panose="02040503050406030204" pitchFamily="18" charset="0"/>
                          </a:rPr>
                          <m:t>,</m:t>
                        </m:r>
                      </m:oMath>
                    </m:oMathPara>
                  </a14:m>
                  <a:endParaRPr lang="de-DE" sz="1200" i="1" dirty="0">
                    <a:solidFill>
                      <a:schemeClr val="bg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panose="02040503050406030204" pitchFamily="18" charset="0"/>
                          </a:rPr>
                          <m:t>𝑇𝑟𝑎𝑣𝑒𝑙</m:t>
                        </m:r>
                        <m:d>
                          <m:dPr>
                            <m:ctrlPr>
                              <a:rPr lang="de-DE" sz="1200" i="1">
                                <a:solidFill>
                                  <a:schemeClr val="bg1"/>
                                </a:solidFill>
                                <a:latin typeface="Cambria Math" panose="02040503050406030204" pitchFamily="18" charset="0"/>
                              </a:rPr>
                            </m:ctrlPr>
                          </m:dPr>
                          <m:e>
                            <m:r>
                              <a:rPr lang="de-DE" sz="1200" i="1">
                                <a:solidFill>
                                  <a:schemeClr val="bg1"/>
                                </a:solidFill>
                                <a:latin typeface="Cambria Math" panose="02040503050406030204" pitchFamily="18" charset="0"/>
                              </a:rPr>
                              <m:t>𝑥</m:t>
                            </m:r>
                          </m:e>
                        </m:d>
                      </m:oMath>
                    </m:oMathPara>
                  </a14:m>
                  <a:endParaRPr lang="de-DE" sz="1200" i="1" dirty="0">
                    <a:solidFill>
                      <a:schemeClr val="bg1"/>
                    </a:solidFill>
                    <a:latin typeface="Cambria Math" panose="02040503050406030204" pitchFamily="18" charset="0"/>
                  </a:endParaRPr>
                </a:p>
              </p:txBody>
            </p:sp>
          </mc:Choice>
          <mc:Fallback xmlns="">
            <p:sp>
              <p:nvSpPr>
                <p:cNvPr id="39" name="Rounded Rectangle 38">
                  <a:extLst>
                    <a:ext uri="{FF2B5EF4-FFF2-40B4-BE49-F238E27FC236}">
                      <a16:creationId xmlns:a16="http://schemas.microsoft.com/office/drawing/2014/main" id="{2CA8611B-56E6-3847-B5E2-AF96D18B933C}"/>
                    </a:ext>
                  </a:extLst>
                </p:cNvPr>
                <p:cNvSpPr>
                  <a:spLocks noRot="1" noChangeAspect="1" noMove="1" noResize="1" noEditPoints="1" noAdjustHandles="1" noChangeArrowheads="1" noChangeShapeType="1" noTextEdit="1"/>
                </p:cNvSpPr>
                <p:nvPr/>
              </p:nvSpPr>
              <p:spPr>
                <a:xfrm>
                  <a:off x="7255882" y="5650740"/>
                  <a:ext cx="1065473" cy="510778"/>
                </a:xfrm>
                <a:prstGeom prst="roundRect">
                  <a:avLst/>
                </a:prstGeom>
                <a:blipFill>
                  <a:blip r:embed="rId8"/>
                  <a:stretch>
                    <a:fillRect/>
                  </a:stretch>
                </a:blipFill>
                <a:ln>
                  <a:solidFill>
                    <a:schemeClr val="bg1"/>
                  </a:solidFill>
                </a:ln>
              </p:spPr>
              <p:txBody>
                <a:bodyPr/>
                <a:lstStyle/>
                <a:p>
                  <a:r>
                    <a:rPr lang="en-GB">
                      <a:noFill/>
                    </a:rPr>
                    <a:t> </a:t>
                  </a:r>
                </a:p>
              </p:txBody>
            </p:sp>
          </mc:Fallback>
        </mc:AlternateContent>
      </p:grpSp>
      <p:cxnSp>
        <p:nvCxnSpPr>
          <p:cNvPr id="28" name="Straight Arrow Connector 27">
            <a:extLst>
              <a:ext uri="{FF2B5EF4-FFF2-40B4-BE49-F238E27FC236}">
                <a16:creationId xmlns:a16="http://schemas.microsoft.com/office/drawing/2014/main" id="{E11B3C9F-EF6C-90F5-6ADC-68E8589A7189}"/>
              </a:ext>
            </a:extLst>
          </p:cNvPr>
          <p:cNvCxnSpPr>
            <a:cxnSpLocks/>
            <a:stCxn id="32" idx="3"/>
            <a:endCxn id="8" idx="1"/>
          </p:cNvCxnSpPr>
          <p:nvPr/>
        </p:nvCxnSpPr>
        <p:spPr>
          <a:xfrm>
            <a:off x="9940514" y="2033961"/>
            <a:ext cx="516175" cy="0"/>
          </a:xfrm>
          <a:prstGeom prst="straightConnector1">
            <a:avLst/>
          </a:prstGeom>
          <a:ln w="28575">
            <a:solidFill>
              <a:schemeClr val="accent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BEAE6F01-0039-9A64-C01B-0A9B748CD1F8}"/>
              </a:ext>
            </a:extLst>
          </p:cNvPr>
          <p:cNvCxnSpPr>
            <a:cxnSpLocks/>
            <a:stCxn id="17" idx="3"/>
            <a:endCxn id="14" idx="1"/>
          </p:cNvCxnSpPr>
          <p:nvPr/>
        </p:nvCxnSpPr>
        <p:spPr>
          <a:xfrm flipV="1">
            <a:off x="9940970" y="3050213"/>
            <a:ext cx="515719" cy="4717"/>
          </a:xfrm>
          <a:prstGeom prst="straightConnector1">
            <a:avLst/>
          </a:prstGeom>
          <a:ln w="28575">
            <a:solidFill>
              <a:schemeClr val="accent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2D3095AA-010B-7CBA-307C-975439DCBF5F}"/>
              </a:ext>
            </a:extLst>
          </p:cNvPr>
          <p:cNvCxnSpPr>
            <a:cxnSpLocks/>
            <a:stCxn id="21" idx="3"/>
            <a:endCxn id="25" idx="1"/>
          </p:cNvCxnSpPr>
          <p:nvPr/>
        </p:nvCxnSpPr>
        <p:spPr>
          <a:xfrm flipV="1">
            <a:off x="9940970" y="4274415"/>
            <a:ext cx="515719" cy="8618"/>
          </a:xfrm>
          <a:prstGeom prst="straightConnector1">
            <a:avLst/>
          </a:prstGeom>
          <a:ln w="28575">
            <a:solidFill>
              <a:schemeClr val="accent1"/>
            </a:solidFill>
            <a:prstDash val="dash"/>
            <a:tailEnd type="triangle"/>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16F7E41E-97DA-D92D-DFE6-4B38A4A3405F}"/>
              </a:ext>
            </a:extLst>
          </p:cNvPr>
          <p:cNvGrpSpPr/>
          <p:nvPr/>
        </p:nvGrpSpPr>
        <p:grpSpPr>
          <a:xfrm>
            <a:off x="8566193" y="1758247"/>
            <a:ext cx="1431177" cy="551427"/>
            <a:chOff x="8610716" y="2000772"/>
            <a:chExt cx="1431177" cy="551427"/>
          </a:xfrm>
        </p:grpSpPr>
        <p:sp>
          <p:nvSpPr>
            <p:cNvPr id="32" name="Rectangle 31">
              <a:extLst>
                <a:ext uri="{FF2B5EF4-FFF2-40B4-BE49-F238E27FC236}">
                  <a16:creationId xmlns:a16="http://schemas.microsoft.com/office/drawing/2014/main" id="{4595C544-E721-F1B7-026C-70CC35AA8D84}"/>
                </a:ext>
              </a:extLst>
            </p:cNvPr>
            <p:cNvSpPr/>
            <p:nvPr/>
          </p:nvSpPr>
          <p:spPr>
            <a:xfrm>
              <a:off x="8610716" y="2000772"/>
              <a:ext cx="1374321" cy="551427"/>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3" name="Rectangle 32">
                  <a:extLst>
                    <a:ext uri="{FF2B5EF4-FFF2-40B4-BE49-F238E27FC236}">
                      <a16:creationId xmlns:a16="http://schemas.microsoft.com/office/drawing/2014/main" id="{47205237-012C-8354-44C0-0339818B20CD}"/>
                    </a:ext>
                  </a:extLst>
                </p:cNvPr>
                <p:cNvSpPr/>
                <p:nvPr/>
              </p:nvSpPr>
              <p:spPr>
                <a:xfrm>
                  <a:off x="9496487" y="215321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panose="02040503050406030204" pitchFamily="18" charset="0"/>
                            <a:ea typeface="Cambria Math" panose="02040503050406030204" pitchFamily="18" charset="0"/>
                          </a:rPr>
                          <m:t>𝐸𝑝𝑖𝑑</m:t>
                        </m:r>
                      </m:oMath>
                    </m:oMathPara>
                  </a14:m>
                  <a:endParaRPr lang="en-GB" sz="1200" dirty="0">
                    <a:solidFill>
                      <a:schemeClr val="bg1"/>
                    </a:solidFill>
                  </a:endParaRPr>
                </a:p>
              </p:txBody>
            </p:sp>
          </mc:Choice>
          <mc:Fallback xmlns="">
            <p:sp>
              <p:nvSpPr>
                <p:cNvPr id="10" name="Rectangle 9">
                  <a:extLst>
                    <a:ext uri="{FF2B5EF4-FFF2-40B4-BE49-F238E27FC236}">
                      <a16:creationId xmlns:a16="http://schemas.microsoft.com/office/drawing/2014/main" id="{50AF2CE1-B96E-CA48-AF3D-479C865EC460}"/>
                    </a:ext>
                  </a:extLst>
                </p:cNvPr>
                <p:cNvSpPr>
                  <a:spLocks noRot="1" noChangeAspect="1" noMove="1" noResize="1" noEditPoints="1" noAdjustHandles="1" noChangeArrowheads="1" noChangeShapeType="1" noTextEdit="1"/>
                </p:cNvSpPr>
                <p:nvPr/>
              </p:nvSpPr>
              <p:spPr>
                <a:xfrm>
                  <a:off x="9496487" y="2153210"/>
                  <a:ext cx="545406" cy="276999"/>
                </a:xfrm>
                <a:prstGeom prst="rect">
                  <a:avLst/>
                </a:prstGeom>
                <a:blipFill>
                  <a:blip r:embed="rId9"/>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a:extLst>
                    <a:ext uri="{FF2B5EF4-FFF2-40B4-BE49-F238E27FC236}">
                      <a16:creationId xmlns:a16="http://schemas.microsoft.com/office/drawing/2014/main" id="{BCDDF0E1-DF5D-021D-CDBD-504DD2DD5148}"/>
                    </a:ext>
                  </a:extLst>
                </p:cNvPr>
                <p:cNvSpPr txBox="1">
                  <a:spLocks/>
                </p:cNvSpPr>
                <p:nvPr/>
              </p:nvSpPr>
              <p:spPr>
                <a:xfrm>
                  <a:off x="9050820" y="2019708"/>
                  <a:ext cx="504000" cy="504000"/>
                </a:xfrm>
                <a:prstGeom prst="ellipse">
                  <a:avLst/>
                </a:prstGeom>
                <a:noFill/>
                <a:ln w="9525" cap="flat" cmpd="sng" algn="ctr">
                  <a:solidFill>
                    <a:schemeClr val="bg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solidFill>
                              <a:schemeClr val="bg1"/>
                            </a:solidFill>
                            <a:latin typeface="Cambria Math" panose="02040503050406030204" pitchFamily="18" charset="0"/>
                            <a:ea typeface="Cambria Math" panose="02040503050406030204" pitchFamily="18" charset="0"/>
                          </a:rPr>
                          <m:t>∀</m:t>
                        </m:r>
                        <m:r>
                          <a:rPr lang="de-DE" sz="1200" b="0" i="1" smtClean="0">
                            <a:solidFill>
                              <a:schemeClr val="bg1"/>
                            </a:solidFill>
                            <a:latin typeface="Cambria Math" panose="02040503050406030204" pitchFamily="18" charset="0"/>
                            <a:ea typeface="Cambria Math" panose="02040503050406030204" pitchFamily="18" charset="0"/>
                          </a:rPr>
                          <m:t>𝑥</m:t>
                        </m:r>
                        <m:r>
                          <a:rPr lang="de-DE" sz="1200" i="1">
                            <a:solidFill>
                              <a:schemeClr val="bg1"/>
                            </a:solidFill>
                            <a:latin typeface="Cambria Math" panose="02040503050406030204" pitchFamily="18" charset="0"/>
                            <a:ea typeface="Cambria Math" panose="02040503050406030204" pitchFamily="18" charset="0"/>
                          </a:rPr>
                          <m:t> :⊤</m:t>
                        </m:r>
                      </m:oMath>
                    </m:oMathPara>
                  </a14:m>
                  <a:endParaRPr lang="en-GB" sz="1200" dirty="0">
                    <a:solidFill>
                      <a:schemeClr val="bg1"/>
                    </a:solidFill>
                  </a:endParaRPr>
                </a:p>
              </p:txBody>
            </p:sp>
          </mc:Choice>
          <mc:Fallback xmlns="">
            <p:sp>
              <p:nvSpPr>
                <p:cNvPr id="40" name="TextBox 39">
                  <a:extLst>
                    <a:ext uri="{FF2B5EF4-FFF2-40B4-BE49-F238E27FC236}">
                      <a16:creationId xmlns:a16="http://schemas.microsoft.com/office/drawing/2014/main" id="{28521634-B183-B843-AB48-FF158B1ECA2A}"/>
                    </a:ext>
                  </a:extLst>
                </p:cNvPr>
                <p:cNvSpPr txBox="1">
                  <a:spLocks noRot="1" noChangeAspect="1" noMove="1" noResize="1" noEditPoints="1" noAdjustHandles="1" noChangeArrowheads="1" noChangeShapeType="1" noTextEdit="1"/>
                </p:cNvSpPr>
                <p:nvPr/>
              </p:nvSpPr>
              <p:spPr>
                <a:xfrm>
                  <a:off x="9050820" y="2019708"/>
                  <a:ext cx="504000" cy="504000"/>
                </a:xfrm>
                <a:prstGeom prst="ellipse">
                  <a:avLst/>
                </a:prstGeom>
                <a:blipFill>
                  <a:blip r:embed="rId10"/>
                  <a:stretch>
                    <a:fillRect/>
                  </a:stretch>
                </a:blipFill>
                <a:ln w="9525" cap="flat" cmpd="sng" algn="ctr">
                  <a:solidFill>
                    <a:schemeClr val="bg1"/>
                  </a:solidFill>
                  <a:prstDash val="solid"/>
                  <a:round/>
                  <a:headEnd type="none" w="med" len="med"/>
                  <a:tailEnd type="none" w="med" len="med"/>
                </a:ln>
              </p:spPr>
              <p:txBody>
                <a:bodyPr/>
                <a:lstStyle/>
                <a:p>
                  <a:r>
                    <a:rPr lang="en-GB">
                      <a:noFill/>
                    </a:rPr>
                    <a:t> </a:t>
                  </a:r>
                </a:p>
              </p:txBody>
            </p:sp>
          </mc:Fallback>
        </mc:AlternateContent>
      </p:grpSp>
      <p:grpSp>
        <p:nvGrpSpPr>
          <p:cNvPr id="35" name="Group 34">
            <a:extLst>
              <a:ext uri="{FF2B5EF4-FFF2-40B4-BE49-F238E27FC236}">
                <a16:creationId xmlns:a16="http://schemas.microsoft.com/office/drawing/2014/main" id="{786F44E7-A2FC-A67C-FE0D-16D49A681882}"/>
              </a:ext>
            </a:extLst>
          </p:cNvPr>
          <p:cNvGrpSpPr/>
          <p:nvPr/>
        </p:nvGrpSpPr>
        <p:grpSpPr>
          <a:xfrm>
            <a:off x="5543362" y="5086658"/>
            <a:ext cx="6288313" cy="952521"/>
            <a:chOff x="5589344" y="1663629"/>
            <a:chExt cx="6288313" cy="952521"/>
          </a:xfrm>
        </p:grpSpPr>
        <p:cxnSp>
          <p:nvCxnSpPr>
            <p:cNvPr id="36" name="Straight Connector 35">
              <a:extLst>
                <a:ext uri="{FF2B5EF4-FFF2-40B4-BE49-F238E27FC236}">
                  <a16:creationId xmlns:a16="http://schemas.microsoft.com/office/drawing/2014/main" id="{3C3881AB-429A-F964-E3B2-4E8D2D9BCEBA}"/>
                </a:ext>
              </a:extLst>
            </p:cNvPr>
            <p:cNvCxnSpPr>
              <a:cxnSpLocks/>
              <a:stCxn id="47" idx="3"/>
              <a:endCxn id="51"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113C8B4-BC8A-DE2C-73AF-8870EDC258F7}"/>
                </a:ext>
              </a:extLst>
            </p:cNvPr>
            <p:cNvCxnSpPr>
              <a:cxnSpLocks/>
              <a:stCxn id="51" idx="3"/>
              <a:endCxn id="49"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FBEDA490-6060-2B34-6ECE-10B01C2776B8}"/>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50" name="TextBox 49">
                    <a:extLst>
                      <a:ext uri="{FF2B5EF4-FFF2-40B4-BE49-F238E27FC236}">
                        <a16:creationId xmlns:a16="http://schemas.microsoft.com/office/drawing/2014/main" id="{0E126723-2613-3451-9BF6-156E52934D16}"/>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charset="0"/>
                                </a:rPr>
                                <m:t>𝑔</m:t>
                              </m:r>
                            </m:e>
                            <m:sub>
                              <m:r>
                                <a:rPr lang="de-DE"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43" name="TextBox 42">
                    <a:extLst>
                      <a:ext uri="{FF2B5EF4-FFF2-40B4-BE49-F238E27FC236}">
                        <a16:creationId xmlns:a16="http://schemas.microsoft.com/office/drawing/2014/main" id="{2F6478A5-B6C2-8848-ACA6-CFEC3249DBE1}"/>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11"/>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BCD9A0D2-E9C2-6666-AFA3-067B9058F58E}"/>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12"/>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39" name="Group 38">
              <a:extLst>
                <a:ext uri="{FF2B5EF4-FFF2-40B4-BE49-F238E27FC236}">
                  <a16:creationId xmlns:a16="http://schemas.microsoft.com/office/drawing/2014/main" id="{2FFF0125-2D14-1361-8E16-81A694A95345}"/>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48" name="TextBox 47">
                    <a:extLst>
                      <a:ext uri="{FF2B5EF4-FFF2-40B4-BE49-F238E27FC236}">
                        <a16:creationId xmlns:a16="http://schemas.microsoft.com/office/drawing/2014/main" id="{C623D249-8EF7-5B2C-9538-EB3FF6FD054A}"/>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𝑔</m:t>
                              </m:r>
                            </m:e>
                            <m:sub>
                              <m:r>
                                <a:rPr lang="de-DE"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41" name="TextBox 40">
                    <a:extLst>
                      <a:ext uri="{FF2B5EF4-FFF2-40B4-BE49-F238E27FC236}">
                        <a16:creationId xmlns:a16="http://schemas.microsoft.com/office/drawing/2014/main" id="{F3D32CB9-97C0-0242-8BB2-3DC8B01E14BF}"/>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13"/>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C2C657A4-47C3-7686-628F-42F836D54468}"/>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14"/>
                    <a:stretch>
                      <a:fillRect/>
                    </a:stretch>
                  </a:blipFill>
                  <a:ln>
                    <a:solidFill>
                      <a:srgbClr val="7030A0"/>
                    </a:solidFill>
                  </a:ln>
                </p:spPr>
                <p:txBody>
                  <a:bodyPr/>
                  <a:lstStyle/>
                  <a:p>
                    <a:r>
                      <a:rPr lang="en-GB">
                        <a:noFill/>
                      </a:rPr>
                      <a:t> </a:t>
                    </a:r>
                  </a:p>
                </p:txBody>
              </p:sp>
            </mc:Fallback>
          </mc:AlternateContent>
        </p:grpSp>
        <p:grpSp>
          <p:nvGrpSpPr>
            <p:cNvPr id="40" name="Group 39">
              <a:extLst>
                <a:ext uri="{FF2B5EF4-FFF2-40B4-BE49-F238E27FC236}">
                  <a16:creationId xmlns:a16="http://schemas.microsoft.com/office/drawing/2014/main" id="{3D87027F-53BB-B275-8A29-C33C48FCF6ED}"/>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B4B6761B-B49B-9E9F-A72A-110C7091E45B}"/>
                      </a:ext>
                    </a:extLst>
                  </p:cNvPr>
                  <p:cNvSpPr txBox="1"/>
                  <p:nvPr/>
                </p:nvSpPr>
                <p:spPr>
                  <a:xfrm>
                    <a:off x="802218"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39" name="TextBox 38">
                    <a:extLst>
                      <a:ext uri="{FF2B5EF4-FFF2-40B4-BE49-F238E27FC236}">
                        <a16:creationId xmlns:a16="http://schemas.microsoft.com/office/drawing/2014/main" id="{03C1ABC7-2098-E34B-B1F8-BA10440FB6A3}"/>
                      </a:ext>
                    </a:extLst>
                  </p:cNvPr>
                  <p:cNvSpPr txBox="1">
                    <a:spLocks noRot="1" noChangeAspect="1" noMove="1" noResize="1" noEditPoints="1" noAdjustHandles="1" noChangeArrowheads="1" noChangeShapeType="1" noTextEdit="1"/>
                  </p:cNvSpPr>
                  <p:nvPr/>
                </p:nvSpPr>
                <p:spPr>
                  <a:xfrm>
                    <a:off x="802218" y="5546970"/>
                    <a:ext cx="477182" cy="215444"/>
                  </a:xfrm>
                  <a:prstGeom prst="rect">
                    <a:avLst/>
                  </a:prstGeom>
                  <a:blipFill>
                    <a:blip r:embed="rId15"/>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D695CA29-712E-A93D-0FE3-54AF00602F91}"/>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16"/>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41" name="Rectangle 40">
                  <a:extLst>
                    <a:ext uri="{FF2B5EF4-FFF2-40B4-BE49-F238E27FC236}">
                      <a16:creationId xmlns:a16="http://schemas.microsoft.com/office/drawing/2014/main" id="{BFCF9D02-D184-190F-5FF2-FDD19D27E167}"/>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7"/>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Rectangle 41">
                  <a:extLst>
                    <a:ext uri="{FF2B5EF4-FFF2-40B4-BE49-F238E27FC236}">
                      <a16:creationId xmlns:a16="http://schemas.microsoft.com/office/drawing/2014/main" id="{216B6179-66E1-A5B3-A4C5-9B21DFC0EA82}"/>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AF6C3ABE-3A61-C639-D3A5-0F642B772C83}"/>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6815A4FC-C58C-99AE-95D0-628451089A34}"/>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20"/>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909FA56F-5634-AA59-E361-7F74F9E6D441}"/>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21"/>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3642124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0"/>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B384AA-E48C-6DC7-55E3-84CBCAF91BA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A13F064-B4AE-B1B9-221E-FB050DAFF194}"/>
              </a:ext>
            </a:extLst>
          </p:cNvPr>
          <p:cNvSpPr>
            <a:spLocks noGrp="1"/>
          </p:cNvSpPr>
          <p:nvPr>
            <p:ph type="title"/>
          </p:nvPr>
        </p:nvSpPr>
        <p:spPr/>
        <p:txBody>
          <a:bodyPr/>
          <a:lstStyle/>
          <a:p>
            <a:r>
              <a:rPr lang="en-DE" dirty="0"/>
              <a:t>Lifted Junction Tree Algorithm</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2E79DEE0-D1FA-E08B-55C8-0F2F4EEA4E69}"/>
                  </a:ext>
                </a:extLst>
              </p:cNvPr>
              <p:cNvSpPr>
                <a:spLocks noGrp="1"/>
              </p:cNvSpPr>
              <p:nvPr>
                <p:ph sz="half" idx="1"/>
              </p:nvPr>
            </p:nvSpPr>
            <p:spPr/>
            <p:txBody>
              <a:bodyPr/>
              <a:lstStyle/>
              <a:p>
                <a:r>
                  <a:rPr lang="en-DE" dirty="0"/>
                  <a:t>Lifted Junction Tree Algorithm</a:t>
                </a:r>
              </a:p>
              <a:p>
                <a:pPr lvl="1"/>
                <a:r>
                  <a:rPr lang="en-DE" dirty="0"/>
                  <a:t>Inputs</a:t>
                </a:r>
              </a:p>
              <a:p>
                <a:pPr lvl="2"/>
                <a:r>
                  <a:rPr lang="en-DE" dirty="0"/>
                  <a:t>Model </a:t>
                </a:r>
                <a14:m>
                  <m:oMath xmlns:m="http://schemas.openxmlformats.org/officeDocument/2006/math">
                    <m:r>
                      <a:rPr lang="de-DE" b="0" i="1" smtClean="0">
                        <a:latin typeface="Cambria Math" panose="02040503050406030204" pitchFamily="18" charset="0"/>
                      </a:rPr>
                      <m:t>𝐺</m:t>
                    </m:r>
                  </m:oMath>
                </a14:m>
                <a:endParaRPr lang="de-DE" b="0" dirty="0"/>
              </a:p>
              <a:p>
                <a:pPr lvl="2"/>
                <a:r>
                  <a:rPr lang="en-DE" dirty="0"/>
                  <a:t>Query variables </a:t>
                </a:r>
                <a14:m>
                  <m:oMath xmlns:m="http://schemas.openxmlformats.org/officeDocument/2006/math">
                    <m:sSubSup>
                      <m:sSubSupPr>
                        <m:ctrlPr>
                          <a:rPr lang="de-DE" b="0" i="1" smtClean="0">
                            <a:latin typeface="Cambria Math" panose="02040503050406030204" pitchFamily="18" charset="0"/>
                          </a:rPr>
                        </m:ctrlPr>
                      </m:sSubSupPr>
                      <m:e>
                        <m:d>
                          <m:dPr>
                            <m:begChr m:val="{"/>
                            <m:endChr m:val="}"/>
                            <m:ctrlPr>
                              <a:rPr lang="de-DE" b="0" i="1" smtClean="0">
                                <a:latin typeface="Cambria Math" panose="02040503050406030204" pitchFamily="18" charset="0"/>
                              </a:rPr>
                            </m:ctrlPr>
                          </m:dPr>
                          <m:e>
                            <m:sSub>
                              <m:sSubPr>
                                <m:ctrlPr>
                                  <a:rPr lang="de-DE" b="1" i="1" smtClean="0">
                                    <a:latin typeface="Cambria Math" panose="02040503050406030204" pitchFamily="18" charset="0"/>
                                  </a:rPr>
                                </m:ctrlPr>
                              </m:sSubPr>
                              <m:e>
                                <m:r>
                                  <a:rPr lang="de-DE" b="1" i="1" smtClean="0">
                                    <a:latin typeface="Cambria Math" panose="02040503050406030204" pitchFamily="18" charset="0"/>
                                  </a:rPr>
                                  <m:t>𝑸</m:t>
                                </m:r>
                              </m:e>
                              <m:sub>
                                <m:r>
                                  <a:rPr lang="de-DE" b="0" i="1" smtClean="0">
                                    <a:latin typeface="Cambria Math" panose="02040503050406030204" pitchFamily="18" charset="0"/>
                                  </a:rPr>
                                  <m:t>𝑖</m:t>
                                </m:r>
                              </m:sub>
                            </m:sSub>
                          </m:e>
                        </m:d>
                      </m:e>
                      <m:sub>
                        <m:r>
                          <a:rPr lang="de-DE" b="0" i="1" smtClean="0">
                            <a:latin typeface="Cambria Math" panose="02040503050406030204" pitchFamily="18" charset="0"/>
                          </a:rPr>
                          <m:t>𝑖</m:t>
                        </m:r>
                        <m:r>
                          <a:rPr lang="de-DE" b="0" i="1" smtClean="0">
                            <a:latin typeface="Cambria Math" panose="02040503050406030204" pitchFamily="18" charset="0"/>
                          </a:rPr>
                          <m:t>=1</m:t>
                        </m:r>
                      </m:sub>
                      <m:sup>
                        <m:r>
                          <a:rPr lang="de-DE" b="0" i="1" smtClean="0">
                            <a:latin typeface="Cambria Math" panose="02040503050406030204" pitchFamily="18" charset="0"/>
                          </a:rPr>
                          <m:t>𝑚</m:t>
                        </m:r>
                      </m:sup>
                    </m:sSubSup>
                  </m:oMath>
                </a14:m>
                <a:endParaRPr lang="en-DE" dirty="0"/>
              </a:p>
              <a:p>
                <a:pPr lvl="2"/>
                <a:r>
                  <a:rPr lang="en-DE" dirty="0"/>
                  <a:t>Evidence parfactors </a:t>
                </a:r>
                <a14:m>
                  <m:oMath xmlns:m="http://schemas.openxmlformats.org/officeDocument/2006/math">
                    <m:sSubSup>
                      <m:sSubSupPr>
                        <m:ctrlPr>
                          <a:rPr lang="de-DE" i="1">
                            <a:latin typeface="Cambria Math" panose="02040503050406030204" pitchFamily="18" charset="0"/>
                          </a:rPr>
                        </m:ctrlPr>
                      </m:sSubSupPr>
                      <m:e>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𝑒</m:t>
                                </m:r>
                              </m:sub>
                            </m:sSub>
                          </m:e>
                        </m:d>
                      </m:e>
                      <m:sub>
                        <m:r>
                          <a:rPr lang="de-DE" i="1">
                            <a:latin typeface="Cambria Math" panose="02040503050406030204" pitchFamily="18" charset="0"/>
                          </a:rPr>
                          <m:t>𝑒</m:t>
                        </m:r>
                        <m:r>
                          <a:rPr lang="de-DE" i="1">
                            <a:latin typeface="Cambria Math" panose="02040503050406030204" pitchFamily="18" charset="0"/>
                          </a:rPr>
                          <m:t>=1</m:t>
                        </m:r>
                      </m:sub>
                      <m:sup>
                        <m:r>
                          <a:rPr lang="de-DE" i="1">
                            <a:latin typeface="Cambria Math" panose="02040503050406030204" pitchFamily="18" charset="0"/>
                          </a:rPr>
                          <m:t>𝐸</m:t>
                        </m:r>
                      </m:sup>
                    </m:sSubSup>
                  </m:oMath>
                </a14:m>
                <a:endParaRPr lang="en-DE" dirty="0"/>
              </a:p>
              <a:p>
                <a:pPr lvl="1"/>
                <a:r>
                  <a:rPr lang="en-DE" dirty="0"/>
                  <a:t>Procedure (as before)</a:t>
                </a:r>
              </a:p>
              <a:p>
                <a:pPr marL="990067" lvl="2" indent="-457200">
                  <a:buFont typeface="+mj-lt"/>
                  <a:buAutoNum type="arabicPeriod"/>
                </a:pPr>
                <a:r>
                  <a:rPr lang="en-DE" dirty="0"/>
                  <a:t>Construct </a:t>
                </a:r>
                <a:r>
                  <a:rPr lang="en-DE" i="1" dirty="0"/>
                  <a:t>FO</a:t>
                </a:r>
                <a:r>
                  <a:rPr lang="en-DE" dirty="0"/>
                  <a:t> jtree </a:t>
                </a:r>
                <a14:m>
                  <m:oMath xmlns:m="http://schemas.openxmlformats.org/officeDocument/2006/math">
                    <m:r>
                      <a:rPr lang="de-DE" b="0" i="1" smtClean="0">
                        <a:latin typeface="Cambria Math" panose="02040503050406030204" pitchFamily="18" charset="0"/>
                      </a:rPr>
                      <m:t>𝐽</m:t>
                    </m:r>
                  </m:oMath>
                </a14:m>
                <a:endParaRPr lang="en-DE" dirty="0"/>
              </a:p>
              <a:p>
                <a:pPr marL="990067" lvl="2" indent="-457200">
                  <a:buFont typeface="+mj-lt"/>
                  <a:buAutoNum type="arabicPeriod"/>
                </a:pPr>
                <a:r>
                  <a:rPr lang="en-DE" dirty="0"/>
                  <a:t>Enter evidence</a:t>
                </a:r>
              </a:p>
              <a:p>
                <a:pPr marL="990067" lvl="2" indent="-457200">
                  <a:buFont typeface="+mj-lt"/>
                  <a:buAutoNum type="arabicPeriod"/>
                </a:pPr>
                <a:r>
                  <a:rPr lang="en-DE" dirty="0"/>
                  <a:t>Pass messages</a:t>
                </a:r>
              </a:p>
              <a:p>
                <a:pPr marL="990067" lvl="2" indent="-457200">
                  <a:buFont typeface="+mj-lt"/>
                  <a:buAutoNum type="arabicPeriod"/>
                </a:pPr>
                <a:r>
                  <a:rPr lang="en-DE" dirty="0"/>
                  <a:t>Answer queries</a:t>
                </a:r>
              </a:p>
              <a:p>
                <a:pPr lvl="2"/>
                <a:r>
                  <a:rPr lang="en-DE" dirty="0"/>
                  <a:t>Use LVE operators for steps 2-4</a:t>
                </a:r>
              </a:p>
              <a:p>
                <a:r>
                  <a:rPr lang="en-DE" dirty="0"/>
                  <a:t>Analogous complexity results</a:t>
                </a:r>
              </a:p>
              <a:p>
                <a:pPr lvl="2"/>
                <a:endParaRPr lang="en-DE" dirty="0"/>
              </a:p>
            </p:txBody>
          </p:sp>
        </mc:Choice>
        <mc:Fallback xmlns="">
          <p:sp>
            <p:nvSpPr>
              <p:cNvPr id="3" name="Content Placeholder 2">
                <a:extLst>
                  <a:ext uri="{FF2B5EF4-FFF2-40B4-BE49-F238E27FC236}">
                    <a16:creationId xmlns:a16="http://schemas.microsoft.com/office/drawing/2014/main" id="{2E79DEE0-D1FA-E08B-55C8-0F2F4EEA4E69}"/>
                  </a:ext>
                </a:extLst>
              </p:cNvPr>
              <p:cNvSpPr>
                <a:spLocks noGrp="1" noRot="1" noChangeAspect="1" noMove="1" noResize="1" noEditPoints="1" noAdjustHandles="1" noChangeArrowheads="1" noChangeShapeType="1" noTextEdit="1"/>
              </p:cNvSpPr>
              <p:nvPr>
                <p:ph sz="half" idx="1"/>
              </p:nvPr>
            </p:nvSpPr>
            <p:spPr>
              <a:blipFill>
                <a:blip r:embed="rId3"/>
                <a:stretch>
                  <a:fillRect l="-3256" t="-2985" b="-2090"/>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24" name="Content Placeholder 23">
                <a:extLst>
                  <a:ext uri="{FF2B5EF4-FFF2-40B4-BE49-F238E27FC236}">
                    <a16:creationId xmlns:a16="http://schemas.microsoft.com/office/drawing/2014/main" id="{7EE68DEE-C39C-37B5-9837-25E62E1A4B61}"/>
                  </a:ext>
                </a:extLst>
              </p:cNvPr>
              <p:cNvSpPr>
                <a:spLocks noGrp="1"/>
              </p:cNvSpPr>
              <p:nvPr>
                <p:ph sz="half" idx="2"/>
              </p:nvPr>
            </p:nvSpPr>
            <p:spPr/>
            <p:txBody>
              <a:bodyPr/>
              <a:lstStyle/>
              <a:p>
                <a:r>
                  <a:rPr lang="en-DE" dirty="0">
                    <a:solidFill>
                      <a:srgbClr val="FFC000"/>
                    </a:solidFill>
                  </a:rPr>
                  <a:t>Algorithm-induced groundings </a:t>
                </a:r>
                <a:r>
                  <a:rPr lang="en-DE" dirty="0"/>
                  <a:t>possible</a:t>
                </a:r>
              </a:p>
              <a:p>
                <a:pPr lvl="1"/>
                <a:r>
                  <a:rPr lang="en-GB" dirty="0"/>
                  <a:t>Even in liftable models!</a:t>
                </a:r>
              </a:p>
              <a:p>
                <a:pPr lvl="1"/>
                <a:r>
                  <a:rPr lang="en-GB" dirty="0"/>
                  <a:t>For message calculation, non-separator PRVs are eliminated </a:t>
                </a:r>
              </a:p>
              <a:p>
                <a:pPr lvl="2"/>
                <a:r>
                  <a:rPr lang="en-GB" dirty="0"/>
                  <a:t>Have to fulfil </a:t>
                </a:r>
                <a14:m>
                  <m:oMath xmlns:m="http://schemas.openxmlformats.org/officeDocument/2006/math">
                    <m:r>
                      <m:rPr>
                        <m:nor/>
                      </m:rPr>
                      <a:rPr lang="en-GB">
                        <a:latin typeface="Cambria Math" panose="02040503050406030204" pitchFamily="18" charset="0"/>
                      </a:rPr>
                      <m:t>sum</m:t>
                    </m:r>
                    <m:r>
                      <m:rPr>
                        <m:nor/>
                      </m:rPr>
                      <a:rPr lang="en-GB">
                        <a:latin typeface="Cambria Math" panose="02040503050406030204" pitchFamily="18" charset="0"/>
                      </a:rPr>
                      <m:t>−</m:t>
                    </m:r>
                    <m:r>
                      <m:rPr>
                        <m:nor/>
                      </m:rPr>
                      <a:rPr lang="en-GB">
                        <a:latin typeface="Cambria Math" panose="02040503050406030204" pitchFamily="18" charset="0"/>
                      </a:rPr>
                      <m:t>out</m:t>
                    </m:r>
                  </m:oMath>
                </a14:m>
                <a:r>
                  <a:rPr lang="en-GB" dirty="0"/>
                  <a:t> preconditions</a:t>
                </a:r>
              </a:p>
              <a:p>
                <a:pPr lvl="3"/>
                <a:r>
                  <a:rPr lang="en-GB" i="1" dirty="0"/>
                  <a:t>Precondition 2 may </a:t>
                </a:r>
                <a:r>
                  <a:rPr lang="en-GB" i="1" dirty="0">
                    <a:solidFill>
                      <a:srgbClr val="FFC000"/>
                    </a:solidFill>
                  </a:rPr>
                  <a:t>not</a:t>
                </a:r>
                <a:r>
                  <a:rPr lang="en-GB" i="1" dirty="0"/>
                  <a:t> be fulfilled</a:t>
                </a:r>
                <a:endParaRPr lang="en-GB" dirty="0"/>
              </a:p>
              <a:p>
                <a:pPr lvl="2"/>
                <a:r>
                  <a:rPr lang="en-GB" dirty="0"/>
                  <a:t>Example: Add logical variable </a:t>
                </a:r>
                <a14:m>
                  <m:oMath xmlns:m="http://schemas.openxmlformats.org/officeDocument/2006/math">
                    <m:r>
                      <a:rPr lang="en-GB" i="1" dirty="0">
                        <a:latin typeface="Cambria Math" panose="02040503050406030204" pitchFamily="18" charset="0"/>
                      </a:rPr>
                      <m:t>𝐸</m:t>
                    </m:r>
                  </m:oMath>
                </a14:m>
                <a:r>
                  <a:rPr lang="en-GB" dirty="0"/>
                  <a:t> to PRVs </a:t>
                </a:r>
                <a14:m>
                  <m:oMath xmlns:m="http://schemas.openxmlformats.org/officeDocument/2006/math">
                    <m:r>
                      <a:rPr lang="en-GB" i="1">
                        <a:latin typeface="Cambria Math" charset="0"/>
                      </a:rPr>
                      <m:t>𝐸𝑝𝑖𝑑</m:t>
                    </m:r>
                    <m:r>
                      <a:rPr lang="en-GB" i="1">
                        <a:latin typeface="Cambria Math" panose="02040503050406030204" pitchFamily="18" charset="0"/>
                      </a:rPr>
                      <m:t>,</m:t>
                    </m:r>
                    <m:r>
                      <a:rPr lang="en-GB" i="1">
                        <a:latin typeface="Cambria Math" charset="0"/>
                      </a:rPr>
                      <m:t>𝑆𝑖𝑐𝑘</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en-GB" i="1">
                        <a:latin typeface="Cambria Math" charset="0"/>
                      </a:rPr>
                      <m:t>𝑇𝑟𝑒𝑎𝑡</m:t>
                    </m:r>
                    <m:d>
                      <m:dPr>
                        <m:ctrlPr>
                          <a:rPr lang="en-GB" i="1">
                            <a:latin typeface="Cambria Math" panose="02040503050406030204" pitchFamily="18" charset="0"/>
                          </a:rPr>
                        </m:ctrlPr>
                      </m:dPr>
                      <m:e>
                        <m:r>
                          <a:rPr lang="en-GB" i="1">
                            <a:latin typeface="Cambria Math" charset="0"/>
                          </a:rPr>
                          <m:t>𝑋</m:t>
                        </m:r>
                        <m:r>
                          <a:rPr lang="en-GB" i="1">
                            <a:latin typeface="Cambria Math" charset="0"/>
                          </a:rPr>
                          <m:t>,</m:t>
                        </m:r>
                        <m:r>
                          <a:rPr lang="en-GB" i="1">
                            <a:latin typeface="Cambria Math" panose="02040503050406030204" pitchFamily="18" charset="0"/>
                          </a:rPr>
                          <m:t>𝑀</m:t>
                        </m:r>
                      </m:e>
                    </m:d>
                  </m:oMath>
                </a14:m>
                <a:endParaRPr lang="en-GB" dirty="0"/>
              </a:p>
              <a:p>
                <a:pPr marL="360363" indent="-360363">
                  <a:buFont typeface="System Font Regular"/>
                  <a:buChar char="➝"/>
                </a:pPr>
                <a:r>
                  <a:rPr lang="en-GB" dirty="0"/>
                  <a:t>Merge nodes to avoid grounding</a:t>
                </a:r>
              </a:p>
            </p:txBody>
          </p:sp>
        </mc:Choice>
        <mc:Fallback xmlns="">
          <p:sp>
            <p:nvSpPr>
              <p:cNvPr id="24" name="Content Placeholder 23">
                <a:extLst>
                  <a:ext uri="{FF2B5EF4-FFF2-40B4-BE49-F238E27FC236}">
                    <a16:creationId xmlns:a16="http://schemas.microsoft.com/office/drawing/2014/main" id="{7EE68DEE-C39C-37B5-9837-25E62E1A4B61}"/>
                  </a:ext>
                </a:extLst>
              </p:cNvPr>
              <p:cNvSpPr>
                <a:spLocks noGrp="1" noRot="1" noChangeAspect="1" noMove="1" noResize="1" noEditPoints="1" noAdjustHandles="1" noChangeArrowheads="1" noChangeShapeType="1" noTextEdit="1"/>
              </p:cNvSpPr>
              <p:nvPr>
                <p:ph sz="half" idx="2"/>
              </p:nvPr>
            </p:nvSpPr>
            <p:spPr>
              <a:blipFill>
                <a:blip r:embed="rId4"/>
                <a:stretch>
                  <a:fillRect l="-3636" t="-2985"/>
                </a:stretch>
              </a:blipFill>
            </p:spPr>
            <p:txBody>
              <a:bodyPr/>
              <a:lstStyle/>
              <a:p>
                <a:r>
                  <a:rPr lang="en-DE">
                    <a:noFill/>
                  </a:rPr>
                  <a:t> </a:t>
                </a:r>
              </a:p>
            </p:txBody>
          </p:sp>
        </mc:Fallback>
      </mc:AlternateContent>
      <p:sp>
        <p:nvSpPr>
          <p:cNvPr id="4" name="Date Placeholder 3">
            <a:extLst>
              <a:ext uri="{FF2B5EF4-FFF2-40B4-BE49-F238E27FC236}">
                <a16:creationId xmlns:a16="http://schemas.microsoft.com/office/drawing/2014/main" id="{5FEBEC45-6063-1E68-EB4F-4444DE10FB62}"/>
              </a:ext>
            </a:extLst>
          </p:cNvPr>
          <p:cNvSpPr>
            <a:spLocks noGrp="1"/>
          </p:cNvSpPr>
          <p:nvPr>
            <p:ph type="dt" sz="half" idx="10"/>
          </p:nvPr>
        </p:nvSpPr>
        <p:spPr/>
        <p:txBody>
          <a:bodyPr/>
          <a:lstStyle/>
          <a:p>
            <a:r>
              <a:rPr lang="de-DE"/>
              <a:t>Exact: Lifting</a:t>
            </a:r>
            <a:endParaRPr lang="en-US" dirty="0"/>
          </a:p>
        </p:txBody>
      </p:sp>
      <p:sp>
        <p:nvSpPr>
          <p:cNvPr id="5" name="Footer Placeholder 4">
            <a:extLst>
              <a:ext uri="{FF2B5EF4-FFF2-40B4-BE49-F238E27FC236}">
                <a16:creationId xmlns:a16="http://schemas.microsoft.com/office/drawing/2014/main" id="{286AABD0-02D0-1D54-7B35-E32E95116DC5}"/>
              </a:ext>
            </a:extLst>
          </p:cNvPr>
          <p:cNvSpPr>
            <a:spLocks noGrp="1"/>
          </p:cNvSpPr>
          <p:nvPr>
            <p:ph type="ftr" sz="quarter" idx="3"/>
          </p:nvPr>
        </p:nvSpPr>
        <p:spPr/>
        <p:txBody>
          <a:bodyPr/>
          <a:lstStyle/>
          <a:p>
            <a:r>
              <a:rPr lang="en-GB"/>
              <a:t>T. Braun – StaRAI</a:t>
            </a:r>
          </a:p>
        </p:txBody>
      </p:sp>
      <p:sp>
        <p:nvSpPr>
          <p:cNvPr id="6" name="Slide Number Placeholder 5">
            <a:extLst>
              <a:ext uri="{FF2B5EF4-FFF2-40B4-BE49-F238E27FC236}">
                <a16:creationId xmlns:a16="http://schemas.microsoft.com/office/drawing/2014/main" id="{B5113238-C402-7038-AEFF-43A0EE350A1B}"/>
              </a:ext>
            </a:extLst>
          </p:cNvPr>
          <p:cNvSpPr>
            <a:spLocks noGrp="1"/>
          </p:cNvSpPr>
          <p:nvPr>
            <p:ph type="sldNum" sz="quarter" idx="4"/>
          </p:nvPr>
        </p:nvSpPr>
        <p:spPr/>
        <p:txBody>
          <a:bodyPr/>
          <a:lstStyle/>
          <a:p>
            <a:fld id="{67C9959E-8E6B-B04C-9955-EA096F41CA7A}" type="slidenum">
              <a:rPr lang="en-GB" smtClean="0"/>
              <a:t>83</a:t>
            </a:fld>
            <a:endParaRPr lang="en-GB"/>
          </a:p>
        </p:txBody>
      </p:sp>
      <p:grpSp>
        <p:nvGrpSpPr>
          <p:cNvPr id="7" name="Group 6">
            <a:extLst>
              <a:ext uri="{FF2B5EF4-FFF2-40B4-BE49-F238E27FC236}">
                <a16:creationId xmlns:a16="http://schemas.microsoft.com/office/drawing/2014/main" id="{C6B26ABA-4FEB-CA69-2E2B-DE95049776DA}"/>
              </a:ext>
            </a:extLst>
          </p:cNvPr>
          <p:cNvGrpSpPr/>
          <p:nvPr/>
        </p:nvGrpSpPr>
        <p:grpSpPr>
          <a:xfrm>
            <a:off x="5543362" y="5086658"/>
            <a:ext cx="6288313" cy="952521"/>
            <a:chOff x="5589344" y="1663629"/>
            <a:chExt cx="6288313" cy="952521"/>
          </a:xfrm>
        </p:grpSpPr>
        <p:cxnSp>
          <p:nvCxnSpPr>
            <p:cNvPr id="8" name="Straight Connector 7">
              <a:extLst>
                <a:ext uri="{FF2B5EF4-FFF2-40B4-BE49-F238E27FC236}">
                  <a16:creationId xmlns:a16="http://schemas.microsoft.com/office/drawing/2014/main" id="{38AA66A1-B813-4C55-5AEB-BA3762779404}"/>
                </a:ext>
              </a:extLst>
            </p:cNvPr>
            <p:cNvCxnSpPr>
              <a:cxnSpLocks/>
              <a:stCxn id="19" idx="3"/>
              <a:endCxn id="23"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9AE4EF6-9F53-5A16-B3FB-DA1B5DA3FF49}"/>
                </a:ext>
              </a:extLst>
            </p:cNvPr>
            <p:cNvCxnSpPr>
              <a:cxnSpLocks/>
              <a:stCxn id="23" idx="3"/>
              <a:endCxn id="21"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A17C0BC6-3F2A-7B83-4540-8092963BFA6E}"/>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194B77E8-D431-039D-920D-552C7832012D}"/>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charset="0"/>
                                </a:rPr>
                                <m:t>𝑔</m:t>
                              </m:r>
                            </m:e>
                            <m:sub>
                              <m:r>
                                <a:rPr lang="de-DE"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43" name="TextBox 42">
                    <a:extLst>
                      <a:ext uri="{FF2B5EF4-FFF2-40B4-BE49-F238E27FC236}">
                        <a16:creationId xmlns:a16="http://schemas.microsoft.com/office/drawing/2014/main" id="{2F6478A5-B6C2-8848-ACA6-CFEC3249DBE1}"/>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5"/>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177B75EA-1C8D-9D11-2112-A15583C501C6}"/>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6"/>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11" name="Group 10">
              <a:extLst>
                <a:ext uri="{FF2B5EF4-FFF2-40B4-BE49-F238E27FC236}">
                  <a16:creationId xmlns:a16="http://schemas.microsoft.com/office/drawing/2014/main" id="{C5209AE3-E3AF-BEEC-1D13-6CF89DBBC5EB}"/>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DE825C55-7B92-9EE1-656F-168948BBF820}"/>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𝑔</m:t>
                              </m:r>
                            </m:e>
                            <m:sub>
                              <m:r>
                                <a:rPr lang="de-DE"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41" name="TextBox 40">
                    <a:extLst>
                      <a:ext uri="{FF2B5EF4-FFF2-40B4-BE49-F238E27FC236}">
                        <a16:creationId xmlns:a16="http://schemas.microsoft.com/office/drawing/2014/main" id="{F3D32CB9-97C0-0242-8BB2-3DC8B01E14BF}"/>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7"/>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3C69D660-AD26-85DD-0291-43F8F1A84BB4}"/>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8"/>
                    <a:stretch>
                      <a:fillRect/>
                    </a:stretch>
                  </a:blipFill>
                  <a:ln>
                    <a:solidFill>
                      <a:srgbClr val="7030A0"/>
                    </a:solidFill>
                  </a:ln>
                </p:spPr>
                <p:txBody>
                  <a:bodyPr/>
                  <a:lstStyle/>
                  <a:p>
                    <a:r>
                      <a:rPr lang="en-GB">
                        <a:noFill/>
                      </a:rPr>
                      <a:t> </a:t>
                    </a:r>
                  </a:p>
                </p:txBody>
              </p:sp>
            </mc:Fallback>
          </mc:AlternateContent>
        </p:grpSp>
        <p:grpSp>
          <p:nvGrpSpPr>
            <p:cNvPr id="12" name="Group 11">
              <a:extLst>
                <a:ext uri="{FF2B5EF4-FFF2-40B4-BE49-F238E27FC236}">
                  <a16:creationId xmlns:a16="http://schemas.microsoft.com/office/drawing/2014/main" id="{FED5C3F9-7CDA-6CDF-3909-CF4BA93E16AA}"/>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1476D569-58CD-E38F-7D9C-2668046F346F}"/>
                      </a:ext>
                    </a:extLst>
                  </p:cNvPr>
                  <p:cNvSpPr txBox="1"/>
                  <p:nvPr/>
                </p:nvSpPr>
                <p:spPr>
                  <a:xfrm>
                    <a:off x="802218"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39" name="TextBox 38">
                    <a:extLst>
                      <a:ext uri="{FF2B5EF4-FFF2-40B4-BE49-F238E27FC236}">
                        <a16:creationId xmlns:a16="http://schemas.microsoft.com/office/drawing/2014/main" id="{03C1ABC7-2098-E34B-B1F8-BA10440FB6A3}"/>
                      </a:ext>
                    </a:extLst>
                  </p:cNvPr>
                  <p:cNvSpPr txBox="1">
                    <a:spLocks noRot="1" noChangeAspect="1" noMove="1" noResize="1" noEditPoints="1" noAdjustHandles="1" noChangeArrowheads="1" noChangeShapeType="1" noTextEdit="1"/>
                  </p:cNvSpPr>
                  <p:nvPr/>
                </p:nvSpPr>
                <p:spPr>
                  <a:xfrm>
                    <a:off x="802218" y="5546970"/>
                    <a:ext cx="477182" cy="215444"/>
                  </a:xfrm>
                  <a:prstGeom prst="rect">
                    <a:avLst/>
                  </a:prstGeom>
                  <a:blipFill>
                    <a:blip r:embed="rId9"/>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2304290E-07AE-9A7A-8CB3-459F9AAEB9BC}"/>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10"/>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3" name="Rectangle 12">
                  <a:extLst>
                    <a:ext uri="{FF2B5EF4-FFF2-40B4-BE49-F238E27FC236}">
                      <a16:creationId xmlns:a16="http://schemas.microsoft.com/office/drawing/2014/main" id="{4B68109B-958F-8EA9-0963-A34E4BC35E64}"/>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1"/>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 name="Rectangle 13">
                  <a:extLst>
                    <a:ext uri="{FF2B5EF4-FFF2-40B4-BE49-F238E27FC236}">
                      <a16:creationId xmlns:a16="http://schemas.microsoft.com/office/drawing/2014/main" id="{8CDF1267-D69E-9E56-1C4C-DB73DF56B87D}"/>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42958057-C7B7-4E2D-51E2-D5332B29A041}"/>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 name="TextBox 15">
                  <a:extLst>
                    <a:ext uri="{FF2B5EF4-FFF2-40B4-BE49-F238E27FC236}">
                      <a16:creationId xmlns:a16="http://schemas.microsoft.com/office/drawing/2014/main" id="{3A53ACA3-F870-7470-0273-4D8475118C35}"/>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4"/>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9D7BF18A-862B-030F-08E3-82AB9F1F525E}"/>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5"/>
                  <a:stretch>
                    <a:fillRect/>
                  </a:stretch>
                </a:blipFill>
              </p:spPr>
              <p:txBody>
                <a:bodyPr/>
                <a:lstStyle/>
                <a:p>
                  <a:r>
                    <a:rPr lang="en-GB">
                      <a:noFill/>
                    </a:rPr>
                    <a:t> </a:t>
                  </a:r>
                </a:p>
              </p:txBody>
            </p:sp>
          </mc:Fallback>
        </mc:AlternateContent>
      </p:grpSp>
      <p:pic>
        <p:nvPicPr>
          <p:cNvPr id="25" name="Picture 24">
            <a:extLst>
              <a:ext uri="{FF2B5EF4-FFF2-40B4-BE49-F238E27FC236}">
                <a16:creationId xmlns:a16="http://schemas.microsoft.com/office/drawing/2014/main" id="{1D43CC49-DD43-E6B1-1026-70E305C604F7}"/>
              </a:ext>
            </a:extLst>
          </p:cNvPr>
          <p:cNvPicPr>
            <a:picLocks noChangeAspect="1"/>
          </p:cNvPicPr>
          <p:nvPr/>
        </p:nvPicPr>
        <p:blipFill>
          <a:blip r:embed="rId16"/>
          <a:stretch>
            <a:fillRect/>
          </a:stretch>
        </p:blipFill>
        <p:spPr>
          <a:xfrm>
            <a:off x="5543362" y="302749"/>
            <a:ext cx="5093182" cy="974389"/>
          </a:xfrm>
          <a:prstGeom prst="rect">
            <a:avLst/>
          </a:prstGeom>
          <a:solidFill>
            <a:srgbClr val="FFFFFF">
              <a:shade val="85000"/>
            </a:srgbClr>
          </a:solidFill>
          <a:ln w="1016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p:spPr>
      </p:pic>
    </p:spTree>
    <p:extLst>
      <p:ext uri="{BB962C8B-B14F-4D97-AF65-F5344CB8AC3E}">
        <p14:creationId xmlns:p14="http://schemas.microsoft.com/office/powerpoint/2010/main" val="58377501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3994CFD-1B49-BB45-E8D1-98074BC85E82}"/>
              </a:ext>
            </a:extLst>
          </p:cNvPr>
          <p:cNvSpPr>
            <a:spLocks noGrp="1"/>
          </p:cNvSpPr>
          <p:nvPr>
            <p:ph type="title"/>
          </p:nvPr>
        </p:nvSpPr>
        <p:spPr/>
        <p:txBody>
          <a:bodyPr/>
          <a:lstStyle/>
          <a:p>
            <a:r>
              <a:rPr lang="en-DE" dirty="0"/>
              <a:t>Lifted MPE and MAP</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A42D542F-E86D-30C9-DF79-9FA7C5B0D008}"/>
                  </a:ext>
                </a:extLst>
              </p:cNvPr>
              <p:cNvSpPr>
                <a:spLocks noGrp="1"/>
              </p:cNvSpPr>
              <p:nvPr>
                <p:ph idx="1"/>
              </p:nvPr>
            </p:nvSpPr>
            <p:spPr/>
            <p:txBody>
              <a:bodyPr/>
              <a:lstStyle/>
              <a:p>
                <a:r>
                  <a:rPr lang="en-DE" dirty="0"/>
                  <a:t>As before, if random variables are indistinguishable, then the same assignment has the maximum value ➝ Assign in groups</a:t>
                </a:r>
              </a:p>
              <a:p>
                <a:pPr lvl="1"/>
                <a:r>
                  <a:rPr lang="en-DE" dirty="0"/>
                  <a:t>Formally, computations are identical ➝ can reuse result</a:t>
                </a:r>
              </a:p>
              <a:p>
                <a:pPr lvl="1"/>
                <a:endParaRPr lang="en-DE" dirty="0"/>
              </a:p>
              <a:p>
                <a:pPr marL="532867" lvl="2" indent="0">
                  <a:buNone/>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m:rPr>
                              <m:sty m:val="p"/>
                            </m:rPr>
                            <a:rPr lang="de-DE">
                              <a:latin typeface="Cambria Math" panose="02040503050406030204" pitchFamily="18" charset="0"/>
                            </a:rPr>
                            <m:t>MPE</m:t>
                          </m:r>
                        </m:e>
                        <m:sub>
                          <m:r>
                            <a:rPr lang="de-DE" i="1">
                              <a:latin typeface="Cambria Math" panose="02040503050406030204" pitchFamily="18" charset="0"/>
                            </a:rPr>
                            <m:t>𝐹</m:t>
                          </m:r>
                        </m:sub>
                      </m:sSub>
                      <m:d>
                        <m:dPr>
                          <m:ctrlPr>
                            <a:rPr lang="de-DE" i="1">
                              <a:latin typeface="Cambria Math" panose="02040503050406030204" pitchFamily="18" charset="0"/>
                            </a:rPr>
                          </m:ctrlPr>
                        </m:dPr>
                        <m:e>
                          <m:r>
                            <a:rPr lang="de-DE" b="1" i="1">
                              <a:latin typeface="Cambria Math" panose="02040503050406030204" pitchFamily="18" charset="0"/>
                            </a:rPr>
                            <m:t>𝒆</m:t>
                          </m:r>
                        </m:e>
                      </m:d>
                      <m:r>
                        <a:rPr lang="de-DE" i="1">
                          <a:latin typeface="Cambria Math" panose="02040503050406030204" pitchFamily="18" charset="0"/>
                        </a:rPr>
                        <m:t>=</m:t>
                      </m:r>
                      <m:func>
                        <m:funcPr>
                          <m:ctrlPr>
                            <a:rPr lang="de-DE" i="1">
                              <a:latin typeface="Cambria Math" panose="02040503050406030204" pitchFamily="18" charset="0"/>
                            </a:rPr>
                          </m:ctrlPr>
                        </m:funcPr>
                        <m:fName>
                          <m:limLow>
                            <m:limLowPr>
                              <m:ctrlPr>
                                <a:rPr lang="de-DE" i="1">
                                  <a:latin typeface="Cambria Math" panose="02040503050406030204" pitchFamily="18" charset="0"/>
                                </a:rPr>
                              </m:ctrlPr>
                            </m:limLowPr>
                            <m:e>
                              <m:r>
                                <m:rPr>
                                  <m:sty m:val="p"/>
                                </m:rPr>
                                <a:rPr lang="de-DE">
                                  <a:solidFill>
                                    <a:schemeClr val="accent1"/>
                                  </a:solidFill>
                                  <a:latin typeface="Cambria Math" panose="02040503050406030204" pitchFamily="18" charset="0"/>
                                </a:rPr>
                                <m:t>arg</m:t>
                              </m:r>
                              <m:r>
                                <a:rPr lang="de-DE">
                                  <a:solidFill>
                                    <a:schemeClr val="accent1"/>
                                  </a:solidFill>
                                  <a:latin typeface="Cambria Math" panose="02040503050406030204" pitchFamily="18" charset="0"/>
                                </a:rPr>
                                <m:t> </m:t>
                              </m:r>
                              <m:r>
                                <m:rPr>
                                  <m:sty m:val="p"/>
                                </m:rPr>
                                <a:rPr lang="de-DE">
                                  <a:solidFill>
                                    <a:schemeClr val="accent1"/>
                                  </a:solidFill>
                                  <a:latin typeface="Cambria Math" panose="02040503050406030204" pitchFamily="18" charset="0"/>
                                </a:rPr>
                                <m:t>max</m:t>
                              </m:r>
                            </m:e>
                            <m:lim>
                              <m:r>
                                <a:rPr lang="de-DE" b="1" i="1">
                                  <a:latin typeface="Cambria Math" panose="02040503050406030204" pitchFamily="18" charset="0"/>
                                </a:rPr>
                                <m:t>𝒓</m:t>
                              </m:r>
                              <m:r>
                                <a:rPr lang="de-DE" b="1" i="1">
                                  <a:latin typeface="Cambria Math" panose="02040503050406030204" pitchFamily="18" charset="0"/>
                                  <a:ea typeface="Cambria Math" panose="02040503050406030204" pitchFamily="18" charset="0"/>
                                </a:rPr>
                                <m:t>∈</m:t>
                              </m:r>
                              <m:r>
                                <m:rPr>
                                  <m:sty m:val="p"/>
                                </m:rPr>
                                <a:rPr lang="de-DE">
                                  <a:latin typeface="Cambria Math" panose="02040503050406030204" pitchFamily="18" charset="0"/>
                                  <a:ea typeface="Cambria Math" panose="02040503050406030204" pitchFamily="18" charset="0"/>
                                </a:rPr>
                                <m:t>ran</m:t>
                              </m:r>
                              <m:d>
                                <m:dPr>
                                  <m:ctrlPr>
                                    <a:rPr lang="de-DE" b="1" i="1">
                                      <a:latin typeface="Cambria Math" panose="02040503050406030204" pitchFamily="18" charset="0"/>
                                      <a:ea typeface="Cambria Math" panose="02040503050406030204" pitchFamily="18" charset="0"/>
                                    </a:rPr>
                                  </m:ctrlPr>
                                </m:dPr>
                                <m:e>
                                  <m:r>
                                    <a:rPr lang="de-DE" b="1" i="1">
                                      <a:latin typeface="Cambria Math" panose="02040503050406030204" pitchFamily="18" charset="0"/>
                                    </a:rPr>
                                    <m:t>𝑹</m:t>
                                  </m:r>
                                </m:e>
                              </m:d>
                            </m:lim>
                          </m:limLow>
                        </m:fName>
                        <m:e>
                          <m:r>
                            <a:rPr lang="de-DE" i="1">
                              <a:latin typeface="Cambria Math" panose="02040503050406030204" pitchFamily="18" charset="0"/>
                            </a:rPr>
                            <m:t>𝑃</m:t>
                          </m:r>
                          <m:d>
                            <m:dPr>
                              <m:ctrlPr>
                                <a:rPr lang="de-DE" i="1">
                                  <a:latin typeface="Cambria Math" panose="02040503050406030204" pitchFamily="18" charset="0"/>
                                </a:rPr>
                              </m:ctrlPr>
                            </m:dPr>
                            <m:e>
                              <m:r>
                                <a:rPr lang="de-DE" b="1" i="1">
                                  <a:latin typeface="Cambria Math" panose="02040503050406030204" pitchFamily="18" charset="0"/>
                                </a:rPr>
                                <m:t>𝒓</m:t>
                              </m:r>
                              <m:r>
                                <a:rPr lang="de-DE" i="1">
                                  <a:latin typeface="Cambria Math" panose="02040503050406030204" pitchFamily="18" charset="0"/>
                                </a:rPr>
                                <m:t> | </m:t>
                              </m:r>
                              <m:r>
                                <a:rPr lang="de-DE" b="1" i="1">
                                  <a:latin typeface="Cambria Math" panose="02040503050406030204" pitchFamily="18" charset="0"/>
                                </a:rPr>
                                <m:t>𝒆</m:t>
                              </m:r>
                            </m:e>
                          </m:d>
                        </m:e>
                      </m:func>
                      <m:r>
                        <a:rPr lang="de-DE" i="1">
                          <a:latin typeface="Cambria Math" panose="02040503050406030204" pitchFamily="18" charset="0"/>
                        </a:rPr>
                        <m:t>=</m:t>
                      </m:r>
                      <m:func>
                        <m:funcPr>
                          <m:ctrlPr>
                            <a:rPr lang="de-DE" i="1">
                              <a:latin typeface="Cambria Math" panose="02040503050406030204" pitchFamily="18" charset="0"/>
                            </a:rPr>
                          </m:ctrlPr>
                        </m:funcPr>
                        <m:fName>
                          <m:limLow>
                            <m:limLowPr>
                              <m:ctrlPr>
                                <a:rPr lang="de-DE" i="1">
                                  <a:latin typeface="Cambria Math" panose="02040503050406030204" pitchFamily="18" charset="0"/>
                                </a:rPr>
                              </m:ctrlPr>
                            </m:limLowPr>
                            <m:e>
                              <m:r>
                                <m:rPr>
                                  <m:sty m:val="p"/>
                                </m:rPr>
                                <a:rPr lang="de-DE">
                                  <a:solidFill>
                                    <a:schemeClr val="accent1"/>
                                  </a:solidFill>
                                  <a:latin typeface="Cambria Math" panose="02040503050406030204" pitchFamily="18" charset="0"/>
                                </a:rPr>
                                <m:t>arg</m:t>
                              </m:r>
                              <m:r>
                                <a:rPr lang="de-DE">
                                  <a:solidFill>
                                    <a:schemeClr val="accent1"/>
                                  </a:solidFill>
                                  <a:latin typeface="Cambria Math" panose="02040503050406030204" pitchFamily="18" charset="0"/>
                                </a:rPr>
                                <m:t> </m:t>
                              </m:r>
                              <m:r>
                                <m:rPr>
                                  <m:sty m:val="p"/>
                                </m:rPr>
                                <a:rPr lang="de-DE">
                                  <a:solidFill>
                                    <a:schemeClr val="accent1"/>
                                  </a:solidFill>
                                  <a:latin typeface="Cambria Math" panose="02040503050406030204" pitchFamily="18" charset="0"/>
                                </a:rPr>
                                <m:t>max</m:t>
                              </m:r>
                            </m:e>
                            <m:lim>
                              <m:r>
                                <a:rPr lang="de-DE" b="1" i="1">
                                  <a:latin typeface="Cambria Math" panose="02040503050406030204" pitchFamily="18" charset="0"/>
                                </a:rPr>
                                <m:t>𝒓</m:t>
                              </m:r>
                              <m:r>
                                <a:rPr lang="de-DE" b="1" i="1">
                                  <a:latin typeface="Cambria Math" panose="02040503050406030204" pitchFamily="18" charset="0"/>
                                  <a:ea typeface="Cambria Math" panose="02040503050406030204" pitchFamily="18" charset="0"/>
                                </a:rPr>
                                <m:t>∈</m:t>
                              </m:r>
                              <m:r>
                                <m:rPr>
                                  <m:sty m:val="p"/>
                                </m:rPr>
                                <a:rPr lang="de-DE">
                                  <a:latin typeface="Cambria Math" panose="02040503050406030204" pitchFamily="18" charset="0"/>
                                  <a:ea typeface="Cambria Math" panose="02040503050406030204" pitchFamily="18" charset="0"/>
                                </a:rPr>
                                <m:t>ran</m:t>
                              </m:r>
                              <m:d>
                                <m:dPr>
                                  <m:ctrlPr>
                                    <a:rPr lang="de-DE" b="1" i="1">
                                      <a:latin typeface="Cambria Math" panose="02040503050406030204" pitchFamily="18" charset="0"/>
                                      <a:ea typeface="Cambria Math" panose="02040503050406030204" pitchFamily="18" charset="0"/>
                                    </a:rPr>
                                  </m:ctrlPr>
                                </m:dPr>
                                <m:e>
                                  <m:r>
                                    <a:rPr lang="de-DE" b="1" i="1">
                                      <a:latin typeface="Cambria Math" panose="02040503050406030204" pitchFamily="18" charset="0"/>
                                    </a:rPr>
                                    <m:t>𝑹</m:t>
                                  </m:r>
                                </m:e>
                              </m:d>
                            </m:lim>
                          </m:limLow>
                        </m:fName>
                        <m:e>
                          <m:r>
                            <a:rPr lang="de-DE" i="1">
                              <a:latin typeface="Cambria Math" panose="02040503050406030204" pitchFamily="18" charset="0"/>
                            </a:rPr>
                            <m:t>𝑃</m:t>
                          </m:r>
                          <m:d>
                            <m:dPr>
                              <m:ctrlPr>
                                <a:rPr lang="de-DE" i="1">
                                  <a:latin typeface="Cambria Math" panose="02040503050406030204" pitchFamily="18" charset="0"/>
                                </a:rPr>
                              </m:ctrlPr>
                            </m:dPr>
                            <m:e>
                              <m:r>
                                <a:rPr lang="de-DE" b="1" i="1">
                                  <a:latin typeface="Cambria Math" panose="02040503050406030204" pitchFamily="18" charset="0"/>
                                </a:rPr>
                                <m:t>𝒓</m:t>
                              </m:r>
                              <m:r>
                                <a:rPr lang="de-DE" i="1">
                                  <a:latin typeface="Cambria Math" panose="02040503050406030204" pitchFamily="18" charset="0"/>
                                </a:rPr>
                                <m:t>,</m:t>
                              </m:r>
                              <m:r>
                                <a:rPr lang="de-DE" b="1" i="1">
                                  <a:latin typeface="Cambria Math" panose="02040503050406030204" pitchFamily="18" charset="0"/>
                                </a:rPr>
                                <m:t>𝒆</m:t>
                              </m:r>
                            </m:e>
                          </m:d>
                        </m:e>
                      </m:func>
                    </m:oMath>
                  </m:oMathPara>
                </a14:m>
                <a:endParaRPr lang="de-DE" b="1" i="1" dirty="0">
                  <a:latin typeface="Cambria Math" panose="02040503050406030204" pitchFamily="18" charset="0"/>
                </a:endParaRPr>
              </a:p>
              <a:p>
                <a:pPr marL="532867" lvl="2" indent="0">
                  <a:buNone/>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m:rPr>
                              <m:sty m:val="p"/>
                            </m:rPr>
                            <a:rPr lang="de-DE">
                              <a:latin typeface="Cambria Math" panose="02040503050406030204" pitchFamily="18" charset="0"/>
                            </a:rPr>
                            <m:t>MAP</m:t>
                          </m:r>
                        </m:e>
                        <m:sub>
                          <m:r>
                            <a:rPr lang="de-DE" i="1">
                              <a:latin typeface="Cambria Math" panose="02040503050406030204" pitchFamily="18" charset="0"/>
                            </a:rPr>
                            <m:t>𝐹</m:t>
                          </m:r>
                        </m:sub>
                      </m:sSub>
                      <m:d>
                        <m:dPr>
                          <m:ctrlPr>
                            <a:rPr lang="de-DE" i="1">
                              <a:latin typeface="Cambria Math" panose="02040503050406030204" pitchFamily="18" charset="0"/>
                            </a:rPr>
                          </m:ctrlPr>
                        </m:dPr>
                        <m:e>
                          <m:r>
                            <a:rPr lang="de-DE" b="1" i="1">
                              <a:latin typeface="Cambria Math" panose="02040503050406030204" pitchFamily="18" charset="0"/>
                            </a:rPr>
                            <m:t>𝑼</m:t>
                          </m:r>
                          <m:r>
                            <a:rPr lang="de-DE" i="1">
                              <a:latin typeface="Cambria Math" panose="02040503050406030204" pitchFamily="18" charset="0"/>
                            </a:rPr>
                            <m:t> | </m:t>
                          </m:r>
                          <m:r>
                            <a:rPr lang="de-DE" b="1" i="1">
                              <a:latin typeface="Cambria Math" panose="02040503050406030204" pitchFamily="18" charset="0"/>
                            </a:rPr>
                            <m:t>𝒆</m:t>
                          </m:r>
                        </m:e>
                      </m:d>
                      <m:r>
                        <a:rPr lang="de-DE" i="1">
                          <a:latin typeface="Cambria Math" panose="02040503050406030204" pitchFamily="18" charset="0"/>
                        </a:rPr>
                        <m:t>=</m:t>
                      </m:r>
                      <m:func>
                        <m:funcPr>
                          <m:ctrlPr>
                            <a:rPr lang="de-DE" i="1">
                              <a:latin typeface="Cambria Math" panose="02040503050406030204" pitchFamily="18" charset="0"/>
                            </a:rPr>
                          </m:ctrlPr>
                        </m:funcPr>
                        <m:fName>
                          <m:limLow>
                            <m:limLowPr>
                              <m:ctrlPr>
                                <a:rPr lang="de-DE" i="1">
                                  <a:latin typeface="Cambria Math" panose="02040503050406030204" pitchFamily="18" charset="0"/>
                                </a:rPr>
                              </m:ctrlPr>
                            </m:limLowPr>
                            <m:e>
                              <m:r>
                                <m:rPr>
                                  <m:sty m:val="p"/>
                                </m:rPr>
                                <a:rPr lang="de-DE">
                                  <a:latin typeface="Cambria Math" panose="02040503050406030204" pitchFamily="18" charset="0"/>
                                </a:rPr>
                                <m:t>arg</m:t>
                              </m:r>
                              <m:r>
                                <a:rPr lang="de-DE">
                                  <a:latin typeface="Cambria Math" panose="02040503050406030204" pitchFamily="18" charset="0"/>
                                </a:rPr>
                                <m:t> </m:t>
                              </m:r>
                              <m:r>
                                <m:rPr>
                                  <m:sty m:val="p"/>
                                </m:rPr>
                                <a:rPr lang="de-DE">
                                  <a:latin typeface="Cambria Math" panose="02040503050406030204" pitchFamily="18" charset="0"/>
                                </a:rPr>
                                <m:t>max</m:t>
                              </m:r>
                            </m:e>
                            <m:lim>
                              <m:r>
                                <a:rPr lang="de-DE" b="1" i="1">
                                  <a:latin typeface="Cambria Math" panose="02040503050406030204" pitchFamily="18" charset="0"/>
                                </a:rPr>
                                <m:t>𝒖</m:t>
                              </m:r>
                              <m:r>
                                <a:rPr lang="de-DE" b="1" i="1">
                                  <a:latin typeface="Cambria Math" panose="02040503050406030204" pitchFamily="18" charset="0"/>
                                  <a:ea typeface="Cambria Math" panose="02040503050406030204" pitchFamily="18" charset="0"/>
                                </a:rPr>
                                <m:t>∈</m:t>
                              </m:r>
                              <m:r>
                                <m:rPr>
                                  <m:sty m:val="p"/>
                                </m:rPr>
                                <a:rPr lang="de-DE">
                                  <a:latin typeface="Cambria Math" panose="02040503050406030204" pitchFamily="18" charset="0"/>
                                  <a:ea typeface="Cambria Math" panose="02040503050406030204" pitchFamily="18" charset="0"/>
                                </a:rPr>
                                <m:t>ran</m:t>
                              </m:r>
                              <m:d>
                                <m:dPr>
                                  <m:ctrlPr>
                                    <a:rPr lang="de-DE" b="1" i="1">
                                      <a:latin typeface="Cambria Math" panose="02040503050406030204" pitchFamily="18" charset="0"/>
                                      <a:ea typeface="Cambria Math" panose="02040503050406030204" pitchFamily="18" charset="0"/>
                                    </a:rPr>
                                  </m:ctrlPr>
                                </m:dPr>
                                <m:e>
                                  <m:r>
                                    <a:rPr lang="de-DE" b="1" i="1">
                                      <a:latin typeface="Cambria Math" panose="02040503050406030204" pitchFamily="18" charset="0"/>
                                    </a:rPr>
                                    <m:t>𝑼</m:t>
                                  </m:r>
                                </m:e>
                              </m:d>
                            </m:lim>
                          </m:limLow>
                        </m:fName>
                        <m:e>
                          <m:nary>
                            <m:naryPr>
                              <m:chr m:val="∑"/>
                              <m:supHide m:val="on"/>
                              <m:ctrlPr>
                                <a:rPr lang="de-DE" i="1">
                                  <a:latin typeface="Cambria Math" panose="02040503050406030204" pitchFamily="18" charset="0"/>
                                </a:rPr>
                              </m:ctrlPr>
                            </m:naryPr>
                            <m:sub>
                              <m:r>
                                <m:rPr>
                                  <m:brk m:alnAt="7"/>
                                </m:rPr>
                                <a:rPr lang="de-DE" b="1" i="1">
                                  <a:latin typeface="Cambria Math" panose="02040503050406030204" pitchFamily="18" charset="0"/>
                                </a:rPr>
                                <m:t>𝒗</m:t>
                              </m:r>
                              <m:r>
                                <m:rPr>
                                  <m:brk m:alnAt="7"/>
                                </m:rPr>
                                <a:rPr lang="de-DE" i="1">
                                  <a:latin typeface="Cambria Math" panose="02040503050406030204" pitchFamily="18" charset="0"/>
                                  <a:ea typeface="Cambria Math" panose="02040503050406030204" pitchFamily="18" charset="0"/>
                                </a:rPr>
                                <m:t>∈</m:t>
                              </m:r>
                              <m:r>
                                <m:rPr>
                                  <m:sty m:val="p"/>
                                </m:rPr>
                                <a:rPr lang="de-DE">
                                  <a:latin typeface="Cambria Math" panose="02040503050406030204" pitchFamily="18" charset="0"/>
                                  <a:ea typeface="Cambria Math" panose="02040503050406030204" pitchFamily="18" charset="0"/>
                                </a:rPr>
                                <m:t>ran</m:t>
                              </m:r>
                              <m:d>
                                <m:dPr>
                                  <m:ctrlPr>
                                    <a:rPr lang="de-DE" i="1">
                                      <a:latin typeface="Cambria Math" panose="02040503050406030204" pitchFamily="18" charset="0"/>
                                      <a:ea typeface="Cambria Math" panose="02040503050406030204" pitchFamily="18" charset="0"/>
                                    </a:rPr>
                                  </m:ctrlPr>
                                </m:dPr>
                                <m:e>
                                  <m:r>
                                    <m:rPr>
                                      <m:brk m:alnAt="7"/>
                                    </m:rPr>
                                    <a:rPr lang="de-DE" b="1" i="1">
                                      <a:latin typeface="Cambria Math" panose="02040503050406030204" pitchFamily="18" charset="0"/>
                                      <a:ea typeface="Cambria Math" panose="02040503050406030204" pitchFamily="18" charset="0"/>
                                    </a:rPr>
                                    <m:t>𝑽</m:t>
                                  </m:r>
                                </m:e>
                              </m:d>
                            </m:sub>
                            <m:sup/>
                            <m:e>
                              <m:r>
                                <a:rPr lang="de-DE" i="1">
                                  <a:latin typeface="Cambria Math" panose="02040503050406030204" pitchFamily="18" charset="0"/>
                                </a:rPr>
                                <m:t>𝑃</m:t>
                              </m:r>
                              <m:d>
                                <m:dPr>
                                  <m:ctrlPr>
                                    <a:rPr lang="de-DE" i="1">
                                      <a:latin typeface="Cambria Math" panose="02040503050406030204" pitchFamily="18" charset="0"/>
                                    </a:rPr>
                                  </m:ctrlPr>
                                </m:dPr>
                                <m:e>
                                  <m:r>
                                    <a:rPr lang="de-DE" b="1" i="1">
                                      <a:latin typeface="Cambria Math" panose="02040503050406030204" pitchFamily="18" charset="0"/>
                                    </a:rPr>
                                    <m:t>𝒖</m:t>
                                  </m:r>
                                  <m:r>
                                    <a:rPr lang="de-DE" b="1" i="1">
                                      <a:latin typeface="Cambria Math" panose="02040503050406030204" pitchFamily="18" charset="0"/>
                                    </a:rPr>
                                    <m:t>,</m:t>
                                  </m:r>
                                  <m:r>
                                    <a:rPr lang="de-DE" b="1" i="1">
                                      <a:latin typeface="Cambria Math" panose="02040503050406030204" pitchFamily="18" charset="0"/>
                                    </a:rPr>
                                    <m:t>𝒗</m:t>
                                  </m:r>
                                  <m:r>
                                    <a:rPr lang="de-DE" i="1">
                                      <a:latin typeface="Cambria Math" panose="02040503050406030204" pitchFamily="18" charset="0"/>
                                    </a:rPr>
                                    <m:t> | </m:t>
                                  </m:r>
                                  <m:r>
                                    <a:rPr lang="de-DE" b="1" i="1">
                                      <a:latin typeface="Cambria Math" panose="02040503050406030204" pitchFamily="18" charset="0"/>
                                    </a:rPr>
                                    <m:t>𝒆</m:t>
                                  </m:r>
                                </m:e>
                              </m:d>
                            </m:e>
                          </m:nary>
                        </m:e>
                      </m:func>
                      <m:r>
                        <a:rPr lang="de-DE" i="1">
                          <a:latin typeface="Cambria Math" panose="02040503050406030204" pitchFamily="18" charset="0"/>
                        </a:rPr>
                        <m:t>=</m:t>
                      </m:r>
                      <m:func>
                        <m:funcPr>
                          <m:ctrlPr>
                            <a:rPr lang="de-DE" i="1">
                              <a:latin typeface="Cambria Math" panose="02040503050406030204" pitchFamily="18" charset="0"/>
                            </a:rPr>
                          </m:ctrlPr>
                        </m:funcPr>
                        <m:fName>
                          <m:limLow>
                            <m:limLowPr>
                              <m:ctrlPr>
                                <a:rPr lang="de-DE" i="1">
                                  <a:latin typeface="Cambria Math" panose="02040503050406030204" pitchFamily="18" charset="0"/>
                                </a:rPr>
                              </m:ctrlPr>
                            </m:limLowPr>
                            <m:e>
                              <m:r>
                                <m:rPr>
                                  <m:sty m:val="p"/>
                                </m:rPr>
                                <a:rPr lang="de-DE">
                                  <a:latin typeface="Cambria Math" panose="02040503050406030204" pitchFamily="18" charset="0"/>
                                </a:rPr>
                                <m:t>arg</m:t>
                              </m:r>
                              <m:r>
                                <a:rPr lang="de-DE">
                                  <a:latin typeface="Cambria Math" panose="02040503050406030204" pitchFamily="18" charset="0"/>
                                </a:rPr>
                                <m:t> </m:t>
                              </m:r>
                              <m:r>
                                <m:rPr>
                                  <m:sty m:val="p"/>
                                </m:rPr>
                                <a:rPr lang="de-DE">
                                  <a:latin typeface="Cambria Math" panose="02040503050406030204" pitchFamily="18" charset="0"/>
                                </a:rPr>
                                <m:t>max</m:t>
                              </m:r>
                            </m:e>
                            <m:lim>
                              <m:r>
                                <a:rPr lang="de-DE" b="1" i="1">
                                  <a:latin typeface="Cambria Math" panose="02040503050406030204" pitchFamily="18" charset="0"/>
                                </a:rPr>
                                <m:t>𝒖</m:t>
                              </m:r>
                              <m:r>
                                <a:rPr lang="de-DE" b="1" i="1">
                                  <a:latin typeface="Cambria Math" panose="02040503050406030204" pitchFamily="18" charset="0"/>
                                  <a:ea typeface="Cambria Math" panose="02040503050406030204" pitchFamily="18" charset="0"/>
                                </a:rPr>
                                <m:t>∈</m:t>
                              </m:r>
                              <m:r>
                                <m:rPr>
                                  <m:sty m:val="p"/>
                                </m:rPr>
                                <a:rPr lang="de-DE">
                                  <a:latin typeface="Cambria Math" panose="02040503050406030204" pitchFamily="18" charset="0"/>
                                  <a:ea typeface="Cambria Math" panose="02040503050406030204" pitchFamily="18" charset="0"/>
                                </a:rPr>
                                <m:t>ran</m:t>
                              </m:r>
                              <m:d>
                                <m:dPr>
                                  <m:ctrlPr>
                                    <a:rPr lang="de-DE" b="1" i="1">
                                      <a:latin typeface="Cambria Math" panose="02040503050406030204" pitchFamily="18" charset="0"/>
                                      <a:ea typeface="Cambria Math" panose="02040503050406030204" pitchFamily="18" charset="0"/>
                                    </a:rPr>
                                  </m:ctrlPr>
                                </m:dPr>
                                <m:e>
                                  <m:r>
                                    <a:rPr lang="de-DE" b="1" i="1">
                                      <a:latin typeface="Cambria Math" panose="02040503050406030204" pitchFamily="18" charset="0"/>
                                    </a:rPr>
                                    <m:t>𝑼</m:t>
                                  </m:r>
                                </m:e>
                              </m:d>
                            </m:lim>
                          </m:limLow>
                        </m:fName>
                        <m:e>
                          <m:nary>
                            <m:naryPr>
                              <m:chr m:val="∑"/>
                              <m:supHide m:val="on"/>
                              <m:ctrlPr>
                                <a:rPr lang="de-DE" i="1">
                                  <a:latin typeface="Cambria Math" panose="02040503050406030204" pitchFamily="18" charset="0"/>
                                </a:rPr>
                              </m:ctrlPr>
                            </m:naryPr>
                            <m:sub>
                              <m:r>
                                <m:rPr>
                                  <m:brk m:alnAt="7"/>
                                </m:rPr>
                                <a:rPr lang="de-DE" b="1" i="1">
                                  <a:latin typeface="Cambria Math" panose="02040503050406030204" pitchFamily="18" charset="0"/>
                                </a:rPr>
                                <m:t>𝒗</m:t>
                              </m:r>
                              <m:r>
                                <m:rPr>
                                  <m:brk m:alnAt="7"/>
                                </m:rPr>
                                <a:rPr lang="de-DE" i="1">
                                  <a:latin typeface="Cambria Math" panose="02040503050406030204" pitchFamily="18" charset="0"/>
                                  <a:ea typeface="Cambria Math" panose="02040503050406030204" pitchFamily="18" charset="0"/>
                                </a:rPr>
                                <m:t>∈</m:t>
                              </m:r>
                              <m:r>
                                <m:rPr>
                                  <m:sty m:val="p"/>
                                </m:rPr>
                                <a:rPr lang="de-DE">
                                  <a:latin typeface="Cambria Math" panose="02040503050406030204" pitchFamily="18" charset="0"/>
                                  <a:ea typeface="Cambria Math" panose="02040503050406030204" pitchFamily="18" charset="0"/>
                                </a:rPr>
                                <m:t>ran</m:t>
                              </m:r>
                              <m:d>
                                <m:dPr>
                                  <m:ctrlPr>
                                    <a:rPr lang="de-DE" i="1">
                                      <a:latin typeface="Cambria Math" panose="02040503050406030204" pitchFamily="18" charset="0"/>
                                      <a:ea typeface="Cambria Math" panose="02040503050406030204" pitchFamily="18" charset="0"/>
                                    </a:rPr>
                                  </m:ctrlPr>
                                </m:dPr>
                                <m:e>
                                  <m:r>
                                    <m:rPr>
                                      <m:brk m:alnAt="7"/>
                                    </m:rPr>
                                    <a:rPr lang="de-DE" b="1" i="1">
                                      <a:latin typeface="Cambria Math" panose="02040503050406030204" pitchFamily="18" charset="0"/>
                                      <a:ea typeface="Cambria Math" panose="02040503050406030204" pitchFamily="18" charset="0"/>
                                    </a:rPr>
                                    <m:t>𝑽</m:t>
                                  </m:r>
                                </m:e>
                              </m:d>
                            </m:sub>
                            <m:sup/>
                            <m:e>
                              <m:r>
                                <a:rPr lang="de-DE" i="1">
                                  <a:latin typeface="Cambria Math" panose="02040503050406030204" pitchFamily="18" charset="0"/>
                                </a:rPr>
                                <m:t>𝑃</m:t>
                              </m:r>
                              <m:d>
                                <m:dPr>
                                  <m:ctrlPr>
                                    <a:rPr lang="de-DE" i="1">
                                      <a:latin typeface="Cambria Math" panose="02040503050406030204" pitchFamily="18" charset="0"/>
                                    </a:rPr>
                                  </m:ctrlPr>
                                </m:dPr>
                                <m:e>
                                  <m:r>
                                    <a:rPr lang="de-DE" b="1" i="1">
                                      <a:latin typeface="Cambria Math" panose="02040503050406030204" pitchFamily="18" charset="0"/>
                                    </a:rPr>
                                    <m:t>𝒖</m:t>
                                  </m:r>
                                  <m:r>
                                    <a:rPr lang="de-DE" b="1" i="1">
                                      <a:latin typeface="Cambria Math" panose="02040503050406030204" pitchFamily="18" charset="0"/>
                                    </a:rPr>
                                    <m:t>,</m:t>
                                  </m:r>
                                  <m:r>
                                    <a:rPr lang="de-DE" b="1" i="1">
                                      <a:latin typeface="Cambria Math" panose="02040503050406030204" pitchFamily="18" charset="0"/>
                                    </a:rPr>
                                    <m:t>𝒗</m:t>
                                  </m:r>
                                  <m:r>
                                    <a:rPr lang="de-DE" i="1">
                                      <a:latin typeface="Cambria Math" panose="02040503050406030204" pitchFamily="18" charset="0"/>
                                    </a:rPr>
                                    <m:t>,</m:t>
                                  </m:r>
                                  <m:r>
                                    <a:rPr lang="de-DE" b="1" i="1">
                                      <a:latin typeface="Cambria Math" panose="02040503050406030204" pitchFamily="18" charset="0"/>
                                    </a:rPr>
                                    <m:t>𝒆</m:t>
                                  </m:r>
                                </m:e>
                              </m:d>
                            </m:e>
                          </m:nary>
                        </m:e>
                      </m:func>
                    </m:oMath>
                  </m:oMathPara>
                </a14:m>
                <a:endParaRPr lang="en-DE" dirty="0"/>
              </a:p>
              <a:p>
                <a:pPr lvl="1"/>
                <a:endParaRPr lang="en-DE" dirty="0"/>
              </a:p>
              <a:p>
                <a:r>
                  <a:rPr lang="en-DE" dirty="0"/>
                  <a:t>Replace lifted sum-out operator with a lifted max-out operator</a:t>
                </a:r>
              </a:p>
              <a:p>
                <a:pPr lvl="1"/>
                <a:endParaRPr lang="en-DE" dirty="0"/>
              </a:p>
            </p:txBody>
          </p:sp>
        </mc:Choice>
        <mc:Fallback xmlns="">
          <p:sp>
            <p:nvSpPr>
              <p:cNvPr id="3" name="Content Placeholder 2">
                <a:extLst>
                  <a:ext uri="{FF2B5EF4-FFF2-40B4-BE49-F238E27FC236}">
                    <a16:creationId xmlns:a16="http://schemas.microsoft.com/office/drawing/2014/main" id="{A42D542F-E86D-30C9-DF79-9FA7C5B0D008}"/>
                  </a:ext>
                </a:extLst>
              </p:cNvPr>
              <p:cNvSpPr>
                <a:spLocks noGrp="1" noRot="1" noChangeAspect="1" noMove="1" noResize="1" noEditPoints="1" noAdjustHandles="1" noChangeArrowheads="1" noChangeShapeType="1" noTextEdit="1"/>
              </p:cNvSpPr>
              <p:nvPr>
                <p:ph idx="1"/>
              </p:nvPr>
            </p:nvSpPr>
            <p:spPr>
              <a:blipFill>
                <a:blip r:embed="rId2"/>
                <a:stretch>
                  <a:fillRect l="-1549" t="-2985"/>
                </a:stretch>
              </a:blipFill>
            </p:spPr>
            <p:txBody>
              <a:bodyPr/>
              <a:lstStyle/>
              <a:p>
                <a:r>
                  <a:rPr lang="en-DE">
                    <a:noFill/>
                  </a:rPr>
                  <a:t> </a:t>
                </a:r>
              </a:p>
            </p:txBody>
          </p:sp>
        </mc:Fallback>
      </mc:AlternateContent>
      <p:sp>
        <p:nvSpPr>
          <p:cNvPr id="4" name="Date Placeholder 3">
            <a:extLst>
              <a:ext uri="{FF2B5EF4-FFF2-40B4-BE49-F238E27FC236}">
                <a16:creationId xmlns:a16="http://schemas.microsoft.com/office/drawing/2014/main" id="{68655D01-CF74-FB3D-CFEE-65DDE64B086A}"/>
              </a:ext>
            </a:extLst>
          </p:cNvPr>
          <p:cNvSpPr>
            <a:spLocks noGrp="1"/>
          </p:cNvSpPr>
          <p:nvPr>
            <p:ph type="dt" sz="half" idx="2"/>
          </p:nvPr>
        </p:nvSpPr>
        <p:spPr/>
        <p:txBody>
          <a:bodyPr/>
          <a:lstStyle/>
          <a:p>
            <a:r>
              <a:rPr lang="de-DE"/>
              <a:t>Exact: Lifting</a:t>
            </a:r>
            <a:endParaRPr lang="en-US" dirty="0"/>
          </a:p>
        </p:txBody>
      </p:sp>
      <p:sp>
        <p:nvSpPr>
          <p:cNvPr id="5" name="Footer Placeholder 4">
            <a:extLst>
              <a:ext uri="{FF2B5EF4-FFF2-40B4-BE49-F238E27FC236}">
                <a16:creationId xmlns:a16="http://schemas.microsoft.com/office/drawing/2014/main" id="{FA9FE71E-C361-472D-C2EA-A183E7B1770C}"/>
              </a:ext>
            </a:extLst>
          </p:cNvPr>
          <p:cNvSpPr>
            <a:spLocks noGrp="1"/>
          </p:cNvSpPr>
          <p:nvPr>
            <p:ph type="ftr" sz="quarter" idx="3"/>
          </p:nvPr>
        </p:nvSpPr>
        <p:spPr/>
        <p:txBody>
          <a:bodyPr/>
          <a:lstStyle/>
          <a:p>
            <a:r>
              <a:rPr lang="en-GB"/>
              <a:t>T. Braun – StaRAI</a:t>
            </a:r>
          </a:p>
        </p:txBody>
      </p:sp>
      <p:sp>
        <p:nvSpPr>
          <p:cNvPr id="6" name="Slide Number Placeholder 5">
            <a:extLst>
              <a:ext uri="{FF2B5EF4-FFF2-40B4-BE49-F238E27FC236}">
                <a16:creationId xmlns:a16="http://schemas.microsoft.com/office/drawing/2014/main" id="{7108F1B9-3183-C871-4783-D4F9D5F2D3C7}"/>
              </a:ext>
            </a:extLst>
          </p:cNvPr>
          <p:cNvSpPr>
            <a:spLocks noGrp="1"/>
          </p:cNvSpPr>
          <p:nvPr>
            <p:ph type="sldNum" sz="quarter" idx="4"/>
          </p:nvPr>
        </p:nvSpPr>
        <p:spPr/>
        <p:txBody>
          <a:bodyPr/>
          <a:lstStyle/>
          <a:p>
            <a:fld id="{67C9959E-8E6B-B04C-9955-EA096F41CA7A}" type="slidenum">
              <a:rPr lang="en-GB" smtClean="0"/>
              <a:t>84</a:t>
            </a:fld>
            <a:endParaRPr lang="en-GB"/>
          </a:p>
        </p:txBody>
      </p:sp>
    </p:spTree>
    <p:extLst>
      <p:ext uri="{BB962C8B-B14F-4D97-AF65-F5344CB8AC3E}">
        <p14:creationId xmlns:p14="http://schemas.microsoft.com/office/powerpoint/2010/main" val="128287402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A9316A-5CCB-6372-B2E1-3C6C704A6068}"/>
              </a:ext>
            </a:extLst>
          </p:cNvPr>
          <p:cNvSpPr>
            <a:spLocks noGrp="1"/>
          </p:cNvSpPr>
          <p:nvPr>
            <p:ph type="title"/>
          </p:nvPr>
        </p:nvSpPr>
        <p:spPr/>
        <p:txBody>
          <a:bodyPr/>
          <a:lstStyle/>
          <a:p>
            <a:r>
              <a:rPr lang="en-DE" dirty="0"/>
              <a:t>Interim Summary</a:t>
            </a:r>
          </a:p>
        </p:txBody>
      </p:sp>
      <p:sp>
        <p:nvSpPr>
          <p:cNvPr id="3" name="Content Placeholder 2">
            <a:extLst>
              <a:ext uri="{FF2B5EF4-FFF2-40B4-BE49-F238E27FC236}">
                <a16:creationId xmlns:a16="http://schemas.microsoft.com/office/drawing/2014/main" id="{877461CE-40E6-18CE-DB21-23DCE4CE9444}"/>
              </a:ext>
            </a:extLst>
          </p:cNvPr>
          <p:cNvSpPr>
            <a:spLocks noGrp="1"/>
          </p:cNvSpPr>
          <p:nvPr>
            <p:ph idx="1"/>
          </p:nvPr>
        </p:nvSpPr>
        <p:spPr/>
        <p:txBody>
          <a:bodyPr/>
          <a:lstStyle/>
          <a:p>
            <a:r>
              <a:rPr lang="en-DE" dirty="0"/>
              <a:t>Parameterised queries</a:t>
            </a:r>
          </a:p>
          <a:p>
            <a:pPr lvl="1"/>
            <a:r>
              <a:rPr lang="en-DE" dirty="0"/>
              <a:t>PRVs as query variables allow for avoiding query-induced groundings</a:t>
            </a:r>
          </a:p>
          <a:p>
            <a:pPr lvl="1"/>
            <a:r>
              <a:rPr lang="en-DE" dirty="0"/>
              <a:t>Count conversion of query logical variables to yield compact distribution over groundings</a:t>
            </a:r>
          </a:p>
          <a:p>
            <a:pPr lvl="1"/>
            <a:r>
              <a:rPr lang="en-DE" dirty="0"/>
              <a:t>Liftable queries / evidence</a:t>
            </a:r>
          </a:p>
          <a:p>
            <a:r>
              <a:rPr lang="en-DE" dirty="0"/>
              <a:t>LJT for multi-query answering</a:t>
            </a:r>
          </a:p>
          <a:p>
            <a:pPr lvl="1"/>
            <a:r>
              <a:rPr lang="en-DE" dirty="0"/>
              <a:t>FO jtree: first-order version of jtree, built from FO dtree</a:t>
            </a:r>
          </a:p>
          <a:p>
            <a:pPr lvl="1"/>
            <a:r>
              <a:rPr lang="en-DE" dirty="0"/>
              <a:t>Procedure same as before (construction, evidence entering, message passing, query answering)</a:t>
            </a:r>
          </a:p>
          <a:p>
            <a:pPr lvl="2"/>
            <a:r>
              <a:rPr lang="en-DE" dirty="0"/>
              <a:t>Algorithm-induced groundings possible ➝ avoid by merging nodes</a:t>
            </a:r>
          </a:p>
          <a:p>
            <a:pPr lvl="1"/>
            <a:r>
              <a:rPr lang="en-GB" dirty="0"/>
              <a:t>C</a:t>
            </a:r>
            <a:r>
              <a:rPr lang="en-DE" dirty="0"/>
              <a:t>omplexity results analogous to LVE / JT</a:t>
            </a:r>
          </a:p>
          <a:p>
            <a:r>
              <a:rPr lang="en-DE" dirty="0"/>
              <a:t>Lifted MPE + MAP</a:t>
            </a:r>
          </a:p>
          <a:p>
            <a:pPr lvl="1"/>
            <a:r>
              <a:rPr lang="en-DE" dirty="0"/>
              <a:t>Most probable assignment for groups of indistinguishable random variables</a:t>
            </a:r>
          </a:p>
          <a:p>
            <a:pPr lvl="1"/>
            <a:r>
              <a:rPr lang="en-DE" dirty="0"/>
              <a:t>Lifted max-out operator</a:t>
            </a:r>
          </a:p>
          <a:p>
            <a:pPr lvl="1"/>
            <a:endParaRPr lang="en-DE" dirty="0"/>
          </a:p>
        </p:txBody>
      </p:sp>
      <p:sp>
        <p:nvSpPr>
          <p:cNvPr id="4" name="Date Placeholder 3">
            <a:extLst>
              <a:ext uri="{FF2B5EF4-FFF2-40B4-BE49-F238E27FC236}">
                <a16:creationId xmlns:a16="http://schemas.microsoft.com/office/drawing/2014/main" id="{85A257D2-7861-285D-469C-A8DE2C52ED63}"/>
              </a:ext>
            </a:extLst>
          </p:cNvPr>
          <p:cNvSpPr>
            <a:spLocks noGrp="1"/>
          </p:cNvSpPr>
          <p:nvPr>
            <p:ph type="dt" sz="half" idx="2"/>
          </p:nvPr>
        </p:nvSpPr>
        <p:spPr/>
        <p:txBody>
          <a:bodyPr/>
          <a:lstStyle/>
          <a:p>
            <a:r>
              <a:rPr lang="de-DE"/>
              <a:t>Exact: Lifting</a:t>
            </a:r>
            <a:endParaRPr lang="en-US" dirty="0"/>
          </a:p>
        </p:txBody>
      </p:sp>
      <p:sp>
        <p:nvSpPr>
          <p:cNvPr id="5" name="Footer Placeholder 4">
            <a:extLst>
              <a:ext uri="{FF2B5EF4-FFF2-40B4-BE49-F238E27FC236}">
                <a16:creationId xmlns:a16="http://schemas.microsoft.com/office/drawing/2014/main" id="{A25D380E-660E-A73A-9B68-841511BE2320}"/>
              </a:ext>
            </a:extLst>
          </p:cNvPr>
          <p:cNvSpPr>
            <a:spLocks noGrp="1"/>
          </p:cNvSpPr>
          <p:nvPr>
            <p:ph type="ftr" sz="quarter" idx="3"/>
          </p:nvPr>
        </p:nvSpPr>
        <p:spPr/>
        <p:txBody>
          <a:bodyPr/>
          <a:lstStyle/>
          <a:p>
            <a:r>
              <a:rPr lang="en-GB"/>
              <a:t>T. Braun – StaRAI</a:t>
            </a:r>
          </a:p>
        </p:txBody>
      </p:sp>
      <p:sp>
        <p:nvSpPr>
          <p:cNvPr id="6" name="Slide Number Placeholder 5">
            <a:extLst>
              <a:ext uri="{FF2B5EF4-FFF2-40B4-BE49-F238E27FC236}">
                <a16:creationId xmlns:a16="http://schemas.microsoft.com/office/drawing/2014/main" id="{7A1FB8C3-D043-ED73-1F0D-94FC3941B1A1}"/>
              </a:ext>
            </a:extLst>
          </p:cNvPr>
          <p:cNvSpPr>
            <a:spLocks noGrp="1"/>
          </p:cNvSpPr>
          <p:nvPr>
            <p:ph type="sldNum" sz="quarter" idx="4"/>
          </p:nvPr>
        </p:nvSpPr>
        <p:spPr/>
        <p:txBody>
          <a:bodyPr/>
          <a:lstStyle/>
          <a:p>
            <a:fld id="{67C9959E-8E6B-B04C-9955-EA096F41CA7A}" type="slidenum">
              <a:rPr lang="en-GB" smtClean="0"/>
              <a:t>85</a:t>
            </a:fld>
            <a:endParaRPr lang="en-GB"/>
          </a:p>
        </p:txBody>
      </p:sp>
    </p:spTree>
    <p:extLst>
      <p:ext uri="{BB962C8B-B14F-4D97-AF65-F5344CB8AC3E}">
        <p14:creationId xmlns:p14="http://schemas.microsoft.com/office/powerpoint/2010/main" val="423178454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6C020717-2DDA-12C1-0A98-9053159F4379}"/>
              </a:ext>
            </a:extLst>
          </p:cNvPr>
          <p:cNvSpPr>
            <a:spLocks noGrp="1"/>
          </p:cNvSpPr>
          <p:nvPr>
            <p:ph type="title"/>
          </p:nvPr>
        </p:nvSpPr>
        <p:spPr/>
        <p:txBody>
          <a:bodyPr/>
          <a:lstStyle/>
          <a:p>
            <a:r>
              <a:rPr lang="en-DE" dirty="0"/>
              <a:t>First-order</a:t>
            </a:r>
            <a:br>
              <a:rPr lang="en-DE" dirty="0"/>
            </a:br>
            <a:r>
              <a:rPr lang="en-DE" dirty="0"/>
              <a:t>Knowledge Compilation</a:t>
            </a:r>
          </a:p>
        </p:txBody>
      </p:sp>
      <p:sp>
        <p:nvSpPr>
          <p:cNvPr id="8" name="Text Placeholder 7">
            <a:extLst>
              <a:ext uri="{FF2B5EF4-FFF2-40B4-BE49-F238E27FC236}">
                <a16:creationId xmlns:a16="http://schemas.microsoft.com/office/drawing/2014/main" id="{E07339B1-9A49-015B-4AE1-84AF2B47470D}"/>
              </a:ext>
            </a:extLst>
          </p:cNvPr>
          <p:cNvSpPr>
            <a:spLocks noGrp="1"/>
          </p:cNvSpPr>
          <p:nvPr>
            <p:ph type="body" idx="1"/>
          </p:nvPr>
        </p:nvSpPr>
        <p:spPr/>
        <p:txBody>
          <a:bodyPr/>
          <a:lstStyle/>
          <a:p>
            <a:r>
              <a:rPr lang="en-DE" dirty="0"/>
              <a:t>Lifting knowledge compilation for MLNs</a:t>
            </a:r>
          </a:p>
        </p:txBody>
      </p:sp>
      <p:sp>
        <p:nvSpPr>
          <p:cNvPr id="4" name="Date Placeholder 3">
            <a:extLst>
              <a:ext uri="{FF2B5EF4-FFF2-40B4-BE49-F238E27FC236}">
                <a16:creationId xmlns:a16="http://schemas.microsoft.com/office/drawing/2014/main" id="{D97A9875-697E-5672-3B6B-EB37577752C0}"/>
              </a:ext>
            </a:extLst>
          </p:cNvPr>
          <p:cNvSpPr>
            <a:spLocks noGrp="1"/>
          </p:cNvSpPr>
          <p:nvPr>
            <p:ph type="dt" sz="half" idx="2"/>
          </p:nvPr>
        </p:nvSpPr>
        <p:spPr/>
        <p:txBody>
          <a:bodyPr/>
          <a:lstStyle/>
          <a:p>
            <a:r>
              <a:rPr lang="de-DE"/>
              <a:t>Exact: Lifting</a:t>
            </a:r>
            <a:endParaRPr lang="en-US" dirty="0"/>
          </a:p>
        </p:txBody>
      </p:sp>
      <p:sp>
        <p:nvSpPr>
          <p:cNvPr id="5" name="Footer Placeholder 4">
            <a:extLst>
              <a:ext uri="{FF2B5EF4-FFF2-40B4-BE49-F238E27FC236}">
                <a16:creationId xmlns:a16="http://schemas.microsoft.com/office/drawing/2014/main" id="{A2F3D4C9-5696-BB54-31C3-17F1D854FE68}"/>
              </a:ext>
            </a:extLst>
          </p:cNvPr>
          <p:cNvSpPr>
            <a:spLocks noGrp="1"/>
          </p:cNvSpPr>
          <p:nvPr>
            <p:ph type="ftr" sz="quarter" idx="3"/>
          </p:nvPr>
        </p:nvSpPr>
        <p:spPr/>
        <p:txBody>
          <a:bodyPr/>
          <a:lstStyle/>
          <a:p>
            <a:r>
              <a:rPr lang="en-GB"/>
              <a:t>T. Braun – StaRAI</a:t>
            </a:r>
          </a:p>
        </p:txBody>
      </p:sp>
      <p:sp>
        <p:nvSpPr>
          <p:cNvPr id="6" name="Slide Number Placeholder 5">
            <a:extLst>
              <a:ext uri="{FF2B5EF4-FFF2-40B4-BE49-F238E27FC236}">
                <a16:creationId xmlns:a16="http://schemas.microsoft.com/office/drawing/2014/main" id="{BAD00811-437C-B4DB-C676-C233623774DB}"/>
              </a:ext>
            </a:extLst>
          </p:cNvPr>
          <p:cNvSpPr>
            <a:spLocks noGrp="1"/>
          </p:cNvSpPr>
          <p:nvPr>
            <p:ph type="sldNum" sz="quarter" idx="4"/>
          </p:nvPr>
        </p:nvSpPr>
        <p:spPr/>
        <p:txBody>
          <a:bodyPr/>
          <a:lstStyle/>
          <a:p>
            <a:fld id="{67C9959E-8E6B-B04C-9955-EA096F41CA7A}" type="slidenum">
              <a:rPr lang="en-GB" smtClean="0"/>
              <a:t>86</a:t>
            </a:fld>
            <a:endParaRPr lang="en-GB"/>
          </a:p>
        </p:txBody>
      </p:sp>
      <p:grpSp>
        <p:nvGrpSpPr>
          <p:cNvPr id="9" name="Group 8">
            <a:extLst>
              <a:ext uri="{FF2B5EF4-FFF2-40B4-BE49-F238E27FC236}">
                <a16:creationId xmlns:a16="http://schemas.microsoft.com/office/drawing/2014/main" id="{560FA8CB-50CB-1779-3E20-7DF2F09467EF}"/>
              </a:ext>
            </a:extLst>
          </p:cNvPr>
          <p:cNvGrpSpPr/>
          <p:nvPr/>
        </p:nvGrpSpPr>
        <p:grpSpPr>
          <a:xfrm>
            <a:off x="6256314" y="2214619"/>
            <a:ext cx="5573833" cy="979897"/>
            <a:chOff x="6257842" y="3886413"/>
            <a:chExt cx="5573833" cy="979897"/>
          </a:xfrm>
        </p:grpSpPr>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785D9919-9ED0-0617-3ECD-26B3D7C24F2A}"/>
                    </a:ext>
                  </a:extLst>
                </p:cNvPr>
                <p:cNvSpPr txBox="1"/>
                <p:nvPr/>
              </p:nvSpPr>
              <p:spPr>
                <a:xfrm>
                  <a:off x="7903029" y="3886413"/>
                  <a:ext cx="3928645" cy="369332"/>
                </a:xfrm>
                <a:prstGeom prst="rect">
                  <a:avLst/>
                </a:prstGeom>
                <a:solidFill>
                  <a:schemeClr val="bg1"/>
                </a:solidFill>
              </p:spPr>
              <p:style>
                <a:lnRef idx="0">
                  <a:schemeClr val="accent1"/>
                </a:lnRef>
                <a:fillRef idx="3">
                  <a:schemeClr val="accent1"/>
                </a:fillRef>
                <a:effectRef idx="3">
                  <a:schemeClr val="accent1"/>
                </a:effectRef>
                <a:fontRef idx="minor">
                  <a:schemeClr val="lt1"/>
                </a:fontRef>
              </p:style>
              <p:txBody>
                <a:bodyPr wrap="square" rtlCol="0">
                  <a:spAutoFit/>
                </a:bodyPr>
                <a:lstStyle/>
                <a:p>
                  <a:pPr>
                    <a:tabLst>
                      <a:tab pos="530225" algn="l"/>
                    </a:tabLst>
                  </a:pPr>
                  <a14:m>
                    <m:oMathPara xmlns:m="http://schemas.openxmlformats.org/officeDocument/2006/math">
                      <m:oMathParaPr>
                        <m:jc m:val="centerGroup"/>
                      </m:oMathParaPr>
                      <m:oMath xmlns:m="http://schemas.openxmlformats.org/officeDocument/2006/math">
                        <m:r>
                          <a:rPr lang="de-DE" i="1" dirty="0" smtClean="0">
                            <a:solidFill>
                              <a:schemeClr val="accent1"/>
                            </a:solidFill>
                            <a:latin typeface="Cambria Math" panose="02040503050406030204" pitchFamily="18" charset="0"/>
                          </a:rPr>
                          <m:t>1</m:t>
                        </m:r>
                        <m:r>
                          <a:rPr lang="de-DE" b="0" i="1" dirty="0" smtClean="0">
                            <a:solidFill>
                              <a:schemeClr val="accent1"/>
                            </a:solidFill>
                            <a:latin typeface="Cambria Math" panose="02040503050406030204" pitchFamily="18" charset="0"/>
                          </a:rPr>
                          <m:t>0 </m:t>
                        </m:r>
                        <m:r>
                          <a:rPr lang="en-GB" i="1" dirty="0" smtClean="0">
                            <a:solidFill>
                              <a:schemeClr val="tx1"/>
                            </a:solidFill>
                            <a:latin typeface="Cambria Math" panose="02040503050406030204" pitchFamily="18" charset="0"/>
                          </a:rPr>
                          <m:t>𝑃𝑟𝑒𝑠𝑒𝑛𝑡𝑠</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𝑋</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𝑃</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𝐶</m:t>
                            </m:r>
                          </m:e>
                        </m:d>
                        <m:r>
                          <a:rPr lang="en-GB" i="1" dirty="0" smtClean="0">
                            <a:solidFill>
                              <a:schemeClr val="tx1"/>
                            </a:solidFill>
                            <a:latin typeface="Cambria Math" panose="02040503050406030204" pitchFamily="18" charset="0"/>
                          </a:rPr>
                          <m:t>⇒</m:t>
                        </m:r>
                        <m:r>
                          <a:rPr lang="en-GB" i="1" dirty="0" smtClean="0">
                            <a:solidFill>
                              <a:schemeClr val="tx1"/>
                            </a:solidFill>
                            <a:latin typeface="Cambria Math" panose="02040503050406030204" pitchFamily="18" charset="0"/>
                          </a:rPr>
                          <m:t>𝐴𝑡𝑡𝑒𝑛𝑑𝑠</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𝑋</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𝐶</m:t>
                            </m:r>
                          </m:e>
                        </m:d>
                      </m:oMath>
                    </m:oMathPara>
                  </a14:m>
                  <a:endParaRPr lang="en-GB" dirty="0">
                    <a:solidFill>
                      <a:schemeClr val="tx1"/>
                    </a:solidFill>
                  </a:endParaRPr>
                </a:p>
              </p:txBody>
            </p:sp>
          </mc:Choice>
          <mc:Fallback xmlns="">
            <p:sp>
              <p:nvSpPr>
                <p:cNvPr id="12" name="TextBox 11">
                  <a:extLst>
                    <a:ext uri="{FF2B5EF4-FFF2-40B4-BE49-F238E27FC236}">
                      <a16:creationId xmlns:a16="http://schemas.microsoft.com/office/drawing/2014/main" id="{43C6B48E-BF31-F54B-A857-4E81BC5A6FA9}"/>
                    </a:ext>
                  </a:extLst>
                </p:cNvPr>
                <p:cNvSpPr txBox="1">
                  <a:spLocks noRot="1" noChangeAspect="1" noMove="1" noResize="1" noEditPoints="1" noAdjustHandles="1" noChangeArrowheads="1" noChangeShapeType="1" noTextEdit="1"/>
                </p:cNvSpPr>
                <p:nvPr/>
              </p:nvSpPr>
              <p:spPr>
                <a:xfrm>
                  <a:off x="7903029" y="3886413"/>
                  <a:ext cx="3928645" cy="369332"/>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E1606338-96A4-068D-7D16-D4EA621411C9}"/>
                    </a:ext>
                  </a:extLst>
                </p:cNvPr>
                <p:cNvSpPr txBox="1"/>
                <p:nvPr/>
              </p:nvSpPr>
              <p:spPr>
                <a:xfrm>
                  <a:off x="6257842" y="4496978"/>
                  <a:ext cx="5573833" cy="369332"/>
                </a:xfrm>
                <a:prstGeom prst="rect">
                  <a:avLst/>
                </a:prstGeom>
                <a:solidFill>
                  <a:schemeClr val="bg1"/>
                </a:solidFill>
              </p:spPr>
              <p:style>
                <a:lnRef idx="0">
                  <a:schemeClr val="accent1"/>
                </a:lnRef>
                <a:fillRef idx="3">
                  <a:schemeClr val="accent1"/>
                </a:fillRef>
                <a:effectRef idx="3">
                  <a:schemeClr val="accent1"/>
                </a:effectRef>
                <a:fontRef idx="minor">
                  <a:schemeClr val="lt1"/>
                </a:fontRef>
              </p:style>
              <p:txBody>
                <a:bodyPr wrap="square" rtlCol="0">
                  <a:spAutoFit/>
                </a:bodyPr>
                <a:lstStyle/>
                <a:p>
                  <a:pPr>
                    <a:tabLst>
                      <a:tab pos="530225" algn="l"/>
                    </a:tabLst>
                  </a:pPr>
                  <a14:m>
                    <m:oMathPara xmlns:m="http://schemas.openxmlformats.org/officeDocument/2006/math">
                      <m:oMathParaPr>
                        <m:jc m:val="centerGroup"/>
                      </m:oMathParaPr>
                      <m:oMath xmlns:m="http://schemas.openxmlformats.org/officeDocument/2006/math">
                        <m:r>
                          <a:rPr lang="en-GB" i="1" dirty="0" smtClean="0">
                            <a:solidFill>
                              <a:schemeClr val="accent1"/>
                            </a:solidFill>
                            <a:latin typeface="Cambria Math" panose="02040503050406030204" pitchFamily="18" charset="0"/>
                          </a:rPr>
                          <m:t>3.75</m:t>
                        </m:r>
                        <m:r>
                          <a:rPr lang="en-GB" i="1" dirty="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𝑃𝑢𝑏𝑙𝑖𝑠h𝑒𝑠</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𝑋</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𝐶</m:t>
                            </m:r>
                          </m:e>
                        </m:d>
                        <m:r>
                          <a:rPr lang="en-GB" i="1" dirty="0" smtClean="0">
                            <a:solidFill>
                              <a:schemeClr val="tx1"/>
                            </a:solidFill>
                            <a:latin typeface="Cambria Math" panose="02040503050406030204" pitchFamily="18" charset="0"/>
                          </a:rPr>
                          <m:t>∧</m:t>
                        </m:r>
                        <m:r>
                          <a:rPr lang="en-GB" i="1" dirty="0" err="1" smtClean="0">
                            <a:solidFill>
                              <a:schemeClr val="tx1"/>
                            </a:solidFill>
                            <a:latin typeface="Cambria Math" panose="02040503050406030204" pitchFamily="18" charset="0"/>
                          </a:rPr>
                          <m:t>𝐹𝑎𝑟𝐴𝑤𝑎𝑦</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𝐶</m:t>
                            </m:r>
                          </m:e>
                        </m:d>
                        <m:r>
                          <a:rPr lang="en-GB" i="1" dirty="0" smtClean="0">
                            <a:solidFill>
                              <a:schemeClr val="tx1"/>
                            </a:solidFill>
                            <a:latin typeface="Cambria Math" panose="02040503050406030204" pitchFamily="18" charset="0"/>
                          </a:rPr>
                          <m:t>⇒</m:t>
                        </m:r>
                        <m:r>
                          <a:rPr lang="en-GB" i="1" dirty="0" smtClean="0">
                            <a:solidFill>
                              <a:schemeClr val="tx1"/>
                            </a:solidFill>
                            <a:latin typeface="Cambria Math" panose="02040503050406030204" pitchFamily="18" charset="0"/>
                          </a:rPr>
                          <m:t>𝐴𝑡𝑡𝑒𝑛𝑑𝑠</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𝑋</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𝐶</m:t>
                            </m:r>
                          </m:e>
                        </m:d>
                      </m:oMath>
                    </m:oMathPara>
                  </a14:m>
                  <a:endParaRPr lang="en-GB" dirty="0">
                    <a:solidFill>
                      <a:schemeClr val="tx1"/>
                    </a:solidFill>
                  </a:endParaRPr>
                </a:p>
              </p:txBody>
            </p:sp>
          </mc:Choice>
          <mc:Fallback xmlns="">
            <p:sp>
              <p:nvSpPr>
                <p:cNvPr id="13" name="TextBox 12">
                  <a:extLst>
                    <a:ext uri="{FF2B5EF4-FFF2-40B4-BE49-F238E27FC236}">
                      <a16:creationId xmlns:a16="http://schemas.microsoft.com/office/drawing/2014/main" id="{F00BC683-5DF6-5548-BFAB-963E7F14BD51}"/>
                    </a:ext>
                  </a:extLst>
                </p:cNvPr>
                <p:cNvSpPr txBox="1">
                  <a:spLocks noRot="1" noChangeAspect="1" noMove="1" noResize="1" noEditPoints="1" noAdjustHandles="1" noChangeArrowheads="1" noChangeShapeType="1" noTextEdit="1"/>
                </p:cNvSpPr>
                <p:nvPr/>
              </p:nvSpPr>
              <p:spPr>
                <a:xfrm>
                  <a:off x="6257842" y="4496978"/>
                  <a:ext cx="5573833" cy="369332"/>
                </a:xfrm>
                <a:prstGeom prst="rect">
                  <a:avLst/>
                </a:prstGeom>
                <a:blipFill>
                  <a:blip r:embed="rId4"/>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1569065078"/>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F2D403-9066-9446-BB5D-ABA1E978297C}"/>
              </a:ext>
            </a:extLst>
          </p:cNvPr>
          <p:cNvSpPr>
            <a:spLocks noGrp="1"/>
          </p:cNvSpPr>
          <p:nvPr>
            <p:ph type="title"/>
          </p:nvPr>
        </p:nvSpPr>
        <p:spPr/>
        <p:txBody>
          <a:bodyPr/>
          <a:lstStyle/>
          <a:p>
            <a:r>
              <a:rPr lang="en-GB" dirty="0"/>
              <a:t>Remember: Markov Logic Networks (MLNs)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6CD0DA62-7567-9E46-AEDF-B267B850AEBC}"/>
                  </a:ext>
                </a:extLst>
              </p:cNvPr>
              <p:cNvSpPr>
                <a:spLocks noGrp="1"/>
              </p:cNvSpPr>
              <p:nvPr>
                <p:ph idx="1"/>
              </p:nvPr>
            </p:nvSpPr>
            <p:spPr/>
            <p:txBody>
              <a:bodyPr>
                <a:normAutofit/>
              </a:bodyPr>
              <a:lstStyle/>
              <a:p>
                <a:r>
                  <a:rPr lang="en-GB" dirty="0"/>
                  <a:t>Again: First-order view on probabilistic modelling</a:t>
                </a:r>
              </a:p>
              <a:p>
                <a:r>
                  <a:rPr lang="en-GB" dirty="0"/>
                  <a:t>Use logical formulas to specify potential functions</a:t>
                </a:r>
              </a:p>
              <a:p>
                <a:pPr lvl="1"/>
                <a:r>
                  <a:rPr lang="en-GB" dirty="0"/>
                  <a:t>Weights for each formula induce a full joint again</a:t>
                </a:r>
              </a:p>
              <a:p>
                <a:pPr lvl="2"/>
                <a:r>
                  <a:rPr lang="en-GB" dirty="0"/>
                  <a:t>Lower weight if constraint does not hold all the time</a:t>
                </a:r>
              </a:p>
              <a:p>
                <a:pPr lvl="2"/>
                <a14:m>
                  <m:oMath xmlns:m="http://schemas.openxmlformats.org/officeDocument/2006/math">
                    <m:r>
                      <a:rPr lang="en-GB" i="1" smtClean="0">
                        <a:latin typeface="Cambria Math" panose="02040503050406030204" pitchFamily="18" charset="0"/>
                        <a:ea typeface="Cambria Math" panose="02040503050406030204" pitchFamily="18" charset="0"/>
                      </a:rPr>
                      <m:t>∞</m:t>
                    </m:r>
                  </m:oMath>
                </a14:m>
                <a:r>
                  <a:rPr lang="en-GB" dirty="0"/>
                  <a:t> weight for hard constraints, in practice either a high weight or only worlds considered that satisfy hard constraints</a:t>
                </a:r>
              </a:p>
              <a:p>
                <a:r>
                  <a:rPr lang="en-GB" dirty="0"/>
                  <a:t>Next slides</a:t>
                </a:r>
              </a:p>
              <a:p>
                <a:pPr lvl="1"/>
                <a:r>
                  <a:rPr lang="en-GB" dirty="0"/>
                  <a:t>Syntax of MLNs</a:t>
                </a:r>
              </a:p>
              <a:p>
                <a:pPr lvl="1"/>
                <a:r>
                  <a:rPr lang="en-GB" dirty="0"/>
                  <a:t>Semantics of MLNs</a:t>
                </a:r>
              </a:p>
            </p:txBody>
          </p:sp>
        </mc:Choice>
        <mc:Fallback xmlns="">
          <p:sp>
            <p:nvSpPr>
              <p:cNvPr id="3" name="Content Placeholder 2">
                <a:extLst>
                  <a:ext uri="{FF2B5EF4-FFF2-40B4-BE49-F238E27FC236}">
                    <a16:creationId xmlns:a16="http://schemas.microsoft.com/office/drawing/2014/main" id="{6CD0DA62-7567-9E46-AEDF-B267B850AEBC}"/>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CCCF1E10-822B-AA45-B81F-0E0EBD92C483}"/>
              </a:ext>
            </a:extLst>
          </p:cNvPr>
          <p:cNvSpPr>
            <a:spLocks noGrp="1"/>
          </p:cNvSpPr>
          <p:nvPr>
            <p:ph type="dt" sz="half" idx="2"/>
          </p:nvPr>
        </p:nvSpPr>
        <p:spPr/>
        <p:txBody>
          <a:bodyPr/>
          <a:lstStyle/>
          <a:p>
            <a:r>
              <a:rPr lang="de-DE"/>
              <a:t>PRMs</a:t>
            </a:r>
            <a:endParaRPr lang="en-US" dirty="0"/>
          </a:p>
        </p:txBody>
      </p:sp>
      <p:sp>
        <p:nvSpPr>
          <p:cNvPr id="14" name="Footer Placeholder 13">
            <a:extLst>
              <a:ext uri="{FF2B5EF4-FFF2-40B4-BE49-F238E27FC236}">
                <a16:creationId xmlns:a16="http://schemas.microsoft.com/office/drawing/2014/main" id="{B7EDF69C-F487-EA4A-A757-787DEDE0020C}"/>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DF98350C-41D7-3144-8200-C86754AB81AA}"/>
              </a:ext>
            </a:extLst>
          </p:cNvPr>
          <p:cNvSpPr>
            <a:spLocks noGrp="1"/>
          </p:cNvSpPr>
          <p:nvPr>
            <p:ph type="sldNum" sz="quarter" idx="4"/>
          </p:nvPr>
        </p:nvSpPr>
        <p:spPr/>
        <p:txBody>
          <a:bodyPr/>
          <a:lstStyle/>
          <a:p>
            <a:fld id="{67C9959E-8E6B-B04C-9955-EA096F41CA7A}" type="slidenum">
              <a:rPr lang="en-GB" smtClean="0"/>
              <a:t>87</a:t>
            </a:fld>
            <a:endParaRPr lang="en-GB"/>
          </a:p>
        </p:txBody>
      </p:sp>
      <p:sp>
        <p:nvSpPr>
          <p:cNvPr id="13" name="Rectangle 12">
            <a:extLst>
              <a:ext uri="{FF2B5EF4-FFF2-40B4-BE49-F238E27FC236}">
                <a16:creationId xmlns:a16="http://schemas.microsoft.com/office/drawing/2014/main" id="{18155A55-75B0-8D4C-A538-2BAB0CF34B96}"/>
              </a:ext>
            </a:extLst>
          </p:cNvPr>
          <p:cNvSpPr/>
          <p:nvPr/>
        </p:nvSpPr>
        <p:spPr>
          <a:xfrm>
            <a:off x="3092778" y="6328844"/>
            <a:ext cx="6005744" cy="246221"/>
          </a:xfrm>
          <a:prstGeom prst="rect">
            <a:avLst/>
          </a:prstGeom>
        </p:spPr>
        <p:txBody>
          <a:bodyPr wrap="square">
            <a:spAutoFit/>
          </a:bodyPr>
          <a:lstStyle/>
          <a:p>
            <a:pPr algn="ctr"/>
            <a:r>
              <a:rPr lang="en-GB" sz="1000" dirty="0">
                <a:solidFill>
                  <a:schemeClr val="tx1">
                    <a:lumMod val="60000"/>
                    <a:lumOff val="40000"/>
                  </a:schemeClr>
                </a:solidFill>
              </a:rPr>
              <a:t>Matthew Richardson and Pedro </a:t>
            </a:r>
            <a:r>
              <a:rPr lang="en-GB" sz="1000" dirty="0" err="1">
                <a:solidFill>
                  <a:schemeClr val="tx1">
                    <a:lumMod val="60000"/>
                    <a:lumOff val="40000"/>
                  </a:schemeClr>
                </a:solidFill>
              </a:rPr>
              <a:t>Domingos</a:t>
            </a:r>
            <a:r>
              <a:rPr lang="en-GB" sz="1000" dirty="0">
                <a:solidFill>
                  <a:schemeClr val="tx1">
                    <a:lumMod val="60000"/>
                    <a:lumOff val="40000"/>
                  </a:schemeClr>
                </a:solidFill>
              </a:rPr>
              <a:t>: Markov Logic Networks. In: </a:t>
            </a:r>
            <a:r>
              <a:rPr lang="en-GB" sz="1000" i="1" dirty="0">
                <a:solidFill>
                  <a:schemeClr val="tx1">
                    <a:lumMod val="60000"/>
                    <a:lumOff val="40000"/>
                  </a:schemeClr>
                </a:solidFill>
              </a:rPr>
              <a:t>Machine Learning</a:t>
            </a:r>
            <a:r>
              <a:rPr lang="en-GB" sz="1000" dirty="0">
                <a:solidFill>
                  <a:schemeClr val="tx1">
                    <a:lumMod val="60000"/>
                    <a:lumOff val="40000"/>
                  </a:schemeClr>
                </a:solidFill>
              </a:rPr>
              <a:t>, 2006.</a:t>
            </a:r>
          </a:p>
        </p:txBody>
      </p:sp>
      <p:grpSp>
        <p:nvGrpSpPr>
          <p:cNvPr id="19" name="Group 18">
            <a:extLst>
              <a:ext uri="{FF2B5EF4-FFF2-40B4-BE49-F238E27FC236}">
                <a16:creationId xmlns:a16="http://schemas.microsoft.com/office/drawing/2014/main" id="{48B93CBB-034D-2041-A922-7D8E60AF306F}"/>
              </a:ext>
            </a:extLst>
          </p:cNvPr>
          <p:cNvGrpSpPr/>
          <p:nvPr/>
        </p:nvGrpSpPr>
        <p:grpSpPr>
          <a:xfrm>
            <a:off x="2926515" y="4428328"/>
            <a:ext cx="8905160" cy="1477586"/>
            <a:chOff x="2926515" y="3388724"/>
            <a:chExt cx="8905160" cy="1477586"/>
          </a:xfrm>
        </p:grpSpPr>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8BA7BDE0-9FA3-C140-9CEE-93CF5119E2B3}"/>
                    </a:ext>
                  </a:extLst>
                </p:cNvPr>
                <p:cNvSpPr txBox="1"/>
                <p:nvPr/>
              </p:nvSpPr>
              <p:spPr>
                <a:xfrm>
                  <a:off x="7959777" y="3886413"/>
                  <a:ext cx="3871897" cy="369332"/>
                </a:xfrm>
                <a:prstGeom prst="rect">
                  <a:avLst/>
                </a:prstGeom>
                <a:solidFill>
                  <a:schemeClr val="bg1"/>
                </a:solidFill>
              </p:spPr>
              <p:style>
                <a:lnRef idx="0">
                  <a:schemeClr val="accent1"/>
                </a:lnRef>
                <a:fillRef idx="3">
                  <a:schemeClr val="accent1"/>
                </a:fillRef>
                <a:effectRef idx="3">
                  <a:schemeClr val="accent1"/>
                </a:effectRef>
                <a:fontRef idx="minor">
                  <a:schemeClr val="lt1"/>
                </a:fontRef>
              </p:style>
              <p:txBody>
                <a:bodyPr wrap="square" rtlCol="0">
                  <a:spAutoFit/>
                </a:bodyPr>
                <a:lstStyle/>
                <a:p>
                  <a:pPr>
                    <a:tabLst>
                      <a:tab pos="530225" algn="l"/>
                    </a:tabLst>
                  </a:pPr>
                  <a14:m>
                    <m:oMathPara xmlns:m="http://schemas.openxmlformats.org/officeDocument/2006/math">
                      <m:oMathParaPr>
                        <m:jc m:val="centerGroup"/>
                      </m:oMathParaPr>
                      <m:oMath xmlns:m="http://schemas.openxmlformats.org/officeDocument/2006/math">
                        <m:r>
                          <a:rPr lang="en-GB" i="1" dirty="0" smtClean="0">
                            <a:solidFill>
                              <a:schemeClr val="accent1"/>
                            </a:solidFill>
                            <a:latin typeface="Cambria Math" panose="02040503050406030204" pitchFamily="18" charset="0"/>
                          </a:rPr>
                          <m:t>∞</m:t>
                        </m:r>
                        <m:r>
                          <a:rPr lang="de-DE" b="0" i="1" dirty="0" smtClean="0">
                            <a:solidFill>
                              <a:schemeClr val="accent1"/>
                            </a:solidFill>
                            <a:latin typeface="Cambria Math" panose="02040503050406030204" pitchFamily="18" charset="0"/>
                          </a:rPr>
                          <m:t> </m:t>
                        </m:r>
                        <m:r>
                          <a:rPr lang="en-GB" i="1" dirty="0" smtClean="0">
                            <a:solidFill>
                              <a:schemeClr val="tx1"/>
                            </a:solidFill>
                            <a:latin typeface="Cambria Math" panose="02040503050406030204" pitchFamily="18" charset="0"/>
                          </a:rPr>
                          <m:t>𝑃𝑟𝑒𝑠𝑒𝑛𝑡𝑠</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𝑋</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𝑃</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𝐶</m:t>
                            </m:r>
                          </m:e>
                        </m:d>
                        <m:r>
                          <a:rPr lang="en-GB" i="1" dirty="0" smtClean="0">
                            <a:solidFill>
                              <a:schemeClr val="tx1"/>
                            </a:solidFill>
                            <a:latin typeface="Cambria Math" panose="02040503050406030204" pitchFamily="18" charset="0"/>
                          </a:rPr>
                          <m:t>⇒</m:t>
                        </m:r>
                        <m:r>
                          <a:rPr lang="en-GB" i="1" dirty="0" smtClean="0">
                            <a:solidFill>
                              <a:schemeClr val="tx1"/>
                            </a:solidFill>
                            <a:latin typeface="Cambria Math" panose="02040503050406030204" pitchFamily="18" charset="0"/>
                          </a:rPr>
                          <m:t>𝐴𝑡𝑡𝑒𝑛𝑑𝑠</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𝑋</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𝐶</m:t>
                            </m:r>
                          </m:e>
                        </m:d>
                      </m:oMath>
                    </m:oMathPara>
                  </a14:m>
                  <a:endParaRPr lang="en-GB" dirty="0">
                    <a:solidFill>
                      <a:schemeClr val="tx1"/>
                    </a:solidFill>
                  </a:endParaRPr>
                </a:p>
              </p:txBody>
            </p:sp>
          </mc:Choice>
          <mc:Fallback xmlns="">
            <p:sp>
              <p:nvSpPr>
                <p:cNvPr id="15" name="TextBox 14">
                  <a:extLst>
                    <a:ext uri="{FF2B5EF4-FFF2-40B4-BE49-F238E27FC236}">
                      <a16:creationId xmlns:a16="http://schemas.microsoft.com/office/drawing/2014/main" id="{8BA7BDE0-9FA3-C140-9CEE-93CF5119E2B3}"/>
                    </a:ext>
                  </a:extLst>
                </p:cNvPr>
                <p:cNvSpPr txBox="1">
                  <a:spLocks noRot="1" noChangeAspect="1" noMove="1" noResize="1" noEditPoints="1" noAdjustHandles="1" noChangeArrowheads="1" noChangeShapeType="1" noTextEdit="1"/>
                </p:cNvSpPr>
                <p:nvPr/>
              </p:nvSpPr>
              <p:spPr>
                <a:xfrm>
                  <a:off x="7959777" y="3886413"/>
                  <a:ext cx="3871897" cy="369332"/>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 name="TextBox 15">
                  <a:extLst>
                    <a:ext uri="{FF2B5EF4-FFF2-40B4-BE49-F238E27FC236}">
                      <a16:creationId xmlns:a16="http://schemas.microsoft.com/office/drawing/2014/main" id="{C180705B-A2D0-5442-ABDD-E3DEE4CB225D}"/>
                    </a:ext>
                  </a:extLst>
                </p:cNvPr>
                <p:cNvSpPr txBox="1"/>
                <p:nvPr/>
              </p:nvSpPr>
              <p:spPr>
                <a:xfrm>
                  <a:off x="6257842" y="4496978"/>
                  <a:ext cx="5573833" cy="369332"/>
                </a:xfrm>
                <a:prstGeom prst="rect">
                  <a:avLst/>
                </a:prstGeom>
                <a:solidFill>
                  <a:schemeClr val="bg1"/>
                </a:solidFill>
              </p:spPr>
              <p:style>
                <a:lnRef idx="0">
                  <a:schemeClr val="accent1"/>
                </a:lnRef>
                <a:fillRef idx="3">
                  <a:schemeClr val="accent1"/>
                </a:fillRef>
                <a:effectRef idx="3">
                  <a:schemeClr val="accent1"/>
                </a:effectRef>
                <a:fontRef idx="minor">
                  <a:schemeClr val="lt1"/>
                </a:fontRef>
              </p:style>
              <p:txBody>
                <a:bodyPr wrap="square" rtlCol="0">
                  <a:spAutoFit/>
                </a:bodyPr>
                <a:lstStyle/>
                <a:p>
                  <a:pPr>
                    <a:tabLst>
                      <a:tab pos="530225" algn="l"/>
                    </a:tabLst>
                  </a:pPr>
                  <a14:m>
                    <m:oMathPara xmlns:m="http://schemas.openxmlformats.org/officeDocument/2006/math">
                      <m:oMathParaPr>
                        <m:jc m:val="centerGroup"/>
                      </m:oMathParaPr>
                      <m:oMath xmlns:m="http://schemas.openxmlformats.org/officeDocument/2006/math">
                        <m:r>
                          <a:rPr lang="en-GB" i="1" dirty="0" smtClean="0">
                            <a:solidFill>
                              <a:schemeClr val="accent1"/>
                            </a:solidFill>
                            <a:latin typeface="Cambria Math" panose="02040503050406030204" pitchFamily="18" charset="0"/>
                          </a:rPr>
                          <m:t>3.75</m:t>
                        </m:r>
                        <m:r>
                          <a:rPr lang="en-GB" i="1" dirty="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𝑃𝑢𝑏𝑙𝑖𝑠h𝑒𝑠</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𝑋</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𝐶</m:t>
                            </m:r>
                          </m:e>
                        </m:d>
                        <m:r>
                          <a:rPr lang="en-GB" i="1" dirty="0" smtClean="0">
                            <a:solidFill>
                              <a:schemeClr val="tx1"/>
                            </a:solidFill>
                            <a:latin typeface="Cambria Math" panose="02040503050406030204" pitchFamily="18" charset="0"/>
                          </a:rPr>
                          <m:t>∧</m:t>
                        </m:r>
                        <m:r>
                          <a:rPr lang="en-GB" i="1" dirty="0" err="1" smtClean="0">
                            <a:solidFill>
                              <a:schemeClr val="tx1"/>
                            </a:solidFill>
                            <a:latin typeface="Cambria Math" panose="02040503050406030204" pitchFamily="18" charset="0"/>
                          </a:rPr>
                          <m:t>𝐹𝑎𝑟𝐴𝑤𝑎𝑦</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𝐶</m:t>
                            </m:r>
                          </m:e>
                        </m:d>
                        <m:r>
                          <a:rPr lang="en-GB" i="1" dirty="0" smtClean="0">
                            <a:solidFill>
                              <a:schemeClr val="tx1"/>
                            </a:solidFill>
                            <a:latin typeface="Cambria Math" panose="02040503050406030204" pitchFamily="18" charset="0"/>
                          </a:rPr>
                          <m:t>⇒</m:t>
                        </m:r>
                        <m:r>
                          <a:rPr lang="en-GB" i="1" dirty="0" smtClean="0">
                            <a:solidFill>
                              <a:schemeClr val="tx1"/>
                            </a:solidFill>
                            <a:latin typeface="Cambria Math" panose="02040503050406030204" pitchFamily="18" charset="0"/>
                          </a:rPr>
                          <m:t>𝐴𝑡𝑡𝑒𝑛𝑑𝑠</m:t>
                        </m:r>
                        <m:d>
                          <m:dPr>
                            <m:ctrlPr>
                              <a:rPr lang="en-GB" i="1" dirty="0" smtClean="0">
                                <a:solidFill>
                                  <a:schemeClr val="tx1"/>
                                </a:solidFill>
                                <a:latin typeface="Cambria Math" panose="02040503050406030204" pitchFamily="18" charset="0"/>
                              </a:rPr>
                            </m:ctrlPr>
                          </m:dPr>
                          <m:e>
                            <m:r>
                              <a:rPr lang="en-GB" i="1" dirty="0" smtClean="0">
                                <a:solidFill>
                                  <a:schemeClr val="tx1"/>
                                </a:solidFill>
                                <a:latin typeface="Cambria Math" panose="02040503050406030204" pitchFamily="18" charset="0"/>
                              </a:rPr>
                              <m:t>𝑋</m:t>
                            </m:r>
                            <m:r>
                              <a:rPr lang="en-GB" i="1" dirty="0" smtClean="0">
                                <a:solidFill>
                                  <a:schemeClr val="tx1"/>
                                </a:solidFill>
                                <a:latin typeface="Cambria Math" panose="02040503050406030204" pitchFamily="18" charset="0"/>
                              </a:rPr>
                              <m:t>, </m:t>
                            </m:r>
                            <m:r>
                              <a:rPr lang="en-GB" i="1" dirty="0" smtClean="0">
                                <a:solidFill>
                                  <a:schemeClr val="tx1"/>
                                </a:solidFill>
                                <a:latin typeface="Cambria Math" panose="02040503050406030204" pitchFamily="18" charset="0"/>
                              </a:rPr>
                              <m:t>𝐶</m:t>
                            </m:r>
                          </m:e>
                        </m:d>
                      </m:oMath>
                    </m:oMathPara>
                  </a14:m>
                  <a:endParaRPr lang="en-GB" dirty="0">
                    <a:solidFill>
                      <a:schemeClr val="tx1"/>
                    </a:solidFill>
                  </a:endParaRPr>
                </a:p>
              </p:txBody>
            </p:sp>
          </mc:Choice>
          <mc:Fallback xmlns="">
            <p:sp>
              <p:nvSpPr>
                <p:cNvPr id="16" name="TextBox 15">
                  <a:extLst>
                    <a:ext uri="{FF2B5EF4-FFF2-40B4-BE49-F238E27FC236}">
                      <a16:creationId xmlns:a16="http://schemas.microsoft.com/office/drawing/2014/main" id="{C180705B-A2D0-5442-ABDD-E3DEE4CB225D}"/>
                    </a:ext>
                  </a:extLst>
                </p:cNvPr>
                <p:cNvSpPr txBox="1">
                  <a:spLocks noRot="1" noChangeAspect="1" noMove="1" noResize="1" noEditPoints="1" noAdjustHandles="1" noChangeArrowheads="1" noChangeShapeType="1" noTextEdit="1"/>
                </p:cNvSpPr>
                <p:nvPr/>
              </p:nvSpPr>
              <p:spPr>
                <a:xfrm>
                  <a:off x="6257842" y="4496978"/>
                  <a:ext cx="5573833" cy="369332"/>
                </a:xfrm>
                <a:prstGeom prst="rect">
                  <a:avLst/>
                </a:prstGeom>
                <a:blipFill>
                  <a:blip r:embed="rId4"/>
                  <a:stretch>
                    <a:fillRect/>
                  </a:stretch>
                </a:blipFill>
              </p:spPr>
              <p:txBody>
                <a:bodyPr/>
                <a:lstStyle/>
                <a:p>
                  <a:r>
                    <a:rPr lang="en-GB">
                      <a:noFill/>
                    </a:rPr>
                    <a:t> </a:t>
                  </a:r>
                </a:p>
              </p:txBody>
            </p:sp>
          </mc:Fallback>
        </mc:AlternateContent>
        <p:sp>
          <p:nvSpPr>
            <p:cNvPr id="17" name="TextBox 16">
              <a:extLst>
                <a:ext uri="{FF2B5EF4-FFF2-40B4-BE49-F238E27FC236}">
                  <a16:creationId xmlns:a16="http://schemas.microsoft.com/office/drawing/2014/main" id="{4C59EA51-7CA6-0843-81B1-C82866206A70}"/>
                </a:ext>
              </a:extLst>
            </p:cNvPr>
            <p:cNvSpPr txBox="1"/>
            <p:nvPr/>
          </p:nvSpPr>
          <p:spPr>
            <a:xfrm>
              <a:off x="5688208" y="3388724"/>
              <a:ext cx="2569881" cy="562213"/>
            </a:xfrm>
            <a:prstGeom prst="cloudCallout">
              <a:avLst>
                <a:gd name="adj1" fmla="val 32817"/>
                <a:gd name="adj2" fmla="val 68975"/>
              </a:avLst>
            </a:prstGeom>
            <a:solidFill>
              <a:schemeClr val="bg1"/>
            </a:solidFill>
            <a:ln>
              <a:solidFill>
                <a:schemeClr val="tx1"/>
              </a:solidFill>
            </a:ln>
          </p:spPr>
          <p:txBody>
            <a:bodyPr wrap="none" rtlCol="0">
              <a:spAutoFit/>
            </a:bodyPr>
            <a:lstStyle/>
            <a:p>
              <a:pPr algn="ctr"/>
              <a:r>
                <a:rPr lang="en-GB" dirty="0"/>
                <a:t>Hard constraint</a:t>
              </a:r>
            </a:p>
          </p:txBody>
        </p:sp>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6B9F61D5-D605-024E-BE5D-D33271B6402F}"/>
                    </a:ext>
                  </a:extLst>
                </p:cNvPr>
                <p:cNvSpPr txBox="1"/>
                <p:nvPr/>
              </p:nvSpPr>
              <p:spPr>
                <a:xfrm>
                  <a:off x="2926515" y="3763808"/>
                  <a:ext cx="3073629" cy="983873"/>
                </a:xfrm>
                <a:prstGeom prst="cloudCallout">
                  <a:avLst>
                    <a:gd name="adj1" fmla="val 54937"/>
                    <a:gd name="adj2" fmla="val 44882"/>
                  </a:avLst>
                </a:prstGeom>
                <a:solidFill>
                  <a:schemeClr val="bg1"/>
                </a:solidFill>
                <a:ln>
                  <a:solidFill>
                    <a:schemeClr val="tx1"/>
                  </a:solidFill>
                </a:ln>
              </p:spPr>
              <p:txBody>
                <a:bodyPr wrap="none" rtlCol="0">
                  <a:spAutoFit/>
                </a:bodyPr>
                <a:lstStyle/>
                <a:p>
                  <a:pPr algn="ctr"/>
                  <a:r>
                    <a:rPr lang="en-GB" dirty="0"/>
                    <a:t>Soft constraint,</a:t>
                  </a:r>
                  <a:br>
                    <a:rPr lang="en-GB" dirty="0"/>
                  </a:br>
                  <a:r>
                    <a:rPr lang="en-GB" dirty="0"/>
                    <a:t>weight = </a:t>
                  </a:r>
                  <a14:m>
                    <m:oMath xmlns:m="http://schemas.openxmlformats.org/officeDocument/2006/math">
                      <m:r>
                        <m:rPr>
                          <m:sty m:val="p"/>
                        </m:rPr>
                        <a:rPr lang="en-GB" i="1" dirty="0" smtClean="0">
                          <a:solidFill>
                            <a:schemeClr val="accent1"/>
                          </a:solidFill>
                          <a:latin typeface="Cambria Math" panose="02040503050406030204" pitchFamily="18" charset="0"/>
                        </a:rPr>
                        <m:t>exp</m:t>
                      </m:r>
                      <m:r>
                        <a:rPr lang="en-GB" i="1" dirty="0" smtClean="0">
                          <a:solidFill>
                            <a:schemeClr val="accent1"/>
                          </a:solidFill>
                          <a:latin typeface="Cambria Math" panose="02040503050406030204" pitchFamily="18" charset="0"/>
                        </a:rPr>
                        <m:t>⁡(3.75)</m:t>
                      </m:r>
                    </m:oMath>
                  </a14:m>
                  <a:endParaRPr lang="en-GB" dirty="0">
                    <a:solidFill>
                      <a:schemeClr val="accent1"/>
                    </a:solidFill>
                  </a:endParaRPr>
                </a:p>
              </p:txBody>
            </p:sp>
          </mc:Choice>
          <mc:Fallback xmlns="">
            <p:sp>
              <p:nvSpPr>
                <p:cNvPr id="18" name="TextBox 17">
                  <a:extLst>
                    <a:ext uri="{FF2B5EF4-FFF2-40B4-BE49-F238E27FC236}">
                      <a16:creationId xmlns:a16="http://schemas.microsoft.com/office/drawing/2014/main" id="{6B9F61D5-D605-024E-BE5D-D33271B6402F}"/>
                    </a:ext>
                  </a:extLst>
                </p:cNvPr>
                <p:cNvSpPr txBox="1">
                  <a:spLocks noRot="1" noChangeAspect="1" noMove="1" noResize="1" noEditPoints="1" noAdjustHandles="1" noChangeArrowheads="1" noChangeShapeType="1" noTextEdit="1"/>
                </p:cNvSpPr>
                <p:nvPr/>
              </p:nvSpPr>
              <p:spPr>
                <a:xfrm>
                  <a:off x="2926515" y="3763808"/>
                  <a:ext cx="3073629" cy="983873"/>
                </a:xfrm>
                <a:prstGeom prst="cloudCallout">
                  <a:avLst>
                    <a:gd name="adj1" fmla="val 54937"/>
                    <a:gd name="adj2" fmla="val 44882"/>
                  </a:avLst>
                </a:prstGeom>
                <a:blipFill>
                  <a:blip r:embed="rId5"/>
                  <a:stretch>
                    <a:fillRect/>
                  </a:stretch>
                </a:blipFill>
                <a:ln>
                  <a:solidFill>
                    <a:schemeClr val="tx1"/>
                  </a:solidFill>
                </a:ln>
              </p:spPr>
              <p:txBody>
                <a:bodyPr/>
                <a:lstStyle/>
                <a:p>
                  <a:r>
                    <a:rPr lang="en-GB">
                      <a:noFill/>
                    </a:rPr>
                    <a:t> </a:t>
                  </a:r>
                </a:p>
              </p:txBody>
            </p:sp>
          </mc:Fallback>
        </mc:AlternateContent>
      </p:grpSp>
    </p:spTree>
    <p:extLst>
      <p:ext uri="{BB962C8B-B14F-4D97-AF65-F5344CB8AC3E}">
        <p14:creationId xmlns:p14="http://schemas.microsoft.com/office/powerpoint/2010/main" val="410166778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Local Symmetries and Structure</a:t>
            </a:r>
          </a:p>
        </p:txBody>
      </p:sp>
      <mc:AlternateContent xmlns:mc="http://schemas.openxmlformats.org/markup-compatibility/2006" xmlns:a14="http://schemas.microsoft.com/office/drawing/2010/main">
        <mc:Choice Requires="a14">
          <p:sp>
            <p:nvSpPr>
              <p:cNvPr id="5" name="Content Placeholder 4">
                <a:extLst>
                  <a:ext uri="{FF2B5EF4-FFF2-40B4-BE49-F238E27FC236}">
                    <a16:creationId xmlns:a16="http://schemas.microsoft.com/office/drawing/2014/main" id="{F99EBD2E-3CD7-7044-ABFC-62563C15B2CC}"/>
                  </a:ext>
                </a:extLst>
              </p:cNvPr>
              <p:cNvSpPr>
                <a:spLocks noGrp="1"/>
              </p:cNvSpPr>
              <p:nvPr>
                <p:ph idx="1"/>
              </p:nvPr>
            </p:nvSpPr>
            <p:spPr>
              <a:xfrm>
                <a:off x="359625" y="1665066"/>
                <a:ext cx="8055505" cy="4240848"/>
              </a:xfrm>
            </p:spPr>
            <p:txBody>
              <a:bodyPr>
                <a:normAutofit/>
              </a:bodyPr>
              <a:lstStyle/>
              <a:p>
                <a:r>
                  <a:rPr lang="en-GB" dirty="0"/>
                  <a:t>Consider potential function as given by the table on the right</a:t>
                </a:r>
                <a:endParaRPr lang="en-GB" i="1" dirty="0">
                  <a:latin typeface="Cambria Math" panose="02040503050406030204" pitchFamily="18" charset="0"/>
                  <a:ea typeface="Cambria Math" panose="02040503050406030204" pitchFamily="18" charset="0"/>
                </a:endParaRPr>
              </a:p>
              <a:p>
                <a:pPr marL="0" indent="0">
                  <a:buNone/>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ea typeface="Cambria Math" panose="02040503050406030204" pitchFamily="18" charset="0"/>
                        </a:rPr>
                        <m:t>𝜙</m:t>
                      </m:r>
                      <m:d>
                        <m:dPr>
                          <m:ctrlPr>
                            <a:rPr lang="en-GB" i="1">
                              <a:latin typeface="Cambria Math" panose="02040503050406030204" pitchFamily="18" charset="0"/>
                              <a:ea typeface="Cambria Math" panose="02040503050406030204" pitchFamily="18" charset="0"/>
                            </a:rPr>
                          </m:ctrlPr>
                        </m:dPr>
                        <m:e>
                          <m:r>
                            <a:rPr lang="en-GB" i="1" smtClean="0">
                              <a:latin typeface="Cambria Math" panose="02040503050406030204" pitchFamily="18" charset="0"/>
                              <a:ea typeface="Cambria Math" panose="02040503050406030204" pitchFamily="18" charset="0"/>
                            </a:rPr>
                            <m:t>𝑇𝑟𝑎𝑣𝑒𝑙</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𝐸𝑝𝑖𝑑</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𝑆𝑖𝑐𝑘</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m:oMathPara>
                </a14:m>
                <a:endParaRPr lang="en-GB" i="1" dirty="0">
                  <a:latin typeface="Cambria Math" panose="02040503050406030204" pitchFamily="18" charset="0"/>
                  <a:ea typeface="Cambria Math" panose="02040503050406030204" pitchFamily="18" charset="0"/>
                </a:endParaRPr>
              </a:p>
              <a:p>
                <a:r>
                  <a:rPr lang="en-GB" dirty="0"/>
                  <a:t>Only two weighted formulas </a:t>
                </a:r>
                <a14:m>
                  <m:oMath xmlns:m="http://schemas.openxmlformats.org/officeDocument/2006/math">
                    <m:d>
                      <m:dPr>
                        <m:ctrlPr>
                          <a:rPr lang="en-GB" i="1" smtClean="0">
                            <a:latin typeface="Cambria Math" panose="02040503050406030204" pitchFamily="18" charset="0"/>
                          </a:rPr>
                        </m:ctrlPr>
                      </m:dPr>
                      <m:e>
                        <m:r>
                          <a:rPr lang="en-GB" b="0" i="1" smtClean="0">
                            <a:latin typeface="Cambria Math" panose="02040503050406030204" pitchFamily="18" charset="0"/>
                          </a:rPr>
                          <m:t>𝑤</m:t>
                        </m:r>
                        <m:r>
                          <a:rPr lang="en-GB" b="0" i="1" smtClean="0">
                            <a:latin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𝜓</m:t>
                        </m:r>
                      </m:e>
                    </m:d>
                  </m:oMath>
                </a14:m>
                <a:r>
                  <a:rPr lang="en-GB" dirty="0"/>
                  <a:t> necessary</a:t>
                </a:r>
              </a:p>
              <a:p>
                <a:pPr lvl="1"/>
                <a14:m>
                  <m:oMath xmlns:m="http://schemas.openxmlformats.org/officeDocument/2006/math">
                    <m:d>
                      <m:dPr>
                        <m:ctrlPr>
                          <a:rPr lang="en-GB" i="1" smtClean="0">
                            <a:latin typeface="Cambria Math" panose="02040503050406030204" pitchFamily="18" charset="0"/>
                          </a:rPr>
                        </m:ctrlPr>
                      </m:dPr>
                      <m:e>
                        <m:func>
                          <m:funcPr>
                            <m:ctrlPr>
                              <a:rPr lang="en-GB" b="0" i="1" smtClean="0">
                                <a:solidFill>
                                  <a:srgbClr val="FFC000"/>
                                </a:solidFill>
                                <a:latin typeface="Cambria Math" panose="02040503050406030204" pitchFamily="18" charset="0"/>
                              </a:rPr>
                            </m:ctrlPr>
                          </m:funcPr>
                          <m:fName>
                            <m:r>
                              <m:rPr>
                                <m:sty m:val="p"/>
                              </m:rPr>
                              <a:rPr lang="en-GB" b="0" i="0" smtClean="0">
                                <a:solidFill>
                                  <a:srgbClr val="FFC000"/>
                                </a:solidFill>
                                <a:latin typeface="Cambria Math" panose="02040503050406030204" pitchFamily="18" charset="0"/>
                              </a:rPr>
                              <m:t>ln</m:t>
                            </m:r>
                          </m:fName>
                          <m:e>
                            <m:r>
                              <a:rPr lang="de-DE" b="0" i="1" smtClean="0">
                                <a:solidFill>
                                  <a:srgbClr val="FFC000"/>
                                </a:solidFill>
                                <a:latin typeface="Cambria Math" panose="02040503050406030204" pitchFamily="18" charset="0"/>
                              </a:rPr>
                              <m:t>2</m:t>
                            </m:r>
                          </m:e>
                        </m:func>
                        <m:r>
                          <a:rPr lang="en-GB" b="0" i="1" smtClean="0">
                            <a:solidFill>
                              <a:srgbClr val="FFC000"/>
                            </a:solidFill>
                            <a:latin typeface="Cambria Math" panose="02040503050406030204" pitchFamily="18" charset="0"/>
                          </a:rPr>
                          <m:t>, </m:t>
                        </m:r>
                        <m:r>
                          <a:rPr lang="en-GB" i="1" smtClean="0">
                            <a:solidFill>
                              <a:srgbClr val="FFC000"/>
                            </a:solidFill>
                            <a:latin typeface="Cambria Math" panose="02040503050406030204" pitchFamily="18" charset="0"/>
                            <a:ea typeface="Cambria Math" panose="02040503050406030204" pitchFamily="18" charset="0"/>
                          </a:rPr>
                          <m:t>¬</m:t>
                        </m:r>
                        <m:r>
                          <a:rPr lang="en-GB" b="0" i="1" smtClean="0">
                            <a:solidFill>
                              <a:srgbClr val="FFC000"/>
                            </a:solidFill>
                            <a:latin typeface="Cambria Math" panose="02040503050406030204" pitchFamily="18" charset="0"/>
                          </a:rPr>
                          <m:t>𝑡𝑟𝑎𝑣𝑒𝑙</m:t>
                        </m:r>
                        <m:r>
                          <a:rPr lang="en-GB" b="0" i="1" smtClean="0">
                            <a:solidFill>
                              <a:srgbClr val="FFC000"/>
                            </a:solidFill>
                            <a:latin typeface="Cambria Math" panose="02040503050406030204" pitchFamily="18" charset="0"/>
                          </a:rPr>
                          <m:t>(</m:t>
                        </m:r>
                        <m:r>
                          <a:rPr lang="en-GB" b="0" i="1" smtClean="0">
                            <a:solidFill>
                              <a:srgbClr val="FFC000"/>
                            </a:solidFill>
                            <a:latin typeface="Cambria Math" panose="02040503050406030204" pitchFamily="18" charset="0"/>
                          </a:rPr>
                          <m:t>𝑋</m:t>
                        </m:r>
                        <m:r>
                          <a:rPr lang="en-GB" b="0" i="1" smtClean="0">
                            <a:solidFill>
                              <a:srgbClr val="FFC000"/>
                            </a:solidFill>
                            <a:latin typeface="Cambria Math" panose="02040503050406030204" pitchFamily="18" charset="0"/>
                          </a:rPr>
                          <m:t>)∨¬</m:t>
                        </m:r>
                        <m:r>
                          <a:rPr lang="en-GB" b="0" i="1" smtClean="0">
                            <a:solidFill>
                              <a:srgbClr val="FFC000"/>
                            </a:solidFill>
                            <a:latin typeface="Cambria Math" panose="02040503050406030204" pitchFamily="18" charset="0"/>
                            <a:ea typeface="Cambria Math" panose="02040503050406030204" pitchFamily="18" charset="0"/>
                          </a:rPr>
                          <m:t>𝑒𝑝𝑖𝑑</m:t>
                        </m:r>
                        <m:r>
                          <a:rPr lang="en-GB" i="1">
                            <a:solidFill>
                              <a:srgbClr val="FFC000"/>
                            </a:solidFill>
                            <a:latin typeface="Cambria Math" panose="02040503050406030204" pitchFamily="18" charset="0"/>
                            <a:ea typeface="Cambria Math" panose="02040503050406030204" pitchFamily="18" charset="0"/>
                          </a:rPr>
                          <m:t>∨</m:t>
                        </m:r>
                        <m:r>
                          <a:rPr lang="en-GB" i="1" smtClean="0">
                            <a:solidFill>
                              <a:srgbClr val="FFC000"/>
                            </a:solidFill>
                            <a:latin typeface="Cambria Math" panose="02040503050406030204" pitchFamily="18" charset="0"/>
                            <a:ea typeface="Cambria Math" panose="02040503050406030204" pitchFamily="18" charset="0"/>
                          </a:rPr>
                          <m:t>¬</m:t>
                        </m:r>
                        <m:r>
                          <a:rPr lang="en-GB" b="0" i="1" smtClean="0">
                            <a:solidFill>
                              <a:srgbClr val="FFC000"/>
                            </a:solidFill>
                            <a:latin typeface="Cambria Math" panose="02040503050406030204" pitchFamily="18" charset="0"/>
                            <a:ea typeface="Cambria Math" panose="02040503050406030204" pitchFamily="18" charset="0"/>
                          </a:rPr>
                          <m:t>𝑠𝑖𝑐𝑘</m:t>
                        </m:r>
                        <m:d>
                          <m:dPr>
                            <m:ctrlPr>
                              <a:rPr lang="en-GB" b="0" i="1" smtClean="0">
                                <a:solidFill>
                                  <a:srgbClr val="FFC000"/>
                                </a:solidFill>
                                <a:latin typeface="Cambria Math" panose="02040503050406030204" pitchFamily="18" charset="0"/>
                                <a:ea typeface="Cambria Math" panose="02040503050406030204" pitchFamily="18" charset="0"/>
                              </a:rPr>
                            </m:ctrlPr>
                          </m:dPr>
                          <m:e>
                            <m:r>
                              <a:rPr lang="en-GB" b="0" i="1" smtClean="0">
                                <a:solidFill>
                                  <a:srgbClr val="FFC000"/>
                                </a:solidFill>
                                <a:latin typeface="Cambria Math" panose="02040503050406030204" pitchFamily="18" charset="0"/>
                                <a:ea typeface="Cambria Math" panose="02040503050406030204" pitchFamily="18" charset="0"/>
                              </a:rPr>
                              <m:t>𝑋</m:t>
                            </m:r>
                          </m:e>
                        </m:d>
                      </m:e>
                    </m:d>
                  </m:oMath>
                </a14:m>
                <a:endParaRPr lang="en-GB" dirty="0"/>
              </a:p>
              <a:p>
                <a:pPr lvl="1"/>
                <a14:m>
                  <m:oMath xmlns:m="http://schemas.openxmlformats.org/officeDocument/2006/math">
                    <m:d>
                      <m:dPr>
                        <m:ctrlPr>
                          <a:rPr lang="en-GB" i="1">
                            <a:latin typeface="Cambria Math" panose="02040503050406030204" pitchFamily="18" charset="0"/>
                          </a:rPr>
                        </m:ctrlPr>
                      </m:dPr>
                      <m:e>
                        <m:func>
                          <m:funcPr>
                            <m:ctrlPr>
                              <a:rPr lang="en-GB" i="1" smtClean="0">
                                <a:solidFill>
                                  <a:schemeClr val="accent1"/>
                                </a:solidFill>
                                <a:latin typeface="Cambria Math" panose="02040503050406030204" pitchFamily="18" charset="0"/>
                              </a:rPr>
                            </m:ctrlPr>
                          </m:funcPr>
                          <m:fName>
                            <m:r>
                              <m:rPr>
                                <m:sty m:val="p"/>
                              </m:rPr>
                              <a:rPr lang="en-GB" smtClean="0">
                                <a:solidFill>
                                  <a:schemeClr val="accent1"/>
                                </a:solidFill>
                                <a:latin typeface="Cambria Math" panose="02040503050406030204" pitchFamily="18" charset="0"/>
                              </a:rPr>
                              <m:t>ln</m:t>
                            </m:r>
                          </m:fName>
                          <m:e>
                            <m:r>
                              <a:rPr lang="de-DE" b="0" i="1" smtClean="0">
                                <a:solidFill>
                                  <a:schemeClr val="accent1"/>
                                </a:solidFill>
                                <a:latin typeface="Cambria Math" panose="02040503050406030204" pitchFamily="18" charset="0"/>
                              </a:rPr>
                              <m:t>7</m:t>
                            </m:r>
                          </m:e>
                        </m:func>
                        <m:r>
                          <a:rPr lang="en-GB" i="1" smtClean="0">
                            <a:solidFill>
                              <a:schemeClr val="accent1"/>
                            </a:solidFill>
                            <a:latin typeface="Cambria Math" panose="02040503050406030204" pitchFamily="18" charset="0"/>
                          </a:rPr>
                          <m:t>, </m:t>
                        </m:r>
                        <m:r>
                          <a:rPr lang="en-GB" i="1" smtClean="0">
                            <a:solidFill>
                              <a:schemeClr val="accent1"/>
                            </a:solidFill>
                            <a:latin typeface="Cambria Math" panose="02040503050406030204" pitchFamily="18" charset="0"/>
                          </a:rPr>
                          <m:t>𝑡𝑟𝑎𝑣𝑒𝑙</m:t>
                        </m:r>
                        <m:r>
                          <a:rPr lang="en-GB" i="1" smtClean="0">
                            <a:solidFill>
                              <a:schemeClr val="accent1"/>
                            </a:solidFill>
                            <a:latin typeface="Cambria Math" panose="02040503050406030204" pitchFamily="18" charset="0"/>
                          </a:rPr>
                          <m:t>(</m:t>
                        </m:r>
                        <m:r>
                          <a:rPr lang="en-GB" i="1" smtClean="0">
                            <a:solidFill>
                              <a:schemeClr val="accent1"/>
                            </a:solidFill>
                            <a:latin typeface="Cambria Math" panose="02040503050406030204" pitchFamily="18" charset="0"/>
                          </a:rPr>
                          <m:t>𝑋</m:t>
                        </m:r>
                        <m:r>
                          <a:rPr lang="en-GB" i="1" smtClean="0">
                            <a:solidFill>
                              <a:schemeClr val="accent1"/>
                            </a:solidFill>
                            <a:latin typeface="Cambria Math" panose="02040503050406030204" pitchFamily="18" charset="0"/>
                          </a:rPr>
                          <m:t>)∧</m:t>
                        </m:r>
                        <m:r>
                          <a:rPr lang="en-GB" i="1" smtClean="0">
                            <a:solidFill>
                              <a:schemeClr val="accent1"/>
                            </a:solidFill>
                            <a:latin typeface="Cambria Math" panose="02040503050406030204" pitchFamily="18" charset="0"/>
                            <a:ea typeface="Cambria Math" panose="02040503050406030204" pitchFamily="18" charset="0"/>
                          </a:rPr>
                          <m:t>𝑒𝑝𝑖𝑑</m:t>
                        </m:r>
                        <m:r>
                          <a:rPr lang="en-GB" i="1" smtClean="0">
                            <a:solidFill>
                              <a:schemeClr val="accent1"/>
                            </a:solidFill>
                            <a:latin typeface="Cambria Math" panose="02040503050406030204" pitchFamily="18" charset="0"/>
                            <a:ea typeface="Cambria Math" panose="02040503050406030204" pitchFamily="18" charset="0"/>
                          </a:rPr>
                          <m:t>∧</m:t>
                        </m:r>
                        <m:r>
                          <a:rPr lang="en-GB" i="1" smtClean="0">
                            <a:solidFill>
                              <a:schemeClr val="accent1"/>
                            </a:solidFill>
                            <a:latin typeface="Cambria Math" panose="02040503050406030204" pitchFamily="18" charset="0"/>
                            <a:ea typeface="Cambria Math" panose="02040503050406030204" pitchFamily="18" charset="0"/>
                          </a:rPr>
                          <m:t>𝑠𝑖𝑐𝑘</m:t>
                        </m:r>
                        <m:d>
                          <m:dPr>
                            <m:ctrlPr>
                              <a:rPr lang="en-GB" i="1" smtClean="0">
                                <a:solidFill>
                                  <a:schemeClr val="accent1"/>
                                </a:solidFill>
                                <a:latin typeface="Cambria Math" panose="02040503050406030204" pitchFamily="18" charset="0"/>
                                <a:ea typeface="Cambria Math" panose="02040503050406030204" pitchFamily="18" charset="0"/>
                              </a:rPr>
                            </m:ctrlPr>
                          </m:dPr>
                          <m:e>
                            <m:r>
                              <a:rPr lang="en-GB" i="1" smtClean="0">
                                <a:solidFill>
                                  <a:schemeClr val="accent1"/>
                                </a:solidFill>
                                <a:latin typeface="Cambria Math" panose="02040503050406030204" pitchFamily="18" charset="0"/>
                                <a:ea typeface="Cambria Math" panose="02040503050406030204" pitchFamily="18" charset="0"/>
                              </a:rPr>
                              <m:t>𝑋</m:t>
                            </m:r>
                          </m:e>
                        </m:d>
                      </m:e>
                    </m:d>
                  </m:oMath>
                </a14:m>
                <a:endParaRPr lang="en-GB" dirty="0"/>
              </a:p>
              <a:p>
                <a:pPr lvl="1"/>
                <a:r>
                  <a:rPr lang="en-GB" dirty="0"/>
                  <a:t>If potential of </a:t>
                </a:r>
                <a14:m>
                  <m:oMath xmlns:m="http://schemas.openxmlformats.org/officeDocument/2006/math">
                    <m:r>
                      <a:rPr lang="de-DE" b="0" i="1" smtClean="0">
                        <a:solidFill>
                          <a:srgbClr val="FFC000"/>
                        </a:solidFill>
                        <a:latin typeface="Cambria Math" panose="02040503050406030204" pitchFamily="18" charset="0"/>
                      </a:rPr>
                      <m:t>1</m:t>
                    </m:r>
                  </m:oMath>
                </a14:m>
                <a:r>
                  <a:rPr lang="en-GB" dirty="0"/>
                  <a:t> instead of </a:t>
                </a:r>
                <a14:m>
                  <m:oMath xmlns:m="http://schemas.openxmlformats.org/officeDocument/2006/math">
                    <m:r>
                      <a:rPr lang="de-DE" i="1" smtClean="0">
                        <a:solidFill>
                          <a:srgbClr val="FFC000"/>
                        </a:solidFill>
                        <a:latin typeface="Cambria Math" panose="02040503050406030204" pitchFamily="18" charset="0"/>
                      </a:rPr>
                      <m:t>2</m:t>
                    </m:r>
                  </m:oMath>
                </a14:m>
                <a:r>
                  <a:rPr lang="en-GB" dirty="0"/>
                  <a:t>, would reduce to </a:t>
                </a:r>
              </a:p>
              <a:p>
                <a:pPr lvl="2"/>
                <a14:m>
                  <m:oMath xmlns:m="http://schemas.openxmlformats.org/officeDocument/2006/math">
                    <m:d>
                      <m:dPr>
                        <m:ctrlPr>
                          <a:rPr lang="en-GB" i="1">
                            <a:latin typeface="Cambria Math" panose="02040503050406030204" pitchFamily="18" charset="0"/>
                          </a:rPr>
                        </m:ctrlPr>
                      </m:dPr>
                      <m:e>
                        <m:func>
                          <m:funcPr>
                            <m:ctrlPr>
                              <a:rPr lang="en-GB" i="1">
                                <a:solidFill>
                                  <a:schemeClr val="accent1"/>
                                </a:solidFill>
                                <a:latin typeface="Cambria Math" panose="02040503050406030204" pitchFamily="18" charset="0"/>
                              </a:rPr>
                            </m:ctrlPr>
                          </m:funcPr>
                          <m:fName>
                            <m:r>
                              <m:rPr>
                                <m:sty m:val="p"/>
                              </m:rPr>
                              <a:rPr lang="en-GB">
                                <a:solidFill>
                                  <a:schemeClr val="accent1"/>
                                </a:solidFill>
                                <a:latin typeface="Cambria Math" panose="02040503050406030204" pitchFamily="18" charset="0"/>
                              </a:rPr>
                              <m:t>ln</m:t>
                            </m:r>
                          </m:fName>
                          <m:e>
                            <m:r>
                              <a:rPr lang="de-DE" i="1">
                                <a:solidFill>
                                  <a:schemeClr val="accent1"/>
                                </a:solidFill>
                                <a:latin typeface="Cambria Math" panose="02040503050406030204" pitchFamily="18" charset="0"/>
                              </a:rPr>
                              <m:t>7</m:t>
                            </m:r>
                          </m:e>
                        </m:func>
                        <m:r>
                          <a:rPr lang="en-GB" i="1">
                            <a:solidFill>
                              <a:schemeClr val="accent1"/>
                            </a:solidFill>
                            <a:latin typeface="Cambria Math" panose="02040503050406030204" pitchFamily="18" charset="0"/>
                          </a:rPr>
                          <m:t>, </m:t>
                        </m:r>
                        <m:r>
                          <a:rPr lang="en-GB" i="1">
                            <a:solidFill>
                              <a:schemeClr val="accent1"/>
                            </a:solidFill>
                            <a:latin typeface="Cambria Math" panose="02040503050406030204" pitchFamily="18" charset="0"/>
                          </a:rPr>
                          <m:t>𝑡𝑟𝑎𝑣𝑒𝑙</m:t>
                        </m:r>
                        <m:r>
                          <a:rPr lang="en-GB" i="1">
                            <a:solidFill>
                              <a:schemeClr val="accent1"/>
                            </a:solidFill>
                            <a:latin typeface="Cambria Math" panose="02040503050406030204" pitchFamily="18" charset="0"/>
                          </a:rPr>
                          <m:t>(</m:t>
                        </m:r>
                        <m:r>
                          <a:rPr lang="en-GB" i="1">
                            <a:solidFill>
                              <a:schemeClr val="accent1"/>
                            </a:solidFill>
                            <a:latin typeface="Cambria Math" panose="02040503050406030204" pitchFamily="18" charset="0"/>
                          </a:rPr>
                          <m:t>𝑋</m:t>
                        </m:r>
                        <m:r>
                          <a:rPr lang="en-GB" i="1">
                            <a:solidFill>
                              <a:schemeClr val="accent1"/>
                            </a:solidFill>
                            <a:latin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𝑒𝑝𝑖𝑑</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𝑠𝑖𝑐𝑘</m:t>
                        </m:r>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𝑋</m:t>
                            </m:r>
                          </m:e>
                        </m:d>
                      </m:e>
                    </m:d>
                  </m:oMath>
                </a14:m>
                <a:endParaRPr lang="en-GB" dirty="0"/>
              </a:p>
              <a:p>
                <a:pPr lvl="2"/>
                <a:r>
                  <a:rPr lang="en-GB" dirty="0"/>
                  <a:t>Assignments that do not make the formula true automatically get weight of </a:t>
                </a:r>
                <a14:m>
                  <m:oMath xmlns:m="http://schemas.openxmlformats.org/officeDocument/2006/math">
                    <m:r>
                      <a:rPr lang="de-DE" b="0" i="1" smtClean="0">
                        <a:latin typeface="Cambria Math" panose="02040503050406030204" pitchFamily="18" charset="0"/>
                      </a:rPr>
                      <m:t>0=</m:t>
                    </m:r>
                    <m:func>
                      <m:funcPr>
                        <m:ctrlPr>
                          <a:rPr lang="de-DE" b="0" i="1" smtClean="0">
                            <a:latin typeface="Cambria Math" panose="02040503050406030204" pitchFamily="18" charset="0"/>
                          </a:rPr>
                        </m:ctrlPr>
                      </m:funcPr>
                      <m:fName>
                        <m:r>
                          <m:rPr>
                            <m:sty m:val="p"/>
                          </m:rPr>
                          <a:rPr lang="de-DE" b="0" i="0" smtClean="0">
                            <a:latin typeface="Cambria Math" panose="02040503050406030204" pitchFamily="18" charset="0"/>
                          </a:rPr>
                          <m:t>ln</m:t>
                        </m:r>
                      </m:fName>
                      <m:e>
                        <m:r>
                          <a:rPr lang="de-DE" b="0" i="1" smtClean="0">
                            <a:latin typeface="Cambria Math" panose="02040503050406030204" pitchFamily="18" charset="0"/>
                          </a:rPr>
                          <m:t>1</m:t>
                        </m:r>
                      </m:e>
                    </m:func>
                  </m:oMath>
                </a14:m>
                <a:endParaRPr lang="en-GB" dirty="0"/>
              </a:p>
              <a:p>
                <a:r>
                  <a:rPr lang="en-GB" dirty="0"/>
                  <a:t>If external knowledge existing, provide FOL formulas directly</a:t>
                </a:r>
              </a:p>
              <a:p>
                <a:pPr lvl="1"/>
                <a:r>
                  <a:rPr lang="en-GB" dirty="0"/>
                  <a:t>E.g., </a:t>
                </a:r>
                <a14:m>
                  <m:oMath xmlns:m="http://schemas.openxmlformats.org/officeDocument/2006/math">
                    <m:d>
                      <m:dPr>
                        <m:ctrlPr>
                          <a:rPr lang="en-GB" i="1">
                            <a:latin typeface="Cambria Math" panose="02040503050406030204" pitchFamily="18" charset="0"/>
                          </a:rPr>
                        </m:ctrlPr>
                      </m:dPr>
                      <m:e>
                        <m:func>
                          <m:funcPr>
                            <m:ctrlPr>
                              <a:rPr lang="en-GB" i="1" smtClean="0">
                                <a:solidFill>
                                  <a:srgbClr val="FFC000"/>
                                </a:solidFill>
                                <a:latin typeface="Cambria Math" panose="02040503050406030204" pitchFamily="18" charset="0"/>
                              </a:rPr>
                            </m:ctrlPr>
                          </m:funcPr>
                          <m:fName>
                            <m:r>
                              <m:rPr>
                                <m:sty m:val="p"/>
                              </m:rPr>
                              <a:rPr lang="en-GB">
                                <a:solidFill>
                                  <a:srgbClr val="FFC000"/>
                                </a:solidFill>
                                <a:latin typeface="Cambria Math" panose="02040503050406030204" pitchFamily="18" charset="0"/>
                              </a:rPr>
                              <m:t>ln</m:t>
                            </m:r>
                          </m:fName>
                          <m:e>
                            <m:r>
                              <a:rPr lang="de-DE" i="1">
                                <a:solidFill>
                                  <a:srgbClr val="FFC000"/>
                                </a:solidFill>
                                <a:latin typeface="Cambria Math" panose="02040503050406030204" pitchFamily="18" charset="0"/>
                              </a:rPr>
                              <m:t>2</m:t>
                            </m:r>
                          </m:e>
                        </m:func>
                        <m:r>
                          <a:rPr lang="en-GB" i="1">
                            <a:solidFill>
                              <a:srgbClr val="FFC000"/>
                            </a:solidFill>
                            <a:latin typeface="Cambria Math" panose="02040503050406030204" pitchFamily="18" charset="0"/>
                          </a:rPr>
                          <m:t>, </m:t>
                        </m:r>
                        <m:r>
                          <a:rPr lang="en-GB" i="1">
                            <a:solidFill>
                              <a:srgbClr val="FFC000"/>
                            </a:solidFill>
                            <a:latin typeface="Cambria Math" panose="02040503050406030204" pitchFamily="18" charset="0"/>
                            <a:ea typeface="Cambria Math" panose="02040503050406030204" pitchFamily="18" charset="0"/>
                          </a:rPr>
                          <m:t>𝑒𝑝𝑖𝑑</m:t>
                        </m:r>
                        <m:r>
                          <a:rPr lang="en-GB" i="1">
                            <a:solidFill>
                              <a:srgbClr val="FFC000"/>
                            </a:solidFill>
                            <a:latin typeface="Cambria Math" panose="02040503050406030204" pitchFamily="18" charset="0"/>
                            <a:ea typeface="Cambria Math" panose="02040503050406030204" pitchFamily="18" charset="0"/>
                          </a:rPr>
                          <m:t>∧</m:t>
                        </m:r>
                        <m:r>
                          <a:rPr lang="en-GB" i="1">
                            <a:solidFill>
                              <a:srgbClr val="FFC000"/>
                            </a:solidFill>
                            <a:latin typeface="Cambria Math" panose="02040503050406030204" pitchFamily="18" charset="0"/>
                            <a:ea typeface="Cambria Math" panose="02040503050406030204" pitchFamily="18" charset="0"/>
                          </a:rPr>
                          <m:t>𝑠𝑖𝑐𝑘</m:t>
                        </m:r>
                        <m:d>
                          <m:dPr>
                            <m:ctrlPr>
                              <a:rPr lang="en-GB" i="1">
                                <a:solidFill>
                                  <a:srgbClr val="FFC000"/>
                                </a:solidFill>
                                <a:latin typeface="Cambria Math" panose="02040503050406030204" pitchFamily="18" charset="0"/>
                                <a:ea typeface="Cambria Math" panose="02040503050406030204" pitchFamily="18" charset="0"/>
                              </a:rPr>
                            </m:ctrlPr>
                          </m:dPr>
                          <m:e>
                            <m:r>
                              <a:rPr lang="en-GB" i="1">
                                <a:solidFill>
                                  <a:srgbClr val="FFC000"/>
                                </a:solidFill>
                                <a:latin typeface="Cambria Math" panose="02040503050406030204" pitchFamily="18" charset="0"/>
                                <a:ea typeface="Cambria Math" panose="02040503050406030204" pitchFamily="18" charset="0"/>
                              </a:rPr>
                              <m:t>𝑋</m:t>
                            </m:r>
                          </m:e>
                        </m:d>
                        <m:r>
                          <a:rPr lang="en-GB" i="1">
                            <a:solidFill>
                              <a:srgbClr val="FFC000"/>
                            </a:solidFill>
                            <a:latin typeface="Cambria Math" panose="02040503050406030204" pitchFamily="18" charset="0"/>
                            <a:ea typeface="Cambria Math" panose="02040503050406030204" pitchFamily="18" charset="0"/>
                          </a:rPr>
                          <m:t>⇒¬</m:t>
                        </m:r>
                        <m:r>
                          <a:rPr lang="en-GB" i="1">
                            <a:solidFill>
                              <a:srgbClr val="FFC000"/>
                            </a:solidFill>
                            <a:latin typeface="Cambria Math" panose="02040503050406030204" pitchFamily="18" charset="0"/>
                          </a:rPr>
                          <m:t>𝑡𝑟𝑎𝑣𝑒𝑙</m:t>
                        </m:r>
                        <m:r>
                          <a:rPr lang="en-GB" i="1">
                            <a:solidFill>
                              <a:srgbClr val="FFC000"/>
                            </a:solidFill>
                            <a:latin typeface="Cambria Math" panose="02040503050406030204" pitchFamily="18" charset="0"/>
                          </a:rPr>
                          <m:t>(</m:t>
                        </m:r>
                        <m:r>
                          <a:rPr lang="en-GB" i="1">
                            <a:solidFill>
                              <a:srgbClr val="FFC000"/>
                            </a:solidFill>
                            <a:latin typeface="Cambria Math" panose="02040503050406030204" pitchFamily="18" charset="0"/>
                          </a:rPr>
                          <m:t>𝑋</m:t>
                        </m:r>
                        <m:r>
                          <a:rPr lang="en-GB" i="1">
                            <a:solidFill>
                              <a:srgbClr val="FFC000"/>
                            </a:solidFill>
                            <a:latin typeface="Cambria Math" panose="02040503050406030204" pitchFamily="18" charset="0"/>
                          </a:rPr>
                          <m:t>)</m:t>
                        </m:r>
                      </m:e>
                    </m:d>
                  </m:oMath>
                </a14:m>
                <a:r>
                  <a:rPr lang="en-GB" dirty="0"/>
                  <a:t> </a:t>
                </a:r>
              </a:p>
              <a:p>
                <a:endParaRPr lang="en-GB" dirty="0"/>
              </a:p>
              <a:p>
                <a:pPr lvl="1"/>
                <a:endParaRPr lang="en-GB" dirty="0"/>
              </a:p>
            </p:txBody>
          </p:sp>
        </mc:Choice>
        <mc:Fallback xmlns="">
          <p:sp>
            <p:nvSpPr>
              <p:cNvPr id="5" name="Content Placeholder 4">
                <a:extLst>
                  <a:ext uri="{FF2B5EF4-FFF2-40B4-BE49-F238E27FC236}">
                    <a16:creationId xmlns:a16="http://schemas.microsoft.com/office/drawing/2014/main" id="{F99EBD2E-3CD7-7044-ABFC-62563C15B2CC}"/>
                  </a:ext>
                </a:extLst>
              </p:cNvPr>
              <p:cNvSpPr>
                <a:spLocks noGrp="1" noRot="1" noChangeAspect="1" noMove="1" noResize="1" noEditPoints="1" noAdjustHandles="1" noChangeArrowheads="1" noChangeShapeType="1" noTextEdit="1"/>
              </p:cNvSpPr>
              <p:nvPr>
                <p:ph idx="1"/>
              </p:nvPr>
            </p:nvSpPr>
            <p:spPr>
              <a:xfrm>
                <a:off x="359625" y="1665066"/>
                <a:ext cx="8055505" cy="4240848"/>
              </a:xfrm>
              <a:blipFill>
                <a:blip r:embed="rId2"/>
                <a:stretch>
                  <a:fillRect l="-2044" t="-2687"/>
                </a:stretch>
              </a:blipFill>
            </p:spPr>
            <p:txBody>
              <a:bodyPr/>
              <a:lstStyle/>
              <a:p>
                <a:r>
                  <a:rPr lang="en-GB">
                    <a:noFill/>
                  </a:rPr>
                  <a:t> </a:t>
                </a:r>
              </a:p>
            </p:txBody>
          </p:sp>
        </mc:Fallback>
      </mc:AlternateContent>
      <p:sp>
        <p:nvSpPr>
          <p:cNvPr id="4" name="Slide Number Placeholder 3"/>
          <p:cNvSpPr>
            <a:spLocks noGrp="1"/>
          </p:cNvSpPr>
          <p:nvPr>
            <p:ph type="sldNum" sz="quarter" idx="4"/>
          </p:nvPr>
        </p:nvSpPr>
        <p:spPr/>
        <p:txBody>
          <a:bodyPr/>
          <a:lstStyle/>
          <a:p>
            <a:fld id="{DB7C4649-800D-CB47-881A-AA04BFFFB18C}" type="slidenum">
              <a:rPr lang="en-US" smtClean="0"/>
              <a:t>88</a:t>
            </a:fld>
            <a:endParaRPr lang="en-US" dirty="0"/>
          </a:p>
        </p:txBody>
      </p:sp>
      <mc:AlternateContent xmlns:mc="http://schemas.openxmlformats.org/markup-compatibility/2006" xmlns:a14="http://schemas.microsoft.com/office/drawing/2010/main">
        <mc:Choice Requires="a14">
          <p:graphicFrame>
            <p:nvGraphicFramePr>
              <p:cNvPr id="41" name="Table 40">
                <a:extLst>
                  <a:ext uri="{FF2B5EF4-FFF2-40B4-BE49-F238E27FC236}">
                    <a16:creationId xmlns:a16="http://schemas.microsoft.com/office/drawing/2014/main" id="{0A87302F-F685-6647-89A6-1ED369CEEB7E}"/>
                  </a:ext>
                </a:extLst>
              </p:cNvPr>
              <p:cNvGraphicFramePr>
                <a:graphicFrameLocks noGrp="1"/>
              </p:cNvGraphicFramePr>
              <p:nvPr/>
            </p:nvGraphicFramePr>
            <p:xfrm>
              <a:off x="8729065" y="2614073"/>
              <a:ext cx="3102610" cy="3291840"/>
            </p:xfrm>
            <a:graphic>
              <a:graphicData uri="http://schemas.openxmlformats.org/drawingml/2006/table">
                <a:tbl>
                  <a:tblPr firstRow="1" bandRow="1">
                    <a:tableStyleId>{793D81CF-94F2-401A-BA57-92F5A7B2D0C5}</a:tableStyleId>
                  </a:tblPr>
                  <a:tblGrid>
                    <a:gridCol w="1174242">
                      <a:extLst>
                        <a:ext uri="{9D8B030D-6E8A-4147-A177-3AD203B41FA5}">
                          <a16:colId xmlns:a16="http://schemas.microsoft.com/office/drawing/2014/main" val="20000"/>
                        </a:ext>
                      </a:extLst>
                    </a:gridCol>
                    <a:gridCol w="625729">
                      <a:extLst>
                        <a:ext uri="{9D8B030D-6E8A-4147-A177-3AD203B41FA5}">
                          <a16:colId xmlns:a16="http://schemas.microsoft.com/office/drawing/2014/main" val="20001"/>
                        </a:ext>
                      </a:extLst>
                    </a:gridCol>
                    <a:gridCol w="918083">
                      <a:extLst>
                        <a:ext uri="{9D8B030D-6E8A-4147-A177-3AD203B41FA5}">
                          <a16:colId xmlns:a16="http://schemas.microsoft.com/office/drawing/2014/main" val="20002"/>
                        </a:ext>
                      </a:extLst>
                    </a:gridCol>
                    <a:gridCol w="384556">
                      <a:extLst>
                        <a:ext uri="{9D8B030D-6E8A-4147-A177-3AD203B41FA5}">
                          <a16:colId xmlns:a16="http://schemas.microsoft.com/office/drawing/2014/main" val="20003"/>
                        </a:ext>
                      </a:extLst>
                    </a:gridCol>
                  </a:tblGrid>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charset="0"/>
                                  </a:rPr>
                                  <m:t>𝑇𝑟𝑎𝑣𝑒𝑙</m:t>
                                </m:r>
                                <m:r>
                                  <a:rPr lang="de-DE" sz="1800" b="0" i="1" smtClean="0">
                                    <a:latin typeface="Cambria Math" panose="02040503050406030204" pitchFamily="18" charset="0"/>
                                  </a:rPr>
                                  <m:t>(</m:t>
                                </m:r>
                                <m:r>
                                  <a:rPr lang="de-DE" sz="1800" b="0" i="1" smtClean="0">
                                    <a:latin typeface="Cambria Math" panose="02040503050406030204" pitchFamily="18" charset="0"/>
                                  </a:rPr>
                                  <m:t>𝑋</m:t>
                                </m:r>
                                <m:r>
                                  <a:rPr lang="de-DE" sz="1800" b="0" i="1" smtClean="0">
                                    <a:latin typeface="Cambria Math" panose="02040503050406030204" pitchFamily="18" charset="0"/>
                                  </a:rPr>
                                  <m:t>)</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charset="0"/>
                                  </a:rPr>
                                  <m:t>𝐸𝑝𝑖𝑑</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charset="0"/>
                                  </a:rPr>
                                  <m:t>𝑆𝑖𝑐𝑘</m:t>
                                </m:r>
                                <m:r>
                                  <a:rPr lang="de-DE" sz="1800" b="0" i="1" smtClean="0">
                                    <a:latin typeface="Cambria Math" panose="02040503050406030204" pitchFamily="18" charset="0"/>
                                  </a:rPr>
                                  <m:t>(</m:t>
                                </m:r>
                                <m:r>
                                  <a:rPr lang="de-DE" sz="1800" b="0" i="1" smtClean="0">
                                    <a:latin typeface="Cambria Math" panose="02040503050406030204" pitchFamily="18" charset="0"/>
                                  </a:rPr>
                                  <m:t>𝑋</m:t>
                                </m:r>
                                <m:r>
                                  <a:rPr lang="de-DE" sz="1800" b="0" i="1" smtClean="0">
                                    <a:latin typeface="Cambria Math" panose="02040503050406030204" pitchFamily="18" charset="0"/>
                                  </a:rPr>
                                  <m:t>)</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𝜙</m:t>
                                </m:r>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rgbClr val="FFC000"/>
                                    </a:solidFill>
                                    <a:latin typeface="Cambria Math" panose="02040503050406030204" pitchFamily="18" charset="0"/>
                                    <a:ea typeface="Cambria Math" panose="02040503050406030204" pitchFamily="18" charset="0"/>
                                  </a:rPr>
                                  <m:t>2</m:t>
                                </m:r>
                              </m:oMath>
                            </m:oMathPara>
                          </a14:m>
                          <a:endParaRPr lang="en-US" sz="1800" i="0" dirty="0">
                            <a:solidFill>
                              <a:srgbClr val="FFC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1"/>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rgbClr val="FFC000"/>
                                    </a:solidFill>
                                    <a:latin typeface="Cambria Math" panose="02040503050406030204" pitchFamily="18" charset="0"/>
                                    <a:ea typeface="Cambria Math" panose="02040503050406030204" pitchFamily="18" charset="0"/>
                                  </a:rPr>
                                  <m:t>2</m:t>
                                </m:r>
                              </m:oMath>
                            </m:oMathPara>
                          </a14:m>
                          <a:endParaRPr lang="en-US" sz="1800" i="0" dirty="0">
                            <a:solidFill>
                              <a:srgbClr val="FFC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2"/>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rgbClr val="FFC000"/>
                                    </a:solidFill>
                                    <a:latin typeface="Cambria Math" panose="02040503050406030204" pitchFamily="18" charset="0"/>
                                    <a:ea typeface="Cambria Math" panose="02040503050406030204" pitchFamily="18" charset="0"/>
                                  </a:rPr>
                                  <m:t>2</m:t>
                                </m:r>
                              </m:oMath>
                            </m:oMathPara>
                          </a14:m>
                          <a:endParaRPr lang="en-US" sz="1800" i="0" dirty="0">
                            <a:solidFill>
                              <a:srgbClr val="FFC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3"/>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rgbClr val="FFC000"/>
                                    </a:solidFill>
                                    <a:latin typeface="Cambria Math" panose="02040503050406030204" pitchFamily="18" charset="0"/>
                                    <a:ea typeface="Cambria Math" panose="02040503050406030204" pitchFamily="18" charset="0"/>
                                  </a:rPr>
                                  <m:t>2</m:t>
                                </m:r>
                              </m:oMath>
                            </m:oMathPara>
                          </a14:m>
                          <a:endParaRPr lang="en-US" sz="1800" i="0" dirty="0">
                            <a:solidFill>
                              <a:srgbClr val="FFC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4"/>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rgbClr val="FFC000"/>
                                    </a:solidFill>
                                    <a:latin typeface="Cambria Math" panose="02040503050406030204" pitchFamily="18" charset="0"/>
                                    <a:ea typeface="Cambria Math" panose="02040503050406030204" pitchFamily="18" charset="0"/>
                                  </a:rPr>
                                  <m:t>2</m:t>
                                </m:r>
                              </m:oMath>
                            </m:oMathPara>
                          </a14:m>
                          <a:endParaRPr lang="en-US" sz="1800" i="0" dirty="0">
                            <a:solidFill>
                              <a:srgbClr val="FFC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5"/>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rgbClr val="FFC000"/>
                                    </a:solidFill>
                                    <a:latin typeface="Cambria Math" panose="02040503050406030204" pitchFamily="18" charset="0"/>
                                    <a:ea typeface="Cambria Math" panose="02040503050406030204" pitchFamily="18" charset="0"/>
                                  </a:rPr>
                                  <m:t>2</m:t>
                                </m:r>
                              </m:oMath>
                            </m:oMathPara>
                          </a14:m>
                          <a:endParaRPr lang="en-US" sz="1800" i="0" dirty="0">
                            <a:solidFill>
                              <a:srgbClr val="FFC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6"/>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solidFill>
                                      <a:srgbClr val="FFC000"/>
                                    </a:solidFill>
                                    <a:latin typeface="Cambria Math" panose="02040503050406030204" pitchFamily="18" charset="0"/>
                                    <a:ea typeface="Cambria Math" panose="02040503050406030204" pitchFamily="18" charset="0"/>
                                  </a:rPr>
                                  <m:t>2</m:t>
                                </m:r>
                              </m:oMath>
                            </m:oMathPara>
                          </a14:m>
                          <a:endParaRPr lang="en-US" sz="1800" i="0" dirty="0">
                            <a:solidFill>
                              <a:srgbClr val="FFC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7"/>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chemeClr val="accent1"/>
                                    </a:solidFill>
                                    <a:latin typeface="Cambria Math" panose="02040503050406030204" pitchFamily="18" charset="0"/>
                                    <a:ea typeface="Cambria Math" panose="02040503050406030204" pitchFamily="18" charset="0"/>
                                  </a:rPr>
                                  <m:t>7</m:t>
                                </m:r>
                              </m:oMath>
                            </m:oMathPara>
                          </a14:m>
                          <a:endParaRPr lang="en-US" sz="1800" i="0" dirty="0">
                            <a:solidFill>
                              <a:schemeClr val="accent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8"/>
                      </a:ext>
                    </a:extLst>
                  </a:tr>
                </a:tbl>
              </a:graphicData>
            </a:graphic>
          </p:graphicFrame>
        </mc:Choice>
        <mc:Fallback xmlns="">
          <p:graphicFrame>
            <p:nvGraphicFramePr>
              <p:cNvPr id="41" name="Table 40">
                <a:extLst>
                  <a:ext uri="{FF2B5EF4-FFF2-40B4-BE49-F238E27FC236}">
                    <a16:creationId xmlns:a16="http://schemas.microsoft.com/office/drawing/2014/main" id="{0A87302F-F685-6647-89A6-1ED369CEEB7E}"/>
                  </a:ext>
                </a:extLst>
              </p:cNvPr>
              <p:cNvGraphicFramePr>
                <a:graphicFrameLocks noGrp="1"/>
              </p:cNvGraphicFramePr>
              <p:nvPr>
                <p:extLst>
                  <p:ext uri="{D42A27DB-BD31-4B8C-83A1-F6EECF244321}">
                    <p14:modId xmlns:p14="http://schemas.microsoft.com/office/powerpoint/2010/main" val="2727377568"/>
                  </p:ext>
                </p:extLst>
              </p:nvPr>
            </p:nvGraphicFramePr>
            <p:xfrm>
              <a:off x="8729065" y="2614073"/>
              <a:ext cx="3102610" cy="3291840"/>
            </p:xfrm>
            <a:graphic>
              <a:graphicData uri="http://schemas.openxmlformats.org/drawingml/2006/table">
                <a:tbl>
                  <a:tblPr firstRow="1" bandRow="1">
                    <a:tableStyleId>{793D81CF-94F2-401A-BA57-92F5A7B2D0C5}</a:tableStyleId>
                  </a:tblPr>
                  <a:tblGrid>
                    <a:gridCol w="1174242">
                      <a:extLst>
                        <a:ext uri="{9D8B030D-6E8A-4147-A177-3AD203B41FA5}">
                          <a16:colId xmlns:a16="http://schemas.microsoft.com/office/drawing/2014/main" val="20000"/>
                        </a:ext>
                      </a:extLst>
                    </a:gridCol>
                    <a:gridCol w="625729">
                      <a:extLst>
                        <a:ext uri="{9D8B030D-6E8A-4147-A177-3AD203B41FA5}">
                          <a16:colId xmlns:a16="http://schemas.microsoft.com/office/drawing/2014/main" val="20001"/>
                        </a:ext>
                      </a:extLst>
                    </a:gridCol>
                    <a:gridCol w="918083">
                      <a:extLst>
                        <a:ext uri="{9D8B030D-6E8A-4147-A177-3AD203B41FA5}">
                          <a16:colId xmlns:a16="http://schemas.microsoft.com/office/drawing/2014/main" val="20002"/>
                        </a:ext>
                      </a:extLst>
                    </a:gridCol>
                    <a:gridCol w="384556">
                      <a:extLst>
                        <a:ext uri="{9D8B030D-6E8A-4147-A177-3AD203B41FA5}">
                          <a16:colId xmlns:a16="http://schemas.microsoft.com/office/drawing/2014/main" val="20003"/>
                        </a:ext>
                      </a:extLst>
                    </a:gridCol>
                  </a:tblGrid>
                  <a:tr h="365760">
                    <a:tc>
                      <a:txBody>
                        <a:bodyPr/>
                        <a:lstStyle/>
                        <a:p>
                          <a:endParaRPr lang="en-US"/>
                        </a:p>
                      </a:txBody>
                      <a:tcPr marL="45720" marR="45720">
                        <a:blipFill>
                          <a:blip r:embed="rId3"/>
                          <a:stretch>
                            <a:fillRect l="-1075" t="-3448" r="-163441" b="-800000"/>
                          </a:stretch>
                        </a:blipFill>
                      </a:tcPr>
                    </a:tc>
                    <a:tc>
                      <a:txBody>
                        <a:bodyPr/>
                        <a:lstStyle/>
                        <a:p>
                          <a:endParaRPr lang="en-US"/>
                        </a:p>
                      </a:txBody>
                      <a:tcPr marL="45720" marR="45720">
                        <a:blipFill>
                          <a:blip r:embed="rId3"/>
                          <a:stretch>
                            <a:fillRect l="-191837" t="-3448" r="-210204" b="-800000"/>
                          </a:stretch>
                        </a:blipFill>
                      </a:tcPr>
                    </a:tc>
                    <a:tc>
                      <a:txBody>
                        <a:bodyPr/>
                        <a:lstStyle/>
                        <a:p>
                          <a:endParaRPr lang="en-US"/>
                        </a:p>
                      </a:txBody>
                      <a:tcPr marL="45720" marR="45720">
                        <a:blipFill>
                          <a:blip r:embed="rId3"/>
                          <a:stretch>
                            <a:fillRect l="-195890" t="-3448" r="-41096" b="-800000"/>
                          </a:stretch>
                        </a:blipFill>
                      </a:tcPr>
                    </a:tc>
                    <a:tc>
                      <a:txBody>
                        <a:bodyPr/>
                        <a:lstStyle/>
                        <a:p>
                          <a:endParaRPr lang="en-US"/>
                        </a:p>
                      </a:txBody>
                      <a:tcPr marL="45720" marR="45720">
                        <a:blipFill>
                          <a:blip r:embed="rId3"/>
                          <a:stretch>
                            <a:fillRect l="-720000" t="-3448" b="-800000"/>
                          </a:stretch>
                        </a:blipFill>
                      </a:tcPr>
                    </a:tc>
                    <a:extLst>
                      <a:ext uri="{0D108BD9-81ED-4DB2-BD59-A6C34878D82A}">
                        <a16:rowId xmlns:a16="http://schemas.microsoft.com/office/drawing/2014/main" val="10000"/>
                      </a:ext>
                    </a:extLst>
                  </a:tr>
                  <a:tr h="365760">
                    <a:tc>
                      <a:txBody>
                        <a:bodyPr/>
                        <a:lstStyle/>
                        <a:p>
                          <a:endParaRPr lang="en-US"/>
                        </a:p>
                      </a:txBody>
                      <a:tcPr marL="45720" marR="45720">
                        <a:blipFill>
                          <a:blip r:embed="rId3"/>
                          <a:stretch>
                            <a:fillRect l="-1075" t="-103448" r="-163441" b="-700000"/>
                          </a:stretch>
                        </a:blipFill>
                      </a:tcPr>
                    </a:tc>
                    <a:tc>
                      <a:txBody>
                        <a:bodyPr/>
                        <a:lstStyle/>
                        <a:p>
                          <a:endParaRPr lang="en-US"/>
                        </a:p>
                      </a:txBody>
                      <a:tcPr marL="45720" marR="45720">
                        <a:blipFill>
                          <a:blip r:embed="rId3"/>
                          <a:stretch>
                            <a:fillRect l="-191837" t="-103448" r="-210204" b="-700000"/>
                          </a:stretch>
                        </a:blipFill>
                      </a:tcPr>
                    </a:tc>
                    <a:tc>
                      <a:txBody>
                        <a:bodyPr/>
                        <a:lstStyle/>
                        <a:p>
                          <a:endParaRPr lang="en-US"/>
                        </a:p>
                      </a:txBody>
                      <a:tcPr marL="45720" marR="45720">
                        <a:blipFill>
                          <a:blip r:embed="rId3"/>
                          <a:stretch>
                            <a:fillRect l="-195890" t="-103448" r="-41096" b="-700000"/>
                          </a:stretch>
                        </a:blipFill>
                      </a:tcPr>
                    </a:tc>
                    <a:tc>
                      <a:txBody>
                        <a:bodyPr/>
                        <a:lstStyle/>
                        <a:p>
                          <a:endParaRPr lang="en-US"/>
                        </a:p>
                      </a:txBody>
                      <a:tcPr marL="45720" marR="45720">
                        <a:blipFill>
                          <a:blip r:embed="rId3"/>
                          <a:stretch>
                            <a:fillRect l="-720000" t="-103448" b="-700000"/>
                          </a:stretch>
                        </a:blipFill>
                      </a:tcPr>
                    </a:tc>
                    <a:extLst>
                      <a:ext uri="{0D108BD9-81ED-4DB2-BD59-A6C34878D82A}">
                        <a16:rowId xmlns:a16="http://schemas.microsoft.com/office/drawing/2014/main" val="10001"/>
                      </a:ext>
                    </a:extLst>
                  </a:tr>
                  <a:tr h="365760">
                    <a:tc>
                      <a:txBody>
                        <a:bodyPr/>
                        <a:lstStyle/>
                        <a:p>
                          <a:endParaRPr lang="en-US"/>
                        </a:p>
                      </a:txBody>
                      <a:tcPr marL="45720" marR="45720">
                        <a:blipFill>
                          <a:blip r:embed="rId3"/>
                          <a:stretch>
                            <a:fillRect l="-1075" t="-203448" r="-163441" b="-600000"/>
                          </a:stretch>
                        </a:blipFill>
                      </a:tcPr>
                    </a:tc>
                    <a:tc>
                      <a:txBody>
                        <a:bodyPr/>
                        <a:lstStyle/>
                        <a:p>
                          <a:endParaRPr lang="en-US"/>
                        </a:p>
                      </a:txBody>
                      <a:tcPr marL="45720" marR="45720">
                        <a:blipFill>
                          <a:blip r:embed="rId3"/>
                          <a:stretch>
                            <a:fillRect l="-191837" t="-203448" r="-210204" b="-600000"/>
                          </a:stretch>
                        </a:blipFill>
                      </a:tcPr>
                    </a:tc>
                    <a:tc>
                      <a:txBody>
                        <a:bodyPr/>
                        <a:lstStyle/>
                        <a:p>
                          <a:endParaRPr lang="en-US"/>
                        </a:p>
                      </a:txBody>
                      <a:tcPr marL="45720" marR="45720">
                        <a:blipFill>
                          <a:blip r:embed="rId3"/>
                          <a:stretch>
                            <a:fillRect l="-195890" t="-203448" r="-41096" b="-600000"/>
                          </a:stretch>
                        </a:blipFill>
                      </a:tcPr>
                    </a:tc>
                    <a:tc>
                      <a:txBody>
                        <a:bodyPr/>
                        <a:lstStyle/>
                        <a:p>
                          <a:endParaRPr lang="en-US"/>
                        </a:p>
                      </a:txBody>
                      <a:tcPr marL="45720" marR="45720">
                        <a:blipFill>
                          <a:blip r:embed="rId3"/>
                          <a:stretch>
                            <a:fillRect l="-720000" t="-203448" b="-600000"/>
                          </a:stretch>
                        </a:blipFill>
                      </a:tcPr>
                    </a:tc>
                    <a:extLst>
                      <a:ext uri="{0D108BD9-81ED-4DB2-BD59-A6C34878D82A}">
                        <a16:rowId xmlns:a16="http://schemas.microsoft.com/office/drawing/2014/main" val="10002"/>
                      </a:ext>
                    </a:extLst>
                  </a:tr>
                  <a:tr h="365760">
                    <a:tc>
                      <a:txBody>
                        <a:bodyPr/>
                        <a:lstStyle/>
                        <a:p>
                          <a:endParaRPr lang="en-US"/>
                        </a:p>
                      </a:txBody>
                      <a:tcPr marL="45720" marR="45720">
                        <a:blipFill>
                          <a:blip r:embed="rId3"/>
                          <a:stretch>
                            <a:fillRect l="-1075" t="-303448" r="-163441" b="-500000"/>
                          </a:stretch>
                        </a:blipFill>
                      </a:tcPr>
                    </a:tc>
                    <a:tc>
                      <a:txBody>
                        <a:bodyPr/>
                        <a:lstStyle/>
                        <a:p>
                          <a:endParaRPr lang="en-US"/>
                        </a:p>
                      </a:txBody>
                      <a:tcPr marL="45720" marR="45720">
                        <a:blipFill>
                          <a:blip r:embed="rId3"/>
                          <a:stretch>
                            <a:fillRect l="-191837" t="-303448" r="-210204" b="-500000"/>
                          </a:stretch>
                        </a:blipFill>
                      </a:tcPr>
                    </a:tc>
                    <a:tc>
                      <a:txBody>
                        <a:bodyPr/>
                        <a:lstStyle/>
                        <a:p>
                          <a:endParaRPr lang="en-US"/>
                        </a:p>
                      </a:txBody>
                      <a:tcPr marL="45720" marR="45720">
                        <a:blipFill>
                          <a:blip r:embed="rId3"/>
                          <a:stretch>
                            <a:fillRect l="-195890" t="-303448" r="-41096" b="-500000"/>
                          </a:stretch>
                        </a:blipFill>
                      </a:tcPr>
                    </a:tc>
                    <a:tc>
                      <a:txBody>
                        <a:bodyPr/>
                        <a:lstStyle/>
                        <a:p>
                          <a:endParaRPr lang="en-US"/>
                        </a:p>
                      </a:txBody>
                      <a:tcPr marL="45720" marR="45720">
                        <a:blipFill>
                          <a:blip r:embed="rId3"/>
                          <a:stretch>
                            <a:fillRect l="-720000" t="-303448" b="-500000"/>
                          </a:stretch>
                        </a:blipFill>
                      </a:tcPr>
                    </a:tc>
                    <a:extLst>
                      <a:ext uri="{0D108BD9-81ED-4DB2-BD59-A6C34878D82A}">
                        <a16:rowId xmlns:a16="http://schemas.microsoft.com/office/drawing/2014/main" val="10003"/>
                      </a:ext>
                    </a:extLst>
                  </a:tr>
                  <a:tr h="365760">
                    <a:tc>
                      <a:txBody>
                        <a:bodyPr/>
                        <a:lstStyle/>
                        <a:p>
                          <a:endParaRPr lang="en-US"/>
                        </a:p>
                      </a:txBody>
                      <a:tcPr marL="45720" marR="45720">
                        <a:blipFill>
                          <a:blip r:embed="rId3"/>
                          <a:stretch>
                            <a:fillRect l="-1075" t="-403448" r="-163441" b="-400000"/>
                          </a:stretch>
                        </a:blipFill>
                      </a:tcPr>
                    </a:tc>
                    <a:tc>
                      <a:txBody>
                        <a:bodyPr/>
                        <a:lstStyle/>
                        <a:p>
                          <a:endParaRPr lang="en-US"/>
                        </a:p>
                      </a:txBody>
                      <a:tcPr marL="45720" marR="45720">
                        <a:blipFill>
                          <a:blip r:embed="rId3"/>
                          <a:stretch>
                            <a:fillRect l="-191837" t="-403448" r="-210204" b="-400000"/>
                          </a:stretch>
                        </a:blipFill>
                      </a:tcPr>
                    </a:tc>
                    <a:tc>
                      <a:txBody>
                        <a:bodyPr/>
                        <a:lstStyle/>
                        <a:p>
                          <a:endParaRPr lang="en-US"/>
                        </a:p>
                      </a:txBody>
                      <a:tcPr marL="45720" marR="45720">
                        <a:blipFill>
                          <a:blip r:embed="rId3"/>
                          <a:stretch>
                            <a:fillRect l="-195890" t="-403448" r="-41096" b="-400000"/>
                          </a:stretch>
                        </a:blipFill>
                      </a:tcPr>
                    </a:tc>
                    <a:tc>
                      <a:txBody>
                        <a:bodyPr/>
                        <a:lstStyle/>
                        <a:p>
                          <a:endParaRPr lang="en-US"/>
                        </a:p>
                      </a:txBody>
                      <a:tcPr marL="45720" marR="45720">
                        <a:blipFill>
                          <a:blip r:embed="rId3"/>
                          <a:stretch>
                            <a:fillRect l="-720000" t="-403448" b="-400000"/>
                          </a:stretch>
                        </a:blipFill>
                      </a:tcPr>
                    </a:tc>
                    <a:extLst>
                      <a:ext uri="{0D108BD9-81ED-4DB2-BD59-A6C34878D82A}">
                        <a16:rowId xmlns:a16="http://schemas.microsoft.com/office/drawing/2014/main" val="10004"/>
                      </a:ext>
                    </a:extLst>
                  </a:tr>
                  <a:tr h="365760">
                    <a:tc>
                      <a:txBody>
                        <a:bodyPr/>
                        <a:lstStyle/>
                        <a:p>
                          <a:endParaRPr lang="en-US"/>
                        </a:p>
                      </a:txBody>
                      <a:tcPr marL="45720" marR="45720">
                        <a:blipFill>
                          <a:blip r:embed="rId3"/>
                          <a:stretch>
                            <a:fillRect l="-1075" t="-503448" r="-163441" b="-300000"/>
                          </a:stretch>
                        </a:blipFill>
                      </a:tcPr>
                    </a:tc>
                    <a:tc>
                      <a:txBody>
                        <a:bodyPr/>
                        <a:lstStyle/>
                        <a:p>
                          <a:endParaRPr lang="en-US"/>
                        </a:p>
                      </a:txBody>
                      <a:tcPr marL="45720" marR="45720">
                        <a:blipFill>
                          <a:blip r:embed="rId3"/>
                          <a:stretch>
                            <a:fillRect l="-191837" t="-503448" r="-210204" b="-300000"/>
                          </a:stretch>
                        </a:blipFill>
                      </a:tcPr>
                    </a:tc>
                    <a:tc>
                      <a:txBody>
                        <a:bodyPr/>
                        <a:lstStyle/>
                        <a:p>
                          <a:endParaRPr lang="en-US"/>
                        </a:p>
                      </a:txBody>
                      <a:tcPr marL="45720" marR="45720">
                        <a:blipFill>
                          <a:blip r:embed="rId3"/>
                          <a:stretch>
                            <a:fillRect l="-195890" t="-503448" r="-41096" b="-300000"/>
                          </a:stretch>
                        </a:blipFill>
                      </a:tcPr>
                    </a:tc>
                    <a:tc>
                      <a:txBody>
                        <a:bodyPr/>
                        <a:lstStyle/>
                        <a:p>
                          <a:endParaRPr lang="en-US"/>
                        </a:p>
                      </a:txBody>
                      <a:tcPr marL="45720" marR="45720">
                        <a:blipFill>
                          <a:blip r:embed="rId3"/>
                          <a:stretch>
                            <a:fillRect l="-720000" t="-503448" b="-300000"/>
                          </a:stretch>
                        </a:blipFill>
                      </a:tcPr>
                    </a:tc>
                    <a:extLst>
                      <a:ext uri="{0D108BD9-81ED-4DB2-BD59-A6C34878D82A}">
                        <a16:rowId xmlns:a16="http://schemas.microsoft.com/office/drawing/2014/main" val="10005"/>
                      </a:ext>
                    </a:extLst>
                  </a:tr>
                  <a:tr h="365760">
                    <a:tc>
                      <a:txBody>
                        <a:bodyPr/>
                        <a:lstStyle/>
                        <a:p>
                          <a:endParaRPr lang="en-US"/>
                        </a:p>
                      </a:txBody>
                      <a:tcPr marL="45720" marR="45720">
                        <a:blipFill>
                          <a:blip r:embed="rId3"/>
                          <a:stretch>
                            <a:fillRect l="-1075" t="-603448" r="-163441" b="-200000"/>
                          </a:stretch>
                        </a:blipFill>
                      </a:tcPr>
                    </a:tc>
                    <a:tc>
                      <a:txBody>
                        <a:bodyPr/>
                        <a:lstStyle/>
                        <a:p>
                          <a:endParaRPr lang="en-US"/>
                        </a:p>
                      </a:txBody>
                      <a:tcPr marL="45720" marR="45720">
                        <a:blipFill>
                          <a:blip r:embed="rId3"/>
                          <a:stretch>
                            <a:fillRect l="-191837" t="-603448" r="-210204" b="-200000"/>
                          </a:stretch>
                        </a:blipFill>
                      </a:tcPr>
                    </a:tc>
                    <a:tc>
                      <a:txBody>
                        <a:bodyPr/>
                        <a:lstStyle/>
                        <a:p>
                          <a:endParaRPr lang="en-US"/>
                        </a:p>
                      </a:txBody>
                      <a:tcPr marL="45720" marR="45720">
                        <a:blipFill>
                          <a:blip r:embed="rId3"/>
                          <a:stretch>
                            <a:fillRect l="-195890" t="-603448" r="-41096" b="-200000"/>
                          </a:stretch>
                        </a:blipFill>
                      </a:tcPr>
                    </a:tc>
                    <a:tc>
                      <a:txBody>
                        <a:bodyPr/>
                        <a:lstStyle/>
                        <a:p>
                          <a:endParaRPr lang="en-US"/>
                        </a:p>
                      </a:txBody>
                      <a:tcPr marL="45720" marR="45720">
                        <a:blipFill>
                          <a:blip r:embed="rId3"/>
                          <a:stretch>
                            <a:fillRect l="-720000" t="-603448" b="-200000"/>
                          </a:stretch>
                        </a:blipFill>
                      </a:tcPr>
                    </a:tc>
                    <a:extLst>
                      <a:ext uri="{0D108BD9-81ED-4DB2-BD59-A6C34878D82A}">
                        <a16:rowId xmlns:a16="http://schemas.microsoft.com/office/drawing/2014/main" val="10006"/>
                      </a:ext>
                    </a:extLst>
                  </a:tr>
                  <a:tr h="365760">
                    <a:tc>
                      <a:txBody>
                        <a:bodyPr/>
                        <a:lstStyle/>
                        <a:p>
                          <a:endParaRPr lang="en-US"/>
                        </a:p>
                      </a:txBody>
                      <a:tcPr marL="45720" marR="45720">
                        <a:blipFill>
                          <a:blip r:embed="rId3"/>
                          <a:stretch>
                            <a:fillRect l="-1075" t="-703448" r="-163441" b="-100000"/>
                          </a:stretch>
                        </a:blipFill>
                      </a:tcPr>
                    </a:tc>
                    <a:tc>
                      <a:txBody>
                        <a:bodyPr/>
                        <a:lstStyle/>
                        <a:p>
                          <a:endParaRPr lang="en-US"/>
                        </a:p>
                      </a:txBody>
                      <a:tcPr marL="45720" marR="45720">
                        <a:blipFill>
                          <a:blip r:embed="rId3"/>
                          <a:stretch>
                            <a:fillRect l="-191837" t="-703448" r="-210204" b="-100000"/>
                          </a:stretch>
                        </a:blipFill>
                      </a:tcPr>
                    </a:tc>
                    <a:tc>
                      <a:txBody>
                        <a:bodyPr/>
                        <a:lstStyle/>
                        <a:p>
                          <a:endParaRPr lang="en-US"/>
                        </a:p>
                      </a:txBody>
                      <a:tcPr marL="45720" marR="45720">
                        <a:blipFill>
                          <a:blip r:embed="rId3"/>
                          <a:stretch>
                            <a:fillRect l="-195890" t="-703448" r="-41096" b="-100000"/>
                          </a:stretch>
                        </a:blipFill>
                      </a:tcPr>
                    </a:tc>
                    <a:tc>
                      <a:txBody>
                        <a:bodyPr/>
                        <a:lstStyle/>
                        <a:p>
                          <a:endParaRPr lang="en-US"/>
                        </a:p>
                      </a:txBody>
                      <a:tcPr marL="45720" marR="45720">
                        <a:blipFill>
                          <a:blip r:embed="rId3"/>
                          <a:stretch>
                            <a:fillRect l="-720000" t="-703448" b="-100000"/>
                          </a:stretch>
                        </a:blipFill>
                      </a:tcPr>
                    </a:tc>
                    <a:extLst>
                      <a:ext uri="{0D108BD9-81ED-4DB2-BD59-A6C34878D82A}">
                        <a16:rowId xmlns:a16="http://schemas.microsoft.com/office/drawing/2014/main" val="10007"/>
                      </a:ext>
                    </a:extLst>
                  </a:tr>
                  <a:tr h="365760">
                    <a:tc>
                      <a:txBody>
                        <a:bodyPr/>
                        <a:lstStyle/>
                        <a:p>
                          <a:endParaRPr lang="en-US"/>
                        </a:p>
                      </a:txBody>
                      <a:tcPr marL="45720" marR="45720">
                        <a:blipFill>
                          <a:blip r:embed="rId3"/>
                          <a:stretch>
                            <a:fillRect l="-1075" t="-803448" r="-163441"/>
                          </a:stretch>
                        </a:blipFill>
                      </a:tcPr>
                    </a:tc>
                    <a:tc>
                      <a:txBody>
                        <a:bodyPr/>
                        <a:lstStyle/>
                        <a:p>
                          <a:endParaRPr lang="en-US"/>
                        </a:p>
                      </a:txBody>
                      <a:tcPr marL="45720" marR="45720">
                        <a:blipFill>
                          <a:blip r:embed="rId3"/>
                          <a:stretch>
                            <a:fillRect l="-191837" t="-803448" r="-210204"/>
                          </a:stretch>
                        </a:blipFill>
                      </a:tcPr>
                    </a:tc>
                    <a:tc>
                      <a:txBody>
                        <a:bodyPr/>
                        <a:lstStyle/>
                        <a:p>
                          <a:endParaRPr lang="en-US"/>
                        </a:p>
                      </a:txBody>
                      <a:tcPr marL="45720" marR="45720">
                        <a:blipFill>
                          <a:blip r:embed="rId3"/>
                          <a:stretch>
                            <a:fillRect l="-195890" t="-803448" r="-41096"/>
                          </a:stretch>
                        </a:blipFill>
                      </a:tcPr>
                    </a:tc>
                    <a:tc>
                      <a:txBody>
                        <a:bodyPr/>
                        <a:lstStyle/>
                        <a:p>
                          <a:endParaRPr lang="en-US"/>
                        </a:p>
                      </a:txBody>
                      <a:tcPr marL="45720" marR="45720">
                        <a:blipFill>
                          <a:blip r:embed="rId3"/>
                          <a:stretch>
                            <a:fillRect l="-720000" t="-803448"/>
                          </a:stretch>
                        </a:blipFill>
                      </a:tcPr>
                    </a:tc>
                    <a:extLst>
                      <a:ext uri="{0D108BD9-81ED-4DB2-BD59-A6C34878D82A}">
                        <a16:rowId xmlns:a16="http://schemas.microsoft.com/office/drawing/2014/main" val="10008"/>
                      </a:ext>
                    </a:extLst>
                  </a:tr>
                </a:tbl>
              </a:graphicData>
            </a:graphic>
          </p:graphicFrame>
        </mc:Fallback>
      </mc:AlternateContent>
      <p:sp>
        <p:nvSpPr>
          <p:cNvPr id="6" name="TextBox 5">
            <a:extLst>
              <a:ext uri="{FF2B5EF4-FFF2-40B4-BE49-F238E27FC236}">
                <a16:creationId xmlns:a16="http://schemas.microsoft.com/office/drawing/2014/main" id="{7E5335AC-9EB2-654F-BA1E-0F1FF5918B41}"/>
              </a:ext>
            </a:extLst>
          </p:cNvPr>
          <p:cNvSpPr txBox="1"/>
          <p:nvPr/>
        </p:nvSpPr>
        <p:spPr>
          <a:xfrm>
            <a:off x="8982793" y="1862469"/>
            <a:ext cx="2595153" cy="369332"/>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Use for efficient inference</a:t>
            </a:r>
          </a:p>
        </p:txBody>
      </p:sp>
      <p:sp>
        <p:nvSpPr>
          <p:cNvPr id="3" name="Date Placeholder 2">
            <a:extLst>
              <a:ext uri="{FF2B5EF4-FFF2-40B4-BE49-F238E27FC236}">
                <a16:creationId xmlns:a16="http://schemas.microsoft.com/office/drawing/2014/main" id="{BAEFAAF6-D62B-0148-A055-A74D3B87F3BD}"/>
              </a:ext>
            </a:extLst>
          </p:cNvPr>
          <p:cNvSpPr>
            <a:spLocks noGrp="1"/>
          </p:cNvSpPr>
          <p:nvPr>
            <p:ph type="dt" sz="half" idx="2"/>
          </p:nvPr>
        </p:nvSpPr>
        <p:spPr/>
        <p:txBody>
          <a:bodyPr/>
          <a:lstStyle/>
          <a:p>
            <a:r>
              <a:rPr lang="en-GB"/>
              <a:t>Exact Inference: FOKC</a:t>
            </a:r>
            <a:endParaRPr lang="en-US" dirty="0"/>
          </a:p>
        </p:txBody>
      </p:sp>
      <p:sp>
        <p:nvSpPr>
          <p:cNvPr id="7" name="Footer Placeholder 6">
            <a:extLst>
              <a:ext uri="{FF2B5EF4-FFF2-40B4-BE49-F238E27FC236}">
                <a16:creationId xmlns:a16="http://schemas.microsoft.com/office/drawing/2014/main" id="{589763CE-437C-1F4C-ACE0-A961E63AB2F8}"/>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48763577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3FD60C-CFED-0D4A-A706-1F608C85BC19}"/>
              </a:ext>
            </a:extLst>
          </p:cNvPr>
          <p:cNvSpPr>
            <a:spLocks noGrp="1"/>
          </p:cNvSpPr>
          <p:nvPr>
            <p:ph type="title"/>
          </p:nvPr>
        </p:nvSpPr>
        <p:spPr/>
        <p:txBody>
          <a:bodyPr>
            <a:normAutofit/>
          </a:bodyPr>
          <a:lstStyle/>
          <a:p>
            <a:r>
              <a:rPr lang="en-GB" dirty="0"/>
              <a:t>Remember: Circuit for Weighted Model Counting – Knowledge Compilation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D24F0A1E-73E2-8D4D-95AA-0746A8760B4F}"/>
                  </a:ext>
                </a:extLst>
              </p:cNvPr>
              <p:cNvSpPr>
                <a:spLocks noGrp="1"/>
              </p:cNvSpPr>
              <p:nvPr>
                <p:ph idx="1"/>
              </p:nvPr>
            </p:nvSpPr>
            <p:spPr/>
            <p:txBody>
              <a:bodyPr>
                <a:normAutofit/>
              </a:bodyPr>
              <a:lstStyle/>
              <a:p>
                <a:r>
                  <a:rPr lang="en-GB" dirty="0"/>
                  <a:t>Input: Propositional sentences, weight function for literals</a:t>
                </a:r>
              </a:p>
              <a:p>
                <a:r>
                  <a:rPr lang="en-GB" dirty="0"/>
                  <a:t>Build smooth </a:t>
                </a:r>
                <a:r>
                  <a:rPr lang="en-GB" dirty="0" err="1"/>
                  <a:t>dDNNF</a:t>
                </a:r>
                <a:r>
                  <a:rPr lang="en-GB" dirty="0"/>
                  <a:t> circuit</a:t>
                </a:r>
              </a:p>
              <a:p>
                <a:pPr lvl="1"/>
                <a:r>
                  <a:rPr lang="en-GB" dirty="0"/>
                  <a:t>Replace conjunctions / disjunctions with </a:t>
                </a:r>
                <a14:m>
                  <m:oMath xmlns:m="http://schemas.openxmlformats.org/officeDocument/2006/math">
                    <m:r>
                      <a:rPr lang="de-DE" b="0" i="1" smtClean="0">
                        <a:solidFill>
                          <a:schemeClr val="accent1"/>
                        </a:solidFill>
                        <a:latin typeface="Cambria Math" panose="02040503050406030204" pitchFamily="18" charset="0"/>
                      </a:rPr>
                      <m:t>⋅</m:t>
                    </m:r>
                  </m:oMath>
                </a14:m>
                <a:r>
                  <a:rPr lang="en-GB" dirty="0"/>
                  <a:t> / </a:t>
                </a:r>
                <a14:m>
                  <m:oMath xmlns:m="http://schemas.openxmlformats.org/officeDocument/2006/math">
                    <m:r>
                      <a:rPr lang="de-DE" b="0" i="1" smtClean="0">
                        <a:solidFill>
                          <a:srgbClr val="FFC000"/>
                        </a:solidFill>
                        <a:latin typeface="Cambria Math" panose="02040503050406030204" pitchFamily="18" charset="0"/>
                      </a:rPr>
                      <m:t>+</m:t>
                    </m:r>
                  </m:oMath>
                </a14:m>
                <a:endParaRPr lang="en-GB" dirty="0"/>
              </a:p>
              <a:p>
                <a:r>
                  <a:rPr lang="en-GB" dirty="0"/>
                  <a:t>For probabilities of worlds or query terms </a:t>
                </a:r>
                <a14:m>
                  <m:oMath xmlns:m="http://schemas.openxmlformats.org/officeDocument/2006/math">
                    <m:r>
                      <a:rPr lang="en-GB" i="1" smtClean="0">
                        <a:solidFill>
                          <a:srgbClr val="7030A0"/>
                        </a:solidFill>
                        <a:latin typeface="Cambria Math" panose="02040503050406030204" pitchFamily="18" charset="0"/>
                        <a:ea typeface="Cambria Math" panose="02040503050406030204" pitchFamily="18" charset="0"/>
                      </a:rPr>
                      <m:t>𝜔</m:t>
                    </m:r>
                  </m:oMath>
                </a14:m>
                <a:r>
                  <a:rPr lang="en-GB" dirty="0"/>
                  <a:t>, </a:t>
                </a:r>
                <a:br>
                  <a:rPr lang="en-GB" dirty="0"/>
                </a:br>
                <a:r>
                  <a:rPr lang="en-GB" dirty="0"/>
                  <a:t>condition on truth values</a:t>
                </a:r>
              </a:p>
              <a:p>
                <a:pPr marL="914400" lvl="1" indent="-457200">
                  <a:buFont typeface="+mj-lt"/>
                  <a:buAutoNum type="arabicPeriod"/>
                </a:pPr>
                <a:r>
                  <a:rPr lang="en-GB" dirty="0"/>
                  <a:t>Compute </a:t>
                </a:r>
                <a14:m>
                  <m:oMath xmlns:m="http://schemas.openxmlformats.org/officeDocument/2006/math">
                    <m:r>
                      <a:rPr lang="en-GB" i="1" dirty="0" smtClean="0">
                        <a:solidFill>
                          <a:schemeClr val="accent6"/>
                        </a:solidFill>
                        <a:latin typeface="Cambria Math" panose="02040503050406030204" pitchFamily="18" charset="0"/>
                      </a:rPr>
                      <m:t>𝑊𝑀</m:t>
                    </m:r>
                    <m:r>
                      <a:rPr lang="en-GB" i="1" dirty="0">
                        <a:solidFill>
                          <a:schemeClr val="accent6"/>
                        </a:solidFill>
                        <a:latin typeface="Cambria Math" panose="02040503050406030204" pitchFamily="18" charset="0"/>
                      </a:rPr>
                      <m:t>𝐶</m:t>
                    </m:r>
                    <m:d>
                      <m:dPr>
                        <m:ctrlPr>
                          <a:rPr lang="de-DE" i="1" dirty="0">
                            <a:solidFill>
                              <a:schemeClr val="accent6"/>
                            </a:solidFill>
                            <a:latin typeface="Cambria Math" panose="02040503050406030204" pitchFamily="18" charset="0"/>
                          </a:rPr>
                        </m:ctrlPr>
                      </m:dPr>
                      <m:e>
                        <m:r>
                          <a:rPr lang="de-DE" i="1" dirty="0">
                            <a:solidFill>
                              <a:schemeClr val="accent6"/>
                            </a:solidFill>
                            <a:latin typeface="Cambria Math" panose="02040503050406030204" pitchFamily="18" charset="0"/>
                            <a:ea typeface="Cambria Math" panose="02040503050406030204" pitchFamily="18" charset="0"/>
                          </a:rPr>
                          <m:t>𝜑</m:t>
                        </m:r>
                        <m:r>
                          <a:rPr lang="de-DE" i="1" dirty="0">
                            <a:solidFill>
                              <a:schemeClr val="accent6"/>
                            </a:solidFill>
                            <a:latin typeface="Cambria Math" panose="02040503050406030204" pitchFamily="18" charset="0"/>
                            <a:ea typeface="Cambria Math" panose="02040503050406030204" pitchFamily="18" charset="0"/>
                          </a:rPr>
                          <m:t>,</m:t>
                        </m:r>
                        <m:r>
                          <a:rPr lang="de-DE" i="1" dirty="0">
                            <a:solidFill>
                              <a:schemeClr val="accent6"/>
                            </a:solidFill>
                            <a:latin typeface="Cambria Math" panose="02040503050406030204" pitchFamily="18" charset="0"/>
                            <a:ea typeface="Cambria Math" panose="02040503050406030204" pitchFamily="18" charset="0"/>
                          </a:rPr>
                          <m:t>𝑤𝑒𝑖𝑔h𝑡</m:t>
                        </m:r>
                      </m:e>
                    </m:d>
                  </m:oMath>
                </a14:m>
                <a:endParaRPr lang="de-DE" dirty="0">
                  <a:solidFill>
                    <a:schemeClr val="accent4"/>
                  </a:solidFill>
                  <a:ea typeface="Cambria Math" panose="02040503050406030204" pitchFamily="18" charset="0"/>
                </a:endParaRPr>
              </a:p>
              <a:p>
                <a:pPr marL="914400" lvl="1" indent="-457200">
                  <a:buFont typeface="+mj-lt"/>
                  <a:buAutoNum type="arabicPeriod"/>
                </a:pPr>
                <a:r>
                  <a:rPr lang="en-GB" dirty="0"/>
                  <a:t>Compute </a:t>
                </a:r>
                <a14:m>
                  <m:oMath xmlns:m="http://schemas.openxmlformats.org/officeDocument/2006/math">
                    <m:r>
                      <a:rPr lang="en-GB" i="1" dirty="0" smtClean="0">
                        <a:solidFill>
                          <a:schemeClr val="tx1"/>
                        </a:solidFill>
                        <a:latin typeface="Cambria Math" panose="02040503050406030204" pitchFamily="18" charset="0"/>
                      </a:rPr>
                      <m:t>𝑊𝑀</m:t>
                    </m:r>
                    <m:r>
                      <a:rPr lang="en-GB" i="1" dirty="0">
                        <a:solidFill>
                          <a:schemeClr val="tx1"/>
                        </a:solidFill>
                        <a:latin typeface="Cambria Math" panose="02040503050406030204" pitchFamily="18" charset="0"/>
                      </a:rPr>
                      <m:t>𝐶</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panose="02040503050406030204" pitchFamily="18" charset="0"/>
                            <a:ea typeface="Cambria Math" panose="02040503050406030204" pitchFamily="18" charset="0"/>
                          </a:rPr>
                          <m:t>𝜑</m:t>
                        </m:r>
                        <m:r>
                          <a:rPr lang="de-DE" i="1" dirty="0" smtClean="0">
                            <a:solidFill>
                              <a:schemeClr val="tx1"/>
                            </a:solidFill>
                            <a:latin typeface="Cambria Math" panose="02040503050406030204" pitchFamily="18" charset="0"/>
                            <a:ea typeface="Cambria Math" panose="02040503050406030204" pitchFamily="18" charset="0"/>
                          </a:rPr>
                          <m:t>∧</m:t>
                        </m:r>
                        <m:r>
                          <a:rPr lang="de-DE" i="1" dirty="0" smtClean="0">
                            <a:solidFill>
                              <a:srgbClr val="7030A0"/>
                            </a:solidFill>
                            <a:latin typeface="Cambria Math" panose="02040503050406030204" pitchFamily="18" charset="0"/>
                            <a:ea typeface="Cambria Math" panose="02040503050406030204" pitchFamily="18" charset="0"/>
                          </a:rPr>
                          <m:t>𝜔</m:t>
                        </m:r>
                        <m:r>
                          <a:rPr lang="de-DE" i="1" dirty="0">
                            <a:solidFill>
                              <a:schemeClr val="tx1"/>
                            </a:solidFill>
                            <a:latin typeface="Cambria Math" panose="02040503050406030204" pitchFamily="18" charset="0"/>
                            <a:ea typeface="Cambria Math" panose="02040503050406030204" pitchFamily="18" charset="0"/>
                          </a:rPr>
                          <m:t>,</m:t>
                        </m:r>
                        <m:r>
                          <a:rPr lang="de-DE" i="1" dirty="0">
                            <a:solidFill>
                              <a:schemeClr val="tx1"/>
                            </a:solidFill>
                            <a:latin typeface="Cambria Math" panose="02040503050406030204" pitchFamily="18" charset="0"/>
                            <a:ea typeface="Cambria Math" panose="02040503050406030204" pitchFamily="18" charset="0"/>
                          </a:rPr>
                          <m:t>𝑤𝑒𝑖𝑔h𝑡</m:t>
                        </m:r>
                      </m:e>
                    </m:d>
                  </m:oMath>
                </a14:m>
                <a:r>
                  <a:rPr lang="en-GB" dirty="0">
                    <a:solidFill>
                      <a:schemeClr val="tx1"/>
                    </a:solidFill>
                  </a:rPr>
                  <a:t> </a:t>
                </a:r>
              </a:p>
              <a:p>
                <a:pPr marL="914400" lvl="1" indent="-457200">
                  <a:buFont typeface="+mj-lt"/>
                  <a:buAutoNum type="arabicPeriod"/>
                </a:pPr>
                <a:r>
                  <a:rPr lang="en-GB" dirty="0"/>
                  <a:t>Divide the two counts</a:t>
                </a:r>
              </a:p>
              <a:p>
                <a:endParaRPr lang="en-GB" dirty="0"/>
              </a:p>
            </p:txBody>
          </p:sp>
        </mc:Choice>
        <mc:Fallback xmlns="">
          <p:sp>
            <p:nvSpPr>
              <p:cNvPr id="3" name="Content Placeholder 2">
                <a:extLst>
                  <a:ext uri="{FF2B5EF4-FFF2-40B4-BE49-F238E27FC236}">
                    <a16:creationId xmlns:a16="http://schemas.microsoft.com/office/drawing/2014/main" id="{D24F0A1E-73E2-8D4D-95AA-0746A8760B4F}"/>
                  </a:ext>
                </a:extLst>
              </p:cNvPr>
              <p:cNvSpPr>
                <a:spLocks noGrp="1" noRot="1" noChangeAspect="1" noMove="1" noResize="1" noEditPoints="1" noAdjustHandles="1" noChangeArrowheads="1" noChangeShapeType="1" noTextEdit="1"/>
              </p:cNvSpPr>
              <p:nvPr>
                <p:ph idx="1"/>
              </p:nvPr>
            </p:nvSpPr>
            <p:spPr>
              <a:blipFill>
                <a:blip r:embed="rId2"/>
                <a:stretch>
                  <a:fillRect l="-1549" t="-2985"/>
                </a:stretch>
              </a:blipFill>
            </p:spPr>
            <p:txBody>
              <a:bodyPr/>
              <a:lstStyle/>
              <a:p>
                <a:r>
                  <a:rPr lang="en-DE">
                    <a:noFill/>
                  </a:rPr>
                  <a:t> </a:t>
                </a:r>
              </a:p>
            </p:txBody>
          </p:sp>
        </mc:Fallback>
      </mc:AlternateContent>
      <p:sp>
        <p:nvSpPr>
          <p:cNvPr id="4" name="Slide Number Placeholder 3">
            <a:extLst>
              <a:ext uri="{FF2B5EF4-FFF2-40B4-BE49-F238E27FC236}">
                <a16:creationId xmlns:a16="http://schemas.microsoft.com/office/drawing/2014/main" id="{AE64B949-A7A7-BA42-92C2-5A153F3F1B2A}"/>
              </a:ext>
            </a:extLst>
          </p:cNvPr>
          <p:cNvSpPr>
            <a:spLocks noGrp="1"/>
          </p:cNvSpPr>
          <p:nvPr>
            <p:ph type="sldNum" sz="quarter" idx="4"/>
          </p:nvPr>
        </p:nvSpPr>
        <p:spPr/>
        <p:txBody>
          <a:bodyPr/>
          <a:lstStyle/>
          <a:p>
            <a:fld id="{67C9959E-8E6B-B04C-9955-EA096F41CA7A}" type="slidenum">
              <a:rPr lang="en-GB" smtClean="0"/>
              <a:t>89</a:t>
            </a:fld>
            <a:endParaRPr lang="en-GB"/>
          </a:p>
        </p:txBody>
      </p:sp>
      <mc:AlternateContent xmlns:mc="http://schemas.openxmlformats.org/markup-compatibility/2006" xmlns:a14="http://schemas.microsoft.com/office/drawing/2010/main">
        <mc:Choice Requires="a14">
          <p:sp>
            <p:nvSpPr>
              <p:cNvPr id="77" name="Rectangle 76">
                <a:extLst>
                  <a:ext uri="{FF2B5EF4-FFF2-40B4-BE49-F238E27FC236}">
                    <a16:creationId xmlns:a16="http://schemas.microsoft.com/office/drawing/2014/main" id="{45386020-0A35-4C4A-8A5D-AD28E62CA3C8}"/>
                  </a:ext>
                </a:extLst>
              </p:cNvPr>
              <p:cNvSpPr/>
              <p:nvPr/>
            </p:nvSpPr>
            <p:spPr>
              <a:xfrm>
                <a:off x="680628" y="4862378"/>
                <a:ext cx="4600191" cy="949106"/>
              </a:xfrm>
              <a:prstGeom prst="rect">
                <a:avLst/>
              </a:prstGeom>
            </p:spPr>
            <p:txBody>
              <a:bodyPr wrap="square">
                <a:spAutoFit/>
              </a:bodyPr>
              <a:lstStyle/>
              <a:p>
                <a:pPr marL="7938" lvl="1"/>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𝑃</m:t>
                      </m:r>
                      <m:d>
                        <m:dPr>
                          <m:ctrlPr>
                            <a:rPr lang="de-DE" i="1">
                              <a:latin typeface="Cambria Math" panose="02040503050406030204" pitchFamily="18" charset="0"/>
                            </a:rPr>
                          </m:ctrlPr>
                        </m:dPr>
                        <m:e>
                          <m:r>
                            <m:rPr>
                              <m:brk m:alnAt="7"/>
                            </m:rPr>
                            <a:rPr lang="de-DE" i="1" dirty="0">
                              <a:solidFill>
                                <a:srgbClr val="7030A0"/>
                              </a:solidFill>
                              <a:latin typeface="Cambria Math" panose="02040503050406030204" pitchFamily="18" charset="0"/>
                              <a:ea typeface="Cambria Math" panose="02040503050406030204" pitchFamily="18" charset="0"/>
                            </a:rPr>
                            <m:t>𝜔</m:t>
                          </m:r>
                          <m:r>
                            <a:rPr lang="de-DE" i="1" dirty="0">
                              <a:solidFill>
                                <a:srgbClr val="7030A0"/>
                              </a:solidFill>
                              <a:latin typeface="Cambria Math" panose="02040503050406030204" pitchFamily="18" charset="0"/>
                              <a:ea typeface="Cambria Math" panose="02040503050406030204" pitchFamily="18" charset="0"/>
                            </a:rPr>
                            <m:t>=</m:t>
                          </m:r>
                          <m:d>
                            <m:dPr>
                              <m:begChr m:val="{"/>
                              <m:endChr m:val="}"/>
                              <m:ctrlPr>
                                <a:rPr lang="de-DE" i="1" dirty="0">
                                  <a:solidFill>
                                    <a:srgbClr val="7030A0"/>
                                  </a:solidFill>
                                  <a:latin typeface="Cambria Math" panose="02040503050406030204" pitchFamily="18" charset="0"/>
                                  <a:ea typeface="Cambria Math" panose="02040503050406030204" pitchFamily="18" charset="0"/>
                                </a:rPr>
                              </m:ctrlPr>
                            </m:dPr>
                            <m:e>
                              <m:r>
                                <a:rPr lang="en-GB" i="1">
                                  <a:solidFill>
                                    <a:srgbClr val="7030A0"/>
                                  </a:solidFill>
                                  <a:latin typeface="Cambria Math" panose="02040503050406030204" pitchFamily="18" charset="0"/>
                                </a:rPr>
                                <m:t>𝑠𝑢𝑛</m:t>
                              </m:r>
                              <m:r>
                                <a:rPr lang="de-DE" i="1">
                                  <a:solidFill>
                                    <a:srgbClr val="7030A0"/>
                                  </a:solidFill>
                                  <a:latin typeface="Cambria Math" panose="02040503050406030204" pitchFamily="18" charset="0"/>
                                </a:rPr>
                                <m:t>,</m:t>
                              </m:r>
                              <m:r>
                                <a:rPr lang="en-GB" i="1">
                                  <a:solidFill>
                                    <a:srgbClr val="7030A0"/>
                                  </a:solidFill>
                                  <a:latin typeface="Cambria Math" panose="02040503050406030204" pitchFamily="18" charset="0"/>
                                  <a:ea typeface="Cambria Math" panose="02040503050406030204" pitchFamily="18" charset="0"/>
                                </a:rPr>
                                <m:t>𝑟𝑎𝑖𝑛</m:t>
                              </m:r>
                              <m:r>
                                <a:rPr lang="de-DE" i="1">
                                  <a:solidFill>
                                    <a:srgbClr val="7030A0"/>
                                  </a:solidFill>
                                  <a:latin typeface="Cambria Math" panose="02040503050406030204" pitchFamily="18" charset="0"/>
                                  <a:ea typeface="Cambria Math" panose="02040503050406030204" pitchFamily="18" charset="0"/>
                                </a:rPr>
                                <m:t>,</m:t>
                              </m:r>
                              <m:r>
                                <a:rPr lang="en-GB" i="1">
                                  <a:solidFill>
                                    <a:srgbClr val="7030A0"/>
                                  </a:solidFill>
                                  <a:latin typeface="Cambria Math" panose="02040503050406030204" pitchFamily="18" charset="0"/>
                                  <a:ea typeface="Cambria Math" panose="02040503050406030204" pitchFamily="18" charset="0"/>
                                </a:rPr>
                                <m:t>𝑟𝑎𝑖𝑛𝑏𝑜𝑤</m:t>
                              </m:r>
                            </m:e>
                          </m:d>
                        </m:e>
                      </m:d>
                      <m:r>
                        <a:rPr lang="de-DE" i="1" dirty="0">
                          <a:latin typeface="Cambria Math" panose="02040503050406030204" pitchFamily="18" charset="0"/>
                        </a:rPr>
                        <m:t>=</m:t>
                      </m:r>
                      <m:f>
                        <m:fPr>
                          <m:ctrlPr>
                            <a:rPr lang="de-DE" i="1">
                              <a:latin typeface="Cambria Math" panose="02040503050406030204" pitchFamily="18" charset="0"/>
                            </a:rPr>
                          </m:ctrlPr>
                        </m:fPr>
                        <m:num>
                          <m:r>
                            <a:rPr lang="de-DE" i="1">
                              <a:latin typeface="Cambria Math" panose="02040503050406030204" pitchFamily="18" charset="0"/>
                            </a:rPr>
                            <m:t>𝑊𝑀𝐶</m:t>
                          </m:r>
                          <m:d>
                            <m:dPr>
                              <m:ctrlPr>
                                <a:rPr lang="de-DE" i="1">
                                  <a:latin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𝜑</m:t>
                              </m:r>
                              <m:r>
                                <a:rPr lang="de-DE" i="1" dirty="0">
                                  <a:latin typeface="Cambria Math" panose="02040503050406030204" pitchFamily="18" charset="0"/>
                                  <a:ea typeface="Cambria Math" panose="02040503050406030204" pitchFamily="18" charset="0"/>
                                </a:rPr>
                                <m:t>∧</m:t>
                              </m:r>
                              <m:r>
                                <m:rPr>
                                  <m:brk m:alnAt="7"/>
                                </m:rPr>
                                <a:rPr lang="de-DE" i="1" dirty="0">
                                  <a:solidFill>
                                    <a:srgbClr val="7030A0"/>
                                  </a:solidFill>
                                  <a:latin typeface="Cambria Math" panose="02040503050406030204" pitchFamily="18" charset="0"/>
                                  <a:ea typeface="Cambria Math" panose="02040503050406030204" pitchFamily="18" charset="0"/>
                                </a:rPr>
                                <m:t>𝜔</m:t>
                              </m:r>
                              <m:r>
                                <a:rPr lang="de-DE" i="1" dirty="0">
                                  <a:latin typeface="Cambria Math" panose="02040503050406030204" pitchFamily="18" charset="0"/>
                                  <a:ea typeface="Cambria Math" panose="02040503050406030204" pitchFamily="18" charset="0"/>
                                </a:rPr>
                                <m:t>,</m:t>
                              </m:r>
                              <m:r>
                                <a:rPr lang="de-DE" i="1" dirty="0">
                                  <a:latin typeface="Cambria Math" panose="02040503050406030204" pitchFamily="18" charset="0"/>
                                  <a:ea typeface="Cambria Math" panose="02040503050406030204" pitchFamily="18" charset="0"/>
                                </a:rPr>
                                <m:t>𝑤𝑒𝑖𝑔h𝑡</m:t>
                              </m:r>
                            </m:e>
                          </m:d>
                        </m:num>
                        <m:den>
                          <m:r>
                            <a:rPr lang="de-DE" i="1" smtClean="0">
                              <a:solidFill>
                                <a:schemeClr val="accent6"/>
                              </a:solidFill>
                              <a:latin typeface="Cambria Math" panose="02040503050406030204" pitchFamily="18" charset="0"/>
                            </a:rPr>
                            <m:t>𝑊𝑀𝐶</m:t>
                          </m:r>
                          <m:d>
                            <m:dPr>
                              <m:ctrlPr>
                                <a:rPr lang="de-DE" i="1">
                                  <a:solidFill>
                                    <a:schemeClr val="accent6"/>
                                  </a:solidFill>
                                  <a:latin typeface="Cambria Math" panose="02040503050406030204" pitchFamily="18" charset="0"/>
                                </a:rPr>
                              </m:ctrlPr>
                            </m:dPr>
                            <m:e>
                              <m:r>
                                <a:rPr lang="de-DE" i="1" dirty="0">
                                  <a:solidFill>
                                    <a:schemeClr val="accent6"/>
                                  </a:solidFill>
                                  <a:latin typeface="Cambria Math" panose="02040503050406030204" pitchFamily="18" charset="0"/>
                                  <a:ea typeface="Cambria Math" panose="02040503050406030204" pitchFamily="18" charset="0"/>
                                </a:rPr>
                                <m:t>𝜑</m:t>
                              </m:r>
                              <m:r>
                                <a:rPr lang="de-DE" i="1" dirty="0">
                                  <a:solidFill>
                                    <a:schemeClr val="accent6"/>
                                  </a:solidFill>
                                  <a:latin typeface="Cambria Math" panose="02040503050406030204" pitchFamily="18" charset="0"/>
                                  <a:ea typeface="Cambria Math" panose="02040503050406030204" pitchFamily="18" charset="0"/>
                                </a:rPr>
                                <m:t>,</m:t>
                              </m:r>
                              <m:r>
                                <a:rPr lang="de-DE" i="1" dirty="0">
                                  <a:solidFill>
                                    <a:schemeClr val="accent6"/>
                                  </a:solidFill>
                                  <a:latin typeface="Cambria Math" panose="02040503050406030204" pitchFamily="18" charset="0"/>
                                  <a:ea typeface="Cambria Math" panose="02040503050406030204" pitchFamily="18" charset="0"/>
                                </a:rPr>
                                <m:t>𝑤𝑒𝑖𝑔h𝑡</m:t>
                              </m:r>
                            </m:e>
                          </m:d>
                        </m:den>
                      </m:f>
                      <m:r>
                        <a:rPr lang="de-DE" i="1">
                          <a:latin typeface="Cambria Math" panose="02040503050406030204" pitchFamily="18" charset="0"/>
                          <a:ea typeface="Cambria Math" panose="02040503050406030204" pitchFamily="18" charset="0"/>
                        </a:rPr>
                        <m:t>=</m:t>
                      </m:r>
                      <m:f>
                        <m:fPr>
                          <m:ctrlPr>
                            <a:rPr lang="de-DE" i="1">
                              <a:latin typeface="Cambria Math" panose="02040503050406030204" pitchFamily="18" charset="0"/>
                              <a:ea typeface="Cambria Math" panose="02040503050406030204" pitchFamily="18" charset="0"/>
                            </a:rPr>
                          </m:ctrlPr>
                        </m:fPr>
                        <m:num>
                          <m:r>
                            <a:rPr lang="de-DE" i="1">
                              <a:latin typeface="Cambria Math" panose="02040503050406030204" pitchFamily="18" charset="0"/>
                              <a:ea typeface="Cambria Math" panose="02040503050406030204" pitchFamily="18" charset="0"/>
                            </a:rPr>
                            <m:t>0.2</m:t>
                          </m:r>
                        </m:num>
                        <m:den>
                          <m:r>
                            <a:rPr lang="de-DE" i="1" smtClean="0">
                              <a:solidFill>
                                <a:schemeClr val="accent6"/>
                              </a:solidFill>
                              <a:latin typeface="Cambria Math" panose="02040503050406030204" pitchFamily="18" charset="0"/>
                              <a:ea typeface="Cambria Math" panose="02040503050406030204" pitchFamily="18" charset="0"/>
                            </a:rPr>
                            <m:t>525.4</m:t>
                          </m:r>
                        </m:den>
                      </m:f>
                      <m:r>
                        <a:rPr lang="de-DE" i="1">
                          <a:latin typeface="Cambria Math" panose="02040503050406030204" pitchFamily="18" charset="0"/>
                          <a:ea typeface="Cambria Math" panose="02040503050406030204" pitchFamily="18" charset="0"/>
                        </a:rPr>
                        <m:t>=0.00038</m:t>
                      </m:r>
                    </m:oMath>
                  </m:oMathPara>
                </a14:m>
                <a:endParaRPr lang="en-GB" dirty="0"/>
              </a:p>
            </p:txBody>
          </p:sp>
        </mc:Choice>
        <mc:Fallback xmlns="">
          <p:sp>
            <p:nvSpPr>
              <p:cNvPr id="77" name="Rectangle 76">
                <a:extLst>
                  <a:ext uri="{FF2B5EF4-FFF2-40B4-BE49-F238E27FC236}">
                    <a16:creationId xmlns:a16="http://schemas.microsoft.com/office/drawing/2014/main" id="{45386020-0A35-4C4A-8A5D-AD28E62CA3C8}"/>
                  </a:ext>
                </a:extLst>
              </p:cNvPr>
              <p:cNvSpPr>
                <a:spLocks noRot="1" noChangeAspect="1" noMove="1" noResize="1" noEditPoints="1" noAdjustHandles="1" noChangeArrowheads="1" noChangeShapeType="1" noTextEdit="1"/>
              </p:cNvSpPr>
              <p:nvPr/>
            </p:nvSpPr>
            <p:spPr>
              <a:xfrm>
                <a:off x="680628" y="4862378"/>
                <a:ext cx="4600191" cy="949106"/>
              </a:xfrm>
              <a:prstGeom prst="rect">
                <a:avLst/>
              </a:prstGeom>
              <a:blipFill>
                <a:blip r:embed="rId3"/>
                <a:stretch>
                  <a:fillRect b="-6667"/>
                </a:stretch>
              </a:blipFill>
            </p:spPr>
            <p:txBody>
              <a:bodyPr/>
              <a:lstStyle/>
              <a:p>
                <a:r>
                  <a:rPr lang="en-DE">
                    <a:noFill/>
                  </a:rPr>
                  <a:t> </a:t>
                </a:r>
              </a:p>
            </p:txBody>
          </p:sp>
        </mc:Fallback>
      </mc:AlternateContent>
      <p:cxnSp>
        <p:nvCxnSpPr>
          <p:cNvPr id="76" name="Straight Arrow Connector 75">
            <a:extLst>
              <a:ext uri="{FF2B5EF4-FFF2-40B4-BE49-F238E27FC236}">
                <a16:creationId xmlns:a16="http://schemas.microsoft.com/office/drawing/2014/main" id="{493F4A33-525C-BF4B-8A8B-911C129370D5}"/>
              </a:ext>
            </a:extLst>
          </p:cNvPr>
          <p:cNvCxnSpPr>
            <a:cxnSpLocks/>
            <a:stCxn id="81" idx="1"/>
          </p:cNvCxnSpPr>
          <p:nvPr/>
        </p:nvCxnSpPr>
        <p:spPr>
          <a:xfrm flipH="1">
            <a:off x="4476584" y="2199220"/>
            <a:ext cx="891856" cy="9409"/>
          </a:xfrm>
          <a:prstGeom prst="straightConnector1">
            <a:avLst/>
          </a:prstGeom>
          <a:ln w="28575">
            <a:solidFill>
              <a:schemeClr val="accent6"/>
            </a:solidFill>
            <a:tailEnd type="triangle"/>
          </a:ln>
        </p:spPr>
        <p:style>
          <a:lnRef idx="1">
            <a:schemeClr val="accent1"/>
          </a:lnRef>
          <a:fillRef idx="0">
            <a:schemeClr val="accent1"/>
          </a:fillRef>
          <a:effectRef idx="0">
            <a:schemeClr val="accent1"/>
          </a:effectRef>
          <a:fontRef idx="minor">
            <a:schemeClr val="tx1"/>
          </a:fontRef>
        </p:style>
      </p:cxnSp>
      <p:sp>
        <p:nvSpPr>
          <p:cNvPr id="81" name="TextBox 80">
            <a:extLst>
              <a:ext uri="{FF2B5EF4-FFF2-40B4-BE49-F238E27FC236}">
                <a16:creationId xmlns:a16="http://schemas.microsoft.com/office/drawing/2014/main" id="{20E1B4C4-7C3C-2F45-8417-CA80AC370666}"/>
              </a:ext>
            </a:extLst>
          </p:cNvPr>
          <p:cNvSpPr txBox="1"/>
          <p:nvPr/>
        </p:nvSpPr>
        <p:spPr>
          <a:xfrm>
            <a:off x="5368440" y="2014554"/>
            <a:ext cx="2694568" cy="369332"/>
          </a:xfrm>
          <a:prstGeom prst="rect">
            <a:avLst/>
          </a:prstGeom>
        </p:spPr>
        <p:style>
          <a:lnRef idx="0">
            <a:schemeClr val="accent6"/>
          </a:lnRef>
          <a:fillRef idx="3">
            <a:schemeClr val="accent6"/>
          </a:fillRef>
          <a:effectRef idx="3">
            <a:schemeClr val="accent6"/>
          </a:effectRef>
          <a:fontRef idx="minor">
            <a:schemeClr val="lt1"/>
          </a:fontRef>
        </p:style>
        <p:txBody>
          <a:bodyPr wrap="square" rtlCol="0">
            <a:spAutoFit/>
          </a:bodyPr>
          <a:lstStyle/>
          <a:p>
            <a:r>
              <a:rPr lang="en-GB" dirty="0"/>
              <a:t>Reuse for different queries</a:t>
            </a:r>
          </a:p>
        </p:txBody>
      </p:sp>
      <p:sp>
        <p:nvSpPr>
          <p:cNvPr id="75" name="Date Placeholder 74">
            <a:extLst>
              <a:ext uri="{FF2B5EF4-FFF2-40B4-BE49-F238E27FC236}">
                <a16:creationId xmlns:a16="http://schemas.microsoft.com/office/drawing/2014/main" id="{74A4C4DE-8AE1-1345-B7EF-C3718F79142A}"/>
              </a:ext>
            </a:extLst>
          </p:cNvPr>
          <p:cNvSpPr>
            <a:spLocks noGrp="1"/>
          </p:cNvSpPr>
          <p:nvPr>
            <p:ph type="dt" sz="half" idx="2"/>
          </p:nvPr>
        </p:nvSpPr>
        <p:spPr/>
        <p:txBody>
          <a:bodyPr/>
          <a:lstStyle/>
          <a:p>
            <a:r>
              <a:rPr lang="en-GB"/>
              <a:t>Exact Inference: FOKC</a:t>
            </a:r>
            <a:endParaRPr lang="en-US" dirty="0"/>
          </a:p>
        </p:txBody>
      </p:sp>
      <p:sp>
        <p:nvSpPr>
          <p:cNvPr id="78" name="Footer Placeholder 77">
            <a:extLst>
              <a:ext uri="{FF2B5EF4-FFF2-40B4-BE49-F238E27FC236}">
                <a16:creationId xmlns:a16="http://schemas.microsoft.com/office/drawing/2014/main" id="{B709576D-8B9C-0E4A-9A5C-C1579C80B810}"/>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83" name="Rectangle 82">
                <a:extLst>
                  <a:ext uri="{FF2B5EF4-FFF2-40B4-BE49-F238E27FC236}">
                    <a16:creationId xmlns:a16="http://schemas.microsoft.com/office/drawing/2014/main" id="{65197793-349F-404B-B007-D10E89BD6B37}"/>
                  </a:ext>
                </a:extLst>
              </p:cNvPr>
              <p:cNvSpPr/>
              <p:nvPr/>
            </p:nvSpPr>
            <p:spPr>
              <a:xfrm>
                <a:off x="7313581" y="4673612"/>
                <a:ext cx="30489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7030A0"/>
                          </a:solidFill>
                          <a:latin typeface="Cambria Math" panose="02040503050406030204" pitchFamily="18" charset="0"/>
                          <a:ea typeface="Cambria Math" panose="02040503050406030204" pitchFamily="18" charset="0"/>
                        </a:rPr>
                        <m:t>0</m:t>
                      </m:r>
                    </m:oMath>
                  </m:oMathPara>
                </a14:m>
                <a:endParaRPr lang="en-GB" sz="1200" dirty="0">
                  <a:solidFill>
                    <a:srgbClr val="7030A0"/>
                  </a:solidFill>
                </a:endParaRPr>
              </a:p>
            </p:txBody>
          </p:sp>
        </mc:Choice>
        <mc:Fallback xmlns="">
          <p:sp>
            <p:nvSpPr>
              <p:cNvPr id="83" name="Rectangle 82">
                <a:extLst>
                  <a:ext uri="{FF2B5EF4-FFF2-40B4-BE49-F238E27FC236}">
                    <a16:creationId xmlns:a16="http://schemas.microsoft.com/office/drawing/2014/main" id="{65197793-349F-404B-B007-D10E89BD6B37}"/>
                  </a:ext>
                </a:extLst>
              </p:cNvPr>
              <p:cNvSpPr>
                <a:spLocks noRot="1" noChangeAspect="1" noMove="1" noResize="1" noEditPoints="1" noAdjustHandles="1" noChangeArrowheads="1" noChangeShapeType="1" noTextEdit="1"/>
              </p:cNvSpPr>
              <p:nvPr/>
            </p:nvSpPr>
            <p:spPr>
              <a:xfrm>
                <a:off x="7313581" y="4673612"/>
                <a:ext cx="304892" cy="276999"/>
              </a:xfrm>
              <a:prstGeom prst="rect">
                <a:avLst/>
              </a:prstGeom>
              <a:blipFill>
                <a:blip r:embed="rId4"/>
                <a:stretch>
                  <a:fillRect/>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84" name="Rectangle 83">
                <a:extLst>
                  <a:ext uri="{FF2B5EF4-FFF2-40B4-BE49-F238E27FC236}">
                    <a16:creationId xmlns:a16="http://schemas.microsoft.com/office/drawing/2014/main" id="{B0217108-0CE6-6545-8084-9A9D87B196E8}"/>
                  </a:ext>
                </a:extLst>
              </p:cNvPr>
              <p:cNvSpPr/>
              <p:nvPr/>
            </p:nvSpPr>
            <p:spPr>
              <a:xfrm>
                <a:off x="5568790" y="4985819"/>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7030A0"/>
                          </a:solidFill>
                          <a:latin typeface="Cambria Math" panose="02040503050406030204" pitchFamily="18" charset="0"/>
                          <a:ea typeface="Cambria Math" panose="02040503050406030204" pitchFamily="18" charset="0"/>
                        </a:rPr>
                        <m:t>1</m:t>
                      </m:r>
                    </m:oMath>
                  </m:oMathPara>
                </a14:m>
                <a:endParaRPr lang="en-GB" sz="1200" dirty="0"/>
              </a:p>
            </p:txBody>
          </p:sp>
        </mc:Choice>
        <mc:Fallback xmlns="">
          <p:sp>
            <p:nvSpPr>
              <p:cNvPr id="84" name="Rectangle 83">
                <a:extLst>
                  <a:ext uri="{FF2B5EF4-FFF2-40B4-BE49-F238E27FC236}">
                    <a16:creationId xmlns:a16="http://schemas.microsoft.com/office/drawing/2014/main" id="{B0217108-0CE6-6545-8084-9A9D87B196E8}"/>
                  </a:ext>
                </a:extLst>
              </p:cNvPr>
              <p:cNvSpPr>
                <a:spLocks noRot="1" noChangeAspect="1" noMove="1" noResize="1" noEditPoints="1" noAdjustHandles="1" noChangeArrowheads="1" noChangeShapeType="1" noTextEdit="1"/>
              </p:cNvSpPr>
              <p:nvPr/>
            </p:nvSpPr>
            <p:spPr>
              <a:xfrm>
                <a:off x="5568790" y="4985819"/>
                <a:ext cx="304891" cy="276999"/>
              </a:xfrm>
              <a:prstGeom prst="rect">
                <a:avLst/>
              </a:prstGeom>
              <a:blipFill>
                <a:blip r:embed="rId5"/>
                <a:stretch>
                  <a:fillRect/>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85" name="Rectangle 84">
                <a:extLst>
                  <a:ext uri="{FF2B5EF4-FFF2-40B4-BE49-F238E27FC236}">
                    <a16:creationId xmlns:a16="http://schemas.microsoft.com/office/drawing/2014/main" id="{9012BD25-FC3C-6F44-B3AE-AFF6CAFC2B69}"/>
                  </a:ext>
                </a:extLst>
              </p:cNvPr>
              <p:cNvSpPr/>
              <p:nvPr/>
            </p:nvSpPr>
            <p:spPr>
              <a:xfrm>
                <a:off x="5916532" y="4468286"/>
                <a:ext cx="30489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7030A0"/>
                          </a:solidFill>
                          <a:latin typeface="Cambria Math" panose="02040503050406030204" pitchFamily="18" charset="0"/>
                          <a:ea typeface="Cambria Math" panose="02040503050406030204" pitchFamily="18" charset="0"/>
                        </a:rPr>
                        <m:t>0</m:t>
                      </m:r>
                    </m:oMath>
                  </m:oMathPara>
                </a14:m>
                <a:endParaRPr lang="en-GB" sz="1200" dirty="0"/>
              </a:p>
            </p:txBody>
          </p:sp>
        </mc:Choice>
        <mc:Fallback xmlns="">
          <p:sp>
            <p:nvSpPr>
              <p:cNvPr id="85" name="Rectangle 84">
                <a:extLst>
                  <a:ext uri="{FF2B5EF4-FFF2-40B4-BE49-F238E27FC236}">
                    <a16:creationId xmlns:a16="http://schemas.microsoft.com/office/drawing/2014/main" id="{9012BD25-FC3C-6F44-B3AE-AFF6CAFC2B69}"/>
                  </a:ext>
                </a:extLst>
              </p:cNvPr>
              <p:cNvSpPr>
                <a:spLocks noRot="1" noChangeAspect="1" noMove="1" noResize="1" noEditPoints="1" noAdjustHandles="1" noChangeArrowheads="1" noChangeShapeType="1" noTextEdit="1"/>
              </p:cNvSpPr>
              <p:nvPr/>
            </p:nvSpPr>
            <p:spPr>
              <a:xfrm>
                <a:off x="5916532" y="4468286"/>
                <a:ext cx="304892" cy="276999"/>
              </a:xfrm>
              <a:prstGeom prst="rect">
                <a:avLst/>
              </a:prstGeom>
              <a:blipFill>
                <a:blip r:embed="rId6"/>
                <a:stretch>
                  <a:fillRect/>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86" name="Rectangle 85">
                <a:extLst>
                  <a:ext uri="{FF2B5EF4-FFF2-40B4-BE49-F238E27FC236}">
                    <a16:creationId xmlns:a16="http://schemas.microsoft.com/office/drawing/2014/main" id="{97F2B429-FF23-A941-80AB-614AA4760144}"/>
                  </a:ext>
                </a:extLst>
              </p:cNvPr>
              <p:cNvSpPr/>
              <p:nvPr/>
            </p:nvSpPr>
            <p:spPr>
              <a:xfrm>
                <a:off x="6383457" y="4021205"/>
                <a:ext cx="30489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7030A0"/>
                          </a:solidFill>
                          <a:latin typeface="Cambria Math" panose="02040503050406030204" pitchFamily="18" charset="0"/>
                          <a:ea typeface="Cambria Math" panose="02040503050406030204" pitchFamily="18" charset="0"/>
                        </a:rPr>
                        <m:t>2</m:t>
                      </m:r>
                    </m:oMath>
                  </m:oMathPara>
                </a14:m>
                <a:endParaRPr lang="en-GB" sz="1200" dirty="0"/>
              </a:p>
            </p:txBody>
          </p:sp>
        </mc:Choice>
        <mc:Fallback xmlns="">
          <p:sp>
            <p:nvSpPr>
              <p:cNvPr id="86" name="Rectangle 85">
                <a:extLst>
                  <a:ext uri="{FF2B5EF4-FFF2-40B4-BE49-F238E27FC236}">
                    <a16:creationId xmlns:a16="http://schemas.microsoft.com/office/drawing/2014/main" id="{97F2B429-FF23-A941-80AB-614AA4760144}"/>
                  </a:ext>
                </a:extLst>
              </p:cNvPr>
              <p:cNvSpPr>
                <a:spLocks noRot="1" noChangeAspect="1" noMove="1" noResize="1" noEditPoints="1" noAdjustHandles="1" noChangeArrowheads="1" noChangeShapeType="1" noTextEdit="1"/>
              </p:cNvSpPr>
              <p:nvPr/>
            </p:nvSpPr>
            <p:spPr>
              <a:xfrm>
                <a:off x="6383457" y="4021205"/>
                <a:ext cx="304892" cy="276999"/>
              </a:xfrm>
              <a:prstGeom prst="rect">
                <a:avLst/>
              </a:prstGeom>
              <a:blipFill>
                <a:blip r:embed="rId7"/>
                <a:stretch>
                  <a:fillRect/>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87" name="Rectangle 86">
                <a:extLst>
                  <a:ext uri="{FF2B5EF4-FFF2-40B4-BE49-F238E27FC236}">
                    <a16:creationId xmlns:a16="http://schemas.microsoft.com/office/drawing/2014/main" id="{49D54681-07C3-4A4D-B295-E223A105BCD6}"/>
                  </a:ext>
                </a:extLst>
              </p:cNvPr>
              <p:cNvSpPr/>
              <p:nvPr/>
            </p:nvSpPr>
            <p:spPr>
              <a:xfrm>
                <a:off x="5831149" y="3349410"/>
                <a:ext cx="42191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7030A0"/>
                          </a:solidFill>
                          <a:latin typeface="Cambria Math" panose="02040503050406030204" pitchFamily="18" charset="0"/>
                        </a:rPr>
                        <m:t>0</m:t>
                      </m:r>
                      <m:r>
                        <a:rPr lang="de-DE" sz="1200" i="1">
                          <a:solidFill>
                            <a:srgbClr val="7030A0"/>
                          </a:solidFill>
                          <a:latin typeface="Cambria Math" panose="02040503050406030204" pitchFamily="18" charset="0"/>
                        </a:rPr>
                        <m:t>.</m:t>
                      </m:r>
                      <m:r>
                        <a:rPr lang="de-DE" sz="1200" b="0" i="1" smtClean="0">
                          <a:solidFill>
                            <a:srgbClr val="7030A0"/>
                          </a:solidFill>
                          <a:latin typeface="Cambria Math" panose="02040503050406030204" pitchFamily="18" charset="0"/>
                        </a:rPr>
                        <m:t>2</m:t>
                      </m:r>
                    </m:oMath>
                  </m:oMathPara>
                </a14:m>
                <a:endParaRPr lang="en-GB" sz="1200" dirty="0"/>
              </a:p>
            </p:txBody>
          </p:sp>
        </mc:Choice>
        <mc:Fallback xmlns="">
          <p:sp>
            <p:nvSpPr>
              <p:cNvPr id="87" name="Rectangle 86">
                <a:extLst>
                  <a:ext uri="{FF2B5EF4-FFF2-40B4-BE49-F238E27FC236}">
                    <a16:creationId xmlns:a16="http://schemas.microsoft.com/office/drawing/2014/main" id="{49D54681-07C3-4A4D-B295-E223A105BCD6}"/>
                  </a:ext>
                </a:extLst>
              </p:cNvPr>
              <p:cNvSpPr>
                <a:spLocks noRot="1" noChangeAspect="1" noMove="1" noResize="1" noEditPoints="1" noAdjustHandles="1" noChangeArrowheads="1" noChangeShapeType="1" noTextEdit="1"/>
              </p:cNvSpPr>
              <p:nvPr/>
            </p:nvSpPr>
            <p:spPr>
              <a:xfrm>
                <a:off x="5831149" y="3349410"/>
                <a:ext cx="421910" cy="276999"/>
              </a:xfrm>
              <a:prstGeom prst="rect">
                <a:avLst/>
              </a:prstGeom>
              <a:blipFill>
                <a:blip r:embed="rId8"/>
                <a:stretch>
                  <a:fillRect/>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88" name="Rectangle 87">
                <a:extLst>
                  <a:ext uri="{FF2B5EF4-FFF2-40B4-BE49-F238E27FC236}">
                    <a16:creationId xmlns:a16="http://schemas.microsoft.com/office/drawing/2014/main" id="{A239D76E-0CAA-9B4C-9D5C-408A1EF5F60D}"/>
                  </a:ext>
                </a:extLst>
              </p:cNvPr>
              <p:cNvSpPr/>
              <p:nvPr/>
            </p:nvSpPr>
            <p:spPr>
              <a:xfrm>
                <a:off x="7352976" y="3341470"/>
                <a:ext cx="30489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rgbClr val="7030A0"/>
                          </a:solidFill>
                          <a:latin typeface="Cambria Math" panose="02040503050406030204" pitchFamily="18" charset="0"/>
                          <a:ea typeface="Cambria Math" panose="02040503050406030204" pitchFamily="18" charset="0"/>
                        </a:rPr>
                        <m:t>0</m:t>
                      </m:r>
                    </m:oMath>
                  </m:oMathPara>
                </a14:m>
                <a:endParaRPr lang="en-GB" sz="1200" dirty="0">
                  <a:solidFill>
                    <a:srgbClr val="7030A0"/>
                  </a:solidFill>
                </a:endParaRPr>
              </a:p>
            </p:txBody>
          </p:sp>
        </mc:Choice>
        <mc:Fallback xmlns="">
          <p:sp>
            <p:nvSpPr>
              <p:cNvPr id="88" name="Rectangle 87">
                <a:extLst>
                  <a:ext uri="{FF2B5EF4-FFF2-40B4-BE49-F238E27FC236}">
                    <a16:creationId xmlns:a16="http://schemas.microsoft.com/office/drawing/2014/main" id="{A239D76E-0CAA-9B4C-9D5C-408A1EF5F60D}"/>
                  </a:ext>
                </a:extLst>
              </p:cNvPr>
              <p:cNvSpPr>
                <a:spLocks noRot="1" noChangeAspect="1" noMove="1" noResize="1" noEditPoints="1" noAdjustHandles="1" noChangeArrowheads="1" noChangeShapeType="1" noTextEdit="1"/>
              </p:cNvSpPr>
              <p:nvPr/>
            </p:nvSpPr>
            <p:spPr>
              <a:xfrm>
                <a:off x="7352976" y="3341470"/>
                <a:ext cx="304892" cy="276999"/>
              </a:xfrm>
              <a:prstGeom prst="rect">
                <a:avLst/>
              </a:prstGeom>
              <a:blipFill>
                <a:blip r:embed="rId9"/>
                <a:stretch>
                  <a:fillRect/>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89" name="Rectangle 88">
                <a:extLst>
                  <a:ext uri="{FF2B5EF4-FFF2-40B4-BE49-F238E27FC236}">
                    <a16:creationId xmlns:a16="http://schemas.microsoft.com/office/drawing/2014/main" id="{F8E6B1C7-D518-204C-94DE-C33E3893F400}"/>
                  </a:ext>
                </a:extLst>
              </p:cNvPr>
              <p:cNvSpPr/>
              <p:nvPr/>
            </p:nvSpPr>
            <p:spPr>
              <a:xfrm>
                <a:off x="6642769" y="2500894"/>
                <a:ext cx="42191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7030A0"/>
                          </a:solidFill>
                          <a:latin typeface="Cambria Math" panose="02040503050406030204" pitchFamily="18" charset="0"/>
                          <a:ea typeface="Cambria Math" panose="02040503050406030204" pitchFamily="18" charset="0"/>
                        </a:rPr>
                        <m:t>0.2</m:t>
                      </m:r>
                    </m:oMath>
                  </m:oMathPara>
                </a14:m>
                <a:endParaRPr lang="en-GB" sz="1200" dirty="0"/>
              </a:p>
            </p:txBody>
          </p:sp>
        </mc:Choice>
        <mc:Fallback xmlns="">
          <p:sp>
            <p:nvSpPr>
              <p:cNvPr id="89" name="Rectangle 88">
                <a:extLst>
                  <a:ext uri="{FF2B5EF4-FFF2-40B4-BE49-F238E27FC236}">
                    <a16:creationId xmlns:a16="http://schemas.microsoft.com/office/drawing/2014/main" id="{F8E6B1C7-D518-204C-94DE-C33E3893F400}"/>
                  </a:ext>
                </a:extLst>
              </p:cNvPr>
              <p:cNvSpPr>
                <a:spLocks noRot="1" noChangeAspect="1" noMove="1" noResize="1" noEditPoints="1" noAdjustHandles="1" noChangeArrowheads="1" noChangeShapeType="1" noTextEdit="1"/>
              </p:cNvSpPr>
              <p:nvPr/>
            </p:nvSpPr>
            <p:spPr>
              <a:xfrm>
                <a:off x="6642769" y="2500894"/>
                <a:ext cx="421910" cy="276999"/>
              </a:xfrm>
              <a:prstGeom prst="rect">
                <a:avLst/>
              </a:prstGeom>
              <a:blipFill>
                <a:blip r:embed="rId8"/>
                <a:stretch>
                  <a:fillRect/>
                </a:stretch>
              </a:blipFill>
            </p:spPr>
            <p:txBody>
              <a:bodyPr/>
              <a:lstStyle/>
              <a:p>
                <a:r>
                  <a:rPr lang="en-DE">
                    <a:noFill/>
                  </a:rPr>
                  <a:t> </a:t>
                </a:r>
              </a:p>
            </p:txBody>
          </p:sp>
        </mc:Fallback>
      </mc:AlternateContent>
      <p:grpSp>
        <p:nvGrpSpPr>
          <p:cNvPr id="92" name="Group 91">
            <a:extLst>
              <a:ext uri="{FF2B5EF4-FFF2-40B4-BE49-F238E27FC236}">
                <a16:creationId xmlns:a16="http://schemas.microsoft.com/office/drawing/2014/main" id="{EF17BFFD-7ED9-B54C-9650-7E4E2228E319}"/>
              </a:ext>
            </a:extLst>
          </p:cNvPr>
          <p:cNvGrpSpPr/>
          <p:nvPr/>
        </p:nvGrpSpPr>
        <p:grpSpPr>
          <a:xfrm>
            <a:off x="5463766" y="2731580"/>
            <a:ext cx="2508120" cy="3174338"/>
            <a:chOff x="5363791" y="3012943"/>
            <a:chExt cx="2508120" cy="3174338"/>
          </a:xfrm>
        </p:grpSpPr>
        <mc:AlternateContent xmlns:mc="http://schemas.openxmlformats.org/markup-compatibility/2006" xmlns:a14="http://schemas.microsoft.com/office/drawing/2010/main">
          <mc:Choice Requires="a14">
            <p:sp>
              <p:nvSpPr>
                <p:cNvPr id="93" name="Oval 92">
                  <a:extLst>
                    <a:ext uri="{FF2B5EF4-FFF2-40B4-BE49-F238E27FC236}">
                      <a16:creationId xmlns:a16="http://schemas.microsoft.com/office/drawing/2014/main" id="{4C1933D6-D592-ED48-A3B5-40981DB43611}"/>
                    </a:ext>
                  </a:extLst>
                </p:cNvPr>
                <p:cNvSpPr/>
                <p:nvPr/>
              </p:nvSpPr>
              <p:spPr>
                <a:xfrm>
                  <a:off x="7169717" y="3864819"/>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14" name="Oval 113">
                  <a:extLst>
                    <a:ext uri="{FF2B5EF4-FFF2-40B4-BE49-F238E27FC236}">
                      <a16:creationId xmlns:a16="http://schemas.microsoft.com/office/drawing/2014/main" id="{ECB3C1D2-5510-A24C-8D83-9F8CDB926C4D}"/>
                    </a:ext>
                  </a:extLst>
                </p:cNvPr>
                <p:cNvSpPr>
                  <a:spLocks noRot="1" noChangeAspect="1" noMove="1" noResize="1" noEditPoints="1" noAdjustHandles="1" noChangeArrowheads="1" noChangeShapeType="1" noTextEdit="1"/>
                </p:cNvSpPr>
                <p:nvPr/>
              </p:nvSpPr>
              <p:spPr>
                <a:xfrm>
                  <a:off x="7169717" y="3864819"/>
                  <a:ext cx="290146" cy="290146"/>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4" name="Oval 93">
                  <a:extLst>
                    <a:ext uri="{FF2B5EF4-FFF2-40B4-BE49-F238E27FC236}">
                      <a16:creationId xmlns:a16="http://schemas.microsoft.com/office/drawing/2014/main" id="{196EF9ED-E6A9-5A4F-BCCC-FF8F0F178242}"/>
                    </a:ext>
                  </a:extLst>
                </p:cNvPr>
                <p:cNvSpPr/>
                <p:nvPr/>
              </p:nvSpPr>
              <p:spPr>
                <a:xfrm>
                  <a:off x="6599452" y="3012943"/>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94" name="Oval 93">
                  <a:extLst>
                    <a:ext uri="{FF2B5EF4-FFF2-40B4-BE49-F238E27FC236}">
                      <a16:creationId xmlns:a16="http://schemas.microsoft.com/office/drawing/2014/main" id="{196EF9ED-E6A9-5A4F-BCCC-FF8F0F178242}"/>
                    </a:ext>
                  </a:extLst>
                </p:cNvPr>
                <p:cNvSpPr>
                  <a:spLocks noRot="1" noChangeAspect="1" noMove="1" noResize="1" noEditPoints="1" noAdjustHandles="1" noChangeArrowheads="1" noChangeShapeType="1" noTextEdit="1"/>
                </p:cNvSpPr>
                <p:nvPr/>
              </p:nvSpPr>
              <p:spPr>
                <a:xfrm>
                  <a:off x="6599452" y="3012943"/>
                  <a:ext cx="290146" cy="290146"/>
                </a:xfrm>
                <a:prstGeom prst="ellipse">
                  <a:avLst/>
                </a:prstGeom>
                <a:blipFill>
                  <a:blip r:embed="rId12"/>
                  <a:stretch>
                    <a:fillRect r="-400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5" name="Oval 94">
                  <a:extLst>
                    <a:ext uri="{FF2B5EF4-FFF2-40B4-BE49-F238E27FC236}">
                      <a16:creationId xmlns:a16="http://schemas.microsoft.com/office/drawing/2014/main" id="{5651C72D-F7A1-274E-ADEB-5A74BFA85EF9}"/>
                    </a:ext>
                  </a:extLst>
                </p:cNvPr>
                <p:cNvSpPr/>
                <p:nvPr/>
              </p:nvSpPr>
              <p:spPr>
                <a:xfrm>
                  <a:off x="7169717" y="5190231"/>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16" name="Oval 115">
                  <a:extLst>
                    <a:ext uri="{FF2B5EF4-FFF2-40B4-BE49-F238E27FC236}">
                      <a16:creationId xmlns:a16="http://schemas.microsoft.com/office/drawing/2014/main" id="{6FE8F6E4-7377-AB47-8F06-DAB25A06B9F2}"/>
                    </a:ext>
                  </a:extLst>
                </p:cNvPr>
                <p:cNvSpPr>
                  <a:spLocks noRot="1" noChangeAspect="1" noMove="1" noResize="1" noEditPoints="1" noAdjustHandles="1" noChangeArrowheads="1" noChangeShapeType="1" noTextEdit="1"/>
                </p:cNvSpPr>
                <p:nvPr/>
              </p:nvSpPr>
              <p:spPr>
                <a:xfrm>
                  <a:off x="7169717" y="5190231"/>
                  <a:ext cx="290146" cy="290146"/>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6" name="Oval 95">
                  <a:extLst>
                    <a:ext uri="{FF2B5EF4-FFF2-40B4-BE49-F238E27FC236}">
                      <a16:creationId xmlns:a16="http://schemas.microsoft.com/office/drawing/2014/main" id="{0153BBD1-615F-A24C-B942-57D2FABADE21}"/>
                    </a:ext>
                  </a:extLst>
                </p:cNvPr>
                <p:cNvSpPr/>
                <p:nvPr/>
              </p:nvSpPr>
              <p:spPr>
                <a:xfrm>
                  <a:off x="6719558" y="453325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96" name="Oval 95">
                  <a:extLst>
                    <a:ext uri="{FF2B5EF4-FFF2-40B4-BE49-F238E27FC236}">
                      <a16:creationId xmlns:a16="http://schemas.microsoft.com/office/drawing/2014/main" id="{0153BBD1-615F-A24C-B942-57D2FABADE21}"/>
                    </a:ext>
                  </a:extLst>
                </p:cNvPr>
                <p:cNvSpPr>
                  <a:spLocks noRot="1" noChangeAspect="1" noMove="1" noResize="1" noEditPoints="1" noAdjustHandles="1" noChangeArrowheads="1" noChangeShapeType="1" noTextEdit="1"/>
                </p:cNvSpPr>
                <p:nvPr/>
              </p:nvSpPr>
              <p:spPr>
                <a:xfrm>
                  <a:off x="6719558" y="4533254"/>
                  <a:ext cx="290146" cy="290146"/>
                </a:xfrm>
                <a:prstGeom prst="ellipse">
                  <a:avLst/>
                </a:prstGeom>
                <a:blipFill>
                  <a:blip r:embed="rId14"/>
                  <a:stretch>
                    <a:fillRect r="-41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7" name="Rectangle 96">
                  <a:extLst>
                    <a:ext uri="{FF2B5EF4-FFF2-40B4-BE49-F238E27FC236}">
                      <a16:creationId xmlns:a16="http://schemas.microsoft.com/office/drawing/2014/main" id="{D111928E-032B-5744-9E5E-7BCF40CC0292}"/>
                    </a:ext>
                  </a:extLst>
                </p:cNvPr>
                <p:cNvSpPr/>
                <p:nvPr/>
              </p:nvSpPr>
              <p:spPr>
                <a:xfrm>
                  <a:off x="5462982" y="4544300"/>
                  <a:ext cx="393822"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tx1"/>
                            </a:solidFill>
                            <a:latin typeface="Cambria Math" panose="02040503050406030204" pitchFamily="18" charset="0"/>
                            <a:ea typeface="Cambria Math" panose="02040503050406030204" pitchFamily="18" charset="0"/>
                          </a:rPr>
                          <m:t>0.1</m:t>
                        </m:r>
                      </m:oMath>
                    </m:oMathPara>
                  </a14:m>
                  <a:endParaRPr lang="en-GB" dirty="0">
                    <a:solidFill>
                      <a:schemeClr val="tx1"/>
                    </a:solidFill>
                  </a:endParaRPr>
                </a:p>
              </p:txBody>
            </p:sp>
          </mc:Choice>
          <mc:Fallback xmlns="">
            <p:sp>
              <p:nvSpPr>
                <p:cNvPr id="97" name="Rectangle 96">
                  <a:extLst>
                    <a:ext uri="{FF2B5EF4-FFF2-40B4-BE49-F238E27FC236}">
                      <a16:creationId xmlns:a16="http://schemas.microsoft.com/office/drawing/2014/main" id="{D111928E-032B-5744-9E5E-7BCF40CC0292}"/>
                    </a:ext>
                  </a:extLst>
                </p:cNvPr>
                <p:cNvSpPr>
                  <a:spLocks noRot="1" noChangeAspect="1" noMove="1" noResize="1" noEditPoints="1" noAdjustHandles="1" noChangeArrowheads="1" noChangeShapeType="1" noTextEdit="1"/>
                </p:cNvSpPr>
                <p:nvPr/>
              </p:nvSpPr>
              <p:spPr>
                <a:xfrm>
                  <a:off x="5462982" y="4544300"/>
                  <a:ext cx="393822" cy="276999"/>
                </a:xfrm>
                <a:prstGeom prst="rect">
                  <a:avLst/>
                </a:prstGeom>
                <a:blipFill>
                  <a:blip r:embed="rId15"/>
                  <a:stretch>
                    <a:fillRect l="-3030" r="-6061" b="-4545"/>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8" name="Rectangle 97">
                  <a:extLst>
                    <a:ext uri="{FF2B5EF4-FFF2-40B4-BE49-F238E27FC236}">
                      <a16:creationId xmlns:a16="http://schemas.microsoft.com/office/drawing/2014/main" id="{5CEC8450-5397-EF4B-9CEC-9A3881EDA3DE}"/>
                    </a:ext>
                  </a:extLst>
                </p:cNvPr>
                <p:cNvSpPr/>
                <p:nvPr/>
              </p:nvSpPr>
              <p:spPr>
                <a:xfrm>
                  <a:off x="7591534" y="5899964"/>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ea typeface="Cambria Math" panose="02040503050406030204" pitchFamily="18" charset="0"/>
                          </a:rPr>
                          <m:t>2</m:t>
                        </m:r>
                      </m:oMath>
                    </m:oMathPara>
                  </a14:m>
                  <a:endParaRPr lang="en-GB" dirty="0"/>
                </a:p>
              </p:txBody>
            </p:sp>
          </mc:Choice>
          <mc:Fallback xmlns="">
            <p:sp>
              <p:nvSpPr>
                <p:cNvPr id="98" name="Rectangle 97">
                  <a:extLst>
                    <a:ext uri="{FF2B5EF4-FFF2-40B4-BE49-F238E27FC236}">
                      <a16:creationId xmlns:a16="http://schemas.microsoft.com/office/drawing/2014/main" id="{5CEC8450-5397-EF4B-9CEC-9A3881EDA3DE}"/>
                    </a:ext>
                  </a:extLst>
                </p:cNvPr>
                <p:cNvSpPr>
                  <a:spLocks noRot="1" noChangeAspect="1" noMove="1" noResize="1" noEditPoints="1" noAdjustHandles="1" noChangeArrowheads="1" noChangeShapeType="1" noTextEdit="1"/>
                </p:cNvSpPr>
                <p:nvPr/>
              </p:nvSpPr>
              <p:spPr>
                <a:xfrm>
                  <a:off x="7591534" y="5899964"/>
                  <a:ext cx="217490" cy="276999"/>
                </a:xfrm>
                <a:prstGeom prst="rect">
                  <a:avLst/>
                </a:prstGeom>
                <a:blipFill>
                  <a:blip r:embed="rId16"/>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9" name="Rectangle 98">
                  <a:extLst>
                    <a:ext uri="{FF2B5EF4-FFF2-40B4-BE49-F238E27FC236}">
                      <a16:creationId xmlns:a16="http://schemas.microsoft.com/office/drawing/2014/main" id="{C2559A48-8496-E246-857E-F488E9DFFA02}"/>
                    </a:ext>
                  </a:extLst>
                </p:cNvPr>
                <p:cNvSpPr/>
                <p:nvPr/>
              </p:nvSpPr>
              <p:spPr>
                <a:xfrm>
                  <a:off x="7654421" y="4547857"/>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rgbClr val="7030A0"/>
                            </a:solidFill>
                            <a:latin typeface="Cambria Math" panose="02040503050406030204" pitchFamily="18" charset="0"/>
                          </a:rPr>
                          <m:t>0</m:t>
                        </m:r>
                      </m:oMath>
                    </m:oMathPara>
                  </a14:m>
                  <a:endParaRPr lang="en-GB" dirty="0"/>
                </a:p>
              </p:txBody>
            </p:sp>
          </mc:Choice>
          <mc:Fallback xmlns="">
            <p:sp>
              <p:nvSpPr>
                <p:cNvPr id="99" name="Rectangle 98">
                  <a:extLst>
                    <a:ext uri="{FF2B5EF4-FFF2-40B4-BE49-F238E27FC236}">
                      <a16:creationId xmlns:a16="http://schemas.microsoft.com/office/drawing/2014/main" id="{C2559A48-8496-E246-857E-F488E9DFFA02}"/>
                    </a:ext>
                  </a:extLst>
                </p:cNvPr>
                <p:cNvSpPr>
                  <a:spLocks noRot="1" noChangeAspect="1" noMove="1" noResize="1" noEditPoints="1" noAdjustHandles="1" noChangeArrowheads="1" noChangeShapeType="1" noTextEdit="1"/>
                </p:cNvSpPr>
                <p:nvPr/>
              </p:nvSpPr>
              <p:spPr>
                <a:xfrm>
                  <a:off x="7654421" y="4547857"/>
                  <a:ext cx="217490" cy="276999"/>
                </a:xfrm>
                <a:prstGeom prst="rect">
                  <a:avLst/>
                </a:prstGeom>
                <a:blipFill>
                  <a:blip r:embed="rId17"/>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0" name="Rectangle 99">
                  <a:extLst>
                    <a:ext uri="{FF2B5EF4-FFF2-40B4-BE49-F238E27FC236}">
                      <a16:creationId xmlns:a16="http://schemas.microsoft.com/office/drawing/2014/main" id="{3637FF95-29FD-E24D-A834-799770DD8AAF}"/>
                    </a:ext>
                  </a:extLst>
                </p:cNvPr>
                <p:cNvSpPr/>
                <p:nvPr/>
              </p:nvSpPr>
              <p:spPr>
                <a:xfrm>
                  <a:off x="6850704" y="5910282"/>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rgbClr val="7030A0"/>
                            </a:solidFill>
                            <a:latin typeface="Cambria Math" panose="02040503050406030204" pitchFamily="18" charset="0"/>
                          </a:rPr>
                          <m:t>0</m:t>
                        </m:r>
                      </m:oMath>
                    </m:oMathPara>
                  </a14:m>
                  <a:endParaRPr lang="en-GB" dirty="0"/>
                </a:p>
              </p:txBody>
            </p:sp>
          </mc:Choice>
          <mc:Fallback xmlns="">
            <p:sp>
              <p:nvSpPr>
                <p:cNvPr id="100" name="Rectangle 99">
                  <a:extLst>
                    <a:ext uri="{FF2B5EF4-FFF2-40B4-BE49-F238E27FC236}">
                      <a16:creationId xmlns:a16="http://schemas.microsoft.com/office/drawing/2014/main" id="{3637FF95-29FD-E24D-A834-799770DD8AAF}"/>
                    </a:ext>
                  </a:extLst>
                </p:cNvPr>
                <p:cNvSpPr>
                  <a:spLocks noRot="1" noChangeAspect="1" noMove="1" noResize="1" noEditPoints="1" noAdjustHandles="1" noChangeArrowheads="1" noChangeShapeType="1" noTextEdit="1"/>
                </p:cNvSpPr>
                <p:nvPr/>
              </p:nvSpPr>
              <p:spPr>
                <a:xfrm>
                  <a:off x="6850704" y="5910282"/>
                  <a:ext cx="217490" cy="276999"/>
                </a:xfrm>
                <a:prstGeom prst="rect">
                  <a:avLst/>
                </a:prstGeom>
                <a:blipFill>
                  <a:blip r:embed="rId18"/>
                  <a:stretch>
                    <a:fillRect l="-5263" r="-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1" name="Rectangle 100">
                  <a:extLst>
                    <a:ext uri="{FF2B5EF4-FFF2-40B4-BE49-F238E27FC236}">
                      <a16:creationId xmlns:a16="http://schemas.microsoft.com/office/drawing/2014/main" id="{2C501D94-5625-EF4E-AD0A-D1C2A3C6622C}"/>
                    </a:ext>
                  </a:extLst>
                </p:cNvPr>
                <p:cNvSpPr/>
                <p:nvPr/>
              </p:nvSpPr>
              <p:spPr>
                <a:xfrm>
                  <a:off x="6101691" y="5904785"/>
                  <a:ext cx="21749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7030A0"/>
                            </a:solidFill>
                            <a:latin typeface="Cambria Math" panose="02040503050406030204" pitchFamily="18" charset="0"/>
                          </a:rPr>
                          <m:t>0</m:t>
                        </m:r>
                      </m:oMath>
                    </m:oMathPara>
                  </a14:m>
                  <a:endParaRPr lang="en-GB" dirty="0"/>
                </a:p>
              </p:txBody>
            </p:sp>
          </mc:Choice>
          <mc:Fallback xmlns="">
            <p:sp>
              <p:nvSpPr>
                <p:cNvPr id="101" name="Rectangle 100">
                  <a:extLst>
                    <a:ext uri="{FF2B5EF4-FFF2-40B4-BE49-F238E27FC236}">
                      <a16:creationId xmlns:a16="http://schemas.microsoft.com/office/drawing/2014/main" id="{2C501D94-5625-EF4E-AD0A-D1C2A3C6622C}"/>
                    </a:ext>
                  </a:extLst>
                </p:cNvPr>
                <p:cNvSpPr>
                  <a:spLocks noRot="1" noChangeAspect="1" noMove="1" noResize="1" noEditPoints="1" noAdjustHandles="1" noChangeArrowheads="1" noChangeShapeType="1" noTextEdit="1"/>
                </p:cNvSpPr>
                <p:nvPr/>
              </p:nvSpPr>
              <p:spPr>
                <a:xfrm>
                  <a:off x="6101691" y="5904785"/>
                  <a:ext cx="217491" cy="276999"/>
                </a:xfrm>
                <a:prstGeom prst="rect">
                  <a:avLst/>
                </a:prstGeom>
                <a:blipFill>
                  <a:blip r:embed="rId19"/>
                  <a:stretch>
                    <a:fillRect l="-5263" r="-15789"/>
                  </a:stretch>
                </a:blipFill>
                <a:ln>
                  <a:solidFill>
                    <a:schemeClr val="tx1"/>
                  </a:solidFill>
                </a:ln>
              </p:spPr>
              <p:txBody>
                <a:bodyPr/>
                <a:lstStyle/>
                <a:p>
                  <a:r>
                    <a:rPr lang="en-GB">
                      <a:noFill/>
                    </a:rPr>
                    <a:t> </a:t>
                  </a:r>
                </a:p>
              </p:txBody>
            </p:sp>
          </mc:Fallback>
        </mc:AlternateContent>
        <p:cxnSp>
          <p:nvCxnSpPr>
            <p:cNvPr id="102" name="Straight Arrow Connector 101">
              <a:extLst>
                <a:ext uri="{FF2B5EF4-FFF2-40B4-BE49-F238E27FC236}">
                  <a16:creationId xmlns:a16="http://schemas.microsoft.com/office/drawing/2014/main" id="{08C349AD-2363-C548-8E15-8F138ECE6A11}"/>
                </a:ext>
              </a:extLst>
            </p:cNvPr>
            <p:cNvCxnSpPr>
              <a:cxnSpLocks/>
              <a:stCxn id="96" idx="3"/>
              <a:endCxn id="111" idx="0"/>
            </p:cNvCxnSpPr>
            <p:nvPr/>
          </p:nvCxnSpPr>
          <p:spPr>
            <a:xfrm flipH="1">
              <a:off x="6011030" y="4780909"/>
              <a:ext cx="751019" cy="19833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6C84E4C0-A04B-AC45-A9F1-521D2627887C}"/>
                </a:ext>
              </a:extLst>
            </p:cNvPr>
            <p:cNvCxnSpPr>
              <a:cxnSpLocks/>
              <a:stCxn id="96" idx="5"/>
              <a:endCxn id="95" idx="0"/>
            </p:cNvCxnSpPr>
            <p:nvPr/>
          </p:nvCxnSpPr>
          <p:spPr>
            <a:xfrm>
              <a:off x="6967213" y="4780909"/>
              <a:ext cx="347577" cy="4093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Straight Arrow Connector 103">
              <a:extLst>
                <a:ext uri="{FF2B5EF4-FFF2-40B4-BE49-F238E27FC236}">
                  <a16:creationId xmlns:a16="http://schemas.microsoft.com/office/drawing/2014/main" id="{45343903-7AD9-884D-8C74-3BDDEDFA83F5}"/>
                </a:ext>
              </a:extLst>
            </p:cNvPr>
            <p:cNvCxnSpPr>
              <a:cxnSpLocks/>
              <a:stCxn id="95" idx="3"/>
              <a:endCxn id="100" idx="0"/>
            </p:cNvCxnSpPr>
            <p:nvPr/>
          </p:nvCxnSpPr>
          <p:spPr>
            <a:xfrm flipH="1">
              <a:off x="6959449" y="5437886"/>
              <a:ext cx="252759" cy="47239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77C4AE4A-D86B-284D-A887-12ECCBB560BD}"/>
                </a:ext>
              </a:extLst>
            </p:cNvPr>
            <p:cNvCxnSpPr>
              <a:cxnSpLocks/>
              <a:stCxn id="95" idx="5"/>
              <a:endCxn id="98" idx="0"/>
            </p:cNvCxnSpPr>
            <p:nvPr/>
          </p:nvCxnSpPr>
          <p:spPr>
            <a:xfrm>
              <a:off x="7417372" y="5437886"/>
              <a:ext cx="282907" cy="46207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Straight Arrow Connector 105">
              <a:extLst>
                <a:ext uri="{FF2B5EF4-FFF2-40B4-BE49-F238E27FC236}">
                  <a16:creationId xmlns:a16="http://schemas.microsoft.com/office/drawing/2014/main" id="{D57784F2-4E3E-7940-A80E-BB04E9498387}"/>
                </a:ext>
              </a:extLst>
            </p:cNvPr>
            <p:cNvCxnSpPr>
              <a:cxnSpLocks/>
              <a:stCxn id="94" idx="3"/>
              <a:endCxn id="117" idx="0"/>
            </p:cNvCxnSpPr>
            <p:nvPr/>
          </p:nvCxnSpPr>
          <p:spPr>
            <a:xfrm flipH="1">
              <a:off x="6037340" y="3260598"/>
              <a:ext cx="604603" cy="60355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7" name="Straight Arrow Connector 106">
              <a:extLst>
                <a:ext uri="{FF2B5EF4-FFF2-40B4-BE49-F238E27FC236}">
                  <a16:creationId xmlns:a16="http://schemas.microsoft.com/office/drawing/2014/main" id="{A5705C55-B29F-8848-960F-C443EFE39925}"/>
                </a:ext>
              </a:extLst>
            </p:cNvPr>
            <p:cNvCxnSpPr>
              <a:cxnSpLocks/>
              <a:stCxn id="94" idx="5"/>
              <a:endCxn id="93" idx="0"/>
            </p:cNvCxnSpPr>
            <p:nvPr/>
          </p:nvCxnSpPr>
          <p:spPr>
            <a:xfrm>
              <a:off x="6847107" y="3260598"/>
              <a:ext cx="467683" cy="60422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8" name="Straight Arrow Connector 107">
              <a:extLst>
                <a:ext uri="{FF2B5EF4-FFF2-40B4-BE49-F238E27FC236}">
                  <a16:creationId xmlns:a16="http://schemas.microsoft.com/office/drawing/2014/main" id="{4B45CE67-7B2F-CC44-94D6-89DEBDA6C720}"/>
                </a:ext>
              </a:extLst>
            </p:cNvPr>
            <p:cNvCxnSpPr>
              <a:cxnSpLocks/>
              <a:stCxn id="93" idx="3"/>
              <a:endCxn id="96" idx="0"/>
            </p:cNvCxnSpPr>
            <p:nvPr/>
          </p:nvCxnSpPr>
          <p:spPr>
            <a:xfrm flipH="1">
              <a:off x="6864631" y="4112474"/>
              <a:ext cx="347577" cy="42078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Straight Arrow Connector 108">
              <a:extLst>
                <a:ext uri="{FF2B5EF4-FFF2-40B4-BE49-F238E27FC236}">
                  <a16:creationId xmlns:a16="http://schemas.microsoft.com/office/drawing/2014/main" id="{446749DC-49E7-7642-804F-5B80777F7A4D}"/>
                </a:ext>
              </a:extLst>
            </p:cNvPr>
            <p:cNvCxnSpPr>
              <a:cxnSpLocks/>
              <a:stCxn id="93" idx="5"/>
              <a:endCxn id="99" idx="0"/>
            </p:cNvCxnSpPr>
            <p:nvPr/>
          </p:nvCxnSpPr>
          <p:spPr>
            <a:xfrm>
              <a:off x="7417372" y="4112474"/>
              <a:ext cx="345794" cy="43538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0" name="Rectangle 109">
                  <a:extLst>
                    <a:ext uri="{FF2B5EF4-FFF2-40B4-BE49-F238E27FC236}">
                      <a16:creationId xmlns:a16="http://schemas.microsoft.com/office/drawing/2014/main" id="{CF074304-9A9E-E047-8F54-64739337EE6F}"/>
                    </a:ext>
                  </a:extLst>
                </p:cNvPr>
                <p:cNvSpPr/>
                <p:nvPr/>
              </p:nvSpPr>
              <p:spPr>
                <a:xfrm>
                  <a:off x="5363791" y="5904785"/>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1</m:t>
                        </m:r>
                      </m:oMath>
                    </m:oMathPara>
                  </a14:m>
                  <a:endParaRPr lang="en-GB" dirty="0"/>
                </a:p>
              </p:txBody>
            </p:sp>
          </mc:Choice>
          <mc:Fallback xmlns="">
            <p:sp>
              <p:nvSpPr>
                <p:cNvPr id="131" name="Rectangle 130">
                  <a:extLst>
                    <a:ext uri="{FF2B5EF4-FFF2-40B4-BE49-F238E27FC236}">
                      <a16:creationId xmlns:a16="http://schemas.microsoft.com/office/drawing/2014/main" id="{73860359-C1CF-6A49-90F8-B0174F0E9174}"/>
                    </a:ext>
                  </a:extLst>
                </p:cNvPr>
                <p:cNvSpPr>
                  <a:spLocks noRot="1" noChangeAspect="1" noMove="1" noResize="1" noEditPoints="1" noAdjustHandles="1" noChangeArrowheads="1" noChangeShapeType="1" noTextEdit="1"/>
                </p:cNvSpPr>
                <p:nvPr/>
              </p:nvSpPr>
              <p:spPr>
                <a:xfrm>
                  <a:off x="5363791" y="5904785"/>
                  <a:ext cx="217490" cy="276999"/>
                </a:xfrm>
                <a:prstGeom prst="rect">
                  <a:avLst/>
                </a:prstGeom>
                <a:blipFill>
                  <a:blip r:embed="rId20"/>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1" name="Oval 110">
                  <a:extLst>
                    <a:ext uri="{FF2B5EF4-FFF2-40B4-BE49-F238E27FC236}">
                      <a16:creationId xmlns:a16="http://schemas.microsoft.com/office/drawing/2014/main" id="{29D2CD16-1C77-AA4F-A40F-9AD17C6C5607}"/>
                    </a:ext>
                  </a:extLst>
                </p:cNvPr>
                <p:cNvSpPr/>
                <p:nvPr/>
              </p:nvSpPr>
              <p:spPr>
                <a:xfrm>
                  <a:off x="5865957" y="4979239"/>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32" name="Oval 131">
                  <a:extLst>
                    <a:ext uri="{FF2B5EF4-FFF2-40B4-BE49-F238E27FC236}">
                      <a16:creationId xmlns:a16="http://schemas.microsoft.com/office/drawing/2014/main" id="{42876953-0E2C-1D4B-A9AB-4D240D98955E}"/>
                    </a:ext>
                  </a:extLst>
                </p:cNvPr>
                <p:cNvSpPr>
                  <a:spLocks noRot="1" noChangeAspect="1" noMove="1" noResize="1" noEditPoints="1" noAdjustHandles="1" noChangeArrowheads="1" noChangeShapeType="1" noTextEdit="1"/>
                </p:cNvSpPr>
                <p:nvPr/>
              </p:nvSpPr>
              <p:spPr>
                <a:xfrm>
                  <a:off x="5865957" y="4979239"/>
                  <a:ext cx="290146" cy="290146"/>
                </a:xfrm>
                <a:prstGeom prst="ellipse">
                  <a:avLst/>
                </a:prstGeom>
                <a:blipFill>
                  <a:blip r:embed="rId21"/>
                  <a:stretch>
                    <a:fillRect/>
                  </a:stretch>
                </a:blipFill>
                <a:ln>
                  <a:solidFill>
                    <a:schemeClr val="tx1"/>
                  </a:solidFill>
                </a:ln>
              </p:spPr>
              <p:txBody>
                <a:bodyPr/>
                <a:lstStyle/>
                <a:p>
                  <a:r>
                    <a:rPr lang="en-GB">
                      <a:noFill/>
                    </a:rPr>
                    <a:t> </a:t>
                  </a:r>
                </a:p>
              </p:txBody>
            </p:sp>
          </mc:Fallback>
        </mc:AlternateContent>
        <p:cxnSp>
          <p:nvCxnSpPr>
            <p:cNvPr id="112" name="Straight Arrow Connector 111">
              <a:extLst>
                <a:ext uri="{FF2B5EF4-FFF2-40B4-BE49-F238E27FC236}">
                  <a16:creationId xmlns:a16="http://schemas.microsoft.com/office/drawing/2014/main" id="{BA0FA60C-FC5B-E14D-9F27-F640A455E95F}"/>
                </a:ext>
              </a:extLst>
            </p:cNvPr>
            <p:cNvCxnSpPr>
              <a:cxnSpLocks/>
              <a:stCxn id="111" idx="3"/>
              <a:endCxn id="114" idx="0"/>
            </p:cNvCxnSpPr>
            <p:nvPr/>
          </p:nvCxnSpPr>
          <p:spPr>
            <a:xfrm flipH="1">
              <a:off x="5723691" y="5226894"/>
              <a:ext cx="184757" cy="24082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Straight Arrow Connector 112">
              <a:extLst>
                <a:ext uri="{FF2B5EF4-FFF2-40B4-BE49-F238E27FC236}">
                  <a16:creationId xmlns:a16="http://schemas.microsoft.com/office/drawing/2014/main" id="{27C32129-0B67-6F48-A66B-AC1F6B6B5D91}"/>
                </a:ext>
              </a:extLst>
            </p:cNvPr>
            <p:cNvCxnSpPr>
              <a:cxnSpLocks/>
              <a:stCxn id="111" idx="5"/>
              <a:endCxn id="101" idx="0"/>
            </p:cNvCxnSpPr>
            <p:nvPr/>
          </p:nvCxnSpPr>
          <p:spPr>
            <a:xfrm>
              <a:off x="6113612" y="5226894"/>
              <a:ext cx="96825" cy="67789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4" name="Oval 113">
                  <a:extLst>
                    <a:ext uri="{FF2B5EF4-FFF2-40B4-BE49-F238E27FC236}">
                      <a16:creationId xmlns:a16="http://schemas.microsoft.com/office/drawing/2014/main" id="{D2C16962-7612-A549-BA17-BBC4DD5ECC70}"/>
                    </a:ext>
                  </a:extLst>
                </p:cNvPr>
                <p:cNvSpPr/>
                <p:nvPr/>
              </p:nvSpPr>
              <p:spPr>
                <a:xfrm>
                  <a:off x="5578618" y="5467715"/>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114" name="Oval 113">
                  <a:extLst>
                    <a:ext uri="{FF2B5EF4-FFF2-40B4-BE49-F238E27FC236}">
                      <a16:creationId xmlns:a16="http://schemas.microsoft.com/office/drawing/2014/main" id="{D2C16962-7612-A549-BA17-BBC4DD5ECC70}"/>
                    </a:ext>
                  </a:extLst>
                </p:cNvPr>
                <p:cNvSpPr>
                  <a:spLocks noRot="1" noChangeAspect="1" noMove="1" noResize="1" noEditPoints="1" noAdjustHandles="1" noChangeArrowheads="1" noChangeShapeType="1" noTextEdit="1"/>
                </p:cNvSpPr>
                <p:nvPr/>
              </p:nvSpPr>
              <p:spPr>
                <a:xfrm>
                  <a:off x="5578618" y="5467715"/>
                  <a:ext cx="290146" cy="290146"/>
                </a:xfrm>
                <a:prstGeom prst="ellipse">
                  <a:avLst/>
                </a:prstGeom>
                <a:blipFill>
                  <a:blip r:embed="rId22"/>
                  <a:stretch>
                    <a:fillRect/>
                  </a:stretch>
                </a:blipFill>
                <a:ln>
                  <a:solidFill>
                    <a:schemeClr val="tx1"/>
                  </a:solidFill>
                </a:ln>
              </p:spPr>
              <p:txBody>
                <a:bodyPr/>
                <a:lstStyle/>
                <a:p>
                  <a:r>
                    <a:rPr lang="en-GB">
                      <a:noFill/>
                    </a:rPr>
                    <a:t> </a:t>
                  </a:r>
                </a:p>
              </p:txBody>
            </p:sp>
          </mc:Fallback>
        </mc:AlternateContent>
        <p:cxnSp>
          <p:nvCxnSpPr>
            <p:cNvPr id="115" name="Straight Arrow Connector 114">
              <a:extLst>
                <a:ext uri="{FF2B5EF4-FFF2-40B4-BE49-F238E27FC236}">
                  <a16:creationId xmlns:a16="http://schemas.microsoft.com/office/drawing/2014/main" id="{779155B2-2C47-D24B-B616-A9AD09C1258A}"/>
                </a:ext>
              </a:extLst>
            </p:cNvPr>
            <p:cNvCxnSpPr>
              <a:cxnSpLocks/>
              <a:stCxn id="114" idx="3"/>
              <a:endCxn id="110" idx="0"/>
            </p:cNvCxnSpPr>
            <p:nvPr/>
          </p:nvCxnSpPr>
          <p:spPr>
            <a:xfrm flipH="1">
              <a:off x="5472536" y="5715370"/>
              <a:ext cx="148573" cy="18941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28BB85D5-E865-5345-9EC7-40CE64257615}"/>
                </a:ext>
              </a:extLst>
            </p:cNvPr>
            <p:cNvCxnSpPr>
              <a:cxnSpLocks/>
              <a:stCxn id="114" idx="5"/>
              <a:endCxn id="100" idx="0"/>
            </p:cNvCxnSpPr>
            <p:nvPr/>
          </p:nvCxnSpPr>
          <p:spPr>
            <a:xfrm>
              <a:off x="5826273" y="5715370"/>
              <a:ext cx="1133176" cy="19491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7" name="Oval 116">
                  <a:extLst>
                    <a:ext uri="{FF2B5EF4-FFF2-40B4-BE49-F238E27FC236}">
                      <a16:creationId xmlns:a16="http://schemas.microsoft.com/office/drawing/2014/main" id="{7C7936C9-D60D-534B-BE20-CE0BD8974E0B}"/>
                    </a:ext>
                  </a:extLst>
                </p:cNvPr>
                <p:cNvSpPr/>
                <p:nvPr/>
              </p:nvSpPr>
              <p:spPr>
                <a:xfrm>
                  <a:off x="5892267" y="386415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38" name="Oval 137">
                  <a:extLst>
                    <a:ext uri="{FF2B5EF4-FFF2-40B4-BE49-F238E27FC236}">
                      <a16:creationId xmlns:a16="http://schemas.microsoft.com/office/drawing/2014/main" id="{AEF253B4-38E8-F44C-A0FC-4369C3B895E9}"/>
                    </a:ext>
                  </a:extLst>
                </p:cNvPr>
                <p:cNvSpPr>
                  <a:spLocks noRot="1" noChangeAspect="1" noMove="1" noResize="1" noEditPoints="1" noAdjustHandles="1" noChangeArrowheads="1" noChangeShapeType="1" noTextEdit="1"/>
                </p:cNvSpPr>
                <p:nvPr/>
              </p:nvSpPr>
              <p:spPr>
                <a:xfrm>
                  <a:off x="5892267" y="3864154"/>
                  <a:ext cx="290146" cy="290146"/>
                </a:xfrm>
                <a:prstGeom prst="ellipse">
                  <a:avLst/>
                </a:prstGeom>
                <a:blipFill>
                  <a:blip r:embed="rId23"/>
                  <a:stretch>
                    <a:fillRect/>
                  </a:stretch>
                </a:blipFill>
                <a:ln>
                  <a:solidFill>
                    <a:schemeClr val="tx1"/>
                  </a:solidFill>
                </a:ln>
              </p:spPr>
              <p:txBody>
                <a:bodyPr/>
                <a:lstStyle/>
                <a:p>
                  <a:r>
                    <a:rPr lang="en-GB">
                      <a:noFill/>
                    </a:rPr>
                    <a:t> </a:t>
                  </a:r>
                </a:p>
              </p:txBody>
            </p:sp>
          </mc:Fallback>
        </mc:AlternateContent>
        <p:cxnSp>
          <p:nvCxnSpPr>
            <p:cNvPr id="118" name="Straight Arrow Connector 117">
              <a:extLst>
                <a:ext uri="{FF2B5EF4-FFF2-40B4-BE49-F238E27FC236}">
                  <a16:creationId xmlns:a16="http://schemas.microsoft.com/office/drawing/2014/main" id="{C86DF4E9-D5B6-B044-B28A-119261E0BB48}"/>
                </a:ext>
              </a:extLst>
            </p:cNvPr>
            <p:cNvCxnSpPr>
              <a:cxnSpLocks/>
              <a:stCxn id="117" idx="3"/>
              <a:endCxn id="97" idx="0"/>
            </p:cNvCxnSpPr>
            <p:nvPr/>
          </p:nvCxnSpPr>
          <p:spPr>
            <a:xfrm flipH="1">
              <a:off x="5659893" y="4111809"/>
              <a:ext cx="274865" cy="43249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a:extLst>
                <a:ext uri="{FF2B5EF4-FFF2-40B4-BE49-F238E27FC236}">
                  <a16:creationId xmlns:a16="http://schemas.microsoft.com/office/drawing/2014/main" id="{88400D8B-3685-5A4C-A1DF-1DB370358F66}"/>
                </a:ext>
              </a:extLst>
            </p:cNvPr>
            <p:cNvCxnSpPr>
              <a:cxnSpLocks/>
              <a:stCxn id="117" idx="4"/>
              <a:endCxn id="114" idx="0"/>
            </p:cNvCxnSpPr>
            <p:nvPr/>
          </p:nvCxnSpPr>
          <p:spPr>
            <a:xfrm flipH="1">
              <a:off x="5723691" y="4154300"/>
              <a:ext cx="313649" cy="131341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0" name="Oval 119">
                  <a:extLst>
                    <a:ext uri="{FF2B5EF4-FFF2-40B4-BE49-F238E27FC236}">
                      <a16:creationId xmlns:a16="http://schemas.microsoft.com/office/drawing/2014/main" id="{90AA8561-A3D5-A246-B8E6-6BD98E51F771}"/>
                    </a:ext>
                  </a:extLst>
                </p:cNvPr>
                <p:cNvSpPr/>
                <p:nvPr/>
              </p:nvSpPr>
              <p:spPr>
                <a:xfrm>
                  <a:off x="6228407" y="4532589"/>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120" name="Oval 119">
                  <a:extLst>
                    <a:ext uri="{FF2B5EF4-FFF2-40B4-BE49-F238E27FC236}">
                      <a16:creationId xmlns:a16="http://schemas.microsoft.com/office/drawing/2014/main" id="{90AA8561-A3D5-A246-B8E6-6BD98E51F771}"/>
                    </a:ext>
                  </a:extLst>
                </p:cNvPr>
                <p:cNvSpPr>
                  <a:spLocks noRot="1" noChangeAspect="1" noMove="1" noResize="1" noEditPoints="1" noAdjustHandles="1" noChangeArrowheads="1" noChangeShapeType="1" noTextEdit="1"/>
                </p:cNvSpPr>
                <p:nvPr/>
              </p:nvSpPr>
              <p:spPr>
                <a:xfrm>
                  <a:off x="6228407" y="4532589"/>
                  <a:ext cx="290146" cy="290146"/>
                </a:xfrm>
                <a:prstGeom prst="ellipse">
                  <a:avLst/>
                </a:prstGeom>
                <a:blipFill>
                  <a:blip r:embed="rId24"/>
                  <a:stretch>
                    <a:fillRect/>
                  </a:stretch>
                </a:blipFill>
                <a:ln>
                  <a:solidFill>
                    <a:schemeClr val="tx1"/>
                  </a:solidFill>
                </a:ln>
              </p:spPr>
              <p:txBody>
                <a:bodyPr/>
                <a:lstStyle/>
                <a:p>
                  <a:r>
                    <a:rPr lang="en-GB">
                      <a:noFill/>
                    </a:rPr>
                    <a:t> </a:t>
                  </a:r>
                </a:p>
              </p:txBody>
            </p:sp>
          </mc:Fallback>
        </mc:AlternateContent>
        <p:cxnSp>
          <p:nvCxnSpPr>
            <p:cNvPr id="121" name="Straight Arrow Connector 120">
              <a:extLst>
                <a:ext uri="{FF2B5EF4-FFF2-40B4-BE49-F238E27FC236}">
                  <a16:creationId xmlns:a16="http://schemas.microsoft.com/office/drawing/2014/main" id="{B60AE40B-2551-9040-B2A9-BFBC166AF39F}"/>
                </a:ext>
              </a:extLst>
            </p:cNvPr>
            <p:cNvCxnSpPr>
              <a:cxnSpLocks/>
              <a:stCxn id="120" idx="3"/>
              <a:endCxn id="101" idx="0"/>
            </p:cNvCxnSpPr>
            <p:nvPr/>
          </p:nvCxnSpPr>
          <p:spPr>
            <a:xfrm flipH="1">
              <a:off x="6210437" y="4780244"/>
              <a:ext cx="60461" cy="112454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Straight Arrow Connector 121">
              <a:extLst>
                <a:ext uri="{FF2B5EF4-FFF2-40B4-BE49-F238E27FC236}">
                  <a16:creationId xmlns:a16="http://schemas.microsoft.com/office/drawing/2014/main" id="{883F0B8E-CF15-7641-867B-59ED340610F8}"/>
                </a:ext>
              </a:extLst>
            </p:cNvPr>
            <p:cNvCxnSpPr>
              <a:cxnSpLocks/>
              <a:stCxn id="120" idx="5"/>
              <a:endCxn id="98" idx="0"/>
            </p:cNvCxnSpPr>
            <p:nvPr/>
          </p:nvCxnSpPr>
          <p:spPr>
            <a:xfrm>
              <a:off x="6476062" y="4780244"/>
              <a:ext cx="1224217" cy="111972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Straight Arrow Connector 122">
              <a:extLst>
                <a:ext uri="{FF2B5EF4-FFF2-40B4-BE49-F238E27FC236}">
                  <a16:creationId xmlns:a16="http://schemas.microsoft.com/office/drawing/2014/main" id="{326E0F56-5397-484C-A530-F017BF160137}"/>
                </a:ext>
              </a:extLst>
            </p:cNvPr>
            <p:cNvCxnSpPr>
              <a:cxnSpLocks/>
              <a:stCxn id="117" idx="5"/>
              <a:endCxn id="120" idx="0"/>
            </p:cNvCxnSpPr>
            <p:nvPr/>
          </p:nvCxnSpPr>
          <p:spPr>
            <a:xfrm>
              <a:off x="6139922" y="4111809"/>
              <a:ext cx="233558" cy="42078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0CF5CF94-2BF6-1B4D-9626-7627A7ED89CF}"/>
              </a:ext>
            </a:extLst>
          </p:cNvPr>
          <p:cNvGrpSpPr/>
          <p:nvPr/>
        </p:nvGrpSpPr>
        <p:grpSpPr>
          <a:xfrm>
            <a:off x="8241018" y="2741893"/>
            <a:ext cx="3590657" cy="3164029"/>
            <a:chOff x="8241018" y="2741893"/>
            <a:chExt cx="3590657" cy="3164029"/>
          </a:xfrm>
        </p:grpSpPr>
        <mc:AlternateContent xmlns:mc="http://schemas.openxmlformats.org/markup-compatibility/2006" xmlns:a14="http://schemas.microsoft.com/office/drawing/2010/main">
          <mc:Choice Requires="a14">
            <p:sp>
              <p:nvSpPr>
                <p:cNvPr id="125" name="Rectangle 124">
                  <a:extLst>
                    <a:ext uri="{FF2B5EF4-FFF2-40B4-BE49-F238E27FC236}">
                      <a16:creationId xmlns:a16="http://schemas.microsoft.com/office/drawing/2014/main" id="{8E8EFB3F-4DF3-A140-82A3-9C39E3B92F20}"/>
                    </a:ext>
                  </a:extLst>
                </p:cNvPr>
                <p:cNvSpPr/>
                <p:nvPr/>
              </p:nvSpPr>
              <p:spPr>
                <a:xfrm>
                  <a:off x="8241018" y="4276349"/>
                  <a:ext cx="958399"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ea typeface="Cambria Math" panose="02040503050406030204" pitchFamily="18" charset="0"/>
                          </a:rPr>
                          <m:t>𝑟𝑎𝑖𝑛𝑏𝑜𝑤</m:t>
                        </m:r>
                      </m:oMath>
                    </m:oMathPara>
                  </a14:m>
                  <a:endParaRPr lang="en-GB" dirty="0"/>
                </a:p>
              </p:txBody>
            </p:sp>
          </mc:Choice>
          <mc:Fallback xmlns="">
            <p:sp>
              <p:nvSpPr>
                <p:cNvPr id="125" name="Rectangle 124">
                  <a:extLst>
                    <a:ext uri="{FF2B5EF4-FFF2-40B4-BE49-F238E27FC236}">
                      <a16:creationId xmlns:a16="http://schemas.microsoft.com/office/drawing/2014/main" id="{8E8EFB3F-4DF3-A140-82A3-9C39E3B92F20}"/>
                    </a:ext>
                  </a:extLst>
                </p:cNvPr>
                <p:cNvSpPr>
                  <a:spLocks noRot="1" noChangeAspect="1" noMove="1" noResize="1" noEditPoints="1" noAdjustHandles="1" noChangeArrowheads="1" noChangeShapeType="1" noTextEdit="1"/>
                </p:cNvSpPr>
                <p:nvPr/>
              </p:nvSpPr>
              <p:spPr>
                <a:xfrm>
                  <a:off x="8241018" y="4276349"/>
                  <a:ext cx="958399" cy="276999"/>
                </a:xfrm>
                <a:prstGeom prst="rect">
                  <a:avLst/>
                </a:prstGeom>
                <a:blipFill>
                  <a:blip r:embed="rId25"/>
                  <a:stretch>
                    <a:fillRect l="-1299" r="-389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6" name="Oval 125">
                  <a:extLst>
                    <a:ext uri="{FF2B5EF4-FFF2-40B4-BE49-F238E27FC236}">
                      <a16:creationId xmlns:a16="http://schemas.microsoft.com/office/drawing/2014/main" id="{C36422DD-182C-B745-8C36-5C86C2D34E43}"/>
                    </a:ext>
                  </a:extLst>
                </p:cNvPr>
                <p:cNvSpPr/>
                <p:nvPr/>
              </p:nvSpPr>
              <p:spPr>
                <a:xfrm>
                  <a:off x="9357901" y="3585928"/>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26" name="Oval 125">
                  <a:extLst>
                    <a:ext uri="{FF2B5EF4-FFF2-40B4-BE49-F238E27FC236}">
                      <a16:creationId xmlns:a16="http://schemas.microsoft.com/office/drawing/2014/main" id="{C36422DD-182C-B745-8C36-5C86C2D34E43}"/>
                    </a:ext>
                  </a:extLst>
                </p:cNvPr>
                <p:cNvSpPr>
                  <a:spLocks noRot="1" noChangeAspect="1" noMove="1" noResize="1" noEditPoints="1" noAdjustHandles="1" noChangeArrowheads="1" noChangeShapeType="1" noTextEdit="1"/>
                </p:cNvSpPr>
                <p:nvPr/>
              </p:nvSpPr>
              <p:spPr>
                <a:xfrm>
                  <a:off x="9357901" y="3585928"/>
                  <a:ext cx="290146" cy="290146"/>
                </a:xfrm>
                <a:prstGeom prst="ellipse">
                  <a:avLst/>
                </a:prstGeom>
                <a:blipFill>
                  <a:blip r:embed="rId26"/>
                  <a:stretch>
                    <a:fillRect/>
                  </a:stretch>
                </a:blipFill>
                <a:ln>
                  <a:solidFill>
                    <a:schemeClr val="tx1"/>
                  </a:solidFill>
                </a:ln>
              </p:spPr>
              <p:txBody>
                <a:bodyPr/>
                <a:lstStyle/>
                <a:p>
                  <a:r>
                    <a:rPr lang="en-GB">
                      <a:noFill/>
                    </a:rPr>
                    <a:t> </a:t>
                  </a:r>
                </a:p>
              </p:txBody>
            </p:sp>
          </mc:Fallback>
        </mc:AlternateContent>
        <p:cxnSp>
          <p:nvCxnSpPr>
            <p:cNvPr id="127" name="Straight Arrow Connector 126">
              <a:extLst>
                <a:ext uri="{FF2B5EF4-FFF2-40B4-BE49-F238E27FC236}">
                  <a16:creationId xmlns:a16="http://schemas.microsoft.com/office/drawing/2014/main" id="{40A262E4-49B6-5641-B67D-8E837288100C}"/>
                </a:ext>
              </a:extLst>
            </p:cNvPr>
            <p:cNvCxnSpPr>
              <a:cxnSpLocks/>
              <a:stCxn id="126" idx="3"/>
              <a:endCxn id="125" idx="0"/>
            </p:cNvCxnSpPr>
            <p:nvPr/>
          </p:nvCxnSpPr>
          <p:spPr>
            <a:xfrm flipH="1">
              <a:off x="8720218" y="3833583"/>
              <a:ext cx="680174" cy="4427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8" name="Straight Arrow Connector 127">
              <a:extLst>
                <a:ext uri="{FF2B5EF4-FFF2-40B4-BE49-F238E27FC236}">
                  <a16:creationId xmlns:a16="http://schemas.microsoft.com/office/drawing/2014/main" id="{DF759214-B50B-AF45-9B14-78C9F35ED058}"/>
                </a:ext>
              </a:extLst>
            </p:cNvPr>
            <p:cNvCxnSpPr>
              <a:cxnSpLocks/>
              <a:stCxn id="126" idx="4"/>
              <a:endCxn id="153" idx="0"/>
            </p:cNvCxnSpPr>
            <p:nvPr/>
          </p:nvCxnSpPr>
          <p:spPr>
            <a:xfrm flipH="1">
              <a:off x="9303602" y="3876074"/>
              <a:ext cx="199372" cy="131028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9" name="Oval 128">
                  <a:extLst>
                    <a:ext uri="{FF2B5EF4-FFF2-40B4-BE49-F238E27FC236}">
                      <a16:creationId xmlns:a16="http://schemas.microsoft.com/office/drawing/2014/main" id="{8948ED11-9F2C-E04E-BA3F-DF6D16316553}"/>
                    </a:ext>
                  </a:extLst>
                </p:cNvPr>
                <p:cNvSpPr/>
                <p:nvPr/>
              </p:nvSpPr>
              <p:spPr>
                <a:xfrm>
                  <a:off x="9792953" y="4269775"/>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C00000"/>
                    </a:solidFill>
                  </a:endParaRPr>
                </a:p>
              </p:txBody>
            </p:sp>
          </mc:Choice>
          <mc:Fallback xmlns="">
            <p:sp>
              <p:nvSpPr>
                <p:cNvPr id="129" name="Oval 128">
                  <a:extLst>
                    <a:ext uri="{FF2B5EF4-FFF2-40B4-BE49-F238E27FC236}">
                      <a16:creationId xmlns:a16="http://schemas.microsoft.com/office/drawing/2014/main" id="{8948ED11-9F2C-E04E-BA3F-DF6D16316553}"/>
                    </a:ext>
                  </a:extLst>
                </p:cNvPr>
                <p:cNvSpPr>
                  <a:spLocks noRot="1" noChangeAspect="1" noMove="1" noResize="1" noEditPoints="1" noAdjustHandles="1" noChangeArrowheads="1" noChangeShapeType="1" noTextEdit="1"/>
                </p:cNvSpPr>
                <p:nvPr/>
              </p:nvSpPr>
              <p:spPr>
                <a:xfrm>
                  <a:off x="9792953" y="4269775"/>
                  <a:ext cx="290146" cy="290146"/>
                </a:xfrm>
                <a:prstGeom prst="ellipse">
                  <a:avLst/>
                </a:prstGeom>
                <a:blipFill>
                  <a:blip r:embed="rId27"/>
                  <a:stretch>
                    <a:fillRect/>
                  </a:stretch>
                </a:blipFill>
                <a:ln>
                  <a:solidFill>
                    <a:schemeClr val="tx1"/>
                  </a:solidFill>
                </a:ln>
              </p:spPr>
              <p:txBody>
                <a:bodyPr/>
                <a:lstStyle/>
                <a:p>
                  <a:r>
                    <a:rPr lang="en-GB">
                      <a:noFill/>
                    </a:rPr>
                    <a:t> </a:t>
                  </a:r>
                </a:p>
              </p:txBody>
            </p:sp>
          </mc:Fallback>
        </mc:AlternateContent>
        <p:cxnSp>
          <p:nvCxnSpPr>
            <p:cNvPr id="130" name="Straight Arrow Connector 129">
              <a:extLst>
                <a:ext uri="{FF2B5EF4-FFF2-40B4-BE49-F238E27FC236}">
                  <a16:creationId xmlns:a16="http://schemas.microsoft.com/office/drawing/2014/main" id="{DC7B8259-3F08-1249-903C-44373CB51920}"/>
                </a:ext>
              </a:extLst>
            </p:cNvPr>
            <p:cNvCxnSpPr>
              <a:cxnSpLocks/>
              <a:stCxn id="129" idx="3"/>
              <a:endCxn id="144" idx="0"/>
            </p:cNvCxnSpPr>
            <p:nvPr/>
          </p:nvCxnSpPr>
          <p:spPr>
            <a:xfrm flipH="1">
              <a:off x="9792959" y="4517430"/>
              <a:ext cx="42485" cy="111149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1" name="Straight Arrow Connector 130">
              <a:extLst>
                <a:ext uri="{FF2B5EF4-FFF2-40B4-BE49-F238E27FC236}">
                  <a16:creationId xmlns:a16="http://schemas.microsoft.com/office/drawing/2014/main" id="{2A30F1E9-D647-D442-8D5C-B6FC0E36B071}"/>
                </a:ext>
              </a:extLst>
            </p:cNvPr>
            <p:cNvCxnSpPr>
              <a:cxnSpLocks/>
              <a:stCxn id="129" idx="5"/>
              <a:endCxn id="142" idx="0"/>
            </p:cNvCxnSpPr>
            <p:nvPr/>
          </p:nvCxnSpPr>
          <p:spPr>
            <a:xfrm>
              <a:off x="10040608" y="4517430"/>
              <a:ext cx="1225304" cy="111149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F4FC202F-DD6A-9145-B890-6B7996BF745B}"/>
                </a:ext>
              </a:extLst>
            </p:cNvPr>
            <p:cNvCxnSpPr>
              <a:cxnSpLocks/>
              <a:stCxn id="126" idx="5"/>
              <a:endCxn id="129" idx="0"/>
            </p:cNvCxnSpPr>
            <p:nvPr/>
          </p:nvCxnSpPr>
          <p:spPr>
            <a:xfrm>
              <a:off x="9605556" y="3833583"/>
              <a:ext cx="332470" cy="43619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33" name="Oval 132">
                  <a:extLst>
                    <a:ext uri="{FF2B5EF4-FFF2-40B4-BE49-F238E27FC236}">
                      <a16:creationId xmlns:a16="http://schemas.microsoft.com/office/drawing/2014/main" id="{7E5ED9F8-EBE8-2840-898E-E16DCBE46C46}"/>
                    </a:ext>
                  </a:extLst>
                </p:cNvPr>
                <p:cNvSpPr/>
                <p:nvPr/>
              </p:nvSpPr>
              <p:spPr>
                <a:xfrm>
                  <a:off x="10555078" y="3593769"/>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33" name="Oval 132">
                  <a:extLst>
                    <a:ext uri="{FF2B5EF4-FFF2-40B4-BE49-F238E27FC236}">
                      <a16:creationId xmlns:a16="http://schemas.microsoft.com/office/drawing/2014/main" id="{7E5ED9F8-EBE8-2840-898E-E16DCBE46C46}"/>
                    </a:ext>
                  </a:extLst>
                </p:cNvPr>
                <p:cNvSpPr>
                  <a:spLocks noRot="1" noChangeAspect="1" noMove="1" noResize="1" noEditPoints="1" noAdjustHandles="1" noChangeArrowheads="1" noChangeShapeType="1" noTextEdit="1"/>
                </p:cNvSpPr>
                <p:nvPr/>
              </p:nvSpPr>
              <p:spPr>
                <a:xfrm>
                  <a:off x="10555078" y="3593769"/>
                  <a:ext cx="290146" cy="290146"/>
                </a:xfrm>
                <a:prstGeom prst="ellipse">
                  <a:avLst/>
                </a:prstGeom>
                <a:blipFill>
                  <a:blip r:embed="rId2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4" name="Oval 133">
                  <a:extLst>
                    <a:ext uri="{FF2B5EF4-FFF2-40B4-BE49-F238E27FC236}">
                      <a16:creationId xmlns:a16="http://schemas.microsoft.com/office/drawing/2014/main" id="{8E1624B2-BBE5-BF4A-8634-D6F41F62F5E9}"/>
                    </a:ext>
                  </a:extLst>
                </p:cNvPr>
                <p:cNvSpPr/>
                <p:nvPr/>
              </p:nvSpPr>
              <p:spPr>
                <a:xfrm>
                  <a:off x="9984813" y="2741893"/>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134" name="Oval 133">
                  <a:extLst>
                    <a:ext uri="{FF2B5EF4-FFF2-40B4-BE49-F238E27FC236}">
                      <a16:creationId xmlns:a16="http://schemas.microsoft.com/office/drawing/2014/main" id="{8E1624B2-BBE5-BF4A-8634-D6F41F62F5E9}"/>
                    </a:ext>
                  </a:extLst>
                </p:cNvPr>
                <p:cNvSpPr>
                  <a:spLocks noRot="1" noChangeAspect="1" noMove="1" noResize="1" noEditPoints="1" noAdjustHandles="1" noChangeArrowheads="1" noChangeShapeType="1" noTextEdit="1"/>
                </p:cNvSpPr>
                <p:nvPr/>
              </p:nvSpPr>
              <p:spPr>
                <a:xfrm>
                  <a:off x="9984813" y="2741893"/>
                  <a:ext cx="290146" cy="290146"/>
                </a:xfrm>
                <a:prstGeom prst="ellipse">
                  <a:avLst/>
                </a:prstGeom>
                <a:blipFill>
                  <a:blip r:embed="rId2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5" name="Oval 134">
                  <a:extLst>
                    <a:ext uri="{FF2B5EF4-FFF2-40B4-BE49-F238E27FC236}">
                      <a16:creationId xmlns:a16="http://schemas.microsoft.com/office/drawing/2014/main" id="{89994ED0-80A3-7D45-83FE-46221016D202}"/>
                    </a:ext>
                  </a:extLst>
                </p:cNvPr>
                <p:cNvSpPr/>
                <p:nvPr/>
              </p:nvSpPr>
              <p:spPr>
                <a:xfrm>
                  <a:off x="10213643" y="4269775"/>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135" name="Oval 134">
                  <a:extLst>
                    <a:ext uri="{FF2B5EF4-FFF2-40B4-BE49-F238E27FC236}">
                      <a16:creationId xmlns:a16="http://schemas.microsoft.com/office/drawing/2014/main" id="{89994ED0-80A3-7D45-83FE-46221016D202}"/>
                    </a:ext>
                  </a:extLst>
                </p:cNvPr>
                <p:cNvSpPr>
                  <a:spLocks noRot="1" noChangeAspect="1" noMove="1" noResize="1" noEditPoints="1" noAdjustHandles="1" noChangeArrowheads="1" noChangeShapeType="1" noTextEdit="1"/>
                </p:cNvSpPr>
                <p:nvPr/>
              </p:nvSpPr>
              <p:spPr>
                <a:xfrm>
                  <a:off x="10213643" y="4269775"/>
                  <a:ext cx="290146" cy="290146"/>
                </a:xfrm>
                <a:prstGeom prst="ellipse">
                  <a:avLst/>
                </a:prstGeom>
                <a:blipFill>
                  <a:blip r:embed="rId3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6" name="Rectangle 135">
                  <a:extLst>
                    <a:ext uri="{FF2B5EF4-FFF2-40B4-BE49-F238E27FC236}">
                      <a16:creationId xmlns:a16="http://schemas.microsoft.com/office/drawing/2014/main" id="{DD3924F8-05C6-8844-832B-2FC8D06B909D}"/>
                    </a:ext>
                  </a:extLst>
                </p:cNvPr>
                <p:cNvSpPr/>
                <p:nvPr/>
              </p:nvSpPr>
              <p:spPr>
                <a:xfrm>
                  <a:off x="10700152" y="4276349"/>
                  <a:ext cx="1131523"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𝑟𝑎𝑖𝑛𝑏𝑜𝑤</m:t>
                        </m:r>
                      </m:oMath>
                    </m:oMathPara>
                  </a14:m>
                  <a:endParaRPr lang="en-GB" dirty="0"/>
                </a:p>
              </p:txBody>
            </p:sp>
          </mc:Choice>
          <mc:Fallback xmlns="">
            <p:sp>
              <p:nvSpPr>
                <p:cNvPr id="136" name="Rectangle 135">
                  <a:extLst>
                    <a:ext uri="{FF2B5EF4-FFF2-40B4-BE49-F238E27FC236}">
                      <a16:creationId xmlns:a16="http://schemas.microsoft.com/office/drawing/2014/main" id="{DD3924F8-05C6-8844-832B-2FC8D06B909D}"/>
                    </a:ext>
                  </a:extLst>
                </p:cNvPr>
                <p:cNvSpPr>
                  <a:spLocks noRot="1" noChangeAspect="1" noMove="1" noResize="1" noEditPoints="1" noAdjustHandles="1" noChangeArrowheads="1" noChangeShapeType="1" noTextEdit="1"/>
                </p:cNvSpPr>
                <p:nvPr/>
              </p:nvSpPr>
              <p:spPr>
                <a:xfrm>
                  <a:off x="10700152" y="4276349"/>
                  <a:ext cx="1131523" cy="276999"/>
                </a:xfrm>
                <a:prstGeom prst="rect">
                  <a:avLst/>
                </a:prstGeom>
                <a:blipFill>
                  <a:blip r:embed="rId31"/>
                  <a:stretch>
                    <a:fillRect r="-2198"/>
                  </a:stretch>
                </a:blipFill>
                <a:ln>
                  <a:solidFill>
                    <a:schemeClr val="tx1"/>
                  </a:solidFill>
                </a:ln>
              </p:spPr>
              <p:txBody>
                <a:bodyPr/>
                <a:lstStyle/>
                <a:p>
                  <a:r>
                    <a:rPr lang="en-GB">
                      <a:noFill/>
                    </a:rPr>
                    <a:t> </a:t>
                  </a:r>
                </a:p>
              </p:txBody>
            </p:sp>
          </mc:Fallback>
        </mc:AlternateContent>
        <p:cxnSp>
          <p:nvCxnSpPr>
            <p:cNvPr id="137" name="Straight Arrow Connector 136">
              <a:extLst>
                <a:ext uri="{FF2B5EF4-FFF2-40B4-BE49-F238E27FC236}">
                  <a16:creationId xmlns:a16="http://schemas.microsoft.com/office/drawing/2014/main" id="{7212BDF9-C41E-8F43-9EAB-5C440BBFAD07}"/>
                </a:ext>
              </a:extLst>
            </p:cNvPr>
            <p:cNvCxnSpPr>
              <a:cxnSpLocks/>
              <a:stCxn id="134" idx="3"/>
              <a:endCxn id="126" idx="0"/>
            </p:cNvCxnSpPr>
            <p:nvPr/>
          </p:nvCxnSpPr>
          <p:spPr>
            <a:xfrm flipH="1">
              <a:off x="9502974" y="2989548"/>
              <a:ext cx="524330" cy="59638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a:extLst>
                <a:ext uri="{FF2B5EF4-FFF2-40B4-BE49-F238E27FC236}">
                  <a16:creationId xmlns:a16="http://schemas.microsoft.com/office/drawing/2014/main" id="{63C472E2-BC49-9949-BA54-92F4EC9AD4BD}"/>
                </a:ext>
              </a:extLst>
            </p:cNvPr>
            <p:cNvCxnSpPr>
              <a:cxnSpLocks/>
              <a:stCxn id="134" idx="5"/>
              <a:endCxn id="133" idx="0"/>
            </p:cNvCxnSpPr>
            <p:nvPr/>
          </p:nvCxnSpPr>
          <p:spPr>
            <a:xfrm>
              <a:off x="10232469" y="2989549"/>
              <a:ext cx="467683" cy="60422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9" name="Straight Arrow Connector 138">
              <a:extLst>
                <a:ext uri="{FF2B5EF4-FFF2-40B4-BE49-F238E27FC236}">
                  <a16:creationId xmlns:a16="http://schemas.microsoft.com/office/drawing/2014/main" id="{DD7B2117-F537-324F-95FC-D689AE76E0A8}"/>
                </a:ext>
              </a:extLst>
            </p:cNvPr>
            <p:cNvCxnSpPr>
              <a:cxnSpLocks/>
              <a:stCxn id="133" idx="3"/>
              <a:endCxn id="135" idx="0"/>
            </p:cNvCxnSpPr>
            <p:nvPr/>
          </p:nvCxnSpPr>
          <p:spPr>
            <a:xfrm flipH="1">
              <a:off x="10358716" y="3841424"/>
              <a:ext cx="238853" cy="42835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E0010C8B-9317-2547-82CC-93F9E78A9AC5}"/>
                </a:ext>
              </a:extLst>
            </p:cNvPr>
            <p:cNvCxnSpPr>
              <a:cxnSpLocks/>
              <a:stCxn id="133" idx="5"/>
              <a:endCxn id="136" idx="0"/>
            </p:cNvCxnSpPr>
            <p:nvPr/>
          </p:nvCxnSpPr>
          <p:spPr>
            <a:xfrm>
              <a:off x="10802733" y="3841424"/>
              <a:ext cx="463181" cy="43492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1" name="Oval 140">
                  <a:extLst>
                    <a:ext uri="{FF2B5EF4-FFF2-40B4-BE49-F238E27FC236}">
                      <a16:creationId xmlns:a16="http://schemas.microsoft.com/office/drawing/2014/main" id="{C2C55E3D-E953-364C-AF35-D08C5C77B143}"/>
                    </a:ext>
                  </a:extLst>
                </p:cNvPr>
                <p:cNvSpPr/>
                <p:nvPr/>
              </p:nvSpPr>
              <p:spPr>
                <a:xfrm>
                  <a:off x="10749628" y="4908871"/>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41" name="Oval 140">
                  <a:extLst>
                    <a:ext uri="{FF2B5EF4-FFF2-40B4-BE49-F238E27FC236}">
                      <a16:creationId xmlns:a16="http://schemas.microsoft.com/office/drawing/2014/main" id="{C2C55E3D-E953-364C-AF35-D08C5C77B143}"/>
                    </a:ext>
                  </a:extLst>
                </p:cNvPr>
                <p:cNvSpPr>
                  <a:spLocks noRot="1" noChangeAspect="1" noMove="1" noResize="1" noEditPoints="1" noAdjustHandles="1" noChangeArrowheads="1" noChangeShapeType="1" noTextEdit="1"/>
                </p:cNvSpPr>
                <p:nvPr/>
              </p:nvSpPr>
              <p:spPr>
                <a:xfrm>
                  <a:off x="10749628" y="4908871"/>
                  <a:ext cx="290146" cy="290146"/>
                </a:xfrm>
                <a:prstGeom prst="ellipse">
                  <a:avLst/>
                </a:prstGeom>
                <a:blipFill>
                  <a:blip r:embed="rId3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2" name="Rectangle 141">
                  <a:extLst>
                    <a:ext uri="{FF2B5EF4-FFF2-40B4-BE49-F238E27FC236}">
                      <a16:creationId xmlns:a16="http://schemas.microsoft.com/office/drawing/2014/main" id="{FC13B633-4293-A546-A14D-97051DAAD139}"/>
                    </a:ext>
                  </a:extLst>
                </p:cNvPr>
                <p:cNvSpPr/>
                <p:nvPr/>
              </p:nvSpPr>
              <p:spPr>
                <a:xfrm>
                  <a:off x="10997283" y="5628923"/>
                  <a:ext cx="537258"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𝑟𝑎𝑖𝑛</m:t>
                        </m:r>
                      </m:oMath>
                    </m:oMathPara>
                  </a14:m>
                  <a:endParaRPr lang="en-GB" dirty="0"/>
                </a:p>
              </p:txBody>
            </p:sp>
          </mc:Choice>
          <mc:Fallback xmlns="">
            <p:sp>
              <p:nvSpPr>
                <p:cNvPr id="142" name="Rectangle 141">
                  <a:extLst>
                    <a:ext uri="{FF2B5EF4-FFF2-40B4-BE49-F238E27FC236}">
                      <a16:creationId xmlns:a16="http://schemas.microsoft.com/office/drawing/2014/main" id="{FC13B633-4293-A546-A14D-97051DAAD139}"/>
                    </a:ext>
                  </a:extLst>
                </p:cNvPr>
                <p:cNvSpPr>
                  <a:spLocks noRot="1" noChangeAspect="1" noMove="1" noResize="1" noEditPoints="1" noAdjustHandles="1" noChangeArrowheads="1" noChangeShapeType="1" noTextEdit="1"/>
                </p:cNvSpPr>
                <p:nvPr/>
              </p:nvSpPr>
              <p:spPr>
                <a:xfrm>
                  <a:off x="10997283" y="5628923"/>
                  <a:ext cx="537258" cy="276999"/>
                </a:xfrm>
                <a:prstGeom prst="rect">
                  <a:avLst/>
                </a:prstGeom>
                <a:blipFill>
                  <a:blip r:embed="rId33"/>
                  <a:stretch>
                    <a:fillRect l="-2273" r="-6818"/>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3" name="Rectangle 142">
                  <a:extLst>
                    <a:ext uri="{FF2B5EF4-FFF2-40B4-BE49-F238E27FC236}">
                      <a16:creationId xmlns:a16="http://schemas.microsoft.com/office/drawing/2014/main" id="{A3220178-1688-F24D-AF35-2F42CD247C7E}"/>
                    </a:ext>
                  </a:extLst>
                </p:cNvPr>
                <p:cNvSpPr/>
                <p:nvPr/>
              </p:nvSpPr>
              <p:spPr>
                <a:xfrm>
                  <a:off x="10256453" y="5628923"/>
                  <a:ext cx="638248"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𝑠𝑢𝑛</m:t>
                        </m:r>
                      </m:oMath>
                    </m:oMathPara>
                  </a14:m>
                  <a:endParaRPr lang="en-GB" dirty="0"/>
                </a:p>
              </p:txBody>
            </p:sp>
          </mc:Choice>
          <mc:Fallback xmlns="">
            <p:sp>
              <p:nvSpPr>
                <p:cNvPr id="143" name="Rectangle 142">
                  <a:extLst>
                    <a:ext uri="{FF2B5EF4-FFF2-40B4-BE49-F238E27FC236}">
                      <a16:creationId xmlns:a16="http://schemas.microsoft.com/office/drawing/2014/main" id="{A3220178-1688-F24D-AF35-2F42CD247C7E}"/>
                    </a:ext>
                  </a:extLst>
                </p:cNvPr>
                <p:cNvSpPr>
                  <a:spLocks noRot="1" noChangeAspect="1" noMove="1" noResize="1" noEditPoints="1" noAdjustHandles="1" noChangeArrowheads="1" noChangeShapeType="1" noTextEdit="1"/>
                </p:cNvSpPr>
                <p:nvPr/>
              </p:nvSpPr>
              <p:spPr>
                <a:xfrm>
                  <a:off x="10256453" y="5628923"/>
                  <a:ext cx="638248" cy="276999"/>
                </a:xfrm>
                <a:prstGeom prst="rect">
                  <a:avLst/>
                </a:prstGeom>
                <a:blipFill>
                  <a:blip r:embed="rId34"/>
                  <a:stretch>
                    <a:fillRect r="-1923"/>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4" name="Rectangle 143">
                  <a:extLst>
                    <a:ext uri="{FF2B5EF4-FFF2-40B4-BE49-F238E27FC236}">
                      <a16:creationId xmlns:a16="http://schemas.microsoft.com/office/drawing/2014/main" id="{612BA7FF-6268-0E4F-AF10-874CF4AD9FD6}"/>
                    </a:ext>
                  </a:extLst>
                </p:cNvPr>
                <p:cNvSpPr/>
                <p:nvPr/>
              </p:nvSpPr>
              <p:spPr>
                <a:xfrm>
                  <a:off x="9437768" y="5628923"/>
                  <a:ext cx="710382"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𝑟𝑎𝑖𝑛</m:t>
                        </m:r>
                      </m:oMath>
                    </m:oMathPara>
                  </a14:m>
                  <a:endParaRPr lang="en-GB" dirty="0"/>
                </a:p>
              </p:txBody>
            </p:sp>
          </mc:Choice>
          <mc:Fallback xmlns="">
            <p:sp>
              <p:nvSpPr>
                <p:cNvPr id="144" name="Rectangle 143">
                  <a:extLst>
                    <a:ext uri="{FF2B5EF4-FFF2-40B4-BE49-F238E27FC236}">
                      <a16:creationId xmlns:a16="http://schemas.microsoft.com/office/drawing/2014/main" id="{612BA7FF-6268-0E4F-AF10-874CF4AD9FD6}"/>
                    </a:ext>
                  </a:extLst>
                </p:cNvPr>
                <p:cNvSpPr>
                  <a:spLocks noRot="1" noChangeAspect="1" noMove="1" noResize="1" noEditPoints="1" noAdjustHandles="1" noChangeArrowheads="1" noChangeShapeType="1" noTextEdit="1"/>
                </p:cNvSpPr>
                <p:nvPr/>
              </p:nvSpPr>
              <p:spPr>
                <a:xfrm>
                  <a:off x="9437768" y="5628923"/>
                  <a:ext cx="710382" cy="276999"/>
                </a:xfrm>
                <a:prstGeom prst="rect">
                  <a:avLst/>
                </a:prstGeom>
                <a:blipFill>
                  <a:blip r:embed="rId35"/>
                  <a:stretch>
                    <a:fillRect r="-3448"/>
                  </a:stretch>
                </a:blipFill>
                <a:ln>
                  <a:solidFill>
                    <a:schemeClr val="tx1"/>
                  </a:solidFill>
                </a:ln>
              </p:spPr>
              <p:txBody>
                <a:bodyPr/>
                <a:lstStyle/>
                <a:p>
                  <a:r>
                    <a:rPr lang="en-GB">
                      <a:noFill/>
                    </a:rPr>
                    <a:t> </a:t>
                  </a:r>
                </a:p>
              </p:txBody>
            </p:sp>
          </mc:Fallback>
        </mc:AlternateContent>
        <p:cxnSp>
          <p:nvCxnSpPr>
            <p:cNvPr id="145" name="Straight Arrow Connector 144">
              <a:extLst>
                <a:ext uri="{FF2B5EF4-FFF2-40B4-BE49-F238E27FC236}">
                  <a16:creationId xmlns:a16="http://schemas.microsoft.com/office/drawing/2014/main" id="{83F11CFB-334D-A14F-8950-2507E4D7365F}"/>
                </a:ext>
              </a:extLst>
            </p:cNvPr>
            <p:cNvCxnSpPr>
              <a:cxnSpLocks/>
              <a:stCxn id="135" idx="3"/>
              <a:endCxn id="150" idx="0"/>
            </p:cNvCxnSpPr>
            <p:nvPr/>
          </p:nvCxnSpPr>
          <p:spPr>
            <a:xfrm flipH="1">
              <a:off x="9615364" y="4517430"/>
              <a:ext cx="640770" cy="18552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6" name="Straight Arrow Connector 145">
              <a:extLst>
                <a:ext uri="{FF2B5EF4-FFF2-40B4-BE49-F238E27FC236}">
                  <a16:creationId xmlns:a16="http://schemas.microsoft.com/office/drawing/2014/main" id="{EFD1E170-B5A2-F042-B54D-52D1F930122B}"/>
                </a:ext>
              </a:extLst>
            </p:cNvPr>
            <p:cNvCxnSpPr>
              <a:cxnSpLocks/>
              <a:stCxn id="135" idx="5"/>
              <a:endCxn id="141" idx="0"/>
            </p:cNvCxnSpPr>
            <p:nvPr/>
          </p:nvCxnSpPr>
          <p:spPr>
            <a:xfrm>
              <a:off x="10461298" y="4517430"/>
              <a:ext cx="433403" cy="39144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7" name="Straight Arrow Connector 146">
              <a:extLst>
                <a:ext uri="{FF2B5EF4-FFF2-40B4-BE49-F238E27FC236}">
                  <a16:creationId xmlns:a16="http://schemas.microsoft.com/office/drawing/2014/main" id="{40BF9B03-A992-B040-82F6-6C0687085D9A}"/>
                </a:ext>
              </a:extLst>
            </p:cNvPr>
            <p:cNvCxnSpPr>
              <a:cxnSpLocks/>
              <a:stCxn id="141" idx="3"/>
              <a:endCxn id="143" idx="0"/>
            </p:cNvCxnSpPr>
            <p:nvPr/>
          </p:nvCxnSpPr>
          <p:spPr>
            <a:xfrm flipH="1">
              <a:off x="10575577" y="5156526"/>
              <a:ext cx="216542" cy="47239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8" name="Straight Arrow Connector 147">
              <a:extLst>
                <a:ext uri="{FF2B5EF4-FFF2-40B4-BE49-F238E27FC236}">
                  <a16:creationId xmlns:a16="http://schemas.microsoft.com/office/drawing/2014/main" id="{6E132766-A3CA-AB44-9714-E13A0DD25FD1}"/>
                </a:ext>
              </a:extLst>
            </p:cNvPr>
            <p:cNvCxnSpPr>
              <a:cxnSpLocks/>
              <a:stCxn id="141" idx="5"/>
              <a:endCxn id="142" idx="0"/>
            </p:cNvCxnSpPr>
            <p:nvPr/>
          </p:nvCxnSpPr>
          <p:spPr>
            <a:xfrm>
              <a:off x="10997283" y="5156526"/>
              <a:ext cx="268629" cy="47239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9" name="Rectangle 148">
                  <a:extLst>
                    <a:ext uri="{FF2B5EF4-FFF2-40B4-BE49-F238E27FC236}">
                      <a16:creationId xmlns:a16="http://schemas.microsoft.com/office/drawing/2014/main" id="{08803BB2-650C-B843-B96D-3D242AF310A9}"/>
                    </a:ext>
                  </a:extLst>
                </p:cNvPr>
                <p:cNvSpPr/>
                <p:nvPr/>
              </p:nvSpPr>
              <p:spPr>
                <a:xfrm>
                  <a:off x="8839201" y="5628923"/>
                  <a:ext cx="465123"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𝑠𝑢𝑛</m:t>
                        </m:r>
                      </m:oMath>
                    </m:oMathPara>
                  </a14:m>
                  <a:endParaRPr lang="en-GB" dirty="0"/>
                </a:p>
              </p:txBody>
            </p:sp>
          </mc:Choice>
          <mc:Fallback xmlns="">
            <p:sp>
              <p:nvSpPr>
                <p:cNvPr id="149" name="Rectangle 148">
                  <a:extLst>
                    <a:ext uri="{FF2B5EF4-FFF2-40B4-BE49-F238E27FC236}">
                      <a16:creationId xmlns:a16="http://schemas.microsoft.com/office/drawing/2014/main" id="{08803BB2-650C-B843-B96D-3D242AF310A9}"/>
                    </a:ext>
                  </a:extLst>
                </p:cNvPr>
                <p:cNvSpPr>
                  <a:spLocks noRot="1" noChangeAspect="1" noMove="1" noResize="1" noEditPoints="1" noAdjustHandles="1" noChangeArrowheads="1" noChangeShapeType="1" noTextEdit="1"/>
                </p:cNvSpPr>
                <p:nvPr/>
              </p:nvSpPr>
              <p:spPr>
                <a:xfrm>
                  <a:off x="8839201" y="5628923"/>
                  <a:ext cx="465123" cy="276999"/>
                </a:xfrm>
                <a:prstGeom prst="rect">
                  <a:avLst/>
                </a:prstGeom>
                <a:blipFill>
                  <a:blip r:embed="rId3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Oval 149">
                  <a:extLst>
                    <a:ext uri="{FF2B5EF4-FFF2-40B4-BE49-F238E27FC236}">
                      <a16:creationId xmlns:a16="http://schemas.microsoft.com/office/drawing/2014/main" id="{A5E81CCE-E4B8-A448-ACBB-36D7D0281694}"/>
                    </a:ext>
                  </a:extLst>
                </p:cNvPr>
                <p:cNvSpPr/>
                <p:nvPr/>
              </p:nvSpPr>
              <p:spPr>
                <a:xfrm>
                  <a:off x="9470291" y="4702956"/>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50" name="Oval 149">
                  <a:extLst>
                    <a:ext uri="{FF2B5EF4-FFF2-40B4-BE49-F238E27FC236}">
                      <a16:creationId xmlns:a16="http://schemas.microsoft.com/office/drawing/2014/main" id="{A5E81CCE-E4B8-A448-ACBB-36D7D0281694}"/>
                    </a:ext>
                  </a:extLst>
                </p:cNvPr>
                <p:cNvSpPr>
                  <a:spLocks noRot="1" noChangeAspect="1" noMove="1" noResize="1" noEditPoints="1" noAdjustHandles="1" noChangeArrowheads="1" noChangeShapeType="1" noTextEdit="1"/>
                </p:cNvSpPr>
                <p:nvPr/>
              </p:nvSpPr>
              <p:spPr>
                <a:xfrm>
                  <a:off x="9470291" y="4702956"/>
                  <a:ext cx="290146" cy="290146"/>
                </a:xfrm>
                <a:prstGeom prst="ellipse">
                  <a:avLst/>
                </a:prstGeom>
                <a:blipFill>
                  <a:blip r:embed="rId37"/>
                  <a:stretch>
                    <a:fillRect/>
                  </a:stretch>
                </a:blipFill>
                <a:ln>
                  <a:solidFill>
                    <a:schemeClr val="tx1"/>
                  </a:solidFill>
                </a:ln>
              </p:spPr>
              <p:txBody>
                <a:bodyPr/>
                <a:lstStyle/>
                <a:p>
                  <a:r>
                    <a:rPr lang="en-GB">
                      <a:noFill/>
                    </a:rPr>
                    <a:t> </a:t>
                  </a:r>
                </a:p>
              </p:txBody>
            </p:sp>
          </mc:Fallback>
        </mc:AlternateContent>
        <p:cxnSp>
          <p:nvCxnSpPr>
            <p:cNvPr id="151" name="Straight Arrow Connector 150">
              <a:extLst>
                <a:ext uri="{FF2B5EF4-FFF2-40B4-BE49-F238E27FC236}">
                  <a16:creationId xmlns:a16="http://schemas.microsoft.com/office/drawing/2014/main" id="{11C120C7-C66A-9241-B6DA-5E06865E3AF9}"/>
                </a:ext>
              </a:extLst>
            </p:cNvPr>
            <p:cNvCxnSpPr>
              <a:cxnSpLocks/>
              <a:stCxn id="150" idx="3"/>
              <a:endCxn id="153" idx="0"/>
            </p:cNvCxnSpPr>
            <p:nvPr/>
          </p:nvCxnSpPr>
          <p:spPr>
            <a:xfrm flipH="1">
              <a:off x="9303602" y="4950611"/>
              <a:ext cx="209180" cy="23574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Straight Arrow Connector 151">
              <a:extLst>
                <a:ext uri="{FF2B5EF4-FFF2-40B4-BE49-F238E27FC236}">
                  <a16:creationId xmlns:a16="http://schemas.microsoft.com/office/drawing/2014/main" id="{B392796B-D3AA-EE4E-93FB-27183F874791}"/>
                </a:ext>
              </a:extLst>
            </p:cNvPr>
            <p:cNvCxnSpPr>
              <a:cxnSpLocks/>
              <a:stCxn id="150" idx="5"/>
              <a:endCxn id="144" idx="0"/>
            </p:cNvCxnSpPr>
            <p:nvPr/>
          </p:nvCxnSpPr>
          <p:spPr>
            <a:xfrm>
              <a:off x="9717946" y="4950611"/>
              <a:ext cx="75013" cy="67831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9AC374CD-71EF-7C47-A9CD-03FB306E75F9}"/>
                    </a:ext>
                  </a:extLst>
                </p:cNvPr>
                <p:cNvSpPr/>
                <p:nvPr/>
              </p:nvSpPr>
              <p:spPr>
                <a:xfrm>
                  <a:off x="9158529" y="5186355"/>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153" name="Oval 152">
                  <a:extLst>
                    <a:ext uri="{FF2B5EF4-FFF2-40B4-BE49-F238E27FC236}">
                      <a16:creationId xmlns:a16="http://schemas.microsoft.com/office/drawing/2014/main" id="{9AC374CD-71EF-7C47-A9CD-03FB306E75F9}"/>
                    </a:ext>
                  </a:extLst>
                </p:cNvPr>
                <p:cNvSpPr>
                  <a:spLocks noRot="1" noChangeAspect="1" noMove="1" noResize="1" noEditPoints="1" noAdjustHandles="1" noChangeArrowheads="1" noChangeShapeType="1" noTextEdit="1"/>
                </p:cNvSpPr>
                <p:nvPr/>
              </p:nvSpPr>
              <p:spPr>
                <a:xfrm>
                  <a:off x="9158529" y="5186355"/>
                  <a:ext cx="290146" cy="290146"/>
                </a:xfrm>
                <a:prstGeom prst="ellipse">
                  <a:avLst/>
                </a:prstGeom>
                <a:blipFill>
                  <a:blip r:embed="rId38"/>
                  <a:stretch>
                    <a:fillRect/>
                  </a:stretch>
                </a:blipFill>
                <a:ln>
                  <a:solidFill>
                    <a:schemeClr val="tx1"/>
                  </a:solidFill>
                </a:ln>
              </p:spPr>
              <p:txBody>
                <a:bodyPr/>
                <a:lstStyle/>
                <a:p>
                  <a:r>
                    <a:rPr lang="en-GB">
                      <a:noFill/>
                    </a:rPr>
                    <a:t> </a:t>
                  </a:r>
                </a:p>
              </p:txBody>
            </p:sp>
          </mc:Fallback>
        </mc:AlternateContent>
        <p:cxnSp>
          <p:nvCxnSpPr>
            <p:cNvPr id="154" name="Straight Arrow Connector 153">
              <a:extLst>
                <a:ext uri="{FF2B5EF4-FFF2-40B4-BE49-F238E27FC236}">
                  <a16:creationId xmlns:a16="http://schemas.microsoft.com/office/drawing/2014/main" id="{97550E25-EE66-5845-BCF7-F5BD0F305BC7}"/>
                </a:ext>
              </a:extLst>
            </p:cNvPr>
            <p:cNvCxnSpPr>
              <a:cxnSpLocks/>
              <a:stCxn id="153" idx="3"/>
              <a:endCxn id="149" idx="0"/>
            </p:cNvCxnSpPr>
            <p:nvPr/>
          </p:nvCxnSpPr>
          <p:spPr>
            <a:xfrm flipH="1">
              <a:off x="9071763" y="5434010"/>
              <a:ext cx="129257" cy="19491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5" name="Straight Arrow Connector 154">
              <a:extLst>
                <a:ext uri="{FF2B5EF4-FFF2-40B4-BE49-F238E27FC236}">
                  <a16:creationId xmlns:a16="http://schemas.microsoft.com/office/drawing/2014/main" id="{8CF1BF3D-08A1-CE40-B65D-441383F5C412}"/>
                </a:ext>
              </a:extLst>
            </p:cNvPr>
            <p:cNvCxnSpPr>
              <a:cxnSpLocks/>
              <a:stCxn id="153" idx="5"/>
              <a:endCxn id="143" idx="0"/>
            </p:cNvCxnSpPr>
            <p:nvPr/>
          </p:nvCxnSpPr>
          <p:spPr>
            <a:xfrm>
              <a:off x="9406184" y="5434010"/>
              <a:ext cx="1169393" cy="19491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xmlns:a14="http://schemas.microsoft.com/office/drawing/2010/main">
        <mc:Choice Requires="a14">
          <p:sp>
            <p:nvSpPr>
              <p:cNvPr id="157" name="Rectangle 156">
                <a:extLst>
                  <a:ext uri="{FF2B5EF4-FFF2-40B4-BE49-F238E27FC236}">
                    <a16:creationId xmlns:a16="http://schemas.microsoft.com/office/drawing/2014/main" id="{B0907E7D-5165-1941-B0C9-0EC121E9E61E}"/>
                  </a:ext>
                </a:extLst>
              </p:cNvPr>
              <p:cNvSpPr/>
              <p:nvPr/>
            </p:nvSpPr>
            <p:spPr>
              <a:xfrm>
                <a:off x="6743524" y="4021204"/>
                <a:ext cx="30489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rgbClr val="7030A0"/>
                          </a:solidFill>
                          <a:latin typeface="Cambria Math" panose="02040503050406030204" pitchFamily="18" charset="0"/>
                          <a:ea typeface="Cambria Math" panose="02040503050406030204" pitchFamily="18" charset="0"/>
                        </a:rPr>
                        <m:t>0</m:t>
                      </m:r>
                    </m:oMath>
                  </m:oMathPara>
                </a14:m>
                <a:endParaRPr lang="en-GB" sz="1200" dirty="0"/>
              </a:p>
            </p:txBody>
          </p:sp>
        </mc:Choice>
        <mc:Fallback xmlns="">
          <p:sp>
            <p:nvSpPr>
              <p:cNvPr id="157" name="Rectangle 156">
                <a:extLst>
                  <a:ext uri="{FF2B5EF4-FFF2-40B4-BE49-F238E27FC236}">
                    <a16:creationId xmlns:a16="http://schemas.microsoft.com/office/drawing/2014/main" id="{B0907E7D-5165-1941-B0C9-0EC121E9E61E}"/>
                  </a:ext>
                </a:extLst>
              </p:cNvPr>
              <p:cNvSpPr>
                <a:spLocks noRot="1" noChangeAspect="1" noMove="1" noResize="1" noEditPoints="1" noAdjustHandles="1" noChangeArrowheads="1" noChangeShapeType="1" noTextEdit="1"/>
              </p:cNvSpPr>
              <p:nvPr/>
            </p:nvSpPr>
            <p:spPr>
              <a:xfrm>
                <a:off x="6743524" y="4021204"/>
                <a:ext cx="304892" cy="276999"/>
              </a:xfrm>
              <a:prstGeom prst="rect">
                <a:avLst/>
              </a:prstGeom>
              <a:blipFill>
                <a:blip r:embed="rId39"/>
                <a:stretch>
                  <a:fillRect/>
                </a:stretch>
              </a:blipFill>
            </p:spPr>
            <p:txBody>
              <a:bodyPr/>
              <a:lstStyle/>
              <a:p>
                <a:r>
                  <a:rPr lang="en-DE">
                    <a:noFill/>
                  </a:rPr>
                  <a:t> </a:t>
                </a:r>
              </a:p>
            </p:txBody>
          </p:sp>
        </mc:Fallback>
      </mc:AlternateContent>
    </p:spTree>
    <p:extLst>
      <p:ext uri="{BB962C8B-B14F-4D97-AF65-F5344CB8AC3E}">
        <p14:creationId xmlns:p14="http://schemas.microsoft.com/office/powerpoint/2010/main" val="12696751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4A135D-95E8-DA4A-B0CC-CB275A765D06}"/>
              </a:ext>
            </a:extLst>
          </p:cNvPr>
          <p:cNvSpPr>
            <a:spLocks noGrp="1"/>
          </p:cNvSpPr>
          <p:nvPr>
            <p:ph type="title"/>
          </p:nvPr>
        </p:nvSpPr>
        <p:spPr/>
        <p:txBody>
          <a:bodyPr/>
          <a:lstStyle/>
          <a:p>
            <a:r>
              <a:rPr lang="en-GB" dirty="0"/>
              <a:t>Propositional ➝ First-order</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CC558966-57FB-4646-A308-DE67743E1979}"/>
                  </a:ext>
                </a:extLst>
              </p:cNvPr>
              <p:cNvSpPr>
                <a:spLocks noGrp="1"/>
              </p:cNvSpPr>
              <p:nvPr>
                <p:ph idx="1"/>
              </p:nvPr>
            </p:nvSpPr>
            <p:spPr/>
            <p:txBody>
              <a:bodyPr>
                <a:normAutofit/>
              </a:bodyPr>
              <a:lstStyle/>
              <a:p>
                <a:r>
                  <a:rPr lang="en-GB" dirty="0"/>
                  <a:t>If input theory is in FOL-DC ((function-free) first-order logic with domain constraints), one could ground the theory given domains and build a circuit for the grounded theory</a:t>
                </a:r>
              </a:p>
              <a:p>
                <a:pPr lvl="1"/>
                <a:r>
                  <a:rPr lang="en-GB" dirty="0"/>
                  <a:t>FOL-DS includes intensional conjunctions and disjunctions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m:t>
                    </m:r>
                  </m:oMath>
                </a14:m>
                <a:r>
                  <a:rPr lang="en-GB" dirty="0"/>
                  <a:t>)</a:t>
                </a:r>
              </a:p>
              <a:p>
                <a:pPr lvl="1"/>
                <a:r>
                  <a:rPr lang="en-GB" dirty="0"/>
                  <a:t>Leads to repeated structures in circuit</a:t>
                </a:r>
              </a:p>
              <a:p>
                <a:r>
                  <a:rPr lang="en-GB" dirty="0"/>
                  <a:t>Combine repeated structures using new inner node types for intensional conjunctions and disjunctions (</a:t>
                </a:r>
                <a14:m>
                  <m:oMath xmlns:m="http://schemas.openxmlformats.org/officeDocument/2006/math">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oMath>
                </a14:m>
                <a:r>
                  <a:rPr lang="en-GB" dirty="0"/>
                  <a:t>)</a:t>
                </a:r>
              </a:p>
              <a:p>
                <a:r>
                  <a:rPr lang="en-GB" dirty="0"/>
                  <a:t>We are not going into every detail of FOKC; </a:t>
                </a:r>
              </a:p>
              <a:p>
                <a:pPr lvl="1"/>
                <a:r>
                  <a:rPr lang="en-GB" dirty="0"/>
                  <a:t>For complete description, analysis, and discussion, see the PhD thesis by Guy Van den </a:t>
                </a:r>
                <a:r>
                  <a:rPr lang="en-GB" dirty="0" err="1"/>
                  <a:t>Broeck</a:t>
                </a:r>
                <a:endParaRPr lang="en-GB" dirty="0"/>
              </a:p>
            </p:txBody>
          </p:sp>
        </mc:Choice>
        <mc:Fallback xmlns="">
          <p:sp>
            <p:nvSpPr>
              <p:cNvPr id="3" name="Content Placeholder 2">
                <a:extLst>
                  <a:ext uri="{FF2B5EF4-FFF2-40B4-BE49-F238E27FC236}">
                    <a16:creationId xmlns:a16="http://schemas.microsoft.com/office/drawing/2014/main" id="{CC558966-57FB-4646-A308-DE67743E1979}"/>
                  </a:ext>
                </a:extLst>
              </p:cNvPr>
              <p:cNvSpPr>
                <a:spLocks noGrp="1" noRot="1" noChangeAspect="1" noMove="1" noResize="1" noEditPoints="1" noAdjustHandles="1" noChangeArrowheads="1" noChangeShapeType="1" noTextEdit="1"/>
              </p:cNvSpPr>
              <p:nvPr>
                <p:ph idx="1"/>
              </p:nvPr>
            </p:nvSpPr>
            <p:spPr>
              <a:blipFill>
                <a:blip r:embed="rId2"/>
                <a:stretch>
                  <a:fillRect l="-1436" t="-2687" r="-1436"/>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D616979D-D712-644E-8F42-15957A4FA51B}"/>
              </a:ext>
            </a:extLst>
          </p:cNvPr>
          <p:cNvSpPr>
            <a:spLocks noGrp="1"/>
          </p:cNvSpPr>
          <p:nvPr>
            <p:ph type="sldNum" sz="quarter" idx="4"/>
          </p:nvPr>
        </p:nvSpPr>
        <p:spPr/>
        <p:txBody>
          <a:bodyPr/>
          <a:lstStyle/>
          <a:p>
            <a:fld id="{67C9959E-8E6B-B04C-9955-EA096F41CA7A}" type="slidenum">
              <a:rPr lang="en-GB" smtClean="0"/>
              <a:t>90</a:t>
            </a:fld>
            <a:endParaRPr lang="en-GB"/>
          </a:p>
        </p:txBody>
      </p:sp>
      <p:sp>
        <p:nvSpPr>
          <p:cNvPr id="5" name="Date Placeholder 4">
            <a:extLst>
              <a:ext uri="{FF2B5EF4-FFF2-40B4-BE49-F238E27FC236}">
                <a16:creationId xmlns:a16="http://schemas.microsoft.com/office/drawing/2014/main" id="{85DC53AB-B806-6946-9FFE-6AD86A2A13EE}"/>
              </a:ext>
            </a:extLst>
          </p:cNvPr>
          <p:cNvSpPr>
            <a:spLocks noGrp="1"/>
          </p:cNvSpPr>
          <p:nvPr>
            <p:ph type="dt" sz="half" idx="2"/>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F6BCB0CA-84B3-7F40-9CE2-B26F1ABA84B4}"/>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203246735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42EAB-640C-ED4B-B60A-96E0CC5DB34F}"/>
              </a:ext>
            </a:extLst>
          </p:cNvPr>
          <p:cNvSpPr>
            <a:spLocks noGrp="1"/>
          </p:cNvSpPr>
          <p:nvPr>
            <p:ph type="title"/>
          </p:nvPr>
        </p:nvSpPr>
        <p:spPr/>
        <p:txBody>
          <a:bodyPr>
            <a:normAutofit/>
          </a:bodyPr>
          <a:lstStyle/>
          <a:p>
            <a:r>
              <a:rPr lang="en-GB" dirty="0"/>
              <a:t>Weighted First-order Model Counting</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1306442-9B8F-C945-87E6-D299F7AE0F14}"/>
                  </a:ext>
                </a:extLst>
              </p:cNvPr>
              <p:cNvSpPr>
                <a:spLocks noGrp="1"/>
              </p:cNvSpPr>
              <p:nvPr>
                <p:ph idx="1"/>
              </p:nvPr>
            </p:nvSpPr>
            <p:spPr/>
            <p:txBody>
              <a:bodyPr>
                <a:normAutofit lnSpcReduction="10000"/>
              </a:bodyPr>
              <a:lstStyle/>
              <a:p>
                <a:r>
                  <a:rPr lang="en-GB" dirty="0"/>
                  <a:t>Define a weighted first-order model counting problem using a weighted first-order model count (</a:t>
                </a:r>
                <a:r>
                  <a:rPr lang="en-GB" dirty="0">
                    <a:solidFill>
                      <a:schemeClr val="accent1"/>
                    </a:solidFill>
                  </a:rPr>
                  <a:t>WFOMC</a:t>
                </a:r>
                <a:r>
                  <a:rPr lang="en-GB" dirty="0"/>
                  <a:t>)</a:t>
                </a:r>
              </a:p>
              <a:p>
                <a:pPr marL="7938" lvl="1" indent="0">
                  <a:buNone/>
                </a:pPr>
                <a14:m>
                  <m:oMathPara xmlns:m="http://schemas.openxmlformats.org/officeDocument/2006/math">
                    <m:oMathParaPr>
                      <m:jc m:val="centerGroup"/>
                    </m:oMathParaPr>
                    <m:oMath xmlns:m="http://schemas.openxmlformats.org/officeDocument/2006/math">
                      <m:r>
                        <a:rPr lang="en-GB" sz="2200" i="1" dirty="0">
                          <a:latin typeface="Cambria Math" panose="02040503050406030204" pitchFamily="18" charset="0"/>
                        </a:rPr>
                        <m:t>𝑊</m:t>
                      </m:r>
                      <m:r>
                        <a:rPr lang="de-DE" sz="2200" i="1" dirty="0">
                          <a:latin typeface="Cambria Math" panose="02040503050406030204" pitchFamily="18" charset="0"/>
                        </a:rPr>
                        <m:t>𝐹𝑂</m:t>
                      </m:r>
                      <m:r>
                        <a:rPr lang="en-GB" sz="2200" i="1" dirty="0">
                          <a:latin typeface="Cambria Math" panose="02040503050406030204" pitchFamily="18" charset="0"/>
                        </a:rPr>
                        <m:t>𝑀𝐶</m:t>
                      </m:r>
                      <m:d>
                        <m:dPr>
                          <m:ctrlPr>
                            <a:rPr lang="de-DE" sz="2200" i="1" dirty="0">
                              <a:latin typeface="Cambria Math" panose="02040503050406030204" pitchFamily="18" charset="0"/>
                            </a:rPr>
                          </m:ctrlPr>
                        </m:dPr>
                        <m:e>
                          <m:r>
                            <m:rPr>
                              <m:sty m:val="p"/>
                            </m:rPr>
                            <a:rPr lang="el-GR" sz="2200" i="1" dirty="0">
                              <a:latin typeface="Cambria Math" panose="02040503050406030204" pitchFamily="18" charset="0"/>
                              <a:ea typeface="Cambria Math" panose="02040503050406030204" pitchFamily="18" charset="0"/>
                            </a:rPr>
                            <m:t>Δ</m:t>
                          </m:r>
                          <m:r>
                            <a:rPr lang="de-DE" sz="2200" i="1" dirty="0">
                              <a:latin typeface="Cambria Math" panose="02040503050406030204" pitchFamily="18" charset="0"/>
                              <a:ea typeface="Cambria Math" panose="02040503050406030204" pitchFamily="18" charset="0"/>
                            </a:rPr>
                            <m:t>, </m:t>
                          </m:r>
                          <m:sSub>
                            <m:sSubPr>
                              <m:ctrlPr>
                                <a:rPr lang="de-DE" sz="2200" i="1" dirty="0">
                                  <a:latin typeface="Cambria Math" panose="02040503050406030204" pitchFamily="18" charset="0"/>
                                  <a:ea typeface="Cambria Math" panose="02040503050406030204" pitchFamily="18" charset="0"/>
                                </a:rPr>
                              </m:ctrlPr>
                            </m:sSubPr>
                            <m:e>
                              <m:r>
                                <a:rPr lang="de-DE" sz="2200" i="1" dirty="0">
                                  <a:latin typeface="Cambria Math" panose="02040503050406030204" pitchFamily="18" charset="0"/>
                                  <a:ea typeface="Cambria Math" panose="02040503050406030204" pitchFamily="18" charset="0"/>
                                </a:rPr>
                                <m:t>𝑤</m:t>
                              </m:r>
                            </m:e>
                            <m:sub>
                              <m:r>
                                <a:rPr lang="de-DE" sz="2200" i="1" dirty="0">
                                  <a:latin typeface="Cambria Math" panose="02040503050406030204" pitchFamily="18" charset="0"/>
                                  <a:ea typeface="Cambria Math" panose="02040503050406030204" pitchFamily="18" charset="0"/>
                                </a:rPr>
                                <m:t>𝑇</m:t>
                              </m:r>
                            </m:sub>
                          </m:sSub>
                          <m:r>
                            <a:rPr lang="de-DE" sz="2200" i="1" dirty="0">
                              <a:latin typeface="Cambria Math" panose="02040503050406030204" pitchFamily="18" charset="0"/>
                              <a:ea typeface="Cambria Math" panose="02040503050406030204" pitchFamily="18" charset="0"/>
                            </a:rPr>
                            <m:t>,</m:t>
                          </m:r>
                          <m:sSub>
                            <m:sSubPr>
                              <m:ctrlPr>
                                <a:rPr lang="de-DE" sz="2200" i="1" dirty="0">
                                  <a:latin typeface="Cambria Math" panose="02040503050406030204" pitchFamily="18" charset="0"/>
                                  <a:ea typeface="Cambria Math" panose="02040503050406030204" pitchFamily="18" charset="0"/>
                                </a:rPr>
                              </m:ctrlPr>
                            </m:sSubPr>
                            <m:e>
                              <m:r>
                                <a:rPr lang="de-DE" sz="2200" i="1" dirty="0">
                                  <a:latin typeface="Cambria Math" panose="02040503050406030204" pitchFamily="18" charset="0"/>
                                  <a:ea typeface="Cambria Math" panose="02040503050406030204" pitchFamily="18" charset="0"/>
                                </a:rPr>
                                <m:t>𝑤</m:t>
                              </m:r>
                            </m:e>
                            <m:sub>
                              <m:r>
                                <a:rPr lang="de-DE" sz="2200" i="1" dirty="0">
                                  <a:latin typeface="Cambria Math" panose="02040503050406030204" pitchFamily="18" charset="0"/>
                                  <a:ea typeface="Cambria Math" panose="02040503050406030204" pitchFamily="18" charset="0"/>
                                </a:rPr>
                                <m:t>𝐹</m:t>
                              </m:r>
                            </m:sub>
                          </m:sSub>
                        </m:e>
                      </m:d>
                      <m:r>
                        <a:rPr lang="de-DE" sz="2200" i="1" dirty="0">
                          <a:latin typeface="Cambria Math" panose="02040503050406030204" pitchFamily="18" charset="0"/>
                          <a:ea typeface="Cambria Math" panose="02040503050406030204" pitchFamily="18" charset="0"/>
                        </a:rPr>
                        <m:t>=</m:t>
                      </m:r>
                      <m:nary>
                        <m:naryPr>
                          <m:chr m:val="∑"/>
                          <m:supHide m:val="on"/>
                          <m:ctrlPr>
                            <a:rPr lang="de-DE" sz="2200" i="1" dirty="0">
                              <a:latin typeface="Cambria Math" panose="02040503050406030204" pitchFamily="18" charset="0"/>
                            </a:rPr>
                          </m:ctrlPr>
                        </m:naryPr>
                        <m:sub>
                          <m:eqArr>
                            <m:eqArrPr>
                              <m:ctrlPr>
                                <a:rPr lang="de-DE" sz="2200" i="1" dirty="0">
                                  <a:latin typeface="Cambria Math" panose="02040503050406030204" pitchFamily="18" charset="0"/>
                                  <a:ea typeface="Cambria Math" panose="02040503050406030204" pitchFamily="18" charset="0"/>
                                </a:rPr>
                              </m:ctrlPr>
                            </m:eqArrPr>
                            <m:e>
                              <m:r>
                                <m:rPr>
                                  <m:brk m:alnAt="7"/>
                                </m:rPr>
                                <a:rPr lang="de-DE" sz="2200" i="1" dirty="0">
                                  <a:latin typeface="Cambria Math" panose="02040503050406030204" pitchFamily="18" charset="0"/>
                                  <a:ea typeface="Cambria Math" panose="02040503050406030204" pitchFamily="18" charset="0"/>
                                </a:rPr>
                                <m:t>𝜔</m:t>
                              </m:r>
                              <m:r>
                                <a:rPr lang="de-DE" sz="2200" i="1" dirty="0">
                                  <a:latin typeface="Cambria Math" panose="02040503050406030204" pitchFamily="18" charset="0"/>
                                  <a:ea typeface="Cambria Math" panose="02040503050406030204" pitchFamily="18" charset="0"/>
                                </a:rPr>
                                <m:t>=</m:t>
                              </m:r>
                              <m:sSub>
                                <m:sSubPr>
                                  <m:ctrlPr>
                                    <a:rPr lang="de-DE" sz="2200" i="1" dirty="0">
                                      <a:latin typeface="Cambria Math" panose="02040503050406030204" pitchFamily="18" charset="0"/>
                                      <a:ea typeface="Cambria Math" panose="02040503050406030204" pitchFamily="18" charset="0"/>
                                    </a:rPr>
                                  </m:ctrlPr>
                                </m:sSubPr>
                                <m:e>
                                  <m:r>
                                    <m:rPr>
                                      <m:brk m:alnAt="7"/>
                                    </m:rPr>
                                    <a:rPr lang="de-DE" sz="2200" i="1" dirty="0">
                                      <a:latin typeface="Cambria Math" panose="02040503050406030204" pitchFamily="18" charset="0"/>
                                      <a:ea typeface="Cambria Math" panose="02040503050406030204" pitchFamily="18" charset="0"/>
                                    </a:rPr>
                                    <m:t>𝜔</m:t>
                                  </m:r>
                                </m:e>
                                <m:sub>
                                  <m:r>
                                    <m:rPr>
                                      <m:brk m:alnAt="7"/>
                                    </m:rPr>
                                    <a:rPr lang="de-DE" sz="2200" i="1" dirty="0">
                                      <a:latin typeface="Cambria Math" panose="02040503050406030204" pitchFamily="18" charset="0"/>
                                      <a:ea typeface="Cambria Math" panose="02040503050406030204" pitchFamily="18" charset="0"/>
                                    </a:rPr>
                                    <m:t>𝑇</m:t>
                                  </m:r>
                                </m:sub>
                              </m:sSub>
                              <m:r>
                                <m:rPr>
                                  <m:brk m:alnAt="7"/>
                                </m:rPr>
                                <a:rPr lang="de-DE" sz="2200" i="1" dirty="0">
                                  <a:latin typeface="Cambria Math" panose="02040503050406030204" pitchFamily="18" charset="0"/>
                                  <a:ea typeface="Cambria Math" panose="02040503050406030204" pitchFamily="18" charset="0"/>
                                </a:rPr>
                                <m:t>∪</m:t>
                              </m:r>
                              <m:sSub>
                                <m:sSubPr>
                                  <m:ctrlPr>
                                    <a:rPr lang="de-DE" sz="2200" i="1" dirty="0">
                                      <a:latin typeface="Cambria Math" panose="02040503050406030204" pitchFamily="18" charset="0"/>
                                      <a:ea typeface="Cambria Math" panose="02040503050406030204" pitchFamily="18" charset="0"/>
                                    </a:rPr>
                                  </m:ctrlPr>
                                </m:sSubPr>
                                <m:e>
                                  <m:r>
                                    <m:rPr>
                                      <m:brk m:alnAt="7"/>
                                    </m:rPr>
                                    <a:rPr lang="de-DE" sz="2200" i="1" dirty="0">
                                      <a:latin typeface="Cambria Math" panose="02040503050406030204" pitchFamily="18" charset="0"/>
                                      <a:ea typeface="Cambria Math" panose="02040503050406030204" pitchFamily="18" charset="0"/>
                                    </a:rPr>
                                    <m:t>𝜔</m:t>
                                  </m:r>
                                </m:e>
                                <m:sub>
                                  <m:r>
                                    <m:rPr>
                                      <m:brk m:alnAt="7"/>
                                    </m:rPr>
                                    <a:rPr lang="de-DE" sz="2200" i="1" dirty="0">
                                      <a:latin typeface="Cambria Math" panose="02040503050406030204" pitchFamily="18" charset="0"/>
                                      <a:ea typeface="Cambria Math" panose="02040503050406030204" pitchFamily="18" charset="0"/>
                                    </a:rPr>
                                    <m:t>𝐹</m:t>
                                  </m:r>
                                </m:sub>
                              </m:sSub>
                            </m:e>
                            <m:e>
                              <m:r>
                                <m:rPr>
                                  <m:brk m:alnAt="7"/>
                                </m:rPr>
                                <a:rPr lang="de-DE" sz="2200" i="1" dirty="0">
                                  <a:latin typeface="Cambria Math" panose="02040503050406030204" pitchFamily="18" charset="0"/>
                                  <a:ea typeface="Cambria Math" panose="02040503050406030204" pitchFamily="18" charset="0"/>
                                </a:rPr>
                                <m:t>𝜔</m:t>
                              </m:r>
                              <m:r>
                                <a:rPr lang="de-DE" sz="2200" i="1" dirty="0">
                                  <a:latin typeface="Cambria Math" panose="02040503050406030204" pitchFamily="18" charset="0"/>
                                  <a:ea typeface="Cambria Math" panose="02040503050406030204" pitchFamily="18" charset="0"/>
                                </a:rPr>
                                <m:t>∈</m:t>
                              </m:r>
                              <m:sSub>
                                <m:sSubPr>
                                  <m:ctrlPr>
                                    <a:rPr lang="de-DE" sz="1900" i="1" dirty="0">
                                      <a:latin typeface="Cambria Math" panose="02040503050406030204" pitchFamily="18" charset="0"/>
                                    </a:rPr>
                                  </m:ctrlPr>
                                </m:sSubPr>
                                <m:e>
                                  <m:r>
                                    <m:rPr>
                                      <m:sty m:val="p"/>
                                    </m:rPr>
                                    <a:rPr lang="el-GR" sz="1900" i="1" dirty="0">
                                      <a:latin typeface="Cambria Math" panose="02040503050406030204" pitchFamily="18" charset="0"/>
                                      <a:ea typeface="Cambria Math" panose="02040503050406030204" pitchFamily="18" charset="0"/>
                                    </a:rPr>
                                    <m:t>Ω</m:t>
                                  </m:r>
                                </m:e>
                                <m:sub>
                                  <m:r>
                                    <m:rPr>
                                      <m:sty m:val="p"/>
                                    </m:rPr>
                                    <a:rPr lang="el-GR" sz="1900" i="1" dirty="0">
                                      <a:latin typeface="Cambria Math" panose="02040503050406030204" pitchFamily="18" charset="0"/>
                                      <a:ea typeface="Cambria Math" panose="02040503050406030204" pitchFamily="18" charset="0"/>
                                    </a:rPr>
                                    <m:t>Δ</m:t>
                                  </m:r>
                                </m:sub>
                              </m:sSub>
                            </m:e>
                          </m:eqArr>
                        </m:sub>
                        <m:sup/>
                        <m:e>
                          <m:nary>
                            <m:naryPr>
                              <m:chr m:val="∏"/>
                              <m:supHide m:val="on"/>
                              <m:ctrlPr>
                                <a:rPr lang="de-DE" sz="2200" i="1" dirty="0">
                                  <a:latin typeface="Cambria Math" panose="02040503050406030204" pitchFamily="18" charset="0"/>
                                </a:rPr>
                              </m:ctrlPr>
                            </m:naryPr>
                            <m:sub>
                              <m:r>
                                <m:rPr>
                                  <m:brk m:alnAt="7"/>
                                </m:rPr>
                                <a:rPr lang="de-DE" sz="2200" i="1" dirty="0">
                                  <a:latin typeface="Cambria Math" panose="02040503050406030204" pitchFamily="18" charset="0"/>
                                </a:rPr>
                                <m:t>𝑙</m:t>
                              </m:r>
                              <m:r>
                                <a:rPr lang="de-DE" sz="2200" i="1" dirty="0">
                                  <a:latin typeface="Cambria Math" panose="02040503050406030204" pitchFamily="18" charset="0"/>
                                  <a:ea typeface="Cambria Math" panose="02040503050406030204" pitchFamily="18" charset="0"/>
                                </a:rPr>
                                <m:t>∈</m:t>
                              </m:r>
                              <m:sSub>
                                <m:sSubPr>
                                  <m:ctrlPr>
                                    <a:rPr lang="de-DE" sz="2200" i="1" dirty="0">
                                      <a:latin typeface="Cambria Math" panose="02040503050406030204" pitchFamily="18" charset="0"/>
                                      <a:ea typeface="Cambria Math" panose="02040503050406030204" pitchFamily="18" charset="0"/>
                                    </a:rPr>
                                  </m:ctrlPr>
                                </m:sSubPr>
                                <m:e>
                                  <m:r>
                                    <a:rPr lang="de-DE" sz="2200" i="1" dirty="0">
                                      <a:latin typeface="Cambria Math" panose="02040503050406030204" pitchFamily="18" charset="0"/>
                                      <a:ea typeface="Cambria Math" panose="02040503050406030204" pitchFamily="18" charset="0"/>
                                    </a:rPr>
                                    <m:t>𝜔</m:t>
                                  </m:r>
                                </m:e>
                                <m:sub>
                                  <m:r>
                                    <a:rPr lang="de-DE" sz="2200" i="1" dirty="0">
                                      <a:latin typeface="Cambria Math" panose="02040503050406030204" pitchFamily="18" charset="0"/>
                                      <a:ea typeface="Cambria Math" panose="02040503050406030204" pitchFamily="18" charset="0"/>
                                    </a:rPr>
                                    <m:t>𝑇</m:t>
                                  </m:r>
                                </m:sub>
                              </m:sSub>
                            </m:sub>
                            <m:sup/>
                            <m:e>
                              <m:sSub>
                                <m:sSubPr>
                                  <m:ctrlPr>
                                    <a:rPr lang="de-DE" sz="2200" i="1" dirty="0">
                                      <a:latin typeface="Cambria Math" panose="02040503050406030204" pitchFamily="18" charset="0"/>
                                      <a:ea typeface="Cambria Math" panose="02040503050406030204" pitchFamily="18" charset="0"/>
                                    </a:rPr>
                                  </m:ctrlPr>
                                </m:sSubPr>
                                <m:e>
                                  <m:r>
                                    <a:rPr lang="de-DE" sz="2200" i="1" dirty="0">
                                      <a:latin typeface="Cambria Math" panose="02040503050406030204" pitchFamily="18" charset="0"/>
                                      <a:ea typeface="Cambria Math" panose="02040503050406030204" pitchFamily="18" charset="0"/>
                                    </a:rPr>
                                    <m:t>𝑤</m:t>
                                  </m:r>
                                </m:e>
                                <m:sub>
                                  <m:r>
                                    <a:rPr lang="de-DE" sz="2200" i="1" dirty="0">
                                      <a:latin typeface="Cambria Math" panose="02040503050406030204" pitchFamily="18" charset="0"/>
                                      <a:ea typeface="Cambria Math" panose="02040503050406030204" pitchFamily="18" charset="0"/>
                                    </a:rPr>
                                    <m:t>𝑇</m:t>
                                  </m:r>
                                </m:sub>
                              </m:sSub>
                              <m:d>
                                <m:dPr>
                                  <m:ctrlPr>
                                    <a:rPr lang="de-DE" sz="2200" i="1" dirty="0">
                                      <a:latin typeface="Cambria Math" panose="02040503050406030204" pitchFamily="18" charset="0"/>
                                      <a:ea typeface="Cambria Math" panose="02040503050406030204" pitchFamily="18" charset="0"/>
                                    </a:rPr>
                                  </m:ctrlPr>
                                </m:dPr>
                                <m:e>
                                  <m:r>
                                    <a:rPr lang="de-DE" sz="2200" i="1" dirty="0">
                                      <a:latin typeface="Cambria Math" panose="02040503050406030204" pitchFamily="18" charset="0"/>
                                      <a:ea typeface="Cambria Math" panose="02040503050406030204" pitchFamily="18" charset="0"/>
                                    </a:rPr>
                                    <m:t>𝑝𝑟𝑒𝑑</m:t>
                                  </m:r>
                                  <m:d>
                                    <m:dPr>
                                      <m:ctrlPr>
                                        <a:rPr lang="de-DE" sz="2200" i="1" dirty="0">
                                          <a:latin typeface="Cambria Math" panose="02040503050406030204" pitchFamily="18" charset="0"/>
                                        </a:rPr>
                                      </m:ctrlPr>
                                    </m:dPr>
                                    <m:e>
                                      <m:r>
                                        <a:rPr lang="de-DE" sz="2200" i="1" dirty="0">
                                          <a:latin typeface="Cambria Math" panose="02040503050406030204" pitchFamily="18" charset="0"/>
                                        </a:rPr>
                                        <m:t>𝑙</m:t>
                                      </m:r>
                                    </m:e>
                                  </m:d>
                                </m:e>
                              </m:d>
                            </m:e>
                          </m:nary>
                          <m:nary>
                            <m:naryPr>
                              <m:chr m:val="∏"/>
                              <m:supHide m:val="on"/>
                              <m:ctrlPr>
                                <a:rPr lang="de-DE" sz="2200" i="1" dirty="0">
                                  <a:latin typeface="Cambria Math" panose="02040503050406030204" pitchFamily="18" charset="0"/>
                                </a:rPr>
                              </m:ctrlPr>
                            </m:naryPr>
                            <m:sub>
                              <m:r>
                                <m:rPr>
                                  <m:brk m:alnAt="7"/>
                                </m:rPr>
                                <a:rPr lang="de-DE" sz="2200" i="1" dirty="0">
                                  <a:latin typeface="Cambria Math" panose="02040503050406030204" pitchFamily="18" charset="0"/>
                                </a:rPr>
                                <m:t>𝑙</m:t>
                              </m:r>
                              <m:r>
                                <a:rPr lang="de-DE" sz="2200" i="1" dirty="0">
                                  <a:latin typeface="Cambria Math" panose="02040503050406030204" pitchFamily="18" charset="0"/>
                                  <a:ea typeface="Cambria Math" panose="02040503050406030204" pitchFamily="18" charset="0"/>
                                </a:rPr>
                                <m:t>∈</m:t>
                              </m:r>
                              <m:sSub>
                                <m:sSubPr>
                                  <m:ctrlPr>
                                    <a:rPr lang="de-DE" sz="2200" i="1" dirty="0">
                                      <a:latin typeface="Cambria Math" panose="02040503050406030204" pitchFamily="18" charset="0"/>
                                      <a:ea typeface="Cambria Math" panose="02040503050406030204" pitchFamily="18" charset="0"/>
                                    </a:rPr>
                                  </m:ctrlPr>
                                </m:sSubPr>
                                <m:e>
                                  <m:r>
                                    <a:rPr lang="de-DE" sz="2200" i="1" dirty="0">
                                      <a:latin typeface="Cambria Math" panose="02040503050406030204" pitchFamily="18" charset="0"/>
                                      <a:ea typeface="Cambria Math" panose="02040503050406030204" pitchFamily="18" charset="0"/>
                                    </a:rPr>
                                    <m:t>𝜔</m:t>
                                  </m:r>
                                </m:e>
                                <m:sub>
                                  <m:r>
                                    <a:rPr lang="de-DE" sz="2200" i="1" dirty="0">
                                      <a:latin typeface="Cambria Math" panose="02040503050406030204" pitchFamily="18" charset="0"/>
                                      <a:ea typeface="Cambria Math" panose="02040503050406030204" pitchFamily="18" charset="0"/>
                                    </a:rPr>
                                    <m:t>𝐹</m:t>
                                  </m:r>
                                </m:sub>
                              </m:sSub>
                            </m:sub>
                            <m:sup/>
                            <m:e>
                              <m:sSub>
                                <m:sSubPr>
                                  <m:ctrlPr>
                                    <a:rPr lang="de-DE" sz="2200" i="1" dirty="0">
                                      <a:latin typeface="Cambria Math" panose="02040503050406030204" pitchFamily="18" charset="0"/>
                                      <a:ea typeface="Cambria Math" panose="02040503050406030204" pitchFamily="18" charset="0"/>
                                    </a:rPr>
                                  </m:ctrlPr>
                                </m:sSubPr>
                                <m:e>
                                  <m:r>
                                    <a:rPr lang="de-DE" sz="2200" i="1" dirty="0">
                                      <a:latin typeface="Cambria Math" panose="02040503050406030204" pitchFamily="18" charset="0"/>
                                      <a:ea typeface="Cambria Math" panose="02040503050406030204" pitchFamily="18" charset="0"/>
                                    </a:rPr>
                                    <m:t>𝑤</m:t>
                                  </m:r>
                                </m:e>
                                <m:sub>
                                  <m:r>
                                    <a:rPr lang="de-DE" sz="2200" i="1" dirty="0">
                                      <a:latin typeface="Cambria Math" panose="02040503050406030204" pitchFamily="18" charset="0"/>
                                      <a:ea typeface="Cambria Math" panose="02040503050406030204" pitchFamily="18" charset="0"/>
                                    </a:rPr>
                                    <m:t>𝐹</m:t>
                                  </m:r>
                                </m:sub>
                              </m:sSub>
                              <m:d>
                                <m:dPr>
                                  <m:ctrlPr>
                                    <a:rPr lang="de-DE" sz="2200" i="1" dirty="0">
                                      <a:latin typeface="Cambria Math" panose="02040503050406030204" pitchFamily="18" charset="0"/>
                                      <a:ea typeface="Cambria Math" panose="02040503050406030204" pitchFamily="18" charset="0"/>
                                    </a:rPr>
                                  </m:ctrlPr>
                                </m:dPr>
                                <m:e>
                                  <m:r>
                                    <a:rPr lang="de-DE" sz="2200" i="1" dirty="0">
                                      <a:latin typeface="Cambria Math" panose="02040503050406030204" pitchFamily="18" charset="0"/>
                                      <a:ea typeface="Cambria Math" panose="02040503050406030204" pitchFamily="18" charset="0"/>
                                    </a:rPr>
                                    <m:t>𝑝𝑟𝑒𝑑</m:t>
                                  </m:r>
                                  <m:d>
                                    <m:dPr>
                                      <m:ctrlPr>
                                        <a:rPr lang="de-DE" sz="2200" i="1" dirty="0">
                                          <a:latin typeface="Cambria Math" panose="02040503050406030204" pitchFamily="18" charset="0"/>
                                        </a:rPr>
                                      </m:ctrlPr>
                                    </m:dPr>
                                    <m:e>
                                      <m:r>
                                        <a:rPr lang="de-DE" sz="2200" i="1" dirty="0">
                                          <a:latin typeface="Cambria Math" panose="02040503050406030204" pitchFamily="18" charset="0"/>
                                        </a:rPr>
                                        <m:t>𝑙</m:t>
                                      </m:r>
                                    </m:e>
                                  </m:d>
                                </m:e>
                              </m:d>
                            </m:e>
                          </m:nary>
                        </m:e>
                      </m:nary>
                    </m:oMath>
                  </m:oMathPara>
                </a14:m>
                <a:endParaRPr lang="en-GB" dirty="0"/>
              </a:p>
              <a:p>
                <a:pPr lvl="1"/>
                <a14:m>
                  <m:oMath xmlns:m="http://schemas.openxmlformats.org/officeDocument/2006/math">
                    <m:r>
                      <m:rPr>
                        <m:sty m:val="p"/>
                      </m:rPr>
                      <a:rPr lang="el-GR" i="1" dirty="0">
                        <a:latin typeface="Cambria Math" panose="02040503050406030204" pitchFamily="18" charset="0"/>
                        <a:ea typeface="Cambria Math" panose="02040503050406030204" pitchFamily="18" charset="0"/>
                      </a:rPr>
                      <m:t>Δ</m:t>
                    </m:r>
                  </m:oMath>
                </a14:m>
                <a:r>
                  <a:rPr lang="en-GB" dirty="0"/>
                  <a:t> a theory in FOL-DC</a:t>
                </a:r>
              </a:p>
              <a:p>
                <a:pPr lvl="1"/>
                <a14:m>
                  <m:oMath xmlns:m="http://schemas.openxmlformats.org/officeDocument/2006/math">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𝑇</m:t>
                        </m:r>
                      </m:sub>
                    </m:sSub>
                  </m:oMath>
                </a14:m>
                <a:r>
                  <a:rPr lang="en-GB" dirty="0"/>
                  <a:t> a weight function for predicates being positive</a:t>
                </a:r>
              </a:p>
              <a:p>
                <a:pPr lvl="1"/>
                <a14:m>
                  <m:oMath xmlns:m="http://schemas.openxmlformats.org/officeDocument/2006/math">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𝐹</m:t>
                        </m:r>
                      </m:sub>
                    </m:sSub>
                  </m:oMath>
                </a14:m>
                <a:r>
                  <a:rPr lang="en-GB" dirty="0"/>
                  <a:t> a weight function for predicates being negative</a:t>
                </a:r>
              </a:p>
              <a:p>
                <a:pPr lvl="1"/>
                <a14:m>
                  <m:oMath xmlns:m="http://schemas.openxmlformats.org/officeDocument/2006/math">
                    <m:sSub>
                      <m:sSubPr>
                        <m:ctrlPr>
                          <a:rPr lang="de-DE" i="1" dirty="0">
                            <a:latin typeface="Cambria Math" panose="02040503050406030204" pitchFamily="18" charset="0"/>
                          </a:rPr>
                        </m:ctrlPr>
                      </m:sSubPr>
                      <m:e>
                        <m:r>
                          <m:rPr>
                            <m:sty m:val="p"/>
                          </m:rPr>
                          <a:rPr lang="el-GR" i="1" dirty="0">
                            <a:latin typeface="Cambria Math" panose="02040503050406030204" pitchFamily="18" charset="0"/>
                            <a:ea typeface="Cambria Math" panose="02040503050406030204" pitchFamily="18" charset="0"/>
                          </a:rPr>
                          <m:t>Ω</m:t>
                        </m:r>
                      </m:e>
                      <m:sub>
                        <m:r>
                          <m:rPr>
                            <m:sty m:val="p"/>
                          </m:rPr>
                          <a:rPr lang="el-GR" i="1" dirty="0">
                            <a:latin typeface="Cambria Math" panose="02040503050406030204" pitchFamily="18" charset="0"/>
                            <a:ea typeface="Cambria Math" panose="02040503050406030204" pitchFamily="18" charset="0"/>
                          </a:rPr>
                          <m:t>Δ</m:t>
                        </m:r>
                      </m:sub>
                    </m:sSub>
                  </m:oMath>
                </a14:m>
                <a:r>
                  <a:rPr lang="en-GB" dirty="0"/>
                  <a:t> the set of worlds (i.e., models in logics) of</a:t>
                </a:r>
                <a:r>
                  <a:rPr lang="el-GR" dirty="0">
                    <a:ea typeface="Cambria Math" panose="02040503050406030204" pitchFamily="18" charset="0"/>
                  </a:rPr>
                  <a:t> </a:t>
                </a:r>
                <a14:m>
                  <m:oMath xmlns:m="http://schemas.openxmlformats.org/officeDocument/2006/math">
                    <m:r>
                      <m:rPr>
                        <m:sty m:val="p"/>
                      </m:rPr>
                      <a:rPr lang="el-GR" i="1" dirty="0">
                        <a:latin typeface="Cambria Math" panose="02040503050406030204" pitchFamily="18" charset="0"/>
                        <a:ea typeface="Cambria Math" panose="02040503050406030204" pitchFamily="18" charset="0"/>
                      </a:rPr>
                      <m:t>Δ</m:t>
                    </m:r>
                  </m:oMath>
                </a14:m>
                <a:endParaRPr lang="en-GB" dirty="0"/>
              </a:p>
              <a:p>
                <a:pPr lvl="1"/>
                <a14:m>
                  <m:oMath xmlns:m="http://schemas.openxmlformats.org/officeDocument/2006/math">
                    <m:r>
                      <a:rPr lang="de-DE" i="1" dirty="0">
                        <a:latin typeface="Cambria Math" panose="02040503050406030204" pitchFamily="18" charset="0"/>
                        <a:ea typeface="Cambria Math" panose="02040503050406030204" pitchFamily="18" charset="0"/>
                      </a:rPr>
                      <m:t>𝑝𝑟𝑒𝑑</m:t>
                    </m:r>
                    <m:d>
                      <m:dPr>
                        <m:ctrlPr>
                          <a:rPr lang="de-DE" i="1" dirty="0">
                            <a:latin typeface="Cambria Math" panose="02040503050406030204" pitchFamily="18" charset="0"/>
                          </a:rPr>
                        </m:ctrlPr>
                      </m:dPr>
                      <m:e>
                        <m:r>
                          <a:rPr lang="de-DE" i="1" dirty="0">
                            <a:latin typeface="Cambria Math" panose="02040503050406030204" pitchFamily="18" charset="0"/>
                          </a:rPr>
                          <m:t>𝑙</m:t>
                        </m:r>
                      </m:e>
                    </m:d>
                  </m:oMath>
                </a14:m>
                <a:r>
                  <a:rPr lang="en-GB" dirty="0"/>
                  <a:t> a function mapping a literal </a:t>
                </a:r>
                <a14:m>
                  <m:oMath xmlns:m="http://schemas.openxmlformats.org/officeDocument/2006/math">
                    <m:r>
                      <a:rPr lang="de-DE" i="1" dirty="0">
                        <a:latin typeface="Cambria Math" panose="02040503050406030204" pitchFamily="18" charset="0"/>
                      </a:rPr>
                      <m:t>𝑙</m:t>
                    </m:r>
                  </m:oMath>
                </a14:m>
                <a:r>
                  <a:rPr lang="en-GB" dirty="0"/>
                  <a:t> to its predicate</a:t>
                </a:r>
              </a:p>
              <a:p>
                <a:r>
                  <a:rPr lang="en-GB" dirty="0"/>
                  <a:t>Query can be answered by computing</a:t>
                </a:r>
              </a:p>
              <a:p>
                <a:pPr marL="7938" lvl="1" indent="0">
                  <a:buNone/>
                </a:pPr>
                <a14:m>
                  <m:oMathPara xmlns:m="http://schemas.openxmlformats.org/officeDocument/2006/math">
                    <m:oMathParaPr>
                      <m:jc m:val="centerGroup"/>
                    </m:oMathParaPr>
                    <m:oMath xmlns:m="http://schemas.openxmlformats.org/officeDocument/2006/math">
                      <m:r>
                        <a:rPr lang="en-GB" i="1" dirty="0">
                          <a:latin typeface="Cambria Math" panose="02040503050406030204" pitchFamily="18" charset="0"/>
                        </a:rPr>
                        <m:t>𝑃</m:t>
                      </m:r>
                      <m:d>
                        <m:dPr>
                          <m:ctrlPr>
                            <a:rPr lang="de-DE" i="1" dirty="0">
                              <a:latin typeface="Cambria Math" panose="02040503050406030204" pitchFamily="18" charset="0"/>
                            </a:rPr>
                          </m:ctrlPr>
                        </m:dPr>
                        <m:e>
                          <m:sSub>
                            <m:sSubPr>
                              <m:ctrlPr>
                                <a:rPr lang="de-DE" i="1" dirty="0">
                                  <a:latin typeface="Cambria Math" panose="02040503050406030204" pitchFamily="18" charset="0"/>
                                </a:rPr>
                              </m:ctrlPr>
                            </m:sSubPr>
                            <m:e>
                              <m:r>
                                <a:rPr lang="de-DE" i="1" dirty="0">
                                  <a:latin typeface="Cambria Math" panose="02040503050406030204" pitchFamily="18" charset="0"/>
                                </a:rPr>
                                <m:t>𝑞</m:t>
                              </m:r>
                            </m:e>
                            <m:sub>
                              <m:r>
                                <a:rPr lang="de-DE" i="1" dirty="0">
                                  <a:latin typeface="Cambria Math" panose="02040503050406030204" pitchFamily="18" charset="0"/>
                                </a:rPr>
                                <m:t>𝑖</m:t>
                              </m:r>
                            </m:sub>
                          </m:sSub>
                          <m:r>
                            <a:rPr lang="de-DE" i="1" dirty="0">
                              <a:latin typeface="Cambria Math" panose="02040503050406030204" pitchFamily="18" charset="0"/>
                            </a:rPr>
                            <m:t>|</m:t>
                          </m:r>
                          <m:r>
                            <a:rPr lang="de-DE" i="1" dirty="0">
                              <a:latin typeface="Cambria Math" panose="02040503050406030204" pitchFamily="18" charset="0"/>
                            </a:rPr>
                            <m:t>𝑒</m:t>
                          </m:r>
                        </m:e>
                      </m:d>
                      <m:r>
                        <a:rPr lang="de-DE" i="1" dirty="0">
                          <a:latin typeface="Cambria Math" panose="02040503050406030204" pitchFamily="18" charset="0"/>
                        </a:rPr>
                        <m:t>=</m:t>
                      </m:r>
                      <m:f>
                        <m:fPr>
                          <m:ctrlPr>
                            <a:rPr lang="de-DE" i="1" dirty="0">
                              <a:latin typeface="Cambria Math" panose="02040503050406030204" pitchFamily="18" charset="0"/>
                              <a:ea typeface="Cambria Math" panose="02040503050406030204" pitchFamily="18" charset="0"/>
                            </a:rPr>
                          </m:ctrlPr>
                        </m:fPr>
                        <m:num>
                          <m:r>
                            <a:rPr lang="en-GB" i="1" dirty="0">
                              <a:latin typeface="Cambria Math" panose="02040503050406030204" pitchFamily="18" charset="0"/>
                            </a:rPr>
                            <m:t>𝑊</m:t>
                          </m:r>
                          <m:r>
                            <a:rPr lang="de-DE" b="0" i="1" dirty="0" smtClean="0">
                              <a:latin typeface="Cambria Math" panose="02040503050406030204" pitchFamily="18" charset="0"/>
                            </a:rPr>
                            <m:t>𝐹𝑂</m:t>
                          </m:r>
                          <m:r>
                            <a:rPr lang="en-GB" i="1" dirty="0">
                              <a:latin typeface="Cambria Math" panose="02040503050406030204" pitchFamily="18" charset="0"/>
                            </a:rPr>
                            <m:t>𝑀𝐶</m:t>
                          </m:r>
                          <m:d>
                            <m:dPr>
                              <m:ctrlPr>
                                <a:rPr lang="de-DE" i="1" dirty="0">
                                  <a:latin typeface="Cambria Math" panose="02040503050406030204" pitchFamily="18" charset="0"/>
                                </a:rPr>
                              </m:ctrlPr>
                            </m:dPr>
                            <m:e>
                              <m:r>
                                <m:rPr>
                                  <m:sty m:val="p"/>
                                </m:rPr>
                                <a:rPr lang="el-GR" i="1" dirty="0">
                                  <a:latin typeface="Cambria Math" panose="02040503050406030204" pitchFamily="18" charset="0"/>
                                  <a:ea typeface="Cambria Math" panose="02040503050406030204" pitchFamily="18" charset="0"/>
                                </a:rPr>
                                <m:t>Δ</m:t>
                              </m:r>
                              <m:r>
                                <a:rPr lang="de-DE" i="1" dirty="0">
                                  <a:latin typeface="Cambria Math" panose="02040503050406030204" pitchFamily="18" charset="0"/>
                                  <a:ea typeface="Cambria Math" panose="02040503050406030204" pitchFamily="18" charset="0"/>
                                </a:rPr>
                                <m:t>∧</m:t>
                              </m:r>
                              <m:r>
                                <a:rPr lang="de-DE" i="1" dirty="0">
                                  <a:latin typeface="Cambria Math" panose="02040503050406030204" pitchFamily="18" charset="0"/>
                                  <a:ea typeface="Cambria Math" panose="02040503050406030204" pitchFamily="18" charset="0"/>
                                </a:rPr>
                                <m:t>𝑒</m:t>
                              </m:r>
                              <m:r>
                                <a:rPr lang="de-DE" i="1" dirty="0">
                                  <a:latin typeface="Cambria Math" panose="02040503050406030204" pitchFamily="18" charset="0"/>
                                  <a:ea typeface="Cambria Math" panose="02040503050406030204" pitchFamily="18" charset="0"/>
                                </a:rPr>
                                <m:t>∧</m:t>
                              </m:r>
                              <m:sSub>
                                <m:sSubPr>
                                  <m:ctrlPr>
                                    <a:rPr lang="de-DE" i="1" dirty="0">
                                      <a:latin typeface="Cambria Math" panose="02040503050406030204" pitchFamily="18" charset="0"/>
                                    </a:rPr>
                                  </m:ctrlPr>
                                </m:sSubPr>
                                <m:e>
                                  <m:r>
                                    <a:rPr lang="de-DE" i="1" dirty="0">
                                      <a:latin typeface="Cambria Math" panose="02040503050406030204" pitchFamily="18" charset="0"/>
                                    </a:rPr>
                                    <m:t>𝑞</m:t>
                                  </m:r>
                                </m:e>
                                <m:sub>
                                  <m:r>
                                    <a:rPr lang="de-DE" i="1" dirty="0">
                                      <a:latin typeface="Cambria Math" panose="02040503050406030204" pitchFamily="18" charset="0"/>
                                    </a:rPr>
                                    <m:t>𝑖</m:t>
                                  </m:r>
                                </m:sub>
                              </m:sSub>
                              <m:r>
                                <a:rPr lang="de-DE" i="1" dirty="0">
                                  <a:latin typeface="Cambria Math" panose="02040503050406030204" pitchFamily="18" charset="0"/>
                                  <a:ea typeface="Cambria Math" panose="02040503050406030204" pitchFamily="18" charset="0"/>
                                </a:rPr>
                                <m:t>,</m:t>
                              </m:r>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𝑇</m:t>
                                  </m:r>
                                </m:sub>
                              </m:sSub>
                              <m:r>
                                <a:rPr lang="de-DE" i="1" dirty="0">
                                  <a:latin typeface="Cambria Math" panose="02040503050406030204" pitchFamily="18" charset="0"/>
                                  <a:ea typeface="Cambria Math" panose="02040503050406030204" pitchFamily="18" charset="0"/>
                                </a:rPr>
                                <m:t>,</m:t>
                              </m:r>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𝐹</m:t>
                                  </m:r>
                                </m:sub>
                              </m:sSub>
                            </m:e>
                          </m:d>
                        </m:num>
                        <m:den>
                          <m:r>
                            <a:rPr lang="en-GB" i="1" dirty="0">
                              <a:latin typeface="Cambria Math" panose="02040503050406030204" pitchFamily="18" charset="0"/>
                            </a:rPr>
                            <m:t>𝑊</m:t>
                          </m:r>
                          <m:r>
                            <a:rPr lang="de-DE" b="0" i="1" dirty="0" smtClean="0">
                              <a:latin typeface="Cambria Math" panose="02040503050406030204" pitchFamily="18" charset="0"/>
                            </a:rPr>
                            <m:t>𝐹𝑂</m:t>
                          </m:r>
                          <m:r>
                            <a:rPr lang="en-GB" i="1" dirty="0">
                              <a:latin typeface="Cambria Math" panose="02040503050406030204" pitchFamily="18" charset="0"/>
                            </a:rPr>
                            <m:t>𝑀𝐶</m:t>
                          </m:r>
                          <m:d>
                            <m:dPr>
                              <m:ctrlPr>
                                <a:rPr lang="de-DE" i="1" dirty="0">
                                  <a:latin typeface="Cambria Math" panose="02040503050406030204" pitchFamily="18" charset="0"/>
                                </a:rPr>
                              </m:ctrlPr>
                            </m:dPr>
                            <m:e>
                              <m:r>
                                <m:rPr>
                                  <m:sty m:val="p"/>
                                </m:rPr>
                                <a:rPr lang="el-GR" i="1" dirty="0">
                                  <a:latin typeface="Cambria Math" panose="02040503050406030204" pitchFamily="18" charset="0"/>
                                  <a:ea typeface="Cambria Math" panose="02040503050406030204" pitchFamily="18" charset="0"/>
                                </a:rPr>
                                <m:t>Δ</m:t>
                              </m:r>
                              <m:r>
                                <a:rPr lang="de-DE" i="1" dirty="0">
                                  <a:latin typeface="Cambria Math" panose="02040503050406030204" pitchFamily="18" charset="0"/>
                                  <a:ea typeface="Cambria Math" panose="02040503050406030204" pitchFamily="18" charset="0"/>
                                </a:rPr>
                                <m:t>∧</m:t>
                              </m:r>
                              <m:r>
                                <a:rPr lang="de-DE" i="1" dirty="0">
                                  <a:latin typeface="Cambria Math" panose="02040503050406030204" pitchFamily="18" charset="0"/>
                                  <a:ea typeface="Cambria Math" panose="02040503050406030204" pitchFamily="18" charset="0"/>
                                </a:rPr>
                                <m:t>𝑒</m:t>
                              </m:r>
                              <m:r>
                                <a:rPr lang="de-DE" b="0" i="1" dirty="0" smtClean="0">
                                  <a:latin typeface="Cambria Math" panose="02040503050406030204" pitchFamily="18" charset="0"/>
                                  <a:ea typeface="Cambria Math" panose="02040503050406030204" pitchFamily="18" charset="0"/>
                                </a:rPr>
                                <m:t>,</m:t>
                              </m:r>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𝑇</m:t>
                                  </m:r>
                                </m:sub>
                              </m:sSub>
                              <m:r>
                                <a:rPr lang="de-DE" i="1" dirty="0">
                                  <a:latin typeface="Cambria Math" panose="02040503050406030204" pitchFamily="18" charset="0"/>
                                  <a:ea typeface="Cambria Math" panose="02040503050406030204" pitchFamily="18" charset="0"/>
                                </a:rPr>
                                <m:t>,</m:t>
                              </m:r>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𝐹</m:t>
                                  </m:r>
                                </m:sub>
                              </m:sSub>
                            </m:e>
                          </m:d>
                        </m:den>
                      </m:f>
                    </m:oMath>
                  </m:oMathPara>
                </a14:m>
                <a:endParaRPr lang="de-DE" dirty="0">
                  <a:ea typeface="Cambria Math" panose="02040503050406030204" pitchFamily="18" charset="0"/>
                </a:endParaRPr>
              </a:p>
              <a:p>
                <a:endParaRPr lang="en-GB" dirty="0"/>
              </a:p>
            </p:txBody>
          </p:sp>
        </mc:Choice>
        <mc:Fallback xmlns="">
          <p:sp>
            <p:nvSpPr>
              <p:cNvPr id="3" name="Content Placeholder 2">
                <a:extLst>
                  <a:ext uri="{FF2B5EF4-FFF2-40B4-BE49-F238E27FC236}">
                    <a16:creationId xmlns:a16="http://schemas.microsoft.com/office/drawing/2014/main" id="{51306442-9B8F-C945-87E6-D299F7AE0F14}"/>
                  </a:ext>
                </a:extLst>
              </p:cNvPr>
              <p:cNvSpPr>
                <a:spLocks noGrp="1" noRot="1" noChangeAspect="1" noMove="1" noResize="1" noEditPoints="1" noAdjustHandles="1" noChangeArrowheads="1" noChangeShapeType="1" noTextEdit="1"/>
              </p:cNvSpPr>
              <p:nvPr>
                <p:ph idx="1"/>
              </p:nvPr>
            </p:nvSpPr>
            <p:spPr>
              <a:blipFill>
                <a:blip r:embed="rId2"/>
                <a:stretch>
                  <a:fillRect l="-1436" t="-16716" r="-221" b="-299"/>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B3560813-1879-AC42-AA6D-FD0815E2AE43}"/>
              </a:ext>
            </a:extLst>
          </p:cNvPr>
          <p:cNvSpPr>
            <a:spLocks noGrp="1"/>
          </p:cNvSpPr>
          <p:nvPr>
            <p:ph type="sldNum" sz="quarter" idx="4"/>
          </p:nvPr>
        </p:nvSpPr>
        <p:spPr/>
        <p:txBody>
          <a:bodyPr/>
          <a:lstStyle/>
          <a:p>
            <a:fld id="{67C9959E-8E6B-B04C-9955-EA096F41CA7A}" type="slidenum">
              <a:rPr lang="en-GB" smtClean="0"/>
              <a:t>91</a:t>
            </a:fld>
            <a:endParaRPr lang="en-GB"/>
          </a:p>
        </p:txBody>
      </p:sp>
      <p:sp>
        <p:nvSpPr>
          <p:cNvPr id="5" name="Rectangle 4">
            <a:extLst>
              <a:ext uri="{FF2B5EF4-FFF2-40B4-BE49-F238E27FC236}">
                <a16:creationId xmlns:a16="http://schemas.microsoft.com/office/drawing/2014/main" id="{EF7A8D10-8585-D845-8543-B31B2A44323A}"/>
              </a:ext>
            </a:extLst>
          </p:cNvPr>
          <p:cNvSpPr/>
          <p:nvPr/>
        </p:nvSpPr>
        <p:spPr>
          <a:xfrm>
            <a:off x="2676399" y="6285311"/>
            <a:ext cx="6838501" cy="400110"/>
          </a:xfrm>
          <a:prstGeom prst="rect">
            <a:avLst/>
          </a:prstGeom>
        </p:spPr>
        <p:txBody>
          <a:bodyPr wrap="square">
            <a:spAutoFit/>
          </a:bodyPr>
          <a:lstStyle/>
          <a:p>
            <a:r>
              <a:rPr lang="en-GB" sz="1000" dirty="0">
                <a:solidFill>
                  <a:schemeClr val="tx1">
                    <a:lumMod val="60000"/>
                    <a:lumOff val="40000"/>
                  </a:schemeClr>
                </a:solidFill>
              </a:rPr>
              <a:t>Guy Van den </a:t>
            </a:r>
            <a:r>
              <a:rPr lang="en-GB" sz="1000" dirty="0" err="1">
                <a:solidFill>
                  <a:schemeClr val="tx1">
                    <a:lumMod val="60000"/>
                    <a:lumOff val="40000"/>
                  </a:schemeClr>
                </a:solidFill>
              </a:rPr>
              <a:t>Broeck</a:t>
            </a:r>
            <a:r>
              <a:rPr lang="en-GB" sz="1000" dirty="0">
                <a:solidFill>
                  <a:schemeClr val="tx1">
                    <a:lumMod val="60000"/>
                    <a:lumOff val="40000"/>
                  </a:schemeClr>
                </a:solidFill>
              </a:rPr>
              <a:t>, </a:t>
            </a:r>
            <a:r>
              <a:rPr lang="en-GB" sz="1000" dirty="0" err="1">
                <a:solidFill>
                  <a:schemeClr val="tx1">
                    <a:lumMod val="60000"/>
                    <a:lumOff val="40000"/>
                  </a:schemeClr>
                </a:solidFill>
              </a:rPr>
              <a:t>Nima</a:t>
            </a:r>
            <a:r>
              <a:rPr lang="en-GB" sz="1000" dirty="0">
                <a:solidFill>
                  <a:schemeClr val="tx1">
                    <a:lumMod val="60000"/>
                    <a:lumOff val="40000"/>
                  </a:schemeClr>
                </a:solidFill>
              </a:rPr>
              <a:t> </a:t>
            </a:r>
            <a:r>
              <a:rPr lang="en-GB" sz="1000" dirty="0" err="1">
                <a:solidFill>
                  <a:schemeClr val="tx1">
                    <a:lumMod val="60000"/>
                    <a:lumOff val="40000"/>
                  </a:schemeClr>
                </a:solidFill>
              </a:rPr>
              <a:t>Taghipour</a:t>
            </a:r>
            <a:r>
              <a:rPr lang="en-GB" sz="1000" dirty="0">
                <a:solidFill>
                  <a:schemeClr val="tx1">
                    <a:lumMod val="60000"/>
                    <a:lumOff val="40000"/>
                  </a:schemeClr>
                </a:solidFill>
              </a:rPr>
              <a:t>, </a:t>
            </a:r>
            <a:r>
              <a:rPr lang="en-GB" sz="1000" dirty="0" err="1">
                <a:solidFill>
                  <a:schemeClr val="tx1">
                    <a:lumMod val="60000"/>
                    <a:lumOff val="40000"/>
                  </a:schemeClr>
                </a:solidFill>
              </a:rPr>
              <a:t>Wannes</a:t>
            </a:r>
            <a:r>
              <a:rPr lang="en-GB" sz="1000" dirty="0">
                <a:solidFill>
                  <a:schemeClr val="tx1">
                    <a:lumMod val="60000"/>
                    <a:lumOff val="40000"/>
                  </a:schemeClr>
                </a:solidFill>
              </a:rPr>
              <a:t> </a:t>
            </a:r>
            <a:r>
              <a:rPr lang="en-GB" sz="1000" dirty="0" err="1">
                <a:solidFill>
                  <a:schemeClr val="tx1">
                    <a:lumMod val="60000"/>
                    <a:lumOff val="40000"/>
                  </a:schemeClr>
                </a:solidFill>
              </a:rPr>
              <a:t>Meert</a:t>
            </a:r>
            <a:r>
              <a:rPr lang="en-GB" sz="1000" dirty="0">
                <a:solidFill>
                  <a:schemeClr val="tx1">
                    <a:lumMod val="60000"/>
                    <a:lumOff val="40000"/>
                  </a:schemeClr>
                </a:solidFill>
              </a:rPr>
              <a:t>, Jesse Davis, and Luc De </a:t>
            </a:r>
            <a:r>
              <a:rPr lang="en-GB" sz="1000" dirty="0" err="1">
                <a:solidFill>
                  <a:schemeClr val="tx1">
                    <a:lumMod val="60000"/>
                    <a:lumOff val="40000"/>
                  </a:schemeClr>
                </a:solidFill>
              </a:rPr>
              <a:t>Raedt</a:t>
            </a:r>
            <a:r>
              <a:rPr lang="en-GB" sz="1000" dirty="0">
                <a:solidFill>
                  <a:schemeClr val="tx1">
                    <a:lumMod val="60000"/>
                    <a:lumOff val="40000"/>
                  </a:schemeClr>
                </a:solidFill>
              </a:rPr>
              <a:t>: Lifted Probabilistic Inference by First-order Knowledge Compilation. In: IJCAI-11 Proceedings of the 22nd International Joint Conference on Artificial Intelligence, 2011.</a:t>
            </a:r>
          </a:p>
        </p:txBody>
      </p:sp>
      <p:sp>
        <p:nvSpPr>
          <p:cNvPr id="6" name="Date Placeholder 5">
            <a:extLst>
              <a:ext uri="{FF2B5EF4-FFF2-40B4-BE49-F238E27FC236}">
                <a16:creationId xmlns:a16="http://schemas.microsoft.com/office/drawing/2014/main" id="{DB992E91-9816-1A4F-BAB1-C3D568245FFF}"/>
              </a:ext>
            </a:extLst>
          </p:cNvPr>
          <p:cNvSpPr>
            <a:spLocks noGrp="1"/>
          </p:cNvSpPr>
          <p:nvPr>
            <p:ph type="dt" sz="half" idx="2"/>
          </p:nvPr>
        </p:nvSpPr>
        <p:spPr/>
        <p:txBody>
          <a:bodyPr/>
          <a:lstStyle/>
          <a:p>
            <a:r>
              <a:rPr lang="en-GB"/>
              <a:t>Exact Inference: FOKC</a:t>
            </a:r>
            <a:endParaRPr lang="en-US" dirty="0"/>
          </a:p>
        </p:txBody>
      </p:sp>
      <p:sp>
        <p:nvSpPr>
          <p:cNvPr id="7" name="Footer Placeholder 6">
            <a:extLst>
              <a:ext uri="{FF2B5EF4-FFF2-40B4-BE49-F238E27FC236}">
                <a16:creationId xmlns:a16="http://schemas.microsoft.com/office/drawing/2014/main" id="{C5C48273-D809-1E4C-9DC4-BA2C0E14E2FB}"/>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26135441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9E5518-0E29-594E-A8ED-846EB63AC8A7}"/>
              </a:ext>
            </a:extLst>
          </p:cNvPr>
          <p:cNvSpPr>
            <a:spLocks noGrp="1"/>
          </p:cNvSpPr>
          <p:nvPr>
            <p:ph type="title"/>
          </p:nvPr>
        </p:nvSpPr>
        <p:spPr/>
        <p:txBody>
          <a:bodyPr/>
          <a:lstStyle/>
          <a:p>
            <a:r>
              <a:rPr lang="en-GB" dirty="0"/>
              <a:t>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F7090A3-D241-6247-A60E-D197B5FFB943}"/>
                  </a:ext>
                </a:extLst>
              </p:cNvPr>
              <p:cNvSpPr>
                <a:spLocks noGrp="1"/>
              </p:cNvSpPr>
              <p:nvPr>
                <p:ph idx="1"/>
              </p:nvPr>
            </p:nvSpPr>
            <p:spPr>
              <a:xfrm>
                <a:off x="359625" y="1665066"/>
                <a:ext cx="6149523" cy="4240848"/>
              </a:xfrm>
            </p:spPr>
            <p:txBody>
              <a:bodyPr>
                <a:normAutofit/>
              </a:bodyPr>
              <a:lstStyle/>
              <a:p>
                <a:r>
                  <a:rPr lang="en-GB" dirty="0"/>
                  <a:t>Theory: one sentence</a:t>
                </a:r>
              </a:p>
              <a:p>
                <a:pPr marL="258503" lvl="1" indent="0">
                  <a:buNone/>
                </a:pPr>
                <a14:m>
                  <m:oMathPara xmlns:m="http://schemas.openxmlformats.org/officeDocument/2006/math">
                    <m:oMathParaPr>
                      <m:jc m:val="centerGroup"/>
                    </m:oMathParaPr>
                    <m:oMath xmlns:m="http://schemas.openxmlformats.org/officeDocument/2006/math">
                      <m:r>
                        <a:rPr lang="de-DE" sz="2200" i="1">
                          <a:latin typeface="Cambria Math" panose="02040503050406030204" pitchFamily="18" charset="0"/>
                          <a:ea typeface="Cambria Math" panose="02040503050406030204" pitchFamily="18" charset="0"/>
                        </a:rPr>
                        <m:t>∀</m:t>
                      </m:r>
                      <m:r>
                        <a:rPr lang="de-DE" sz="2200" i="1">
                          <a:latin typeface="Cambria Math" panose="02040503050406030204" pitchFamily="18" charset="0"/>
                          <a:ea typeface="Cambria Math" panose="02040503050406030204" pitchFamily="18" charset="0"/>
                        </a:rPr>
                        <m:t>𝑋</m:t>
                      </m:r>
                      <m:r>
                        <a:rPr lang="de-DE" sz="2200" i="1">
                          <a:latin typeface="Cambria Math" panose="02040503050406030204" pitchFamily="18" charset="0"/>
                          <a:ea typeface="Cambria Math" panose="02040503050406030204" pitchFamily="18" charset="0"/>
                        </a:rPr>
                        <m:t>∈</m:t>
                      </m:r>
                      <m:r>
                        <m:rPr>
                          <m:nor/>
                        </m:rPr>
                        <a:rPr lang="de-DE" sz="2200">
                          <a:latin typeface="Cambria Math" panose="02040503050406030204" pitchFamily="18" charset="0"/>
                          <a:ea typeface="Cambria Math" panose="02040503050406030204" pitchFamily="18" charset="0"/>
                        </a:rPr>
                        <m:t>People</m:t>
                      </m:r>
                      <m:r>
                        <m:rPr>
                          <m:nor/>
                        </m:rPr>
                        <a:rPr lang="de-DE" sz="2200">
                          <a:latin typeface="Cambria Math" panose="02040503050406030204" pitchFamily="18" charset="0"/>
                          <a:ea typeface="Cambria Math" panose="02040503050406030204" pitchFamily="18" charset="0"/>
                        </a:rPr>
                        <m:t> </m:t>
                      </m:r>
                      <m:r>
                        <a:rPr lang="de-DE" sz="2200" i="1">
                          <a:latin typeface="Cambria Math" panose="02040503050406030204" pitchFamily="18" charset="0"/>
                          <a:ea typeface="Cambria Math" panose="02040503050406030204" pitchFamily="18" charset="0"/>
                        </a:rPr>
                        <m:t>:</m:t>
                      </m:r>
                      <m:r>
                        <a:rPr lang="de-DE" sz="2200" b="0" i="1" smtClean="0">
                          <a:latin typeface="Cambria Math" panose="02040503050406030204" pitchFamily="18" charset="0"/>
                          <a:ea typeface="Cambria Math" panose="02040503050406030204" pitchFamily="18" charset="0"/>
                        </a:rPr>
                        <m:t>𝑠</m:t>
                      </m:r>
                      <m:r>
                        <a:rPr lang="de-DE" sz="2200" i="1">
                          <a:latin typeface="Cambria Math" panose="02040503050406030204" pitchFamily="18" charset="0"/>
                        </a:rPr>
                        <m:t>𝑚𝑜𝑘𝑒𝑠</m:t>
                      </m:r>
                      <m:d>
                        <m:dPr>
                          <m:ctrlPr>
                            <a:rPr lang="de-DE" sz="2200" i="1">
                              <a:latin typeface="Cambria Math" panose="02040503050406030204" pitchFamily="18" charset="0"/>
                            </a:rPr>
                          </m:ctrlPr>
                        </m:dPr>
                        <m:e>
                          <m:r>
                            <a:rPr lang="de-DE" sz="2200" i="1">
                              <a:latin typeface="Cambria Math" panose="02040503050406030204" pitchFamily="18" charset="0"/>
                            </a:rPr>
                            <m:t>𝑋</m:t>
                          </m:r>
                        </m:e>
                      </m:d>
                      <m:r>
                        <a:rPr lang="de-DE" sz="2200" i="1">
                          <a:latin typeface="Cambria Math" panose="02040503050406030204" pitchFamily="18" charset="0"/>
                          <a:ea typeface="Cambria Math" panose="02040503050406030204" pitchFamily="18" charset="0"/>
                        </a:rPr>
                        <m:t>⇒</m:t>
                      </m:r>
                      <m:r>
                        <a:rPr lang="de-DE" sz="2200" i="1">
                          <a:latin typeface="Cambria Math" panose="02040503050406030204" pitchFamily="18" charset="0"/>
                          <a:ea typeface="Cambria Math" panose="02040503050406030204" pitchFamily="18" charset="0"/>
                        </a:rPr>
                        <m:t>𝑐𝑎𝑛𝑐𝑒𝑟</m:t>
                      </m:r>
                      <m:d>
                        <m:dPr>
                          <m:ctrlPr>
                            <a:rPr lang="de-DE" sz="2200" i="1">
                              <a:latin typeface="Cambria Math" panose="02040503050406030204" pitchFamily="18" charset="0"/>
                              <a:ea typeface="Cambria Math" panose="02040503050406030204" pitchFamily="18" charset="0"/>
                            </a:rPr>
                          </m:ctrlPr>
                        </m:dPr>
                        <m:e>
                          <m:r>
                            <a:rPr lang="de-DE" sz="2200" i="1">
                              <a:latin typeface="Cambria Math" panose="02040503050406030204" pitchFamily="18" charset="0"/>
                              <a:ea typeface="Cambria Math" panose="02040503050406030204" pitchFamily="18" charset="0"/>
                            </a:rPr>
                            <m:t>𝑋</m:t>
                          </m:r>
                        </m:e>
                      </m:d>
                    </m:oMath>
                  </m:oMathPara>
                </a14:m>
                <a:endParaRPr lang="en-GB" dirty="0"/>
              </a:p>
              <a:p>
                <a:pPr lvl="1"/>
                <a14:m>
                  <m:oMath xmlns:m="http://schemas.openxmlformats.org/officeDocument/2006/math">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b="0" i="1" smtClean="0">
                        <a:latin typeface="Cambria Math" panose="02040503050406030204" pitchFamily="18" charset="0"/>
                        <a:ea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𝑥</m:t>
                            </m:r>
                          </m:e>
                          <m:sub>
                            <m:r>
                              <a:rPr lang="de-DE" b="0" i="1" smtClean="0">
                                <a:latin typeface="Cambria Math" panose="02040503050406030204" pitchFamily="18" charset="0"/>
                                <a:ea typeface="Cambria Math" panose="02040503050406030204" pitchFamily="18" charset="0"/>
                              </a:rPr>
                              <m:t>1</m:t>
                            </m:r>
                          </m:sub>
                        </m:sSub>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𝑥</m:t>
                            </m:r>
                          </m:e>
                          <m:sub>
                            <m:r>
                              <a:rPr lang="de-DE" b="0" i="1" smtClean="0">
                                <a:latin typeface="Cambria Math" panose="02040503050406030204" pitchFamily="18" charset="0"/>
                                <a:ea typeface="Cambria Math" panose="02040503050406030204" pitchFamily="18" charset="0"/>
                              </a:rPr>
                              <m:t>2</m:t>
                            </m:r>
                          </m:sub>
                        </m:sSub>
                      </m:e>
                    </m:d>
                  </m:oMath>
                </a14:m>
                <a:endParaRPr lang="en-GB" dirty="0"/>
              </a:p>
              <a:p>
                <a:pPr lvl="1"/>
                <a:r>
                  <a:rPr lang="en-GB" dirty="0"/>
                  <a:t>Weight functions</a:t>
                </a:r>
              </a:p>
              <a:p>
                <a:pPr lvl="2"/>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𝑤</m:t>
                        </m:r>
                      </m:e>
                      <m:sub>
                        <m:r>
                          <a:rPr lang="de-DE" b="0" i="1" smtClean="0">
                            <a:latin typeface="Cambria Math" panose="02040503050406030204" pitchFamily="18" charset="0"/>
                          </a:rPr>
                          <m:t>𝑇</m:t>
                        </m:r>
                      </m:sub>
                    </m:sSub>
                    <m:d>
                      <m:dPr>
                        <m:ctrlPr>
                          <a:rPr lang="de-DE" b="0" i="1" smtClean="0">
                            <a:latin typeface="Cambria Math" panose="02040503050406030204" pitchFamily="18" charset="0"/>
                          </a:rPr>
                        </m:ctrlPr>
                      </m:dPr>
                      <m:e>
                        <m:r>
                          <a:rPr lang="de-DE" b="0" i="1" smtClean="0">
                            <a:latin typeface="Cambria Math" panose="02040503050406030204" pitchFamily="18" charset="0"/>
                          </a:rPr>
                          <m:t>𝑠𝑚𝑜𝑘𝑒𝑠</m:t>
                        </m:r>
                        <m:d>
                          <m:dPr>
                            <m:ctrlPr>
                              <a:rPr lang="de-DE" b="0" i="1" smtClean="0">
                                <a:latin typeface="Cambria Math" panose="02040503050406030204" pitchFamily="18" charset="0"/>
                              </a:rPr>
                            </m:ctrlPr>
                          </m:dPr>
                          <m:e>
                            <m:r>
                              <a:rPr lang="de-DE" b="0" i="1" smtClean="0">
                                <a:latin typeface="Cambria Math" panose="02040503050406030204" pitchFamily="18" charset="0"/>
                              </a:rPr>
                              <m:t>𝑋</m:t>
                            </m:r>
                          </m:e>
                        </m:d>
                      </m:e>
                    </m:d>
                    <m:r>
                      <a:rPr lang="de-DE" b="0" i="1" smtClean="0">
                        <a:latin typeface="Cambria Math" panose="02040503050406030204" pitchFamily="18" charset="0"/>
                      </a:rPr>
                      <m:t>=3</m:t>
                    </m:r>
                  </m:oMath>
                </a14:m>
                <a:endParaRPr lang="en-GB" dirty="0"/>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b="0" i="1" smtClean="0">
                            <a:latin typeface="Cambria Math" panose="02040503050406030204" pitchFamily="18" charset="0"/>
                          </a:rPr>
                          <m:t>𝐹</m:t>
                        </m:r>
                      </m:sub>
                    </m:sSub>
                    <m:d>
                      <m:dPr>
                        <m:ctrlPr>
                          <a:rPr lang="de-DE" i="1">
                            <a:latin typeface="Cambria Math" panose="02040503050406030204" pitchFamily="18" charset="0"/>
                          </a:rPr>
                        </m:ctrlPr>
                      </m:dPr>
                      <m:e>
                        <m:r>
                          <a:rPr lang="de-DE" i="1" smtClean="0">
                            <a:latin typeface="Cambria Math" panose="02040503050406030204" pitchFamily="18" charset="0"/>
                            <a:ea typeface="Cambria Math" panose="02040503050406030204" pitchFamily="18" charset="0"/>
                          </a:rPr>
                          <m:t>¬</m:t>
                        </m:r>
                        <m:r>
                          <a:rPr lang="de-DE" i="1">
                            <a:latin typeface="Cambria Math" panose="02040503050406030204" pitchFamily="18" charset="0"/>
                          </a:rPr>
                          <m:t>𝑠𝑚𝑜𝑘𝑒𝑠</m:t>
                        </m:r>
                        <m:d>
                          <m:dPr>
                            <m:ctrlPr>
                              <a:rPr lang="de-DE" i="1">
                                <a:latin typeface="Cambria Math" panose="02040503050406030204" pitchFamily="18" charset="0"/>
                              </a:rPr>
                            </m:ctrlPr>
                          </m:dPr>
                          <m:e>
                            <m:r>
                              <a:rPr lang="de-DE" i="1">
                                <a:latin typeface="Cambria Math" panose="02040503050406030204" pitchFamily="18" charset="0"/>
                              </a:rPr>
                              <m:t>𝑋</m:t>
                            </m:r>
                          </m:e>
                        </m:d>
                      </m:e>
                    </m:d>
                    <m:r>
                      <a:rPr lang="de-DE" i="1">
                        <a:latin typeface="Cambria Math" panose="02040503050406030204" pitchFamily="18" charset="0"/>
                      </a:rPr>
                      <m:t>=</m:t>
                    </m:r>
                    <m:r>
                      <a:rPr lang="de-DE" b="0" i="1" smtClean="0">
                        <a:latin typeface="Cambria Math" panose="02040503050406030204" pitchFamily="18" charset="0"/>
                      </a:rPr>
                      <m:t>1</m:t>
                    </m:r>
                  </m:oMath>
                </a14:m>
                <a:endParaRPr lang="en-GB" dirty="0"/>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b="0" i="1" smtClean="0">
                            <a:latin typeface="Cambria Math" panose="02040503050406030204" pitchFamily="18" charset="0"/>
                          </a:rPr>
                          <m:t>𝑇</m:t>
                        </m:r>
                      </m:sub>
                    </m:sSub>
                    <m:d>
                      <m:dPr>
                        <m:ctrlPr>
                          <a:rPr lang="de-DE" i="1">
                            <a:latin typeface="Cambria Math" panose="02040503050406030204" pitchFamily="18" charset="0"/>
                          </a:rPr>
                        </m:ctrlPr>
                      </m:dPr>
                      <m:e>
                        <m:r>
                          <a:rPr lang="de-DE" b="0" i="1" smtClean="0">
                            <a:latin typeface="Cambria Math" panose="02040503050406030204" pitchFamily="18" charset="0"/>
                          </a:rPr>
                          <m:t>𝑐𝑎𝑛𝑐𝑒𝑟</m:t>
                        </m:r>
                        <m:d>
                          <m:dPr>
                            <m:ctrlPr>
                              <a:rPr lang="de-DE" i="1">
                                <a:latin typeface="Cambria Math" panose="02040503050406030204" pitchFamily="18" charset="0"/>
                              </a:rPr>
                            </m:ctrlPr>
                          </m:dPr>
                          <m:e>
                            <m:r>
                              <a:rPr lang="de-DE" i="1">
                                <a:latin typeface="Cambria Math" panose="02040503050406030204" pitchFamily="18" charset="0"/>
                              </a:rPr>
                              <m:t>𝑋</m:t>
                            </m:r>
                          </m:e>
                        </m:d>
                      </m:e>
                    </m:d>
                    <m:r>
                      <a:rPr lang="de-DE" i="1">
                        <a:latin typeface="Cambria Math" panose="02040503050406030204" pitchFamily="18" charset="0"/>
                      </a:rPr>
                      <m:t>=</m:t>
                    </m:r>
                    <m:r>
                      <a:rPr lang="de-DE" b="0" i="1" smtClean="0">
                        <a:latin typeface="Cambria Math" panose="02040503050406030204" pitchFamily="18" charset="0"/>
                      </a:rPr>
                      <m:t>6</m:t>
                    </m:r>
                  </m:oMath>
                </a14:m>
                <a:endParaRPr lang="en-GB" dirty="0"/>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b="0" i="1" smtClean="0">
                            <a:latin typeface="Cambria Math" panose="02040503050406030204" pitchFamily="18" charset="0"/>
                          </a:rPr>
                          <m:t>𝐹</m:t>
                        </m:r>
                      </m:sub>
                    </m:sSub>
                    <m:d>
                      <m:dPr>
                        <m:ctrlPr>
                          <a:rPr lang="de-DE" i="1">
                            <a:latin typeface="Cambria Math" panose="02040503050406030204" pitchFamily="18" charset="0"/>
                          </a:rPr>
                        </m:ctrlPr>
                      </m:dPr>
                      <m:e>
                        <m:r>
                          <a:rPr lang="de-DE"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rPr>
                          <m:t>𝑐𝑎𝑛𝑐𝑒𝑟</m:t>
                        </m:r>
                        <m:d>
                          <m:dPr>
                            <m:ctrlPr>
                              <a:rPr lang="de-DE" i="1">
                                <a:latin typeface="Cambria Math" panose="02040503050406030204" pitchFamily="18" charset="0"/>
                              </a:rPr>
                            </m:ctrlPr>
                          </m:dPr>
                          <m:e>
                            <m:r>
                              <a:rPr lang="de-DE" i="1">
                                <a:latin typeface="Cambria Math" panose="02040503050406030204" pitchFamily="18" charset="0"/>
                              </a:rPr>
                              <m:t>𝑋</m:t>
                            </m:r>
                          </m:e>
                        </m:d>
                      </m:e>
                    </m:d>
                    <m:r>
                      <a:rPr lang="de-DE" i="1">
                        <a:latin typeface="Cambria Math" panose="02040503050406030204" pitchFamily="18" charset="0"/>
                      </a:rPr>
                      <m:t>=</m:t>
                    </m:r>
                    <m:r>
                      <a:rPr lang="de-DE" b="0" i="1" smtClean="0">
                        <a:latin typeface="Cambria Math" panose="02040503050406030204" pitchFamily="18" charset="0"/>
                      </a:rPr>
                      <m:t>2</m:t>
                    </m:r>
                  </m:oMath>
                </a14:m>
                <a:endParaRPr lang="en-GB" dirty="0"/>
              </a:p>
              <a:p>
                <a:pPr lvl="1"/>
                <a:r>
                  <a:rPr lang="en-GB" dirty="0"/>
                  <a:t>Model count: 9 </a:t>
                </a:r>
              </a:p>
              <a:p>
                <a:endParaRPr lang="en-GB" dirty="0"/>
              </a:p>
            </p:txBody>
          </p:sp>
        </mc:Choice>
        <mc:Fallback xmlns="">
          <p:sp>
            <p:nvSpPr>
              <p:cNvPr id="3" name="Content Placeholder 2">
                <a:extLst>
                  <a:ext uri="{FF2B5EF4-FFF2-40B4-BE49-F238E27FC236}">
                    <a16:creationId xmlns:a16="http://schemas.microsoft.com/office/drawing/2014/main" id="{5F7090A3-D241-6247-A60E-D197B5FFB943}"/>
                  </a:ext>
                </a:extLst>
              </p:cNvPr>
              <p:cNvSpPr>
                <a:spLocks noGrp="1" noRot="1" noChangeAspect="1" noMove="1" noResize="1" noEditPoints="1" noAdjustHandles="1" noChangeArrowheads="1" noChangeShapeType="1" noTextEdit="1"/>
              </p:cNvSpPr>
              <p:nvPr>
                <p:ph idx="1"/>
              </p:nvPr>
            </p:nvSpPr>
            <p:spPr>
              <a:xfrm>
                <a:off x="359625" y="1665066"/>
                <a:ext cx="6149523" cy="4240848"/>
              </a:xfrm>
              <a:blipFill>
                <a:blip r:embed="rId2"/>
                <a:stretch>
                  <a:fillRect l="-2675"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17249A8C-48DE-B545-895A-E3F62E43BEC8}"/>
              </a:ext>
            </a:extLst>
          </p:cNvPr>
          <p:cNvSpPr>
            <a:spLocks noGrp="1"/>
          </p:cNvSpPr>
          <p:nvPr>
            <p:ph type="sldNum" sz="quarter" idx="4"/>
          </p:nvPr>
        </p:nvSpPr>
        <p:spPr/>
        <p:txBody>
          <a:bodyPr/>
          <a:lstStyle/>
          <a:p>
            <a:fld id="{67C9959E-8E6B-B04C-9955-EA096F41CA7A}" type="slidenum">
              <a:rPr lang="en-GB" smtClean="0"/>
              <a:t>92</a:t>
            </a:fld>
            <a:endParaRPr lang="en-GB"/>
          </a:p>
        </p:txBody>
      </p:sp>
      <mc:AlternateContent xmlns:mc="http://schemas.openxmlformats.org/markup-compatibility/2006" xmlns:a14="http://schemas.microsoft.com/office/drawing/2010/main">
        <mc:Choice Requires="a14">
          <p:sp>
            <p:nvSpPr>
              <p:cNvPr id="17" name="Rectangle 16">
                <a:extLst>
                  <a:ext uri="{FF2B5EF4-FFF2-40B4-BE49-F238E27FC236}">
                    <a16:creationId xmlns:a16="http://schemas.microsoft.com/office/drawing/2014/main" id="{8FB18069-1C2B-174C-8BC2-6C4C0F5090CA}"/>
                  </a:ext>
                </a:extLst>
              </p:cNvPr>
              <p:cNvSpPr/>
              <p:nvPr/>
            </p:nvSpPr>
            <p:spPr>
              <a:xfrm>
                <a:off x="741289" y="4828541"/>
                <a:ext cx="5118824" cy="1225015"/>
              </a:xfrm>
              <a:prstGeom prst="rect">
                <a:avLst/>
              </a:prstGeom>
            </p:spPr>
            <p:txBody>
              <a:bodyPr wrap="square">
                <a:spAutoFit/>
              </a:bodyPr>
              <a:lstStyle/>
              <a:p>
                <a:pPr marL="7938" lvl="1"/>
                <a14:m>
                  <m:oMathPara xmlns:m="http://schemas.openxmlformats.org/officeDocument/2006/math">
                    <m:oMathParaPr>
                      <m:jc m:val="centerGroup"/>
                    </m:oMathParaPr>
                    <m:oMath xmlns:m="http://schemas.openxmlformats.org/officeDocument/2006/math">
                      <m:r>
                        <a:rPr lang="en-GB" i="1" dirty="0" smtClean="0">
                          <a:solidFill>
                            <a:schemeClr val="accent6"/>
                          </a:solidFill>
                          <a:latin typeface="Cambria Math" panose="02040503050406030204" pitchFamily="18" charset="0"/>
                        </a:rPr>
                        <m:t>𝑊</m:t>
                      </m:r>
                      <m:r>
                        <a:rPr lang="de-DE" i="1" dirty="0">
                          <a:solidFill>
                            <a:schemeClr val="accent6"/>
                          </a:solidFill>
                          <a:latin typeface="Cambria Math" panose="02040503050406030204" pitchFamily="18" charset="0"/>
                        </a:rPr>
                        <m:t>𝐹𝑂</m:t>
                      </m:r>
                      <m:r>
                        <a:rPr lang="en-GB" i="1" dirty="0">
                          <a:solidFill>
                            <a:schemeClr val="accent6"/>
                          </a:solidFill>
                          <a:latin typeface="Cambria Math" panose="02040503050406030204" pitchFamily="18" charset="0"/>
                        </a:rPr>
                        <m:t>𝑀𝐶</m:t>
                      </m:r>
                      <m:d>
                        <m:dPr>
                          <m:ctrlPr>
                            <a:rPr lang="de-DE" i="1" dirty="0">
                              <a:solidFill>
                                <a:schemeClr val="accent6"/>
                              </a:solidFill>
                              <a:latin typeface="Cambria Math" panose="02040503050406030204" pitchFamily="18" charset="0"/>
                            </a:rPr>
                          </m:ctrlPr>
                        </m:dPr>
                        <m:e>
                          <m:r>
                            <m:rPr>
                              <m:sty m:val="p"/>
                            </m:rPr>
                            <a:rPr lang="el-GR" i="1" dirty="0">
                              <a:solidFill>
                                <a:schemeClr val="accent6"/>
                              </a:solidFill>
                              <a:latin typeface="Cambria Math" panose="02040503050406030204" pitchFamily="18" charset="0"/>
                              <a:ea typeface="Cambria Math" panose="02040503050406030204" pitchFamily="18" charset="0"/>
                            </a:rPr>
                            <m:t>Δ</m:t>
                          </m:r>
                          <m:r>
                            <a:rPr lang="de-DE" i="1" dirty="0">
                              <a:solidFill>
                                <a:schemeClr val="accent6"/>
                              </a:solidFill>
                              <a:latin typeface="Cambria Math" panose="02040503050406030204" pitchFamily="18" charset="0"/>
                              <a:ea typeface="Cambria Math" panose="02040503050406030204" pitchFamily="18" charset="0"/>
                            </a:rPr>
                            <m:t>, </m:t>
                          </m:r>
                          <m:sSub>
                            <m:sSubPr>
                              <m:ctrlPr>
                                <a:rPr lang="de-DE" i="1" dirty="0">
                                  <a:solidFill>
                                    <a:schemeClr val="accent6"/>
                                  </a:solidFill>
                                  <a:latin typeface="Cambria Math" panose="02040503050406030204" pitchFamily="18" charset="0"/>
                                  <a:ea typeface="Cambria Math" panose="02040503050406030204" pitchFamily="18" charset="0"/>
                                </a:rPr>
                              </m:ctrlPr>
                            </m:sSubPr>
                            <m:e>
                              <m:r>
                                <a:rPr lang="de-DE" i="1" dirty="0">
                                  <a:solidFill>
                                    <a:schemeClr val="accent6"/>
                                  </a:solidFill>
                                  <a:latin typeface="Cambria Math" panose="02040503050406030204" pitchFamily="18" charset="0"/>
                                  <a:ea typeface="Cambria Math" panose="02040503050406030204" pitchFamily="18" charset="0"/>
                                </a:rPr>
                                <m:t>𝑤</m:t>
                              </m:r>
                            </m:e>
                            <m:sub>
                              <m:r>
                                <a:rPr lang="de-DE" i="1" dirty="0">
                                  <a:solidFill>
                                    <a:schemeClr val="accent6"/>
                                  </a:solidFill>
                                  <a:latin typeface="Cambria Math" panose="02040503050406030204" pitchFamily="18" charset="0"/>
                                  <a:ea typeface="Cambria Math" panose="02040503050406030204" pitchFamily="18" charset="0"/>
                                </a:rPr>
                                <m:t>𝑇</m:t>
                              </m:r>
                            </m:sub>
                          </m:sSub>
                          <m:r>
                            <a:rPr lang="de-DE" i="1" dirty="0">
                              <a:solidFill>
                                <a:schemeClr val="accent6"/>
                              </a:solidFill>
                              <a:latin typeface="Cambria Math" panose="02040503050406030204" pitchFamily="18" charset="0"/>
                              <a:ea typeface="Cambria Math" panose="02040503050406030204" pitchFamily="18" charset="0"/>
                            </a:rPr>
                            <m:t>,</m:t>
                          </m:r>
                          <m:sSub>
                            <m:sSubPr>
                              <m:ctrlPr>
                                <a:rPr lang="de-DE" i="1" dirty="0">
                                  <a:solidFill>
                                    <a:schemeClr val="accent6"/>
                                  </a:solidFill>
                                  <a:latin typeface="Cambria Math" panose="02040503050406030204" pitchFamily="18" charset="0"/>
                                  <a:ea typeface="Cambria Math" panose="02040503050406030204" pitchFamily="18" charset="0"/>
                                </a:rPr>
                              </m:ctrlPr>
                            </m:sSubPr>
                            <m:e>
                              <m:r>
                                <a:rPr lang="de-DE" i="1" dirty="0">
                                  <a:solidFill>
                                    <a:schemeClr val="accent6"/>
                                  </a:solidFill>
                                  <a:latin typeface="Cambria Math" panose="02040503050406030204" pitchFamily="18" charset="0"/>
                                  <a:ea typeface="Cambria Math" panose="02040503050406030204" pitchFamily="18" charset="0"/>
                                </a:rPr>
                                <m:t>𝑤</m:t>
                              </m:r>
                            </m:e>
                            <m:sub>
                              <m:r>
                                <a:rPr lang="de-DE" i="1" dirty="0">
                                  <a:solidFill>
                                    <a:schemeClr val="accent6"/>
                                  </a:solidFill>
                                  <a:latin typeface="Cambria Math" panose="02040503050406030204" pitchFamily="18" charset="0"/>
                                  <a:ea typeface="Cambria Math" panose="02040503050406030204" pitchFamily="18" charset="0"/>
                                </a:rPr>
                                <m:t>𝐹</m:t>
                              </m:r>
                            </m:sub>
                          </m:sSub>
                        </m:e>
                      </m:d>
                      <m:r>
                        <a:rPr lang="de-DE" i="1" dirty="0">
                          <a:latin typeface="Cambria Math" panose="02040503050406030204" pitchFamily="18" charset="0"/>
                          <a:ea typeface="Cambria Math" panose="02040503050406030204" pitchFamily="18" charset="0"/>
                        </a:rPr>
                        <m:t>=</m:t>
                      </m:r>
                      <m:nary>
                        <m:naryPr>
                          <m:chr m:val="∑"/>
                          <m:supHide m:val="on"/>
                          <m:ctrlPr>
                            <a:rPr lang="de-DE" i="1" dirty="0">
                              <a:latin typeface="Cambria Math" panose="02040503050406030204" pitchFamily="18" charset="0"/>
                            </a:rPr>
                          </m:ctrlPr>
                        </m:naryPr>
                        <m:sub>
                          <m:eqArr>
                            <m:eqArrPr>
                              <m:ctrlPr>
                                <a:rPr lang="de-DE" i="1" dirty="0">
                                  <a:latin typeface="Cambria Math" panose="02040503050406030204" pitchFamily="18" charset="0"/>
                                  <a:ea typeface="Cambria Math" panose="02040503050406030204" pitchFamily="18" charset="0"/>
                                </a:rPr>
                              </m:ctrlPr>
                            </m:eqArrPr>
                            <m:e>
                              <m:r>
                                <m:rPr>
                                  <m:brk m:alnAt="7"/>
                                </m:rPr>
                                <a:rPr lang="de-DE" i="1" dirty="0">
                                  <a:latin typeface="Cambria Math" panose="02040503050406030204" pitchFamily="18" charset="0"/>
                                  <a:ea typeface="Cambria Math" panose="02040503050406030204" pitchFamily="18" charset="0"/>
                                </a:rPr>
                                <m:t>𝜔</m:t>
                              </m:r>
                              <m:r>
                                <a:rPr lang="de-DE" i="1" dirty="0">
                                  <a:latin typeface="Cambria Math" panose="02040503050406030204" pitchFamily="18" charset="0"/>
                                  <a:ea typeface="Cambria Math" panose="02040503050406030204" pitchFamily="18" charset="0"/>
                                </a:rPr>
                                <m:t>=</m:t>
                              </m:r>
                              <m:sSub>
                                <m:sSubPr>
                                  <m:ctrlPr>
                                    <a:rPr lang="de-DE" i="1" dirty="0">
                                      <a:latin typeface="Cambria Math" panose="02040503050406030204" pitchFamily="18" charset="0"/>
                                      <a:ea typeface="Cambria Math" panose="02040503050406030204" pitchFamily="18" charset="0"/>
                                    </a:rPr>
                                  </m:ctrlPr>
                                </m:sSubPr>
                                <m:e>
                                  <m:r>
                                    <m:rPr>
                                      <m:brk m:alnAt="7"/>
                                    </m:rPr>
                                    <a:rPr lang="de-DE" i="1" dirty="0">
                                      <a:latin typeface="Cambria Math" panose="02040503050406030204" pitchFamily="18" charset="0"/>
                                      <a:ea typeface="Cambria Math" panose="02040503050406030204" pitchFamily="18" charset="0"/>
                                    </a:rPr>
                                    <m:t>𝜔</m:t>
                                  </m:r>
                                </m:e>
                                <m:sub>
                                  <m:r>
                                    <m:rPr>
                                      <m:brk m:alnAt="7"/>
                                    </m:rPr>
                                    <a:rPr lang="de-DE" i="1" dirty="0">
                                      <a:latin typeface="Cambria Math" panose="02040503050406030204" pitchFamily="18" charset="0"/>
                                      <a:ea typeface="Cambria Math" panose="02040503050406030204" pitchFamily="18" charset="0"/>
                                    </a:rPr>
                                    <m:t>𝑇</m:t>
                                  </m:r>
                                </m:sub>
                              </m:sSub>
                              <m:r>
                                <m:rPr>
                                  <m:brk m:alnAt="7"/>
                                </m:rPr>
                                <a:rPr lang="de-DE" i="1" dirty="0">
                                  <a:latin typeface="Cambria Math" panose="02040503050406030204" pitchFamily="18" charset="0"/>
                                  <a:ea typeface="Cambria Math" panose="02040503050406030204" pitchFamily="18" charset="0"/>
                                </a:rPr>
                                <m:t>∪</m:t>
                              </m:r>
                              <m:sSub>
                                <m:sSubPr>
                                  <m:ctrlPr>
                                    <a:rPr lang="de-DE" i="1" dirty="0">
                                      <a:latin typeface="Cambria Math" panose="02040503050406030204" pitchFamily="18" charset="0"/>
                                      <a:ea typeface="Cambria Math" panose="02040503050406030204" pitchFamily="18" charset="0"/>
                                    </a:rPr>
                                  </m:ctrlPr>
                                </m:sSubPr>
                                <m:e>
                                  <m:r>
                                    <m:rPr>
                                      <m:brk m:alnAt="7"/>
                                    </m:rPr>
                                    <a:rPr lang="de-DE" i="1" dirty="0">
                                      <a:latin typeface="Cambria Math" panose="02040503050406030204" pitchFamily="18" charset="0"/>
                                      <a:ea typeface="Cambria Math" panose="02040503050406030204" pitchFamily="18" charset="0"/>
                                    </a:rPr>
                                    <m:t>𝜔</m:t>
                                  </m:r>
                                </m:e>
                                <m:sub>
                                  <m:r>
                                    <m:rPr>
                                      <m:brk m:alnAt="7"/>
                                    </m:rPr>
                                    <a:rPr lang="de-DE" i="1" dirty="0">
                                      <a:latin typeface="Cambria Math" panose="02040503050406030204" pitchFamily="18" charset="0"/>
                                      <a:ea typeface="Cambria Math" panose="02040503050406030204" pitchFamily="18" charset="0"/>
                                    </a:rPr>
                                    <m:t>𝐹</m:t>
                                  </m:r>
                                </m:sub>
                              </m:sSub>
                            </m:e>
                            <m:e>
                              <m:r>
                                <m:rPr>
                                  <m:brk m:alnAt="7"/>
                                </m:rPr>
                                <a:rPr lang="de-DE" i="1" dirty="0">
                                  <a:latin typeface="Cambria Math" panose="02040503050406030204" pitchFamily="18" charset="0"/>
                                  <a:ea typeface="Cambria Math" panose="02040503050406030204" pitchFamily="18" charset="0"/>
                                </a:rPr>
                                <m:t>𝜔</m:t>
                              </m:r>
                              <m:r>
                                <a:rPr lang="de-DE" i="1" dirty="0">
                                  <a:latin typeface="Cambria Math" panose="02040503050406030204" pitchFamily="18" charset="0"/>
                                  <a:ea typeface="Cambria Math" panose="02040503050406030204" pitchFamily="18" charset="0"/>
                                </a:rPr>
                                <m:t>∈</m:t>
                              </m:r>
                              <m:sSub>
                                <m:sSubPr>
                                  <m:ctrlPr>
                                    <a:rPr lang="de-DE" sz="1600" i="1" dirty="0">
                                      <a:latin typeface="Cambria Math" panose="02040503050406030204" pitchFamily="18" charset="0"/>
                                    </a:rPr>
                                  </m:ctrlPr>
                                </m:sSubPr>
                                <m:e>
                                  <m:r>
                                    <m:rPr>
                                      <m:sty m:val="p"/>
                                    </m:rPr>
                                    <a:rPr lang="el-GR" sz="1600" i="1" dirty="0">
                                      <a:latin typeface="Cambria Math" panose="02040503050406030204" pitchFamily="18" charset="0"/>
                                      <a:ea typeface="Cambria Math" panose="02040503050406030204" pitchFamily="18" charset="0"/>
                                    </a:rPr>
                                    <m:t>Ω</m:t>
                                  </m:r>
                                </m:e>
                                <m:sub>
                                  <m:r>
                                    <m:rPr>
                                      <m:sty m:val="p"/>
                                    </m:rPr>
                                    <a:rPr lang="el-GR" sz="1600" i="1" dirty="0">
                                      <a:latin typeface="Cambria Math" panose="02040503050406030204" pitchFamily="18" charset="0"/>
                                      <a:ea typeface="Cambria Math" panose="02040503050406030204" pitchFamily="18" charset="0"/>
                                    </a:rPr>
                                    <m:t>Δ</m:t>
                                  </m:r>
                                </m:sub>
                              </m:sSub>
                            </m:e>
                          </m:eqArr>
                        </m:sub>
                        <m:sup/>
                        <m:e>
                          <m:nary>
                            <m:naryPr>
                              <m:chr m:val="∏"/>
                              <m:supHide m:val="on"/>
                              <m:ctrlPr>
                                <a:rPr lang="de-DE" i="1" dirty="0" smtClean="0">
                                  <a:solidFill>
                                    <a:srgbClr val="FFC000"/>
                                  </a:solidFill>
                                  <a:latin typeface="Cambria Math" panose="02040503050406030204" pitchFamily="18" charset="0"/>
                                </a:rPr>
                              </m:ctrlPr>
                            </m:naryPr>
                            <m:sub>
                              <m:r>
                                <m:rPr>
                                  <m:brk m:alnAt="7"/>
                                </m:rPr>
                                <a:rPr lang="de-DE" i="1" dirty="0">
                                  <a:solidFill>
                                    <a:srgbClr val="FFC000"/>
                                  </a:solidFill>
                                  <a:latin typeface="Cambria Math" panose="02040503050406030204" pitchFamily="18" charset="0"/>
                                </a:rPr>
                                <m:t>𝑙</m:t>
                              </m:r>
                              <m:r>
                                <a:rPr lang="de-DE" i="1" dirty="0">
                                  <a:solidFill>
                                    <a:srgbClr val="FFC000"/>
                                  </a:solidFill>
                                  <a:latin typeface="Cambria Math" panose="02040503050406030204" pitchFamily="18" charset="0"/>
                                  <a:ea typeface="Cambria Math" panose="02040503050406030204" pitchFamily="18" charset="0"/>
                                </a:rPr>
                                <m:t>∈</m:t>
                              </m:r>
                              <m:sSub>
                                <m:sSubPr>
                                  <m:ctrlPr>
                                    <a:rPr lang="de-DE" i="1" dirty="0">
                                      <a:solidFill>
                                        <a:srgbClr val="FFC000"/>
                                      </a:solidFill>
                                      <a:latin typeface="Cambria Math" panose="02040503050406030204" pitchFamily="18" charset="0"/>
                                      <a:ea typeface="Cambria Math" panose="02040503050406030204" pitchFamily="18" charset="0"/>
                                    </a:rPr>
                                  </m:ctrlPr>
                                </m:sSubPr>
                                <m:e>
                                  <m:r>
                                    <a:rPr lang="de-DE" i="1" dirty="0">
                                      <a:solidFill>
                                        <a:srgbClr val="FFC000"/>
                                      </a:solidFill>
                                      <a:latin typeface="Cambria Math" panose="02040503050406030204" pitchFamily="18" charset="0"/>
                                      <a:ea typeface="Cambria Math" panose="02040503050406030204" pitchFamily="18" charset="0"/>
                                    </a:rPr>
                                    <m:t>𝜔</m:t>
                                  </m:r>
                                </m:e>
                                <m:sub>
                                  <m:r>
                                    <a:rPr lang="de-DE" i="1" dirty="0">
                                      <a:solidFill>
                                        <a:srgbClr val="FFC000"/>
                                      </a:solidFill>
                                      <a:latin typeface="Cambria Math" panose="02040503050406030204" pitchFamily="18" charset="0"/>
                                      <a:ea typeface="Cambria Math" panose="02040503050406030204" pitchFamily="18" charset="0"/>
                                    </a:rPr>
                                    <m:t>𝑇</m:t>
                                  </m:r>
                                </m:sub>
                              </m:sSub>
                            </m:sub>
                            <m:sup/>
                            <m:e>
                              <m:sSub>
                                <m:sSubPr>
                                  <m:ctrlPr>
                                    <a:rPr lang="de-DE" i="1" dirty="0">
                                      <a:solidFill>
                                        <a:srgbClr val="FFC000"/>
                                      </a:solidFill>
                                      <a:latin typeface="Cambria Math" panose="02040503050406030204" pitchFamily="18" charset="0"/>
                                      <a:ea typeface="Cambria Math" panose="02040503050406030204" pitchFamily="18" charset="0"/>
                                    </a:rPr>
                                  </m:ctrlPr>
                                </m:sSubPr>
                                <m:e>
                                  <m:r>
                                    <a:rPr lang="de-DE" i="1" dirty="0">
                                      <a:solidFill>
                                        <a:srgbClr val="FFC000"/>
                                      </a:solidFill>
                                      <a:latin typeface="Cambria Math" panose="02040503050406030204" pitchFamily="18" charset="0"/>
                                      <a:ea typeface="Cambria Math" panose="02040503050406030204" pitchFamily="18" charset="0"/>
                                    </a:rPr>
                                    <m:t>𝑤</m:t>
                                  </m:r>
                                </m:e>
                                <m:sub>
                                  <m:r>
                                    <a:rPr lang="de-DE" i="1" dirty="0">
                                      <a:solidFill>
                                        <a:srgbClr val="FFC000"/>
                                      </a:solidFill>
                                      <a:latin typeface="Cambria Math" panose="02040503050406030204" pitchFamily="18" charset="0"/>
                                      <a:ea typeface="Cambria Math" panose="02040503050406030204" pitchFamily="18" charset="0"/>
                                    </a:rPr>
                                    <m:t>𝑇</m:t>
                                  </m:r>
                                </m:sub>
                              </m:sSub>
                              <m:d>
                                <m:dPr>
                                  <m:ctrlPr>
                                    <a:rPr lang="de-DE" i="1" dirty="0">
                                      <a:solidFill>
                                        <a:srgbClr val="FFC000"/>
                                      </a:solidFill>
                                      <a:latin typeface="Cambria Math" panose="02040503050406030204" pitchFamily="18" charset="0"/>
                                      <a:ea typeface="Cambria Math" panose="02040503050406030204" pitchFamily="18" charset="0"/>
                                    </a:rPr>
                                  </m:ctrlPr>
                                </m:dPr>
                                <m:e>
                                  <m:r>
                                    <a:rPr lang="de-DE" i="1" dirty="0">
                                      <a:solidFill>
                                        <a:srgbClr val="FFC000"/>
                                      </a:solidFill>
                                      <a:latin typeface="Cambria Math" panose="02040503050406030204" pitchFamily="18" charset="0"/>
                                      <a:ea typeface="Cambria Math" panose="02040503050406030204" pitchFamily="18" charset="0"/>
                                    </a:rPr>
                                    <m:t>𝑝𝑟𝑒𝑑</m:t>
                                  </m:r>
                                  <m:d>
                                    <m:dPr>
                                      <m:ctrlPr>
                                        <a:rPr lang="de-DE" i="1" dirty="0">
                                          <a:solidFill>
                                            <a:srgbClr val="FFC000"/>
                                          </a:solidFill>
                                          <a:latin typeface="Cambria Math" panose="02040503050406030204" pitchFamily="18" charset="0"/>
                                        </a:rPr>
                                      </m:ctrlPr>
                                    </m:dPr>
                                    <m:e>
                                      <m:r>
                                        <a:rPr lang="de-DE" i="1" dirty="0">
                                          <a:solidFill>
                                            <a:srgbClr val="FFC000"/>
                                          </a:solidFill>
                                          <a:latin typeface="Cambria Math" panose="02040503050406030204" pitchFamily="18" charset="0"/>
                                        </a:rPr>
                                        <m:t>𝑙</m:t>
                                      </m:r>
                                    </m:e>
                                  </m:d>
                                </m:e>
                              </m:d>
                            </m:e>
                          </m:nary>
                          <m:nary>
                            <m:naryPr>
                              <m:chr m:val="∏"/>
                              <m:supHide m:val="on"/>
                              <m:ctrlPr>
                                <a:rPr lang="de-DE" i="1" dirty="0">
                                  <a:solidFill>
                                    <a:srgbClr val="FFC000"/>
                                  </a:solidFill>
                                  <a:latin typeface="Cambria Math" panose="02040503050406030204" pitchFamily="18" charset="0"/>
                                </a:rPr>
                              </m:ctrlPr>
                            </m:naryPr>
                            <m:sub>
                              <m:r>
                                <m:rPr>
                                  <m:brk m:alnAt="7"/>
                                </m:rPr>
                                <a:rPr lang="de-DE" i="1" dirty="0">
                                  <a:solidFill>
                                    <a:srgbClr val="FFC000"/>
                                  </a:solidFill>
                                  <a:latin typeface="Cambria Math" panose="02040503050406030204" pitchFamily="18" charset="0"/>
                                </a:rPr>
                                <m:t>𝑙</m:t>
                              </m:r>
                              <m:r>
                                <a:rPr lang="de-DE" i="1" dirty="0">
                                  <a:solidFill>
                                    <a:srgbClr val="FFC000"/>
                                  </a:solidFill>
                                  <a:latin typeface="Cambria Math" panose="02040503050406030204" pitchFamily="18" charset="0"/>
                                  <a:ea typeface="Cambria Math" panose="02040503050406030204" pitchFamily="18" charset="0"/>
                                </a:rPr>
                                <m:t>∈</m:t>
                              </m:r>
                              <m:sSub>
                                <m:sSubPr>
                                  <m:ctrlPr>
                                    <a:rPr lang="de-DE" i="1" dirty="0">
                                      <a:solidFill>
                                        <a:srgbClr val="FFC000"/>
                                      </a:solidFill>
                                      <a:latin typeface="Cambria Math" panose="02040503050406030204" pitchFamily="18" charset="0"/>
                                      <a:ea typeface="Cambria Math" panose="02040503050406030204" pitchFamily="18" charset="0"/>
                                    </a:rPr>
                                  </m:ctrlPr>
                                </m:sSubPr>
                                <m:e>
                                  <m:r>
                                    <a:rPr lang="de-DE" i="1" dirty="0">
                                      <a:solidFill>
                                        <a:srgbClr val="FFC000"/>
                                      </a:solidFill>
                                      <a:latin typeface="Cambria Math" panose="02040503050406030204" pitchFamily="18" charset="0"/>
                                      <a:ea typeface="Cambria Math" panose="02040503050406030204" pitchFamily="18" charset="0"/>
                                    </a:rPr>
                                    <m:t>𝜔</m:t>
                                  </m:r>
                                </m:e>
                                <m:sub>
                                  <m:r>
                                    <a:rPr lang="de-DE" i="1" dirty="0">
                                      <a:solidFill>
                                        <a:srgbClr val="FFC000"/>
                                      </a:solidFill>
                                      <a:latin typeface="Cambria Math" panose="02040503050406030204" pitchFamily="18" charset="0"/>
                                      <a:ea typeface="Cambria Math" panose="02040503050406030204" pitchFamily="18" charset="0"/>
                                    </a:rPr>
                                    <m:t>𝐹</m:t>
                                  </m:r>
                                </m:sub>
                              </m:sSub>
                            </m:sub>
                            <m:sup/>
                            <m:e>
                              <m:sSub>
                                <m:sSubPr>
                                  <m:ctrlPr>
                                    <a:rPr lang="de-DE" i="1" dirty="0">
                                      <a:solidFill>
                                        <a:srgbClr val="FFC000"/>
                                      </a:solidFill>
                                      <a:latin typeface="Cambria Math" panose="02040503050406030204" pitchFamily="18" charset="0"/>
                                      <a:ea typeface="Cambria Math" panose="02040503050406030204" pitchFamily="18" charset="0"/>
                                    </a:rPr>
                                  </m:ctrlPr>
                                </m:sSubPr>
                                <m:e>
                                  <m:r>
                                    <a:rPr lang="de-DE" i="1" dirty="0">
                                      <a:solidFill>
                                        <a:srgbClr val="FFC000"/>
                                      </a:solidFill>
                                      <a:latin typeface="Cambria Math" panose="02040503050406030204" pitchFamily="18" charset="0"/>
                                      <a:ea typeface="Cambria Math" panose="02040503050406030204" pitchFamily="18" charset="0"/>
                                    </a:rPr>
                                    <m:t>𝑤</m:t>
                                  </m:r>
                                </m:e>
                                <m:sub>
                                  <m:r>
                                    <a:rPr lang="de-DE" i="1" dirty="0">
                                      <a:solidFill>
                                        <a:srgbClr val="FFC000"/>
                                      </a:solidFill>
                                      <a:latin typeface="Cambria Math" panose="02040503050406030204" pitchFamily="18" charset="0"/>
                                      <a:ea typeface="Cambria Math" panose="02040503050406030204" pitchFamily="18" charset="0"/>
                                    </a:rPr>
                                    <m:t>𝐹</m:t>
                                  </m:r>
                                </m:sub>
                              </m:sSub>
                              <m:d>
                                <m:dPr>
                                  <m:ctrlPr>
                                    <a:rPr lang="de-DE" i="1" dirty="0">
                                      <a:solidFill>
                                        <a:srgbClr val="FFC000"/>
                                      </a:solidFill>
                                      <a:latin typeface="Cambria Math" panose="02040503050406030204" pitchFamily="18" charset="0"/>
                                      <a:ea typeface="Cambria Math" panose="02040503050406030204" pitchFamily="18" charset="0"/>
                                    </a:rPr>
                                  </m:ctrlPr>
                                </m:dPr>
                                <m:e>
                                  <m:r>
                                    <a:rPr lang="de-DE" i="1" dirty="0">
                                      <a:solidFill>
                                        <a:srgbClr val="FFC000"/>
                                      </a:solidFill>
                                      <a:latin typeface="Cambria Math" panose="02040503050406030204" pitchFamily="18" charset="0"/>
                                      <a:ea typeface="Cambria Math" panose="02040503050406030204" pitchFamily="18" charset="0"/>
                                    </a:rPr>
                                    <m:t>𝑝𝑟𝑒𝑑</m:t>
                                  </m:r>
                                  <m:d>
                                    <m:dPr>
                                      <m:ctrlPr>
                                        <a:rPr lang="de-DE" i="1" dirty="0">
                                          <a:solidFill>
                                            <a:srgbClr val="FFC000"/>
                                          </a:solidFill>
                                          <a:latin typeface="Cambria Math" panose="02040503050406030204" pitchFamily="18" charset="0"/>
                                        </a:rPr>
                                      </m:ctrlPr>
                                    </m:dPr>
                                    <m:e>
                                      <m:r>
                                        <a:rPr lang="de-DE" i="1" dirty="0">
                                          <a:solidFill>
                                            <a:srgbClr val="FFC000"/>
                                          </a:solidFill>
                                          <a:latin typeface="Cambria Math" panose="02040503050406030204" pitchFamily="18" charset="0"/>
                                        </a:rPr>
                                        <m:t>𝑙</m:t>
                                      </m:r>
                                    </m:e>
                                  </m:d>
                                </m:e>
                              </m:d>
                            </m:e>
                          </m:nary>
                        </m:e>
                      </m:nary>
                    </m:oMath>
                  </m:oMathPara>
                </a14:m>
                <a:endParaRPr lang="en-GB" sz="1400" dirty="0"/>
              </a:p>
            </p:txBody>
          </p:sp>
        </mc:Choice>
        <mc:Fallback xmlns="">
          <p:sp>
            <p:nvSpPr>
              <p:cNvPr id="17" name="Rectangle 16">
                <a:extLst>
                  <a:ext uri="{FF2B5EF4-FFF2-40B4-BE49-F238E27FC236}">
                    <a16:creationId xmlns:a16="http://schemas.microsoft.com/office/drawing/2014/main" id="{8FB18069-1C2B-174C-8BC2-6C4C0F5090CA}"/>
                  </a:ext>
                </a:extLst>
              </p:cNvPr>
              <p:cNvSpPr>
                <a:spLocks noRot="1" noChangeAspect="1" noMove="1" noResize="1" noEditPoints="1" noAdjustHandles="1" noChangeArrowheads="1" noChangeShapeType="1" noTextEdit="1"/>
              </p:cNvSpPr>
              <p:nvPr/>
            </p:nvSpPr>
            <p:spPr>
              <a:xfrm>
                <a:off x="741289" y="4828541"/>
                <a:ext cx="5118824" cy="1225015"/>
              </a:xfrm>
              <a:prstGeom prst="rect">
                <a:avLst/>
              </a:prstGeom>
              <a:blipFill>
                <a:blip r:embed="rId3"/>
                <a:stretch>
                  <a:fillRect l="-1238" t="-54082" b="-88776"/>
                </a:stretch>
              </a:blipFill>
            </p:spPr>
            <p:txBody>
              <a:bodyPr/>
              <a:lstStyle/>
              <a:p>
                <a:r>
                  <a:rPr lang="en-GB">
                    <a:noFill/>
                  </a:rPr>
                  <a:t> </a:t>
                </a:r>
              </a:p>
            </p:txBody>
          </p:sp>
        </mc:Fallback>
      </mc:AlternateContent>
      <p:sp>
        <p:nvSpPr>
          <p:cNvPr id="6" name="Date Placeholder 5">
            <a:extLst>
              <a:ext uri="{FF2B5EF4-FFF2-40B4-BE49-F238E27FC236}">
                <a16:creationId xmlns:a16="http://schemas.microsoft.com/office/drawing/2014/main" id="{9EA28846-DECA-0045-8C5F-72540FE9F1B4}"/>
              </a:ext>
            </a:extLst>
          </p:cNvPr>
          <p:cNvSpPr>
            <a:spLocks noGrp="1"/>
          </p:cNvSpPr>
          <p:nvPr>
            <p:ph type="dt" sz="half" idx="2"/>
          </p:nvPr>
        </p:nvSpPr>
        <p:spPr/>
        <p:txBody>
          <a:bodyPr/>
          <a:lstStyle/>
          <a:p>
            <a:r>
              <a:rPr lang="en-GB"/>
              <a:t>Exact Inference: FOKC</a:t>
            </a:r>
            <a:endParaRPr lang="en-US" dirty="0"/>
          </a:p>
        </p:txBody>
      </p:sp>
      <p:sp>
        <p:nvSpPr>
          <p:cNvPr id="7" name="Footer Placeholder 6">
            <a:extLst>
              <a:ext uri="{FF2B5EF4-FFF2-40B4-BE49-F238E27FC236}">
                <a16:creationId xmlns:a16="http://schemas.microsoft.com/office/drawing/2014/main" id="{A491C033-C4D1-E943-BD92-D7B8000947EF}"/>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graphicFrame>
            <p:nvGraphicFramePr>
              <p:cNvPr id="5" name="Table 4">
                <a:extLst>
                  <a:ext uri="{FF2B5EF4-FFF2-40B4-BE49-F238E27FC236}">
                    <a16:creationId xmlns:a16="http://schemas.microsoft.com/office/drawing/2014/main" id="{1D419859-D3C4-F243-86B4-E508B2602657}"/>
                  </a:ext>
                </a:extLst>
              </p:cNvPr>
              <p:cNvGraphicFramePr>
                <a:graphicFrameLocks noGrp="1"/>
              </p:cNvGraphicFramePr>
              <p:nvPr/>
            </p:nvGraphicFramePr>
            <p:xfrm>
              <a:off x="6509148" y="119270"/>
              <a:ext cx="4915344" cy="6675120"/>
            </p:xfrm>
            <a:graphic>
              <a:graphicData uri="http://schemas.openxmlformats.org/drawingml/2006/table">
                <a:tbl>
                  <a:tblPr firstRow="1" lastRow="1" bandRow="1">
                    <a:tableStyleId>{073A0DAA-6AF3-43AB-8588-CEC1D06C72B9}</a:tableStyleId>
                  </a:tblPr>
                  <a:tblGrid>
                    <a:gridCol w="755523">
                      <a:extLst>
                        <a:ext uri="{9D8B030D-6E8A-4147-A177-3AD203B41FA5}">
                          <a16:colId xmlns:a16="http://schemas.microsoft.com/office/drawing/2014/main" val="4042736120"/>
                        </a:ext>
                      </a:extLst>
                    </a:gridCol>
                    <a:gridCol w="758063">
                      <a:extLst>
                        <a:ext uri="{9D8B030D-6E8A-4147-A177-3AD203B41FA5}">
                          <a16:colId xmlns:a16="http://schemas.microsoft.com/office/drawing/2014/main" val="3467232439"/>
                        </a:ext>
                      </a:extLst>
                    </a:gridCol>
                    <a:gridCol w="755523">
                      <a:extLst>
                        <a:ext uri="{9D8B030D-6E8A-4147-A177-3AD203B41FA5}">
                          <a16:colId xmlns:a16="http://schemas.microsoft.com/office/drawing/2014/main" val="1242360624"/>
                        </a:ext>
                      </a:extLst>
                    </a:gridCol>
                    <a:gridCol w="758063">
                      <a:extLst>
                        <a:ext uri="{9D8B030D-6E8A-4147-A177-3AD203B41FA5}">
                          <a16:colId xmlns:a16="http://schemas.microsoft.com/office/drawing/2014/main" val="3978276045"/>
                        </a:ext>
                      </a:extLst>
                    </a:gridCol>
                    <a:gridCol w="1243330">
                      <a:extLst>
                        <a:ext uri="{9D8B030D-6E8A-4147-A177-3AD203B41FA5}">
                          <a16:colId xmlns:a16="http://schemas.microsoft.com/office/drawing/2014/main" val="4034103301"/>
                        </a:ext>
                      </a:extLst>
                    </a:gridCol>
                    <a:gridCol w="644842">
                      <a:extLst>
                        <a:ext uri="{9D8B030D-6E8A-4147-A177-3AD203B41FA5}">
                          <a16:colId xmlns:a16="http://schemas.microsoft.com/office/drawing/2014/main" val="1939398186"/>
                        </a:ext>
                      </a:extLst>
                    </a:gridCol>
                  </a:tblGrid>
                  <a:tr h="370840">
                    <a:tc>
                      <a:txBody>
                        <a:bodyPr/>
                        <a:lstStyle/>
                        <a:p>
                          <a:pPr/>
                          <a14:m>
                            <m:oMathPara xmlns:m="http://schemas.openxmlformats.org/officeDocument/2006/math">
                              <m:oMathParaPr>
                                <m:jc m:val="centerGroup"/>
                              </m:oMathParaPr>
                              <m:oMath xmlns:m="http://schemas.openxmlformats.org/officeDocument/2006/math">
                                <m:r>
                                  <a:rPr lang="de-DE" b="0" i="1" u="none" dirty="0" smtClean="0">
                                    <a:latin typeface="Cambria Math" panose="02040503050406030204" pitchFamily="18" charset="0"/>
                                  </a:rPr>
                                  <m:t>𝑠</m:t>
                                </m:r>
                                <m:d>
                                  <m:dPr>
                                    <m:ctrlPr>
                                      <a:rPr lang="de-DE" b="0" i="1" u="none" dirty="0" smtClean="0">
                                        <a:latin typeface="Cambria Math" panose="02040503050406030204" pitchFamily="18" charset="0"/>
                                      </a:rPr>
                                    </m:ctrlPr>
                                  </m:dPr>
                                  <m:e>
                                    <m:sSub>
                                      <m:sSubPr>
                                        <m:ctrlPr>
                                          <a:rPr lang="de-DE" b="0" i="1" u="none" dirty="0" smtClean="0">
                                            <a:latin typeface="Cambria Math" panose="02040503050406030204" pitchFamily="18" charset="0"/>
                                          </a:rPr>
                                        </m:ctrlPr>
                                      </m:sSubPr>
                                      <m:e>
                                        <m:r>
                                          <a:rPr lang="de-DE" b="0" i="1" u="none" dirty="0" smtClean="0">
                                            <a:latin typeface="Cambria Math" panose="02040503050406030204" pitchFamily="18" charset="0"/>
                                          </a:rPr>
                                          <m:t>𝑥</m:t>
                                        </m:r>
                                      </m:e>
                                      <m:sub>
                                        <m:r>
                                          <a:rPr lang="de-DE" b="0" i="1" u="none" dirty="0" smtClean="0">
                                            <a:latin typeface="Cambria Math" panose="02040503050406030204" pitchFamily="18" charset="0"/>
                                          </a:rPr>
                                          <m:t>1</m:t>
                                        </m:r>
                                      </m:sub>
                                    </m:sSub>
                                  </m:e>
                                </m:d>
                              </m:oMath>
                            </m:oMathPara>
                          </a14:m>
                          <a:endParaRPr lang="en-GB" b="0" i="1" u="none" dirty="0"/>
                        </a:p>
                      </a:txBody>
                      <a:tcPr/>
                    </a:tc>
                    <a:tc>
                      <a:txBody>
                        <a:bodyPr/>
                        <a:lstStyle/>
                        <a:p>
                          <a:pPr/>
                          <a14:m>
                            <m:oMathPara xmlns:m="http://schemas.openxmlformats.org/officeDocument/2006/math">
                              <m:oMathParaPr>
                                <m:jc m:val="centerGroup"/>
                              </m:oMathParaPr>
                              <m:oMath xmlns:m="http://schemas.openxmlformats.org/officeDocument/2006/math">
                                <m:r>
                                  <a:rPr lang="de-DE" b="0" i="1" dirty="0" smtClean="0">
                                    <a:latin typeface="Cambria Math" panose="02040503050406030204" pitchFamily="18" charset="0"/>
                                  </a:rPr>
                                  <m:t>𝑐</m:t>
                                </m:r>
                                <m:d>
                                  <m:dPr>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𝑥</m:t>
                                        </m:r>
                                      </m:e>
                                      <m:sub>
                                        <m:r>
                                          <a:rPr lang="de-DE" b="0" i="1" dirty="0" smtClean="0">
                                            <a:latin typeface="Cambria Math" panose="02040503050406030204" pitchFamily="18" charset="0"/>
                                          </a:rPr>
                                          <m:t>1</m:t>
                                        </m:r>
                                      </m:sub>
                                    </m:sSub>
                                  </m:e>
                                </m:d>
                              </m:oMath>
                            </m:oMathPara>
                          </a14:m>
                          <a:endParaRPr lang="en-GB" b="0" i="1" dirty="0"/>
                        </a:p>
                      </a:txBody>
                      <a:tcPr/>
                    </a:tc>
                    <a:tc>
                      <a:txBody>
                        <a:bodyPr/>
                        <a:lstStyle/>
                        <a:p>
                          <a:pPr/>
                          <a14:m>
                            <m:oMathPara xmlns:m="http://schemas.openxmlformats.org/officeDocument/2006/math">
                              <m:oMathParaPr>
                                <m:jc m:val="centerGroup"/>
                              </m:oMathParaPr>
                              <m:oMath xmlns:m="http://schemas.openxmlformats.org/officeDocument/2006/math">
                                <m:r>
                                  <a:rPr lang="de-DE" b="0" i="1" u="none" dirty="0" smtClean="0">
                                    <a:latin typeface="Cambria Math" panose="02040503050406030204" pitchFamily="18" charset="0"/>
                                  </a:rPr>
                                  <m:t>𝑠</m:t>
                                </m:r>
                                <m:d>
                                  <m:dPr>
                                    <m:ctrlPr>
                                      <a:rPr lang="de-DE" b="0" i="1" u="none" dirty="0" smtClean="0">
                                        <a:latin typeface="Cambria Math" panose="02040503050406030204" pitchFamily="18" charset="0"/>
                                      </a:rPr>
                                    </m:ctrlPr>
                                  </m:dPr>
                                  <m:e>
                                    <m:sSub>
                                      <m:sSubPr>
                                        <m:ctrlPr>
                                          <a:rPr lang="de-DE" b="0" i="1" u="none" dirty="0" smtClean="0">
                                            <a:latin typeface="Cambria Math" panose="02040503050406030204" pitchFamily="18" charset="0"/>
                                          </a:rPr>
                                        </m:ctrlPr>
                                      </m:sSubPr>
                                      <m:e>
                                        <m:r>
                                          <a:rPr lang="de-DE" b="0" i="1" u="none" dirty="0" smtClean="0">
                                            <a:latin typeface="Cambria Math" panose="02040503050406030204" pitchFamily="18" charset="0"/>
                                          </a:rPr>
                                          <m:t>𝑥</m:t>
                                        </m:r>
                                      </m:e>
                                      <m:sub>
                                        <m:r>
                                          <a:rPr lang="de-DE" b="0" i="1" u="none" dirty="0" smtClean="0">
                                            <a:latin typeface="Cambria Math" panose="02040503050406030204" pitchFamily="18" charset="0"/>
                                          </a:rPr>
                                          <m:t>2</m:t>
                                        </m:r>
                                      </m:sub>
                                    </m:sSub>
                                  </m:e>
                                </m:d>
                              </m:oMath>
                            </m:oMathPara>
                          </a14:m>
                          <a:endParaRPr lang="en-GB" b="0" i="1" u="none" dirty="0"/>
                        </a:p>
                      </a:txBody>
                      <a:tcPr/>
                    </a:tc>
                    <a:tc>
                      <a:txBody>
                        <a:bodyPr/>
                        <a:lstStyle/>
                        <a:p>
                          <a:pPr/>
                          <a14:m>
                            <m:oMathPara xmlns:m="http://schemas.openxmlformats.org/officeDocument/2006/math">
                              <m:oMathParaPr>
                                <m:jc m:val="centerGroup"/>
                              </m:oMathParaPr>
                              <m:oMath xmlns:m="http://schemas.openxmlformats.org/officeDocument/2006/math">
                                <m:r>
                                  <a:rPr lang="de-DE" b="0" i="1" dirty="0" smtClean="0">
                                    <a:latin typeface="Cambria Math" panose="02040503050406030204" pitchFamily="18" charset="0"/>
                                  </a:rPr>
                                  <m:t>𝑐</m:t>
                                </m:r>
                                <m:d>
                                  <m:dPr>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𝑥</m:t>
                                        </m:r>
                                      </m:e>
                                      <m:sub>
                                        <m:r>
                                          <a:rPr lang="de-DE" b="0" i="1" dirty="0" smtClean="0">
                                            <a:latin typeface="Cambria Math" panose="02040503050406030204" pitchFamily="18" charset="0"/>
                                          </a:rPr>
                                          <m:t>2</m:t>
                                        </m:r>
                                      </m:sub>
                                    </m:sSub>
                                  </m:e>
                                </m:d>
                              </m:oMath>
                            </m:oMathPara>
                          </a14:m>
                          <a:endParaRPr lang="en-GB" b="0" i="1" dirty="0"/>
                        </a:p>
                      </a:txBody>
                      <a:tcPr/>
                    </a:tc>
                    <a:tc gridSpan="2">
                      <a:txBody>
                        <a:bodyPr/>
                        <a:lstStyle/>
                        <a:p>
                          <a:pPr algn="ctr"/>
                          <a:r>
                            <a:rPr lang="en-GB" dirty="0"/>
                            <a:t>Weight</a:t>
                          </a:r>
                        </a:p>
                      </a:txBody>
                      <a:tcPr/>
                    </a:tc>
                    <a:tc hMerge="1">
                      <a:txBody>
                        <a:bodyPr/>
                        <a:lstStyle/>
                        <a:p>
                          <a:endParaRPr lang="en-GB" dirty="0"/>
                        </a:p>
                      </a:txBody>
                      <a:tcPr/>
                    </a:tc>
                    <a:extLst>
                      <a:ext uri="{0D108BD9-81ED-4DB2-BD59-A6C34878D82A}">
                        <a16:rowId xmlns:a16="http://schemas.microsoft.com/office/drawing/2014/main" val="4097144437"/>
                      </a:ext>
                    </a:extLst>
                  </a:tr>
                  <a:tr h="370840">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2</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2</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4</m:t>
                                </m:r>
                              </m:oMath>
                            </m:oMathPara>
                          </a14:m>
                          <a:endParaRPr lang="en-GB" dirty="0">
                            <a:solidFill>
                              <a:srgbClr val="FFC000"/>
                            </a:solidFill>
                          </a:endParaRPr>
                        </a:p>
                      </a:txBody>
                      <a:tcPr/>
                    </a:tc>
                    <a:extLst>
                      <a:ext uri="{0D108BD9-81ED-4DB2-BD59-A6C34878D82A}">
                        <a16:rowId xmlns:a16="http://schemas.microsoft.com/office/drawing/2014/main" val="1791603975"/>
                      </a:ext>
                    </a:extLst>
                  </a:tr>
                  <a:tr h="370840">
                    <a:tc>
                      <a:txBody>
                        <a:bodyPr/>
                        <a:lstStyle/>
                        <a:p>
                          <a:pPr/>
                          <a14:m>
                            <m:oMathPara xmlns:m="http://schemas.openxmlformats.org/officeDocument/2006/math">
                              <m:oMathParaPr>
                                <m:jc m:val="centerGroup"/>
                              </m:oMathParaPr>
                              <m:oMath xmlns:m="http://schemas.openxmlformats.org/officeDocument/2006/math">
                                <m:r>
                                  <a:rPr lang="de-DE" strike="noStrike" dirty="0" smtClean="0">
                                    <a:latin typeface="Cambria Math" panose="02040503050406030204" pitchFamily="18" charset="0"/>
                                  </a:rPr>
                                  <m:t>0</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noStrike" dirty="0" smtClean="0">
                                    <a:latin typeface="Cambria Math" panose="02040503050406030204" pitchFamily="18" charset="0"/>
                                  </a:rPr>
                                  <m:t>0</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de-DE" strike="noStrike" dirty="0" smtClean="0">
                                    <a:latin typeface="Cambria Math" panose="02040503050406030204" pitchFamily="18" charset="0"/>
                                  </a:rPr>
                                  <m:t>0</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en-GB" strike="noStrike" dirty="0" smtClean="0">
                                    <a:latin typeface="Cambria Math" panose="02040503050406030204" pitchFamily="18" charset="0"/>
                                  </a:rPr>
                                  <m:t>1</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2</m:t>
                                </m:r>
                                <m:r>
                                  <a:rPr lang="de-DE" smtClean="0">
                                    <a:solidFill>
                                      <a:srgbClr val="FFC000"/>
                                    </a:solidFill>
                                    <a:latin typeface="Cambria Math" panose="02040503050406030204" pitchFamily="18" charset="0"/>
                                  </a:rPr>
                                  <m:t>∙</m:t>
                                </m:r>
                                <m:r>
                                  <a:rPr lang="de-DE" strike="noStrike" smtClean="0">
                                    <a:solidFill>
                                      <a:srgbClr val="FFC000"/>
                                    </a:solidFill>
                                    <a:latin typeface="Cambria Math" panose="02040503050406030204" pitchFamily="18" charset="0"/>
                                  </a:rPr>
                                  <m:t>1∙</m:t>
                                </m:r>
                                <m:r>
                                  <a:rPr lang="de-DE" b="0" i="0" strike="noStrike" smtClean="0">
                                    <a:solidFill>
                                      <a:srgbClr val="FFC000"/>
                                    </a:solidFill>
                                    <a:latin typeface="Cambria Math" panose="02040503050406030204" pitchFamily="18" charset="0"/>
                                  </a:rPr>
                                  <m:t>6</m:t>
                                </m:r>
                              </m:oMath>
                            </m:oMathPara>
                          </a14:m>
                          <a:endParaRPr lang="en-GB" strike="noStrike"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noStrike" smtClean="0">
                                    <a:solidFill>
                                      <a:srgbClr val="FFC000"/>
                                    </a:solidFill>
                                    <a:latin typeface="Cambria Math" panose="02040503050406030204" pitchFamily="18" charset="0"/>
                                  </a:rPr>
                                  <m:t>12</m:t>
                                </m:r>
                              </m:oMath>
                            </m:oMathPara>
                          </a14:m>
                          <a:endParaRPr lang="en-GB" strike="noStrike" dirty="0">
                            <a:solidFill>
                              <a:srgbClr val="FFC000"/>
                            </a:solidFill>
                          </a:endParaRPr>
                        </a:p>
                      </a:txBody>
                      <a:tcPr/>
                    </a:tc>
                    <a:extLst>
                      <a:ext uri="{0D108BD9-81ED-4DB2-BD59-A6C34878D82A}">
                        <a16:rowId xmlns:a16="http://schemas.microsoft.com/office/drawing/2014/main" val="2993123789"/>
                      </a:ext>
                    </a:extLst>
                  </a:tr>
                  <a:tr h="370840">
                    <a:tc>
                      <a:txBody>
                        <a:bodyPr/>
                        <a:lstStyle/>
                        <a:p>
                          <a:pPr/>
                          <a14:m>
                            <m:oMathPara xmlns:m="http://schemas.openxmlformats.org/officeDocument/2006/math">
                              <m:oMathParaPr>
                                <m:jc m:val="centerGroup"/>
                              </m:oMathParaPr>
                              <m:oMath xmlns:m="http://schemas.openxmlformats.org/officeDocument/2006/math">
                                <m:r>
                                  <a:rPr lang="de-DE" b="0" i="0"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1</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2</m:t>
                                </m:r>
                                <m:r>
                                  <a:rPr lang="de-DE" strike="sngStrike" smtClean="0">
                                    <a:solidFill>
                                      <a:schemeClr val="tx1"/>
                                    </a:solidFill>
                                    <a:latin typeface="Cambria Math" panose="02040503050406030204" pitchFamily="18" charset="0"/>
                                  </a:rPr>
                                  <m:t>∙3∙</m:t>
                                </m:r>
                                <m:r>
                                  <a:rPr lang="de-DE" b="0" i="0" strike="sngStrike" smtClean="0">
                                    <a:solidFill>
                                      <a:schemeClr val="tx1"/>
                                    </a:solidFill>
                                    <a:latin typeface="Cambria Math" panose="02040503050406030204" pitchFamily="18" charset="0"/>
                                  </a:rPr>
                                  <m:t>2</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dirty="0" smtClean="0">
                                    <a:solidFill>
                                      <a:schemeClr val="tx1"/>
                                    </a:solidFill>
                                    <a:latin typeface="Cambria Math" panose="02040503050406030204" pitchFamily="18" charset="0"/>
                                  </a:rPr>
                                  <m:t>12</m:t>
                                </m:r>
                              </m:oMath>
                            </m:oMathPara>
                          </a14:m>
                          <a:endParaRPr lang="en-GB" strike="sngStrike" dirty="0">
                            <a:solidFill>
                              <a:schemeClr val="tx1"/>
                            </a:solidFill>
                          </a:endParaRPr>
                        </a:p>
                      </a:txBody>
                      <a:tcPr/>
                    </a:tc>
                    <a:extLst>
                      <a:ext uri="{0D108BD9-81ED-4DB2-BD59-A6C34878D82A}">
                        <a16:rowId xmlns:a16="http://schemas.microsoft.com/office/drawing/2014/main" val="3896065191"/>
                      </a:ext>
                    </a:extLst>
                  </a:tr>
                  <a:tr h="370840">
                    <a:tc>
                      <a:txBody>
                        <a:bodyPr/>
                        <a:lstStyle/>
                        <a:p>
                          <a:pPr/>
                          <a14:m>
                            <m:oMathPara xmlns:m="http://schemas.openxmlformats.org/officeDocument/2006/math">
                              <m:oMathParaPr>
                                <m:jc m:val="centerGroup"/>
                              </m:oMathParaPr>
                              <m:oMath xmlns:m="http://schemas.openxmlformats.org/officeDocument/2006/math">
                                <m:r>
                                  <a:rPr lang="de-DE" b="0" i="0"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2</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3</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36</m:t>
                                </m:r>
                              </m:oMath>
                            </m:oMathPara>
                          </a14:m>
                          <a:endParaRPr lang="en-GB" dirty="0">
                            <a:solidFill>
                              <a:srgbClr val="FFC000"/>
                            </a:solidFill>
                          </a:endParaRPr>
                        </a:p>
                      </a:txBody>
                      <a:tcPr/>
                    </a:tc>
                    <a:extLst>
                      <a:ext uri="{0D108BD9-81ED-4DB2-BD59-A6C34878D82A}">
                        <a16:rowId xmlns:a16="http://schemas.microsoft.com/office/drawing/2014/main" val="1421637439"/>
                      </a:ext>
                    </a:extLst>
                  </a:tr>
                  <a:tr h="370840">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2</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12</m:t>
                                </m:r>
                              </m:oMath>
                            </m:oMathPara>
                          </a14:m>
                          <a:endParaRPr lang="en-GB" dirty="0">
                            <a:solidFill>
                              <a:srgbClr val="FFC000"/>
                            </a:solidFill>
                          </a:endParaRPr>
                        </a:p>
                      </a:txBody>
                      <a:tcPr/>
                    </a:tc>
                    <a:extLst>
                      <a:ext uri="{0D108BD9-81ED-4DB2-BD59-A6C34878D82A}">
                        <a16:rowId xmlns:a16="http://schemas.microsoft.com/office/drawing/2014/main" val="1272939568"/>
                      </a:ext>
                    </a:extLst>
                  </a:tr>
                  <a:tr h="370840">
                    <a:tc>
                      <a:txBody>
                        <a:bodyPr/>
                        <a:lstStyle/>
                        <a:p>
                          <a:pPr/>
                          <a14:m>
                            <m:oMathPara xmlns:m="http://schemas.openxmlformats.org/officeDocument/2006/math">
                              <m:oMathParaPr>
                                <m:jc m:val="centerGroup"/>
                              </m:oMathParaPr>
                              <m:oMath xmlns:m="http://schemas.openxmlformats.org/officeDocument/2006/math">
                                <m:r>
                                  <a:rPr lang="de-DE" strike="noStrike" dirty="0" smtClean="0">
                                    <a:latin typeface="Cambria Math" panose="02040503050406030204" pitchFamily="18" charset="0"/>
                                  </a:rPr>
                                  <m:t>0</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en-GB" strike="noStrike" dirty="0" smtClean="0">
                                    <a:latin typeface="Cambria Math" panose="02040503050406030204" pitchFamily="18" charset="0"/>
                                  </a:rPr>
                                  <m:t>1</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de-DE" strike="noStrike" dirty="0" smtClean="0">
                                    <a:latin typeface="Cambria Math" panose="02040503050406030204" pitchFamily="18" charset="0"/>
                                  </a:rPr>
                                  <m:t>0</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en-GB" strike="noStrike" dirty="0" smtClean="0">
                                    <a:latin typeface="Cambria Math" panose="02040503050406030204" pitchFamily="18" charset="0"/>
                                  </a:rPr>
                                  <m:t>1</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36</m:t>
                                </m:r>
                              </m:oMath>
                            </m:oMathPara>
                          </a14:m>
                          <a:endParaRPr lang="en-GB" dirty="0">
                            <a:solidFill>
                              <a:srgbClr val="FFC000"/>
                            </a:solidFill>
                          </a:endParaRPr>
                        </a:p>
                      </a:txBody>
                      <a:tcPr/>
                    </a:tc>
                    <a:extLst>
                      <a:ext uri="{0D108BD9-81ED-4DB2-BD59-A6C34878D82A}">
                        <a16:rowId xmlns:a16="http://schemas.microsoft.com/office/drawing/2014/main" val="3901590415"/>
                      </a:ext>
                    </a:extLst>
                  </a:tr>
                  <a:tr h="370840">
                    <a:tc>
                      <a:txBody>
                        <a:bodyPr/>
                        <a:lstStyle/>
                        <a:p>
                          <a:pPr/>
                          <a14:m>
                            <m:oMathPara xmlns:m="http://schemas.openxmlformats.org/officeDocument/2006/math">
                              <m:oMathParaPr>
                                <m:jc m:val="centerGroup"/>
                              </m:oMathParaPr>
                              <m:oMath xmlns:m="http://schemas.openxmlformats.org/officeDocument/2006/math">
                                <m:r>
                                  <a:rPr lang="de-DE" b="0" i="0"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1</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6</m:t>
                                </m:r>
                                <m:r>
                                  <a:rPr lang="de-DE" strike="sngStrike" smtClean="0">
                                    <a:solidFill>
                                      <a:schemeClr val="tx1"/>
                                    </a:solidFill>
                                    <a:latin typeface="Cambria Math" panose="02040503050406030204" pitchFamily="18" charset="0"/>
                                  </a:rPr>
                                  <m:t>∙3∙</m:t>
                                </m:r>
                                <m:r>
                                  <a:rPr lang="de-DE" b="0" i="0" strike="sngStrike" smtClean="0">
                                    <a:solidFill>
                                      <a:schemeClr val="tx1"/>
                                    </a:solidFill>
                                    <a:latin typeface="Cambria Math" panose="02040503050406030204" pitchFamily="18" charset="0"/>
                                  </a:rPr>
                                  <m:t>2</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36</m:t>
                                </m:r>
                              </m:oMath>
                            </m:oMathPara>
                          </a14:m>
                          <a:endParaRPr lang="en-GB" strike="sngStrike" dirty="0">
                            <a:solidFill>
                              <a:schemeClr val="tx1"/>
                            </a:solidFill>
                          </a:endParaRPr>
                        </a:p>
                      </a:txBody>
                      <a:tcPr/>
                    </a:tc>
                    <a:extLst>
                      <a:ext uri="{0D108BD9-81ED-4DB2-BD59-A6C34878D82A}">
                        <a16:rowId xmlns:a16="http://schemas.microsoft.com/office/drawing/2014/main" val="2665384803"/>
                      </a:ext>
                    </a:extLst>
                  </a:tr>
                  <a:tr h="370840">
                    <a:tc>
                      <a:txBody>
                        <a:bodyPr/>
                        <a:lstStyle/>
                        <a:p>
                          <a:pPr/>
                          <a14:m>
                            <m:oMathPara xmlns:m="http://schemas.openxmlformats.org/officeDocument/2006/math">
                              <m:oMathParaPr>
                                <m:jc m:val="centerGroup"/>
                              </m:oMathParaPr>
                              <m:oMath xmlns:m="http://schemas.openxmlformats.org/officeDocument/2006/math">
                                <m:r>
                                  <a:rPr lang="de-DE" b="0" i="0"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3</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108</m:t>
                                </m:r>
                              </m:oMath>
                            </m:oMathPara>
                          </a14:m>
                          <a:endParaRPr lang="en-GB" dirty="0">
                            <a:solidFill>
                              <a:srgbClr val="FFC000"/>
                            </a:solidFill>
                          </a:endParaRPr>
                        </a:p>
                      </a:txBody>
                      <a:tcPr/>
                    </a:tc>
                    <a:extLst>
                      <a:ext uri="{0D108BD9-81ED-4DB2-BD59-A6C34878D82A}">
                        <a16:rowId xmlns:a16="http://schemas.microsoft.com/office/drawing/2014/main" val="2096717944"/>
                      </a:ext>
                    </a:extLst>
                  </a:tr>
                  <a:tr h="370840">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2</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1</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2</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12</m:t>
                                </m:r>
                              </m:oMath>
                            </m:oMathPara>
                          </a14:m>
                          <a:endParaRPr lang="en-GB" strike="sngStrike" dirty="0">
                            <a:solidFill>
                              <a:schemeClr val="tx1"/>
                            </a:solidFill>
                          </a:endParaRPr>
                        </a:p>
                      </a:txBody>
                      <a:tcPr/>
                    </a:tc>
                    <a:extLst>
                      <a:ext uri="{0D108BD9-81ED-4DB2-BD59-A6C34878D82A}">
                        <a16:rowId xmlns:a16="http://schemas.microsoft.com/office/drawing/2014/main" val="3992976448"/>
                      </a:ext>
                    </a:extLst>
                  </a:tr>
                  <a:tr h="370840">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2</m:t>
                                </m:r>
                                <m:r>
                                  <a:rPr lang="de-DE" strike="sngStrike" smtClean="0">
                                    <a:solidFill>
                                      <a:schemeClr val="tx1"/>
                                    </a:solidFill>
                                    <a:latin typeface="Cambria Math" panose="02040503050406030204" pitchFamily="18" charset="0"/>
                                  </a:rPr>
                                  <m:t>∙1∙</m:t>
                                </m:r>
                                <m:r>
                                  <a:rPr lang="de-DE" b="0" i="0" strike="sngStrike" smtClean="0">
                                    <a:solidFill>
                                      <a:schemeClr val="tx1"/>
                                    </a:solidFill>
                                    <a:latin typeface="Cambria Math" panose="02040503050406030204" pitchFamily="18" charset="0"/>
                                  </a:rPr>
                                  <m:t>6</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36</m:t>
                                </m:r>
                              </m:oMath>
                            </m:oMathPara>
                          </a14:m>
                          <a:endParaRPr lang="en-GB" strike="sngStrike" dirty="0">
                            <a:solidFill>
                              <a:schemeClr val="tx1"/>
                            </a:solidFill>
                          </a:endParaRPr>
                        </a:p>
                      </a:txBody>
                      <a:tcPr/>
                    </a:tc>
                    <a:extLst>
                      <a:ext uri="{0D108BD9-81ED-4DB2-BD59-A6C34878D82A}">
                        <a16:rowId xmlns:a16="http://schemas.microsoft.com/office/drawing/2014/main" val="724282210"/>
                      </a:ext>
                    </a:extLst>
                  </a:tr>
                  <a:tr h="370840">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2</m:t>
                                </m:r>
                                <m:r>
                                  <a:rPr lang="de-DE" strike="sngStrike" smtClean="0">
                                    <a:solidFill>
                                      <a:schemeClr val="tx1"/>
                                    </a:solidFill>
                                    <a:latin typeface="Cambria Math" panose="02040503050406030204" pitchFamily="18" charset="0"/>
                                  </a:rPr>
                                  <m:t>∙3∙</m:t>
                                </m:r>
                                <m:r>
                                  <a:rPr lang="de-DE" b="0" i="0" strike="sngStrike" smtClean="0">
                                    <a:solidFill>
                                      <a:schemeClr val="tx1"/>
                                    </a:solidFill>
                                    <a:latin typeface="Cambria Math" panose="02040503050406030204" pitchFamily="18" charset="0"/>
                                  </a:rPr>
                                  <m:t>2</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dirty="0" smtClean="0">
                                    <a:solidFill>
                                      <a:schemeClr val="tx1"/>
                                    </a:solidFill>
                                    <a:latin typeface="Cambria Math" panose="02040503050406030204" pitchFamily="18" charset="0"/>
                                  </a:rPr>
                                  <m:t>36</m:t>
                                </m:r>
                              </m:oMath>
                            </m:oMathPara>
                          </a14:m>
                          <a:endParaRPr lang="en-GB" strike="sngStrike" dirty="0">
                            <a:solidFill>
                              <a:schemeClr val="tx1"/>
                            </a:solidFill>
                          </a:endParaRPr>
                        </a:p>
                      </a:txBody>
                      <a:tcPr/>
                    </a:tc>
                    <a:extLst>
                      <a:ext uri="{0D108BD9-81ED-4DB2-BD59-A6C34878D82A}">
                        <a16:rowId xmlns:a16="http://schemas.microsoft.com/office/drawing/2014/main" val="1413887648"/>
                      </a:ext>
                    </a:extLst>
                  </a:tr>
                  <a:tr h="370840">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2</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3</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6</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1" strike="sngStrike" smtClean="0">
                                    <a:solidFill>
                                      <a:schemeClr val="tx1"/>
                                    </a:solidFill>
                                    <a:latin typeface="Cambria Math" panose="02040503050406030204" pitchFamily="18" charset="0"/>
                                  </a:rPr>
                                  <m:t>108</m:t>
                                </m:r>
                              </m:oMath>
                            </m:oMathPara>
                          </a14:m>
                          <a:endParaRPr lang="en-GB" strike="sngStrike" dirty="0">
                            <a:solidFill>
                              <a:schemeClr val="tx1"/>
                            </a:solidFill>
                          </a:endParaRPr>
                        </a:p>
                      </a:txBody>
                      <a:tcPr/>
                    </a:tc>
                    <a:extLst>
                      <a:ext uri="{0D108BD9-81ED-4DB2-BD59-A6C34878D82A}">
                        <a16:rowId xmlns:a16="http://schemas.microsoft.com/office/drawing/2014/main" val="4093371783"/>
                      </a:ext>
                    </a:extLst>
                  </a:tr>
                  <a:tr h="370840">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3</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r>
                                  <a:rPr lang="de-DE" strike="noStrik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2</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36</m:t>
                                </m:r>
                              </m:oMath>
                            </m:oMathPara>
                          </a14:m>
                          <a:endParaRPr lang="en-GB" dirty="0">
                            <a:solidFill>
                              <a:srgbClr val="FFC000"/>
                            </a:solidFill>
                          </a:endParaRPr>
                        </a:p>
                      </a:txBody>
                      <a:tcPr/>
                    </a:tc>
                    <a:extLst>
                      <a:ext uri="{0D108BD9-81ED-4DB2-BD59-A6C34878D82A}">
                        <a16:rowId xmlns:a16="http://schemas.microsoft.com/office/drawing/2014/main" val="1348769737"/>
                      </a:ext>
                    </a:extLst>
                  </a:tr>
                  <a:tr h="370840">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strike="noStrike" dirty="0" smtClean="0">
                                    <a:latin typeface="Cambria Math" panose="02040503050406030204" pitchFamily="18" charset="0"/>
                                  </a:rPr>
                                  <m:t>0</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en-GB" strike="noStrike" dirty="0" smtClean="0">
                                    <a:latin typeface="Cambria Math" panose="02040503050406030204" pitchFamily="18" charset="0"/>
                                  </a:rPr>
                                  <m:t>1</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3</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r>
                                  <a:rPr lang="de-DE" strike="noStrike" smtClean="0">
                                    <a:solidFill>
                                      <a:srgbClr val="FFC000"/>
                                    </a:solidFill>
                                    <a:latin typeface="Cambria Math" panose="02040503050406030204" pitchFamily="18" charset="0"/>
                                  </a:rPr>
                                  <m:t>∙1∙</m:t>
                                </m:r>
                                <m:r>
                                  <a:rPr lang="de-DE" b="0" i="0" strike="noStrike" smtClean="0">
                                    <a:solidFill>
                                      <a:srgbClr val="FFC000"/>
                                    </a:solidFill>
                                    <a:latin typeface="Cambria Math" panose="02040503050406030204" pitchFamily="18" charset="0"/>
                                  </a:rPr>
                                  <m:t>6</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108</m:t>
                                </m:r>
                              </m:oMath>
                            </m:oMathPara>
                          </a14:m>
                          <a:endParaRPr lang="en-GB" dirty="0">
                            <a:solidFill>
                              <a:srgbClr val="FFC000"/>
                            </a:solidFill>
                          </a:endParaRPr>
                        </a:p>
                      </a:txBody>
                      <a:tcPr/>
                    </a:tc>
                    <a:extLst>
                      <a:ext uri="{0D108BD9-81ED-4DB2-BD59-A6C34878D82A}">
                        <a16:rowId xmlns:a16="http://schemas.microsoft.com/office/drawing/2014/main" val="1945699281"/>
                      </a:ext>
                    </a:extLst>
                  </a:tr>
                  <a:tr h="370840">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6</m:t>
                                </m:r>
                                <m:r>
                                  <a:rPr lang="de-DE" strike="sngStrike" smtClean="0">
                                    <a:solidFill>
                                      <a:schemeClr val="tx1"/>
                                    </a:solidFill>
                                    <a:latin typeface="Cambria Math" panose="02040503050406030204" pitchFamily="18" charset="0"/>
                                  </a:rPr>
                                  <m:t>∙3∙</m:t>
                                </m:r>
                                <m:r>
                                  <a:rPr lang="de-DE" b="0" i="0" strike="sngStrike" smtClean="0">
                                    <a:solidFill>
                                      <a:schemeClr val="tx1"/>
                                    </a:solidFill>
                                    <a:latin typeface="Cambria Math" panose="02040503050406030204" pitchFamily="18" charset="0"/>
                                  </a:rPr>
                                  <m:t>2</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108</m:t>
                                </m:r>
                              </m:oMath>
                            </m:oMathPara>
                          </a14:m>
                          <a:endParaRPr lang="en-GB" strike="sngStrike" dirty="0">
                            <a:solidFill>
                              <a:schemeClr val="tx1"/>
                            </a:solidFill>
                          </a:endParaRPr>
                        </a:p>
                      </a:txBody>
                      <a:tcPr/>
                    </a:tc>
                    <a:extLst>
                      <a:ext uri="{0D108BD9-81ED-4DB2-BD59-A6C34878D82A}">
                        <a16:rowId xmlns:a16="http://schemas.microsoft.com/office/drawing/2014/main" val="2988129820"/>
                      </a:ext>
                    </a:extLst>
                  </a:tr>
                  <a:tr h="370840">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3</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r>
                                  <a:rPr lang="de-DE" strike="noStrik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3</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324</m:t>
                                </m:r>
                              </m:oMath>
                            </m:oMathPara>
                          </a14:m>
                          <a:endParaRPr lang="en-GB" dirty="0">
                            <a:solidFill>
                              <a:srgbClr val="FFC000"/>
                            </a:solidFill>
                          </a:endParaRPr>
                        </a:p>
                      </a:txBody>
                      <a:tcPr/>
                    </a:tc>
                    <a:extLst>
                      <a:ext uri="{0D108BD9-81ED-4DB2-BD59-A6C34878D82A}">
                        <a16:rowId xmlns:a16="http://schemas.microsoft.com/office/drawing/2014/main" val="1423602959"/>
                      </a:ext>
                    </a:extLst>
                  </a:tr>
                  <a:tr h="370840">
                    <a:tc>
                      <a:txBody>
                        <a:bodyPr/>
                        <a:lstStyle/>
                        <a:p>
                          <a:endParaRPr lang="en-GB" dirty="0"/>
                        </a:p>
                      </a:txBody>
                      <a:tcPr/>
                    </a:tc>
                    <a:tc>
                      <a:txBody>
                        <a:bodyPr/>
                        <a:lstStyle/>
                        <a:p>
                          <a:endParaRPr lang="en-GB" dirty="0"/>
                        </a:p>
                      </a:txBody>
                      <a:tcPr/>
                    </a:tc>
                    <a:tc>
                      <a:txBody>
                        <a:bodyPr/>
                        <a:lstStyle/>
                        <a:p>
                          <a:endParaRPr lang="en-GB" dirty="0"/>
                        </a:p>
                      </a:txBody>
                      <a:tcPr/>
                    </a:tc>
                    <a:tc>
                      <a:txBody>
                        <a:bodyPr/>
                        <a:lstStyle/>
                        <a:p>
                          <a:endParaRPr lang="en-GB" dirty="0"/>
                        </a:p>
                      </a:txBody>
                      <a:tcPr/>
                    </a:tc>
                    <a:tc>
                      <a:txBody>
                        <a:bodyPr/>
                        <a:lstStyle/>
                        <a:p>
                          <a:pPr/>
                          <a14:m>
                            <m:oMathPara xmlns:m="http://schemas.openxmlformats.org/officeDocument/2006/math">
                              <m:oMathParaPr>
                                <m:jc m:val="right"/>
                              </m:oMathParaPr>
                              <m:oMath xmlns:m="http://schemas.openxmlformats.org/officeDocument/2006/math">
                                <m:r>
                                  <a:rPr lang="de-DE" smtClean="0">
                                    <a:latin typeface="Cambria Math" panose="02040503050406030204" pitchFamily="18" charset="0"/>
                                  </a:rPr>
                                  <m:t>+</m:t>
                                </m:r>
                              </m:oMath>
                            </m:oMathPara>
                          </a14:m>
                          <a:endParaRPr lang="en-GB" dirty="0"/>
                        </a:p>
                      </a:txBody>
                      <a:tcPr>
                        <a:solidFill>
                          <a:schemeClr val="tx1"/>
                        </a:solidFill>
                      </a:tcPr>
                    </a:tc>
                    <a:tc>
                      <a:txBody>
                        <a:bodyPr/>
                        <a:lstStyle/>
                        <a:p>
                          <a:pPr/>
                          <a14:m>
                            <m:oMathPara xmlns:m="http://schemas.openxmlformats.org/officeDocument/2006/math">
                              <m:oMathParaPr>
                                <m:jc m:val="centerGroup"/>
                              </m:oMathParaPr>
                              <m:oMath xmlns:m="http://schemas.openxmlformats.org/officeDocument/2006/math">
                                <m:r>
                                  <a:rPr lang="de-DE" b="1" i="0" smtClean="0">
                                    <a:latin typeface="Cambria Math" panose="02040503050406030204" pitchFamily="18" charset="0"/>
                                  </a:rPr>
                                  <m:t>𝟔𝟕𝟔</m:t>
                                </m:r>
                              </m:oMath>
                            </m:oMathPara>
                          </a14:m>
                          <a:endParaRPr lang="en-GB" dirty="0"/>
                        </a:p>
                      </a:txBody>
                      <a:tcPr>
                        <a:solidFill>
                          <a:schemeClr val="accent6"/>
                        </a:solidFill>
                      </a:tcPr>
                    </a:tc>
                    <a:extLst>
                      <a:ext uri="{0D108BD9-81ED-4DB2-BD59-A6C34878D82A}">
                        <a16:rowId xmlns:a16="http://schemas.microsoft.com/office/drawing/2014/main" val="4176502291"/>
                      </a:ext>
                    </a:extLst>
                  </a:tr>
                </a:tbl>
              </a:graphicData>
            </a:graphic>
          </p:graphicFrame>
        </mc:Choice>
        <mc:Fallback xmlns="">
          <p:graphicFrame>
            <p:nvGraphicFramePr>
              <p:cNvPr id="5" name="Table 4">
                <a:extLst>
                  <a:ext uri="{FF2B5EF4-FFF2-40B4-BE49-F238E27FC236}">
                    <a16:creationId xmlns:a16="http://schemas.microsoft.com/office/drawing/2014/main" id="{1D419859-D3C4-F243-86B4-E508B2602657}"/>
                  </a:ext>
                </a:extLst>
              </p:cNvPr>
              <p:cNvGraphicFramePr>
                <a:graphicFrameLocks noGrp="1"/>
              </p:cNvGraphicFramePr>
              <p:nvPr>
                <p:extLst>
                  <p:ext uri="{D42A27DB-BD31-4B8C-83A1-F6EECF244321}">
                    <p14:modId xmlns:p14="http://schemas.microsoft.com/office/powerpoint/2010/main" val="2093581502"/>
                  </p:ext>
                </p:extLst>
              </p:nvPr>
            </p:nvGraphicFramePr>
            <p:xfrm>
              <a:off x="6509148" y="119270"/>
              <a:ext cx="4915344" cy="6675120"/>
            </p:xfrm>
            <a:graphic>
              <a:graphicData uri="http://schemas.openxmlformats.org/drawingml/2006/table">
                <a:tbl>
                  <a:tblPr firstRow="1" lastRow="1" bandRow="1">
                    <a:tableStyleId>{073A0DAA-6AF3-43AB-8588-CEC1D06C72B9}</a:tableStyleId>
                  </a:tblPr>
                  <a:tblGrid>
                    <a:gridCol w="755523">
                      <a:extLst>
                        <a:ext uri="{9D8B030D-6E8A-4147-A177-3AD203B41FA5}">
                          <a16:colId xmlns:a16="http://schemas.microsoft.com/office/drawing/2014/main" val="4042736120"/>
                        </a:ext>
                      </a:extLst>
                    </a:gridCol>
                    <a:gridCol w="758063">
                      <a:extLst>
                        <a:ext uri="{9D8B030D-6E8A-4147-A177-3AD203B41FA5}">
                          <a16:colId xmlns:a16="http://schemas.microsoft.com/office/drawing/2014/main" val="3467232439"/>
                        </a:ext>
                      </a:extLst>
                    </a:gridCol>
                    <a:gridCol w="755523">
                      <a:extLst>
                        <a:ext uri="{9D8B030D-6E8A-4147-A177-3AD203B41FA5}">
                          <a16:colId xmlns:a16="http://schemas.microsoft.com/office/drawing/2014/main" val="1242360624"/>
                        </a:ext>
                      </a:extLst>
                    </a:gridCol>
                    <a:gridCol w="758063">
                      <a:extLst>
                        <a:ext uri="{9D8B030D-6E8A-4147-A177-3AD203B41FA5}">
                          <a16:colId xmlns:a16="http://schemas.microsoft.com/office/drawing/2014/main" val="3978276045"/>
                        </a:ext>
                      </a:extLst>
                    </a:gridCol>
                    <a:gridCol w="1243330">
                      <a:extLst>
                        <a:ext uri="{9D8B030D-6E8A-4147-A177-3AD203B41FA5}">
                          <a16:colId xmlns:a16="http://schemas.microsoft.com/office/drawing/2014/main" val="4034103301"/>
                        </a:ext>
                      </a:extLst>
                    </a:gridCol>
                    <a:gridCol w="644842">
                      <a:extLst>
                        <a:ext uri="{9D8B030D-6E8A-4147-A177-3AD203B41FA5}">
                          <a16:colId xmlns:a16="http://schemas.microsoft.com/office/drawing/2014/main" val="1939398186"/>
                        </a:ext>
                      </a:extLst>
                    </a:gridCol>
                  </a:tblGrid>
                  <a:tr h="370840">
                    <a:tc>
                      <a:txBody>
                        <a:bodyPr/>
                        <a:lstStyle/>
                        <a:p>
                          <a:endParaRPr lang="en-US"/>
                        </a:p>
                      </a:txBody>
                      <a:tcPr>
                        <a:blipFill>
                          <a:blip r:embed="rId4"/>
                          <a:stretch>
                            <a:fillRect l="-1667" t="-6897" r="-548333" b="-1717241"/>
                          </a:stretch>
                        </a:blipFill>
                      </a:tcPr>
                    </a:tc>
                    <a:tc>
                      <a:txBody>
                        <a:bodyPr/>
                        <a:lstStyle/>
                        <a:p>
                          <a:endParaRPr lang="en-US"/>
                        </a:p>
                      </a:txBody>
                      <a:tcPr>
                        <a:blipFill>
                          <a:blip r:embed="rId4"/>
                          <a:stretch>
                            <a:fillRect l="-103390" t="-6897" r="-457627" b="-1717241"/>
                          </a:stretch>
                        </a:blipFill>
                      </a:tcPr>
                    </a:tc>
                    <a:tc>
                      <a:txBody>
                        <a:bodyPr/>
                        <a:lstStyle/>
                        <a:p>
                          <a:endParaRPr lang="en-US"/>
                        </a:p>
                      </a:txBody>
                      <a:tcPr>
                        <a:blipFill>
                          <a:blip r:embed="rId4"/>
                          <a:stretch>
                            <a:fillRect l="-200000" t="-6897" r="-350000" b="-1717241"/>
                          </a:stretch>
                        </a:blipFill>
                      </a:tcPr>
                    </a:tc>
                    <a:tc>
                      <a:txBody>
                        <a:bodyPr/>
                        <a:lstStyle/>
                        <a:p>
                          <a:endParaRPr lang="en-US"/>
                        </a:p>
                      </a:txBody>
                      <a:tcPr>
                        <a:blipFill>
                          <a:blip r:embed="rId4"/>
                          <a:stretch>
                            <a:fillRect l="-300000" t="-6897" r="-250000" b="-1717241"/>
                          </a:stretch>
                        </a:blipFill>
                      </a:tcPr>
                    </a:tc>
                    <a:tc gridSpan="2">
                      <a:txBody>
                        <a:bodyPr/>
                        <a:lstStyle/>
                        <a:p>
                          <a:pPr algn="ctr"/>
                          <a:r>
                            <a:rPr lang="en-GB" dirty="0"/>
                            <a:t>Weight</a:t>
                          </a:r>
                        </a:p>
                      </a:txBody>
                      <a:tcPr/>
                    </a:tc>
                    <a:tc hMerge="1">
                      <a:txBody>
                        <a:bodyPr/>
                        <a:lstStyle/>
                        <a:p>
                          <a:endParaRPr lang="en-GB" dirty="0"/>
                        </a:p>
                      </a:txBody>
                      <a:tcPr/>
                    </a:tc>
                    <a:extLst>
                      <a:ext uri="{0D108BD9-81ED-4DB2-BD59-A6C34878D82A}">
                        <a16:rowId xmlns:a16="http://schemas.microsoft.com/office/drawing/2014/main" val="4097144437"/>
                      </a:ext>
                    </a:extLst>
                  </a:tr>
                  <a:tr h="370840">
                    <a:tc>
                      <a:txBody>
                        <a:bodyPr/>
                        <a:lstStyle/>
                        <a:p>
                          <a:endParaRPr lang="en-US"/>
                        </a:p>
                      </a:txBody>
                      <a:tcPr>
                        <a:blipFill>
                          <a:blip r:embed="rId4"/>
                          <a:stretch>
                            <a:fillRect l="-1667" t="-106897" r="-548333" b="-1617241"/>
                          </a:stretch>
                        </a:blipFill>
                      </a:tcPr>
                    </a:tc>
                    <a:tc>
                      <a:txBody>
                        <a:bodyPr/>
                        <a:lstStyle/>
                        <a:p>
                          <a:endParaRPr lang="en-US"/>
                        </a:p>
                      </a:txBody>
                      <a:tcPr>
                        <a:blipFill>
                          <a:blip r:embed="rId4"/>
                          <a:stretch>
                            <a:fillRect l="-103390" t="-106897" r="-457627" b="-1617241"/>
                          </a:stretch>
                        </a:blipFill>
                      </a:tcPr>
                    </a:tc>
                    <a:tc>
                      <a:txBody>
                        <a:bodyPr/>
                        <a:lstStyle/>
                        <a:p>
                          <a:endParaRPr lang="en-US"/>
                        </a:p>
                      </a:txBody>
                      <a:tcPr>
                        <a:blipFill>
                          <a:blip r:embed="rId4"/>
                          <a:stretch>
                            <a:fillRect l="-200000" t="-106897" r="-350000" b="-1617241"/>
                          </a:stretch>
                        </a:blipFill>
                      </a:tcPr>
                    </a:tc>
                    <a:tc>
                      <a:txBody>
                        <a:bodyPr/>
                        <a:lstStyle/>
                        <a:p>
                          <a:endParaRPr lang="en-US"/>
                        </a:p>
                      </a:txBody>
                      <a:tcPr>
                        <a:blipFill>
                          <a:blip r:embed="rId4"/>
                          <a:stretch>
                            <a:fillRect l="-300000" t="-106897" r="-250000" b="-1617241"/>
                          </a:stretch>
                        </a:blipFill>
                      </a:tcPr>
                    </a:tc>
                    <a:tc>
                      <a:txBody>
                        <a:bodyPr/>
                        <a:lstStyle/>
                        <a:p>
                          <a:endParaRPr lang="en-US"/>
                        </a:p>
                      </a:txBody>
                      <a:tcPr>
                        <a:blipFill>
                          <a:blip r:embed="rId4"/>
                          <a:stretch>
                            <a:fillRect l="-244898" t="-106897" r="-53061" b="-1617241"/>
                          </a:stretch>
                        </a:blipFill>
                      </a:tcPr>
                    </a:tc>
                    <a:tc>
                      <a:txBody>
                        <a:bodyPr/>
                        <a:lstStyle/>
                        <a:p>
                          <a:endParaRPr lang="en-US"/>
                        </a:p>
                      </a:txBody>
                      <a:tcPr>
                        <a:blipFill>
                          <a:blip r:embed="rId4"/>
                          <a:stretch>
                            <a:fillRect l="-662745" t="-106897" r="-1961" b="-1617241"/>
                          </a:stretch>
                        </a:blipFill>
                      </a:tcPr>
                    </a:tc>
                    <a:extLst>
                      <a:ext uri="{0D108BD9-81ED-4DB2-BD59-A6C34878D82A}">
                        <a16:rowId xmlns:a16="http://schemas.microsoft.com/office/drawing/2014/main" val="1791603975"/>
                      </a:ext>
                    </a:extLst>
                  </a:tr>
                  <a:tr h="370840">
                    <a:tc>
                      <a:txBody>
                        <a:bodyPr/>
                        <a:lstStyle/>
                        <a:p>
                          <a:endParaRPr lang="en-US"/>
                        </a:p>
                      </a:txBody>
                      <a:tcPr>
                        <a:blipFill>
                          <a:blip r:embed="rId4"/>
                          <a:stretch>
                            <a:fillRect l="-1667" t="-200000" r="-548333" b="-1463333"/>
                          </a:stretch>
                        </a:blipFill>
                      </a:tcPr>
                    </a:tc>
                    <a:tc>
                      <a:txBody>
                        <a:bodyPr/>
                        <a:lstStyle/>
                        <a:p>
                          <a:endParaRPr lang="en-US"/>
                        </a:p>
                      </a:txBody>
                      <a:tcPr>
                        <a:blipFill>
                          <a:blip r:embed="rId4"/>
                          <a:stretch>
                            <a:fillRect l="-103390" t="-200000" r="-457627" b="-1463333"/>
                          </a:stretch>
                        </a:blipFill>
                      </a:tcPr>
                    </a:tc>
                    <a:tc>
                      <a:txBody>
                        <a:bodyPr/>
                        <a:lstStyle/>
                        <a:p>
                          <a:endParaRPr lang="en-US"/>
                        </a:p>
                      </a:txBody>
                      <a:tcPr>
                        <a:blipFill>
                          <a:blip r:embed="rId4"/>
                          <a:stretch>
                            <a:fillRect l="-200000" t="-200000" r="-350000" b="-1463333"/>
                          </a:stretch>
                        </a:blipFill>
                      </a:tcPr>
                    </a:tc>
                    <a:tc>
                      <a:txBody>
                        <a:bodyPr/>
                        <a:lstStyle/>
                        <a:p>
                          <a:endParaRPr lang="en-US"/>
                        </a:p>
                      </a:txBody>
                      <a:tcPr>
                        <a:blipFill>
                          <a:blip r:embed="rId4"/>
                          <a:stretch>
                            <a:fillRect l="-300000" t="-200000" r="-250000" b="-1463333"/>
                          </a:stretch>
                        </a:blipFill>
                      </a:tcPr>
                    </a:tc>
                    <a:tc>
                      <a:txBody>
                        <a:bodyPr/>
                        <a:lstStyle/>
                        <a:p>
                          <a:endParaRPr lang="en-US"/>
                        </a:p>
                      </a:txBody>
                      <a:tcPr>
                        <a:blipFill>
                          <a:blip r:embed="rId4"/>
                          <a:stretch>
                            <a:fillRect l="-244898" t="-200000" r="-53061" b="-1463333"/>
                          </a:stretch>
                        </a:blipFill>
                      </a:tcPr>
                    </a:tc>
                    <a:tc>
                      <a:txBody>
                        <a:bodyPr/>
                        <a:lstStyle/>
                        <a:p>
                          <a:endParaRPr lang="en-US"/>
                        </a:p>
                      </a:txBody>
                      <a:tcPr>
                        <a:blipFill>
                          <a:blip r:embed="rId4"/>
                          <a:stretch>
                            <a:fillRect l="-662745" t="-200000" r="-1961" b="-1463333"/>
                          </a:stretch>
                        </a:blipFill>
                      </a:tcPr>
                    </a:tc>
                    <a:extLst>
                      <a:ext uri="{0D108BD9-81ED-4DB2-BD59-A6C34878D82A}">
                        <a16:rowId xmlns:a16="http://schemas.microsoft.com/office/drawing/2014/main" val="2993123789"/>
                      </a:ext>
                    </a:extLst>
                  </a:tr>
                  <a:tr h="370840">
                    <a:tc>
                      <a:txBody>
                        <a:bodyPr/>
                        <a:lstStyle/>
                        <a:p>
                          <a:endParaRPr lang="en-US"/>
                        </a:p>
                      </a:txBody>
                      <a:tcPr>
                        <a:blipFill>
                          <a:blip r:embed="rId4"/>
                          <a:stretch>
                            <a:fillRect l="-1667" t="-310345" r="-548333" b="-1413793"/>
                          </a:stretch>
                        </a:blipFill>
                      </a:tcPr>
                    </a:tc>
                    <a:tc>
                      <a:txBody>
                        <a:bodyPr/>
                        <a:lstStyle/>
                        <a:p>
                          <a:endParaRPr lang="en-US"/>
                        </a:p>
                      </a:txBody>
                      <a:tcPr>
                        <a:blipFill>
                          <a:blip r:embed="rId4"/>
                          <a:stretch>
                            <a:fillRect l="-103390" t="-310345" r="-457627" b="-1413793"/>
                          </a:stretch>
                        </a:blipFill>
                      </a:tcPr>
                    </a:tc>
                    <a:tc>
                      <a:txBody>
                        <a:bodyPr/>
                        <a:lstStyle/>
                        <a:p>
                          <a:endParaRPr lang="en-US"/>
                        </a:p>
                      </a:txBody>
                      <a:tcPr>
                        <a:blipFill>
                          <a:blip r:embed="rId4"/>
                          <a:stretch>
                            <a:fillRect l="-200000" t="-310345" r="-350000" b="-1413793"/>
                          </a:stretch>
                        </a:blipFill>
                      </a:tcPr>
                    </a:tc>
                    <a:tc>
                      <a:txBody>
                        <a:bodyPr/>
                        <a:lstStyle/>
                        <a:p>
                          <a:endParaRPr lang="en-US"/>
                        </a:p>
                      </a:txBody>
                      <a:tcPr>
                        <a:blipFill>
                          <a:blip r:embed="rId4"/>
                          <a:stretch>
                            <a:fillRect l="-300000" t="-310345" r="-250000" b="-1413793"/>
                          </a:stretch>
                        </a:blipFill>
                      </a:tcPr>
                    </a:tc>
                    <a:tc>
                      <a:txBody>
                        <a:bodyPr/>
                        <a:lstStyle/>
                        <a:p>
                          <a:endParaRPr lang="en-US"/>
                        </a:p>
                      </a:txBody>
                      <a:tcPr>
                        <a:blipFill>
                          <a:blip r:embed="rId4"/>
                          <a:stretch>
                            <a:fillRect l="-244898" t="-310345" r="-53061" b="-1413793"/>
                          </a:stretch>
                        </a:blipFill>
                      </a:tcPr>
                    </a:tc>
                    <a:tc>
                      <a:txBody>
                        <a:bodyPr/>
                        <a:lstStyle/>
                        <a:p>
                          <a:endParaRPr lang="en-US"/>
                        </a:p>
                      </a:txBody>
                      <a:tcPr>
                        <a:blipFill>
                          <a:blip r:embed="rId4"/>
                          <a:stretch>
                            <a:fillRect l="-662745" t="-310345" r="-1961" b="-1413793"/>
                          </a:stretch>
                        </a:blipFill>
                      </a:tcPr>
                    </a:tc>
                    <a:extLst>
                      <a:ext uri="{0D108BD9-81ED-4DB2-BD59-A6C34878D82A}">
                        <a16:rowId xmlns:a16="http://schemas.microsoft.com/office/drawing/2014/main" val="3896065191"/>
                      </a:ext>
                    </a:extLst>
                  </a:tr>
                  <a:tr h="370840">
                    <a:tc>
                      <a:txBody>
                        <a:bodyPr/>
                        <a:lstStyle/>
                        <a:p>
                          <a:endParaRPr lang="en-US"/>
                        </a:p>
                      </a:txBody>
                      <a:tcPr>
                        <a:blipFill>
                          <a:blip r:embed="rId4"/>
                          <a:stretch>
                            <a:fillRect l="-1667" t="-410345" r="-548333" b="-1313793"/>
                          </a:stretch>
                        </a:blipFill>
                      </a:tcPr>
                    </a:tc>
                    <a:tc>
                      <a:txBody>
                        <a:bodyPr/>
                        <a:lstStyle/>
                        <a:p>
                          <a:endParaRPr lang="en-US"/>
                        </a:p>
                      </a:txBody>
                      <a:tcPr>
                        <a:blipFill>
                          <a:blip r:embed="rId4"/>
                          <a:stretch>
                            <a:fillRect l="-103390" t="-410345" r="-457627" b="-1313793"/>
                          </a:stretch>
                        </a:blipFill>
                      </a:tcPr>
                    </a:tc>
                    <a:tc>
                      <a:txBody>
                        <a:bodyPr/>
                        <a:lstStyle/>
                        <a:p>
                          <a:endParaRPr lang="en-US"/>
                        </a:p>
                      </a:txBody>
                      <a:tcPr>
                        <a:blipFill>
                          <a:blip r:embed="rId4"/>
                          <a:stretch>
                            <a:fillRect l="-200000" t="-410345" r="-350000" b="-1313793"/>
                          </a:stretch>
                        </a:blipFill>
                      </a:tcPr>
                    </a:tc>
                    <a:tc>
                      <a:txBody>
                        <a:bodyPr/>
                        <a:lstStyle/>
                        <a:p>
                          <a:endParaRPr lang="en-US"/>
                        </a:p>
                      </a:txBody>
                      <a:tcPr>
                        <a:blipFill>
                          <a:blip r:embed="rId4"/>
                          <a:stretch>
                            <a:fillRect l="-300000" t="-410345" r="-250000" b="-1313793"/>
                          </a:stretch>
                        </a:blipFill>
                      </a:tcPr>
                    </a:tc>
                    <a:tc>
                      <a:txBody>
                        <a:bodyPr/>
                        <a:lstStyle/>
                        <a:p>
                          <a:endParaRPr lang="en-US"/>
                        </a:p>
                      </a:txBody>
                      <a:tcPr>
                        <a:blipFill>
                          <a:blip r:embed="rId4"/>
                          <a:stretch>
                            <a:fillRect l="-244898" t="-410345" r="-53061" b="-1313793"/>
                          </a:stretch>
                        </a:blipFill>
                      </a:tcPr>
                    </a:tc>
                    <a:tc>
                      <a:txBody>
                        <a:bodyPr/>
                        <a:lstStyle/>
                        <a:p>
                          <a:endParaRPr lang="en-US"/>
                        </a:p>
                      </a:txBody>
                      <a:tcPr>
                        <a:blipFill>
                          <a:blip r:embed="rId4"/>
                          <a:stretch>
                            <a:fillRect l="-662745" t="-410345" r="-1961" b="-1313793"/>
                          </a:stretch>
                        </a:blipFill>
                      </a:tcPr>
                    </a:tc>
                    <a:extLst>
                      <a:ext uri="{0D108BD9-81ED-4DB2-BD59-A6C34878D82A}">
                        <a16:rowId xmlns:a16="http://schemas.microsoft.com/office/drawing/2014/main" val="1421637439"/>
                      </a:ext>
                    </a:extLst>
                  </a:tr>
                  <a:tr h="370840">
                    <a:tc>
                      <a:txBody>
                        <a:bodyPr/>
                        <a:lstStyle/>
                        <a:p>
                          <a:endParaRPr lang="en-US"/>
                        </a:p>
                      </a:txBody>
                      <a:tcPr>
                        <a:blipFill>
                          <a:blip r:embed="rId4"/>
                          <a:stretch>
                            <a:fillRect l="-1667" t="-510345" r="-548333" b="-1213793"/>
                          </a:stretch>
                        </a:blipFill>
                      </a:tcPr>
                    </a:tc>
                    <a:tc>
                      <a:txBody>
                        <a:bodyPr/>
                        <a:lstStyle/>
                        <a:p>
                          <a:endParaRPr lang="en-US"/>
                        </a:p>
                      </a:txBody>
                      <a:tcPr>
                        <a:blipFill>
                          <a:blip r:embed="rId4"/>
                          <a:stretch>
                            <a:fillRect l="-103390" t="-510345" r="-457627" b="-1213793"/>
                          </a:stretch>
                        </a:blipFill>
                      </a:tcPr>
                    </a:tc>
                    <a:tc>
                      <a:txBody>
                        <a:bodyPr/>
                        <a:lstStyle/>
                        <a:p>
                          <a:endParaRPr lang="en-US"/>
                        </a:p>
                      </a:txBody>
                      <a:tcPr>
                        <a:blipFill>
                          <a:blip r:embed="rId4"/>
                          <a:stretch>
                            <a:fillRect l="-200000" t="-510345" r="-350000" b="-1213793"/>
                          </a:stretch>
                        </a:blipFill>
                      </a:tcPr>
                    </a:tc>
                    <a:tc>
                      <a:txBody>
                        <a:bodyPr/>
                        <a:lstStyle/>
                        <a:p>
                          <a:endParaRPr lang="en-US"/>
                        </a:p>
                      </a:txBody>
                      <a:tcPr>
                        <a:blipFill>
                          <a:blip r:embed="rId4"/>
                          <a:stretch>
                            <a:fillRect l="-300000" t="-510345" r="-250000" b="-1213793"/>
                          </a:stretch>
                        </a:blipFill>
                      </a:tcPr>
                    </a:tc>
                    <a:tc>
                      <a:txBody>
                        <a:bodyPr/>
                        <a:lstStyle/>
                        <a:p>
                          <a:endParaRPr lang="en-US"/>
                        </a:p>
                      </a:txBody>
                      <a:tcPr>
                        <a:blipFill>
                          <a:blip r:embed="rId4"/>
                          <a:stretch>
                            <a:fillRect l="-244898" t="-510345" r="-53061" b="-1213793"/>
                          </a:stretch>
                        </a:blipFill>
                      </a:tcPr>
                    </a:tc>
                    <a:tc>
                      <a:txBody>
                        <a:bodyPr/>
                        <a:lstStyle/>
                        <a:p>
                          <a:endParaRPr lang="en-US"/>
                        </a:p>
                      </a:txBody>
                      <a:tcPr>
                        <a:blipFill>
                          <a:blip r:embed="rId4"/>
                          <a:stretch>
                            <a:fillRect l="-662745" t="-510345" r="-1961" b="-1213793"/>
                          </a:stretch>
                        </a:blipFill>
                      </a:tcPr>
                    </a:tc>
                    <a:extLst>
                      <a:ext uri="{0D108BD9-81ED-4DB2-BD59-A6C34878D82A}">
                        <a16:rowId xmlns:a16="http://schemas.microsoft.com/office/drawing/2014/main" val="1272939568"/>
                      </a:ext>
                    </a:extLst>
                  </a:tr>
                  <a:tr h="370840">
                    <a:tc>
                      <a:txBody>
                        <a:bodyPr/>
                        <a:lstStyle/>
                        <a:p>
                          <a:endParaRPr lang="en-US"/>
                        </a:p>
                      </a:txBody>
                      <a:tcPr>
                        <a:blipFill>
                          <a:blip r:embed="rId4"/>
                          <a:stretch>
                            <a:fillRect l="-1667" t="-590000" r="-548333" b="-1073333"/>
                          </a:stretch>
                        </a:blipFill>
                      </a:tcPr>
                    </a:tc>
                    <a:tc>
                      <a:txBody>
                        <a:bodyPr/>
                        <a:lstStyle/>
                        <a:p>
                          <a:endParaRPr lang="en-US"/>
                        </a:p>
                      </a:txBody>
                      <a:tcPr>
                        <a:blipFill>
                          <a:blip r:embed="rId4"/>
                          <a:stretch>
                            <a:fillRect l="-103390" t="-590000" r="-457627" b="-1073333"/>
                          </a:stretch>
                        </a:blipFill>
                      </a:tcPr>
                    </a:tc>
                    <a:tc>
                      <a:txBody>
                        <a:bodyPr/>
                        <a:lstStyle/>
                        <a:p>
                          <a:endParaRPr lang="en-US"/>
                        </a:p>
                      </a:txBody>
                      <a:tcPr>
                        <a:blipFill>
                          <a:blip r:embed="rId4"/>
                          <a:stretch>
                            <a:fillRect l="-200000" t="-590000" r="-350000" b="-1073333"/>
                          </a:stretch>
                        </a:blipFill>
                      </a:tcPr>
                    </a:tc>
                    <a:tc>
                      <a:txBody>
                        <a:bodyPr/>
                        <a:lstStyle/>
                        <a:p>
                          <a:endParaRPr lang="en-US"/>
                        </a:p>
                      </a:txBody>
                      <a:tcPr>
                        <a:blipFill>
                          <a:blip r:embed="rId4"/>
                          <a:stretch>
                            <a:fillRect l="-300000" t="-590000" r="-250000" b="-1073333"/>
                          </a:stretch>
                        </a:blipFill>
                      </a:tcPr>
                    </a:tc>
                    <a:tc>
                      <a:txBody>
                        <a:bodyPr/>
                        <a:lstStyle/>
                        <a:p>
                          <a:endParaRPr lang="en-US"/>
                        </a:p>
                      </a:txBody>
                      <a:tcPr>
                        <a:blipFill>
                          <a:blip r:embed="rId4"/>
                          <a:stretch>
                            <a:fillRect l="-244898" t="-590000" r="-53061" b="-1073333"/>
                          </a:stretch>
                        </a:blipFill>
                      </a:tcPr>
                    </a:tc>
                    <a:tc>
                      <a:txBody>
                        <a:bodyPr/>
                        <a:lstStyle/>
                        <a:p>
                          <a:endParaRPr lang="en-US"/>
                        </a:p>
                      </a:txBody>
                      <a:tcPr>
                        <a:blipFill>
                          <a:blip r:embed="rId4"/>
                          <a:stretch>
                            <a:fillRect l="-662745" t="-590000" r="-1961" b="-1073333"/>
                          </a:stretch>
                        </a:blipFill>
                      </a:tcPr>
                    </a:tc>
                    <a:extLst>
                      <a:ext uri="{0D108BD9-81ED-4DB2-BD59-A6C34878D82A}">
                        <a16:rowId xmlns:a16="http://schemas.microsoft.com/office/drawing/2014/main" val="3901590415"/>
                      </a:ext>
                    </a:extLst>
                  </a:tr>
                  <a:tr h="370840">
                    <a:tc>
                      <a:txBody>
                        <a:bodyPr/>
                        <a:lstStyle/>
                        <a:p>
                          <a:endParaRPr lang="en-US"/>
                        </a:p>
                      </a:txBody>
                      <a:tcPr>
                        <a:blipFill>
                          <a:blip r:embed="rId4"/>
                          <a:stretch>
                            <a:fillRect l="-1667" t="-713793" r="-548333" b="-1010345"/>
                          </a:stretch>
                        </a:blipFill>
                      </a:tcPr>
                    </a:tc>
                    <a:tc>
                      <a:txBody>
                        <a:bodyPr/>
                        <a:lstStyle/>
                        <a:p>
                          <a:endParaRPr lang="en-US"/>
                        </a:p>
                      </a:txBody>
                      <a:tcPr>
                        <a:blipFill>
                          <a:blip r:embed="rId4"/>
                          <a:stretch>
                            <a:fillRect l="-103390" t="-713793" r="-457627" b="-1010345"/>
                          </a:stretch>
                        </a:blipFill>
                      </a:tcPr>
                    </a:tc>
                    <a:tc>
                      <a:txBody>
                        <a:bodyPr/>
                        <a:lstStyle/>
                        <a:p>
                          <a:endParaRPr lang="en-US"/>
                        </a:p>
                      </a:txBody>
                      <a:tcPr>
                        <a:blipFill>
                          <a:blip r:embed="rId4"/>
                          <a:stretch>
                            <a:fillRect l="-200000" t="-713793" r="-350000" b="-1010345"/>
                          </a:stretch>
                        </a:blipFill>
                      </a:tcPr>
                    </a:tc>
                    <a:tc>
                      <a:txBody>
                        <a:bodyPr/>
                        <a:lstStyle/>
                        <a:p>
                          <a:endParaRPr lang="en-US"/>
                        </a:p>
                      </a:txBody>
                      <a:tcPr>
                        <a:blipFill>
                          <a:blip r:embed="rId4"/>
                          <a:stretch>
                            <a:fillRect l="-300000" t="-713793" r="-250000" b="-1010345"/>
                          </a:stretch>
                        </a:blipFill>
                      </a:tcPr>
                    </a:tc>
                    <a:tc>
                      <a:txBody>
                        <a:bodyPr/>
                        <a:lstStyle/>
                        <a:p>
                          <a:endParaRPr lang="en-US"/>
                        </a:p>
                      </a:txBody>
                      <a:tcPr>
                        <a:blipFill>
                          <a:blip r:embed="rId4"/>
                          <a:stretch>
                            <a:fillRect l="-244898" t="-713793" r="-53061" b="-1010345"/>
                          </a:stretch>
                        </a:blipFill>
                      </a:tcPr>
                    </a:tc>
                    <a:tc>
                      <a:txBody>
                        <a:bodyPr/>
                        <a:lstStyle/>
                        <a:p>
                          <a:endParaRPr lang="en-US"/>
                        </a:p>
                      </a:txBody>
                      <a:tcPr>
                        <a:blipFill>
                          <a:blip r:embed="rId4"/>
                          <a:stretch>
                            <a:fillRect l="-662745" t="-713793" r="-1961" b="-1010345"/>
                          </a:stretch>
                        </a:blipFill>
                      </a:tcPr>
                    </a:tc>
                    <a:extLst>
                      <a:ext uri="{0D108BD9-81ED-4DB2-BD59-A6C34878D82A}">
                        <a16:rowId xmlns:a16="http://schemas.microsoft.com/office/drawing/2014/main" val="2665384803"/>
                      </a:ext>
                    </a:extLst>
                  </a:tr>
                  <a:tr h="370840">
                    <a:tc>
                      <a:txBody>
                        <a:bodyPr/>
                        <a:lstStyle/>
                        <a:p>
                          <a:endParaRPr lang="en-US"/>
                        </a:p>
                      </a:txBody>
                      <a:tcPr>
                        <a:blipFill>
                          <a:blip r:embed="rId4"/>
                          <a:stretch>
                            <a:fillRect l="-1667" t="-813793" r="-548333" b="-910345"/>
                          </a:stretch>
                        </a:blipFill>
                      </a:tcPr>
                    </a:tc>
                    <a:tc>
                      <a:txBody>
                        <a:bodyPr/>
                        <a:lstStyle/>
                        <a:p>
                          <a:endParaRPr lang="en-US"/>
                        </a:p>
                      </a:txBody>
                      <a:tcPr>
                        <a:blipFill>
                          <a:blip r:embed="rId4"/>
                          <a:stretch>
                            <a:fillRect l="-103390" t="-813793" r="-457627" b="-910345"/>
                          </a:stretch>
                        </a:blipFill>
                      </a:tcPr>
                    </a:tc>
                    <a:tc>
                      <a:txBody>
                        <a:bodyPr/>
                        <a:lstStyle/>
                        <a:p>
                          <a:endParaRPr lang="en-US"/>
                        </a:p>
                      </a:txBody>
                      <a:tcPr>
                        <a:blipFill>
                          <a:blip r:embed="rId4"/>
                          <a:stretch>
                            <a:fillRect l="-200000" t="-813793" r="-350000" b="-910345"/>
                          </a:stretch>
                        </a:blipFill>
                      </a:tcPr>
                    </a:tc>
                    <a:tc>
                      <a:txBody>
                        <a:bodyPr/>
                        <a:lstStyle/>
                        <a:p>
                          <a:endParaRPr lang="en-US"/>
                        </a:p>
                      </a:txBody>
                      <a:tcPr>
                        <a:blipFill>
                          <a:blip r:embed="rId4"/>
                          <a:stretch>
                            <a:fillRect l="-300000" t="-813793" r="-250000" b="-910345"/>
                          </a:stretch>
                        </a:blipFill>
                      </a:tcPr>
                    </a:tc>
                    <a:tc>
                      <a:txBody>
                        <a:bodyPr/>
                        <a:lstStyle/>
                        <a:p>
                          <a:endParaRPr lang="en-US"/>
                        </a:p>
                      </a:txBody>
                      <a:tcPr>
                        <a:blipFill>
                          <a:blip r:embed="rId4"/>
                          <a:stretch>
                            <a:fillRect l="-244898" t="-813793" r="-53061" b="-910345"/>
                          </a:stretch>
                        </a:blipFill>
                      </a:tcPr>
                    </a:tc>
                    <a:tc>
                      <a:txBody>
                        <a:bodyPr/>
                        <a:lstStyle/>
                        <a:p>
                          <a:endParaRPr lang="en-US"/>
                        </a:p>
                      </a:txBody>
                      <a:tcPr>
                        <a:blipFill>
                          <a:blip r:embed="rId4"/>
                          <a:stretch>
                            <a:fillRect l="-662745" t="-813793" r="-1961" b="-910345"/>
                          </a:stretch>
                        </a:blipFill>
                      </a:tcPr>
                    </a:tc>
                    <a:extLst>
                      <a:ext uri="{0D108BD9-81ED-4DB2-BD59-A6C34878D82A}">
                        <a16:rowId xmlns:a16="http://schemas.microsoft.com/office/drawing/2014/main" val="2096717944"/>
                      </a:ext>
                    </a:extLst>
                  </a:tr>
                  <a:tr h="370840">
                    <a:tc>
                      <a:txBody>
                        <a:bodyPr/>
                        <a:lstStyle/>
                        <a:p>
                          <a:endParaRPr lang="en-US"/>
                        </a:p>
                      </a:txBody>
                      <a:tcPr>
                        <a:blipFill>
                          <a:blip r:embed="rId4"/>
                          <a:stretch>
                            <a:fillRect l="-1667" t="-913793" r="-548333" b="-810345"/>
                          </a:stretch>
                        </a:blipFill>
                      </a:tcPr>
                    </a:tc>
                    <a:tc>
                      <a:txBody>
                        <a:bodyPr/>
                        <a:lstStyle/>
                        <a:p>
                          <a:endParaRPr lang="en-US"/>
                        </a:p>
                      </a:txBody>
                      <a:tcPr>
                        <a:blipFill>
                          <a:blip r:embed="rId4"/>
                          <a:stretch>
                            <a:fillRect l="-103390" t="-913793" r="-457627" b="-810345"/>
                          </a:stretch>
                        </a:blipFill>
                      </a:tcPr>
                    </a:tc>
                    <a:tc>
                      <a:txBody>
                        <a:bodyPr/>
                        <a:lstStyle/>
                        <a:p>
                          <a:endParaRPr lang="en-US"/>
                        </a:p>
                      </a:txBody>
                      <a:tcPr>
                        <a:blipFill>
                          <a:blip r:embed="rId4"/>
                          <a:stretch>
                            <a:fillRect l="-200000" t="-913793" r="-350000" b="-810345"/>
                          </a:stretch>
                        </a:blipFill>
                      </a:tcPr>
                    </a:tc>
                    <a:tc>
                      <a:txBody>
                        <a:bodyPr/>
                        <a:lstStyle/>
                        <a:p>
                          <a:endParaRPr lang="en-US"/>
                        </a:p>
                      </a:txBody>
                      <a:tcPr>
                        <a:blipFill>
                          <a:blip r:embed="rId4"/>
                          <a:stretch>
                            <a:fillRect l="-300000" t="-913793" r="-250000" b="-810345"/>
                          </a:stretch>
                        </a:blipFill>
                      </a:tcPr>
                    </a:tc>
                    <a:tc>
                      <a:txBody>
                        <a:bodyPr/>
                        <a:lstStyle/>
                        <a:p>
                          <a:endParaRPr lang="en-US"/>
                        </a:p>
                      </a:txBody>
                      <a:tcPr>
                        <a:blipFill>
                          <a:blip r:embed="rId4"/>
                          <a:stretch>
                            <a:fillRect l="-244898" t="-913793" r="-53061" b="-810345"/>
                          </a:stretch>
                        </a:blipFill>
                      </a:tcPr>
                    </a:tc>
                    <a:tc>
                      <a:txBody>
                        <a:bodyPr/>
                        <a:lstStyle/>
                        <a:p>
                          <a:endParaRPr lang="en-US"/>
                        </a:p>
                      </a:txBody>
                      <a:tcPr>
                        <a:blipFill>
                          <a:blip r:embed="rId4"/>
                          <a:stretch>
                            <a:fillRect l="-662745" t="-913793" r="-1961" b="-810345"/>
                          </a:stretch>
                        </a:blipFill>
                      </a:tcPr>
                    </a:tc>
                    <a:extLst>
                      <a:ext uri="{0D108BD9-81ED-4DB2-BD59-A6C34878D82A}">
                        <a16:rowId xmlns:a16="http://schemas.microsoft.com/office/drawing/2014/main" val="3992976448"/>
                      </a:ext>
                    </a:extLst>
                  </a:tr>
                  <a:tr h="370840">
                    <a:tc>
                      <a:txBody>
                        <a:bodyPr/>
                        <a:lstStyle/>
                        <a:p>
                          <a:endParaRPr lang="en-US"/>
                        </a:p>
                      </a:txBody>
                      <a:tcPr>
                        <a:blipFill>
                          <a:blip r:embed="rId4"/>
                          <a:stretch>
                            <a:fillRect l="-1667" t="-1013793" r="-548333" b="-710345"/>
                          </a:stretch>
                        </a:blipFill>
                      </a:tcPr>
                    </a:tc>
                    <a:tc>
                      <a:txBody>
                        <a:bodyPr/>
                        <a:lstStyle/>
                        <a:p>
                          <a:endParaRPr lang="en-US"/>
                        </a:p>
                      </a:txBody>
                      <a:tcPr>
                        <a:blipFill>
                          <a:blip r:embed="rId4"/>
                          <a:stretch>
                            <a:fillRect l="-103390" t="-1013793" r="-457627" b="-710345"/>
                          </a:stretch>
                        </a:blipFill>
                      </a:tcPr>
                    </a:tc>
                    <a:tc>
                      <a:txBody>
                        <a:bodyPr/>
                        <a:lstStyle/>
                        <a:p>
                          <a:endParaRPr lang="en-US"/>
                        </a:p>
                      </a:txBody>
                      <a:tcPr>
                        <a:blipFill>
                          <a:blip r:embed="rId4"/>
                          <a:stretch>
                            <a:fillRect l="-200000" t="-1013793" r="-350000" b="-710345"/>
                          </a:stretch>
                        </a:blipFill>
                      </a:tcPr>
                    </a:tc>
                    <a:tc>
                      <a:txBody>
                        <a:bodyPr/>
                        <a:lstStyle/>
                        <a:p>
                          <a:endParaRPr lang="en-US"/>
                        </a:p>
                      </a:txBody>
                      <a:tcPr>
                        <a:blipFill>
                          <a:blip r:embed="rId4"/>
                          <a:stretch>
                            <a:fillRect l="-300000" t="-1013793" r="-250000" b="-710345"/>
                          </a:stretch>
                        </a:blipFill>
                      </a:tcPr>
                    </a:tc>
                    <a:tc>
                      <a:txBody>
                        <a:bodyPr/>
                        <a:lstStyle/>
                        <a:p>
                          <a:endParaRPr lang="en-US"/>
                        </a:p>
                      </a:txBody>
                      <a:tcPr>
                        <a:blipFill>
                          <a:blip r:embed="rId4"/>
                          <a:stretch>
                            <a:fillRect l="-244898" t="-1013793" r="-53061" b="-710345"/>
                          </a:stretch>
                        </a:blipFill>
                      </a:tcPr>
                    </a:tc>
                    <a:tc>
                      <a:txBody>
                        <a:bodyPr/>
                        <a:lstStyle/>
                        <a:p>
                          <a:endParaRPr lang="en-US"/>
                        </a:p>
                      </a:txBody>
                      <a:tcPr>
                        <a:blipFill>
                          <a:blip r:embed="rId4"/>
                          <a:stretch>
                            <a:fillRect l="-662745" t="-1013793" r="-1961" b="-710345"/>
                          </a:stretch>
                        </a:blipFill>
                      </a:tcPr>
                    </a:tc>
                    <a:extLst>
                      <a:ext uri="{0D108BD9-81ED-4DB2-BD59-A6C34878D82A}">
                        <a16:rowId xmlns:a16="http://schemas.microsoft.com/office/drawing/2014/main" val="724282210"/>
                      </a:ext>
                    </a:extLst>
                  </a:tr>
                  <a:tr h="370840">
                    <a:tc>
                      <a:txBody>
                        <a:bodyPr/>
                        <a:lstStyle/>
                        <a:p>
                          <a:endParaRPr lang="en-US"/>
                        </a:p>
                      </a:txBody>
                      <a:tcPr>
                        <a:blipFill>
                          <a:blip r:embed="rId4"/>
                          <a:stretch>
                            <a:fillRect l="-1667" t="-1076667" r="-548333" b="-586667"/>
                          </a:stretch>
                        </a:blipFill>
                      </a:tcPr>
                    </a:tc>
                    <a:tc>
                      <a:txBody>
                        <a:bodyPr/>
                        <a:lstStyle/>
                        <a:p>
                          <a:endParaRPr lang="en-US"/>
                        </a:p>
                      </a:txBody>
                      <a:tcPr>
                        <a:blipFill>
                          <a:blip r:embed="rId4"/>
                          <a:stretch>
                            <a:fillRect l="-103390" t="-1076667" r="-457627" b="-586667"/>
                          </a:stretch>
                        </a:blipFill>
                      </a:tcPr>
                    </a:tc>
                    <a:tc>
                      <a:txBody>
                        <a:bodyPr/>
                        <a:lstStyle/>
                        <a:p>
                          <a:endParaRPr lang="en-US"/>
                        </a:p>
                      </a:txBody>
                      <a:tcPr>
                        <a:blipFill>
                          <a:blip r:embed="rId4"/>
                          <a:stretch>
                            <a:fillRect l="-200000" t="-1076667" r="-350000" b="-586667"/>
                          </a:stretch>
                        </a:blipFill>
                      </a:tcPr>
                    </a:tc>
                    <a:tc>
                      <a:txBody>
                        <a:bodyPr/>
                        <a:lstStyle/>
                        <a:p>
                          <a:endParaRPr lang="en-US"/>
                        </a:p>
                      </a:txBody>
                      <a:tcPr>
                        <a:blipFill>
                          <a:blip r:embed="rId4"/>
                          <a:stretch>
                            <a:fillRect l="-300000" t="-1076667" r="-250000" b="-586667"/>
                          </a:stretch>
                        </a:blipFill>
                      </a:tcPr>
                    </a:tc>
                    <a:tc>
                      <a:txBody>
                        <a:bodyPr/>
                        <a:lstStyle/>
                        <a:p>
                          <a:endParaRPr lang="en-US"/>
                        </a:p>
                      </a:txBody>
                      <a:tcPr>
                        <a:blipFill>
                          <a:blip r:embed="rId4"/>
                          <a:stretch>
                            <a:fillRect l="-244898" t="-1076667" r="-53061" b="-586667"/>
                          </a:stretch>
                        </a:blipFill>
                      </a:tcPr>
                    </a:tc>
                    <a:tc>
                      <a:txBody>
                        <a:bodyPr/>
                        <a:lstStyle/>
                        <a:p>
                          <a:endParaRPr lang="en-US"/>
                        </a:p>
                      </a:txBody>
                      <a:tcPr>
                        <a:blipFill>
                          <a:blip r:embed="rId4"/>
                          <a:stretch>
                            <a:fillRect l="-662745" t="-1076667" r="-1961" b="-586667"/>
                          </a:stretch>
                        </a:blipFill>
                      </a:tcPr>
                    </a:tc>
                    <a:extLst>
                      <a:ext uri="{0D108BD9-81ED-4DB2-BD59-A6C34878D82A}">
                        <a16:rowId xmlns:a16="http://schemas.microsoft.com/office/drawing/2014/main" val="1413887648"/>
                      </a:ext>
                    </a:extLst>
                  </a:tr>
                  <a:tr h="370840">
                    <a:tc>
                      <a:txBody>
                        <a:bodyPr/>
                        <a:lstStyle/>
                        <a:p>
                          <a:endParaRPr lang="en-US"/>
                        </a:p>
                      </a:txBody>
                      <a:tcPr>
                        <a:blipFill>
                          <a:blip r:embed="rId4"/>
                          <a:stretch>
                            <a:fillRect l="-1667" t="-1217241" r="-548333" b="-506897"/>
                          </a:stretch>
                        </a:blipFill>
                      </a:tcPr>
                    </a:tc>
                    <a:tc>
                      <a:txBody>
                        <a:bodyPr/>
                        <a:lstStyle/>
                        <a:p>
                          <a:endParaRPr lang="en-US"/>
                        </a:p>
                      </a:txBody>
                      <a:tcPr>
                        <a:blipFill>
                          <a:blip r:embed="rId4"/>
                          <a:stretch>
                            <a:fillRect l="-103390" t="-1217241" r="-457627" b="-506897"/>
                          </a:stretch>
                        </a:blipFill>
                      </a:tcPr>
                    </a:tc>
                    <a:tc>
                      <a:txBody>
                        <a:bodyPr/>
                        <a:lstStyle/>
                        <a:p>
                          <a:endParaRPr lang="en-US"/>
                        </a:p>
                      </a:txBody>
                      <a:tcPr>
                        <a:blipFill>
                          <a:blip r:embed="rId4"/>
                          <a:stretch>
                            <a:fillRect l="-200000" t="-1217241" r="-350000" b="-506897"/>
                          </a:stretch>
                        </a:blipFill>
                      </a:tcPr>
                    </a:tc>
                    <a:tc>
                      <a:txBody>
                        <a:bodyPr/>
                        <a:lstStyle/>
                        <a:p>
                          <a:endParaRPr lang="en-US"/>
                        </a:p>
                      </a:txBody>
                      <a:tcPr>
                        <a:blipFill>
                          <a:blip r:embed="rId4"/>
                          <a:stretch>
                            <a:fillRect l="-300000" t="-1217241" r="-250000" b="-506897"/>
                          </a:stretch>
                        </a:blipFill>
                      </a:tcPr>
                    </a:tc>
                    <a:tc>
                      <a:txBody>
                        <a:bodyPr/>
                        <a:lstStyle/>
                        <a:p>
                          <a:endParaRPr lang="en-US"/>
                        </a:p>
                      </a:txBody>
                      <a:tcPr>
                        <a:blipFill>
                          <a:blip r:embed="rId4"/>
                          <a:stretch>
                            <a:fillRect l="-244898" t="-1217241" r="-53061" b="-506897"/>
                          </a:stretch>
                        </a:blipFill>
                      </a:tcPr>
                    </a:tc>
                    <a:tc>
                      <a:txBody>
                        <a:bodyPr/>
                        <a:lstStyle/>
                        <a:p>
                          <a:endParaRPr lang="en-US"/>
                        </a:p>
                      </a:txBody>
                      <a:tcPr>
                        <a:blipFill>
                          <a:blip r:embed="rId4"/>
                          <a:stretch>
                            <a:fillRect l="-662745" t="-1217241" r="-1961" b="-506897"/>
                          </a:stretch>
                        </a:blipFill>
                      </a:tcPr>
                    </a:tc>
                    <a:extLst>
                      <a:ext uri="{0D108BD9-81ED-4DB2-BD59-A6C34878D82A}">
                        <a16:rowId xmlns:a16="http://schemas.microsoft.com/office/drawing/2014/main" val="4093371783"/>
                      </a:ext>
                    </a:extLst>
                  </a:tr>
                  <a:tr h="370840">
                    <a:tc>
                      <a:txBody>
                        <a:bodyPr/>
                        <a:lstStyle/>
                        <a:p>
                          <a:endParaRPr lang="en-US"/>
                        </a:p>
                      </a:txBody>
                      <a:tcPr>
                        <a:blipFill>
                          <a:blip r:embed="rId4"/>
                          <a:stretch>
                            <a:fillRect l="-1667" t="-1317241" r="-548333" b="-406897"/>
                          </a:stretch>
                        </a:blipFill>
                      </a:tcPr>
                    </a:tc>
                    <a:tc>
                      <a:txBody>
                        <a:bodyPr/>
                        <a:lstStyle/>
                        <a:p>
                          <a:endParaRPr lang="en-US"/>
                        </a:p>
                      </a:txBody>
                      <a:tcPr>
                        <a:blipFill>
                          <a:blip r:embed="rId4"/>
                          <a:stretch>
                            <a:fillRect l="-103390" t="-1317241" r="-457627" b="-406897"/>
                          </a:stretch>
                        </a:blipFill>
                      </a:tcPr>
                    </a:tc>
                    <a:tc>
                      <a:txBody>
                        <a:bodyPr/>
                        <a:lstStyle/>
                        <a:p>
                          <a:endParaRPr lang="en-US"/>
                        </a:p>
                      </a:txBody>
                      <a:tcPr>
                        <a:blipFill>
                          <a:blip r:embed="rId4"/>
                          <a:stretch>
                            <a:fillRect l="-200000" t="-1317241" r="-350000" b="-406897"/>
                          </a:stretch>
                        </a:blipFill>
                      </a:tcPr>
                    </a:tc>
                    <a:tc>
                      <a:txBody>
                        <a:bodyPr/>
                        <a:lstStyle/>
                        <a:p>
                          <a:endParaRPr lang="en-US"/>
                        </a:p>
                      </a:txBody>
                      <a:tcPr>
                        <a:blipFill>
                          <a:blip r:embed="rId4"/>
                          <a:stretch>
                            <a:fillRect l="-300000" t="-1317241" r="-250000" b="-406897"/>
                          </a:stretch>
                        </a:blipFill>
                      </a:tcPr>
                    </a:tc>
                    <a:tc>
                      <a:txBody>
                        <a:bodyPr/>
                        <a:lstStyle/>
                        <a:p>
                          <a:endParaRPr lang="en-US"/>
                        </a:p>
                      </a:txBody>
                      <a:tcPr>
                        <a:blipFill>
                          <a:blip r:embed="rId4"/>
                          <a:stretch>
                            <a:fillRect l="-244898" t="-1317241" r="-53061" b="-406897"/>
                          </a:stretch>
                        </a:blipFill>
                      </a:tcPr>
                    </a:tc>
                    <a:tc>
                      <a:txBody>
                        <a:bodyPr/>
                        <a:lstStyle/>
                        <a:p>
                          <a:endParaRPr lang="en-US"/>
                        </a:p>
                      </a:txBody>
                      <a:tcPr>
                        <a:blipFill>
                          <a:blip r:embed="rId4"/>
                          <a:stretch>
                            <a:fillRect l="-662745" t="-1317241" r="-1961" b="-406897"/>
                          </a:stretch>
                        </a:blipFill>
                      </a:tcPr>
                    </a:tc>
                    <a:extLst>
                      <a:ext uri="{0D108BD9-81ED-4DB2-BD59-A6C34878D82A}">
                        <a16:rowId xmlns:a16="http://schemas.microsoft.com/office/drawing/2014/main" val="1348769737"/>
                      </a:ext>
                    </a:extLst>
                  </a:tr>
                  <a:tr h="370840">
                    <a:tc>
                      <a:txBody>
                        <a:bodyPr/>
                        <a:lstStyle/>
                        <a:p>
                          <a:endParaRPr lang="en-US"/>
                        </a:p>
                      </a:txBody>
                      <a:tcPr>
                        <a:blipFill>
                          <a:blip r:embed="rId4"/>
                          <a:stretch>
                            <a:fillRect l="-1667" t="-1417241" r="-548333" b="-306897"/>
                          </a:stretch>
                        </a:blipFill>
                      </a:tcPr>
                    </a:tc>
                    <a:tc>
                      <a:txBody>
                        <a:bodyPr/>
                        <a:lstStyle/>
                        <a:p>
                          <a:endParaRPr lang="en-US"/>
                        </a:p>
                      </a:txBody>
                      <a:tcPr>
                        <a:blipFill>
                          <a:blip r:embed="rId4"/>
                          <a:stretch>
                            <a:fillRect l="-103390" t="-1417241" r="-457627" b="-306897"/>
                          </a:stretch>
                        </a:blipFill>
                      </a:tcPr>
                    </a:tc>
                    <a:tc>
                      <a:txBody>
                        <a:bodyPr/>
                        <a:lstStyle/>
                        <a:p>
                          <a:endParaRPr lang="en-US"/>
                        </a:p>
                      </a:txBody>
                      <a:tcPr>
                        <a:blipFill>
                          <a:blip r:embed="rId4"/>
                          <a:stretch>
                            <a:fillRect l="-200000" t="-1417241" r="-350000" b="-306897"/>
                          </a:stretch>
                        </a:blipFill>
                      </a:tcPr>
                    </a:tc>
                    <a:tc>
                      <a:txBody>
                        <a:bodyPr/>
                        <a:lstStyle/>
                        <a:p>
                          <a:endParaRPr lang="en-US"/>
                        </a:p>
                      </a:txBody>
                      <a:tcPr>
                        <a:blipFill>
                          <a:blip r:embed="rId4"/>
                          <a:stretch>
                            <a:fillRect l="-300000" t="-1417241" r="-250000" b="-306897"/>
                          </a:stretch>
                        </a:blipFill>
                      </a:tcPr>
                    </a:tc>
                    <a:tc>
                      <a:txBody>
                        <a:bodyPr/>
                        <a:lstStyle/>
                        <a:p>
                          <a:endParaRPr lang="en-US"/>
                        </a:p>
                      </a:txBody>
                      <a:tcPr>
                        <a:blipFill>
                          <a:blip r:embed="rId4"/>
                          <a:stretch>
                            <a:fillRect l="-244898" t="-1417241" r="-53061" b="-306897"/>
                          </a:stretch>
                        </a:blipFill>
                      </a:tcPr>
                    </a:tc>
                    <a:tc>
                      <a:txBody>
                        <a:bodyPr/>
                        <a:lstStyle/>
                        <a:p>
                          <a:endParaRPr lang="en-US"/>
                        </a:p>
                      </a:txBody>
                      <a:tcPr>
                        <a:blipFill>
                          <a:blip r:embed="rId4"/>
                          <a:stretch>
                            <a:fillRect l="-662745" t="-1417241" r="-1961" b="-306897"/>
                          </a:stretch>
                        </a:blipFill>
                      </a:tcPr>
                    </a:tc>
                    <a:extLst>
                      <a:ext uri="{0D108BD9-81ED-4DB2-BD59-A6C34878D82A}">
                        <a16:rowId xmlns:a16="http://schemas.microsoft.com/office/drawing/2014/main" val="1945699281"/>
                      </a:ext>
                    </a:extLst>
                  </a:tr>
                  <a:tr h="370840">
                    <a:tc>
                      <a:txBody>
                        <a:bodyPr/>
                        <a:lstStyle/>
                        <a:p>
                          <a:endParaRPr lang="en-US"/>
                        </a:p>
                      </a:txBody>
                      <a:tcPr>
                        <a:blipFill>
                          <a:blip r:embed="rId4"/>
                          <a:stretch>
                            <a:fillRect l="-1667" t="-1466667" r="-548333" b="-196667"/>
                          </a:stretch>
                        </a:blipFill>
                      </a:tcPr>
                    </a:tc>
                    <a:tc>
                      <a:txBody>
                        <a:bodyPr/>
                        <a:lstStyle/>
                        <a:p>
                          <a:endParaRPr lang="en-US"/>
                        </a:p>
                      </a:txBody>
                      <a:tcPr>
                        <a:blipFill>
                          <a:blip r:embed="rId4"/>
                          <a:stretch>
                            <a:fillRect l="-103390" t="-1466667" r="-457627" b="-196667"/>
                          </a:stretch>
                        </a:blipFill>
                      </a:tcPr>
                    </a:tc>
                    <a:tc>
                      <a:txBody>
                        <a:bodyPr/>
                        <a:lstStyle/>
                        <a:p>
                          <a:endParaRPr lang="en-US"/>
                        </a:p>
                      </a:txBody>
                      <a:tcPr>
                        <a:blipFill>
                          <a:blip r:embed="rId4"/>
                          <a:stretch>
                            <a:fillRect l="-200000" t="-1466667" r="-350000" b="-196667"/>
                          </a:stretch>
                        </a:blipFill>
                      </a:tcPr>
                    </a:tc>
                    <a:tc>
                      <a:txBody>
                        <a:bodyPr/>
                        <a:lstStyle/>
                        <a:p>
                          <a:endParaRPr lang="en-US"/>
                        </a:p>
                      </a:txBody>
                      <a:tcPr>
                        <a:blipFill>
                          <a:blip r:embed="rId4"/>
                          <a:stretch>
                            <a:fillRect l="-300000" t="-1466667" r="-250000" b="-196667"/>
                          </a:stretch>
                        </a:blipFill>
                      </a:tcPr>
                    </a:tc>
                    <a:tc>
                      <a:txBody>
                        <a:bodyPr/>
                        <a:lstStyle/>
                        <a:p>
                          <a:endParaRPr lang="en-US"/>
                        </a:p>
                      </a:txBody>
                      <a:tcPr>
                        <a:blipFill>
                          <a:blip r:embed="rId4"/>
                          <a:stretch>
                            <a:fillRect l="-244898" t="-1466667" r="-53061" b="-196667"/>
                          </a:stretch>
                        </a:blipFill>
                      </a:tcPr>
                    </a:tc>
                    <a:tc>
                      <a:txBody>
                        <a:bodyPr/>
                        <a:lstStyle/>
                        <a:p>
                          <a:endParaRPr lang="en-US"/>
                        </a:p>
                      </a:txBody>
                      <a:tcPr>
                        <a:blipFill>
                          <a:blip r:embed="rId4"/>
                          <a:stretch>
                            <a:fillRect l="-662745" t="-1466667" r="-1961" b="-196667"/>
                          </a:stretch>
                        </a:blipFill>
                      </a:tcPr>
                    </a:tc>
                    <a:extLst>
                      <a:ext uri="{0D108BD9-81ED-4DB2-BD59-A6C34878D82A}">
                        <a16:rowId xmlns:a16="http://schemas.microsoft.com/office/drawing/2014/main" val="2988129820"/>
                      </a:ext>
                    </a:extLst>
                  </a:tr>
                  <a:tr h="370840">
                    <a:tc>
                      <a:txBody>
                        <a:bodyPr/>
                        <a:lstStyle/>
                        <a:p>
                          <a:endParaRPr lang="en-US"/>
                        </a:p>
                      </a:txBody>
                      <a:tcPr>
                        <a:blipFill>
                          <a:blip r:embed="rId4"/>
                          <a:stretch>
                            <a:fillRect l="-1667" t="-1620690" r="-548333" b="-103448"/>
                          </a:stretch>
                        </a:blipFill>
                      </a:tcPr>
                    </a:tc>
                    <a:tc>
                      <a:txBody>
                        <a:bodyPr/>
                        <a:lstStyle/>
                        <a:p>
                          <a:endParaRPr lang="en-US"/>
                        </a:p>
                      </a:txBody>
                      <a:tcPr>
                        <a:blipFill>
                          <a:blip r:embed="rId4"/>
                          <a:stretch>
                            <a:fillRect l="-103390" t="-1620690" r="-457627" b="-103448"/>
                          </a:stretch>
                        </a:blipFill>
                      </a:tcPr>
                    </a:tc>
                    <a:tc>
                      <a:txBody>
                        <a:bodyPr/>
                        <a:lstStyle/>
                        <a:p>
                          <a:endParaRPr lang="en-US"/>
                        </a:p>
                      </a:txBody>
                      <a:tcPr>
                        <a:blipFill>
                          <a:blip r:embed="rId4"/>
                          <a:stretch>
                            <a:fillRect l="-200000" t="-1620690" r="-350000" b="-103448"/>
                          </a:stretch>
                        </a:blipFill>
                      </a:tcPr>
                    </a:tc>
                    <a:tc>
                      <a:txBody>
                        <a:bodyPr/>
                        <a:lstStyle/>
                        <a:p>
                          <a:endParaRPr lang="en-US"/>
                        </a:p>
                      </a:txBody>
                      <a:tcPr>
                        <a:blipFill>
                          <a:blip r:embed="rId4"/>
                          <a:stretch>
                            <a:fillRect l="-300000" t="-1620690" r="-250000" b="-103448"/>
                          </a:stretch>
                        </a:blipFill>
                      </a:tcPr>
                    </a:tc>
                    <a:tc>
                      <a:txBody>
                        <a:bodyPr/>
                        <a:lstStyle/>
                        <a:p>
                          <a:endParaRPr lang="en-US"/>
                        </a:p>
                      </a:txBody>
                      <a:tcPr>
                        <a:blipFill>
                          <a:blip r:embed="rId4"/>
                          <a:stretch>
                            <a:fillRect l="-244898" t="-1620690" r="-53061" b="-103448"/>
                          </a:stretch>
                        </a:blipFill>
                      </a:tcPr>
                    </a:tc>
                    <a:tc>
                      <a:txBody>
                        <a:bodyPr/>
                        <a:lstStyle/>
                        <a:p>
                          <a:endParaRPr lang="en-US"/>
                        </a:p>
                      </a:txBody>
                      <a:tcPr>
                        <a:blipFill>
                          <a:blip r:embed="rId4"/>
                          <a:stretch>
                            <a:fillRect l="-662745" t="-1620690" r="-1961" b="-103448"/>
                          </a:stretch>
                        </a:blipFill>
                      </a:tcPr>
                    </a:tc>
                    <a:extLst>
                      <a:ext uri="{0D108BD9-81ED-4DB2-BD59-A6C34878D82A}">
                        <a16:rowId xmlns:a16="http://schemas.microsoft.com/office/drawing/2014/main" val="1423602959"/>
                      </a:ext>
                    </a:extLst>
                  </a:tr>
                  <a:tr h="370840">
                    <a:tc>
                      <a:txBody>
                        <a:bodyPr/>
                        <a:lstStyle/>
                        <a:p>
                          <a:endParaRPr lang="en-GB" dirty="0"/>
                        </a:p>
                      </a:txBody>
                      <a:tcPr/>
                    </a:tc>
                    <a:tc>
                      <a:txBody>
                        <a:bodyPr/>
                        <a:lstStyle/>
                        <a:p>
                          <a:endParaRPr lang="en-GB" dirty="0"/>
                        </a:p>
                      </a:txBody>
                      <a:tcPr/>
                    </a:tc>
                    <a:tc>
                      <a:txBody>
                        <a:bodyPr/>
                        <a:lstStyle/>
                        <a:p>
                          <a:endParaRPr lang="en-GB" dirty="0"/>
                        </a:p>
                      </a:txBody>
                      <a:tcPr/>
                    </a:tc>
                    <a:tc>
                      <a:txBody>
                        <a:bodyPr/>
                        <a:lstStyle/>
                        <a:p>
                          <a:endParaRPr lang="en-GB" dirty="0"/>
                        </a:p>
                      </a:txBody>
                      <a:tcPr/>
                    </a:tc>
                    <a:tc>
                      <a:txBody>
                        <a:bodyPr/>
                        <a:lstStyle/>
                        <a:p>
                          <a:endParaRPr lang="en-US"/>
                        </a:p>
                      </a:txBody>
                      <a:tcPr>
                        <a:blipFill>
                          <a:blip r:embed="rId4"/>
                          <a:stretch>
                            <a:fillRect l="-244898" t="-1720690" r="-53061" b="-3448"/>
                          </a:stretch>
                        </a:blipFill>
                      </a:tcPr>
                    </a:tc>
                    <a:tc>
                      <a:txBody>
                        <a:bodyPr/>
                        <a:lstStyle/>
                        <a:p>
                          <a:endParaRPr lang="en-US"/>
                        </a:p>
                      </a:txBody>
                      <a:tcPr>
                        <a:blipFill>
                          <a:blip r:embed="rId4"/>
                          <a:stretch>
                            <a:fillRect l="-662745" t="-1720690" r="-1961" b="-3448"/>
                          </a:stretch>
                        </a:blipFill>
                      </a:tcPr>
                    </a:tc>
                    <a:extLst>
                      <a:ext uri="{0D108BD9-81ED-4DB2-BD59-A6C34878D82A}">
                        <a16:rowId xmlns:a16="http://schemas.microsoft.com/office/drawing/2014/main" val="4176502291"/>
                      </a:ext>
                    </a:extLst>
                  </a:tr>
                </a:tbl>
              </a:graphicData>
            </a:graphic>
          </p:graphicFrame>
        </mc:Fallback>
      </mc:AlternateContent>
    </p:spTree>
    <p:extLst>
      <p:ext uri="{BB962C8B-B14F-4D97-AF65-F5344CB8AC3E}">
        <p14:creationId xmlns:p14="http://schemas.microsoft.com/office/powerpoint/2010/main" val="190782311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238113-8C00-5F4D-A35C-0396DD8FFBE8}"/>
              </a:ext>
            </a:extLst>
          </p:cNvPr>
          <p:cNvSpPr>
            <a:spLocks noGrp="1"/>
          </p:cNvSpPr>
          <p:nvPr>
            <p:ph type="title"/>
          </p:nvPr>
        </p:nvSpPr>
        <p:spPr/>
        <p:txBody>
          <a:bodyPr/>
          <a:lstStyle/>
          <a:p>
            <a:r>
              <a:rPr lang="en-GB" dirty="0"/>
              <a:t>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F7090A3-D241-6247-A60E-D197B5FFB943}"/>
                  </a:ext>
                </a:extLst>
              </p:cNvPr>
              <p:cNvSpPr>
                <a:spLocks noGrp="1"/>
              </p:cNvSpPr>
              <p:nvPr>
                <p:ph idx="1"/>
              </p:nvPr>
            </p:nvSpPr>
            <p:spPr>
              <a:xfrm>
                <a:off x="359626" y="1665066"/>
                <a:ext cx="6149522" cy="4240848"/>
              </a:xfrm>
            </p:spPr>
            <p:txBody>
              <a:bodyPr>
                <a:normAutofit/>
              </a:bodyPr>
              <a:lstStyle/>
              <a:p>
                <a:r>
                  <a:rPr lang="en-GB" dirty="0"/>
                  <a:t>Theory: one sentence</a:t>
                </a:r>
              </a:p>
              <a:p>
                <a:pPr marL="258503" lvl="1" indent="0">
                  <a:buNone/>
                </a:pPr>
                <a14:m>
                  <m:oMathPara xmlns:m="http://schemas.openxmlformats.org/officeDocument/2006/math">
                    <m:oMathParaPr>
                      <m:jc m:val="centerGroup"/>
                    </m:oMathParaPr>
                    <m:oMath xmlns:m="http://schemas.openxmlformats.org/officeDocument/2006/math">
                      <m:r>
                        <a:rPr lang="de-DE" sz="2200" i="1">
                          <a:latin typeface="Cambria Math" panose="02040503050406030204" pitchFamily="18" charset="0"/>
                          <a:ea typeface="Cambria Math" panose="02040503050406030204" pitchFamily="18" charset="0"/>
                        </a:rPr>
                        <m:t>∀</m:t>
                      </m:r>
                      <m:r>
                        <a:rPr lang="de-DE" sz="2200" i="1">
                          <a:latin typeface="Cambria Math" panose="02040503050406030204" pitchFamily="18" charset="0"/>
                          <a:ea typeface="Cambria Math" panose="02040503050406030204" pitchFamily="18" charset="0"/>
                        </a:rPr>
                        <m:t>𝑋</m:t>
                      </m:r>
                      <m:r>
                        <a:rPr lang="de-DE" sz="2200" i="1">
                          <a:latin typeface="Cambria Math" panose="02040503050406030204" pitchFamily="18" charset="0"/>
                          <a:ea typeface="Cambria Math" panose="02040503050406030204" pitchFamily="18" charset="0"/>
                        </a:rPr>
                        <m:t>∈</m:t>
                      </m:r>
                      <m:r>
                        <m:rPr>
                          <m:nor/>
                        </m:rPr>
                        <a:rPr lang="de-DE" sz="2200">
                          <a:latin typeface="Cambria Math" panose="02040503050406030204" pitchFamily="18" charset="0"/>
                          <a:ea typeface="Cambria Math" panose="02040503050406030204" pitchFamily="18" charset="0"/>
                        </a:rPr>
                        <m:t>People</m:t>
                      </m:r>
                      <m:r>
                        <m:rPr>
                          <m:nor/>
                        </m:rPr>
                        <a:rPr lang="de-DE" sz="2200">
                          <a:latin typeface="Cambria Math" panose="02040503050406030204" pitchFamily="18" charset="0"/>
                          <a:ea typeface="Cambria Math" panose="02040503050406030204" pitchFamily="18" charset="0"/>
                        </a:rPr>
                        <m:t> </m:t>
                      </m:r>
                      <m:r>
                        <a:rPr lang="de-DE" sz="2200" i="1">
                          <a:latin typeface="Cambria Math" panose="02040503050406030204" pitchFamily="18" charset="0"/>
                          <a:ea typeface="Cambria Math" panose="02040503050406030204" pitchFamily="18" charset="0"/>
                        </a:rPr>
                        <m:t>:</m:t>
                      </m:r>
                      <m:r>
                        <a:rPr lang="de-DE" sz="2200" i="1">
                          <a:latin typeface="Cambria Math" panose="02040503050406030204" pitchFamily="18" charset="0"/>
                          <a:ea typeface="Cambria Math" panose="02040503050406030204" pitchFamily="18" charset="0"/>
                        </a:rPr>
                        <m:t>𝑠𝑚𝑜𝑘𝑒𝑠</m:t>
                      </m:r>
                      <m:d>
                        <m:dPr>
                          <m:ctrlPr>
                            <a:rPr lang="de-DE" sz="2200" i="1">
                              <a:latin typeface="Cambria Math" panose="02040503050406030204" pitchFamily="18" charset="0"/>
                            </a:rPr>
                          </m:ctrlPr>
                        </m:dPr>
                        <m:e>
                          <m:r>
                            <a:rPr lang="de-DE" sz="2200" i="1">
                              <a:latin typeface="Cambria Math" panose="02040503050406030204" pitchFamily="18" charset="0"/>
                            </a:rPr>
                            <m:t>𝑋</m:t>
                          </m:r>
                        </m:e>
                      </m:d>
                      <m:r>
                        <a:rPr lang="de-DE" sz="2200" i="1">
                          <a:latin typeface="Cambria Math" panose="02040503050406030204" pitchFamily="18" charset="0"/>
                          <a:ea typeface="Cambria Math" panose="02040503050406030204" pitchFamily="18" charset="0"/>
                        </a:rPr>
                        <m:t>⇒</m:t>
                      </m:r>
                      <m:r>
                        <a:rPr lang="de-DE" sz="2200" i="1">
                          <a:latin typeface="Cambria Math" panose="02040503050406030204" pitchFamily="18" charset="0"/>
                          <a:ea typeface="Cambria Math" panose="02040503050406030204" pitchFamily="18" charset="0"/>
                        </a:rPr>
                        <m:t>𝑐𝑎𝑛𝑐𝑒𝑟</m:t>
                      </m:r>
                      <m:d>
                        <m:dPr>
                          <m:ctrlPr>
                            <a:rPr lang="de-DE" sz="2200" i="1">
                              <a:latin typeface="Cambria Math" panose="02040503050406030204" pitchFamily="18" charset="0"/>
                              <a:ea typeface="Cambria Math" panose="02040503050406030204" pitchFamily="18" charset="0"/>
                            </a:rPr>
                          </m:ctrlPr>
                        </m:dPr>
                        <m:e>
                          <m:r>
                            <a:rPr lang="de-DE" sz="2200" i="1">
                              <a:latin typeface="Cambria Math" panose="02040503050406030204" pitchFamily="18" charset="0"/>
                              <a:ea typeface="Cambria Math" panose="02040503050406030204" pitchFamily="18" charset="0"/>
                            </a:rPr>
                            <m:t>𝑋</m:t>
                          </m:r>
                        </m:e>
                      </m:d>
                    </m:oMath>
                  </m:oMathPara>
                </a14:m>
                <a:endParaRPr lang="en-GB" dirty="0"/>
              </a:p>
              <a:p>
                <a:pPr lvl="1"/>
                <a14:m>
                  <m:oMath xmlns:m="http://schemas.openxmlformats.org/officeDocument/2006/math">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2</m:t>
                            </m:r>
                          </m:sub>
                        </m:sSub>
                      </m:e>
                    </m:d>
                  </m:oMath>
                </a14:m>
                <a:endParaRPr lang="en-GB" dirty="0"/>
              </a:p>
              <a:p>
                <a:pPr lvl="1"/>
                <a:r>
                  <a:rPr lang="en-GB" dirty="0"/>
                  <a:t>Weight functions</a:t>
                </a:r>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𝑇</m:t>
                        </m:r>
                      </m:sub>
                    </m:sSub>
                    <m:d>
                      <m:dPr>
                        <m:ctrlPr>
                          <a:rPr lang="de-DE" i="1">
                            <a:latin typeface="Cambria Math" panose="02040503050406030204" pitchFamily="18" charset="0"/>
                          </a:rPr>
                        </m:ctrlPr>
                      </m:dPr>
                      <m:e>
                        <m:r>
                          <a:rPr lang="de-DE" i="1">
                            <a:latin typeface="Cambria Math" panose="02040503050406030204" pitchFamily="18" charset="0"/>
                          </a:rPr>
                          <m:t>𝑠𝑚𝑜𝑘𝑒𝑠</m:t>
                        </m:r>
                        <m:d>
                          <m:dPr>
                            <m:ctrlPr>
                              <a:rPr lang="de-DE" i="1">
                                <a:latin typeface="Cambria Math" panose="02040503050406030204" pitchFamily="18" charset="0"/>
                              </a:rPr>
                            </m:ctrlPr>
                          </m:dPr>
                          <m:e>
                            <m:r>
                              <a:rPr lang="de-DE" i="1">
                                <a:latin typeface="Cambria Math" panose="02040503050406030204" pitchFamily="18" charset="0"/>
                              </a:rPr>
                              <m:t>𝑋</m:t>
                            </m:r>
                          </m:e>
                        </m:d>
                      </m:e>
                    </m:d>
                    <m:r>
                      <a:rPr lang="de-DE" i="1">
                        <a:latin typeface="Cambria Math" panose="02040503050406030204" pitchFamily="18" charset="0"/>
                      </a:rPr>
                      <m:t>=3</m:t>
                    </m:r>
                  </m:oMath>
                </a14:m>
                <a:endParaRPr lang="en-GB" dirty="0"/>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𝐹</m:t>
                        </m:r>
                      </m:sub>
                    </m:sSub>
                    <m:d>
                      <m:dPr>
                        <m:ctrlPr>
                          <a:rPr lang="de-DE" i="1">
                            <a:latin typeface="Cambria Math" panose="02040503050406030204" pitchFamily="18" charset="0"/>
                          </a:rPr>
                        </m:ctrlPr>
                      </m:dPr>
                      <m:e>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𝑠𝑚𝑜𝑘𝑒𝑠</m:t>
                        </m:r>
                        <m:d>
                          <m:dPr>
                            <m:ctrlPr>
                              <a:rPr lang="de-DE" i="1">
                                <a:latin typeface="Cambria Math" panose="02040503050406030204" pitchFamily="18" charset="0"/>
                              </a:rPr>
                            </m:ctrlPr>
                          </m:dPr>
                          <m:e>
                            <m:r>
                              <a:rPr lang="de-DE" i="1">
                                <a:latin typeface="Cambria Math" panose="02040503050406030204" pitchFamily="18" charset="0"/>
                              </a:rPr>
                              <m:t>𝑋</m:t>
                            </m:r>
                          </m:e>
                        </m:d>
                      </m:e>
                    </m:d>
                    <m:r>
                      <a:rPr lang="de-DE" i="1">
                        <a:latin typeface="Cambria Math" panose="02040503050406030204" pitchFamily="18" charset="0"/>
                      </a:rPr>
                      <m:t>=1</m:t>
                    </m:r>
                  </m:oMath>
                </a14:m>
                <a:endParaRPr lang="en-GB" dirty="0"/>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𝑇</m:t>
                        </m:r>
                      </m:sub>
                    </m:sSub>
                    <m:d>
                      <m:dPr>
                        <m:ctrlPr>
                          <a:rPr lang="de-DE" i="1">
                            <a:latin typeface="Cambria Math" panose="02040503050406030204" pitchFamily="18" charset="0"/>
                          </a:rPr>
                        </m:ctrlPr>
                      </m:dPr>
                      <m:e>
                        <m:r>
                          <a:rPr lang="de-DE" i="1">
                            <a:latin typeface="Cambria Math" panose="02040503050406030204" pitchFamily="18" charset="0"/>
                          </a:rPr>
                          <m:t>𝑐𝑎𝑛𝑐𝑒𝑟</m:t>
                        </m:r>
                        <m:d>
                          <m:dPr>
                            <m:ctrlPr>
                              <a:rPr lang="de-DE" i="1">
                                <a:latin typeface="Cambria Math" panose="02040503050406030204" pitchFamily="18" charset="0"/>
                              </a:rPr>
                            </m:ctrlPr>
                          </m:dPr>
                          <m:e>
                            <m:r>
                              <a:rPr lang="de-DE" i="1">
                                <a:latin typeface="Cambria Math" panose="02040503050406030204" pitchFamily="18" charset="0"/>
                              </a:rPr>
                              <m:t>𝑋</m:t>
                            </m:r>
                          </m:e>
                        </m:d>
                      </m:e>
                    </m:d>
                    <m:r>
                      <a:rPr lang="de-DE" i="1">
                        <a:latin typeface="Cambria Math" panose="02040503050406030204" pitchFamily="18" charset="0"/>
                      </a:rPr>
                      <m:t>=6</m:t>
                    </m:r>
                  </m:oMath>
                </a14:m>
                <a:endParaRPr lang="en-GB" dirty="0"/>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𝐹</m:t>
                        </m:r>
                      </m:sub>
                    </m:sSub>
                    <m:d>
                      <m:dPr>
                        <m:ctrlPr>
                          <a:rPr lang="de-DE" i="1">
                            <a:latin typeface="Cambria Math" panose="02040503050406030204" pitchFamily="18" charset="0"/>
                          </a:rPr>
                        </m:ctrlPr>
                      </m:dPr>
                      <m:e>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𝑐𝑎𝑛𝑐𝑒𝑟</m:t>
                        </m:r>
                        <m:d>
                          <m:dPr>
                            <m:ctrlPr>
                              <a:rPr lang="de-DE" i="1">
                                <a:latin typeface="Cambria Math" panose="02040503050406030204" pitchFamily="18" charset="0"/>
                              </a:rPr>
                            </m:ctrlPr>
                          </m:dPr>
                          <m:e>
                            <m:r>
                              <a:rPr lang="de-DE" i="1">
                                <a:latin typeface="Cambria Math" panose="02040503050406030204" pitchFamily="18" charset="0"/>
                              </a:rPr>
                              <m:t>𝑋</m:t>
                            </m:r>
                          </m:e>
                        </m:d>
                      </m:e>
                    </m:d>
                    <m:r>
                      <a:rPr lang="de-DE" i="1">
                        <a:latin typeface="Cambria Math" panose="02040503050406030204" pitchFamily="18" charset="0"/>
                      </a:rPr>
                      <m:t>=2</m:t>
                    </m:r>
                  </m:oMath>
                </a14:m>
                <a:endParaRPr lang="en-GB" dirty="0"/>
              </a:p>
              <a:p>
                <a:pPr lvl="1"/>
                <a:r>
                  <a:rPr lang="en-GB" dirty="0"/>
                  <a:t>Model count: 9 </a:t>
                </a:r>
              </a:p>
              <a:p>
                <a:pPr marL="0" indent="0">
                  <a:buNone/>
                </a:pPr>
                <a:endParaRPr lang="en-GB" i="1" dirty="0">
                  <a:latin typeface="Cambria Math" panose="02040503050406030204" pitchFamily="18" charset="0"/>
                </a:endParaRPr>
              </a:p>
              <a:p>
                <a:pPr lvl="1"/>
                <a:endParaRPr lang="en-GB" dirty="0"/>
              </a:p>
            </p:txBody>
          </p:sp>
        </mc:Choice>
        <mc:Fallback xmlns="">
          <p:sp>
            <p:nvSpPr>
              <p:cNvPr id="3" name="Content Placeholder 2">
                <a:extLst>
                  <a:ext uri="{FF2B5EF4-FFF2-40B4-BE49-F238E27FC236}">
                    <a16:creationId xmlns:a16="http://schemas.microsoft.com/office/drawing/2014/main" id="{5F7090A3-D241-6247-A60E-D197B5FFB943}"/>
                  </a:ext>
                </a:extLst>
              </p:cNvPr>
              <p:cNvSpPr>
                <a:spLocks noGrp="1" noRot="1" noChangeAspect="1" noMove="1" noResize="1" noEditPoints="1" noAdjustHandles="1" noChangeArrowheads="1" noChangeShapeType="1" noTextEdit="1"/>
              </p:cNvSpPr>
              <p:nvPr>
                <p:ph idx="1"/>
              </p:nvPr>
            </p:nvSpPr>
            <p:spPr>
              <a:xfrm>
                <a:off x="359626" y="1665066"/>
                <a:ext cx="6149522" cy="4240848"/>
              </a:xfrm>
              <a:blipFill>
                <a:blip r:embed="rId2"/>
                <a:stretch>
                  <a:fillRect l="-2675"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17249A8C-48DE-B545-895A-E3F62E43BEC8}"/>
              </a:ext>
            </a:extLst>
          </p:cNvPr>
          <p:cNvSpPr>
            <a:spLocks noGrp="1"/>
          </p:cNvSpPr>
          <p:nvPr>
            <p:ph type="sldNum" sz="quarter" idx="4"/>
          </p:nvPr>
        </p:nvSpPr>
        <p:spPr/>
        <p:txBody>
          <a:bodyPr/>
          <a:lstStyle/>
          <a:p>
            <a:fld id="{67C9959E-8E6B-B04C-9955-EA096F41CA7A}" type="slidenum">
              <a:rPr lang="en-GB" smtClean="0"/>
              <a:t>93</a:t>
            </a:fld>
            <a:endParaRPr lang="en-GB"/>
          </a:p>
        </p:txBody>
      </p:sp>
      <mc:AlternateContent xmlns:mc="http://schemas.openxmlformats.org/markup-compatibility/2006" xmlns:a14="http://schemas.microsoft.com/office/drawing/2010/main">
        <mc:Choice Requires="a14">
          <p:sp>
            <p:nvSpPr>
              <p:cNvPr id="6" name="Rectangle 5">
                <a:extLst>
                  <a:ext uri="{FF2B5EF4-FFF2-40B4-BE49-F238E27FC236}">
                    <a16:creationId xmlns:a16="http://schemas.microsoft.com/office/drawing/2014/main" id="{451AE428-E0DC-C841-8E24-22B4C0178C9A}"/>
                  </a:ext>
                </a:extLst>
              </p:cNvPr>
              <p:cNvSpPr/>
              <p:nvPr/>
            </p:nvSpPr>
            <p:spPr>
              <a:xfrm>
                <a:off x="1369688" y="4718704"/>
                <a:ext cx="4572000" cy="1318181"/>
              </a:xfrm>
              <a:prstGeom prst="rect">
                <a:avLst/>
              </a:prstGeom>
            </p:spPr>
            <p:txBody>
              <a:bodyPr>
                <a:spAutoFit/>
              </a:bodyPr>
              <a:lstStyle/>
              <a:p>
                <a:pPr/>
                <a14:m>
                  <m:oMathPara xmlns:m="http://schemas.openxmlformats.org/officeDocument/2006/math">
                    <m:oMathParaPr>
                      <m:jc m:val="centerGroup"/>
                    </m:oMathParaPr>
                    <m:oMath xmlns:m="http://schemas.openxmlformats.org/officeDocument/2006/math">
                      <m:r>
                        <a:rPr lang="en-GB" sz="2000" i="1" dirty="0" smtClean="0">
                          <a:latin typeface="Cambria Math" panose="02040503050406030204" pitchFamily="18" charset="0"/>
                        </a:rPr>
                        <m:t>𝑃</m:t>
                      </m:r>
                      <m:d>
                        <m:dPr>
                          <m:ctrlPr>
                            <a:rPr lang="de-DE" sz="2000" i="1" dirty="0">
                              <a:latin typeface="Cambria Math" panose="02040503050406030204" pitchFamily="18" charset="0"/>
                            </a:rPr>
                          </m:ctrlPr>
                        </m:dPr>
                        <m:e>
                          <m:r>
                            <a:rPr lang="de-DE" sz="2000" i="1" dirty="0">
                              <a:solidFill>
                                <a:srgbClr val="7030A0"/>
                              </a:solidFill>
                              <a:latin typeface="Cambria Math" panose="02040503050406030204" pitchFamily="18" charset="0"/>
                            </a:rPr>
                            <m:t>𝑠</m:t>
                          </m:r>
                          <m:d>
                            <m:dPr>
                              <m:ctrlPr>
                                <a:rPr lang="de-DE" sz="2000" i="1" dirty="0">
                                  <a:solidFill>
                                    <a:srgbClr val="7030A0"/>
                                  </a:solidFill>
                                  <a:latin typeface="Cambria Math" panose="02040503050406030204" pitchFamily="18" charset="0"/>
                                </a:rPr>
                              </m:ctrlPr>
                            </m:dPr>
                            <m:e>
                              <m:sSub>
                                <m:sSubPr>
                                  <m:ctrlPr>
                                    <a:rPr lang="de-DE" sz="2000" i="1" dirty="0">
                                      <a:solidFill>
                                        <a:srgbClr val="7030A0"/>
                                      </a:solidFill>
                                      <a:latin typeface="Cambria Math" panose="02040503050406030204" pitchFamily="18" charset="0"/>
                                    </a:rPr>
                                  </m:ctrlPr>
                                </m:sSubPr>
                                <m:e>
                                  <m:r>
                                    <a:rPr lang="de-DE" sz="2000" i="1" dirty="0">
                                      <a:solidFill>
                                        <a:srgbClr val="7030A0"/>
                                      </a:solidFill>
                                      <a:latin typeface="Cambria Math" panose="02040503050406030204" pitchFamily="18" charset="0"/>
                                    </a:rPr>
                                    <m:t>𝑥</m:t>
                                  </m:r>
                                </m:e>
                                <m:sub>
                                  <m:r>
                                    <a:rPr lang="de-DE" sz="2000" i="1" dirty="0">
                                      <a:solidFill>
                                        <a:srgbClr val="7030A0"/>
                                      </a:solidFill>
                                      <a:latin typeface="Cambria Math" panose="02040503050406030204" pitchFamily="18" charset="0"/>
                                    </a:rPr>
                                    <m:t>1</m:t>
                                  </m:r>
                                </m:sub>
                              </m:sSub>
                            </m:e>
                          </m:d>
                        </m:e>
                      </m:d>
                      <m:r>
                        <m:rPr>
                          <m:aln/>
                        </m:rPr>
                        <a:rPr lang="de-DE" sz="2000" i="1" dirty="0">
                          <a:latin typeface="Cambria Math" panose="02040503050406030204" pitchFamily="18" charset="0"/>
                        </a:rPr>
                        <m:t>=</m:t>
                      </m:r>
                      <m:f>
                        <m:fPr>
                          <m:ctrlPr>
                            <a:rPr lang="de-DE" sz="2000" i="1" dirty="0">
                              <a:latin typeface="Cambria Math" panose="02040503050406030204" pitchFamily="18" charset="0"/>
                              <a:ea typeface="Cambria Math" panose="02040503050406030204" pitchFamily="18" charset="0"/>
                            </a:rPr>
                          </m:ctrlPr>
                        </m:fPr>
                        <m:num>
                          <m:r>
                            <a:rPr lang="en-GB" sz="2000" i="1" dirty="0">
                              <a:latin typeface="Cambria Math" panose="02040503050406030204" pitchFamily="18" charset="0"/>
                            </a:rPr>
                            <m:t>𝑊</m:t>
                          </m:r>
                          <m:r>
                            <a:rPr lang="de-DE" sz="2000" i="1" dirty="0">
                              <a:latin typeface="Cambria Math" panose="02040503050406030204" pitchFamily="18" charset="0"/>
                            </a:rPr>
                            <m:t>𝐹𝑂</m:t>
                          </m:r>
                          <m:r>
                            <a:rPr lang="en-GB" sz="2000" i="1" dirty="0">
                              <a:latin typeface="Cambria Math" panose="02040503050406030204" pitchFamily="18" charset="0"/>
                            </a:rPr>
                            <m:t>𝑀𝐶</m:t>
                          </m:r>
                          <m:d>
                            <m:dPr>
                              <m:ctrlPr>
                                <a:rPr lang="de-DE" sz="2000" i="1" dirty="0">
                                  <a:latin typeface="Cambria Math" panose="02040503050406030204" pitchFamily="18" charset="0"/>
                                </a:rPr>
                              </m:ctrlPr>
                            </m:dPr>
                            <m:e>
                              <m:r>
                                <m:rPr>
                                  <m:sty m:val="p"/>
                                </m:rPr>
                                <a:rPr lang="el-GR" sz="2000" i="1" dirty="0">
                                  <a:latin typeface="Cambria Math" panose="02040503050406030204" pitchFamily="18" charset="0"/>
                                  <a:ea typeface="Cambria Math" panose="02040503050406030204" pitchFamily="18" charset="0"/>
                                </a:rPr>
                                <m:t>Δ</m:t>
                              </m:r>
                              <m:r>
                                <a:rPr lang="de-DE" sz="2000" i="1" dirty="0">
                                  <a:latin typeface="Cambria Math" panose="02040503050406030204" pitchFamily="18" charset="0"/>
                                  <a:ea typeface="Cambria Math" panose="02040503050406030204" pitchFamily="18" charset="0"/>
                                </a:rPr>
                                <m:t>∧</m:t>
                              </m:r>
                              <m:r>
                                <a:rPr lang="de-DE" sz="2000" i="1" dirty="0">
                                  <a:solidFill>
                                    <a:srgbClr val="7030A0"/>
                                  </a:solidFill>
                                  <a:latin typeface="Cambria Math" panose="02040503050406030204" pitchFamily="18" charset="0"/>
                                </a:rPr>
                                <m:t>𝑠</m:t>
                              </m:r>
                              <m:d>
                                <m:dPr>
                                  <m:ctrlPr>
                                    <a:rPr lang="de-DE" sz="2000" i="1" dirty="0">
                                      <a:solidFill>
                                        <a:srgbClr val="7030A0"/>
                                      </a:solidFill>
                                      <a:latin typeface="Cambria Math" panose="02040503050406030204" pitchFamily="18" charset="0"/>
                                    </a:rPr>
                                  </m:ctrlPr>
                                </m:dPr>
                                <m:e>
                                  <m:sSub>
                                    <m:sSubPr>
                                      <m:ctrlPr>
                                        <a:rPr lang="de-DE" sz="2000" i="1" dirty="0">
                                          <a:solidFill>
                                            <a:srgbClr val="7030A0"/>
                                          </a:solidFill>
                                          <a:latin typeface="Cambria Math" panose="02040503050406030204" pitchFamily="18" charset="0"/>
                                        </a:rPr>
                                      </m:ctrlPr>
                                    </m:sSubPr>
                                    <m:e>
                                      <m:r>
                                        <a:rPr lang="de-DE" sz="2000" i="1" dirty="0">
                                          <a:solidFill>
                                            <a:srgbClr val="7030A0"/>
                                          </a:solidFill>
                                          <a:latin typeface="Cambria Math" panose="02040503050406030204" pitchFamily="18" charset="0"/>
                                        </a:rPr>
                                        <m:t>𝑥</m:t>
                                      </m:r>
                                    </m:e>
                                    <m:sub>
                                      <m:r>
                                        <a:rPr lang="de-DE" sz="2000" i="1" dirty="0">
                                          <a:solidFill>
                                            <a:srgbClr val="7030A0"/>
                                          </a:solidFill>
                                          <a:latin typeface="Cambria Math" panose="02040503050406030204" pitchFamily="18" charset="0"/>
                                        </a:rPr>
                                        <m:t>1</m:t>
                                      </m:r>
                                    </m:sub>
                                  </m:sSub>
                                </m:e>
                              </m:d>
                              <m:r>
                                <a:rPr lang="de-DE" sz="2000" i="1" dirty="0">
                                  <a:latin typeface="Cambria Math" panose="02040503050406030204" pitchFamily="18" charset="0"/>
                                  <a:ea typeface="Cambria Math" panose="02040503050406030204" pitchFamily="18" charset="0"/>
                                </a:rPr>
                                <m:t>,</m:t>
                              </m:r>
                              <m:sSub>
                                <m:sSubPr>
                                  <m:ctrlPr>
                                    <a:rPr lang="de-DE" sz="2000" i="1" dirty="0">
                                      <a:latin typeface="Cambria Math" panose="02040503050406030204" pitchFamily="18" charset="0"/>
                                      <a:ea typeface="Cambria Math" panose="02040503050406030204" pitchFamily="18" charset="0"/>
                                    </a:rPr>
                                  </m:ctrlPr>
                                </m:sSubPr>
                                <m:e>
                                  <m:r>
                                    <a:rPr lang="de-DE" sz="2000" i="1" dirty="0">
                                      <a:latin typeface="Cambria Math" panose="02040503050406030204" pitchFamily="18" charset="0"/>
                                      <a:ea typeface="Cambria Math" panose="02040503050406030204" pitchFamily="18" charset="0"/>
                                    </a:rPr>
                                    <m:t>𝑤</m:t>
                                  </m:r>
                                </m:e>
                                <m:sub>
                                  <m:r>
                                    <a:rPr lang="de-DE" sz="2000" i="1" dirty="0">
                                      <a:latin typeface="Cambria Math" panose="02040503050406030204" pitchFamily="18" charset="0"/>
                                      <a:ea typeface="Cambria Math" panose="02040503050406030204" pitchFamily="18" charset="0"/>
                                    </a:rPr>
                                    <m:t>𝑇</m:t>
                                  </m:r>
                                </m:sub>
                              </m:sSub>
                              <m:r>
                                <a:rPr lang="de-DE" sz="2000" i="1" dirty="0">
                                  <a:latin typeface="Cambria Math" panose="02040503050406030204" pitchFamily="18" charset="0"/>
                                  <a:ea typeface="Cambria Math" panose="02040503050406030204" pitchFamily="18" charset="0"/>
                                </a:rPr>
                                <m:t>,</m:t>
                              </m:r>
                              <m:sSub>
                                <m:sSubPr>
                                  <m:ctrlPr>
                                    <a:rPr lang="de-DE" sz="2000" i="1" dirty="0">
                                      <a:latin typeface="Cambria Math" panose="02040503050406030204" pitchFamily="18" charset="0"/>
                                      <a:ea typeface="Cambria Math" panose="02040503050406030204" pitchFamily="18" charset="0"/>
                                    </a:rPr>
                                  </m:ctrlPr>
                                </m:sSubPr>
                                <m:e>
                                  <m:r>
                                    <a:rPr lang="de-DE" sz="2000" i="1" dirty="0">
                                      <a:latin typeface="Cambria Math" panose="02040503050406030204" pitchFamily="18" charset="0"/>
                                      <a:ea typeface="Cambria Math" panose="02040503050406030204" pitchFamily="18" charset="0"/>
                                    </a:rPr>
                                    <m:t>𝑤</m:t>
                                  </m:r>
                                </m:e>
                                <m:sub>
                                  <m:r>
                                    <a:rPr lang="de-DE" sz="2000" i="1" dirty="0">
                                      <a:latin typeface="Cambria Math" panose="02040503050406030204" pitchFamily="18" charset="0"/>
                                      <a:ea typeface="Cambria Math" panose="02040503050406030204" pitchFamily="18" charset="0"/>
                                    </a:rPr>
                                    <m:t>𝐹</m:t>
                                  </m:r>
                                </m:sub>
                              </m:sSub>
                            </m:e>
                          </m:d>
                        </m:num>
                        <m:den>
                          <m:r>
                            <a:rPr lang="en-GB" sz="2000" i="1" dirty="0" smtClean="0">
                              <a:solidFill>
                                <a:schemeClr val="accent6"/>
                              </a:solidFill>
                              <a:latin typeface="Cambria Math" panose="02040503050406030204" pitchFamily="18" charset="0"/>
                            </a:rPr>
                            <m:t>𝑊</m:t>
                          </m:r>
                          <m:r>
                            <a:rPr lang="de-DE" sz="2000" i="1" dirty="0">
                              <a:solidFill>
                                <a:schemeClr val="accent6"/>
                              </a:solidFill>
                              <a:latin typeface="Cambria Math" panose="02040503050406030204" pitchFamily="18" charset="0"/>
                            </a:rPr>
                            <m:t>𝐹𝑂</m:t>
                          </m:r>
                          <m:r>
                            <a:rPr lang="en-GB" sz="2000" i="1" dirty="0">
                              <a:solidFill>
                                <a:schemeClr val="accent6"/>
                              </a:solidFill>
                              <a:latin typeface="Cambria Math" panose="02040503050406030204" pitchFamily="18" charset="0"/>
                            </a:rPr>
                            <m:t>𝑀𝐶</m:t>
                          </m:r>
                          <m:d>
                            <m:dPr>
                              <m:ctrlPr>
                                <a:rPr lang="de-DE" sz="2000" i="1" dirty="0">
                                  <a:solidFill>
                                    <a:schemeClr val="accent6"/>
                                  </a:solidFill>
                                  <a:latin typeface="Cambria Math" panose="02040503050406030204" pitchFamily="18" charset="0"/>
                                </a:rPr>
                              </m:ctrlPr>
                            </m:dPr>
                            <m:e>
                              <m:r>
                                <m:rPr>
                                  <m:sty m:val="p"/>
                                </m:rPr>
                                <a:rPr lang="el-GR" sz="2000" i="1" dirty="0">
                                  <a:solidFill>
                                    <a:schemeClr val="accent6"/>
                                  </a:solidFill>
                                  <a:latin typeface="Cambria Math" panose="02040503050406030204" pitchFamily="18" charset="0"/>
                                  <a:ea typeface="Cambria Math" panose="02040503050406030204" pitchFamily="18" charset="0"/>
                                </a:rPr>
                                <m:t>Δ</m:t>
                              </m:r>
                              <m:r>
                                <a:rPr lang="de-DE" sz="2000" i="1" dirty="0">
                                  <a:solidFill>
                                    <a:schemeClr val="accent6"/>
                                  </a:solidFill>
                                  <a:latin typeface="Cambria Math" panose="02040503050406030204" pitchFamily="18" charset="0"/>
                                  <a:ea typeface="Cambria Math" panose="02040503050406030204" pitchFamily="18" charset="0"/>
                                </a:rPr>
                                <m:t>,</m:t>
                              </m:r>
                              <m:sSub>
                                <m:sSubPr>
                                  <m:ctrlPr>
                                    <a:rPr lang="de-DE" sz="2000" i="1" dirty="0">
                                      <a:solidFill>
                                        <a:schemeClr val="accent6"/>
                                      </a:solidFill>
                                      <a:latin typeface="Cambria Math" panose="02040503050406030204" pitchFamily="18" charset="0"/>
                                      <a:ea typeface="Cambria Math" panose="02040503050406030204" pitchFamily="18" charset="0"/>
                                    </a:rPr>
                                  </m:ctrlPr>
                                </m:sSubPr>
                                <m:e>
                                  <m:r>
                                    <a:rPr lang="de-DE" sz="2000" i="1" dirty="0">
                                      <a:solidFill>
                                        <a:schemeClr val="accent6"/>
                                      </a:solidFill>
                                      <a:latin typeface="Cambria Math" panose="02040503050406030204" pitchFamily="18" charset="0"/>
                                      <a:ea typeface="Cambria Math" panose="02040503050406030204" pitchFamily="18" charset="0"/>
                                    </a:rPr>
                                    <m:t>𝑤</m:t>
                                  </m:r>
                                </m:e>
                                <m:sub>
                                  <m:r>
                                    <a:rPr lang="de-DE" sz="2000" i="1" dirty="0">
                                      <a:solidFill>
                                        <a:schemeClr val="accent6"/>
                                      </a:solidFill>
                                      <a:latin typeface="Cambria Math" panose="02040503050406030204" pitchFamily="18" charset="0"/>
                                      <a:ea typeface="Cambria Math" panose="02040503050406030204" pitchFamily="18" charset="0"/>
                                    </a:rPr>
                                    <m:t>𝑇</m:t>
                                  </m:r>
                                </m:sub>
                              </m:sSub>
                              <m:r>
                                <a:rPr lang="de-DE" sz="2000" i="1" dirty="0">
                                  <a:solidFill>
                                    <a:schemeClr val="accent6"/>
                                  </a:solidFill>
                                  <a:latin typeface="Cambria Math" panose="02040503050406030204" pitchFamily="18" charset="0"/>
                                  <a:ea typeface="Cambria Math" panose="02040503050406030204" pitchFamily="18" charset="0"/>
                                </a:rPr>
                                <m:t>,</m:t>
                              </m:r>
                              <m:sSub>
                                <m:sSubPr>
                                  <m:ctrlPr>
                                    <a:rPr lang="de-DE" sz="2000" i="1" dirty="0">
                                      <a:solidFill>
                                        <a:schemeClr val="accent6"/>
                                      </a:solidFill>
                                      <a:latin typeface="Cambria Math" panose="02040503050406030204" pitchFamily="18" charset="0"/>
                                      <a:ea typeface="Cambria Math" panose="02040503050406030204" pitchFamily="18" charset="0"/>
                                    </a:rPr>
                                  </m:ctrlPr>
                                </m:sSubPr>
                                <m:e>
                                  <m:r>
                                    <a:rPr lang="de-DE" sz="2000" i="1" dirty="0">
                                      <a:solidFill>
                                        <a:schemeClr val="accent6"/>
                                      </a:solidFill>
                                      <a:latin typeface="Cambria Math" panose="02040503050406030204" pitchFamily="18" charset="0"/>
                                      <a:ea typeface="Cambria Math" panose="02040503050406030204" pitchFamily="18" charset="0"/>
                                    </a:rPr>
                                    <m:t>𝑤</m:t>
                                  </m:r>
                                </m:e>
                                <m:sub>
                                  <m:r>
                                    <a:rPr lang="de-DE" sz="2000" i="1" dirty="0">
                                      <a:solidFill>
                                        <a:schemeClr val="accent6"/>
                                      </a:solidFill>
                                      <a:latin typeface="Cambria Math" panose="02040503050406030204" pitchFamily="18" charset="0"/>
                                      <a:ea typeface="Cambria Math" panose="02040503050406030204" pitchFamily="18" charset="0"/>
                                    </a:rPr>
                                    <m:t>𝐹</m:t>
                                  </m:r>
                                </m:sub>
                              </m:sSub>
                            </m:e>
                          </m:d>
                        </m:den>
                      </m:f>
                    </m:oMath>
                    <m:oMath xmlns:m="http://schemas.openxmlformats.org/officeDocument/2006/math">
                      <m:r>
                        <m:rPr>
                          <m:aln/>
                        </m:rPr>
                        <a:rPr lang="de-DE" sz="2000" i="1" dirty="0">
                          <a:latin typeface="Cambria Math" panose="02040503050406030204" pitchFamily="18" charset="0"/>
                          <a:ea typeface="Cambria Math" panose="02040503050406030204" pitchFamily="18" charset="0"/>
                        </a:rPr>
                        <m:t>=</m:t>
                      </m:r>
                      <m:f>
                        <m:fPr>
                          <m:ctrlPr>
                            <a:rPr lang="de-DE" sz="2000" i="1" dirty="0">
                              <a:latin typeface="Cambria Math" panose="02040503050406030204" pitchFamily="18" charset="0"/>
                              <a:ea typeface="Cambria Math" panose="02040503050406030204" pitchFamily="18" charset="0"/>
                            </a:rPr>
                          </m:ctrlPr>
                        </m:fPr>
                        <m:num>
                          <m:r>
                            <a:rPr lang="de-DE" sz="2000" i="1" dirty="0">
                              <a:latin typeface="Cambria Math" panose="02040503050406030204" pitchFamily="18" charset="0"/>
                              <a:ea typeface="Cambria Math" panose="02040503050406030204" pitchFamily="18" charset="0"/>
                            </a:rPr>
                            <m:t>36+108+324</m:t>
                          </m:r>
                        </m:num>
                        <m:den>
                          <m:r>
                            <a:rPr lang="de-DE" sz="2000" i="1" dirty="0" smtClean="0">
                              <a:solidFill>
                                <a:schemeClr val="accent6"/>
                              </a:solidFill>
                              <a:latin typeface="Cambria Math" panose="02040503050406030204" pitchFamily="18" charset="0"/>
                              <a:ea typeface="Cambria Math" panose="02040503050406030204" pitchFamily="18" charset="0"/>
                            </a:rPr>
                            <m:t>676</m:t>
                          </m:r>
                        </m:den>
                      </m:f>
                      <m:r>
                        <a:rPr lang="de-DE" sz="2000" i="1" dirty="0">
                          <a:latin typeface="Cambria Math" panose="02040503050406030204" pitchFamily="18" charset="0"/>
                          <a:ea typeface="Cambria Math" panose="02040503050406030204" pitchFamily="18" charset="0"/>
                        </a:rPr>
                        <m:t>=</m:t>
                      </m:r>
                      <m:f>
                        <m:fPr>
                          <m:ctrlPr>
                            <a:rPr lang="de-DE" sz="2000" i="1" dirty="0">
                              <a:latin typeface="Cambria Math" panose="02040503050406030204" pitchFamily="18" charset="0"/>
                              <a:ea typeface="Cambria Math" panose="02040503050406030204" pitchFamily="18" charset="0"/>
                            </a:rPr>
                          </m:ctrlPr>
                        </m:fPr>
                        <m:num>
                          <m:r>
                            <a:rPr lang="de-DE" sz="2000" i="1" dirty="0">
                              <a:latin typeface="Cambria Math" panose="02040503050406030204" pitchFamily="18" charset="0"/>
                              <a:ea typeface="Cambria Math" panose="02040503050406030204" pitchFamily="18" charset="0"/>
                            </a:rPr>
                            <m:t>468</m:t>
                          </m:r>
                        </m:num>
                        <m:den>
                          <m:r>
                            <a:rPr lang="de-DE" sz="2000" i="1" dirty="0" smtClean="0">
                              <a:solidFill>
                                <a:schemeClr val="accent6"/>
                              </a:solidFill>
                              <a:latin typeface="Cambria Math" panose="02040503050406030204" pitchFamily="18" charset="0"/>
                              <a:ea typeface="Cambria Math" panose="02040503050406030204" pitchFamily="18" charset="0"/>
                            </a:rPr>
                            <m:t>676</m:t>
                          </m:r>
                        </m:den>
                      </m:f>
                      <m:r>
                        <a:rPr lang="de-DE" sz="2000" i="1" dirty="0">
                          <a:latin typeface="Cambria Math" panose="02040503050406030204" pitchFamily="18" charset="0"/>
                          <a:ea typeface="Cambria Math" panose="02040503050406030204" pitchFamily="18" charset="0"/>
                        </a:rPr>
                        <m:t>=0.692</m:t>
                      </m:r>
                    </m:oMath>
                  </m:oMathPara>
                </a14:m>
                <a:endParaRPr lang="en-GB" sz="2000" dirty="0"/>
              </a:p>
            </p:txBody>
          </p:sp>
        </mc:Choice>
        <mc:Fallback xmlns="">
          <p:sp>
            <p:nvSpPr>
              <p:cNvPr id="6" name="Rectangle 5">
                <a:extLst>
                  <a:ext uri="{FF2B5EF4-FFF2-40B4-BE49-F238E27FC236}">
                    <a16:creationId xmlns:a16="http://schemas.microsoft.com/office/drawing/2014/main" id="{451AE428-E0DC-C841-8E24-22B4C0178C9A}"/>
                  </a:ext>
                </a:extLst>
              </p:cNvPr>
              <p:cNvSpPr>
                <a:spLocks noRot="1" noChangeAspect="1" noMove="1" noResize="1" noEditPoints="1" noAdjustHandles="1" noChangeArrowheads="1" noChangeShapeType="1" noTextEdit="1"/>
              </p:cNvSpPr>
              <p:nvPr/>
            </p:nvSpPr>
            <p:spPr>
              <a:xfrm>
                <a:off x="1369688" y="4718704"/>
                <a:ext cx="4572000" cy="1318181"/>
              </a:xfrm>
              <a:prstGeom prst="rect">
                <a:avLst/>
              </a:prstGeom>
              <a:blipFill>
                <a:blip r:embed="rId3"/>
                <a:stretch>
                  <a:fillRect b="-1942"/>
                </a:stretch>
              </a:blipFill>
            </p:spPr>
            <p:txBody>
              <a:bodyPr/>
              <a:lstStyle/>
              <a:p>
                <a:r>
                  <a:rPr lang="en-GB">
                    <a:noFill/>
                  </a:rPr>
                  <a:t> </a:t>
                </a:r>
              </a:p>
            </p:txBody>
          </p:sp>
        </mc:Fallback>
      </mc:AlternateContent>
      <p:sp>
        <p:nvSpPr>
          <p:cNvPr id="7" name="Date Placeholder 6">
            <a:extLst>
              <a:ext uri="{FF2B5EF4-FFF2-40B4-BE49-F238E27FC236}">
                <a16:creationId xmlns:a16="http://schemas.microsoft.com/office/drawing/2014/main" id="{025FFE3E-DCE3-6747-9ACB-ADB2C728FEE6}"/>
              </a:ext>
            </a:extLst>
          </p:cNvPr>
          <p:cNvSpPr>
            <a:spLocks noGrp="1"/>
          </p:cNvSpPr>
          <p:nvPr>
            <p:ph type="dt" sz="half" idx="2"/>
          </p:nvPr>
        </p:nvSpPr>
        <p:spPr/>
        <p:txBody>
          <a:bodyPr/>
          <a:lstStyle/>
          <a:p>
            <a:r>
              <a:rPr lang="en-GB"/>
              <a:t>Exact Inference: FOKC</a:t>
            </a:r>
            <a:endParaRPr lang="en-US" dirty="0"/>
          </a:p>
        </p:txBody>
      </p:sp>
      <p:sp>
        <p:nvSpPr>
          <p:cNvPr id="10" name="Footer Placeholder 9">
            <a:extLst>
              <a:ext uri="{FF2B5EF4-FFF2-40B4-BE49-F238E27FC236}">
                <a16:creationId xmlns:a16="http://schemas.microsoft.com/office/drawing/2014/main" id="{769345EF-B9F3-F742-B9B2-81714A48BC23}"/>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graphicFrame>
            <p:nvGraphicFramePr>
              <p:cNvPr id="16" name="Table 15">
                <a:extLst>
                  <a:ext uri="{FF2B5EF4-FFF2-40B4-BE49-F238E27FC236}">
                    <a16:creationId xmlns:a16="http://schemas.microsoft.com/office/drawing/2014/main" id="{6A59B648-8971-C24D-BF16-1A5BF9B99810}"/>
                  </a:ext>
                </a:extLst>
              </p:cNvPr>
              <p:cNvGraphicFramePr>
                <a:graphicFrameLocks noGrp="1"/>
              </p:cNvGraphicFramePr>
              <p:nvPr/>
            </p:nvGraphicFramePr>
            <p:xfrm>
              <a:off x="6509148" y="119270"/>
              <a:ext cx="4915344" cy="6675120"/>
            </p:xfrm>
            <a:graphic>
              <a:graphicData uri="http://schemas.openxmlformats.org/drawingml/2006/table">
                <a:tbl>
                  <a:tblPr firstRow="1" lastRow="1" bandRow="1">
                    <a:tableStyleId>{073A0DAA-6AF3-43AB-8588-CEC1D06C72B9}</a:tableStyleId>
                  </a:tblPr>
                  <a:tblGrid>
                    <a:gridCol w="755523">
                      <a:extLst>
                        <a:ext uri="{9D8B030D-6E8A-4147-A177-3AD203B41FA5}">
                          <a16:colId xmlns:a16="http://schemas.microsoft.com/office/drawing/2014/main" val="4042736120"/>
                        </a:ext>
                      </a:extLst>
                    </a:gridCol>
                    <a:gridCol w="758063">
                      <a:extLst>
                        <a:ext uri="{9D8B030D-6E8A-4147-A177-3AD203B41FA5}">
                          <a16:colId xmlns:a16="http://schemas.microsoft.com/office/drawing/2014/main" val="3467232439"/>
                        </a:ext>
                      </a:extLst>
                    </a:gridCol>
                    <a:gridCol w="755523">
                      <a:extLst>
                        <a:ext uri="{9D8B030D-6E8A-4147-A177-3AD203B41FA5}">
                          <a16:colId xmlns:a16="http://schemas.microsoft.com/office/drawing/2014/main" val="1242360624"/>
                        </a:ext>
                      </a:extLst>
                    </a:gridCol>
                    <a:gridCol w="758063">
                      <a:extLst>
                        <a:ext uri="{9D8B030D-6E8A-4147-A177-3AD203B41FA5}">
                          <a16:colId xmlns:a16="http://schemas.microsoft.com/office/drawing/2014/main" val="3978276045"/>
                        </a:ext>
                      </a:extLst>
                    </a:gridCol>
                    <a:gridCol w="1243330">
                      <a:extLst>
                        <a:ext uri="{9D8B030D-6E8A-4147-A177-3AD203B41FA5}">
                          <a16:colId xmlns:a16="http://schemas.microsoft.com/office/drawing/2014/main" val="4034103301"/>
                        </a:ext>
                      </a:extLst>
                    </a:gridCol>
                    <a:gridCol w="644842">
                      <a:extLst>
                        <a:ext uri="{9D8B030D-6E8A-4147-A177-3AD203B41FA5}">
                          <a16:colId xmlns:a16="http://schemas.microsoft.com/office/drawing/2014/main" val="1939398186"/>
                        </a:ext>
                      </a:extLst>
                    </a:gridCol>
                  </a:tblGrid>
                  <a:tr h="370840">
                    <a:tc>
                      <a:txBody>
                        <a:bodyPr/>
                        <a:lstStyle/>
                        <a:p>
                          <a:pPr/>
                          <a14:m>
                            <m:oMathPara xmlns:m="http://schemas.openxmlformats.org/officeDocument/2006/math">
                              <m:oMathParaPr>
                                <m:jc m:val="centerGroup"/>
                              </m:oMathParaPr>
                              <m:oMath xmlns:m="http://schemas.openxmlformats.org/officeDocument/2006/math">
                                <m:r>
                                  <a:rPr lang="de-DE" b="0" i="1" u="none" dirty="0" smtClean="0">
                                    <a:latin typeface="Cambria Math" panose="02040503050406030204" pitchFamily="18" charset="0"/>
                                  </a:rPr>
                                  <m:t>𝑠</m:t>
                                </m:r>
                                <m:d>
                                  <m:dPr>
                                    <m:ctrlPr>
                                      <a:rPr lang="de-DE" b="0" i="1" u="none" dirty="0" smtClean="0">
                                        <a:latin typeface="Cambria Math" panose="02040503050406030204" pitchFamily="18" charset="0"/>
                                      </a:rPr>
                                    </m:ctrlPr>
                                  </m:dPr>
                                  <m:e>
                                    <m:sSub>
                                      <m:sSubPr>
                                        <m:ctrlPr>
                                          <a:rPr lang="de-DE" b="0" i="1" u="none" dirty="0" smtClean="0">
                                            <a:latin typeface="Cambria Math" panose="02040503050406030204" pitchFamily="18" charset="0"/>
                                          </a:rPr>
                                        </m:ctrlPr>
                                      </m:sSubPr>
                                      <m:e>
                                        <m:r>
                                          <a:rPr lang="de-DE" b="0" i="1" u="none" dirty="0" smtClean="0">
                                            <a:latin typeface="Cambria Math" panose="02040503050406030204" pitchFamily="18" charset="0"/>
                                          </a:rPr>
                                          <m:t>𝑥</m:t>
                                        </m:r>
                                      </m:e>
                                      <m:sub>
                                        <m:r>
                                          <a:rPr lang="de-DE" b="0" i="1" u="none" dirty="0" smtClean="0">
                                            <a:latin typeface="Cambria Math" panose="02040503050406030204" pitchFamily="18" charset="0"/>
                                          </a:rPr>
                                          <m:t>1</m:t>
                                        </m:r>
                                      </m:sub>
                                    </m:sSub>
                                  </m:e>
                                </m:d>
                              </m:oMath>
                            </m:oMathPara>
                          </a14:m>
                          <a:endParaRPr lang="en-GB" b="0" i="1" u="none" dirty="0"/>
                        </a:p>
                      </a:txBody>
                      <a:tcPr/>
                    </a:tc>
                    <a:tc>
                      <a:txBody>
                        <a:bodyPr/>
                        <a:lstStyle/>
                        <a:p>
                          <a:pPr/>
                          <a14:m>
                            <m:oMathPara xmlns:m="http://schemas.openxmlformats.org/officeDocument/2006/math">
                              <m:oMathParaPr>
                                <m:jc m:val="centerGroup"/>
                              </m:oMathParaPr>
                              <m:oMath xmlns:m="http://schemas.openxmlformats.org/officeDocument/2006/math">
                                <m:r>
                                  <a:rPr lang="de-DE" b="0" i="1" dirty="0" smtClean="0">
                                    <a:latin typeface="Cambria Math" panose="02040503050406030204" pitchFamily="18" charset="0"/>
                                  </a:rPr>
                                  <m:t>𝑐</m:t>
                                </m:r>
                                <m:d>
                                  <m:dPr>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𝑥</m:t>
                                        </m:r>
                                      </m:e>
                                      <m:sub>
                                        <m:r>
                                          <a:rPr lang="de-DE" b="0" i="1" dirty="0" smtClean="0">
                                            <a:latin typeface="Cambria Math" panose="02040503050406030204" pitchFamily="18" charset="0"/>
                                          </a:rPr>
                                          <m:t>1</m:t>
                                        </m:r>
                                      </m:sub>
                                    </m:sSub>
                                  </m:e>
                                </m:d>
                              </m:oMath>
                            </m:oMathPara>
                          </a14:m>
                          <a:endParaRPr lang="en-GB" b="0" i="1" dirty="0"/>
                        </a:p>
                      </a:txBody>
                      <a:tcPr/>
                    </a:tc>
                    <a:tc>
                      <a:txBody>
                        <a:bodyPr/>
                        <a:lstStyle/>
                        <a:p>
                          <a:pPr/>
                          <a14:m>
                            <m:oMathPara xmlns:m="http://schemas.openxmlformats.org/officeDocument/2006/math">
                              <m:oMathParaPr>
                                <m:jc m:val="centerGroup"/>
                              </m:oMathParaPr>
                              <m:oMath xmlns:m="http://schemas.openxmlformats.org/officeDocument/2006/math">
                                <m:r>
                                  <a:rPr lang="de-DE" b="0" i="1" u="none" dirty="0" smtClean="0">
                                    <a:latin typeface="Cambria Math" panose="02040503050406030204" pitchFamily="18" charset="0"/>
                                  </a:rPr>
                                  <m:t>𝑠</m:t>
                                </m:r>
                                <m:d>
                                  <m:dPr>
                                    <m:ctrlPr>
                                      <a:rPr lang="de-DE" b="0" i="1" u="none" dirty="0" smtClean="0">
                                        <a:latin typeface="Cambria Math" panose="02040503050406030204" pitchFamily="18" charset="0"/>
                                      </a:rPr>
                                    </m:ctrlPr>
                                  </m:dPr>
                                  <m:e>
                                    <m:sSub>
                                      <m:sSubPr>
                                        <m:ctrlPr>
                                          <a:rPr lang="de-DE" b="0" i="1" u="none" dirty="0" smtClean="0">
                                            <a:latin typeface="Cambria Math" panose="02040503050406030204" pitchFamily="18" charset="0"/>
                                          </a:rPr>
                                        </m:ctrlPr>
                                      </m:sSubPr>
                                      <m:e>
                                        <m:r>
                                          <a:rPr lang="de-DE" b="0" i="1" u="none" dirty="0" smtClean="0">
                                            <a:latin typeface="Cambria Math" panose="02040503050406030204" pitchFamily="18" charset="0"/>
                                          </a:rPr>
                                          <m:t>𝑥</m:t>
                                        </m:r>
                                      </m:e>
                                      <m:sub>
                                        <m:r>
                                          <a:rPr lang="de-DE" b="0" i="1" u="none" dirty="0" smtClean="0">
                                            <a:latin typeface="Cambria Math" panose="02040503050406030204" pitchFamily="18" charset="0"/>
                                          </a:rPr>
                                          <m:t>2</m:t>
                                        </m:r>
                                      </m:sub>
                                    </m:sSub>
                                  </m:e>
                                </m:d>
                              </m:oMath>
                            </m:oMathPara>
                          </a14:m>
                          <a:endParaRPr lang="en-GB" b="0" i="1" u="none" dirty="0"/>
                        </a:p>
                      </a:txBody>
                      <a:tcPr/>
                    </a:tc>
                    <a:tc>
                      <a:txBody>
                        <a:bodyPr/>
                        <a:lstStyle/>
                        <a:p>
                          <a:pPr/>
                          <a14:m>
                            <m:oMathPara xmlns:m="http://schemas.openxmlformats.org/officeDocument/2006/math">
                              <m:oMathParaPr>
                                <m:jc m:val="centerGroup"/>
                              </m:oMathParaPr>
                              <m:oMath xmlns:m="http://schemas.openxmlformats.org/officeDocument/2006/math">
                                <m:r>
                                  <a:rPr lang="de-DE" b="0" i="1" dirty="0" smtClean="0">
                                    <a:latin typeface="Cambria Math" panose="02040503050406030204" pitchFamily="18" charset="0"/>
                                  </a:rPr>
                                  <m:t>𝑐</m:t>
                                </m:r>
                                <m:d>
                                  <m:dPr>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𝑥</m:t>
                                        </m:r>
                                      </m:e>
                                      <m:sub>
                                        <m:r>
                                          <a:rPr lang="de-DE" b="0" i="1" dirty="0" smtClean="0">
                                            <a:latin typeface="Cambria Math" panose="02040503050406030204" pitchFamily="18" charset="0"/>
                                          </a:rPr>
                                          <m:t>2</m:t>
                                        </m:r>
                                      </m:sub>
                                    </m:sSub>
                                  </m:e>
                                </m:d>
                              </m:oMath>
                            </m:oMathPara>
                          </a14:m>
                          <a:endParaRPr lang="en-GB" b="0" i="1" dirty="0"/>
                        </a:p>
                      </a:txBody>
                      <a:tcPr/>
                    </a:tc>
                    <a:tc gridSpan="2">
                      <a:txBody>
                        <a:bodyPr/>
                        <a:lstStyle/>
                        <a:p>
                          <a:pPr algn="ctr"/>
                          <a:r>
                            <a:rPr lang="en-GB" dirty="0"/>
                            <a:t>Weight</a:t>
                          </a:r>
                        </a:p>
                      </a:txBody>
                      <a:tcPr/>
                    </a:tc>
                    <a:tc hMerge="1">
                      <a:txBody>
                        <a:bodyPr/>
                        <a:lstStyle/>
                        <a:p>
                          <a:endParaRPr lang="en-GB" dirty="0"/>
                        </a:p>
                      </a:txBody>
                      <a:tcPr/>
                    </a:tc>
                    <a:extLst>
                      <a:ext uri="{0D108BD9-81ED-4DB2-BD59-A6C34878D82A}">
                        <a16:rowId xmlns:a16="http://schemas.microsoft.com/office/drawing/2014/main" val="4097144437"/>
                      </a:ext>
                    </a:extLst>
                  </a:tr>
                  <a:tr h="370840">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2</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2</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4</m:t>
                                </m:r>
                              </m:oMath>
                            </m:oMathPara>
                          </a14:m>
                          <a:endParaRPr lang="en-GB" dirty="0">
                            <a:solidFill>
                              <a:srgbClr val="FFC000"/>
                            </a:solidFill>
                          </a:endParaRPr>
                        </a:p>
                      </a:txBody>
                      <a:tcPr/>
                    </a:tc>
                    <a:extLst>
                      <a:ext uri="{0D108BD9-81ED-4DB2-BD59-A6C34878D82A}">
                        <a16:rowId xmlns:a16="http://schemas.microsoft.com/office/drawing/2014/main" val="1791603975"/>
                      </a:ext>
                    </a:extLst>
                  </a:tr>
                  <a:tr h="370840">
                    <a:tc>
                      <a:txBody>
                        <a:bodyPr/>
                        <a:lstStyle/>
                        <a:p>
                          <a:pPr/>
                          <a14:m>
                            <m:oMathPara xmlns:m="http://schemas.openxmlformats.org/officeDocument/2006/math">
                              <m:oMathParaPr>
                                <m:jc m:val="centerGroup"/>
                              </m:oMathParaPr>
                              <m:oMath xmlns:m="http://schemas.openxmlformats.org/officeDocument/2006/math">
                                <m:r>
                                  <a:rPr lang="de-DE" strike="noStrike" dirty="0" smtClean="0">
                                    <a:latin typeface="Cambria Math" panose="02040503050406030204" pitchFamily="18" charset="0"/>
                                  </a:rPr>
                                  <m:t>0</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noStrike" dirty="0" smtClean="0">
                                    <a:latin typeface="Cambria Math" panose="02040503050406030204" pitchFamily="18" charset="0"/>
                                  </a:rPr>
                                  <m:t>0</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de-DE" strike="noStrike" dirty="0" smtClean="0">
                                    <a:latin typeface="Cambria Math" panose="02040503050406030204" pitchFamily="18" charset="0"/>
                                  </a:rPr>
                                  <m:t>0</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en-GB" strike="noStrike" dirty="0" smtClean="0">
                                    <a:latin typeface="Cambria Math" panose="02040503050406030204" pitchFamily="18" charset="0"/>
                                  </a:rPr>
                                  <m:t>1</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2</m:t>
                                </m:r>
                                <m:r>
                                  <a:rPr lang="de-DE" smtClean="0">
                                    <a:solidFill>
                                      <a:srgbClr val="FFC000"/>
                                    </a:solidFill>
                                    <a:latin typeface="Cambria Math" panose="02040503050406030204" pitchFamily="18" charset="0"/>
                                  </a:rPr>
                                  <m:t>∙</m:t>
                                </m:r>
                                <m:r>
                                  <a:rPr lang="de-DE" strike="noStrike" smtClean="0">
                                    <a:solidFill>
                                      <a:srgbClr val="FFC000"/>
                                    </a:solidFill>
                                    <a:latin typeface="Cambria Math" panose="02040503050406030204" pitchFamily="18" charset="0"/>
                                  </a:rPr>
                                  <m:t>1∙</m:t>
                                </m:r>
                                <m:r>
                                  <a:rPr lang="de-DE" b="0" i="0" strike="noStrike" smtClean="0">
                                    <a:solidFill>
                                      <a:srgbClr val="FFC000"/>
                                    </a:solidFill>
                                    <a:latin typeface="Cambria Math" panose="02040503050406030204" pitchFamily="18" charset="0"/>
                                  </a:rPr>
                                  <m:t>6</m:t>
                                </m:r>
                              </m:oMath>
                            </m:oMathPara>
                          </a14:m>
                          <a:endParaRPr lang="en-GB" strike="noStrike"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noStrike" smtClean="0">
                                    <a:solidFill>
                                      <a:srgbClr val="FFC000"/>
                                    </a:solidFill>
                                    <a:latin typeface="Cambria Math" panose="02040503050406030204" pitchFamily="18" charset="0"/>
                                  </a:rPr>
                                  <m:t>12</m:t>
                                </m:r>
                              </m:oMath>
                            </m:oMathPara>
                          </a14:m>
                          <a:endParaRPr lang="en-GB" strike="noStrike" dirty="0">
                            <a:solidFill>
                              <a:srgbClr val="FFC000"/>
                            </a:solidFill>
                          </a:endParaRPr>
                        </a:p>
                      </a:txBody>
                      <a:tcPr/>
                    </a:tc>
                    <a:extLst>
                      <a:ext uri="{0D108BD9-81ED-4DB2-BD59-A6C34878D82A}">
                        <a16:rowId xmlns:a16="http://schemas.microsoft.com/office/drawing/2014/main" val="2993123789"/>
                      </a:ext>
                    </a:extLst>
                  </a:tr>
                  <a:tr h="370840">
                    <a:tc>
                      <a:txBody>
                        <a:bodyPr/>
                        <a:lstStyle/>
                        <a:p>
                          <a:pPr/>
                          <a14:m>
                            <m:oMathPara xmlns:m="http://schemas.openxmlformats.org/officeDocument/2006/math">
                              <m:oMathParaPr>
                                <m:jc m:val="centerGroup"/>
                              </m:oMathParaPr>
                              <m:oMath xmlns:m="http://schemas.openxmlformats.org/officeDocument/2006/math">
                                <m:r>
                                  <a:rPr lang="de-DE" b="0" i="0"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1</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2</m:t>
                                </m:r>
                                <m:r>
                                  <a:rPr lang="de-DE" strike="sngStrike" smtClean="0">
                                    <a:solidFill>
                                      <a:schemeClr val="tx1"/>
                                    </a:solidFill>
                                    <a:latin typeface="Cambria Math" panose="02040503050406030204" pitchFamily="18" charset="0"/>
                                  </a:rPr>
                                  <m:t>∙3∙</m:t>
                                </m:r>
                                <m:r>
                                  <a:rPr lang="de-DE" b="0" i="0" strike="sngStrike" smtClean="0">
                                    <a:solidFill>
                                      <a:schemeClr val="tx1"/>
                                    </a:solidFill>
                                    <a:latin typeface="Cambria Math" panose="02040503050406030204" pitchFamily="18" charset="0"/>
                                  </a:rPr>
                                  <m:t>2</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dirty="0" smtClean="0">
                                    <a:solidFill>
                                      <a:schemeClr val="tx1"/>
                                    </a:solidFill>
                                    <a:latin typeface="Cambria Math" panose="02040503050406030204" pitchFamily="18" charset="0"/>
                                  </a:rPr>
                                  <m:t>12</m:t>
                                </m:r>
                              </m:oMath>
                            </m:oMathPara>
                          </a14:m>
                          <a:endParaRPr lang="en-GB" strike="sngStrike" dirty="0">
                            <a:solidFill>
                              <a:schemeClr val="tx1"/>
                            </a:solidFill>
                          </a:endParaRPr>
                        </a:p>
                      </a:txBody>
                      <a:tcPr/>
                    </a:tc>
                    <a:extLst>
                      <a:ext uri="{0D108BD9-81ED-4DB2-BD59-A6C34878D82A}">
                        <a16:rowId xmlns:a16="http://schemas.microsoft.com/office/drawing/2014/main" val="3896065191"/>
                      </a:ext>
                    </a:extLst>
                  </a:tr>
                  <a:tr h="370840">
                    <a:tc>
                      <a:txBody>
                        <a:bodyPr/>
                        <a:lstStyle/>
                        <a:p>
                          <a:pPr/>
                          <a14:m>
                            <m:oMathPara xmlns:m="http://schemas.openxmlformats.org/officeDocument/2006/math">
                              <m:oMathParaPr>
                                <m:jc m:val="centerGroup"/>
                              </m:oMathParaPr>
                              <m:oMath xmlns:m="http://schemas.openxmlformats.org/officeDocument/2006/math">
                                <m:r>
                                  <a:rPr lang="de-DE" b="0" i="0"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2</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3</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36</m:t>
                                </m:r>
                              </m:oMath>
                            </m:oMathPara>
                          </a14:m>
                          <a:endParaRPr lang="en-GB" dirty="0">
                            <a:solidFill>
                              <a:srgbClr val="FFC000"/>
                            </a:solidFill>
                          </a:endParaRPr>
                        </a:p>
                      </a:txBody>
                      <a:tcPr/>
                    </a:tc>
                    <a:extLst>
                      <a:ext uri="{0D108BD9-81ED-4DB2-BD59-A6C34878D82A}">
                        <a16:rowId xmlns:a16="http://schemas.microsoft.com/office/drawing/2014/main" val="1421637439"/>
                      </a:ext>
                    </a:extLst>
                  </a:tr>
                  <a:tr h="370840">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2</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12</m:t>
                                </m:r>
                              </m:oMath>
                            </m:oMathPara>
                          </a14:m>
                          <a:endParaRPr lang="en-GB" dirty="0">
                            <a:solidFill>
                              <a:srgbClr val="FFC000"/>
                            </a:solidFill>
                          </a:endParaRPr>
                        </a:p>
                      </a:txBody>
                      <a:tcPr/>
                    </a:tc>
                    <a:extLst>
                      <a:ext uri="{0D108BD9-81ED-4DB2-BD59-A6C34878D82A}">
                        <a16:rowId xmlns:a16="http://schemas.microsoft.com/office/drawing/2014/main" val="1272939568"/>
                      </a:ext>
                    </a:extLst>
                  </a:tr>
                  <a:tr h="370840">
                    <a:tc>
                      <a:txBody>
                        <a:bodyPr/>
                        <a:lstStyle/>
                        <a:p>
                          <a:pPr/>
                          <a14:m>
                            <m:oMathPara xmlns:m="http://schemas.openxmlformats.org/officeDocument/2006/math">
                              <m:oMathParaPr>
                                <m:jc m:val="centerGroup"/>
                              </m:oMathParaPr>
                              <m:oMath xmlns:m="http://schemas.openxmlformats.org/officeDocument/2006/math">
                                <m:r>
                                  <a:rPr lang="de-DE" strike="noStrike" dirty="0" smtClean="0">
                                    <a:latin typeface="Cambria Math" panose="02040503050406030204" pitchFamily="18" charset="0"/>
                                  </a:rPr>
                                  <m:t>0</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en-GB" strike="noStrike" dirty="0" smtClean="0">
                                    <a:latin typeface="Cambria Math" panose="02040503050406030204" pitchFamily="18" charset="0"/>
                                  </a:rPr>
                                  <m:t>1</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de-DE" strike="noStrike" dirty="0" smtClean="0">
                                    <a:latin typeface="Cambria Math" panose="02040503050406030204" pitchFamily="18" charset="0"/>
                                  </a:rPr>
                                  <m:t>0</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en-GB" strike="noStrike" dirty="0" smtClean="0">
                                    <a:latin typeface="Cambria Math" panose="02040503050406030204" pitchFamily="18" charset="0"/>
                                  </a:rPr>
                                  <m:t>1</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36</m:t>
                                </m:r>
                              </m:oMath>
                            </m:oMathPara>
                          </a14:m>
                          <a:endParaRPr lang="en-GB" dirty="0">
                            <a:solidFill>
                              <a:srgbClr val="FFC000"/>
                            </a:solidFill>
                          </a:endParaRPr>
                        </a:p>
                      </a:txBody>
                      <a:tcPr/>
                    </a:tc>
                    <a:extLst>
                      <a:ext uri="{0D108BD9-81ED-4DB2-BD59-A6C34878D82A}">
                        <a16:rowId xmlns:a16="http://schemas.microsoft.com/office/drawing/2014/main" val="3901590415"/>
                      </a:ext>
                    </a:extLst>
                  </a:tr>
                  <a:tr h="370840">
                    <a:tc>
                      <a:txBody>
                        <a:bodyPr/>
                        <a:lstStyle/>
                        <a:p>
                          <a:pPr/>
                          <a14:m>
                            <m:oMathPara xmlns:m="http://schemas.openxmlformats.org/officeDocument/2006/math">
                              <m:oMathParaPr>
                                <m:jc m:val="centerGroup"/>
                              </m:oMathParaPr>
                              <m:oMath xmlns:m="http://schemas.openxmlformats.org/officeDocument/2006/math">
                                <m:r>
                                  <a:rPr lang="de-DE" b="0" i="0"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1</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6</m:t>
                                </m:r>
                                <m:r>
                                  <a:rPr lang="de-DE" strike="sngStrike" smtClean="0">
                                    <a:solidFill>
                                      <a:schemeClr val="tx1"/>
                                    </a:solidFill>
                                    <a:latin typeface="Cambria Math" panose="02040503050406030204" pitchFamily="18" charset="0"/>
                                  </a:rPr>
                                  <m:t>∙3∙</m:t>
                                </m:r>
                                <m:r>
                                  <a:rPr lang="de-DE" b="0" i="0" strike="sngStrike" smtClean="0">
                                    <a:solidFill>
                                      <a:schemeClr val="tx1"/>
                                    </a:solidFill>
                                    <a:latin typeface="Cambria Math" panose="02040503050406030204" pitchFamily="18" charset="0"/>
                                  </a:rPr>
                                  <m:t>2</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36</m:t>
                                </m:r>
                              </m:oMath>
                            </m:oMathPara>
                          </a14:m>
                          <a:endParaRPr lang="en-GB" strike="sngStrike" dirty="0">
                            <a:solidFill>
                              <a:schemeClr val="tx1"/>
                            </a:solidFill>
                          </a:endParaRPr>
                        </a:p>
                      </a:txBody>
                      <a:tcPr/>
                    </a:tc>
                    <a:extLst>
                      <a:ext uri="{0D108BD9-81ED-4DB2-BD59-A6C34878D82A}">
                        <a16:rowId xmlns:a16="http://schemas.microsoft.com/office/drawing/2014/main" val="2665384803"/>
                      </a:ext>
                    </a:extLst>
                  </a:tr>
                  <a:tr h="370840">
                    <a:tc>
                      <a:txBody>
                        <a:bodyPr/>
                        <a:lstStyle/>
                        <a:p>
                          <a:pPr/>
                          <a14:m>
                            <m:oMathPara xmlns:m="http://schemas.openxmlformats.org/officeDocument/2006/math">
                              <m:oMathParaPr>
                                <m:jc m:val="centerGroup"/>
                              </m:oMathParaPr>
                              <m:oMath xmlns:m="http://schemas.openxmlformats.org/officeDocument/2006/math">
                                <m:r>
                                  <a:rPr lang="de-DE" b="0" i="0"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3</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108</m:t>
                                </m:r>
                              </m:oMath>
                            </m:oMathPara>
                          </a14:m>
                          <a:endParaRPr lang="en-GB" dirty="0">
                            <a:solidFill>
                              <a:srgbClr val="FFC000"/>
                            </a:solidFill>
                          </a:endParaRPr>
                        </a:p>
                      </a:txBody>
                      <a:tcPr/>
                    </a:tc>
                    <a:extLst>
                      <a:ext uri="{0D108BD9-81ED-4DB2-BD59-A6C34878D82A}">
                        <a16:rowId xmlns:a16="http://schemas.microsoft.com/office/drawing/2014/main" val="2096717944"/>
                      </a:ext>
                    </a:extLst>
                  </a:tr>
                  <a:tr h="370840">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2</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1</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2</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12</m:t>
                                </m:r>
                              </m:oMath>
                            </m:oMathPara>
                          </a14:m>
                          <a:endParaRPr lang="en-GB" strike="sngStrike" dirty="0">
                            <a:solidFill>
                              <a:schemeClr val="tx1"/>
                            </a:solidFill>
                          </a:endParaRPr>
                        </a:p>
                      </a:txBody>
                      <a:tcPr/>
                    </a:tc>
                    <a:extLst>
                      <a:ext uri="{0D108BD9-81ED-4DB2-BD59-A6C34878D82A}">
                        <a16:rowId xmlns:a16="http://schemas.microsoft.com/office/drawing/2014/main" val="3992976448"/>
                      </a:ext>
                    </a:extLst>
                  </a:tr>
                  <a:tr h="370840">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2</m:t>
                                </m:r>
                                <m:r>
                                  <a:rPr lang="de-DE" strike="sngStrike" smtClean="0">
                                    <a:solidFill>
                                      <a:schemeClr val="tx1"/>
                                    </a:solidFill>
                                    <a:latin typeface="Cambria Math" panose="02040503050406030204" pitchFamily="18" charset="0"/>
                                  </a:rPr>
                                  <m:t>∙1∙</m:t>
                                </m:r>
                                <m:r>
                                  <a:rPr lang="de-DE" b="0" i="0" strike="sngStrike" smtClean="0">
                                    <a:solidFill>
                                      <a:schemeClr val="tx1"/>
                                    </a:solidFill>
                                    <a:latin typeface="Cambria Math" panose="02040503050406030204" pitchFamily="18" charset="0"/>
                                  </a:rPr>
                                  <m:t>6</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36</m:t>
                                </m:r>
                              </m:oMath>
                            </m:oMathPara>
                          </a14:m>
                          <a:endParaRPr lang="en-GB" strike="sngStrike" dirty="0">
                            <a:solidFill>
                              <a:schemeClr val="tx1"/>
                            </a:solidFill>
                          </a:endParaRPr>
                        </a:p>
                      </a:txBody>
                      <a:tcPr/>
                    </a:tc>
                    <a:extLst>
                      <a:ext uri="{0D108BD9-81ED-4DB2-BD59-A6C34878D82A}">
                        <a16:rowId xmlns:a16="http://schemas.microsoft.com/office/drawing/2014/main" val="724282210"/>
                      </a:ext>
                    </a:extLst>
                  </a:tr>
                  <a:tr h="370840">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2</m:t>
                                </m:r>
                                <m:r>
                                  <a:rPr lang="de-DE" strike="sngStrike" smtClean="0">
                                    <a:solidFill>
                                      <a:schemeClr val="tx1"/>
                                    </a:solidFill>
                                    <a:latin typeface="Cambria Math" panose="02040503050406030204" pitchFamily="18" charset="0"/>
                                  </a:rPr>
                                  <m:t>∙3∙</m:t>
                                </m:r>
                                <m:r>
                                  <a:rPr lang="de-DE" b="0" i="0" strike="sngStrike" smtClean="0">
                                    <a:solidFill>
                                      <a:schemeClr val="tx1"/>
                                    </a:solidFill>
                                    <a:latin typeface="Cambria Math" panose="02040503050406030204" pitchFamily="18" charset="0"/>
                                  </a:rPr>
                                  <m:t>2</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dirty="0" smtClean="0">
                                    <a:solidFill>
                                      <a:schemeClr val="tx1"/>
                                    </a:solidFill>
                                    <a:latin typeface="Cambria Math" panose="02040503050406030204" pitchFamily="18" charset="0"/>
                                  </a:rPr>
                                  <m:t>36</m:t>
                                </m:r>
                              </m:oMath>
                            </m:oMathPara>
                          </a14:m>
                          <a:endParaRPr lang="en-GB" strike="sngStrike" dirty="0">
                            <a:solidFill>
                              <a:schemeClr val="tx1"/>
                            </a:solidFill>
                          </a:endParaRPr>
                        </a:p>
                      </a:txBody>
                      <a:tcPr/>
                    </a:tc>
                    <a:extLst>
                      <a:ext uri="{0D108BD9-81ED-4DB2-BD59-A6C34878D82A}">
                        <a16:rowId xmlns:a16="http://schemas.microsoft.com/office/drawing/2014/main" val="1413887648"/>
                      </a:ext>
                    </a:extLst>
                  </a:tr>
                  <a:tr h="370840">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2</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3</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6</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1" strike="sngStrike" smtClean="0">
                                    <a:solidFill>
                                      <a:schemeClr val="tx1"/>
                                    </a:solidFill>
                                    <a:latin typeface="Cambria Math" panose="02040503050406030204" pitchFamily="18" charset="0"/>
                                  </a:rPr>
                                  <m:t>108</m:t>
                                </m:r>
                              </m:oMath>
                            </m:oMathPara>
                          </a14:m>
                          <a:endParaRPr lang="en-GB" strike="sngStrike" dirty="0">
                            <a:solidFill>
                              <a:schemeClr val="tx1"/>
                            </a:solidFill>
                          </a:endParaRPr>
                        </a:p>
                      </a:txBody>
                      <a:tcPr/>
                    </a:tc>
                    <a:extLst>
                      <a:ext uri="{0D108BD9-81ED-4DB2-BD59-A6C34878D82A}">
                        <a16:rowId xmlns:a16="http://schemas.microsoft.com/office/drawing/2014/main" val="4093371783"/>
                      </a:ext>
                    </a:extLst>
                  </a:tr>
                  <a:tr h="370840">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dirty="0" smtClean="0">
                                    <a:latin typeface="Cambria Math" panose="02040503050406030204" pitchFamily="18" charset="0"/>
                                  </a:rPr>
                                  <m:t>0</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3</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r>
                                  <a:rPr lang="de-DE" strike="noStrik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1</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2</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36</m:t>
                                </m:r>
                              </m:oMath>
                            </m:oMathPara>
                          </a14:m>
                          <a:endParaRPr lang="en-GB" dirty="0">
                            <a:solidFill>
                              <a:srgbClr val="FFC000"/>
                            </a:solidFill>
                          </a:endParaRPr>
                        </a:p>
                      </a:txBody>
                      <a:tcPr/>
                    </a:tc>
                    <a:extLst>
                      <a:ext uri="{0D108BD9-81ED-4DB2-BD59-A6C34878D82A}">
                        <a16:rowId xmlns:a16="http://schemas.microsoft.com/office/drawing/2014/main" val="1348769737"/>
                      </a:ext>
                    </a:extLst>
                  </a:tr>
                  <a:tr h="370840">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strike="noStrike" dirty="0" smtClean="0">
                                    <a:latin typeface="Cambria Math" panose="02040503050406030204" pitchFamily="18" charset="0"/>
                                  </a:rPr>
                                  <m:t>0</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en-GB" strike="noStrike" dirty="0" smtClean="0">
                                    <a:latin typeface="Cambria Math" panose="02040503050406030204" pitchFamily="18" charset="0"/>
                                  </a:rPr>
                                  <m:t>1</m:t>
                                </m:r>
                              </m:oMath>
                            </m:oMathPara>
                          </a14:m>
                          <a:endParaRPr lang="en-GB" strike="no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3</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r>
                                  <a:rPr lang="de-DE" strike="noStrike" smtClean="0">
                                    <a:solidFill>
                                      <a:srgbClr val="FFC000"/>
                                    </a:solidFill>
                                    <a:latin typeface="Cambria Math" panose="02040503050406030204" pitchFamily="18" charset="0"/>
                                  </a:rPr>
                                  <m:t>∙1∙</m:t>
                                </m:r>
                                <m:r>
                                  <a:rPr lang="de-DE" b="0" i="0" strike="noStrike" smtClean="0">
                                    <a:solidFill>
                                      <a:srgbClr val="FFC000"/>
                                    </a:solidFill>
                                    <a:latin typeface="Cambria Math" panose="02040503050406030204" pitchFamily="18" charset="0"/>
                                  </a:rPr>
                                  <m:t>6</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108</m:t>
                                </m:r>
                              </m:oMath>
                            </m:oMathPara>
                          </a14:m>
                          <a:endParaRPr lang="en-GB" dirty="0">
                            <a:solidFill>
                              <a:srgbClr val="FFC000"/>
                            </a:solidFill>
                          </a:endParaRPr>
                        </a:p>
                      </a:txBody>
                      <a:tcPr/>
                    </a:tc>
                    <a:extLst>
                      <a:ext uri="{0D108BD9-81ED-4DB2-BD59-A6C34878D82A}">
                        <a16:rowId xmlns:a16="http://schemas.microsoft.com/office/drawing/2014/main" val="1945699281"/>
                      </a:ext>
                    </a:extLst>
                  </a:tr>
                  <a:tr h="370840">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en-GB" strike="sngStrike" dirty="0" smtClean="0">
                                    <a:latin typeface="Cambria Math" panose="02040503050406030204" pitchFamily="18" charset="0"/>
                                  </a:rPr>
                                  <m:t>1</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strike="sngStrike" dirty="0" smtClean="0">
                                    <a:latin typeface="Cambria Math" panose="02040503050406030204" pitchFamily="18" charset="0"/>
                                  </a:rPr>
                                  <m:t>0</m:t>
                                </m:r>
                              </m:oMath>
                            </m:oMathPara>
                          </a14:m>
                          <a:endParaRPr lang="en-GB" strike="sngStrike" dirty="0"/>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3</m:t>
                                </m:r>
                                <m:r>
                                  <a:rPr lang="de-DE" strike="sngStrike" smtClean="0">
                                    <a:solidFill>
                                      <a:schemeClr val="tx1"/>
                                    </a:solidFill>
                                    <a:latin typeface="Cambria Math" panose="02040503050406030204" pitchFamily="18" charset="0"/>
                                  </a:rPr>
                                  <m:t>∙</m:t>
                                </m:r>
                                <m:r>
                                  <a:rPr lang="de-DE" b="0" i="0" strike="sngStrike" smtClean="0">
                                    <a:solidFill>
                                      <a:schemeClr val="tx1"/>
                                    </a:solidFill>
                                    <a:latin typeface="Cambria Math" panose="02040503050406030204" pitchFamily="18" charset="0"/>
                                  </a:rPr>
                                  <m:t>6</m:t>
                                </m:r>
                                <m:r>
                                  <a:rPr lang="de-DE" strike="sngStrike" smtClean="0">
                                    <a:solidFill>
                                      <a:schemeClr val="tx1"/>
                                    </a:solidFill>
                                    <a:latin typeface="Cambria Math" panose="02040503050406030204" pitchFamily="18" charset="0"/>
                                  </a:rPr>
                                  <m:t>∙3∙</m:t>
                                </m:r>
                                <m:r>
                                  <a:rPr lang="de-DE" b="0" i="0" strike="sngStrike" smtClean="0">
                                    <a:solidFill>
                                      <a:schemeClr val="tx1"/>
                                    </a:solidFill>
                                    <a:latin typeface="Cambria Math" panose="02040503050406030204" pitchFamily="18" charset="0"/>
                                  </a:rPr>
                                  <m:t>2</m:t>
                                </m:r>
                              </m:oMath>
                            </m:oMathPara>
                          </a14:m>
                          <a:endParaRPr lang="en-GB" strike="sngStrike" dirty="0">
                            <a:solidFill>
                              <a:schemeClr val="tx1"/>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0" strike="sngStrike" smtClean="0">
                                    <a:solidFill>
                                      <a:schemeClr val="tx1"/>
                                    </a:solidFill>
                                    <a:latin typeface="Cambria Math" panose="02040503050406030204" pitchFamily="18" charset="0"/>
                                  </a:rPr>
                                  <m:t>108</m:t>
                                </m:r>
                              </m:oMath>
                            </m:oMathPara>
                          </a14:m>
                          <a:endParaRPr lang="en-GB" strike="sngStrike" dirty="0">
                            <a:solidFill>
                              <a:schemeClr val="tx1"/>
                            </a:solidFill>
                          </a:endParaRPr>
                        </a:p>
                      </a:txBody>
                      <a:tcPr/>
                    </a:tc>
                    <a:extLst>
                      <a:ext uri="{0D108BD9-81ED-4DB2-BD59-A6C34878D82A}">
                        <a16:rowId xmlns:a16="http://schemas.microsoft.com/office/drawing/2014/main" val="2988129820"/>
                      </a:ext>
                    </a:extLst>
                  </a:tr>
                  <a:tr h="370840">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en-GB" dirty="0" smtClean="0">
                                    <a:latin typeface="Cambria Math" panose="02040503050406030204" pitchFamily="18" charset="0"/>
                                  </a:rPr>
                                  <m:t>1</m:t>
                                </m:r>
                              </m:oMath>
                            </m:oMathPara>
                          </a14:m>
                          <a:endParaRPr lang="en-GB" dirty="0"/>
                        </a:p>
                      </a:txBody>
                      <a:tcPr/>
                    </a:tc>
                    <a:tc>
                      <a:txBody>
                        <a:bodyPr/>
                        <a:lstStyle/>
                        <a:p>
                          <a:pPr/>
                          <a14:m>
                            <m:oMathPara xmlns:m="http://schemas.openxmlformats.org/officeDocument/2006/math">
                              <m:oMathParaPr>
                                <m:jc m:val="centerGroup"/>
                              </m:oMathParaPr>
                              <m:oMath xmlns:m="http://schemas.openxmlformats.org/officeDocument/2006/math">
                                <m:r>
                                  <a:rPr lang="de-DE" b="0" i="0" smtClean="0">
                                    <a:solidFill>
                                      <a:srgbClr val="FFC000"/>
                                    </a:solidFill>
                                    <a:latin typeface="Cambria Math" panose="02040503050406030204" pitchFamily="18" charset="0"/>
                                  </a:rPr>
                                  <m:t>3</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r>
                                  <a:rPr lang="de-DE" strike="noStrik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3</m:t>
                                </m:r>
                                <m:r>
                                  <a:rPr lang="de-DE" smtClean="0">
                                    <a:solidFill>
                                      <a:srgbClr val="FFC000"/>
                                    </a:solidFill>
                                    <a:latin typeface="Cambria Math" panose="02040503050406030204" pitchFamily="18" charset="0"/>
                                  </a:rPr>
                                  <m:t>∙</m:t>
                                </m:r>
                                <m:r>
                                  <a:rPr lang="de-DE" b="0" i="0" smtClean="0">
                                    <a:solidFill>
                                      <a:srgbClr val="FFC000"/>
                                    </a:solidFill>
                                    <a:latin typeface="Cambria Math" panose="02040503050406030204" pitchFamily="18" charset="0"/>
                                  </a:rPr>
                                  <m:t>6</m:t>
                                </m:r>
                              </m:oMath>
                            </m:oMathPara>
                          </a14:m>
                          <a:endParaRPr lang="en-GB" dirty="0">
                            <a:solidFill>
                              <a:srgbClr val="FFC000"/>
                            </a:solidFill>
                          </a:endParaRPr>
                        </a:p>
                      </a:txBody>
                      <a:tcPr/>
                    </a:tc>
                    <a:tc>
                      <a:txBody>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324</m:t>
                                </m:r>
                              </m:oMath>
                            </m:oMathPara>
                          </a14:m>
                          <a:endParaRPr lang="en-GB" dirty="0">
                            <a:solidFill>
                              <a:srgbClr val="FFC000"/>
                            </a:solidFill>
                          </a:endParaRPr>
                        </a:p>
                      </a:txBody>
                      <a:tcPr/>
                    </a:tc>
                    <a:extLst>
                      <a:ext uri="{0D108BD9-81ED-4DB2-BD59-A6C34878D82A}">
                        <a16:rowId xmlns:a16="http://schemas.microsoft.com/office/drawing/2014/main" val="1423602959"/>
                      </a:ext>
                    </a:extLst>
                  </a:tr>
                  <a:tr h="370840">
                    <a:tc>
                      <a:txBody>
                        <a:bodyPr/>
                        <a:lstStyle/>
                        <a:p>
                          <a:endParaRPr lang="en-GB" dirty="0"/>
                        </a:p>
                      </a:txBody>
                      <a:tcPr/>
                    </a:tc>
                    <a:tc>
                      <a:txBody>
                        <a:bodyPr/>
                        <a:lstStyle/>
                        <a:p>
                          <a:endParaRPr lang="en-GB" dirty="0"/>
                        </a:p>
                      </a:txBody>
                      <a:tcPr/>
                    </a:tc>
                    <a:tc>
                      <a:txBody>
                        <a:bodyPr/>
                        <a:lstStyle/>
                        <a:p>
                          <a:endParaRPr lang="en-GB" dirty="0"/>
                        </a:p>
                      </a:txBody>
                      <a:tcPr/>
                    </a:tc>
                    <a:tc>
                      <a:txBody>
                        <a:bodyPr/>
                        <a:lstStyle/>
                        <a:p>
                          <a:endParaRPr lang="en-GB" dirty="0"/>
                        </a:p>
                      </a:txBody>
                      <a:tcPr/>
                    </a:tc>
                    <a:tc>
                      <a:txBody>
                        <a:bodyPr/>
                        <a:lstStyle/>
                        <a:p>
                          <a:pPr/>
                          <a14:m>
                            <m:oMathPara xmlns:m="http://schemas.openxmlformats.org/officeDocument/2006/math">
                              <m:oMathParaPr>
                                <m:jc m:val="right"/>
                              </m:oMathParaPr>
                              <m:oMath xmlns:m="http://schemas.openxmlformats.org/officeDocument/2006/math">
                                <m:r>
                                  <a:rPr lang="de-DE" smtClean="0">
                                    <a:latin typeface="Cambria Math" panose="02040503050406030204" pitchFamily="18" charset="0"/>
                                  </a:rPr>
                                  <m:t>+</m:t>
                                </m:r>
                              </m:oMath>
                            </m:oMathPara>
                          </a14:m>
                          <a:endParaRPr lang="en-GB" dirty="0"/>
                        </a:p>
                      </a:txBody>
                      <a:tcPr>
                        <a:solidFill>
                          <a:schemeClr val="tx1"/>
                        </a:solidFill>
                      </a:tcPr>
                    </a:tc>
                    <a:tc>
                      <a:txBody>
                        <a:bodyPr/>
                        <a:lstStyle/>
                        <a:p>
                          <a:pPr/>
                          <a14:m>
                            <m:oMathPara xmlns:m="http://schemas.openxmlformats.org/officeDocument/2006/math">
                              <m:oMathParaPr>
                                <m:jc m:val="centerGroup"/>
                              </m:oMathParaPr>
                              <m:oMath xmlns:m="http://schemas.openxmlformats.org/officeDocument/2006/math">
                                <m:r>
                                  <a:rPr lang="de-DE" b="1" i="0" smtClean="0">
                                    <a:latin typeface="Cambria Math" panose="02040503050406030204" pitchFamily="18" charset="0"/>
                                  </a:rPr>
                                  <m:t>𝟔𝟕𝟔</m:t>
                                </m:r>
                              </m:oMath>
                            </m:oMathPara>
                          </a14:m>
                          <a:endParaRPr lang="en-GB" dirty="0"/>
                        </a:p>
                      </a:txBody>
                      <a:tcPr>
                        <a:solidFill>
                          <a:schemeClr val="accent6"/>
                        </a:solidFill>
                      </a:tcPr>
                    </a:tc>
                    <a:extLst>
                      <a:ext uri="{0D108BD9-81ED-4DB2-BD59-A6C34878D82A}">
                        <a16:rowId xmlns:a16="http://schemas.microsoft.com/office/drawing/2014/main" val="4176502291"/>
                      </a:ext>
                    </a:extLst>
                  </a:tr>
                </a:tbl>
              </a:graphicData>
            </a:graphic>
          </p:graphicFrame>
        </mc:Choice>
        <mc:Fallback xmlns="">
          <p:graphicFrame>
            <p:nvGraphicFramePr>
              <p:cNvPr id="16" name="Table 15">
                <a:extLst>
                  <a:ext uri="{FF2B5EF4-FFF2-40B4-BE49-F238E27FC236}">
                    <a16:creationId xmlns:a16="http://schemas.microsoft.com/office/drawing/2014/main" id="{6A59B648-8971-C24D-BF16-1A5BF9B99810}"/>
                  </a:ext>
                </a:extLst>
              </p:cNvPr>
              <p:cNvGraphicFramePr>
                <a:graphicFrameLocks noGrp="1"/>
              </p:cNvGraphicFramePr>
              <p:nvPr>
                <p:extLst>
                  <p:ext uri="{D42A27DB-BD31-4B8C-83A1-F6EECF244321}">
                    <p14:modId xmlns:p14="http://schemas.microsoft.com/office/powerpoint/2010/main" val="146736087"/>
                  </p:ext>
                </p:extLst>
              </p:nvPr>
            </p:nvGraphicFramePr>
            <p:xfrm>
              <a:off x="6509148" y="119270"/>
              <a:ext cx="4915344" cy="6675120"/>
            </p:xfrm>
            <a:graphic>
              <a:graphicData uri="http://schemas.openxmlformats.org/drawingml/2006/table">
                <a:tbl>
                  <a:tblPr firstRow="1" lastRow="1" bandRow="1">
                    <a:tableStyleId>{073A0DAA-6AF3-43AB-8588-CEC1D06C72B9}</a:tableStyleId>
                  </a:tblPr>
                  <a:tblGrid>
                    <a:gridCol w="755523">
                      <a:extLst>
                        <a:ext uri="{9D8B030D-6E8A-4147-A177-3AD203B41FA5}">
                          <a16:colId xmlns:a16="http://schemas.microsoft.com/office/drawing/2014/main" val="4042736120"/>
                        </a:ext>
                      </a:extLst>
                    </a:gridCol>
                    <a:gridCol w="758063">
                      <a:extLst>
                        <a:ext uri="{9D8B030D-6E8A-4147-A177-3AD203B41FA5}">
                          <a16:colId xmlns:a16="http://schemas.microsoft.com/office/drawing/2014/main" val="3467232439"/>
                        </a:ext>
                      </a:extLst>
                    </a:gridCol>
                    <a:gridCol w="755523">
                      <a:extLst>
                        <a:ext uri="{9D8B030D-6E8A-4147-A177-3AD203B41FA5}">
                          <a16:colId xmlns:a16="http://schemas.microsoft.com/office/drawing/2014/main" val="1242360624"/>
                        </a:ext>
                      </a:extLst>
                    </a:gridCol>
                    <a:gridCol w="758063">
                      <a:extLst>
                        <a:ext uri="{9D8B030D-6E8A-4147-A177-3AD203B41FA5}">
                          <a16:colId xmlns:a16="http://schemas.microsoft.com/office/drawing/2014/main" val="3978276045"/>
                        </a:ext>
                      </a:extLst>
                    </a:gridCol>
                    <a:gridCol w="1243330">
                      <a:extLst>
                        <a:ext uri="{9D8B030D-6E8A-4147-A177-3AD203B41FA5}">
                          <a16:colId xmlns:a16="http://schemas.microsoft.com/office/drawing/2014/main" val="4034103301"/>
                        </a:ext>
                      </a:extLst>
                    </a:gridCol>
                    <a:gridCol w="644842">
                      <a:extLst>
                        <a:ext uri="{9D8B030D-6E8A-4147-A177-3AD203B41FA5}">
                          <a16:colId xmlns:a16="http://schemas.microsoft.com/office/drawing/2014/main" val="1939398186"/>
                        </a:ext>
                      </a:extLst>
                    </a:gridCol>
                  </a:tblGrid>
                  <a:tr h="370840">
                    <a:tc>
                      <a:txBody>
                        <a:bodyPr/>
                        <a:lstStyle/>
                        <a:p>
                          <a:endParaRPr lang="en-US"/>
                        </a:p>
                      </a:txBody>
                      <a:tcPr>
                        <a:blipFill>
                          <a:blip r:embed="rId4"/>
                          <a:stretch>
                            <a:fillRect l="-1667" t="-6897" r="-548333" b="-1717241"/>
                          </a:stretch>
                        </a:blipFill>
                      </a:tcPr>
                    </a:tc>
                    <a:tc>
                      <a:txBody>
                        <a:bodyPr/>
                        <a:lstStyle/>
                        <a:p>
                          <a:endParaRPr lang="en-US"/>
                        </a:p>
                      </a:txBody>
                      <a:tcPr>
                        <a:blipFill>
                          <a:blip r:embed="rId4"/>
                          <a:stretch>
                            <a:fillRect l="-103390" t="-6897" r="-457627" b="-1717241"/>
                          </a:stretch>
                        </a:blipFill>
                      </a:tcPr>
                    </a:tc>
                    <a:tc>
                      <a:txBody>
                        <a:bodyPr/>
                        <a:lstStyle/>
                        <a:p>
                          <a:endParaRPr lang="en-US"/>
                        </a:p>
                      </a:txBody>
                      <a:tcPr>
                        <a:blipFill>
                          <a:blip r:embed="rId4"/>
                          <a:stretch>
                            <a:fillRect l="-200000" t="-6897" r="-350000" b="-1717241"/>
                          </a:stretch>
                        </a:blipFill>
                      </a:tcPr>
                    </a:tc>
                    <a:tc>
                      <a:txBody>
                        <a:bodyPr/>
                        <a:lstStyle/>
                        <a:p>
                          <a:endParaRPr lang="en-US"/>
                        </a:p>
                      </a:txBody>
                      <a:tcPr>
                        <a:blipFill>
                          <a:blip r:embed="rId4"/>
                          <a:stretch>
                            <a:fillRect l="-300000" t="-6897" r="-250000" b="-1717241"/>
                          </a:stretch>
                        </a:blipFill>
                      </a:tcPr>
                    </a:tc>
                    <a:tc gridSpan="2">
                      <a:txBody>
                        <a:bodyPr/>
                        <a:lstStyle/>
                        <a:p>
                          <a:pPr algn="ctr"/>
                          <a:r>
                            <a:rPr lang="en-GB" dirty="0"/>
                            <a:t>Weight</a:t>
                          </a:r>
                        </a:p>
                      </a:txBody>
                      <a:tcPr/>
                    </a:tc>
                    <a:tc hMerge="1">
                      <a:txBody>
                        <a:bodyPr/>
                        <a:lstStyle/>
                        <a:p>
                          <a:endParaRPr lang="en-GB" dirty="0"/>
                        </a:p>
                      </a:txBody>
                      <a:tcPr/>
                    </a:tc>
                    <a:extLst>
                      <a:ext uri="{0D108BD9-81ED-4DB2-BD59-A6C34878D82A}">
                        <a16:rowId xmlns:a16="http://schemas.microsoft.com/office/drawing/2014/main" val="4097144437"/>
                      </a:ext>
                    </a:extLst>
                  </a:tr>
                  <a:tr h="370840">
                    <a:tc>
                      <a:txBody>
                        <a:bodyPr/>
                        <a:lstStyle/>
                        <a:p>
                          <a:endParaRPr lang="en-US"/>
                        </a:p>
                      </a:txBody>
                      <a:tcPr>
                        <a:blipFill>
                          <a:blip r:embed="rId4"/>
                          <a:stretch>
                            <a:fillRect l="-1667" t="-106897" r="-548333" b="-1617241"/>
                          </a:stretch>
                        </a:blipFill>
                      </a:tcPr>
                    </a:tc>
                    <a:tc>
                      <a:txBody>
                        <a:bodyPr/>
                        <a:lstStyle/>
                        <a:p>
                          <a:endParaRPr lang="en-US"/>
                        </a:p>
                      </a:txBody>
                      <a:tcPr>
                        <a:blipFill>
                          <a:blip r:embed="rId4"/>
                          <a:stretch>
                            <a:fillRect l="-103390" t="-106897" r="-457627" b="-1617241"/>
                          </a:stretch>
                        </a:blipFill>
                      </a:tcPr>
                    </a:tc>
                    <a:tc>
                      <a:txBody>
                        <a:bodyPr/>
                        <a:lstStyle/>
                        <a:p>
                          <a:endParaRPr lang="en-US"/>
                        </a:p>
                      </a:txBody>
                      <a:tcPr>
                        <a:blipFill>
                          <a:blip r:embed="rId4"/>
                          <a:stretch>
                            <a:fillRect l="-200000" t="-106897" r="-350000" b="-1617241"/>
                          </a:stretch>
                        </a:blipFill>
                      </a:tcPr>
                    </a:tc>
                    <a:tc>
                      <a:txBody>
                        <a:bodyPr/>
                        <a:lstStyle/>
                        <a:p>
                          <a:endParaRPr lang="en-US"/>
                        </a:p>
                      </a:txBody>
                      <a:tcPr>
                        <a:blipFill>
                          <a:blip r:embed="rId4"/>
                          <a:stretch>
                            <a:fillRect l="-300000" t="-106897" r="-250000" b="-1617241"/>
                          </a:stretch>
                        </a:blipFill>
                      </a:tcPr>
                    </a:tc>
                    <a:tc>
                      <a:txBody>
                        <a:bodyPr/>
                        <a:lstStyle/>
                        <a:p>
                          <a:endParaRPr lang="en-US"/>
                        </a:p>
                      </a:txBody>
                      <a:tcPr>
                        <a:blipFill>
                          <a:blip r:embed="rId4"/>
                          <a:stretch>
                            <a:fillRect l="-244898" t="-106897" r="-53061" b="-1617241"/>
                          </a:stretch>
                        </a:blipFill>
                      </a:tcPr>
                    </a:tc>
                    <a:tc>
                      <a:txBody>
                        <a:bodyPr/>
                        <a:lstStyle/>
                        <a:p>
                          <a:endParaRPr lang="en-US"/>
                        </a:p>
                      </a:txBody>
                      <a:tcPr>
                        <a:blipFill>
                          <a:blip r:embed="rId4"/>
                          <a:stretch>
                            <a:fillRect l="-662745" t="-106897" r="-1961" b="-1617241"/>
                          </a:stretch>
                        </a:blipFill>
                      </a:tcPr>
                    </a:tc>
                    <a:extLst>
                      <a:ext uri="{0D108BD9-81ED-4DB2-BD59-A6C34878D82A}">
                        <a16:rowId xmlns:a16="http://schemas.microsoft.com/office/drawing/2014/main" val="1791603975"/>
                      </a:ext>
                    </a:extLst>
                  </a:tr>
                  <a:tr h="370840">
                    <a:tc>
                      <a:txBody>
                        <a:bodyPr/>
                        <a:lstStyle/>
                        <a:p>
                          <a:endParaRPr lang="en-US"/>
                        </a:p>
                      </a:txBody>
                      <a:tcPr>
                        <a:blipFill>
                          <a:blip r:embed="rId4"/>
                          <a:stretch>
                            <a:fillRect l="-1667" t="-200000" r="-548333" b="-1463333"/>
                          </a:stretch>
                        </a:blipFill>
                      </a:tcPr>
                    </a:tc>
                    <a:tc>
                      <a:txBody>
                        <a:bodyPr/>
                        <a:lstStyle/>
                        <a:p>
                          <a:endParaRPr lang="en-US"/>
                        </a:p>
                      </a:txBody>
                      <a:tcPr>
                        <a:blipFill>
                          <a:blip r:embed="rId4"/>
                          <a:stretch>
                            <a:fillRect l="-103390" t="-200000" r="-457627" b="-1463333"/>
                          </a:stretch>
                        </a:blipFill>
                      </a:tcPr>
                    </a:tc>
                    <a:tc>
                      <a:txBody>
                        <a:bodyPr/>
                        <a:lstStyle/>
                        <a:p>
                          <a:endParaRPr lang="en-US"/>
                        </a:p>
                      </a:txBody>
                      <a:tcPr>
                        <a:blipFill>
                          <a:blip r:embed="rId4"/>
                          <a:stretch>
                            <a:fillRect l="-200000" t="-200000" r="-350000" b="-1463333"/>
                          </a:stretch>
                        </a:blipFill>
                      </a:tcPr>
                    </a:tc>
                    <a:tc>
                      <a:txBody>
                        <a:bodyPr/>
                        <a:lstStyle/>
                        <a:p>
                          <a:endParaRPr lang="en-US"/>
                        </a:p>
                      </a:txBody>
                      <a:tcPr>
                        <a:blipFill>
                          <a:blip r:embed="rId4"/>
                          <a:stretch>
                            <a:fillRect l="-300000" t="-200000" r="-250000" b="-1463333"/>
                          </a:stretch>
                        </a:blipFill>
                      </a:tcPr>
                    </a:tc>
                    <a:tc>
                      <a:txBody>
                        <a:bodyPr/>
                        <a:lstStyle/>
                        <a:p>
                          <a:endParaRPr lang="en-US"/>
                        </a:p>
                      </a:txBody>
                      <a:tcPr>
                        <a:blipFill>
                          <a:blip r:embed="rId4"/>
                          <a:stretch>
                            <a:fillRect l="-244898" t="-200000" r="-53061" b="-1463333"/>
                          </a:stretch>
                        </a:blipFill>
                      </a:tcPr>
                    </a:tc>
                    <a:tc>
                      <a:txBody>
                        <a:bodyPr/>
                        <a:lstStyle/>
                        <a:p>
                          <a:endParaRPr lang="en-US"/>
                        </a:p>
                      </a:txBody>
                      <a:tcPr>
                        <a:blipFill>
                          <a:blip r:embed="rId4"/>
                          <a:stretch>
                            <a:fillRect l="-662745" t="-200000" r="-1961" b="-1463333"/>
                          </a:stretch>
                        </a:blipFill>
                      </a:tcPr>
                    </a:tc>
                    <a:extLst>
                      <a:ext uri="{0D108BD9-81ED-4DB2-BD59-A6C34878D82A}">
                        <a16:rowId xmlns:a16="http://schemas.microsoft.com/office/drawing/2014/main" val="2993123789"/>
                      </a:ext>
                    </a:extLst>
                  </a:tr>
                  <a:tr h="370840">
                    <a:tc>
                      <a:txBody>
                        <a:bodyPr/>
                        <a:lstStyle/>
                        <a:p>
                          <a:endParaRPr lang="en-US"/>
                        </a:p>
                      </a:txBody>
                      <a:tcPr>
                        <a:blipFill>
                          <a:blip r:embed="rId4"/>
                          <a:stretch>
                            <a:fillRect l="-1667" t="-310345" r="-548333" b="-1413793"/>
                          </a:stretch>
                        </a:blipFill>
                      </a:tcPr>
                    </a:tc>
                    <a:tc>
                      <a:txBody>
                        <a:bodyPr/>
                        <a:lstStyle/>
                        <a:p>
                          <a:endParaRPr lang="en-US"/>
                        </a:p>
                      </a:txBody>
                      <a:tcPr>
                        <a:blipFill>
                          <a:blip r:embed="rId4"/>
                          <a:stretch>
                            <a:fillRect l="-103390" t="-310345" r="-457627" b="-1413793"/>
                          </a:stretch>
                        </a:blipFill>
                      </a:tcPr>
                    </a:tc>
                    <a:tc>
                      <a:txBody>
                        <a:bodyPr/>
                        <a:lstStyle/>
                        <a:p>
                          <a:endParaRPr lang="en-US"/>
                        </a:p>
                      </a:txBody>
                      <a:tcPr>
                        <a:blipFill>
                          <a:blip r:embed="rId4"/>
                          <a:stretch>
                            <a:fillRect l="-200000" t="-310345" r="-350000" b="-1413793"/>
                          </a:stretch>
                        </a:blipFill>
                      </a:tcPr>
                    </a:tc>
                    <a:tc>
                      <a:txBody>
                        <a:bodyPr/>
                        <a:lstStyle/>
                        <a:p>
                          <a:endParaRPr lang="en-US"/>
                        </a:p>
                      </a:txBody>
                      <a:tcPr>
                        <a:blipFill>
                          <a:blip r:embed="rId4"/>
                          <a:stretch>
                            <a:fillRect l="-300000" t="-310345" r="-250000" b="-1413793"/>
                          </a:stretch>
                        </a:blipFill>
                      </a:tcPr>
                    </a:tc>
                    <a:tc>
                      <a:txBody>
                        <a:bodyPr/>
                        <a:lstStyle/>
                        <a:p>
                          <a:endParaRPr lang="en-US"/>
                        </a:p>
                      </a:txBody>
                      <a:tcPr>
                        <a:blipFill>
                          <a:blip r:embed="rId4"/>
                          <a:stretch>
                            <a:fillRect l="-244898" t="-310345" r="-53061" b="-1413793"/>
                          </a:stretch>
                        </a:blipFill>
                      </a:tcPr>
                    </a:tc>
                    <a:tc>
                      <a:txBody>
                        <a:bodyPr/>
                        <a:lstStyle/>
                        <a:p>
                          <a:endParaRPr lang="en-US"/>
                        </a:p>
                      </a:txBody>
                      <a:tcPr>
                        <a:blipFill>
                          <a:blip r:embed="rId4"/>
                          <a:stretch>
                            <a:fillRect l="-662745" t="-310345" r="-1961" b="-1413793"/>
                          </a:stretch>
                        </a:blipFill>
                      </a:tcPr>
                    </a:tc>
                    <a:extLst>
                      <a:ext uri="{0D108BD9-81ED-4DB2-BD59-A6C34878D82A}">
                        <a16:rowId xmlns:a16="http://schemas.microsoft.com/office/drawing/2014/main" val="3896065191"/>
                      </a:ext>
                    </a:extLst>
                  </a:tr>
                  <a:tr h="370840">
                    <a:tc>
                      <a:txBody>
                        <a:bodyPr/>
                        <a:lstStyle/>
                        <a:p>
                          <a:endParaRPr lang="en-US"/>
                        </a:p>
                      </a:txBody>
                      <a:tcPr>
                        <a:blipFill>
                          <a:blip r:embed="rId4"/>
                          <a:stretch>
                            <a:fillRect l="-1667" t="-410345" r="-548333" b="-1313793"/>
                          </a:stretch>
                        </a:blipFill>
                      </a:tcPr>
                    </a:tc>
                    <a:tc>
                      <a:txBody>
                        <a:bodyPr/>
                        <a:lstStyle/>
                        <a:p>
                          <a:endParaRPr lang="en-US"/>
                        </a:p>
                      </a:txBody>
                      <a:tcPr>
                        <a:blipFill>
                          <a:blip r:embed="rId4"/>
                          <a:stretch>
                            <a:fillRect l="-103390" t="-410345" r="-457627" b="-1313793"/>
                          </a:stretch>
                        </a:blipFill>
                      </a:tcPr>
                    </a:tc>
                    <a:tc>
                      <a:txBody>
                        <a:bodyPr/>
                        <a:lstStyle/>
                        <a:p>
                          <a:endParaRPr lang="en-US"/>
                        </a:p>
                      </a:txBody>
                      <a:tcPr>
                        <a:blipFill>
                          <a:blip r:embed="rId4"/>
                          <a:stretch>
                            <a:fillRect l="-200000" t="-410345" r="-350000" b="-1313793"/>
                          </a:stretch>
                        </a:blipFill>
                      </a:tcPr>
                    </a:tc>
                    <a:tc>
                      <a:txBody>
                        <a:bodyPr/>
                        <a:lstStyle/>
                        <a:p>
                          <a:endParaRPr lang="en-US"/>
                        </a:p>
                      </a:txBody>
                      <a:tcPr>
                        <a:blipFill>
                          <a:blip r:embed="rId4"/>
                          <a:stretch>
                            <a:fillRect l="-300000" t="-410345" r="-250000" b="-1313793"/>
                          </a:stretch>
                        </a:blipFill>
                      </a:tcPr>
                    </a:tc>
                    <a:tc>
                      <a:txBody>
                        <a:bodyPr/>
                        <a:lstStyle/>
                        <a:p>
                          <a:endParaRPr lang="en-US"/>
                        </a:p>
                      </a:txBody>
                      <a:tcPr>
                        <a:blipFill>
                          <a:blip r:embed="rId4"/>
                          <a:stretch>
                            <a:fillRect l="-244898" t="-410345" r="-53061" b="-1313793"/>
                          </a:stretch>
                        </a:blipFill>
                      </a:tcPr>
                    </a:tc>
                    <a:tc>
                      <a:txBody>
                        <a:bodyPr/>
                        <a:lstStyle/>
                        <a:p>
                          <a:endParaRPr lang="en-US"/>
                        </a:p>
                      </a:txBody>
                      <a:tcPr>
                        <a:blipFill>
                          <a:blip r:embed="rId4"/>
                          <a:stretch>
                            <a:fillRect l="-662745" t="-410345" r="-1961" b="-1313793"/>
                          </a:stretch>
                        </a:blipFill>
                      </a:tcPr>
                    </a:tc>
                    <a:extLst>
                      <a:ext uri="{0D108BD9-81ED-4DB2-BD59-A6C34878D82A}">
                        <a16:rowId xmlns:a16="http://schemas.microsoft.com/office/drawing/2014/main" val="1421637439"/>
                      </a:ext>
                    </a:extLst>
                  </a:tr>
                  <a:tr h="370840">
                    <a:tc>
                      <a:txBody>
                        <a:bodyPr/>
                        <a:lstStyle/>
                        <a:p>
                          <a:endParaRPr lang="en-US"/>
                        </a:p>
                      </a:txBody>
                      <a:tcPr>
                        <a:blipFill>
                          <a:blip r:embed="rId4"/>
                          <a:stretch>
                            <a:fillRect l="-1667" t="-510345" r="-548333" b="-1213793"/>
                          </a:stretch>
                        </a:blipFill>
                      </a:tcPr>
                    </a:tc>
                    <a:tc>
                      <a:txBody>
                        <a:bodyPr/>
                        <a:lstStyle/>
                        <a:p>
                          <a:endParaRPr lang="en-US"/>
                        </a:p>
                      </a:txBody>
                      <a:tcPr>
                        <a:blipFill>
                          <a:blip r:embed="rId4"/>
                          <a:stretch>
                            <a:fillRect l="-103390" t="-510345" r="-457627" b="-1213793"/>
                          </a:stretch>
                        </a:blipFill>
                      </a:tcPr>
                    </a:tc>
                    <a:tc>
                      <a:txBody>
                        <a:bodyPr/>
                        <a:lstStyle/>
                        <a:p>
                          <a:endParaRPr lang="en-US"/>
                        </a:p>
                      </a:txBody>
                      <a:tcPr>
                        <a:blipFill>
                          <a:blip r:embed="rId4"/>
                          <a:stretch>
                            <a:fillRect l="-200000" t="-510345" r="-350000" b="-1213793"/>
                          </a:stretch>
                        </a:blipFill>
                      </a:tcPr>
                    </a:tc>
                    <a:tc>
                      <a:txBody>
                        <a:bodyPr/>
                        <a:lstStyle/>
                        <a:p>
                          <a:endParaRPr lang="en-US"/>
                        </a:p>
                      </a:txBody>
                      <a:tcPr>
                        <a:blipFill>
                          <a:blip r:embed="rId4"/>
                          <a:stretch>
                            <a:fillRect l="-300000" t="-510345" r="-250000" b="-1213793"/>
                          </a:stretch>
                        </a:blipFill>
                      </a:tcPr>
                    </a:tc>
                    <a:tc>
                      <a:txBody>
                        <a:bodyPr/>
                        <a:lstStyle/>
                        <a:p>
                          <a:endParaRPr lang="en-US"/>
                        </a:p>
                      </a:txBody>
                      <a:tcPr>
                        <a:blipFill>
                          <a:blip r:embed="rId4"/>
                          <a:stretch>
                            <a:fillRect l="-244898" t="-510345" r="-53061" b="-1213793"/>
                          </a:stretch>
                        </a:blipFill>
                      </a:tcPr>
                    </a:tc>
                    <a:tc>
                      <a:txBody>
                        <a:bodyPr/>
                        <a:lstStyle/>
                        <a:p>
                          <a:endParaRPr lang="en-US"/>
                        </a:p>
                      </a:txBody>
                      <a:tcPr>
                        <a:blipFill>
                          <a:blip r:embed="rId4"/>
                          <a:stretch>
                            <a:fillRect l="-662745" t="-510345" r="-1961" b="-1213793"/>
                          </a:stretch>
                        </a:blipFill>
                      </a:tcPr>
                    </a:tc>
                    <a:extLst>
                      <a:ext uri="{0D108BD9-81ED-4DB2-BD59-A6C34878D82A}">
                        <a16:rowId xmlns:a16="http://schemas.microsoft.com/office/drawing/2014/main" val="1272939568"/>
                      </a:ext>
                    </a:extLst>
                  </a:tr>
                  <a:tr h="370840">
                    <a:tc>
                      <a:txBody>
                        <a:bodyPr/>
                        <a:lstStyle/>
                        <a:p>
                          <a:endParaRPr lang="en-US"/>
                        </a:p>
                      </a:txBody>
                      <a:tcPr>
                        <a:blipFill>
                          <a:blip r:embed="rId4"/>
                          <a:stretch>
                            <a:fillRect l="-1667" t="-590000" r="-548333" b="-1073333"/>
                          </a:stretch>
                        </a:blipFill>
                      </a:tcPr>
                    </a:tc>
                    <a:tc>
                      <a:txBody>
                        <a:bodyPr/>
                        <a:lstStyle/>
                        <a:p>
                          <a:endParaRPr lang="en-US"/>
                        </a:p>
                      </a:txBody>
                      <a:tcPr>
                        <a:blipFill>
                          <a:blip r:embed="rId4"/>
                          <a:stretch>
                            <a:fillRect l="-103390" t="-590000" r="-457627" b="-1073333"/>
                          </a:stretch>
                        </a:blipFill>
                      </a:tcPr>
                    </a:tc>
                    <a:tc>
                      <a:txBody>
                        <a:bodyPr/>
                        <a:lstStyle/>
                        <a:p>
                          <a:endParaRPr lang="en-US"/>
                        </a:p>
                      </a:txBody>
                      <a:tcPr>
                        <a:blipFill>
                          <a:blip r:embed="rId4"/>
                          <a:stretch>
                            <a:fillRect l="-200000" t="-590000" r="-350000" b="-1073333"/>
                          </a:stretch>
                        </a:blipFill>
                      </a:tcPr>
                    </a:tc>
                    <a:tc>
                      <a:txBody>
                        <a:bodyPr/>
                        <a:lstStyle/>
                        <a:p>
                          <a:endParaRPr lang="en-US"/>
                        </a:p>
                      </a:txBody>
                      <a:tcPr>
                        <a:blipFill>
                          <a:blip r:embed="rId4"/>
                          <a:stretch>
                            <a:fillRect l="-300000" t="-590000" r="-250000" b="-1073333"/>
                          </a:stretch>
                        </a:blipFill>
                      </a:tcPr>
                    </a:tc>
                    <a:tc>
                      <a:txBody>
                        <a:bodyPr/>
                        <a:lstStyle/>
                        <a:p>
                          <a:endParaRPr lang="en-US"/>
                        </a:p>
                      </a:txBody>
                      <a:tcPr>
                        <a:blipFill>
                          <a:blip r:embed="rId4"/>
                          <a:stretch>
                            <a:fillRect l="-244898" t="-590000" r="-53061" b="-1073333"/>
                          </a:stretch>
                        </a:blipFill>
                      </a:tcPr>
                    </a:tc>
                    <a:tc>
                      <a:txBody>
                        <a:bodyPr/>
                        <a:lstStyle/>
                        <a:p>
                          <a:endParaRPr lang="en-US"/>
                        </a:p>
                      </a:txBody>
                      <a:tcPr>
                        <a:blipFill>
                          <a:blip r:embed="rId4"/>
                          <a:stretch>
                            <a:fillRect l="-662745" t="-590000" r="-1961" b="-1073333"/>
                          </a:stretch>
                        </a:blipFill>
                      </a:tcPr>
                    </a:tc>
                    <a:extLst>
                      <a:ext uri="{0D108BD9-81ED-4DB2-BD59-A6C34878D82A}">
                        <a16:rowId xmlns:a16="http://schemas.microsoft.com/office/drawing/2014/main" val="3901590415"/>
                      </a:ext>
                    </a:extLst>
                  </a:tr>
                  <a:tr h="370840">
                    <a:tc>
                      <a:txBody>
                        <a:bodyPr/>
                        <a:lstStyle/>
                        <a:p>
                          <a:endParaRPr lang="en-US"/>
                        </a:p>
                      </a:txBody>
                      <a:tcPr>
                        <a:blipFill>
                          <a:blip r:embed="rId4"/>
                          <a:stretch>
                            <a:fillRect l="-1667" t="-713793" r="-548333" b="-1010345"/>
                          </a:stretch>
                        </a:blipFill>
                      </a:tcPr>
                    </a:tc>
                    <a:tc>
                      <a:txBody>
                        <a:bodyPr/>
                        <a:lstStyle/>
                        <a:p>
                          <a:endParaRPr lang="en-US"/>
                        </a:p>
                      </a:txBody>
                      <a:tcPr>
                        <a:blipFill>
                          <a:blip r:embed="rId4"/>
                          <a:stretch>
                            <a:fillRect l="-103390" t="-713793" r="-457627" b="-1010345"/>
                          </a:stretch>
                        </a:blipFill>
                      </a:tcPr>
                    </a:tc>
                    <a:tc>
                      <a:txBody>
                        <a:bodyPr/>
                        <a:lstStyle/>
                        <a:p>
                          <a:endParaRPr lang="en-US"/>
                        </a:p>
                      </a:txBody>
                      <a:tcPr>
                        <a:blipFill>
                          <a:blip r:embed="rId4"/>
                          <a:stretch>
                            <a:fillRect l="-200000" t="-713793" r="-350000" b="-1010345"/>
                          </a:stretch>
                        </a:blipFill>
                      </a:tcPr>
                    </a:tc>
                    <a:tc>
                      <a:txBody>
                        <a:bodyPr/>
                        <a:lstStyle/>
                        <a:p>
                          <a:endParaRPr lang="en-US"/>
                        </a:p>
                      </a:txBody>
                      <a:tcPr>
                        <a:blipFill>
                          <a:blip r:embed="rId4"/>
                          <a:stretch>
                            <a:fillRect l="-300000" t="-713793" r="-250000" b="-1010345"/>
                          </a:stretch>
                        </a:blipFill>
                      </a:tcPr>
                    </a:tc>
                    <a:tc>
                      <a:txBody>
                        <a:bodyPr/>
                        <a:lstStyle/>
                        <a:p>
                          <a:endParaRPr lang="en-US"/>
                        </a:p>
                      </a:txBody>
                      <a:tcPr>
                        <a:blipFill>
                          <a:blip r:embed="rId4"/>
                          <a:stretch>
                            <a:fillRect l="-244898" t="-713793" r="-53061" b="-1010345"/>
                          </a:stretch>
                        </a:blipFill>
                      </a:tcPr>
                    </a:tc>
                    <a:tc>
                      <a:txBody>
                        <a:bodyPr/>
                        <a:lstStyle/>
                        <a:p>
                          <a:endParaRPr lang="en-US"/>
                        </a:p>
                      </a:txBody>
                      <a:tcPr>
                        <a:blipFill>
                          <a:blip r:embed="rId4"/>
                          <a:stretch>
                            <a:fillRect l="-662745" t="-713793" r="-1961" b="-1010345"/>
                          </a:stretch>
                        </a:blipFill>
                      </a:tcPr>
                    </a:tc>
                    <a:extLst>
                      <a:ext uri="{0D108BD9-81ED-4DB2-BD59-A6C34878D82A}">
                        <a16:rowId xmlns:a16="http://schemas.microsoft.com/office/drawing/2014/main" val="2665384803"/>
                      </a:ext>
                    </a:extLst>
                  </a:tr>
                  <a:tr h="370840">
                    <a:tc>
                      <a:txBody>
                        <a:bodyPr/>
                        <a:lstStyle/>
                        <a:p>
                          <a:endParaRPr lang="en-US"/>
                        </a:p>
                      </a:txBody>
                      <a:tcPr>
                        <a:blipFill>
                          <a:blip r:embed="rId4"/>
                          <a:stretch>
                            <a:fillRect l="-1667" t="-813793" r="-548333" b="-910345"/>
                          </a:stretch>
                        </a:blipFill>
                      </a:tcPr>
                    </a:tc>
                    <a:tc>
                      <a:txBody>
                        <a:bodyPr/>
                        <a:lstStyle/>
                        <a:p>
                          <a:endParaRPr lang="en-US"/>
                        </a:p>
                      </a:txBody>
                      <a:tcPr>
                        <a:blipFill>
                          <a:blip r:embed="rId4"/>
                          <a:stretch>
                            <a:fillRect l="-103390" t="-813793" r="-457627" b="-910345"/>
                          </a:stretch>
                        </a:blipFill>
                      </a:tcPr>
                    </a:tc>
                    <a:tc>
                      <a:txBody>
                        <a:bodyPr/>
                        <a:lstStyle/>
                        <a:p>
                          <a:endParaRPr lang="en-US"/>
                        </a:p>
                      </a:txBody>
                      <a:tcPr>
                        <a:blipFill>
                          <a:blip r:embed="rId4"/>
                          <a:stretch>
                            <a:fillRect l="-200000" t="-813793" r="-350000" b="-910345"/>
                          </a:stretch>
                        </a:blipFill>
                      </a:tcPr>
                    </a:tc>
                    <a:tc>
                      <a:txBody>
                        <a:bodyPr/>
                        <a:lstStyle/>
                        <a:p>
                          <a:endParaRPr lang="en-US"/>
                        </a:p>
                      </a:txBody>
                      <a:tcPr>
                        <a:blipFill>
                          <a:blip r:embed="rId4"/>
                          <a:stretch>
                            <a:fillRect l="-300000" t="-813793" r="-250000" b="-910345"/>
                          </a:stretch>
                        </a:blipFill>
                      </a:tcPr>
                    </a:tc>
                    <a:tc>
                      <a:txBody>
                        <a:bodyPr/>
                        <a:lstStyle/>
                        <a:p>
                          <a:endParaRPr lang="en-US"/>
                        </a:p>
                      </a:txBody>
                      <a:tcPr>
                        <a:blipFill>
                          <a:blip r:embed="rId4"/>
                          <a:stretch>
                            <a:fillRect l="-244898" t="-813793" r="-53061" b="-910345"/>
                          </a:stretch>
                        </a:blipFill>
                      </a:tcPr>
                    </a:tc>
                    <a:tc>
                      <a:txBody>
                        <a:bodyPr/>
                        <a:lstStyle/>
                        <a:p>
                          <a:endParaRPr lang="en-US"/>
                        </a:p>
                      </a:txBody>
                      <a:tcPr>
                        <a:blipFill>
                          <a:blip r:embed="rId4"/>
                          <a:stretch>
                            <a:fillRect l="-662745" t="-813793" r="-1961" b="-910345"/>
                          </a:stretch>
                        </a:blipFill>
                      </a:tcPr>
                    </a:tc>
                    <a:extLst>
                      <a:ext uri="{0D108BD9-81ED-4DB2-BD59-A6C34878D82A}">
                        <a16:rowId xmlns:a16="http://schemas.microsoft.com/office/drawing/2014/main" val="2096717944"/>
                      </a:ext>
                    </a:extLst>
                  </a:tr>
                  <a:tr h="370840">
                    <a:tc>
                      <a:txBody>
                        <a:bodyPr/>
                        <a:lstStyle/>
                        <a:p>
                          <a:endParaRPr lang="en-US"/>
                        </a:p>
                      </a:txBody>
                      <a:tcPr>
                        <a:blipFill>
                          <a:blip r:embed="rId4"/>
                          <a:stretch>
                            <a:fillRect l="-1667" t="-913793" r="-548333" b="-810345"/>
                          </a:stretch>
                        </a:blipFill>
                      </a:tcPr>
                    </a:tc>
                    <a:tc>
                      <a:txBody>
                        <a:bodyPr/>
                        <a:lstStyle/>
                        <a:p>
                          <a:endParaRPr lang="en-US"/>
                        </a:p>
                      </a:txBody>
                      <a:tcPr>
                        <a:blipFill>
                          <a:blip r:embed="rId4"/>
                          <a:stretch>
                            <a:fillRect l="-103390" t="-913793" r="-457627" b="-810345"/>
                          </a:stretch>
                        </a:blipFill>
                      </a:tcPr>
                    </a:tc>
                    <a:tc>
                      <a:txBody>
                        <a:bodyPr/>
                        <a:lstStyle/>
                        <a:p>
                          <a:endParaRPr lang="en-US"/>
                        </a:p>
                      </a:txBody>
                      <a:tcPr>
                        <a:blipFill>
                          <a:blip r:embed="rId4"/>
                          <a:stretch>
                            <a:fillRect l="-200000" t="-913793" r="-350000" b="-810345"/>
                          </a:stretch>
                        </a:blipFill>
                      </a:tcPr>
                    </a:tc>
                    <a:tc>
                      <a:txBody>
                        <a:bodyPr/>
                        <a:lstStyle/>
                        <a:p>
                          <a:endParaRPr lang="en-US"/>
                        </a:p>
                      </a:txBody>
                      <a:tcPr>
                        <a:blipFill>
                          <a:blip r:embed="rId4"/>
                          <a:stretch>
                            <a:fillRect l="-300000" t="-913793" r="-250000" b="-810345"/>
                          </a:stretch>
                        </a:blipFill>
                      </a:tcPr>
                    </a:tc>
                    <a:tc>
                      <a:txBody>
                        <a:bodyPr/>
                        <a:lstStyle/>
                        <a:p>
                          <a:endParaRPr lang="en-US"/>
                        </a:p>
                      </a:txBody>
                      <a:tcPr>
                        <a:blipFill>
                          <a:blip r:embed="rId4"/>
                          <a:stretch>
                            <a:fillRect l="-244898" t="-913793" r="-53061" b="-810345"/>
                          </a:stretch>
                        </a:blipFill>
                      </a:tcPr>
                    </a:tc>
                    <a:tc>
                      <a:txBody>
                        <a:bodyPr/>
                        <a:lstStyle/>
                        <a:p>
                          <a:endParaRPr lang="en-US"/>
                        </a:p>
                      </a:txBody>
                      <a:tcPr>
                        <a:blipFill>
                          <a:blip r:embed="rId4"/>
                          <a:stretch>
                            <a:fillRect l="-662745" t="-913793" r="-1961" b="-810345"/>
                          </a:stretch>
                        </a:blipFill>
                      </a:tcPr>
                    </a:tc>
                    <a:extLst>
                      <a:ext uri="{0D108BD9-81ED-4DB2-BD59-A6C34878D82A}">
                        <a16:rowId xmlns:a16="http://schemas.microsoft.com/office/drawing/2014/main" val="3992976448"/>
                      </a:ext>
                    </a:extLst>
                  </a:tr>
                  <a:tr h="370840">
                    <a:tc>
                      <a:txBody>
                        <a:bodyPr/>
                        <a:lstStyle/>
                        <a:p>
                          <a:endParaRPr lang="en-US"/>
                        </a:p>
                      </a:txBody>
                      <a:tcPr>
                        <a:blipFill>
                          <a:blip r:embed="rId4"/>
                          <a:stretch>
                            <a:fillRect l="-1667" t="-1013793" r="-548333" b="-710345"/>
                          </a:stretch>
                        </a:blipFill>
                      </a:tcPr>
                    </a:tc>
                    <a:tc>
                      <a:txBody>
                        <a:bodyPr/>
                        <a:lstStyle/>
                        <a:p>
                          <a:endParaRPr lang="en-US"/>
                        </a:p>
                      </a:txBody>
                      <a:tcPr>
                        <a:blipFill>
                          <a:blip r:embed="rId4"/>
                          <a:stretch>
                            <a:fillRect l="-103390" t="-1013793" r="-457627" b="-710345"/>
                          </a:stretch>
                        </a:blipFill>
                      </a:tcPr>
                    </a:tc>
                    <a:tc>
                      <a:txBody>
                        <a:bodyPr/>
                        <a:lstStyle/>
                        <a:p>
                          <a:endParaRPr lang="en-US"/>
                        </a:p>
                      </a:txBody>
                      <a:tcPr>
                        <a:blipFill>
                          <a:blip r:embed="rId4"/>
                          <a:stretch>
                            <a:fillRect l="-200000" t="-1013793" r="-350000" b="-710345"/>
                          </a:stretch>
                        </a:blipFill>
                      </a:tcPr>
                    </a:tc>
                    <a:tc>
                      <a:txBody>
                        <a:bodyPr/>
                        <a:lstStyle/>
                        <a:p>
                          <a:endParaRPr lang="en-US"/>
                        </a:p>
                      </a:txBody>
                      <a:tcPr>
                        <a:blipFill>
                          <a:blip r:embed="rId4"/>
                          <a:stretch>
                            <a:fillRect l="-300000" t="-1013793" r="-250000" b="-710345"/>
                          </a:stretch>
                        </a:blipFill>
                      </a:tcPr>
                    </a:tc>
                    <a:tc>
                      <a:txBody>
                        <a:bodyPr/>
                        <a:lstStyle/>
                        <a:p>
                          <a:endParaRPr lang="en-US"/>
                        </a:p>
                      </a:txBody>
                      <a:tcPr>
                        <a:blipFill>
                          <a:blip r:embed="rId4"/>
                          <a:stretch>
                            <a:fillRect l="-244898" t="-1013793" r="-53061" b="-710345"/>
                          </a:stretch>
                        </a:blipFill>
                      </a:tcPr>
                    </a:tc>
                    <a:tc>
                      <a:txBody>
                        <a:bodyPr/>
                        <a:lstStyle/>
                        <a:p>
                          <a:endParaRPr lang="en-US"/>
                        </a:p>
                      </a:txBody>
                      <a:tcPr>
                        <a:blipFill>
                          <a:blip r:embed="rId4"/>
                          <a:stretch>
                            <a:fillRect l="-662745" t="-1013793" r="-1961" b="-710345"/>
                          </a:stretch>
                        </a:blipFill>
                      </a:tcPr>
                    </a:tc>
                    <a:extLst>
                      <a:ext uri="{0D108BD9-81ED-4DB2-BD59-A6C34878D82A}">
                        <a16:rowId xmlns:a16="http://schemas.microsoft.com/office/drawing/2014/main" val="724282210"/>
                      </a:ext>
                    </a:extLst>
                  </a:tr>
                  <a:tr h="370840">
                    <a:tc>
                      <a:txBody>
                        <a:bodyPr/>
                        <a:lstStyle/>
                        <a:p>
                          <a:endParaRPr lang="en-US"/>
                        </a:p>
                      </a:txBody>
                      <a:tcPr>
                        <a:blipFill>
                          <a:blip r:embed="rId4"/>
                          <a:stretch>
                            <a:fillRect l="-1667" t="-1076667" r="-548333" b="-586667"/>
                          </a:stretch>
                        </a:blipFill>
                      </a:tcPr>
                    </a:tc>
                    <a:tc>
                      <a:txBody>
                        <a:bodyPr/>
                        <a:lstStyle/>
                        <a:p>
                          <a:endParaRPr lang="en-US"/>
                        </a:p>
                      </a:txBody>
                      <a:tcPr>
                        <a:blipFill>
                          <a:blip r:embed="rId4"/>
                          <a:stretch>
                            <a:fillRect l="-103390" t="-1076667" r="-457627" b="-586667"/>
                          </a:stretch>
                        </a:blipFill>
                      </a:tcPr>
                    </a:tc>
                    <a:tc>
                      <a:txBody>
                        <a:bodyPr/>
                        <a:lstStyle/>
                        <a:p>
                          <a:endParaRPr lang="en-US"/>
                        </a:p>
                      </a:txBody>
                      <a:tcPr>
                        <a:blipFill>
                          <a:blip r:embed="rId4"/>
                          <a:stretch>
                            <a:fillRect l="-200000" t="-1076667" r="-350000" b="-586667"/>
                          </a:stretch>
                        </a:blipFill>
                      </a:tcPr>
                    </a:tc>
                    <a:tc>
                      <a:txBody>
                        <a:bodyPr/>
                        <a:lstStyle/>
                        <a:p>
                          <a:endParaRPr lang="en-US"/>
                        </a:p>
                      </a:txBody>
                      <a:tcPr>
                        <a:blipFill>
                          <a:blip r:embed="rId4"/>
                          <a:stretch>
                            <a:fillRect l="-300000" t="-1076667" r="-250000" b="-586667"/>
                          </a:stretch>
                        </a:blipFill>
                      </a:tcPr>
                    </a:tc>
                    <a:tc>
                      <a:txBody>
                        <a:bodyPr/>
                        <a:lstStyle/>
                        <a:p>
                          <a:endParaRPr lang="en-US"/>
                        </a:p>
                      </a:txBody>
                      <a:tcPr>
                        <a:blipFill>
                          <a:blip r:embed="rId4"/>
                          <a:stretch>
                            <a:fillRect l="-244898" t="-1076667" r="-53061" b="-586667"/>
                          </a:stretch>
                        </a:blipFill>
                      </a:tcPr>
                    </a:tc>
                    <a:tc>
                      <a:txBody>
                        <a:bodyPr/>
                        <a:lstStyle/>
                        <a:p>
                          <a:endParaRPr lang="en-US"/>
                        </a:p>
                      </a:txBody>
                      <a:tcPr>
                        <a:blipFill>
                          <a:blip r:embed="rId4"/>
                          <a:stretch>
                            <a:fillRect l="-662745" t="-1076667" r="-1961" b="-586667"/>
                          </a:stretch>
                        </a:blipFill>
                      </a:tcPr>
                    </a:tc>
                    <a:extLst>
                      <a:ext uri="{0D108BD9-81ED-4DB2-BD59-A6C34878D82A}">
                        <a16:rowId xmlns:a16="http://schemas.microsoft.com/office/drawing/2014/main" val="1413887648"/>
                      </a:ext>
                    </a:extLst>
                  </a:tr>
                  <a:tr h="370840">
                    <a:tc>
                      <a:txBody>
                        <a:bodyPr/>
                        <a:lstStyle/>
                        <a:p>
                          <a:endParaRPr lang="en-US"/>
                        </a:p>
                      </a:txBody>
                      <a:tcPr>
                        <a:blipFill>
                          <a:blip r:embed="rId4"/>
                          <a:stretch>
                            <a:fillRect l="-1667" t="-1217241" r="-548333" b="-506897"/>
                          </a:stretch>
                        </a:blipFill>
                      </a:tcPr>
                    </a:tc>
                    <a:tc>
                      <a:txBody>
                        <a:bodyPr/>
                        <a:lstStyle/>
                        <a:p>
                          <a:endParaRPr lang="en-US"/>
                        </a:p>
                      </a:txBody>
                      <a:tcPr>
                        <a:blipFill>
                          <a:blip r:embed="rId4"/>
                          <a:stretch>
                            <a:fillRect l="-103390" t="-1217241" r="-457627" b="-506897"/>
                          </a:stretch>
                        </a:blipFill>
                      </a:tcPr>
                    </a:tc>
                    <a:tc>
                      <a:txBody>
                        <a:bodyPr/>
                        <a:lstStyle/>
                        <a:p>
                          <a:endParaRPr lang="en-US"/>
                        </a:p>
                      </a:txBody>
                      <a:tcPr>
                        <a:blipFill>
                          <a:blip r:embed="rId4"/>
                          <a:stretch>
                            <a:fillRect l="-200000" t="-1217241" r="-350000" b="-506897"/>
                          </a:stretch>
                        </a:blipFill>
                      </a:tcPr>
                    </a:tc>
                    <a:tc>
                      <a:txBody>
                        <a:bodyPr/>
                        <a:lstStyle/>
                        <a:p>
                          <a:endParaRPr lang="en-US"/>
                        </a:p>
                      </a:txBody>
                      <a:tcPr>
                        <a:blipFill>
                          <a:blip r:embed="rId4"/>
                          <a:stretch>
                            <a:fillRect l="-300000" t="-1217241" r="-250000" b="-506897"/>
                          </a:stretch>
                        </a:blipFill>
                      </a:tcPr>
                    </a:tc>
                    <a:tc>
                      <a:txBody>
                        <a:bodyPr/>
                        <a:lstStyle/>
                        <a:p>
                          <a:endParaRPr lang="en-US"/>
                        </a:p>
                      </a:txBody>
                      <a:tcPr>
                        <a:blipFill>
                          <a:blip r:embed="rId4"/>
                          <a:stretch>
                            <a:fillRect l="-244898" t="-1217241" r="-53061" b="-506897"/>
                          </a:stretch>
                        </a:blipFill>
                      </a:tcPr>
                    </a:tc>
                    <a:tc>
                      <a:txBody>
                        <a:bodyPr/>
                        <a:lstStyle/>
                        <a:p>
                          <a:endParaRPr lang="en-US"/>
                        </a:p>
                      </a:txBody>
                      <a:tcPr>
                        <a:blipFill>
                          <a:blip r:embed="rId4"/>
                          <a:stretch>
                            <a:fillRect l="-662745" t="-1217241" r="-1961" b="-506897"/>
                          </a:stretch>
                        </a:blipFill>
                      </a:tcPr>
                    </a:tc>
                    <a:extLst>
                      <a:ext uri="{0D108BD9-81ED-4DB2-BD59-A6C34878D82A}">
                        <a16:rowId xmlns:a16="http://schemas.microsoft.com/office/drawing/2014/main" val="4093371783"/>
                      </a:ext>
                    </a:extLst>
                  </a:tr>
                  <a:tr h="370840">
                    <a:tc>
                      <a:txBody>
                        <a:bodyPr/>
                        <a:lstStyle/>
                        <a:p>
                          <a:endParaRPr lang="en-US"/>
                        </a:p>
                      </a:txBody>
                      <a:tcPr>
                        <a:blipFill>
                          <a:blip r:embed="rId4"/>
                          <a:stretch>
                            <a:fillRect l="-1667" t="-1317241" r="-548333" b="-406897"/>
                          </a:stretch>
                        </a:blipFill>
                      </a:tcPr>
                    </a:tc>
                    <a:tc>
                      <a:txBody>
                        <a:bodyPr/>
                        <a:lstStyle/>
                        <a:p>
                          <a:endParaRPr lang="en-US"/>
                        </a:p>
                      </a:txBody>
                      <a:tcPr>
                        <a:blipFill>
                          <a:blip r:embed="rId4"/>
                          <a:stretch>
                            <a:fillRect l="-103390" t="-1317241" r="-457627" b="-406897"/>
                          </a:stretch>
                        </a:blipFill>
                      </a:tcPr>
                    </a:tc>
                    <a:tc>
                      <a:txBody>
                        <a:bodyPr/>
                        <a:lstStyle/>
                        <a:p>
                          <a:endParaRPr lang="en-US"/>
                        </a:p>
                      </a:txBody>
                      <a:tcPr>
                        <a:blipFill>
                          <a:blip r:embed="rId4"/>
                          <a:stretch>
                            <a:fillRect l="-200000" t="-1317241" r="-350000" b="-406897"/>
                          </a:stretch>
                        </a:blipFill>
                      </a:tcPr>
                    </a:tc>
                    <a:tc>
                      <a:txBody>
                        <a:bodyPr/>
                        <a:lstStyle/>
                        <a:p>
                          <a:endParaRPr lang="en-US"/>
                        </a:p>
                      </a:txBody>
                      <a:tcPr>
                        <a:blipFill>
                          <a:blip r:embed="rId4"/>
                          <a:stretch>
                            <a:fillRect l="-300000" t="-1317241" r="-250000" b="-406897"/>
                          </a:stretch>
                        </a:blipFill>
                      </a:tcPr>
                    </a:tc>
                    <a:tc>
                      <a:txBody>
                        <a:bodyPr/>
                        <a:lstStyle/>
                        <a:p>
                          <a:endParaRPr lang="en-US"/>
                        </a:p>
                      </a:txBody>
                      <a:tcPr>
                        <a:blipFill>
                          <a:blip r:embed="rId4"/>
                          <a:stretch>
                            <a:fillRect l="-244898" t="-1317241" r="-53061" b="-406897"/>
                          </a:stretch>
                        </a:blipFill>
                      </a:tcPr>
                    </a:tc>
                    <a:tc>
                      <a:txBody>
                        <a:bodyPr/>
                        <a:lstStyle/>
                        <a:p>
                          <a:endParaRPr lang="en-US"/>
                        </a:p>
                      </a:txBody>
                      <a:tcPr>
                        <a:blipFill>
                          <a:blip r:embed="rId4"/>
                          <a:stretch>
                            <a:fillRect l="-662745" t="-1317241" r="-1961" b="-406897"/>
                          </a:stretch>
                        </a:blipFill>
                      </a:tcPr>
                    </a:tc>
                    <a:extLst>
                      <a:ext uri="{0D108BD9-81ED-4DB2-BD59-A6C34878D82A}">
                        <a16:rowId xmlns:a16="http://schemas.microsoft.com/office/drawing/2014/main" val="1348769737"/>
                      </a:ext>
                    </a:extLst>
                  </a:tr>
                  <a:tr h="370840">
                    <a:tc>
                      <a:txBody>
                        <a:bodyPr/>
                        <a:lstStyle/>
                        <a:p>
                          <a:endParaRPr lang="en-US"/>
                        </a:p>
                      </a:txBody>
                      <a:tcPr>
                        <a:blipFill>
                          <a:blip r:embed="rId4"/>
                          <a:stretch>
                            <a:fillRect l="-1667" t="-1417241" r="-548333" b="-306897"/>
                          </a:stretch>
                        </a:blipFill>
                      </a:tcPr>
                    </a:tc>
                    <a:tc>
                      <a:txBody>
                        <a:bodyPr/>
                        <a:lstStyle/>
                        <a:p>
                          <a:endParaRPr lang="en-US"/>
                        </a:p>
                      </a:txBody>
                      <a:tcPr>
                        <a:blipFill>
                          <a:blip r:embed="rId4"/>
                          <a:stretch>
                            <a:fillRect l="-103390" t="-1417241" r="-457627" b="-306897"/>
                          </a:stretch>
                        </a:blipFill>
                      </a:tcPr>
                    </a:tc>
                    <a:tc>
                      <a:txBody>
                        <a:bodyPr/>
                        <a:lstStyle/>
                        <a:p>
                          <a:endParaRPr lang="en-US"/>
                        </a:p>
                      </a:txBody>
                      <a:tcPr>
                        <a:blipFill>
                          <a:blip r:embed="rId4"/>
                          <a:stretch>
                            <a:fillRect l="-200000" t="-1417241" r="-350000" b="-306897"/>
                          </a:stretch>
                        </a:blipFill>
                      </a:tcPr>
                    </a:tc>
                    <a:tc>
                      <a:txBody>
                        <a:bodyPr/>
                        <a:lstStyle/>
                        <a:p>
                          <a:endParaRPr lang="en-US"/>
                        </a:p>
                      </a:txBody>
                      <a:tcPr>
                        <a:blipFill>
                          <a:blip r:embed="rId4"/>
                          <a:stretch>
                            <a:fillRect l="-300000" t="-1417241" r="-250000" b="-306897"/>
                          </a:stretch>
                        </a:blipFill>
                      </a:tcPr>
                    </a:tc>
                    <a:tc>
                      <a:txBody>
                        <a:bodyPr/>
                        <a:lstStyle/>
                        <a:p>
                          <a:endParaRPr lang="en-US"/>
                        </a:p>
                      </a:txBody>
                      <a:tcPr>
                        <a:blipFill>
                          <a:blip r:embed="rId4"/>
                          <a:stretch>
                            <a:fillRect l="-244898" t="-1417241" r="-53061" b="-306897"/>
                          </a:stretch>
                        </a:blipFill>
                      </a:tcPr>
                    </a:tc>
                    <a:tc>
                      <a:txBody>
                        <a:bodyPr/>
                        <a:lstStyle/>
                        <a:p>
                          <a:endParaRPr lang="en-US"/>
                        </a:p>
                      </a:txBody>
                      <a:tcPr>
                        <a:blipFill>
                          <a:blip r:embed="rId4"/>
                          <a:stretch>
                            <a:fillRect l="-662745" t="-1417241" r="-1961" b="-306897"/>
                          </a:stretch>
                        </a:blipFill>
                      </a:tcPr>
                    </a:tc>
                    <a:extLst>
                      <a:ext uri="{0D108BD9-81ED-4DB2-BD59-A6C34878D82A}">
                        <a16:rowId xmlns:a16="http://schemas.microsoft.com/office/drawing/2014/main" val="1945699281"/>
                      </a:ext>
                    </a:extLst>
                  </a:tr>
                  <a:tr h="370840">
                    <a:tc>
                      <a:txBody>
                        <a:bodyPr/>
                        <a:lstStyle/>
                        <a:p>
                          <a:endParaRPr lang="en-US"/>
                        </a:p>
                      </a:txBody>
                      <a:tcPr>
                        <a:blipFill>
                          <a:blip r:embed="rId4"/>
                          <a:stretch>
                            <a:fillRect l="-1667" t="-1466667" r="-548333" b="-196667"/>
                          </a:stretch>
                        </a:blipFill>
                      </a:tcPr>
                    </a:tc>
                    <a:tc>
                      <a:txBody>
                        <a:bodyPr/>
                        <a:lstStyle/>
                        <a:p>
                          <a:endParaRPr lang="en-US"/>
                        </a:p>
                      </a:txBody>
                      <a:tcPr>
                        <a:blipFill>
                          <a:blip r:embed="rId4"/>
                          <a:stretch>
                            <a:fillRect l="-103390" t="-1466667" r="-457627" b="-196667"/>
                          </a:stretch>
                        </a:blipFill>
                      </a:tcPr>
                    </a:tc>
                    <a:tc>
                      <a:txBody>
                        <a:bodyPr/>
                        <a:lstStyle/>
                        <a:p>
                          <a:endParaRPr lang="en-US"/>
                        </a:p>
                      </a:txBody>
                      <a:tcPr>
                        <a:blipFill>
                          <a:blip r:embed="rId4"/>
                          <a:stretch>
                            <a:fillRect l="-200000" t="-1466667" r="-350000" b="-196667"/>
                          </a:stretch>
                        </a:blipFill>
                      </a:tcPr>
                    </a:tc>
                    <a:tc>
                      <a:txBody>
                        <a:bodyPr/>
                        <a:lstStyle/>
                        <a:p>
                          <a:endParaRPr lang="en-US"/>
                        </a:p>
                      </a:txBody>
                      <a:tcPr>
                        <a:blipFill>
                          <a:blip r:embed="rId4"/>
                          <a:stretch>
                            <a:fillRect l="-300000" t="-1466667" r="-250000" b="-196667"/>
                          </a:stretch>
                        </a:blipFill>
                      </a:tcPr>
                    </a:tc>
                    <a:tc>
                      <a:txBody>
                        <a:bodyPr/>
                        <a:lstStyle/>
                        <a:p>
                          <a:endParaRPr lang="en-US"/>
                        </a:p>
                      </a:txBody>
                      <a:tcPr>
                        <a:blipFill>
                          <a:blip r:embed="rId4"/>
                          <a:stretch>
                            <a:fillRect l="-244898" t="-1466667" r="-53061" b="-196667"/>
                          </a:stretch>
                        </a:blipFill>
                      </a:tcPr>
                    </a:tc>
                    <a:tc>
                      <a:txBody>
                        <a:bodyPr/>
                        <a:lstStyle/>
                        <a:p>
                          <a:endParaRPr lang="en-US"/>
                        </a:p>
                      </a:txBody>
                      <a:tcPr>
                        <a:blipFill>
                          <a:blip r:embed="rId4"/>
                          <a:stretch>
                            <a:fillRect l="-662745" t="-1466667" r="-1961" b="-196667"/>
                          </a:stretch>
                        </a:blipFill>
                      </a:tcPr>
                    </a:tc>
                    <a:extLst>
                      <a:ext uri="{0D108BD9-81ED-4DB2-BD59-A6C34878D82A}">
                        <a16:rowId xmlns:a16="http://schemas.microsoft.com/office/drawing/2014/main" val="2988129820"/>
                      </a:ext>
                    </a:extLst>
                  </a:tr>
                  <a:tr h="370840">
                    <a:tc>
                      <a:txBody>
                        <a:bodyPr/>
                        <a:lstStyle/>
                        <a:p>
                          <a:endParaRPr lang="en-US"/>
                        </a:p>
                      </a:txBody>
                      <a:tcPr>
                        <a:blipFill>
                          <a:blip r:embed="rId4"/>
                          <a:stretch>
                            <a:fillRect l="-1667" t="-1620690" r="-548333" b="-103448"/>
                          </a:stretch>
                        </a:blipFill>
                      </a:tcPr>
                    </a:tc>
                    <a:tc>
                      <a:txBody>
                        <a:bodyPr/>
                        <a:lstStyle/>
                        <a:p>
                          <a:endParaRPr lang="en-US"/>
                        </a:p>
                      </a:txBody>
                      <a:tcPr>
                        <a:blipFill>
                          <a:blip r:embed="rId4"/>
                          <a:stretch>
                            <a:fillRect l="-103390" t="-1620690" r="-457627" b="-103448"/>
                          </a:stretch>
                        </a:blipFill>
                      </a:tcPr>
                    </a:tc>
                    <a:tc>
                      <a:txBody>
                        <a:bodyPr/>
                        <a:lstStyle/>
                        <a:p>
                          <a:endParaRPr lang="en-US"/>
                        </a:p>
                      </a:txBody>
                      <a:tcPr>
                        <a:blipFill>
                          <a:blip r:embed="rId4"/>
                          <a:stretch>
                            <a:fillRect l="-200000" t="-1620690" r="-350000" b="-103448"/>
                          </a:stretch>
                        </a:blipFill>
                      </a:tcPr>
                    </a:tc>
                    <a:tc>
                      <a:txBody>
                        <a:bodyPr/>
                        <a:lstStyle/>
                        <a:p>
                          <a:endParaRPr lang="en-US"/>
                        </a:p>
                      </a:txBody>
                      <a:tcPr>
                        <a:blipFill>
                          <a:blip r:embed="rId4"/>
                          <a:stretch>
                            <a:fillRect l="-300000" t="-1620690" r="-250000" b="-103448"/>
                          </a:stretch>
                        </a:blipFill>
                      </a:tcPr>
                    </a:tc>
                    <a:tc>
                      <a:txBody>
                        <a:bodyPr/>
                        <a:lstStyle/>
                        <a:p>
                          <a:endParaRPr lang="en-US"/>
                        </a:p>
                      </a:txBody>
                      <a:tcPr>
                        <a:blipFill>
                          <a:blip r:embed="rId4"/>
                          <a:stretch>
                            <a:fillRect l="-244898" t="-1620690" r="-53061" b="-103448"/>
                          </a:stretch>
                        </a:blipFill>
                      </a:tcPr>
                    </a:tc>
                    <a:tc>
                      <a:txBody>
                        <a:bodyPr/>
                        <a:lstStyle/>
                        <a:p>
                          <a:endParaRPr lang="en-US"/>
                        </a:p>
                      </a:txBody>
                      <a:tcPr>
                        <a:blipFill>
                          <a:blip r:embed="rId4"/>
                          <a:stretch>
                            <a:fillRect l="-662745" t="-1620690" r="-1961" b="-103448"/>
                          </a:stretch>
                        </a:blipFill>
                      </a:tcPr>
                    </a:tc>
                    <a:extLst>
                      <a:ext uri="{0D108BD9-81ED-4DB2-BD59-A6C34878D82A}">
                        <a16:rowId xmlns:a16="http://schemas.microsoft.com/office/drawing/2014/main" val="1423602959"/>
                      </a:ext>
                    </a:extLst>
                  </a:tr>
                  <a:tr h="370840">
                    <a:tc>
                      <a:txBody>
                        <a:bodyPr/>
                        <a:lstStyle/>
                        <a:p>
                          <a:endParaRPr lang="en-GB" dirty="0"/>
                        </a:p>
                      </a:txBody>
                      <a:tcPr/>
                    </a:tc>
                    <a:tc>
                      <a:txBody>
                        <a:bodyPr/>
                        <a:lstStyle/>
                        <a:p>
                          <a:endParaRPr lang="en-GB" dirty="0"/>
                        </a:p>
                      </a:txBody>
                      <a:tcPr/>
                    </a:tc>
                    <a:tc>
                      <a:txBody>
                        <a:bodyPr/>
                        <a:lstStyle/>
                        <a:p>
                          <a:endParaRPr lang="en-GB" dirty="0"/>
                        </a:p>
                      </a:txBody>
                      <a:tcPr/>
                    </a:tc>
                    <a:tc>
                      <a:txBody>
                        <a:bodyPr/>
                        <a:lstStyle/>
                        <a:p>
                          <a:endParaRPr lang="en-GB" dirty="0"/>
                        </a:p>
                      </a:txBody>
                      <a:tcPr/>
                    </a:tc>
                    <a:tc>
                      <a:txBody>
                        <a:bodyPr/>
                        <a:lstStyle/>
                        <a:p>
                          <a:endParaRPr lang="en-US"/>
                        </a:p>
                      </a:txBody>
                      <a:tcPr>
                        <a:blipFill>
                          <a:blip r:embed="rId4"/>
                          <a:stretch>
                            <a:fillRect l="-244898" t="-1720690" r="-53061" b="-3448"/>
                          </a:stretch>
                        </a:blipFill>
                      </a:tcPr>
                    </a:tc>
                    <a:tc>
                      <a:txBody>
                        <a:bodyPr/>
                        <a:lstStyle/>
                        <a:p>
                          <a:endParaRPr lang="en-US"/>
                        </a:p>
                      </a:txBody>
                      <a:tcPr>
                        <a:blipFill>
                          <a:blip r:embed="rId4"/>
                          <a:stretch>
                            <a:fillRect l="-662745" t="-1720690" r="-1961" b="-3448"/>
                          </a:stretch>
                        </a:blipFill>
                      </a:tcPr>
                    </a:tc>
                    <a:extLst>
                      <a:ext uri="{0D108BD9-81ED-4DB2-BD59-A6C34878D82A}">
                        <a16:rowId xmlns:a16="http://schemas.microsoft.com/office/drawing/2014/main" val="4176502291"/>
                      </a:ext>
                    </a:extLst>
                  </a:tr>
                </a:tbl>
              </a:graphicData>
            </a:graphic>
          </p:graphicFrame>
        </mc:Fallback>
      </mc:AlternateContent>
      <p:cxnSp>
        <p:nvCxnSpPr>
          <p:cNvPr id="8" name="Straight Connector 7">
            <a:extLst>
              <a:ext uri="{FF2B5EF4-FFF2-40B4-BE49-F238E27FC236}">
                <a16:creationId xmlns:a16="http://schemas.microsoft.com/office/drawing/2014/main" id="{CEB0971B-446F-8644-8F6C-E825D2269376}"/>
              </a:ext>
            </a:extLst>
          </p:cNvPr>
          <p:cNvCxnSpPr>
            <a:cxnSpLocks/>
          </p:cNvCxnSpPr>
          <p:nvPr/>
        </p:nvCxnSpPr>
        <p:spPr>
          <a:xfrm>
            <a:off x="6446991" y="680455"/>
            <a:ext cx="5040000" cy="0"/>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8007D5B4-64BA-C646-A5BD-B5FE2158C1E4}"/>
              </a:ext>
            </a:extLst>
          </p:cNvPr>
          <p:cNvCxnSpPr>
            <a:cxnSpLocks/>
          </p:cNvCxnSpPr>
          <p:nvPr/>
        </p:nvCxnSpPr>
        <p:spPr>
          <a:xfrm>
            <a:off x="6446991" y="1051886"/>
            <a:ext cx="5040000" cy="0"/>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2932EF33-10E8-514E-A212-2486CDFB12E1}"/>
              </a:ext>
            </a:extLst>
          </p:cNvPr>
          <p:cNvCxnSpPr>
            <a:cxnSpLocks/>
          </p:cNvCxnSpPr>
          <p:nvPr/>
        </p:nvCxnSpPr>
        <p:spPr>
          <a:xfrm>
            <a:off x="6446991" y="1794748"/>
            <a:ext cx="5040000" cy="0"/>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11B33F4-A8C2-7443-937B-0B7BDA77B558}"/>
              </a:ext>
            </a:extLst>
          </p:cNvPr>
          <p:cNvCxnSpPr>
            <a:cxnSpLocks/>
          </p:cNvCxnSpPr>
          <p:nvPr/>
        </p:nvCxnSpPr>
        <p:spPr>
          <a:xfrm>
            <a:off x="6455700" y="2165267"/>
            <a:ext cx="5040000" cy="0"/>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F6754AB-FF68-8E4A-82E4-49653B0CA393}"/>
              </a:ext>
            </a:extLst>
          </p:cNvPr>
          <p:cNvCxnSpPr>
            <a:cxnSpLocks/>
          </p:cNvCxnSpPr>
          <p:nvPr/>
        </p:nvCxnSpPr>
        <p:spPr>
          <a:xfrm>
            <a:off x="6455700" y="2536698"/>
            <a:ext cx="5040000" cy="0"/>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4EB77906-0EA3-9F42-9689-A5A6A7D63AFE}"/>
              </a:ext>
            </a:extLst>
          </p:cNvPr>
          <p:cNvCxnSpPr>
            <a:cxnSpLocks/>
          </p:cNvCxnSpPr>
          <p:nvPr/>
        </p:nvCxnSpPr>
        <p:spPr>
          <a:xfrm>
            <a:off x="6455700" y="3279560"/>
            <a:ext cx="5040000" cy="0"/>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570649"/>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5DDC068-E3BE-6F43-B37E-A29CC2742167}"/>
              </a:ext>
            </a:extLst>
          </p:cNvPr>
          <p:cNvSpPr>
            <a:spLocks noGrp="1"/>
          </p:cNvSpPr>
          <p:nvPr>
            <p:ph type="title"/>
          </p:nvPr>
        </p:nvSpPr>
        <p:spPr/>
        <p:txBody>
          <a:bodyPr/>
          <a:lstStyle/>
          <a:p>
            <a:r>
              <a:rPr lang="en-GB" dirty="0"/>
              <a:t>First-order (FO) Circuits</a:t>
            </a:r>
          </a:p>
        </p:txBody>
      </p:sp>
      <mc:AlternateContent xmlns:mc="http://schemas.openxmlformats.org/markup-compatibility/2006" xmlns:a14="http://schemas.microsoft.com/office/drawing/2010/main">
        <mc:Choice Requires="a14">
          <p:sp>
            <p:nvSpPr>
              <p:cNvPr id="4" name="Content Placeholder 3">
                <a:extLst>
                  <a:ext uri="{FF2B5EF4-FFF2-40B4-BE49-F238E27FC236}">
                    <a16:creationId xmlns:a16="http://schemas.microsoft.com/office/drawing/2014/main" id="{8AC02E90-7255-C443-85C3-11AA5B4820BC}"/>
                  </a:ext>
                </a:extLst>
              </p:cNvPr>
              <p:cNvSpPr>
                <a:spLocks noGrp="1"/>
              </p:cNvSpPr>
              <p:nvPr>
                <p:ph idx="1"/>
              </p:nvPr>
            </p:nvSpPr>
            <p:spPr>
              <a:xfrm>
                <a:off x="359625" y="1665066"/>
                <a:ext cx="11472051" cy="4240848"/>
              </a:xfrm>
            </p:spPr>
            <p:txBody>
              <a:bodyPr>
                <a:normAutofit/>
              </a:bodyPr>
              <a:lstStyle/>
              <a:p>
                <a:r>
                  <a:rPr lang="en-GB" dirty="0"/>
                  <a:t>Assume theory in </a:t>
                </a:r>
                <a:r>
                  <a:rPr lang="en-GB" dirty="0" err="1"/>
                  <a:t>Skolem</a:t>
                </a:r>
                <a:r>
                  <a:rPr lang="en-GB" dirty="0"/>
                  <a:t> normal form + CNF</a:t>
                </a:r>
              </a:p>
              <a:p>
                <a:pPr lvl="1"/>
                <a:r>
                  <a:rPr lang="en-GB" dirty="0"/>
                  <a:t>Sequence of intensional conjunctions in CNF</a:t>
                </a:r>
              </a:p>
              <a:p>
                <a:pPr lvl="1"/>
                <a:r>
                  <a:rPr lang="de-DE" dirty="0">
                    <a:ea typeface="Cambria Math" panose="02040503050406030204" pitchFamily="18" charset="0"/>
                  </a:rPr>
                  <a:t>E.g., </a:t>
                </a:r>
                <a:r>
                  <a:rPr lang="en-GB" dirty="0">
                    <a:ea typeface="Cambria Math" panose="02040503050406030204" pitchFamily="18" charset="0"/>
                  </a:rPr>
                  <a:t>with</a:t>
                </a: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rPr>
                      <m:t>𝑠</m:t>
                    </m:r>
                    <m:r>
                      <a:rPr lang="de-DE" i="1">
                        <a:latin typeface="Cambria Math" panose="02040503050406030204" pitchFamily="18" charset="0"/>
                      </a:rPr>
                      <m:t>=</m:t>
                    </m:r>
                    <m:r>
                      <a:rPr lang="de-DE" i="1">
                        <a:latin typeface="Cambria Math" panose="02040503050406030204" pitchFamily="18" charset="0"/>
                      </a:rPr>
                      <m:t>𝑠𝑚𝑜𝑘𝑒𝑠</m:t>
                    </m:r>
                    <m:r>
                      <a:rPr lang="de-DE" i="1">
                        <a:latin typeface="Cambria Math" panose="02040503050406030204" pitchFamily="18" charset="0"/>
                      </a:rPr>
                      <m:t>,</m:t>
                    </m:r>
                    <m:r>
                      <a:rPr lang="de-DE" i="1">
                        <a:latin typeface="Cambria Math" panose="02040503050406030204" pitchFamily="18" charset="0"/>
                      </a:rPr>
                      <m:t>𝑐</m:t>
                    </m:r>
                    <m:r>
                      <a:rPr lang="de-DE" i="1">
                        <a:latin typeface="Cambria Math" panose="02040503050406030204" pitchFamily="18" charset="0"/>
                      </a:rPr>
                      <m:t>=</m:t>
                    </m:r>
                    <m:r>
                      <a:rPr lang="de-DE" i="1">
                        <a:latin typeface="Cambria Math" panose="02040503050406030204" pitchFamily="18" charset="0"/>
                        <a:ea typeface="Cambria Math" panose="02040503050406030204" pitchFamily="18" charset="0"/>
                      </a:rPr>
                      <m:t>𝑐𝑎𝑛𝑐𝑒𝑟</m:t>
                    </m:r>
                  </m:oMath>
                </a14:m>
                <a:endParaRPr lang="de-DE" i="1" dirty="0">
                  <a:latin typeface="Cambria Math" panose="02040503050406030204" pitchFamily="18" charset="0"/>
                  <a:ea typeface="Cambria Math" panose="02040503050406030204" pitchFamily="18" charset="0"/>
                </a:endParaRPr>
              </a:p>
              <a:p>
                <a:pPr marL="457200" lvl="1" indent="0">
                  <a:buNone/>
                </a:pPr>
                <a14:m>
                  <m:oMathPara xmlns:m="http://schemas.openxmlformats.org/officeDocument/2006/math">
                    <m:oMathParaPr>
                      <m:jc m:val="centerGroup"/>
                    </m:oMathParaPr>
                    <m:oMath xmlns:m="http://schemas.openxmlformats.org/officeDocument/2006/math">
                      <m:r>
                        <a:rPr lang="de-DE" i="1">
                          <a:solidFill>
                            <a:schemeClr val="bg1"/>
                          </a:solidFill>
                          <a:latin typeface="Cambria Math" panose="02040503050406030204" pitchFamily="18" charset="0"/>
                          <a:ea typeface="Cambria Math" panose="02040503050406030204" pitchFamily="18" charset="0"/>
                        </a:rPr>
                        <m:t>≡</m:t>
                      </m:r>
                      <m:r>
                        <a:rPr lang="de-DE" i="1" smtClean="0">
                          <a:solidFill>
                            <a:schemeClr val="accent1"/>
                          </a:solidFill>
                          <a:latin typeface="Cambria Math" panose="02040503050406030204" pitchFamily="18" charset="0"/>
                          <a:ea typeface="Cambria Math" panose="02040503050406030204" pitchFamily="18" charset="0"/>
                        </a:rPr>
                        <m:t>∀</m:t>
                      </m:r>
                      <m:r>
                        <a:rPr lang="de-DE" i="1" smtClean="0">
                          <a:solidFill>
                            <a:schemeClr val="accent1"/>
                          </a:solidFill>
                          <a:latin typeface="Cambria Math" panose="02040503050406030204" pitchFamily="18" charset="0"/>
                          <a:ea typeface="Cambria Math" panose="02040503050406030204" pitchFamily="18" charset="0"/>
                        </a:rPr>
                        <m:t>𝑋</m:t>
                      </m:r>
                      <m:r>
                        <a:rPr lang="de-DE" i="1" smtClean="0">
                          <a:solidFill>
                            <a:schemeClr val="accent1"/>
                          </a:solidFill>
                          <a:latin typeface="Cambria Math" panose="02040503050406030204" pitchFamily="18" charset="0"/>
                          <a:ea typeface="Cambria Math" panose="02040503050406030204" pitchFamily="18" charset="0"/>
                        </a:rPr>
                        <m:t>∈</m:t>
                      </m:r>
                      <m:r>
                        <m:rPr>
                          <m:nor/>
                        </m:rPr>
                        <a:rPr lang="de-DE">
                          <a:solidFill>
                            <a:schemeClr val="accent1"/>
                          </a:solidFill>
                          <a:latin typeface="Cambria Math" panose="02040503050406030204" pitchFamily="18" charset="0"/>
                          <a:ea typeface="Cambria Math" panose="02040503050406030204" pitchFamily="18" charset="0"/>
                        </a:rPr>
                        <m:t>People</m:t>
                      </m:r>
                      <m:r>
                        <m:rPr>
                          <m:nor/>
                        </m:rPr>
                        <a:rPr lang="de-DE">
                          <a:solidFill>
                            <a:schemeClr val="accent1"/>
                          </a:solidFill>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𝑐</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oMath>
                    <m:oMath xmlns:m="http://schemas.openxmlformats.org/officeDocument/2006/math">
                      <m:r>
                        <a:rPr lang="de-DE" i="1">
                          <a:latin typeface="Cambria Math" panose="02040503050406030204" pitchFamily="18" charset="0"/>
                          <a:ea typeface="Cambria Math" panose="02040503050406030204" pitchFamily="18" charset="0"/>
                        </a:rPr>
                        <m:t>≡</m:t>
                      </m:r>
                      <m:r>
                        <a:rPr lang="de-DE" i="1" smtClean="0">
                          <a:solidFill>
                            <a:schemeClr val="accent1"/>
                          </a:solidFill>
                          <a:latin typeface="Cambria Math" panose="02040503050406030204" pitchFamily="18" charset="0"/>
                          <a:ea typeface="Cambria Math" panose="02040503050406030204" pitchFamily="18" charset="0"/>
                        </a:rPr>
                        <m:t>∀</m:t>
                      </m:r>
                      <m:r>
                        <a:rPr lang="de-DE" i="1" smtClean="0">
                          <a:solidFill>
                            <a:schemeClr val="accent1"/>
                          </a:solidFill>
                          <a:latin typeface="Cambria Math" panose="02040503050406030204" pitchFamily="18" charset="0"/>
                          <a:ea typeface="Cambria Math" panose="02040503050406030204" pitchFamily="18" charset="0"/>
                        </a:rPr>
                        <m:t>𝑋</m:t>
                      </m:r>
                      <m:r>
                        <a:rPr lang="de-DE" i="1" smtClean="0">
                          <a:solidFill>
                            <a:schemeClr val="accent1"/>
                          </a:solidFill>
                          <a:latin typeface="Cambria Math" panose="02040503050406030204" pitchFamily="18" charset="0"/>
                          <a:ea typeface="Cambria Math" panose="02040503050406030204" pitchFamily="18" charset="0"/>
                        </a:rPr>
                        <m:t>∈</m:t>
                      </m:r>
                      <m:r>
                        <m:rPr>
                          <m:nor/>
                        </m:rPr>
                        <a:rPr lang="de-DE">
                          <a:solidFill>
                            <a:schemeClr val="accent1"/>
                          </a:solidFill>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𝑐</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oMath>
                  </m:oMathPara>
                </a14:m>
                <a:endParaRPr lang="en-GB" dirty="0"/>
              </a:p>
              <a:p>
                <a:r>
                  <a:rPr lang="en-GB" dirty="0"/>
                  <a:t>FO circuit (excerpt)</a:t>
                </a:r>
              </a:p>
              <a:p>
                <a:pPr lvl="1"/>
                <a:r>
                  <a:rPr lang="en-GB" dirty="0"/>
                  <a:t>Inner nodes: </a:t>
                </a:r>
              </a:p>
              <a:p>
                <a:pPr lvl="2"/>
                <a:r>
                  <a:rPr lang="en-GB" dirty="0"/>
                  <a:t>Extensional conjunctions/disjunctions (as before)</a:t>
                </a:r>
              </a:p>
              <a:p>
                <a:pPr lvl="2"/>
                <a:r>
                  <a:rPr lang="en-GB" dirty="0">
                    <a:solidFill>
                      <a:schemeClr val="accent1"/>
                    </a:solidFill>
                  </a:rPr>
                  <a:t>Set conjunctions</a:t>
                </a:r>
              </a:p>
              <a:p>
                <a:pPr lvl="1"/>
                <a:r>
                  <a:rPr lang="en-GB" dirty="0"/>
                  <a:t>Leaf nodes</a:t>
                </a:r>
              </a:p>
              <a:p>
                <a:pPr lvl="2"/>
                <a:r>
                  <a:rPr lang="en-GB" dirty="0"/>
                  <a:t>Positive and negative predicates, </a:t>
                </a:r>
                <a14:m>
                  <m:oMath xmlns:m="http://schemas.openxmlformats.org/officeDocument/2006/math">
                    <m:r>
                      <a:rPr lang="de-DE" b="0" i="1" smtClean="0">
                        <a:latin typeface="Cambria Math" panose="02040503050406030204" pitchFamily="18" charset="0"/>
                      </a:rPr>
                      <m:t>𝑡𝑟𝑢𝑒</m:t>
                    </m:r>
                  </m:oMath>
                </a14:m>
                <a:r>
                  <a:rPr lang="en-GB" dirty="0"/>
                  <a:t>, </a:t>
                </a:r>
                <a14:m>
                  <m:oMath xmlns:m="http://schemas.openxmlformats.org/officeDocument/2006/math">
                    <m:r>
                      <a:rPr lang="de-DE" b="0" i="1" smtClean="0">
                        <a:latin typeface="Cambria Math" panose="02040503050406030204" pitchFamily="18" charset="0"/>
                        <a:ea typeface="Cambria Math" panose="02040503050406030204" pitchFamily="18" charset="0"/>
                      </a:rPr>
                      <m:t>𝑓𝑎𝑙𝑠𝑒</m:t>
                    </m:r>
                  </m:oMath>
                </a14:m>
                <a:endParaRPr lang="en-GB" dirty="0"/>
              </a:p>
              <a:p>
                <a:pPr lvl="1"/>
                <a:r>
                  <a:rPr lang="en-GB" dirty="0"/>
                  <a:t>Full + construction: see PhD thesis by Guy Van den </a:t>
                </a:r>
                <a:r>
                  <a:rPr lang="en-GB" dirty="0" err="1"/>
                  <a:t>Broeck</a:t>
                </a:r>
                <a:endParaRPr lang="en-GB" dirty="0"/>
              </a:p>
            </p:txBody>
          </p:sp>
        </mc:Choice>
        <mc:Fallback xmlns="">
          <p:sp>
            <p:nvSpPr>
              <p:cNvPr id="4" name="Content Placeholder 3">
                <a:extLst>
                  <a:ext uri="{FF2B5EF4-FFF2-40B4-BE49-F238E27FC236}">
                    <a16:creationId xmlns:a16="http://schemas.microsoft.com/office/drawing/2014/main" id="{8AC02E90-7255-C443-85C3-11AA5B4820BC}"/>
                  </a:ext>
                </a:extLst>
              </p:cNvPr>
              <p:cNvSpPr>
                <a:spLocks noGrp="1" noRot="1" noChangeAspect="1" noMove="1" noResize="1" noEditPoints="1" noAdjustHandles="1" noChangeArrowheads="1" noChangeShapeType="1" noTextEdit="1"/>
              </p:cNvSpPr>
              <p:nvPr>
                <p:ph idx="1"/>
              </p:nvPr>
            </p:nvSpPr>
            <p:spPr>
              <a:xfrm>
                <a:off x="359625" y="1665066"/>
                <a:ext cx="11472051" cy="4240848"/>
              </a:xfrm>
              <a:blipFill>
                <a:blip r:embed="rId2"/>
                <a:stretch>
                  <a:fillRect l="-1436" t="-2687" b="-2090"/>
                </a:stretch>
              </a:blipFill>
            </p:spPr>
            <p:txBody>
              <a:bodyPr/>
              <a:lstStyle/>
              <a:p>
                <a:r>
                  <a:rPr lang="en-GB">
                    <a:noFill/>
                  </a:rPr>
                  <a:t> </a:t>
                </a:r>
              </a:p>
            </p:txBody>
          </p:sp>
        </mc:Fallback>
      </mc:AlternateContent>
      <p:sp>
        <p:nvSpPr>
          <p:cNvPr id="2" name="Slide Number Placeholder 1">
            <a:extLst>
              <a:ext uri="{FF2B5EF4-FFF2-40B4-BE49-F238E27FC236}">
                <a16:creationId xmlns:a16="http://schemas.microsoft.com/office/drawing/2014/main" id="{C94CCA91-E6C8-CA43-9B77-A38A9021ECF5}"/>
              </a:ext>
            </a:extLst>
          </p:cNvPr>
          <p:cNvSpPr>
            <a:spLocks noGrp="1"/>
          </p:cNvSpPr>
          <p:nvPr>
            <p:ph type="sldNum" sz="quarter" idx="4"/>
          </p:nvPr>
        </p:nvSpPr>
        <p:spPr/>
        <p:txBody>
          <a:bodyPr/>
          <a:lstStyle/>
          <a:p>
            <a:fld id="{67C9959E-8E6B-B04C-9955-EA096F41CA7A}" type="slidenum">
              <a:rPr lang="en-GB" smtClean="0"/>
              <a:t>94</a:t>
            </a:fld>
            <a:endParaRPr lang="en-GB"/>
          </a:p>
        </p:txBody>
      </p:sp>
      <mc:AlternateContent xmlns:mc="http://schemas.openxmlformats.org/markup-compatibility/2006" xmlns:a14="http://schemas.microsoft.com/office/drawing/2010/main">
        <mc:Choice Requires="a14">
          <p:sp>
            <p:nvSpPr>
              <p:cNvPr id="5" name="Oval 4">
                <a:extLst>
                  <a:ext uri="{FF2B5EF4-FFF2-40B4-BE49-F238E27FC236}">
                    <a16:creationId xmlns:a16="http://schemas.microsoft.com/office/drawing/2014/main" id="{603CD487-5E89-A840-8A06-B8B61E58AA4E}"/>
                  </a:ext>
                </a:extLst>
              </p:cNvPr>
              <p:cNvSpPr/>
              <p:nvPr/>
            </p:nvSpPr>
            <p:spPr>
              <a:xfrm>
                <a:off x="10232550" y="426463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ea typeface="Cambria Math" panose="02040503050406030204" pitchFamily="18" charset="0"/>
                        </a:rPr>
                        <m:t>∨</m:t>
                      </m:r>
                    </m:oMath>
                  </m:oMathPara>
                </a14:m>
                <a:endParaRPr lang="en-GB" dirty="0">
                  <a:solidFill>
                    <a:schemeClr val="tx1"/>
                  </a:solidFill>
                </a:endParaRPr>
              </a:p>
            </p:txBody>
          </p:sp>
        </mc:Choice>
        <mc:Fallback xmlns="">
          <p:sp>
            <p:nvSpPr>
              <p:cNvPr id="5" name="Oval 4">
                <a:extLst>
                  <a:ext uri="{FF2B5EF4-FFF2-40B4-BE49-F238E27FC236}">
                    <a16:creationId xmlns:a16="http://schemas.microsoft.com/office/drawing/2014/main" id="{603CD487-5E89-A840-8A06-B8B61E58AA4E}"/>
                  </a:ext>
                </a:extLst>
              </p:cNvPr>
              <p:cNvSpPr>
                <a:spLocks noRot="1" noChangeAspect="1" noMove="1" noResize="1" noEditPoints="1" noAdjustHandles="1" noChangeArrowheads="1" noChangeShapeType="1" noTextEdit="1"/>
              </p:cNvSpPr>
              <p:nvPr/>
            </p:nvSpPr>
            <p:spPr>
              <a:xfrm>
                <a:off x="10232550" y="4264634"/>
                <a:ext cx="290146" cy="290146"/>
              </a:xfrm>
              <a:prstGeom prst="ellipse">
                <a:avLst/>
              </a:prstGeom>
              <a:blipFill>
                <a:blip r:embed="rId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Rectangle 5">
                <a:extLst>
                  <a:ext uri="{FF2B5EF4-FFF2-40B4-BE49-F238E27FC236}">
                    <a16:creationId xmlns:a16="http://schemas.microsoft.com/office/drawing/2014/main" id="{11C1A633-A0B4-E249-B018-0E55B086D44F}"/>
                  </a:ext>
                </a:extLst>
              </p:cNvPr>
              <p:cNvSpPr/>
              <p:nvPr/>
            </p:nvSpPr>
            <p:spPr>
              <a:xfrm>
                <a:off x="9395860" y="4865622"/>
                <a:ext cx="54867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6" name="Rectangle 5">
                <a:extLst>
                  <a:ext uri="{FF2B5EF4-FFF2-40B4-BE49-F238E27FC236}">
                    <a16:creationId xmlns:a16="http://schemas.microsoft.com/office/drawing/2014/main" id="{11C1A633-A0B4-E249-B018-0E55B086D44F}"/>
                  </a:ext>
                </a:extLst>
              </p:cNvPr>
              <p:cNvSpPr>
                <a:spLocks noRot="1" noChangeAspect="1" noMove="1" noResize="1" noEditPoints="1" noAdjustHandles="1" noChangeArrowheads="1" noChangeShapeType="1" noTextEdit="1"/>
              </p:cNvSpPr>
              <p:nvPr/>
            </p:nvSpPr>
            <p:spPr>
              <a:xfrm>
                <a:off x="9395860" y="4865622"/>
                <a:ext cx="548671" cy="276999"/>
              </a:xfrm>
              <a:prstGeom prst="rect">
                <a:avLst/>
              </a:prstGeom>
              <a:blipFill>
                <a:blip r:embed="rId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Rectangle 6">
                <a:extLst>
                  <a:ext uri="{FF2B5EF4-FFF2-40B4-BE49-F238E27FC236}">
                    <a16:creationId xmlns:a16="http://schemas.microsoft.com/office/drawing/2014/main" id="{B444A217-CD58-9244-A40E-A33C2F4F449E}"/>
                  </a:ext>
                </a:extLst>
              </p:cNvPr>
              <p:cNvSpPr/>
              <p:nvPr/>
            </p:nvSpPr>
            <p:spPr>
              <a:xfrm>
                <a:off x="11112444" y="5628915"/>
                <a:ext cx="71923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7" name="Rectangle 6">
                <a:extLst>
                  <a:ext uri="{FF2B5EF4-FFF2-40B4-BE49-F238E27FC236}">
                    <a16:creationId xmlns:a16="http://schemas.microsoft.com/office/drawing/2014/main" id="{B444A217-CD58-9244-A40E-A33C2F4F449E}"/>
                  </a:ext>
                </a:extLst>
              </p:cNvPr>
              <p:cNvSpPr>
                <a:spLocks noRot="1" noChangeAspect="1" noMove="1" noResize="1" noEditPoints="1" noAdjustHandles="1" noChangeArrowheads="1" noChangeShapeType="1" noTextEdit="1"/>
              </p:cNvSpPr>
              <p:nvPr/>
            </p:nvSpPr>
            <p:spPr>
              <a:xfrm>
                <a:off x="11112444" y="5628915"/>
                <a:ext cx="719231" cy="276999"/>
              </a:xfrm>
              <a:prstGeom prst="rect">
                <a:avLst/>
              </a:prstGeom>
              <a:blipFill>
                <a:blip r:embed="rId5"/>
                <a:stretch>
                  <a:fillRect/>
                </a:stretch>
              </a:blipFill>
              <a:ln>
                <a:solidFill>
                  <a:schemeClr val="tx1"/>
                </a:solidFill>
              </a:ln>
            </p:spPr>
            <p:txBody>
              <a:bodyPr/>
              <a:lstStyle/>
              <a:p>
                <a:r>
                  <a:rPr lang="en-GB">
                    <a:noFill/>
                  </a:rPr>
                  <a:t> </a:t>
                </a:r>
              </a:p>
            </p:txBody>
          </p:sp>
        </mc:Fallback>
      </mc:AlternateContent>
      <p:cxnSp>
        <p:nvCxnSpPr>
          <p:cNvPr id="8" name="Straight Arrow Connector 7">
            <a:extLst>
              <a:ext uri="{FF2B5EF4-FFF2-40B4-BE49-F238E27FC236}">
                <a16:creationId xmlns:a16="http://schemas.microsoft.com/office/drawing/2014/main" id="{CFB625F3-2574-0A40-8861-C5CEF3E6D4F0}"/>
              </a:ext>
            </a:extLst>
          </p:cNvPr>
          <p:cNvCxnSpPr>
            <a:cxnSpLocks/>
            <a:stCxn id="5" idx="3"/>
            <a:endCxn id="6" idx="0"/>
          </p:cNvCxnSpPr>
          <p:nvPr/>
        </p:nvCxnSpPr>
        <p:spPr>
          <a:xfrm flipH="1">
            <a:off x="9670195" y="4512289"/>
            <a:ext cx="604846" cy="35333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a:extLst>
              <a:ext uri="{FF2B5EF4-FFF2-40B4-BE49-F238E27FC236}">
                <a16:creationId xmlns:a16="http://schemas.microsoft.com/office/drawing/2014/main" id="{5055BDB5-A87B-7D41-8C19-E402501EC813}"/>
              </a:ext>
            </a:extLst>
          </p:cNvPr>
          <p:cNvCxnSpPr>
            <a:cxnSpLocks/>
            <a:stCxn id="5" idx="5"/>
            <a:endCxn id="34" idx="0"/>
          </p:cNvCxnSpPr>
          <p:nvPr/>
        </p:nvCxnSpPr>
        <p:spPr>
          <a:xfrm>
            <a:off x="10480206" y="4512290"/>
            <a:ext cx="624897" cy="34675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 name="Oval 11">
                <a:extLst>
                  <a:ext uri="{FF2B5EF4-FFF2-40B4-BE49-F238E27FC236}">
                    <a16:creationId xmlns:a16="http://schemas.microsoft.com/office/drawing/2014/main" id="{44F18F4C-02BC-7C49-842D-9921F37A65FE}"/>
                  </a:ext>
                </a:extLst>
              </p:cNvPr>
              <p:cNvSpPr/>
              <p:nvPr/>
            </p:nvSpPr>
            <p:spPr>
              <a:xfrm>
                <a:off x="9855107" y="3495405"/>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𝑋</m:t>
                      </m:r>
                    </m:oMath>
                    <m:oMath xmlns:m="http://schemas.openxmlformats.org/officeDocument/2006/math">
                      <m:r>
                        <a:rPr lang="de-DE" sz="1100" i="1">
                          <a:solidFill>
                            <a:schemeClr val="accent1"/>
                          </a:solidFill>
                          <a:latin typeface="Cambria Math" panose="02040503050406030204" pitchFamily="18" charset="0"/>
                          <a:ea typeface="Cambria Math" panose="02040503050406030204" pitchFamily="18" charset="0"/>
                        </a:rPr>
                        <m:t>𝑋</m:t>
                      </m:r>
                      <m:r>
                        <a:rPr lang="de-DE" sz="1100" i="1">
                          <a:solidFill>
                            <a:schemeClr val="accent1"/>
                          </a:solidFill>
                          <a:latin typeface="Cambria Math" panose="02040503050406030204" pitchFamily="18" charset="0"/>
                          <a:ea typeface="Cambria Math" panose="02040503050406030204" pitchFamily="18" charset="0"/>
                        </a:rPr>
                        <m:t>∈</m:t>
                      </m:r>
                      <m:r>
                        <m:rPr>
                          <m:nor/>
                        </m:rPr>
                        <a:rPr lang="de-DE" sz="1100">
                          <a:solidFill>
                            <a:schemeClr val="accent1"/>
                          </a:solidFill>
                          <a:latin typeface="Cambria Math" panose="02040503050406030204" pitchFamily="18" charset="0"/>
                          <a:ea typeface="Cambria Math" panose="02040503050406030204" pitchFamily="18" charset="0"/>
                        </a:rPr>
                        <m:t>People</m:t>
                      </m:r>
                    </m:oMath>
                  </m:oMathPara>
                </a14:m>
                <a:endParaRPr lang="en-GB" dirty="0">
                  <a:solidFill>
                    <a:schemeClr val="accent1"/>
                  </a:solidFill>
                </a:endParaRPr>
              </a:p>
            </p:txBody>
          </p:sp>
        </mc:Choice>
        <mc:Fallback xmlns="">
          <p:sp>
            <p:nvSpPr>
              <p:cNvPr id="12" name="Oval 11">
                <a:extLst>
                  <a:ext uri="{FF2B5EF4-FFF2-40B4-BE49-F238E27FC236}">
                    <a16:creationId xmlns:a16="http://schemas.microsoft.com/office/drawing/2014/main" id="{44F18F4C-02BC-7C49-842D-9921F37A65FE}"/>
                  </a:ext>
                </a:extLst>
              </p:cNvPr>
              <p:cNvSpPr>
                <a:spLocks noRot="1" noChangeAspect="1" noMove="1" noResize="1" noEditPoints="1" noAdjustHandles="1" noChangeArrowheads="1" noChangeShapeType="1" noTextEdit="1"/>
              </p:cNvSpPr>
              <p:nvPr/>
            </p:nvSpPr>
            <p:spPr>
              <a:xfrm>
                <a:off x="9855107" y="3495405"/>
                <a:ext cx="1045033" cy="559089"/>
              </a:xfrm>
              <a:prstGeom prst="ellipse">
                <a:avLst/>
              </a:prstGeom>
              <a:blipFill>
                <a:blip r:embed="rId6"/>
                <a:stretch>
                  <a:fillRect/>
                </a:stretch>
              </a:blipFill>
              <a:ln>
                <a:solidFill>
                  <a:schemeClr val="tx1"/>
                </a:solidFill>
              </a:ln>
            </p:spPr>
            <p:txBody>
              <a:bodyPr/>
              <a:lstStyle/>
              <a:p>
                <a:r>
                  <a:rPr lang="en-GB">
                    <a:noFill/>
                  </a:rPr>
                  <a:t> </a:t>
                </a:r>
              </a:p>
            </p:txBody>
          </p:sp>
        </mc:Fallback>
      </mc:AlternateContent>
      <p:cxnSp>
        <p:nvCxnSpPr>
          <p:cNvPr id="14" name="Straight Arrow Connector 13">
            <a:extLst>
              <a:ext uri="{FF2B5EF4-FFF2-40B4-BE49-F238E27FC236}">
                <a16:creationId xmlns:a16="http://schemas.microsoft.com/office/drawing/2014/main" id="{6A04DCAA-8AA2-F248-9043-2DA18ABCADD3}"/>
              </a:ext>
            </a:extLst>
          </p:cNvPr>
          <p:cNvCxnSpPr>
            <a:stCxn id="12" idx="4"/>
            <a:endCxn id="5" idx="0"/>
          </p:cNvCxnSpPr>
          <p:nvPr/>
        </p:nvCxnSpPr>
        <p:spPr>
          <a:xfrm>
            <a:off x="10377623" y="4054494"/>
            <a:ext cx="0" cy="21014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0" name="Rectangle 19">
                <a:extLst>
                  <a:ext uri="{FF2B5EF4-FFF2-40B4-BE49-F238E27FC236}">
                    <a16:creationId xmlns:a16="http://schemas.microsoft.com/office/drawing/2014/main" id="{E2ACA840-34FA-2344-B40F-B89B7C00ED07}"/>
                  </a:ext>
                </a:extLst>
              </p:cNvPr>
              <p:cNvSpPr/>
              <p:nvPr/>
            </p:nvSpPr>
            <p:spPr>
              <a:xfrm>
                <a:off x="10308981" y="5623609"/>
                <a:ext cx="721796"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20" name="Rectangle 19">
                <a:extLst>
                  <a:ext uri="{FF2B5EF4-FFF2-40B4-BE49-F238E27FC236}">
                    <a16:creationId xmlns:a16="http://schemas.microsoft.com/office/drawing/2014/main" id="{E2ACA840-34FA-2344-B40F-B89B7C00ED07}"/>
                  </a:ext>
                </a:extLst>
              </p:cNvPr>
              <p:cNvSpPr>
                <a:spLocks noRot="1" noChangeAspect="1" noMove="1" noResize="1" noEditPoints="1" noAdjustHandles="1" noChangeArrowheads="1" noChangeShapeType="1" noTextEdit="1"/>
              </p:cNvSpPr>
              <p:nvPr/>
            </p:nvSpPr>
            <p:spPr>
              <a:xfrm>
                <a:off x="10308981" y="5623609"/>
                <a:ext cx="721796" cy="276999"/>
              </a:xfrm>
              <a:prstGeom prst="rect">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Oval 33">
                <a:extLst>
                  <a:ext uri="{FF2B5EF4-FFF2-40B4-BE49-F238E27FC236}">
                    <a16:creationId xmlns:a16="http://schemas.microsoft.com/office/drawing/2014/main" id="{755C909C-AEF0-2047-AE32-6FF3378616AD}"/>
                  </a:ext>
                </a:extLst>
              </p:cNvPr>
              <p:cNvSpPr/>
              <p:nvPr/>
            </p:nvSpPr>
            <p:spPr>
              <a:xfrm>
                <a:off x="10960029" y="4859048"/>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ea typeface="Cambria Math" panose="02040503050406030204" pitchFamily="18" charset="0"/>
                        </a:rPr>
                        <m:t>∧</m:t>
                      </m:r>
                    </m:oMath>
                  </m:oMathPara>
                </a14:m>
                <a:endParaRPr lang="en-GB" dirty="0">
                  <a:solidFill>
                    <a:schemeClr val="tx1"/>
                  </a:solidFill>
                </a:endParaRPr>
              </a:p>
            </p:txBody>
          </p:sp>
        </mc:Choice>
        <mc:Fallback xmlns="">
          <p:sp>
            <p:nvSpPr>
              <p:cNvPr id="34" name="Oval 33">
                <a:extLst>
                  <a:ext uri="{FF2B5EF4-FFF2-40B4-BE49-F238E27FC236}">
                    <a16:creationId xmlns:a16="http://schemas.microsoft.com/office/drawing/2014/main" id="{755C909C-AEF0-2047-AE32-6FF3378616AD}"/>
                  </a:ext>
                </a:extLst>
              </p:cNvPr>
              <p:cNvSpPr>
                <a:spLocks noRot="1" noChangeAspect="1" noMove="1" noResize="1" noEditPoints="1" noAdjustHandles="1" noChangeArrowheads="1" noChangeShapeType="1" noTextEdit="1"/>
              </p:cNvSpPr>
              <p:nvPr/>
            </p:nvSpPr>
            <p:spPr>
              <a:xfrm>
                <a:off x="10960029" y="4859048"/>
                <a:ext cx="290146" cy="290146"/>
              </a:xfrm>
              <a:prstGeom prst="ellipse">
                <a:avLst/>
              </a:prstGeom>
              <a:blipFill>
                <a:blip r:embed="rId8"/>
                <a:stretch>
                  <a:fillRect/>
                </a:stretch>
              </a:blipFill>
              <a:ln>
                <a:solidFill>
                  <a:schemeClr val="tx1"/>
                </a:solidFill>
              </a:ln>
            </p:spPr>
            <p:txBody>
              <a:bodyPr/>
              <a:lstStyle/>
              <a:p>
                <a:r>
                  <a:rPr lang="en-GB">
                    <a:noFill/>
                  </a:rPr>
                  <a:t> </a:t>
                </a:r>
              </a:p>
            </p:txBody>
          </p:sp>
        </mc:Fallback>
      </mc:AlternateContent>
      <p:cxnSp>
        <p:nvCxnSpPr>
          <p:cNvPr id="35" name="Straight Arrow Connector 34">
            <a:extLst>
              <a:ext uri="{FF2B5EF4-FFF2-40B4-BE49-F238E27FC236}">
                <a16:creationId xmlns:a16="http://schemas.microsoft.com/office/drawing/2014/main" id="{8269DAC0-29B8-7947-9292-0AB763867BD5}"/>
              </a:ext>
            </a:extLst>
          </p:cNvPr>
          <p:cNvCxnSpPr>
            <a:cxnSpLocks/>
            <a:stCxn id="34" idx="3"/>
            <a:endCxn id="20" idx="0"/>
          </p:cNvCxnSpPr>
          <p:nvPr/>
        </p:nvCxnSpPr>
        <p:spPr>
          <a:xfrm flipH="1">
            <a:off x="10669880" y="5106704"/>
            <a:ext cx="332641" cy="51690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6EA6135A-DD15-F744-9908-DB796E761110}"/>
              </a:ext>
            </a:extLst>
          </p:cNvPr>
          <p:cNvCxnSpPr>
            <a:cxnSpLocks/>
            <a:stCxn id="34" idx="5"/>
            <a:endCxn id="7" idx="0"/>
          </p:cNvCxnSpPr>
          <p:nvPr/>
        </p:nvCxnSpPr>
        <p:spPr>
          <a:xfrm>
            <a:off x="11207685" y="5106704"/>
            <a:ext cx="264375" cy="5222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 name="Date Placeholder 9">
            <a:extLst>
              <a:ext uri="{FF2B5EF4-FFF2-40B4-BE49-F238E27FC236}">
                <a16:creationId xmlns:a16="http://schemas.microsoft.com/office/drawing/2014/main" id="{58A9C492-4E12-BD42-B460-371CBED7C3A3}"/>
              </a:ext>
            </a:extLst>
          </p:cNvPr>
          <p:cNvSpPr>
            <a:spLocks noGrp="1"/>
          </p:cNvSpPr>
          <p:nvPr>
            <p:ph type="dt" sz="half" idx="2"/>
          </p:nvPr>
        </p:nvSpPr>
        <p:spPr/>
        <p:txBody>
          <a:bodyPr/>
          <a:lstStyle/>
          <a:p>
            <a:r>
              <a:rPr lang="en-GB"/>
              <a:t>Exact Inference: FOKC</a:t>
            </a:r>
            <a:endParaRPr lang="en-US" dirty="0"/>
          </a:p>
        </p:txBody>
      </p:sp>
      <p:sp>
        <p:nvSpPr>
          <p:cNvPr id="11" name="Footer Placeholder 10">
            <a:extLst>
              <a:ext uri="{FF2B5EF4-FFF2-40B4-BE49-F238E27FC236}">
                <a16:creationId xmlns:a16="http://schemas.microsoft.com/office/drawing/2014/main" id="{9963A661-4408-D045-9709-5E47CB4FCB64}"/>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126886868"/>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5DDC068-E3BE-6F43-B37E-A29CC2742167}"/>
              </a:ext>
            </a:extLst>
          </p:cNvPr>
          <p:cNvSpPr>
            <a:spLocks noGrp="1"/>
          </p:cNvSpPr>
          <p:nvPr>
            <p:ph type="title"/>
          </p:nvPr>
        </p:nvSpPr>
        <p:spPr/>
        <p:txBody>
          <a:bodyPr/>
          <a:lstStyle/>
          <a:p>
            <a:r>
              <a:rPr lang="en-GB" dirty="0"/>
              <a:t>Smooth FO d-DNNF Circuits</a:t>
            </a:r>
          </a:p>
        </p:txBody>
      </p:sp>
      <p:sp>
        <p:nvSpPr>
          <p:cNvPr id="4" name="Content Placeholder 3">
            <a:extLst>
              <a:ext uri="{FF2B5EF4-FFF2-40B4-BE49-F238E27FC236}">
                <a16:creationId xmlns:a16="http://schemas.microsoft.com/office/drawing/2014/main" id="{8AC02E90-7255-C443-85C3-11AA5B4820BC}"/>
              </a:ext>
            </a:extLst>
          </p:cNvPr>
          <p:cNvSpPr>
            <a:spLocks noGrp="1"/>
          </p:cNvSpPr>
          <p:nvPr>
            <p:ph idx="1"/>
          </p:nvPr>
        </p:nvSpPr>
        <p:spPr>
          <a:xfrm>
            <a:off x="359626" y="1665066"/>
            <a:ext cx="5267938" cy="4240848"/>
          </a:xfrm>
        </p:spPr>
        <p:txBody>
          <a:bodyPr>
            <a:normAutofit/>
          </a:bodyPr>
          <a:lstStyle/>
          <a:p>
            <a:r>
              <a:rPr lang="en-GB" dirty="0"/>
              <a:t>Properties</a:t>
            </a:r>
          </a:p>
          <a:p>
            <a:pPr lvl="1"/>
            <a:r>
              <a:rPr lang="en-GB" dirty="0"/>
              <a:t>Deterministic disjunctions</a:t>
            </a:r>
          </a:p>
          <a:p>
            <a:pPr lvl="2"/>
            <a:r>
              <a:rPr lang="en-GB" dirty="0"/>
              <a:t>Only one disjunct (child node) can be true at the same time </a:t>
            </a:r>
          </a:p>
          <a:p>
            <a:pPr lvl="1"/>
            <a:r>
              <a:rPr lang="en-GB" dirty="0"/>
              <a:t>Decomposable conjunctions</a:t>
            </a:r>
          </a:p>
          <a:p>
            <a:pPr lvl="2"/>
            <a:r>
              <a:rPr lang="en-GB" dirty="0"/>
              <a:t>Each pair of conjuncts (child nodes) must be independent </a:t>
            </a:r>
          </a:p>
          <a:p>
            <a:pPr lvl="1"/>
            <a:r>
              <a:rPr lang="en-GB" dirty="0"/>
              <a:t>Smoothness</a:t>
            </a:r>
          </a:p>
          <a:p>
            <a:pPr lvl="2"/>
            <a:r>
              <a:rPr lang="en-GB" dirty="0"/>
              <a:t>Each disjunct contains the same variables</a:t>
            </a:r>
          </a:p>
        </p:txBody>
      </p:sp>
      <p:sp>
        <p:nvSpPr>
          <p:cNvPr id="2" name="Slide Number Placeholder 1">
            <a:extLst>
              <a:ext uri="{FF2B5EF4-FFF2-40B4-BE49-F238E27FC236}">
                <a16:creationId xmlns:a16="http://schemas.microsoft.com/office/drawing/2014/main" id="{C94CCA91-E6C8-CA43-9B77-A38A9021ECF5}"/>
              </a:ext>
            </a:extLst>
          </p:cNvPr>
          <p:cNvSpPr>
            <a:spLocks noGrp="1"/>
          </p:cNvSpPr>
          <p:nvPr>
            <p:ph type="sldNum" sz="quarter" idx="4"/>
          </p:nvPr>
        </p:nvSpPr>
        <p:spPr/>
        <p:txBody>
          <a:bodyPr/>
          <a:lstStyle/>
          <a:p>
            <a:fld id="{67C9959E-8E6B-B04C-9955-EA096F41CA7A}" type="slidenum">
              <a:rPr lang="en-GB" smtClean="0"/>
              <a:t>95</a:t>
            </a:fld>
            <a:endParaRPr lang="en-GB"/>
          </a:p>
        </p:txBody>
      </p:sp>
      <mc:AlternateContent xmlns:mc="http://schemas.openxmlformats.org/markup-compatibility/2006" xmlns:a14="http://schemas.microsoft.com/office/drawing/2010/main">
        <mc:Choice Requires="a14">
          <p:sp>
            <p:nvSpPr>
              <p:cNvPr id="42" name="Oval 41">
                <a:extLst>
                  <a:ext uri="{FF2B5EF4-FFF2-40B4-BE49-F238E27FC236}">
                    <a16:creationId xmlns:a16="http://schemas.microsoft.com/office/drawing/2014/main" id="{4A01A1CA-1A26-0340-B041-594BB52C8169}"/>
                  </a:ext>
                </a:extLst>
              </p:cNvPr>
              <p:cNvSpPr/>
              <p:nvPr/>
            </p:nvSpPr>
            <p:spPr>
              <a:xfrm>
                <a:off x="7096173" y="4252895"/>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42" name="Oval 41">
                <a:extLst>
                  <a:ext uri="{FF2B5EF4-FFF2-40B4-BE49-F238E27FC236}">
                    <a16:creationId xmlns:a16="http://schemas.microsoft.com/office/drawing/2014/main" id="{4A01A1CA-1A26-0340-B041-594BB52C8169}"/>
                  </a:ext>
                </a:extLst>
              </p:cNvPr>
              <p:cNvSpPr>
                <a:spLocks noRot="1" noChangeAspect="1" noMove="1" noResize="1" noEditPoints="1" noAdjustHandles="1" noChangeArrowheads="1" noChangeShapeType="1" noTextEdit="1"/>
              </p:cNvSpPr>
              <p:nvPr/>
            </p:nvSpPr>
            <p:spPr>
              <a:xfrm>
                <a:off x="7096173" y="4252895"/>
                <a:ext cx="290146" cy="290146"/>
              </a:xfrm>
              <a:prstGeom prst="ellipse">
                <a:avLst/>
              </a:prstGeom>
              <a:blipFill>
                <a:blip r:embed="rId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Rectangle 42">
                <a:extLst>
                  <a:ext uri="{FF2B5EF4-FFF2-40B4-BE49-F238E27FC236}">
                    <a16:creationId xmlns:a16="http://schemas.microsoft.com/office/drawing/2014/main" id="{0D42FD99-ACB2-C348-A3C2-52081FA5653E}"/>
                  </a:ext>
                </a:extLst>
              </p:cNvPr>
              <p:cNvSpPr/>
              <p:nvPr/>
            </p:nvSpPr>
            <p:spPr>
              <a:xfrm>
                <a:off x="5786863" y="5623609"/>
                <a:ext cx="54867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43" name="Rectangle 42">
                <a:extLst>
                  <a:ext uri="{FF2B5EF4-FFF2-40B4-BE49-F238E27FC236}">
                    <a16:creationId xmlns:a16="http://schemas.microsoft.com/office/drawing/2014/main" id="{0D42FD99-ACB2-C348-A3C2-52081FA5653E}"/>
                  </a:ext>
                </a:extLst>
              </p:cNvPr>
              <p:cNvSpPr>
                <a:spLocks noRot="1" noChangeAspect="1" noMove="1" noResize="1" noEditPoints="1" noAdjustHandles="1" noChangeArrowheads="1" noChangeShapeType="1" noTextEdit="1"/>
              </p:cNvSpPr>
              <p:nvPr/>
            </p:nvSpPr>
            <p:spPr>
              <a:xfrm>
                <a:off x="5786863" y="5623609"/>
                <a:ext cx="548671" cy="276999"/>
              </a:xfrm>
              <a:prstGeom prst="rect">
                <a:avLst/>
              </a:prstGeom>
              <a:blipFill>
                <a:blip r:embed="rId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AFD45A91-D6EF-A249-A447-359D853F2F9F}"/>
                  </a:ext>
                </a:extLst>
              </p:cNvPr>
              <p:cNvSpPr/>
              <p:nvPr/>
            </p:nvSpPr>
            <p:spPr>
              <a:xfrm>
                <a:off x="7976067" y="5623609"/>
                <a:ext cx="71923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44" name="Rectangle 43">
                <a:extLst>
                  <a:ext uri="{FF2B5EF4-FFF2-40B4-BE49-F238E27FC236}">
                    <a16:creationId xmlns:a16="http://schemas.microsoft.com/office/drawing/2014/main" id="{AFD45A91-D6EF-A249-A447-359D853F2F9F}"/>
                  </a:ext>
                </a:extLst>
              </p:cNvPr>
              <p:cNvSpPr>
                <a:spLocks noRot="1" noChangeAspect="1" noMove="1" noResize="1" noEditPoints="1" noAdjustHandles="1" noChangeArrowheads="1" noChangeShapeType="1" noTextEdit="1"/>
              </p:cNvSpPr>
              <p:nvPr/>
            </p:nvSpPr>
            <p:spPr>
              <a:xfrm>
                <a:off x="7976067" y="5623609"/>
                <a:ext cx="719231" cy="276999"/>
              </a:xfrm>
              <a:prstGeom prst="rect">
                <a:avLst/>
              </a:prstGeom>
              <a:blipFill>
                <a:blip r:embed="rId4"/>
                <a:stretch>
                  <a:fillRect/>
                </a:stretch>
              </a:blipFill>
              <a:ln>
                <a:solidFill>
                  <a:schemeClr val="tx1"/>
                </a:solidFill>
              </a:ln>
            </p:spPr>
            <p:txBody>
              <a:bodyPr/>
              <a:lstStyle/>
              <a:p>
                <a:r>
                  <a:rPr lang="en-GB">
                    <a:noFill/>
                  </a:rPr>
                  <a:t> </a:t>
                </a:r>
              </a:p>
            </p:txBody>
          </p:sp>
        </mc:Fallback>
      </mc:AlternateContent>
      <p:cxnSp>
        <p:nvCxnSpPr>
          <p:cNvPr id="45" name="Straight Arrow Connector 44">
            <a:extLst>
              <a:ext uri="{FF2B5EF4-FFF2-40B4-BE49-F238E27FC236}">
                <a16:creationId xmlns:a16="http://schemas.microsoft.com/office/drawing/2014/main" id="{64B16310-7331-8743-AD5E-6375A9AB6840}"/>
              </a:ext>
            </a:extLst>
          </p:cNvPr>
          <p:cNvCxnSpPr>
            <a:cxnSpLocks/>
            <a:stCxn id="42" idx="3"/>
            <a:endCxn id="49" idx="0"/>
          </p:cNvCxnSpPr>
          <p:nvPr/>
        </p:nvCxnSpPr>
        <p:spPr>
          <a:xfrm flipH="1">
            <a:off x="6521492" y="4500551"/>
            <a:ext cx="617173" cy="2062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45">
            <a:extLst>
              <a:ext uri="{FF2B5EF4-FFF2-40B4-BE49-F238E27FC236}">
                <a16:creationId xmlns:a16="http://schemas.microsoft.com/office/drawing/2014/main" id="{51FE758E-BD50-9845-95FB-CE8FDD438DA1}"/>
              </a:ext>
            </a:extLst>
          </p:cNvPr>
          <p:cNvCxnSpPr>
            <a:cxnSpLocks/>
            <a:stCxn id="42" idx="5"/>
            <a:endCxn id="54" idx="0"/>
          </p:cNvCxnSpPr>
          <p:nvPr/>
        </p:nvCxnSpPr>
        <p:spPr>
          <a:xfrm>
            <a:off x="7343828" y="4500550"/>
            <a:ext cx="632238" cy="6595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7" name="Oval 46">
                <a:extLst>
                  <a:ext uri="{FF2B5EF4-FFF2-40B4-BE49-F238E27FC236}">
                    <a16:creationId xmlns:a16="http://schemas.microsoft.com/office/drawing/2014/main" id="{E4A70C76-C00C-F043-AA3E-2BEB2D67E461}"/>
                  </a:ext>
                </a:extLst>
              </p:cNvPr>
              <p:cNvSpPr/>
              <p:nvPr/>
            </p:nvSpPr>
            <p:spPr>
              <a:xfrm>
                <a:off x="6718730" y="3490099"/>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𝑋</m:t>
                      </m:r>
                    </m:oMath>
                    <m:oMath xmlns:m="http://schemas.openxmlformats.org/officeDocument/2006/math">
                      <m:r>
                        <a:rPr lang="de-DE" sz="1100" i="1">
                          <a:solidFill>
                            <a:schemeClr val="accent1"/>
                          </a:solidFill>
                          <a:latin typeface="Cambria Math" panose="02040503050406030204" pitchFamily="18" charset="0"/>
                          <a:ea typeface="Cambria Math" panose="02040503050406030204" pitchFamily="18" charset="0"/>
                        </a:rPr>
                        <m:t>𝑋</m:t>
                      </m:r>
                      <m:r>
                        <a:rPr lang="de-DE" sz="1100" i="1">
                          <a:solidFill>
                            <a:schemeClr val="accent1"/>
                          </a:solidFill>
                          <a:latin typeface="Cambria Math" panose="02040503050406030204" pitchFamily="18" charset="0"/>
                          <a:ea typeface="Cambria Math" panose="02040503050406030204" pitchFamily="18" charset="0"/>
                        </a:rPr>
                        <m:t>∈</m:t>
                      </m:r>
                      <m:r>
                        <m:rPr>
                          <m:nor/>
                        </m:rPr>
                        <a:rPr lang="de-DE" sz="1100">
                          <a:solidFill>
                            <a:schemeClr val="accent1"/>
                          </a:solidFill>
                          <a:latin typeface="Cambria Math" panose="02040503050406030204" pitchFamily="18" charset="0"/>
                          <a:ea typeface="Cambria Math" panose="02040503050406030204" pitchFamily="18" charset="0"/>
                        </a:rPr>
                        <m:t>People</m:t>
                      </m:r>
                    </m:oMath>
                  </m:oMathPara>
                </a14:m>
                <a:endParaRPr lang="en-GB" dirty="0">
                  <a:solidFill>
                    <a:schemeClr val="accent1"/>
                  </a:solidFill>
                </a:endParaRPr>
              </a:p>
            </p:txBody>
          </p:sp>
        </mc:Choice>
        <mc:Fallback xmlns="">
          <p:sp>
            <p:nvSpPr>
              <p:cNvPr id="47" name="Oval 46">
                <a:extLst>
                  <a:ext uri="{FF2B5EF4-FFF2-40B4-BE49-F238E27FC236}">
                    <a16:creationId xmlns:a16="http://schemas.microsoft.com/office/drawing/2014/main" id="{E4A70C76-C00C-F043-AA3E-2BEB2D67E461}"/>
                  </a:ext>
                </a:extLst>
              </p:cNvPr>
              <p:cNvSpPr>
                <a:spLocks noRot="1" noChangeAspect="1" noMove="1" noResize="1" noEditPoints="1" noAdjustHandles="1" noChangeArrowheads="1" noChangeShapeType="1" noTextEdit="1"/>
              </p:cNvSpPr>
              <p:nvPr/>
            </p:nvSpPr>
            <p:spPr>
              <a:xfrm>
                <a:off x="6718730" y="3490099"/>
                <a:ext cx="1045033" cy="559089"/>
              </a:xfrm>
              <a:prstGeom prst="ellipse">
                <a:avLst/>
              </a:prstGeom>
              <a:blipFill>
                <a:blip r:embed="rId5"/>
                <a:stretch>
                  <a:fillRect/>
                </a:stretch>
              </a:blipFill>
              <a:ln>
                <a:solidFill>
                  <a:schemeClr val="tx1"/>
                </a:solidFill>
              </a:ln>
            </p:spPr>
            <p:txBody>
              <a:bodyPr/>
              <a:lstStyle/>
              <a:p>
                <a:r>
                  <a:rPr lang="en-GB">
                    <a:noFill/>
                  </a:rPr>
                  <a:t> </a:t>
                </a:r>
              </a:p>
            </p:txBody>
          </p:sp>
        </mc:Fallback>
      </mc:AlternateContent>
      <p:cxnSp>
        <p:nvCxnSpPr>
          <p:cNvPr id="48" name="Straight Arrow Connector 47">
            <a:extLst>
              <a:ext uri="{FF2B5EF4-FFF2-40B4-BE49-F238E27FC236}">
                <a16:creationId xmlns:a16="http://schemas.microsoft.com/office/drawing/2014/main" id="{A58CECDA-EFEF-4446-93D2-B70A7EC86102}"/>
              </a:ext>
            </a:extLst>
          </p:cNvPr>
          <p:cNvCxnSpPr>
            <a:stCxn id="47" idx="4"/>
            <a:endCxn id="42" idx="0"/>
          </p:cNvCxnSpPr>
          <p:nvPr/>
        </p:nvCxnSpPr>
        <p:spPr>
          <a:xfrm>
            <a:off x="7241246" y="4049187"/>
            <a:ext cx="0" cy="20370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9" name="Oval 48">
                <a:extLst>
                  <a:ext uri="{FF2B5EF4-FFF2-40B4-BE49-F238E27FC236}">
                    <a16:creationId xmlns:a16="http://schemas.microsoft.com/office/drawing/2014/main" id="{4CB22AF1-FFE6-6C4F-A6E6-95CDA94CAEA2}"/>
                  </a:ext>
                </a:extLst>
              </p:cNvPr>
              <p:cNvSpPr/>
              <p:nvPr/>
            </p:nvSpPr>
            <p:spPr>
              <a:xfrm>
                <a:off x="6376418" y="4706787"/>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49" name="Oval 48">
                <a:extLst>
                  <a:ext uri="{FF2B5EF4-FFF2-40B4-BE49-F238E27FC236}">
                    <a16:creationId xmlns:a16="http://schemas.microsoft.com/office/drawing/2014/main" id="{4CB22AF1-FFE6-6C4F-A6E6-95CDA94CAEA2}"/>
                  </a:ext>
                </a:extLst>
              </p:cNvPr>
              <p:cNvSpPr>
                <a:spLocks noRot="1" noChangeAspect="1" noMove="1" noResize="1" noEditPoints="1" noAdjustHandles="1" noChangeArrowheads="1" noChangeShapeType="1" noTextEdit="1"/>
              </p:cNvSpPr>
              <p:nvPr/>
            </p:nvSpPr>
            <p:spPr>
              <a:xfrm>
                <a:off x="6376418" y="4706787"/>
                <a:ext cx="290146" cy="290146"/>
              </a:xfrm>
              <a:prstGeom prst="ellipse">
                <a:avLst/>
              </a:prstGeom>
              <a:blipFill>
                <a:blip r:embed="rId6"/>
                <a:stretch>
                  <a:fillRect/>
                </a:stretch>
              </a:blipFill>
              <a:ln>
                <a:solidFill>
                  <a:schemeClr val="tx1"/>
                </a:solidFill>
              </a:ln>
            </p:spPr>
            <p:txBody>
              <a:bodyPr/>
              <a:lstStyle/>
              <a:p>
                <a:r>
                  <a:rPr lang="en-GB">
                    <a:noFill/>
                  </a:rPr>
                  <a:t> </a:t>
                </a:r>
              </a:p>
            </p:txBody>
          </p:sp>
        </mc:Fallback>
      </mc:AlternateContent>
      <p:cxnSp>
        <p:nvCxnSpPr>
          <p:cNvPr id="50" name="Straight Arrow Connector 49">
            <a:extLst>
              <a:ext uri="{FF2B5EF4-FFF2-40B4-BE49-F238E27FC236}">
                <a16:creationId xmlns:a16="http://schemas.microsoft.com/office/drawing/2014/main" id="{595ACCA7-EA3D-5A4D-9639-A8B11D9A78FA}"/>
              </a:ext>
            </a:extLst>
          </p:cNvPr>
          <p:cNvCxnSpPr>
            <a:cxnSpLocks/>
            <a:stCxn id="49" idx="3"/>
            <a:endCxn id="43" idx="0"/>
          </p:cNvCxnSpPr>
          <p:nvPr/>
        </p:nvCxnSpPr>
        <p:spPr>
          <a:xfrm flipH="1">
            <a:off x="6061199" y="4954442"/>
            <a:ext cx="357711" cy="6691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a:extLst>
              <a:ext uri="{FF2B5EF4-FFF2-40B4-BE49-F238E27FC236}">
                <a16:creationId xmlns:a16="http://schemas.microsoft.com/office/drawing/2014/main" id="{E90D2354-D554-6D43-8ACB-9182D80E4DCA}"/>
              </a:ext>
            </a:extLst>
          </p:cNvPr>
          <p:cNvCxnSpPr>
            <a:cxnSpLocks/>
            <a:stCxn id="49" idx="5"/>
            <a:endCxn id="64" idx="0"/>
          </p:cNvCxnSpPr>
          <p:nvPr/>
        </p:nvCxnSpPr>
        <p:spPr>
          <a:xfrm>
            <a:off x="6624074" y="4954442"/>
            <a:ext cx="447555" cy="2056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2" name="Rectangle 51">
                <a:extLst>
                  <a:ext uri="{FF2B5EF4-FFF2-40B4-BE49-F238E27FC236}">
                    <a16:creationId xmlns:a16="http://schemas.microsoft.com/office/drawing/2014/main" id="{0CBC4324-45BE-6943-8FC8-2295D3B0A758}"/>
                  </a:ext>
                </a:extLst>
              </p:cNvPr>
              <p:cNvSpPr/>
              <p:nvPr/>
            </p:nvSpPr>
            <p:spPr>
              <a:xfrm>
                <a:off x="6422413" y="5623608"/>
                <a:ext cx="546106"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52" name="Rectangle 51">
                <a:extLst>
                  <a:ext uri="{FF2B5EF4-FFF2-40B4-BE49-F238E27FC236}">
                    <a16:creationId xmlns:a16="http://schemas.microsoft.com/office/drawing/2014/main" id="{0CBC4324-45BE-6943-8FC8-2295D3B0A758}"/>
                  </a:ext>
                </a:extLst>
              </p:cNvPr>
              <p:cNvSpPr>
                <a:spLocks noRot="1" noChangeAspect="1" noMove="1" noResize="1" noEditPoints="1" noAdjustHandles="1" noChangeArrowheads="1" noChangeShapeType="1" noTextEdit="1"/>
              </p:cNvSpPr>
              <p:nvPr/>
            </p:nvSpPr>
            <p:spPr>
              <a:xfrm>
                <a:off x="6422413" y="5623608"/>
                <a:ext cx="546106" cy="276999"/>
              </a:xfrm>
              <a:prstGeom prst="rect">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Rectangle 52">
                <a:extLst>
                  <a:ext uri="{FF2B5EF4-FFF2-40B4-BE49-F238E27FC236}">
                    <a16:creationId xmlns:a16="http://schemas.microsoft.com/office/drawing/2014/main" id="{A36DB3D5-0CCF-9144-8ACE-520B4A93145A}"/>
                  </a:ext>
                </a:extLst>
              </p:cNvPr>
              <p:cNvSpPr/>
              <p:nvPr/>
            </p:nvSpPr>
            <p:spPr>
              <a:xfrm>
                <a:off x="7170924" y="5621535"/>
                <a:ext cx="721796"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53" name="Rectangle 52">
                <a:extLst>
                  <a:ext uri="{FF2B5EF4-FFF2-40B4-BE49-F238E27FC236}">
                    <a16:creationId xmlns:a16="http://schemas.microsoft.com/office/drawing/2014/main" id="{A36DB3D5-0CCF-9144-8ACE-520B4A93145A}"/>
                  </a:ext>
                </a:extLst>
              </p:cNvPr>
              <p:cNvSpPr>
                <a:spLocks noRot="1" noChangeAspect="1" noMove="1" noResize="1" noEditPoints="1" noAdjustHandles="1" noChangeArrowheads="1" noChangeShapeType="1" noTextEdit="1"/>
              </p:cNvSpPr>
              <p:nvPr/>
            </p:nvSpPr>
            <p:spPr>
              <a:xfrm>
                <a:off x="7170924" y="5621535"/>
                <a:ext cx="721796" cy="276999"/>
              </a:xfrm>
              <a:prstGeom prst="rect">
                <a:avLst/>
              </a:prstGeom>
              <a:blipFill>
                <a:blip r:embed="rId8"/>
                <a:stretch>
                  <a:fillRect b="-4348"/>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Oval 53">
                <a:extLst>
                  <a:ext uri="{FF2B5EF4-FFF2-40B4-BE49-F238E27FC236}">
                    <a16:creationId xmlns:a16="http://schemas.microsoft.com/office/drawing/2014/main" id="{8873390A-F92F-8542-A52A-90989F9B21A5}"/>
                  </a:ext>
                </a:extLst>
              </p:cNvPr>
              <p:cNvSpPr/>
              <p:nvPr/>
            </p:nvSpPr>
            <p:spPr>
              <a:xfrm>
                <a:off x="7830993" y="5160078"/>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54" name="Oval 53">
                <a:extLst>
                  <a:ext uri="{FF2B5EF4-FFF2-40B4-BE49-F238E27FC236}">
                    <a16:creationId xmlns:a16="http://schemas.microsoft.com/office/drawing/2014/main" id="{8873390A-F92F-8542-A52A-90989F9B21A5}"/>
                  </a:ext>
                </a:extLst>
              </p:cNvPr>
              <p:cNvSpPr>
                <a:spLocks noRot="1" noChangeAspect="1" noMove="1" noResize="1" noEditPoints="1" noAdjustHandles="1" noChangeArrowheads="1" noChangeShapeType="1" noTextEdit="1"/>
              </p:cNvSpPr>
              <p:nvPr/>
            </p:nvSpPr>
            <p:spPr>
              <a:xfrm>
                <a:off x="7830993" y="5160078"/>
                <a:ext cx="290146" cy="290146"/>
              </a:xfrm>
              <a:prstGeom prst="ellipse">
                <a:avLst/>
              </a:prstGeom>
              <a:blipFill>
                <a:blip r:embed="rId9"/>
                <a:stretch>
                  <a:fillRect/>
                </a:stretch>
              </a:blipFill>
              <a:ln>
                <a:solidFill>
                  <a:schemeClr val="tx1"/>
                </a:solidFill>
              </a:ln>
            </p:spPr>
            <p:txBody>
              <a:bodyPr/>
              <a:lstStyle/>
              <a:p>
                <a:r>
                  <a:rPr lang="en-GB">
                    <a:noFill/>
                  </a:rPr>
                  <a:t> </a:t>
                </a:r>
              </a:p>
            </p:txBody>
          </p:sp>
        </mc:Fallback>
      </mc:AlternateContent>
      <p:cxnSp>
        <p:nvCxnSpPr>
          <p:cNvPr id="55" name="Straight Arrow Connector 54">
            <a:extLst>
              <a:ext uri="{FF2B5EF4-FFF2-40B4-BE49-F238E27FC236}">
                <a16:creationId xmlns:a16="http://schemas.microsoft.com/office/drawing/2014/main" id="{79FC8E24-AF2A-DC40-9183-03ACB4DDFBC8}"/>
              </a:ext>
            </a:extLst>
          </p:cNvPr>
          <p:cNvCxnSpPr>
            <a:cxnSpLocks/>
            <a:stCxn id="54" idx="3"/>
            <a:endCxn id="53" idx="0"/>
          </p:cNvCxnSpPr>
          <p:nvPr/>
        </p:nvCxnSpPr>
        <p:spPr>
          <a:xfrm flipH="1">
            <a:off x="7531822" y="5407734"/>
            <a:ext cx="341662"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6" name="Straight Arrow Connector 55">
            <a:extLst>
              <a:ext uri="{FF2B5EF4-FFF2-40B4-BE49-F238E27FC236}">
                <a16:creationId xmlns:a16="http://schemas.microsoft.com/office/drawing/2014/main" id="{BBC49A6C-75FB-1C43-B889-6B175101DDED}"/>
              </a:ext>
            </a:extLst>
          </p:cNvPr>
          <p:cNvCxnSpPr>
            <a:cxnSpLocks/>
            <a:stCxn id="54" idx="5"/>
            <a:endCxn id="44" idx="0"/>
          </p:cNvCxnSpPr>
          <p:nvPr/>
        </p:nvCxnSpPr>
        <p:spPr>
          <a:xfrm>
            <a:off x="8078648" y="5407734"/>
            <a:ext cx="257034" cy="2158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4" name="Oval 63">
                <a:extLst>
                  <a:ext uri="{FF2B5EF4-FFF2-40B4-BE49-F238E27FC236}">
                    <a16:creationId xmlns:a16="http://schemas.microsoft.com/office/drawing/2014/main" id="{46D58E4A-24E4-E547-82FD-4E216727215C}"/>
                  </a:ext>
                </a:extLst>
              </p:cNvPr>
              <p:cNvSpPr/>
              <p:nvPr/>
            </p:nvSpPr>
            <p:spPr>
              <a:xfrm>
                <a:off x="6926555" y="5160078"/>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64" name="Oval 63">
                <a:extLst>
                  <a:ext uri="{FF2B5EF4-FFF2-40B4-BE49-F238E27FC236}">
                    <a16:creationId xmlns:a16="http://schemas.microsoft.com/office/drawing/2014/main" id="{46D58E4A-24E4-E547-82FD-4E216727215C}"/>
                  </a:ext>
                </a:extLst>
              </p:cNvPr>
              <p:cNvSpPr>
                <a:spLocks noRot="1" noChangeAspect="1" noMove="1" noResize="1" noEditPoints="1" noAdjustHandles="1" noChangeArrowheads="1" noChangeShapeType="1" noTextEdit="1"/>
              </p:cNvSpPr>
              <p:nvPr/>
            </p:nvSpPr>
            <p:spPr>
              <a:xfrm>
                <a:off x="6926555" y="5160078"/>
                <a:ext cx="290146" cy="290146"/>
              </a:xfrm>
              <a:prstGeom prst="ellipse">
                <a:avLst/>
              </a:prstGeom>
              <a:blipFill>
                <a:blip r:embed="rId10"/>
                <a:stretch>
                  <a:fillRect/>
                </a:stretch>
              </a:blipFill>
              <a:ln>
                <a:solidFill>
                  <a:schemeClr val="tx1"/>
                </a:solidFill>
              </a:ln>
            </p:spPr>
            <p:txBody>
              <a:bodyPr/>
              <a:lstStyle/>
              <a:p>
                <a:r>
                  <a:rPr lang="en-GB">
                    <a:noFill/>
                  </a:rPr>
                  <a:t> </a:t>
                </a:r>
              </a:p>
            </p:txBody>
          </p:sp>
        </mc:Fallback>
      </mc:AlternateContent>
      <p:cxnSp>
        <p:nvCxnSpPr>
          <p:cNvPr id="65" name="Straight Arrow Connector 64">
            <a:extLst>
              <a:ext uri="{FF2B5EF4-FFF2-40B4-BE49-F238E27FC236}">
                <a16:creationId xmlns:a16="http://schemas.microsoft.com/office/drawing/2014/main" id="{78A70BD3-5579-5849-A234-B78D2BCF90C9}"/>
              </a:ext>
            </a:extLst>
          </p:cNvPr>
          <p:cNvCxnSpPr>
            <a:cxnSpLocks/>
            <a:stCxn id="64" idx="3"/>
            <a:endCxn id="52" idx="0"/>
          </p:cNvCxnSpPr>
          <p:nvPr/>
        </p:nvCxnSpPr>
        <p:spPr>
          <a:xfrm flipH="1">
            <a:off x="6695466" y="5407733"/>
            <a:ext cx="273580" cy="21587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D970F7F6-05D8-1241-A90A-62088B070195}"/>
              </a:ext>
            </a:extLst>
          </p:cNvPr>
          <p:cNvCxnSpPr>
            <a:cxnSpLocks/>
            <a:stCxn id="64" idx="5"/>
            <a:endCxn id="53" idx="0"/>
          </p:cNvCxnSpPr>
          <p:nvPr/>
        </p:nvCxnSpPr>
        <p:spPr>
          <a:xfrm>
            <a:off x="7174210" y="5407734"/>
            <a:ext cx="357612"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3" name="Rectangle 102">
            <a:extLst>
              <a:ext uri="{FF2B5EF4-FFF2-40B4-BE49-F238E27FC236}">
                <a16:creationId xmlns:a16="http://schemas.microsoft.com/office/drawing/2014/main" id="{09F023AA-0BA4-C142-9D1F-E5EAE3A3A3A7}"/>
              </a:ext>
            </a:extLst>
          </p:cNvPr>
          <p:cNvSpPr/>
          <p:nvPr/>
        </p:nvSpPr>
        <p:spPr>
          <a:xfrm>
            <a:off x="6256183" y="3132048"/>
            <a:ext cx="2002023" cy="369332"/>
          </a:xfrm>
          <a:prstGeom prst="rect">
            <a:avLst/>
          </a:prstGeom>
        </p:spPr>
        <p:txBody>
          <a:bodyPr wrap="none">
            <a:spAutoFit/>
          </a:bodyPr>
          <a:lstStyle/>
          <a:p>
            <a:pPr algn="ctr"/>
            <a:r>
              <a:rPr lang="en-GB" dirty="0"/>
              <a:t>smooth FO d-DNNF</a:t>
            </a:r>
          </a:p>
        </p:txBody>
      </p:sp>
      <p:sp>
        <p:nvSpPr>
          <p:cNvPr id="104" name="Rectangle 103">
            <a:extLst>
              <a:ext uri="{FF2B5EF4-FFF2-40B4-BE49-F238E27FC236}">
                <a16:creationId xmlns:a16="http://schemas.microsoft.com/office/drawing/2014/main" id="{477C9708-E12E-4548-9D95-5B563F7BD5B0}"/>
              </a:ext>
            </a:extLst>
          </p:cNvPr>
          <p:cNvSpPr/>
          <p:nvPr/>
        </p:nvSpPr>
        <p:spPr>
          <a:xfrm>
            <a:off x="9750530" y="3132048"/>
            <a:ext cx="1232582" cy="369332"/>
          </a:xfrm>
          <a:prstGeom prst="rect">
            <a:avLst/>
          </a:prstGeom>
        </p:spPr>
        <p:txBody>
          <a:bodyPr wrap="none">
            <a:spAutoFit/>
          </a:bodyPr>
          <a:lstStyle/>
          <a:p>
            <a:r>
              <a:rPr lang="en-GB" dirty="0"/>
              <a:t>FO d-DNNF</a:t>
            </a:r>
          </a:p>
        </p:txBody>
      </p:sp>
      <p:sp>
        <p:nvSpPr>
          <p:cNvPr id="10" name="Date Placeholder 9">
            <a:extLst>
              <a:ext uri="{FF2B5EF4-FFF2-40B4-BE49-F238E27FC236}">
                <a16:creationId xmlns:a16="http://schemas.microsoft.com/office/drawing/2014/main" id="{E1761A63-C3E3-4647-B26F-62251E4060C1}"/>
              </a:ext>
            </a:extLst>
          </p:cNvPr>
          <p:cNvSpPr>
            <a:spLocks noGrp="1"/>
          </p:cNvSpPr>
          <p:nvPr>
            <p:ph type="dt" sz="half" idx="2"/>
          </p:nvPr>
        </p:nvSpPr>
        <p:spPr/>
        <p:txBody>
          <a:bodyPr/>
          <a:lstStyle/>
          <a:p>
            <a:r>
              <a:rPr lang="en-GB"/>
              <a:t>Exact Inference: FOKC</a:t>
            </a:r>
            <a:endParaRPr lang="en-US" dirty="0"/>
          </a:p>
        </p:txBody>
      </p:sp>
      <p:sp>
        <p:nvSpPr>
          <p:cNvPr id="11" name="Footer Placeholder 10">
            <a:extLst>
              <a:ext uri="{FF2B5EF4-FFF2-40B4-BE49-F238E27FC236}">
                <a16:creationId xmlns:a16="http://schemas.microsoft.com/office/drawing/2014/main" id="{61EAFA45-AA5A-B442-B558-9E817C781210}"/>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38" name="Oval 37">
                <a:extLst>
                  <a:ext uri="{FF2B5EF4-FFF2-40B4-BE49-F238E27FC236}">
                    <a16:creationId xmlns:a16="http://schemas.microsoft.com/office/drawing/2014/main" id="{89AE388D-5001-C748-B835-62FFD1AC4E27}"/>
                  </a:ext>
                </a:extLst>
              </p:cNvPr>
              <p:cNvSpPr/>
              <p:nvPr/>
            </p:nvSpPr>
            <p:spPr>
              <a:xfrm>
                <a:off x="10232550" y="426463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38" name="Oval 37">
                <a:extLst>
                  <a:ext uri="{FF2B5EF4-FFF2-40B4-BE49-F238E27FC236}">
                    <a16:creationId xmlns:a16="http://schemas.microsoft.com/office/drawing/2014/main" id="{89AE388D-5001-C748-B835-62FFD1AC4E27}"/>
                  </a:ext>
                </a:extLst>
              </p:cNvPr>
              <p:cNvSpPr>
                <a:spLocks noRot="1" noChangeAspect="1" noMove="1" noResize="1" noEditPoints="1" noAdjustHandles="1" noChangeArrowheads="1" noChangeShapeType="1" noTextEdit="1"/>
              </p:cNvSpPr>
              <p:nvPr/>
            </p:nvSpPr>
            <p:spPr>
              <a:xfrm>
                <a:off x="10232550" y="4264634"/>
                <a:ext cx="290146" cy="290146"/>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Rectangle 38">
                <a:extLst>
                  <a:ext uri="{FF2B5EF4-FFF2-40B4-BE49-F238E27FC236}">
                    <a16:creationId xmlns:a16="http://schemas.microsoft.com/office/drawing/2014/main" id="{D46EFA8C-4902-4643-82D1-E8E5BD66EAC2}"/>
                  </a:ext>
                </a:extLst>
              </p:cNvPr>
              <p:cNvSpPr/>
              <p:nvPr/>
            </p:nvSpPr>
            <p:spPr>
              <a:xfrm>
                <a:off x="9395860" y="4865622"/>
                <a:ext cx="54867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39" name="Rectangle 38">
                <a:extLst>
                  <a:ext uri="{FF2B5EF4-FFF2-40B4-BE49-F238E27FC236}">
                    <a16:creationId xmlns:a16="http://schemas.microsoft.com/office/drawing/2014/main" id="{D46EFA8C-4902-4643-82D1-E8E5BD66EAC2}"/>
                  </a:ext>
                </a:extLst>
              </p:cNvPr>
              <p:cNvSpPr>
                <a:spLocks noRot="1" noChangeAspect="1" noMove="1" noResize="1" noEditPoints="1" noAdjustHandles="1" noChangeArrowheads="1" noChangeShapeType="1" noTextEdit="1"/>
              </p:cNvSpPr>
              <p:nvPr/>
            </p:nvSpPr>
            <p:spPr>
              <a:xfrm>
                <a:off x="9395860" y="4865622"/>
                <a:ext cx="548671" cy="276999"/>
              </a:xfrm>
              <a:prstGeom prst="rect">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Rectangle 39">
                <a:extLst>
                  <a:ext uri="{FF2B5EF4-FFF2-40B4-BE49-F238E27FC236}">
                    <a16:creationId xmlns:a16="http://schemas.microsoft.com/office/drawing/2014/main" id="{11F29CD0-84C9-7F48-8620-766FCD183F37}"/>
                  </a:ext>
                </a:extLst>
              </p:cNvPr>
              <p:cNvSpPr/>
              <p:nvPr/>
            </p:nvSpPr>
            <p:spPr>
              <a:xfrm>
                <a:off x="11112444" y="5628915"/>
                <a:ext cx="71923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40" name="Rectangle 39">
                <a:extLst>
                  <a:ext uri="{FF2B5EF4-FFF2-40B4-BE49-F238E27FC236}">
                    <a16:creationId xmlns:a16="http://schemas.microsoft.com/office/drawing/2014/main" id="{11F29CD0-84C9-7F48-8620-766FCD183F37}"/>
                  </a:ext>
                </a:extLst>
              </p:cNvPr>
              <p:cNvSpPr>
                <a:spLocks noRot="1" noChangeAspect="1" noMove="1" noResize="1" noEditPoints="1" noAdjustHandles="1" noChangeArrowheads="1" noChangeShapeType="1" noTextEdit="1"/>
              </p:cNvSpPr>
              <p:nvPr/>
            </p:nvSpPr>
            <p:spPr>
              <a:xfrm>
                <a:off x="11112444" y="5628915"/>
                <a:ext cx="719231" cy="276999"/>
              </a:xfrm>
              <a:prstGeom prst="rect">
                <a:avLst/>
              </a:prstGeom>
              <a:blipFill>
                <a:blip r:embed="rId13"/>
                <a:stretch>
                  <a:fillRect/>
                </a:stretch>
              </a:blipFill>
              <a:ln>
                <a:solidFill>
                  <a:schemeClr val="tx1"/>
                </a:solidFill>
              </a:ln>
            </p:spPr>
            <p:txBody>
              <a:bodyPr/>
              <a:lstStyle/>
              <a:p>
                <a:r>
                  <a:rPr lang="en-GB">
                    <a:noFill/>
                  </a:rPr>
                  <a:t> </a:t>
                </a:r>
              </a:p>
            </p:txBody>
          </p:sp>
        </mc:Fallback>
      </mc:AlternateContent>
      <p:cxnSp>
        <p:nvCxnSpPr>
          <p:cNvPr id="41" name="Straight Arrow Connector 40">
            <a:extLst>
              <a:ext uri="{FF2B5EF4-FFF2-40B4-BE49-F238E27FC236}">
                <a16:creationId xmlns:a16="http://schemas.microsoft.com/office/drawing/2014/main" id="{45E52A0F-8A7B-3E4D-BA87-C9A292E8FDDD}"/>
              </a:ext>
            </a:extLst>
          </p:cNvPr>
          <p:cNvCxnSpPr>
            <a:cxnSpLocks/>
            <a:stCxn id="38" idx="3"/>
            <a:endCxn id="39" idx="0"/>
          </p:cNvCxnSpPr>
          <p:nvPr/>
        </p:nvCxnSpPr>
        <p:spPr>
          <a:xfrm flipH="1">
            <a:off x="9670195" y="4512289"/>
            <a:ext cx="604846" cy="35333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Straight Arrow Connector 56">
            <a:extLst>
              <a:ext uri="{FF2B5EF4-FFF2-40B4-BE49-F238E27FC236}">
                <a16:creationId xmlns:a16="http://schemas.microsoft.com/office/drawing/2014/main" id="{9C7884EA-C7DF-A249-BC53-2C87162E497C}"/>
              </a:ext>
            </a:extLst>
          </p:cNvPr>
          <p:cNvCxnSpPr>
            <a:cxnSpLocks/>
            <a:stCxn id="38" idx="5"/>
            <a:endCxn id="61" idx="0"/>
          </p:cNvCxnSpPr>
          <p:nvPr/>
        </p:nvCxnSpPr>
        <p:spPr>
          <a:xfrm>
            <a:off x="10480206" y="4512290"/>
            <a:ext cx="624897" cy="34675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8" name="Oval 57">
                <a:extLst>
                  <a:ext uri="{FF2B5EF4-FFF2-40B4-BE49-F238E27FC236}">
                    <a16:creationId xmlns:a16="http://schemas.microsoft.com/office/drawing/2014/main" id="{7670DBF8-9F8E-2446-AB2E-2A4C76A20C1C}"/>
                  </a:ext>
                </a:extLst>
              </p:cNvPr>
              <p:cNvSpPr/>
              <p:nvPr/>
            </p:nvSpPr>
            <p:spPr>
              <a:xfrm>
                <a:off x="9855107" y="3495405"/>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𝑋</m:t>
                      </m:r>
                    </m:oMath>
                    <m:oMath xmlns:m="http://schemas.openxmlformats.org/officeDocument/2006/math">
                      <m:r>
                        <a:rPr lang="de-DE" sz="1100" i="1">
                          <a:solidFill>
                            <a:schemeClr val="accent1"/>
                          </a:solidFill>
                          <a:latin typeface="Cambria Math" panose="02040503050406030204" pitchFamily="18" charset="0"/>
                          <a:ea typeface="Cambria Math" panose="02040503050406030204" pitchFamily="18" charset="0"/>
                        </a:rPr>
                        <m:t>𝑋</m:t>
                      </m:r>
                      <m:r>
                        <a:rPr lang="de-DE" sz="1100" i="1">
                          <a:solidFill>
                            <a:schemeClr val="accent1"/>
                          </a:solidFill>
                          <a:latin typeface="Cambria Math" panose="02040503050406030204" pitchFamily="18" charset="0"/>
                          <a:ea typeface="Cambria Math" panose="02040503050406030204" pitchFamily="18" charset="0"/>
                        </a:rPr>
                        <m:t>∈</m:t>
                      </m:r>
                      <m:r>
                        <m:rPr>
                          <m:nor/>
                        </m:rPr>
                        <a:rPr lang="de-DE" sz="1100">
                          <a:solidFill>
                            <a:schemeClr val="accent1"/>
                          </a:solidFill>
                          <a:latin typeface="Cambria Math" panose="02040503050406030204" pitchFamily="18" charset="0"/>
                          <a:ea typeface="Cambria Math" panose="02040503050406030204" pitchFamily="18" charset="0"/>
                        </a:rPr>
                        <m:t>People</m:t>
                      </m:r>
                    </m:oMath>
                  </m:oMathPara>
                </a14:m>
                <a:endParaRPr lang="en-GB" dirty="0">
                  <a:solidFill>
                    <a:schemeClr val="accent1"/>
                  </a:solidFill>
                </a:endParaRPr>
              </a:p>
            </p:txBody>
          </p:sp>
        </mc:Choice>
        <mc:Fallback xmlns="">
          <p:sp>
            <p:nvSpPr>
              <p:cNvPr id="58" name="Oval 57">
                <a:extLst>
                  <a:ext uri="{FF2B5EF4-FFF2-40B4-BE49-F238E27FC236}">
                    <a16:creationId xmlns:a16="http://schemas.microsoft.com/office/drawing/2014/main" id="{7670DBF8-9F8E-2446-AB2E-2A4C76A20C1C}"/>
                  </a:ext>
                </a:extLst>
              </p:cNvPr>
              <p:cNvSpPr>
                <a:spLocks noRot="1" noChangeAspect="1" noMove="1" noResize="1" noEditPoints="1" noAdjustHandles="1" noChangeArrowheads="1" noChangeShapeType="1" noTextEdit="1"/>
              </p:cNvSpPr>
              <p:nvPr/>
            </p:nvSpPr>
            <p:spPr>
              <a:xfrm>
                <a:off x="9855107" y="3495405"/>
                <a:ext cx="1045033" cy="559089"/>
              </a:xfrm>
              <a:prstGeom prst="ellipse">
                <a:avLst/>
              </a:prstGeom>
              <a:blipFill>
                <a:blip r:embed="rId14"/>
                <a:stretch>
                  <a:fillRect/>
                </a:stretch>
              </a:blipFill>
              <a:ln>
                <a:solidFill>
                  <a:schemeClr val="tx1"/>
                </a:solidFill>
              </a:ln>
            </p:spPr>
            <p:txBody>
              <a:bodyPr/>
              <a:lstStyle/>
              <a:p>
                <a:r>
                  <a:rPr lang="en-GB">
                    <a:noFill/>
                  </a:rPr>
                  <a:t> </a:t>
                </a:r>
              </a:p>
            </p:txBody>
          </p:sp>
        </mc:Fallback>
      </mc:AlternateContent>
      <p:cxnSp>
        <p:nvCxnSpPr>
          <p:cNvPr id="59" name="Straight Arrow Connector 58">
            <a:extLst>
              <a:ext uri="{FF2B5EF4-FFF2-40B4-BE49-F238E27FC236}">
                <a16:creationId xmlns:a16="http://schemas.microsoft.com/office/drawing/2014/main" id="{4BC42FFE-587C-114D-AF01-C64B668E4520}"/>
              </a:ext>
            </a:extLst>
          </p:cNvPr>
          <p:cNvCxnSpPr>
            <a:stCxn id="58" idx="4"/>
            <a:endCxn id="38" idx="0"/>
          </p:cNvCxnSpPr>
          <p:nvPr/>
        </p:nvCxnSpPr>
        <p:spPr>
          <a:xfrm>
            <a:off x="10377623" y="4054494"/>
            <a:ext cx="0" cy="21014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0" name="Rectangle 59">
                <a:extLst>
                  <a:ext uri="{FF2B5EF4-FFF2-40B4-BE49-F238E27FC236}">
                    <a16:creationId xmlns:a16="http://schemas.microsoft.com/office/drawing/2014/main" id="{A2C37FD0-F21C-1E4D-8BEF-FE299ED95786}"/>
                  </a:ext>
                </a:extLst>
              </p:cNvPr>
              <p:cNvSpPr/>
              <p:nvPr/>
            </p:nvSpPr>
            <p:spPr>
              <a:xfrm>
                <a:off x="10308981" y="5623609"/>
                <a:ext cx="721796"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60" name="Rectangle 59">
                <a:extLst>
                  <a:ext uri="{FF2B5EF4-FFF2-40B4-BE49-F238E27FC236}">
                    <a16:creationId xmlns:a16="http://schemas.microsoft.com/office/drawing/2014/main" id="{A2C37FD0-F21C-1E4D-8BEF-FE299ED95786}"/>
                  </a:ext>
                </a:extLst>
              </p:cNvPr>
              <p:cNvSpPr>
                <a:spLocks noRot="1" noChangeAspect="1" noMove="1" noResize="1" noEditPoints="1" noAdjustHandles="1" noChangeArrowheads="1" noChangeShapeType="1" noTextEdit="1"/>
              </p:cNvSpPr>
              <p:nvPr/>
            </p:nvSpPr>
            <p:spPr>
              <a:xfrm>
                <a:off x="10308981" y="5623609"/>
                <a:ext cx="721796" cy="276999"/>
              </a:xfrm>
              <a:prstGeom prst="rect">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Oval 60">
                <a:extLst>
                  <a:ext uri="{FF2B5EF4-FFF2-40B4-BE49-F238E27FC236}">
                    <a16:creationId xmlns:a16="http://schemas.microsoft.com/office/drawing/2014/main" id="{754B7609-1AC7-D74B-ACD0-F117F7953B25}"/>
                  </a:ext>
                </a:extLst>
              </p:cNvPr>
              <p:cNvSpPr/>
              <p:nvPr/>
            </p:nvSpPr>
            <p:spPr>
              <a:xfrm>
                <a:off x="10960029" y="4859048"/>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61" name="Oval 60">
                <a:extLst>
                  <a:ext uri="{FF2B5EF4-FFF2-40B4-BE49-F238E27FC236}">
                    <a16:creationId xmlns:a16="http://schemas.microsoft.com/office/drawing/2014/main" id="{754B7609-1AC7-D74B-ACD0-F117F7953B25}"/>
                  </a:ext>
                </a:extLst>
              </p:cNvPr>
              <p:cNvSpPr>
                <a:spLocks noRot="1" noChangeAspect="1" noMove="1" noResize="1" noEditPoints="1" noAdjustHandles="1" noChangeArrowheads="1" noChangeShapeType="1" noTextEdit="1"/>
              </p:cNvSpPr>
              <p:nvPr/>
            </p:nvSpPr>
            <p:spPr>
              <a:xfrm>
                <a:off x="10960029" y="4859048"/>
                <a:ext cx="290146" cy="290146"/>
              </a:xfrm>
              <a:prstGeom prst="ellipse">
                <a:avLst/>
              </a:prstGeom>
              <a:blipFill>
                <a:blip r:embed="rId16"/>
                <a:stretch>
                  <a:fillRect/>
                </a:stretch>
              </a:blipFill>
              <a:ln>
                <a:solidFill>
                  <a:schemeClr val="tx1"/>
                </a:solidFill>
              </a:ln>
            </p:spPr>
            <p:txBody>
              <a:bodyPr/>
              <a:lstStyle/>
              <a:p>
                <a:r>
                  <a:rPr lang="en-GB">
                    <a:noFill/>
                  </a:rPr>
                  <a:t> </a:t>
                </a:r>
              </a:p>
            </p:txBody>
          </p:sp>
        </mc:Fallback>
      </mc:AlternateContent>
      <p:cxnSp>
        <p:nvCxnSpPr>
          <p:cNvPr id="62" name="Straight Arrow Connector 61">
            <a:extLst>
              <a:ext uri="{FF2B5EF4-FFF2-40B4-BE49-F238E27FC236}">
                <a16:creationId xmlns:a16="http://schemas.microsoft.com/office/drawing/2014/main" id="{9C634805-882E-424E-9AC7-12AEE508F6F9}"/>
              </a:ext>
            </a:extLst>
          </p:cNvPr>
          <p:cNvCxnSpPr>
            <a:cxnSpLocks/>
            <a:stCxn id="61" idx="3"/>
            <a:endCxn id="60" idx="0"/>
          </p:cNvCxnSpPr>
          <p:nvPr/>
        </p:nvCxnSpPr>
        <p:spPr>
          <a:xfrm flipH="1">
            <a:off x="10669880" y="5106704"/>
            <a:ext cx="332641" cy="51690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901B05C6-CB03-BF4F-B91C-FDB1D4733CC7}"/>
              </a:ext>
            </a:extLst>
          </p:cNvPr>
          <p:cNvCxnSpPr>
            <a:cxnSpLocks/>
            <a:stCxn id="61" idx="5"/>
            <a:endCxn id="40" idx="0"/>
          </p:cNvCxnSpPr>
          <p:nvPr/>
        </p:nvCxnSpPr>
        <p:spPr>
          <a:xfrm>
            <a:off x="11207685" y="5106704"/>
            <a:ext cx="264375" cy="5222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3255834"/>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5DDC068-E3BE-6F43-B37E-A29CC2742167}"/>
              </a:ext>
            </a:extLst>
          </p:cNvPr>
          <p:cNvSpPr>
            <a:spLocks noGrp="1"/>
          </p:cNvSpPr>
          <p:nvPr>
            <p:ph type="title"/>
          </p:nvPr>
        </p:nvSpPr>
        <p:spPr/>
        <p:txBody>
          <a:bodyPr/>
          <a:lstStyle/>
          <a:p>
            <a:r>
              <a:rPr lang="en-GB" dirty="0"/>
              <a:t>Arithmetic FO d-DNNF Circuits</a:t>
            </a:r>
          </a:p>
        </p:txBody>
      </p:sp>
      <mc:AlternateContent xmlns:mc="http://schemas.openxmlformats.org/markup-compatibility/2006" xmlns:a14="http://schemas.microsoft.com/office/drawing/2010/main">
        <mc:Choice Requires="a14">
          <p:sp>
            <p:nvSpPr>
              <p:cNvPr id="4" name="Content Placeholder 3">
                <a:extLst>
                  <a:ext uri="{FF2B5EF4-FFF2-40B4-BE49-F238E27FC236}">
                    <a16:creationId xmlns:a16="http://schemas.microsoft.com/office/drawing/2014/main" id="{8AC02E90-7255-C443-85C3-11AA5B4820BC}"/>
                  </a:ext>
                </a:extLst>
              </p:cNvPr>
              <p:cNvSpPr>
                <a:spLocks noGrp="1"/>
              </p:cNvSpPr>
              <p:nvPr>
                <p:ph idx="1"/>
              </p:nvPr>
            </p:nvSpPr>
            <p:spPr/>
            <p:txBody>
              <a:bodyPr>
                <a:normAutofit/>
              </a:bodyPr>
              <a:lstStyle/>
              <a:p>
                <a:r>
                  <a:rPr lang="en-GB" dirty="0"/>
                  <a:t>Replace</a:t>
                </a:r>
              </a:p>
              <a:p>
                <a:pPr lvl="1"/>
                <a:r>
                  <a:rPr lang="en-GB" dirty="0"/>
                  <a:t>Replace </a:t>
                </a:r>
                <a14:m>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a14:m>
                <a:r>
                  <a:rPr lang="en-GB" dirty="0"/>
                  <a:t> with </a:t>
                </a:r>
                <a14:m>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a14:m>
                <a:endParaRPr lang="en-GB" dirty="0"/>
              </a:p>
              <a:p>
                <a:pPr lvl="1"/>
                <a:r>
                  <a:rPr lang="en-GB" dirty="0"/>
                  <a:t>Replace </a:t>
                </a:r>
                <a14:m>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a14:m>
                <a:r>
                  <a:rPr lang="en-GB" dirty="0"/>
                  <a:t> with </a:t>
                </a:r>
                <a14:m>
                  <m:oMath xmlns:m="http://schemas.openxmlformats.org/officeDocument/2006/math">
                    <m:r>
                      <a:rPr lang="de-DE" i="1" smtClean="0">
                        <a:solidFill>
                          <a:srgbClr val="FFC000"/>
                        </a:solidFill>
                        <a:latin typeface="Cambria Math" panose="02040503050406030204" pitchFamily="18" charset="0"/>
                        <a:ea typeface="Cambria Math" panose="02040503050406030204" pitchFamily="18" charset="0"/>
                      </a:rPr>
                      <m:t>+</m:t>
                    </m:r>
                  </m:oMath>
                </a14:m>
                <a:r>
                  <a:rPr lang="en-GB" dirty="0"/>
                  <a:t> </a:t>
                </a:r>
              </a:p>
              <a:p>
                <a:pPr lvl="1"/>
                <a:r>
                  <a:rPr lang="en-GB" dirty="0"/>
                  <a:t>Replace </a:t>
                </a:r>
                <a14:m>
                  <m:oMath xmlns:m="http://schemas.openxmlformats.org/officeDocument/2006/math">
                    <m:r>
                      <a:rPr lang="en-GB" i="1" smtClean="0">
                        <a:solidFill>
                          <a:schemeClr val="accent1"/>
                        </a:solidFill>
                        <a:latin typeface="Cambria Math" panose="02040503050406030204" pitchFamily="18" charset="0"/>
                        <a:ea typeface="Cambria Math" panose="02040503050406030204" pitchFamily="18" charset="0"/>
                      </a:rPr>
                      <m:t>∀</m:t>
                    </m:r>
                  </m:oMath>
                </a14:m>
                <a:r>
                  <a:rPr lang="en-GB" dirty="0"/>
                  <a:t> with exponentiation for </a:t>
                </a:r>
                <a14:m>
                  <m:oMath xmlns:m="http://schemas.openxmlformats.org/officeDocument/2006/math">
                    <m:d>
                      <m:dPr>
                        <m:begChr m:val="|"/>
                        <m:endChr m:val="|"/>
                        <m:ctrlPr>
                          <a:rPr lang="de-DE" b="0" i="1" smtClean="0">
                            <a:solidFill>
                              <a:schemeClr val="accent1"/>
                            </a:solidFill>
                            <a:latin typeface="Cambria Math" panose="02040503050406030204" pitchFamily="18" charset="0"/>
                          </a:rPr>
                        </m:ctrlPr>
                      </m:dPr>
                      <m:e>
                        <m:r>
                          <m:rPr>
                            <m:nor/>
                          </m:rPr>
                          <a:rPr lang="de-DE">
                            <a:solidFill>
                              <a:schemeClr val="accent1"/>
                            </a:solidFill>
                            <a:latin typeface="Cambria Math" panose="02040503050406030204" pitchFamily="18" charset="0"/>
                            <a:ea typeface="Cambria Math" panose="02040503050406030204" pitchFamily="18" charset="0"/>
                          </a:rPr>
                          <m:t>Domain</m:t>
                        </m:r>
                      </m:e>
                    </m:d>
                  </m:oMath>
                </a14:m>
                <a:endParaRPr lang="en-GB" dirty="0">
                  <a:solidFill>
                    <a:schemeClr val="accent1"/>
                  </a:solidFill>
                </a:endParaRPr>
              </a:p>
              <a:p>
                <a:pPr lvl="1"/>
                <a:r>
                  <a:rPr lang="en-GB" dirty="0"/>
                  <a:t>Replace leaves with </a:t>
                </a:r>
                <a14:m>
                  <m:oMath xmlns:m="http://schemas.openxmlformats.org/officeDocument/2006/math">
                    <m:r>
                      <a:rPr lang="en-GB" i="1" dirty="0">
                        <a:latin typeface="Cambria Math" panose="02040503050406030204" pitchFamily="18" charset="0"/>
                      </a:rPr>
                      <m:t>1</m:t>
                    </m:r>
                  </m:oMath>
                </a14:m>
                <a:r>
                  <a:rPr lang="en-GB" dirty="0"/>
                  <a:t>’s</a:t>
                </a:r>
              </a:p>
              <a:p>
                <a:pPr lvl="1"/>
                <a:r>
                  <a:rPr lang="en-GB" dirty="0"/>
                  <a:t>E.g., with </a:t>
                </a:r>
                <a14:m>
                  <m:oMath xmlns:m="http://schemas.openxmlformats.org/officeDocument/2006/math">
                    <m:d>
                      <m:dPr>
                        <m:begChr m:val="|"/>
                        <m:endChr m:val="|"/>
                        <m:ctrlPr>
                          <a:rPr lang="de-DE" b="0" i="1" smtClean="0">
                            <a:solidFill>
                              <a:schemeClr val="accent1"/>
                            </a:solidFill>
                            <a:latin typeface="Cambria Math" panose="02040503050406030204" pitchFamily="18" charset="0"/>
                            <a:ea typeface="Cambria Math" panose="02040503050406030204" pitchFamily="18" charset="0"/>
                          </a:rPr>
                        </m:ctrlPr>
                      </m:dPr>
                      <m:e>
                        <m:r>
                          <m:rPr>
                            <m:nor/>
                          </m:rPr>
                          <a:rPr lang="de-DE">
                            <a:solidFill>
                              <a:schemeClr val="accent1"/>
                            </a:solidFill>
                            <a:latin typeface="Cambria Math" panose="02040503050406030204" pitchFamily="18" charset="0"/>
                            <a:ea typeface="Cambria Math" panose="02040503050406030204" pitchFamily="18" charset="0"/>
                          </a:rPr>
                          <m:t>People</m:t>
                        </m:r>
                      </m:e>
                    </m:d>
                    <m:r>
                      <a:rPr lang="de-DE" b="0" i="1" smtClean="0">
                        <a:solidFill>
                          <a:schemeClr val="accent1"/>
                        </a:solidFill>
                        <a:latin typeface="Cambria Math" panose="02040503050406030204" pitchFamily="18" charset="0"/>
                        <a:ea typeface="Cambria Math" panose="02040503050406030204" pitchFamily="18" charset="0"/>
                      </a:rPr>
                      <m:t>=</m:t>
                    </m:r>
                    <m:d>
                      <m:dPr>
                        <m:begChr m:val="|"/>
                        <m:endChr m:val="|"/>
                        <m:ctrlPr>
                          <a:rPr lang="de-DE" b="0" i="1" smtClean="0">
                            <a:solidFill>
                              <a:schemeClr val="accent1"/>
                            </a:solidFill>
                            <a:latin typeface="Cambria Math" panose="02040503050406030204" pitchFamily="18" charset="0"/>
                            <a:ea typeface="Cambria Math" panose="02040503050406030204" pitchFamily="18" charset="0"/>
                          </a:rPr>
                        </m:ctrlPr>
                      </m:dPr>
                      <m:e>
                        <m:d>
                          <m:dPr>
                            <m:begChr m:val="{"/>
                            <m:endChr m:val="}"/>
                            <m:ctrlPr>
                              <a:rPr lang="de-DE" i="1">
                                <a:solidFill>
                                  <a:schemeClr val="accent1"/>
                                </a:solidFill>
                                <a:latin typeface="Cambria Math" panose="02040503050406030204" pitchFamily="18" charset="0"/>
                                <a:ea typeface="Cambria Math" panose="02040503050406030204" pitchFamily="18" charset="0"/>
                              </a:rPr>
                            </m:ctrlPr>
                          </m:dPr>
                          <m:e>
                            <m:sSub>
                              <m:sSubPr>
                                <m:ctrlPr>
                                  <a:rPr lang="de-DE" i="1">
                                    <a:solidFill>
                                      <a:schemeClr val="accent1"/>
                                    </a:solidFill>
                                    <a:latin typeface="Cambria Math" panose="02040503050406030204" pitchFamily="18" charset="0"/>
                                    <a:ea typeface="Cambria Math" panose="02040503050406030204" pitchFamily="18" charset="0"/>
                                  </a:rPr>
                                </m:ctrlPr>
                              </m:sSubPr>
                              <m:e>
                                <m:r>
                                  <a:rPr lang="de-DE" i="1">
                                    <a:solidFill>
                                      <a:schemeClr val="accent1"/>
                                    </a:solidFill>
                                    <a:latin typeface="Cambria Math" panose="02040503050406030204" pitchFamily="18" charset="0"/>
                                    <a:ea typeface="Cambria Math" panose="02040503050406030204" pitchFamily="18" charset="0"/>
                                  </a:rPr>
                                  <m:t>𝑥</m:t>
                                </m:r>
                              </m:e>
                              <m:sub>
                                <m:r>
                                  <a:rPr lang="de-DE" i="1">
                                    <a:solidFill>
                                      <a:schemeClr val="accent1"/>
                                    </a:solidFill>
                                    <a:latin typeface="Cambria Math" panose="02040503050406030204" pitchFamily="18" charset="0"/>
                                    <a:ea typeface="Cambria Math" panose="02040503050406030204" pitchFamily="18" charset="0"/>
                                  </a:rPr>
                                  <m:t>1</m:t>
                                </m:r>
                              </m:sub>
                            </m:sSub>
                            <m:r>
                              <a:rPr lang="de-DE" i="1">
                                <a:solidFill>
                                  <a:schemeClr val="accent1"/>
                                </a:solidFill>
                                <a:latin typeface="Cambria Math" panose="02040503050406030204" pitchFamily="18" charset="0"/>
                                <a:ea typeface="Cambria Math" panose="02040503050406030204" pitchFamily="18" charset="0"/>
                              </a:rPr>
                              <m:t>,</m:t>
                            </m:r>
                            <m:sSub>
                              <m:sSubPr>
                                <m:ctrlPr>
                                  <a:rPr lang="de-DE" i="1">
                                    <a:solidFill>
                                      <a:schemeClr val="accent1"/>
                                    </a:solidFill>
                                    <a:latin typeface="Cambria Math" panose="02040503050406030204" pitchFamily="18" charset="0"/>
                                    <a:ea typeface="Cambria Math" panose="02040503050406030204" pitchFamily="18" charset="0"/>
                                  </a:rPr>
                                </m:ctrlPr>
                              </m:sSubPr>
                              <m:e>
                                <m:r>
                                  <a:rPr lang="de-DE" i="1">
                                    <a:solidFill>
                                      <a:schemeClr val="accent1"/>
                                    </a:solidFill>
                                    <a:latin typeface="Cambria Math" panose="02040503050406030204" pitchFamily="18" charset="0"/>
                                    <a:ea typeface="Cambria Math" panose="02040503050406030204" pitchFamily="18" charset="0"/>
                                  </a:rPr>
                                  <m:t>𝑥</m:t>
                                </m:r>
                              </m:e>
                              <m:sub>
                                <m:r>
                                  <a:rPr lang="de-DE" i="1">
                                    <a:solidFill>
                                      <a:schemeClr val="accent1"/>
                                    </a:solidFill>
                                    <a:latin typeface="Cambria Math" panose="02040503050406030204" pitchFamily="18" charset="0"/>
                                    <a:ea typeface="Cambria Math" panose="02040503050406030204" pitchFamily="18" charset="0"/>
                                  </a:rPr>
                                  <m:t>2</m:t>
                                </m:r>
                              </m:sub>
                            </m:sSub>
                          </m:e>
                        </m:d>
                      </m:e>
                    </m:d>
                    <m:r>
                      <a:rPr lang="de-DE" b="0" i="1" smtClean="0">
                        <a:solidFill>
                          <a:schemeClr val="accent1"/>
                        </a:solidFill>
                        <a:latin typeface="Cambria Math" panose="02040503050406030204" pitchFamily="18" charset="0"/>
                        <a:ea typeface="Cambria Math" panose="02040503050406030204" pitchFamily="18" charset="0"/>
                      </a:rPr>
                      <m:t>=2</m:t>
                    </m:r>
                  </m:oMath>
                </a14:m>
                <a:endParaRPr lang="en-GB" dirty="0">
                  <a:solidFill>
                    <a:schemeClr val="accent1"/>
                  </a:solidFill>
                </a:endParaRPr>
              </a:p>
            </p:txBody>
          </p:sp>
        </mc:Choice>
        <mc:Fallback xmlns="">
          <p:sp>
            <p:nvSpPr>
              <p:cNvPr id="4" name="Content Placeholder 3">
                <a:extLst>
                  <a:ext uri="{FF2B5EF4-FFF2-40B4-BE49-F238E27FC236}">
                    <a16:creationId xmlns:a16="http://schemas.microsoft.com/office/drawing/2014/main" id="{8AC02E90-7255-C443-85C3-11AA5B4820BC}"/>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2" name="Slide Number Placeholder 1">
            <a:extLst>
              <a:ext uri="{FF2B5EF4-FFF2-40B4-BE49-F238E27FC236}">
                <a16:creationId xmlns:a16="http://schemas.microsoft.com/office/drawing/2014/main" id="{C94CCA91-E6C8-CA43-9B77-A38A9021ECF5}"/>
              </a:ext>
            </a:extLst>
          </p:cNvPr>
          <p:cNvSpPr>
            <a:spLocks noGrp="1"/>
          </p:cNvSpPr>
          <p:nvPr>
            <p:ph type="sldNum" sz="quarter" idx="4"/>
          </p:nvPr>
        </p:nvSpPr>
        <p:spPr/>
        <p:txBody>
          <a:bodyPr/>
          <a:lstStyle/>
          <a:p>
            <a:fld id="{67C9959E-8E6B-B04C-9955-EA096F41CA7A}" type="slidenum">
              <a:rPr lang="en-GB" smtClean="0"/>
              <a:t>96</a:t>
            </a:fld>
            <a:endParaRPr lang="en-GB"/>
          </a:p>
        </p:txBody>
      </p:sp>
      <mc:AlternateContent xmlns:mc="http://schemas.openxmlformats.org/markup-compatibility/2006" xmlns:a14="http://schemas.microsoft.com/office/drawing/2010/main">
        <mc:Choice Requires="a14">
          <p:sp>
            <p:nvSpPr>
              <p:cNvPr id="37" name="Oval 36">
                <a:extLst>
                  <a:ext uri="{FF2B5EF4-FFF2-40B4-BE49-F238E27FC236}">
                    <a16:creationId xmlns:a16="http://schemas.microsoft.com/office/drawing/2014/main" id="{98AB2AF2-B4EE-794B-B338-A75C0A00FDE2}"/>
                  </a:ext>
                </a:extLst>
              </p:cNvPr>
              <p:cNvSpPr/>
              <p:nvPr/>
            </p:nvSpPr>
            <p:spPr>
              <a:xfrm>
                <a:off x="10232531" y="4258201"/>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C00000"/>
                  </a:solidFill>
                </a:endParaRPr>
              </a:p>
            </p:txBody>
          </p:sp>
        </mc:Choice>
        <mc:Fallback xmlns="">
          <p:sp>
            <p:nvSpPr>
              <p:cNvPr id="37" name="Oval 36">
                <a:extLst>
                  <a:ext uri="{FF2B5EF4-FFF2-40B4-BE49-F238E27FC236}">
                    <a16:creationId xmlns:a16="http://schemas.microsoft.com/office/drawing/2014/main" id="{98AB2AF2-B4EE-794B-B338-A75C0A00FDE2}"/>
                  </a:ext>
                </a:extLst>
              </p:cNvPr>
              <p:cNvSpPr>
                <a:spLocks noRot="1" noChangeAspect="1" noMove="1" noResize="1" noEditPoints="1" noAdjustHandles="1" noChangeArrowheads="1" noChangeShapeType="1" noTextEdit="1"/>
              </p:cNvSpPr>
              <p:nvPr/>
            </p:nvSpPr>
            <p:spPr>
              <a:xfrm>
                <a:off x="10232531" y="4258201"/>
                <a:ext cx="290146" cy="290146"/>
              </a:xfrm>
              <a:prstGeom prst="ellipse">
                <a:avLst/>
              </a:prstGeom>
              <a:blipFill>
                <a:blip r:embed="rId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Rectangle 37">
                <a:extLst>
                  <a:ext uri="{FF2B5EF4-FFF2-40B4-BE49-F238E27FC236}">
                    <a16:creationId xmlns:a16="http://schemas.microsoft.com/office/drawing/2014/main" id="{EEF41992-7B1E-9248-BA68-B97DC3E543E9}"/>
                  </a:ext>
                </a:extLst>
              </p:cNvPr>
              <p:cNvSpPr/>
              <p:nvPr/>
            </p:nvSpPr>
            <p:spPr>
              <a:xfrm>
                <a:off x="9001601" y="5628915"/>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1</m:t>
                      </m:r>
                    </m:oMath>
                  </m:oMathPara>
                </a14:m>
                <a:endParaRPr lang="en-GB" dirty="0"/>
              </a:p>
            </p:txBody>
          </p:sp>
        </mc:Choice>
        <mc:Fallback xmlns="">
          <p:sp>
            <p:nvSpPr>
              <p:cNvPr id="38" name="Rectangle 37">
                <a:extLst>
                  <a:ext uri="{FF2B5EF4-FFF2-40B4-BE49-F238E27FC236}">
                    <a16:creationId xmlns:a16="http://schemas.microsoft.com/office/drawing/2014/main" id="{EEF41992-7B1E-9248-BA68-B97DC3E543E9}"/>
                  </a:ext>
                </a:extLst>
              </p:cNvPr>
              <p:cNvSpPr>
                <a:spLocks noRot="1" noChangeAspect="1" noMove="1" noResize="1" noEditPoints="1" noAdjustHandles="1" noChangeArrowheads="1" noChangeShapeType="1" noTextEdit="1"/>
              </p:cNvSpPr>
              <p:nvPr/>
            </p:nvSpPr>
            <p:spPr>
              <a:xfrm>
                <a:off x="9001601" y="5628915"/>
                <a:ext cx="217490" cy="276999"/>
              </a:xfrm>
              <a:prstGeom prst="rect">
                <a:avLst/>
              </a:prstGeom>
              <a:blipFill>
                <a:blip r:embed="rId4"/>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Rectangle 38">
                <a:extLst>
                  <a:ext uri="{FF2B5EF4-FFF2-40B4-BE49-F238E27FC236}">
                    <a16:creationId xmlns:a16="http://schemas.microsoft.com/office/drawing/2014/main" id="{DD8CB916-0FDD-2048-89B4-4FF082EE7B63}"/>
                  </a:ext>
                </a:extLst>
              </p:cNvPr>
              <p:cNvSpPr/>
              <p:nvPr/>
            </p:nvSpPr>
            <p:spPr>
              <a:xfrm>
                <a:off x="11373689" y="5628915"/>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1</m:t>
                      </m:r>
                    </m:oMath>
                  </m:oMathPara>
                </a14:m>
                <a:endParaRPr lang="en-GB" dirty="0"/>
              </a:p>
            </p:txBody>
          </p:sp>
        </mc:Choice>
        <mc:Fallback xmlns="">
          <p:sp>
            <p:nvSpPr>
              <p:cNvPr id="39" name="Rectangle 38">
                <a:extLst>
                  <a:ext uri="{FF2B5EF4-FFF2-40B4-BE49-F238E27FC236}">
                    <a16:creationId xmlns:a16="http://schemas.microsoft.com/office/drawing/2014/main" id="{DD8CB916-0FDD-2048-89B4-4FF082EE7B63}"/>
                  </a:ext>
                </a:extLst>
              </p:cNvPr>
              <p:cNvSpPr>
                <a:spLocks noRot="1" noChangeAspect="1" noMove="1" noResize="1" noEditPoints="1" noAdjustHandles="1" noChangeArrowheads="1" noChangeShapeType="1" noTextEdit="1"/>
              </p:cNvSpPr>
              <p:nvPr/>
            </p:nvSpPr>
            <p:spPr>
              <a:xfrm>
                <a:off x="11373689" y="5628915"/>
                <a:ext cx="217490" cy="276999"/>
              </a:xfrm>
              <a:prstGeom prst="rect">
                <a:avLst/>
              </a:prstGeom>
              <a:blipFill>
                <a:blip r:embed="rId5"/>
                <a:stretch>
                  <a:fillRect l="-5263" r="-10526"/>
                </a:stretch>
              </a:blipFill>
              <a:ln>
                <a:solidFill>
                  <a:schemeClr val="tx1"/>
                </a:solidFill>
              </a:ln>
            </p:spPr>
            <p:txBody>
              <a:bodyPr/>
              <a:lstStyle/>
              <a:p>
                <a:r>
                  <a:rPr lang="en-GB">
                    <a:noFill/>
                  </a:rPr>
                  <a:t> </a:t>
                </a:r>
              </a:p>
            </p:txBody>
          </p:sp>
        </mc:Fallback>
      </mc:AlternateContent>
      <p:cxnSp>
        <p:nvCxnSpPr>
          <p:cNvPr id="40" name="Straight Arrow Connector 39">
            <a:extLst>
              <a:ext uri="{FF2B5EF4-FFF2-40B4-BE49-F238E27FC236}">
                <a16:creationId xmlns:a16="http://schemas.microsoft.com/office/drawing/2014/main" id="{2EF8E245-A327-0842-A26E-23298BFDA4BE}"/>
              </a:ext>
            </a:extLst>
          </p:cNvPr>
          <p:cNvCxnSpPr>
            <a:cxnSpLocks/>
            <a:stCxn id="37" idx="3"/>
            <a:endCxn id="59" idx="0"/>
          </p:cNvCxnSpPr>
          <p:nvPr/>
        </p:nvCxnSpPr>
        <p:spPr>
          <a:xfrm flipH="1">
            <a:off x="9657850" y="4505857"/>
            <a:ext cx="617173" cy="2062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a:extLst>
              <a:ext uri="{FF2B5EF4-FFF2-40B4-BE49-F238E27FC236}">
                <a16:creationId xmlns:a16="http://schemas.microsoft.com/office/drawing/2014/main" id="{4E99219E-67E9-AF43-A67B-EE3C3074C787}"/>
              </a:ext>
            </a:extLst>
          </p:cNvPr>
          <p:cNvCxnSpPr>
            <a:cxnSpLocks/>
            <a:stCxn id="37" idx="5"/>
            <a:endCxn id="67" idx="0"/>
          </p:cNvCxnSpPr>
          <p:nvPr/>
        </p:nvCxnSpPr>
        <p:spPr>
          <a:xfrm>
            <a:off x="10480186" y="4505856"/>
            <a:ext cx="632238" cy="6595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7" name="Oval 56">
                <a:extLst>
                  <a:ext uri="{FF2B5EF4-FFF2-40B4-BE49-F238E27FC236}">
                    <a16:creationId xmlns:a16="http://schemas.microsoft.com/office/drawing/2014/main" id="{B5571123-54EC-6744-B437-50F565291A66}"/>
                  </a:ext>
                </a:extLst>
              </p:cNvPr>
              <p:cNvSpPr/>
              <p:nvPr/>
            </p:nvSpPr>
            <p:spPr>
              <a:xfrm>
                <a:off x="9855088" y="3495405"/>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sSup>
                        <m:sSupPr>
                          <m:ctrlPr>
                            <a:rPr lang="de-DE" i="1">
                              <a:solidFill>
                                <a:schemeClr val="accent1"/>
                              </a:solidFill>
                              <a:latin typeface="Cambria Math" panose="02040503050406030204" pitchFamily="18" charset="0"/>
                              <a:ea typeface="Cambria Math" panose="02040503050406030204" pitchFamily="18" charset="0"/>
                            </a:rPr>
                          </m:ctrlPr>
                        </m:sSupPr>
                        <m:e>
                          <m:r>
                            <a:rPr lang="de-DE">
                              <a:solidFill>
                                <a:schemeClr val="accent1"/>
                              </a:solidFill>
                              <a:latin typeface="Cambria Math" panose="02040503050406030204" pitchFamily="18" charset="0"/>
                              <a:ea typeface="Cambria Math" panose="02040503050406030204" pitchFamily="18" charset="0"/>
                            </a:rPr>
                            <m:t>.</m:t>
                          </m:r>
                        </m:e>
                        <m:sup>
                          <m:d>
                            <m:dPr>
                              <m:begChr m:val="|"/>
                              <m:endChr m:val="|"/>
                              <m:ctrlPr>
                                <a:rPr lang="de-DE" i="1">
                                  <a:solidFill>
                                    <a:schemeClr val="accent1"/>
                                  </a:solidFill>
                                  <a:latin typeface="Cambria Math" panose="02040503050406030204" pitchFamily="18" charset="0"/>
                                  <a:ea typeface="Cambria Math" panose="02040503050406030204" pitchFamily="18" charset="0"/>
                                </a:rPr>
                              </m:ctrlPr>
                            </m:dPr>
                            <m:e>
                              <m:r>
                                <m:rPr>
                                  <m:nor/>
                                </m:rPr>
                                <a:rPr lang="de-DE">
                                  <a:solidFill>
                                    <a:schemeClr val="accent1"/>
                                  </a:solidFill>
                                  <a:latin typeface="Cambria Math" panose="02040503050406030204" pitchFamily="18" charset="0"/>
                                  <a:ea typeface="Cambria Math" panose="02040503050406030204" pitchFamily="18" charset="0"/>
                                </a:rPr>
                                <m:t>People</m:t>
                              </m:r>
                            </m:e>
                          </m:d>
                        </m:sup>
                      </m:sSup>
                    </m:oMath>
                  </m:oMathPara>
                </a14:m>
                <a:endParaRPr lang="en-GB" dirty="0">
                  <a:solidFill>
                    <a:schemeClr val="accent1"/>
                  </a:solidFill>
                </a:endParaRPr>
              </a:p>
            </p:txBody>
          </p:sp>
        </mc:Choice>
        <mc:Fallback xmlns="">
          <p:sp>
            <p:nvSpPr>
              <p:cNvPr id="57" name="Oval 56">
                <a:extLst>
                  <a:ext uri="{FF2B5EF4-FFF2-40B4-BE49-F238E27FC236}">
                    <a16:creationId xmlns:a16="http://schemas.microsoft.com/office/drawing/2014/main" id="{B5571123-54EC-6744-B437-50F565291A66}"/>
                  </a:ext>
                </a:extLst>
              </p:cNvPr>
              <p:cNvSpPr>
                <a:spLocks noRot="1" noChangeAspect="1" noMove="1" noResize="1" noEditPoints="1" noAdjustHandles="1" noChangeArrowheads="1" noChangeShapeType="1" noTextEdit="1"/>
              </p:cNvSpPr>
              <p:nvPr/>
            </p:nvSpPr>
            <p:spPr>
              <a:xfrm>
                <a:off x="9855088" y="3495405"/>
                <a:ext cx="1045033" cy="559089"/>
              </a:xfrm>
              <a:prstGeom prst="ellipse">
                <a:avLst/>
              </a:prstGeom>
              <a:blipFill>
                <a:blip r:embed="rId6"/>
                <a:stretch>
                  <a:fillRect/>
                </a:stretch>
              </a:blipFill>
              <a:ln>
                <a:solidFill>
                  <a:schemeClr val="tx1"/>
                </a:solidFill>
              </a:ln>
            </p:spPr>
            <p:txBody>
              <a:bodyPr/>
              <a:lstStyle/>
              <a:p>
                <a:r>
                  <a:rPr lang="en-GB">
                    <a:noFill/>
                  </a:rPr>
                  <a:t> </a:t>
                </a:r>
              </a:p>
            </p:txBody>
          </p:sp>
        </mc:Fallback>
      </mc:AlternateContent>
      <p:cxnSp>
        <p:nvCxnSpPr>
          <p:cNvPr id="58" name="Straight Arrow Connector 57">
            <a:extLst>
              <a:ext uri="{FF2B5EF4-FFF2-40B4-BE49-F238E27FC236}">
                <a16:creationId xmlns:a16="http://schemas.microsoft.com/office/drawing/2014/main" id="{F1214A8C-54C9-4645-A821-A102CA8CE832}"/>
              </a:ext>
            </a:extLst>
          </p:cNvPr>
          <p:cNvCxnSpPr>
            <a:stCxn id="57" idx="4"/>
            <a:endCxn id="37" idx="0"/>
          </p:cNvCxnSpPr>
          <p:nvPr/>
        </p:nvCxnSpPr>
        <p:spPr>
          <a:xfrm>
            <a:off x="10377604" y="4054493"/>
            <a:ext cx="0" cy="20370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9" name="Oval 58">
                <a:extLst>
                  <a:ext uri="{FF2B5EF4-FFF2-40B4-BE49-F238E27FC236}">
                    <a16:creationId xmlns:a16="http://schemas.microsoft.com/office/drawing/2014/main" id="{98829678-7F3C-4E4A-9001-2121E899C842}"/>
                  </a:ext>
                </a:extLst>
              </p:cNvPr>
              <p:cNvSpPr/>
              <p:nvPr/>
            </p:nvSpPr>
            <p:spPr>
              <a:xfrm>
                <a:off x="9512776" y="4712093"/>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59" name="Oval 58">
                <a:extLst>
                  <a:ext uri="{FF2B5EF4-FFF2-40B4-BE49-F238E27FC236}">
                    <a16:creationId xmlns:a16="http://schemas.microsoft.com/office/drawing/2014/main" id="{98829678-7F3C-4E4A-9001-2121E899C842}"/>
                  </a:ext>
                </a:extLst>
              </p:cNvPr>
              <p:cNvSpPr>
                <a:spLocks noRot="1" noChangeAspect="1" noMove="1" noResize="1" noEditPoints="1" noAdjustHandles="1" noChangeArrowheads="1" noChangeShapeType="1" noTextEdit="1"/>
              </p:cNvSpPr>
              <p:nvPr/>
            </p:nvSpPr>
            <p:spPr>
              <a:xfrm>
                <a:off x="9512776" y="4712093"/>
                <a:ext cx="290146" cy="290146"/>
              </a:xfrm>
              <a:prstGeom prst="ellipse">
                <a:avLst/>
              </a:prstGeom>
              <a:blipFill>
                <a:blip r:embed="rId7"/>
                <a:stretch>
                  <a:fillRect/>
                </a:stretch>
              </a:blipFill>
              <a:ln>
                <a:solidFill>
                  <a:schemeClr val="tx1"/>
                </a:solidFill>
              </a:ln>
            </p:spPr>
            <p:txBody>
              <a:bodyPr/>
              <a:lstStyle/>
              <a:p>
                <a:r>
                  <a:rPr lang="en-GB">
                    <a:noFill/>
                  </a:rPr>
                  <a:t> </a:t>
                </a:r>
              </a:p>
            </p:txBody>
          </p:sp>
        </mc:Fallback>
      </mc:AlternateContent>
      <p:cxnSp>
        <p:nvCxnSpPr>
          <p:cNvPr id="60" name="Straight Arrow Connector 59">
            <a:extLst>
              <a:ext uri="{FF2B5EF4-FFF2-40B4-BE49-F238E27FC236}">
                <a16:creationId xmlns:a16="http://schemas.microsoft.com/office/drawing/2014/main" id="{48DDC77E-1DF9-BC47-97BA-8419CFD551A5}"/>
              </a:ext>
            </a:extLst>
          </p:cNvPr>
          <p:cNvCxnSpPr>
            <a:cxnSpLocks/>
            <a:stCxn id="59" idx="3"/>
            <a:endCxn id="38" idx="0"/>
          </p:cNvCxnSpPr>
          <p:nvPr/>
        </p:nvCxnSpPr>
        <p:spPr>
          <a:xfrm flipH="1">
            <a:off x="9110347" y="4959748"/>
            <a:ext cx="444921" cy="6691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1" name="Straight Arrow Connector 60">
            <a:extLst>
              <a:ext uri="{FF2B5EF4-FFF2-40B4-BE49-F238E27FC236}">
                <a16:creationId xmlns:a16="http://schemas.microsoft.com/office/drawing/2014/main" id="{0286E353-FDDD-2845-898D-75406C3AB742}"/>
              </a:ext>
            </a:extLst>
          </p:cNvPr>
          <p:cNvCxnSpPr>
            <a:cxnSpLocks/>
            <a:stCxn id="59" idx="5"/>
            <a:endCxn id="70" idx="0"/>
          </p:cNvCxnSpPr>
          <p:nvPr/>
        </p:nvCxnSpPr>
        <p:spPr>
          <a:xfrm>
            <a:off x="9760432" y="4959748"/>
            <a:ext cx="447555" cy="2056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18F7059F-2858-9546-8A45-E67AAC5036C2}"/>
                  </a:ext>
                </a:extLst>
              </p:cNvPr>
              <p:cNvSpPr/>
              <p:nvPr/>
            </p:nvSpPr>
            <p:spPr>
              <a:xfrm>
                <a:off x="9637153" y="5628914"/>
                <a:ext cx="21749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1</m:t>
                      </m:r>
                    </m:oMath>
                  </m:oMathPara>
                </a14:m>
                <a:endParaRPr lang="en-GB" dirty="0"/>
              </a:p>
            </p:txBody>
          </p:sp>
        </mc:Choice>
        <mc:Fallback xmlns="">
          <p:sp>
            <p:nvSpPr>
              <p:cNvPr id="62" name="Rectangle 61">
                <a:extLst>
                  <a:ext uri="{FF2B5EF4-FFF2-40B4-BE49-F238E27FC236}">
                    <a16:creationId xmlns:a16="http://schemas.microsoft.com/office/drawing/2014/main" id="{18F7059F-2858-9546-8A45-E67AAC5036C2}"/>
                  </a:ext>
                </a:extLst>
              </p:cNvPr>
              <p:cNvSpPr>
                <a:spLocks noRot="1" noChangeAspect="1" noMove="1" noResize="1" noEditPoints="1" noAdjustHandles="1" noChangeArrowheads="1" noChangeShapeType="1" noTextEdit="1"/>
              </p:cNvSpPr>
              <p:nvPr/>
            </p:nvSpPr>
            <p:spPr>
              <a:xfrm>
                <a:off x="9637153" y="5628914"/>
                <a:ext cx="217491" cy="276999"/>
              </a:xfrm>
              <a:prstGeom prst="rect">
                <a:avLst/>
              </a:prstGeom>
              <a:blipFill>
                <a:blip r:embed="rId4"/>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3" name="Rectangle 62">
                <a:extLst>
                  <a:ext uri="{FF2B5EF4-FFF2-40B4-BE49-F238E27FC236}">
                    <a16:creationId xmlns:a16="http://schemas.microsoft.com/office/drawing/2014/main" id="{33F1D009-F541-494F-A3C6-CA91CBBA0FE5}"/>
                  </a:ext>
                </a:extLst>
              </p:cNvPr>
              <p:cNvSpPr/>
              <p:nvPr/>
            </p:nvSpPr>
            <p:spPr>
              <a:xfrm>
                <a:off x="10568547" y="5626841"/>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1</m:t>
                      </m:r>
                    </m:oMath>
                  </m:oMathPara>
                </a14:m>
                <a:endParaRPr lang="en-GB" dirty="0"/>
              </a:p>
            </p:txBody>
          </p:sp>
        </mc:Choice>
        <mc:Fallback xmlns="">
          <p:sp>
            <p:nvSpPr>
              <p:cNvPr id="63" name="Rectangle 62">
                <a:extLst>
                  <a:ext uri="{FF2B5EF4-FFF2-40B4-BE49-F238E27FC236}">
                    <a16:creationId xmlns:a16="http://schemas.microsoft.com/office/drawing/2014/main" id="{33F1D009-F541-494F-A3C6-CA91CBBA0FE5}"/>
                  </a:ext>
                </a:extLst>
              </p:cNvPr>
              <p:cNvSpPr>
                <a:spLocks noRot="1" noChangeAspect="1" noMove="1" noResize="1" noEditPoints="1" noAdjustHandles="1" noChangeArrowheads="1" noChangeShapeType="1" noTextEdit="1"/>
              </p:cNvSpPr>
              <p:nvPr/>
            </p:nvSpPr>
            <p:spPr>
              <a:xfrm>
                <a:off x="10568547" y="5626841"/>
                <a:ext cx="217490" cy="276999"/>
              </a:xfrm>
              <a:prstGeom prst="rect">
                <a:avLst/>
              </a:prstGeom>
              <a:blipFill>
                <a:blip r:embed="rId4"/>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Oval 66">
                <a:extLst>
                  <a:ext uri="{FF2B5EF4-FFF2-40B4-BE49-F238E27FC236}">
                    <a16:creationId xmlns:a16="http://schemas.microsoft.com/office/drawing/2014/main" id="{7036EC73-34CF-C94C-A4F5-E6365CA0595B}"/>
                  </a:ext>
                </a:extLst>
              </p:cNvPr>
              <p:cNvSpPr/>
              <p:nvPr/>
            </p:nvSpPr>
            <p:spPr>
              <a:xfrm>
                <a:off x="10967351" y="516538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67" name="Oval 66">
                <a:extLst>
                  <a:ext uri="{FF2B5EF4-FFF2-40B4-BE49-F238E27FC236}">
                    <a16:creationId xmlns:a16="http://schemas.microsoft.com/office/drawing/2014/main" id="{7036EC73-34CF-C94C-A4F5-E6365CA0595B}"/>
                  </a:ext>
                </a:extLst>
              </p:cNvPr>
              <p:cNvSpPr>
                <a:spLocks noRot="1" noChangeAspect="1" noMove="1" noResize="1" noEditPoints="1" noAdjustHandles="1" noChangeArrowheads="1" noChangeShapeType="1" noTextEdit="1"/>
              </p:cNvSpPr>
              <p:nvPr/>
            </p:nvSpPr>
            <p:spPr>
              <a:xfrm>
                <a:off x="10967351" y="5165384"/>
                <a:ext cx="290146" cy="290146"/>
              </a:xfrm>
              <a:prstGeom prst="ellipse">
                <a:avLst/>
              </a:prstGeom>
              <a:blipFill>
                <a:blip r:embed="rId8"/>
                <a:stretch>
                  <a:fillRect/>
                </a:stretch>
              </a:blipFill>
              <a:ln>
                <a:solidFill>
                  <a:schemeClr val="tx1"/>
                </a:solidFill>
              </a:ln>
            </p:spPr>
            <p:txBody>
              <a:bodyPr/>
              <a:lstStyle/>
              <a:p>
                <a:r>
                  <a:rPr lang="en-GB">
                    <a:noFill/>
                  </a:rPr>
                  <a:t> </a:t>
                </a:r>
              </a:p>
            </p:txBody>
          </p:sp>
        </mc:Fallback>
      </mc:AlternateContent>
      <p:cxnSp>
        <p:nvCxnSpPr>
          <p:cNvPr id="68" name="Straight Arrow Connector 67">
            <a:extLst>
              <a:ext uri="{FF2B5EF4-FFF2-40B4-BE49-F238E27FC236}">
                <a16:creationId xmlns:a16="http://schemas.microsoft.com/office/drawing/2014/main" id="{B9943398-DCCA-BB41-AD95-C124C30C938C}"/>
              </a:ext>
            </a:extLst>
          </p:cNvPr>
          <p:cNvCxnSpPr>
            <a:cxnSpLocks/>
            <a:stCxn id="67" idx="3"/>
            <a:endCxn id="63" idx="0"/>
          </p:cNvCxnSpPr>
          <p:nvPr/>
        </p:nvCxnSpPr>
        <p:spPr>
          <a:xfrm flipH="1">
            <a:off x="10677292" y="5413040"/>
            <a:ext cx="332550"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1B44E0B2-9BC5-2344-9CCD-EB860163C728}"/>
              </a:ext>
            </a:extLst>
          </p:cNvPr>
          <p:cNvCxnSpPr>
            <a:cxnSpLocks/>
            <a:stCxn id="67" idx="5"/>
            <a:endCxn id="39" idx="0"/>
          </p:cNvCxnSpPr>
          <p:nvPr/>
        </p:nvCxnSpPr>
        <p:spPr>
          <a:xfrm>
            <a:off x="11215006" y="5413040"/>
            <a:ext cx="267428" cy="2158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0" name="Oval 69">
                <a:extLst>
                  <a:ext uri="{FF2B5EF4-FFF2-40B4-BE49-F238E27FC236}">
                    <a16:creationId xmlns:a16="http://schemas.microsoft.com/office/drawing/2014/main" id="{7939F250-0FF5-B649-8FF1-C73EB0A8DB17}"/>
                  </a:ext>
                </a:extLst>
              </p:cNvPr>
              <p:cNvSpPr/>
              <p:nvPr/>
            </p:nvSpPr>
            <p:spPr>
              <a:xfrm>
                <a:off x="10062913" y="516538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70" name="Oval 69">
                <a:extLst>
                  <a:ext uri="{FF2B5EF4-FFF2-40B4-BE49-F238E27FC236}">
                    <a16:creationId xmlns:a16="http://schemas.microsoft.com/office/drawing/2014/main" id="{7939F250-0FF5-B649-8FF1-C73EB0A8DB17}"/>
                  </a:ext>
                </a:extLst>
              </p:cNvPr>
              <p:cNvSpPr>
                <a:spLocks noRot="1" noChangeAspect="1" noMove="1" noResize="1" noEditPoints="1" noAdjustHandles="1" noChangeArrowheads="1" noChangeShapeType="1" noTextEdit="1"/>
              </p:cNvSpPr>
              <p:nvPr/>
            </p:nvSpPr>
            <p:spPr>
              <a:xfrm>
                <a:off x="10062913" y="5165384"/>
                <a:ext cx="290146" cy="290146"/>
              </a:xfrm>
              <a:prstGeom prst="ellipse">
                <a:avLst/>
              </a:prstGeom>
              <a:blipFill>
                <a:blip r:embed="rId9"/>
                <a:stretch>
                  <a:fillRect/>
                </a:stretch>
              </a:blipFill>
              <a:ln>
                <a:solidFill>
                  <a:schemeClr val="tx1"/>
                </a:solidFill>
              </a:ln>
            </p:spPr>
            <p:txBody>
              <a:bodyPr/>
              <a:lstStyle/>
              <a:p>
                <a:r>
                  <a:rPr lang="en-GB">
                    <a:noFill/>
                  </a:rPr>
                  <a:t> </a:t>
                </a:r>
              </a:p>
            </p:txBody>
          </p:sp>
        </mc:Fallback>
      </mc:AlternateContent>
      <p:cxnSp>
        <p:nvCxnSpPr>
          <p:cNvPr id="71" name="Straight Arrow Connector 70">
            <a:extLst>
              <a:ext uri="{FF2B5EF4-FFF2-40B4-BE49-F238E27FC236}">
                <a16:creationId xmlns:a16="http://schemas.microsoft.com/office/drawing/2014/main" id="{2A73923C-B0F5-8C4F-800F-C8D2B7A216B3}"/>
              </a:ext>
            </a:extLst>
          </p:cNvPr>
          <p:cNvCxnSpPr>
            <a:cxnSpLocks/>
            <a:stCxn id="70" idx="3"/>
            <a:endCxn id="62" idx="0"/>
          </p:cNvCxnSpPr>
          <p:nvPr/>
        </p:nvCxnSpPr>
        <p:spPr>
          <a:xfrm flipH="1">
            <a:off x="9745898" y="5413039"/>
            <a:ext cx="359506" cy="21587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02CEF91C-9760-CE44-8B04-7A33959CE69F}"/>
              </a:ext>
            </a:extLst>
          </p:cNvPr>
          <p:cNvCxnSpPr>
            <a:cxnSpLocks/>
            <a:stCxn id="70" idx="5"/>
            <a:endCxn id="63" idx="0"/>
          </p:cNvCxnSpPr>
          <p:nvPr/>
        </p:nvCxnSpPr>
        <p:spPr>
          <a:xfrm>
            <a:off x="10310568" y="5413040"/>
            <a:ext cx="366724"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 name="Rectangle 10">
                <a:extLst>
                  <a:ext uri="{FF2B5EF4-FFF2-40B4-BE49-F238E27FC236}">
                    <a16:creationId xmlns:a16="http://schemas.microsoft.com/office/drawing/2014/main" id="{D5AFB6F9-1FCA-EB4D-9BAF-0B40A4C28B32}"/>
                  </a:ext>
                </a:extLst>
              </p:cNvPr>
              <p:cNvSpPr/>
              <p:nvPr/>
            </p:nvSpPr>
            <p:spPr>
              <a:xfrm>
                <a:off x="10084159" y="4962658"/>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latin typeface="Cambria Math" panose="02040503050406030204" pitchFamily="18" charset="0"/>
                        </a:rPr>
                        <m:t>2</m:t>
                      </m:r>
                    </m:oMath>
                  </m:oMathPara>
                </a14:m>
                <a:endParaRPr lang="en-GB" sz="1200" dirty="0"/>
              </a:p>
            </p:txBody>
          </p:sp>
        </mc:Choice>
        <mc:Fallback xmlns="">
          <p:sp>
            <p:nvSpPr>
              <p:cNvPr id="11" name="Rectangle 10">
                <a:extLst>
                  <a:ext uri="{FF2B5EF4-FFF2-40B4-BE49-F238E27FC236}">
                    <a16:creationId xmlns:a16="http://schemas.microsoft.com/office/drawing/2014/main" id="{D5AFB6F9-1FCA-EB4D-9BAF-0B40A4C28B32}"/>
                  </a:ext>
                </a:extLst>
              </p:cNvPr>
              <p:cNvSpPr>
                <a:spLocks noRot="1" noChangeAspect="1" noMove="1" noResize="1" noEditPoints="1" noAdjustHandles="1" noChangeArrowheads="1" noChangeShapeType="1" noTextEdit="1"/>
              </p:cNvSpPr>
              <p:nvPr/>
            </p:nvSpPr>
            <p:spPr>
              <a:xfrm>
                <a:off x="10084159" y="4962658"/>
                <a:ext cx="304891" cy="276999"/>
              </a:xfrm>
              <a:prstGeom prst="rect">
                <a:avLst/>
              </a:prstGeom>
              <a:blipFill>
                <a:blip r:embed="rId1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Rectangle 72">
                <a:extLst>
                  <a:ext uri="{FF2B5EF4-FFF2-40B4-BE49-F238E27FC236}">
                    <a16:creationId xmlns:a16="http://schemas.microsoft.com/office/drawing/2014/main" id="{F0A4540C-9B40-6A41-8F56-F9B04BD81747}"/>
                  </a:ext>
                </a:extLst>
              </p:cNvPr>
              <p:cNvSpPr/>
              <p:nvPr/>
            </p:nvSpPr>
            <p:spPr>
              <a:xfrm>
                <a:off x="9486205" y="4504058"/>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latin typeface="Cambria Math" panose="02040503050406030204" pitchFamily="18" charset="0"/>
                        </a:rPr>
                        <m:t>2</m:t>
                      </m:r>
                    </m:oMath>
                  </m:oMathPara>
                </a14:m>
                <a:endParaRPr lang="en-GB" sz="1200" dirty="0"/>
              </a:p>
            </p:txBody>
          </p:sp>
        </mc:Choice>
        <mc:Fallback xmlns="">
          <p:sp>
            <p:nvSpPr>
              <p:cNvPr id="73" name="Rectangle 72">
                <a:extLst>
                  <a:ext uri="{FF2B5EF4-FFF2-40B4-BE49-F238E27FC236}">
                    <a16:creationId xmlns:a16="http://schemas.microsoft.com/office/drawing/2014/main" id="{F0A4540C-9B40-6A41-8F56-F9B04BD81747}"/>
                  </a:ext>
                </a:extLst>
              </p:cNvPr>
              <p:cNvSpPr>
                <a:spLocks noRot="1" noChangeAspect="1" noMove="1" noResize="1" noEditPoints="1" noAdjustHandles="1" noChangeArrowheads="1" noChangeShapeType="1" noTextEdit="1"/>
              </p:cNvSpPr>
              <p:nvPr/>
            </p:nvSpPr>
            <p:spPr>
              <a:xfrm>
                <a:off x="9486205" y="4504058"/>
                <a:ext cx="304891" cy="276999"/>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Rectangle 73">
                <a:extLst>
                  <a:ext uri="{FF2B5EF4-FFF2-40B4-BE49-F238E27FC236}">
                    <a16:creationId xmlns:a16="http://schemas.microsoft.com/office/drawing/2014/main" id="{57B2CF49-8044-8D40-ACAA-2882CDE78A9D}"/>
                  </a:ext>
                </a:extLst>
              </p:cNvPr>
              <p:cNvSpPr/>
              <p:nvPr/>
            </p:nvSpPr>
            <p:spPr>
              <a:xfrm>
                <a:off x="11028001" y="4962657"/>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latin typeface="Cambria Math" panose="02040503050406030204" pitchFamily="18" charset="0"/>
                        </a:rPr>
                        <m:t>1</m:t>
                      </m:r>
                    </m:oMath>
                  </m:oMathPara>
                </a14:m>
                <a:endParaRPr lang="en-GB" sz="1200" dirty="0"/>
              </a:p>
            </p:txBody>
          </p:sp>
        </mc:Choice>
        <mc:Fallback xmlns="">
          <p:sp>
            <p:nvSpPr>
              <p:cNvPr id="74" name="Rectangle 73">
                <a:extLst>
                  <a:ext uri="{FF2B5EF4-FFF2-40B4-BE49-F238E27FC236}">
                    <a16:creationId xmlns:a16="http://schemas.microsoft.com/office/drawing/2014/main" id="{57B2CF49-8044-8D40-ACAA-2882CDE78A9D}"/>
                  </a:ext>
                </a:extLst>
              </p:cNvPr>
              <p:cNvSpPr>
                <a:spLocks noRot="1" noChangeAspect="1" noMove="1" noResize="1" noEditPoints="1" noAdjustHandles="1" noChangeArrowheads="1" noChangeShapeType="1" noTextEdit="1"/>
              </p:cNvSpPr>
              <p:nvPr/>
            </p:nvSpPr>
            <p:spPr>
              <a:xfrm>
                <a:off x="11028001" y="4962657"/>
                <a:ext cx="304891" cy="276999"/>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5" name="Rectangle 74">
                <a:extLst>
                  <a:ext uri="{FF2B5EF4-FFF2-40B4-BE49-F238E27FC236}">
                    <a16:creationId xmlns:a16="http://schemas.microsoft.com/office/drawing/2014/main" id="{84D8547D-FE64-8D42-B47A-8221D7DA3E95}"/>
                  </a:ext>
                </a:extLst>
              </p:cNvPr>
              <p:cNvSpPr/>
              <p:nvPr/>
            </p:nvSpPr>
            <p:spPr>
              <a:xfrm>
                <a:off x="10327741" y="4063756"/>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latin typeface="Cambria Math" panose="02040503050406030204" pitchFamily="18" charset="0"/>
                        </a:rPr>
                        <m:t>3</m:t>
                      </m:r>
                    </m:oMath>
                  </m:oMathPara>
                </a14:m>
                <a:endParaRPr lang="en-GB" sz="1200" dirty="0"/>
              </a:p>
            </p:txBody>
          </p:sp>
        </mc:Choice>
        <mc:Fallback xmlns="">
          <p:sp>
            <p:nvSpPr>
              <p:cNvPr id="75" name="Rectangle 74">
                <a:extLst>
                  <a:ext uri="{FF2B5EF4-FFF2-40B4-BE49-F238E27FC236}">
                    <a16:creationId xmlns:a16="http://schemas.microsoft.com/office/drawing/2014/main" id="{84D8547D-FE64-8D42-B47A-8221D7DA3E95}"/>
                  </a:ext>
                </a:extLst>
              </p:cNvPr>
              <p:cNvSpPr>
                <a:spLocks noRot="1" noChangeAspect="1" noMove="1" noResize="1" noEditPoints="1" noAdjustHandles="1" noChangeArrowheads="1" noChangeShapeType="1" noTextEdit="1"/>
              </p:cNvSpPr>
              <p:nvPr/>
            </p:nvSpPr>
            <p:spPr>
              <a:xfrm>
                <a:off x="10327741" y="4063756"/>
                <a:ext cx="304891"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Rectangle 75">
                <a:extLst>
                  <a:ext uri="{FF2B5EF4-FFF2-40B4-BE49-F238E27FC236}">
                    <a16:creationId xmlns:a16="http://schemas.microsoft.com/office/drawing/2014/main" id="{079F1A6E-609D-D643-96CB-151F0D886007}"/>
                  </a:ext>
                </a:extLst>
              </p:cNvPr>
              <p:cNvSpPr/>
              <p:nvPr/>
            </p:nvSpPr>
            <p:spPr>
              <a:xfrm>
                <a:off x="10229909" y="3244841"/>
                <a:ext cx="37702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p>
                        <m:sSupPr>
                          <m:ctrlPr>
                            <a:rPr lang="de-DE" sz="1200" i="1">
                              <a:latin typeface="Cambria Math" panose="02040503050406030204" pitchFamily="18" charset="0"/>
                            </a:rPr>
                          </m:ctrlPr>
                        </m:sSupPr>
                        <m:e>
                          <m:r>
                            <a:rPr lang="de-DE" sz="1200" i="1">
                              <a:latin typeface="Cambria Math" panose="02040503050406030204" pitchFamily="18" charset="0"/>
                            </a:rPr>
                            <m:t>3</m:t>
                          </m:r>
                        </m:e>
                        <m:sup>
                          <m:r>
                            <a:rPr lang="de-DE" sz="1200" i="1">
                              <a:latin typeface="Cambria Math" panose="02040503050406030204" pitchFamily="18" charset="0"/>
                            </a:rPr>
                            <m:t>2</m:t>
                          </m:r>
                        </m:sup>
                      </m:sSup>
                    </m:oMath>
                  </m:oMathPara>
                </a14:m>
                <a:endParaRPr lang="en-GB" sz="1200" dirty="0"/>
              </a:p>
            </p:txBody>
          </p:sp>
        </mc:Choice>
        <mc:Fallback xmlns="">
          <p:sp>
            <p:nvSpPr>
              <p:cNvPr id="76" name="Rectangle 75">
                <a:extLst>
                  <a:ext uri="{FF2B5EF4-FFF2-40B4-BE49-F238E27FC236}">
                    <a16:creationId xmlns:a16="http://schemas.microsoft.com/office/drawing/2014/main" id="{079F1A6E-609D-D643-96CB-151F0D886007}"/>
                  </a:ext>
                </a:extLst>
              </p:cNvPr>
              <p:cNvSpPr>
                <a:spLocks noRot="1" noChangeAspect="1" noMove="1" noResize="1" noEditPoints="1" noAdjustHandles="1" noChangeArrowheads="1" noChangeShapeType="1" noTextEdit="1"/>
              </p:cNvSpPr>
              <p:nvPr/>
            </p:nvSpPr>
            <p:spPr>
              <a:xfrm>
                <a:off x="10229909" y="3244841"/>
                <a:ext cx="377026" cy="276999"/>
              </a:xfrm>
              <a:prstGeom prst="rect">
                <a:avLst/>
              </a:prstGeom>
              <a:blipFill>
                <a:blip r:embed="rId14"/>
                <a:stretch>
                  <a:fillRect/>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2944A956-5128-3A42-92CB-5E74487CF4CE}"/>
              </a:ext>
            </a:extLst>
          </p:cNvPr>
          <p:cNvSpPr>
            <a:spLocks noGrp="1"/>
          </p:cNvSpPr>
          <p:nvPr>
            <p:ph type="dt" sz="half" idx="2"/>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EF887CCB-A694-1044-8D7B-1633BADA5FD6}"/>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96" name="Oval 95">
                <a:extLst>
                  <a:ext uri="{FF2B5EF4-FFF2-40B4-BE49-F238E27FC236}">
                    <a16:creationId xmlns:a16="http://schemas.microsoft.com/office/drawing/2014/main" id="{AC51175E-416C-ED45-8BC8-B0A521E82CC6}"/>
                  </a:ext>
                </a:extLst>
              </p:cNvPr>
              <p:cNvSpPr/>
              <p:nvPr/>
            </p:nvSpPr>
            <p:spPr>
              <a:xfrm>
                <a:off x="7096173" y="4252895"/>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96" name="Oval 95">
                <a:extLst>
                  <a:ext uri="{FF2B5EF4-FFF2-40B4-BE49-F238E27FC236}">
                    <a16:creationId xmlns:a16="http://schemas.microsoft.com/office/drawing/2014/main" id="{AC51175E-416C-ED45-8BC8-B0A521E82CC6}"/>
                  </a:ext>
                </a:extLst>
              </p:cNvPr>
              <p:cNvSpPr>
                <a:spLocks noRot="1" noChangeAspect="1" noMove="1" noResize="1" noEditPoints="1" noAdjustHandles="1" noChangeArrowheads="1" noChangeShapeType="1" noTextEdit="1"/>
              </p:cNvSpPr>
              <p:nvPr/>
            </p:nvSpPr>
            <p:spPr>
              <a:xfrm>
                <a:off x="7096173" y="4252895"/>
                <a:ext cx="290146" cy="290146"/>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7" name="Rectangle 96">
                <a:extLst>
                  <a:ext uri="{FF2B5EF4-FFF2-40B4-BE49-F238E27FC236}">
                    <a16:creationId xmlns:a16="http://schemas.microsoft.com/office/drawing/2014/main" id="{C47BBCA2-DF35-FD47-9203-505BEAAAFF82}"/>
                  </a:ext>
                </a:extLst>
              </p:cNvPr>
              <p:cNvSpPr/>
              <p:nvPr/>
            </p:nvSpPr>
            <p:spPr>
              <a:xfrm>
                <a:off x="5786863" y="5623609"/>
                <a:ext cx="54867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97" name="Rectangle 96">
                <a:extLst>
                  <a:ext uri="{FF2B5EF4-FFF2-40B4-BE49-F238E27FC236}">
                    <a16:creationId xmlns:a16="http://schemas.microsoft.com/office/drawing/2014/main" id="{C47BBCA2-DF35-FD47-9203-505BEAAAFF82}"/>
                  </a:ext>
                </a:extLst>
              </p:cNvPr>
              <p:cNvSpPr>
                <a:spLocks noRot="1" noChangeAspect="1" noMove="1" noResize="1" noEditPoints="1" noAdjustHandles="1" noChangeArrowheads="1" noChangeShapeType="1" noTextEdit="1"/>
              </p:cNvSpPr>
              <p:nvPr/>
            </p:nvSpPr>
            <p:spPr>
              <a:xfrm>
                <a:off x="5786863" y="5623609"/>
                <a:ext cx="548671" cy="276999"/>
              </a:xfrm>
              <a:prstGeom prst="rect">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8" name="Rectangle 97">
                <a:extLst>
                  <a:ext uri="{FF2B5EF4-FFF2-40B4-BE49-F238E27FC236}">
                    <a16:creationId xmlns:a16="http://schemas.microsoft.com/office/drawing/2014/main" id="{6FC9BBAE-F89B-EA44-819E-1C892C9DC7A2}"/>
                  </a:ext>
                </a:extLst>
              </p:cNvPr>
              <p:cNvSpPr/>
              <p:nvPr/>
            </p:nvSpPr>
            <p:spPr>
              <a:xfrm>
                <a:off x="7976067" y="5623609"/>
                <a:ext cx="71923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98" name="Rectangle 97">
                <a:extLst>
                  <a:ext uri="{FF2B5EF4-FFF2-40B4-BE49-F238E27FC236}">
                    <a16:creationId xmlns:a16="http://schemas.microsoft.com/office/drawing/2014/main" id="{6FC9BBAE-F89B-EA44-819E-1C892C9DC7A2}"/>
                  </a:ext>
                </a:extLst>
              </p:cNvPr>
              <p:cNvSpPr>
                <a:spLocks noRot="1" noChangeAspect="1" noMove="1" noResize="1" noEditPoints="1" noAdjustHandles="1" noChangeArrowheads="1" noChangeShapeType="1" noTextEdit="1"/>
              </p:cNvSpPr>
              <p:nvPr/>
            </p:nvSpPr>
            <p:spPr>
              <a:xfrm>
                <a:off x="7976067" y="5623609"/>
                <a:ext cx="719231" cy="276999"/>
              </a:xfrm>
              <a:prstGeom prst="rect">
                <a:avLst/>
              </a:prstGeom>
              <a:blipFill>
                <a:blip r:embed="rId17"/>
                <a:stretch>
                  <a:fillRect/>
                </a:stretch>
              </a:blipFill>
              <a:ln>
                <a:solidFill>
                  <a:schemeClr val="tx1"/>
                </a:solidFill>
              </a:ln>
            </p:spPr>
            <p:txBody>
              <a:bodyPr/>
              <a:lstStyle/>
              <a:p>
                <a:r>
                  <a:rPr lang="en-GB">
                    <a:noFill/>
                  </a:rPr>
                  <a:t> </a:t>
                </a:r>
              </a:p>
            </p:txBody>
          </p:sp>
        </mc:Fallback>
      </mc:AlternateContent>
      <p:cxnSp>
        <p:nvCxnSpPr>
          <p:cNvPr id="99" name="Straight Arrow Connector 98">
            <a:extLst>
              <a:ext uri="{FF2B5EF4-FFF2-40B4-BE49-F238E27FC236}">
                <a16:creationId xmlns:a16="http://schemas.microsoft.com/office/drawing/2014/main" id="{048280EE-C77A-D94C-85AC-983201E4C22A}"/>
              </a:ext>
            </a:extLst>
          </p:cNvPr>
          <p:cNvCxnSpPr>
            <a:cxnSpLocks/>
            <a:stCxn id="96" idx="3"/>
            <a:endCxn id="103" idx="0"/>
          </p:cNvCxnSpPr>
          <p:nvPr/>
        </p:nvCxnSpPr>
        <p:spPr>
          <a:xfrm flipH="1">
            <a:off x="6521492" y="4500551"/>
            <a:ext cx="617173" cy="2062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F94B054E-534C-D84E-9BD3-50F87EB25D04}"/>
              </a:ext>
            </a:extLst>
          </p:cNvPr>
          <p:cNvCxnSpPr>
            <a:cxnSpLocks/>
            <a:stCxn id="96" idx="5"/>
            <a:endCxn id="108" idx="0"/>
          </p:cNvCxnSpPr>
          <p:nvPr/>
        </p:nvCxnSpPr>
        <p:spPr>
          <a:xfrm>
            <a:off x="7343828" y="4500550"/>
            <a:ext cx="632238" cy="6595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1" name="Oval 100">
                <a:extLst>
                  <a:ext uri="{FF2B5EF4-FFF2-40B4-BE49-F238E27FC236}">
                    <a16:creationId xmlns:a16="http://schemas.microsoft.com/office/drawing/2014/main" id="{346E32DB-21C9-8A44-AF93-753F4ED212FF}"/>
                  </a:ext>
                </a:extLst>
              </p:cNvPr>
              <p:cNvSpPr/>
              <p:nvPr/>
            </p:nvSpPr>
            <p:spPr>
              <a:xfrm>
                <a:off x="6718730" y="3490099"/>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𝑋</m:t>
                      </m:r>
                    </m:oMath>
                    <m:oMath xmlns:m="http://schemas.openxmlformats.org/officeDocument/2006/math">
                      <m:r>
                        <a:rPr lang="de-DE" sz="1100" i="1">
                          <a:solidFill>
                            <a:schemeClr val="accent1"/>
                          </a:solidFill>
                          <a:latin typeface="Cambria Math" panose="02040503050406030204" pitchFamily="18" charset="0"/>
                          <a:ea typeface="Cambria Math" panose="02040503050406030204" pitchFamily="18" charset="0"/>
                        </a:rPr>
                        <m:t>𝑋</m:t>
                      </m:r>
                      <m:r>
                        <a:rPr lang="de-DE" sz="1100" i="1">
                          <a:solidFill>
                            <a:schemeClr val="accent1"/>
                          </a:solidFill>
                          <a:latin typeface="Cambria Math" panose="02040503050406030204" pitchFamily="18" charset="0"/>
                          <a:ea typeface="Cambria Math" panose="02040503050406030204" pitchFamily="18" charset="0"/>
                        </a:rPr>
                        <m:t>∈</m:t>
                      </m:r>
                      <m:r>
                        <m:rPr>
                          <m:nor/>
                        </m:rPr>
                        <a:rPr lang="de-DE" sz="1100">
                          <a:solidFill>
                            <a:schemeClr val="accent1"/>
                          </a:solidFill>
                          <a:latin typeface="Cambria Math" panose="02040503050406030204" pitchFamily="18" charset="0"/>
                          <a:ea typeface="Cambria Math" panose="02040503050406030204" pitchFamily="18" charset="0"/>
                        </a:rPr>
                        <m:t>People</m:t>
                      </m:r>
                    </m:oMath>
                  </m:oMathPara>
                </a14:m>
                <a:endParaRPr lang="en-GB" dirty="0">
                  <a:solidFill>
                    <a:schemeClr val="accent1"/>
                  </a:solidFill>
                </a:endParaRPr>
              </a:p>
            </p:txBody>
          </p:sp>
        </mc:Choice>
        <mc:Fallback xmlns="">
          <p:sp>
            <p:nvSpPr>
              <p:cNvPr id="101" name="Oval 100">
                <a:extLst>
                  <a:ext uri="{FF2B5EF4-FFF2-40B4-BE49-F238E27FC236}">
                    <a16:creationId xmlns:a16="http://schemas.microsoft.com/office/drawing/2014/main" id="{346E32DB-21C9-8A44-AF93-753F4ED212FF}"/>
                  </a:ext>
                </a:extLst>
              </p:cNvPr>
              <p:cNvSpPr>
                <a:spLocks noRot="1" noChangeAspect="1" noMove="1" noResize="1" noEditPoints="1" noAdjustHandles="1" noChangeArrowheads="1" noChangeShapeType="1" noTextEdit="1"/>
              </p:cNvSpPr>
              <p:nvPr/>
            </p:nvSpPr>
            <p:spPr>
              <a:xfrm>
                <a:off x="6718730" y="3490099"/>
                <a:ext cx="1045033" cy="559089"/>
              </a:xfrm>
              <a:prstGeom prst="ellipse">
                <a:avLst/>
              </a:prstGeom>
              <a:blipFill>
                <a:blip r:embed="rId18"/>
                <a:stretch>
                  <a:fillRect/>
                </a:stretch>
              </a:blipFill>
              <a:ln>
                <a:solidFill>
                  <a:schemeClr val="tx1"/>
                </a:solidFill>
              </a:ln>
            </p:spPr>
            <p:txBody>
              <a:bodyPr/>
              <a:lstStyle/>
              <a:p>
                <a:r>
                  <a:rPr lang="en-GB">
                    <a:noFill/>
                  </a:rPr>
                  <a:t> </a:t>
                </a:r>
              </a:p>
            </p:txBody>
          </p:sp>
        </mc:Fallback>
      </mc:AlternateContent>
      <p:cxnSp>
        <p:nvCxnSpPr>
          <p:cNvPr id="102" name="Straight Arrow Connector 101">
            <a:extLst>
              <a:ext uri="{FF2B5EF4-FFF2-40B4-BE49-F238E27FC236}">
                <a16:creationId xmlns:a16="http://schemas.microsoft.com/office/drawing/2014/main" id="{FACC8979-5E84-FC44-86A3-9348F0316E6A}"/>
              </a:ext>
            </a:extLst>
          </p:cNvPr>
          <p:cNvCxnSpPr>
            <a:stCxn id="101" idx="4"/>
            <a:endCxn id="96" idx="0"/>
          </p:cNvCxnSpPr>
          <p:nvPr/>
        </p:nvCxnSpPr>
        <p:spPr>
          <a:xfrm>
            <a:off x="7241246" y="4049187"/>
            <a:ext cx="0" cy="20370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3" name="Oval 102">
                <a:extLst>
                  <a:ext uri="{FF2B5EF4-FFF2-40B4-BE49-F238E27FC236}">
                    <a16:creationId xmlns:a16="http://schemas.microsoft.com/office/drawing/2014/main" id="{92A140FE-81A3-214C-849A-146E2DCF37D8}"/>
                  </a:ext>
                </a:extLst>
              </p:cNvPr>
              <p:cNvSpPr/>
              <p:nvPr/>
            </p:nvSpPr>
            <p:spPr>
              <a:xfrm>
                <a:off x="6376418" y="4706787"/>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03" name="Oval 102">
                <a:extLst>
                  <a:ext uri="{FF2B5EF4-FFF2-40B4-BE49-F238E27FC236}">
                    <a16:creationId xmlns:a16="http://schemas.microsoft.com/office/drawing/2014/main" id="{92A140FE-81A3-214C-849A-146E2DCF37D8}"/>
                  </a:ext>
                </a:extLst>
              </p:cNvPr>
              <p:cNvSpPr>
                <a:spLocks noRot="1" noChangeAspect="1" noMove="1" noResize="1" noEditPoints="1" noAdjustHandles="1" noChangeArrowheads="1" noChangeShapeType="1" noTextEdit="1"/>
              </p:cNvSpPr>
              <p:nvPr/>
            </p:nvSpPr>
            <p:spPr>
              <a:xfrm>
                <a:off x="6376418" y="4706787"/>
                <a:ext cx="290146" cy="290146"/>
              </a:xfrm>
              <a:prstGeom prst="ellipse">
                <a:avLst/>
              </a:prstGeom>
              <a:blipFill>
                <a:blip r:embed="rId19"/>
                <a:stretch>
                  <a:fillRect/>
                </a:stretch>
              </a:blipFill>
              <a:ln>
                <a:solidFill>
                  <a:schemeClr val="tx1"/>
                </a:solidFill>
              </a:ln>
            </p:spPr>
            <p:txBody>
              <a:bodyPr/>
              <a:lstStyle/>
              <a:p>
                <a:r>
                  <a:rPr lang="en-GB">
                    <a:noFill/>
                  </a:rPr>
                  <a:t> </a:t>
                </a:r>
              </a:p>
            </p:txBody>
          </p:sp>
        </mc:Fallback>
      </mc:AlternateContent>
      <p:cxnSp>
        <p:nvCxnSpPr>
          <p:cNvPr id="104" name="Straight Arrow Connector 103">
            <a:extLst>
              <a:ext uri="{FF2B5EF4-FFF2-40B4-BE49-F238E27FC236}">
                <a16:creationId xmlns:a16="http://schemas.microsoft.com/office/drawing/2014/main" id="{28694CB0-7F48-584B-AB01-C3A456E05086}"/>
              </a:ext>
            </a:extLst>
          </p:cNvPr>
          <p:cNvCxnSpPr>
            <a:cxnSpLocks/>
            <a:stCxn id="103" idx="3"/>
            <a:endCxn id="97" idx="0"/>
          </p:cNvCxnSpPr>
          <p:nvPr/>
        </p:nvCxnSpPr>
        <p:spPr>
          <a:xfrm flipH="1">
            <a:off x="6061199" y="4954442"/>
            <a:ext cx="357711" cy="6691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4CD6C3BC-5AFF-C644-9FB1-6AA4127911BB}"/>
              </a:ext>
            </a:extLst>
          </p:cNvPr>
          <p:cNvCxnSpPr>
            <a:cxnSpLocks/>
            <a:stCxn id="103" idx="5"/>
            <a:endCxn id="111" idx="0"/>
          </p:cNvCxnSpPr>
          <p:nvPr/>
        </p:nvCxnSpPr>
        <p:spPr>
          <a:xfrm>
            <a:off x="6624074" y="4954442"/>
            <a:ext cx="447555" cy="2056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6" name="Rectangle 105">
                <a:extLst>
                  <a:ext uri="{FF2B5EF4-FFF2-40B4-BE49-F238E27FC236}">
                    <a16:creationId xmlns:a16="http://schemas.microsoft.com/office/drawing/2014/main" id="{E7A53501-A489-D147-9DAC-130724FB2B1E}"/>
                  </a:ext>
                </a:extLst>
              </p:cNvPr>
              <p:cNvSpPr/>
              <p:nvPr/>
            </p:nvSpPr>
            <p:spPr>
              <a:xfrm>
                <a:off x="6422413" y="5623608"/>
                <a:ext cx="546106"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106" name="Rectangle 105">
                <a:extLst>
                  <a:ext uri="{FF2B5EF4-FFF2-40B4-BE49-F238E27FC236}">
                    <a16:creationId xmlns:a16="http://schemas.microsoft.com/office/drawing/2014/main" id="{E7A53501-A489-D147-9DAC-130724FB2B1E}"/>
                  </a:ext>
                </a:extLst>
              </p:cNvPr>
              <p:cNvSpPr>
                <a:spLocks noRot="1" noChangeAspect="1" noMove="1" noResize="1" noEditPoints="1" noAdjustHandles="1" noChangeArrowheads="1" noChangeShapeType="1" noTextEdit="1"/>
              </p:cNvSpPr>
              <p:nvPr/>
            </p:nvSpPr>
            <p:spPr>
              <a:xfrm>
                <a:off x="6422413" y="5623608"/>
                <a:ext cx="546106" cy="276999"/>
              </a:xfrm>
              <a:prstGeom prst="rect">
                <a:avLst/>
              </a:prstGeom>
              <a:blipFill>
                <a:blip r:embed="rId2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7" name="Rectangle 106">
                <a:extLst>
                  <a:ext uri="{FF2B5EF4-FFF2-40B4-BE49-F238E27FC236}">
                    <a16:creationId xmlns:a16="http://schemas.microsoft.com/office/drawing/2014/main" id="{4A8776F5-B0CF-494B-AA1D-AFA7260F9819}"/>
                  </a:ext>
                </a:extLst>
              </p:cNvPr>
              <p:cNvSpPr/>
              <p:nvPr/>
            </p:nvSpPr>
            <p:spPr>
              <a:xfrm>
                <a:off x="7170924" y="5621535"/>
                <a:ext cx="721796"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107" name="Rectangle 106">
                <a:extLst>
                  <a:ext uri="{FF2B5EF4-FFF2-40B4-BE49-F238E27FC236}">
                    <a16:creationId xmlns:a16="http://schemas.microsoft.com/office/drawing/2014/main" id="{4A8776F5-B0CF-494B-AA1D-AFA7260F9819}"/>
                  </a:ext>
                </a:extLst>
              </p:cNvPr>
              <p:cNvSpPr>
                <a:spLocks noRot="1" noChangeAspect="1" noMove="1" noResize="1" noEditPoints="1" noAdjustHandles="1" noChangeArrowheads="1" noChangeShapeType="1" noTextEdit="1"/>
              </p:cNvSpPr>
              <p:nvPr/>
            </p:nvSpPr>
            <p:spPr>
              <a:xfrm>
                <a:off x="7170924" y="5621535"/>
                <a:ext cx="721796" cy="276999"/>
              </a:xfrm>
              <a:prstGeom prst="rect">
                <a:avLst/>
              </a:prstGeom>
              <a:blipFill>
                <a:blip r:embed="rId21"/>
                <a:stretch>
                  <a:fillRect b="-4348"/>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8" name="Oval 107">
                <a:extLst>
                  <a:ext uri="{FF2B5EF4-FFF2-40B4-BE49-F238E27FC236}">
                    <a16:creationId xmlns:a16="http://schemas.microsoft.com/office/drawing/2014/main" id="{D4187DC8-A136-0847-A8D2-1E2C7A3EF96C}"/>
                  </a:ext>
                </a:extLst>
              </p:cNvPr>
              <p:cNvSpPr/>
              <p:nvPr/>
            </p:nvSpPr>
            <p:spPr>
              <a:xfrm>
                <a:off x="7830993" y="5160078"/>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08" name="Oval 107">
                <a:extLst>
                  <a:ext uri="{FF2B5EF4-FFF2-40B4-BE49-F238E27FC236}">
                    <a16:creationId xmlns:a16="http://schemas.microsoft.com/office/drawing/2014/main" id="{D4187DC8-A136-0847-A8D2-1E2C7A3EF96C}"/>
                  </a:ext>
                </a:extLst>
              </p:cNvPr>
              <p:cNvSpPr>
                <a:spLocks noRot="1" noChangeAspect="1" noMove="1" noResize="1" noEditPoints="1" noAdjustHandles="1" noChangeArrowheads="1" noChangeShapeType="1" noTextEdit="1"/>
              </p:cNvSpPr>
              <p:nvPr/>
            </p:nvSpPr>
            <p:spPr>
              <a:xfrm>
                <a:off x="7830993" y="5160078"/>
                <a:ext cx="290146" cy="290146"/>
              </a:xfrm>
              <a:prstGeom prst="ellipse">
                <a:avLst/>
              </a:prstGeom>
              <a:blipFill>
                <a:blip r:embed="rId22"/>
                <a:stretch>
                  <a:fillRect/>
                </a:stretch>
              </a:blipFill>
              <a:ln>
                <a:solidFill>
                  <a:schemeClr val="tx1"/>
                </a:solidFill>
              </a:ln>
            </p:spPr>
            <p:txBody>
              <a:bodyPr/>
              <a:lstStyle/>
              <a:p>
                <a:r>
                  <a:rPr lang="en-GB">
                    <a:noFill/>
                  </a:rPr>
                  <a:t> </a:t>
                </a:r>
              </a:p>
            </p:txBody>
          </p:sp>
        </mc:Fallback>
      </mc:AlternateContent>
      <p:cxnSp>
        <p:nvCxnSpPr>
          <p:cNvPr id="109" name="Straight Arrow Connector 108">
            <a:extLst>
              <a:ext uri="{FF2B5EF4-FFF2-40B4-BE49-F238E27FC236}">
                <a16:creationId xmlns:a16="http://schemas.microsoft.com/office/drawing/2014/main" id="{C4B54265-CA74-BB46-A557-12829FF197F8}"/>
              </a:ext>
            </a:extLst>
          </p:cNvPr>
          <p:cNvCxnSpPr>
            <a:cxnSpLocks/>
            <a:stCxn id="108" idx="3"/>
            <a:endCxn id="107" idx="0"/>
          </p:cNvCxnSpPr>
          <p:nvPr/>
        </p:nvCxnSpPr>
        <p:spPr>
          <a:xfrm flipH="1">
            <a:off x="7531822" y="5407734"/>
            <a:ext cx="341662"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Straight Arrow Connector 109">
            <a:extLst>
              <a:ext uri="{FF2B5EF4-FFF2-40B4-BE49-F238E27FC236}">
                <a16:creationId xmlns:a16="http://schemas.microsoft.com/office/drawing/2014/main" id="{F1A52731-55DB-F346-B1A2-0BB404351810}"/>
              </a:ext>
            </a:extLst>
          </p:cNvPr>
          <p:cNvCxnSpPr>
            <a:cxnSpLocks/>
            <a:stCxn id="108" idx="5"/>
            <a:endCxn id="98" idx="0"/>
          </p:cNvCxnSpPr>
          <p:nvPr/>
        </p:nvCxnSpPr>
        <p:spPr>
          <a:xfrm>
            <a:off x="8078648" y="5407734"/>
            <a:ext cx="257034" cy="2158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1" name="Oval 110">
                <a:extLst>
                  <a:ext uri="{FF2B5EF4-FFF2-40B4-BE49-F238E27FC236}">
                    <a16:creationId xmlns:a16="http://schemas.microsoft.com/office/drawing/2014/main" id="{C5CADBC0-627C-2F41-BF45-38E1A9AAFCCF}"/>
                  </a:ext>
                </a:extLst>
              </p:cNvPr>
              <p:cNvSpPr/>
              <p:nvPr/>
            </p:nvSpPr>
            <p:spPr>
              <a:xfrm>
                <a:off x="6926555" y="5160078"/>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111" name="Oval 110">
                <a:extLst>
                  <a:ext uri="{FF2B5EF4-FFF2-40B4-BE49-F238E27FC236}">
                    <a16:creationId xmlns:a16="http://schemas.microsoft.com/office/drawing/2014/main" id="{C5CADBC0-627C-2F41-BF45-38E1A9AAFCCF}"/>
                  </a:ext>
                </a:extLst>
              </p:cNvPr>
              <p:cNvSpPr>
                <a:spLocks noRot="1" noChangeAspect="1" noMove="1" noResize="1" noEditPoints="1" noAdjustHandles="1" noChangeArrowheads="1" noChangeShapeType="1" noTextEdit="1"/>
              </p:cNvSpPr>
              <p:nvPr/>
            </p:nvSpPr>
            <p:spPr>
              <a:xfrm>
                <a:off x="6926555" y="5160078"/>
                <a:ext cx="290146" cy="290146"/>
              </a:xfrm>
              <a:prstGeom prst="ellipse">
                <a:avLst/>
              </a:prstGeom>
              <a:blipFill>
                <a:blip r:embed="rId23"/>
                <a:stretch>
                  <a:fillRect/>
                </a:stretch>
              </a:blipFill>
              <a:ln>
                <a:solidFill>
                  <a:schemeClr val="tx1"/>
                </a:solidFill>
              </a:ln>
            </p:spPr>
            <p:txBody>
              <a:bodyPr/>
              <a:lstStyle/>
              <a:p>
                <a:r>
                  <a:rPr lang="en-GB">
                    <a:noFill/>
                  </a:rPr>
                  <a:t> </a:t>
                </a:r>
              </a:p>
            </p:txBody>
          </p:sp>
        </mc:Fallback>
      </mc:AlternateContent>
      <p:cxnSp>
        <p:nvCxnSpPr>
          <p:cNvPr id="112" name="Straight Arrow Connector 111">
            <a:extLst>
              <a:ext uri="{FF2B5EF4-FFF2-40B4-BE49-F238E27FC236}">
                <a16:creationId xmlns:a16="http://schemas.microsoft.com/office/drawing/2014/main" id="{34C10DF0-CB27-244A-87DA-62C3AB98FD39}"/>
              </a:ext>
            </a:extLst>
          </p:cNvPr>
          <p:cNvCxnSpPr>
            <a:cxnSpLocks/>
            <a:stCxn id="111" idx="3"/>
            <a:endCxn id="106" idx="0"/>
          </p:cNvCxnSpPr>
          <p:nvPr/>
        </p:nvCxnSpPr>
        <p:spPr>
          <a:xfrm flipH="1">
            <a:off x="6695466" y="5407733"/>
            <a:ext cx="273580" cy="21587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3" name="Straight Arrow Connector 112">
            <a:extLst>
              <a:ext uri="{FF2B5EF4-FFF2-40B4-BE49-F238E27FC236}">
                <a16:creationId xmlns:a16="http://schemas.microsoft.com/office/drawing/2014/main" id="{706015E3-0847-3543-A288-4C6B6FD9F68E}"/>
              </a:ext>
            </a:extLst>
          </p:cNvPr>
          <p:cNvCxnSpPr>
            <a:cxnSpLocks/>
            <a:stCxn id="111" idx="5"/>
            <a:endCxn id="107" idx="0"/>
          </p:cNvCxnSpPr>
          <p:nvPr/>
        </p:nvCxnSpPr>
        <p:spPr>
          <a:xfrm>
            <a:off x="7174210" y="5407734"/>
            <a:ext cx="357612"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04569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73" grpId="0"/>
      <p:bldP spid="74" grpId="0"/>
      <p:bldP spid="75" grpId="0"/>
      <p:bldP spid="76"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5DDC068-E3BE-6F43-B37E-A29CC2742167}"/>
              </a:ext>
            </a:extLst>
          </p:cNvPr>
          <p:cNvSpPr>
            <a:spLocks noGrp="1"/>
          </p:cNvSpPr>
          <p:nvPr>
            <p:ph type="title"/>
          </p:nvPr>
        </p:nvSpPr>
        <p:spPr/>
        <p:txBody>
          <a:bodyPr>
            <a:normAutofit/>
          </a:bodyPr>
          <a:lstStyle/>
          <a:p>
            <a:r>
              <a:rPr lang="en-GB" dirty="0"/>
              <a:t>WFOMC Circuits</a:t>
            </a:r>
          </a:p>
        </p:txBody>
      </p:sp>
      <mc:AlternateContent xmlns:mc="http://schemas.openxmlformats.org/markup-compatibility/2006" xmlns:a14="http://schemas.microsoft.com/office/drawing/2010/main">
        <mc:Choice Requires="a14">
          <p:sp>
            <p:nvSpPr>
              <p:cNvPr id="4" name="Content Placeholder 3">
                <a:extLst>
                  <a:ext uri="{FF2B5EF4-FFF2-40B4-BE49-F238E27FC236}">
                    <a16:creationId xmlns:a16="http://schemas.microsoft.com/office/drawing/2014/main" id="{8AC02E90-7255-C443-85C3-11AA5B4820BC}"/>
                  </a:ext>
                </a:extLst>
              </p:cNvPr>
              <p:cNvSpPr>
                <a:spLocks noGrp="1"/>
              </p:cNvSpPr>
              <p:nvPr>
                <p:ph idx="1"/>
              </p:nvPr>
            </p:nvSpPr>
            <p:spPr/>
            <p:txBody>
              <a:bodyPr>
                <a:normAutofit/>
              </a:bodyPr>
              <a:lstStyle/>
              <a:p>
                <a:r>
                  <a:rPr lang="en-GB" dirty="0"/>
                  <a:t>Replace</a:t>
                </a:r>
              </a:p>
              <a:p>
                <a:pPr lvl="1"/>
                <a:r>
                  <a:rPr lang="en-GB" dirty="0"/>
                  <a:t>Replace </a:t>
                </a:r>
                <a14:m>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a14:m>
                <a:r>
                  <a:rPr lang="en-GB" dirty="0"/>
                  <a:t> with </a:t>
                </a:r>
                <a14:m>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a14:m>
                <a:endParaRPr lang="en-GB" dirty="0"/>
              </a:p>
              <a:p>
                <a:pPr lvl="1"/>
                <a:r>
                  <a:rPr lang="en-GB" dirty="0"/>
                  <a:t>Replace </a:t>
                </a:r>
                <a14:m>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a14:m>
                <a:r>
                  <a:rPr lang="en-GB" dirty="0"/>
                  <a:t> with </a:t>
                </a:r>
                <a14:m>
                  <m:oMath xmlns:m="http://schemas.openxmlformats.org/officeDocument/2006/math">
                    <m:r>
                      <a:rPr lang="de-DE" i="1" smtClean="0">
                        <a:solidFill>
                          <a:srgbClr val="FFC000"/>
                        </a:solidFill>
                        <a:latin typeface="Cambria Math" panose="02040503050406030204" pitchFamily="18" charset="0"/>
                        <a:ea typeface="Cambria Math" panose="02040503050406030204" pitchFamily="18" charset="0"/>
                      </a:rPr>
                      <m:t>+</m:t>
                    </m:r>
                  </m:oMath>
                </a14:m>
                <a:r>
                  <a:rPr lang="en-GB" dirty="0"/>
                  <a:t> </a:t>
                </a:r>
              </a:p>
              <a:p>
                <a:pPr lvl="1"/>
                <a:r>
                  <a:rPr lang="en-GB" dirty="0"/>
                  <a:t>Replace </a:t>
                </a:r>
                <a14:m>
                  <m:oMath xmlns:m="http://schemas.openxmlformats.org/officeDocument/2006/math">
                    <m:r>
                      <a:rPr lang="en-GB" i="1" smtClean="0">
                        <a:solidFill>
                          <a:schemeClr val="accent1"/>
                        </a:solidFill>
                        <a:latin typeface="Cambria Math" panose="02040503050406030204" pitchFamily="18" charset="0"/>
                        <a:ea typeface="Cambria Math" panose="02040503050406030204" pitchFamily="18" charset="0"/>
                      </a:rPr>
                      <m:t>∀</m:t>
                    </m:r>
                  </m:oMath>
                </a14:m>
                <a:r>
                  <a:rPr lang="en-GB" dirty="0"/>
                  <a:t> with exponentiation for </a:t>
                </a:r>
                <a14:m>
                  <m:oMath xmlns:m="http://schemas.openxmlformats.org/officeDocument/2006/math">
                    <m:d>
                      <m:dPr>
                        <m:begChr m:val="|"/>
                        <m:endChr m:val="|"/>
                        <m:ctrlPr>
                          <a:rPr lang="de-DE" b="0" i="1" smtClean="0">
                            <a:solidFill>
                              <a:schemeClr val="accent1"/>
                            </a:solidFill>
                            <a:latin typeface="Cambria Math" panose="02040503050406030204" pitchFamily="18" charset="0"/>
                          </a:rPr>
                        </m:ctrlPr>
                      </m:dPr>
                      <m:e>
                        <m:r>
                          <m:rPr>
                            <m:nor/>
                          </m:rPr>
                          <a:rPr lang="de-DE">
                            <a:solidFill>
                              <a:schemeClr val="accent1"/>
                            </a:solidFill>
                            <a:latin typeface="Cambria Math" panose="02040503050406030204" pitchFamily="18" charset="0"/>
                            <a:ea typeface="Cambria Math" panose="02040503050406030204" pitchFamily="18" charset="0"/>
                          </a:rPr>
                          <m:t>Domain</m:t>
                        </m:r>
                      </m:e>
                    </m:d>
                  </m:oMath>
                </a14:m>
                <a:endParaRPr lang="en-GB" dirty="0">
                  <a:solidFill>
                    <a:schemeClr val="accent1"/>
                  </a:solidFill>
                </a:endParaRPr>
              </a:p>
              <a:p>
                <a:pPr lvl="1"/>
                <a:r>
                  <a:rPr lang="en-GB" dirty="0"/>
                  <a:t>Replace leaves with </a:t>
                </a:r>
                <a:r>
                  <a:rPr lang="en-GB" dirty="0">
                    <a:solidFill>
                      <a:schemeClr val="accent6"/>
                    </a:solidFill>
                  </a:rPr>
                  <a:t>weights</a:t>
                </a:r>
              </a:p>
              <a:p>
                <a:pPr lvl="1"/>
                <a:r>
                  <a:rPr lang="en-GB" dirty="0"/>
                  <a:t>E.g., with </a:t>
                </a:r>
                <a14:m>
                  <m:oMath xmlns:m="http://schemas.openxmlformats.org/officeDocument/2006/math">
                    <m:d>
                      <m:dPr>
                        <m:begChr m:val="|"/>
                        <m:endChr m:val="|"/>
                        <m:ctrlPr>
                          <a:rPr lang="de-DE" b="0" i="1" smtClean="0">
                            <a:solidFill>
                              <a:schemeClr val="accent1"/>
                            </a:solidFill>
                            <a:latin typeface="Cambria Math" panose="02040503050406030204" pitchFamily="18" charset="0"/>
                            <a:ea typeface="Cambria Math" panose="02040503050406030204" pitchFamily="18" charset="0"/>
                          </a:rPr>
                        </m:ctrlPr>
                      </m:dPr>
                      <m:e>
                        <m:r>
                          <m:rPr>
                            <m:nor/>
                          </m:rPr>
                          <a:rPr lang="de-DE">
                            <a:solidFill>
                              <a:schemeClr val="accent1"/>
                            </a:solidFill>
                            <a:latin typeface="Cambria Math" panose="02040503050406030204" pitchFamily="18" charset="0"/>
                            <a:ea typeface="Cambria Math" panose="02040503050406030204" pitchFamily="18" charset="0"/>
                          </a:rPr>
                          <m:t>People</m:t>
                        </m:r>
                      </m:e>
                    </m:d>
                    <m:r>
                      <a:rPr lang="de-DE" b="0" i="1" smtClean="0">
                        <a:solidFill>
                          <a:schemeClr val="accent1"/>
                        </a:solidFill>
                        <a:latin typeface="Cambria Math" panose="02040503050406030204" pitchFamily="18" charset="0"/>
                        <a:ea typeface="Cambria Math" panose="02040503050406030204" pitchFamily="18" charset="0"/>
                      </a:rPr>
                      <m:t>=</m:t>
                    </m:r>
                    <m:d>
                      <m:dPr>
                        <m:begChr m:val="|"/>
                        <m:endChr m:val="|"/>
                        <m:ctrlPr>
                          <a:rPr lang="de-DE" b="0" i="1" smtClean="0">
                            <a:solidFill>
                              <a:schemeClr val="accent1"/>
                            </a:solidFill>
                            <a:latin typeface="Cambria Math" panose="02040503050406030204" pitchFamily="18" charset="0"/>
                            <a:ea typeface="Cambria Math" panose="02040503050406030204" pitchFamily="18" charset="0"/>
                          </a:rPr>
                        </m:ctrlPr>
                      </m:dPr>
                      <m:e>
                        <m:d>
                          <m:dPr>
                            <m:begChr m:val="{"/>
                            <m:endChr m:val="}"/>
                            <m:ctrlPr>
                              <a:rPr lang="de-DE" i="1">
                                <a:solidFill>
                                  <a:schemeClr val="accent1"/>
                                </a:solidFill>
                                <a:latin typeface="Cambria Math" panose="02040503050406030204" pitchFamily="18" charset="0"/>
                                <a:ea typeface="Cambria Math" panose="02040503050406030204" pitchFamily="18" charset="0"/>
                              </a:rPr>
                            </m:ctrlPr>
                          </m:dPr>
                          <m:e>
                            <m:sSub>
                              <m:sSubPr>
                                <m:ctrlPr>
                                  <a:rPr lang="de-DE" i="1">
                                    <a:solidFill>
                                      <a:schemeClr val="accent1"/>
                                    </a:solidFill>
                                    <a:latin typeface="Cambria Math" panose="02040503050406030204" pitchFamily="18" charset="0"/>
                                    <a:ea typeface="Cambria Math" panose="02040503050406030204" pitchFamily="18" charset="0"/>
                                  </a:rPr>
                                </m:ctrlPr>
                              </m:sSubPr>
                              <m:e>
                                <m:r>
                                  <a:rPr lang="de-DE" i="1">
                                    <a:solidFill>
                                      <a:schemeClr val="accent1"/>
                                    </a:solidFill>
                                    <a:latin typeface="Cambria Math" panose="02040503050406030204" pitchFamily="18" charset="0"/>
                                    <a:ea typeface="Cambria Math" panose="02040503050406030204" pitchFamily="18" charset="0"/>
                                  </a:rPr>
                                  <m:t>𝑥</m:t>
                                </m:r>
                              </m:e>
                              <m:sub>
                                <m:r>
                                  <a:rPr lang="de-DE" i="1">
                                    <a:solidFill>
                                      <a:schemeClr val="accent1"/>
                                    </a:solidFill>
                                    <a:latin typeface="Cambria Math" panose="02040503050406030204" pitchFamily="18" charset="0"/>
                                    <a:ea typeface="Cambria Math" panose="02040503050406030204" pitchFamily="18" charset="0"/>
                                  </a:rPr>
                                  <m:t>1</m:t>
                                </m:r>
                              </m:sub>
                            </m:sSub>
                            <m:r>
                              <a:rPr lang="de-DE" i="1">
                                <a:solidFill>
                                  <a:schemeClr val="accent1"/>
                                </a:solidFill>
                                <a:latin typeface="Cambria Math" panose="02040503050406030204" pitchFamily="18" charset="0"/>
                                <a:ea typeface="Cambria Math" panose="02040503050406030204" pitchFamily="18" charset="0"/>
                              </a:rPr>
                              <m:t>,</m:t>
                            </m:r>
                            <m:sSub>
                              <m:sSubPr>
                                <m:ctrlPr>
                                  <a:rPr lang="de-DE" i="1">
                                    <a:solidFill>
                                      <a:schemeClr val="accent1"/>
                                    </a:solidFill>
                                    <a:latin typeface="Cambria Math" panose="02040503050406030204" pitchFamily="18" charset="0"/>
                                    <a:ea typeface="Cambria Math" panose="02040503050406030204" pitchFamily="18" charset="0"/>
                                  </a:rPr>
                                </m:ctrlPr>
                              </m:sSubPr>
                              <m:e>
                                <m:r>
                                  <a:rPr lang="de-DE" i="1">
                                    <a:solidFill>
                                      <a:schemeClr val="accent1"/>
                                    </a:solidFill>
                                    <a:latin typeface="Cambria Math" panose="02040503050406030204" pitchFamily="18" charset="0"/>
                                    <a:ea typeface="Cambria Math" panose="02040503050406030204" pitchFamily="18" charset="0"/>
                                  </a:rPr>
                                  <m:t>𝑥</m:t>
                                </m:r>
                              </m:e>
                              <m:sub>
                                <m:r>
                                  <a:rPr lang="de-DE" i="1">
                                    <a:solidFill>
                                      <a:schemeClr val="accent1"/>
                                    </a:solidFill>
                                    <a:latin typeface="Cambria Math" panose="02040503050406030204" pitchFamily="18" charset="0"/>
                                    <a:ea typeface="Cambria Math" panose="02040503050406030204" pitchFamily="18" charset="0"/>
                                  </a:rPr>
                                  <m:t>2</m:t>
                                </m:r>
                              </m:sub>
                            </m:sSub>
                          </m:e>
                        </m:d>
                      </m:e>
                    </m:d>
                    <m:r>
                      <a:rPr lang="de-DE" b="0" i="1" smtClean="0">
                        <a:solidFill>
                          <a:schemeClr val="accent1"/>
                        </a:solidFill>
                        <a:latin typeface="Cambria Math" panose="02040503050406030204" pitchFamily="18" charset="0"/>
                        <a:ea typeface="Cambria Math" panose="02040503050406030204" pitchFamily="18" charset="0"/>
                      </a:rPr>
                      <m:t>=2</m:t>
                    </m:r>
                  </m:oMath>
                </a14:m>
                <a:endParaRPr lang="en-GB" dirty="0">
                  <a:solidFill>
                    <a:schemeClr val="accent1"/>
                  </a:solidFill>
                </a:endParaRPr>
              </a:p>
            </p:txBody>
          </p:sp>
        </mc:Choice>
        <mc:Fallback xmlns="">
          <p:sp>
            <p:nvSpPr>
              <p:cNvPr id="4" name="Content Placeholder 3">
                <a:extLst>
                  <a:ext uri="{FF2B5EF4-FFF2-40B4-BE49-F238E27FC236}">
                    <a16:creationId xmlns:a16="http://schemas.microsoft.com/office/drawing/2014/main" id="{8AC02E90-7255-C443-85C3-11AA5B4820BC}"/>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2" name="Slide Number Placeholder 1">
            <a:extLst>
              <a:ext uri="{FF2B5EF4-FFF2-40B4-BE49-F238E27FC236}">
                <a16:creationId xmlns:a16="http://schemas.microsoft.com/office/drawing/2014/main" id="{C94CCA91-E6C8-CA43-9B77-A38A9021ECF5}"/>
              </a:ext>
            </a:extLst>
          </p:cNvPr>
          <p:cNvSpPr>
            <a:spLocks noGrp="1"/>
          </p:cNvSpPr>
          <p:nvPr>
            <p:ph type="sldNum" sz="quarter" idx="4"/>
          </p:nvPr>
        </p:nvSpPr>
        <p:spPr/>
        <p:txBody>
          <a:bodyPr/>
          <a:lstStyle/>
          <a:p>
            <a:fld id="{67C9959E-8E6B-B04C-9955-EA096F41CA7A}" type="slidenum">
              <a:rPr lang="en-GB" smtClean="0"/>
              <a:t>97</a:t>
            </a:fld>
            <a:endParaRPr lang="en-GB"/>
          </a:p>
        </p:txBody>
      </p:sp>
      <mc:AlternateContent xmlns:mc="http://schemas.openxmlformats.org/markup-compatibility/2006" xmlns:a14="http://schemas.microsoft.com/office/drawing/2010/main">
        <mc:Choice Requires="a14">
          <p:sp>
            <p:nvSpPr>
              <p:cNvPr id="5" name="Rectangle 4">
                <a:extLst>
                  <a:ext uri="{FF2B5EF4-FFF2-40B4-BE49-F238E27FC236}">
                    <a16:creationId xmlns:a16="http://schemas.microsoft.com/office/drawing/2014/main" id="{C7ABCC14-1ADC-DF48-BE4A-D92A447E8202}"/>
                  </a:ext>
                </a:extLst>
              </p:cNvPr>
              <p:cNvSpPr/>
              <p:nvPr/>
            </p:nvSpPr>
            <p:spPr>
              <a:xfrm>
                <a:off x="8857362" y="1416362"/>
                <a:ext cx="2991394" cy="1342932"/>
              </a:xfrm>
              <a:prstGeom prst="rect">
                <a:avLst/>
              </a:prstGeom>
            </p:spPr>
            <p:txBody>
              <a:bodyPr wrap="square">
                <a:spAutoFit/>
              </a:bodyPr>
              <a:lstStyle/>
              <a:p>
                <a:pPr marL="7938" lvl="1"/>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𝑇</m:t>
                          </m:r>
                        </m:sub>
                      </m:sSub>
                      <m:d>
                        <m:dPr>
                          <m:ctrlPr>
                            <a:rPr lang="de-DE" i="1">
                              <a:latin typeface="Cambria Math" panose="02040503050406030204" pitchFamily="18" charset="0"/>
                            </a:rPr>
                          </m:ctrlPr>
                        </m:dPr>
                        <m:e>
                          <m:r>
                            <a:rPr lang="de-DE" i="1">
                              <a:latin typeface="Cambria Math" panose="02040503050406030204" pitchFamily="18" charset="0"/>
                            </a:rPr>
                            <m:t>𝑠𝑚𝑜𝑘𝑒𝑠</m:t>
                          </m:r>
                          <m:d>
                            <m:dPr>
                              <m:ctrlPr>
                                <a:rPr lang="de-DE" i="1">
                                  <a:latin typeface="Cambria Math" panose="02040503050406030204" pitchFamily="18" charset="0"/>
                                </a:rPr>
                              </m:ctrlPr>
                            </m:dPr>
                            <m:e>
                              <m:r>
                                <a:rPr lang="de-DE" i="1">
                                  <a:latin typeface="Cambria Math" panose="02040503050406030204" pitchFamily="18" charset="0"/>
                                </a:rPr>
                                <m:t>𝑋</m:t>
                              </m:r>
                            </m:e>
                          </m:d>
                        </m:e>
                      </m:d>
                      <m:r>
                        <a:rPr lang="de-DE" i="1">
                          <a:latin typeface="Cambria Math" panose="02040503050406030204" pitchFamily="18" charset="0"/>
                        </a:rPr>
                        <m:t>=</m:t>
                      </m:r>
                      <m:r>
                        <a:rPr lang="de-DE" i="1" smtClean="0">
                          <a:solidFill>
                            <a:schemeClr val="accent6"/>
                          </a:solidFill>
                          <a:latin typeface="Cambria Math" panose="02040503050406030204" pitchFamily="18" charset="0"/>
                        </a:rPr>
                        <m:t>3</m:t>
                      </m:r>
                    </m:oMath>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𝐹</m:t>
                          </m:r>
                        </m:sub>
                      </m:sSub>
                      <m:d>
                        <m:dPr>
                          <m:ctrlPr>
                            <a:rPr lang="de-DE" i="1">
                              <a:latin typeface="Cambria Math" panose="02040503050406030204" pitchFamily="18" charset="0"/>
                            </a:rPr>
                          </m:ctrlPr>
                        </m:dPr>
                        <m:e>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𝑠𝑚𝑜𝑘𝑒𝑠</m:t>
                          </m:r>
                          <m:d>
                            <m:dPr>
                              <m:ctrlPr>
                                <a:rPr lang="de-DE" i="1">
                                  <a:latin typeface="Cambria Math" panose="02040503050406030204" pitchFamily="18" charset="0"/>
                                </a:rPr>
                              </m:ctrlPr>
                            </m:dPr>
                            <m:e>
                              <m:r>
                                <a:rPr lang="de-DE" i="1">
                                  <a:latin typeface="Cambria Math" panose="02040503050406030204" pitchFamily="18" charset="0"/>
                                </a:rPr>
                                <m:t>𝑋</m:t>
                              </m:r>
                            </m:e>
                          </m:d>
                        </m:e>
                      </m:d>
                      <m:r>
                        <a:rPr lang="de-DE" i="1">
                          <a:latin typeface="Cambria Math" panose="02040503050406030204" pitchFamily="18" charset="0"/>
                        </a:rPr>
                        <m:t>=</m:t>
                      </m:r>
                      <m:r>
                        <a:rPr lang="de-DE" i="1" smtClean="0">
                          <a:solidFill>
                            <a:schemeClr val="accent6"/>
                          </a:solidFill>
                          <a:latin typeface="Cambria Math" panose="02040503050406030204" pitchFamily="18" charset="0"/>
                        </a:rPr>
                        <m:t>1</m:t>
                      </m:r>
                    </m:oMath>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𝑇</m:t>
                          </m:r>
                        </m:sub>
                      </m:sSub>
                      <m:d>
                        <m:dPr>
                          <m:ctrlPr>
                            <a:rPr lang="de-DE" i="1">
                              <a:latin typeface="Cambria Math" panose="02040503050406030204" pitchFamily="18" charset="0"/>
                            </a:rPr>
                          </m:ctrlPr>
                        </m:dPr>
                        <m:e>
                          <m:r>
                            <a:rPr lang="de-DE" i="1">
                              <a:latin typeface="Cambria Math" panose="02040503050406030204" pitchFamily="18" charset="0"/>
                            </a:rPr>
                            <m:t>𝑐𝑎𝑛𝑐𝑒𝑟</m:t>
                          </m:r>
                          <m:d>
                            <m:dPr>
                              <m:ctrlPr>
                                <a:rPr lang="de-DE" i="1">
                                  <a:latin typeface="Cambria Math" panose="02040503050406030204" pitchFamily="18" charset="0"/>
                                </a:rPr>
                              </m:ctrlPr>
                            </m:dPr>
                            <m:e>
                              <m:r>
                                <a:rPr lang="de-DE" i="1">
                                  <a:latin typeface="Cambria Math" panose="02040503050406030204" pitchFamily="18" charset="0"/>
                                </a:rPr>
                                <m:t>𝑋</m:t>
                              </m:r>
                            </m:e>
                          </m:d>
                        </m:e>
                      </m:d>
                      <m:r>
                        <a:rPr lang="de-DE" i="1">
                          <a:latin typeface="Cambria Math" panose="02040503050406030204" pitchFamily="18" charset="0"/>
                        </a:rPr>
                        <m:t>=</m:t>
                      </m:r>
                      <m:r>
                        <a:rPr lang="de-DE" i="1" smtClean="0">
                          <a:solidFill>
                            <a:schemeClr val="accent6"/>
                          </a:solidFill>
                          <a:latin typeface="Cambria Math" panose="02040503050406030204" pitchFamily="18" charset="0"/>
                        </a:rPr>
                        <m:t>6</m:t>
                      </m:r>
                    </m:oMath>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𝐹</m:t>
                          </m:r>
                        </m:sub>
                      </m:sSub>
                      <m:d>
                        <m:dPr>
                          <m:ctrlPr>
                            <a:rPr lang="de-DE" i="1">
                              <a:latin typeface="Cambria Math" panose="02040503050406030204" pitchFamily="18" charset="0"/>
                            </a:rPr>
                          </m:ctrlPr>
                        </m:dPr>
                        <m:e>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𝑐𝑎𝑛𝑐𝑒𝑟</m:t>
                          </m:r>
                          <m:d>
                            <m:dPr>
                              <m:ctrlPr>
                                <a:rPr lang="de-DE" i="1">
                                  <a:latin typeface="Cambria Math" panose="02040503050406030204" pitchFamily="18" charset="0"/>
                                </a:rPr>
                              </m:ctrlPr>
                            </m:dPr>
                            <m:e>
                              <m:r>
                                <a:rPr lang="de-DE" i="1">
                                  <a:latin typeface="Cambria Math" panose="02040503050406030204" pitchFamily="18" charset="0"/>
                                </a:rPr>
                                <m:t>𝑋</m:t>
                              </m:r>
                            </m:e>
                          </m:d>
                        </m:e>
                      </m:d>
                      <m:r>
                        <a:rPr lang="de-DE" i="1">
                          <a:latin typeface="Cambria Math" panose="02040503050406030204" pitchFamily="18" charset="0"/>
                        </a:rPr>
                        <m:t>=</m:t>
                      </m:r>
                      <m:r>
                        <a:rPr lang="de-DE" i="1" smtClean="0">
                          <a:solidFill>
                            <a:schemeClr val="accent6"/>
                          </a:solidFill>
                          <a:latin typeface="Cambria Math" panose="02040503050406030204" pitchFamily="18" charset="0"/>
                        </a:rPr>
                        <m:t>2</m:t>
                      </m:r>
                    </m:oMath>
                  </m:oMathPara>
                </a14:m>
                <a:endParaRPr lang="en-GB" dirty="0">
                  <a:solidFill>
                    <a:schemeClr val="accent4"/>
                  </a:solidFill>
                </a:endParaRPr>
              </a:p>
            </p:txBody>
          </p:sp>
        </mc:Choice>
        <mc:Fallback xmlns="">
          <p:sp>
            <p:nvSpPr>
              <p:cNvPr id="5" name="Rectangle 4">
                <a:extLst>
                  <a:ext uri="{FF2B5EF4-FFF2-40B4-BE49-F238E27FC236}">
                    <a16:creationId xmlns:a16="http://schemas.microsoft.com/office/drawing/2014/main" id="{C7ABCC14-1ADC-DF48-BE4A-D92A447E8202}"/>
                  </a:ext>
                </a:extLst>
              </p:cNvPr>
              <p:cNvSpPr>
                <a:spLocks noRot="1" noChangeAspect="1" noMove="1" noResize="1" noEditPoints="1" noAdjustHandles="1" noChangeArrowheads="1" noChangeShapeType="1" noTextEdit="1"/>
              </p:cNvSpPr>
              <p:nvPr/>
            </p:nvSpPr>
            <p:spPr>
              <a:xfrm>
                <a:off x="8857362" y="1416362"/>
                <a:ext cx="2991394" cy="1342932"/>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Rectangle 5">
                <a:extLst>
                  <a:ext uri="{FF2B5EF4-FFF2-40B4-BE49-F238E27FC236}">
                    <a16:creationId xmlns:a16="http://schemas.microsoft.com/office/drawing/2014/main" id="{0CC5FF16-1CCB-B54E-AB8D-AF3D00D06D93}"/>
                  </a:ext>
                </a:extLst>
              </p:cNvPr>
              <p:cNvSpPr/>
              <p:nvPr/>
            </p:nvSpPr>
            <p:spPr>
              <a:xfrm>
                <a:off x="533273" y="4092951"/>
                <a:ext cx="4572000" cy="1099212"/>
              </a:xfrm>
              <a:prstGeom prst="rect">
                <a:avLst/>
              </a:prstGeom>
            </p:spPr>
            <p:txBody>
              <a:bodyPr>
                <a:spAutoFit/>
              </a:bodyPr>
              <a:lstStyle/>
              <a:p>
                <a:pPr marL="7938" lvl="1"/>
                <a14:m>
                  <m:oMathPara xmlns:m="http://schemas.openxmlformats.org/officeDocument/2006/math">
                    <m:oMathParaPr>
                      <m:jc m:val="centerGroup"/>
                    </m:oMathParaPr>
                    <m:oMath xmlns:m="http://schemas.openxmlformats.org/officeDocument/2006/math">
                      <m:r>
                        <a:rPr lang="en-GB" sz="1600" i="1" dirty="0" smtClean="0">
                          <a:solidFill>
                            <a:schemeClr val="accent6"/>
                          </a:solidFill>
                          <a:latin typeface="Cambria Math" panose="02040503050406030204" pitchFamily="18" charset="0"/>
                        </a:rPr>
                        <m:t>𝑊</m:t>
                      </m:r>
                      <m:r>
                        <a:rPr lang="de-DE" sz="1600" i="1" dirty="0">
                          <a:solidFill>
                            <a:schemeClr val="accent6"/>
                          </a:solidFill>
                          <a:latin typeface="Cambria Math" panose="02040503050406030204" pitchFamily="18" charset="0"/>
                        </a:rPr>
                        <m:t>𝐹𝑂</m:t>
                      </m:r>
                      <m:r>
                        <a:rPr lang="en-GB" sz="1600" i="1" dirty="0">
                          <a:solidFill>
                            <a:schemeClr val="accent6"/>
                          </a:solidFill>
                          <a:latin typeface="Cambria Math" panose="02040503050406030204" pitchFamily="18" charset="0"/>
                        </a:rPr>
                        <m:t>𝑀𝐶</m:t>
                      </m:r>
                      <m:d>
                        <m:dPr>
                          <m:ctrlPr>
                            <a:rPr lang="de-DE" sz="1600" i="1" dirty="0">
                              <a:solidFill>
                                <a:schemeClr val="accent6"/>
                              </a:solidFill>
                              <a:latin typeface="Cambria Math" panose="02040503050406030204" pitchFamily="18" charset="0"/>
                            </a:rPr>
                          </m:ctrlPr>
                        </m:dPr>
                        <m:e>
                          <m:r>
                            <m:rPr>
                              <m:sty m:val="p"/>
                            </m:rPr>
                            <a:rPr lang="el-GR" sz="1600" i="1" dirty="0">
                              <a:solidFill>
                                <a:schemeClr val="accent6"/>
                              </a:solidFill>
                              <a:latin typeface="Cambria Math" panose="02040503050406030204" pitchFamily="18" charset="0"/>
                              <a:ea typeface="Cambria Math" panose="02040503050406030204" pitchFamily="18" charset="0"/>
                            </a:rPr>
                            <m:t>Δ</m:t>
                          </m:r>
                          <m:r>
                            <a:rPr lang="de-DE" sz="1600" i="1" dirty="0">
                              <a:solidFill>
                                <a:schemeClr val="accent6"/>
                              </a:solidFill>
                              <a:latin typeface="Cambria Math" panose="02040503050406030204" pitchFamily="18" charset="0"/>
                              <a:ea typeface="Cambria Math" panose="02040503050406030204" pitchFamily="18" charset="0"/>
                            </a:rPr>
                            <m:t>, </m:t>
                          </m:r>
                          <m:sSub>
                            <m:sSubPr>
                              <m:ctrlPr>
                                <a:rPr lang="de-DE" sz="1600" i="1" dirty="0">
                                  <a:solidFill>
                                    <a:schemeClr val="accent6"/>
                                  </a:solidFill>
                                  <a:latin typeface="Cambria Math" panose="02040503050406030204" pitchFamily="18" charset="0"/>
                                  <a:ea typeface="Cambria Math" panose="02040503050406030204" pitchFamily="18" charset="0"/>
                                </a:rPr>
                              </m:ctrlPr>
                            </m:sSubPr>
                            <m:e>
                              <m:r>
                                <a:rPr lang="de-DE" sz="1600" i="1" dirty="0">
                                  <a:solidFill>
                                    <a:schemeClr val="accent6"/>
                                  </a:solidFill>
                                  <a:latin typeface="Cambria Math" panose="02040503050406030204" pitchFamily="18" charset="0"/>
                                  <a:ea typeface="Cambria Math" panose="02040503050406030204" pitchFamily="18" charset="0"/>
                                </a:rPr>
                                <m:t>𝑤</m:t>
                              </m:r>
                            </m:e>
                            <m:sub>
                              <m:r>
                                <a:rPr lang="de-DE" sz="1600" i="1" dirty="0">
                                  <a:solidFill>
                                    <a:schemeClr val="accent6"/>
                                  </a:solidFill>
                                  <a:latin typeface="Cambria Math" panose="02040503050406030204" pitchFamily="18" charset="0"/>
                                  <a:ea typeface="Cambria Math" panose="02040503050406030204" pitchFamily="18" charset="0"/>
                                </a:rPr>
                                <m:t>𝑇</m:t>
                              </m:r>
                            </m:sub>
                          </m:sSub>
                          <m:r>
                            <a:rPr lang="de-DE" sz="1600" i="1" dirty="0">
                              <a:solidFill>
                                <a:schemeClr val="accent6"/>
                              </a:solidFill>
                              <a:latin typeface="Cambria Math" panose="02040503050406030204" pitchFamily="18" charset="0"/>
                              <a:ea typeface="Cambria Math" panose="02040503050406030204" pitchFamily="18" charset="0"/>
                            </a:rPr>
                            <m:t>,</m:t>
                          </m:r>
                          <m:sSub>
                            <m:sSubPr>
                              <m:ctrlPr>
                                <a:rPr lang="de-DE" sz="1600" i="1" dirty="0">
                                  <a:solidFill>
                                    <a:schemeClr val="accent6"/>
                                  </a:solidFill>
                                  <a:latin typeface="Cambria Math" panose="02040503050406030204" pitchFamily="18" charset="0"/>
                                  <a:ea typeface="Cambria Math" panose="02040503050406030204" pitchFamily="18" charset="0"/>
                                </a:rPr>
                              </m:ctrlPr>
                            </m:sSubPr>
                            <m:e>
                              <m:r>
                                <a:rPr lang="de-DE" sz="1600" i="1" dirty="0">
                                  <a:solidFill>
                                    <a:schemeClr val="accent6"/>
                                  </a:solidFill>
                                  <a:latin typeface="Cambria Math" panose="02040503050406030204" pitchFamily="18" charset="0"/>
                                  <a:ea typeface="Cambria Math" panose="02040503050406030204" pitchFamily="18" charset="0"/>
                                </a:rPr>
                                <m:t>𝑤</m:t>
                              </m:r>
                            </m:e>
                            <m:sub>
                              <m:r>
                                <a:rPr lang="de-DE" sz="1600" i="1" dirty="0">
                                  <a:solidFill>
                                    <a:schemeClr val="accent6"/>
                                  </a:solidFill>
                                  <a:latin typeface="Cambria Math" panose="02040503050406030204" pitchFamily="18" charset="0"/>
                                  <a:ea typeface="Cambria Math" panose="02040503050406030204" pitchFamily="18" charset="0"/>
                                </a:rPr>
                                <m:t>𝐹</m:t>
                              </m:r>
                            </m:sub>
                          </m:sSub>
                        </m:e>
                      </m:d>
                      <m:r>
                        <a:rPr lang="de-DE" sz="1600" i="1" dirty="0">
                          <a:latin typeface="Cambria Math" panose="02040503050406030204" pitchFamily="18" charset="0"/>
                          <a:ea typeface="Cambria Math" panose="02040503050406030204" pitchFamily="18" charset="0"/>
                        </a:rPr>
                        <m:t>=</m:t>
                      </m:r>
                      <m:nary>
                        <m:naryPr>
                          <m:chr m:val="∑"/>
                          <m:supHide m:val="on"/>
                          <m:ctrlPr>
                            <a:rPr lang="de-DE" sz="1600" i="1" dirty="0">
                              <a:latin typeface="Cambria Math" panose="02040503050406030204" pitchFamily="18" charset="0"/>
                            </a:rPr>
                          </m:ctrlPr>
                        </m:naryPr>
                        <m:sub>
                          <m:eqArr>
                            <m:eqArrPr>
                              <m:ctrlPr>
                                <a:rPr lang="de-DE" sz="1600" i="1" dirty="0">
                                  <a:latin typeface="Cambria Math" panose="02040503050406030204" pitchFamily="18" charset="0"/>
                                  <a:ea typeface="Cambria Math" panose="02040503050406030204" pitchFamily="18" charset="0"/>
                                </a:rPr>
                              </m:ctrlPr>
                            </m:eqArrPr>
                            <m:e>
                              <m:r>
                                <m:rPr>
                                  <m:brk m:alnAt="7"/>
                                </m:rPr>
                                <a:rPr lang="de-DE" sz="1600" i="1" dirty="0">
                                  <a:latin typeface="Cambria Math" panose="02040503050406030204" pitchFamily="18" charset="0"/>
                                  <a:ea typeface="Cambria Math" panose="02040503050406030204" pitchFamily="18" charset="0"/>
                                </a:rPr>
                                <m:t>𝜔</m:t>
                              </m:r>
                              <m:r>
                                <a:rPr lang="de-DE" sz="1600" i="1" dirty="0">
                                  <a:latin typeface="Cambria Math" panose="02040503050406030204" pitchFamily="18" charset="0"/>
                                  <a:ea typeface="Cambria Math" panose="02040503050406030204" pitchFamily="18" charset="0"/>
                                </a:rPr>
                                <m:t>=</m:t>
                              </m:r>
                              <m:sSub>
                                <m:sSubPr>
                                  <m:ctrlPr>
                                    <a:rPr lang="de-DE" sz="1600" i="1" dirty="0">
                                      <a:latin typeface="Cambria Math" panose="02040503050406030204" pitchFamily="18" charset="0"/>
                                      <a:ea typeface="Cambria Math" panose="02040503050406030204" pitchFamily="18" charset="0"/>
                                    </a:rPr>
                                  </m:ctrlPr>
                                </m:sSubPr>
                                <m:e>
                                  <m:r>
                                    <m:rPr>
                                      <m:brk m:alnAt="7"/>
                                    </m:rPr>
                                    <a:rPr lang="de-DE" sz="1600" i="1" dirty="0">
                                      <a:latin typeface="Cambria Math" panose="02040503050406030204" pitchFamily="18" charset="0"/>
                                      <a:ea typeface="Cambria Math" panose="02040503050406030204" pitchFamily="18" charset="0"/>
                                    </a:rPr>
                                    <m:t>𝜔</m:t>
                                  </m:r>
                                </m:e>
                                <m:sub>
                                  <m:r>
                                    <m:rPr>
                                      <m:brk m:alnAt="7"/>
                                    </m:rPr>
                                    <a:rPr lang="de-DE" sz="1600" i="1" dirty="0">
                                      <a:latin typeface="Cambria Math" panose="02040503050406030204" pitchFamily="18" charset="0"/>
                                      <a:ea typeface="Cambria Math" panose="02040503050406030204" pitchFamily="18" charset="0"/>
                                    </a:rPr>
                                    <m:t>𝑇</m:t>
                                  </m:r>
                                </m:sub>
                              </m:sSub>
                              <m:r>
                                <m:rPr>
                                  <m:brk m:alnAt="7"/>
                                </m:rPr>
                                <a:rPr lang="de-DE" sz="1600" i="1" dirty="0">
                                  <a:latin typeface="Cambria Math" panose="02040503050406030204" pitchFamily="18" charset="0"/>
                                  <a:ea typeface="Cambria Math" panose="02040503050406030204" pitchFamily="18" charset="0"/>
                                </a:rPr>
                                <m:t>∪</m:t>
                              </m:r>
                              <m:sSub>
                                <m:sSubPr>
                                  <m:ctrlPr>
                                    <a:rPr lang="de-DE" sz="1600" i="1" dirty="0">
                                      <a:latin typeface="Cambria Math" panose="02040503050406030204" pitchFamily="18" charset="0"/>
                                      <a:ea typeface="Cambria Math" panose="02040503050406030204" pitchFamily="18" charset="0"/>
                                    </a:rPr>
                                  </m:ctrlPr>
                                </m:sSubPr>
                                <m:e>
                                  <m:r>
                                    <m:rPr>
                                      <m:brk m:alnAt="7"/>
                                    </m:rPr>
                                    <a:rPr lang="de-DE" sz="1600" i="1" dirty="0">
                                      <a:latin typeface="Cambria Math" panose="02040503050406030204" pitchFamily="18" charset="0"/>
                                      <a:ea typeface="Cambria Math" panose="02040503050406030204" pitchFamily="18" charset="0"/>
                                    </a:rPr>
                                    <m:t>𝜔</m:t>
                                  </m:r>
                                </m:e>
                                <m:sub>
                                  <m:r>
                                    <m:rPr>
                                      <m:brk m:alnAt="7"/>
                                    </m:rPr>
                                    <a:rPr lang="de-DE" sz="1600" i="1" dirty="0">
                                      <a:latin typeface="Cambria Math" panose="02040503050406030204" pitchFamily="18" charset="0"/>
                                      <a:ea typeface="Cambria Math" panose="02040503050406030204" pitchFamily="18" charset="0"/>
                                    </a:rPr>
                                    <m:t>𝐹</m:t>
                                  </m:r>
                                </m:sub>
                              </m:sSub>
                            </m:e>
                            <m:e>
                              <m:r>
                                <m:rPr>
                                  <m:brk m:alnAt="7"/>
                                </m:rPr>
                                <a:rPr lang="de-DE" sz="1600" i="1" dirty="0">
                                  <a:latin typeface="Cambria Math" panose="02040503050406030204" pitchFamily="18" charset="0"/>
                                  <a:ea typeface="Cambria Math" panose="02040503050406030204" pitchFamily="18" charset="0"/>
                                </a:rPr>
                                <m:t>𝜔</m:t>
                              </m:r>
                              <m:r>
                                <a:rPr lang="de-DE" sz="1600" i="1" dirty="0">
                                  <a:latin typeface="Cambria Math" panose="02040503050406030204" pitchFamily="18" charset="0"/>
                                  <a:ea typeface="Cambria Math" panose="02040503050406030204" pitchFamily="18" charset="0"/>
                                </a:rPr>
                                <m:t>∈</m:t>
                              </m:r>
                              <m:sSub>
                                <m:sSubPr>
                                  <m:ctrlPr>
                                    <a:rPr lang="de-DE" sz="1400" i="1" dirty="0">
                                      <a:latin typeface="Cambria Math" panose="02040503050406030204" pitchFamily="18" charset="0"/>
                                    </a:rPr>
                                  </m:ctrlPr>
                                </m:sSubPr>
                                <m:e>
                                  <m:r>
                                    <m:rPr>
                                      <m:sty m:val="p"/>
                                    </m:rPr>
                                    <a:rPr lang="el-GR" sz="1400" i="1" dirty="0">
                                      <a:latin typeface="Cambria Math" panose="02040503050406030204" pitchFamily="18" charset="0"/>
                                      <a:ea typeface="Cambria Math" panose="02040503050406030204" pitchFamily="18" charset="0"/>
                                    </a:rPr>
                                    <m:t>Ω</m:t>
                                  </m:r>
                                </m:e>
                                <m:sub>
                                  <m:r>
                                    <m:rPr>
                                      <m:sty m:val="p"/>
                                    </m:rPr>
                                    <a:rPr lang="el-GR" sz="1400" i="1" dirty="0">
                                      <a:latin typeface="Cambria Math" panose="02040503050406030204" pitchFamily="18" charset="0"/>
                                      <a:ea typeface="Cambria Math" panose="02040503050406030204" pitchFamily="18" charset="0"/>
                                    </a:rPr>
                                    <m:t>Δ</m:t>
                                  </m:r>
                                </m:sub>
                              </m:sSub>
                            </m:e>
                          </m:eqArr>
                        </m:sub>
                        <m:sup/>
                        <m:e>
                          <m:nary>
                            <m:naryPr>
                              <m:chr m:val="∏"/>
                              <m:supHide m:val="on"/>
                              <m:ctrlPr>
                                <a:rPr lang="de-DE" sz="1600" i="1" dirty="0">
                                  <a:latin typeface="Cambria Math" panose="02040503050406030204" pitchFamily="18" charset="0"/>
                                </a:rPr>
                              </m:ctrlPr>
                            </m:naryPr>
                            <m:sub>
                              <m:r>
                                <m:rPr>
                                  <m:brk m:alnAt="7"/>
                                </m:rPr>
                                <a:rPr lang="de-DE" sz="1600" i="1" dirty="0">
                                  <a:latin typeface="Cambria Math" panose="02040503050406030204" pitchFamily="18" charset="0"/>
                                </a:rPr>
                                <m:t>𝑙</m:t>
                              </m:r>
                              <m:r>
                                <a:rPr lang="de-DE" sz="1600" i="1" dirty="0">
                                  <a:latin typeface="Cambria Math" panose="02040503050406030204" pitchFamily="18" charset="0"/>
                                  <a:ea typeface="Cambria Math" panose="02040503050406030204" pitchFamily="18" charset="0"/>
                                </a:rPr>
                                <m:t>∈</m:t>
                              </m:r>
                              <m:sSub>
                                <m:sSubPr>
                                  <m:ctrlPr>
                                    <a:rPr lang="de-DE" sz="1600" i="1" dirty="0">
                                      <a:latin typeface="Cambria Math" panose="02040503050406030204" pitchFamily="18" charset="0"/>
                                      <a:ea typeface="Cambria Math" panose="02040503050406030204" pitchFamily="18" charset="0"/>
                                    </a:rPr>
                                  </m:ctrlPr>
                                </m:sSubPr>
                                <m:e>
                                  <m:r>
                                    <a:rPr lang="de-DE" sz="1600" i="1" dirty="0">
                                      <a:latin typeface="Cambria Math" panose="02040503050406030204" pitchFamily="18" charset="0"/>
                                      <a:ea typeface="Cambria Math" panose="02040503050406030204" pitchFamily="18" charset="0"/>
                                    </a:rPr>
                                    <m:t>𝜔</m:t>
                                  </m:r>
                                </m:e>
                                <m:sub>
                                  <m:r>
                                    <a:rPr lang="de-DE" sz="1600" i="1" dirty="0">
                                      <a:latin typeface="Cambria Math" panose="02040503050406030204" pitchFamily="18" charset="0"/>
                                      <a:ea typeface="Cambria Math" panose="02040503050406030204" pitchFamily="18" charset="0"/>
                                    </a:rPr>
                                    <m:t>𝑇</m:t>
                                  </m:r>
                                </m:sub>
                              </m:sSub>
                            </m:sub>
                            <m:sup/>
                            <m:e>
                              <m:sSub>
                                <m:sSubPr>
                                  <m:ctrlPr>
                                    <a:rPr lang="de-DE" sz="1600" i="1" dirty="0">
                                      <a:latin typeface="Cambria Math" panose="02040503050406030204" pitchFamily="18" charset="0"/>
                                      <a:ea typeface="Cambria Math" panose="02040503050406030204" pitchFamily="18" charset="0"/>
                                    </a:rPr>
                                  </m:ctrlPr>
                                </m:sSubPr>
                                <m:e>
                                  <m:r>
                                    <a:rPr lang="de-DE" sz="1600" i="1" dirty="0">
                                      <a:latin typeface="Cambria Math" panose="02040503050406030204" pitchFamily="18" charset="0"/>
                                      <a:ea typeface="Cambria Math" panose="02040503050406030204" pitchFamily="18" charset="0"/>
                                    </a:rPr>
                                    <m:t>𝑤</m:t>
                                  </m:r>
                                </m:e>
                                <m:sub>
                                  <m:r>
                                    <a:rPr lang="de-DE" sz="1600" i="1" dirty="0">
                                      <a:latin typeface="Cambria Math" panose="02040503050406030204" pitchFamily="18" charset="0"/>
                                      <a:ea typeface="Cambria Math" panose="02040503050406030204" pitchFamily="18" charset="0"/>
                                    </a:rPr>
                                    <m:t>𝑇</m:t>
                                  </m:r>
                                </m:sub>
                              </m:sSub>
                              <m:d>
                                <m:dPr>
                                  <m:ctrlPr>
                                    <a:rPr lang="de-DE" sz="1600" i="1" dirty="0">
                                      <a:latin typeface="Cambria Math" panose="02040503050406030204" pitchFamily="18" charset="0"/>
                                      <a:ea typeface="Cambria Math" panose="02040503050406030204" pitchFamily="18" charset="0"/>
                                    </a:rPr>
                                  </m:ctrlPr>
                                </m:dPr>
                                <m:e>
                                  <m:r>
                                    <a:rPr lang="de-DE" sz="1600" i="1" dirty="0">
                                      <a:latin typeface="Cambria Math" panose="02040503050406030204" pitchFamily="18" charset="0"/>
                                      <a:ea typeface="Cambria Math" panose="02040503050406030204" pitchFamily="18" charset="0"/>
                                    </a:rPr>
                                    <m:t>𝑝𝑟𝑒𝑑</m:t>
                                  </m:r>
                                  <m:d>
                                    <m:dPr>
                                      <m:ctrlPr>
                                        <a:rPr lang="de-DE" sz="1600" i="1" dirty="0">
                                          <a:latin typeface="Cambria Math" panose="02040503050406030204" pitchFamily="18" charset="0"/>
                                        </a:rPr>
                                      </m:ctrlPr>
                                    </m:dPr>
                                    <m:e>
                                      <m:r>
                                        <a:rPr lang="de-DE" sz="1600" i="1" dirty="0">
                                          <a:latin typeface="Cambria Math" panose="02040503050406030204" pitchFamily="18" charset="0"/>
                                        </a:rPr>
                                        <m:t>𝑙</m:t>
                                      </m:r>
                                    </m:e>
                                  </m:d>
                                </m:e>
                              </m:d>
                            </m:e>
                          </m:nary>
                          <m:nary>
                            <m:naryPr>
                              <m:chr m:val="∏"/>
                              <m:supHide m:val="on"/>
                              <m:ctrlPr>
                                <a:rPr lang="de-DE" sz="1600" i="1" dirty="0">
                                  <a:latin typeface="Cambria Math" panose="02040503050406030204" pitchFamily="18" charset="0"/>
                                </a:rPr>
                              </m:ctrlPr>
                            </m:naryPr>
                            <m:sub>
                              <m:r>
                                <m:rPr>
                                  <m:brk m:alnAt="7"/>
                                </m:rPr>
                                <a:rPr lang="de-DE" sz="1600" i="1" dirty="0">
                                  <a:latin typeface="Cambria Math" panose="02040503050406030204" pitchFamily="18" charset="0"/>
                                </a:rPr>
                                <m:t>𝑙</m:t>
                              </m:r>
                              <m:r>
                                <a:rPr lang="de-DE" sz="1600" i="1" dirty="0">
                                  <a:latin typeface="Cambria Math" panose="02040503050406030204" pitchFamily="18" charset="0"/>
                                  <a:ea typeface="Cambria Math" panose="02040503050406030204" pitchFamily="18" charset="0"/>
                                </a:rPr>
                                <m:t>∈</m:t>
                              </m:r>
                              <m:sSub>
                                <m:sSubPr>
                                  <m:ctrlPr>
                                    <a:rPr lang="de-DE" sz="1600" i="1" dirty="0">
                                      <a:latin typeface="Cambria Math" panose="02040503050406030204" pitchFamily="18" charset="0"/>
                                      <a:ea typeface="Cambria Math" panose="02040503050406030204" pitchFamily="18" charset="0"/>
                                    </a:rPr>
                                  </m:ctrlPr>
                                </m:sSubPr>
                                <m:e>
                                  <m:r>
                                    <a:rPr lang="de-DE" sz="1600" i="1" dirty="0">
                                      <a:latin typeface="Cambria Math" panose="02040503050406030204" pitchFamily="18" charset="0"/>
                                      <a:ea typeface="Cambria Math" panose="02040503050406030204" pitchFamily="18" charset="0"/>
                                    </a:rPr>
                                    <m:t>𝜔</m:t>
                                  </m:r>
                                </m:e>
                                <m:sub>
                                  <m:r>
                                    <a:rPr lang="de-DE" sz="1600" i="1" dirty="0">
                                      <a:latin typeface="Cambria Math" panose="02040503050406030204" pitchFamily="18" charset="0"/>
                                      <a:ea typeface="Cambria Math" panose="02040503050406030204" pitchFamily="18" charset="0"/>
                                    </a:rPr>
                                    <m:t>𝐹</m:t>
                                  </m:r>
                                </m:sub>
                              </m:sSub>
                            </m:sub>
                            <m:sup/>
                            <m:e>
                              <m:sSub>
                                <m:sSubPr>
                                  <m:ctrlPr>
                                    <a:rPr lang="de-DE" sz="1600" i="1" dirty="0">
                                      <a:latin typeface="Cambria Math" panose="02040503050406030204" pitchFamily="18" charset="0"/>
                                      <a:ea typeface="Cambria Math" panose="02040503050406030204" pitchFamily="18" charset="0"/>
                                    </a:rPr>
                                  </m:ctrlPr>
                                </m:sSubPr>
                                <m:e>
                                  <m:r>
                                    <a:rPr lang="de-DE" sz="1600" i="1" dirty="0">
                                      <a:latin typeface="Cambria Math" panose="02040503050406030204" pitchFamily="18" charset="0"/>
                                      <a:ea typeface="Cambria Math" panose="02040503050406030204" pitchFamily="18" charset="0"/>
                                    </a:rPr>
                                    <m:t>𝑤</m:t>
                                  </m:r>
                                </m:e>
                                <m:sub>
                                  <m:r>
                                    <a:rPr lang="de-DE" sz="1600" i="1" dirty="0">
                                      <a:latin typeface="Cambria Math" panose="02040503050406030204" pitchFamily="18" charset="0"/>
                                      <a:ea typeface="Cambria Math" panose="02040503050406030204" pitchFamily="18" charset="0"/>
                                    </a:rPr>
                                    <m:t>𝐹</m:t>
                                  </m:r>
                                </m:sub>
                              </m:sSub>
                              <m:d>
                                <m:dPr>
                                  <m:ctrlPr>
                                    <a:rPr lang="de-DE" sz="1600" i="1" dirty="0">
                                      <a:latin typeface="Cambria Math" panose="02040503050406030204" pitchFamily="18" charset="0"/>
                                      <a:ea typeface="Cambria Math" panose="02040503050406030204" pitchFamily="18" charset="0"/>
                                    </a:rPr>
                                  </m:ctrlPr>
                                </m:dPr>
                                <m:e>
                                  <m:r>
                                    <a:rPr lang="de-DE" sz="1600" i="1" dirty="0">
                                      <a:latin typeface="Cambria Math" panose="02040503050406030204" pitchFamily="18" charset="0"/>
                                      <a:ea typeface="Cambria Math" panose="02040503050406030204" pitchFamily="18" charset="0"/>
                                    </a:rPr>
                                    <m:t>𝑝𝑟𝑒𝑑</m:t>
                                  </m:r>
                                  <m:d>
                                    <m:dPr>
                                      <m:ctrlPr>
                                        <a:rPr lang="de-DE" sz="1600" i="1" dirty="0">
                                          <a:latin typeface="Cambria Math" panose="02040503050406030204" pitchFamily="18" charset="0"/>
                                        </a:rPr>
                                      </m:ctrlPr>
                                    </m:dPr>
                                    <m:e>
                                      <m:r>
                                        <a:rPr lang="de-DE" sz="1600" i="1" dirty="0">
                                          <a:latin typeface="Cambria Math" panose="02040503050406030204" pitchFamily="18" charset="0"/>
                                        </a:rPr>
                                        <m:t>𝑙</m:t>
                                      </m:r>
                                    </m:e>
                                  </m:d>
                                </m:e>
                              </m:d>
                            </m:e>
                          </m:nary>
                        </m:e>
                      </m:nary>
                    </m:oMath>
                  </m:oMathPara>
                </a14:m>
                <a:endParaRPr lang="en-GB" sz="1200" dirty="0"/>
              </a:p>
            </p:txBody>
          </p:sp>
        </mc:Choice>
        <mc:Fallback xmlns="">
          <p:sp>
            <p:nvSpPr>
              <p:cNvPr id="6" name="Rectangle 5">
                <a:extLst>
                  <a:ext uri="{FF2B5EF4-FFF2-40B4-BE49-F238E27FC236}">
                    <a16:creationId xmlns:a16="http://schemas.microsoft.com/office/drawing/2014/main" id="{0CC5FF16-1CCB-B54E-AB8D-AF3D00D06D93}"/>
                  </a:ext>
                </a:extLst>
              </p:cNvPr>
              <p:cNvSpPr>
                <a:spLocks noRot="1" noChangeAspect="1" noMove="1" noResize="1" noEditPoints="1" noAdjustHandles="1" noChangeArrowheads="1" noChangeShapeType="1" noTextEdit="1"/>
              </p:cNvSpPr>
              <p:nvPr/>
            </p:nvSpPr>
            <p:spPr>
              <a:xfrm>
                <a:off x="533273" y="4092951"/>
                <a:ext cx="4572000" cy="1099212"/>
              </a:xfrm>
              <a:prstGeom prst="rect">
                <a:avLst/>
              </a:prstGeom>
              <a:blipFill>
                <a:blip r:embed="rId4"/>
                <a:stretch>
                  <a:fillRect l="-1385" t="-54545" b="-93182"/>
                </a:stretch>
              </a:blipFill>
            </p:spPr>
            <p:txBody>
              <a:bodyPr/>
              <a:lstStyle/>
              <a:p>
                <a:r>
                  <a:rPr lang="en-GB">
                    <a:noFill/>
                  </a:rPr>
                  <a:t> </a:t>
                </a:r>
              </a:p>
            </p:txBody>
          </p:sp>
        </mc:Fallback>
      </mc:AlternateContent>
      <p:sp>
        <p:nvSpPr>
          <p:cNvPr id="7" name="Date Placeholder 6">
            <a:extLst>
              <a:ext uri="{FF2B5EF4-FFF2-40B4-BE49-F238E27FC236}">
                <a16:creationId xmlns:a16="http://schemas.microsoft.com/office/drawing/2014/main" id="{164AC8A6-DB75-EC4C-B978-5C4EEAFEC16D}"/>
              </a:ext>
            </a:extLst>
          </p:cNvPr>
          <p:cNvSpPr>
            <a:spLocks noGrp="1"/>
          </p:cNvSpPr>
          <p:nvPr>
            <p:ph type="dt" sz="half" idx="2"/>
          </p:nvPr>
        </p:nvSpPr>
        <p:spPr/>
        <p:txBody>
          <a:bodyPr/>
          <a:lstStyle/>
          <a:p>
            <a:r>
              <a:rPr lang="en-GB"/>
              <a:t>Exact Inference: FOKC</a:t>
            </a:r>
            <a:endParaRPr lang="en-US" dirty="0"/>
          </a:p>
        </p:txBody>
      </p:sp>
      <p:sp>
        <p:nvSpPr>
          <p:cNvPr id="8" name="Footer Placeholder 7">
            <a:extLst>
              <a:ext uri="{FF2B5EF4-FFF2-40B4-BE49-F238E27FC236}">
                <a16:creationId xmlns:a16="http://schemas.microsoft.com/office/drawing/2014/main" id="{7A868619-BA77-5847-A5D0-45F9C00E1594}"/>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77" name="Oval 76">
                <a:extLst>
                  <a:ext uri="{FF2B5EF4-FFF2-40B4-BE49-F238E27FC236}">
                    <a16:creationId xmlns:a16="http://schemas.microsoft.com/office/drawing/2014/main" id="{165F46D5-8F69-8444-97C4-1092232F51AB}"/>
                  </a:ext>
                </a:extLst>
              </p:cNvPr>
              <p:cNvSpPr/>
              <p:nvPr/>
            </p:nvSpPr>
            <p:spPr>
              <a:xfrm>
                <a:off x="10232531" y="4258201"/>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C00000"/>
                  </a:solidFill>
                </a:endParaRPr>
              </a:p>
            </p:txBody>
          </p:sp>
        </mc:Choice>
        <mc:Fallback xmlns="">
          <p:sp>
            <p:nvSpPr>
              <p:cNvPr id="77" name="Oval 76">
                <a:extLst>
                  <a:ext uri="{FF2B5EF4-FFF2-40B4-BE49-F238E27FC236}">
                    <a16:creationId xmlns:a16="http://schemas.microsoft.com/office/drawing/2014/main" id="{165F46D5-8F69-8444-97C4-1092232F51AB}"/>
                  </a:ext>
                </a:extLst>
              </p:cNvPr>
              <p:cNvSpPr>
                <a:spLocks noRot="1" noChangeAspect="1" noMove="1" noResize="1" noEditPoints="1" noAdjustHandles="1" noChangeArrowheads="1" noChangeShapeType="1" noTextEdit="1"/>
              </p:cNvSpPr>
              <p:nvPr/>
            </p:nvSpPr>
            <p:spPr>
              <a:xfrm>
                <a:off x="10232531" y="4258201"/>
                <a:ext cx="290146" cy="290146"/>
              </a:xfrm>
              <a:prstGeom prst="ellipse">
                <a:avLst/>
              </a:prstGeom>
              <a:blipFill>
                <a:blip r:embed="rId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8" name="Rectangle 77">
                <a:extLst>
                  <a:ext uri="{FF2B5EF4-FFF2-40B4-BE49-F238E27FC236}">
                    <a16:creationId xmlns:a16="http://schemas.microsoft.com/office/drawing/2014/main" id="{3FBEC2DA-BB45-F949-9BFC-30EADE3F4E61}"/>
                  </a:ext>
                </a:extLst>
              </p:cNvPr>
              <p:cNvSpPr/>
              <p:nvPr/>
            </p:nvSpPr>
            <p:spPr>
              <a:xfrm>
                <a:off x="9001601" y="5628915"/>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6"/>
                          </a:solidFill>
                          <a:latin typeface="Cambria Math" panose="02040503050406030204" pitchFamily="18" charset="0"/>
                        </a:rPr>
                        <m:t>6</m:t>
                      </m:r>
                    </m:oMath>
                  </m:oMathPara>
                </a14:m>
                <a:endParaRPr lang="en-GB" dirty="0">
                  <a:solidFill>
                    <a:schemeClr val="accent6"/>
                  </a:solidFill>
                </a:endParaRPr>
              </a:p>
            </p:txBody>
          </p:sp>
        </mc:Choice>
        <mc:Fallback xmlns="">
          <p:sp>
            <p:nvSpPr>
              <p:cNvPr id="78" name="Rectangle 77">
                <a:extLst>
                  <a:ext uri="{FF2B5EF4-FFF2-40B4-BE49-F238E27FC236}">
                    <a16:creationId xmlns:a16="http://schemas.microsoft.com/office/drawing/2014/main" id="{3FBEC2DA-BB45-F949-9BFC-30EADE3F4E61}"/>
                  </a:ext>
                </a:extLst>
              </p:cNvPr>
              <p:cNvSpPr>
                <a:spLocks noRot="1" noChangeAspect="1" noMove="1" noResize="1" noEditPoints="1" noAdjustHandles="1" noChangeArrowheads="1" noChangeShapeType="1" noTextEdit="1"/>
              </p:cNvSpPr>
              <p:nvPr/>
            </p:nvSpPr>
            <p:spPr>
              <a:xfrm>
                <a:off x="9001601" y="5628915"/>
                <a:ext cx="217490" cy="276999"/>
              </a:xfrm>
              <a:prstGeom prst="rect">
                <a:avLst/>
              </a:prstGeom>
              <a:blipFill>
                <a:blip r:embed="rId6"/>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9" name="Rectangle 78">
                <a:extLst>
                  <a:ext uri="{FF2B5EF4-FFF2-40B4-BE49-F238E27FC236}">
                    <a16:creationId xmlns:a16="http://schemas.microsoft.com/office/drawing/2014/main" id="{530A5FB9-3495-1543-B100-CBC3DCD6147A}"/>
                  </a:ext>
                </a:extLst>
              </p:cNvPr>
              <p:cNvSpPr/>
              <p:nvPr/>
            </p:nvSpPr>
            <p:spPr>
              <a:xfrm>
                <a:off x="11373689" y="5628915"/>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6"/>
                          </a:solidFill>
                          <a:latin typeface="Cambria Math" panose="02040503050406030204" pitchFamily="18" charset="0"/>
                          <a:ea typeface="Cambria Math" panose="02040503050406030204" pitchFamily="18" charset="0"/>
                        </a:rPr>
                        <m:t>2</m:t>
                      </m:r>
                    </m:oMath>
                  </m:oMathPara>
                </a14:m>
                <a:endParaRPr lang="en-GB" dirty="0">
                  <a:solidFill>
                    <a:schemeClr val="accent6"/>
                  </a:solidFill>
                </a:endParaRPr>
              </a:p>
            </p:txBody>
          </p:sp>
        </mc:Choice>
        <mc:Fallback xmlns="">
          <p:sp>
            <p:nvSpPr>
              <p:cNvPr id="79" name="Rectangle 78">
                <a:extLst>
                  <a:ext uri="{FF2B5EF4-FFF2-40B4-BE49-F238E27FC236}">
                    <a16:creationId xmlns:a16="http://schemas.microsoft.com/office/drawing/2014/main" id="{530A5FB9-3495-1543-B100-CBC3DCD6147A}"/>
                  </a:ext>
                </a:extLst>
              </p:cNvPr>
              <p:cNvSpPr>
                <a:spLocks noRot="1" noChangeAspect="1" noMove="1" noResize="1" noEditPoints="1" noAdjustHandles="1" noChangeArrowheads="1" noChangeShapeType="1" noTextEdit="1"/>
              </p:cNvSpPr>
              <p:nvPr/>
            </p:nvSpPr>
            <p:spPr>
              <a:xfrm>
                <a:off x="11373689" y="5628915"/>
                <a:ext cx="217490" cy="276999"/>
              </a:xfrm>
              <a:prstGeom prst="rect">
                <a:avLst/>
              </a:prstGeom>
              <a:blipFill>
                <a:blip r:embed="rId7"/>
                <a:stretch>
                  <a:fillRect l="-5263" r="-10526"/>
                </a:stretch>
              </a:blipFill>
              <a:ln>
                <a:solidFill>
                  <a:schemeClr val="tx1"/>
                </a:solidFill>
              </a:ln>
            </p:spPr>
            <p:txBody>
              <a:bodyPr/>
              <a:lstStyle/>
              <a:p>
                <a:r>
                  <a:rPr lang="en-GB">
                    <a:noFill/>
                  </a:rPr>
                  <a:t> </a:t>
                </a:r>
              </a:p>
            </p:txBody>
          </p:sp>
        </mc:Fallback>
      </mc:AlternateContent>
      <p:cxnSp>
        <p:nvCxnSpPr>
          <p:cNvPr id="80" name="Straight Arrow Connector 79">
            <a:extLst>
              <a:ext uri="{FF2B5EF4-FFF2-40B4-BE49-F238E27FC236}">
                <a16:creationId xmlns:a16="http://schemas.microsoft.com/office/drawing/2014/main" id="{555F4BE2-C757-7249-A34A-2C61007F36E9}"/>
              </a:ext>
            </a:extLst>
          </p:cNvPr>
          <p:cNvCxnSpPr>
            <a:cxnSpLocks/>
            <a:stCxn id="77" idx="3"/>
            <a:endCxn id="84" idx="0"/>
          </p:cNvCxnSpPr>
          <p:nvPr/>
        </p:nvCxnSpPr>
        <p:spPr>
          <a:xfrm flipH="1">
            <a:off x="9657850" y="4505857"/>
            <a:ext cx="617173" cy="2062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Straight Arrow Connector 80">
            <a:extLst>
              <a:ext uri="{FF2B5EF4-FFF2-40B4-BE49-F238E27FC236}">
                <a16:creationId xmlns:a16="http://schemas.microsoft.com/office/drawing/2014/main" id="{E0006296-3B9B-0E40-9570-542A623F86C3}"/>
              </a:ext>
            </a:extLst>
          </p:cNvPr>
          <p:cNvCxnSpPr>
            <a:cxnSpLocks/>
            <a:stCxn id="77" idx="5"/>
            <a:endCxn id="89" idx="0"/>
          </p:cNvCxnSpPr>
          <p:nvPr/>
        </p:nvCxnSpPr>
        <p:spPr>
          <a:xfrm>
            <a:off x="10480186" y="4505856"/>
            <a:ext cx="632238" cy="6595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2" name="Oval 81">
                <a:extLst>
                  <a:ext uri="{FF2B5EF4-FFF2-40B4-BE49-F238E27FC236}">
                    <a16:creationId xmlns:a16="http://schemas.microsoft.com/office/drawing/2014/main" id="{0CD0CF5C-69AE-5F44-9AF4-046AB996E1A4}"/>
                  </a:ext>
                </a:extLst>
              </p:cNvPr>
              <p:cNvSpPr/>
              <p:nvPr/>
            </p:nvSpPr>
            <p:spPr>
              <a:xfrm>
                <a:off x="9855088" y="3495405"/>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sSup>
                        <m:sSupPr>
                          <m:ctrlPr>
                            <a:rPr lang="de-DE" i="1">
                              <a:solidFill>
                                <a:schemeClr val="accent1"/>
                              </a:solidFill>
                              <a:latin typeface="Cambria Math" panose="02040503050406030204" pitchFamily="18" charset="0"/>
                              <a:ea typeface="Cambria Math" panose="02040503050406030204" pitchFamily="18" charset="0"/>
                            </a:rPr>
                          </m:ctrlPr>
                        </m:sSupPr>
                        <m:e>
                          <m:r>
                            <a:rPr lang="de-DE">
                              <a:solidFill>
                                <a:schemeClr val="accent1"/>
                              </a:solidFill>
                              <a:latin typeface="Cambria Math" panose="02040503050406030204" pitchFamily="18" charset="0"/>
                              <a:ea typeface="Cambria Math" panose="02040503050406030204" pitchFamily="18" charset="0"/>
                            </a:rPr>
                            <m:t>.</m:t>
                          </m:r>
                        </m:e>
                        <m:sup>
                          <m:d>
                            <m:dPr>
                              <m:begChr m:val="|"/>
                              <m:endChr m:val="|"/>
                              <m:ctrlPr>
                                <a:rPr lang="de-DE" i="1">
                                  <a:solidFill>
                                    <a:schemeClr val="accent1"/>
                                  </a:solidFill>
                                  <a:latin typeface="Cambria Math" panose="02040503050406030204" pitchFamily="18" charset="0"/>
                                  <a:ea typeface="Cambria Math" panose="02040503050406030204" pitchFamily="18" charset="0"/>
                                </a:rPr>
                              </m:ctrlPr>
                            </m:dPr>
                            <m:e>
                              <m:r>
                                <m:rPr>
                                  <m:nor/>
                                </m:rPr>
                                <a:rPr lang="de-DE">
                                  <a:solidFill>
                                    <a:schemeClr val="accent1"/>
                                  </a:solidFill>
                                  <a:latin typeface="Cambria Math" panose="02040503050406030204" pitchFamily="18" charset="0"/>
                                  <a:ea typeface="Cambria Math" panose="02040503050406030204" pitchFamily="18" charset="0"/>
                                </a:rPr>
                                <m:t>People</m:t>
                              </m:r>
                            </m:e>
                          </m:d>
                        </m:sup>
                      </m:sSup>
                    </m:oMath>
                  </m:oMathPara>
                </a14:m>
                <a:endParaRPr lang="en-GB" dirty="0">
                  <a:solidFill>
                    <a:schemeClr val="accent1"/>
                  </a:solidFill>
                </a:endParaRPr>
              </a:p>
            </p:txBody>
          </p:sp>
        </mc:Choice>
        <mc:Fallback xmlns="">
          <p:sp>
            <p:nvSpPr>
              <p:cNvPr id="82" name="Oval 81">
                <a:extLst>
                  <a:ext uri="{FF2B5EF4-FFF2-40B4-BE49-F238E27FC236}">
                    <a16:creationId xmlns:a16="http://schemas.microsoft.com/office/drawing/2014/main" id="{0CD0CF5C-69AE-5F44-9AF4-046AB996E1A4}"/>
                  </a:ext>
                </a:extLst>
              </p:cNvPr>
              <p:cNvSpPr>
                <a:spLocks noRot="1" noChangeAspect="1" noMove="1" noResize="1" noEditPoints="1" noAdjustHandles="1" noChangeArrowheads="1" noChangeShapeType="1" noTextEdit="1"/>
              </p:cNvSpPr>
              <p:nvPr/>
            </p:nvSpPr>
            <p:spPr>
              <a:xfrm>
                <a:off x="9855088" y="3495405"/>
                <a:ext cx="1045033" cy="559089"/>
              </a:xfrm>
              <a:prstGeom prst="ellipse">
                <a:avLst/>
              </a:prstGeom>
              <a:blipFill>
                <a:blip r:embed="rId8"/>
                <a:stretch>
                  <a:fillRect/>
                </a:stretch>
              </a:blipFill>
              <a:ln>
                <a:solidFill>
                  <a:schemeClr val="tx1"/>
                </a:solidFill>
              </a:ln>
            </p:spPr>
            <p:txBody>
              <a:bodyPr/>
              <a:lstStyle/>
              <a:p>
                <a:r>
                  <a:rPr lang="en-GB">
                    <a:noFill/>
                  </a:rPr>
                  <a:t> </a:t>
                </a:r>
              </a:p>
            </p:txBody>
          </p:sp>
        </mc:Fallback>
      </mc:AlternateContent>
      <p:cxnSp>
        <p:nvCxnSpPr>
          <p:cNvPr id="83" name="Straight Arrow Connector 82">
            <a:extLst>
              <a:ext uri="{FF2B5EF4-FFF2-40B4-BE49-F238E27FC236}">
                <a16:creationId xmlns:a16="http://schemas.microsoft.com/office/drawing/2014/main" id="{939C9C99-A3B2-ED40-AF6B-19857D8551AA}"/>
              </a:ext>
            </a:extLst>
          </p:cNvPr>
          <p:cNvCxnSpPr>
            <a:stCxn id="82" idx="4"/>
            <a:endCxn id="77" idx="0"/>
          </p:cNvCxnSpPr>
          <p:nvPr/>
        </p:nvCxnSpPr>
        <p:spPr>
          <a:xfrm>
            <a:off x="10377604" y="4054493"/>
            <a:ext cx="0" cy="20370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4" name="Oval 83">
                <a:extLst>
                  <a:ext uri="{FF2B5EF4-FFF2-40B4-BE49-F238E27FC236}">
                    <a16:creationId xmlns:a16="http://schemas.microsoft.com/office/drawing/2014/main" id="{9CE57B52-F8C4-AF41-9E2F-70E81ABFC13E}"/>
                  </a:ext>
                </a:extLst>
              </p:cNvPr>
              <p:cNvSpPr/>
              <p:nvPr/>
            </p:nvSpPr>
            <p:spPr>
              <a:xfrm>
                <a:off x="9512776" y="4712093"/>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84" name="Oval 83">
                <a:extLst>
                  <a:ext uri="{FF2B5EF4-FFF2-40B4-BE49-F238E27FC236}">
                    <a16:creationId xmlns:a16="http://schemas.microsoft.com/office/drawing/2014/main" id="{9CE57B52-F8C4-AF41-9E2F-70E81ABFC13E}"/>
                  </a:ext>
                </a:extLst>
              </p:cNvPr>
              <p:cNvSpPr>
                <a:spLocks noRot="1" noChangeAspect="1" noMove="1" noResize="1" noEditPoints="1" noAdjustHandles="1" noChangeArrowheads="1" noChangeShapeType="1" noTextEdit="1"/>
              </p:cNvSpPr>
              <p:nvPr/>
            </p:nvSpPr>
            <p:spPr>
              <a:xfrm>
                <a:off x="9512776" y="4712093"/>
                <a:ext cx="290146" cy="290146"/>
              </a:xfrm>
              <a:prstGeom prst="ellipse">
                <a:avLst/>
              </a:prstGeom>
              <a:blipFill>
                <a:blip r:embed="rId9"/>
                <a:stretch>
                  <a:fillRect/>
                </a:stretch>
              </a:blipFill>
              <a:ln>
                <a:solidFill>
                  <a:schemeClr val="tx1"/>
                </a:solidFill>
              </a:ln>
            </p:spPr>
            <p:txBody>
              <a:bodyPr/>
              <a:lstStyle/>
              <a:p>
                <a:r>
                  <a:rPr lang="en-GB">
                    <a:noFill/>
                  </a:rPr>
                  <a:t> </a:t>
                </a:r>
              </a:p>
            </p:txBody>
          </p:sp>
        </mc:Fallback>
      </mc:AlternateContent>
      <p:cxnSp>
        <p:nvCxnSpPr>
          <p:cNvPr id="85" name="Straight Arrow Connector 84">
            <a:extLst>
              <a:ext uri="{FF2B5EF4-FFF2-40B4-BE49-F238E27FC236}">
                <a16:creationId xmlns:a16="http://schemas.microsoft.com/office/drawing/2014/main" id="{1AE0ED47-946E-5843-A5B4-FAB3916CB99F}"/>
              </a:ext>
            </a:extLst>
          </p:cNvPr>
          <p:cNvCxnSpPr>
            <a:cxnSpLocks/>
            <a:stCxn id="84" idx="3"/>
            <a:endCxn id="78" idx="0"/>
          </p:cNvCxnSpPr>
          <p:nvPr/>
        </p:nvCxnSpPr>
        <p:spPr>
          <a:xfrm flipH="1">
            <a:off x="9110347" y="4959748"/>
            <a:ext cx="444921" cy="6691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Straight Arrow Connector 85">
            <a:extLst>
              <a:ext uri="{FF2B5EF4-FFF2-40B4-BE49-F238E27FC236}">
                <a16:creationId xmlns:a16="http://schemas.microsoft.com/office/drawing/2014/main" id="{0982DCCF-9D46-D745-BE6A-C23757C15EBD}"/>
              </a:ext>
            </a:extLst>
          </p:cNvPr>
          <p:cNvCxnSpPr>
            <a:cxnSpLocks/>
            <a:stCxn id="84" idx="5"/>
            <a:endCxn id="92" idx="0"/>
          </p:cNvCxnSpPr>
          <p:nvPr/>
        </p:nvCxnSpPr>
        <p:spPr>
          <a:xfrm>
            <a:off x="9760432" y="4959748"/>
            <a:ext cx="447555" cy="2056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7" name="Rectangle 86">
                <a:extLst>
                  <a:ext uri="{FF2B5EF4-FFF2-40B4-BE49-F238E27FC236}">
                    <a16:creationId xmlns:a16="http://schemas.microsoft.com/office/drawing/2014/main" id="{E66E5B61-54C4-B146-ADB2-1E9023C3F965}"/>
                  </a:ext>
                </a:extLst>
              </p:cNvPr>
              <p:cNvSpPr/>
              <p:nvPr/>
            </p:nvSpPr>
            <p:spPr>
              <a:xfrm>
                <a:off x="9637153" y="5628914"/>
                <a:ext cx="21749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chemeClr val="accent6"/>
                          </a:solidFill>
                          <a:latin typeface="Cambria Math" panose="02040503050406030204" pitchFamily="18" charset="0"/>
                        </a:rPr>
                        <m:t>3</m:t>
                      </m:r>
                    </m:oMath>
                  </m:oMathPara>
                </a14:m>
                <a:endParaRPr lang="en-GB" dirty="0">
                  <a:solidFill>
                    <a:schemeClr val="accent6"/>
                  </a:solidFill>
                </a:endParaRPr>
              </a:p>
            </p:txBody>
          </p:sp>
        </mc:Choice>
        <mc:Fallback xmlns="">
          <p:sp>
            <p:nvSpPr>
              <p:cNvPr id="87" name="Rectangle 86">
                <a:extLst>
                  <a:ext uri="{FF2B5EF4-FFF2-40B4-BE49-F238E27FC236}">
                    <a16:creationId xmlns:a16="http://schemas.microsoft.com/office/drawing/2014/main" id="{E66E5B61-54C4-B146-ADB2-1E9023C3F965}"/>
                  </a:ext>
                </a:extLst>
              </p:cNvPr>
              <p:cNvSpPr>
                <a:spLocks noRot="1" noChangeAspect="1" noMove="1" noResize="1" noEditPoints="1" noAdjustHandles="1" noChangeArrowheads="1" noChangeShapeType="1" noTextEdit="1"/>
              </p:cNvSpPr>
              <p:nvPr/>
            </p:nvSpPr>
            <p:spPr>
              <a:xfrm>
                <a:off x="9637153" y="5628914"/>
                <a:ext cx="217491" cy="276999"/>
              </a:xfrm>
              <a:prstGeom prst="rect">
                <a:avLst/>
              </a:prstGeom>
              <a:blipFill>
                <a:blip r:embed="rId10"/>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8" name="Rectangle 87">
                <a:extLst>
                  <a:ext uri="{FF2B5EF4-FFF2-40B4-BE49-F238E27FC236}">
                    <a16:creationId xmlns:a16="http://schemas.microsoft.com/office/drawing/2014/main" id="{474CF771-6CC8-E44E-9F9B-575DCA7EFE32}"/>
                  </a:ext>
                </a:extLst>
              </p:cNvPr>
              <p:cNvSpPr/>
              <p:nvPr/>
            </p:nvSpPr>
            <p:spPr>
              <a:xfrm>
                <a:off x="10568547" y="5626841"/>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smtClean="0">
                          <a:solidFill>
                            <a:schemeClr val="accent6"/>
                          </a:solidFill>
                          <a:latin typeface="Cambria Math" panose="02040503050406030204" pitchFamily="18" charset="0"/>
                          <a:ea typeface="Cambria Math" panose="02040503050406030204" pitchFamily="18" charset="0"/>
                        </a:rPr>
                        <m:t>1</m:t>
                      </m:r>
                    </m:oMath>
                  </m:oMathPara>
                </a14:m>
                <a:endParaRPr lang="en-GB" dirty="0">
                  <a:solidFill>
                    <a:schemeClr val="accent6"/>
                  </a:solidFill>
                </a:endParaRPr>
              </a:p>
            </p:txBody>
          </p:sp>
        </mc:Choice>
        <mc:Fallback xmlns="">
          <p:sp>
            <p:nvSpPr>
              <p:cNvPr id="88" name="Rectangle 87">
                <a:extLst>
                  <a:ext uri="{FF2B5EF4-FFF2-40B4-BE49-F238E27FC236}">
                    <a16:creationId xmlns:a16="http://schemas.microsoft.com/office/drawing/2014/main" id="{474CF771-6CC8-E44E-9F9B-575DCA7EFE32}"/>
                  </a:ext>
                </a:extLst>
              </p:cNvPr>
              <p:cNvSpPr>
                <a:spLocks noRot="1" noChangeAspect="1" noMove="1" noResize="1" noEditPoints="1" noAdjustHandles="1" noChangeArrowheads="1" noChangeShapeType="1" noTextEdit="1"/>
              </p:cNvSpPr>
              <p:nvPr/>
            </p:nvSpPr>
            <p:spPr>
              <a:xfrm>
                <a:off x="10568547" y="5626841"/>
                <a:ext cx="217490" cy="276999"/>
              </a:xfrm>
              <a:prstGeom prst="rect">
                <a:avLst/>
              </a:prstGeom>
              <a:blipFill>
                <a:blip r:embed="rId11"/>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9" name="Oval 88">
                <a:extLst>
                  <a:ext uri="{FF2B5EF4-FFF2-40B4-BE49-F238E27FC236}">
                    <a16:creationId xmlns:a16="http://schemas.microsoft.com/office/drawing/2014/main" id="{A93CB091-3509-E243-9BE6-A3D80E5F7C1F}"/>
                  </a:ext>
                </a:extLst>
              </p:cNvPr>
              <p:cNvSpPr/>
              <p:nvPr/>
            </p:nvSpPr>
            <p:spPr>
              <a:xfrm>
                <a:off x="10967351" y="516538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89" name="Oval 88">
                <a:extLst>
                  <a:ext uri="{FF2B5EF4-FFF2-40B4-BE49-F238E27FC236}">
                    <a16:creationId xmlns:a16="http://schemas.microsoft.com/office/drawing/2014/main" id="{A93CB091-3509-E243-9BE6-A3D80E5F7C1F}"/>
                  </a:ext>
                </a:extLst>
              </p:cNvPr>
              <p:cNvSpPr>
                <a:spLocks noRot="1" noChangeAspect="1" noMove="1" noResize="1" noEditPoints="1" noAdjustHandles="1" noChangeArrowheads="1" noChangeShapeType="1" noTextEdit="1"/>
              </p:cNvSpPr>
              <p:nvPr/>
            </p:nvSpPr>
            <p:spPr>
              <a:xfrm>
                <a:off x="10967351" y="5165384"/>
                <a:ext cx="290146" cy="290146"/>
              </a:xfrm>
              <a:prstGeom prst="ellipse">
                <a:avLst/>
              </a:prstGeom>
              <a:blipFill>
                <a:blip r:embed="rId12"/>
                <a:stretch>
                  <a:fillRect/>
                </a:stretch>
              </a:blipFill>
              <a:ln>
                <a:solidFill>
                  <a:schemeClr val="tx1"/>
                </a:solidFill>
              </a:ln>
            </p:spPr>
            <p:txBody>
              <a:bodyPr/>
              <a:lstStyle/>
              <a:p>
                <a:r>
                  <a:rPr lang="en-GB">
                    <a:noFill/>
                  </a:rPr>
                  <a:t> </a:t>
                </a:r>
              </a:p>
            </p:txBody>
          </p:sp>
        </mc:Fallback>
      </mc:AlternateContent>
      <p:cxnSp>
        <p:nvCxnSpPr>
          <p:cNvPr id="90" name="Straight Arrow Connector 89">
            <a:extLst>
              <a:ext uri="{FF2B5EF4-FFF2-40B4-BE49-F238E27FC236}">
                <a16:creationId xmlns:a16="http://schemas.microsoft.com/office/drawing/2014/main" id="{606771AB-9EFA-6A40-ABE3-F6910020423C}"/>
              </a:ext>
            </a:extLst>
          </p:cNvPr>
          <p:cNvCxnSpPr>
            <a:cxnSpLocks/>
            <a:stCxn id="89" idx="3"/>
            <a:endCxn id="88" idx="0"/>
          </p:cNvCxnSpPr>
          <p:nvPr/>
        </p:nvCxnSpPr>
        <p:spPr>
          <a:xfrm flipH="1">
            <a:off x="10677292" y="5413040"/>
            <a:ext cx="332550"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1" name="Straight Arrow Connector 90">
            <a:extLst>
              <a:ext uri="{FF2B5EF4-FFF2-40B4-BE49-F238E27FC236}">
                <a16:creationId xmlns:a16="http://schemas.microsoft.com/office/drawing/2014/main" id="{1D367583-FFE2-6847-A36F-BE5FEAB0F91C}"/>
              </a:ext>
            </a:extLst>
          </p:cNvPr>
          <p:cNvCxnSpPr>
            <a:cxnSpLocks/>
            <a:stCxn id="89" idx="5"/>
            <a:endCxn id="79" idx="0"/>
          </p:cNvCxnSpPr>
          <p:nvPr/>
        </p:nvCxnSpPr>
        <p:spPr>
          <a:xfrm>
            <a:off x="11215006" y="5413040"/>
            <a:ext cx="267428" cy="2158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2" name="Oval 91">
                <a:extLst>
                  <a:ext uri="{FF2B5EF4-FFF2-40B4-BE49-F238E27FC236}">
                    <a16:creationId xmlns:a16="http://schemas.microsoft.com/office/drawing/2014/main" id="{154A38AE-BB17-A242-B16E-6DFDA9FDA8DD}"/>
                  </a:ext>
                </a:extLst>
              </p:cNvPr>
              <p:cNvSpPr/>
              <p:nvPr/>
            </p:nvSpPr>
            <p:spPr>
              <a:xfrm>
                <a:off x="10062913" y="516538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92" name="Oval 91">
                <a:extLst>
                  <a:ext uri="{FF2B5EF4-FFF2-40B4-BE49-F238E27FC236}">
                    <a16:creationId xmlns:a16="http://schemas.microsoft.com/office/drawing/2014/main" id="{154A38AE-BB17-A242-B16E-6DFDA9FDA8DD}"/>
                  </a:ext>
                </a:extLst>
              </p:cNvPr>
              <p:cNvSpPr>
                <a:spLocks noRot="1" noChangeAspect="1" noMove="1" noResize="1" noEditPoints="1" noAdjustHandles="1" noChangeArrowheads="1" noChangeShapeType="1" noTextEdit="1"/>
              </p:cNvSpPr>
              <p:nvPr/>
            </p:nvSpPr>
            <p:spPr>
              <a:xfrm>
                <a:off x="10062913" y="5165384"/>
                <a:ext cx="290146" cy="290146"/>
              </a:xfrm>
              <a:prstGeom prst="ellipse">
                <a:avLst/>
              </a:prstGeom>
              <a:blipFill>
                <a:blip r:embed="rId13"/>
                <a:stretch>
                  <a:fillRect/>
                </a:stretch>
              </a:blipFill>
              <a:ln>
                <a:solidFill>
                  <a:schemeClr val="tx1"/>
                </a:solidFill>
              </a:ln>
            </p:spPr>
            <p:txBody>
              <a:bodyPr/>
              <a:lstStyle/>
              <a:p>
                <a:r>
                  <a:rPr lang="en-GB">
                    <a:noFill/>
                  </a:rPr>
                  <a:t> </a:t>
                </a:r>
              </a:p>
            </p:txBody>
          </p:sp>
        </mc:Fallback>
      </mc:AlternateContent>
      <p:cxnSp>
        <p:nvCxnSpPr>
          <p:cNvPr id="93" name="Straight Arrow Connector 92">
            <a:extLst>
              <a:ext uri="{FF2B5EF4-FFF2-40B4-BE49-F238E27FC236}">
                <a16:creationId xmlns:a16="http://schemas.microsoft.com/office/drawing/2014/main" id="{170BCEC1-590A-6147-8CAA-4B80FB438C8B}"/>
              </a:ext>
            </a:extLst>
          </p:cNvPr>
          <p:cNvCxnSpPr>
            <a:cxnSpLocks/>
            <a:stCxn id="92" idx="3"/>
            <a:endCxn id="87" idx="0"/>
          </p:cNvCxnSpPr>
          <p:nvPr/>
        </p:nvCxnSpPr>
        <p:spPr>
          <a:xfrm flipH="1">
            <a:off x="9745898" y="5413039"/>
            <a:ext cx="359506" cy="21587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A9D31749-5382-6C46-89C6-5F94B22D0190}"/>
              </a:ext>
            </a:extLst>
          </p:cNvPr>
          <p:cNvCxnSpPr>
            <a:cxnSpLocks/>
            <a:stCxn id="92" idx="5"/>
            <a:endCxn id="88" idx="0"/>
          </p:cNvCxnSpPr>
          <p:nvPr/>
        </p:nvCxnSpPr>
        <p:spPr>
          <a:xfrm>
            <a:off x="10310568" y="5413040"/>
            <a:ext cx="366724"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2" name="Rectangle 111">
                <a:extLst>
                  <a:ext uri="{FF2B5EF4-FFF2-40B4-BE49-F238E27FC236}">
                    <a16:creationId xmlns:a16="http://schemas.microsoft.com/office/drawing/2014/main" id="{79E169C7-0D25-E24D-AF5B-8C121D658786}"/>
                  </a:ext>
                </a:extLst>
              </p:cNvPr>
              <p:cNvSpPr/>
              <p:nvPr/>
            </p:nvSpPr>
            <p:spPr>
              <a:xfrm>
                <a:off x="6945418" y="4946573"/>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latin typeface="Cambria Math" panose="02040503050406030204" pitchFamily="18" charset="0"/>
                        </a:rPr>
                        <m:t>2</m:t>
                      </m:r>
                    </m:oMath>
                  </m:oMathPara>
                </a14:m>
                <a:endParaRPr lang="en-GB" sz="1200" dirty="0"/>
              </a:p>
            </p:txBody>
          </p:sp>
        </mc:Choice>
        <mc:Fallback xmlns="">
          <p:sp>
            <p:nvSpPr>
              <p:cNvPr id="112" name="Rectangle 111">
                <a:extLst>
                  <a:ext uri="{FF2B5EF4-FFF2-40B4-BE49-F238E27FC236}">
                    <a16:creationId xmlns:a16="http://schemas.microsoft.com/office/drawing/2014/main" id="{79E169C7-0D25-E24D-AF5B-8C121D658786}"/>
                  </a:ext>
                </a:extLst>
              </p:cNvPr>
              <p:cNvSpPr>
                <a:spLocks noRot="1" noChangeAspect="1" noMove="1" noResize="1" noEditPoints="1" noAdjustHandles="1" noChangeArrowheads="1" noChangeShapeType="1" noTextEdit="1"/>
              </p:cNvSpPr>
              <p:nvPr/>
            </p:nvSpPr>
            <p:spPr>
              <a:xfrm>
                <a:off x="6945418" y="4946573"/>
                <a:ext cx="304891" cy="27699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3" name="Rectangle 112">
                <a:extLst>
                  <a:ext uri="{FF2B5EF4-FFF2-40B4-BE49-F238E27FC236}">
                    <a16:creationId xmlns:a16="http://schemas.microsoft.com/office/drawing/2014/main" id="{A7CD9D13-5003-2444-AED2-DBE0400C08BB}"/>
                  </a:ext>
                </a:extLst>
              </p:cNvPr>
              <p:cNvSpPr/>
              <p:nvPr/>
            </p:nvSpPr>
            <p:spPr>
              <a:xfrm>
                <a:off x="6347464" y="4487973"/>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latin typeface="Cambria Math" panose="02040503050406030204" pitchFamily="18" charset="0"/>
                        </a:rPr>
                        <m:t>2</m:t>
                      </m:r>
                    </m:oMath>
                  </m:oMathPara>
                </a14:m>
                <a:endParaRPr lang="en-GB" sz="1200" dirty="0"/>
              </a:p>
            </p:txBody>
          </p:sp>
        </mc:Choice>
        <mc:Fallback xmlns="">
          <p:sp>
            <p:nvSpPr>
              <p:cNvPr id="113" name="Rectangle 112">
                <a:extLst>
                  <a:ext uri="{FF2B5EF4-FFF2-40B4-BE49-F238E27FC236}">
                    <a16:creationId xmlns:a16="http://schemas.microsoft.com/office/drawing/2014/main" id="{A7CD9D13-5003-2444-AED2-DBE0400C08BB}"/>
                  </a:ext>
                </a:extLst>
              </p:cNvPr>
              <p:cNvSpPr>
                <a:spLocks noRot="1" noChangeAspect="1" noMove="1" noResize="1" noEditPoints="1" noAdjustHandles="1" noChangeArrowheads="1" noChangeShapeType="1" noTextEdit="1"/>
              </p:cNvSpPr>
              <p:nvPr/>
            </p:nvSpPr>
            <p:spPr>
              <a:xfrm>
                <a:off x="6347464" y="4487973"/>
                <a:ext cx="304891" cy="276999"/>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4" name="Rectangle 113">
                <a:extLst>
                  <a:ext uri="{FF2B5EF4-FFF2-40B4-BE49-F238E27FC236}">
                    <a16:creationId xmlns:a16="http://schemas.microsoft.com/office/drawing/2014/main" id="{DA48DFBC-D464-4E4F-93F6-1C5EE5B50FEC}"/>
                  </a:ext>
                </a:extLst>
              </p:cNvPr>
              <p:cNvSpPr/>
              <p:nvPr/>
            </p:nvSpPr>
            <p:spPr>
              <a:xfrm>
                <a:off x="7889260" y="4946572"/>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latin typeface="Cambria Math" panose="02040503050406030204" pitchFamily="18" charset="0"/>
                        </a:rPr>
                        <m:t>1</m:t>
                      </m:r>
                    </m:oMath>
                  </m:oMathPara>
                </a14:m>
                <a:endParaRPr lang="en-GB" sz="1200" dirty="0"/>
              </a:p>
            </p:txBody>
          </p:sp>
        </mc:Choice>
        <mc:Fallback xmlns="">
          <p:sp>
            <p:nvSpPr>
              <p:cNvPr id="114" name="Rectangle 113">
                <a:extLst>
                  <a:ext uri="{FF2B5EF4-FFF2-40B4-BE49-F238E27FC236}">
                    <a16:creationId xmlns:a16="http://schemas.microsoft.com/office/drawing/2014/main" id="{DA48DFBC-D464-4E4F-93F6-1C5EE5B50FEC}"/>
                  </a:ext>
                </a:extLst>
              </p:cNvPr>
              <p:cNvSpPr>
                <a:spLocks noRot="1" noChangeAspect="1" noMove="1" noResize="1" noEditPoints="1" noAdjustHandles="1" noChangeArrowheads="1" noChangeShapeType="1" noTextEdit="1"/>
              </p:cNvSpPr>
              <p:nvPr/>
            </p:nvSpPr>
            <p:spPr>
              <a:xfrm>
                <a:off x="7889260" y="4946572"/>
                <a:ext cx="304891" cy="276999"/>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5" name="Rectangle 114">
                <a:extLst>
                  <a:ext uri="{FF2B5EF4-FFF2-40B4-BE49-F238E27FC236}">
                    <a16:creationId xmlns:a16="http://schemas.microsoft.com/office/drawing/2014/main" id="{77D8420B-D03E-5040-B956-1FB7CE4082B9}"/>
                  </a:ext>
                </a:extLst>
              </p:cNvPr>
              <p:cNvSpPr/>
              <p:nvPr/>
            </p:nvSpPr>
            <p:spPr>
              <a:xfrm>
                <a:off x="7189000" y="4047671"/>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latin typeface="Cambria Math" panose="02040503050406030204" pitchFamily="18" charset="0"/>
                        </a:rPr>
                        <m:t>3</m:t>
                      </m:r>
                    </m:oMath>
                  </m:oMathPara>
                </a14:m>
                <a:endParaRPr lang="en-GB" sz="1200" dirty="0"/>
              </a:p>
            </p:txBody>
          </p:sp>
        </mc:Choice>
        <mc:Fallback xmlns="">
          <p:sp>
            <p:nvSpPr>
              <p:cNvPr id="115" name="Rectangle 114">
                <a:extLst>
                  <a:ext uri="{FF2B5EF4-FFF2-40B4-BE49-F238E27FC236}">
                    <a16:creationId xmlns:a16="http://schemas.microsoft.com/office/drawing/2014/main" id="{77D8420B-D03E-5040-B956-1FB7CE4082B9}"/>
                  </a:ext>
                </a:extLst>
              </p:cNvPr>
              <p:cNvSpPr>
                <a:spLocks noRot="1" noChangeAspect="1" noMove="1" noResize="1" noEditPoints="1" noAdjustHandles="1" noChangeArrowheads="1" noChangeShapeType="1" noTextEdit="1"/>
              </p:cNvSpPr>
              <p:nvPr/>
            </p:nvSpPr>
            <p:spPr>
              <a:xfrm>
                <a:off x="7189000" y="4047671"/>
                <a:ext cx="304891"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6" name="Rectangle 115">
                <a:extLst>
                  <a:ext uri="{FF2B5EF4-FFF2-40B4-BE49-F238E27FC236}">
                    <a16:creationId xmlns:a16="http://schemas.microsoft.com/office/drawing/2014/main" id="{6F29D014-54CF-0941-A895-2C0CD87B3F07}"/>
                  </a:ext>
                </a:extLst>
              </p:cNvPr>
              <p:cNvSpPr/>
              <p:nvPr/>
            </p:nvSpPr>
            <p:spPr>
              <a:xfrm>
                <a:off x="7091168" y="3228756"/>
                <a:ext cx="37702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p>
                        <m:sSupPr>
                          <m:ctrlPr>
                            <a:rPr lang="de-DE" sz="1200" i="1">
                              <a:latin typeface="Cambria Math" panose="02040503050406030204" pitchFamily="18" charset="0"/>
                            </a:rPr>
                          </m:ctrlPr>
                        </m:sSupPr>
                        <m:e>
                          <m:r>
                            <a:rPr lang="de-DE" sz="1200" i="1">
                              <a:latin typeface="Cambria Math" panose="02040503050406030204" pitchFamily="18" charset="0"/>
                            </a:rPr>
                            <m:t>3</m:t>
                          </m:r>
                        </m:e>
                        <m:sup>
                          <m:r>
                            <a:rPr lang="de-DE" sz="1200" i="1">
                              <a:latin typeface="Cambria Math" panose="02040503050406030204" pitchFamily="18" charset="0"/>
                            </a:rPr>
                            <m:t>2</m:t>
                          </m:r>
                        </m:sup>
                      </m:sSup>
                    </m:oMath>
                  </m:oMathPara>
                </a14:m>
                <a:endParaRPr lang="en-GB" sz="1200" dirty="0"/>
              </a:p>
            </p:txBody>
          </p:sp>
        </mc:Choice>
        <mc:Fallback xmlns="">
          <p:sp>
            <p:nvSpPr>
              <p:cNvPr id="116" name="Rectangle 115">
                <a:extLst>
                  <a:ext uri="{FF2B5EF4-FFF2-40B4-BE49-F238E27FC236}">
                    <a16:creationId xmlns:a16="http://schemas.microsoft.com/office/drawing/2014/main" id="{6F29D014-54CF-0941-A895-2C0CD87B3F07}"/>
                  </a:ext>
                </a:extLst>
              </p:cNvPr>
              <p:cNvSpPr>
                <a:spLocks noRot="1" noChangeAspect="1" noMove="1" noResize="1" noEditPoints="1" noAdjustHandles="1" noChangeArrowheads="1" noChangeShapeType="1" noTextEdit="1"/>
              </p:cNvSpPr>
              <p:nvPr/>
            </p:nvSpPr>
            <p:spPr>
              <a:xfrm>
                <a:off x="7091168" y="3228756"/>
                <a:ext cx="377026" cy="276999"/>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7" name="Oval 116">
                <a:extLst>
                  <a:ext uri="{FF2B5EF4-FFF2-40B4-BE49-F238E27FC236}">
                    <a16:creationId xmlns:a16="http://schemas.microsoft.com/office/drawing/2014/main" id="{96EA9128-EFD3-8346-81B9-1B8F09C135C4}"/>
                  </a:ext>
                </a:extLst>
              </p:cNvPr>
              <p:cNvSpPr/>
              <p:nvPr/>
            </p:nvSpPr>
            <p:spPr>
              <a:xfrm>
                <a:off x="7096173" y="4252895"/>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117" name="Oval 116">
                <a:extLst>
                  <a:ext uri="{FF2B5EF4-FFF2-40B4-BE49-F238E27FC236}">
                    <a16:creationId xmlns:a16="http://schemas.microsoft.com/office/drawing/2014/main" id="{96EA9128-EFD3-8346-81B9-1B8F09C135C4}"/>
                  </a:ext>
                </a:extLst>
              </p:cNvPr>
              <p:cNvSpPr>
                <a:spLocks noRot="1" noChangeAspect="1" noMove="1" noResize="1" noEditPoints="1" noAdjustHandles="1" noChangeArrowheads="1" noChangeShapeType="1" noTextEdit="1"/>
              </p:cNvSpPr>
              <p:nvPr/>
            </p:nvSpPr>
            <p:spPr>
              <a:xfrm>
                <a:off x="7096173" y="4252895"/>
                <a:ext cx="290146" cy="290146"/>
              </a:xfrm>
              <a:prstGeom prst="ellipse">
                <a:avLst/>
              </a:prstGeom>
              <a:blipFill>
                <a:blip r:embed="rId1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8" name="Rectangle 117">
                <a:extLst>
                  <a:ext uri="{FF2B5EF4-FFF2-40B4-BE49-F238E27FC236}">
                    <a16:creationId xmlns:a16="http://schemas.microsoft.com/office/drawing/2014/main" id="{27BDCF0B-F368-3548-81FF-CD9870DB4A22}"/>
                  </a:ext>
                </a:extLst>
              </p:cNvPr>
              <p:cNvSpPr/>
              <p:nvPr/>
            </p:nvSpPr>
            <p:spPr>
              <a:xfrm>
                <a:off x="5786863" y="5623609"/>
                <a:ext cx="54867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118" name="Rectangle 117">
                <a:extLst>
                  <a:ext uri="{FF2B5EF4-FFF2-40B4-BE49-F238E27FC236}">
                    <a16:creationId xmlns:a16="http://schemas.microsoft.com/office/drawing/2014/main" id="{27BDCF0B-F368-3548-81FF-CD9870DB4A22}"/>
                  </a:ext>
                </a:extLst>
              </p:cNvPr>
              <p:cNvSpPr>
                <a:spLocks noRot="1" noChangeAspect="1" noMove="1" noResize="1" noEditPoints="1" noAdjustHandles="1" noChangeArrowheads="1" noChangeShapeType="1" noTextEdit="1"/>
              </p:cNvSpPr>
              <p:nvPr/>
            </p:nvSpPr>
            <p:spPr>
              <a:xfrm>
                <a:off x="5786863" y="5623609"/>
                <a:ext cx="548671" cy="276999"/>
              </a:xfrm>
              <a:prstGeom prst="rect">
                <a:avLst/>
              </a:prstGeom>
              <a:blipFill>
                <a:blip r:embed="rId2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9" name="Rectangle 118">
                <a:extLst>
                  <a:ext uri="{FF2B5EF4-FFF2-40B4-BE49-F238E27FC236}">
                    <a16:creationId xmlns:a16="http://schemas.microsoft.com/office/drawing/2014/main" id="{2A25B314-4D23-B447-BEBA-6C6D8B0AA6A4}"/>
                  </a:ext>
                </a:extLst>
              </p:cNvPr>
              <p:cNvSpPr/>
              <p:nvPr/>
            </p:nvSpPr>
            <p:spPr>
              <a:xfrm>
                <a:off x="7976067" y="5623609"/>
                <a:ext cx="71923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119" name="Rectangle 118">
                <a:extLst>
                  <a:ext uri="{FF2B5EF4-FFF2-40B4-BE49-F238E27FC236}">
                    <a16:creationId xmlns:a16="http://schemas.microsoft.com/office/drawing/2014/main" id="{2A25B314-4D23-B447-BEBA-6C6D8B0AA6A4}"/>
                  </a:ext>
                </a:extLst>
              </p:cNvPr>
              <p:cNvSpPr>
                <a:spLocks noRot="1" noChangeAspect="1" noMove="1" noResize="1" noEditPoints="1" noAdjustHandles="1" noChangeArrowheads="1" noChangeShapeType="1" noTextEdit="1"/>
              </p:cNvSpPr>
              <p:nvPr/>
            </p:nvSpPr>
            <p:spPr>
              <a:xfrm>
                <a:off x="7976067" y="5623609"/>
                <a:ext cx="719231" cy="276999"/>
              </a:xfrm>
              <a:prstGeom prst="rect">
                <a:avLst/>
              </a:prstGeom>
              <a:blipFill>
                <a:blip r:embed="rId21"/>
                <a:stretch>
                  <a:fillRect/>
                </a:stretch>
              </a:blipFill>
              <a:ln>
                <a:solidFill>
                  <a:schemeClr val="tx1"/>
                </a:solidFill>
              </a:ln>
            </p:spPr>
            <p:txBody>
              <a:bodyPr/>
              <a:lstStyle/>
              <a:p>
                <a:r>
                  <a:rPr lang="en-GB">
                    <a:noFill/>
                  </a:rPr>
                  <a:t> </a:t>
                </a:r>
              </a:p>
            </p:txBody>
          </p:sp>
        </mc:Fallback>
      </mc:AlternateContent>
      <p:cxnSp>
        <p:nvCxnSpPr>
          <p:cNvPr id="120" name="Straight Arrow Connector 119">
            <a:extLst>
              <a:ext uri="{FF2B5EF4-FFF2-40B4-BE49-F238E27FC236}">
                <a16:creationId xmlns:a16="http://schemas.microsoft.com/office/drawing/2014/main" id="{E8187753-70F7-6943-95D6-979F83A1E148}"/>
              </a:ext>
            </a:extLst>
          </p:cNvPr>
          <p:cNvCxnSpPr>
            <a:cxnSpLocks/>
            <a:stCxn id="117" idx="3"/>
            <a:endCxn id="124" idx="0"/>
          </p:cNvCxnSpPr>
          <p:nvPr/>
        </p:nvCxnSpPr>
        <p:spPr>
          <a:xfrm flipH="1">
            <a:off x="6521492" y="4500551"/>
            <a:ext cx="617173" cy="2062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Straight Arrow Connector 120">
            <a:extLst>
              <a:ext uri="{FF2B5EF4-FFF2-40B4-BE49-F238E27FC236}">
                <a16:creationId xmlns:a16="http://schemas.microsoft.com/office/drawing/2014/main" id="{9303543A-1BA3-B84F-BB80-320CCF6A879F}"/>
              </a:ext>
            </a:extLst>
          </p:cNvPr>
          <p:cNvCxnSpPr>
            <a:cxnSpLocks/>
            <a:stCxn id="117" idx="5"/>
            <a:endCxn id="129" idx="0"/>
          </p:cNvCxnSpPr>
          <p:nvPr/>
        </p:nvCxnSpPr>
        <p:spPr>
          <a:xfrm>
            <a:off x="7343828" y="4500550"/>
            <a:ext cx="632238" cy="6595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2" name="Oval 121">
                <a:extLst>
                  <a:ext uri="{FF2B5EF4-FFF2-40B4-BE49-F238E27FC236}">
                    <a16:creationId xmlns:a16="http://schemas.microsoft.com/office/drawing/2014/main" id="{67B3E8C6-9299-FD42-90FD-0EF65E9B1329}"/>
                  </a:ext>
                </a:extLst>
              </p:cNvPr>
              <p:cNvSpPr/>
              <p:nvPr/>
            </p:nvSpPr>
            <p:spPr>
              <a:xfrm>
                <a:off x="6718730" y="3490099"/>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𝑋</m:t>
                      </m:r>
                    </m:oMath>
                    <m:oMath xmlns:m="http://schemas.openxmlformats.org/officeDocument/2006/math">
                      <m:r>
                        <a:rPr lang="de-DE" sz="1100" i="1">
                          <a:solidFill>
                            <a:schemeClr val="accent1"/>
                          </a:solidFill>
                          <a:latin typeface="Cambria Math" panose="02040503050406030204" pitchFamily="18" charset="0"/>
                          <a:ea typeface="Cambria Math" panose="02040503050406030204" pitchFamily="18" charset="0"/>
                        </a:rPr>
                        <m:t>𝑋</m:t>
                      </m:r>
                      <m:r>
                        <a:rPr lang="de-DE" sz="1100" i="1">
                          <a:solidFill>
                            <a:schemeClr val="accent1"/>
                          </a:solidFill>
                          <a:latin typeface="Cambria Math" panose="02040503050406030204" pitchFamily="18" charset="0"/>
                          <a:ea typeface="Cambria Math" panose="02040503050406030204" pitchFamily="18" charset="0"/>
                        </a:rPr>
                        <m:t>∈</m:t>
                      </m:r>
                      <m:r>
                        <m:rPr>
                          <m:nor/>
                        </m:rPr>
                        <a:rPr lang="de-DE" sz="1100">
                          <a:solidFill>
                            <a:schemeClr val="accent1"/>
                          </a:solidFill>
                          <a:latin typeface="Cambria Math" panose="02040503050406030204" pitchFamily="18" charset="0"/>
                          <a:ea typeface="Cambria Math" panose="02040503050406030204" pitchFamily="18" charset="0"/>
                        </a:rPr>
                        <m:t>People</m:t>
                      </m:r>
                    </m:oMath>
                  </m:oMathPara>
                </a14:m>
                <a:endParaRPr lang="en-GB" dirty="0">
                  <a:solidFill>
                    <a:schemeClr val="accent1"/>
                  </a:solidFill>
                </a:endParaRPr>
              </a:p>
            </p:txBody>
          </p:sp>
        </mc:Choice>
        <mc:Fallback xmlns="">
          <p:sp>
            <p:nvSpPr>
              <p:cNvPr id="122" name="Oval 121">
                <a:extLst>
                  <a:ext uri="{FF2B5EF4-FFF2-40B4-BE49-F238E27FC236}">
                    <a16:creationId xmlns:a16="http://schemas.microsoft.com/office/drawing/2014/main" id="{67B3E8C6-9299-FD42-90FD-0EF65E9B1329}"/>
                  </a:ext>
                </a:extLst>
              </p:cNvPr>
              <p:cNvSpPr>
                <a:spLocks noRot="1" noChangeAspect="1" noMove="1" noResize="1" noEditPoints="1" noAdjustHandles="1" noChangeArrowheads="1" noChangeShapeType="1" noTextEdit="1"/>
              </p:cNvSpPr>
              <p:nvPr/>
            </p:nvSpPr>
            <p:spPr>
              <a:xfrm>
                <a:off x="6718730" y="3490099"/>
                <a:ext cx="1045033" cy="559089"/>
              </a:xfrm>
              <a:prstGeom prst="ellipse">
                <a:avLst/>
              </a:prstGeom>
              <a:blipFill>
                <a:blip r:embed="rId22"/>
                <a:stretch>
                  <a:fillRect/>
                </a:stretch>
              </a:blipFill>
              <a:ln>
                <a:solidFill>
                  <a:schemeClr val="tx1"/>
                </a:solidFill>
              </a:ln>
            </p:spPr>
            <p:txBody>
              <a:bodyPr/>
              <a:lstStyle/>
              <a:p>
                <a:r>
                  <a:rPr lang="en-GB">
                    <a:noFill/>
                  </a:rPr>
                  <a:t> </a:t>
                </a:r>
              </a:p>
            </p:txBody>
          </p:sp>
        </mc:Fallback>
      </mc:AlternateContent>
      <p:cxnSp>
        <p:nvCxnSpPr>
          <p:cNvPr id="123" name="Straight Arrow Connector 122">
            <a:extLst>
              <a:ext uri="{FF2B5EF4-FFF2-40B4-BE49-F238E27FC236}">
                <a16:creationId xmlns:a16="http://schemas.microsoft.com/office/drawing/2014/main" id="{EF4B8FDC-85B5-1442-9D44-8369FEBA8BD7}"/>
              </a:ext>
            </a:extLst>
          </p:cNvPr>
          <p:cNvCxnSpPr>
            <a:stCxn id="122" idx="4"/>
            <a:endCxn id="117" idx="0"/>
          </p:cNvCxnSpPr>
          <p:nvPr/>
        </p:nvCxnSpPr>
        <p:spPr>
          <a:xfrm>
            <a:off x="7241246" y="4049187"/>
            <a:ext cx="0" cy="20370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4" name="Oval 123">
                <a:extLst>
                  <a:ext uri="{FF2B5EF4-FFF2-40B4-BE49-F238E27FC236}">
                    <a16:creationId xmlns:a16="http://schemas.microsoft.com/office/drawing/2014/main" id="{75CCA8DE-17C8-C342-B1FD-2943266B0107}"/>
                  </a:ext>
                </a:extLst>
              </p:cNvPr>
              <p:cNvSpPr/>
              <p:nvPr/>
            </p:nvSpPr>
            <p:spPr>
              <a:xfrm>
                <a:off x="6376418" y="4706787"/>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24" name="Oval 123">
                <a:extLst>
                  <a:ext uri="{FF2B5EF4-FFF2-40B4-BE49-F238E27FC236}">
                    <a16:creationId xmlns:a16="http://schemas.microsoft.com/office/drawing/2014/main" id="{75CCA8DE-17C8-C342-B1FD-2943266B0107}"/>
                  </a:ext>
                </a:extLst>
              </p:cNvPr>
              <p:cNvSpPr>
                <a:spLocks noRot="1" noChangeAspect="1" noMove="1" noResize="1" noEditPoints="1" noAdjustHandles="1" noChangeArrowheads="1" noChangeShapeType="1" noTextEdit="1"/>
              </p:cNvSpPr>
              <p:nvPr/>
            </p:nvSpPr>
            <p:spPr>
              <a:xfrm>
                <a:off x="6376418" y="4706787"/>
                <a:ext cx="290146" cy="290146"/>
              </a:xfrm>
              <a:prstGeom prst="ellipse">
                <a:avLst/>
              </a:prstGeom>
              <a:blipFill>
                <a:blip r:embed="rId23"/>
                <a:stretch>
                  <a:fillRect/>
                </a:stretch>
              </a:blipFill>
              <a:ln>
                <a:solidFill>
                  <a:schemeClr val="tx1"/>
                </a:solidFill>
              </a:ln>
            </p:spPr>
            <p:txBody>
              <a:bodyPr/>
              <a:lstStyle/>
              <a:p>
                <a:r>
                  <a:rPr lang="en-GB">
                    <a:noFill/>
                  </a:rPr>
                  <a:t> </a:t>
                </a:r>
              </a:p>
            </p:txBody>
          </p:sp>
        </mc:Fallback>
      </mc:AlternateContent>
      <p:cxnSp>
        <p:nvCxnSpPr>
          <p:cNvPr id="125" name="Straight Arrow Connector 124">
            <a:extLst>
              <a:ext uri="{FF2B5EF4-FFF2-40B4-BE49-F238E27FC236}">
                <a16:creationId xmlns:a16="http://schemas.microsoft.com/office/drawing/2014/main" id="{86027408-51FD-A740-86B5-D2D88244EF30}"/>
              </a:ext>
            </a:extLst>
          </p:cNvPr>
          <p:cNvCxnSpPr>
            <a:cxnSpLocks/>
            <a:stCxn id="124" idx="3"/>
            <a:endCxn id="118" idx="0"/>
          </p:cNvCxnSpPr>
          <p:nvPr/>
        </p:nvCxnSpPr>
        <p:spPr>
          <a:xfrm flipH="1">
            <a:off x="6061199" y="4954442"/>
            <a:ext cx="357711" cy="6691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40571E3D-3E2F-4845-9A25-40B473B0B106}"/>
              </a:ext>
            </a:extLst>
          </p:cNvPr>
          <p:cNvCxnSpPr>
            <a:cxnSpLocks/>
            <a:stCxn id="124" idx="5"/>
            <a:endCxn id="132" idx="0"/>
          </p:cNvCxnSpPr>
          <p:nvPr/>
        </p:nvCxnSpPr>
        <p:spPr>
          <a:xfrm>
            <a:off x="6624074" y="4954442"/>
            <a:ext cx="447555" cy="2056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7" name="Rectangle 126">
                <a:extLst>
                  <a:ext uri="{FF2B5EF4-FFF2-40B4-BE49-F238E27FC236}">
                    <a16:creationId xmlns:a16="http://schemas.microsoft.com/office/drawing/2014/main" id="{422C314E-03B8-D34C-BE4E-18948025C2ED}"/>
                  </a:ext>
                </a:extLst>
              </p:cNvPr>
              <p:cNvSpPr/>
              <p:nvPr/>
            </p:nvSpPr>
            <p:spPr>
              <a:xfrm>
                <a:off x="6422413" y="5623608"/>
                <a:ext cx="546106"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127" name="Rectangle 126">
                <a:extLst>
                  <a:ext uri="{FF2B5EF4-FFF2-40B4-BE49-F238E27FC236}">
                    <a16:creationId xmlns:a16="http://schemas.microsoft.com/office/drawing/2014/main" id="{422C314E-03B8-D34C-BE4E-18948025C2ED}"/>
                  </a:ext>
                </a:extLst>
              </p:cNvPr>
              <p:cNvSpPr>
                <a:spLocks noRot="1" noChangeAspect="1" noMove="1" noResize="1" noEditPoints="1" noAdjustHandles="1" noChangeArrowheads="1" noChangeShapeType="1" noTextEdit="1"/>
              </p:cNvSpPr>
              <p:nvPr/>
            </p:nvSpPr>
            <p:spPr>
              <a:xfrm>
                <a:off x="6422413" y="5623608"/>
                <a:ext cx="546106" cy="276999"/>
              </a:xfrm>
              <a:prstGeom prst="rect">
                <a:avLst/>
              </a:prstGeom>
              <a:blipFill>
                <a:blip r:embed="rId2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8" name="Rectangle 127">
                <a:extLst>
                  <a:ext uri="{FF2B5EF4-FFF2-40B4-BE49-F238E27FC236}">
                    <a16:creationId xmlns:a16="http://schemas.microsoft.com/office/drawing/2014/main" id="{72BFF6E5-29DE-314C-9CC0-27366BE60DE8}"/>
                  </a:ext>
                </a:extLst>
              </p:cNvPr>
              <p:cNvSpPr/>
              <p:nvPr/>
            </p:nvSpPr>
            <p:spPr>
              <a:xfrm>
                <a:off x="7170924" y="5621535"/>
                <a:ext cx="721796"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128" name="Rectangle 127">
                <a:extLst>
                  <a:ext uri="{FF2B5EF4-FFF2-40B4-BE49-F238E27FC236}">
                    <a16:creationId xmlns:a16="http://schemas.microsoft.com/office/drawing/2014/main" id="{72BFF6E5-29DE-314C-9CC0-27366BE60DE8}"/>
                  </a:ext>
                </a:extLst>
              </p:cNvPr>
              <p:cNvSpPr>
                <a:spLocks noRot="1" noChangeAspect="1" noMove="1" noResize="1" noEditPoints="1" noAdjustHandles="1" noChangeArrowheads="1" noChangeShapeType="1" noTextEdit="1"/>
              </p:cNvSpPr>
              <p:nvPr/>
            </p:nvSpPr>
            <p:spPr>
              <a:xfrm>
                <a:off x="7170924" y="5621535"/>
                <a:ext cx="721796" cy="276999"/>
              </a:xfrm>
              <a:prstGeom prst="rect">
                <a:avLst/>
              </a:prstGeom>
              <a:blipFill>
                <a:blip r:embed="rId25"/>
                <a:stretch>
                  <a:fillRect b="-4348"/>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9" name="Oval 128">
                <a:extLst>
                  <a:ext uri="{FF2B5EF4-FFF2-40B4-BE49-F238E27FC236}">
                    <a16:creationId xmlns:a16="http://schemas.microsoft.com/office/drawing/2014/main" id="{FACD8EBE-4F30-624E-9719-291DC8C31CCF}"/>
                  </a:ext>
                </a:extLst>
              </p:cNvPr>
              <p:cNvSpPr/>
              <p:nvPr/>
            </p:nvSpPr>
            <p:spPr>
              <a:xfrm>
                <a:off x="7830993" y="5160078"/>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29" name="Oval 128">
                <a:extLst>
                  <a:ext uri="{FF2B5EF4-FFF2-40B4-BE49-F238E27FC236}">
                    <a16:creationId xmlns:a16="http://schemas.microsoft.com/office/drawing/2014/main" id="{FACD8EBE-4F30-624E-9719-291DC8C31CCF}"/>
                  </a:ext>
                </a:extLst>
              </p:cNvPr>
              <p:cNvSpPr>
                <a:spLocks noRot="1" noChangeAspect="1" noMove="1" noResize="1" noEditPoints="1" noAdjustHandles="1" noChangeArrowheads="1" noChangeShapeType="1" noTextEdit="1"/>
              </p:cNvSpPr>
              <p:nvPr/>
            </p:nvSpPr>
            <p:spPr>
              <a:xfrm>
                <a:off x="7830993" y="5160078"/>
                <a:ext cx="290146" cy="290146"/>
              </a:xfrm>
              <a:prstGeom prst="ellipse">
                <a:avLst/>
              </a:prstGeom>
              <a:blipFill>
                <a:blip r:embed="rId26"/>
                <a:stretch>
                  <a:fillRect/>
                </a:stretch>
              </a:blipFill>
              <a:ln>
                <a:solidFill>
                  <a:schemeClr val="tx1"/>
                </a:solidFill>
              </a:ln>
            </p:spPr>
            <p:txBody>
              <a:bodyPr/>
              <a:lstStyle/>
              <a:p>
                <a:r>
                  <a:rPr lang="en-GB">
                    <a:noFill/>
                  </a:rPr>
                  <a:t> </a:t>
                </a:r>
              </a:p>
            </p:txBody>
          </p:sp>
        </mc:Fallback>
      </mc:AlternateContent>
      <p:cxnSp>
        <p:nvCxnSpPr>
          <p:cNvPr id="130" name="Straight Arrow Connector 129">
            <a:extLst>
              <a:ext uri="{FF2B5EF4-FFF2-40B4-BE49-F238E27FC236}">
                <a16:creationId xmlns:a16="http://schemas.microsoft.com/office/drawing/2014/main" id="{7BBA0F6F-3D7A-6C47-BC5F-E4D929041BFD}"/>
              </a:ext>
            </a:extLst>
          </p:cNvPr>
          <p:cNvCxnSpPr>
            <a:cxnSpLocks/>
            <a:stCxn id="129" idx="3"/>
            <a:endCxn id="128" idx="0"/>
          </p:cNvCxnSpPr>
          <p:nvPr/>
        </p:nvCxnSpPr>
        <p:spPr>
          <a:xfrm flipH="1">
            <a:off x="7531822" y="5407734"/>
            <a:ext cx="341662"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1" name="Straight Arrow Connector 130">
            <a:extLst>
              <a:ext uri="{FF2B5EF4-FFF2-40B4-BE49-F238E27FC236}">
                <a16:creationId xmlns:a16="http://schemas.microsoft.com/office/drawing/2014/main" id="{7F526EF1-1E32-484D-8C95-FB306AF0FEAE}"/>
              </a:ext>
            </a:extLst>
          </p:cNvPr>
          <p:cNvCxnSpPr>
            <a:cxnSpLocks/>
            <a:stCxn id="129" idx="5"/>
            <a:endCxn id="119" idx="0"/>
          </p:cNvCxnSpPr>
          <p:nvPr/>
        </p:nvCxnSpPr>
        <p:spPr>
          <a:xfrm>
            <a:off x="8078648" y="5407734"/>
            <a:ext cx="257034" cy="2158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32" name="Oval 131">
                <a:extLst>
                  <a:ext uri="{FF2B5EF4-FFF2-40B4-BE49-F238E27FC236}">
                    <a16:creationId xmlns:a16="http://schemas.microsoft.com/office/drawing/2014/main" id="{73681F84-BE01-624F-A256-B44B714DBFED}"/>
                  </a:ext>
                </a:extLst>
              </p:cNvPr>
              <p:cNvSpPr/>
              <p:nvPr/>
            </p:nvSpPr>
            <p:spPr>
              <a:xfrm>
                <a:off x="6926555" y="5160078"/>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132" name="Oval 131">
                <a:extLst>
                  <a:ext uri="{FF2B5EF4-FFF2-40B4-BE49-F238E27FC236}">
                    <a16:creationId xmlns:a16="http://schemas.microsoft.com/office/drawing/2014/main" id="{73681F84-BE01-624F-A256-B44B714DBFED}"/>
                  </a:ext>
                </a:extLst>
              </p:cNvPr>
              <p:cNvSpPr>
                <a:spLocks noRot="1" noChangeAspect="1" noMove="1" noResize="1" noEditPoints="1" noAdjustHandles="1" noChangeArrowheads="1" noChangeShapeType="1" noTextEdit="1"/>
              </p:cNvSpPr>
              <p:nvPr/>
            </p:nvSpPr>
            <p:spPr>
              <a:xfrm>
                <a:off x="6926555" y="5160078"/>
                <a:ext cx="290146" cy="290146"/>
              </a:xfrm>
              <a:prstGeom prst="ellipse">
                <a:avLst/>
              </a:prstGeom>
              <a:blipFill>
                <a:blip r:embed="rId27"/>
                <a:stretch>
                  <a:fillRect/>
                </a:stretch>
              </a:blipFill>
              <a:ln>
                <a:solidFill>
                  <a:schemeClr val="tx1"/>
                </a:solidFill>
              </a:ln>
            </p:spPr>
            <p:txBody>
              <a:bodyPr/>
              <a:lstStyle/>
              <a:p>
                <a:r>
                  <a:rPr lang="en-GB">
                    <a:noFill/>
                  </a:rPr>
                  <a:t> </a:t>
                </a:r>
              </a:p>
            </p:txBody>
          </p:sp>
        </mc:Fallback>
      </mc:AlternateContent>
      <p:cxnSp>
        <p:nvCxnSpPr>
          <p:cNvPr id="133" name="Straight Arrow Connector 132">
            <a:extLst>
              <a:ext uri="{FF2B5EF4-FFF2-40B4-BE49-F238E27FC236}">
                <a16:creationId xmlns:a16="http://schemas.microsoft.com/office/drawing/2014/main" id="{5E3685E8-1966-A64D-B188-C72449FA139A}"/>
              </a:ext>
            </a:extLst>
          </p:cNvPr>
          <p:cNvCxnSpPr>
            <a:cxnSpLocks/>
            <a:stCxn id="132" idx="3"/>
            <a:endCxn id="127" idx="0"/>
          </p:cNvCxnSpPr>
          <p:nvPr/>
        </p:nvCxnSpPr>
        <p:spPr>
          <a:xfrm flipH="1">
            <a:off x="6695466" y="5407733"/>
            <a:ext cx="273580" cy="21587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4" name="Straight Arrow Connector 133">
            <a:extLst>
              <a:ext uri="{FF2B5EF4-FFF2-40B4-BE49-F238E27FC236}">
                <a16:creationId xmlns:a16="http://schemas.microsoft.com/office/drawing/2014/main" id="{7A7CEA09-ABC1-C54F-80D1-9DF4776B6720}"/>
              </a:ext>
            </a:extLst>
          </p:cNvPr>
          <p:cNvCxnSpPr>
            <a:cxnSpLocks/>
            <a:stCxn id="132" idx="5"/>
            <a:endCxn id="128" idx="0"/>
          </p:cNvCxnSpPr>
          <p:nvPr/>
        </p:nvCxnSpPr>
        <p:spPr>
          <a:xfrm>
            <a:off x="7174210" y="5407734"/>
            <a:ext cx="357612"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35" name="Rectangle 134">
                <a:extLst>
                  <a:ext uri="{FF2B5EF4-FFF2-40B4-BE49-F238E27FC236}">
                    <a16:creationId xmlns:a16="http://schemas.microsoft.com/office/drawing/2014/main" id="{F97DFA3D-B283-7C4E-9474-1750A9977795}"/>
                  </a:ext>
                </a:extLst>
              </p:cNvPr>
              <p:cNvSpPr/>
              <p:nvPr/>
            </p:nvSpPr>
            <p:spPr>
              <a:xfrm>
                <a:off x="10084159" y="4962658"/>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6"/>
                          </a:solidFill>
                          <a:latin typeface="Cambria Math" panose="02040503050406030204" pitchFamily="18" charset="0"/>
                        </a:rPr>
                        <m:t>4</m:t>
                      </m:r>
                    </m:oMath>
                  </m:oMathPara>
                </a14:m>
                <a:endParaRPr lang="en-GB" sz="1200" dirty="0">
                  <a:solidFill>
                    <a:schemeClr val="accent6"/>
                  </a:solidFill>
                </a:endParaRPr>
              </a:p>
            </p:txBody>
          </p:sp>
        </mc:Choice>
        <mc:Fallback xmlns="">
          <p:sp>
            <p:nvSpPr>
              <p:cNvPr id="135" name="Rectangle 134">
                <a:extLst>
                  <a:ext uri="{FF2B5EF4-FFF2-40B4-BE49-F238E27FC236}">
                    <a16:creationId xmlns:a16="http://schemas.microsoft.com/office/drawing/2014/main" id="{F97DFA3D-B283-7C4E-9474-1750A9977795}"/>
                  </a:ext>
                </a:extLst>
              </p:cNvPr>
              <p:cNvSpPr>
                <a:spLocks noRot="1" noChangeAspect="1" noMove="1" noResize="1" noEditPoints="1" noAdjustHandles="1" noChangeArrowheads="1" noChangeShapeType="1" noTextEdit="1"/>
              </p:cNvSpPr>
              <p:nvPr/>
            </p:nvSpPr>
            <p:spPr>
              <a:xfrm>
                <a:off x="10084159" y="4962658"/>
                <a:ext cx="304891" cy="276999"/>
              </a:xfrm>
              <a:prstGeom prst="rect">
                <a:avLst/>
              </a:prstGeom>
              <a:blipFill>
                <a:blip r:embed="rId2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6" name="Rectangle 135">
                <a:extLst>
                  <a:ext uri="{FF2B5EF4-FFF2-40B4-BE49-F238E27FC236}">
                    <a16:creationId xmlns:a16="http://schemas.microsoft.com/office/drawing/2014/main" id="{EC924961-5244-654D-8F73-67536277D533}"/>
                  </a:ext>
                </a:extLst>
              </p:cNvPr>
              <p:cNvSpPr/>
              <p:nvPr/>
            </p:nvSpPr>
            <p:spPr>
              <a:xfrm>
                <a:off x="9430548" y="4504058"/>
                <a:ext cx="38985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accent6"/>
                          </a:solidFill>
                          <a:latin typeface="Cambria Math" panose="02040503050406030204" pitchFamily="18" charset="0"/>
                        </a:rPr>
                        <m:t>2</m:t>
                      </m:r>
                      <m:r>
                        <a:rPr lang="de-DE" sz="1200" b="0" i="1" smtClean="0">
                          <a:solidFill>
                            <a:schemeClr val="accent6"/>
                          </a:solidFill>
                          <a:latin typeface="Cambria Math" panose="02040503050406030204" pitchFamily="18" charset="0"/>
                        </a:rPr>
                        <m:t>4</m:t>
                      </m:r>
                    </m:oMath>
                  </m:oMathPara>
                </a14:m>
                <a:endParaRPr lang="en-GB" sz="1200" dirty="0">
                  <a:solidFill>
                    <a:schemeClr val="accent6"/>
                  </a:solidFill>
                </a:endParaRPr>
              </a:p>
            </p:txBody>
          </p:sp>
        </mc:Choice>
        <mc:Fallback xmlns="">
          <p:sp>
            <p:nvSpPr>
              <p:cNvPr id="136" name="Rectangle 135">
                <a:extLst>
                  <a:ext uri="{FF2B5EF4-FFF2-40B4-BE49-F238E27FC236}">
                    <a16:creationId xmlns:a16="http://schemas.microsoft.com/office/drawing/2014/main" id="{EC924961-5244-654D-8F73-67536277D533}"/>
                  </a:ext>
                </a:extLst>
              </p:cNvPr>
              <p:cNvSpPr>
                <a:spLocks noRot="1" noChangeAspect="1" noMove="1" noResize="1" noEditPoints="1" noAdjustHandles="1" noChangeArrowheads="1" noChangeShapeType="1" noTextEdit="1"/>
              </p:cNvSpPr>
              <p:nvPr/>
            </p:nvSpPr>
            <p:spPr>
              <a:xfrm>
                <a:off x="9430548" y="4504058"/>
                <a:ext cx="389850" cy="276999"/>
              </a:xfrm>
              <a:prstGeom prst="rect">
                <a:avLst/>
              </a:prstGeom>
              <a:blipFill>
                <a:blip r:embed="rId2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7" name="Rectangle 136">
                <a:extLst>
                  <a:ext uri="{FF2B5EF4-FFF2-40B4-BE49-F238E27FC236}">
                    <a16:creationId xmlns:a16="http://schemas.microsoft.com/office/drawing/2014/main" id="{2ECF951F-C9B5-2B48-8E87-49E0E56AA729}"/>
                  </a:ext>
                </a:extLst>
              </p:cNvPr>
              <p:cNvSpPr/>
              <p:nvPr/>
            </p:nvSpPr>
            <p:spPr>
              <a:xfrm>
                <a:off x="11028001" y="4962657"/>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6"/>
                          </a:solidFill>
                          <a:latin typeface="Cambria Math" panose="02040503050406030204" pitchFamily="18" charset="0"/>
                        </a:rPr>
                        <m:t>2</m:t>
                      </m:r>
                    </m:oMath>
                  </m:oMathPara>
                </a14:m>
                <a:endParaRPr lang="en-GB" sz="1200" dirty="0">
                  <a:solidFill>
                    <a:schemeClr val="accent6"/>
                  </a:solidFill>
                </a:endParaRPr>
              </a:p>
            </p:txBody>
          </p:sp>
        </mc:Choice>
        <mc:Fallback xmlns="">
          <p:sp>
            <p:nvSpPr>
              <p:cNvPr id="137" name="Rectangle 136">
                <a:extLst>
                  <a:ext uri="{FF2B5EF4-FFF2-40B4-BE49-F238E27FC236}">
                    <a16:creationId xmlns:a16="http://schemas.microsoft.com/office/drawing/2014/main" id="{2ECF951F-C9B5-2B48-8E87-49E0E56AA729}"/>
                  </a:ext>
                </a:extLst>
              </p:cNvPr>
              <p:cNvSpPr>
                <a:spLocks noRot="1" noChangeAspect="1" noMove="1" noResize="1" noEditPoints="1" noAdjustHandles="1" noChangeArrowheads="1" noChangeShapeType="1" noTextEdit="1"/>
              </p:cNvSpPr>
              <p:nvPr/>
            </p:nvSpPr>
            <p:spPr>
              <a:xfrm>
                <a:off x="11028001" y="4962657"/>
                <a:ext cx="304891" cy="276999"/>
              </a:xfrm>
              <a:prstGeom prst="rect">
                <a:avLst/>
              </a:prstGeom>
              <a:blipFill>
                <a:blip r:embed="rId3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8" name="Rectangle 137">
                <a:extLst>
                  <a:ext uri="{FF2B5EF4-FFF2-40B4-BE49-F238E27FC236}">
                    <a16:creationId xmlns:a16="http://schemas.microsoft.com/office/drawing/2014/main" id="{002E7472-58A6-4E41-AE19-BEAB4E253D8E}"/>
                  </a:ext>
                </a:extLst>
              </p:cNvPr>
              <p:cNvSpPr/>
              <p:nvPr/>
            </p:nvSpPr>
            <p:spPr>
              <a:xfrm>
                <a:off x="10327741" y="4063756"/>
                <a:ext cx="38985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accent6"/>
                          </a:solidFill>
                          <a:latin typeface="Cambria Math" panose="02040503050406030204" pitchFamily="18" charset="0"/>
                        </a:rPr>
                        <m:t>26</m:t>
                      </m:r>
                    </m:oMath>
                  </m:oMathPara>
                </a14:m>
                <a:endParaRPr lang="en-GB" sz="1200" dirty="0">
                  <a:solidFill>
                    <a:schemeClr val="accent6"/>
                  </a:solidFill>
                </a:endParaRPr>
              </a:p>
            </p:txBody>
          </p:sp>
        </mc:Choice>
        <mc:Fallback xmlns="">
          <p:sp>
            <p:nvSpPr>
              <p:cNvPr id="138" name="Rectangle 137">
                <a:extLst>
                  <a:ext uri="{FF2B5EF4-FFF2-40B4-BE49-F238E27FC236}">
                    <a16:creationId xmlns:a16="http://schemas.microsoft.com/office/drawing/2014/main" id="{002E7472-58A6-4E41-AE19-BEAB4E253D8E}"/>
                  </a:ext>
                </a:extLst>
              </p:cNvPr>
              <p:cNvSpPr>
                <a:spLocks noRot="1" noChangeAspect="1" noMove="1" noResize="1" noEditPoints="1" noAdjustHandles="1" noChangeArrowheads="1" noChangeShapeType="1" noTextEdit="1"/>
              </p:cNvSpPr>
              <p:nvPr/>
            </p:nvSpPr>
            <p:spPr>
              <a:xfrm>
                <a:off x="10327741" y="4063756"/>
                <a:ext cx="389850" cy="276999"/>
              </a:xfrm>
              <a:prstGeom prst="rect">
                <a:avLst/>
              </a:prstGeom>
              <a:blipFill>
                <a:blip r:embed="rId3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9" name="Rectangle 138">
                <a:extLst>
                  <a:ext uri="{FF2B5EF4-FFF2-40B4-BE49-F238E27FC236}">
                    <a16:creationId xmlns:a16="http://schemas.microsoft.com/office/drawing/2014/main" id="{2CFC1007-8EC1-3340-B0F0-6BD6D584D655}"/>
                  </a:ext>
                </a:extLst>
              </p:cNvPr>
              <p:cNvSpPr/>
              <p:nvPr/>
            </p:nvSpPr>
            <p:spPr>
              <a:xfrm>
                <a:off x="10150397" y="3244841"/>
                <a:ext cx="46198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p>
                        <m:sSupPr>
                          <m:ctrlPr>
                            <a:rPr lang="de-DE" sz="1200" i="1" smtClean="0">
                              <a:solidFill>
                                <a:schemeClr val="accent6"/>
                              </a:solidFill>
                              <a:latin typeface="Cambria Math" panose="02040503050406030204" pitchFamily="18" charset="0"/>
                            </a:rPr>
                          </m:ctrlPr>
                        </m:sSupPr>
                        <m:e>
                          <m:r>
                            <a:rPr lang="de-DE" sz="1200" b="0" i="1" smtClean="0">
                              <a:solidFill>
                                <a:schemeClr val="accent6"/>
                              </a:solidFill>
                              <a:latin typeface="Cambria Math" panose="02040503050406030204" pitchFamily="18" charset="0"/>
                            </a:rPr>
                            <m:t>26</m:t>
                          </m:r>
                        </m:e>
                        <m:sup>
                          <m:r>
                            <a:rPr lang="de-DE" sz="1200" i="1">
                              <a:solidFill>
                                <a:schemeClr val="accent6"/>
                              </a:solidFill>
                              <a:latin typeface="Cambria Math" panose="02040503050406030204" pitchFamily="18" charset="0"/>
                            </a:rPr>
                            <m:t>2</m:t>
                          </m:r>
                        </m:sup>
                      </m:sSup>
                    </m:oMath>
                  </m:oMathPara>
                </a14:m>
                <a:endParaRPr lang="en-GB" sz="1200" dirty="0">
                  <a:solidFill>
                    <a:schemeClr val="accent6"/>
                  </a:solidFill>
                </a:endParaRPr>
              </a:p>
            </p:txBody>
          </p:sp>
        </mc:Choice>
        <mc:Fallback xmlns="">
          <p:sp>
            <p:nvSpPr>
              <p:cNvPr id="139" name="Rectangle 138">
                <a:extLst>
                  <a:ext uri="{FF2B5EF4-FFF2-40B4-BE49-F238E27FC236}">
                    <a16:creationId xmlns:a16="http://schemas.microsoft.com/office/drawing/2014/main" id="{2CFC1007-8EC1-3340-B0F0-6BD6D584D655}"/>
                  </a:ext>
                </a:extLst>
              </p:cNvPr>
              <p:cNvSpPr>
                <a:spLocks noRot="1" noChangeAspect="1" noMove="1" noResize="1" noEditPoints="1" noAdjustHandles="1" noChangeArrowheads="1" noChangeShapeType="1" noTextEdit="1"/>
              </p:cNvSpPr>
              <p:nvPr/>
            </p:nvSpPr>
            <p:spPr>
              <a:xfrm>
                <a:off x="10150397" y="3244841"/>
                <a:ext cx="461986" cy="276999"/>
              </a:xfrm>
              <a:prstGeom prst="rect">
                <a:avLst/>
              </a:prstGeom>
              <a:blipFill>
                <a:blip r:embed="rId32"/>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87574201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5DDC068-E3BE-6F43-B37E-A29CC2742167}"/>
              </a:ext>
            </a:extLst>
          </p:cNvPr>
          <p:cNvSpPr>
            <a:spLocks noGrp="1"/>
          </p:cNvSpPr>
          <p:nvPr>
            <p:ph type="title"/>
          </p:nvPr>
        </p:nvSpPr>
        <p:spPr/>
        <p:txBody>
          <a:bodyPr>
            <a:normAutofit/>
          </a:bodyPr>
          <a:lstStyle/>
          <a:p>
            <a:r>
              <a:rPr lang="en-GB" dirty="0"/>
              <a:t>WFOMC Circuits</a:t>
            </a:r>
          </a:p>
        </p:txBody>
      </p:sp>
      <mc:AlternateContent xmlns:mc="http://schemas.openxmlformats.org/markup-compatibility/2006" xmlns:a14="http://schemas.microsoft.com/office/drawing/2010/main">
        <mc:Choice Requires="a14">
          <p:sp>
            <p:nvSpPr>
              <p:cNvPr id="4" name="Content Placeholder 3">
                <a:extLst>
                  <a:ext uri="{FF2B5EF4-FFF2-40B4-BE49-F238E27FC236}">
                    <a16:creationId xmlns:a16="http://schemas.microsoft.com/office/drawing/2014/main" id="{8AC02E90-7255-C443-85C3-11AA5B4820BC}"/>
                  </a:ext>
                </a:extLst>
              </p:cNvPr>
              <p:cNvSpPr>
                <a:spLocks noGrp="1"/>
              </p:cNvSpPr>
              <p:nvPr>
                <p:ph idx="1"/>
              </p:nvPr>
            </p:nvSpPr>
            <p:spPr/>
            <p:txBody>
              <a:bodyPr>
                <a:normAutofit/>
              </a:bodyPr>
              <a:lstStyle/>
              <a:p>
                <a:r>
                  <a:rPr lang="en-GB" dirty="0"/>
                  <a:t>Given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𝑞</m:t>
                            </m:r>
                          </m:e>
                          <m:sub>
                            <m:r>
                              <a:rPr lang="en-GB" i="1">
                                <a:latin typeface="Cambria Math" panose="02040503050406030204" pitchFamily="18" charset="0"/>
                              </a:rPr>
                              <m:t>𝑖</m:t>
                            </m:r>
                          </m:sub>
                        </m:sSub>
                      </m:e>
                    </m:d>
                  </m:oMath>
                </a14:m>
                <a:endParaRPr lang="en-GB" dirty="0">
                  <a:solidFill>
                    <a:schemeClr val="accent4"/>
                  </a:solidFill>
                </a:endParaRPr>
              </a:p>
              <a:p>
                <a:pPr lvl="1"/>
                <a:r>
                  <a:rPr lang="en-GB" dirty="0"/>
                  <a:t>Basically, compile a circuit for </a:t>
                </a:r>
                <a14:m>
                  <m:oMath xmlns:m="http://schemas.openxmlformats.org/officeDocument/2006/math">
                    <m:r>
                      <m:rPr>
                        <m:sty m:val="p"/>
                      </m:rPr>
                      <a:rPr lang="el-GR" i="1" dirty="0">
                        <a:latin typeface="Cambria Math" panose="02040503050406030204" pitchFamily="18" charset="0"/>
                        <a:ea typeface="Cambria Math" panose="02040503050406030204" pitchFamily="18" charset="0"/>
                      </a:rPr>
                      <m:t>Δ</m:t>
                    </m:r>
                    <m:r>
                      <a:rPr lang="de-DE" i="1" dirty="0">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𝑞</m:t>
                        </m:r>
                      </m:e>
                      <m:sub>
                        <m:r>
                          <a:rPr lang="en-GB" i="1">
                            <a:latin typeface="Cambria Math" panose="02040503050406030204" pitchFamily="18" charset="0"/>
                          </a:rPr>
                          <m:t>𝑖</m:t>
                        </m:r>
                      </m:sub>
                    </m:sSub>
                  </m:oMath>
                </a14:m>
                <a:r>
                  <a:rPr lang="en-GB" dirty="0"/>
                  <a:t> reusing components from the circuit of </a:t>
                </a:r>
                <a14:m>
                  <m:oMath xmlns:m="http://schemas.openxmlformats.org/officeDocument/2006/math">
                    <m:r>
                      <m:rPr>
                        <m:sty m:val="p"/>
                      </m:rPr>
                      <a:rPr lang="el-GR" i="1" dirty="0">
                        <a:latin typeface="Cambria Math" panose="02040503050406030204" pitchFamily="18" charset="0"/>
                        <a:ea typeface="Cambria Math" panose="02040503050406030204" pitchFamily="18" charset="0"/>
                      </a:rPr>
                      <m:t>Δ</m:t>
                    </m:r>
                  </m:oMath>
                </a14:m>
                <a:endParaRPr lang="en-GB" dirty="0"/>
              </a:p>
              <a:p>
                <a:pPr lvl="1"/>
                <a:r>
                  <a:rPr lang="en-GB" dirty="0"/>
                  <a:t>E.g., </a:t>
                </a:r>
                <a14:m>
                  <m:oMath xmlns:m="http://schemas.openxmlformats.org/officeDocument/2006/math">
                    <m:r>
                      <a:rPr lang="en-GB" i="1" dirty="0">
                        <a:latin typeface="Cambria Math" panose="02040503050406030204" pitchFamily="18" charset="0"/>
                      </a:rPr>
                      <m:t>𝑃</m:t>
                    </m:r>
                    <m:d>
                      <m:dPr>
                        <m:ctrlPr>
                          <a:rPr lang="de-DE" i="1" dirty="0">
                            <a:latin typeface="Cambria Math" panose="02040503050406030204" pitchFamily="18" charset="0"/>
                          </a:rPr>
                        </m:ctrlPr>
                      </m:dPr>
                      <m:e>
                        <m:r>
                          <a:rPr lang="de-DE" i="1" dirty="0">
                            <a:solidFill>
                              <a:srgbClr val="7030A0"/>
                            </a:solidFill>
                            <a:latin typeface="Cambria Math" panose="02040503050406030204" pitchFamily="18" charset="0"/>
                          </a:rPr>
                          <m:t>𝑠</m:t>
                        </m:r>
                        <m:d>
                          <m:dPr>
                            <m:ctrlPr>
                              <a:rPr lang="de-DE" i="1" dirty="0">
                                <a:solidFill>
                                  <a:srgbClr val="7030A0"/>
                                </a:solidFill>
                                <a:latin typeface="Cambria Math" panose="02040503050406030204" pitchFamily="18" charset="0"/>
                              </a:rPr>
                            </m:ctrlPr>
                          </m:dPr>
                          <m:e>
                            <m:sSub>
                              <m:sSubPr>
                                <m:ctrlPr>
                                  <a:rPr lang="de-DE" i="1" dirty="0">
                                    <a:solidFill>
                                      <a:srgbClr val="7030A0"/>
                                    </a:solidFill>
                                    <a:latin typeface="Cambria Math" panose="02040503050406030204" pitchFamily="18" charset="0"/>
                                  </a:rPr>
                                </m:ctrlPr>
                              </m:sSubPr>
                              <m:e>
                                <m:r>
                                  <a:rPr lang="de-DE" i="1" dirty="0">
                                    <a:solidFill>
                                      <a:srgbClr val="7030A0"/>
                                    </a:solidFill>
                                    <a:latin typeface="Cambria Math" panose="02040503050406030204" pitchFamily="18" charset="0"/>
                                  </a:rPr>
                                  <m:t>𝑥</m:t>
                                </m:r>
                              </m:e>
                              <m:sub>
                                <m:r>
                                  <a:rPr lang="de-DE" i="1" dirty="0">
                                    <a:solidFill>
                                      <a:srgbClr val="7030A0"/>
                                    </a:solidFill>
                                    <a:latin typeface="Cambria Math" panose="02040503050406030204" pitchFamily="18" charset="0"/>
                                  </a:rPr>
                                  <m:t>1</m:t>
                                </m:r>
                              </m:sub>
                            </m:sSub>
                          </m:e>
                        </m:d>
                      </m:e>
                    </m:d>
                    <m:r>
                      <a:rPr lang="de-DE" i="1" dirty="0">
                        <a:solidFill>
                          <a:srgbClr val="7030A0"/>
                        </a:solidFill>
                        <a:latin typeface="Cambria Math" panose="02040503050406030204" pitchFamily="18" charset="0"/>
                      </a:rPr>
                      <m:t> </m:t>
                    </m:r>
                  </m:oMath>
                </a14:m>
                <a:r>
                  <a:rPr lang="en-GB" dirty="0"/>
                  <a:t>with </a:t>
                </a:r>
                <a14:m>
                  <m:oMath xmlns:m="http://schemas.openxmlformats.org/officeDocument/2006/math">
                    <m:d>
                      <m:dPr>
                        <m:begChr m:val="|"/>
                        <m:endChr m:val="|"/>
                        <m:ctrlPr>
                          <a:rPr lang="en-GB" b="0" i="1" smtClean="0">
                            <a:solidFill>
                              <a:schemeClr val="accent1"/>
                            </a:solidFill>
                            <a:latin typeface="Cambria Math" panose="02040503050406030204" pitchFamily="18" charset="0"/>
                            <a:ea typeface="Cambria Math" panose="02040503050406030204" pitchFamily="18" charset="0"/>
                          </a:rPr>
                        </m:ctrlPr>
                      </m:dPr>
                      <m:e>
                        <m:r>
                          <m:rPr>
                            <m:nor/>
                          </m:rPr>
                          <a:rPr lang="en-GB">
                            <a:solidFill>
                              <a:schemeClr val="accent1"/>
                            </a:solidFill>
                            <a:latin typeface="Cambria Math" panose="02040503050406030204" pitchFamily="18" charset="0"/>
                            <a:ea typeface="Cambria Math" panose="02040503050406030204" pitchFamily="18" charset="0"/>
                          </a:rPr>
                          <m:t>People</m:t>
                        </m:r>
                      </m:e>
                    </m:d>
                    <m:r>
                      <a:rPr lang="en-GB" b="0" i="1" smtClean="0">
                        <a:solidFill>
                          <a:schemeClr val="accent1"/>
                        </a:solidFill>
                        <a:latin typeface="Cambria Math" panose="02040503050406030204" pitchFamily="18" charset="0"/>
                        <a:ea typeface="Cambria Math" panose="02040503050406030204" pitchFamily="18" charset="0"/>
                      </a:rPr>
                      <m:t>=</m:t>
                    </m:r>
                    <m:d>
                      <m:dPr>
                        <m:begChr m:val="|"/>
                        <m:endChr m:val="|"/>
                        <m:ctrlPr>
                          <a:rPr lang="en-GB" b="0" i="1" smtClean="0">
                            <a:solidFill>
                              <a:schemeClr val="accent1"/>
                            </a:solidFill>
                            <a:latin typeface="Cambria Math" panose="02040503050406030204" pitchFamily="18" charset="0"/>
                            <a:ea typeface="Cambria Math" panose="02040503050406030204" pitchFamily="18" charset="0"/>
                          </a:rPr>
                        </m:ctrlPr>
                      </m:dPr>
                      <m:e>
                        <m:d>
                          <m:dPr>
                            <m:begChr m:val="{"/>
                            <m:endChr m:val="}"/>
                            <m:ctrlPr>
                              <a:rPr lang="en-GB" i="1">
                                <a:solidFill>
                                  <a:schemeClr val="accent1"/>
                                </a:solidFill>
                                <a:latin typeface="Cambria Math" panose="02040503050406030204" pitchFamily="18" charset="0"/>
                                <a:ea typeface="Cambria Math" panose="02040503050406030204" pitchFamily="18" charset="0"/>
                              </a:rPr>
                            </m:ctrlPr>
                          </m:dPr>
                          <m:e>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𝑥</m:t>
                                </m:r>
                              </m:e>
                              <m:sub>
                                <m:r>
                                  <a:rPr lang="en-GB" i="1">
                                    <a:solidFill>
                                      <a:schemeClr val="accent1"/>
                                    </a:solidFill>
                                    <a:latin typeface="Cambria Math" panose="02040503050406030204" pitchFamily="18" charset="0"/>
                                    <a:ea typeface="Cambria Math" panose="02040503050406030204" pitchFamily="18" charset="0"/>
                                  </a:rPr>
                                  <m:t>1</m:t>
                                </m:r>
                              </m:sub>
                            </m:sSub>
                            <m:r>
                              <a:rPr lang="en-GB" i="1">
                                <a:solidFill>
                                  <a:schemeClr val="accent1"/>
                                </a:solidFill>
                                <a:latin typeface="Cambria Math" panose="02040503050406030204" pitchFamily="18" charset="0"/>
                                <a:ea typeface="Cambria Math" panose="02040503050406030204" pitchFamily="18" charset="0"/>
                              </a:rPr>
                              <m:t>,</m:t>
                            </m:r>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𝑥</m:t>
                                </m:r>
                              </m:e>
                              <m:sub>
                                <m:r>
                                  <a:rPr lang="en-GB" i="1">
                                    <a:solidFill>
                                      <a:schemeClr val="accent1"/>
                                    </a:solidFill>
                                    <a:latin typeface="Cambria Math" panose="02040503050406030204" pitchFamily="18" charset="0"/>
                                    <a:ea typeface="Cambria Math" panose="02040503050406030204" pitchFamily="18" charset="0"/>
                                  </a:rPr>
                                  <m:t>2</m:t>
                                </m:r>
                              </m:sub>
                            </m:sSub>
                          </m:e>
                        </m:d>
                      </m:e>
                    </m:d>
                    <m:r>
                      <a:rPr lang="en-GB" b="0" i="1" smtClean="0">
                        <a:solidFill>
                          <a:schemeClr val="accent1"/>
                        </a:solidFill>
                        <a:latin typeface="Cambria Math" panose="02040503050406030204" pitchFamily="18" charset="0"/>
                        <a:ea typeface="Cambria Math" panose="02040503050406030204" pitchFamily="18" charset="0"/>
                      </a:rPr>
                      <m:t>=2</m:t>
                    </m:r>
                  </m:oMath>
                </a14:m>
                <a:endParaRPr lang="en-GB" dirty="0">
                  <a:solidFill>
                    <a:schemeClr val="accent1"/>
                  </a:solidFill>
                </a:endParaRPr>
              </a:p>
            </p:txBody>
          </p:sp>
        </mc:Choice>
        <mc:Fallback xmlns="">
          <p:sp>
            <p:nvSpPr>
              <p:cNvPr id="4" name="Content Placeholder 3">
                <a:extLst>
                  <a:ext uri="{FF2B5EF4-FFF2-40B4-BE49-F238E27FC236}">
                    <a16:creationId xmlns:a16="http://schemas.microsoft.com/office/drawing/2014/main" id="{8AC02E90-7255-C443-85C3-11AA5B4820BC}"/>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2" name="Slide Number Placeholder 1">
            <a:extLst>
              <a:ext uri="{FF2B5EF4-FFF2-40B4-BE49-F238E27FC236}">
                <a16:creationId xmlns:a16="http://schemas.microsoft.com/office/drawing/2014/main" id="{C94CCA91-E6C8-CA43-9B77-A38A9021ECF5}"/>
              </a:ext>
            </a:extLst>
          </p:cNvPr>
          <p:cNvSpPr>
            <a:spLocks noGrp="1"/>
          </p:cNvSpPr>
          <p:nvPr>
            <p:ph type="sldNum" sz="quarter" idx="4"/>
          </p:nvPr>
        </p:nvSpPr>
        <p:spPr/>
        <p:txBody>
          <a:bodyPr/>
          <a:lstStyle/>
          <a:p>
            <a:fld id="{67C9959E-8E6B-B04C-9955-EA096F41CA7A}" type="slidenum">
              <a:rPr lang="en-GB" smtClean="0"/>
              <a:t>98</a:t>
            </a:fld>
            <a:endParaRPr lang="en-GB"/>
          </a:p>
        </p:txBody>
      </p:sp>
      <mc:AlternateContent xmlns:mc="http://schemas.openxmlformats.org/markup-compatibility/2006" xmlns:a14="http://schemas.microsoft.com/office/drawing/2010/main">
        <mc:Choice Requires="a14">
          <p:sp>
            <p:nvSpPr>
              <p:cNvPr id="37" name="Oval 36">
                <a:extLst>
                  <a:ext uri="{FF2B5EF4-FFF2-40B4-BE49-F238E27FC236}">
                    <a16:creationId xmlns:a16="http://schemas.microsoft.com/office/drawing/2014/main" id="{98AB2AF2-B4EE-794B-B338-A75C0A00FDE2}"/>
                  </a:ext>
                </a:extLst>
              </p:cNvPr>
              <p:cNvSpPr/>
              <p:nvPr/>
            </p:nvSpPr>
            <p:spPr>
              <a:xfrm>
                <a:off x="4468683" y="4254206"/>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37" name="Oval 36">
                <a:extLst>
                  <a:ext uri="{FF2B5EF4-FFF2-40B4-BE49-F238E27FC236}">
                    <a16:creationId xmlns:a16="http://schemas.microsoft.com/office/drawing/2014/main" id="{98AB2AF2-B4EE-794B-B338-A75C0A00FDE2}"/>
                  </a:ext>
                </a:extLst>
              </p:cNvPr>
              <p:cNvSpPr>
                <a:spLocks noRot="1" noChangeAspect="1" noMove="1" noResize="1" noEditPoints="1" noAdjustHandles="1" noChangeArrowheads="1" noChangeShapeType="1" noTextEdit="1"/>
              </p:cNvSpPr>
              <p:nvPr/>
            </p:nvSpPr>
            <p:spPr>
              <a:xfrm>
                <a:off x="4468683" y="4254206"/>
                <a:ext cx="290146" cy="290146"/>
              </a:xfrm>
              <a:prstGeom prst="ellipse">
                <a:avLst/>
              </a:prstGeom>
              <a:blipFill>
                <a:blip r:embed="rId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Rectangle 37">
                <a:extLst>
                  <a:ext uri="{FF2B5EF4-FFF2-40B4-BE49-F238E27FC236}">
                    <a16:creationId xmlns:a16="http://schemas.microsoft.com/office/drawing/2014/main" id="{EEF41992-7B1E-9248-BA68-B97DC3E543E9}"/>
                  </a:ext>
                </a:extLst>
              </p:cNvPr>
              <p:cNvSpPr/>
              <p:nvPr/>
            </p:nvSpPr>
            <p:spPr>
              <a:xfrm>
                <a:off x="3237753" y="5624920"/>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smtClean="0">
                          <a:solidFill>
                            <a:schemeClr val="accent6"/>
                          </a:solidFill>
                          <a:latin typeface="Cambria Math" panose="02040503050406030204" pitchFamily="18" charset="0"/>
                        </a:rPr>
                        <m:t>6</m:t>
                      </m:r>
                    </m:oMath>
                  </m:oMathPara>
                </a14:m>
                <a:endParaRPr lang="en-GB" dirty="0">
                  <a:solidFill>
                    <a:schemeClr val="accent6"/>
                  </a:solidFill>
                </a:endParaRPr>
              </a:p>
            </p:txBody>
          </p:sp>
        </mc:Choice>
        <mc:Fallback xmlns="">
          <p:sp>
            <p:nvSpPr>
              <p:cNvPr id="38" name="Rectangle 37">
                <a:extLst>
                  <a:ext uri="{FF2B5EF4-FFF2-40B4-BE49-F238E27FC236}">
                    <a16:creationId xmlns:a16="http://schemas.microsoft.com/office/drawing/2014/main" id="{EEF41992-7B1E-9248-BA68-B97DC3E543E9}"/>
                  </a:ext>
                </a:extLst>
              </p:cNvPr>
              <p:cNvSpPr>
                <a:spLocks noRot="1" noChangeAspect="1" noMove="1" noResize="1" noEditPoints="1" noAdjustHandles="1" noChangeArrowheads="1" noChangeShapeType="1" noTextEdit="1"/>
              </p:cNvSpPr>
              <p:nvPr/>
            </p:nvSpPr>
            <p:spPr>
              <a:xfrm>
                <a:off x="3237753" y="5624920"/>
                <a:ext cx="217490" cy="276999"/>
              </a:xfrm>
              <a:prstGeom prst="rect">
                <a:avLst/>
              </a:prstGeom>
              <a:blipFill>
                <a:blip r:embed="rId4"/>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Rectangle 38">
                <a:extLst>
                  <a:ext uri="{FF2B5EF4-FFF2-40B4-BE49-F238E27FC236}">
                    <a16:creationId xmlns:a16="http://schemas.microsoft.com/office/drawing/2014/main" id="{DD8CB916-0FDD-2048-89B4-4FF082EE7B63}"/>
                  </a:ext>
                </a:extLst>
              </p:cNvPr>
              <p:cNvSpPr/>
              <p:nvPr/>
            </p:nvSpPr>
            <p:spPr>
              <a:xfrm>
                <a:off x="5609841" y="5624920"/>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smtClean="0">
                          <a:solidFill>
                            <a:schemeClr val="accent6"/>
                          </a:solidFill>
                          <a:latin typeface="Cambria Math" panose="02040503050406030204" pitchFamily="18" charset="0"/>
                          <a:ea typeface="Cambria Math" panose="02040503050406030204" pitchFamily="18" charset="0"/>
                        </a:rPr>
                        <m:t>2</m:t>
                      </m:r>
                    </m:oMath>
                  </m:oMathPara>
                </a14:m>
                <a:endParaRPr lang="en-GB" dirty="0">
                  <a:solidFill>
                    <a:schemeClr val="accent6"/>
                  </a:solidFill>
                </a:endParaRPr>
              </a:p>
            </p:txBody>
          </p:sp>
        </mc:Choice>
        <mc:Fallback xmlns="">
          <p:sp>
            <p:nvSpPr>
              <p:cNvPr id="39" name="Rectangle 38">
                <a:extLst>
                  <a:ext uri="{FF2B5EF4-FFF2-40B4-BE49-F238E27FC236}">
                    <a16:creationId xmlns:a16="http://schemas.microsoft.com/office/drawing/2014/main" id="{DD8CB916-0FDD-2048-89B4-4FF082EE7B63}"/>
                  </a:ext>
                </a:extLst>
              </p:cNvPr>
              <p:cNvSpPr>
                <a:spLocks noRot="1" noChangeAspect="1" noMove="1" noResize="1" noEditPoints="1" noAdjustHandles="1" noChangeArrowheads="1" noChangeShapeType="1" noTextEdit="1"/>
              </p:cNvSpPr>
              <p:nvPr/>
            </p:nvSpPr>
            <p:spPr>
              <a:xfrm>
                <a:off x="5609841" y="5624920"/>
                <a:ext cx="217490" cy="276999"/>
              </a:xfrm>
              <a:prstGeom prst="rect">
                <a:avLst/>
              </a:prstGeom>
              <a:blipFill>
                <a:blip r:embed="rId5"/>
                <a:stretch>
                  <a:fillRect l="-5263" r="-10526"/>
                </a:stretch>
              </a:blipFill>
              <a:ln>
                <a:solidFill>
                  <a:schemeClr val="tx1"/>
                </a:solidFill>
              </a:ln>
            </p:spPr>
            <p:txBody>
              <a:bodyPr/>
              <a:lstStyle/>
              <a:p>
                <a:r>
                  <a:rPr lang="en-GB">
                    <a:noFill/>
                  </a:rPr>
                  <a:t> </a:t>
                </a:r>
              </a:p>
            </p:txBody>
          </p:sp>
        </mc:Fallback>
      </mc:AlternateContent>
      <p:cxnSp>
        <p:nvCxnSpPr>
          <p:cNvPr id="40" name="Straight Arrow Connector 39">
            <a:extLst>
              <a:ext uri="{FF2B5EF4-FFF2-40B4-BE49-F238E27FC236}">
                <a16:creationId xmlns:a16="http://schemas.microsoft.com/office/drawing/2014/main" id="{2EF8E245-A327-0842-A26E-23298BFDA4BE}"/>
              </a:ext>
            </a:extLst>
          </p:cNvPr>
          <p:cNvCxnSpPr>
            <a:cxnSpLocks/>
            <a:stCxn id="37" idx="3"/>
            <a:endCxn id="59" idx="0"/>
          </p:cNvCxnSpPr>
          <p:nvPr/>
        </p:nvCxnSpPr>
        <p:spPr>
          <a:xfrm flipH="1">
            <a:off x="3894002" y="4501862"/>
            <a:ext cx="617173" cy="2062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a:extLst>
              <a:ext uri="{FF2B5EF4-FFF2-40B4-BE49-F238E27FC236}">
                <a16:creationId xmlns:a16="http://schemas.microsoft.com/office/drawing/2014/main" id="{4E99219E-67E9-AF43-A67B-EE3C3074C787}"/>
              </a:ext>
            </a:extLst>
          </p:cNvPr>
          <p:cNvCxnSpPr>
            <a:cxnSpLocks/>
            <a:stCxn id="37" idx="5"/>
            <a:endCxn id="67" idx="0"/>
          </p:cNvCxnSpPr>
          <p:nvPr/>
        </p:nvCxnSpPr>
        <p:spPr>
          <a:xfrm>
            <a:off x="4716338" y="4501861"/>
            <a:ext cx="632238" cy="6595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7" name="Oval 56">
                <a:extLst>
                  <a:ext uri="{FF2B5EF4-FFF2-40B4-BE49-F238E27FC236}">
                    <a16:creationId xmlns:a16="http://schemas.microsoft.com/office/drawing/2014/main" id="{B5571123-54EC-6744-B437-50F565291A66}"/>
                  </a:ext>
                </a:extLst>
              </p:cNvPr>
              <p:cNvSpPr/>
              <p:nvPr/>
            </p:nvSpPr>
            <p:spPr>
              <a:xfrm>
                <a:off x="4091240" y="3491410"/>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sSup>
                        <m:sSupPr>
                          <m:ctrlPr>
                            <a:rPr lang="de-DE" sz="1400" i="1">
                              <a:solidFill>
                                <a:schemeClr val="accent1"/>
                              </a:solidFill>
                              <a:latin typeface="Cambria Math" panose="02040503050406030204" pitchFamily="18" charset="0"/>
                              <a:ea typeface="Cambria Math" panose="02040503050406030204" pitchFamily="18" charset="0"/>
                            </a:rPr>
                          </m:ctrlPr>
                        </m:sSupPr>
                        <m:e>
                          <m:r>
                            <a:rPr lang="de-DE" sz="1400">
                              <a:solidFill>
                                <a:schemeClr val="accent1"/>
                              </a:solidFill>
                              <a:latin typeface="Cambria Math" panose="02040503050406030204" pitchFamily="18" charset="0"/>
                              <a:ea typeface="Cambria Math" panose="02040503050406030204" pitchFamily="18" charset="0"/>
                            </a:rPr>
                            <m:t>.</m:t>
                          </m:r>
                        </m:e>
                        <m:sup>
                          <m:d>
                            <m:dPr>
                              <m:begChr m:val="|"/>
                              <m:endChr m:val="|"/>
                              <m:ctrlPr>
                                <a:rPr lang="de-DE" sz="1400" i="1">
                                  <a:solidFill>
                                    <a:schemeClr val="accent1"/>
                                  </a:solidFill>
                                  <a:latin typeface="Cambria Math" panose="02040503050406030204" pitchFamily="18" charset="0"/>
                                  <a:ea typeface="Cambria Math" panose="02040503050406030204" pitchFamily="18" charset="0"/>
                                </a:rPr>
                              </m:ctrlPr>
                            </m:dPr>
                            <m:e>
                              <m:r>
                                <m:rPr>
                                  <m:nor/>
                                </m:rPr>
                                <a:rPr lang="de-DE" sz="1400">
                                  <a:solidFill>
                                    <a:schemeClr val="accent1"/>
                                  </a:solidFill>
                                  <a:latin typeface="Cambria Math" panose="02040503050406030204" pitchFamily="18" charset="0"/>
                                  <a:ea typeface="Cambria Math" panose="02040503050406030204" pitchFamily="18" charset="0"/>
                                </a:rPr>
                                <m:t>People</m:t>
                              </m:r>
                              <m:r>
                                <a:rPr lang="de-DE" sz="1400" i="1">
                                  <a:solidFill>
                                    <a:schemeClr val="accent1"/>
                                  </a:solidFill>
                                  <a:latin typeface="Cambria Math" panose="02040503050406030204" pitchFamily="18" charset="0"/>
                                  <a:ea typeface="Cambria Math" panose="02040503050406030204" pitchFamily="18" charset="0"/>
                                </a:rPr>
                                <m:t>∖</m:t>
                              </m:r>
                              <m:d>
                                <m:dPr>
                                  <m:begChr m:val="{"/>
                                  <m:endChr m:val="}"/>
                                  <m:ctrlPr>
                                    <a:rPr lang="de-DE" sz="1400" i="1">
                                      <a:solidFill>
                                        <a:schemeClr val="accent1"/>
                                      </a:solidFill>
                                      <a:latin typeface="Cambria Math" panose="02040503050406030204" pitchFamily="18" charset="0"/>
                                      <a:ea typeface="Cambria Math" panose="02040503050406030204" pitchFamily="18" charset="0"/>
                                    </a:rPr>
                                  </m:ctrlPr>
                                </m:dPr>
                                <m:e>
                                  <m:sSub>
                                    <m:sSubPr>
                                      <m:ctrlPr>
                                        <a:rPr lang="de-DE" sz="1400" i="1">
                                          <a:solidFill>
                                            <a:schemeClr val="accent1"/>
                                          </a:solidFill>
                                          <a:latin typeface="Cambria Math" panose="02040503050406030204" pitchFamily="18" charset="0"/>
                                          <a:ea typeface="Cambria Math" panose="02040503050406030204" pitchFamily="18" charset="0"/>
                                        </a:rPr>
                                      </m:ctrlPr>
                                    </m:sSubPr>
                                    <m:e>
                                      <m:r>
                                        <a:rPr lang="de-DE" sz="1400" i="1">
                                          <a:solidFill>
                                            <a:schemeClr val="accent1"/>
                                          </a:solidFill>
                                          <a:latin typeface="Cambria Math" panose="02040503050406030204" pitchFamily="18" charset="0"/>
                                          <a:ea typeface="Cambria Math" panose="02040503050406030204" pitchFamily="18" charset="0"/>
                                        </a:rPr>
                                        <m:t>𝑥</m:t>
                                      </m:r>
                                    </m:e>
                                    <m:sub>
                                      <m:r>
                                        <a:rPr lang="de-DE" sz="1400" i="1">
                                          <a:solidFill>
                                            <a:schemeClr val="accent1"/>
                                          </a:solidFill>
                                          <a:latin typeface="Cambria Math" panose="02040503050406030204" pitchFamily="18" charset="0"/>
                                          <a:ea typeface="Cambria Math" panose="02040503050406030204" pitchFamily="18" charset="0"/>
                                        </a:rPr>
                                        <m:t>1</m:t>
                                      </m:r>
                                    </m:sub>
                                  </m:sSub>
                                </m:e>
                              </m:d>
                            </m:e>
                          </m:d>
                          <m:r>
                            <a:rPr lang="de-DE" sz="1400" i="1">
                              <a:solidFill>
                                <a:schemeClr val="accent1"/>
                              </a:solidFill>
                              <a:latin typeface="Cambria Math" panose="02040503050406030204" pitchFamily="18" charset="0"/>
                              <a:ea typeface="Cambria Math" panose="02040503050406030204" pitchFamily="18" charset="0"/>
                            </a:rPr>
                            <m:t> </m:t>
                          </m:r>
                        </m:sup>
                      </m:sSup>
                    </m:oMath>
                  </m:oMathPara>
                </a14:m>
                <a:endParaRPr lang="en-GB" sz="1400" dirty="0">
                  <a:solidFill>
                    <a:schemeClr val="accent1"/>
                  </a:solidFill>
                </a:endParaRPr>
              </a:p>
            </p:txBody>
          </p:sp>
        </mc:Choice>
        <mc:Fallback xmlns="">
          <p:sp>
            <p:nvSpPr>
              <p:cNvPr id="57" name="Oval 56">
                <a:extLst>
                  <a:ext uri="{FF2B5EF4-FFF2-40B4-BE49-F238E27FC236}">
                    <a16:creationId xmlns:a16="http://schemas.microsoft.com/office/drawing/2014/main" id="{B5571123-54EC-6744-B437-50F565291A66}"/>
                  </a:ext>
                </a:extLst>
              </p:cNvPr>
              <p:cNvSpPr>
                <a:spLocks noRot="1" noChangeAspect="1" noMove="1" noResize="1" noEditPoints="1" noAdjustHandles="1" noChangeArrowheads="1" noChangeShapeType="1" noTextEdit="1"/>
              </p:cNvSpPr>
              <p:nvPr/>
            </p:nvSpPr>
            <p:spPr>
              <a:xfrm>
                <a:off x="4091240" y="3491410"/>
                <a:ext cx="1045033" cy="559089"/>
              </a:xfrm>
              <a:prstGeom prst="ellipse">
                <a:avLst/>
              </a:prstGeom>
              <a:blipFill>
                <a:blip r:embed="rId6"/>
                <a:stretch>
                  <a:fillRect r="-1190"/>
                </a:stretch>
              </a:blipFill>
              <a:ln>
                <a:solidFill>
                  <a:schemeClr val="tx1"/>
                </a:solidFill>
              </a:ln>
            </p:spPr>
            <p:txBody>
              <a:bodyPr/>
              <a:lstStyle/>
              <a:p>
                <a:r>
                  <a:rPr lang="en-GB">
                    <a:noFill/>
                  </a:rPr>
                  <a:t> </a:t>
                </a:r>
              </a:p>
            </p:txBody>
          </p:sp>
        </mc:Fallback>
      </mc:AlternateContent>
      <p:cxnSp>
        <p:nvCxnSpPr>
          <p:cNvPr id="58" name="Straight Arrow Connector 57">
            <a:extLst>
              <a:ext uri="{FF2B5EF4-FFF2-40B4-BE49-F238E27FC236}">
                <a16:creationId xmlns:a16="http://schemas.microsoft.com/office/drawing/2014/main" id="{F1214A8C-54C9-4645-A821-A102CA8CE832}"/>
              </a:ext>
            </a:extLst>
          </p:cNvPr>
          <p:cNvCxnSpPr>
            <a:stCxn id="57" idx="4"/>
            <a:endCxn id="37" idx="0"/>
          </p:cNvCxnSpPr>
          <p:nvPr/>
        </p:nvCxnSpPr>
        <p:spPr>
          <a:xfrm>
            <a:off x="4613756" y="4050498"/>
            <a:ext cx="0" cy="20370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9" name="Oval 58">
                <a:extLst>
                  <a:ext uri="{FF2B5EF4-FFF2-40B4-BE49-F238E27FC236}">
                    <a16:creationId xmlns:a16="http://schemas.microsoft.com/office/drawing/2014/main" id="{98829678-7F3C-4E4A-9001-2121E899C842}"/>
                  </a:ext>
                </a:extLst>
              </p:cNvPr>
              <p:cNvSpPr/>
              <p:nvPr/>
            </p:nvSpPr>
            <p:spPr>
              <a:xfrm>
                <a:off x="3748928" y="4708098"/>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59" name="Oval 58">
                <a:extLst>
                  <a:ext uri="{FF2B5EF4-FFF2-40B4-BE49-F238E27FC236}">
                    <a16:creationId xmlns:a16="http://schemas.microsoft.com/office/drawing/2014/main" id="{98829678-7F3C-4E4A-9001-2121E899C842}"/>
                  </a:ext>
                </a:extLst>
              </p:cNvPr>
              <p:cNvSpPr>
                <a:spLocks noRot="1" noChangeAspect="1" noMove="1" noResize="1" noEditPoints="1" noAdjustHandles="1" noChangeArrowheads="1" noChangeShapeType="1" noTextEdit="1"/>
              </p:cNvSpPr>
              <p:nvPr/>
            </p:nvSpPr>
            <p:spPr>
              <a:xfrm>
                <a:off x="3748928" y="4708098"/>
                <a:ext cx="290146" cy="290146"/>
              </a:xfrm>
              <a:prstGeom prst="ellipse">
                <a:avLst/>
              </a:prstGeom>
              <a:blipFill>
                <a:blip r:embed="rId7"/>
                <a:stretch>
                  <a:fillRect/>
                </a:stretch>
              </a:blipFill>
              <a:ln>
                <a:solidFill>
                  <a:schemeClr val="tx1"/>
                </a:solidFill>
              </a:ln>
            </p:spPr>
            <p:txBody>
              <a:bodyPr/>
              <a:lstStyle/>
              <a:p>
                <a:r>
                  <a:rPr lang="en-GB">
                    <a:noFill/>
                  </a:rPr>
                  <a:t> </a:t>
                </a:r>
              </a:p>
            </p:txBody>
          </p:sp>
        </mc:Fallback>
      </mc:AlternateContent>
      <p:cxnSp>
        <p:nvCxnSpPr>
          <p:cNvPr id="60" name="Straight Arrow Connector 59">
            <a:extLst>
              <a:ext uri="{FF2B5EF4-FFF2-40B4-BE49-F238E27FC236}">
                <a16:creationId xmlns:a16="http://schemas.microsoft.com/office/drawing/2014/main" id="{48DDC77E-1DF9-BC47-97BA-8419CFD551A5}"/>
              </a:ext>
            </a:extLst>
          </p:cNvPr>
          <p:cNvCxnSpPr>
            <a:cxnSpLocks/>
            <a:stCxn id="59" idx="3"/>
            <a:endCxn id="38" idx="0"/>
          </p:cNvCxnSpPr>
          <p:nvPr/>
        </p:nvCxnSpPr>
        <p:spPr>
          <a:xfrm flipH="1">
            <a:off x="3346499" y="4955753"/>
            <a:ext cx="444921" cy="6691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1" name="Straight Arrow Connector 60">
            <a:extLst>
              <a:ext uri="{FF2B5EF4-FFF2-40B4-BE49-F238E27FC236}">
                <a16:creationId xmlns:a16="http://schemas.microsoft.com/office/drawing/2014/main" id="{0286E353-FDDD-2845-898D-75406C3AB742}"/>
              </a:ext>
            </a:extLst>
          </p:cNvPr>
          <p:cNvCxnSpPr>
            <a:cxnSpLocks/>
            <a:stCxn id="59" idx="5"/>
            <a:endCxn id="70" idx="0"/>
          </p:cNvCxnSpPr>
          <p:nvPr/>
        </p:nvCxnSpPr>
        <p:spPr>
          <a:xfrm>
            <a:off x="3996584" y="4955753"/>
            <a:ext cx="447555" cy="2056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18F7059F-2858-9546-8A45-E67AAC5036C2}"/>
                  </a:ext>
                </a:extLst>
              </p:cNvPr>
              <p:cNvSpPr/>
              <p:nvPr/>
            </p:nvSpPr>
            <p:spPr>
              <a:xfrm>
                <a:off x="3873305" y="5624919"/>
                <a:ext cx="21749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smtClean="0">
                          <a:solidFill>
                            <a:schemeClr val="accent6"/>
                          </a:solidFill>
                          <a:latin typeface="Cambria Math" panose="02040503050406030204" pitchFamily="18" charset="0"/>
                        </a:rPr>
                        <m:t>3</m:t>
                      </m:r>
                    </m:oMath>
                  </m:oMathPara>
                </a14:m>
                <a:endParaRPr lang="en-GB" dirty="0">
                  <a:solidFill>
                    <a:schemeClr val="accent6"/>
                  </a:solidFill>
                </a:endParaRPr>
              </a:p>
            </p:txBody>
          </p:sp>
        </mc:Choice>
        <mc:Fallback xmlns="">
          <p:sp>
            <p:nvSpPr>
              <p:cNvPr id="62" name="Rectangle 61">
                <a:extLst>
                  <a:ext uri="{FF2B5EF4-FFF2-40B4-BE49-F238E27FC236}">
                    <a16:creationId xmlns:a16="http://schemas.microsoft.com/office/drawing/2014/main" id="{18F7059F-2858-9546-8A45-E67AAC5036C2}"/>
                  </a:ext>
                </a:extLst>
              </p:cNvPr>
              <p:cNvSpPr>
                <a:spLocks noRot="1" noChangeAspect="1" noMove="1" noResize="1" noEditPoints="1" noAdjustHandles="1" noChangeArrowheads="1" noChangeShapeType="1" noTextEdit="1"/>
              </p:cNvSpPr>
              <p:nvPr/>
            </p:nvSpPr>
            <p:spPr>
              <a:xfrm>
                <a:off x="3873305" y="5624919"/>
                <a:ext cx="217491" cy="276999"/>
              </a:xfrm>
              <a:prstGeom prst="rect">
                <a:avLst/>
              </a:prstGeom>
              <a:blipFill>
                <a:blip r:embed="rId8"/>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3" name="Rectangle 62">
                <a:extLst>
                  <a:ext uri="{FF2B5EF4-FFF2-40B4-BE49-F238E27FC236}">
                    <a16:creationId xmlns:a16="http://schemas.microsoft.com/office/drawing/2014/main" id="{33F1D009-F541-494F-A3C6-CA91CBBA0FE5}"/>
                  </a:ext>
                </a:extLst>
              </p:cNvPr>
              <p:cNvSpPr/>
              <p:nvPr/>
            </p:nvSpPr>
            <p:spPr>
              <a:xfrm>
                <a:off x="4804699" y="5622846"/>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smtClean="0">
                          <a:solidFill>
                            <a:schemeClr val="accent6"/>
                          </a:solidFill>
                          <a:latin typeface="Cambria Math" panose="02040503050406030204" pitchFamily="18" charset="0"/>
                          <a:ea typeface="Cambria Math" panose="02040503050406030204" pitchFamily="18" charset="0"/>
                        </a:rPr>
                        <m:t>1</m:t>
                      </m:r>
                    </m:oMath>
                  </m:oMathPara>
                </a14:m>
                <a:endParaRPr lang="en-GB" dirty="0">
                  <a:solidFill>
                    <a:schemeClr val="accent6"/>
                  </a:solidFill>
                </a:endParaRPr>
              </a:p>
            </p:txBody>
          </p:sp>
        </mc:Choice>
        <mc:Fallback xmlns="">
          <p:sp>
            <p:nvSpPr>
              <p:cNvPr id="63" name="Rectangle 62">
                <a:extLst>
                  <a:ext uri="{FF2B5EF4-FFF2-40B4-BE49-F238E27FC236}">
                    <a16:creationId xmlns:a16="http://schemas.microsoft.com/office/drawing/2014/main" id="{33F1D009-F541-494F-A3C6-CA91CBBA0FE5}"/>
                  </a:ext>
                </a:extLst>
              </p:cNvPr>
              <p:cNvSpPr>
                <a:spLocks noRot="1" noChangeAspect="1" noMove="1" noResize="1" noEditPoints="1" noAdjustHandles="1" noChangeArrowheads="1" noChangeShapeType="1" noTextEdit="1"/>
              </p:cNvSpPr>
              <p:nvPr/>
            </p:nvSpPr>
            <p:spPr>
              <a:xfrm>
                <a:off x="4804699" y="5622846"/>
                <a:ext cx="217490" cy="276999"/>
              </a:xfrm>
              <a:prstGeom prst="rect">
                <a:avLst/>
              </a:prstGeom>
              <a:blipFill>
                <a:blip r:embed="rId9"/>
                <a:stretch>
                  <a:fillRect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Oval 66">
                <a:extLst>
                  <a:ext uri="{FF2B5EF4-FFF2-40B4-BE49-F238E27FC236}">
                    <a16:creationId xmlns:a16="http://schemas.microsoft.com/office/drawing/2014/main" id="{7036EC73-34CF-C94C-A4F5-E6365CA0595B}"/>
                  </a:ext>
                </a:extLst>
              </p:cNvPr>
              <p:cNvSpPr/>
              <p:nvPr/>
            </p:nvSpPr>
            <p:spPr>
              <a:xfrm>
                <a:off x="5203503" y="5161389"/>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67" name="Oval 66">
                <a:extLst>
                  <a:ext uri="{FF2B5EF4-FFF2-40B4-BE49-F238E27FC236}">
                    <a16:creationId xmlns:a16="http://schemas.microsoft.com/office/drawing/2014/main" id="{7036EC73-34CF-C94C-A4F5-E6365CA0595B}"/>
                  </a:ext>
                </a:extLst>
              </p:cNvPr>
              <p:cNvSpPr>
                <a:spLocks noRot="1" noChangeAspect="1" noMove="1" noResize="1" noEditPoints="1" noAdjustHandles="1" noChangeArrowheads="1" noChangeShapeType="1" noTextEdit="1"/>
              </p:cNvSpPr>
              <p:nvPr/>
            </p:nvSpPr>
            <p:spPr>
              <a:xfrm>
                <a:off x="5203503" y="5161389"/>
                <a:ext cx="290146" cy="290146"/>
              </a:xfrm>
              <a:prstGeom prst="ellipse">
                <a:avLst/>
              </a:prstGeom>
              <a:blipFill>
                <a:blip r:embed="rId10"/>
                <a:stretch>
                  <a:fillRect/>
                </a:stretch>
              </a:blipFill>
              <a:ln>
                <a:solidFill>
                  <a:schemeClr val="tx1"/>
                </a:solidFill>
              </a:ln>
            </p:spPr>
            <p:txBody>
              <a:bodyPr/>
              <a:lstStyle/>
              <a:p>
                <a:r>
                  <a:rPr lang="en-GB">
                    <a:noFill/>
                  </a:rPr>
                  <a:t> </a:t>
                </a:r>
              </a:p>
            </p:txBody>
          </p:sp>
        </mc:Fallback>
      </mc:AlternateContent>
      <p:cxnSp>
        <p:nvCxnSpPr>
          <p:cNvPr id="68" name="Straight Arrow Connector 67">
            <a:extLst>
              <a:ext uri="{FF2B5EF4-FFF2-40B4-BE49-F238E27FC236}">
                <a16:creationId xmlns:a16="http://schemas.microsoft.com/office/drawing/2014/main" id="{B9943398-DCCA-BB41-AD95-C124C30C938C}"/>
              </a:ext>
            </a:extLst>
          </p:cNvPr>
          <p:cNvCxnSpPr>
            <a:cxnSpLocks/>
            <a:stCxn id="67" idx="3"/>
            <a:endCxn id="63" idx="0"/>
          </p:cNvCxnSpPr>
          <p:nvPr/>
        </p:nvCxnSpPr>
        <p:spPr>
          <a:xfrm flipH="1">
            <a:off x="4913444" y="5409045"/>
            <a:ext cx="332550"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1B44E0B2-9BC5-2344-9CCD-EB860163C728}"/>
              </a:ext>
            </a:extLst>
          </p:cNvPr>
          <p:cNvCxnSpPr>
            <a:cxnSpLocks/>
            <a:stCxn id="67" idx="5"/>
            <a:endCxn id="39" idx="0"/>
          </p:cNvCxnSpPr>
          <p:nvPr/>
        </p:nvCxnSpPr>
        <p:spPr>
          <a:xfrm>
            <a:off x="5451158" y="5409045"/>
            <a:ext cx="267428" cy="2158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0" name="Oval 69">
                <a:extLst>
                  <a:ext uri="{FF2B5EF4-FFF2-40B4-BE49-F238E27FC236}">
                    <a16:creationId xmlns:a16="http://schemas.microsoft.com/office/drawing/2014/main" id="{7939F250-0FF5-B649-8FF1-C73EB0A8DB17}"/>
                  </a:ext>
                </a:extLst>
              </p:cNvPr>
              <p:cNvSpPr/>
              <p:nvPr/>
            </p:nvSpPr>
            <p:spPr>
              <a:xfrm>
                <a:off x="4299065" y="5161389"/>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70" name="Oval 69">
                <a:extLst>
                  <a:ext uri="{FF2B5EF4-FFF2-40B4-BE49-F238E27FC236}">
                    <a16:creationId xmlns:a16="http://schemas.microsoft.com/office/drawing/2014/main" id="{7939F250-0FF5-B649-8FF1-C73EB0A8DB17}"/>
                  </a:ext>
                </a:extLst>
              </p:cNvPr>
              <p:cNvSpPr>
                <a:spLocks noRot="1" noChangeAspect="1" noMove="1" noResize="1" noEditPoints="1" noAdjustHandles="1" noChangeArrowheads="1" noChangeShapeType="1" noTextEdit="1"/>
              </p:cNvSpPr>
              <p:nvPr/>
            </p:nvSpPr>
            <p:spPr>
              <a:xfrm>
                <a:off x="4299065" y="5161389"/>
                <a:ext cx="290146" cy="290146"/>
              </a:xfrm>
              <a:prstGeom prst="ellipse">
                <a:avLst/>
              </a:prstGeom>
              <a:blipFill>
                <a:blip r:embed="rId11"/>
                <a:stretch>
                  <a:fillRect r="-4167"/>
                </a:stretch>
              </a:blipFill>
              <a:ln>
                <a:solidFill>
                  <a:schemeClr val="tx1"/>
                </a:solidFill>
              </a:ln>
            </p:spPr>
            <p:txBody>
              <a:bodyPr/>
              <a:lstStyle/>
              <a:p>
                <a:r>
                  <a:rPr lang="en-GB">
                    <a:noFill/>
                  </a:rPr>
                  <a:t> </a:t>
                </a:r>
              </a:p>
            </p:txBody>
          </p:sp>
        </mc:Fallback>
      </mc:AlternateContent>
      <p:cxnSp>
        <p:nvCxnSpPr>
          <p:cNvPr id="71" name="Straight Arrow Connector 70">
            <a:extLst>
              <a:ext uri="{FF2B5EF4-FFF2-40B4-BE49-F238E27FC236}">
                <a16:creationId xmlns:a16="http://schemas.microsoft.com/office/drawing/2014/main" id="{2A73923C-B0F5-8C4F-800F-C8D2B7A216B3}"/>
              </a:ext>
            </a:extLst>
          </p:cNvPr>
          <p:cNvCxnSpPr>
            <a:cxnSpLocks/>
            <a:stCxn id="70" idx="3"/>
            <a:endCxn id="62" idx="0"/>
          </p:cNvCxnSpPr>
          <p:nvPr/>
        </p:nvCxnSpPr>
        <p:spPr>
          <a:xfrm flipH="1">
            <a:off x="3982050" y="5409044"/>
            <a:ext cx="359506" cy="21587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02CEF91C-9760-CE44-8B04-7A33959CE69F}"/>
              </a:ext>
            </a:extLst>
          </p:cNvPr>
          <p:cNvCxnSpPr>
            <a:cxnSpLocks/>
            <a:stCxn id="70" idx="5"/>
            <a:endCxn id="63" idx="0"/>
          </p:cNvCxnSpPr>
          <p:nvPr/>
        </p:nvCxnSpPr>
        <p:spPr>
          <a:xfrm>
            <a:off x="4546720" y="5409045"/>
            <a:ext cx="366724"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 name="Rectangle 10">
                <a:extLst>
                  <a:ext uri="{FF2B5EF4-FFF2-40B4-BE49-F238E27FC236}">
                    <a16:creationId xmlns:a16="http://schemas.microsoft.com/office/drawing/2014/main" id="{D5AFB6F9-1FCA-EB4D-9BAF-0B40A4C28B32}"/>
                  </a:ext>
                </a:extLst>
              </p:cNvPr>
              <p:cNvSpPr/>
              <p:nvPr/>
            </p:nvSpPr>
            <p:spPr>
              <a:xfrm>
                <a:off x="4320311" y="4958663"/>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accent6"/>
                          </a:solidFill>
                          <a:latin typeface="Cambria Math" panose="02040503050406030204" pitchFamily="18" charset="0"/>
                        </a:rPr>
                        <m:t>4</m:t>
                      </m:r>
                    </m:oMath>
                  </m:oMathPara>
                </a14:m>
                <a:endParaRPr lang="en-GB" sz="1200" dirty="0">
                  <a:solidFill>
                    <a:schemeClr val="accent6"/>
                  </a:solidFill>
                </a:endParaRPr>
              </a:p>
            </p:txBody>
          </p:sp>
        </mc:Choice>
        <mc:Fallback xmlns="">
          <p:sp>
            <p:nvSpPr>
              <p:cNvPr id="11" name="Rectangle 10">
                <a:extLst>
                  <a:ext uri="{FF2B5EF4-FFF2-40B4-BE49-F238E27FC236}">
                    <a16:creationId xmlns:a16="http://schemas.microsoft.com/office/drawing/2014/main" id="{D5AFB6F9-1FCA-EB4D-9BAF-0B40A4C28B32}"/>
                  </a:ext>
                </a:extLst>
              </p:cNvPr>
              <p:cNvSpPr>
                <a:spLocks noRot="1" noChangeAspect="1" noMove="1" noResize="1" noEditPoints="1" noAdjustHandles="1" noChangeArrowheads="1" noChangeShapeType="1" noTextEdit="1"/>
              </p:cNvSpPr>
              <p:nvPr/>
            </p:nvSpPr>
            <p:spPr>
              <a:xfrm>
                <a:off x="4320311" y="4958663"/>
                <a:ext cx="304891" cy="276999"/>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Rectangle 72">
                <a:extLst>
                  <a:ext uri="{FF2B5EF4-FFF2-40B4-BE49-F238E27FC236}">
                    <a16:creationId xmlns:a16="http://schemas.microsoft.com/office/drawing/2014/main" id="{F0A4540C-9B40-6A41-8F56-F9B04BD81747}"/>
                  </a:ext>
                </a:extLst>
              </p:cNvPr>
              <p:cNvSpPr/>
              <p:nvPr/>
            </p:nvSpPr>
            <p:spPr>
              <a:xfrm>
                <a:off x="3722356" y="4500063"/>
                <a:ext cx="38985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accent6"/>
                          </a:solidFill>
                          <a:latin typeface="Cambria Math" panose="02040503050406030204" pitchFamily="18" charset="0"/>
                        </a:rPr>
                        <m:t>24</m:t>
                      </m:r>
                    </m:oMath>
                  </m:oMathPara>
                </a14:m>
                <a:endParaRPr lang="en-GB" sz="1200" dirty="0">
                  <a:solidFill>
                    <a:schemeClr val="accent6"/>
                  </a:solidFill>
                </a:endParaRPr>
              </a:p>
            </p:txBody>
          </p:sp>
        </mc:Choice>
        <mc:Fallback xmlns="">
          <p:sp>
            <p:nvSpPr>
              <p:cNvPr id="73" name="Rectangle 72">
                <a:extLst>
                  <a:ext uri="{FF2B5EF4-FFF2-40B4-BE49-F238E27FC236}">
                    <a16:creationId xmlns:a16="http://schemas.microsoft.com/office/drawing/2014/main" id="{F0A4540C-9B40-6A41-8F56-F9B04BD81747}"/>
                  </a:ext>
                </a:extLst>
              </p:cNvPr>
              <p:cNvSpPr>
                <a:spLocks noRot="1" noChangeAspect="1" noMove="1" noResize="1" noEditPoints="1" noAdjustHandles="1" noChangeArrowheads="1" noChangeShapeType="1" noTextEdit="1"/>
              </p:cNvSpPr>
              <p:nvPr/>
            </p:nvSpPr>
            <p:spPr>
              <a:xfrm>
                <a:off x="3722356" y="4500063"/>
                <a:ext cx="389850"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Rectangle 73">
                <a:extLst>
                  <a:ext uri="{FF2B5EF4-FFF2-40B4-BE49-F238E27FC236}">
                    <a16:creationId xmlns:a16="http://schemas.microsoft.com/office/drawing/2014/main" id="{57B2CF49-8044-8D40-ACAA-2882CDE78A9D}"/>
                  </a:ext>
                </a:extLst>
              </p:cNvPr>
              <p:cNvSpPr/>
              <p:nvPr/>
            </p:nvSpPr>
            <p:spPr>
              <a:xfrm>
                <a:off x="5264153" y="4958662"/>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accent6"/>
                          </a:solidFill>
                          <a:latin typeface="Cambria Math" panose="02040503050406030204" pitchFamily="18" charset="0"/>
                        </a:rPr>
                        <m:t>2</m:t>
                      </m:r>
                    </m:oMath>
                  </m:oMathPara>
                </a14:m>
                <a:endParaRPr lang="en-GB" sz="1200" dirty="0">
                  <a:solidFill>
                    <a:schemeClr val="accent6"/>
                  </a:solidFill>
                </a:endParaRPr>
              </a:p>
            </p:txBody>
          </p:sp>
        </mc:Choice>
        <mc:Fallback xmlns="">
          <p:sp>
            <p:nvSpPr>
              <p:cNvPr id="74" name="Rectangle 73">
                <a:extLst>
                  <a:ext uri="{FF2B5EF4-FFF2-40B4-BE49-F238E27FC236}">
                    <a16:creationId xmlns:a16="http://schemas.microsoft.com/office/drawing/2014/main" id="{57B2CF49-8044-8D40-ACAA-2882CDE78A9D}"/>
                  </a:ext>
                </a:extLst>
              </p:cNvPr>
              <p:cNvSpPr>
                <a:spLocks noRot="1" noChangeAspect="1" noMove="1" noResize="1" noEditPoints="1" noAdjustHandles="1" noChangeArrowheads="1" noChangeShapeType="1" noTextEdit="1"/>
              </p:cNvSpPr>
              <p:nvPr/>
            </p:nvSpPr>
            <p:spPr>
              <a:xfrm>
                <a:off x="5264153" y="4958662"/>
                <a:ext cx="304891" cy="27699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5" name="Rectangle 74">
                <a:extLst>
                  <a:ext uri="{FF2B5EF4-FFF2-40B4-BE49-F238E27FC236}">
                    <a16:creationId xmlns:a16="http://schemas.microsoft.com/office/drawing/2014/main" id="{84D8547D-FE64-8D42-B47A-8221D7DA3E95}"/>
                  </a:ext>
                </a:extLst>
              </p:cNvPr>
              <p:cNvSpPr/>
              <p:nvPr/>
            </p:nvSpPr>
            <p:spPr>
              <a:xfrm>
                <a:off x="4563892" y="4059761"/>
                <a:ext cx="38985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accent6"/>
                          </a:solidFill>
                          <a:latin typeface="Cambria Math" panose="02040503050406030204" pitchFamily="18" charset="0"/>
                        </a:rPr>
                        <m:t>26</m:t>
                      </m:r>
                    </m:oMath>
                  </m:oMathPara>
                </a14:m>
                <a:endParaRPr lang="en-GB" sz="1200" dirty="0">
                  <a:solidFill>
                    <a:schemeClr val="accent6"/>
                  </a:solidFill>
                </a:endParaRPr>
              </a:p>
            </p:txBody>
          </p:sp>
        </mc:Choice>
        <mc:Fallback xmlns="">
          <p:sp>
            <p:nvSpPr>
              <p:cNvPr id="75" name="Rectangle 74">
                <a:extLst>
                  <a:ext uri="{FF2B5EF4-FFF2-40B4-BE49-F238E27FC236}">
                    <a16:creationId xmlns:a16="http://schemas.microsoft.com/office/drawing/2014/main" id="{84D8547D-FE64-8D42-B47A-8221D7DA3E95}"/>
                  </a:ext>
                </a:extLst>
              </p:cNvPr>
              <p:cNvSpPr>
                <a:spLocks noRot="1" noChangeAspect="1" noMove="1" noResize="1" noEditPoints="1" noAdjustHandles="1" noChangeArrowheads="1" noChangeShapeType="1" noTextEdit="1"/>
              </p:cNvSpPr>
              <p:nvPr/>
            </p:nvSpPr>
            <p:spPr>
              <a:xfrm>
                <a:off x="4563892" y="4059761"/>
                <a:ext cx="389850" cy="276999"/>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Rectangle 75">
                <a:extLst>
                  <a:ext uri="{FF2B5EF4-FFF2-40B4-BE49-F238E27FC236}">
                    <a16:creationId xmlns:a16="http://schemas.microsoft.com/office/drawing/2014/main" id="{079F1A6E-609D-D643-96CB-151F0D886007}"/>
                  </a:ext>
                </a:extLst>
              </p:cNvPr>
              <p:cNvSpPr/>
              <p:nvPr/>
            </p:nvSpPr>
            <p:spPr>
              <a:xfrm>
                <a:off x="4382762" y="3250093"/>
                <a:ext cx="46198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p>
                        <m:sSupPr>
                          <m:ctrlPr>
                            <a:rPr lang="de-DE" sz="1200" i="1">
                              <a:solidFill>
                                <a:srgbClr val="7030A0"/>
                              </a:solidFill>
                              <a:latin typeface="Cambria Math" panose="02040503050406030204" pitchFamily="18" charset="0"/>
                            </a:rPr>
                          </m:ctrlPr>
                        </m:sSupPr>
                        <m:e>
                          <m:r>
                            <a:rPr lang="de-DE" sz="1200" i="1">
                              <a:solidFill>
                                <a:srgbClr val="7030A0"/>
                              </a:solidFill>
                              <a:latin typeface="Cambria Math" panose="02040503050406030204" pitchFamily="18" charset="0"/>
                            </a:rPr>
                            <m:t>26</m:t>
                          </m:r>
                        </m:e>
                        <m:sup>
                          <m:r>
                            <a:rPr lang="de-DE" sz="1200" i="1">
                              <a:solidFill>
                                <a:srgbClr val="7030A0"/>
                              </a:solidFill>
                              <a:latin typeface="Cambria Math" panose="02040503050406030204" pitchFamily="18" charset="0"/>
                            </a:rPr>
                            <m:t>1</m:t>
                          </m:r>
                        </m:sup>
                      </m:sSup>
                    </m:oMath>
                  </m:oMathPara>
                </a14:m>
                <a:endParaRPr lang="en-GB" sz="1200" dirty="0">
                  <a:solidFill>
                    <a:srgbClr val="7030A0"/>
                  </a:solidFill>
                </a:endParaRPr>
              </a:p>
            </p:txBody>
          </p:sp>
        </mc:Choice>
        <mc:Fallback xmlns="">
          <p:sp>
            <p:nvSpPr>
              <p:cNvPr id="76" name="Rectangle 75">
                <a:extLst>
                  <a:ext uri="{FF2B5EF4-FFF2-40B4-BE49-F238E27FC236}">
                    <a16:creationId xmlns:a16="http://schemas.microsoft.com/office/drawing/2014/main" id="{079F1A6E-609D-D643-96CB-151F0D886007}"/>
                  </a:ext>
                </a:extLst>
              </p:cNvPr>
              <p:cNvSpPr>
                <a:spLocks noRot="1" noChangeAspect="1" noMove="1" noResize="1" noEditPoints="1" noAdjustHandles="1" noChangeArrowheads="1" noChangeShapeType="1" noTextEdit="1"/>
              </p:cNvSpPr>
              <p:nvPr/>
            </p:nvSpPr>
            <p:spPr>
              <a:xfrm>
                <a:off x="4382762" y="3250093"/>
                <a:ext cx="461986" cy="276999"/>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Rectangle 52">
                <a:extLst>
                  <a:ext uri="{FF2B5EF4-FFF2-40B4-BE49-F238E27FC236}">
                    <a16:creationId xmlns:a16="http://schemas.microsoft.com/office/drawing/2014/main" id="{AE5BA133-1621-A744-8EB9-02738E431103}"/>
                  </a:ext>
                </a:extLst>
              </p:cNvPr>
              <p:cNvSpPr/>
              <p:nvPr/>
            </p:nvSpPr>
            <p:spPr>
              <a:xfrm>
                <a:off x="431377" y="3036316"/>
                <a:ext cx="3045761" cy="1508233"/>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r>
                        <a:rPr lang="en-GB" i="1" dirty="0">
                          <a:latin typeface="Cambria Math" panose="02040503050406030204" pitchFamily="18" charset="0"/>
                        </a:rPr>
                        <m:t>𝑃</m:t>
                      </m:r>
                      <m:d>
                        <m:dPr>
                          <m:ctrlPr>
                            <a:rPr lang="de-DE" i="1" dirty="0">
                              <a:latin typeface="Cambria Math" panose="02040503050406030204" pitchFamily="18" charset="0"/>
                            </a:rPr>
                          </m:ctrlPr>
                        </m:dPr>
                        <m:e>
                          <m:r>
                            <a:rPr lang="de-DE" i="1" dirty="0">
                              <a:solidFill>
                                <a:srgbClr val="7030A0"/>
                              </a:solidFill>
                              <a:latin typeface="Cambria Math" panose="02040503050406030204" pitchFamily="18" charset="0"/>
                            </a:rPr>
                            <m:t>𝑠</m:t>
                          </m:r>
                          <m:d>
                            <m:dPr>
                              <m:ctrlPr>
                                <a:rPr lang="de-DE" i="1" dirty="0">
                                  <a:solidFill>
                                    <a:srgbClr val="7030A0"/>
                                  </a:solidFill>
                                  <a:latin typeface="Cambria Math" panose="02040503050406030204" pitchFamily="18" charset="0"/>
                                </a:rPr>
                              </m:ctrlPr>
                            </m:dPr>
                            <m:e>
                              <m:sSub>
                                <m:sSubPr>
                                  <m:ctrlPr>
                                    <a:rPr lang="de-DE" i="1" dirty="0">
                                      <a:solidFill>
                                        <a:srgbClr val="7030A0"/>
                                      </a:solidFill>
                                      <a:latin typeface="Cambria Math" panose="02040503050406030204" pitchFamily="18" charset="0"/>
                                    </a:rPr>
                                  </m:ctrlPr>
                                </m:sSubPr>
                                <m:e>
                                  <m:r>
                                    <a:rPr lang="de-DE" i="1" dirty="0">
                                      <a:solidFill>
                                        <a:srgbClr val="7030A0"/>
                                      </a:solidFill>
                                      <a:latin typeface="Cambria Math" panose="02040503050406030204" pitchFamily="18" charset="0"/>
                                    </a:rPr>
                                    <m:t>𝑥</m:t>
                                  </m:r>
                                </m:e>
                                <m:sub>
                                  <m:r>
                                    <a:rPr lang="de-DE" i="1" dirty="0">
                                      <a:solidFill>
                                        <a:srgbClr val="7030A0"/>
                                      </a:solidFill>
                                      <a:latin typeface="Cambria Math" panose="02040503050406030204" pitchFamily="18" charset="0"/>
                                    </a:rPr>
                                    <m:t>1</m:t>
                                  </m:r>
                                </m:sub>
                              </m:sSub>
                            </m:e>
                          </m:d>
                        </m:e>
                      </m:d>
                      <m:r>
                        <a:rPr lang="de-DE" i="1" dirty="0">
                          <a:latin typeface="Cambria Math" panose="02040503050406030204" pitchFamily="18" charset="0"/>
                        </a:rPr>
                        <m:t>=</m:t>
                      </m:r>
                      <m:f>
                        <m:fPr>
                          <m:ctrlPr>
                            <a:rPr lang="de-DE" i="1" dirty="0">
                              <a:latin typeface="Cambria Math" panose="02040503050406030204" pitchFamily="18" charset="0"/>
                              <a:ea typeface="Cambria Math" panose="02040503050406030204" pitchFamily="18" charset="0"/>
                            </a:rPr>
                          </m:ctrlPr>
                        </m:fPr>
                        <m:num>
                          <m:r>
                            <a:rPr lang="en-GB" i="1" dirty="0">
                              <a:latin typeface="Cambria Math" panose="02040503050406030204" pitchFamily="18" charset="0"/>
                            </a:rPr>
                            <m:t>𝑊</m:t>
                          </m:r>
                          <m:r>
                            <a:rPr lang="de-DE" i="1" dirty="0">
                              <a:latin typeface="Cambria Math" panose="02040503050406030204" pitchFamily="18" charset="0"/>
                            </a:rPr>
                            <m:t>𝐹𝑂</m:t>
                          </m:r>
                          <m:r>
                            <a:rPr lang="en-GB" i="1" dirty="0">
                              <a:latin typeface="Cambria Math" panose="02040503050406030204" pitchFamily="18" charset="0"/>
                            </a:rPr>
                            <m:t>𝑀𝐶</m:t>
                          </m:r>
                          <m:d>
                            <m:dPr>
                              <m:ctrlPr>
                                <a:rPr lang="de-DE" i="1" dirty="0">
                                  <a:latin typeface="Cambria Math" panose="02040503050406030204" pitchFamily="18" charset="0"/>
                                </a:rPr>
                              </m:ctrlPr>
                            </m:dPr>
                            <m:e>
                              <m:r>
                                <m:rPr>
                                  <m:sty m:val="p"/>
                                </m:rPr>
                                <a:rPr lang="el-GR" i="1" dirty="0">
                                  <a:latin typeface="Cambria Math" panose="02040503050406030204" pitchFamily="18" charset="0"/>
                                  <a:ea typeface="Cambria Math" panose="02040503050406030204" pitchFamily="18" charset="0"/>
                                </a:rPr>
                                <m:t>Δ</m:t>
                              </m:r>
                              <m:r>
                                <a:rPr lang="de-DE" i="1" dirty="0">
                                  <a:latin typeface="Cambria Math" panose="02040503050406030204" pitchFamily="18" charset="0"/>
                                  <a:ea typeface="Cambria Math" panose="02040503050406030204" pitchFamily="18" charset="0"/>
                                </a:rPr>
                                <m:t>∧</m:t>
                              </m:r>
                              <m:r>
                                <a:rPr lang="de-DE" i="1" dirty="0">
                                  <a:solidFill>
                                    <a:srgbClr val="7030A0"/>
                                  </a:solidFill>
                                  <a:latin typeface="Cambria Math" panose="02040503050406030204" pitchFamily="18" charset="0"/>
                                </a:rPr>
                                <m:t>𝑠</m:t>
                              </m:r>
                              <m:d>
                                <m:dPr>
                                  <m:ctrlPr>
                                    <a:rPr lang="de-DE" i="1" dirty="0">
                                      <a:solidFill>
                                        <a:srgbClr val="7030A0"/>
                                      </a:solidFill>
                                      <a:latin typeface="Cambria Math" panose="02040503050406030204" pitchFamily="18" charset="0"/>
                                    </a:rPr>
                                  </m:ctrlPr>
                                </m:dPr>
                                <m:e>
                                  <m:sSub>
                                    <m:sSubPr>
                                      <m:ctrlPr>
                                        <a:rPr lang="de-DE" i="1" dirty="0">
                                          <a:solidFill>
                                            <a:srgbClr val="7030A0"/>
                                          </a:solidFill>
                                          <a:latin typeface="Cambria Math" panose="02040503050406030204" pitchFamily="18" charset="0"/>
                                        </a:rPr>
                                      </m:ctrlPr>
                                    </m:sSubPr>
                                    <m:e>
                                      <m:r>
                                        <a:rPr lang="de-DE" i="1" dirty="0">
                                          <a:solidFill>
                                            <a:srgbClr val="7030A0"/>
                                          </a:solidFill>
                                          <a:latin typeface="Cambria Math" panose="02040503050406030204" pitchFamily="18" charset="0"/>
                                        </a:rPr>
                                        <m:t>𝑥</m:t>
                                      </m:r>
                                    </m:e>
                                    <m:sub>
                                      <m:r>
                                        <a:rPr lang="de-DE" i="1" dirty="0">
                                          <a:solidFill>
                                            <a:srgbClr val="7030A0"/>
                                          </a:solidFill>
                                          <a:latin typeface="Cambria Math" panose="02040503050406030204" pitchFamily="18" charset="0"/>
                                        </a:rPr>
                                        <m:t>1</m:t>
                                      </m:r>
                                    </m:sub>
                                  </m:sSub>
                                </m:e>
                              </m:d>
                              <m:r>
                                <a:rPr lang="de-DE" i="1" dirty="0">
                                  <a:latin typeface="Cambria Math" panose="02040503050406030204" pitchFamily="18" charset="0"/>
                                  <a:ea typeface="Cambria Math" panose="02040503050406030204" pitchFamily="18" charset="0"/>
                                </a:rPr>
                                <m:t>,</m:t>
                              </m:r>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𝑇</m:t>
                                  </m:r>
                                </m:sub>
                              </m:sSub>
                              <m:r>
                                <a:rPr lang="de-DE" i="1" dirty="0">
                                  <a:latin typeface="Cambria Math" panose="02040503050406030204" pitchFamily="18" charset="0"/>
                                  <a:ea typeface="Cambria Math" panose="02040503050406030204" pitchFamily="18" charset="0"/>
                                </a:rPr>
                                <m:t>,</m:t>
                              </m:r>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𝐹</m:t>
                                  </m:r>
                                </m:sub>
                              </m:sSub>
                            </m:e>
                          </m:d>
                        </m:num>
                        <m:den>
                          <m:r>
                            <a:rPr lang="en-GB" i="1" dirty="0" smtClean="0">
                              <a:solidFill>
                                <a:schemeClr val="accent6"/>
                              </a:solidFill>
                              <a:latin typeface="Cambria Math" panose="02040503050406030204" pitchFamily="18" charset="0"/>
                            </a:rPr>
                            <m:t>𝑊</m:t>
                          </m:r>
                          <m:r>
                            <a:rPr lang="de-DE" i="1" dirty="0">
                              <a:solidFill>
                                <a:schemeClr val="accent6"/>
                              </a:solidFill>
                              <a:latin typeface="Cambria Math" panose="02040503050406030204" pitchFamily="18" charset="0"/>
                            </a:rPr>
                            <m:t>𝐹𝑂</m:t>
                          </m:r>
                          <m:r>
                            <a:rPr lang="en-GB" i="1" dirty="0">
                              <a:solidFill>
                                <a:schemeClr val="accent6"/>
                              </a:solidFill>
                              <a:latin typeface="Cambria Math" panose="02040503050406030204" pitchFamily="18" charset="0"/>
                            </a:rPr>
                            <m:t>𝑀𝐶</m:t>
                          </m:r>
                          <m:d>
                            <m:dPr>
                              <m:ctrlPr>
                                <a:rPr lang="de-DE" i="1" dirty="0">
                                  <a:solidFill>
                                    <a:schemeClr val="accent6"/>
                                  </a:solidFill>
                                  <a:latin typeface="Cambria Math" panose="02040503050406030204" pitchFamily="18" charset="0"/>
                                </a:rPr>
                              </m:ctrlPr>
                            </m:dPr>
                            <m:e>
                              <m:r>
                                <m:rPr>
                                  <m:sty m:val="p"/>
                                </m:rPr>
                                <a:rPr lang="el-GR" i="1" dirty="0">
                                  <a:solidFill>
                                    <a:schemeClr val="accent6"/>
                                  </a:solidFill>
                                  <a:latin typeface="Cambria Math" panose="02040503050406030204" pitchFamily="18" charset="0"/>
                                  <a:ea typeface="Cambria Math" panose="02040503050406030204" pitchFamily="18" charset="0"/>
                                </a:rPr>
                                <m:t>Δ</m:t>
                              </m:r>
                              <m:r>
                                <a:rPr lang="de-DE" i="1" dirty="0">
                                  <a:solidFill>
                                    <a:schemeClr val="accent6"/>
                                  </a:solidFill>
                                  <a:latin typeface="Cambria Math" panose="02040503050406030204" pitchFamily="18" charset="0"/>
                                  <a:ea typeface="Cambria Math" panose="02040503050406030204" pitchFamily="18" charset="0"/>
                                </a:rPr>
                                <m:t>,</m:t>
                              </m:r>
                              <m:sSub>
                                <m:sSubPr>
                                  <m:ctrlPr>
                                    <a:rPr lang="de-DE" i="1" dirty="0">
                                      <a:solidFill>
                                        <a:schemeClr val="accent6"/>
                                      </a:solidFill>
                                      <a:latin typeface="Cambria Math" panose="02040503050406030204" pitchFamily="18" charset="0"/>
                                      <a:ea typeface="Cambria Math" panose="02040503050406030204" pitchFamily="18" charset="0"/>
                                    </a:rPr>
                                  </m:ctrlPr>
                                </m:sSubPr>
                                <m:e>
                                  <m:r>
                                    <a:rPr lang="de-DE" i="1" dirty="0">
                                      <a:solidFill>
                                        <a:schemeClr val="accent6"/>
                                      </a:solidFill>
                                      <a:latin typeface="Cambria Math" panose="02040503050406030204" pitchFamily="18" charset="0"/>
                                      <a:ea typeface="Cambria Math" panose="02040503050406030204" pitchFamily="18" charset="0"/>
                                    </a:rPr>
                                    <m:t>𝑤</m:t>
                                  </m:r>
                                </m:e>
                                <m:sub>
                                  <m:r>
                                    <a:rPr lang="de-DE" i="1" dirty="0">
                                      <a:solidFill>
                                        <a:schemeClr val="accent6"/>
                                      </a:solidFill>
                                      <a:latin typeface="Cambria Math" panose="02040503050406030204" pitchFamily="18" charset="0"/>
                                      <a:ea typeface="Cambria Math" panose="02040503050406030204" pitchFamily="18" charset="0"/>
                                    </a:rPr>
                                    <m:t>𝑇</m:t>
                                  </m:r>
                                </m:sub>
                              </m:sSub>
                              <m:r>
                                <a:rPr lang="de-DE" i="1" dirty="0">
                                  <a:solidFill>
                                    <a:schemeClr val="accent6"/>
                                  </a:solidFill>
                                  <a:latin typeface="Cambria Math" panose="02040503050406030204" pitchFamily="18" charset="0"/>
                                  <a:ea typeface="Cambria Math" panose="02040503050406030204" pitchFamily="18" charset="0"/>
                                </a:rPr>
                                <m:t>,</m:t>
                              </m:r>
                              <m:sSub>
                                <m:sSubPr>
                                  <m:ctrlPr>
                                    <a:rPr lang="de-DE" i="1" dirty="0">
                                      <a:solidFill>
                                        <a:schemeClr val="accent6"/>
                                      </a:solidFill>
                                      <a:latin typeface="Cambria Math" panose="02040503050406030204" pitchFamily="18" charset="0"/>
                                      <a:ea typeface="Cambria Math" panose="02040503050406030204" pitchFamily="18" charset="0"/>
                                    </a:rPr>
                                  </m:ctrlPr>
                                </m:sSubPr>
                                <m:e>
                                  <m:r>
                                    <a:rPr lang="de-DE" i="1" dirty="0">
                                      <a:solidFill>
                                        <a:schemeClr val="accent6"/>
                                      </a:solidFill>
                                      <a:latin typeface="Cambria Math" panose="02040503050406030204" pitchFamily="18" charset="0"/>
                                      <a:ea typeface="Cambria Math" panose="02040503050406030204" pitchFamily="18" charset="0"/>
                                    </a:rPr>
                                    <m:t>𝑤</m:t>
                                  </m:r>
                                </m:e>
                                <m:sub>
                                  <m:r>
                                    <a:rPr lang="de-DE" i="1" dirty="0">
                                      <a:solidFill>
                                        <a:schemeClr val="accent6"/>
                                      </a:solidFill>
                                      <a:latin typeface="Cambria Math" panose="02040503050406030204" pitchFamily="18" charset="0"/>
                                      <a:ea typeface="Cambria Math" panose="02040503050406030204" pitchFamily="18" charset="0"/>
                                    </a:rPr>
                                    <m:t>𝐹</m:t>
                                  </m:r>
                                </m:sub>
                              </m:sSub>
                            </m:e>
                          </m:d>
                        </m:den>
                      </m:f>
                      <m:r>
                        <a:rPr lang="de-DE" i="1" dirty="0">
                          <a:latin typeface="Cambria Math" panose="02040503050406030204" pitchFamily="18" charset="0"/>
                          <a:ea typeface="Cambria Math" panose="02040503050406030204" pitchFamily="18" charset="0"/>
                        </a:rPr>
                        <m:t>=</m:t>
                      </m:r>
                      <m:f>
                        <m:fPr>
                          <m:ctrlPr>
                            <a:rPr lang="de-DE" i="1" dirty="0">
                              <a:latin typeface="Cambria Math" panose="02040503050406030204" pitchFamily="18" charset="0"/>
                              <a:ea typeface="Cambria Math" panose="02040503050406030204" pitchFamily="18" charset="0"/>
                            </a:rPr>
                          </m:ctrlPr>
                        </m:fPr>
                        <m:num>
                          <m:r>
                            <a:rPr lang="de-DE" i="1" dirty="0">
                              <a:solidFill>
                                <a:srgbClr val="7030A0"/>
                              </a:solidFill>
                              <a:latin typeface="Cambria Math" panose="02040503050406030204" pitchFamily="18" charset="0"/>
                              <a:ea typeface="Cambria Math" panose="02040503050406030204" pitchFamily="18" charset="0"/>
                            </a:rPr>
                            <m:t>468</m:t>
                          </m:r>
                        </m:num>
                        <m:den>
                          <m:r>
                            <a:rPr lang="de-DE" i="1" dirty="0" smtClean="0">
                              <a:solidFill>
                                <a:schemeClr val="accent6"/>
                              </a:solidFill>
                              <a:latin typeface="Cambria Math" panose="02040503050406030204" pitchFamily="18" charset="0"/>
                              <a:ea typeface="Cambria Math" panose="02040503050406030204" pitchFamily="18" charset="0"/>
                            </a:rPr>
                            <m:t>676</m:t>
                          </m:r>
                        </m:den>
                      </m:f>
                      <m:r>
                        <a:rPr lang="de-DE" i="1" dirty="0">
                          <a:latin typeface="Cambria Math" panose="02040503050406030204" pitchFamily="18" charset="0"/>
                          <a:ea typeface="Cambria Math" panose="02040503050406030204" pitchFamily="18" charset="0"/>
                        </a:rPr>
                        <m:t>=0.692</m:t>
                      </m:r>
                    </m:oMath>
                  </m:oMathPara>
                </a14:m>
                <a:endParaRPr lang="en-GB" dirty="0"/>
              </a:p>
            </p:txBody>
          </p:sp>
        </mc:Choice>
        <mc:Fallback xmlns="">
          <p:sp>
            <p:nvSpPr>
              <p:cNvPr id="53" name="Rectangle 52">
                <a:extLst>
                  <a:ext uri="{FF2B5EF4-FFF2-40B4-BE49-F238E27FC236}">
                    <a16:creationId xmlns:a16="http://schemas.microsoft.com/office/drawing/2014/main" id="{AE5BA133-1621-A744-8EB9-02738E431103}"/>
                  </a:ext>
                </a:extLst>
              </p:cNvPr>
              <p:cNvSpPr>
                <a:spLocks noRot="1" noChangeAspect="1" noMove="1" noResize="1" noEditPoints="1" noAdjustHandles="1" noChangeArrowheads="1" noChangeShapeType="1" noTextEdit="1"/>
              </p:cNvSpPr>
              <p:nvPr/>
            </p:nvSpPr>
            <p:spPr>
              <a:xfrm>
                <a:off x="431377" y="3036316"/>
                <a:ext cx="3045761" cy="1508233"/>
              </a:xfrm>
              <a:prstGeom prst="rect">
                <a:avLst/>
              </a:prstGeom>
              <a:blipFill>
                <a:blip r:embed="rId17"/>
                <a:stretch>
                  <a:fillRect b="-8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7" name="Oval 76">
                <a:extLst>
                  <a:ext uri="{FF2B5EF4-FFF2-40B4-BE49-F238E27FC236}">
                    <a16:creationId xmlns:a16="http://schemas.microsoft.com/office/drawing/2014/main" id="{292864C5-B103-A14A-8201-CD3D879AB4CE}"/>
                  </a:ext>
                </a:extLst>
              </p:cNvPr>
              <p:cNvSpPr/>
              <p:nvPr/>
            </p:nvSpPr>
            <p:spPr>
              <a:xfrm>
                <a:off x="7323107" y="4238761"/>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77" name="Oval 76">
                <a:extLst>
                  <a:ext uri="{FF2B5EF4-FFF2-40B4-BE49-F238E27FC236}">
                    <a16:creationId xmlns:a16="http://schemas.microsoft.com/office/drawing/2014/main" id="{292864C5-B103-A14A-8201-CD3D879AB4CE}"/>
                  </a:ext>
                </a:extLst>
              </p:cNvPr>
              <p:cNvSpPr>
                <a:spLocks noRot="1" noChangeAspect="1" noMove="1" noResize="1" noEditPoints="1" noAdjustHandles="1" noChangeArrowheads="1" noChangeShapeType="1" noTextEdit="1"/>
              </p:cNvSpPr>
              <p:nvPr/>
            </p:nvSpPr>
            <p:spPr>
              <a:xfrm>
                <a:off x="7323107" y="4238761"/>
                <a:ext cx="290146" cy="290146"/>
              </a:xfrm>
              <a:prstGeom prst="ellipse">
                <a:avLst/>
              </a:prstGeom>
              <a:blipFill>
                <a:blip r:embed="rId18"/>
                <a:stretch>
                  <a:fillRect r="-41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8" name="Rectangle 77">
                <a:extLst>
                  <a:ext uri="{FF2B5EF4-FFF2-40B4-BE49-F238E27FC236}">
                    <a16:creationId xmlns:a16="http://schemas.microsoft.com/office/drawing/2014/main" id="{03B28C56-C978-9C41-BFC5-A03DB4E23749}"/>
                  </a:ext>
                </a:extLst>
              </p:cNvPr>
              <p:cNvSpPr/>
              <p:nvPr/>
            </p:nvSpPr>
            <p:spPr>
              <a:xfrm>
                <a:off x="6092177" y="5609475"/>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smtClean="0">
                          <a:solidFill>
                            <a:schemeClr val="accent6"/>
                          </a:solidFill>
                          <a:latin typeface="Cambria Math" panose="02040503050406030204" pitchFamily="18" charset="0"/>
                        </a:rPr>
                        <m:t>6</m:t>
                      </m:r>
                    </m:oMath>
                  </m:oMathPara>
                </a14:m>
                <a:endParaRPr lang="en-GB" dirty="0">
                  <a:solidFill>
                    <a:schemeClr val="accent6"/>
                  </a:solidFill>
                </a:endParaRPr>
              </a:p>
            </p:txBody>
          </p:sp>
        </mc:Choice>
        <mc:Fallback xmlns="">
          <p:sp>
            <p:nvSpPr>
              <p:cNvPr id="78" name="Rectangle 77">
                <a:extLst>
                  <a:ext uri="{FF2B5EF4-FFF2-40B4-BE49-F238E27FC236}">
                    <a16:creationId xmlns:a16="http://schemas.microsoft.com/office/drawing/2014/main" id="{03B28C56-C978-9C41-BFC5-A03DB4E23749}"/>
                  </a:ext>
                </a:extLst>
              </p:cNvPr>
              <p:cNvSpPr>
                <a:spLocks noRot="1" noChangeAspect="1" noMove="1" noResize="1" noEditPoints="1" noAdjustHandles="1" noChangeArrowheads="1" noChangeShapeType="1" noTextEdit="1"/>
              </p:cNvSpPr>
              <p:nvPr/>
            </p:nvSpPr>
            <p:spPr>
              <a:xfrm>
                <a:off x="6092177" y="5609475"/>
                <a:ext cx="217490" cy="276999"/>
              </a:xfrm>
              <a:prstGeom prst="rect">
                <a:avLst/>
              </a:prstGeom>
              <a:blipFill>
                <a:blip r:embed="rId19"/>
                <a:stretch>
                  <a:fillRect l="-11111" r="-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9" name="Rectangle 78">
                <a:extLst>
                  <a:ext uri="{FF2B5EF4-FFF2-40B4-BE49-F238E27FC236}">
                    <a16:creationId xmlns:a16="http://schemas.microsoft.com/office/drawing/2014/main" id="{969BFB0B-21CE-3B4B-AA46-DC3C462F167F}"/>
                  </a:ext>
                </a:extLst>
              </p:cNvPr>
              <p:cNvSpPr/>
              <p:nvPr/>
            </p:nvSpPr>
            <p:spPr>
              <a:xfrm>
                <a:off x="8464265" y="5609475"/>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smtClean="0">
                          <a:solidFill>
                            <a:schemeClr val="accent6"/>
                          </a:solidFill>
                          <a:latin typeface="Cambria Math" panose="02040503050406030204" pitchFamily="18" charset="0"/>
                          <a:ea typeface="Cambria Math" panose="02040503050406030204" pitchFamily="18" charset="0"/>
                        </a:rPr>
                        <m:t>2</m:t>
                      </m:r>
                    </m:oMath>
                  </m:oMathPara>
                </a14:m>
                <a:endParaRPr lang="en-GB" dirty="0">
                  <a:solidFill>
                    <a:schemeClr val="accent6"/>
                  </a:solidFill>
                </a:endParaRPr>
              </a:p>
            </p:txBody>
          </p:sp>
        </mc:Choice>
        <mc:Fallback xmlns="">
          <p:sp>
            <p:nvSpPr>
              <p:cNvPr id="79" name="Rectangle 78">
                <a:extLst>
                  <a:ext uri="{FF2B5EF4-FFF2-40B4-BE49-F238E27FC236}">
                    <a16:creationId xmlns:a16="http://schemas.microsoft.com/office/drawing/2014/main" id="{969BFB0B-21CE-3B4B-AA46-DC3C462F167F}"/>
                  </a:ext>
                </a:extLst>
              </p:cNvPr>
              <p:cNvSpPr>
                <a:spLocks noRot="1" noChangeAspect="1" noMove="1" noResize="1" noEditPoints="1" noAdjustHandles="1" noChangeArrowheads="1" noChangeShapeType="1" noTextEdit="1"/>
              </p:cNvSpPr>
              <p:nvPr/>
            </p:nvSpPr>
            <p:spPr>
              <a:xfrm>
                <a:off x="8464265" y="5609475"/>
                <a:ext cx="217490" cy="276999"/>
              </a:xfrm>
              <a:prstGeom prst="rect">
                <a:avLst/>
              </a:prstGeom>
              <a:blipFill>
                <a:blip r:embed="rId20"/>
                <a:stretch>
                  <a:fillRect r="-10000"/>
                </a:stretch>
              </a:blipFill>
              <a:ln>
                <a:solidFill>
                  <a:schemeClr val="tx1"/>
                </a:solidFill>
              </a:ln>
            </p:spPr>
            <p:txBody>
              <a:bodyPr/>
              <a:lstStyle/>
              <a:p>
                <a:r>
                  <a:rPr lang="en-GB">
                    <a:noFill/>
                  </a:rPr>
                  <a:t> </a:t>
                </a:r>
              </a:p>
            </p:txBody>
          </p:sp>
        </mc:Fallback>
      </mc:AlternateContent>
      <p:cxnSp>
        <p:nvCxnSpPr>
          <p:cNvPr id="80" name="Straight Arrow Connector 79">
            <a:extLst>
              <a:ext uri="{FF2B5EF4-FFF2-40B4-BE49-F238E27FC236}">
                <a16:creationId xmlns:a16="http://schemas.microsoft.com/office/drawing/2014/main" id="{809D2C02-B286-9A4D-B43D-A0D498FB27DA}"/>
              </a:ext>
            </a:extLst>
          </p:cNvPr>
          <p:cNvCxnSpPr>
            <a:cxnSpLocks/>
            <a:stCxn id="77" idx="3"/>
            <a:endCxn id="84" idx="0"/>
          </p:cNvCxnSpPr>
          <p:nvPr/>
        </p:nvCxnSpPr>
        <p:spPr>
          <a:xfrm flipH="1">
            <a:off x="6748426" y="4486417"/>
            <a:ext cx="617173" cy="2062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1" name="Straight Arrow Connector 80">
            <a:extLst>
              <a:ext uri="{FF2B5EF4-FFF2-40B4-BE49-F238E27FC236}">
                <a16:creationId xmlns:a16="http://schemas.microsoft.com/office/drawing/2014/main" id="{180D4393-2D9D-D54C-907D-F92C24969AB0}"/>
              </a:ext>
            </a:extLst>
          </p:cNvPr>
          <p:cNvCxnSpPr>
            <a:cxnSpLocks/>
            <a:stCxn id="77" idx="5"/>
            <a:endCxn id="89" idx="0"/>
          </p:cNvCxnSpPr>
          <p:nvPr/>
        </p:nvCxnSpPr>
        <p:spPr>
          <a:xfrm>
            <a:off x="7570762" y="4486416"/>
            <a:ext cx="632238" cy="6595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3" name="Straight Arrow Connector 82">
            <a:extLst>
              <a:ext uri="{FF2B5EF4-FFF2-40B4-BE49-F238E27FC236}">
                <a16:creationId xmlns:a16="http://schemas.microsoft.com/office/drawing/2014/main" id="{A3B2D83C-42BF-1A4A-83FC-BD1B54F30991}"/>
              </a:ext>
            </a:extLst>
          </p:cNvPr>
          <p:cNvCxnSpPr>
            <a:cxnSpLocks/>
            <a:stCxn id="117" idx="5"/>
            <a:endCxn id="77" idx="0"/>
          </p:cNvCxnSpPr>
          <p:nvPr/>
        </p:nvCxnSpPr>
        <p:spPr>
          <a:xfrm>
            <a:off x="6070314" y="3187311"/>
            <a:ext cx="1397866" cy="105145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4" name="Oval 83">
                <a:extLst>
                  <a:ext uri="{FF2B5EF4-FFF2-40B4-BE49-F238E27FC236}">
                    <a16:creationId xmlns:a16="http://schemas.microsoft.com/office/drawing/2014/main" id="{E28748D9-B0C9-6441-9EE4-110650C92A88}"/>
                  </a:ext>
                </a:extLst>
              </p:cNvPr>
              <p:cNvSpPr/>
              <p:nvPr/>
            </p:nvSpPr>
            <p:spPr>
              <a:xfrm>
                <a:off x="6603352" y="4692653"/>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84" name="Oval 83">
                <a:extLst>
                  <a:ext uri="{FF2B5EF4-FFF2-40B4-BE49-F238E27FC236}">
                    <a16:creationId xmlns:a16="http://schemas.microsoft.com/office/drawing/2014/main" id="{E28748D9-B0C9-6441-9EE4-110650C92A88}"/>
                  </a:ext>
                </a:extLst>
              </p:cNvPr>
              <p:cNvSpPr>
                <a:spLocks noRot="1" noChangeAspect="1" noMove="1" noResize="1" noEditPoints="1" noAdjustHandles="1" noChangeArrowheads="1" noChangeShapeType="1" noTextEdit="1"/>
              </p:cNvSpPr>
              <p:nvPr/>
            </p:nvSpPr>
            <p:spPr>
              <a:xfrm>
                <a:off x="6603352" y="4692653"/>
                <a:ext cx="290146" cy="290146"/>
              </a:xfrm>
              <a:prstGeom prst="ellipse">
                <a:avLst/>
              </a:prstGeom>
              <a:blipFill>
                <a:blip r:embed="rId21"/>
                <a:stretch>
                  <a:fillRect/>
                </a:stretch>
              </a:blipFill>
              <a:ln>
                <a:solidFill>
                  <a:schemeClr val="tx1"/>
                </a:solidFill>
              </a:ln>
            </p:spPr>
            <p:txBody>
              <a:bodyPr/>
              <a:lstStyle/>
              <a:p>
                <a:r>
                  <a:rPr lang="en-GB">
                    <a:noFill/>
                  </a:rPr>
                  <a:t> </a:t>
                </a:r>
              </a:p>
            </p:txBody>
          </p:sp>
        </mc:Fallback>
      </mc:AlternateContent>
      <p:cxnSp>
        <p:nvCxnSpPr>
          <p:cNvPr id="85" name="Straight Arrow Connector 84">
            <a:extLst>
              <a:ext uri="{FF2B5EF4-FFF2-40B4-BE49-F238E27FC236}">
                <a16:creationId xmlns:a16="http://schemas.microsoft.com/office/drawing/2014/main" id="{280FEF23-2F5C-FD43-8869-DE32DE6760F1}"/>
              </a:ext>
            </a:extLst>
          </p:cNvPr>
          <p:cNvCxnSpPr>
            <a:cxnSpLocks/>
            <a:stCxn id="84" idx="3"/>
            <a:endCxn id="78" idx="0"/>
          </p:cNvCxnSpPr>
          <p:nvPr/>
        </p:nvCxnSpPr>
        <p:spPr>
          <a:xfrm flipH="1">
            <a:off x="6200923" y="4940308"/>
            <a:ext cx="444921" cy="6691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Straight Arrow Connector 85">
            <a:extLst>
              <a:ext uri="{FF2B5EF4-FFF2-40B4-BE49-F238E27FC236}">
                <a16:creationId xmlns:a16="http://schemas.microsoft.com/office/drawing/2014/main" id="{70C63462-CD3B-3A4E-849B-748A262712EF}"/>
              </a:ext>
            </a:extLst>
          </p:cNvPr>
          <p:cNvCxnSpPr>
            <a:cxnSpLocks/>
            <a:stCxn id="84" idx="5"/>
            <a:endCxn id="92" idx="0"/>
          </p:cNvCxnSpPr>
          <p:nvPr/>
        </p:nvCxnSpPr>
        <p:spPr>
          <a:xfrm>
            <a:off x="6851008" y="4940308"/>
            <a:ext cx="447555" cy="2056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7" name="Rectangle 86">
                <a:extLst>
                  <a:ext uri="{FF2B5EF4-FFF2-40B4-BE49-F238E27FC236}">
                    <a16:creationId xmlns:a16="http://schemas.microsoft.com/office/drawing/2014/main" id="{CD68AB11-38AE-7642-9B88-A3FC72E15EAC}"/>
                  </a:ext>
                </a:extLst>
              </p:cNvPr>
              <p:cNvSpPr/>
              <p:nvPr/>
            </p:nvSpPr>
            <p:spPr>
              <a:xfrm>
                <a:off x="6727729" y="5609474"/>
                <a:ext cx="21749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smtClean="0">
                          <a:solidFill>
                            <a:schemeClr val="accent6"/>
                          </a:solidFill>
                          <a:latin typeface="Cambria Math" panose="02040503050406030204" pitchFamily="18" charset="0"/>
                        </a:rPr>
                        <m:t>3</m:t>
                      </m:r>
                    </m:oMath>
                  </m:oMathPara>
                </a14:m>
                <a:endParaRPr lang="en-GB" dirty="0">
                  <a:solidFill>
                    <a:schemeClr val="accent6"/>
                  </a:solidFill>
                </a:endParaRPr>
              </a:p>
            </p:txBody>
          </p:sp>
        </mc:Choice>
        <mc:Fallback xmlns="">
          <p:sp>
            <p:nvSpPr>
              <p:cNvPr id="87" name="Rectangle 86">
                <a:extLst>
                  <a:ext uri="{FF2B5EF4-FFF2-40B4-BE49-F238E27FC236}">
                    <a16:creationId xmlns:a16="http://schemas.microsoft.com/office/drawing/2014/main" id="{CD68AB11-38AE-7642-9B88-A3FC72E15EAC}"/>
                  </a:ext>
                </a:extLst>
              </p:cNvPr>
              <p:cNvSpPr>
                <a:spLocks noRot="1" noChangeAspect="1" noMove="1" noResize="1" noEditPoints="1" noAdjustHandles="1" noChangeArrowheads="1" noChangeShapeType="1" noTextEdit="1"/>
              </p:cNvSpPr>
              <p:nvPr/>
            </p:nvSpPr>
            <p:spPr>
              <a:xfrm>
                <a:off x="6727729" y="5609474"/>
                <a:ext cx="217491" cy="276999"/>
              </a:xfrm>
              <a:prstGeom prst="rect">
                <a:avLst/>
              </a:prstGeom>
              <a:blipFill>
                <a:blip r:embed="rId22"/>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8" name="Rectangle 87">
                <a:extLst>
                  <a:ext uri="{FF2B5EF4-FFF2-40B4-BE49-F238E27FC236}">
                    <a16:creationId xmlns:a16="http://schemas.microsoft.com/office/drawing/2014/main" id="{66D8F202-7E0F-604C-AC25-DDF908E2F2B5}"/>
                  </a:ext>
                </a:extLst>
              </p:cNvPr>
              <p:cNvSpPr/>
              <p:nvPr/>
            </p:nvSpPr>
            <p:spPr>
              <a:xfrm>
                <a:off x="7659123" y="5607401"/>
                <a:ext cx="21749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rgbClr val="7030A0"/>
                          </a:solidFill>
                          <a:latin typeface="Cambria Math" panose="02040503050406030204" pitchFamily="18" charset="0"/>
                          <a:ea typeface="Cambria Math" panose="02040503050406030204" pitchFamily="18" charset="0"/>
                        </a:rPr>
                        <m:t>0</m:t>
                      </m:r>
                    </m:oMath>
                  </m:oMathPara>
                </a14:m>
                <a:endParaRPr lang="en-GB" dirty="0">
                  <a:solidFill>
                    <a:srgbClr val="7030A0"/>
                  </a:solidFill>
                </a:endParaRPr>
              </a:p>
            </p:txBody>
          </p:sp>
        </mc:Choice>
        <mc:Fallback xmlns="">
          <p:sp>
            <p:nvSpPr>
              <p:cNvPr id="88" name="Rectangle 87">
                <a:extLst>
                  <a:ext uri="{FF2B5EF4-FFF2-40B4-BE49-F238E27FC236}">
                    <a16:creationId xmlns:a16="http://schemas.microsoft.com/office/drawing/2014/main" id="{66D8F202-7E0F-604C-AC25-DDF908E2F2B5}"/>
                  </a:ext>
                </a:extLst>
              </p:cNvPr>
              <p:cNvSpPr>
                <a:spLocks noRot="1" noChangeAspect="1" noMove="1" noResize="1" noEditPoints="1" noAdjustHandles="1" noChangeArrowheads="1" noChangeShapeType="1" noTextEdit="1"/>
              </p:cNvSpPr>
              <p:nvPr/>
            </p:nvSpPr>
            <p:spPr>
              <a:xfrm>
                <a:off x="7659123" y="5607401"/>
                <a:ext cx="217490" cy="276999"/>
              </a:xfrm>
              <a:prstGeom prst="rect">
                <a:avLst/>
              </a:prstGeom>
              <a:blipFill>
                <a:blip r:embed="rId23"/>
                <a:stretch>
                  <a:fillRect l="-5263" r="-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9" name="Oval 88">
                <a:extLst>
                  <a:ext uri="{FF2B5EF4-FFF2-40B4-BE49-F238E27FC236}">
                    <a16:creationId xmlns:a16="http://schemas.microsoft.com/office/drawing/2014/main" id="{E67804B6-B84A-244E-9D50-4D2FC5D7B08E}"/>
                  </a:ext>
                </a:extLst>
              </p:cNvPr>
              <p:cNvSpPr/>
              <p:nvPr/>
            </p:nvSpPr>
            <p:spPr>
              <a:xfrm>
                <a:off x="8057927" y="514594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89" name="Oval 88">
                <a:extLst>
                  <a:ext uri="{FF2B5EF4-FFF2-40B4-BE49-F238E27FC236}">
                    <a16:creationId xmlns:a16="http://schemas.microsoft.com/office/drawing/2014/main" id="{E67804B6-B84A-244E-9D50-4D2FC5D7B08E}"/>
                  </a:ext>
                </a:extLst>
              </p:cNvPr>
              <p:cNvSpPr>
                <a:spLocks noRot="1" noChangeAspect="1" noMove="1" noResize="1" noEditPoints="1" noAdjustHandles="1" noChangeArrowheads="1" noChangeShapeType="1" noTextEdit="1"/>
              </p:cNvSpPr>
              <p:nvPr/>
            </p:nvSpPr>
            <p:spPr>
              <a:xfrm>
                <a:off x="8057927" y="5145944"/>
                <a:ext cx="290146" cy="290146"/>
              </a:xfrm>
              <a:prstGeom prst="ellipse">
                <a:avLst/>
              </a:prstGeom>
              <a:blipFill>
                <a:blip r:embed="rId24"/>
                <a:stretch>
                  <a:fillRect/>
                </a:stretch>
              </a:blipFill>
              <a:ln>
                <a:solidFill>
                  <a:schemeClr val="tx1"/>
                </a:solidFill>
              </a:ln>
            </p:spPr>
            <p:txBody>
              <a:bodyPr/>
              <a:lstStyle/>
              <a:p>
                <a:r>
                  <a:rPr lang="en-GB">
                    <a:noFill/>
                  </a:rPr>
                  <a:t> </a:t>
                </a:r>
              </a:p>
            </p:txBody>
          </p:sp>
        </mc:Fallback>
      </mc:AlternateContent>
      <p:cxnSp>
        <p:nvCxnSpPr>
          <p:cNvPr id="90" name="Straight Arrow Connector 89">
            <a:extLst>
              <a:ext uri="{FF2B5EF4-FFF2-40B4-BE49-F238E27FC236}">
                <a16:creationId xmlns:a16="http://schemas.microsoft.com/office/drawing/2014/main" id="{42C04D7F-AECF-7042-AEF5-FE988BB32EB5}"/>
              </a:ext>
            </a:extLst>
          </p:cNvPr>
          <p:cNvCxnSpPr>
            <a:cxnSpLocks/>
            <a:stCxn id="89" idx="3"/>
            <a:endCxn id="88" idx="0"/>
          </p:cNvCxnSpPr>
          <p:nvPr/>
        </p:nvCxnSpPr>
        <p:spPr>
          <a:xfrm flipH="1">
            <a:off x="7767868" y="5393600"/>
            <a:ext cx="332550"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1" name="Straight Arrow Connector 90">
            <a:extLst>
              <a:ext uri="{FF2B5EF4-FFF2-40B4-BE49-F238E27FC236}">
                <a16:creationId xmlns:a16="http://schemas.microsoft.com/office/drawing/2014/main" id="{1C8E53F3-ED82-5C48-809F-4CB8236CF4CF}"/>
              </a:ext>
            </a:extLst>
          </p:cNvPr>
          <p:cNvCxnSpPr>
            <a:cxnSpLocks/>
            <a:stCxn id="89" idx="5"/>
            <a:endCxn id="79" idx="0"/>
          </p:cNvCxnSpPr>
          <p:nvPr/>
        </p:nvCxnSpPr>
        <p:spPr>
          <a:xfrm>
            <a:off x="8305582" y="5393600"/>
            <a:ext cx="267428" cy="2158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2" name="Oval 91">
                <a:extLst>
                  <a:ext uri="{FF2B5EF4-FFF2-40B4-BE49-F238E27FC236}">
                    <a16:creationId xmlns:a16="http://schemas.microsoft.com/office/drawing/2014/main" id="{0FFB4C6D-908A-784D-919E-D49410C5A9A7}"/>
                  </a:ext>
                </a:extLst>
              </p:cNvPr>
              <p:cNvSpPr/>
              <p:nvPr/>
            </p:nvSpPr>
            <p:spPr>
              <a:xfrm>
                <a:off x="7153489" y="514594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92" name="Oval 91">
                <a:extLst>
                  <a:ext uri="{FF2B5EF4-FFF2-40B4-BE49-F238E27FC236}">
                    <a16:creationId xmlns:a16="http://schemas.microsoft.com/office/drawing/2014/main" id="{0FFB4C6D-908A-784D-919E-D49410C5A9A7}"/>
                  </a:ext>
                </a:extLst>
              </p:cNvPr>
              <p:cNvSpPr>
                <a:spLocks noRot="1" noChangeAspect="1" noMove="1" noResize="1" noEditPoints="1" noAdjustHandles="1" noChangeArrowheads="1" noChangeShapeType="1" noTextEdit="1"/>
              </p:cNvSpPr>
              <p:nvPr/>
            </p:nvSpPr>
            <p:spPr>
              <a:xfrm>
                <a:off x="7153489" y="5145944"/>
                <a:ext cx="290146" cy="290146"/>
              </a:xfrm>
              <a:prstGeom prst="ellipse">
                <a:avLst/>
              </a:prstGeom>
              <a:blipFill>
                <a:blip r:embed="rId25"/>
                <a:stretch>
                  <a:fillRect r="-4000"/>
                </a:stretch>
              </a:blipFill>
              <a:ln>
                <a:solidFill>
                  <a:schemeClr val="tx1"/>
                </a:solidFill>
              </a:ln>
            </p:spPr>
            <p:txBody>
              <a:bodyPr/>
              <a:lstStyle/>
              <a:p>
                <a:r>
                  <a:rPr lang="en-GB">
                    <a:noFill/>
                  </a:rPr>
                  <a:t> </a:t>
                </a:r>
              </a:p>
            </p:txBody>
          </p:sp>
        </mc:Fallback>
      </mc:AlternateContent>
      <p:cxnSp>
        <p:nvCxnSpPr>
          <p:cNvPr id="93" name="Straight Arrow Connector 92">
            <a:extLst>
              <a:ext uri="{FF2B5EF4-FFF2-40B4-BE49-F238E27FC236}">
                <a16:creationId xmlns:a16="http://schemas.microsoft.com/office/drawing/2014/main" id="{977C6049-D634-704E-B3CA-7CA0D6665D53}"/>
              </a:ext>
            </a:extLst>
          </p:cNvPr>
          <p:cNvCxnSpPr>
            <a:cxnSpLocks/>
            <a:stCxn id="92" idx="3"/>
            <a:endCxn id="87" idx="0"/>
          </p:cNvCxnSpPr>
          <p:nvPr/>
        </p:nvCxnSpPr>
        <p:spPr>
          <a:xfrm flipH="1">
            <a:off x="6836474" y="5393599"/>
            <a:ext cx="359506" cy="21587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11CC5FE1-0A9B-9343-9A58-DF2E5089FB08}"/>
              </a:ext>
            </a:extLst>
          </p:cNvPr>
          <p:cNvCxnSpPr>
            <a:cxnSpLocks/>
            <a:stCxn id="92" idx="5"/>
            <a:endCxn id="88" idx="0"/>
          </p:cNvCxnSpPr>
          <p:nvPr/>
        </p:nvCxnSpPr>
        <p:spPr>
          <a:xfrm>
            <a:off x="7401144" y="5393600"/>
            <a:ext cx="366724"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2" name="Rectangle 111">
                <a:extLst>
                  <a:ext uri="{FF2B5EF4-FFF2-40B4-BE49-F238E27FC236}">
                    <a16:creationId xmlns:a16="http://schemas.microsoft.com/office/drawing/2014/main" id="{B009F1E4-5302-4A4A-B821-915B4E2A7954}"/>
                  </a:ext>
                </a:extLst>
              </p:cNvPr>
              <p:cNvSpPr/>
              <p:nvPr/>
            </p:nvSpPr>
            <p:spPr>
              <a:xfrm>
                <a:off x="7174735" y="4943218"/>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rgbClr val="7030A0"/>
                          </a:solidFill>
                          <a:latin typeface="Cambria Math" panose="02040503050406030204" pitchFamily="18" charset="0"/>
                        </a:rPr>
                        <m:t>3</m:t>
                      </m:r>
                    </m:oMath>
                  </m:oMathPara>
                </a14:m>
                <a:endParaRPr lang="en-GB" sz="1200" dirty="0">
                  <a:solidFill>
                    <a:srgbClr val="7030A0"/>
                  </a:solidFill>
                </a:endParaRPr>
              </a:p>
            </p:txBody>
          </p:sp>
        </mc:Choice>
        <mc:Fallback xmlns="">
          <p:sp>
            <p:nvSpPr>
              <p:cNvPr id="112" name="Rectangle 111">
                <a:extLst>
                  <a:ext uri="{FF2B5EF4-FFF2-40B4-BE49-F238E27FC236}">
                    <a16:creationId xmlns:a16="http://schemas.microsoft.com/office/drawing/2014/main" id="{B009F1E4-5302-4A4A-B821-915B4E2A7954}"/>
                  </a:ext>
                </a:extLst>
              </p:cNvPr>
              <p:cNvSpPr>
                <a:spLocks noRot="1" noChangeAspect="1" noMove="1" noResize="1" noEditPoints="1" noAdjustHandles="1" noChangeArrowheads="1" noChangeShapeType="1" noTextEdit="1"/>
              </p:cNvSpPr>
              <p:nvPr/>
            </p:nvSpPr>
            <p:spPr>
              <a:xfrm>
                <a:off x="7174735" y="4943218"/>
                <a:ext cx="304891" cy="276999"/>
              </a:xfrm>
              <a:prstGeom prst="rect">
                <a:avLst/>
              </a:prstGeom>
              <a:blipFill>
                <a:blip r:embed="rId2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3" name="Rectangle 112">
                <a:extLst>
                  <a:ext uri="{FF2B5EF4-FFF2-40B4-BE49-F238E27FC236}">
                    <a16:creationId xmlns:a16="http://schemas.microsoft.com/office/drawing/2014/main" id="{B0410015-C2E1-DA4B-978F-9BF6311C1B9F}"/>
                  </a:ext>
                </a:extLst>
              </p:cNvPr>
              <p:cNvSpPr/>
              <p:nvPr/>
            </p:nvSpPr>
            <p:spPr>
              <a:xfrm>
                <a:off x="6576780" y="4484618"/>
                <a:ext cx="38985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rgbClr val="7030A0"/>
                          </a:solidFill>
                          <a:latin typeface="Cambria Math" panose="02040503050406030204" pitchFamily="18" charset="0"/>
                        </a:rPr>
                        <m:t>18</m:t>
                      </m:r>
                    </m:oMath>
                  </m:oMathPara>
                </a14:m>
                <a:endParaRPr lang="en-GB" sz="1200" dirty="0">
                  <a:solidFill>
                    <a:srgbClr val="7030A0"/>
                  </a:solidFill>
                </a:endParaRPr>
              </a:p>
            </p:txBody>
          </p:sp>
        </mc:Choice>
        <mc:Fallback xmlns="">
          <p:sp>
            <p:nvSpPr>
              <p:cNvPr id="113" name="Rectangle 112">
                <a:extLst>
                  <a:ext uri="{FF2B5EF4-FFF2-40B4-BE49-F238E27FC236}">
                    <a16:creationId xmlns:a16="http://schemas.microsoft.com/office/drawing/2014/main" id="{B0410015-C2E1-DA4B-978F-9BF6311C1B9F}"/>
                  </a:ext>
                </a:extLst>
              </p:cNvPr>
              <p:cNvSpPr>
                <a:spLocks noRot="1" noChangeAspect="1" noMove="1" noResize="1" noEditPoints="1" noAdjustHandles="1" noChangeArrowheads="1" noChangeShapeType="1" noTextEdit="1"/>
              </p:cNvSpPr>
              <p:nvPr/>
            </p:nvSpPr>
            <p:spPr>
              <a:xfrm>
                <a:off x="6576780" y="4484618"/>
                <a:ext cx="389850" cy="276999"/>
              </a:xfrm>
              <a:prstGeom prst="rect">
                <a:avLst/>
              </a:prstGeom>
              <a:blipFill>
                <a:blip r:embed="rId2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4" name="Rectangle 113">
                <a:extLst>
                  <a:ext uri="{FF2B5EF4-FFF2-40B4-BE49-F238E27FC236}">
                    <a16:creationId xmlns:a16="http://schemas.microsoft.com/office/drawing/2014/main" id="{2F351772-6267-094F-AFEF-824F172FCFC5}"/>
                  </a:ext>
                </a:extLst>
              </p:cNvPr>
              <p:cNvSpPr/>
              <p:nvPr/>
            </p:nvSpPr>
            <p:spPr>
              <a:xfrm>
                <a:off x="8118577" y="4943217"/>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rgbClr val="7030A0"/>
                          </a:solidFill>
                          <a:latin typeface="Cambria Math" panose="02040503050406030204" pitchFamily="18" charset="0"/>
                        </a:rPr>
                        <m:t>0</m:t>
                      </m:r>
                    </m:oMath>
                  </m:oMathPara>
                </a14:m>
                <a:endParaRPr lang="en-GB" sz="1200" dirty="0">
                  <a:solidFill>
                    <a:srgbClr val="7030A0"/>
                  </a:solidFill>
                </a:endParaRPr>
              </a:p>
            </p:txBody>
          </p:sp>
        </mc:Choice>
        <mc:Fallback xmlns="">
          <p:sp>
            <p:nvSpPr>
              <p:cNvPr id="114" name="Rectangle 113">
                <a:extLst>
                  <a:ext uri="{FF2B5EF4-FFF2-40B4-BE49-F238E27FC236}">
                    <a16:creationId xmlns:a16="http://schemas.microsoft.com/office/drawing/2014/main" id="{2F351772-6267-094F-AFEF-824F172FCFC5}"/>
                  </a:ext>
                </a:extLst>
              </p:cNvPr>
              <p:cNvSpPr>
                <a:spLocks noRot="1" noChangeAspect="1" noMove="1" noResize="1" noEditPoints="1" noAdjustHandles="1" noChangeArrowheads="1" noChangeShapeType="1" noTextEdit="1"/>
              </p:cNvSpPr>
              <p:nvPr/>
            </p:nvSpPr>
            <p:spPr>
              <a:xfrm>
                <a:off x="8118577" y="4943217"/>
                <a:ext cx="304891" cy="276999"/>
              </a:xfrm>
              <a:prstGeom prst="rect">
                <a:avLst/>
              </a:prstGeom>
              <a:blipFill>
                <a:blip r:embed="rId2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5" name="Rectangle 114">
                <a:extLst>
                  <a:ext uri="{FF2B5EF4-FFF2-40B4-BE49-F238E27FC236}">
                    <a16:creationId xmlns:a16="http://schemas.microsoft.com/office/drawing/2014/main" id="{FFE5A6F1-D307-644F-AC1C-A87036BAA89E}"/>
                  </a:ext>
                </a:extLst>
              </p:cNvPr>
              <p:cNvSpPr/>
              <p:nvPr/>
            </p:nvSpPr>
            <p:spPr>
              <a:xfrm>
                <a:off x="7418316" y="4044316"/>
                <a:ext cx="38985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rgbClr val="7030A0"/>
                          </a:solidFill>
                          <a:latin typeface="Cambria Math" panose="02040503050406030204" pitchFamily="18" charset="0"/>
                        </a:rPr>
                        <m:t>18</m:t>
                      </m:r>
                    </m:oMath>
                  </m:oMathPara>
                </a14:m>
                <a:endParaRPr lang="en-GB" sz="1200" dirty="0">
                  <a:solidFill>
                    <a:srgbClr val="7030A0"/>
                  </a:solidFill>
                </a:endParaRPr>
              </a:p>
            </p:txBody>
          </p:sp>
        </mc:Choice>
        <mc:Fallback xmlns="">
          <p:sp>
            <p:nvSpPr>
              <p:cNvPr id="115" name="Rectangle 114">
                <a:extLst>
                  <a:ext uri="{FF2B5EF4-FFF2-40B4-BE49-F238E27FC236}">
                    <a16:creationId xmlns:a16="http://schemas.microsoft.com/office/drawing/2014/main" id="{FFE5A6F1-D307-644F-AC1C-A87036BAA89E}"/>
                  </a:ext>
                </a:extLst>
              </p:cNvPr>
              <p:cNvSpPr>
                <a:spLocks noRot="1" noChangeAspect="1" noMove="1" noResize="1" noEditPoints="1" noAdjustHandles="1" noChangeArrowheads="1" noChangeShapeType="1" noTextEdit="1"/>
              </p:cNvSpPr>
              <p:nvPr/>
            </p:nvSpPr>
            <p:spPr>
              <a:xfrm>
                <a:off x="7418316" y="4044316"/>
                <a:ext cx="389850" cy="276999"/>
              </a:xfrm>
              <a:prstGeom prst="rect">
                <a:avLst/>
              </a:prstGeom>
              <a:blipFill>
                <a:blip r:embed="rId2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6" name="Rectangle 115">
                <a:extLst>
                  <a:ext uri="{FF2B5EF4-FFF2-40B4-BE49-F238E27FC236}">
                    <a16:creationId xmlns:a16="http://schemas.microsoft.com/office/drawing/2014/main" id="{0B0C11B7-E90F-794C-8FC0-A105283B4D4D}"/>
                  </a:ext>
                </a:extLst>
              </p:cNvPr>
              <p:cNvSpPr/>
              <p:nvPr/>
            </p:nvSpPr>
            <p:spPr>
              <a:xfrm>
                <a:off x="5638265" y="2730925"/>
                <a:ext cx="67140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rgbClr val="7030A0"/>
                          </a:solidFill>
                          <a:latin typeface="Cambria Math" panose="02040503050406030204" pitchFamily="18" charset="0"/>
                        </a:rPr>
                        <m:t>26</m:t>
                      </m:r>
                      <m:r>
                        <a:rPr lang="de-DE" sz="1200" i="1">
                          <a:solidFill>
                            <a:srgbClr val="7030A0"/>
                          </a:solidFill>
                          <a:latin typeface="Cambria Math" panose="02040503050406030204" pitchFamily="18" charset="0"/>
                          <a:ea typeface="Cambria Math" panose="02040503050406030204" pitchFamily="18" charset="0"/>
                        </a:rPr>
                        <m:t>∙18</m:t>
                      </m:r>
                    </m:oMath>
                  </m:oMathPara>
                </a14:m>
                <a:endParaRPr lang="en-GB" sz="1200" dirty="0">
                  <a:solidFill>
                    <a:srgbClr val="7030A0"/>
                  </a:solidFill>
                </a:endParaRPr>
              </a:p>
            </p:txBody>
          </p:sp>
        </mc:Choice>
        <mc:Fallback xmlns="">
          <p:sp>
            <p:nvSpPr>
              <p:cNvPr id="116" name="Rectangle 115">
                <a:extLst>
                  <a:ext uri="{FF2B5EF4-FFF2-40B4-BE49-F238E27FC236}">
                    <a16:creationId xmlns:a16="http://schemas.microsoft.com/office/drawing/2014/main" id="{0B0C11B7-E90F-794C-8FC0-A105283B4D4D}"/>
                  </a:ext>
                </a:extLst>
              </p:cNvPr>
              <p:cNvSpPr>
                <a:spLocks noRot="1" noChangeAspect="1" noMove="1" noResize="1" noEditPoints="1" noAdjustHandles="1" noChangeArrowheads="1" noChangeShapeType="1" noTextEdit="1"/>
              </p:cNvSpPr>
              <p:nvPr/>
            </p:nvSpPr>
            <p:spPr>
              <a:xfrm>
                <a:off x="5638265" y="2730925"/>
                <a:ext cx="671402" cy="276999"/>
              </a:xfrm>
              <a:prstGeom prst="rect">
                <a:avLst/>
              </a:prstGeom>
              <a:blipFill>
                <a:blip r:embed="rId3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7" name="Oval 116">
                <a:extLst>
                  <a:ext uri="{FF2B5EF4-FFF2-40B4-BE49-F238E27FC236}">
                    <a16:creationId xmlns:a16="http://schemas.microsoft.com/office/drawing/2014/main" id="{0DE0EAE1-9A3B-EB43-B34B-669A4D4A5EC0}"/>
                  </a:ext>
                </a:extLst>
              </p:cNvPr>
              <p:cNvSpPr/>
              <p:nvPr/>
            </p:nvSpPr>
            <p:spPr>
              <a:xfrm>
                <a:off x="5822659" y="2939656"/>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de-DE" i="1" dirty="0">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17" name="Oval 116">
                <a:extLst>
                  <a:ext uri="{FF2B5EF4-FFF2-40B4-BE49-F238E27FC236}">
                    <a16:creationId xmlns:a16="http://schemas.microsoft.com/office/drawing/2014/main" id="{0DE0EAE1-9A3B-EB43-B34B-669A4D4A5EC0}"/>
                  </a:ext>
                </a:extLst>
              </p:cNvPr>
              <p:cNvSpPr>
                <a:spLocks noRot="1" noChangeAspect="1" noMove="1" noResize="1" noEditPoints="1" noAdjustHandles="1" noChangeArrowheads="1" noChangeShapeType="1" noTextEdit="1"/>
              </p:cNvSpPr>
              <p:nvPr/>
            </p:nvSpPr>
            <p:spPr>
              <a:xfrm>
                <a:off x="5822659" y="2939656"/>
                <a:ext cx="290146" cy="290146"/>
              </a:xfrm>
              <a:prstGeom prst="ellipse">
                <a:avLst/>
              </a:prstGeom>
              <a:blipFill>
                <a:blip r:embed="rId31"/>
                <a:stretch>
                  <a:fillRect/>
                </a:stretch>
              </a:blipFill>
              <a:ln>
                <a:solidFill>
                  <a:schemeClr val="tx1"/>
                </a:solidFill>
              </a:ln>
            </p:spPr>
            <p:txBody>
              <a:bodyPr/>
              <a:lstStyle/>
              <a:p>
                <a:r>
                  <a:rPr lang="en-GB">
                    <a:noFill/>
                  </a:rPr>
                  <a:t> </a:t>
                </a:r>
              </a:p>
            </p:txBody>
          </p:sp>
        </mc:Fallback>
      </mc:AlternateContent>
      <p:cxnSp>
        <p:nvCxnSpPr>
          <p:cNvPr id="118" name="Straight Arrow Connector 117">
            <a:extLst>
              <a:ext uri="{FF2B5EF4-FFF2-40B4-BE49-F238E27FC236}">
                <a16:creationId xmlns:a16="http://schemas.microsoft.com/office/drawing/2014/main" id="{5A799FC9-EF5B-C044-B1B4-AD9F26143EF4}"/>
              </a:ext>
            </a:extLst>
          </p:cNvPr>
          <p:cNvCxnSpPr>
            <a:cxnSpLocks/>
            <a:stCxn id="117" idx="3"/>
            <a:endCxn id="57" idx="0"/>
          </p:cNvCxnSpPr>
          <p:nvPr/>
        </p:nvCxnSpPr>
        <p:spPr>
          <a:xfrm flipH="1">
            <a:off x="4613756" y="3187311"/>
            <a:ext cx="1251394" cy="30409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Date Placeholder 4">
            <a:extLst>
              <a:ext uri="{FF2B5EF4-FFF2-40B4-BE49-F238E27FC236}">
                <a16:creationId xmlns:a16="http://schemas.microsoft.com/office/drawing/2014/main" id="{DF3B0A67-D6BE-B841-9ACB-99C5ECB9765D}"/>
              </a:ext>
            </a:extLst>
          </p:cNvPr>
          <p:cNvSpPr>
            <a:spLocks noGrp="1"/>
          </p:cNvSpPr>
          <p:nvPr>
            <p:ph type="dt" sz="half" idx="2"/>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7690EECA-D3F6-2D41-8E2A-2B804606CC2A}"/>
              </a:ext>
            </a:extLst>
          </p:cNvPr>
          <p:cNvSpPr>
            <a:spLocks noGrp="1"/>
          </p:cNvSpPr>
          <p:nvPr>
            <p:ph type="ftr" sz="quarter" idx="3"/>
          </p:nvPr>
        </p:nvSpPr>
        <p:spPr/>
        <p:txBody>
          <a:bodyPr/>
          <a:lstStyle/>
          <a:p>
            <a:r>
              <a:rPr lang="en-GB"/>
              <a:t>T. Braun - StaRAI</a:t>
            </a:r>
          </a:p>
        </p:txBody>
      </p:sp>
      <p:sp>
        <p:nvSpPr>
          <p:cNvPr id="7" name="TextBox 6">
            <a:extLst>
              <a:ext uri="{FF2B5EF4-FFF2-40B4-BE49-F238E27FC236}">
                <a16:creationId xmlns:a16="http://schemas.microsoft.com/office/drawing/2014/main" id="{CA72D799-EC51-064F-8C1A-3B0360B9D89E}"/>
              </a:ext>
            </a:extLst>
          </p:cNvPr>
          <p:cNvSpPr txBox="1"/>
          <p:nvPr/>
        </p:nvSpPr>
        <p:spPr>
          <a:xfrm>
            <a:off x="7885804" y="891282"/>
            <a:ext cx="3940227" cy="923330"/>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Circuits also support </a:t>
            </a:r>
            <a:r>
              <a:rPr lang="en-GB" dirty="0">
                <a:solidFill>
                  <a:schemeClr val="accent3">
                    <a:lumMod val="40000"/>
                    <a:lumOff val="60000"/>
                  </a:schemeClr>
                </a:solidFill>
              </a:rPr>
              <a:t>adaptive inference </a:t>
            </a:r>
            <a:r>
              <a:rPr lang="en-GB" dirty="0"/>
              <a:t>as only leaves with changed values have start propagating their values upwards</a:t>
            </a:r>
          </a:p>
        </p:txBody>
      </p:sp>
      <mc:AlternateContent xmlns:mc="http://schemas.openxmlformats.org/markup-compatibility/2006" xmlns:a14="http://schemas.microsoft.com/office/drawing/2010/main">
        <mc:Choice Requires="a14">
          <p:sp>
            <p:nvSpPr>
              <p:cNvPr id="152" name="Rectangle 151">
                <a:extLst>
                  <a:ext uri="{FF2B5EF4-FFF2-40B4-BE49-F238E27FC236}">
                    <a16:creationId xmlns:a16="http://schemas.microsoft.com/office/drawing/2014/main" id="{2336F879-EE9B-3E40-92C3-5BE8A1C3C6A7}"/>
                  </a:ext>
                </a:extLst>
              </p:cNvPr>
              <p:cNvSpPr/>
              <p:nvPr/>
            </p:nvSpPr>
            <p:spPr>
              <a:xfrm>
                <a:off x="10332299" y="4053833"/>
                <a:ext cx="30489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latin typeface="Cambria Math" panose="02040503050406030204" pitchFamily="18" charset="0"/>
                        </a:rPr>
                        <m:t>3</m:t>
                      </m:r>
                    </m:oMath>
                  </m:oMathPara>
                </a14:m>
                <a:endParaRPr lang="en-GB" sz="1200" dirty="0"/>
              </a:p>
            </p:txBody>
          </p:sp>
        </mc:Choice>
        <mc:Fallback xmlns="">
          <p:sp>
            <p:nvSpPr>
              <p:cNvPr id="152" name="Rectangle 151">
                <a:extLst>
                  <a:ext uri="{FF2B5EF4-FFF2-40B4-BE49-F238E27FC236}">
                    <a16:creationId xmlns:a16="http://schemas.microsoft.com/office/drawing/2014/main" id="{2336F879-EE9B-3E40-92C3-5BE8A1C3C6A7}"/>
                  </a:ext>
                </a:extLst>
              </p:cNvPr>
              <p:cNvSpPr>
                <a:spLocks noRot="1" noChangeAspect="1" noMove="1" noResize="1" noEditPoints="1" noAdjustHandles="1" noChangeArrowheads="1" noChangeShapeType="1" noTextEdit="1"/>
              </p:cNvSpPr>
              <p:nvPr/>
            </p:nvSpPr>
            <p:spPr>
              <a:xfrm>
                <a:off x="10332299" y="4053833"/>
                <a:ext cx="304891" cy="276999"/>
              </a:xfrm>
              <a:prstGeom prst="rect">
                <a:avLst/>
              </a:prstGeom>
              <a:blipFill>
                <a:blip r:embed="rId3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Oval 152">
                <a:extLst>
                  <a:ext uri="{FF2B5EF4-FFF2-40B4-BE49-F238E27FC236}">
                    <a16:creationId xmlns:a16="http://schemas.microsoft.com/office/drawing/2014/main" id="{B5B16BC1-BFEC-F74E-A589-7069214747A5}"/>
                  </a:ext>
                </a:extLst>
              </p:cNvPr>
              <p:cNvSpPr/>
              <p:nvPr/>
            </p:nvSpPr>
            <p:spPr>
              <a:xfrm>
                <a:off x="10239472" y="4259057"/>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153" name="Oval 152">
                <a:extLst>
                  <a:ext uri="{FF2B5EF4-FFF2-40B4-BE49-F238E27FC236}">
                    <a16:creationId xmlns:a16="http://schemas.microsoft.com/office/drawing/2014/main" id="{B5B16BC1-BFEC-F74E-A589-7069214747A5}"/>
                  </a:ext>
                </a:extLst>
              </p:cNvPr>
              <p:cNvSpPr>
                <a:spLocks noRot="1" noChangeAspect="1" noMove="1" noResize="1" noEditPoints="1" noAdjustHandles="1" noChangeArrowheads="1" noChangeShapeType="1" noTextEdit="1"/>
              </p:cNvSpPr>
              <p:nvPr/>
            </p:nvSpPr>
            <p:spPr>
              <a:xfrm>
                <a:off x="10239472" y="4259057"/>
                <a:ext cx="290146" cy="290146"/>
              </a:xfrm>
              <a:prstGeom prst="ellipse">
                <a:avLst/>
              </a:prstGeom>
              <a:blipFill>
                <a:blip r:embed="rId3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4" name="Rectangle 153">
                <a:extLst>
                  <a:ext uri="{FF2B5EF4-FFF2-40B4-BE49-F238E27FC236}">
                    <a16:creationId xmlns:a16="http://schemas.microsoft.com/office/drawing/2014/main" id="{C25FBA3E-118E-0A46-A54E-47FD20EA01F0}"/>
                  </a:ext>
                </a:extLst>
              </p:cNvPr>
              <p:cNvSpPr/>
              <p:nvPr/>
            </p:nvSpPr>
            <p:spPr>
              <a:xfrm>
                <a:off x="8930162" y="5629771"/>
                <a:ext cx="54867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154" name="Rectangle 153">
                <a:extLst>
                  <a:ext uri="{FF2B5EF4-FFF2-40B4-BE49-F238E27FC236}">
                    <a16:creationId xmlns:a16="http://schemas.microsoft.com/office/drawing/2014/main" id="{C25FBA3E-118E-0A46-A54E-47FD20EA01F0}"/>
                  </a:ext>
                </a:extLst>
              </p:cNvPr>
              <p:cNvSpPr>
                <a:spLocks noRot="1" noChangeAspect="1" noMove="1" noResize="1" noEditPoints="1" noAdjustHandles="1" noChangeArrowheads="1" noChangeShapeType="1" noTextEdit="1"/>
              </p:cNvSpPr>
              <p:nvPr/>
            </p:nvSpPr>
            <p:spPr>
              <a:xfrm>
                <a:off x="8930162" y="5629771"/>
                <a:ext cx="548671" cy="276999"/>
              </a:xfrm>
              <a:prstGeom prst="rect">
                <a:avLst/>
              </a:prstGeom>
              <a:blipFill>
                <a:blip r:embed="rId3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5" name="Rectangle 154">
                <a:extLst>
                  <a:ext uri="{FF2B5EF4-FFF2-40B4-BE49-F238E27FC236}">
                    <a16:creationId xmlns:a16="http://schemas.microsoft.com/office/drawing/2014/main" id="{98F012B3-B2AC-AB43-87E4-8BA9858681CA}"/>
                  </a:ext>
                </a:extLst>
              </p:cNvPr>
              <p:cNvSpPr/>
              <p:nvPr/>
            </p:nvSpPr>
            <p:spPr>
              <a:xfrm>
                <a:off x="11119366" y="5629771"/>
                <a:ext cx="71923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155" name="Rectangle 154">
                <a:extLst>
                  <a:ext uri="{FF2B5EF4-FFF2-40B4-BE49-F238E27FC236}">
                    <a16:creationId xmlns:a16="http://schemas.microsoft.com/office/drawing/2014/main" id="{98F012B3-B2AC-AB43-87E4-8BA9858681CA}"/>
                  </a:ext>
                </a:extLst>
              </p:cNvPr>
              <p:cNvSpPr>
                <a:spLocks noRot="1" noChangeAspect="1" noMove="1" noResize="1" noEditPoints="1" noAdjustHandles="1" noChangeArrowheads="1" noChangeShapeType="1" noTextEdit="1"/>
              </p:cNvSpPr>
              <p:nvPr/>
            </p:nvSpPr>
            <p:spPr>
              <a:xfrm>
                <a:off x="11119366" y="5629771"/>
                <a:ext cx="719231" cy="276999"/>
              </a:xfrm>
              <a:prstGeom prst="rect">
                <a:avLst/>
              </a:prstGeom>
              <a:blipFill>
                <a:blip r:embed="rId35"/>
                <a:stretch>
                  <a:fillRect/>
                </a:stretch>
              </a:blipFill>
              <a:ln>
                <a:solidFill>
                  <a:schemeClr val="tx1"/>
                </a:solidFill>
              </a:ln>
            </p:spPr>
            <p:txBody>
              <a:bodyPr/>
              <a:lstStyle/>
              <a:p>
                <a:r>
                  <a:rPr lang="en-GB">
                    <a:noFill/>
                  </a:rPr>
                  <a:t> </a:t>
                </a:r>
              </a:p>
            </p:txBody>
          </p:sp>
        </mc:Fallback>
      </mc:AlternateContent>
      <p:cxnSp>
        <p:nvCxnSpPr>
          <p:cNvPr id="156" name="Straight Arrow Connector 155">
            <a:extLst>
              <a:ext uri="{FF2B5EF4-FFF2-40B4-BE49-F238E27FC236}">
                <a16:creationId xmlns:a16="http://schemas.microsoft.com/office/drawing/2014/main" id="{CBF5B630-06E0-E848-A468-D13AB429E924}"/>
              </a:ext>
            </a:extLst>
          </p:cNvPr>
          <p:cNvCxnSpPr>
            <a:cxnSpLocks/>
            <a:stCxn id="153" idx="3"/>
            <a:endCxn id="160" idx="0"/>
          </p:cNvCxnSpPr>
          <p:nvPr/>
        </p:nvCxnSpPr>
        <p:spPr>
          <a:xfrm flipH="1">
            <a:off x="9664791" y="4506713"/>
            <a:ext cx="617173" cy="2062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7" name="Straight Arrow Connector 156">
            <a:extLst>
              <a:ext uri="{FF2B5EF4-FFF2-40B4-BE49-F238E27FC236}">
                <a16:creationId xmlns:a16="http://schemas.microsoft.com/office/drawing/2014/main" id="{9964730E-379D-5B43-BE29-4EA112A198CA}"/>
              </a:ext>
            </a:extLst>
          </p:cNvPr>
          <p:cNvCxnSpPr>
            <a:cxnSpLocks/>
            <a:stCxn id="153" idx="5"/>
            <a:endCxn id="165" idx="0"/>
          </p:cNvCxnSpPr>
          <p:nvPr/>
        </p:nvCxnSpPr>
        <p:spPr>
          <a:xfrm>
            <a:off x="10487127" y="4506712"/>
            <a:ext cx="632238" cy="6595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58" name="Oval 157">
                <a:extLst>
                  <a:ext uri="{FF2B5EF4-FFF2-40B4-BE49-F238E27FC236}">
                    <a16:creationId xmlns:a16="http://schemas.microsoft.com/office/drawing/2014/main" id="{64C514C8-F5E7-454C-B9C4-97751E4EA411}"/>
                  </a:ext>
                </a:extLst>
              </p:cNvPr>
              <p:cNvSpPr/>
              <p:nvPr/>
            </p:nvSpPr>
            <p:spPr>
              <a:xfrm>
                <a:off x="9862029" y="3496261"/>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𝑋</m:t>
                      </m:r>
                    </m:oMath>
                    <m:oMath xmlns:m="http://schemas.openxmlformats.org/officeDocument/2006/math">
                      <m:r>
                        <a:rPr lang="de-DE" sz="1100" i="1">
                          <a:solidFill>
                            <a:schemeClr val="accent1"/>
                          </a:solidFill>
                          <a:latin typeface="Cambria Math" panose="02040503050406030204" pitchFamily="18" charset="0"/>
                          <a:ea typeface="Cambria Math" panose="02040503050406030204" pitchFamily="18" charset="0"/>
                        </a:rPr>
                        <m:t>𝑋</m:t>
                      </m:r>
                      <m:r>
                        <a:rPr lang="de-DE" sz="1100" i="1">
                          <a:solidFill>
                            <a:schemeClr val="accent1"/>
                          </a:solidFill>
                          <a:latin typeface="Cambria Math" panose="02040503050406030204" pitchFamily="18" charset="0"/>
                          <a:ea typeface="Cambria Math" panose="02040503050406030204" pitchFamily="18" charset="0"/>
                        </a:rPr>
                        <m:t>∈</m:t>
                      </m:r>
                      <m:r>
                        <m:rPr>
                          <m:nor/>
                        </m:rPr>
                        <a:rPr lang="de-DE" sz="1100">
                          <a:solidFill>
                            <a:schemeClr val="accent1"/>
                          </a:solidFill>
                          <a:latin typeface="Cambria Math" panose="02040503050406030204" pitchFamily="18" charset="0"/>
                          <a:ea typeface="Cambria Math" panose="02040503050406030204" pitchFamily="18" charset="0"/>
                        </a:rPr>
                        <m:t>People</m:t>
                      </m:r>
                    </m:oMath>
                  </m:oMathPara>
                </a14:m>
                <a:endParaRPr lang="en-GB" dirty="0">
                  <a:solidFill>
                    <a:schemeClr val="accent1"/>
                  </a:solidFill>
                </a:endParaRPr>
              </a:p>
            </p:txBody>
          </p:sp>
        </mc:Choice>
        <mc:Fallback xmlns="">
          <p:sp>
            <p:nvSpPr>
              <p:cNvPr id="158" name="Oval 157">
                <a:extLst>
                  <a:ext uri="{FF2B5EF4-FFF2-40B4-BE49-F238E27FC236}">
                    <a16:creationId xmlns:a16="http://schemas.microsoft.com/office/drawing/2014/main" id="{64C514C8-F5E7-454C-B9C4-97751E4EA411}"/>
                  </a:ext>
                </a:extLst>
              </p:cNvPr>
              <p:cNvSpPr>
                <a:spLocks noRot="1" noChangeAspect="1" noMove="1" noResize="1" noEditPoints="1" noAdjustHandles="1" noChangeArrowheads="1" noChangeShapeType="1" noTextEdit="1"/>
              </p:cNvSpPr>
              <p:nvPr/>
            </p:nvSpPr>
            <p:spPr>
              <a:xfrm>
                <a:off x="9862029" y="3496261"/>
                <a:ext cx="1045033" cy="559089"/>
              </a:xfrm>
              <a:prstGeom prst="ellipse">
                <a:avLst/>
              </a:prstGeom>
              <a:blipFill>
                <a:blip r:embed="rId36"/>
                <a:stretch>
                  <a:fillRect/>
                </a:stretch>
              </a:blipFill>
              <a:ln>
                <a:solidFill>
                  <a:schemeClr val="tx1"/>
                </a:solidFill>
              </a:ln>
            </p:spPr>
            <p:txBody>
              <a:bodyPr/>
              <a:lstStyle/>
              <a:p>
                <a:r>
                  <a:rPr lang="en-GB">
                    <a:noFill/>
                  </a:rPr>
                  <a:t> </a:t>
                </a:r>
              </a:p>
            </p:txBody>
          </p:sp>
        </mc:Fallback>
      </mc:AlternateContent>
      <p:cxnSp>
        <p:nvCxnSpPr>
          <p:cNvPr id="159" name="Straight Arrow Connector 158">
            <a:extLst>
              <a:ext uri="{FF2B5EF4-FFF2-40B4-BE49-F238E27FC236}">
                <a16:creationId xmlns:a16="http://schemas.microsoft.com/office/drawing/2014/main" id="{2D656C53-D4F4-7F4F-8D9E-987BC358F9D9}"/>
              </a:ext>
            </a:extLst>
          </p:cNvPr>
          <p:cNvCxnSpPr>
            <a:stCxn id="158" idx="4"/>
            <a:endCxn id="153" idx="0"/>
          </p:cNvCxnSpPr>
          <p:nvPr/>
        </p:nvCxnSpPr>
        <p:spPr>
          <a:xfrm>
            <a:off x="10384545" y="4055349"/>
            <a:ext cx="0" cy="20370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60" name="Oval 159">
                <a:extLst>
                  <a:ext uri="{FF2B5EF4-FFF2-40B4-BE49-F238E27FC236}">
                    <a16:creationId xmlns:a16="http://schemas.microsoft.com/office/drawing/2014/main" id="{8CF142BB-0F8B-3F48-9FDA-7AB56FAFAEE6}"/>
                  </a:ext>
                </a:extLst>
              </p:cNvPr>
              <p:cNvSpPr/>
              <p:nvPr/>
            </p:nvSpPr>
            <p:spPr>
              <a:xfrm>
                <a:off x="9519717" y="4712949"/>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60" name="Oval 159">
                <a:extLst>
                  <a:ext uri="{FF2B5EF4-FFF2-40B4-BE49-F238E27FC236}">
                    <a16:creationId xmlns:a16="http://schemas.microsoft.com/office/drawing/2014/main" id="{8CF142BB-0F8B-3F48-9FDA-7AB56FAFAEE6}"/>
                  </a:ext>
                </a:extLst>
              </p:cNvPr>
              <p:cNvSpPr>
                <a:spLocks noRot="1" noChangeAspect="1" noMove="1" noResize="1" noEditPoints="1" noAdjustHandles="1" noChangeArrowheads="1" noChangeShapeType="1" noTextEdit="1"/>
              </p:cNvSpPr>
              <p:nvPr/>
            </p:nvSpPr>
            <p:spPr>
              <a:xfrm>
                <a:off x="9519717" y="4712949"/>
                <a:ext cx="290146" cy="290146"/>
              </a:xfrm>
              <a:prstGeom prst="ellipse">
                <a:avLst/>
              </a:prstGeom>
              <a:blipFill>
                <a:blip r:embed="rId37"/>
                <a:stretch>
                  <a:fillRect/>
                </a:stretch>
              </a:blipFill>
              <a:ln>
                <a:solidFill>
                  <a:schemeClr val="tx1"/>
                </a:solidFill>
              </a:ln>
            </p:spPr>
            <p:txBody>
              <a:bodyPr/>
              <a:lstStyle/>
              <a:p>
                <a:r>
                  <a:rPr lang="en-GB">
                    <a:noFill/>
                  </a:rPr>
                  <a:t> </a:t>
                </a:r>
              </a:p>
            </p:txBody>
          </p:sp>
        </mc:Fallback>
      </mc:AlternateContent>
      <p:cxnSp>
        <p:nvCxnSpPr>
          <p:cNvPr id="161" name="Straight Arrow Connector 160">
            <a:extLst>
              <a:ext uri="{FF2B5EF4-FFF2-40B4-BE49-F238E27FC236}">
                <a16:creationId xmlns:a16="http://schemas.microsoft.com/office/drawing/2014/main" id="{A285D320-BB6D-D944-9D6B-4DB968E57699}"/>
              </a:ext>
            </a:extLst>
          </p:cNvPr>
          <p:cNvCxnSpPr>
            <a:cxnSpLocks/>
            <a:stCxn id="160" idx="3"/>
            <a:endCxn id="154" idx="0"/>
          </p:cNvCxnSpPr>
          <p:nvPr/>
        </p:nvCxnSpPr>
        <p:spPr>
          <a:xfrm flipH="1">
            <a:off x="9204498" y="4960604"/>
            <a:ext cx="357711" cy="6691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2" name="Straight Arrow Connector 161">
            <a:extLst>
              <a:ext uri="{FF2B5EF4-FFF2-40B4-BE49-F238E27FC236}">
                <a16:creationId xmlns:a16="http://schemas.microsoft.com/office/drawing/2014/main" id="{B16B0D4D-44AD-DB49-9D1A-5C4CC1C86D50}"/>
              </a:ext>
            </a:extLst>
          </p:cNvPr>
          <p:cNvCxnSpPr>
            <a:cxnSpLocks/>
            <a:stCxn id="160" idx="5"/>
            <a:endCxn id="168" idx="0"/>
          </p:cNvCxnSpPr>
          <p:nvPr/>
        </p:nvCxnSpPr>
        <p:spPr>
          <a:xfrm>
            <a:off x="9767373" y="4960604"/>
            <a:ext cx="447555" cy="20563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63" name="Rectangle 162">
                <a:extLst>
                  <a:ext uri="{FF2B5EF4-FFF2-40B4-BE49-F238E27FC236}">
                    <a16:creationId xmlns:a16="http://schemas.microsoft.com/office/drawing/2014/main" id="{EE02636F-2BCD-0644-BD22-62B6ABF7E614}"/>
                  </a:ext>
                </a:extLst>
              </p:cNvPr>
              <p:cNvSpPr/>
              <p:nvPr/>
            </p:nvSpPr>
            <p:spPr>
              <a:xfrm>
                <a:off x="9565712" y="5629770"/>
                <a:ext cx="546106"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163" name="Rectangle 162">
                <a:extLst>
                  <a:ext uri="{FF2B5EF4-FFF2-40B4-BE49-F238E27FC236}">
                    <a16:creationId xmlns:a16="http://schemas.microsoft.com/office/drawing/2014/main" id="{EE02636F-2BCD-0644-BD22-62B6ABF7E614}"/>
                  </a:ext>
                </a:extLst>
              </p:cNvPr>
              <p:cNvSpPr>
                <a:spLocks noRot="1" noChangeAspect="1" noMove="1" noResize="1" noEditPoints="1" noAdjustHandles="1" noChangeArrowheads="1" noChangeShapeType="1" noTextEdit="1"/>
              </p:cNvSpPr>
              <p:nvPr/>
            </p:nvSpPr>
            <p:spPr>
              <a:xfrm>
                <a:off x="9565712" y="5629770"/>
                <a:ext cx="546106" cy="276999"/>
              </a:xfrm>
              <a:prstGeom prst="rect">
                <a:avLst/>
              </a:prstGeom>
              <a:blipFill>
                <a:blip r:embed="rId3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4" name="Rectangle 163">
                <a:extLst>
                  <a:ext uri="{FF2B5EF4-FFF2-40B4-BE49-F238E27FC236}">
                    <a16:creationId xmlns:a16="http://schemas.microsoft.com/office/drawing/2014/main" id="{66A22998-C42A-8749-9A52-F3F578275629}"/>
                  </a:ext>
                </a:extLst>
              </p:cNvPr>
              <p:cNvSpPr/>
              <p:nvPr/>
            </p:nvSpPr>
            <p:spPr>
              <a:xfrm>
                <a:off x="10314223" y="5627697"/>
                <a:ext cx="721796"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164" name="Rectangle 163">
                <a:extLst>
                  <a:ext uri="{FF2B5EF4-FFF2-40B4-BE49-F238E27FC236}">
                    <a16:creationId xmlns:a16="http://schemas.microsoft.com/office/drawing/2014/main" id="{66A22998-C42A-8749-9A52-F3F578275629}"/>
                  </a:ext>
                </a:extLst>
              </p:cNvPr>
              <p:cNvSpPr>
                <a:spLocks noRot="1" noChangeAspect="1" noMove="1" noResize="1" noEditPoints="1" noAdjustHandles="1" noChangeArrowheads="1" noChangeShapeType="1" noTextEdit="1"/>
              </p:cNvSpPr>
              <p:nvPr/>
            </p:nvSpPr>
            <p:spPr>
              <a:xfrm>
                <a:off x="10314223" y="5627697"/>
                <a:ext cx="721796" cy="276999"/>
              </a:xfrm>
              <a:prstGeom prst="rect">
                <a:avLst/>
              </a:prstGeom>
              <a:blipFill>
                <a:blip r:embed="rId3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5" name="Oval 164">
                <a:extLst>
                  <a:ext uri="{FF2B5EF4-FFF2-40B4-BE49-F238E27FC236}">
                    <a16:creationId xmlns:a16="http://schemas.microsoft.com/office/drawing/2014/main" id="{4F6248C7-92C5-534B-95BC-BD14D0287508}"/>
                  </a:ext>
                </a:extLst>
              </p:cNvPr>
              <p:cNvSpPr/>
              <p:nvPr/>
            </p:nvSpPr>
            <p:spPr>
              <a:xfrm>
                <a:off x="10974292" y="5166240"/>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65" name="Oval 164">
                <a:extLst>
                  <a:ext uri="{FF2B5EF4-FFF2-40B4-BE49-F238E27FC236}">
                    <a16:creationId xmlns:a16="http://schemas.microsoft.com/office/drawing/2014/main" id="{4F6248C7-92C5-534B-95BC-BD14D0287508}"/>
                  </a:ext>
                </a:extLst>
              </p:cNvPr>
              <p:cNvSpPr>
                <a:spLocks noRot="1" noChangeAspect="1" noMove="1" noResize="1" noEditPoints="1" noAdjustHandles="1" noChangeArrowheads="1" noChangeShapeType="1" noTextEdit="1"/>
              </p:cNvSpPr>
              <p:nvPr/>
            </p:nvSpPr>
            <p:spPr>
              <a:xfrm>
                <a:off x="10974292" y="5166240"/>
                <a:ext cx="290146" cy="290146"/>
              </a:xfrm>
              <a:prstGeom prst="ellipse">
                <a:avLst/>
              </a:prstGeom>
              <a:blipFill>
                <a:blip r:embed="rId40"/>
                <a:stretch>
                  <a:fillRect/>
                </a:stretch>
              </a:blipFill>
              <a:ln>
                <a:solidFill>
                  <a:schemeClr val="tx1"/>
                </a:solidFill>
              </a:ln>
            </p:spPr>
            <p:txBody>
              <a:bodyPr/>
              <a:lstStyle/>
              <a:p>
                <a:r>
                  <a:rPr lang="en-GB">
                    <a:noFill/>
                  </a:rPr>
                  <a:t> </a:t>
                </a:r>
              </a:p>
            </p:txBody>
          </p:sp>
        </mc:Fallback>
      </mc:AlternateContent>
      <p:cxnSp>
        <p:nvCxnSpPr>
          <p:cNvPr id="166" name="Straight Arrow Connector 165">
            <a:extLst>
              <a:ext uri="{FF2B5EF4-FFF2-40B4-BE49-F238E27FC236}">
                <a16:creationId xmlns:a16="http://schemas.microsoft.com/office/drawing/2014/main" id="{02A698A8-8C06-804C-BBB2-26644FFA8EC1}"/>
              </a:ext>
            </a:extLst>
          </p:cNvPr>
          <p:cNvCxnSpPr>
            <a:cxnSpLocks/>
            <a:stCxn id="165" idx="3"/>
            <a:endCxn id="164" idx="0"/>
          </p:cNvCxnSpPr>
          <p:nvPr/>
        </p:nvCxnSpPr>
        <p:spPr>
          <a:xfrm flipH="1">
            <a:off x="10675121" y="5413896"/>
            <a:ext cx="341662"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7" name="Straight Arrow Connector 166">
            <a:extLst>
              <a:ext uri="{FF2B5EF4-FFF2-40B4-BE49-F238E27FC236}">
                <a16:creationId xmlns:a16="http://schemas.microsoft.com/office/drawing/2014/main" id="{C4D156CA-BC7D-BF4A-A0C1-F82FC185E6A2}"/>
              </a:ext>
            </a:extLst>
          </p:cNvPr>
          <p:cNvCxnSpPr>
            <a:cxnSpLocks/>
            <a:stCxn id="165" idx="5"/>
            <a:endCxn id="155" idx="0"/>
          </p:cNvCxnSpPr>
          <p:nvPr/>
        </p:nvCxnSpPr>
        <p:spPr>
          <a:xfrm>
            <a:off x="11221947" y="5413896"/>
            <a:ext cx="257034" cy="2158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68" name="Oval 167">
                <a:extLst>
                  <a:ext uri="{FF2B5EF4-FFF2-40B4-BE49-F238E27FC236}">
                    <a16:creationId xmlns:a16="http://schemas.microsoft.com/office/drawing/2014/main" id="{ECB634FE-E200-8A4A-A279-70A8DFC9589F}"/>
                  </a:ext>
                </a:extLst>
              </p:cNvPr>
              <p:cNvSpPr/>
              <p:nvPr/>
            </p:nvSpPr>
            <p:spPr>
              <a:xfrm>
                <a:off x="10069854" y="5166240"/>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168" name="Oval 167">
                <a:extLst>
                  <a:ext uri="{FF2B5EF4-FFF2-40B4-BE49-F238E27FC236}">
                    <a16:creationId xmlns:a16="http://schemas.microsoft.com/office/drawing/2014/main" id="{ECB634FE-E200-8A4A-A279-70A8DFC9589F}"/>
                  </a:ext>
                </a:extLst>
              </p:cNvPr>
              <p:cNvSpPr>
                <a:spLocks noRot="1" noChangeAspect="1" noMove="1" noResize="1" noEditPoints="1" noAdjustHandles="1" noChangeArrowheads="1" noChangeShapeType="1" noTextEdit="1"/>
              </p:cNvSpPr>
              <p:nvPr/>
            </p:nvSpPr>
            <p:spPr>
              <a:xfrm>
                <a:off x="10069854" y="5166240"/>
                <a:ext cx="290146" cy="290146"/>
              </a:xfrm>
              <a:prstGeom prst="ellipse">
                <a:avLst/>
              </a:prstGeom>
              <a:blipFill>
                <a:blip r:embed="rId41"/>
                <a:stretch>
                  <a:fillRect/>
                </a:stretch>
              </a:blipFill>
              <a:ln>
                <a:solidFill>
                  <a:schemeClr val="tx1"/>
                </a:solidFill>
              </a:ln>
            </p:spPr>
            <p:txBody>
              <a:bodyPr/>
              <a:lstStyle/>
              <a:p>
                <a:r>
                  <a:rPr lang="en-GB">
                    <a:noFill/>
                  </a:rPr>
                  <a:t> </a:t>
                </a:r>
              </a:p>
            </p:txBody>
          </p:sp>
        </mc:Fallback>
      </mc:AlternateContent>
      <p:cxnSp>
        <p:nvCxnSpPr>
          <p:cNvPr id="169" name="Straight Arrow Connector 168">
            <a:extLst>
              <a:ext uri="{FF2B5EF4-FFF2-40B4-BE49-F238E27FC236}">
                <a16:creationId xmlns:a16="http://schemas.microsoft.com/office/drawing/2014/main" id="{6906D9E1-5A67-0147-ADBA-E346DDC9EA81}"/>
              </a:ext>
            </a:extLst>
          </p:cNvPr>
          <p:cNvCxnSpPr>
            <a:cxnSpLocks/>
            <a:stCxn id="168" idx="3"/>
            <a:endCxn id="163" idx="0"/>
          </p:cNvCxnSpPr>
          <p:nvPr/>
        </p:nvCxnSpPr>
        <p:spPr>
          <a:xfrm flipH="1">
            <a:off x="9838765" y="5413895"/>
            <a:ext cx="273580" cy="21587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0" name="Straight Arrow Connector 169">
            <a:extLst>
              <a:ext uri="{FF2B5EF4-FFF2-40B4-BE49-F238E27FC236}">
                <a16:creationId xmlns:a16="http://schemas.microsoft.com/office/drawing/2014/main" id="{77DD2C4D-28DB-F340-85DB-B061A907242E}"/>
              </a:ext>
            </a:extLst>
          </p:cNvPr>
          <p:cNvCxnSpPr>
            <a:cxnSpLocks/>
            <a:stCxn id="168" idx="5"/>
            <a:endCxn id="164" idx="0"/>
          </p:cNvCxnSpPr>
          <p:nvPr/>
        </p:nvCxnSpPr>
        <p:spPr>
          <a:xfrm>
            <a:off x="10317509" y="5413896"/>
            <a:ext cx="357612"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4866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B67AD1-E7B4-394A-B242-8C0AD5945201}"/>
              </a:ext>
            </a:extLst>
          </p:cNvPr>
          <p:cNvSpPr>
            <a:spLocks noGrp="1"/>
          </p:cNvSpPr>
          <p:nvPr>
            <p:ph type="title"/>
          </p:nvPr>
        </p:nvSpPr>
        <p:spPr/>
        <p:txBody>
          <a:bodyPr/>
          <a:lstStyle/>
          <a:p>
            <a:r>
              <a:rPr lang="en-GB" dirty="0"/>
              <a:t>Conditioning in FO Circuits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73D7091B-8627-0F42-BA85-00CB15DBAB6F}"/>
                  </a:ext>
                </a:extLst>
              </p:cNvPr>
              <p:cNvSpPr>
                <a:spLocks noGrp="1"/>
              </p:cNvSpPr>
              <p:nvPr>
                <p:ph idx="1"/>
              </p:nvPr>
            </p:nvSpPr>
            <p:spPr/>
            <p:txBody>
              <a:bodyPr>
                <a:normAutofit fontScale="92500"/>
              </a:bodyPr>
              <a:lstStyle/>
              <a:p>
                <a:r>
                  <a:rPr lang="en-GB" dirty="0"/>
                  <a:t>Evidence on propositional variables </a:t>
                </a:r>
                <a14:m>
                  <m:oMath xmlns:m="http://schemas.openxmlformats.org/officeDocument/2006/math">
                    <m:r>
                      <a:rPr lang="de-DE" b="0" i="1" smtClean="0">
                        <a:latin typeface="Cambria Math" panose="02040503050406030204" pitchFamily="18" charset="0"/>
                      </a:rPr>
                      <m:t>𝐿</m:t>
                    </m:r>
                  </m:oMath>
                </a14:m>
                <a:endParaRPr lang="en-GB" dirty="0"/>
              </a:p>
              <a:p>
                <a:pPr lvl="1"/>
                <a:r>
                  <a:rPr lang="en-GB" dirty="0"/>
                  <a:t>Replace leaf values with </a:t>
                </a:r>
                <a14:m>
                  <m:oMath xmlns:m="http://schemas.openxmlformats.org/officeDocument/2006/math">
                    <m:r>
                      <a:rPr lang="en-GB" i="1" dirty="0" smtClean="0">
                        <a:latin typeface="Cambria Math" panose="02040503050406030204" pitchFamily="18" charset="0"/>
                      </a:rPr>
                      <m:t>0</m:t>
                    </m:r>
                  </m:oMath>
                </a14:m>
                <a:r>
                  <a:rPr lang="en-GB" dirty="0"/>
                  <a:t> where literal contradicts observation as in propositional circuits</a:t>
                </a:r>
              </a:p>
              <a:p>
                <a:r>
                  <a:rPr lang="en-GB" dirty="0"/>
                  <a:t>Evidence on unary variable</a:t>
                </a:r>
                <a:r>
                  <a:rPr lang="de-DE" dirty="0"/>
                  <a:t> </a:t>
                </a:r>
                <a14:m>
                  <m:oMath xmlns:m="http://schemas.openxmlformats.org/officeDocument/2006/math">
                    <m:r>
                      <a:rPr lang="de-DE" b="0" i="1" smtClean="0">
                        <a:latin typeface="Cambria Math" panose="02040503050406030204" pitchFamily="18" charset="0"/>
                      </a:rPr>
                      <m:t>𝐿</m:t>
                    </m:r>
                    <m:d>
                      <m:dPr>
                        <m:ctrlPr>
                          <a:rPr lang="de-DE" i="1">
                            <a:latin typeface="Cambria Math" panose="02040503050406030204" pitchFamily="18" charset="0"/>
                          </a:rPr>
                        </m:ctrlPr>
                      </m:dPr>
                      <m:e>
                        <m:r>
                          <a:rPr lang="de-DE" i="1">
                            <a:latin typeface="Cambria Math" panose="02040503050406030204" pitchFamily="18" charset="0"/>
                          </a:rPr>
                          <m:t>𝑋</m:t>
                        </m:r>
                      </m:e>
                    </m:d>
                  </m:oMath>
                </a14:m>
                <a:endParaRPr lang="en-GB" dirty="0"/>
              </a:p>
              <a:p>
                <a:pPr lvl="1"/>
                <a:r>
                  <a:rPr lang="en-GB" dirty="0"/>
                  <a:t>For </a:t>
                </a:r>
                <a:r>
                  <a:rPr lang="en-GB" i="1" dirty="0"/>
                  <a:t>each</a:t>
                </a:r>
                <a:r>
                  <a:rPr lang="en-GB" dirty="0"/>
                  <a:t> variable </a:t>
                </a:r>
                <a14:m>
                  <m:oMath xmlns:m="http://schemas.openxmlformats.org/officeDocument/2006/math">
                    <m:r>
                      <a:rPr lang="de-DE" i="1">
                        <a:latin typeface="Cambria Math" panose="02040503050406030204" pitchFamily="18" charset="0"/>
                      </a:rPr>
                      <m:t>𝐿</m:t>
                    </m:r>
                    <m:d>
                      <m:dPr>
                        <m:ctrlPr>
                          <a:rPr lang="de-DE" i="1">
                            <a:latin typeface="Cambria Math" panose="02040503050406030204" pitchFamily="18" charset="0"/>
                          </a:rPr>
                        </m:ctrlPr>
                      </m:dPr>
                      <m:e>
                        <m:r>
                          <a:rPr lang="de-DE" i="1">
                            <a:latin typeface="Cambria Math" panose="02040503050406030204" pitchFamily="18" charset="0"/>
                          </a:rPr>
                          <m:t>𝑋</m:t>
                        </m:r>
                      </m:e>
                    </m:d>
                  </m:oMath>
                </a14:m>
                <a:r>
                  <a:rPr lang="en-GB" dirty="0"/>
                  <a:t> that one wants to condition on, </a:t>
                </a:r>
              </a:p>
              <a:p>
                <a:pPr lvl="2"/>
                <a:r>
                  <a:rPr lang="en-GB" dirty="0"/>
                  <a:t>Replace FOL-DC formula with three copies with additional domain constraints, simplify based on observation</a:t>
                </a:r>
              </a:p>
              <a:p>
                <a:pPr marL="2171700" lvl="3" indent="-342900">
                  <a:buFont typeface="+mj-lt"/>
                  <a:buAutoNum type="arabicPeriod"/>
                  <a:tabLst>
                    <a:tab pos="3903663" algn="l"/>
                  </a:tabLst>
                </a:pPr>
                <a:r>
                  <a:rPr lang="de-DE" b="0" dirty="0"/>
                  <a:t> </a:t>
                </a:r>
                <a14:m>
                  <m:oMath xmlns:m="http://schemas.openxmlformats.org/officeDocument/2006/math">
                    <m:r>
                      <a:rPr lang="de-DE" b="0" i="1" smtClean="0">
                        <a:latin typeface="Cambria Math" panose="02040503050406030204" pitchFamily="18" charset="0"/>
                      </a:rPr>
                      <m:t>𝑋</m:t>
                    </m:r>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𝐷</m:t>
                        </m:r>
                      </m:e>
                      <m:sub>
                        <m:r>
                          <a:rPr lang="de-DE" b="0" i="1" smtClean="0">
                            <a:latin typeface="Cambria Math" panose="02040503050406030204" pitchFamily="18" charset="0"/>
                            <a:ea typeface="Cambria Math" panose="02040503050406030204" pitchFamily="18" charset="0"/>
                          </a:rPr>
                          <m:t>⊤</m:t>
                        </m:r>
                      </m:sub>
                    </m:sSub>
                  </m:oMath>
                </a14:m>
                <a:r>
                  <a:rPr lang="en-GB" dirty="0">
                    <a:solidFill>
                      <a:schemeClr val="tx1">
                        <a:lumMod val="50000"/>
                        <a:lumOff val="50000"/>
                      </a:schemeClr>
                    </a:solidFill>
                  </a:rPr>
                  <a:t>	for observations </a:t>
                </a:r>
                <a14:m>
                  <m:oMath xmlns:m="http://schemas.openxmlformats.org/officeDocument/2006/math">
                    <m:r>
                      <a:rPr lang="en-GB" i="1" dirty="0">
                        <a:solidFill>
                          <a:schemeClr val="tx1">
                            <a:lumMod val="50000"/>
                            <a:lumOff val="50000"/>
                          </a:schemeClr>
                        </a:solidFill>
                        <a:latin typeface="Cambria Math" panose="02040503050406030204" pitchFamily="18" charset="0"/>
                      </a:rPr>
                      <m:t>𝑙</m:t>
                    </m:r>
                    <m:d>
                      <m:dPr>
                        <m:ctrlPr>
                          <a:rPr lang="en-GB" i="1" dirty="0">
                            <a:solidFill>
                              <a:schemeClr val="tx1">
                                <a:lumMod val="50000"/>
                                <a:lumOff val="50000"/>
                              </a:schemeClr>
                            </a:solidFill>
                            <a:latin typeface="Cambria Math" panose="02040503050406030204" pitchFamily="18" charset="0"/>
                          </a:rPr>
                        </m:ctrlPr>
                      </m:dPr>
                      <m:e>
                        <m:r>
                          <a:rPr lang="en-GB" i="1" dirty="0">
                            <a:solidFill>
                              <a:schemeClr val="tx1">
                                <a:lumMod val="50000"/>
                                <a:lumOff val="50000"/>
                              </a:schemeClr>
                            </a:solidFill>
                            <a:latin typeface="Cambria Math" panose="02040503050406030204" pitchFamily="18" charset="0"/>
                          </a:rPr>
                          <m:t>𝑥</m:t>
                        </m:r>
                      </m:e>
                    </m:d>
                  </m:oMath>
                </a14:m>
                <a:endParaRPr lang="en-GB" dirty="0"/>
              </a:p>
              <a:p>
                <a:pPr marL="2171700" lvl="3" indent="-342900">
                  <a:buFont typeface="+mj-lt"/>
                  <a:buAutoNum type="arabicPeriod"/>
                  <a:tabLst>
                    <a:tab pos="3903663" algn="l"/>
                  </a:tabLst>
                </a:pPr>
                <a:r>
                  <a:rPr lang="de-DE" dirty="0"/>
                  <a:t> </a:t>
                </a:r>
                <a14:m>
                  <m:oMath xmlns:m="http://schemas.openxmlformats.org/officeDocument/2006/math">
                    <m:r>
                      <a:rPr lang="de-DE" i="1">
                        <a:latin typeface="Cambria Math" panose="02040503050406030204" pitchFamily="18" charset="0"/>
                      </a:rPr>
                      <m:t>𝑋</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𝐷</m:t>
                        </m:r>
                      </m:e>
                      <m:sub>
                        <m:r>
                          <a:rPr lang="de-DE" i="1">
                            <a:latin typeface="Cambria Math" panose="02040503050406030204" pitchFamily="18" charset="0"/>
                            <a:ea typeface="Cambria Math" panose="02040503050406030204" pitchFamily="18" charset="0"/>
                          </a:rPr>
                          <m:t>⊥</m:t>
                        </m:r>
                      </m:sub>
                    </m:sSub>
                  </m:oMath>
                </a14:m>
                <a:r>
                  <a:rPr lang="en-GB" dirty="0"/>
                  <a:t>	</a:t>
                </a:r>
                <a:r>
                  <a:rPr lang="en-GB" dirty="0">
                    <a:solidFill>
                      <a:schemeClr val="tx1">
                        <a:lumMod val="50000"/>
                        <a:lumOff val="50000"/>
                      </a:schemeClr>
                    </a:solidFill>
                  </a:rPr>
                  <a:t>for observations </a:t>
                </a:r>
                <a14:m>
                  <m:oMath xmlns:m="http://schemas.openxmlformats.org/officeDocument/2006/math">
                    <m:r>
                      <a:rPr lang="en-GB" i="1" dirty="0">
                        <a:solidFill>
                          <a:schemeClr val="tx1">
                            <a:lumMod val="50000"/>
                            <a:lumOff val="50000"/>
                          </a:schemeClr>
                        </a:solidFill>
                        <a:latin typeface="Cambria Math" panose="02040503050406030204" pitchFamily="18" charset="0"/>
                        <a:ea typeface="Cambria Math" panose="02040503050406030204" pitchFamily="18" charset="0"/>
                      </a:rPr>
                      <m:t>¬</m:t>
                    </m:r>
                    <m:r>
                      <a:rPr lang="en-GB" i="1" dirty="0">
                        <a:solidFill>
                          <a:schemeClr val="tx1">
                            <a:lumMod val="50000"/>
                            <a:lumOff val="50000"/>
                          </a:schemeClr>
                        </a:solidFill>
                        <a:latin typeface="Cambria Math" panose="02040503050406030204" pitchFamily="18" charset="0"/>
                      </a:rPr>
                      <m:t>𝑙</m:t>
                    </m:r>
                    <m:d>
                      <m:dPr>
                        <m:ctrlPr>
                          <a:rPr lang="en-GB" i="1" dirty="0">
                            <a:solidFill>
                              <a:schemeClr val="tx1">
                                <a:lumMod val="50000"/>
                                <a:lumOff val="50000"/>
                              </a:schemeClr>
                            </a:solidFill>
                            <a:latin typeface="Cambria Math" panose="02040503050406030204" pitchFamily="18" charset="0"/>
                          </a:rPr>
                        </m:ctrlPr>
                      </m:dPr>
                      <m:e>
                        <m:r>
                          <a:rPr lang="en-GB" i="1" dirty="0">
                            <a:solidFill>
                              <a:schemeClr val="tx1">
                                <a:lumMod val="50000"/>
                                <a:lumOff val="50000"/>
                              </a:schemeClr>
                            </a:solidFill>
                            <a:latin typeface="Cambria Math" panose="02040503050406030204" pitchFamily="18" charset="0"/>
                          </a:rPr>
                          <m:t>𝑥</m:t>
                        </m:r>
                      </m:e>
                    </m:d>
                  </m:oMath>
                </a14:m>
                <a:endParaRPr lang="en-GB" dirty="0"/>
              </a:p>
              <a:p>
                <a:pPr marL="2171700" lvl="3" indent="-342900">
                  <a:buFont typeface="+mj-lt"/>
                  <a:buAutoNum type="arabicPeriod"/>
                  <a:tabLst>
                    <a:tab pos="3903663" algn="l"/>
                  </a:tabLst>
                </a:pPr>
                <a:r>
                  <a:rPr lang="de-DE" dirty="0"/>
                  <a:t> </a:t>
                </a:r>
                <a14:m>
                  <m:oMath xmlns:m="http://schemas.openxmlformats.org/officeDocument/2006/math">
                    <m:r>
                      <a:rPr lang="de-DE" i="1">
                        <a:latin typeface="Cambria Math" panose="02040503050406030204" pitchFamily="18" charset="0"/>
                      </a:rPr>
                      <m:t>𝑋</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𝐷</m:t>
                        </m:r>
                      </m:e>
                      <m:sub>
                        <m:r>
                          <a:rPr lang="de-DE" i="1">
                            <a:latin typeface="Cambria Math" panose="02040503050406030204" pitchFamily="18" charset="0"/>
                            <a:ea typeface="Cambria Math" panose="02040503050406030204" pitchFamily="18" charset="0"/>
                          </a:rPr>
                          <m:t>⊤</m:t>
                        </m:r>
                      </m:sub>
                    </m:sSub>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𝑋</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𝐷</m:t>
                        </m:r>
                      </m:e>
                      <m:sub>
                        <m:r>
                          <a:rPr lang="de-DE" i="1">
                            <a:latin typeface="Cambria Math" panose="02040503050406030204" pitchFamily="18" charset="0"/>
                            <a:ea typeface="Cambria Math" panose="02040503050406030204" pitchFamily="18" charset="0"/>
                          </a:rPr>
                          <m:t>⊥</m:t>
                        </m:r>
                      </m:sub>
                    </m:sSub>
                  </m:oMath>
                </a14:m>
                <a:r>
                  <a:rPr lang="en-GB" dirty="0"/>
                  <a:t>	</a:t>
                </a:r>
                <a:r>
                  <a:rPr lang="en-GB" dirty="0">
                    <a:solidFill>
                      <a:schemeClr val="tx1">
                        <a:lumMod val="50000"/>
                        <a:lumOff val="50000"/>
                      </a:schemeClr>
                    </a:solidFill>
                  </a:rPr>
                  <a:t>no observations</a:t>
                </a:r>
                <a:endParaRPr lang="en-GB" dirty="0"/>
              </a:p>
              <a:p>
                <a:pPr lvl="1"/>
                <a:r>
                  <a:rPr lang="en-GB" dirty="0"/>
                  <a:t>Compile a circuit for the extended theory</a:t>
                </a:r>
              </a:p>
              <a:p>
                <a:pPr lvl="1"/>
                <a:r>
                  <a:rPr lang="en-GB" dirty="0"/>
                  <a:t>Given specific evidence, domains for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𝐷</m:t>
                        </m:r>
                      </m:e>
                      <m:sub>
                        <m:r>
                          <a:rPr lang="de-DE" i="1">
                            <a:latin typeface="Cambria Math" panose="02040503050406030204" pitchFamily="18" charset="0"/>
                            <a:ea typeface="Cambria Math" panose="02040503050406030204" pitchFamily="18" charset="0"/>
                          </a:rPr>
                          <m:t>⊤</m:t>
                        </m:r>
                      </m:sub>
                    </m:sSub>
                    <m:r>
                      <a:rPr lang="de-DE" b="0" i="1" smtClean="0">
                        <a:latin typeface="Cambria Math" panose="02040503050406030204" pitchFamily="18" charset="0"/>
                        <a:ea typeface="Cambria Math" panose="02040503050406030204" pitchFamily="18" charset="0"/>
                      </a:rPr>
                      <m:t>,</m:t>
                    </m:r>
                  </m:oMath>
                </a14:m>
                <a:r>
                  <a:rPr lang="de-DE" dirty="0">
                    <a:ea typeface="Cambria Math" panose="02040503050406030204" pitchFamily="18" charset="0"/>
                  </a:rPr>
                  <a:t>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𝐷</m:t>
                        </m:r>
                      </m:e>
                      <m:sub>
                        <m:r>
                          <a:rPr lang="de-DE" i="1">
                            <a:latin typeface="Cambria Math" panose="02040503050406030204" pitchFamily="18" charset="0"/>
                            <a:ea typeface="Cambria Math" panose="02040503050406030204" pitchFamily="18" charset="0"/>
                          </a:rPr>
                          <m:t>⊥</m:t>
                        </m:r>
                      </m:sub>
                    </m:sSub>
                  </m:oMath>
                </a14:m>
                <a:r>
                  <a:rPr lang="en-GB" dirty="0"/>
                  <a:t> are determined</a:t>
                </a:r>
              </a:p>
              <a:p>
                <a:pPr lvl="2"/>
                <a:r>
                  <a:rPr lang="en-GB" dirty="0"/>
                  <a:t>Might be empty</a:t>
                </a:r>
              </a:p>
              <a:p>
                <a:r>
                  <a:rPr lang="en-GB" dirty="0"/>
                  <a:t>Evidence on binary variable </a:t>
                </a:r>
                <a14:m>
                  <m:oMath xmlns:m="http://schemas.openxmlformats.org/officeDocument/2006/math">
                    <m:r>
                      <a:rPr lang="de-DE" i="1">
                        <a:latin typeface="Cambria Math" panose="02040503050406030204" pitchFamily="18" charset="0"/>
                      </a:rPr>
                      <m:t>𝐿</m:t>
                    </m:r>
                    <m:d>
                      <m:dPr>
                        <m:ctrlPr>
                          <a:rPr lang="de-DE" i="1">
                            <a:latin typeface="Cambria Math" panose="02040503050406030204" pitchFamily="18" charset="0"/>
                          </a:rPr>
                        </m:ctrlPr>
                      </m:dPr>
                      <m:e>
                        <m:r>
                          <a:rPr lang="de-DE" i="1">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𝑌</m:t>
                        </m:r>
                      </m:e>
                    </m:d>
                  </m:oMath>
                </a14:m>
                <a:endParaRPr lang="en-GB" dirty="0"/>
              </a:p>
              <a:p>
                <a:pPr lvl="1"/>
                <a:r>
                  <a:rPr lang="en-GB" dirty="0"/>
                  <a:t>Can compile a circuit, no longer polynomial in time (reduction of #2SAT problem)</a:t>
                </a:r>
              </a:p>
              <a:p>
                <a:pPr lvl="3"/>
                <a:endParaRPr lang="en-GB" dirty="0"/>
              </a:p>
            </p:txBody>
          </p:sp>
        </mc:Choice>
        <mc:Fallback xmlns="">
          <p:sp>
            <p:nvSpPr>
              <p:cNvPr id="3" name="Content Placeholder 2">
                <a:extLst>
                  <a:ext uri="{FF2B5EF4-FFF2-40B4-BE49-F238E27FC236}">
                    <a16:creationId xmlns:a16="http://schemas.microsoft.com/office/drawing/2014/main" id="{73D7091B-8627-0F42-BA85-00CB15DBAB6F}"/>
                  </a:ext>
                </a:extLst>
              </p:cNvPr>
              <p:cNvSpPr>
                <a:spLocks noGrp="1" noRot="1" noChangeAspect="1" noMove="1" noResize="1" noEditPoints="1" noAdjustHandles="1" noChangeArrowheads="1" noChangeShapeType="1" noTextEdit="1"/>
              </p:cNvSpPr>
              <p:nvPr>
                <p:ph idx="1"/>
              </p:nvPr>
            </p:nvSpPr>
            <p:spPr>
              <a:blipFill>
                <a:blip r:embed="rId2"/>
                <a:stretch>
                  <a:fillRect l="-1326" t="-2687" b="-3284"/>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3B21DC3E-52B7-6F46-BF34-20AFC021F08F}"/>
              </a:ext>
            </a:extLst>
          </p:cNvPr>
          <p:cNvSpPr>
            <a:spLocks noGrp="1"/>
          </p:cNvSpPr>
          <p:nvPr>
            <p:ph type="sldNum" sz="quarter" idx="4"/>
          </p:nvPr>
        </p:nvSpPr>
        <p:spPr/>
        <p:txBody>
          <a:bodyPr/>
          <a:lstStyle/>
          <a:p>
            <a:fld id="{67C9959E-8E6B-B04C-9955-EA096F41CA7A}" type="slidenum">
              <a:rPr lang="en-GB" smtClean="0"/>
              <a:t>99</a:t>
            </a:fld>
            <a:endParaRPr lang="en-GB"/>
          </a:p>
        </p:txBody>
      </p:sp>
      <p:sp>
        <p:nvSpPr>
          <p:cNvPr id="5" name="TextBox 4">
            <a:extLst>
              <a:ext uri="{FF2B5EF4-FFF2-40B4-BE49-F238E27FC236}">
                <a16:creationId xmlns:a16="http://schemas.microsoft.com/office/drawing/2014/main" id="{2985B7AB-0E71-4548-8B23-2D14B69FED7D}"/>
              </a:ext>
            </a:extLst>
          </p:cNvPr>
          <p:cNvSpPr txBox="1"/>
          <p:nvPr/>
        </p:nvSpPr>
        <p:spPr>
          <a:xfrm>
            <a:off x="3526972" y="6321366"/>
            <a:ext cx="6278880" cy="400110"/>
          </a:xfrm>
          <a:prstGeom prst="rect">
            <a:avLst/>
          </a:prstGeom>
          <a:noFill/>
        </p:spPr>
        <p:txBody>
          <a:bodyPr wrap="square" rtlCol="0">
            <a:spAutoFit/>
          </a:bodyPr>
          <a:lstStyle/>
          <a:p>
            <a:r>
              <a:rPr lang="en-GB" sz="1000" dirty="0">
                <a:solidFill>
                  <a:schemeClr val="tx1">
                    <a:lumMod val="60000"/>
                    <a:lumOff val="40000"/>
                  </a:schemeClr>
                </a:solidFill>
              </a:rPr>
              <a:t>Guy Van den </a:t>
            </a:r>
            <a:r>
              <a:rPr lang="en-GB" sz="1000" dirty="0" err="1">
                <a:solidFill>
                  <a:schemeClr val="tx1">
                    <a:lumMod val="60000"/>
                    <a:lumOff val="40000"/>
                  </a:schemeClr>
                </a:solidFill>
              </a:rPr>
              <a:t>Broeck</a:t>
            </a:r>
            <a:r>
              <a:rPr lang="en-GB" sz="1000" dirty="0">
                <a:solidFill>
                  <a:schemeClr val="tx1">
                    <a:lumMod val="60000"/>
                    <a:lumOff val="40000"/>
                  </a:schemeClr>
                </a:solidFill>
              </a:rPr>
              <a:t> and Jesse Davis: Conditioning in First-Order Knowledge Compilation and Lifted Probabilistic Inference. In: AAAI-12 Proceedings of the 26th AAAI Conference on Artificial Intelligence, 2012.</a:t>
            </a:r>
          </a:p>
        </p:txBody>
      </p:sp>
      <p:sp>
        <p:nvSpPr>
          <p:cNvPr id="6" name="Date Placeholder 5">
            <a:extLst>
              <a:ext uri="{FF2B5EF4-FFF2-40B4-BE49-F238E27FC236}">
                <a16:creationId xmlns:a16="http://schemas.microsoft.com/office/drawing/2014/main" id="{1F3E01D0-2A94-4949-B7B5-DD2FCCA3D3FD}"/>
              </a:ext>
            </a:extLst>
          </p:cNvPr>
          <p:cNvSpPr>
            <a:spLocks noGrp="1"/>
          </p:cNvSpPr>
          <p:nvPr>
            <p:ph type="dt" sz="half" idx="2"/>
          </p:nvPr>
        </p:nvSpPr>
        <p:spPr/>
        <p:txBody>
          <a:bodyPr/>
          <a:lstStyle/>
          <a:p>
            <a:r>
              <a:rPr lang="en-GB"/>
              <a:t>Exact Inference: FOKC</a:t>
            </a:r>
            <a:endParaRPr lang="en-US" dirty="0"/>
          </a:p>
        </p:txBody>
      </p:sp>
      <p:sp>
        <p:nvSpPr>
          <p:cNvPr id="7" name="Footer Placeholder 6">
            <a:extLst>
              <a:ext uri="{FF2B5EF4-FFF2-40B4-BE49-F238E27FC236}">
                <a16:creationId xmlns:a16="http://schemas.microsoft.com/office/drawing/2014/main" id="{1A38200F-C42F-474C-B8DB-1891F5051B82}"/>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1794442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9" end="9"/>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11" end="11"/>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B67AD1-E7B4-394A-B242-8C0AD5945201}"/>
              </a:ext>
            </a:extLst>
          </p:cNvPr>
          <p:cNvSpPr>
            <a:spLocks noGrp="1"/>
          </p:cNvSpPr>
          <p:nvPr>
            <p:ph type="title"/>
          </p:nvPr>
        </p:nvSpPr>
        <p:spPr/>
        <p:txBody>
          <a:bodyPr/>
          <a:lstStyle/>
          <a:p>
            <a:r>
              <a:rPr lang="en-GB" dirty="0"/>
              <a:t>Conditioning in FO Circuits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73D7091B-8627-0F42-BA85-00CB15DBAB6F}"/>
                  </a:ext>
                </a:extLst>
              </p:cNvPr>
              <p:cNvSpPr>
                <a:spLocks noGrp="1"/>
              </p:cNvSpPr>
              <p:nvPr>
                <p:ph idx="1"/>
              </p:nvPr>
            </p:nvSpPr>
            <p:spPr/>
            <p:txBody>
              <a:bodyPr>
                <a:normAutofit/>
              </a:bodyPr>
              <a:lstStyle/>
              <a:p>
                <a:r>
                  <a:rPr lang="en-GB" dirty="0"/>
                  <a:t>E.g.,</a:t>
                </a:r>
                <a:r>
                  <a:rPr lang="en-GB" dirty="0">
                    <a:solidFill>
                      <a:schemeClr val="tx1"/>
                    </a:solidFill>
                  </a:rPr>
                  <a:t> </a:t>
                </a:r>
                <a14:m>
                  <m:oMath xmlns:m="http://schemas.openxmlformats.org/officeDocument/2006/math">
                    <m:r>
                      <a:rPr lang="de-DE" i="1">
                        <a:solidFill>
                          <a:schemeClr val="tx1"/>
                        </a:solidFill>
                        <a:latin typeface="Cambria Math" panose="02040503050406030204" pitchFamily="18" charset="0"/>
                        <a:ea typeface="Cambria Math" panose="02040503050406030204" pitchFamily="18" charset="0"/>
                      </a:rPr>
                      <m:t>∀</m:t>
                    </m:r>
                    <m:r>
                      <a:rPr lang="de-DE" i="1">
                        <a:solidFill>
                          <a:schemeClr val="tx1"/>
                        </a:solidFill>
                        <a:latin typeface="Cambria Math" panose="02040503050406030204" pitchFamily="18" charset="0"/>
                        <a:ea typeface="Cambria Math" panose="02040503050406030204" pitchFamily="18" charset="0"/>
                      </a:rPr>
                      <m:t>𝑋</m:t>
                    </m:r>
                    <m:r>
                      <a:rPr lang="de-DE" i="1">
                        <a:solidFill>
                          <a:schemeClr val="tx1"/>
                        </a:solidFill>
                        <a:latin typeface="Cambria Math" panose="02040503050406030204" pitchFamily="18" charset="0"/>
                        <a:ea typeface="Cambria Math" panose="02040503050406030204" pitchFamily="18" charset="0"/>
                      </a:rPr>
                      <m:t>∈</m:t>
                    </m:r>
                    <m:r>
                      <m:rPr>
                        <m:nor/>
                      </m:rPr>
                      <a:rPr lang="de-DE">
                        <a:solidFill>
                          <a:schemeClr val="tx1"/>
                        </a:solidFill>
                        <a:latin typeface="Cambria Math" panose="02040503050406030204" pitchFamily="18" charset="0"/>
                        <a:ea typeface="Cambria Math" panose="02040503050406030204" pitchFamily="18" charset="0"/>
                      </a:rPr>
                      <m:t>People</m:t>
                    </m:r>
                    <m:r>
                      <m:rPr>
                        <m:nor/>
                      </m:rPr>
                      <a:rPr lang="de-DE">
                        <a:solidFill>
                          <a:schemeClr val="tx1"/>
                        </a:solidFill>
                        <a:latin typeface="Cambria Math" panose="02040503050406030204" pitchFamily="18" charset="0"/>
                        <a:ea typeface="Cambria Math" panose="02040503050406030204" pitchFamily="18" charset="0"/>
                      </a:rPr>
                      <m:t> </m:t>
                    </m:r>
                    <m:r>
                      <a:rPr lang="de-DE" i="1">
                        <a:solidFill>
                          <a:schemeClr val="tx1"/>
                        </a:solidFill>
                        <a:latin typeface="Cambria Math" panose="02040503050406030204" pitchFamily="18" charset="0"/>
                        <a:ea typeface="Cambria Math" panose="02040503050406030204" pitchFamily="18" charset="0"/>
                      </a:rPr>
                      <m:t>:</m:t>
                    </m:r>
                    <m:r>
                      <a:rPr lang="de-DE" i="1">
                        <a:solidFill>
                          <a:schemeClr val="tx1"/>
                        </a:solidFill>
                        <a:latin typeface="Cambria Math" panose="02040503050406030204" pitchFamily="18" charset="0"/>
                      </a:rPr>
                      <m:t>𝑠</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r>
                      <a:rPr lang="de-DE" i="1">
                        <a:solidFill>
                          <a:schemeClr val="tx1"/>
                        </a:solidFill>
                        <a:latin typeface="Cambria Math" panose="02040503050406030204" pitchFamily="18" charset="0"/>
                        <a:ea typeface="Cambria Math" panose="02040503050406030204" pitchFamily="18" charset="0"/>
                      </a:rPr>
                      <m:t>⇒</m:t>
                    </m:r>
                    <m:r>
                      <a:rPr lang="de-DE" i="1">
                        <a:solidFill>
                          <a:schemeClr val="tx1"/>
                        </a:solidFill>
                        <a:latin typeface="Cambria Math" panose="02040503050406030204" pitchFamily="18" charset="0"/>
                        <a:ea typeface="Cambria Math" panose="02040503050406030204" pitchFamily="18" charset="0"/>
                      </a:rPr>
                      <m:t>𝑐</m:t>
                    </m:r>
                    <m:d>
                      <m:dPr>
                        <m:ctrlPr>
                          <a:rPr lang="de-DE" i="1">
                            <a:solidFill>
                              <a:schemeClr val="tx1"/>
                            </a:solidFill>
                            <a:latin typeface="Cambria Math" panose="02040503050406030204" pitchFamily="18" charset="0"/>
                            <a:ea typeface="Cambria Math" panose="02040503050406030204" pitchFamily="18" charset="0"/>
                          </a:rPr>
                        </m:ctrlPr>
                      </m:dPr>
                      <m:e>
                        <m:r>
                          <a:rPr lang="de-DE" i="1">
                            <a:solidFill>
                              <a:schemeClr val="tx1"/>
                            </a:solidFill>
                            <a:latin typeface="Cambria Math" panose="02040503050406030204" pitchFamily="18" charset="0"/>
                            <a:ea typeface="Cambria Math" panose="02040503050406030204" pitchFamily="18" charset="0"/>
                          </a:rPr>
                          <m:t>𝑋</m:t>
                        </m:r>
                      </m:e>
                    </m:d>
                  </m:oMath>
                </a14:m>
                <a:r>
                  <a:rPr lang="en-GB" dirty="0"/>
                  <a:t> and </a:t>
                </a:r>
                <a14:m>
                  <m:oMath xmlns:m="http://schemas.openxmlformats.org/officeDocument/2006/math">
                    <m:r>
                      <a:rPr lang="de-DE" b="0" i="1" smtClean="0">
                        <a:latin typeface="Cambria Math" panose="02040503050406030204" pitchFamily="18" charset="0"/>
                      </a:rPr>
                      <m:t>𝑆</m:t>
                    </m:r>
                    <m:d>
                      <m:dPr>
                        <m:ctrlPr>
                          <a:rPr lang="de-DE" i="1">
                            <a:latin typeface="Cambria Math" panose="02040503050406030204" pitchFamily="18" charset="0"/>
                          </a:rPr>
                        </m:ctrlPr>
                      </m:dPr>
                      <m:e>
                        <m:r>
                          <a:rPr lang="de-DE" i="1">
                            <a:latin typeface="Cambria Math" panose="02040503050406030204" pitchFamily="18" charset="0"/>
                          </a:rPr>
                          <m:t>𝑋</m:t>
                        </m:r>
                      </m:e>
                    </m:d>
                  </m:oMath>
                </a14:m>
                <a:endParaRPr lang="en-GB" dirty="0"/>
              </a:p>
              <a:p>
                <a:pPr marL="800100" lvl="1" indent="-342900">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m:rPr>
                            <m:nor/>
                          </m:rPr>
                          <a:rPr lang="de-DE">
                            <a:latin typeface="Cambria Math" panose="02040503050406030204" pitchFamily="18" charset="0"/>
                            <a:ea typeface="Cambria Math" panose="02040503050406030204" pitchFamily="18" charset="0"/>
                          </a:rPr>
                          <m:t>People</m:t>
                        </m:r>
                      </m:e>
                      <m:sub>
                        <m:r>
                          <a:rPr lang="de-DE" i="1">
                            <a:latin typeface="Cambria Math" panose="02040503050406030204" pitchFamily="18" charset="0"/>
                            <a:ea typeface="Cambria Math" panose="02040503050406030204" pitchFamily="18" charset="0"/>
                          </a:rPr>
                          <m:t>⊤</m:t>
                        </m:r>
                      </m:sub>
                    </m:sSub>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𝑐</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en-GB" dirty="0" smtClean="0">
                        <a:latin typeface="Cambria Math" panose="02040503050406030204" pitchFamily="18" charset="0"/>
                      </a:rPr>
                      <m:t>≡</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m:rPr>
                            <m:nor/>
                          </m:rPr>
                          <a:rPr lang="de-DE">
                            <a:latin typeface="Cambria Math" panose="02040503050406030204" pitchFamily="18" charset="0"/>
                            <a:ea typeface="Cambria Math" panose="02040503050406030204" pitchFamily="18" charset="0"/>
                          </a:rPr>
                          <m:t>People</m:t>
                        </m:r>
                      </m:e>
                      <m:sub>
                        <m:r>
                          <a:rPr lang="de-DE" i="1">
                            <a:latin typeface="Cambria Math" panose="02040503050406030204" pitchFamily="18" charset="0"/>
                            <a:ea typeface="Cambria Math" panose="02040503050406030204" pitchFamily="18" charset="0"/>
                          </a:rPr>
                          <m:t>⊤</m:t>
                        </m:r>
                      </m:sub>
                    </m:sSub>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𝑐</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oMath>
                </a14:m>
                <a:endParaRPr lang="en-GB" dirty="0"/>
              </a:p>
              <a:p>
                <a:pPr marL="800100" lvl="1" indent="-342900">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m:rPr>
                            <m:nor/>
                          </m:rPr>
                          <a:rPr lang="de-DE">
                            <a:latin typeface="Cambria Math" panose="02040503050406030204" pitchFamily="18" charset="0"/>
                            <a:ea typeface="Cambria Math" panose="02040503050406030204" pitchFamily="18" charset="0"/>
                          </a:rPr>
                          <m:t>People</m:t>
                        </m:r>
                      </m:e>
                      <m:sub>
                        <m:r>
                          <a:rPr lang="de-DE" i="1">
                            <a:latin typeface="Cambria Math" panose="02040503050406030204" pitchFamily="18" charset="0"/>
                            <a:ea typeface="Cambria Math" panose="02040503050406030204" pitchFamily="18" charset="0"/>
                          </a:rPr>
                          <m:t>⊥</m:t>
                        </m:r>
                      </m:sub>
                    </m:sSub>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𝑐</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en-GB" dirty="0">
                        <a:latin typeface="Cambria Math" panose="02040503050406030204" pitchFamily="18" charset="0"/>
                      </a:rPr>
                      <m:t>≡</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m:rPr>
                            <m:nor/>
                          </m:rPr>
                          <a:rPr lang="de-DE">
                            <a:latin typeface="Cambria Math" panose="02040503050406030204" pitchFamily="18" charset="0"/>
                            <a:ea typeface="Cambria Math" panose="02040503050406030204" pitchFamily="18" charset="0"/>
                          </a:rPr>
                          <m:t>People</m:t>
                        </m:r>
                      </m:e>
                      <m:sub>
                        <m:r>
                          <a:rPr lang="de-DE" i="1">
                            <a:latin typeface="Cambria Math" panose="02040503050406030204" pitchFamily="18" charset="0"/>
                            <a:ea typeface="Cambria Math" panose="02040503050406030204" pitchFamily="18" charset="0"/>
                          </a:rPr>
                          <m:t>⊥</m:t>
                        </m:r>
                      </m:sub>
                    </m:sSub>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rPr>
                      <m:t>𝑡𝑟𝑢𝑒</m:t>
                    </m:r>
                  </m:oMath>
                </a14:m>
                <a:r>
                  <a:rPr lang="en-GB" dirty="0"/>
                  <a:t> </a:t>
                </a:r>
              </a:p>
              <a:p>
                <a:pPr marL="800100" lvl="1" indent="-342900">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a:rPr lang="de-DE" b="0" i="1" smtClean="0">
                        <a:latin typeface="Cambria Math" panose="02040503050406030204" pitchFamily="18" charset="0"/>
                        <a:ea typeface="Cambria Math" panose="02040503050406030204" pitchFamily="18" charset="0"/>
                      </a:rPr>
                      <m:t>,</m:t>
                    </m:r>
                    <m:r>
                      <a:rPr lang="de-DE" i="1">
                        <a:latin typeface="Cambria Math" panose="02040503050406030204" pitchFamily="18" charset="0"/>
                      </a:rPr>
                      <m:t>𝑋</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m:rPr>
                            <m:nor/>
                          </m:rPr>
                          <a:rPr lang="de-DE">
                            <a:latin typeface="Cambria Math" panose="02040503050406030204" pitchFamily="18" charset="0"/>
                            <a:ea typeface="Cambria Math" panose="02040503050406030204" pitchFamily="18" charset="0"/>
                          </a:rPr>
                          <m:t>People</m:t>
                        </m:r>
                      </m:e>
                      <m:sub>
                        <m:r>
                          <a:rPr lang="de-DE" i="1">
                            <a:latin typeface="Cambria Math" panose="02040503050406030204" pitchFamily="18" charset="0"/>
                            <a:ea typeface="Cambria Math" panose="02040503050406030204" pitchFamily="18" charset="0"/>
                          </a:rPr>
                          <m:t>⊤</m:t>
                        </m:r>
                      </m:sub>
                    </m:sSub>
                    <m:r>
                      <a:rPr lang="de-DE" b="0" i="1" smtClean="0">
                        <a:latin typeface="Cambria Math" panose="02040503050406030204" pitchFamily="18" charset="0"/>
                        <a:ea typeface="Cambria Math" panose="02040503050406030204" pitchFamily="18" charset="0"/>
                      </a:rPr>
                      <m:t>, </m:t>
                    </m:r>
                    <m:r>
                      <a:rPr lang="de-DE" i="1">
                        <a:latin typeface="Cambria Math" panose="02040503050406030204" pitchFamily="18" charset="0"/>
                      </a:rPr>
                      <m:t>𝑋</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m:rPr>
                            <m:nor/>
                          </m:rPr>
                          <a:rPr lang="de-DE">
                            <a:latin typeface="Cambria Math" panose="02040503050406030204" pitchFamily="18" charset="0"/>
                            <a:ea typeface="Cambria Math" panose="02040503050406030204" pitchFamily="18" charset="0"/>
                          </a:rPr>
                          <m:t>People</m:t>
                        </m:r>
                      </m:e>
                      <m:sub>
                        <m:r>
                          <a:rPr lang="de-DE" i="1">
                            <a:latin typeface="Cambria Math" panose="02040503050406030204" pitchFamily="18" charset="0"/>
                            <a:ea typeface="Cambria Math" panose="02040503050406030204" pitchFamily="18" charset="0"/>
                          </a:rPr>
                          <m:t>⊥</m:t>
                        </m:r>
                      </m:sub>
                    </m:sSub>
                    <m:r>
                      <a:rPr lang="de-DE" b="0" i="1" smtClean="0">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𝑐</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oMath>
                </a14:m>
                <a:endParaRPr lang="en-GB" dirty="0"/>
              </a:p>
              <a:p>
                <a:pPr lvl="3"/>
                <a:endParaRPr lang="en-GB" dirty="0"/>
              </a:p>
            </p:txBody>
          </p:sp>
        </mc:Choice>
        <mc:Fallback xmlns="">
          <p:sp>
            <p:nvSpPr>
              <p:cNvPr id="3" name="Content Placeholder 2">
                <a:extLst>
                  <a:ext uri="{FF2B5EF4-FFF2-40B4-BE49-F238E27FC236}">
                    <a16:creationId xmlns:a16="http://schemas.microsoft.com/office/drawing/2014/main" id="{73D7091B-8627-0F42-BA85-00CB15DBAB6F}"/>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3B21DC3E-52B7-6F46-BF34-20AFC021F08F}"/>
              </a:ext>
            </a:extLst>
          </p:cNvPr>
          <p:cNvSpPr>
            <a:spLocks noGrp="1"/>
          </p:cNvSpPr>
          <p:nvPr>
            <p:ph type="sldNum" sz="quarter" idx="4"/>
          </p:nvPr>
        </p:nvSpPr>
        <p:spPr/>
        <p:txBody>
          <a:bodyPr/>
          <a:lstStyle/>
          <a:p>
            <a:fld id="{67C9959E-8E6B-B04C-9955-EA096F41CA7A}" type="slidenum">
              <a:rPr lang="en-GB" smtClean="0"/>
              <a:t>100</a:t>
            </a:fld>
            <a:endParaRPr lang="en-GB"/>
          </a:p>
        </p:txBody>
      </p:sp>
      <mc:AlternateContent xmlns:mc="http://schemas.openxmlformats.org/markup-compatibility/2006" xmlns:a14="http://schemas.microsoft.com/office/drawing/2010/main">
        <mc:Choice Requires="a14">
          <p:sp>
            <p:nvSpPr>
              <p:cNvPr id="68" name="Content Placeholder 67">
                <a:extLst>
                  <a:ext uri="{FF2B5EF4-FFF2-40B4-BE49-F238E27FC236}">
                    <a16:creationId xmlns:a16="http://schemas.microsoft.com/office/drawing/2014/main" id="{132090A5-7545-8845-B348-36BE5E1BD5A6}"/>
                  </a:ext>
                </a:extLst>
              </p:cNvPr>
              <p:cNvSpPr>
                <a:spLocks noGrp="1"/>
              </p:cNvSpPr>
              <p:nvPr>
                <p:ph sz="half" idx="4294967295"/>
              </p:nvPr>
            </p:nvSpPr>
            <p:spPr>
              <a:xfrm>
                <a:off x="356122" y="3159477"/>
                <a:ext cx="5336312" cy="2461974"/>
              </a:xfrm>
            </p:spPr>
            <p:txBody>
              <a:bodyPr>
                <a:normAutofit/>
              </a:bodyPr>
              <a:lstStyle/>
              <a:p>
                <a:pPr lvl="1"/>
                <a:r>
                  <a:rPr lang="en-GB" dirty="0"/>
                  <a:t>Delete Formula 2 as it is always true</a:t>
                </a:r>
              </a:p>
              <a:p>
                <a:pPr lvl="1"/>
                <a:r>
                  <a:rPr lang="en-GB" dirty="0"/>
                  <a:t>If one also wants to condition on </a:t>
                </a:r>
                <a14:m>
                  <m:oMath xmlns:m="http://schemas.openxmlformats.org/officeDocument/2006/math">
                    <m:r>
                      <a:rPr lang="de-DE" i="1">
                        <a:latin typeface="Cambria Math" panose="02040503050406030204" pitchFamily="18" charset="0"/>
                        <a:ea typeface="Cambria Math" panose="02040503050406030204" pitchFamily="18" charset="0"/>
                      </a:rPr>
                      <m:t>𝐶</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oMath>
                </a14:m>
                <a:r>
                  <a:rPr lang="en-GB" dirty="0"/>
                  <a:t>, theory becomes larger again: </a:t>
                </a:r>
              </a:p>
              <a:p>
                <a:pPr lvl="2"/>
                <a:r>
                  <a:rPr lang="en-GB" dirty="0"/>
                  <a:t>Formulas (1) and (3) contain </a:t>
                </a:r>
                <a14:m>
                  <m:oMath xmlns:m="http://schemas.openxmlformats.org/officeDocument/2006/math">
                    <m:r>
                      <a:rPr lang="de-DE" i="1">
                        <a:latin typeface="Cambria Math" panose="02040503050406030204" pitchFamily="18" charset="0"/>
                        <a:ea typeface="Cambria Math" panose="02040503050406030204" pitchFamily="18" charset="0"/>
                      </a:rPr>
                      <m:t>𝐶</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oMath>
                </a14:m>
                <a:r>
                  <a:rPr lang="en-GB" dirty="0"/>
                  <a:t> and therefore need to be replaced by three formulas, then simplify</a:t>
                </a:r>
              </a:p>
            </p:txBody>
          </p:sp>
        </mc:Choice>
        <mc:Fallback xmlns="">
          <p:sp>
            <p:nvSpPr>
              <p:cNvPr id="68" name="Content Placeholder 67">
                <a:extLst>
                  <a:ext uri="{FF2B5EF4-FFF2-40B4-BE49-F238E27FC236}">
                    <a16:creationId xmlns:a16="http://schemas.microsoft.com/office/drawing/2014/main" id="{132090A5-7545-8845-B348-36BE5E1BD5A6}"/>
                  </a:ext>
                </a:extLst>
              </p:cNvPr>
              <p:cNvSpPr>
                <a:spLocks noGrp="1" noRot="1" noChangeAspect="1" noMove="1" noResize="1" noEditPoints="1" noAdjustHandles="1" noChangeArrowheads="1" noChangeShapeType="1" noTextEdit="1"/>
              </p:cNvSpPr>
              <p:nvPr>
                <p:ph sz="half" idx="4294967295"/>
              </p:nvPr>
            </p:nvSpPr>
            <p:spPr>
              <a:xfrm>
                <a:off x="356122" y="3159477"/>
                <a:ext cx="5336312" cy="2461974"/>
              </a:xfrm>
              <a:blipFill>
                <a:blip r:embed="rId3"/>
                <a:stretch>
                  <a:fillRect t="-461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Rectangle 5">
                <a:extLst>
                  <a:ext uri="{FF2B5EF4-FFF2-40B4-BE49-F238E27FC236}">
                    <a16:creationId xmlns:a16="http://schemas.microsoft.com/office/drawing/2014/main" id="{BE420708-D869-E84E-B0F9-36BF4A78AD89}"/>
                  </a:ext>
                </a:extLst>
              </p:cNvPr>
              <p:cNvSpPr/>
              <p:nvPr/>
            </p:nvSpPr>
            <p:spPr>
              <a:xfrm>
                <a:off x="8018565" y="5628915"/>
                <a:ext cx="54867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6" name="Rectangle 5">
                <a:extLst>
                  <a:ext uri="{FF2B5EF4-FFF2-40B4-BE49-F238E27FC236}">
                    <a16:creationId xmlns:a16="http://schemas.microsoft.com/office/drawing/2014/main" id="{BE420708-D869-E84E-B0F9-36BF4A78AD89}"/>
                  </a:ext>
                </a:extLst>
              </p:cNvPr>
              <p:cNvSpPr>
                <a:spLocks noRot="1" noChangeAspect="1" noMove="1" noResize="1" noEditPoints="1" noAdjustHandles="1" noChangeArrowheads="1" noChangeShapeType="1" noTextEdit="1"/>
              </p:cNvSpPr>
              <p:nvPr/>
            </p:nvSpPr>
            <p:spPr>
              <a:xfrm>
                <a:off x="8018565" y="5628915"/>
                <a:ext cx="548671" cy="276999"/>
              </a:xfrm>
              <a:prstGeom prst="rect">
                <a:avLst/>
              </a:prstGeom>
              <a:blipFill>
                <a:blip r:embed="rId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Oval 9">
                <a:extLst>
                  <a:ext uri="{FF2B5EF4-FFF2-40B4-BE49-F238E27FC236}">
                    <a16:creationId xmlns:a16="http://schemas.microsoft.com/office/drawing/2014/main" id="{9AC04064-0A2B-E44B-B5BD-FCC796911A2D}"/>
                  </a:ext>
                </a:extLst>
              </p:cNvPr>
              <p:cNvSpPr/>
              <p:nvPr/>
            </p:nvSpPr>
            <p:spPr>
              <a:xfrm>
                <a:off x="7770385" y="3587888"/>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𝑋</m:t>
                      </m:r>
                    </m:oMath>
                    <m:oMath xmlns:m="http://schemas.openxmlformats.org/officeDocument/2006/math">
                      <m:r>
                        <a:rPr lang="de-DE" sz="1000" i="1">
                          <a:solidFill>
                            <a:schemeClr val="accent1"/>
                          </a:solidFill>
                          <a:latin typeface="Cambria Math" panose="02040503050406030204" pitchFamily="18" charset="0"/>
                          <a:ea typeface="Cambria Math" panose="02040503050406030204" pitchFamily="18" charset="0"/>
                        </a:rPr>
                        <m:t>𝑋</m:t>
                      </m:r>
                      <m:r>
                        <a:rPr lang="de-DE" sz="1000" i="1">
                          <a:solidFill>
                            <a:schemeClr val="accent1"/>
                          </a:solidFill>
                          <a:latin typeface="Cambria Math" panose="02040503050406030204" pitchFamily="18" charset="0"/>
                          <a:ea typeface="Cambria Math" panose="02040503050406030204" pitchFamily="18" charset="0"/>
                        </a:rPr>
                        <m:t>∈</m:t>
                      </m:r>
                      <m:sSub>
                        <m:sSubPr>
                          <m:ctrlPr>
                            <a:rPr lang="de-DE" sz="1000" i="1">
                              <a:solidFill>
                                <a:schemeClr val="accent1"/>
                              </a:solidFill>
                              <a:latin typeface="Cambria Math" panose="02040503050406030204" pitchFamily="18" charset="0"/>
                              <a:ea typeface="Cambria Math" panose="02040503050406030204" pitchFamily="18" charset="0"/>
                            </a:rPr>
                          </m:ctrlPr>
                        </m:sSubPr>
                        <m:e>
                          <m:r>
                            <m:rPr>
                              <m:nor/>
                            </m:rPr>
                            <a:rPr lang="de-DE" sz="1000">
                              <a:solidFill>
                                <a:schemeClr val="accent1"/>
                              </a:solidFill>
                              <a:latin typeface="Cambria Math" panose="02040503050406030204" pitchFamily="18" charset="0"/>
                              <a:ea typeface="Cambria Math" panose="02040503050406030204" pitchFamily="18" charset="0"/>
                            </a:rPr>
                            <m:t>People</m:t>
                          </m:r>
                        </m:e>
                        <m:sub>
                          <m:r>
                            <a:rPr lang="de-DE" sz="1000" i="1">
                              <a:solidFill>
                                <a:schemeClr val="accent1"/>
                              </a:solidFill>
                              <a:latin typeface="Cambria Math" panose="02040503050406030204" pitchFamily="18" charset="0"/>
                              <a:ea typeface="Cambria Math" panose="02040503050406030204" pitchFamily="18" charset="0"/>
                            </a:rPr>
                            <m:t>⊤</m:t>
                          </m:r>
                        </m:sub>
                      </m:sSub>
                    </m:oMath>
                  </m:oMathPara>
                </a14:m>
                <a:endParaRPr lang="en-GB" sz="1400" dirty="0">
                  <a:solidFill>
                    <a:schemeClr val="accent1"/>
                  </a:solidFill>
                </a:endParaRPr>
              </a:p>
            </p:txBody>
          </p:sp>
        </mc:Choice>
        <mc:Fallback xmlns="">
          <p:sp>
            <p:nvSpPr>
              <p:cNvPr id="10" name="Oval 9">
                <a:extLst>
                  <a:ext uri="{FF2B5EF4-FFF2-40B4-BE49-F238E27FC236}">
                    <a16:creationId xmlns:a16="http://schemas.microsoft.com/office/drawing/2014/main" id="{9AC04064-0A2B-E44B-B5BD-FCC796911A2D}"/>
                  </a:ext>
                </a:extLst>
              </p:cNvPr>
              <p:cNvSpPr>
                <a:spLocks noRot="1" noChangeAspect="1" noMove="1" noResize="1" noEditPoints="1" noAdjustHandles="1" noChangeArrowheads="1" noChangeShapeType="1" noTextEdit="1"/>
              </p:cNvSpPr>
              <p:nvPr/>
            </p:nvSpPr>
            <p:spPr>
              <a:xfrm>
                <a:off x="7770385" y="3587888"/>
                <a:ext cx="1045033" cy="559089"/>
              </a:xfrm>
              <a:prstGeom prst="ellipse">
                <a:avLst/>
              </a:prstGeom>
              <a:blipFill>
                <a:blip r:embed="rId5"/>
                <a:stretch>
                  <a:fillRect/>
                </a:stretch>
              </a:blipFill>
              <a:ln>
                <a:solidFill>
                  <a:schemeClr val="tx1"/>
                </a:solidFill>
              </a:ln>
            </p:spPr>
            <p:txBody>
              <a:bodyPr/>
              <a:lstStyle/>
              <a:p>
                <a:r>
                  <a:rPr lang="en-GB">
                    <a:noFill/>
                  </a:rPr>
                  <a:t> </a:t>
                </a:r>
              </a:p>
            </p:txBody>
          </p:sp>
        </mc:Fallback>
      </mc:AlternateContent>
      <p:cxnSp>
        <p:nvCxnSpPr>
          <p:cNvPr id="11" name="Straight Arrow Connector 10">
            <a:extLst>
              <a:ext uri="{FF2B5EF4-FFF2-40B4-BE49-F238E27FC236}">
                <a16:creationId xmlns:a16="http://schemas.microsoft.com/office/drawing/2014/main" id="{EF340DC2-F1BE-934D-8E2D-82D649E8BBEE}"/>
              </a:ext>
            </a:extLst>
          </p:cNvPr>
          <p:cNvCxnSpPr>
            <a:cxnSpLocks/>
            <a:stCxn id="10" idx="4"/>
            <a:endCxn id="6" idx="0"/>
          </p:cNvCxnSpPr>
          <p:nvPr/>
        </p:nvCxnSpPr>
        <p:spPr>
          <a:xfrm flipH="1">
            <a:off x="8292901" y="4146976"/>
            <a:ext cx="1" cy="148193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1" name="Oval 40">
                <a:extLst>
                  <a:ext uri="{FF2B5EF4-FFF2-40B4-BE49-F238E27FC236}">
                    <a16:creationId xmlns:a16="http://schemas.microsoft.com/office/drawing/2014/main" id="{43D077E9-E110-8247-9C08-9873BCDA8BAF}"/>
                  </a:ext>
                </a:extLst>
              </p:cNvPr>
              <p:cNvSpPr/>
              <p:nvPr/>
            </p:nvSpPr>
            <p:spPr>
              <a:xfrm>
                <a:off x="10232550" y="4339901"/>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41" name="Oval 40">
                <a:extLst>
                  <a:ext uri="{FF2B5EF4-FFF2-40B4-BE49-F238E27FC236}">
                    <a16:creationId xmlns:a16="http://schemas.microsoft.com/office/drawing/2014/main" id="{43D077E9-E110-8247-9C08-9873BCDA8BAF}"/>
                  </a:ext>
                </a:extLst>
              </p:cNvPr>
              <p:cNvSpPr>
                <a:spLocks noRot="1" noChangeAspect="1" noMove="1" noResize="1" noEditPoints="1" noAdjustHandles="1" noChangeArrowheads="1" noChangeShapeType="1" noTextEdit="1"/>
              </p:cNvSpPr>
              <p:nvPr/>
            </p:nvSpPr>
            <p:spPr>
              <a:xfrm>
                <a:off x="10232550" y="4339901"/>
                <a:ext cx="290146" cy="290146"/>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Rectangle 41">
                <a:extLst>
                  <a:ext uri="{FF2B5EF4-FFF2-40B4-BE49-F238E27FC236}">
                    <a16:creationId xmlns:a16="http://schemas.microsoft.com/office/drawing/2014/main" id="{C78A6C2F-8C77-7749-8981-ED044CE5E719}"/>
                  </a:ext>
                </a:extLst>
              </p:cNvPr>
              <p:cNvSpPr/>
              <p:nvPr/>
            </p:nvSpPr>
            <p:spPr>
              <a:xfrm>
                <a:off x="8923240" y="5623525"/>
                <a:ext cx="54867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42" name="Rectangle 41">
                <a:extLst>
                  <a:ext uri="{FF2B5EF4-FFF2-40B4-BE49-F238E27FC236}">
                    <a16:creationId xmlns:a16="http://schemas.microsoft.com/office/drawing/2014/main" id="{C78A6C2F-8C77-7749-8981-ED044CE5E719}"/>
                  </a:ext>
                </a:extLst>
              </p:cNvPr>
              <p:cNvSpPr>
                <a:spLocks noRot="1" noChangeAspect="1" noMove="1" noResize="1" noEditPoints="1" noAdjustHandles="1" noChangeArrowheads="1" noChangeShapeType="1" noTextEdit="1"/>
              </p:cNvSpPr>
              <p:nvPr/>
            </p:nvSpPr>
            <p:spPr>
              <a:xfrm>
                <a:off x="8923240" y="5623525"/>
                <a:ext cx="548671" cy="276999"/>
              </a:xfrm>
              <a:prstGeom prst="rect">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Rectangle 42">
                <a:extLst>
                  <a:ext uri="{FF2B5EF4-FFF2-40B4-BE49-F238E27FC236}">
                    <a16:creationId xmlns:a16="http://schemas.microsoft.com/office/drawing/2014/main" id="{ACD0542F-A830-8A45-B617-FD7EF3376616}"/>
                  </a:ext>
                </a:extLst>
              </p:cNvPr>
              <p:cNvSpPr/>
              <p:nvPr/>
            </p:nvSpPr>
            <p:spPr>
              <a:xfrm>
                <a:off x="11112444" y="5623525"/>
                <a:ext cx="71923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𝑐</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43" name="Rectangle 42">
                <a:extLst>
                  <a:ext uri="{FF2B5EF4-FFF2-40B4-BE49-F238E27FC236}">
                    <a16:creationId xmlns:a16="http://schemas.microsoft.com/office/drawing/2014/main" id="{ACD0542F-A830-8A45-B617-FD7EF3376616}"/>
                  </a:ext>
                </a:extLst>
              </p:cNvPr>
              <p:cNvSpPr>
                <a:spLocks noRot="1" noChangeAspect="1" noMove="1" noResize="1" noEditPoints="1" noAdjustHandles="1" noChangeArrowheads="1" noChangeShapeType="1" noTextEdit="1"/>
              </p:cNvSpPr>
              <p:nvPr/>
            </p:nvSpPr>
            <p:spPr>
              <a:xfrm>
                <a:off x="11112444" y="5623525"/>
                <a:ext cx="719231" cy="276999"/>
              </a:xfrm>
              <a:prstGeom prst="rect">
                <a:avLst/>
              </a:prstGeom>
              <a:blipFill>
                <a:blip r:embed="rId8"/>
                <a:stretch>
                  <a:fillRect/>
                </a:stretch>
              </a:blipFill>
              <a:ln>
                <a:solidFill>
                  <a:schemeClr val="tx1"/>
                </a:solidFill>
              </a:ln>
            </p:spPr>
            <p:txBody>
              <a:bodyPr/>
              <a:lstStyle/>
              <a:p>
                <a:r>
                  <a:rPr lang="en-GB">
                    <a:noFill/>
                  </a:rPr>
                  <a:t> </a:t>
                </a:r>
              </a:p>
            </p:txBody>
          </p:sp>
        </mc:Fallback>
      </mc:AlternateContent>
      <p:cxnSp>
        <p:nvCxnSpPr>
          <p:cNvPr id="44" name="Straight Arrow Connector 43">
            <a:extLst>
              <a:ext uri="{FF2B5EF4-FFF2-40B4-BE49-F238E27FC236}">
                <a16:creationId xmlns:a16="http://schemas.microsoft.com/office/drawing/2014/main" id="{BF4259FB-54C1-7E49-94A6-26B8D94466DF}"/>
              </a:ext>
            </a:extLst>
          </p:cNvPr>
          <p:cNvCxnSpPr>
            <a:cxnSpLocks/>
            <a:stCxn id="41" idx="3"/>
            <a:endCxn id="48" idx="0"/>
          </p:cNvCxnSpPr>
          <p:nvPr/>
        </p:nvCxnSpPr>
        <p:spPr>
          <a:xfrm flipH="1">
            <a:off x="9657869" y="4587557"/>
            <a:ext cx="617173" cy="1714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60F31A1A-BD15-7742-A679-1A6084B34734}"/>
              </a:ext>
            </a:extLst>
          </p:cNvPr>
          <p:cNvCxnSpPr>
            <a:cxnSpLocks/>
            <a:stCxn id="41" idx="5"/>
            <a:endCxn id="53" idx="0"/>
          </p:cNvCxnSpPr>
          <p:nvPr/>
        </p:nvCxnSpPr>
        <p:spPr>
          <a:xfrm>
            <a:off x="10480205" y="4587556"/>
            <a:ext cx="632238" cy="57243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6" name="Oval 45">
                <a:extLst>
                  <a:ext uri="{FF2B5EF4-FFF2-40B4-BE49-F238E27FC236}">
                    <a16:creationId xmlns:a16="http://schemas.microsoft.com/office/drawing/2014/main" id="{6352F11C-8773-0D43-AD32-AE1D076BE3F6}"/>
                  </a:ext>
                </a:extLst>
              </p:cNvPr>
              <p:cNvSpPr/>
              <p:nvPr/>
            </p:nvSpPr>
            <p:spPr>
              <a:xfrm>
                <a:off x="9855107" y="3585814"/>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𝑋</m:t>
                      </m:r>
                    </m:oMath>
                    <m:oMath xmlns:m="http://schemas.openxmlformats.org/officeDocument/2006/math">
                      <m:r>
                        <a:rPr lang="de-DE" sz="1000" i="1">
                          <a:solidFill>
                            <a:schemeClr val="accent1"/>
                          </a:solidFill>
                          <a:latin typeface="Cambria Math" panose="02040503050406030204" pitchFamily="18" charset="0"/>
                          <a:ea typeface="Cambria Math" panose="02040503050406030204" pitchFamily="18" charset="0"/>
                        </a:rPr>
                        <m:t>𝑋</m:t>
                      </m:r>
                      <m:r>
                        <a:rPr lang="de-DE" sz="1000" i="1">
                          <a:solidFill>
                            <a:schemeClr val="accent1"/>
                          </a:solidFill>
                          <a:latin typeface="Cambria Math" panose="02040503050406030204" pitchFamily="18" charset="0"/>
                          <a:ea typeface="Cambria Math" panose="02040503050406030204" pitchFamily="18" charset="0"/>
                        </a:rPr>
                        <m:t>∈</m:t>
                      </m:r>
                      <m:sSup>
                        <m:sSupPr>
                          <m:ctrlPr>
                            <a:rPr lang="de-DE" sz="1000" i="1">
                              <a:solidFill>
                                <a:schemeClr val="accent1"/>
                              </a:solidFill>
                              <a:latin typeface="Cambria Math" panose="02040503050406030204" pitchFamily="18" charset="0"/>
                              <a:ea typeface="Cambria Math" panose="02040503050406030204" pitchFamily="18" charset="0"/>
                            </a:rPr>
                          </m:ctrlPr>
                        </m:sSupPr>
                        <m:e>
                          <m:r>
                            <m:rPr>
                              <m:nor/>
                            </m:rPr>
                            <a:rPr lang="de-DE" sz="1000">
                              <a:solidFill>
                                <a:schemeClr val="accent1"/>
                              </a:solidFill>
                              <a:latin typeface="Cambria Math" panose="02040503050406030204" pitchFamily="18" charset="0"/>
                              <a:ea typeface="Cambria Math" panose="02040503050406030204" pitchFamily="18" charset="0"/>
                            </a:rPr>
                            <m:t>People</m:t>
                          </m:r>
                        </m:e>
                        <m:sup>
                          <m:r>
                            <a:rPr lang="de-DE" sz="1000" i="1">
                              <a:solidFill>
                                <a:schemeClr val="accent1"/>
                              </a:solidFill>
                              <a:latin typeface="Cambria Math" panose="02040503050406030204" pitchFamily="18" charset="0"/>
                              <a:ea typeface="Cambria Math" panose="02040503050406030204" pitchFamily="18" charset="0"/>
                            </a:rPr>
                            <m:t>′</m:t>
                          </m:r>
                        </m:sup>
                      </m:sSup>
                    </m:oMath>
                  </m:oMathPara>
                </a14:m>
                <a:endParaRPr lang="en-GB" dirty="0">
                  <a:solidFill>
                    <a:schemeClr val="accent1"/>
                  </a:solidFill>
                </a:endParaRPr>
              </a:p>
            </p:txBody>
          </p:sp>
        </mc:Choice>
        <mc:Fallback xmlns="">
          <p:sp>
            <p:nvSpPr>
              <p:cNvPr id="46" name="Oval 45">
                <a:extLst>
                  <a:ext uri="{FF2B5EF4-FFF2-40B4-BE49-F238E27FC236}">
                    <a16:creationId xmlns:a16="http://schemas.microsoft.com/office/drawing/2014/main" id="{6352F11C-8773-0D43-AD32-AE1D076BE3F6}"/>
                  </a:ext>
                </a:extLst>
              </p:cNvPr>
              <p:cNvSpPr>
                <a:spLocks noRot="1" noChangeAspect="1" noMove="1" noResize="1" noEditPoints="1" noAdjustHandles="1" noChangeArrowheads="1" noChangeShapeType="1" noTextEdit="1"/>
              </p:cNvSpPr>
              <p:nvPr/>
            </p:nvSpPr>
            <p:spPr>
              <a:xfrm>
                <a:off x="9855107" y="3585814"/>
                <a:ext cx="1045033" cy="559089"/>
              </a:xfrm>
              <a:prstGeom prst="ellipse">
                <a:avLst/>
              </a:prstGeom>
              <a:blipFill>
                <a:blip r:embed="rId9"/>
                <a:stretch>
                  <a:fillRect/>
                </a:stretch>
              </a:blipFill>
              <a:ln>
                <a:solidFill>
                  <a:schemeClr val="tx1"/>
                </a:solidFill>
              </a:ln>
            </p:spPr>
            <p:txBody>
              <a:bodyPr/>
              <a:lstStyle/>
              <a:p>
                <a:r>
                  <a:rPr lang="en-GB">
                    <a:noFill/>
                  </a:rPr>
                  <a:t> </a:t>
                </a:r>
              </a:p>
            </p:txBody>
          </p:sp>
        </mc:Fallback>
      </mc:AlternateContent>
      <p:cxnSp>
        <p:nvCxnSpPr>
          <p:cNvPr id="47" name="Straight Arrow Connector 46">
            <a:extLst>
              <a:ext uri="{FF2B5EF4-FFF2-40B4-BE49-F238E27FC236}">
                <a16:creationId xmlns:a16="http://schemas.microsoft.com/office/drawing/2014/main" id="{E3A75C7A-DFE9-6041-B587-E1828B2E48A2}"/>
              </a:ext>
            </a:extLst>
          </p:cNvPr>
          <p:cNvCxnSpPr>
            <a:stCxn id="46" idx="4"/>
            <a:endCxn id="41" idx="0"/>
          </p:cNvCxnSpPr>
          <p:nvPr/>
        </p:nvCxnSpPr>
        <p:spPr>
          <a:xfrm>
            <a:off x="10377623" y="4144903"/>
            <a:ext cx="0" cy="19499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8" name="Oval 47">
                <a:extLst>
                  <a:ext uri="{FF2B5EF4-FFF2-40B4-BE49-F238E27FC236}">
                    <a16:creationId xmlns:a16="http://schemas.microsoft.com/office/drawing/2014/main" id="{731D96A0-DA1D-8F47-AEFA-C0FB72C947E0}"/>
                  </a:ext>
                </a:extLst>
              </p:cNvPr>
              <p:cNvSpPr/>
              <p:nvPr/>
            </p:nvSpPr>
            <p:spPr>
              <a:xfrm>
                <a:off x="9512795" y="4758957"/>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48" name="Oval 47">
                <a:extLst>
                  <a:ext uri="{FF2B5EF4-FFF2-40B4-BE49-F238E27FC236}">
                    <a16:creationId xmlns:a16="http://schemas.microsoft.com/office/drawing/2014/main" id="{731D96A0-DA1D-8F47-AEFA-C0FB72C947E0}"/>
                  </a:ext>
                </a:extLst>
              </p:cNvPr>
              <p:cNvSpPr>
                <a:spLocks noRot="1" noChangeAspect="1" noMove="1" noResize="1" noEditPoints="1" noAdjustHandles="1" noChangeArrowheads="1" noChangeShapeType="1" noTextEdit="1"/>
              </p:cNvSpPr>
              <p:nvPr/>
            </p:nvSpPr>
            <p:spPr>
              <a:xfrm>
                <a:off x="9512795" y="4758957"/>
                <a:ext cx="290146" cy="290146"/>
              </a:xfrm>
              <a:prstGeom prst="ellipse">
                <a:avLst/>
              </a:prstGeom>
              <a:blipFill>
                <a:blip r:embed="rId10"/>
                <a:stretch>
                  <a:fillRect/>
                </a:stretch>
              </a:blipFill>
              <a:ln>
                <a:solidFill>
                  <a:schemeClr val="tx1"/>
                </a:solidFill>
              </a:ln>
            </p:spPr>
            <p:txBody>
              <a:bodyPr/>
              <a:lstStyle/>
              <a:p>
                <a:r>
                  <a:rPr lang="en-GB">
                    <a:noFill/>
                  </a:rPr>
                  <a:t> </a:t>
                </a:r>
              </a:p>
            </p:txBody>
          </p:sp>
        </mc:Fallback>
      </mc:AlternateContent>
      <p:cxnSp>
        <p:nvCxnSpPr>
          <p:cNvPr id="49" name="Straight Arrow Connector 48">
            <a:extLst>
              <a:ext uri="{FF2B5EF4-FFF2-40B4-BE49-F238E27FC236}">
                <a16:creationId xmlns:a16="http://schemas.microsoft.com/office/drawing/2014/main" id="{093B2235-C819-4E43-B3BF-7CFC9EB3CC11}"/>
              </a:ext>
            </a:extLst>
          </p:cNvPr>
          <p:cNvCxnSpPr>
            <a:cxnSpLocks/>
            <a:stCxn id="48" idx="3"/>
            <a:endCxn id="42" idx="0"/>
          </p:cNvCxnSpPr>
          <p:nvPr/>
        </p:nvCxnSpPr>
        <p:spPr>
          <a:xfrm flipH="1">
            <a:off x="9197576" y="5006612"/>
            <a:ext cx="357711" cy="61691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Straight Arrow Connector 49">
            <a:extLst>
              <a:ext uri="{FF2B5EF4-FFF2-40B4-BE49-F238E27FC236}">
                <a16:creationId xmlns:a16="http://schemas.microsoft.com/office/drawing/2014/main" id="{F6F1DA57-3911-6D43-8C25-E28CE5CF735B}"/>
              </a:ext>
            </a:extLst>
          </p:cNvPr>
          <p:cNvCxnSpPr>
            <a:cxnSpLocks/>
            <a:stCxn id="48" idx="5"/>
            <a:endCxn id="56" idx="0"/>
          </p:cNvCxnSpPr>
          <p:nvPr/>
        </p:nvCxnSpPr>
        <p:spPr>
          <a:xfrm>
            <a:off x="9760451" y="5006612"/>
            <a:ext cx="447555" cy="1533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1" name="Rectangle 50">
                <a:extLst>
                  <a:ext uri="{FF2B5EF4-FFF2-40B4-BE49-F238E27FC236}">
                    <a16:creationId xmlns:a16="http://schemas.microsoft.com/office/drawing/2014/main" id="{49AE7195-CBB3-E141-B329-DF73AE49B6FC}"/>
                  </a:ext>
                </a:extLst>
              </p:cNvPr>
              <p:cNvSpPr/>
              <p:nvPr/>
            </p:nvSpPr>
            <p:spPr>
              <a:xfrm>
                <a:off x="9558790" y="5623524"/>
                <a:ext cx="546106"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51" name="Rectangle 50">
                <a:extLst>
                  <a:ext uri="{FF2B5EF4-FFF2-40B4-BE49-F238E27FC236}">
                    <a16:creationId xmlns:a16="http://schemas.microsoft.com/office/drawing/2014/main" id="{49AE7195-CBB3-E141-B329-DF73AE49B6FC}"/>
                  </a:ext>
                </a:extLst>
              </p:cNvPr>
              <p:cNvSpPr>
                <a:spLocks noRot="1" noChangeAspect="1" noMove="1" noResize="1" noEditPoints="1" noAdjustHandles="1" noChangeArrowheads="1" noChangeShapeType="1" noTextEdit="1"/>
              </p:cNvSpPr>
              <p:nvPr/>
            </p:nvSpPr>
            <p:spPr>
              <a:xfrm>
                <a:off x="9558790" y="5623524"/>
                <a:ext cx="546106" cy="276999"/>
              </a:xfrm>
              <a:prstGeom prst="rect">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Rectangle 51">
                <a:extLst>
                  <a:ext uri="{FF2B5EF4-FFF2-40B4-BE49-F238E27FC236}">
                    <a16:creationId xmlns:a16="http://schemas.microsoft.com/office/drawing/2014/main" id="{D6C52780-9C64-E24D-BC17-184552B4F86F}"/>
                  </a:ext>
                </a:extLst>
              </p:cNvPr>
              <p:cNvSpPr/>
              <p:nvPr/>
            </p:nvSpPr>
            <p:spPr>
              <a:xfrm>
                <a:off x="10307301" y="5621451"/>
                <a:ext cx="721796"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52" name="Rectangle 51">
                <a:extLst>
                  <a:ext uri="{FF2B5EF4-FFF2-40B4-BE49-F238E27FC236}">
                    <a16:creationId xmlns:a16="http://schemas.microsoft.com/office/drawing/2014/main" id="{D6C52780-9C64-E24D-BC17-184552B4F86F}"/>
                  </a:ext>
                </a:extLst>
              </p:cNvPr>
              <p:cNvSpPr>
                <a:spLocks noRot="1" noChangeAspect="1" noMove="1" noResize="1" noEditPoints="1" noAdjustHandles="1" noChangeArrowheads="1" noChangeShapeType="1" noTextEdit="1"/>
              </p:cNvSpPr>
              <p:nvPr/>
            </p:nvSpPr>
            <p:spPr>
              <a:xfrm>
                <a:off x="10307301" y="5621451"/>
                <a:ext cx="721796" cy="276999"/>
              </a:xfrm>
              <a:prstGeom prst="rect">
                <a:avLst/>
              </a:prstGeom>
              <a:blipFill>
                <a:blip r:embed="rId12"/>
                <a:stretch>
                  <a:fillRect b="-4348"/>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Oval 52">
                <a:extLst>
                  <a:ext uri="{FF2B5EF4-FFF2-40B4-BE49-F238E27FC236}">
                    <a16:creationId xmlns:a16="http://schemas.microsoft.com/office/drawing/2014/main" id="{9531584C-E623-894D-91E8-5C2D93C0EAB9}"/>
                  </a:ext>
                </a:extLst>
              </p:cNvPr>
              <p:cNvSpPr/>
              <p:nvPr/>
            </p:nvSpPr>
            <p:spPr>
              <a:xfrm>
                <a:off x="10967370" y="515999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53" name="Oval 52">
                <a:extLst>
                  <a:ext uri="{FF2B5EF4-FFF2-40B4-BE49-F238E27FC236}">
                    <a16:creationId xmlns:a16="http://schemas.microsoft.com/office/drawing/2014/main" id="{9531584C-E623-894D-91E8-5C2D93C0EAB9}"/>
                  </a:ext>
                </a:extLst>
              </p:cNvPr>
              <p:cNvSpPr>
                <a:spLocks noRot="1" noChangeAspect="1" noMove="1" noResize="1" noEditPoints="1" noAdjustHandles="1" noChangeArrowheads="1" noChangeShapeType="1" noTextEdit="1"/>
              </p:cNvSpPr>
              <p:nvPr/>
            </p:nvSpPr>
            <p:spPr>
              <a:xfrm>
                <a:off x="10967370" y="5159994"/>
                <a:ext cx="290146" cy="290146"/>
              </a:xfrm>
              <a:prstGeom prst="ellipse">
                <a:avLst/>
              </a:prstGeom>
              <a:blipFill>
                <a:blip r:embed="rId13"/>
                <a:stretch>
                  <a:fillRect/>
                </a:stretch>
              </a:blipFill>
              <a:ln>
                <a:solidFill>
                  <a:schemeClr val="tx1"/>
                </a:solidFill>
              </a:ln>
            </p:spPr>
            <p:txBody>
              <a:bodyPr/>
              <a:lstStyle/>
              <a:p>
                <a:r>
                  <a:rPr lang="en-GB">
                    <a:noFill/>
                  </a:rPr>
                  <a:t> </a:t>
                </a:r>
              </a:p>
            </p:txBody>
          </p:sp>
        </mc:Fallback>
      </mc:AlternateContent>
      <p:cxnSp>
        <p:nvCxnSpPr>
          <p:cNvPr id="54" name="Straight Arrow Connector 53">
            <a:extLst>
              <a:ext uri="{FF2B5EF4-FFF2-40B4-BE49-F238E27FC236}">
                <a16:creationId xmlns:a16="http://schemas.microsoft.com/office/drawing/2014/main" id="{53C4DDD7-5B71-E84D-A9D5-E2DDD19BFB9C}"/>
              </a:ext>
            </a:extLst>
          </p:cNvPr>
          <p:cNvCxnSpPr>
            <a:cxnSpLocks/>
            <a:stCxn id="53" idx="3"/>
            <a:endCxn id="52" idx="0"/>
          </p:cNvCxnSpPr>
          <p:nvPr/>
        </p:nvCxnSpPr>
        <p:spPr>
          <a:xfrm flipH="1">
            <a:off x="10668199" y="5407650"/>
            <a:ext cx="341662"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4F84AC6F-447E-3644-B006-2D6686335301}"/>
              </a:ext>
            </a:extLst>
          </p:cNvPr>
          <p:cNvCxnSpPr>
            <a:cxnSpLocks/>
            <a:stCxn id="53" idx="5"/>
            <a:endCxn id="43" idx="0"/>
          </p:cNvCxnSpPr>
          <p:nvPr/>
        </p:nvCxnSpPr>
        <p:spPr>
          <a:xfrm>
            <a:off x="11215025" y="5407650"/>
            <a:ext cx="257034" cy="2158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6" name="Oval 55">
                <a:extLst>
                  <a:ext uri="{FF2B5EF4-FFF2-40B4-BE49-F238E27FC236}">
                    <a16:creationId xmlns:a16="http://schemas.microsoft.com/office/drawing/2014/main" id="{976D0A69-539C-944F-A57E-BDE7FE24F9BB}"/>
                  </a:ext>
                </a:extLst>
              </p:cNvPr>
              <p:cNvSpPr/>
              <p:nvPr/>
            </p:nvSpPr>
            <p:spPr>
              <a:xfrm>
                <a:off x="10062932" y="515999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56" name="Oval 55">
                <a:extLst>
                  <a:ext uri="{FF2B5EF4-FFF2-40B4-BE49-F238E27FC236}">
                    <a16:creationId xmlns:a16="http://schemas.microsoft.com/office/drawing/2014/main" id="{976D0A69-539C-944F-A57E-BDE7FE24F9BB}"/>
                  </a:ext>
                </a:extLst>
              </p:cNvPr>
              <p:cNvSpPr>
                <a:spLocks noRot="1" noChangeAspect="1" noMove="1" noResize="1" noEditPoints="1" noAdjustHandles="1" noChangeArrowheads="1" noChangeShapeType="1" noTextEdit="1"/>
              </p:cNvSpPr>
              <p:nvPr/>
            </p:nvSpPr>
            <p:spPr>
              <a:xfrm>
                <a:off x="10062932" y="5159994"/>
                <a:ext cx="290146" cy="290146"/>
              </a:xfrm>
              <a:prstGeom prst="ellipse">
                <a:avLst/>
              </a:prstGeom>
              <a:blipFill>
                <a:blip r:embed="rId14"/>
                <a:stretch>
                  <a:fillRect/>
                </a:stretch>
              </a:blipFill>
              <a:ln>
                <a:solidFill>
                  <a:schemeClr val="tx1"/>
                </a:solidFill>
              </a:ln>
            </p:spPr>
            <p:txBody>
              <a:bodyPr/>
              <a:lstStyle/>
              <a:p>
                <a:r>
                  <a:rPr lang="en-GB">
                    <a:noFill/>
                  </a:rPr>
                  <a:t> </a:t>
                </a:r>
              </a:p>
            </p:txBody>
          </p:sp>
        </mc:Fallback>
      </mc:AlternateContent>
      <p:cxnSp>
        <p:nvCxnSpPr>
          <p:cNvPr id="57" name="Straight Arrow Connector 56">
            <a:extLst>
              <a:ext uri="{FF2B5EF4-FFF2-40B4-BE49-F238E27FC236}">
                <a16:creationId xmlns:a16="http://schemas.microsoft.com/office/drawing/2014/main" id="{15B2F719-9778-4149-97D2-15535DFD8F33}"/>
              </a:ext>
            </a:extLst>
          </p:cNvPr>
          <p:cNvCxnSpPr>
            <a:cxnSpLocks/>
            <a:stCxn id="56" idx="3"/>
            <a:endCxn id="51" idx="0"/>
          </p:cNvCxnSpPr>
          <p:nvPr/>
        </p:nvCxnSpPr>
        <p:spPr>
          <a:xfrm flipH="1">
            <a:off x="9831843" y="5407649"/>
            <a:ext cx="273580" cy="21587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9A6B88F8-B193-304D-91F2-F4D15368D470}"/>
              </a:ext>
            </a:extLst>
          </p:cNvPr>
          <p:cNvCxnSpPr>
            <a:cxnSpLocks/>
            <a:stCxn id="56" idx="5"/>
            <a:endCxn id="52" idx="0"/>
          </p:cNvCxnSpPr>
          <p:nvPr/>
        </p:nvCxnSpPr>
        <p:spPr>
          <a:xfrm>
            <a:off x="10310587" y="5407650"/>
            <a:ext cx="357612" cy="2138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9" name="Rectangle 58">
                <a:extLst>
                  <a:ext uri="{FF2B5EF4-FFF2-40B4-BE49-F238E27FC236}">
                    <a16:creationId xmlns:a16="http://schemas.microsoft.com/office/drawing/2014/main" id="{553B66D0-6979-874B-B66E-5218A932D1D2}"/>
                  </a:ext>
                </a:extLst>
              </p:cNvPr>
              <p:cNvSpPr/>
              <p:nvPr/>
            </p:nvSpPr>
            <p:spPr>
              <a:xfrm>
                <a:off x="4629539" y="1938019"/>
                <a:ext cx="497252" cy="261610"/>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050" i="1">
                          <a:solidFill>
                            <a:schemeClr val="tx1">
                              <a:lumMod val="50000"/>
                              <a:lumOff val="50000"/>
                            </a:schemeClr>
                          </a:solidFill>
                          <a:latin typeface="Cambria Math" panose="02040503050406030204" pitchFamily="18" charset="0"/>
                        </a:rPr>
                        <m:t>𝑠</m:t>
                      </m:r>
                      <m:d>
                        <m:dPr>
                          <m:ctrlPr>
                            <a:rPr lang="de-DE" sz="1050" i="1">
                              <a:solidFill>
                                <a:schemeClr val="tx1">
                                  <a:lumMod val="50000"/>
                                  <a:lumOff val="50000"/>
                                </a:schemeClr>
                              </a:solidFill>
                              <a:latin typeface="Cambria Math" panose="02040503050406030204" pitchFamily="18" charset="0"/>
                            </a:rPr>
                          </m:ctrlPr>
                        </m:dPr>
                        <m:e>
                          <m:r>
                            <a:rPr lang="de-DE" sz="1050" i="1">
                              <a:solidFill>
                                <a:schemeClr val="tx1">
                                  <a:lumMod val="50000"/>
                                  <a:lumOff val="50000"/>
                                </a:schemeClr>
                              </a:solidFill>
                              <a:latin typeface="Cambria Math" panose="02040503050406030204" pitchFamily="18" charset="0"/>
                            </a:rPr>
                            <m:t>𝑋</m:t>
                          </m:r>
                        </m:e>
                      </m:d>
                    </m:oMath>
                  </m:oMathPara>
                </a14:m>
                <a:endParaRPr lang="en-GB" sz="1050" dirty="0">
                  <a:solidFill>
                    <a:schemeClr val="tx1">
                      <a:lumMod val="50000"/>
                      <a:lumOff val="50000"/>
                    </a:schemeClr>
                  </a:solidFill>
                </a:endParaRPr>
              </a:p>
            </p:txBody>
          </p:sp>
        </mc:Choice>
        <mc:Fallback xmlns="">
          <p:sp>
            <p:nvSpPr>
              <p:cNvPr id="59" name="Rectangle 58">
                <a:extLst>
                  <a:ext uri="{FF2B5EF4-FFF2-40B4-BE49-F238E27FC236}">
                    <a16:creationId xmlns:a16="http://schemas.microsoft.com/office/drawing/2014/main" id="{553B66D0-6979-874B-B66E-5218A932D1D2}"/>
                  </a:ext>
                </a:extLst>
              </p:cNvPr>
              <p:cNvSpPr>
                <a:spLocks noRot="1" noChangeAspect="1" noMove="1" noResize="1" noEditPoints="1" noAdjustHandles="1" noChangeArrowheads="1" noChangeShapeType="1" noTextEdit="1"/>
              </p:cNvSpPr>
              <p:nvPr/>
            </p:nvSpPr>
            <p:spPr>
              <a:xfrm>
                <a:off x="4629539" y="1938019"/>
                <a:ext cx="497252" cy="261610"/>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Rectangle 59">
                <a:extLst>
                  <a:ext uri="{FF2B5EF4-FFF2-40B4-BE49-F238E27FC236}">
                    <a16:creationId xmlns:a16="http://schemas.microsoft.com/office/drawing/2014/main" id="{2C17E779-4B76-244A-856F-680D74D4E324}"/>
                  </a:ext>
                </a:extLst>
              </p:cNvPr>
              <p:cNvSpPr/>
              <p:nvPr/>
            </p:nvSpPr>
            <p:spPr>
              <a:xfrm>
                <a:off x="4557496" y="2301121"/>
                <a:ext cx="583045" cy="253916"/>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050" i="1">
                          <a:solidFill>
                            <a:schemeClr val="tx1">
                              <a:lumMod val="50000"/>
                              <a:lumOff val="50000"/>
                            </a:schemeClr>
                          </a:solidFill>
                          <a:latin typeface="Cambria Math" panose="02040503050406030204" pitchFamily="18" charset="0"/>
                          <a:ea typeface="Cambria Math" panose="02040503050406030204" pitchFamily="18" charset="0"/>
                        </a:rPr>
                        <m:t>¬</m:t>
                      </m:r>
                      <m:r>
                        <a:rPr lang="de-DE" sz="1050" i="1">
                          <a:solidFill>
                            <a:schemeClr val="tx1">
                              <a:lumMod val="50000"/>
                              <a:lumOff val="50000"/>
                            </a:schemeClr>
                          </a:solidFill>
                          <a:latin typeface="Cambria Math" panose="02040503050406030204" pitchFamily="18" charset="0"/>
                        </a:rPr>
                        <m:t>𝑠</m:t>
                      </m:r>
                      <m:d>
                        <m:dPr>
                          <m:ctrlPr>
                            <a:rPr lang="de-DE" sz="1050" i="1">
                              <a:solidFill>
                                <a:schemeClr val="tx1">
                                  <a:lumMod val="50000"/>
                                  <a:lumOff val="50000"/>
                                </a:schemeClr>
                              </a:solidFill>
                              <a:latin typeface="Cambria Math" panose="02040503050406030204" pitchFamily="18" charset="0"/>
                            </a:rPr>
                          </m:ctrlPr>
                        </m:dPr>
                        <m:e>
                          <m:r>
                            <a:rPr lang="de-DE" sz="1050" i="1">
                              <a:solidFill>
                                <a:schemeClr val="tx1">
                                  <a:lumMod val="50000"/>
                                  <a:lumOff val="50000"/>
                                </a:schemeClr>
                              </a:solidFill>
                              <a:latin typeface="Cambria Math" panose="02040503050406030204" pitchFamily="18" charset="0"/>
                            </a:rPr>
                            <m:t>𝑋</m:t>
                          </m:r>
                        </m:e>
                      </m:d>
                    </m:oMath>
                  </m:oMathPara>
                </a14:m>
                <a:endParaRPr lang="en-GB" sz="1050" dirty="0">
                  <a:solidFill>
                    <a:schemeClr val="tx1">
                      <a:lumMod val="50000"/>
                      <a:lumOff val="50000"/>
                    </a:schemeClr>
                  </a:solidFill>
                </a:endParaRPr>
              </a:p>
            </p:txBody>
          </p:sp>
        </mc:Choice>
        <mc:Fallback xmlns="">
          <p:sp>
            <p:nvSpPr>
              <p:cNvPr id="60" name="Rectangle 59">
                <a:extLst>
                  <a:ext uri="{FF2B5EF4-FFF2-40B4-BE49-F238E27FC236}">
                    <a16:creationId xmlns:a16="http://schemas.microsoft.com/office/drawing/2014/main" id="{2C17E779-4B76-244A-856F-680D74D4E324}"/>
                  </a:ext>
                </a:extLst>
              </p:cNvPr>
              <p:cNvSpPr>
                <a:spLocks noRot="1" noChangeAspect="1" noMove="1" noResize="1" noEditPoints="1" noAdjustHandles="1" noChangeArrowheads="1" noChangeShapeType="1" noTextEdit="1"/>
              </p:cNvSpPr>
              <p:nvPr/>
            </p:nvSpPr>
            <p:spPr>
              <a:xfrm>
                <a:off x="4557496" y="2301121"/>
                <a:ext cx="583045" cy="253916"/>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Oval 60">
                <a:extLst>
                  <a:ext uri="{FF2B5EF4-FFF2-40B4-BE49-F238E27FC236}">
                    <a16:creationId xmlns:a16="http://schemas.microsoft.com/office/drawing/2014/main" id="{41182A69-B695-4449-9E26-2D132C32330F}"/>
                  </a:ext>
                </a:extLst>
              </p:cNvPr>
              <p:cNvSpPr/>
              <p:nvPr/>
            </p:nvSpPr>
            <p:spPr>
              <a:xfrm>
                <a:off x="9215399" y="2911821"/>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61" name="Oval 60">
                <a:extLst>
                  <a:ext uri="{FF2B5EF4-FFF2-40B4-BE49-F238E27FC236}">
                    <a16:creationId xmlns:a16="http://schemas.microsoft.com/office/drawing/2014/main" id="{41182A69-B695-4449-9E26-2D132C32330F}"/>
                  </a:ext>
                </a:extLst>
              </p:cNvPr>
              <p:cNvSpPr>
                <a:spLocks noRot="1" noChangeAspect="1" noMove="1" noResize="1" noEditPoints="1" noAdjustHandles="1" noChangeArrowheads="1" noChangeShapeType="1" noTextEdit="1"/>
              </p:cNvSpPr>
              <p:nvPr/>
            </p:nvSpPr>
            <p:spPr>
              <a:xfrm>
                <a:off x="9215399" y="2911821"/>
                <a:ext cx="290146" cy="290146"/>
              </a:xfrm>
              <a:prstGeom prst="ellipse">
                <a:avLst/>
              </a:prstGeom>
              <a:blipFill>
                <a:blip r:embed="rId17"/>
                <a:stretch>
                  <a:fillRect/>
                </a:stretch>
              </a:blipFill>
              <a:ln>
                <a:solidFill>
                  <a:schemeClr val="tx1"/>
                </a:solidFill>
              </a:ln>
            </p:spPr>
            <p:txBody>
              <a:bodyPr/>
              <a:lstStyle/>
              <a:p>
                <a:r>
                  <a:rPr lang="en-GB">
                    <a:noFill/>
                  </a:rPr>
                  <a:t> </a:t>
                </a:r>
              </a:p>
            </p:txBody>
          </p:sp>
        </mc:Fallback>
      </mc:AlternateContent>
      <p:cxnSp>
        <p:nvCxnSpPr>
          <p:cNvPr id="62" name="Straight Arrow Connector 61">
            <a:extLst>
              <a:ext uri="{FF2B5EF4-FFF2-40B4-BE49-F238E27FC236}">
                <a16:creationId xmlns:a16="http://schemas.microsoft.com/office/drawing/2014/main" id="{74180889-2E18-B54B-9657-FBB7F39D9E80}"/>
              </a:ext>
            </a:extLst>
          </p:cNvPr>
          <p:cNvCxnSpPr>
            <a:cxnSpLocks/>
            <a:stCxn id="61" idx="3"/>
            <a:endCxn id="10" idx="0"/>
          </p:cNvCxnSpPr>
          <p:nvPr/>
        </p:nvCxnSpPr>
        <p:spPr>
          <a:xfrm flipH="1">
            <a:off x="8292902" y="3159477"/>
            <a:ext cx="964989" cy="4284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3D3B4130-7A83-CA4B-A908-A0B99E9087BD}"/>
              </a:ext>
            </a:extLst>
          </p:cNvPr>
          <p:cNvCxnSpPr>
            <a:cxnSpLocks/>
            <a:stCxn id="61" idx="5"/>
            <a:endCxn id="46" idx="0"/>
          </p:cNvCxnSpPr>
          <p:nvPr/>
        </p:nvCxnSpPr>
        <p:spPr>
          <a:xfrm>
            <a:off x="9463055" y="3159477"/>
            <a:ext cx="914569" cy="42633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Date Placeholder 4">
            <a:extLst>
              <a:ext uri="{FF2B5EF4-FFF2-40B4-BE49-F238E27FC236}">
                <a16:creationId xmlns:a16="http://schemas.microsoft.com/office/drawing/2014/main" id="{78BFF2E7-8ECB-024E-80C0-1BB27EE7E028}"/>
              </a:ext>
            </a:extLst>
          </p:cNvPr>
          <p:cNvSpPr>
            <a:spLocks noGrp="1"/>
          </p:cNvSpPr>
          <p:nvPr>
            <p:ph type="dt" sz="half" idx="2"/>
          </p:nvPr>
        </p:nvSpPr>
        <p:spPr/>
        <p:txBody>
          <a:bodyPr/>
          <a:lstStyle/>
          <a:p>
            <a:r>
              <a:rPr lang="en-GB"/>
              <a:t>Exact Inference: FOKC</a:t>
            </a:r>
            <a:endParaRPr lang="en-US" dirty="0"/>
          </a:p>
        </p:txBody>
      </p:sp>
      <p:sp>
        <p:nvSpPr>
          <p:cNvPr id="7" name="Footer Placeholder 6">
            <a:extLst>
              <a:ext uri="{FF2B5EF4-FFF2-40B4-BE49-F238E27FC236}">
                <a16:creationId xmlns:a16="http://schemas.microsoft.com/office/drawing/2014/main" id="{7F4BDEA1-384F-9449-A4C7-3B17EA741AF6}"/>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3150038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9"/>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68">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6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1"/>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6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0"/>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68">
                                            <p:txEl>
                                              <p:pRg st="1" end="1"/>
                                            </p:txEl>
                                          </p:spTgt>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6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 grpId="0" animBg="1"/>
      <p:bldP spid="59" grpId="0"/>
      <p:bldP spid="60" grpId="0"/>
      <p:bldP spid="61"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42EAB-640C-ED4B-B60A-96E0CC5DB34F}"/>
              </a:ext>
            </a:extLst>
          </p:cNvPr>
          <p:cNvSpPr>
            <a:spLocks noGrp="1"/>
          </p:cNvSpPr>
          <p:nvPr>
            <p:ph type="title"/>
          </p:nvPr>
        </p:nvSpPr>
        <p:spPr/>
        <p:txBody>
          <a:bodyPr/>
          <a:lstStyle/>
          <a:p>
            <a:r>
              <a:rPr lang="en-GB" dirty="0"/>
              <a:t>First-order Knowledge Compilation (FOKC)</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1306442-9B8F-C945-87E6-D299F7AE0F14}"/>
                  </a:ext>
                </a:extLst>
              </p:cNvPr>
              <p:cNvSpPr>
                <a:spLocks noGrp="1"/>
              </p:cNvSpPr>
              <p:nvPr>
                <p:ph idx="1"/>
              </p:nvPr>
            </p:nvSpPr>
            <p:spPr>
              <a:xfrm>
                <a:off x="359625" y="1665066"/>
                <a:ext cx="11472051" cy="4240848"/>
              </a:xfrm>
            </p:spPr>
            <p:txBody>
              <a:bodyPr>
                <a:noAutofit/>
              </a:bodyPr>
              <a:lstStyle/>
              <a:p>
                <a:r>
                  <a:rPr lang="en-GB" dirty="0"/>
                  <a:t>Given </a:t>
                </a:r>
              </a:p>
              <a:p>
                <a:pPr lvl="1"/>
                <a:r>
                  <a:rPr lang="en-GB" dirty="0"/>
                  <a:t>Theory </a:t>
                </a:r>
                <a14:m>
                  <m:oMath xmlns:m="http://schemas.openxmlformats.org/officeDocument/2006/math">
                    <m:r>
                      <m:rPr>
                        <m:sty m:val="p"/>
                      </m:rPr>
                      <a:rPr lang="en-GB" i="1">
                        <a:latin typeface="Cambria Math" panose="02040503050406030204" pitchFamily="18" charset="0"/>
                        <a:ea typeface="Cambria Math" panose="02040503050406030204" pitchFamily="18" charset="0"/>
                      </a:rPr>
                      <m:t>Δ</m:t>
                    </m:r>
                  </m:oMath>
                </a14:m>
                <a:r>
                  <a:rPr lang="en-GB" dirty="0"/>
                  <a:t> in FOL-DC in </a:t>
                </a:r>
                <a:r>
                  <a:rPr lang="en-GB" dirty="0" err="1"/>
                  <a:t>Skolem</a:t>
                </a:r>
                <a:r>
                  <a:rPr lang="en-GB" dirty="0"/>
                  <a:t> NNF</a:t>
                </a:r>
              </a:p>
              <a:p>
                <a:pPr lvl="1"/>
                <a:r>
                  <a:rPr lang="en-GB" dirty="0"/>
                  <a:t>Weight function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𝑤</m:t>
                        </m:r>
                      </m:e>
                      <m:sub>
                        <m:r>
                          <a:rPr lang="en-GB" i="1">
                            <a:latin typeface="Cambria Math" panose="02040503050406030204" pitchFamily="18" charset="0"/>
                            <a:ea typeface="Cambria Math" panose="02040503050406030204" pitchFamily="18" charset="0"/>
                          </a:rPr>
                          <m:t>𝑇</m:t>
                        </m:r>
                      </m:sub>
                    </m:sSub>
                  </m:oMath>
                </a14:m>
                <a:r>
                  <a:rPr lang="en-GB" dirty="0"/>
                  <a:t> for positive predicates, weight function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𝑤</m:t>
                        </m:r>
                      </m:e>
                      <m:sub>
                        <m:r>
                          <a:rPr lang="en-GB" i="1">
                            <a:latin typeface="Cambria Math" panose="02040503050406030204" pitchFamily="18" charset="0"/>
                            <a:ea typeface="Cambria Math" panose="02040503050406030204" pitchFamily="18" charset="0"/>
                          </a:rPr>
                          <m:t>𝐹</m:t>
                        </m:r>
                      </m:sub>
                    </m:sSub>
                  </m:oMath>
                </a14:m>
                <a:r>
                  <a:rPr lang="en-GB" dirty="0"/>
                  <a:t> for negative predicates</a:t>
                </a:r>
              </a:p>
              <a:p>
                <a:pPr lvl="1"/>
                <a:r>
                  <a:rPr lang="en-GB" dirty="0"/>
                  <a:t>Set of queries </a:t>
                </a:r>
                <a14:m>
                  <m:oMath xmlns:m="http://schemas.openxmlformats.org/officeDocument/2006/math">
                    <m:sSubSup>
                      <m:sSubSupPr>
                        <m:ctrlPr>
                          <a:rPr lang="en-GB" i="1">
                            <a:latin typeface="Cambria Math" panose="02040503050406030204" pitchFamily="18" charset="0"/>
                          </a:rPr>
                        </m:ctrlPr>
                      </m:sSubSupPr>
                      <m:e>
                        <m:d>
                          <m:dPr>
                            <m:begChr m:val="{"/>
                            <m:endChr m:val="}"/>
                            <m:ctrlPr>
                              <a:rPr lang="en-GB" i="1">
                                <a:latin typeface="Cambria Math" panose="02040503050406030204" pitchFamily="18" charset="0"/>
                              </a:rPr>
                            </m:ctrlPr>
                          </m:dPr>
                          <m:e>
                            <m:r>
                              <a:rPr lang="en-GB" i="1">
                                <a:latin typeface="Cambria Math" panose="02040503050406030204" pitchFamily="18" charset="0"/>
                              </a:rPr>
                              <m:t>𝑃</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𝑞</m:t>
                                    </m:r>
                                  </m:e>
                                  <m:sub>
                                    <m:r>
                                      <a:rPr lang="en-GB" i="1">
                                        <a:latin typeface="Cambria Math" panose="02040503050406030204" pitchFamily="18" charset="0"/>
                                      </a:rPr>
                                      <m:t>𝑖</m:t>
                                    </m:r>
                                  </m:sub>
                                </m:sSub>
                                <m:r>
                                  <a:rPr lang="en-GB" i="1">
                                    <a:latin typeface="Cambria Math" panose="02040503050406030204" pitchFamily="18" charset="0"/>
                                  </a:rPr>
                                  <m:t>|</m:t>
                                </m:r>
                                <m:r>
                                  <a:rPr lang="de-DE" b="1" i="1" smtClean="0">
                                    <a:latin typeface="Cambria Math" panose="02040503050406030204" pitchFamily="18" charset="0"/>
                                  </a:rPr>
                                  <m:t>𝒆</m:t>
                                </m:r>
                              </m:e>
                            </m:d>
                          </m:e>
                        </m:d>
                      </m:e>
                      <m:sub>
                        <m:r>
                          <a:rPr lang="en-GB" i="1">
                            <a:latin typeface="Cambria Math" panose="02040503050406030204" pitchFamily="18" charset="0"/>
                          </a:rPr>
                          <m:t>𝑖</m:t>
                        </m:r>
                        <m:r>
                          <a:rPr lang="en-GB" i="1">
                            <a:latin typeface="Cambria Math" panose="02040503050406030204" pitchFamily="18" charset="0"/>
                          </a:rPr>
                          <m:t>=1</m:t>
                        </m:r>
                      </m:sub>
                      <m:sup>
                        <m:r>
                          <a:rPr lang="en-GB" i="1">
                            <a:latin typeface="Cambria Math" panose="02040503050406030204" pitchFamily="18" charset="0"/>
                          </a:rPr>
                          <m:t>𝑚</m:t>
                        </m:r>
                      </m:sup>
                    </m:sSubSup>
                  </m:oMath>
                </a14:m>
                <a:endParaRPr lang="en-GB" b="1" dirty="0"/>
              </a:p>
              <a:p>
                <a:r>
                  <a:rPr lang="en-GB" dirty="0"/>
                  <a:t>Build a WFOMC circuit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𝒞</m:t>
                        </m:r>
                      </m:e>
                      <m:sub>
                        <m:r>
                          <m:rPr>
                            <m:sty m:val="p"/>
                          </m:rPr>
                          <a:rPr lang="en-GB" i="1">
                            <a:latin typeface="Cambria Math" panose="02040503050406030204" pitchFamily="18" charset="0"/>
                            <a:ea typeface="Cambria Math" panose="02040503050406030204" pitchFamily="18" charset="0"/>
                          </a:rPr>
                          <m:t>Δ</m:t>
                        </m:r>
                      </m:sub>
                    </m:sSub>
                  </m:oMath>
                </a14:m>
                <a:r>
                  <a:rPr lang="en-GB" dirty="0"/>
                  <a:t> for </a:t>
                </a:r>
                <a14:m>
                  <m:oMath xmlns:m="http://schemas.openxmlformats.org/officeDocument/2006/math">
                    <m:r>
                      <m:rPr>
                        <m:sty m:val="p"/>
                      </m:rPr>
                      <a:rPr lang="en-GB" i="1">
                        <a:latin typeface="Cambria Math" panose="02040503050406030204" pitchFamily="18" charset="0"/>
                        <a:ea typeface="Cambria Math" panose="02040503050406030204" pitchFamily="18" charset="0"/>
                      </a:rPr>
                      <m:t>Δ</m:t>
                    </m:r>
                  </m:oMath>
                </a14:m>
                <a:r>
                  <a:rPr lang="en-GB" dirty="0"/>
                  <a:t>, also preparing for evidence on </a:t>
                </a:r>
                <a14:m>
                  <m:oMath xmlns:m="http://schemas.openxmlformats.org/officeDocument/2006/math">
                    <m:r>
                      <m:rPr>
                        <m:sty m:val="p"/>
                      </m:rPr>
                      <a:rPr lang="de-DE" b="0" i="0" smtClean="0">
                        <a:latin typeface="Cambria Math" panose="02040503050406030204" pitchFamily="18" charset="0"/>
                      </a:rPr>
                      <m:t>rv</m:t>
                    </m:r>
                    <m:d>
                      <m:dPr>
                        <m:ctrlPr>
                          <a:rPr lang="de-DE" b="0" i="1" smtClean="0">
                            <a:latin typeface="Cambria Math" panose="02040503050406030204" pitchFamily="18" charset="0"/>
                          </a:rPr>
                        </m:ctrlPr>
                      </m:dPr>
                      <m:e>
                        <m:r>
                          <a:rPr lang="de-DE" b="1" i="1" smtClean="0">
                            <a:latin typeface="Cambria Math" panose="02040503050406030204" pitchFamily="18" charset="0"/>
                          </a:rPr>
                          <m:t>𝒆</m:t>
                        </m:r>
                      </m:e>
                    </m:d>
                  </m:oMath>
                </a14:m>
                <a:endParaRPr lang="en-GB" dirty="0"/>
              </a:p>
              <a:p>
                <a:r>
                  <a:rPr lang="en-GB" dirty="0"/>
                  <a:t>Condition on </a:t>
                </a:r>
                <a14:m>
                  <m:oMath xmlns:m="http://schemas.openxmlformats.org/officeDocument/2006/math">
                    <m:r>
                      <a:rPr lang="en-GB" b="1" i="1">
                        <a:latin typeface="Cambria Math" panose="02040503050406030204" pitchFamily="18" charset="0"/>
                      </a:rPr>
                      <m:t>𝒆</m:t>
                    </m:r>
                  </m:oMath>
                </a14:m>
                <a:endParaRPr lang="en-GB" b="1" dirty="0"/>
              </a:p>
              <a:p>
                <a:r>
                  <a:rPr lang="en-GB" dirty="0"/>
                  <a:t>Calculate </a:t>
                </a:r>
                <a14:m>
                  <m:oMath xmlns:m="http://schemas.openxmlformats.org/officeDocument/2006/math">
                    <m:r>
                      <a:rPr lang="en-GB" sz="2400" i="1">
                        <a:latin typeface="Cambria Math" panose="02040503050406030204" pitchFamily="18" charset="0"/>
                      </a:rPr>
                      <m:t>𝑊𝐹𝑂𝑀𝐶</m:t>
                    </m:r>
                    <m:d>
                      <m:dPr>
                        <m:ctrlPr>
                          <a:rPr lang="en-GB" sz="2400" i="1">
                            <a:latin typeface="Cambria Math" panose="02040503050406030204" pitchFamily="18" charset="0"/>
                          </a:rPr>
                        </m:ctrlPr>
                      </m:dPr>
                      <m:e>
                        <m:r>
                          <m:rPr>
                            <m:sty m:val="p"/>
                          </m:rPr>
                          <a:rPr lang="en-GB" sz="2200" i="1">
                            <a:latin typeface="Cambria Math" panose="02040503050406030204" pitchFamily="18" charset="0"/>
                            <a:ea typeface="Cambria Math" panose="02040503050406030204" pitchFamily="18" charset="0"/>
                          </a:rPr>
                          <m:t>Δ</m:t>
                        </m:r>
                        <m:r>
                          <a:rPr lang="en-GB" sz="2200" i="1">
                            <a:latin typeface="Cambria Math" panose="02040503050406030204" pitchFamily="18" charset="0"/>
                            <a:ea typeface="Cambria Math" panose="02040503050406030204" pitchFamily="18" charset="0"/>
                          </a:rPr>
                          <m:t>∧</m:t>
                        </m:r>
                        <m:r>
                          <a:rPr lang="en-GB" sz="2200" b="1" i="1">
                            <a:latin typeface="Cambria Math" panose="02040503050406030204" pitchFamily="18" charset="0"/>
                            <a:ea typeface="Cambria Math" panose="02040503050406030204" pitchFamily="18" charset="0"/>
                          </a:rPr>
                          <m:t>𝒆</m:t>
                        </m:r>
                        <m:r>
                          <a:rPr lang="en-GB" sz="2400" i="1">
                            <a:latin typeface="Cambria Math" panose="02040503050406030204" pitchFamily="18" charset="0"/>
                            <a:ea typeface="Cambria Math" panose="02040503050406030204" pitchFamily="18" charset="0"/>
                          </a:rPr>
                          <m:t>,</m:t>
                        </m:r>
                        <m:sSub>
                          <m:sSubPr>
                            <m:ctrlPr>
                              <a:rPr lang="de-DE" sz="2200" i="1">
                                <a:latin typeface="Cambria Math" panose="02040503050406030204" pitchFamily="18" charset="0"/>
                                <a:ea typeface="Cambria Math" panose="02040503050406030204" pitchFamily="18" charset="0"/>
                              </a:rPr>
                            </m:ctrlPr>
                          </m:sSubPr>
                          <m:e>
                            <m:r>
                              <a:rPr lang="de-DE" sz="2200" i="1">
                                <a:latin typeface="Cambria Math" panose="02040503050406030204" pitchFamily="18" charset="0"/>
                                <a:ea typeface="Cambria Math" panose="02040503050406030204" pitchFamily="18" charset="0"/>
                              </a:rPr>
                              <m:t>𝑤</m:t>
                            </m:r>
                          </m:e>
                          <m:sub>
                            <m:r>
                              <a:rPr lang="de-DE" sz="2200" i="1">
                                <a:latin typeface="Cambria Math" panose="02040503050406030204" pitchFamily="18" charset="0"/>
                                <a:ea typeface="Cambria Math" panose="02040503050406030204" pitchFamily="18" charset="0"/>
                              </a:rPr>
                              <m:t>𝑇</m:t>
                            </m:r>
                          </m:sub>
                        </m:sSub>
                        <m:r>
                          <a:rPr lang="de-DE" sz="2200" i="1">
                            <a:latin typeface="Cambria Math" panose="02040503050406030204" pitchFamily="18" charset="0"/>
                            <a:ea typeface="Cambria Math" panose="02040503050406030204" pitchFamily="18" charset="0"/>
                          </a:rPr>
                          <m:t>, </m:t>
                        </m:r>
                        <m:sSub>
                          <m:sSubPr>
                            <m:ctrlPr>
                              <a:rPr lang="de-DE" sz="2200" i="1">
                                <a:latin typeface="Cambria Math" panose="02040503050406030204" pitchFamily="18" charset="0"/>
                                <a:ea typeface="Cambria Math" panose="02040503050406030204" pitchFamily="18" charset="0"/>
                              </a:rPr>
                            </m:ctrlPr>
                          </m:sSubPr>
                          <m:e>
                            <m:r>
                              <a:rPr lang="de-DE" sz="2200" i="1">
                                <a:latin typeface="Cambria Math" panose="02040503050406030204" pitchFamily="18" charset="0"/>
                                <a:ea typeface="Cambria Math" panose="02040503050406030204" pitchFamily="18" charset="0"/>
                              </a:rPr>
                              <m:t>𝑤</m:t>
                            </m:r>
                          </m:e>
                          <m:sub>
                            <m:r>
                              <a:rPr lang="de-DE" sz="2200" i="1">
                                <a:latin typeface="Cambria Math" panose="02040503050406030204" pitchFamily="18" charset="0"/>
                                <a:ea typeface="Cambria Math" panose="02040503050406030204" pitchFamily="18" charset="0"/>
                              </a:rPr>
                              <m:t>𝐹</m:t>
                            </m:r>
                          </m:sub>
                        </m:sSub>
                      </m:e>
                    </m:d>
                  </m:oMath>
                </a14:m>
                <a:r>
                  <a:rPr lang="en-GB" dirty="0"/>
                  <a:t> in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𝒞</m:t>
                        </m:r>
                      </m:e>
                      <m:sub>
                        <m:r>
                          <m:rPr>
                            <m:sty m:val="p"/>
                          </m:rPr>
                          <a:rPr lang="en-GB" i="1">
                            <a:latin typeface="Cambria Math" panose="02040503050406030204" pitchFamily="18" charset="0"/>
                            <a:ea typeface="Cambria Math" panose="02040503050406030204" pitchFamily="18" charset="0"/>
                          </a:rPr>
                          <m:t>Δ</m:t>
                        </m:r>
                      </m:sub>
                    </m:sSub>
                  </m:oMath>
                </a14:m>
                <a:endParaRPr lang="en-GB" dirty="0"/>
              </a:p>
              <a:p>
                <a:r>
                  <a:rPr lang="en-GB" dirty="0"/>
                  <a:t>For each query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𝑞</m:t>
                            </m:r>
                          </m:e>
                          <m:sub>
                            <m:r>
                              <a:rPr lang="en-GB" i="1">
                                <a:latin typeface="Cambria Math" panose="02040503050406030204" pitchFamily="18" charset="0"/>
                              </a:rPr>
                              <m:t>𝑖</m:t>
                            </m:r>
                          </m:sub>
                        </m:sSub>
                        <m:r>
                          <a:rPr lang="en-GB" i="1">
                            <a:latin typeface="Cambria Math" panose="02040503050406030204" pitchFamily="18" charset="0"/>
                          </a:rPr>
                          <m:t>|</m:t>
                        </m:r>
                        <m:r>
                          <a:rPr lang="en-GB" b="1" i="1">
                            <a:latin typeface="Cambria Math" panose="02040503050406030204" pitchFamily="18" charset="0"/>
                          </a:rPr>
                          <m:t>𝒆</m:t>
                        </m:r>
                      </m:e>
                    </m:d>
                  </m:oMath>
                </a14:m>
                <a:endParaRPr lang="en-GB" dirty="0"/>
              </a:p>
              <a:p>
                <a:pPr lvl="1"/>
                <a:r>
                  <a:rPr lang="en-GB" dirty="0"/>
                  <a:t>Build a WFOMC circuit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𝒞</m:t>
                        </m:r>
                      </m:e>
                      <m:sub>
                        <m:r>
                          <m:rPr>
                            <m:sty m:val="p"/>
                          </m:rPr>
                          <a:rPr lang="en-GB" i="1">
                            <a:latin typeface="Cambria Math" panose="02040503050406030204" pitchFamily="18" charset="0"/>
                            <a:ea typeface="Cambria Math" panose="02040503050406030204" pitchFamily="18" charset="0"/>
                          </a:rPr>
                          <m:t>Δ</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𝑞</m:t>
                            </m:r>
                          </m:e>
                          <m:sub>
                            <m:r>
                              <a:rPr lang="en-GB" i="1">
                                <a:latin typeface="Cambria Math" panose="02040503050406030204" pitchFamily="18" charset="0"/>
                                <a:ea typeface="Cambria Math" panose="02040503050406030204" pitchFamily="18" charset="0"/>
                              </a:rPr>
                              <m:t>𝑖</m:t>
                            </m:r>
                          </m:sub>
                        </m:sSub>
                      </m:sub>
                    </m:sSub>
                  </m:oMath>
                </a14:m>
                <a:r>
                  <a:rPr lang="en-GB" dirty="0"/>
                  <a:t> for </a:t>
                </a:r>
                <a14:m>
                  <m:oMath xmlns:m="http://schemas.openxmlformats.org/officeDocument/2006/math">
                    <m:r>
                      <m:rPr>
                        <m:sty m:val="p"/>
                      </m:rPr>
                      <a:rPr lang="en-GB" i="1">
                        <a:latin typeface="Cambria Math" panose="02040503050406030204" pitchFamily="18" charset="0"/>
                        <a:ea typeface="Cambria Math" panose="02040503050406030204" pitchFamily="18" charset="0"/>
                      </a:rPr>
                      <m:t>Δ</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𝑞</m:t>
                        </m:r>
                      </m:e>
                      <m:sub>
                        <m:r>
                          <a:rPr lang="en-GB" i="1">
                            <a:latin typeface="Cambria Math" panose="02040503050406030204" pitchFamily="18" charset="0"/>
                          </a:rPr>
                          <m:t>𝑖</m:t>
                        </m:r>
                      </m:sub>
                    </m:sSub>
                  </m:oMath>
                </a14:m>
                <a:r>
                  <a:rPr lang="en-GB" dirty="0">
                    <a:ea typeface="Cambria Math" panose="02040503050406030204" pitchFamily="18" charset="0"/>
                  </a:rPr>
                  <a:t> conditioned on </a:t>
                </a:r>
                <a14:m>
                  <m:oMath xmlns:m="http://schemas.openxmlformats.org/officeDocument/2006/math">
                    <m:r>
                      <a:rPr lang="en-GB" b="1" i="1">
                        <a:latin typeface="Cambria Math" panose="02040503050406030204" pitchFamily="18" charset="0"/>
                      </a:rPr>
                      <m:t>𝒆</m:t>
                    </m:r>
                  </m:oMath>
                </a14:m>
                <a:endParaRPr lang="en-GB" b="1" dirty="0">
                  <a:ea typeface="Cambria Math" panose="02040503050406030204" pitchFamily="18" charset="0"/>
                </a:endParaRPr>
              </a:p>
              <a:p>
                <a:pPr lvl="1"/>
                <a:r>
                  <a:rPr lang="en-GB" dirty="0"/>
                  <a:t>Compute </a:t>
                </a:r>
                <a14:m>
                  <m:oMath xmlns:m="http://schemas.openxmlformats.org/officeDocument/2006/math">
                    <m:r>
                      <a:rPr lang="en-GB" i="1">
                        <a:latin typeface="Cambria Math" panose="02040503050406030204" pitchFamily="18" charset="0"/>
                      </a:rPr>
                      <m:t>𝑊</m:t>
                    </m:r>
                    <m:r>
                      <a:rPr lang="de-DE" i="1">
                        <a:latin typeface="Cambria Math" panose="02040503050406030204" pitchFamily="18" charset="0"/>
                      </a:rPr>
                      <m:t>𝐹𝑂</m:t>
                    </m:r>
                    <m:r>
                      <a:rPr lang="en-GB" i="1">
                        <a:latin typeface="Cambria Math" panose="02040503050406030204" pitchFamily="18" charset="0"/>
                      </a:rPr>
                      <m:t>𝑀𝐶</m:t>
                    </m:r>
                    <m:d>
                      <m:dPr>
                        <m:ctrlPr>
                          <a:rPr lang="en-GB" i="1">
                            <a:latin typeface="Cambria Math" panose="02040503050406030204" pitchFamily="18" charset="0"/>
                          </a:rPr>
                        </m:ctrlPr>
                      </m:dPr>
                      <m:e>
                        <m:r>
                          <m:rPr>
                            <m:sty m:val="p"/>
                          </m:rPr>
                          <a:rPr lang="en-GB" i="1">
                            <a:latin typeface="Cambria Math" panose="02040503050406030204" pitchFamily="18" charset="0"/>
                            <a:ea typeface="Cambria Math" panose="02040503050406030204" pitchFamily="18" charset="0"/>
                          </a:rPr>
                          <m:t>Δ</m:t>
                        </m:r>
                        <m:r>
                          <a:rPr lang="en-GB" i="1">
                            <a:latin typeface="Cambria Math" panose="02040503050406030204" pitchFamily="18" charset="0"/>
                            <a:ea typeface="Cambria Math" panose="02040503050406030204" pitchFamily="18" charset="0"/>
                          </a:rPr>
                          <m:t>∧</m:t>
                        </m:r>
                        <m:r>
                          <a:rPr lang="en-GB" b="1" i="1">
                            <a:latin typeface="Cambria Math" panose="02040503050406030204" pitchFamily="18" charset="0"/>
                            <a:ea typeface="Cambria Math" panose="02040503050406030204" pitchFamily="18" charset="0"/>
                          </a:rPr>
                          <m:t>𝒆</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𝑞</m:t>
                            </m:r>
                          </m:e>
                          <m:sub>
                            <m:r>
                              <a:rPr lang="en-GB" i="1">
                                <a:latin typeface="Cambria Math" panose="02040503050406030204" pitchFamily="18" charset="0"/>
                              </a:rPr>
                              <m:t>𝑖</m:t>
                            </m:r>
                          </m:sub>
                        </m:sSub>
                        <m:r>
                          <a:rPr lang="en-GB"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𝑤</m:t>
                            </m:r>
                          </m:e>
                          <m:sub>
                            <m:r>
                              <a:rPr lang="de-DE" i="1">
                                <a:latin typeface="Cambria Math" panose="02040503050406030204" pitchFamily="18" charset="0"/>
                                <a:ea typeface="Cambria Math" panose="02040503050406030204" pitchFamily="18" charset="0"/>
                              </a:rPr>
                              <m:t>𝑇</m:t>
                            </m:r>
                          </m:sub>
                        </m:sSub>
                        <m:r>
                          <a:rPr lang="de-DE" i="1">
                            <a:latin typeface="Cambria Math" panose="02040503050406030204" pitchFamily="18" charset="0"/>
                            <a:ea typeface="Cambria Math" panose="02040503050406030204" pitchFamily="18" charset="0"/>
                          </a:rPr>
                          <m:t>, </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𝑤</m:t>
                            </m:r>
                          </m:e>
                          <m:sub>
                            <m:r>
                              <a:rPr lang="de-DE" i="1">
                                <a:latin typeface="Cambria Math" panose="02040503050406030204" pitchFamily="18" charset="0"/>
                                <a:ea typeface="Cambria Math" panose="02040503050406030204" pitchFamily="18" charset="0"/>
                              </a:rPr>
                              <m:t>𝐹</m:t>
                            </m:r>
                          </m:sub>
                        </m:sSub>
                      </m:e>
                    </m:d>
                  </m:oMath>
                </a14:m>
                <a:r>
                  <a:rPr lang="en-GB" dirty="0"/>
                  <a:t> in</a:t>
                </a:r>
                <a:r>
                  <a:rPr lang="en-GB" dirty="0">
                    <a:ea typeface="Cambria Math" panose="02040503050406030204" pitchFamily="18" charset="0"/>
                  </a:rPr>
                  <a:t>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𝒞</m:t>
                        </m:r>
                      </m:e>
                      <m:sub>
                        <m:r>
                          <m:rPr>
                            <m:sty m:val="p"/>
                          </m:rPr>
                          <a:rPr lang="en-GB" i="1">
                            <a:latin typeface="Cambria Math" panose="02040503050406030204" pitchFamily="18" charset="0"/>
                            <a:ea typeface="Cambria Math" panose="02040503050406030204" pitchFamily="18" charset="0"/>
                          </a:rPr>
                          <m:t>Δ</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𝑞</m:t>
                            </m:r>
                          </m:e>
                          <m:sub>
                            <m:r>
                              <a:rPr lang="en-GB" i="1">
                                <a:latin typeface="Cambria Math" panose="02040503050406030204" pitchFamily="18" charset="0"/>
                                <a:ea typeface="Cambria Math" panose="02040503050406030204" pitchFamily="18" charset="0"/>
                              </a:rPr>
                              <m:t>𝑖</m:t>
                            </m:r>
                          </m:sub>
                        </m:sSub>
                      </m:sub>
                    </m:sSub>
                  </m:oMath>
                </a14:m>
                <a:endParaRPr lang="en-GB" dirty="0"/>
              </a:p>
              <a:p>
                <a:pPr lvl="1"/>
                <a:r>
                  <a:rPr lang="en-GB" dirty="0"/>
                  <a:t>Return or store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𝑞</m:t>
                            </m:r>
                          </m:e>
                          <m:sub>
                            <m:r>
                              <a:rPr lang="en-GB" i="1">
                                <a:latin typeface="Cambria Math" panose="02040503050406030204" pitchFamily="18" charset="0"/>
                              </a:rPr>
                              <m:t>𝑖</m:t>
                            </m:r>
                          </m:sub>
                        </m:sSub>
                        <m:r>
                          <a:rPr lang="en-GB" i="1">
                            <a:latin typeface="Cambria Math" panose="02040503050406030204" pitchFamily="18" charset="0"/>
                          </a:rPr>
                          <m:t>|</m:t>
                        </m:r>
                        <m:r>
                          <a:rPr lang="en-GB" b="1" i="1">
                            <a:latin typeface="Cambria Math" panose="02040503050406030204" pitchFamily="18" charset="0"/>
                          </a:rPr>
                          <m:t>𝒆</m:t>
                        </m:r>
                      </m:e>
                    </m:d>
                    <m:r>
                      <a:rPr lang="en-GB" i="1">
                        <a:latin typeface="Cambria Math" panose="02040503050406030204" pitchFamily="18" charset="0"/>
                      </a:rPr>
                      <m:t>=</m:t>
                    </m:r>
                    <m:f>
                      <m:fPr>
                        <m:ctrlPr>
                          <a:rPr lang="en-GB" i="1">
                            <a:latin typeface="Cambria Math" panose="02040503050406030204" pitchFamily="18" charset="0"/>
                            <a:ea typeface="Cambria Math" panose="02040503050406030204" pitchFamily="18" charset="0"/>
                          </a:rPr>
                        </m:ctrlPr>
                      </m:fPr>
                      <m:num>
                        <m:r>
                          <a:rPr lang="en-GB" i="1">
                            <a:latin typeface="Cambria Math" panose="02040503050406030204" pitchFamily="18" charset="0"/>
                          </a:rPr>
                          <m:t>𝑊</m:t>
                        </m:r>
                        <m:r>
                          <a:rPr lang="de-DE" i="1">
                            <a:latin typeface="Cambria Math" panose="02040503050406030204" pitchFamily="18" charset="0"/>
                          </a:rPr>
                          <m:t>𝐹𝑂</m:t>
                        </m:r>
                        <m:r>
                          <a:rPr lang="en-GB" i="1">
                            <a:latin typeface="Cambria Math" panose="02040503050406030204" pitchFamily="18" charset="0"/>
                          </a:rPr>
                          <m:t>𝑀𝐶</m:t>
                        </m:r>
                        <m:d>
                          <m:dPr>
                            <m:ctrlPr>
                              <a:rPr lang="en-GB" i="1">
                                <a:latin typeface="Cambria Math" panose="02040503050406030204" pitchFamily="18" charset="0"/>
                              </a:rPr>
                            </m:ctrlPr>
                          </m:dPr>
                          <m:e>
                            <m:r>
                              <m:rPr>
                                <m:sty m:val="p"/>
                              </m:rPr>
                              <a:rPr lang="en-GB" i="1">
                                <a:latin typeface="Cambria Math" panose="02040503050406030204" pitchFamily="18" charset="0"/>
                                <a:ea typeface="Cambria Math" panose="02040503050406030204" pitchFamily="18" charset="0"/>
                              </a:rPr>
                              <m:t>Δ</m:t>
                            </m:r>
                            <m:r>
                              <a:rPr lang="en-GB" i="1">
                                <a:latin typeface="Cambria Math" panose="02040503050406030204" pitchFamily="18" charset="0"/>
                                <a:ea typeface="Cambria Math" panose="02040503050406030204" pitchFamily="18" charset="0"/>
                              </a:rPr>
                              <m:t>∧</m:t>
                            </m:r>
                            <m:r>
                              <a:rPr lang="en-GB" b="1" i="1">
                                <a:latin typeface="Cambria Math" panose="02040503050406030204" pitchFamily="18" charset="0"/>
                                <a:ea typeface="Cambria Math" panose="02040503050406030204" pitchFamily="18" charset="0"/>
                              </a:rPr>
                              <m:t>𝒆</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𝑞</m:t>
                                </m:r>
                              </m:e>
                              <m:sub>
                                <m:r>
                                  <a:rPr lang="en-GB" i="1">
                                    <a:latin typeface="Cambria Math" panose="02040503050406030204" pitchFamily="18" charset="0"/>
                                  </a:rPr>
                                  <m:t>𝑖</m:t>
                                </m:r>
                              </m:sub>
                            </m:sSub>
                            <m:r>
                              <a:rPr lang="en-GB"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𝑤</m:t>
                                </m:r>
                              </m:e>
                              <m:sub>
                                <m:r>
                                  <a:rPr lang="de-DE" i="1">
                                    <a:latin typeface="Cambria Math" panose="02040503050406030204" pitchFamily="18" charset="0"/>
                                    <a:ea typeface="Cambria Math" panose="02040503050406030204" pitchFamily="18" charset="0"/>
                                  </a:rPr>
                                  <m:t>𝑇</m:t>
                                </m:r>
                              </m:sub>
                            </m:sSub>
                            <m:r>
                              <a:rPr lang="de-DE" i="1">
                                <a:latin typeface="Cambria Math" panose="02040503050406030204" pitchFamily="18" charset="0"/>
                                <a:ea typeface="Cambria Math" panose="02040503050406030204" pitchFamily="18" charset="0"/>
                              </a:rPr>
                              <m:t>, </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𝑤</m:t>
                                </m:r>
                              </m:e>
                              <m:sub>
                                <m:r>
                                  <a:rPr lang="de-DE" i="1">
                                    <a:latin typeface="Cambria Math" panose="02040503050406030204" pitchFamily="18" charset="0"/>
                                    <a:ea typeface="Cambria Math" panose="02040503050406030204" pitchFamily="18" charset="0"/>
                                  </a:rPr>
                                  <m:t>𝐹</m:t>
                                </m:r>
                              </m:sub>
                            </m:sSub>
                          </m:e>
                        </m:d>
                      </m:num>
                      <m:den>
                        <m:r>
                          <a:rPr lang="en-GB" i="1">
                            <a:latin typeface="Cambria Math" panose="02040503050406030204" pitchFamily="18" charset="0"/>
                          </a:rPr>
                          <m:t>𝑊</m:t>
                        </m:r>
                        <m:r>
                          <a:rPr lang="de-DE" i="1">
                            <a:latin typeface="Cambria Math" panose="02040503050406030204" pitchFamily="18" charset="0"/>
                          </a:rPr>
                          <m:t>𝐹𝑂</m:t>
                        </m:r>
                        <m:r>
                          <a:rPr lang="en-GB" i="1">
                            <a:latin typeface="Cambria Math" panose="02040503050406030204" pitchFamily="18" charset="0"/>
                          </a:rPr>
                          <m:t>𝑀𝐶</m:t>
                        </m:r>
                        <m:d>
                          <m:dPr>
                            <m:ctrlPr>
                              <a:rPr lang="en-GB" i="1">
                                <a:latin typeface="Cambria Math" panose="02040503050406030204" pitchFamily="18" charset="0"/>
                              </a:rPr>
                            </m:ctrlPr>
                          </m:dPr>
                          <m:e>
                            <m:r>
                              <m:rPr>
                                <m:sty m:val="p"/>
                              </m:rPr>
                              <a:rPr lang="en-GB" i="1">
                                <a:latin typeface="Cambria Math" panose="02040503050406030204" pitchFamily="18" charset="0"/>
                                <a:ea typeface="Cambria Math" panose="02040503050406030204" pitchFamily="18" charset="0"/>
                              </a:rPr>
                              <m:t>Δ</m:t>
                            </m:r>
                            <m:r>
                              <a:rPr lang="en-GB" i="1">
                                <a:latin typeface="Cambria Math" panose="02040503050406030204" pitchFamily="18" charset="0"/>
                                <a:ea typeface="Cambria Math" panose="02040503050406030204" pitchFamily="18" charset="0"/>
                              </a:rPr>
                              <m:t>∧</m:t>
                            </m:r>
                            <m:r>
                              <a:rPr lang="en-GB" b="1" i="1">
                                <a:latin typeface="Cambria Math" panose="02040503050406030204" pitchFamily="18" charset="0"/>
                                <a:ea typeface="Cambria Math" panose="02040503050406030204" pitchFamily="18" charset="0"/>
                              </a:rPr>
                              <m:t>𝒆</m:t>
                            </m:r>
                            <m:r>
                              <a:rPr lang="en-GB"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𝑤</m:t>
                                </m:r>
                              </m:e>
                              <m:sub>
                                <m:r>
                                  <a:rPr lang="de-DE" i="1">
                                    <a:latin typeface="Cambria Math" panose="02040503050406030204" pitchFamily="18" charset="0"/>
                                    <a:ea typeface="Cambria Math" panose="02040503050406030204" pitchFamily="18" charset="0"/>
                                  </a:rPr>
                                  <m:t>𝑇</m:t>
                                </m:r>
                              </m:sub>
                            </m:sSub>
                            <m:r>
                              <a:rPr lang="de-DE" i="1">
                                <a:latin typeface="Cambria Math" panose="02040503050406030204" pitchFamily="18" charset="0"/>
                                <a:ea typeface="Cambria Math" panose="02040503050406030204" pitchFamily="18" charset="0"/>
                              </a:rPr>
                              <m:t>, </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𝑤</m:t>
                                </m:r>
                              </m:e>
                              <m:sub>
                                <m:r>
                                  <a:rPr lang="de-DE" i="1">
                                    <a:latin typeface="Cambria Math" panose="02040503050406030204" pitchFamily="18" charset="0"/>
                                    <a:ea typeface="Cambria Math" panose="02040503050406030204" pitchFamily="18" charset="0"/>
                                  </a:rPr>
                                  <m:t>𝐹</m:t>
                                </m:r>
                              </m:sub>
                            </m:sSub>
                          </m:e>
                        </m:d>
                      </m:den>
                    </m:f>
                  </m:oMath>
                </a14:m>
                <a:endParaRPr lang="en-GB" dirty="0"/>
              </a:p>
              <a:p>
                <a:pPr lvl="1"/>
                <a:endParaRPr lang="en-GB" dirty="0"/>
              </a:p>
              <a:p>
                <a:pPr lvl="1"/>
                <a:endParaRPr lang="en-GB" dirty="0"/>
              </a:p>
              <a:p>
                <a:pPr lvl="1"/>
                <a:endParaRPr lang="en-GB" dirty="0"/>
              </a:p>
            </p:txBody>
          </p:sp>
        </mc:Choice>
        <mc:Fallback xmlns="">
          <p:sp>
            <p:nvSpPr>
              <p:cNvPr id="3" name="Content Placeholder 2">
                <a:extLst>
                  <a:ext uri="{FF2B5EF4-FFF2-40B4-BE49-F238E27FC236}">
                    <a16:creationId xmlns:a16="http://schemas.microsoft.com/office/drawing/2014/main" id="{51306442-9B8F-C945-87E6-D299F7AE0F14}"/>
                  </a:ext>
                </a:extLst>
              </p:cNvPr>
              <p:cNvSpPr>
                <a:spLocks noGrp="1" noRot="1" noChangeAspect="1" noMove="1" noResize="1" noEditPoints="1" noAdjustHandles="1" noChangeArrowheads="1" noChangeShapeType="1" noTextEdit="1"/>
              </p:cNvSpPr>
              <p:nvPr>
                <p:ph idx="1"/>
              </p:nvPr>
            </p:nvSpPr>
            <p:spPr>
              <a:xfrm>
                <a:off x="359625" y="1665066"/>
                <a:ext cx="11472051" cy="4240848"/>
              </a:xfrm>
              <a:blipFill>
                <a:blip r:embed="rId2"/>
                <a:stretch>
                  <a:fillRect l="-1436" t="-2687" b="-3881"/>
                </a:stretch>
              </a:blipFill>
            </p:spPr>
            <p:txBody>
              <a:bodyPr/>
              <a:lstStyle/>
              <a:p>
                <a:r>
                  <a:rPr lang="en-GB">
                    <a:noFill/>
                  </a:rPr>
                  <a:t> </a:t>
                </a:r>
              </a:p>
            </p:txBody>
          </p:sp>
        </mc:Fallback>
      </mc:AlternateContent>
      <p:sp>
        <p:nvSpPr>
          <p:cNvPr id="7" name="Date Placeholder 6">
            <a:extLst>
              <a:ext uri="{FF2B5EF4-FFF2-40B4-BE49-F238E27FC236}">
                <a16:creationId xmlns:a16="http://schemas.microsoft.com/office/drawing/2014/main" id="{147AE7CA-375E-134E-8F6E-E5F22F3C614E}"/>
              </a:ext>
            </a:extLst>
          </p:cNvPr>
          <p:cNvSpPr>
            <a:spLocks noGrp="1"/>
          </p:cNvSpPr>
          <p:nvPr>
            <p:ph type="dt" sz="half" idx="2"/>
          </p:nvPr>
        </p:nvSpPr>
        <p:spPr/>
        <p:txBody>
          <a:bodyPr/>
          <a:lstStyle/>
          <a:p>
            <a:r>
              <a:rPr lang="en-GB"/>
              <a:t>Exact Inference: FOKC</a:t>
            </a:r>
            <a:endParaRPr lang="en-US" dirty="0"/>
          </a:p>
        </p:txBody>
      </p:sp>
      <p:sp>
        <p:nvSpPr>
          <p:cNvPr id="8" name="Footer Placeholder 7">
            <a:extLst>
              <a:ext uri="{FF2B5EF4-FFF2-40B4-BE49-F238E27FC236}">
                <a16:creationId xmlns:a16="http://schemas.microsoft.com/office/drawing/2014/main" id="{F7EA0C83-F51E-B045-A92E-4D8488737567}"/>
              </a:ext>
            </a:extLst>
          </p:cNvPr>
          <p:cNvSpPr>
            <a:spLocks noGrp="1"/>
          </p:cNvSpPr>
          <p:nvPr>
            <p:ph type="ftr" sz="quarter" idx="3"/>
          </p:nvPr>
        </p:nvSpPr>
        <p:spPr/>
        <p:txBody>
          <a:bodyPr/>
          <a:lstStyle/>
          <a:p>
            <a:r>
              <a:rPr lang="en-GB" dirty="0"/>
              <a:t>T. Braun - StaRAI</a:t>
            </a:r>
          </a:p>
        </p:txBody>
      </p:sp>
      <p:sp>
        <p:nvSpPr>
          <p:cNvPr id="4" name="Slide Number Placeholder 3">
            <a:extLst>
              <a:ext uri="{FF2B5EF4-FFF2-40B4-BE49-F238E27FC236}">
                <a16:creationId xmlns:a16="http://schemas.microsoft.com/office/drawing/2014/main" id="{B3560813-1879-AC42-AA6D-FD0815E2AE43}"/>
              </a:ext>
            </a:extLst>
          </p:cNvPr>
          <p:cNvSpPr>
            <a:spLocks noGrp="1"/>
          </p:cNvSpPr>
          <p:nvPr>
            <p:ph type="sldNum" sz="quarter" idx="4"/>
          </p:nvPr>
        </p:nvSpPr>
        <p:spPr/>
        <p:txBody>
          <a:bodyPr/>
          <a:lstStyle/>
          <a:p>
            <a:fld id="{67C9959E-8E6B-B04C-9955-EA096F41CA7A}" type="slidenum">
              <a:rPr lang="en-GB" smtClean="0"/>
              <a:pPr/>
              <a:t>101</a:t>
            </a:fld>
            <a:endParaRPr lang="en-GB"/>
          </a:p>
        </p:txBody>
      </p:sp>
      <p:sp>
        <p:nvSpPr>
          <p:cNvPr id="5" name="Rectangle 4">
            <a:extLst>
              <a:ext uri="{FF2B5EF4-FFF2-40B4-BE49-F238E27FC236}">
                <a16:creationId xmlns:a16="http://schemas.microsoft.com/office/drawing/2014/main" id="{A34C958D-F96C-7745-BE11-79A3C614BDAD}"/>
              </a:ext>
            </a:extLst>
          </p:cNvPr>
          <p:cNvSpPr/>
          <p:nvPr/>
        </p:nvSpPr>
        <p:spPr>
          <a:xfrm>
            <a:off x="359625" y="1665067"/>
            <a:ext cx="11472049" cy="4369973"/>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EED79F40-702A-2046-B9FF-8F0AFA760145}"/>
              </a:ext>
            </a:extLst>
          </p:cNvPr>
          <p:cNvSpPr/>
          <p:nvPr/>
        </p:nvSpPr>
        <p:spPr>
          <a:xfrm>
            <a:off x="9964595" y="5665708"/>
            <a:ext cx="1867079" cy="369332"/>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r>
              <a:rPr lang="en-GB" dirty="0"/>
              <a:t>FOKC</a:t>
            </a:r>
          </a:p>
        </p:txBody>
      </p:sp>
    </p:spTree>
    <p:extLst>
      <p:ext uri="{BB962C8B-B14F-4D97-AF65-F5344CB8AC3E}">
        <p14:creationId xmlns:p14="http://schemas.microsoft.com/office/powerpoint/2010/main" val="448732219"/>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279F8A-9F54-4043-988A-AB31FE0F5A25}"/>
              </a:ext>
            </a:extLst>
          </p:cNvPr>
          <p:cNvSpPr>
            <a:spLocks noGrp="1"/>
          </p:cNvSpPr>
          <p:nvPr>
            <p:ph type="title"/>
          </p:nvPr>
        </p:nvSpPr>
        <p:spPr/>
        <p:txBody>
          <a:bodyPr/>
          <a:lstStyle/>
          <a:p>
            <a:r>
              <a:rPr lang="en-GB" dirty="0"/>
              <a:t>MLNs for WFOMCs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83B518F-1520-534C-BDC6-F5E0630251CC}"/>
                  </a:ext>
                </a:extLst>
              </p:cNvPr>
              <p:cNvSpPr>
                <a:spLocks noGrp="1"/>
              </p:cNvSpPr>
              <p:nvPr>
                <p:ph idx="1"/>
              </p:nvPr>
            </p:nvSpPr>
            <p:spPr/>
            <p:txBody>
              <a:bodyPr>
                <a:noAutofit/>
              </a:bodyPr>
              <a:lstStyle/>
              <a:p>
                <a:r>
                  <a:rPr lang="en-GB" dirty="0">
                    <a:ea typeface="Cambria Math" panose="02040503050406030204" pitchFamily="18" charset="0"/>
                  </a:rPr>
                  <a:t>Weights in MLNs specified for formulas instead of single predicates</a:t>
                </a:r>
                <a:endParaRPr lang="en-GB" dirty="0"/>
              </a:p>
              <a:p>
                <a:pPr lvl="1"/>
                <a:r>
                  <a:rPr lang="en-GB" dirty="0"/>
                  <a:t>E.g., example from the beginning</a:t>
                </a:r>
              </a:p>
              <a:p>
                <a:pPr lvl="2"/>
                <a14:m>
                  <m:oMath xmlns:m="http://schemas.openxmlformats.org/officeDocument/2006/math">
                    <m:d>
                      <m:dPr>
                        <m:ctrlPr>
                          <a:rPr lang="en-GB" i="1">
                            <a:latin typeface="Cambria Math" panose="02040503050406030204" pitchFamily="18" charset="0"/>
                          </a:rPr>
                        </m:ctrlPr>
                      </m:dPr>
                      <m:e>
                        <m:func>
                          <m:funcPr>
                            <m:ctrlPr>
                              <a:rPr lang="en-GB" i="1" smtClean="0">
                                <a:solidFill>
                                  <a:schemeClr val="accent1"/>
                                </a:solidFill>
                                <a:latin typeface="Cambria Math" panose="02040503050406030204" pitchFamily="18" charset="0"/>
                              </a:rPr>
                            </m:ctrlPr>
                          </m:funcPr>
                          <m:fName>
                            <m:r>
                              <m:rPr>
                                <m:sty m:val="p"/>
                              </m:rPr>
                              <a:rPr lang="en-GB">
                                <a:solidFill>
                                  <a:schemeClr val="accent1"/>
                                </a:solidFill>
                                <a:latin typeface="Cambria Math" panose="02040503050406030204" pitchFamily="18" charset="0"/>
                              </a:rPr>
                              <m:t>ln</m:t>
                            </m:r>
                          </m:fName>
                          <m:e>
                            <m:r>
                              <a:rPr lang="de-DE" i="1">
                                <a:solidFill>
                                  <a:schemeClr val="accent1"/>
                                </a:solidFill>
                                <a:latin typeface="Cambria Math" panose="02040503050406030204" pitchFamily="18" charset="0"/>
                              </a:rPr>
                              <m:t>7</m:t>
                            </m:r>
                          </m:e>
                        </m:func>
                        <m:r>
                          <a:rPr lang="en-GB" i="1">
                            <a:latin typeface="Cambria Math" panose="02040503050406030204" pitchFamily="18" charset="0"/>
                          </a:rPr>
                          <m:t>, </m:t>
                        </m:r>
                        <m:r>
                          <a:rPr lang="en-GB" i="1">
                            <a:latin typeface="Cambria Math" panose="02040503050406030204" pitchFamily="18" charset="0"/>
                          </a:rPr>
                          <m:t>𝑡𝑟𝑎𝑣𝑒𝑙</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𝑒𝑝𝑖𝑑</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𝑠𝑖𝑐𝑘</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r>
                      <a:rPr lang="de-DE" b="0" i="1" smtClean="0">
                        <a:latin typeface="Cambria Math" panose="02040503050406030204" pitchFamily="18" charset="0"/>
                        <a:ea typeface="Cambria Math" panose="02040503050406030204" pitchFamily="18" charset="0"/>
                      </a:rPr>
                      <m:t>, </m:t>
                    </m:r>
                  </m:oMath>
                </a14:m>
                <a:endParaRPr lang="de-DE" dirty="0">
                  <a:ea typeface="Cambria Math" panose="02040503050406030204" pitchFamily="18" charset="0"/>
                </a:endParaRPr>
              </a:p>
              <a:p>
                <a:pPr lvl="2"/>
                <a14:m>
                  <m:oMath xmlns:m="http://schemas.openxmlformats.org/officeDocument/2006/math">
                    <m:d>
                      <m:dPr>
                        <m:ctrlPr>
                          <a:rPr lang="en-GB" i="1" smtClean="0">
                            <a:solidFill>
                              <a:schemeClr val="tx1"/>
                            </a:solidFill>
                            <a:latin typeface="Cambria Math" panose="02040503050406030204" pitchFamily="18" charset="0"/>
                          </a:rPr>
                        </m:ctrlPr>
                      </m:dPr>
                      <m:e>
                        <m:func>
                          <m:funcPr>
                            <m:ctrlPr>
                              <a:rPr lang="en-GB" i="1" smtClean="0">
                                <a:solidFill>
                                  <a:schemeClr val="accent1"/>
                                </a:solidFill>
                                <a:latin typeface="Cambria Math" panose="02040503050406030204" pitchFamily="18" charset="0"/>
                              </a:rPr>
                            </m:ctrlPr>
                          </m:funcPr>
                          <m:fName>
                            <m:r>
                              <m:rPr>
                                <m:sty m:val="p"/>
                              </m:rPr>
                              <a:rPr lang="en-GB">
                                <a:solidFill>
                                  <a:schemeClr val="accent1"/>
                                </a:solidFill>
                                <a:latin typeface="Cambria Math" panose="02040503050406030204" pitchFamily="18" charset="0"/>
                              </a:rPr>
                              <m:t>ln</m:t>
                            </m:r>
                          </m:fName>
                          <m:e>
                            <m:r>
                              <a:rPr lang="de-DE" i="1">
                                <a:solidFill>
                                  <a:schemeClr val="accent1"/>
                                </a:solidFill>
                                <a:latin typeface="Cambria Math" panose="02040503050406030204" pitchFamily="18" charset="0"/>
                              </a:rPr>
                              <m:t>2</m:t>
                            </m:r>
                          </m:e>
                        </m:func>
                        <m:r>
                          <a:rPr lang="en-GB" i="1">
                            <a:solidFill>
                              <a:schemeClr val="tx1"/>
                            </a:solidFill>
                            <a:latin typeface="Cambria Math" panose="02040503050406030204" pitchFamily="18" charset="0"/>
                          </a:rPr>
                          <m:t>, </m:t>
                        </m:r>
                        <m:r>
                          <a:rPr lang="en-GB" i="1">
                            <a:solidFill>
                              <a:schemeClr val="tx1"/>
                            </a:solidFill>
                            <a:latin typeface="Cambria Math" panose="02040503050406030204" pitchFamily="18" charset="0"/>
                            <a:ea typeface="Cambria Math" panose="02040503050406030204" pitchFamily="18" charset="0"/>
                          </a:rPr>
                          <m:t>¬</m:t>
                        </m:r>
                        <m:r>
                          <a:rPr lang="en-GB" i="1">
                            <a:solidFill>
                              <a:schemeClr val="tx1"/>
                            </a:solidFill>
                            <a:latin typeface="Cambria Math" panose="02040503050406030204" pitchFamily="18" charset="0"/>
                          </a:rPr>
                          <m:t>𝑡𝑟𝑎𝑣𝑒𝑙</m:t>
                        </m:r>
                        <m:r>
                          <a:rPr lang="en-GB" i="1">
                            <a:solidFill>
                              <a:schemeClr val="tx1"/>
                            </a:solidFill>
                            <a:latin typeface="Cambria Math" panose="02040503050406030204" pitchFamily="18" charset="0"/>
                          </a:rPr>
                          <m:t>(</m:t>
                        </m:r>
                        <m:r>
                          <a:rPr lang="en-GB" i="1">
                            <a:solidFill>
                              <a:schemeClr val="tx1"/>
                            </a:solidFill>
                            <a:latin typeface="Cambria Math" panose="02040503050406030204" pitchFamily="18" charset="0"/>
                          </a:rPr>
                          <m:t>𝑋</m:t>
                        </m:r>
                        <m:r>
                          <a:rPr lang="en-GB" i="1">
                            <a:solidFill>
                              <a:schemeClr val="tx1"/>
                            </a:solidFill>
                            <a:latin typeface="Cambria Math" panose="02040503050406030204" pitchFamily="18" charset="0"/>
                          </a:rPr>
                          <m:t>)∨¬</m:t>
                        </m:r>
                        <m:r>
                          <a:rPr lang="en-GB" i="1">
                            <a:solidFill>
                              <a:schemeClr val="tx1"/>
                            </a:solidFill>
                            <a:latin typeface="Cambria Math" panose="02040503050406030204" pitchFamily="18" charset="0"/>
                            <a:ea typeface="Cambria Math" panose="02040503050406030204" pitchFamily="18" charset="0"/>
                          </a:rPr>
                          <m:t>𝑒𝑝𝑖𝑑</m:t>
                        </m:r>
                        <m:r>
                          <a:rPr lang="en-GB" i="1">
                            <a:solidFill>
                              <a:schemeClr val="tx1"/>
                            </a:solidFill>
                            <a:latin typeface="Cambria Math" panose="02040503050406030204" pitchFamily="18" charset="0"/>
                            <a:ea typeface="Cambria Math" panose="02040503050406030204" pitchFamily="18" charset="0"/>
                          </a:rPr>
                          <m:t>∨¬</m:t>
                        </m:r>
                        <m:r>
                          <a:rPr lang="en-GB" i="1">
                            <a:solidFill>
                              <a:schemeClr val="tx1"/>
                            </a:solidFill>
                            <a:latin typeface="Cambria Math" panose="02040503050406030204" pitchFamily="18" charset="0"/>
                            <a:ea typeface="Cambria Math" panose="02040503050406030204" pitchFamily="18" charset="0"/>
                          </a:rPr>
                          <m:t>𝑠𝑖𝑐𝑘</m:t>
                        </m:r>
                        <m:d>
                          <m:dPr>
                            <m:ctrlPr>
                              <a:rPr lang="en-GB" i="1">
                                <a:solidFill>
                                  <a:schemeClr val="tx1"/>
                                </a:solidFill>
                                <a:latin typeface="Cambria Math" panose="02040503050406030204" pitchFamily="18" charset="0"/>
                                <a:ea typeface="Cambria Math" panose="02040503050406030204" pitchFamily="18" charset="0"/>
                              </a:rPr>
                            </m:ctrlPr>
                          </m:dPr>
                          <m:e>
                            <m:r>
                              <a:rPr lang="en-GB" i="1">
                                <a:solidFill>
                                  <a:schemeClr val="tx1"/>
                                </a:solidFill>
                                <a:latin typeface="Cambria Math" panose="02040503050406030204" pitchFamily="18" charset="0"/>
                                <a:ea typeface="Cambria Math" panose="02040503050406030204" pitchFamily="18" charset="0"/>
                              </a:rPr>
                              <m:t>𝑋</m:t>
                            </m:r>
                          </m:e>
                        </m:d>
                      </m:e>
                    </m:d>
                  </m:oMath>
                </a14:m>
                <a:endParaRPr lang="en-GB" dirty="0">
                  <a:solidFill>
                    <a:schemeClr val="tx1"/>
                  </a:solidFill>
                </a:endParaRPr>
              </a:p>
              <a:p>
                <a:r>
                  <a:rPr lang="en-GB" dirty="0">
                    <a:ea typeface="Cambria Math" panose="02040503050406030204" pitchFamily="18" charset="0"/>
                  </a:rPr>
                  <a:t>Trick: </a:t>
                </a:r>
              </a:p>
              <a:p>
                <a:pPr lvl="1"/>
                <a:r>
                  <a:rPr lang="en-GB" dirty="0">
                    <a:ea typeface="Cambria Math" panose="02040503050406030204" pitchFamily="18" charset="0"/>
                  </a:rPr>
                  <a:t>Introduce a new predicate </a:t>
                </a:r>
                <a14:m>
                  <m:oMath xmlns:m="http://schemas.openxmlformats.org/officeDocument/2006/math">
                    <m:sSub>
                      <m:sSubPr>
                        <m:ctrlPr>
                          <a:rPr lang="de-DE" b="0" i="1" smtClean="0">
                            <a:solidFill>
                              <a:schemeClr val="accent1"/>
                            </a:solidFill>
                            <a:latin typeface="Cambria Math" panose="02040503050406030204" pitchFamily="18" charset="0"/>
                            <a:ea typeface="Cambria Math" panose="02040503050406030204" pitchFamily="18" charset="0"/>
                          </a:rPr>
                        </m:ctrlPr>
                      </m:sSubPr>
                      <m:e>
                        <m:r>
                          <a:rPr lang="el-GR" i="1">
                            <a:solidFill>
                              <a:schemeClr val="accent1"/>
                            </a:solidFill>
                            <a:latin typeface="Cambria Math" panose="02040503050406030204" pitchFamily="18" charset="0"/>
                            <a:ea typeface="Cambria Math" panose="02040503050406030204" pitchFamily="18" charset="0"/>
                          </a:rPr>
                          <m:t>𝜃</m:t>
                        </m:r>
                      </m:e>
                      <m:sub>
                        <m:r>
                          <a:rPr lang="de-DE" b="0" i="1" smtClean="0">
                            <a:solidFill>
                              <a:schemeClr val="accent1"/>
                            </a:solidFill>
                            <a:latin typeface="Cambria Math" panose="02040503050406030204" pitchFamily="18" charset="0"/>
                            <a:ea typeface="Cambria Math" panose="02040503050406030204" pitchFamily="18" charset="0"/>
                          </a:rPr>
                          <m:t>𝑖</m:t>
                        </m:r>
                      </m:sub>
                    </m:sSub>
                  </m:oMath>
                </a14:m>
                <a:r>
                  <a:rPr lang="en-GB" dirty="0">
                    <a:ea typeface="Cambria Math" panose="02040503050406030204" pitchFamily="18" charset="0"/>
                  </a:rPr>
                  <a:t> containing all free variables of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𝜓</m:t>
                        </m:r>
                      </m:e>
                      <m:sub>
                        <m:r>
                          <a:rPr lang="de-DE" i="1">
                            <a:latin typeface="Cambria Math" panose="02040503050406030204" pitchFamily="18" charset="0"/>
                            <a:ea typeface="Cambria Math" panose="02040503050406030204" pitchFamily="18" charset="0"/>
                          </a:rPr>
                          <m:t>𝑖</m:t>
                        </m:r>
                      </m:sub>
                    </m:sSub>
                  </m:oMath>
                </a14:m>
                <a:r>
                  <a:rPr lang="en-GB" dirty="0">
                    <a:ea typeface="Cambria Math" panose="02040503050406030204" pitchFamily="18" charset="0"/>
                  </a:rPr>
                  <a:t> as equivalent to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𝜓</m:t>
                        </m:r>
                      </m:e>
                      <m:sub>
                        <m:r>
                          <a:rPr lang="de-DE" i="1">
                            <a:latin typeface="Cambria Math" panose="02040503050406030204" pitchFamily="18" charset="0"/>
                            <a:ea typeface="Cambria Math" panose="02040503050406030204" pitchFamily="18" charset="0"/>
                          </a:rPr>
                          <m:t>𝑖</m:t>
                        </m:r>
                      </m:sub>
                    </m:sSub>
                  </m:oMath>
                </a14:m>
                <a:endParaRPr lang="en-GB" dirty="0">
                  <a:ea typeface="Cambria Math" panose="02040503050406030204" pitchFamily="18" charset="0"/>
                </a:endParaRPr>
              </a:p>
              <a:p>
                <a:pPr lvl="2"/>
                <a14:m>
                  <m:oMath xmlns:m="http://schemas.openxmlformats.org/officeDocument/2006/math">
                    <m:r>
                      <a:rPr lang="de-DE"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𝑋</m:t>
                    </m:r>
                    <m:r>
                      <a:rPr lang="de-DE" b="0" i="1" smtClean="0">
                        <a:latin typeface="Cambria Math" panose="02040503050406030204" pitchFamily="18" charset="0"/>
                        <a:ea typeface="Cambria Math" panose="02040503050406030204" pitchFamily="18" charset="0"/>
                      </a:rPr>
                      <m:t>∈</m:t>
                    </m:r>
                    <m:r>
                      <m:rPr>
                        <m:nor/>
                      </m:rPr>
                      <a:rPr lang="de-DE" b="0" i="0" smtClean="0">
                        <a:latin typeface="Cambria Math" panose="02040503050406030204" pitchFamily="18" charset="0"/>
                        <a:ea typeface="Cambria Math" panose="02040503050406030204" pitchFamily="18" charset="0"/>
                      </a:rPr>
                      <m:t>People</m:t>
                    </m:r>
                    <m:r>
                      <m:rPr>
                        <m:nor/>
                      </m:rPr>
                      <a:rPr lang="de-DE" b="0" i="0" smtClean="0">
                        <a:latin typeface="Cambria Math" panose="02040503050406030204" pitchFamily="18" charset="0"/>
                        <a:ea typeface="Cambria Math" panose="02040503050406030204" pitchFamily="18" charset="0"/>
                      </a:rPr>
                      <m:t> </m:t>
                    </m:r>
                    <m:r>
                      <a:rPr lang="de-DE" b="0" i="1" smtClean="0">
                        <a:latin typeface="Cambria Math" panose="02040503050406030204" pitchFamily="18" charset="0"/>
                        <a:ea typeface="Cambria Math" panose="02040503050406030204" pitchFamily="18" charset="0"/>
                      </a:rPr>
                      <m:t>: </m:t>
                    </m:r>
                    <m:sSub>
                      <m:sSubPr>
                        <m:ctrlPr>
                          <a:rPr lang="de-DE" i="1" smtClean="0">
                            <a:solidFill>
                              <a:schemeClr val="accent1"/>
                            </a:solidFill>
                            <a:latin typeface="Cambria Math" panose="02040503050406030204" pitchFamily="18" charset="0"/>
                            <a:ea typeface="Cambria Math" panose="02040503050406030204" pitchFamily="18" charset="0"/>
                          </a:rPr>
                        </m:ctrlPr>
                      </m:sSubPr>
                      <m:e>
                        <m:r>
                          <a:rPr lang="el-GR" i="1">
                            <a:solidFill>
                              <a:schemeClr val="accent1"/>
                            </a:solidFill>
                            <a:latin typeface="Cambria Math" panose="02040503050406030204" pitchFamily="18" charset="0"/>
                            <a:ea typeface="Cambria Math" panose="02040503050406030204" pitchFamily="18" charset="0"/>
                          </a:rPr>
                          <m:t>𝜃</m:t>
                        </m:r>
                      </m:e>
                      <m:sub>
                        <m:r>
                          <a:rPr lang="de-DE" i="1">
                            <a:solidFill>
                              <a:schemeClr val="accent1"/>
                            </a:solidFill>
                            <a:latin typeface="Cambria Math" panose="02040503050406030204" pitchFamily="18" charset="0"/>
                            <a:ea typeface="Cambria Math" panose="02040503050406030204" pitchFamily="18" charset="0"/>
                          </a:rPr>
                          <m:t>1</m:t>
                        </m:r>
                      </m:sub>
                    </m:sSub>
                    <m:d>
                      <m:dPr>
                        <m:ctrlPr>
                          <a:rPr lang="de-DE" b="0" i="1" smtClean="0">
                            <a:solidFill>
                              <a:schemeClr val="accent1"/>
                            </a:solidFill>
                            <a:latin typeface="Cambria Math" panose="02040503050406030204" pitchFamily="18" charset="0"/>
                            <a:ea typeface="Cambria Math" panose="02040503050406030204" pitchFamily="18" charset="0"/>
                          </a:rPr>
                        </m:ctrlPr>
                      </m:dPr>
                      <m:e>
                        <m:r>
                          <a:rPr lang="de-DE" b="0" i="1" smtClean="0">
                            <a:solidFill>
                              <a:schemeClr val="accent1"/>
                            </a:solidFill>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d>
                      <m:dPr>
                        <m:ctrlPr>
                          <a:rPr lang="de-DE" b="0" i="1" smtClean="0">
                            <a:latin typeface="Cambria Math" panose="02040503050406030204" pitchFamily="18" charset="0"/>
                            <a:ea typeface="Cambria Math" panose="02040503050406030204" pitchFamily="18" charset="0"/>
                          </a:rPr>
                        </m:ctrlPr>
                      </m:dPr>
                      <m:e>
                        <m:r>
                          <a:rPr lang="en-GB" i="1">
                            <a:latin typeface="Cambria Math" panose="02040503050406030204" pitchFamily="18" charset="0"/>
                          </a:rPr>
                          <m:t>𝑡𝑟𝑎𝑣𝑒𝑙</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𝑒𝑝𝑖𝑑</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𝑠𝑖𝑐𝑘</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a14:m>
                <a:endParaRPr lang="de-DE" dirty="0">
                  <a:ea typeface="Cambria Math" panose="02040503050406030204" pitchFamily="18" charset="0"/>
                </a:endParaRPr>
              </a:p>
              <a:p>
                <a:pPr lvl="2"/>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de-DE" i="1" smtClean="0">
                            <a:solidFill>
                              <a:schemeClr val="accent1"/>
                            </a:solidFill>
                            <a:latin typeface="Cambria Math" panose="02040503050406030204" pitchFamily="18" charset="0"/>
                            <a:ea typeface="Cambria Math" panose="02040503050406030204" pitchFamily="18" charset="0"/>
                          </a:rPr>
                        </m:ctrlPr>
                      </m:sSubPr>
                      <m:e>
                        <m:r>
                          <a:rPr lang="el-GR" i="1">
                            <a:solidFill>
                              <a:schemeClr val="accent1"/>
                            </a:solidFill>
                            <a:latin typeface="Cambria Math" panose="02040503050406030204" pitchFamily="18" charset="0"/>
                            <a:ea typeface="Cambria Math" panose="02040503050406030204" pitchFamily="18" charset="0"/>
                          </a:rPr>
                          <m:t>𝜃</m:t>
                        </m:r>
                      </m:e>
                      <m:sub>
                        <m:r>
                          <a:rPr lang="de-DE" i="1">
                            <a:solidFill>
                              <a:schemeClr val="accent1"/>
                            </a:solidFill>
                            <a:latin typeface="Cambria Math" panose="02040503050406030204" pitchFamily="18" charset="0"/>
                            <a:ea typeface="Cambria Math" panose="02040503050406030204" pitchFamily="18" charset="0"/>
                          </a:rPr>
                          <m:t>2</m:t>
                        </m:r>
                      </m:sub>
                    </m:sSub>
                    <m:d>
                      <m:dPr>
                        <m:ctrlPr>
                          <a:rPr lang="de-DE" b="0" i="1" smtClean="0">
                            <a:solidFill>
                              <a:schemeClr val="accent1"/>
                            </a:solidFill>
                            <a:latin typeface="Cambria Math" panose="02040503050406030204" pitchFamily="18" charset="0"/>
                            <a:ea typeface="Cambria Math" panose="02040503050406030204" pitchFamily="18" charset="0"/>
                          </a:rPr>
                        </m:ctrlPr>
                      </m:dPr>
                      <m:e>
                        <m:r>
                          <a:rPr lang="de-DE" b="0" i="1" smtClean="0">
                            <a:solidFill>
                              <a:schemeClr val="accent1"/>
                            </a:solidFill>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d>
                      <m:dPr>
                        <m:ctrlPr>
                          <a:rPr lang="de-DE" b="0" i="1" smtClean="0">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𝑡𝑟𝑎𝑣𝑒𝑙</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𝑒𝑝𝑖𝑑</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𝑠𝑖𝑐𝑘</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a14:m>
                <a:endParaRPr lang="en-GB" dirty="0">
                  <a:ea typeface="Cambria Math" panose="02040503050406030204" pitchFamily="18" charset="0"/>
                </a:endParaRPr>
              </a:p>
              <a:p>
                <a:pPr lvl="1"/>
                <a:r>
                  <a:rPr lang="en-GB" dirty="0">
                    <a:ea typeface="Cambria Math" panose="02040503050406030204" pitchFamily="18" charset="0"/>
                  </a:rPr>
                  <a:t>Specify weight functions such that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l-GR"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𝑖</m:t>
                        </m:r>
                      </m:sub>
                    </m:sSub>
                  </m:oMath>
                </a14:m>
                <a:r>
                  <a:rPr lang="en-GB" dirty="0">
                    <a:ea typeface="Cambria Math" panose="02040503050406030204" pitchFamily="18" charset="0"/>
                  </a:rPr>
                  <a:t> takes the weight of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𝜓</m:t>
                        </m:r>
                      </m:e>
                      <m:sub>
                        <m:r>
                          <a:rPr lang="de-DE" i="1">
                            <a:latin typeface="Cambria Math" panose="02040503050406030204" pitchFamily="18" charset="0"/>
                            <a:ea typeface="Cambria Math" panose="02040503050406030204" pitchFamily="18" charset="0"/>
                          </a:rPr>
                          <m:t>𝑖</m:t>
                        </m:r>
                      </m:sub>
                    </m:sSub>
                  </m:oMath>
                </a14:m>
                <a:endParaRPr lang="en-GB" dirty="0">
                  <a:ea typeface="Cambria Math" panose="02040503050406030204" pitchFamily="18" charset="0"/>
                </a:endParaRPr>
              </a:p>
              <a:p>
                <a:pPr lvl="2"/>
                <a14:m>
                  <m:oMath xmlns:m="http://schemas.openxmlformats.org/officeDocument/2006/math">
                    <m:sSub>
                      <m:sSubPr>
                        <m:ctrlPr>
                          <a:rPr lang="de-DE" i="1" dirty="0">
                            <a:latin typeface="Cambria Math" panose="02040503050406030204" pitchFamily="18" charset="0"/>
                            <a:ea typeface="Cambria Math" panose="02040503050406030204" pitchFamily="18" charset="0"/>
                          </a:rPr>
                        </m:ctrlPr>
                      </m:sSubPr>
                      <m:e>
                        <m:r>
                          <a:rPr lang="en-GB"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𝑇</m:t>
                        </m:r>
                      </m:sub>
                    </m:sSub>
                    <m:d>
                      <m:dPr>
                        <m:ctrlPr>
                          <a:rPr lang="de-DE" i="1" dirty="0">
                            <a:latin typeface="Cambria Math" panose="02040503050406030204" pitchFamily="18" charset="0"/>
                            <a:ea typeface="Cambria Math" panose="02040503050406030204" pitchFamily="18" charset="0"/>
                          </a:rPr>
                        </m:ctrlPr>
                      </m:dPr>
                      <m:e>
                        <m:sSub>
                          <m:sSubPr>
                            <m:ctrlPr>
                              <a:rPr lang="de-DE" i="1" smtClean="0">
                                <a:solidFill>
                                  <a:schemeClr val="accent1"/>
                                </a:solidFill>
                                <a:latin typeface="Cambria Math" panose="02040503050406030204" pitchFamily="18" charset="0"/>
                                <a:ea typeface="Cambria Math" panose="02040503050406030204" pitchFamily="18" charset="0"/>
                              </a:rPr>
                            </m:ctrlPr>
                          </m:sSubPr>
                          <m:e>
                            <m:r>
                              <a:rPr lang="el-GR" i="1">
                                <a:solidFill>
                                  <a:schemeClr val="accent1"/>
                                </a:solidFill>
                                <a:latin typeface="Cambria Math" panose="02040503050406030204" pitchFamily="18" charset="0"/>
                                <a:ea typeface="Cambria Math" panose="02040503050406030204" pitchFamily="18" charset="0"/>
                              </a:rPr>
                              <m:t>𝜃</m:t>
                            </m:r>
                          </m:e>
                          <m:sub>
                            <m:r>
                              <a:rPr lang="de-DE" b="0" i="1" smtClean="0">
                                <a:solidFill>
                                  <a:schemeClr val="accent1"/>
                                </a:solidFill>
                                <a:latin typeface="Cambria Math" panose="02040503050406030204" pitchFamily="18" charset="0"/>
                                <a:ea typeface="Cambria Math" panose="02040503050406030204" pitchFamily="18" charset="0"/>
                              </a:rPr>
                              <m:t>1</m:t>
                            </m:r>
                          </m:sub>
                        </m:sSub>
                        <m:d>
                          <m:dPr>
                            <m:ctrlPr>
                              <a:rPr lang="de-DE" b="0" i="1" smtClean="0">
                                <a:solidFill>
                                  <a:schemeClr val="accent1"/>
                                </a:solidFill>
                                <a:latin typeface="Cambria Math" panose="02040503050406030204" pitchFamily="18" charset="0"/>
                                <a:ea typeface="Cambria Math" panose="02040503050406030204" pitchFamily="18" charset="0"/>
                              </a:rPr>
                            </m:ctrlPr>
                          </m:dPr>
                          <m:e>
                            <m:r>
                              <a:rPr lang="de-DE" b="0" i="1" smtClean="0">
                                <a:solidFill>
                                  <a:schemeClr val="accent1"/>
                                </a:solidFill>
                                <a:latin typeface="Cambria Math" panose="02040503050406030204" pitchFamily="18" charset="0"/>
                                <a:ea typeface="Cambria Math" panose="02040503050406030204" pitchFamily="18" charset="0"/>
                              </a:rPr>
                              <m:t>𝑋</m:t>
                            </m:r>
                          </m:e>
                        </m:d>
                      </m:e>
                    </m:d>
                    <m:r>
                      <a:rPr lang="de-DE" b="0" i="1" smtClean="0">
                        <a:latin typeface="Cambria Math" panose="02040503050406030204" pitchFamily="18" charset="0"/>
                        <a:ea typeface="Cambria Math" panose="02040503050406030204" pitchFamily="18" charset="0"/>
                      </a:rPr>
                      <m:t>=</m:t>
                    </m:r>
                    <m:func>
                      <m:funcPr>
                        <m:ctrlPr>
                          <a:rPr lang="de-DE" i="1">
                            <a:latin typeface="Cambria Math" panose="02040503050406030204" pitchFamily="18" charset="0"/>
                            <a:ea typeface="Cambria Math" panose="02040503050406030204" pitchFamily="18" charset="0"/>
                          </a:rPr>
                        </m:ctrlPr>
                      </m:funcPr>
                      <m:fName>
                        <m:r>
                          <m:rPr>
                            <m:sty m:val="p"/>
                          </m:rPr>
                          <a:rPr lang="de-DE">
                            <a:latin typeface="Cambria Math" panose="02040503050406030204" pitchFamily="18" charset="0"/>
                            <a:ea typeface="Cambria Math" panose="02040503050406030204" pitchFamily="18" charset="0"/>
                          </a:rPr>
                          <m:t>exp</m:t>
                        </m:r>
                      </m:fName>
                      <m:e>
                        <m:d>
                          <m:dPr>
                            <m:ctrlPr>
                              <a:rPr lang="de-DE" i="1">
                                <a:latin typeface="Cambria Math" panose="02040503050406030204" pitchFamily="18" charset="0"/>
                                <a:ea typeface="Cambria Math" panose="02040503050406030204" pitchFamily="18" charset="0"/>
                              </a:rPr>
                            </m:ctrlPr>
                          </m:dPr>
                          <m:e>
                            <m:func>
                              <m:funcPr>
                                <m:ctrlPr>
                                  <a:rPr lang="de-DE" b="0" i="1" smtClean="0">
                                    <a:solidFill>
                                      <a:schemeClr val="accent1"/>
                                    </a:solidFill>
                                    <a:latin typeface="Cambria Math" panose="02040503050406030204" pitchFamily="18" charset="0"/>
                                    <a:ea typeface="Cambria Math" panose="02040503050406030204" pitchFamily="18" charset="0"/>
                                  </a:rPr>
                                </m:ctrlPr>
                              </m:funcPr>
                              <m:fName>
                                <m:r>
                                  <m:rPr>
                                    <m:sty m:val="p"/>
                                  </m:rPr>
                                  <a:rPr lang="de-DE" b="0" i="0" smtClean="0">
                                    <a:solidFill>
                                      <a:schemeClr val="accent1"/>
                                    </a:solidFill>
                                    <a:latin typeface="Cambria Math" panose="02040503050406030204" pitchFamily="18" charset="0"/>
                                    <a:ea typeface="Cambria Math" panose="02040503050406030204" pitchFamily="18" charset="0"/>
                                  </a:rPr>
                                  <m:t>ln</m:t>
                                </m:r>
                              </m:fName>
                              <m:e>
                                <m:r>
                                  <a:rPr lang="de-DE" b="0" i="1" smtClean="0">
                                    <a:solidFill>
                                      <a:schemeClr val="accent1"/>
                                    </a:solidFill>
                                    <a:latin typeface="Cambria Math" panose="02040503050406030204" pitchFamily="18" charset="0"/>
                                    <a:ea typeface="Cambria Math" panose="02040503050406030204" pitchFamily="18" charset="0"/>
                                  </a:rPr>
                                  <m:t>7</m:t>
                                </m:r>
                              </m:e>
                            </m:func>
                          </m:e>
                        </m:d>
                      </m:e>
                    </m:func>
                    <m:r>
                      <a:rPr lang="de-DE" b="0" i="1" smtClean="0">
                        <a:latin typeface="Cambria Math" panose="02040503050406030204" pitchFamily="18" charset="0"/>
                        <a:ea typeface="Cambria Math" panose="02040503050406030204" pitchFamily="18" charset="0"/>
                      </a:rPr>
                      <m:t>=7</m:t>
                    </m:r>
                  </m:oMath>
                </a14:m>
                <a:endParaRPr lang="en-GB" dirty="0">
                  <a:ea typeface="Cambria Math" panose="02040503050406030204" pitchFamily="18" charset="0"/>
                </a:endParaRPr>
              </a:p>
              <a:p>
                <a:pPr lvl="2"/>
                <a14:m>
                  <m:oMath xmlns:m="http://schemas.openxmlformats.org/officeDocument/2006/math">
                    <m:sSub>
                      <m:sSubPr>
                        <m:ctrlPr>
                          <a:rPr lang="de-DE" i="1" dirty="0">
                            <a:latin typeface="Cambria Math" panose="02040503050406030204" pitchFamily="18" charset="0"/>
                            <a:ea typeface="Cambria Math" panose="02040503050406030204" pitchFamily="18" charset="0"/>
                          </a:rPr>
                        </m:ctrlPr>
                      </m:sSubPr>
                      <m:e>
                        <m:r>
                          <a:rPr lang="en-GB"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𝑇</m:t>
                        </m:r>
                      </m:sub>
                    </m:sSub>
                    <m:d>
                      <m:dPr>
                        <m:ctrlPr>
                          <a:rPr lang="de-DE" i="1" dirty="0">
                            <a:latin typeface="Cambria Math" panose="02040503050406030204" pitchFamily="18" charset="0"/>
                            <a:ea typeface="Cambria Math" panose="02040503050406030204" pitchFamily="18" charset="0"/>
                          </a:rPr>
                        </m:ctrlPr>
                      </m:dPr>
                      <m:e>
                        <m:sSub>
                          <m:sSubPr>
                            <m:ctrlPr>
                              <a:rPr lang="de-DE" i="1" smtClean="0">
                                <a:solidFill>
                                  <a:schemeClr val="accent1"/>
                                </a:solidFill>
                                <a:latin typeface="Cambria Math" panose="02040503050406030204" pitchFamily="18" charset="0"/>
                                <a:ea typeface="Cambria Math" panose="02040503050406030204" pitchFamily="18" charset="0"/>
                              </a:rPr>
                            </m:ctrlPr>
                          </m:sSubPr>
                          <m:e>
                            <m:r>
                              <a:rPr lang="el-GR" i="1">
                                <a:solidFill>
                                  <a:schemeClr val="accent1"/>
                                </a:solidFill>
                                <a:latin typeface="Cambria Math" panose="02040503050406030204" pitchFamily="18" charset="0"/>
                                <a:ea typeface="Cambria Math" panose="02040503050406030204" pitchFamily="18" charset="0"/>
                              </a:rPr>
                              <m:t>𝜃</m:t>
                            </m:r>
                          </m:e>
                          <m:sub>
                            <m:r>
                              <a:rPr lang="de-DE" b="0" i="1" smtClean="0">
                                <a:solidFill>
                                  <a:schemeClr val="accent1"/>
                                </a:solidFill>
                                <a:latin typeface="Cambria Math" panose="02040503050406030204" pitchFamily="18" charset="0"/>
                                <a:ea typeface="Cambria Math" panose="02040503050406030204" pitchFamily="18" charset="0"/>
                              </a:rPr>
                              <m:t>2</m:t>
                            </m:r>
                          </m:sub>
                        </m:sSub>
                        <m:d>
                          <m:dPr>
                            <m:ctrlPr>
                              <a:rPr lang="de-DE" b="0" i="1" smtClean="0">
                                <a:solidFill>
                                  <a:schemeClr val="accent1"/>
                                </a:solidFill>
                                <a:latin typeface="Cambria Math" panose="02040503050406030204" pitchFamily="18" charset="0"/>
                                <a:ea typeface="Cambria Math" panose="02040503050406030204" pitchFamily="18" charset="0"/>
                              </a:rPr>
                            </m:ctrlPr>
                          </m:dPr>
                          <m:e>
                            <m:r>
                              <a:rPr lang="de-DE" b="0" i="1" smtClean="0">
                                <a:solidFill>
                                  <a:schemeClr val="accent1"/>
                                </a:solidFill>
                                <a:latin typeface="Cambria Math" panose="02040503050406030204" pitchFamily="18" charset="0"/>
                                <a:ea typeface="Cambria Math" panose="02040503050406030204" pitchFamily="18" charset="0"/>
                              </a:rPr>
                              <m:t>𝑋</m:t>
                            </m:r>
                          </m:e>
                        </m:d>
                      </m:e>
                    </m:d>
                    <m:r>
                      <a:rPr lang="de-DE" i="1">
                        <a:latin typeface="Cambria Math" panose="02040503050406030204" pitchFamily="18" charset="0"/>
                        <a:ea typeface="Cambria Math" panose="02040503050406030204" pitchFamily="18" charset="0"/>
                      </a:rPr>
                      <m:t>=</m:t>
                    </m:r>
                    <m:func>
                      <m:funcPr>
                        <m:ctrlPr>
                          <a:rPr lang="de-DE" i="1">
                            <a:latin typeface="Cambria Math" panose="02040503050406030204" pitchFamily="18" charset="0"/>
                            <a:ea typeface="Cambria Math" panose="02040503050406030204" pitchFamily="18" charset="0"/>
                          </a:rPr>
                        </m:ctrlPr>
                      </m:funcPr>
                      <m:fName>
                        <m:r>
                          <m:rPr>
                            <m:sty m:val="p"/>
                          </m:rPr>
                          <a:rPr lang="de-DE">
                            <a:latin typeface="Cambria Math" panose="02040503050406030204" pitchFamily="18" charset="0"/>
                            <a:ea typeface="Cambria Math" panose="02040503050406030204" pitchFamily="18" charset="0"/>
                          </a:rPr>
                          <m:t>exp</m:t>
                        </m:r>
                      </m:fName>
                      <m:e>
                        <m:d>
                          <m:dPr>
                            <m:ctrlPr>
                              <a:rPr lang="de-DE" i="1">
                                <a:latin typeface="Cambria Math" panose="02040503050406030204" pitchFamily="18" charset="0"/>
                                <a:ea typeface="Cambria Math" panose="02040503050406030204" pitchFamily="18" charset="0"/>
                              </a:rPr>
                            </m:ctrlPr>
                          </m:dPr>
                          <m:e>
                            <m:func>
                              <m:funcPr>
                                <m:ctrlPr>
                                  <a:rPr lang="de-DE" b="0" i="1" smtClean="0">
                                    <a:solidFill>
                                      <a:schemeClr val="accent1"/>
                                    </a:solidFill>
                                    <a:latin typeface="Cambria Math" panose="02040503050406030204" pitchFamily="18" charset="0"/>
                                    <a:ea typeface="Cambria Math" panose="02040503050406030204" pitchFamily="18" charset="0"/>
                                  </a:rPr>
                                </m:ctrlPr>
                              </m:funcPr>
                              <m:fName>
                                <m:r>
                                  <m:rPr>
                                    <m:sty m:val="p"/>
                                  </m:rPr>
                                  <a:rPr lang="de-DE" b="0" i="0" smtClean="0">
                                    <a:solidFill>
                                      <a:schemeClr val="accent1"/>
                                    </a:solidFill>
                                    <a:latin typeface="Cambria Math" panose="02040503050406030204" pitchFamily="18" charset="0"/>
                                    <a:ea typeface="Cambria Math" panose="02040503050406030204" pitchFamily="18" charset="0"/>
                                  </a:rPr>
                                  <m:t>ln</m:t>
                                </m:r>
                              </m:fName>
                              <m:e>
                                <m:r>
                                  <a:rPr lang="de-DE" b="0" i="1" smtClean="0">
                                    <a:solidFill>
                                      <a:schemeClr val="accent1"/>
                                    </a:solidFill>
                                    <a:latin typeface="Cambria Math" panose="02040503050406030204" pitchFamily="18" charset="0"/>
                                    <a:ea typeface="Cambria Math" panose="02040503050406030204" pitchFamily="18" charset="0"/>
                                  </a:rPr>
                                  <m:t>2</m:t>
                                </m:r>
                              </m:e>
                            </m:func>
                          </m:e>
                        </m:d>
                      </m:e>
                    </m:func>
                    <m:r>
                      <a:rPr lang="de-DE" b="0" i="1" smtClean="0">
                        <a:latin typeface="Cambria Math" panose="02040503050406030204" pitchFamily="18" charset="0"/>
                        <a:ea typeface="Cambria Math" panose="02040503050406030204" pitchFamily="18" charset="0"/>
                      </a:rPr>
                      <m:t>=2</m:t>
                    </m:r>
                  </m:oMath>
                </a14:m>
                <a:endParaRPr lang="en-GB" dirty="0">
                  <a:ea typeface="Cambria Math" panose="02040503050406030204" pitchFamily="18" charset="0"/>
                </a:endParaRPr>
              </a:p>
              <a:p>
                <a:pPr lvl="2"/>
                <a:r>
                  <a:rPr lang="en-GB" dirty="0">
                    <a:ea typeface="Cambria Math" panose="02040503050406030204" pitchFamily="18" charset="0"/>
                  </a:rPr>
                  <a:t>All other predicates and </a:t>
                </a:r>
                <a14:m>
                  <m:oMath xmlns:m="http://schemas.openxmlformats.org/officeDocument/2006/math">
                    <m:r>
                      <a:rPr lang="de-DE" i="1" smtClean="0">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el-GR"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1</m:t>
                        </m:r>
                      </m:sub>
                    </m:sSub>
                    <m:r>
                      <a:rPr lang="de-DE" b="0" i="1" smtClean="0">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el-GR" i="1">
                            <a:latin typeface="Cambria Math" panose="02040503050406030204" pitchFamily="18" charset="0"/>
                            <a:ea typeface="Cambria Math" panose="02040503050406030204" pitchFamily="18" charset="0"/>
                          </a:rPr>
                          <m:t>𝜃</m:t>
                        </m:r>
                      </m:e>
                      <m:sub>
                        <m:r>
                          <a:rPr lang="de-DE" b="0" i="1" smtClean="0">
                            <a:latin typeface="Cambria Math" panose="02040503050406030204" pitchFamily="18" charset="0"/>
                            <a:ea typeface="Cambria Math" panose="02040503050406030204" pitchFamily="18" charset="0"/>
                          </a:rPr>
                          <m:t>2</m:t>
                        </m:r>
                      </m:sub>
                    </m:sSub>
                  </m:oMath>
                </a14:m>
                <a:r>
                  <a:rPr lang="en-GB" dirty="0">
                    <a:ea typeface="Cambria Math" panose="02040503050406030204" pitchFamily="18" charset="0"/>
                  </a:rPr>
                  <a:t> are mapped to </a:t>
                </a:r>
                <a14:m>
                  <m:oMath xmlns:m="http://schemas.openxmlformats.org/officeDocument/2006/math">
                    <m:r>
                      <a:rPr lang="en-GB" i="1" dirty="0" smtClean="0">
                        <a:latin typeface="Cambria Math" panose="02040503050406030204" pitchFamily="18" charset="0"/>
                        <a:ea typeface="Cambria Math" panose="02040503050406030204" pitchFamily="18" charset="0"/>
                      </a:rPr>
                      <m:t>1</m:t>
                    </m:r>
                  </m:oMath>
                </a14:m>
                <a:r>
                  <a:rPr lang="en-GB" dirty="0">
                    <a:ea typeface="Cambria Math" panose="02040503050406030204" pitchFamily="18" charset="0"/>
                  </a:rPr>
                  <a:t> by both </a:t>
                </a:r>
                <a14:m>
                  <m:oMath xmlns:m="http://schemas.openxmlformats.org/officeDocument/2006/math">
                    <m:sSub>
                      <m:sSubPr>
                        <m:ctrlPr>
                          <a:rPr lang="de-DE" i="1" dirty="0">
                            <a:latin typeface="Cambria Math" panose="02040503050406030204" pitchFamily="18" charset="0"/>
                            <a:ea typeface="Cambria Math" panose="02040503050406030204" pitchFamily="18" charset="0"/>
                          </a:rPr>
                        </m:ctrlPr>
                      </m:sSubPr>
                      <m:e>
                        <m:r>
                          <a:rPr lang="en-GB"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𝑇</m:t>
                        </m:r>
                      </m:sub>
                    </m:sSub>
                    <m:r>
                      <a:rPr lang="de-DE" b="0" i="1" dirty="0" smtClean="0">
                        <a:latin typeface="Cambria Math" panose="02040503050406030204" pitchFamily="18" charset="0"/>
                        <a:ea typeface="Cambria Math" panose="02040503050406030204" pitchFamily="18" charset="0"/>
                      </a:rPr>
                      <m:t>,</m:t>
                    </m:r>
                    <m:sSub>
                      <m:sSubPr>
                        <m:ctrlPr>
                          <a:rPr lang="de-DE" b="0" i="1" dirty="0" smtClean="0">
                            <a:latin typeface="Cambria Math" panose="02040503050406030204" pitchFamily="18" charset="0"/>
                            <a:ea typeface="Cambria Math" panose="02040503050406030204" pitchFamily="18" charset="0"/>
                          </a:rPr>
                        </m:ctrlPr>
                      </m:sSubPr>
                      <m:e>
                        <m:r>
                          <a:rPr lang="de-DE" b="0" i="1" dirty="0" smtClean="0">
                            <a:latin typeface="Cambria Math" panose="02040503050406030204" pitchFamily="18" charset="0"/>
                            <a:ea typeface="Cambria Math" panose="02040503050406030204" pitchFamily="18" charset="0"/>
                          </a:rPr>
                          <m:t>𝑤</m:t>
                        </m:r>
                      </m:e>
                      <m:sub>
                        <m:r>
                          <a:rPr lang="de-DE" b="0" i="1" dirty="0" smtClean="0">
                            <a:latin typeface="Cambria Math" panose="02040503050406030204" pitchFamily="18" charset="0"/>
                            <a:ea typeface="Cambria Math" panose="02040503050406030204" pitchFamily="18" charset="0"/>
                          </a:rPr>
                          <m:t>𝐹</m:t>
                        </m:r>
                      </m:sub>
                    </m:sSub>
                  </m:oMath>
                </a14:m>
                <a:endParaRPr lang="en-GB" dirty="0">
                  <a:ea typeface="Cambria Math" panose="02040503050406030204" pitchFamily="18" charset="0"/>
                </a:endParaRPr>
              </a:p>
              <a:p>
                <a:pPr lvl="1"/>
                <a:endParaRPr lang="en-GB" dirty="0"/>
              </a:p>
            </p:txBody>
          </p:sp>
        </mc:Choice>
        <mc:Fallback xmlns="">
          <p:sp>
            <p:nvSpPr>
              <p:cNvPr id="3" name="Content Placeholder 2">
                <a:extLst>
                  <a:ext uri="{FF2B5EF4-FFF2-40B4-BE49-F238E27FC236}">
                    <a16:creationId xmlns:a16="http://schemas.microsoft.com/office/drawing/2014/main" id="{083B518F-1520-534C-BDC6-F5E0630251CC}"/>
                  </a:ext>
                </a:extLst>
              </p:cNvPr>
              <p:cNvSpPr>
                <a:spLocks noGrp="1" noRot="1" noChangeAspect="1" noMove="1" noResize="1" noEditPoints="1" noAdjustHandles="1" noChangeArrowheads="1" noChangeShapeType="1" noTextEdit="1"/>
              </p:cNvSpPr>
              <p:nvPr>
                <p:ph idx="1"/>
              </p:nvPr>
            </p:nvSpPr>
            <p:spPr>
              <a:blipFill>
                <a:blip r:embed="rId2"/>
                <a:stretch>
                  <a:fillRect l="-1436" t="-2687" b="-7164"/>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6EBCC3FD-03ED-5342-A80D-3593882EB779}"/>
              </a:ext>
            </a:extLst>
          </p:cNvPr>
          <p:cNvSpPr>
            <a:spLocks noGrp="1"/>
          </p:cNvSpPr>
          <p:nvPr>
            <p:ph type="sldNum" sz="quarter" idx="4"/>
          </p:nvPr>
        </p:nvSpPr>
        <p:spPr/>
        <p:txBody>
          <a:bodyPr/>
          <a:lstStyle/>
          <a:p>
            <a:fld id="{67C9959E-8E6B-B04C-9955-EA096F41CA7A}" type="slidenum">
              <a:rPr lang="en-GB" smtClean="0"/>
              <a:t>102</a:t>
            </a:fld>
            <a:endParaRPr lang="en-GB"/>
          </a:p>
        </p:txBody>
      </p:sp>
      <p:sp>
        <p:nvSpPr>
          <p:cNvPr id="5" name="Date Placeholder 4">
            <a:extLst>
              <a:ext uri="{FF2B5EF4-FFF2-40B4-BE49-F238E27FC236}">
                <a16:creationId xmlns:a16="http://schemas.microsoft.com/office/drawing/2014/main" id="{629AD1AA-D752-C242-B45B-267CACD44535}"/>
              </a:ext>
            </a:extLst>
          </p:cNvPr>
          <p:cNvSpPr>
            <a:spLocks noGrp="1"/>
          </p:cNvSpPr>
          <p:nvPr>
            <p:ph type="dt" sz="half" idx="2"/>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61FD9A45-E46B-1641-9425-1D215E7C6C30}"/>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20226509"/>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279F8A-9F54-4043-988A-AB31FE0F5A25}"/>
              </a:ext>
            </a:extLst>
          </p:cNvPr>
          <p:cNvSpPr>
            <a:spLocks noGrp="1"/>
          </p:cNvSpPr>
          <p:nvPr>
            <p:ph type="title"/>
          </p:nvPr>
        </p:nvSpPr>
        <p:spPr/>
        <p:txBody>
          <a:bodyPr/>
          <a:lstStyle/>
          <a:p>
            <a:r>
              <a:rPr lang="en-GB" dirty="0"/>
              <a:t>WFOMC Reduction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83B518F-1520-534C-BDC6-F5E0630251CC}"/>
                  </a:ext>
                </a:extLst>
              </p:cNvPr>
              <p:cNvSpPr>
                <a:spLocks noGrp="1"/>
              </p:cNvSpPr>
              <p:nvPr>
                <p:ph idx="1"/>
              </p:nvPr>
            </p:nvSpPr>
            <p:spPr/>
            <p:txBody>
              <a:bodyPr>
                <a:normAutofit/>
              </a:bodyPr>
              <a:lstStyle/>
              <a:p>
                <a:r>
                  <a:rPr lang="en-GB" dirty="0">
                    <a:ea typeface="Cambria Math" panose="02040503050406030204" pitchFamily="18" charset="0"/>
                  </a:rPr>
                  <a:t>Formally, given an MLN </a:t>
                </a:r>
                <a14:m>
                  <m:oMath xmlns:m="http://schemas.openxmlformats.org/officeDocument/2006/math">
                    <m:r>
                      <a:rPr lang="en-GB" i="1">
                        <a:latin typeface="Cambria Math" panose="02040503050406030204" pitchFamily="18" charset="0"/>
                        <a:ea typeface="Cambria Math" panose="02040503050406030204" pitchFamily="18" charset="0"/>
                      </a:rPr>
                      <m:t>𝛹</m:t>
                    </m:r>
                    <m:r>
                      <a:rPr lang="en-GB" i="1">
                        <a:latin typeface="Cambria Math" panose="02040503050406030204" pitchFamily="18" charset="0"/>
                        <a:ea typeface="Cambria Math" panose="02040503050406030204" pitchFamily="18" charset="0"/>
                      </a:rPr>
                      <m:t>=</m:t>
                    </m:r>
                    <m:sSubSup>
                      <m:sSubSupPr>
                        <m:ctrlPr>
                          <a:rPr lang="de-DE" b="0" i="1" smtClean="0">
                            <a:latin typeface="Cambria Math" panose="02040503050406030204" pitchFamily="18" charset="0"/>
                            <a:ea typeface="Cambria Math" panose="02040503050406030204" pitchFamily="18" charset="0"/>
                          </a:rPr>
                        </m:ctrlPr>
                      </m:sSubSupPr>
                      <m:e>
                        <m:d>
                          <m:dPr>
                            <m:begChr m:val="{"/>
                            <m:endChr m:val="}"/>
                            <m:ctrlPr>
                              <a:rPr lang="de-DE" b="0" i="1" smtClean="0">
                                <a:latin typeface="Cambria Math" panose="02040503050406030204" pitchFamily="18" charset="0"/>
                                <a:ea typeface="Cambria Math" panose="02040503050406030204" pitchFamily="18" charset="0"/>
                              </a:rPr>
                            </m:ctrlPr>
                          </m:dPr>
                          <m:e>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𝑤</m:t>
                                    </m:r>
                                  </m:e>
                                  <m:sub>
                                    <m:r>
                                      <a:rPr lang="en-GB" i="1">
                                        <a:latin typeface="Cambria Math" panose="02040503050406030204" pitchFamily="18" charset="0"/>
                                        <a:ea typeface="Cambria Math" panose="02040503050406030204" pitchFamily="18" charset="0"/>
                                      </a:rPr>
                                      <m:t>𝑖</m:t>
                                    </m:r>
                                  </m:sub>
                                </m:sSub>
                                <m:r>
                                  <a:rPr lang="en-GB" i="1">
                                    <a:latin typeface="Cambria Math" panose="02040503050406030204" pitchFamily="18" charset="0"/>
                                    <a:ea typeface="Cambria Math" panose="02040503050406030204" pitchFamily="18" charset="0"/>
                                  </a:rPr>
                                  <m:t>, </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𝜓</m:t>
                                    </m:r>
                                  </m:e>
                                  <m:sub>
                                    <m:r>
                                      <a:rPr lang="en-GB" i="1">
                                        <a:latin typeface="Cambria Math" panose="02040503050406030204" pitchFamily="18" charset="0"/>
                                        <a:ea typeface="Cambria Math" panose="02040503050406030204" pitchFamily="18" charset="0"/>
                                      </a:rPr>
                                      <m:t>𝑖</m:t>
                                    </m:r>
                                  </m:sub>
                                </m:sSub>
                              </m:e>
                            </m:d>
                          </m:e>
                        </m:d>
                      </m:e>
                      <m:sub>
                        <m:r>
                          <a:rPr lang="de-DE" b="0" i="1" smtClean="0">
                            <a:latin typeface="Cambria Math" panose="02040503050406030204" pitchFamily="18" charset="0"/>
                            <a:ea typeface="Cambria Math" panose="02040503050406030204" pitchFamily="18" charset="0"/>
                          </a:rPr>
                          <m:t>𝑖</m:t>
                        </m:r>
                        <m:r>
                          <a:rPr lang="de-DE" b="0" i="1" smtClean="0">
                            <a:latin typeface="Cambria Math" panose="02040503050406030204" pitchFamily="18" charset="0"/>
                            <a:ea typeface="Cambria Math" panose="02040503050406030204" pitchFamily="18" charset="0"/>
                          </a:rPr>
                          <m:t>=1</m:t>
                        </m:r>
                      </m:sub>
                      <m:sup>
                        <m:r>
                          <a:rPr lang="de-DE" b="0" i="1" smtClean="0">
                            <a:latin typeface="Cambria Math" panose="02040503050406030204" pitchFamily="18" charset="0"/>
                            <a:ea typeface="Cambria Math" panose="02040503050406030204" pitchFamily="18" charset="0"/>
                          </a:rPr>
                          <m:t>𝑛</m:t>
                        </m:r>
                      </m:sup>
                    </m:sSubSup>
                  </m:oMath>
                </a14:m>
                <a:endParaRPr lang="en-GB" dirty="0">
                  <a:ea typeface="Cambria Math" panose="02040503050406030204" pitchFamily="18" charset="0"/>
                </a:endParaRPr>
              </a:p>
              <a:p>
                <a:pPr lvl="1"/>
                <a:r>
                  <a:rPr lang="en-GB" dirty="0">
                    <a:ea typeface="Cambria Math" panose="02040503050406030204" pitchFamily="18" charset="0"/>
                  </a:rPr>
                  <a:t>Transform each weighted formula </a:t>
                </a:r>
                <a14:m>
                  <m:oMath xmlns:m="http://schemas.openxmlformats.org/officeDocument/2006/math">
                    <m:d>
                      <m:dPr>
                        <m:ctrlPr>
                          <a:rPr lang="en-GB" i="1" smtClean="0">
                            <a:latin typeface="Cambria Math" panose="02040503050406030204" pitchFamily="18" charset="0"/>
                            <a:ea typeface="Cambria Math" panose="02040503050406030204" pitchFamily="18" charset="0"/>
                          </a:rPr>
                        </m:ctrlPr>
                      </m:dPr>
                      <m:e>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𝑤</m:t>
                            </m:r>
                          </m:e>
                          <m:sub>
                            <m:r>
                              <a:rPr lang="en-GB" i="1" smtClean="0">
                                <a:latin typeface="Cambria Math" panose="02040503050406030204" pitchFamily="18" charset="0"/>
                                <a:ea typeface="Cambria Math" panose="02040503050406030204" pitchFamily="18" charset="0"/>
                              </a:rPr>
                              <m:t>𝑖</m:t>
                            </m:r>
                          </m:sub>
                        </m:sSub>
                        <m:r>
                          <a:rPr lang="en-GB" i="1" smtClean="0">
                            <a:latin typeface="Cambria Math" panose="02040503050406030204" pitchFamily="18" charset="0"/>
                            <a:ea typeface="Cambria Math" panose="02040503050406030204" pitchFamily="18" charset="0"/>
                          </a:rPr>
                          <m:t>, </m:t>
                        </m:r>
                        <m:sSub>
                          <m:sSubPr>
                            <m:ctrlPr>
                              <a:rPr lang="en-GB"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𝜓</m:t>
                            </m:r>
                          </m:e>
                          <m:sub>
                            <m:r>
                              <a:rPr lang="en-GB" i="1" smtClean="0">
                                <a:latin typeface="Cambria Math" panose="02040503050406030204" pitchFamily="18" charset="0"/>
                                <a:ea typeface="Cambria Math" panose="02040503050406030204" pitchFamily="18" charset="0"/>
                              </a:rPr>
                              <m:t>𝑖</m:t>
                            </m:r>
                          </m:sub>
                        </m:sSub>
                      </m:e>
                    </m:d>
                  </m:oMath>
                </a14:m>
                <a:r>
                  <a:rPr lang="en-GB" dirty="0">
                    <a:ea typeface="Cambria Math" panose="02040503050406030204" pitchFamily="18" charset="0"/>
                  </a:rPr>
                  <a:t> into an FOL-DC formula</a:t>
                </a:r>
              </a:p>
              <a:p>
                <a:pPr marL="457200" lvl="1" indent="0">
                  <a:buNone/>
                </a:pPr>
                <a14:m>
                  <m:oMathPara xmlns:m="http://schemas.openxmlformats.org/officeDocument/2006/math">
                    <m:oMathParaPr>
                      <m:jc m:val="centerGroup"/>
                    </m:oMathParaPr>
                    <m:oMath xmlns:m="http://schemas.openxmlformats.org/officeDocument/2006/math">
                      <m:r>
                        <a:rPr lang="en-GB" i="1" smtClean="0">
                          <a:solidFill>
                            <a:schemeClr val="accent1"/>
                          </a:solidFill>
                          <a:latin typeface="Cambria Math" panose="02040503050406030204" pitchFamily="18" charset="0"/>
                          <a:ea typeface="Cambria Math" panose="02040503050406030204" pitchFamily="18" charset="0"/>
                        </a:rPr>
                        <m:t>∀</m:t>
                      </m:r>
                      <m:sSub>
                        <m:sSubPr>
                          <m:ctrlPr>
                            <a:rPr lang="en-GB" b="0" i="1" smtClean="0">
                              <a:solidFill>
                                <a:schemeClr val="accent1"/>
                              </a:solidFill>
                              <a:latin typeface="Cambria Math" panose="02040503050406030204" pitchFamily="18" charset="0"/>
                              <a:ea typeface="Cambria Math" panose="02040503050406030204" pitchFamily="18" charset="0"/>
                            </a:rPr>
                          </m:ctrlPr>
                        </m:sSubPr>
                        <m:e>
                          <m:r>
                            <a:rPr lang="en-GB" b="1" i="1" smtClean="0">
                              <a:solidFill>
                                <a:schemeClr val="accent1"/>
                              </a:solidFill>
                              <a:latin typeface="Cambria Math" panose="02040503050406030204" pitchFamily="18" charset="0"/>
                              <a:ea typeface="Cambria Math" panose="02040503050406030204" pitchFamily="18" charset="0"/>
                            </a:rPr>
                            <m:t>𝑿</m:t>
                          </m:r>
                        </m:e>
                        <m:sub>
                          <m:r>
                            <a:rPr lang="en-GB" b="0" i="1" smtClean="0">
                              <a:solidFill>
                                <a:schemeClr val="accent1"/>
                              </a:solidFill>
                              <a:latin typeface="Cambria Math" panose="02040503050406030204" pitchFamily="18" charset="0"/>
                              <a:ea typeface="Cambria Math" panose="02040503050406030204" pitchFamily="18" charset="0"/>
                            </a:rPr>
                            <m:t>𝑖</m:t>
                          </m:r>
                        </m:sub>
                      </m:sSub>
                      <m:r>
                        <a:rPr lang="en-GB" b="0" i="1" smtClean="0">
                          <a:solidFill>
                            <a:schemeClr val="accent1"/>
                          </a:solidFill>
                          <a:latin typeface="Cambria Math" panose="02040503050406030204" pitchFamily="18" charset="0"/>
                          <a:ea typeface="Cambria Math" panose="02040503050406030204" pitchFamily="18" charset="0"/>
                        </a:rPr>
                        <m:t>,</m:t>
                      </m:r>
                      <m:r>
                        <a:rPr lang="en-GB" b="0" i="1" smtClean="0">
                          <a:solidFill>
                            <a:schemeClr val="accent1"/>
                          </a:solidFill>
                          <a:latin typeface="Cambria Math" panose="02040503050406030204" pitchFamily="18" charset="0"/>
                          <a:ea typeface="Cambria Math" panose="02040503050406030204" pitchFamily="18" charset="0"/>
                        </a:rPr>
                        <m:t>𝑐</m:t>
                      </m:r>
                      <m:sSub>
                        <m:sSubPr>
                          <m:ctrlPr>
                            <a:rPr lang="en-GB" b="0" i="1" smtClean="0">
                              <a:solidFill>
                                <a:schemeClr val="accent1"/>
                              </a:solidFill>
                              <a:latin typeface="Cambria Math" panose="02040503050406030204" pitchFamily="18" charset="0"/>
                              <a:ea typeface="Cambria Math" panose="02040503050406030204" pitchFamily="18" charset="0"/>
                            </a:rPr>
                          </m:ctrlPr>
                        </m:sSubPr>
                        <m:e>
                          <m:r>
                            <a:rPr lang="en-GB" b="0" i="1" smtClean="0">
                              <a:solidFill>
                                <a:schemeClr val="accent1"/>
                              </a:solidFill>
                              <a:latin typeface="Cambria Math" panose="02040503050406030204" pitchFamily="18" charset="0"/>
                              <a:ea typeface="Cambria Math" panose="02040503050406030204" pitchFamily="18" charset="0"/>
                            </a:rPr>
                            <m:t>𝑠</m:t>
                          </m:r>
                        </m:e>
                        <m:sub>
                          <m:r>
                            <a:rPr lang="en-GB" b="0" i="1" smtClean="0">
                              <a:solidFill>
                                <a:schemeClr val="accent1"/>
                              </a:solidFill>
                              <a:latin typeface="Cambria Math" panose="02040503050406030204" pitchFamily="18" charset="0"/>
                              <a:ea typeface="Cambria Math" panose="02040503050406030204" pitchFamily="18" charset="0"/>
                            </a:rPr>
                            <m:t>𝑖</m:t>
                          </m:r>
                        </m:sub>
                      </m:sSub>
                      <m:r>
                        <a:rPr lang="en-GB" b="0" i="1" smtClean="0">
                          <a:solidFill>
                            <a:schemeClr val="accent1"/>
                          </a:solidFill>
                          <a:latin typeface="Cambria Math" panose="02040503050406030204" pitchFamily="18" charset="0"/>
                          <a:ea typeface="Cambria Math" panose="02040503050406030204" pitchFamily="18" charset="0"/>
                        </a:rPr>
                        <m:t> :</m:t>
                      </m:r>
                      <m:sSub>
                        <m:sSubPr>
                          <m:ctrlPr>
                            <a:rPr lang="en-GB" i="1" smtClean="0">
                              <a:solidFill>
                                <a:schemeClr val="accent1"/>
                              </a:solidFill>
                              <a:latin typeface="Cambria Math" panose="02040503050406030204" pitchFamily="18" charset="0"/>
                              <a:ea typeface="Cambria Math" panose="02040503050406030204" pitchFamily="18" charset="0"/>
                            </a:rPr>
                          </m:ctrlPr>
                        </m:sSubPr>
                        <m:e>
                          <m:r>
                            <a:rPr lang="en-GB" i="1" smtClean="0">
                              <a:solidFill>
                                <a:schemeClr val="accent1"/>
                              </a:solidFill>
                              <a:latin typeface="Cambria Math" panose="02040503050406030204" pitchFamily="18" charset="0"/>
                              <a:ea typeface="Cambria Math" panose="02040503050406030204" pitchFamily="18" charset="0"/>
                            </a:rPr>
                            <m:t>𝜃</m:t>
                          </m:r>
                        </m:e>
                        <m:sub>
                          <m:r>
                            <a:rPr lang="en-GB" i="1" smtClean="0">
                              <a:solidFill>
                                <a:schemeClr val="accent1"/>
                              </a:solidFill>
                              <a:latin typeface="Cambria Math" panose="02040503050406030204" pitchFamily="18" charset="0"/>
                              <a:ea typeface="Cambria Math" panose="02040503050406030204" pitchFamily="18" charset="0"/>
                            </a:rPr>
                            <m:t>𝑖</m:t>
                          </m:r>
                        </m:sub>
                      </m:sSub>
                      <m:d>
                        <m:dPr>
                          <m:ctrlPr>
                            <a:rPr lang="en-GB" b="0" i="1" smtClean="0">
                              <a:solidFill>
                                <a:schemeClr val="accent1"/>
                              </a:solidFill>
                              <a:latin typeface="Cambria Math" panose="02040503050406030204" pitchFamily="18" charset="0"/>
                              <a:ea typeface="Cambria Math" panose="02040503050406030204" pitchFamily="18" charset="0"/>
                            </a:rPr>
                          </m:ctrlPr>
                        </m:dPr>
                        <m:e>
                          <m:sSub>
                            <m:sSubPr>
                              <m:ctrlPr>
                                <a:rPr lang="en-GB" i="1" smtClean="0">
                                  <a:solidFill>
                                    <a:schemeClr val="accent1"/>
                                  </a:solidFill>
                                  <a:latin typeface="Cambria Math" panose="02040503050406030204" pitchFamily="18" charset="0"/>
                                  <a:ea typeface="Cambria Math" panose="02040503050406030204" pitchFamily="18" charset="0"/>
                                </a:rPr>
                              </m:ctrlPr>
                            </m:sSubPr>
                            <m:e>
                              <m:r>
                                <a:rPr lang="en-GB" b="1" i="1" smtClean="0">
                                  <a:solidFill>
                                    <a:schemeClr val="accent1"/>
                                  </a:solidFill>
                                  <a:latin typeface="Cambria Math" panose="02040503050406030204" pitchFamily="18" charset="0"/>
                                  <a:ea typeface="Cambria Math" panose="02040503050406030204" pitchFamily="18" charset="0"/>
                                </a:rPr>
                                <m:t>𝑿</m:t>
                              </m:r>
                            </m:e>
                            <m:sub>
                              <m:r>
                                <a:rPr lang="en-GB" i="1" smtClean="0">
                                  <a:solidFill>
                                    <a:schemeClr val="accent1"/>
                                  </a:solidFill>
                                  <a:latin typeface="Cambria Math" panose="02040503050406030204" pitchFamily="18" charset="0"/>
                                  <a:ea typeface="Cambria Math" panose="02040503050406030204" pitchFamily="18" charset="0"/>
                                </a:rPr>
                                <m:t>𝑖</m:t>
                              </m:r>
                            </m:sub>
                          </m:sSub>
                        </m:e>
                      </m:d>
                      <m:r>
                        <a:rPr lang="en-GB" i="1" smtClean="0">
                          <a:solidFill>
                            <a:schemeClr val="accent1"/>
                          </a:solidFill>
                          <a:latin typeface="Cambria Math" panose="02040503050406030204" pitchFamily="18" charset="0"/>
                          <a:ea typeface="Cambria Math" panose="02040503050406030204" pitchFamily="18" charset="0"/>
                        </a:rPr>
                        <m:t>⇔</m:t>
                      </m:r>
                      <m:sSub>
                        <m:sSubPr>
                          <m:ctrlPr>
                            <a:rPr lang="en-GB" i="1" smtClean="0">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𝜓</m:t>
                          </m:r>
                        </m:e>
                        <m:sub>
                          <m:r>
                            <a:rPr lang="en-GB" i="1" smtClean="0">
                              <a:solidFill>
                                <a:schemeClr val="accent1"/>
                              </a:solidFill>
                              <a:latin typeface="Cambria Math" panose="02040503050406030204" pitchFamily="18" charset="0"/>
                              <a:ea typeface="Cambria Math" panose="02040503050406030204" pitchFamily="18" charset="0"/>
                            </a:rPr>
                            <m:t>𝑖</m:t>
                          </m:r>
                        </m:sub>
                      </m:sSub>
                    </m:oMath>
                  </m:oMathPara>
                </a14:m>
                <a:endParaRPr lang="en-GB" dirty="0">
                  <a:ea typeface="Cambria Math" panose="02040503050406030204" pitchFamily="18" charset="0"/>
                </a:endParaRPr>
              </a:p>
              <a:p>
                <a:pPr lvl="1"/>
                <a:r>
                  <a:rPr lang="en-GB" dirty="0">
                    <a:ea typeface="Cambria Math" panose="02040503050406030204" pitchFamily="18" charset="0"/>
                  </a:rPr>
                  <a:t>where</a:t>
                </a:r>
              </a:p>
              <a:p>
                <a:pPr lvl="2"/>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b="1" i="1" smtClean="0">
                            <a:latin typeface="Cambria Math" panose="02040503050406030204" pitchFamily="18" charset="0"/>
                            <a:ea typeface="Cambria Math" panose="02040503050406030204" pitchFamily="18" charset="0"/>
                          </a:rPr>
                          <m:t>𝑿</m:t>
                        </m:r>
                      </m:e>
                      <m:sub>
                        <m:r>
                          <a:rPr lang="en-GB" i="1" smtClean="0">
                            <a:latin typeface="Cambria Math" panose="02040503050406030204" pitchFamily="18" charset="0"/>
                            <a:ea typeface="Cambria Math" panose="02040503050406030204" pitchFamily="18" charset="0"/>
                          </a:rPr>
                          <m:t>𝑖</m:t>
                        </m:r>
                      </m:sub>
                    </m:sSub>
                  </m:oMath>
                </a14:m>
                <a:r>
                  <a:rPr lang="en-GB" dirty="0">
                    <a:ea typeface="Cambria Math" panose="02040503050406030204" pitchFamily="18" charset="0"/>
                  </a:rPr>
                  <a:t> are the free variables in </a:t>
                </a:r>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𝜓</m:t>
                        </m:r>
                      </m:e>
                      <m:sub>
                        <m:r>
                          <a:rPr lang="en-GB" i="1" smtClean="0">
                            <a:latin typeface="Cambria Math" panose="02040503050406030204" pitchFamily="18" charset="0"/>
                            <a:ea typeface="Cambria Math" panose="02040503050406030204" pitchFamily="18" charset="0"/>
                          </a:rPr>
                          <m:t>𝑖</m:t>
                        </m:r>
                      </m:sub>
                    </m:sSub>
                  </m:oMath>
                </a14:m>
                <a:endParaRPr lang="en-GB" dirty="0">
                  <a:ea typeface="Cambria Math" panose="02040503050406030204" pitchFamily="18" charset="0"/>
                </a:endParaRPr>
              </a:p>
              <a:p>
                <a:pPr lvl="2"/>
                <a14:m>
                  <m:oMath xmlns:m="http://schemas.openxmlformats.org/officeDocument/2006/math">
                    <m:r>
                      <a:rPr lang="en-GB" i="1" smtClean="0">
                        <a:latin typeface="Cambria Math" panose="02040503050406030204" pitchFamily="18" charset="0"/>
                        <a:ea typeface="Cambria Math" panose="02040503050406030204" pitchFamily="18" charset="0"/>
                      </a:rPr>
                      <m:t>𝑐</m:t>
                    </m:r>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𝑠</m:t>
                        </m:r>
                      </m:e>
                      <m:sub>
                        <m:r>
                          <a:rPr lang="en-GB" i="1" smtClean="0">
                            <a:latin typeface="Cambria Math" panose="02040503050406030204" pitchFamily="18" charset="0"/>
                            <a:ea typeface="Cambria Math" panose="02040503050406030204" pitchFamily="18" charset="0"/>
                          </a:rPr>
                          <m:t>𝑖</m:t>
                        </m:r>
                      </m:sub>
                    </m:sSub>
                  </m:oMath>
                </a14:m>
                <a:r>
                  <a:rPr lang="en-GB" dirty="0">
                    <a:ea typeface="Cambria Math" panose="02040503050406030204" pitchFamily="18" charset="0"/>
                  </a:rPr>
                  <a:t> is the constraint set that enforces the domain constraints as given by the MLN</a:t>
                </a:r>
              </a:p>
              <a:p>
                <a:pPr lvl="2"/>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𝜃</m:t>
                        </m:r>
                      </m:e>
                      <m:sub>
                        <m:r>
                          <a:rPr lang="en-GB" i="1" smtClean="0">
                            <a:latin typeface="Cambria Math" panose="02040503050406030204" pitchFamily="18" charset="0"/>
                            <a:ea typeface="Cambria Math" panose="02040503050406030204" pitchFamily="18" charset="0"/>
                          </a:rPr>
                          <m:t>𝑖</m:t>
                        </m:r>
                      </m:sub>
                    </m:sSub>
                    <m:d>
                      <m:dPr>
                        <m:ctrlPr>
                          <a:rPr lang="en-GB" i="1" smtClean="0">
                            <a:latin typeface="Cambria Math" panose="02040503050406030204" pitchFamily="18" charset="0"/>
                            <a:ea typeface="Cambria Math" panose="02040503050406030204" pitchFamily="18" charset="0"/>
                          </a:rPr>
                        </m:ctrlPr>
                      </m:dPr>
                      <m:e>
                        <m:sSub>
                          <m:sSubPr>
                            <m:ctrlPr>
                              <a:rPr lang="en-GB" i="1" smtClean="0">
                                <a:latin typeface="Cambria Math" panose="02040503050406030204" pitchFamily="18" charset="0"/>
                                <a:ea typeface="Cambria Math" panose="02040503050406030204" pitchFamily="18" charset="0"/>
                              </a:rPr>
                            </m:ctrlPr>
                          </m:sSubPr>
                          <m:e>
                            <m:r>
                              <a:rPr lang="en-GB" b="1" i="1" smtClean="0">
                                <a:latin typeface="Cambria Math" panose="02040503050406030204" pitchFamily="18" charset="0"/>
                                <a:ea typeface="Cambria Math" panose="02040503050406030204" pitchFamily="18" charset="0"/>
                              </a:rPr>
                              <m:t>𝑿</m:t>
                            </m:r>
                          </m:e>
                          <m:sub>
                            <m:r>
                              <a:rPr lang="en-GB" i="1" smtClean="0">
                                <a:latin typeface="Cambria Math" panose="02040503050406030204" pitchFamily="18" charset="0"/>
                                <a:ea typeface="Cambria Math" panose="02040503050406030204" pitchFamily="18" charset="0"/>
                              </a:rPr>
                              <m:t>𝑖</m:t>
                            </m:r>
                          </m:sub>
                        </m:sSub>
                      </m:e>
                    </m:d>
                  </m:oMath>
                </a14:m>
                <a:r>
                  <a:rPr lang="en-GB" dirty="0">
                    <a:ea typeface="Cambria Math" panose="02040503050406030204" pitchFamily="18" charset="0"/>
                  </a:rPr>
                  <a:t> is a new predicate containing all free variables of </a:t>
                </a:r>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𝜓</m:t>
                        </m:r>
                      </m:e>
                      <m:sub>
                        <m:r>
                          <a:rPr lang="en-GB" i="1" smtClean="0">
                            <a:latin typeface="Cambria Math" panose="02040503050406030204" pitchFamily="18" charset="0"/>
                            <a:ea typeface="Cambria Math" panose="02040503050406030204" pitchFamily="18" charset="0"/>
                          </a:rPr>
                          <m:t>𝑖</m:t>
                        </m:r>
                      </m:sub>
                    </m:sSub>
                  </m:oMath>
                </a14:m>
                <a:endParaRPr lang="en-GB" dirty="0">
                  <a:ea typeface="Cambria Math" panose="02040503050406030204" pitchFamily="18" charset="0"/>
                </a:endParaRPr>
              </a:p>
              <a:p>
                <a:pPr lvl="1"/>
                <a:r>
                  <a:rPr lang="en-GB" dirty="0">
                    <a:ea typeface="Cambria Math" panose="02040503050406030204" pitchFamily="18" charset="0"/>
                  </a:rPr>
                  <a:t>Specify weight functions </a:t>
                </a:r>
                <a14:m>
                  <m:oMath xmlns:m="http://schemas.openxmlformats.org/officeDocument/2006/math">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𝑤</m:t>
                        </m:r>
                      </m:e>
                      <m:sub>
                        <m:r>
                          <a:rPr lang="en-GB" b="0" i="1" smtClean="0">
                            <a:latin typeface="Cambria Math" panose="02040503050406030204" pitchFamily="18" charset="0"/>
                            <a:ea typeface="Cambria Math" panose="02040503050406030204" pitchFamily="18" charset="0"/>
                          </a:rPr>
                          <m:t>𝑇</m:t>
                        </m:r>
                      </m:sub>
                    </m:sSub>
                    <m:r>
                      <a:rPr lang="en-GB" b="0" i="1"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𝑤</m:t>
                        </m:r>
                      </m:e>
                      <m:sub>
                        <m:r>
                          <a:rPr lang="en-GB" b="0" i="1" smtClean="0">
                            <a:latin typeface="Cambria Math" panose="02040503050406030204" pitchFamily="18" charset="0"/>
                            <a:ea typeface="Cambria Math" panose="02040503050406030204" pitchFamily="18" charset="0"/>
                          </a:rPr>
                          <m:t>𝐹</m:t>
                        </m:r>
                      </m:sub>
                    </m:sSub>
                  </m:oMath>
                </a14:m>
                <a:r>
                  <a:rPr lang="en-GB" dirty="0">
                    <a:ea typeface="Cambria Math" panose="02040503050406030204" pitchFamily="18" charset="0"/>
                  </a:rPr>
                  <a:t> such that for each</a:t>
                </a:r>
              </a:p>
              <a:p>
                <a:pPr lvl="2"/>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𝑤</m:t>
                        </m:r>
                      </m:e>
                      <m:sub>
                        <m:r>
                          <a:rPr lang="en-GB" i="1" smtClean="0">
                            <a:latin typeface="Cambria Math" panose="02040503050406030204" pitchFamily="18" charset="0"/>
                            <a:ea typeface="Cambria Math" panose="02040503050406030204" pitchFamily="18" charset="0"/>
                          </a:rPr>
                          <m:t>𝑇</m:t>
                        </m:r>
                      </m:sub>
                    </m:sSub>
                    <m:d>
                      <m:dPr>
                        <m:ctrlPr>
                          <a:rPr lang="en-GB" i="1" smtClean="0">
                            <a:latin typeface="Cambria Math" panose="02040503050406030204" pitchFamily="18" charset="0"/>
                            <a:ea typeface="Cambria Math" panose="02040503050406030204" pitchFamily="18" charset="0"/>
                          </a:rPr>
                        </m:ctrlPr>
                      </m:dPr>
                      <m:e>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𝜃</m:t>
                            </m:r>
                          </m:e>
                          <m:sub>
                            <m:r>
                              <a:rPr lang="en-GB" b="0" i="1" smtClean="0">
                                <a:latin typeface="Cambria Math" panose="02040503050406030204" pitchFamily="18" charset="0"/>
                                <a:ea typeface="Cambria Math" panose="02040503050406030204" pitchFamily="18" charset="0"/>
                              </a:rPr>
                              <m:t>𝑖</m:t>
                            </m:r>
                          </m:sub>
                        </m:sSub>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𝑿</m:t>
                                </m:r>
                              </m:e>
                              <m:sub>
                                <m:r>
                                  <a:rPr lang="en-GB" i="1">
                                    <a:latin typeface="Cambria Math" panose="02040503050406030204" pitchFamily="18" charset="0"/>
                                    <a:ea typeface="Cambria Math" panose="02040503050406030204" pitchFamily="18" charset="0"/>
                                  </a:rPr>
                                  <m:t>𝑖</m:t>
                                </m:r>
                              </m:sub>
                            </m:sSub>
                          </m:e>
                        </m:d>
                      </m:e>
                    </m:d>
                    <m:r>
                      <a:rPr lang="en-GB" b="0" i="1" smtClean="0">
                        <a:latin typeface="Cambria Math" panose="02040503050406030204" pitchFamily="18" charset="0"/>
                        <a:ea typeface="Cambria Math" panose="02040503050406030204" pitchFamily="18" charset="0"/>
                      </a:rPr>
                      <m:t>=</m:t>
                    </m:r>
                    <m:func>
                      <m:funcPr>
                        <m:ctrlPr>
                          <a:rPr lang="en-GB" i="1" smtClean="0">
                            <a:latin typeface="Cambria Math" panose="02040503050406030204" pitchFamily="18" charset="0"/>
                            <a:ea typeface="Cambria Math" panose="02040503050406030204" pitchFamily="18" charset="0"/>
                          </a:rPr>
                        </m:ctrlPr>
                      </m:funcPr>
                      <m:fName>
                        <m:r>
                          <m:rPr>
                            <m:sty m:val="p"/>
                          </m:rPr>
                          <a:rPr lang="en-GB" smtClean="0">
                            <a:latin typeface="Cambria Math" panose="02040503050406030204" pitchFamily="18" charset="0"/>
                            <a:ea typeface="Cambria Math" panose="02040503050406030204" pitchFamily="18" charset="0"/>
                          </a:rPr>
                          <m:t>exp</m:t>
                        </m:r>
                      </m:fName>
                      <m:e>
                        <m:d>
                          <m:dPr>
                            <m:ctrlPr>
                              <a:rPr lang="en-GB" i="1" smtClean="0">
                                <a:latin typeface="Cambria Math" panose="02040503050406030204" pitchFamily="18" charset="0"/>
                                <a:ea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𝑤</m:t>
                                </m:r>
                              </m:e>
                              <m:sub>
                                <m:r>
                                  <a:rPr lang="en-GB" b="0" i="1" smtClean="0">
                                    <a:latin typeface="Cambria Math" panose="02040503050406030204" pitchFamily="18" charset="0"/>
                                    <a:ea typeface="Cambria Math" panose="02040503050406030204" pitchFamily="18" charset="0"/>
                                  </a:rPr>
                                  <m:t>𝑖</m:t>
                                </m:r>
                              </m:sub>
                            </m:sSub>
                          </m:e>
                        </m:d>
                      </m:e>
                    </m:func>
                  </m:oMath>
                </a14:m>
                <a:endParaRPr lang="en-GB" dirty="0">
                  <a:ea typeface="Cambria Math" panose="02040503050406030204" pitchFamily="18" charset="0"/>
                </a:endParaRPr>
              </a:p>
              <a:p>
                <a:pPr lvl="2"/>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𝑤</m:t>
                        </m:r>
                      </m:e>
                      <m:sub>
                        <m:r>
                          <a:rPr lang="en-GB" i="1" smtClean="0">
                            <a:latin typeface="Cambria Math" panose="02040503050406030204" pitchFamily="18" charset="0"/>
                            <a:ea typeface="Cambria Math" panose="02040503050406030204" pitchFamily="18" charset="0"/>
                          </a:rPr>
                          <m:t>𝑇</m:t>
                        </m:r>
                      </m:sub>
                    </m:sSub>
                    <m:d>
                      <m:dPr>
                        <m:ctrlPr>
                          <a:rPr lang="en-GB" b="0" i="1" smtClean="0">
                            <a:latin typeface="Cambria Math" panose="02040503050406030204" pitchFamily="18" charset="0"/>
                            <a:ea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𝑝</m:t>
                            </m:r>
                          </m:e>
                          <m:sub>
                            <m:r>
                              <a:rPr lang="en-GB" b="0" i="1" smtClean="0">
                                <a:latin typeface="Cambria Math" panose="02040503050406030204" pitchFamily="18" charset="0"/>
                                <a:ea typeface="Cambria Math" panose="02040503050406030204" pitchFamily="18" charset="0"/>
                              </a:rPr>
                              <m:t>𝑖</m:t>
                            </m:r>
                          </m:sub>
                        </m:sSub>
                      </m:e>
                    </m:d>
                    <m:r>
                      <a:rPr lang="en-GB" b="0" i="1" smtClean="0">
                        <a:latin typeface="Cambria Math" panose="02040503050406030204" pitchFamily="18" charset="0"/>
                        <a:ea typeface="Cambria Math" panose="02040503050406030204" pitchFamily="18" charset="0"/>
                      </a:rPr>
                      <m:t>=1</m:t>
                    </m:r>
                  </m:oMath>
                </a14:m>
                <a:r>
                  <a:rPr lang="en-GB" dirty="0">
                    <a:ea typeface="Cambria Math" panose="02040503050406030204" pitchFamily="18" charset="0"/>
                  </a:rPr>
                  <a:t> for all predicates </a:t>
                </a:r>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𝑝</m:t>
                        </m:r>
                      </m:e>
                      <m:sub>
                        <m:r>
                          <a:rPr lang="en-GB" i="1" smtClean="0">
                            <a:latin typeface="Cambria Math" panose="02040503050406030204" pitchFamily="18" charset="0"/>
                            <a:ea typeface="Cambria Math" panose="02040503050406030204" pitchFamily="18" charset="0"/>
                          </a:rPr>
                          <m:t>𝑖</m:t>
                        </m:r>
                      </m:sub>
                    </m:sSub>
                  </m:oMath>
                </a14:m>
                <a:r>
                  <a:rPr lang="en-GB" dirty="0">
                    <a:ea typeface="Cambria Math" panose="02040503050406030204" pitchFamily="18" charset="0"/>
                  </a:rPr>
                  <a:t> occurring in </a:t>
                </a:r>
                <a14:m>
                  <m:oMath xmlns:m="http://schemas.openxmlformats.org/officeDocument/2006/math">
                    <m:r>
                      <a:rPr lang="en-GB" i="1">
                        <a:latin typeface="Cambria Math" panose="02040503050406030204" pitchFamily="18" charset="0"/>
                        <a:ea typeface="Cambria Math" panose="02040503050406030204" pitchFamily="18" charset="0"/>
                      </a:rPr>
                      <m:t>𝛹</m:t>
                    </m:r>
                  </m:oMath>
                </a14:m>
                <a:endParaRPr lang="en-GB" dirty="0">
                  <a:ea typeface="Cambria Math" panose="02040503050406030204" pitchFamily="18" charset="0"/>
                </a:endParaRPr>
              </a:p>
              <a:p>
                <a:pPr lvl="2"/>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𝑤</m:t>
                        </m:r>
                      </m:e>
                      <m:sub>
                        <m:r>
                          <a:rPr lang="en-GB" b="0" i="1" smtClean="0">
                            <a:latin typeface="Cambria Math" panose="02040503050406030204" pitchFamily="18" charset="0"/>
                            <a:ea typeface="Cambria Math" panose="02040503050406030204" pitchFamily="18" charset="0"/>
                          </a:rPr>
                          <m:t>𝐹</m:t>
                        </m:r>
                      </m:sub>
                    </m:sSub>
                    <m:d>
                      <m:dPr>
                        <m:ctrlPr>
                          <a:rPr lang="en-GB" i="1" smtClean="0">
                            <a:latin typeface="Cambria Math" panose="02040503050406030204" pitchFamily="18" charset="0"/>
                            <a:ea typeface="Cambria Math" panose="02040503050406030204" pitchFamily="18" charset="0"/>
                          </a:rPr>
                        </m:ctrlPr>
                      </m:dPr>
                      <m:e>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𝜃</m:t>
                            </m:r>
                          </m:e>
                          <m:sub>
                            <m:r>
                              <a:rPr lang="en-GB" b="0" i="1" smtClean="0">
                                <a:latin typeface="Cambria Math" panose="02040503050406030204" pitchFamily="18" charset="0"/>
                                <a:ea typeface="Cambria Math" panose="02040503050406030204" pitchFamily="18" charset="0"/>
                              </a:rPr>
                              <m:t>𝑖</m:t>
                            </m:r>
                          </m:sub>
                        </m:sSub>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𝑿</m:t>
                                </m:r>
                              </m:e>
                              <m:sub>
                                <m:r>
                                  <a:rPr lang="en-GB" i="1">
                                    <a:latin typeface="Cambria Math" panose="02040503050406030204" pitchFamily="18" charset="0"/>
                                    <a:ea typeface="Cambria Math" panose="02040503050406030204" pitchFamily="18" charset="0"/>
                                  </a:rPr>
                                  <m:t>𝑖</m:t>
                                </m:r>
                              </m:sub>
                            </m:sSub>
                          </m:e>
                        </m:d>
                      </m:e>
                    </m:d>
                    <m:r>
                      <a:rPr lang="en-GB" b="0" i="1" smtClean="0">
                        <a:latin typeface="Cambria Math" panose="02040503050406030204" pitchFamily="18" charset="0"/>
                        <a:ea typeface="Cambria Math" panose="02040503050406030204" pitchFamily="18" charset="0"/>
                      </a:rPr>
                      <m:t>=1</m:t>
                    </m:r>
                  </m:oMath>
                </a14:m>
                <a:endParaRPr lang="en-GB" dirty="0">
                  <a:ea typeface="Cambria Math" panose="02040503050406030204" pitchFamily="18" charset="0"/>
                </a:endParaRPr>
              </a:p>
              <a:p>
                <a:r>
                  <a:rPr lang="en-GB" dirty="0">
                    <a:ea typeface="Cambria Math" panose="02040503050406030204" pitchFamily="18" charset="0"/>
                  </a:rPr>
                  <a:t>Continue with knowledge compilation</a:t>
                </a:r>
              </a:p>
              <a:p>
                <a:pPr lvl="2"/>
                <a:endParaRPr lang="en-GB" dirty="0">
                  <a:ea typeface="Cambria Math" panose="02040503050406030204" pitchFamily="18" charset="0"/>
                </a:endParaRPr>
              </a:p>
              <a:p>
                <a:pPr lvl="1"/>
                <a:endParaRPr lang="en-GB" dirty="0"/>
              </a:p>
            </p:txBody>
          </p:sp>
        </mc:Choice>
        <mc:Fallback xmlns="">
          <p:sp>
            <p:nvSpPr>
              <p:cNvPr id="3" name="Content Placeholder 2">
                <a:extLst>
                  <a:ext uri="{FF2B5EF4-FFF2-40B4-BE49-F238E27FC236}">
                    <a16:creationId xmlns:a16="http://schemas.microsoft.com/office/drawing/2014/main" id="{083B518F-1520-534C-BDC6-F5E0630251CC}"/>
                  </a:ext>
                </a:extLst>
              </p:cNvPr>
              <p:cNvSpPr>
                <a:spLocks noGrp="1" noRot="1" noChangeAspect="1" noMove="1" noResize="1" noEditPoints="1" noAdjustHandles="1" noChangeArrowheads="1" noChangeShapeType="1" noTextEdit="1"/>
              </p:cNvSpPr>
              <p:nvPr>
                <p:ph idx="1"/>
              </p:nvPr>
            </p:nvSpPr>
            <p:spPr>
              <a:blipFill>
                <a:blip r:embed="rId2"/>
                <a:stretch>
                  <a:fillRect l="-1436" t="-2687" b="-3881"/>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6EBCC3FD-03ED-5342-A80D-3593882EB779}"/>
              </a:ext>
            </a:extLst>
          </p:cNvPr>
          <p:cNvSpPr>
            <a:spLocks noGrp="1"/>
          </p:cNvSpPr>
          <p:nvPr>
            <p:ph type="sldNum" sz="quarter" idx="4"/>
          </p:nvPr>
        </p:nvSpPr>
        <p:spPr/>
        <p:txBody>
          <a:bodyPr/>
          <a:lstStyle/>
          <a:p>
            <a:fld id="{67C9959E-8E6B-B04C-9955-EA096F41CA7A}" type="slidenum">
              <a:rPr lang="en-GB" smtClean="0"/>
              <a:t>103</a:t>
            </a:fld>
            <a:endParaRPr lang="en-GB"/>
          </a:p>
        </p:txBody>
      </p:sp>
      <p:sp>
        <p:nvSpPr>
          <p:cNvPr id="5" name="Date Placeholder 4">
            <a:extLst>
              <a:ext uri="{FF2B5EF4-FFF2-40B4-BE49-F238E27FC236}">
                <a16:creationId xmlns:a16="http://schemas.microsoft.com/office/drawing/2014/main" id="{F6556F51-25AC-E84F-9A7F-E29F7EC967BD}"/>
              </a:ext>
            </a:extLst>
          </p:cNvPr>
          <p:cNvSpPr>
            <a:spLocks noGrp="1"/>
          </p:cNvSpPr>
          <p:nvPr>
            <p:ph type="dt" sz="half" idx="2"/>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C4A856A1-D71F-8D40-9BA9-5F304D503EA2}"/>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187910116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279F8A-9F54-4043-988A-AB31FE0F5A25}"/>
              </a:ext>
            </a:extLst>
          </p:cNvPr>
          <p:cNvSpPr>
            <a:spLocks noGrp="1"/>
          </p:cNvSpPr>
          <p:nvPr>
            <p:ph type="title"/>
          </p:nvPr>
        </p:nvSpPr>
        <p:spPr/>
        <p:txBody>
          <a:bodyPr/>
          <a:lstStyle/>
          <a:p>
            <a:r>
              <a:rPr lang="en-GB" dirty="0"/>
              <a:t>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83B518F-1520-534C-BDC6-F5E0630251CC}"/>
                  </a:ext>
                </a:extLst>
              </p:cNvPr>
              <p:cNvSpPr>
                <a:spLocks noGrp="1"/>
              </p:cNvSpPr>
              <p:nvPr>
                <p:ph idx="1"/>
              </p:nvPr>
            </p:nvSpPr>
            <p:spPr/>
            <p:txBody>
              <a:bodyPr>
                <a:normAutofit/>
              </a:bodyPr>
              <a:lstStyle/>
              <a:p>
                <a:r>
                  <a:rPr lang="en-GB" dirty="0"/>
                  <a:t>Given</a:t>
                </a:r>
              </a:p>
              <a:p>
                <a:pPr lvl="1"/>
                <a14:m>
                  <m:oMath xmlns:m="http://schemas.openxmlformats.org/officeDocument/2006/math">
                    <m:d>
                      <m:dPr>
                        <m:ctrlPr>
                          <a:rPr lang="en-GB" i="1">
                            <a:latin typeface="Cambria Math" panose="02040503050406030204" pitchFamily="18" charset="0"/>
                          </a:rPr>
                        </m:ctrlPr>
                      </m:dPr>
                      <m:e>
                        <m:func>
                          <m:funcPr>
                            <m:ctrlPr>
                              <a:rPr lang="en-GB" i="1">
                                <a:latin typeface="Cambria Math" panose="02040503050406030204" pitchFamily="18" charset="0"/>
                              </a:rPr>
                            </m:ctrlPr>
                          </m:funcPr>
                          <m:fName>
                            <m:r>
                              <m:rPr>
                                <m:sty m:val="p"/>
                              </m:rPr>
                              <a:rPr lang="en-GB">
                                <a:latin typeface="Cambria Math" panose="02040503050406030204" pitchFamily="18" charset="0"/>
                              </a:rPr>
                              <m:t>ln</m:t>
                            </m:r>
                          </m:fName>
                          <m:e>
                            <m:r>
                              <a:rPr lang="de-DE" i="1">
                                <a:latin typeface="Cambria Math" panose="02040503050406030204" pitchFamily="18" charset="0"/>
                              </a:rPr>
                              <m:t>7</m:t>
                            </m:r>
                          </m:e>
                        </m:func>
                        <m:r>
                          <a:rPr lang="en-GB" i="1">
                            <a:latin typeface="Cambria Math" panose="02040503050406030204" pitchFamily="18" charset="0"/>
                          </a:rPr>
                          <m:t>, </m:t>
                        </m:r>
                        <m:r>
                          <a:rPr lang="en-GB" i="1">
                            <a:latin typeface="Cambria Math" panose="02040503050406030204" pitchFamily="18" charset="0"/>
                          </a:rPr>
                          <m:t>𝑡𝑟𝑎𝑣𝑒𝑙</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𝑒𝑝𝑖𝑑</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𝑠𝑖𝑐𝑘</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a14:m>
                <a:endParaRPr lang="de-DE" dirty="0">
                  <a:ea typeface="Cambria Math" panose="02040503050406030204" pitchFamily="18" charset="0"/>
                </a:endParaRPr>
              </a:p>
              <a:p>
                <a:pPr lvl="1"/>
                <a14:m>
                  <m:oMath xmlns:m="http://schemas.openxmlformats.org/officeDocument/2006/math">
                    <m:d>
                      <m:dPr>
                        <m:ctrlPr>
                          <a:rPr lang="en-GB" i="1">
                            <a:latin typeface="Cambria Math" panose="02040503050406030204" pitchFamily="18" charset="0"/>
                          </a:rPr>
                        </m:ctrlPr>
                      </m:dPr>
                      <m:e>
                        <m:func>
                          <m:funcPr>
                            <m:ctrlPr>
                              <a:rPr lang="en-GB" i="1">
                                <a:latin typeface="Cambria Math" panose="02040503050406030204" pitchFamily="18" charset="0"/>
                              </a:rPr>
                            </m:ctrlPr>
                          </m:funcPr>
                          <m:fName>
                            <m:r>
                              <m:rPr>
                                <m:sty m:val="p"/>
                              </m:rPr>
                              <a:rPr lang="en-GB">
                                <a:latin typeface="Cambria Math" panose="02040503050406030204" pitchFamily="18" charset="0"/>
                              </a:rPr>
                              <m:t>ln</m:t>
                            </m:r>
                          </m:fName>
                          <m:e>
                            <m:r>
                              <a:rPr lang="de-DE" i="1">
                                <a:latin typeface="Cambria Math" panose="02040503050406030204" pitchFamily="18" charset="0"/>
                              </a:rPr>
                              <m:t>2</m:t>
                            </m:r>
                          </m:e>
                        </m:func>
                        <m:r>
                          <a:rPr lang="en-GB" i="1">
                            <a:latin typeface="Cambria Math" panose="02040503050406030204" pitchFamily="18" charset="0"/>
                          </a:rPr>
                          <m:t>, </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𝑡𝑟𝑎𝑣𝑒𝑙</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𝑒𝑝𝑖𝑑</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𝑠𝑖𝑐𝑘</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a14:m>
                <a:endParaRPr lang="de-DE" dirty="0">
                  <a:ea typeface="Cambria Math" panose="02040503050406030204" pitchFamily="18" charset="0"/>
                </a:endParaRPr>
              </a:p>
              <a:p>
                <a:r>
                  <a:rPr lang="en-GB" dirty="0"/>
                  <a:t>Resulting theory (</a:t>
                </a:r>
                <a14:m>
                  <m:oMath xmlns:m="http://schemas.openxmlformats.org/officeDocument/2006/math">
                    <m:r>
                      <a:rPr lang="de-DE" i="1">
                        <a:latin typeface="Cambria Math" panose="02040503050406030204" pitchFamily="18" charset="0"/>
                        <a:ea typeface="Cambria Math" panose="02040503050406030204" pitchFamily="18" charset="0"/>
                      </a:rPr>
                      <m:t>𝑡</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𝑡𝑟𝑎𝑣𝑒𝑙</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𝑒𝑝𝑖𝑑</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𝑠𝑖𝑐𝑘</m:t>
                    </m:r>
                  </m:oMath>
                </a14:m>
                <a:r>
                  <a:rPr lang="en-GB" dirty="0"/>
                  <a:t>)</a:t>
                </a:r>
              </a:p>
              <a:p>
                <a:pPr lvl="1"/>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 </m:t>
                    </m:r>
                    <m:sSub>
                      <m:sSubPr>
                        <m:ctrlPr>
                          <a:rPr lang="de-DE" i="1">
                            <a:latin typeface="Cambria Math" panose="02040503050406030204" pitchFamily="18" charset="0"/>
                            <a:ea typeface="Cambria Math" panose="02040503050406030204" pitchFamily="18" charset="0"/>
                          </a:rPr>
                        </m:ctrlPr>
                      </m:sSubPr>
                      <m:e>
                        <m:r>
                          <a:rPr lang="el-GR"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1</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rPr>
                          <m:t>𝑡</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a14:m>
                <a:endParaRPr lang="de-DE" dirty="0">
                  <a:ea typeface="Cambria Math" panose="02040503050406030204" pitchFamily="18" charset="0"/>
                </a:endParaRPr>
              </a:p>
              <a:p>
                <a:pPr lvl="1"/>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el-GR"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r>
                      <a:rPr lang="en-GB" i="1">
                        <a:latin typeface="Cambria Math" panose="02040503050406030204" pitchFamily="18" charset="0"/>
                        <a:ea typeface="Cambria Math" panose="02040503050406030204" pitchFamily="18" charset="0"/>
                      </a:rPr>
                      <m:t> </m:t>
                    </m:r>
                  </m:oMath>
                </a14:m>
                <a:endParaRPr lang="de-DE" dirty="0">
                  <a:ea typeface="Cambria Math" panose="02040503050406030204" pitchFamily="18" charset="0"/>
                </a:endParaRPr>
              </a:p>
              <a:p>
                <a:pPr lvl="1"/>
                <a:r>
                  <a:rPr lang="en-GB" dirty="0">
                    <a:ea typeface="Cambria Math" panose="02040503050406030204" pitchFamily="18" charset="0"/>
                  </a:rPr>
                  <a:t>with weight functions</a:t>
                </a:r>
              </a:p>
              <a:p>
                <a:pPr lvl="2"/>
                <a14:m>
                  <m:oMath xmlns:m="http://schemas.openxmlformats.org/officeDocument/2006/math">
                    <m:sSub>
                      <m:sSubPr>
                        <m:ctrlPr>
                          <a:rPr lang="de-DE" i="1" dirty="0">
                            <a:latin typeface="Cambria Math" panose="02040503050406030204" pitchFamily="18" charset="0"/>
                            <a:ea typeface="Cambria Math" panose="02040503050406030204" pitchFamily="18" charset="0"/>
                          </a:rPr>
                        </m:ctrlPr>
                      </m:sSubPr>
                      <m:e>
                        <m:r>
                          <a:rPr lang="en-GB"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𝑇</m:t>
                        </m:r>
                      </m:sub>
                    </m:sSub>
                    <m:d>
                      <m:dPr>
                        <m:ctrlPr>
                          <a:rPr lang="de-DE" i="1" dirty="0">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el-GR" i="1">
                                <a:latin typeface="Cambria Math" panose="02040503050406030204" pitchFamily="18" charset="0"/>
                                <a:ea typeface="Cambria Math" panose="02040503050406030204" pitchFamily="18" charset="0"/>
                              </a:rPr>
                              <m:t>𝜃</m:t>
                            </m:r>
                          </m:e>
                          <m:sub>
                            <m:r>
                              <a:rPr lang="de-DE" b="0" i="1" smtClean="0">
                                <a:latin typeface="Cambria Math" panose="02040503050406030204" pitchFamily="18" charset="0"/>
                                <a:ea typeface="Cambria Math" panose="02040503050406030204" pitchFamily="18" charset="0"/>
                              </a:rPr>
                              <m:t>1</m:t>
                            </m:r>
                          </m:sub>
                        </m:sSub>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e>
                        </m:d>
                      </m:e>
                    </m:d>
                    <m:r>
                      <a:rPr lang="de-DE" b="0" i="1" smtClean="0">
                        <a:latin typeface="Cambria Math" panose="02040503050406030204" pitchFamily="18" charset="0"/>
                        <a:ea typeface="Cambria Math" panose="02040503050406030204" pitchFamily="18" charset="0"/>
                      </a:rPr>
                      <m:t>=</m:t>
                    </m:r>
                    <m:r>
                      <a:rPr lang="de-DE" i="1" smtClean="0">
                        <a:latin typeface="Cambria Math" panose="02040503050406030204" pitchFamily="18" charset="0"/>
                        <a:ea typeface="Cambria Math" panose="02040503050406030204" pitchFamily="18" charset="0"/>
                      </a:rPr>
                      <m:t>7</m:t>
                    </m:r>
                  </m:oMath>
                </a14:m>
                <a:endParaRPr lang="en-GB" dirty="0">
                  <a:ea typeface="Cambria Math" panose="02040503050406030204" pitchFamily="18" charset="0"/>
                </a:endParaRPr>
              </a:p>
              <a:p>
                <a:pPr lvl="2"/>
                <a14:m>
                  <m:oMath xmlns:m="http://schemas.openxmlformats.org/officeDocument/2006/math">
                    <m:sSub>
                      <m:sSubPr>
                        <m:ctrlPr>
                          <a:rPr lang="de-DE" i="1" dirty="0">
                            <a:latin typeface="Cambria Math" panose="02040503050406030204" pitchFamily="18" charset="0"/>
                            <a:ea typeface="Cambria Math" panose="02040503050406030204" pitchFamily="18" charset="0"/>
                          </a:rPr>
                        </m:ctrlPr>
                      </m:sSubPr>
                      <m:e>
                        <m:r>
                          <a:rPr lang="en-GB"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𝑇</m:t>
                        </m:r>
                      </m:sub>
                    </m:sSub>
                    <m:d>
                      <m:dPr>
                        <m:ctrlPr>
                          <a:rPr lang="de-DE" i="1" dirty="0">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el-GR" i="1">
                                <a:latin typeface="Cambria Math" panose="02040503050406030204" pitchFamily="18" charset="0"/>
                                <a:ea typeface="Cambria Math" panose="02040503050406030204" pitchFamily="18" charset="0"/>
                              </a:rPr>
                              <m:t>𝜃</m:t>
                            </m:r>
                          </m:e>
                          <m:sub>
                            <m:r>
                              <a:rPr lang="de-DE" b="0" i="1" smtClean="0">
                                <a:latin typeface="Cambria Math" panose="02040503050406030204" pitchFamily="18" charset="0"/>
                                <a:ea typeface="Cambria Math" panose="02040503050406030204" pitchFamily="18" charset="0"/>
                              </a:rPr>
                              <m:t>2</m:t>
                            </m:r>
                          </m:sub>
                        </m:sSub>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e>
                        </m:d>
                      </m:e>
                    </m:d>
                    <m:r>
                      <a:rPr lang="de-DE" i="1">
                        <a:latin typeface="Cambria Math" panose="02040503050406030204" pitchFamily="18" charset="0"/>
                        <a:ea typeface="Cambria Math" panose="02040503050406030204" pitchFamily="18" charset="0"/>
                      </a:rPr>
                      <m:t>=</m:t>
                    </m:r>
                    <m:r>
                      <a:rPr lang="de-DE" i="1" smtClean="0">
                        <a:latin typeface="Cambria Math" panose="02040503050406030204" pitchFamily="18" charset="0"/>
                        <a:ea typeface="Cambria Math" panose="02040503050406030204" pitchFamily="18" charset="0"/>
                      </a:rPr>
                      <m:t>2</m:t>
                    </m:r>
                  </m:oMath>
                </a14:m>
                <a:endParaRPr lang="en-GB" dirty="0">
                  <a:ea typeface="Cambria Math" panose="02040503050406030204" pitchFamily="18" charset="0"/>
                </a:endParaRPr>
              </a:p>
              <a:p>
                <a:pPr lvl="2"/>
                <a:r>
                  <a:rPr lang="en-GB" dirty="0">
                    <a:ea typeface="Cambria Math" panose="02040503050406030204" pitchFamily="18" charset="0"/>
                  </a:rPr>
                  <a:t>Rest mapped to </a:t>
                </a:r>
                <a14:m>
                  <m:oMath xmlns:m="http://schemas.openxmlformats.org/officeDocument/2006/math">
                    <m:r>
                      <a:rPr lang="en-GB" i="1" dirty="0" smtClean="0">
                        <a:latin typeface="Cambria Math" panose="02040503050406030204" pitchFamily="18" charset="0"/>
                        <a:ea typeface="Cambria Math" panose="02040503050406030204" pitchFamily="18" charset="0"/>
                      </a:rPr>
                      <m:t>1</m:t>
                    </m:r>
                  </m:oMath>
                </a14:m>
                <a:r>
                  <a:rPr lang="en-GB" dirty="0">
                    <a:ea typeface="Cambria Math" panose="02040503050406030204" pitchFamily="18" charset="0"/>
                  </a:rPr>
                  <a:t> by both </a:t>
                </a:r>
                <a14:m>
                  <m:oMath xmlns:m="http://schemas.openxmlformats.org/officeDocument/2006/math">
                    <m:sSub>
                      <m:sSubPr>
                        <m:ctrlPr>
                          <a:rPr lang="de-DE" i="1" dirty="0">
                            <a:latin typeface="Cambria Math" panose="02040503050406030204" pitchFamily="18" charset="0"/>
                            <a:ea typeface="Cambria Math" panose="02040503050406030204" pitchFamily="18" charset="0"/>
                          </a:rPr>
                        </m:ctrlPr>
                      </m:sSubPr>
                      <m:e>
                        <m:r>
                          <a:rPr lang="en-GB" i="1" dirty="0">
                            <a:latin typeface="Cambria Math" panose="02040503050406030204" pitchFamily="18" charset="0"/>
                            <a:ea typeface="Cambria Math" panose="02040503050406030204" pitchFamily="18" charset="0"/>
                          </a:rPr>
                          <m:t>𝑤</m:t>
                        </m:r>
                      </m:e>
                      <m:sub>
                        <m:r>
                          <a:rPr lang="de-DE" i="1" dirty="0">
                            <a:latin typeface="Cambria Math" panose="02040503050406030204" pitchFamily="18" charset="0"/>
                            <a:ea typeface="Cambria Math" panose="02040503050406030204" pitchFamily="18" charset="0"/>
                          </a:rPr>
                          <m:t>𝑇</m:t>
                        </m:r>
                      </m:sub>
                    </m:sSub>
                    <m:r>
                      <a:rPr lang="de-DE" b="0" i="1" dirty="0" smtClean="0">
                        <a:latin typeface="Cambria Math" panose="02040503050406030204" pitchFamily="18" charset="0"/>
                        <a:ea typeface="Cambria Math" panose="02040503050406030204" pitchFamily="18" charset="0"/>
                      </a:rPr>
                      <m:t>,</m:t>
                    </m:r>
                    <m:sSub>
                      <m:sSubPr>
                        <m:ctrlPr>
                          <a:rPr lang="de-DE" b="0" i="1" dirty="0" smtClean="0">
                            <a:latin typeface="Cambria Math" panose="02040503050406030204" pitchFamily="18" charset="0"/>
                            <a:ea typeface="Cambria Math" panose="02040503050406030204" pitchFamily="18" charset="0"/>
                          </a:rPr>
                        </m:ctrlPr>
                      </m:sSubPr>
                      <m:e>
                        <m:r>
                          <a:rPr lang="de-DE" b="0" i="1" dirty="0" smtClean="0">
                            <a:latin typeface="Cambria Math" panose="02040503050406030204" pitchFamily="18" charset="0"/>
                            <a:ea typeface="Cambria Math" panose="02040503050406030204" pitchFamily="18" charset="0"/>
                          </a:rPr>
                          <m:t>𝑤</m:t>
                        </m:r>
                      </m:e>
                      <m:sub>
                        <m:r>
                          <a:rPr lang="de-DE" b="0" i="1" dirty="0" smtClean="0">
                            <a:latin typeface="Cambria Math" panose="02040503050406030204" pitchFamily="18" charset="0"/>
                            <a:ea typeface="Cambria Math" panose="02040503050406030204" pitchFamily="18" charset="0"/>
                          </a:rPr>
                          <m:t>𝐹</m:t>
                        </m:r>
                      </m:sub>
                    </m:sSub>
                  </m:oMath>
                </a14:m>
                <a:endParaRPr lang="en-GB" dirty="0">
                  <a:ea typeface="Cambria Math" panose="02040503050406030204" pitchFamily="18" charset="0"/>
                </a:endParaRPr>
              </a:p>
              <a:p>
                <a:r>
                  <a:rPr lang="en-GB" dirty="0">
                    <a:ea typeface="Cambria Math" panose="02040503050406030204" pitchFamily="18" charset="0"/>
                  </a:rPr>
                  <a:t>Transform formulas into CNF</a:t>
                </a:r>
              </a:p>
              <a:p>
                <a:pPr marL="457200" lvl="1" indent="0">
                  <a:buNone/>
                </a:pPr>
                <a:endParaRPr lang="en-GB" dirty="0"/>
              </a:p>
            </p:txBody>
          </p:sp>
        </mc:Choice>
        <mc:Fallback xmlns="">
          <p:sp>
            <p:nvSpPr>
              <p:cNvPr id="3" name="Content Placeholder 2">
                <a:extLst>
                  <a:ext uri="{FF2B5EF4-FFF2-40B4-BE49-F238E27FC236}">
                    <a16:creationId xmlns:a16="http://schemas.microsoft.com/office/drawing/2014/main" id="{083B518F-1520-534C-BDC6-F5E0630251CC}"/>
                  </a:ext>
                </a:extLst>
              </p:cNvPr>
              <p:cNvSpPr>
                <a:spLocks noGrp="1" noRot="1" noChangeAspect="1" noMove="1" noResize="1" noEditPoints="1" noAdjustHandles="1" noChangeArrowheads="1" noChangeShapeType="1" noTextEdit="1"/>
              </p:cNvSpPr>
              <p:nvPr>
                <p:ph idx="1"/>
              </p:nvPr>
            </p:nvSpPr>
            <p:spPr>
              <a:blipFill>
                <a:blip r:embed="rId2"/>
                <a:stretch>
                  <a:fillRect l="-1436" t="-2687" b="-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6EBCC3FD-03ED-5342-A80D-3593882EB779}"/>
              </a:ext>
            </a:extLst>
          </p:cNvPr>
          <p:cNvSpPr>
            <a:spLocks noGrp="1"/>
          </p:cNvSpPr>
          <p:nvPr>
            <p:ph type="sldNum" sz="quarter" idx="4"/>
          </p:nvPr>
        </p:nvSpPr>
        <p:spPr/>
        <p:txBody>
          <a:bodyPr/>
          <a:lstStyle/>
          <a:p>
            <a:fld id="{67C9959E-8E6B-B04C-9955-EA096F41CA7A}" type="slidenum">
              <a:rPr lang="en-GB" smtClean="0"/>
              <a:t>104</a:t>
            </a:fld>
            <a:endParaRPr lang="en-GB"/>
          </a:p>
        </p:txBody>
      </p:sp>
      <p:sp>
        <p:nvSpPr>
          <p:cNvPr id="5" name="Date Placeholder 4">
            <a:extLst>
              <a:ext uri="{FF2B5EF4-FFF2-40B4-BE49-F238E27FC236}">
                <a16:creationId xmlns:a16="http://schemas.microsoft.com/office/drawing/2014/main" id="{3BD76445-D014-4249-BBFE-63E4770A7848}"/>
              </a:ext>
            </a:extLst>
          </p:cNvPr>
          <p:cNvSpPr>
            <a:spLocks noGrp="1"/>
          </p:cNvSpPr>
          <p:nvPr>
            <p:ph type="dt" sz="half" idx="2"/>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58EEA849-EE87-EE41-BA3C-98484A817A41}"/>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181885416"/>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279F8A-9F54-4043-988A-AB31FE0F5A25}"/>
              </a:ext>
            </a:extLst>
          </p:cNvPr>
          <p:cNvSpPr>
            <a:spLocks noGrp="1"/>
          </p:cNvSpPr>
          <p:nvPr>
            <p:ph type="title"/>
          </p:nvPr>
        </p:nvSpPr>
        <p:spPr/>
        <p:txBody>
          <a:bodyPr/>
          <a:lstStyle/>
          <a:p>
            <a:r>
              <a:rPr lang="en-GB" dirty="0"/>
              <a:t>Example: Normal Form</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83B518F-1520-534C-BDC6-F5E0630251CC}"/>
                  </a:ext>
                </a:extLst>
              </p:cNvPr>
              <p:cNvSpPr>
                <a:spLocks noGrp="1"/>
              </p:cNvSpPr>
              <p:nvPr>
                <p:ph idx="1"/>
              </p:nvPr>
            </p:nvSpPr>
            <p:spPr/>
            <p:txBody>
              <a:bodyPr>
                <a:normAutofit/>
              </a:bodyPr>
              <a:lstStyle/>
              <a:p>
                <a:r>
                  <a:rPr lang="en-GB" dirty="0">
                    <a:ea typeface="Cambria Math" panose="02040503050406030204" pitchFamily="18" charset="0"/>
                  </a:rPr>
                  <a:t>Transform formulas into CNF: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m:rPr>
                        <m:nor/>
                      </m:rPr>
                      <a:rPr lang="en-GB" smtClean="0">
                        <a:latin typeface="Cambria Math" panose="02040503050406030204" pitchFamily="18" charset="0"/>
                        <a:ea typeface="Cambria Math" panose="02040503050406030204" pitchFamily="18" charset="0"/>
                      </a:rPr>
                      <m:t>People</m:t>
                    </m:r>
                    <m:r>
                      <m:rPr>
                        <m:nor/>
                      </m:rPr>
                      <a:rPr lang="en-GB"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 </m:t>
                    </m:r>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𝜃</m:t>
                        </m:r>
                      </m:e>
                      <m:sub>
                        <m:r>
                          <a:rPr lang="en-GB" i="1" smtClean="0">
                            <a:latin typeface="Cambria Math" panose="02040503050406030204" pitchFamily="18" charset="0"/>
                            <a:ea typeface="Cambria Math" panose="02040503050406030204" pitchFamily="18" charset="0"/>
                          </a:rPr>
                          <m:t>1</m:t>
                        </m:r>
                      </m:sub>
                    </m:sSub>
                    <m:d>
                      <m:dPr>
                        <m:ctrlPr>
                          <a:rPr lang="en-GB" i="1" smtClean="0">
                            <a:latin typeface="Cambria Math" panose="02040503050406030204" pitchFamily="18" charset="0"/>
                            <a:ea typeface="Cambria Math" panose="02040503050406030204" pitchFamily="18" charset="0"/>
                          </a:rPr>
                        </m:ctrlPr>
                      </m:dPr>
                      <m:e>
                        <m:r>
                          <a:rPr lang="en-GB" i="1" smtClean="0">
                            <a:latin typeface="Cambria Math" panose="02040503050406030204" pitchFamily="18" charset="0"/>
                            <a:ea typeface="Cambria Math" panose="02040503050406030204" pitchFamily="18" charset="0"/>
                          </a:rPr>
                          <m:t>𝑋</m:t>
                        </m:r>
                      </m:e>
                    </m:d>
                    <m:r>
                      <a:rPr lang="en-GB" i="1" smtClean="0">
                        <a:latin typeface="Cambria Math" panose="02040503050406030204" pitchFamily="18" charset="0"/>
                        <a:ea typeface="Cambria Math" panose="02040503050406030204" pitchFamily="18" charset="0"/>
                      </a:rPr>
                      <m:t>⇔</m:t>
                    </m:r>
                    <m:d>
                      <m:dPr>
                        <m:ctrlPr>
                          <a:rPr lang="en-GB" i="1" smtClean="0">
                            <a:latin typeface="Cambria Math" panose="02040503050406030204" pitchFamily="18" charset="0"/>
                            <a:ea typeface="Cambria Math" panose="02040503050406030204" pitchFamily="18" charset="0"/>
                          </a:rPr>
                        </m:ctrlPr>
                      </m:dPr>
                      <m:e>
                        <m:r>
                          <a:rPr lang="en-GB" i="1" smtClean="0">
                            <a:latin typeface="Cambria Math" panose="02040503050406030204" pitchFamily="18" charset="0"/>
                          </a:rPr>
                          <m:t>𝑡</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smtClean="0">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a14:m>
                <a:endParaRPr lang="en-GB" dirty="0">
                  <a:ea typeface="Cambria Math" panose="02040503050406030204" pitchFamily="18" charset="0"/>
                </a:endParaRPr>
              </a:p>
              <a:p>
                <a:pPr lvl="1"/>
                <a:endParaRPr lang="en-GB" dirty="0">
                  <a:ea typeface="Cambria Math" panose="02040503050406030204" pitchFamily="18" charset="0"/>
                </a:endParaRPr>
              </a:p>
              <a:p>
                <a:pPr lvl="1"/>
                <a:endParaRPr lang="en-GB" dirty="0">
                  <a:ea typeface="Cambria Math" panose="02040503050406030204" pitchFamily="18" charset="0"/>
                </a:endParaRPr>
              </a:p>
              <a:p>
                <a:pPr lvl="1"/>
                <a:endParaRPr lang="en-GB" dirty="0">
                  <a:ea typeface="Cambria Math" panose="02040503050406030204" pitchFamily="18" charset="0"/>
                </a:endParaRPr>
              </a:p>
              <a:p>
                <a:pPr lvl="2"/>
                <a:endParaRPr lang="en-GB" dirty="0">
                  <a:ea typeface="Cambria Math" panose="02040503050406030204" pitchFamily="18" charset="0"/>
                </a:endParaRPr>
              </a:p>
              <a:p>
                <a:pPr lvl="2"/>
                <a:endParaRPr lang="en-GB" dirty="0">
                  <a:ea typeface="Cambria Math" panose="02040503050406030204" pitchFamily="18" charset="0"/>
                </a:endParaRPr>
              </a:p>
              <a:p>
                <a:pPr lvl="1"/>
                <a:endParaRPr lang="en-GB" dirty="0">
                  <a:ea typeface="Cambria Math" panose="02040503050406030204" pitchFamily="18" charset="0"/>
                </a:endParaRPr>
              </a:p>
              <a:p>
                <a:pPr lvl="1"/>
                <a:r>
                  <a:rPr lang="en-GB" dirty="0">
                    <a:ea typeface="Cambria Math" panose="02040503050406030204" pitchFamily="18" charset="0"/>
                  </a:rPr>
                  <a:t>Result (each conjunct as own formula):</a:t>
                </a:r>
              </a:p>
              <a:p>
                <a:pPr lvl="2"/>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m:rPr>
                        <m:nor/>
                      </m:rPr>
                      <a:rPr lang="en-GB" smtClean="0">
                        <a:latin typeface="Cambria Math" panose="02040503050406030204" pitchFamily="18" charset="0"/>
                        <a:ea typeface="Cambria Math" panose="02040503050406030204" pitchFamily="18" charset="0"/>
                      </a:rPr>
                      <m:t>People</m:t>
                    </m:r>
                    <m:r>
                      <m:rPr>
                        <m:nor/>
                      </m:rPr>
                      <a:rPr lang="en-GB"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oMath>
                </a14:m>
                <a:endParaRPr lang="en-GB" i="1" dirty="0">
                  <a:latin typeface="Cambria Math" panose="02040503050406030204" pitchFamily="18" charset="0"/>
                </a:endParaRPr>
              </a:p>
              <a:p>
                <a:pPr lvl="2"/>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m:rPr>
                        <m:nor/>
                      </m:rPr>
                      <a:rPr lang="en-GB" smtClean="0">
                        <a:latin typeface="Cambria Math" panose="02040503050406030204" pitchFamily="18" charset="0"/>
                        <a:ea typeface="Cambria Math" panose="02040503050406030204" pitchFamily="18" charset="0"/>
                      </a:rPr>
                      <m:t>People</m:t>
                    </m:r>
                    <m:r>
                      <m:rPr>
                        <m:nor/>
                      </m:rPr>
                      <a:rPr lang="en-GB"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oMath>
                </a14:m>
                <a:endParaRPr lang="en-GB" i="1" dirty="0">
                  <a:latin typeface="Cambria Math" panose="02040503050406030204" pitchFamily="18" charset="0"/>
                  <a:ea typeface="Cambria Math" panose="02040503050406030204" pitchFamily="18" charset="0"/>
                </a:endParaRPr>
              </a:p>
              <a:p>
                <a:pPr lvl="2"/>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m:rPr>
                        <m:nor/>
                      </m:rPr>
                      <a:rPr lang="en-GB" smtClean="0">
                        <a:latin typeface="Cambria Math" panose="02040503050406030204" pitchFamily="18" charset="0"/>
                        <a:ea typeface="Cambria Math" panose="02040503050406030204" pitchFamily="18" charset="0"/>
                      </a:rPr>
                      <m:t>People</m:t>
                    </m:r>
                    <m:r>
                      <m:rPr>
                        <m:nor/>
                      </m:rPr>
                      <a:rPr lang="en-GB"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en-GB" i="1" dirty="0">
                  <a:latin typeface="Cambria Math" panose="02040503050406030204" pitchFamily="18" charset="0"/>
                  <a:ea typeface="Cambria Math" panose="02040503050406030204" pitchFamily="18" charset="0"/>
                </a:endParaRPr>
              </a:p>
              <a:p>
                <a:pPr lvl="2"/>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m:rPr>
                        <m:nor/>
                      </m:rPr>
                      <a:rPr lang="en-GB" smtClean="0">
                        <a:latin typeface="Cambria Math" panose="02040503050406030204" pitchFamily="18" charset="0"/>
                        <a:ea typeface="Cambria Math" panose="02040503050406030204" pitchFamily="18" charset="0"/>
                      </a:rPr>
                      <m:t>People</m:t>
                    </m:r>
                    <m:r>
                      <m:rPr>
                        <m:nor/>
                      </m:rPr>
                      <a:rPr lang="en-GB"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en-GB" i="1" dirty="0">
                  <a:latin typeface="Cambria Math" panose="02040503050406030204" pitchFamily="18" charset="0"/>
                  <a:ea typeface="Cambria Math" panose="02040503050406030204" pitchFamily="18" charset="0"/>
                </a:endParaRPr>
              </a:p>
              <a:p>
                <a:pPr lvl="1"/>
                <a:endParaRPr lang="en-GB" dirty="0"/>
              </a:p>
            </p:txBody>
          </p:sp>
        </mc:Choice>
        <mc:Fallback xmlns="">
          <p:sp>
            <p:nvSpPr>
              <p:cNvPr id="3" name="Content Placeholder 2">
                <a:extLst>
                  <a:ext uri="{FF2B5EF4-FFF2-40B4-BE49-F238E27FC236}">
                    <a16:creationId xmlns:a16="http://schemas.microsoft.com/office/drawing/2014/main" id="{083B518F-1520-534C-BDC6-F5E0630251CC}"/>
                  </a:ext>
                </a:extLst>
              </p:cNvPr>
              <p:cNvSpPr>
                <a:spLocks noGrp="1" noRot="1" noChangeAspect="1" noMove="1" noResize="1" noEditPoints="1" noAdjustHandles="1" noChangeArrowheads="1" noChangeShapeType="1" noTextEdit="1"/>
              </p:cNvSpPr>
              <p:nvPr>
                <p:ph idx="1"/>
              </p:nvPr>
            </p:nvSpPr>
            <p:spPr>
              <a:blipFill>
                <a:blip r:embed="rId2"/>
                <a:stretch>
                  <a:fillRect l="-1436" t="-2090" b="-2388"/>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6EBCC3FD-03ED-5342-A80D-3593882EB779}"/>
              </a:ext>
            </a:extLst>
          </p:cNvPr>
          <p:cNvSpPr>
            <a:spLocks noGrp="1"/>
          </p:cNvSpPr>
          <p:nvPr>
            <p:ph type="sldNum" sz="quarter" idx="4"/>
          </p:nvPr>
        </p:nvSpPr>
        <p:spPr/>
        <p:txBody>
          <a:bodyPr/>
          <a:lstStyle/>
          <a:p>
            <a:fld id="{67C9959E-8E6B-B04C-9955-EA096F41CA7A}" type="slidenum">
              <a:rPr lang="en-GB" smtClean="0"/>
              <a:t>105</a:t>
            </a:fld>
            <a:endParaRPr lang="en-GB"/>
          </a:p>
        </p:txBody>
      </p:sp>
      <mc:AlternateContent xmlns:mc="http://schemas.openxmlformats.org/markup-compatibility/2006" xmlns:a14="http://schemas.microsoft.com/office/drawing/2010/main">
        <mc:Choice Requires="a14">
          <p:sp>
            <p:nvSpPr>
              <p:cNvPr id="5" name="Rectangle 4">
                <a:extLst>
                  <a:ext uri="{FF2B5EF4-FFF2-40B4-BE49-F238E27FC236}">
                    <a16:creationId xmlns:a16="http://schemas.microsoft.com/office/drawing/2014/main" id="{B39A7CF9-07B3-7E45-BF66-92F38D0D9959}"/>
                  </a:ext>
                </a:extLst>
              </p:cNvPr>
              <p:cNvSpPr/>
              <p:nvPr/>
            </p:nvSpPr>
            <p:spPr>
              <a:xfrm>
                <a:off x="1930014" y="2107082"/>
                <a:ext cx="9901660" cy="404983"/>
              </a:xfrm>
              <a:prstGeom prst="rect">
                <a:avLst/>
              </a:prstGeom>
            </p:spPr>
            <p:txBody>
              <a:bodyPr wrap="square">
                <a:spAutoFit/>
              </a:bodyPr>
              <a:lstStyle/>
              <a:p>
                <a:pPr>
                  <a:tabLst>
                    <a:tab pos="9779000" algn="r"/>
                  </a:tabLst>
                </a:pPr>
                <a14:m>
                  <m:oMath xmlns:m="http://schemas.openxmlformats.org/officeDocument/2006/math">
                    <m:r>
                      <a:rPr lang="en-GB" i="1">
                        <a:solidFill>
                          <a:schemeClr val="bg1"/>
                        </a:solidFill>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  </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rPr>
                          <m:t>𝑡</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a14:m>
                <a:r>
                  <a:rPr lang="en-GB" dirty="0">
                    <a:ea typeface="Cambria Math" panose="02040503050406030204" pitchFamily="18" charset="0"/>
                  </a:rPr>
                  <a:t>	(resolve </a:t>
                </a:r>
                <a14:m>
                  <m:oMath xmlns:m="http://schemas.openxmlformats.org/officeDocument/2006/math">
                    <m:r>
                      <a:rPr lang="en-GB" i="1">
                        <a:latin typeface="Cambria Math" panose="02040503050406030204" pitchFamily="18" charset="0"/>
                        <a:ea typeface="Cambria Math" panose="02040503050406030204" pitchFamily="18" charset="0"/>
                      </a:rPr>
                      <m:t>⇔</m:t>
                    </m:r>
                  </m:oMath>
                </a14:m>
                <a:r>
                  <a:rPr lang="en-GB" dirty="0">
                    <a:ea typeface="Cambria Math" panose="02040503050406030204" pitchFamily="18" charset="0"/>
                  </a:rPr>
                  <a:t>)</a:t>
                </a:r>
                <a:endParaRPr lang="en-GB" dirty="0"/>
              </a:p>
            </p:txBody>
          </p:sp>
        </mc:Choice>
        <mc:Fallback xmlns="">
          <p:sp>
            <p:nvSpPr>
              <p:cNvPr id="5" name="Rectangle 4">
                <a:extLst>
                  <a:ext uri="{FF2B5EF4-FFF2-40B4-BE49-F238E27FC236}">
                    <a16:creationId xmlns:a16="http://schemas.microsoft.com/office/drawing/2014/main" id="{B39A7CF9-07B3-7E45-BF66-92F38D0D9959}"/>
                  </a:ext>
                </a:extLst>
              </p:cNvPr>
              <p:cNvSpPr>
                <a:spLocks noRot="1" noChangeAspect="1" noMove="1" noResize="1" noEditPoints="1" noAdjustHandles="1" noChangeArrowheads="1" noChangeShapeType="1" noTextEdit="1"/>
              </p:cNvSpPr>
              <p:nvPr/>
            </p:nvSpPr>
            <p:spPr>
              <a:xfrm>
                <a:off x="1930014" y="2107082"/>
                <a:ext cx="9901660" cy="404983"/>
              </a:xfrm>
              <a:prstGeom prst="rect">
                <a:avLst/>
              </a:prstGeom>
              <a:blipFill>
                <a:blip r:embed="rId3"/>
                <a:stretch>
                  <a:fillRect r="-384" b="-1818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Rectangle 5">
                <a:extLst>
                  <a:ext uri="{FF2B5EF4-FFF2-40B4-BE49-F238E27FC236}">
                    <a16:creationId xmlns:a16="http://schemas.microsoft.com/office/drawing/2014/main" id="{33392CF4-3A90-7E40-9F73-B05DB17D6135}"/>
                  </a:ext>
                </a:extLst>
              </p:cNvPr>
              <p:cNvSpPr/>
              <p:nvPr/>
            </p:nvSpPr>
            <p:spPr>
              <a:xfrm>
                <a:off x="1930014" y="2420601"/>
                <a:ext cx="9901660" cy="506870"/>
              </a:xfrm>
              <a:prstGeom prst="rect">
                <a:avLst/>
              </a:prstGeom>
            </p:spPr>
            <p:txBody>
              <a:bodyPr wrap="square">
                <a:spAutoFit/>
              </a:bodyPr>
              <a:lstStyle/>
              <a:p>
                <a:pPr>
                  <a:tabLst>
                    <a:tab pos="9720000" algn="r"/>
                  </a:tabLst>
                </a:pPr>
                <a14:m>
                  <m:oMath xmlns:m="http://schemas.openxmlformats.org/officeDocument/2006/math">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e>
                    </m:d>
                    <m:r>
                      <a:rPr lang="en-GB" i="1">
                        <a:latin typeface="Cambria Math" panose="02040503050406030204" pitchFamily="18" charset="0"/>
                        <a:ea typeface="Cambria Math" panose="02040503050406030204" pitchFamily="18" charset="0"/>
                      </a:rPr>
                      <m:t> ∧</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rPr>
                              <m:t>𝑡</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e>
                    </m:d>
                  </m:oMath>
                </a14:m>
                <a:r>
                  <a:rPr lang="en-GB" dirty="0">
                    <a:ea typeface="Cambria Math" panose="02040503050406030204" pitchFamily="18" charset="0"/>
                  </a:rPr>
                  <a:t>	(De Morgan on </a:t>
                </a:r>
                <a14:m>
                  <m:oMath xmlns:m="http://schemas.openxmlformats.org/officeDocument/2006/math">
                    <m:r>
                      <a:rPr lang="en-GB" i="1">
                        <a:latin typeface="Cambria Math" panose="02040503050406030204" pitchFamily="18" charset="0"/>
                        <a:ea typeface="Cambria Math" panose="02040503050406030204" pitchFamily="18" charset="0"/>
                      </a:rPr>
                      <m:t>⇒</m:t>
                    </m:r>
                  </m:oMath>
                </a14:m>
                <a:r>
                  <a:rPr lang="en-GB" dirty="0">
                    <a:ea typeface="Cambria Math" panose="02040503050406030204" pitchFamily="18" charset="0"/>
                  </a:rPr>
                  <a:t>)</a:t>
                </a:r>
                <a:endParaRPr lang="en-GB" dirty="0"/>
              </a:p>
            </p:txBody>
          </p:sp>
        </mc:Choice>
        <mc:Fallback xmlns="">
          <p:sp>
            <p:nvSpPr>
              <p:cNvPr id="6" name="Rectangle 5">
                <a:extLst>
                  <a:ext uri="{FF2B5EF4-FFF2-40B4-BE49-F238E27FC236}">
                    <a16:creationId xmlns:a16="http://schemas.microsoft.com/office/drawing/2014/main" id="{33392CF4-3A90-7E40-9F73-B05DB17D6135}"/>
                  </a:ext>
                </a:extLst>
              </p:cNvPr>
              <p:cNvSpPr>
                <a:spLocks noRot="1" noChangeAspect="1" noMove="1" noResize="1" noEditPoints="1" noAdjustHandles="1" noChangeArrowheads="1" noChangeShapeType="1" noTextEdit="1"/>
              </p:cNvSpPr>
              <p:nvPr/>
            </p:nvSpPr>
            <p:spPr>
              <a:xfrm>
                <a:off x="1930014" y="2420601"/>
                <a:ext cx="9901660" cy="506870"/>
              </a:xfrm>
              <a:prstGeom prst="rect">
                <a:avLst/>
              </a:prstGeom>
              <a:blipFill>
                <a:blip r:embed="rId4"/>
                <a:stretch>
                  <a:fillRect r="-384" b="-48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Rectangle 6">
                <a:extLst>
                  <a:ext uri="{FF2B5EF4-FFF2-40B4-BE49-F238E27FC236}">
                    <a16:creationId xmlns:a16="http://schemas.microsoft.com/office/drawing/2014/main" id="{F0B6817B-7C22-C14A-803C-A362196912D1}"/>
                  </a:ext>
                </a:extLst>
              </p:cNvPr>
              <p:cNvSpPr/>
              <p:nvPr/>
            </p:nvSpPr>
            <p:spPr>
              <a:xfrm>
                <a:off x="1930014" y="2829902"/>
                <a:ext cx="9901660" cy="506870"/>
              </a:xfrm>
              <a:prstGeom prst="rect">
                <a:avLst/>
              </a:prstGeom>
            </p:spPr>
            <p:txBody>
              <a:bodyPr wrap="square">
                <a:spAutoFit/>
              </a:bodyPr>
              <a:lstStyle/>
              <a:p>
                <a:pPr>
                  <a:tabLst>
                    <a:tab pos="9720000" algn="r"/>
                  </a:tabLst>
                </a:pPr>
                <a14:m>
                  <m:oMath xmlns:m="http://schemas.openxmlformats.org/officeDocument/2006/math">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rPr>
                              <m:t>𝑡</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rPr>
                              <m:t>𝑡</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e>
                    </m:d>
                  </m:oMath>
                </a14:m>
                <a:r>
                  <a:rPr lang="en-GB" dirty="0">
                    <a:ea typeface="Cambria Math" panose="02040503050406030204" pitchFamily="18" charset="0"/>
                  </a:rPr>
                  <a:t>	(move </a:t>
                </a:r>
                <a14:m>
                  <m:oMath xmlns:m="http://schemas.openxmlformats.org/officeDocument/2006/math">
                    <m:r>
                      <a:rPr lang="en-GB" i="1">
                        <a:latin typeface="Cambria Math" panose="02040503050406030204" pitchFamily="18" charset="0"/>
                        <a:ea typeface="Cambria Math" panose="02040503050406030204" pitchFamily="18" charset="0"/>
                      </a:rPr>
                      <m:t>¬</m:t>
                    </m:r>
                  </m:oMath>
                </a14:m>
                <a:r>
                  <a:rPr lang="en-GB" dirty="0">
                    <a:ea typeface="Cambria Math" panose="02040503050406030204" pitchFamily="18" charset="0"/>
                  </a:rPr>
                  <a:t> inward)</a:t>
                </a:r>
                <a:endParaRPr lang="en-GB" dirty="0"/>
              </a:p>
            </p:txBody>
          </p:sp>
        </mc:Choice>
        <mc:Fallback xmlns="">
          <p:sp>
            <p:nvSpPr>
              <p:cNvPr id="7" name="Rectangle 6">
                <a:extLst>
                  <a:ext uri="{FF2B5EF4-FFF2-40B4-BE49-F238E27FC236}">
                    <a16:creationId xmlns:a16="http://schemas.microsoft.com/office/drawing/2014/main" id="{F0B6817B-7C22-C14A-803C-A362196912D1}"/>
                  </a:ext>
                </a:extLst>
              </p:cNvPr>
              <p:cNvSpPr>
                <a:spLocks noRot="1" noChangeAspect="1" noMove="1" noResize="1" noEditPoints="1" noAdjustHandles="1" noChangeArrowheads="1" noChangeShapeType="1" noTextEdit="1"/>
              </p:cNvSpPr>
              <p:nvPr/>
            </p:nvSpPr>
            <p:spPr>
              <a:xfrm>
                <a:off x="1930014" y="2829902"/>
                <a:ext cx="9901660" cy="506870"/>
              </a:xfrm>
              <a:prstGeom prst="rect">
                <a:avLst/>
              </a:prstGeom>
              <a:blipFill>
                <a:blip r:embed="rId5"/>
                <a:stretch>
                  <a:fillRect r="-384" b="-48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Rectangle 7">
                <a:extLst>
                  <a:ext uri="{FF2B5EF4-FFF2-40B4-BE49-F238E27FC236}">
                    <a16:creationId xmlns:a16="http://schemas.microsoft.com/office/drawing/2014/main" id="{032ACCB6-7345-A845-85B9-89FDFEAC4C66}"/>
                  </a:ext>
                </a:extLst>
              </p:cNvPr>
              <p:cNvSpPr/>
              <p:nvPr/>
            </p:nvSpPr>
            <p:spPr>
              <a:xfrm>
                <a:off x="1930014" y="3240991"/>
                <a:ext cx="9901660" cy="506870"/>
              </a:xfrm>
              <a:prstGeom prst="rect">
                <a:avLst/>
              </a:prstGeom>
            </p:spPr>
            <p:txBody>
              <a:bodyPr wrap="square">
                <a:spAutoFit/>
              </a:bodyPr>
              <a:lstStyle/>
              <a:p>
                <a:pPr>
                  <a:tabLst>
                    <a:tab pos="9720000" algn="r"/>
                  </a:tabLst>
                </a:pPr>
                <a14:m>
                  <m:oMath xmlns:m="http://schemas.openxmlformats.org/officeDocument/2006/math">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a14:m>
                <a:r>
                  <a:rPr lang="en-GB" dirty="0">
                    <a:ea typeface="Cambria Math" panose="02040503050406030204" pitchFamily="18" charset="0"/>
                  </a:rPr>
                  <a:t>	</a:t>
                </a:r>
                <a:r>
                  <a:rPr lang="en-GB" dirty="0"/>
                  <a:t>(distribute </a:t>
                </a:r>
                <a14:m>
                  <m:oMath xmlns:m="http://schemas.openxmlformats.org/officeDocument/2006/math">
                    <m:r>
                      <a:rPr lang="en-GB" i="1">
                        <a:latin typeface="Cambria Math" panose="02040503050406030204" pitchFamily="18" charset="0"/>
                        <a:ea typeface="Cambria Math" panose="02040503050406030204" pitchFamily="18" charset="0"/>
                      </a:rPr>
                      <m:t>∨</m:t>
                    </m:r>
                  </m:oMath>
                </a14:m>
                <a:r>
                  <a:rPr lang="en-GB" dirty="0"/>
                  <a:t>)</a:t>
                </a:r>
              </a:p>
            </p:txBody>
          </p:sp>
        </mc:Choice>
        <mc:Fallback xmlns="">
          <p:sp>
            <p:nvSpPr>
              <p:cNvPr id="8" name="Rectangle 7">
                <a:extLst>
                  <a:ext uri="{FF2B5EF4-FFF2-40B4-BE49-F238E27FC236}">
                    <a16:creationId xmlns:a16="http://schemas.microsoft.com/office/drawing/2014/main" id="{032ACCB6-7345-A845-85B9-89FDFEAC4C66}"/>
                  </a:ext>
                </a:extLst>
              </p:cNvPr>
              <p:cNvSpPr>
                <a:spLocks noRot="1" noChangeAspect="1" noMove="1" noResize="1" noEditPoints="1" noAdjustHandles="1" noChangeArrowheads="1" noChangeShapeType="1" noTextEdit="1"/>
              </p:cNvSpPr>
              <p:nvPr/>
            </p:nvSpPr>
            <p:spPr>
              <a:xfrm>
                <a:off x="1930014" y="3240991"/>
                <a:ext cx="9901660" cy="506870"/>
              </a:xfrm>
              <a:prstGeom prst="rect">
                <a:avLst/>
              </a:prstGeom>
              <a:blipFill>
                <a:blip r:embed="rId6"/>
                <a:stretch>
                  <a:fillRect r="-384" b="-731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Rectangle 8">
                <a:extLst>
                  <a:ext uri="{FF2B5EF4-FFF2-40B4-BE49-F238E27FC236}">
                    <a16:creationId xmlns:a16="http://schemas.microsoft.com/office/drawing/2014/main" id="{1074F8CE-7D8D-E14B-BF7A-F1F78A8C4C64}"/>
                  </a:ext>
                </a:extLst>
              </p:cNvPr>
              <p:cNvSpPr/>
              <p:nvPr/>
            </p:nvSpPr>
            <p:spPr>
              <a:xfrm>
                <a:off x="1930013" y="3652067"/>
                <a:ext cx="9901661" cy="404983"/>
              </a:xfrm>
              <a:prstGeom prst="rect">
                <a:avLst/>
              </a:prstGeom>
            </p:spPr>
            <p:txBody>
              <a:bodyPr wrap="square">
                <a:spAutoFit/>
              </a:bodyPr>
              <a:lstStyle/>
              <a:p>
                <a:pPr>
                  <a:tabLst>
                    <a:tab pos="9720000" algn="r"/>
                  </a:tabLst>
                </a:pPr>
                <a14:m>
                  <m:oMath xmlns:m="http://schemas.openxmlformats.org/officeDocument/2006/math">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e>
                    </m:d>
                    <m:r>
                      <a:rPr lang="en-GB" i="1">
                        <a:latin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e>
                    </m:d>
                    <m:r>
                      <a:rPr lang="en-GB"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a14:m>
                <a:r>
                  <a:rPr lang="en-GB" dirty="0"/>
                  <a:t>	(CNF)</a:t>
                </a:r>
              </a:p>
            </p:txBody>
          </p:sp>
        </mc:Choice>
        <mc:Fallback xmlns="">
          <p:sp>
            <p:nvSpPr>
              <p:cNvPr id="9" name="Rectangle 8">
                <a:extLst>
                  <a:ext uri="{FF2B5EF4-FFF2-40B4-BE49-F238E27FC236}">
                    <a16:creationId xmlns:a16="http://schemas.microsoft.com/office/drawing/2014/main" id="{1074F8CE-7D8D-E14B-BF7A-F1F78A8C4C64}"/>
                  </a:ext>
                </a:extLst>
              </p:cNvPr>
              <p:cNvSpPr>
                <a:spLocks noRot="1" noChangeAspect="1" noMove="1" noResize="1" noEditPoints="1" noAdjustHandles="1" noChangeArrowheads="1" noChangeShapeType="1" noTextEdit="1"/>
              </p:cNvSpPr>
              <p:nvPr/>
            </p:nvSpPr>
            <p:spPr>
              <a:xfrm>
                <a:off x="1930013" y="3652067"/>
                <a:ext cx="9901661" cy="404983"/>
              </a:xfrm>
              <a:prstGeom prst="rect">
                <a:avLst/>
              </a:prstGeom>
              <a:blipFill>
                <a:blip r:embed="rId7"/>
                <a:stretch>
                  <a:fillRect t="-3226" r="-384" b="-22581"/>
                </a:stretch>
              </a:blipFill>
            </p:spPr>
            <p:txBody>
              <a:bodyPr/>
              <a:lstStyle/>
              <a:p>
                <a:r>
                  <a:rPr lang="en-GB">
                    <a:noFill/>
                  </a:rPr>
                  <a:t> </a:t>
                </a:r>
              </a:p>
            </p:txBody>
          </p:sp>
        </mc:Fallback>
      </mc:AlternateContent>
      <p:sp>
        <p:nvSpPr>
          <p:cNvPr id="10" name="Date Placeholder 9">
            <a:extLst>
              <a:ext uri="{FF2B5EF4-FFF2-40B4-BE49-F238E27FC236}">
                <a16:creationId xmlns:a16="http://schemas.microsoft.com/office/drawing/2014/main" id="{36773519-E118-074F-B608-7D1DDED624B4}"/>
              </a:ext>
            </a:extLst>
          </p:cNvPr>
          <p:cNvSpPr>
            <a:spLocks noGrp="1"/>
          </p:cNvSpPr>
          <p:nvPr>
            <p:ph type="dt" sz="half" idx="2"/>
          </p:nvPr>
        </p:nvSpPr>
        <p:spPr/>
        <p:txBody>
          <a:bodyPr/>
          <a:lstStyle/>
          <a:p>
            <a:r>
              <a:rPr lang="en-GB"/>
              <a:t>Exact Inference: FOKC</a:t>
            </a:r>
            <a:endParaRPr lang="en-US" dirty="0"/>
          </a:p>
        </p:txBody>
      </p:sp>
      <p:sp>
        <p:nvSpPr>
          <p:cNvPr id="11" name="Footer Placeholder 10">
            <a:extLst>
              <a:ext uri="{FF2B5EF4-FFF2-40B4-BE49-F238E27FC236}">
                <a16:creationId xmlns:a16="http://schemas.microsoft.com/office/drawing/2014/main" id="{B39E0CA1-9933-DE40-8048-7B6FB9040789}"/>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247833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8">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279F8A-9F54-4043-988A-AB31FE0F5A25}"/>
              </a:ext>
            </a:extLst>
          </p:cNvPr>
          <p:cNvSpPr>
            <a:spLocks noGrp="1"/>
          </p:cNvSpPr>
          <p:nvPr>
            <p:ph type="title"/>
          </p:nvPr>
        </p:nvSpPr>
        <p:spPr/>
        <p:txBody>
          <a:bodyPr/>
          <a:lstStyle/>
          <a:p>
            <a:r>
              <a:rPr lang="en-GB" dirty="0"/>
              <a:t>Example: Normal Form</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83B518F-1520-534C-BDC6-F5E0630251CC}"/>
                  </a:ext>
                </a:extLst>
              </p:cNvPr>
              <p:cNvSpPr>
                <a:spLocks noGrp="1"/>
              </p:cNvSpPr>
              <p:nvPr>
                <p:ph idx="1"/>
              </p:nvPr>
            </p:nvSpPr>
            <p:spPr/>
            <p:txBody>
              <a:bodyPr>
                <a:normAutofit/>
              </a:bodyPr>
              <a:lstStyle/>
              <a:p>
                <a:r>
                  <a:rPr lang="en-GB" dirty="0">
                    <a:ea typeface="Cambria Math" panose="02040503050406030204" pitchFamily="18" charset="0"/>
                  </a:rPr>
                  <a:t>Transform formulas into CNF: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 </m:t>
                    </m:r>
                    <m:sSub>
                      <m:sSubPr>
                        <m:ctrlPr>
                          <a:rPr lang="de-DE" i="1">
                            <a:latin typeface="Cambria Math" panose="02040503050406030204" pitchFamily="18" charset="0"/>
                            <a:ea typeface="Cambria Math" panose="02040503050406030204" pitchFamily="18" charset="0"/>
                          </a:rPr>
                        </m:ctrlPr>
                      </m:sSubPr>
                      <m:e>
                        <m:r>
                          <a:rPr lang="el-GR"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a14:m>
                <a:endParaRPr lang="en-GB" dirty="0">
                  <a:ea typeface="Cambria Math" panose="02040503050406030204" pitchFamily="18" charset="0"/>
                </a:endParaRPr>
              </a:p>
              <a:p>
                <a:pPr lvl="1"/>
                <a:endParaRPr lang="en-GB" dirty="0">
                  <a:ea typeface="Cambria Math" panose="02040503050406030204" pitchFamily="18" charset="0"/>
                </a:endParaRPr>
              </a:p>
              <a:p>
                <a:pPr lvl="2"/>
                <a:endParaRPr lang="en-GB" dirty="0">
                  <a:ea typeface="Cambria Math" panose="02040503050406030204" pitchFamily="18" charset="0"/>
                </a:endParaRPr>
              </a:p>
              <a:p>
                <a:pPr lvl="2"/>
                <a:endParaRPr lang="en-GB" dirty="0">
                  <a:ea typeface="Cambria Math" panose="02040503050406030204" pitchFamily="18" charset="0"/>
                </a:endParaRPr>
              </a:p>
              <a:p>
                <a:pPr lvl="1"/>
                <a:endParaRPr lang="en-GB" dirty="0">
                  <a:ea typeface="Cambria Math" panose="02040503050406030204" pitchFamily="18" charset="0"/>
                </a:endParaRPr>
              </a:p>
              <a:p>
                <a:pPr lvl="1"/>
                <a:endParaRPr lang="en-GB" dirty="0">
                  <a:ea typeface="Cambria Math" panose="02040503050406030204" pitchFamily="18" charset="0"/>
                </a:endParaRPr>
              </a:p>
              <a:p>
                <a:pPr lvl="1"/>
                <a:endParaRPr lang="en-GB" dirty="0">
                  <a:ea typeface="Cambria Math" panose="02040503050406030204" pitchFamily="18" charset="0"/>
                </a:endParaRPr>
              </a:p>
              <a:p>
                <a:pPr lvl="1"/>
                <a:r>
                  <a:rPr lang="en-GB" dirty="0">
                    <a:ea typeface="Cambria Math" panose="02040503050406030204" pitchFamily="18" charset="0"/>
                  </a:rPr>
                  <a:t>Result (each conjunct as own formula):</a:t>
                </a:r>
              </a:p>
              <a:p>
                <a:pPr lvl="2"/>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de-DE" i="1" dirty="0">
                  <a:latin typeface="Cambria Math" panose="02040503050406030204" pitchFamily="18" charset="0"/>
                </a:endParaRPr>
              </a:p>
              <a:p>
                <a:pPr lvl="2"/>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oMath>
                </a14:m>
                <a:endParaRPr lang="de-DE" i="1" dirty="0">
                  <a:latin typeface="Cambria Math" panose="02040503050406030204" pitchFamily="18" charset="0"/>
                  <a:ea typeface="Cambria Math" panose="02040503050406030204" pitchFamily="18" charset="0"/>
                </a:endParaRPr>
              </a:p>
              <a:p>
                <a:pPr lvl="2"/>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oMath>
                </a14:m>
                <a:endParaRPr lang="de-DE" i="1" dirty="0">
                  <a:latin typeface="Cambria Math" panose="02040503050406030204" pitchFamily="18" charset="0"/>
                  <a:ea typeface="Cambria Math" panose="02040503050406030204" pitchFamily="18" charset="0"/>
                </a:endParaRPr>
              </a:p>
              <a:p>
                <a:pPr lvl="2"/>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de-DE" i="1" dirty="0">
                  <a:latin typeface="Cambria Math" panose="02040503050406030204" pitchFamily="18" charset="0"/>
                  <a:ea typeface="Cambria Math" panose="02040503050406030204" pitchFamily="18" charset="0"/>
                </a:endParaRPr>
              </a:p>
              <a:p>
                <a:pPr lvl="1"/>
                <a:endParaRPr lang="en-GB" dirty="0">
                  <a:ea typeface="Cambria Math" panose="02040503050406030204" pitchFamily="18" charset="0"/>
                </a:endParaRPr>
              </a:p>
              <a:p>
                <a:pPr lvl="1"/>
                <a:endParaRPr lang="en-GB" dirty="0"/>
              </a:p>
            </p:txBody>
          </p:sp>
        </mc:Choice>
        <mc:Fallback xmlns="">
          <p:sp>
            <p:nvSpPr>
              <p:cNvPr id="3" name="Content Placeholder 2">
                <a:extLst>
                  <a:ext uri="{FF2B5EF4-FFF2-40B4-BE49-F238E27FC236}">
                    <a16:creationId xmlns:a16="http://schemas.microsoft.com/office/drawing/2014/main" id="{083B518F-1520-534C-BDC6-F5E0630251CC}"/>
                  </a:ext>
                </a:extLst>
              </p:cNvPr>
              <p:cNvSpPr>
                <a:spLocks noGrp="1" noRot="1" noChangeAspect="1" noMove="1" noResize="1" noEditPoints="1" noAdjustHandles="1" noChangeArrowheads="1" noChangeShapeType="1" noTextEdit="1"/>
              </p:cNvSpPr>
              <p:nvPr>
                <p:ph idx="1"/>
              </p:nvPr>
            </p:nvSpPr>
            <p:spPr>
              <a:blipFill>
                <a:blip r:embed="rId2"/>
                <a:stretch>
                  <a:fillRect l="-1436" t="-2090" b="-2388"/>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6EBCC3FD-03ED-5342-A80D-3593882EB779}"/>
              </a:ext>
            </a:extLst>
          </p:cNvPr>
          <p:cNvSpPr>
            <a:spLocks noGrp="1"/>
          </p:cNvSpPr>
          <p:nvPr>
            <p:ph type="sldNum" sz="quarter" idx="4"/>
          </p:nvPr>
        </p:nvSpPr>
        <p:spPr/>
        <p:txBody>
          <a:bodyPr/>
          <a:lstStyle/>
          <a:p>
            <a:fld id="{67C9959E-8E6B-B04C-9955-EA096F41CA7A}" type="slidenum">
              <a:rPr lang="en-GB" smtClean="0"/>
              <a:t>106</a:t>
            </a:fld>
            <a:endParaRPr lang="en-GB"/>
          </a:p>
        </p:txBody>
      </p:sp>
      <mc:AlternateContent xmlns:mc="http://schemas.openxmlformats.org/markup-compatibility/2006" xmlns:a14="http://schemas.microsoft.com/office/drawing/2010/main">
        <mc:Choice Requires="a14">
          <p:sp>
            <p:nvSpPr>
              <p:cNvPr id="5" name="Rectangle 4">
                <a:extLst>
                  <a:ext uri="{FF2B5EF4-FFF2-40B4-BE49-F238E27FC236}">
                    <a16:creationId xmlns:a16="http://schemas.microsoft.com/office/drawing/2014/main" id="{B39A7CF9-07B3-7E45-BF66-92F38D0D9959}"/>
                  </a:ext>
                </a:extLst>
              </p:cNvPr>
              <p:cNvSpPr/>
              <p:nvPr/>
            </p:nvSpPr>
            <p:spPr>
              <a:xfrm>
                <a:off x="1930012" y="2110985"/>
                <a:ext cx="8515350" cy="404983"/>
              </a:xfrm>
              <a:prstGeom prst="rect">
                <a:avLst/>
              </a:prstGeom>
            </p:spPr>
            <p:txBody>
              <a:bodyPr wrap="square">
                <a:spAutoFit/>
              </a:bodyPr>
              <a:lstStyle/>
              <a:p>
                <a:pPr>
                  <a:tabLst>
                    <a:tab pos="3152775" algn="l"/>
                    <a:tab pos="6530975" algn="l"/>
                  </a:tabLst>
                </a:pPr>
                <a14:m>
                  <m:oMath xmlns:m="http://schemas.openxmlformats.org/officeDocument/2006/math">
                    <m:r>
                      <a:rPr lang="en-GB" i="1">
                        <a:solidFill>
                          <a:schemeClr val="bg1"/>
                        </a:solidFill>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  </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a14:m>
                <a:r>
                  <a:rPr lang="en-GB" i="1" dirty="0">
                    <a:latin typeface="Cambria Math" panose="02040503050406030204" pitchFamily="18" charset="0"/>
                    <a:ea typeface="Cambria Math" panose="02040503050406030204" pitchFamily="18" charset="0"/>
                  </a:rPr>
                  <a:t> </a:t>
                </a:r>
                <a:endParaRPr lang="en-GB" dirty="0"/>
              </a:p>
            </p:txBody>
          </p:sp>
        </mc:Choice>
        <mc:Fallback xmlns="">
          <p:sp>
            <p:nvSpPr>
              <p:cNvPr id="5" name="Rectangle 4">
                <a:extLst>
                  <a:ext uri="{FF2B5EF4-FFF2-40B4-BE49-F238E27FC236}">
                    <a16:creationId xmlns:a16="http://schemas.microsoft.com/office/drawing/2014/main" id="{B39A7CF9-07B3-7E45-BF66-92F38D0D9959}"/>
                  </a:ext>
                </a:extLst>
              </p:cNvPr>
              <p:cNvSpPr>
                <a:spLocks noRot="1" noChangeAspect="1" noMove="1" noResize="1" noEditPoints="1" noAdjustHandles="1" noChangeArrowheads="1" noChangeShapeType="1" noTextEdit="1"/>
              </p:cNvSpPr>
              <p:nvPr/>
            </p:nvSpPr>
            <p:spPr>
              <a:xfrm>
                <a:off x="1930012" y="2110985"/>
                <a:ext cx="8515350" cy="404983"/>
              </a:xfrm>
              <a:prstGeom prst="rect">
                <a:avLst/>
              </a:prstGeom>
              <a:blipFill>
                <a:blip r:embed="rId3"/>
                <a:stretch>
                  <a:fillRect b="-1212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Rectangle 5">
                <a:extLst>
                  <a:ext uri="{FF2B5EF4-FFF2-40B4-BE49-F238E27FC236}">
                    <a16:creationId xmlns:a16="http://schemas.microsoft.com/office/drawing/2014/main" id="{EA5089A7-9A57-AC49-8B69-C1851619D94E}"/>
                  </a:ext>
                </a:extLst>
              </p:cNvPr>
              <p:cNvSpPr/>
              <p:nvPr/>
            </p:nvSpPr>
            <p:spPr>
              <a:xfrm>
                <a:off x="1930012" y="2423634"/>
                <a:ext cx="8515350" cy="506870"/>
              </a:xfrm>
              <a:prstGeom prst="rect">
                <a:avLst/>
              </a:prstGeom>
            </p:spPr>
            <p:txBody>
              <a:bodyPr wrap="square">
                <a:spAutoFit/>
              </a:bodyPr>
              <a:lstStyle/>
              <a:p>
                <a:pPr>
                  <a:tabLst>
                    <a:tab pos="3152775" algn="l"/>
                    <a:tab pos="6530975" algn="l"/>
                  </a:tabLst>
                </a:pPr>
                <a14:m>
                  <m:oMath xmlns:m="http://schemas.openxmlformats.org/officeDocument/2006/math">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e>
                    </m:d>
                    <m:r>
                      <a:rPr lang="en-GB" i="1">
                        <a:latin typeface="Cambria Math" panose="02040503050406030204" pitchFamily="18" charset="0"/>
                        <a:ea typeface="Cambria Math" panose="02040503050406030204" pitchFamily="18" charset="0"/>
                      </a:rPr>
                      <m:t> ∧</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e>
                    </m:d>
                  </m:oMath>
                </a14:m>
                <a:r>
                  <a:rPr lang="en-GB" dirty="0">
                    <a:ea typeface="Cambria Math" panose="02040503050406030204" pitchFamily="18" charset="0"/>
                  </a:rPr>
                  <a:t> </a:t>
                </a:r>
                <a:endParaRPr lang="en-GB" dirty="0"/>
              </a:p>
            </p:txBody>
          </p:sp>
        </mc:Choice>
        <mc:Fallback xmlns="">
          <p:sp>
            <p:nvSpPr>
              <p:cNvPr id="6" name="Rectangle 5">
                <a:extLst>
                  <a:ext uri="{FF2B5EF4-FFF2-40B4-BE49-F238E27FC236}">
                    <a16:creationId xmlns:a16="http://schemas.microsoft.com/office/drawing/2014/main" id="{EA5089A7-9A57-AC49-8B69-C1851619D94E}"/>
                  </a:ext>
                </a:extLst>
              </p:cNvPr>
              <p:cNvSpPr>
                <a:spLocks noRot="1" noChangeAspect="1" noMove="1" noResize="1" noEditPoints="1" noAdjustHandles="1" noChangeArrowheads="1" noChangeShapeType="1" noTextEdit="1"/>
              </p:cNvSpPr>
              <p:nvPr/>
            </p:nvSpPr>
            <p:spPr>
              <a:xfrm>
                <a:off x="1930012" y="2423634"/>
                <a:ext cx="8515350" cy="506870"/>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Rectangle 6">
                <a:extLst>
                  <a:ext uri="{FF2B5EF4-FFF2-40B4-BE49-F238E27FC236}">
                    <a16:creationId xmlns:a16="http://schemas.microsoft.com/office/drawing/2014/main" id="{9E49A0D9-654A-2D47-B09D-AE458E70404E}"/>
                  </a:ext>
                </a:extLst>
              </p:cNvPr>
              <p:cNvSpPr/>
              <p:nvPr/>
            </p:nvSpPr>
            <p:spPr>
              <a:xfrm>
                <a:off x="1930012" y="2828617"/>
                <a:ext cx="8515350" cy="506870"/>
              </a:xfrm>
              <a:prstGeom prst="rect">
                <a:avLst/>
              </a:prstGeom>
            </p:spPr>
            <p:txBody>
              <a:bodyPr wrap="square">
                <a:spAutoFit/>
              </a:bodyPr>
              <a:lstStyle/>
              <a:p>
                <a:pPr>
                  <a:tabLst>
                    <a:tab pos="3152775" algn="l"/>
                    <a:tab pos="6530975" algn="l"/>
                  </a:tabLst>
                </a:pPr>
                <a14:m>
                  <m:oMath xmlns:m="http://schemas.openxmlformats.org/officeDocument/2006/math">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e>
                    </m:d>
                  </m:oMath>
                </a14:m>
                <a:r>
                  <a:rPr lang="en-GB" dirty="0">
                    <a:ea typeface="Cambria Math" panose="02040503050406030204" pitchFamily="18" charset="0"/>
                  </a:rPr>
                  <a:t> </a:t>
                </a:r>
                <a:endParaRPr lang="en-GB" dirty="0"/>
              </a:p>
            </p:txBody>
          </p:sp>
        </mc:Choice>
        <mc:Fallback xmlns="">
          <p:sp>
            <p:nvSpPr>
              <p:cNvPr id="7" name="Rectangle 6">
                <a:extLst>
                  <a:ext uri="{FF2B5EF4-FFF2-40B4-BE49-F238E27FC236}">
                    <a16:creationId xmlns:a16="http://schemas.microsoft.com/office/drawing/2014/main" id="{9E49A0D9-654A-2D47-B09D-AE458E70404E}"/>
                  </a:ext>
                </a:extLst>
              </p:cNvPr>
              <p:cNvSpPr>
                <a:spLocks noRot="1" noChangeAspect="1" noMove="1" noResize="1" noEditPoints="1" noAdjustHandles="1" noChangeArrowheads="1" noChangeShapeType="1" noTextEdit="1"/>
              </p:cNvSpPr>
              <p:nvPr/>
            </p:nvSpPr>
            <p:spPr>
              <a:xfrm>
                <a:off x="1930012" y="2828617"/>
                <a:ext cx="8515350" cy="506870"/>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Rectangle 7">
                <a:extLst>
                  <a:ext uri="{FF2B5EF4-FFF2-40B4-BE49-F238E27FC236}">
                    <a16:creationId xmlns:a16="http://schemas.microsoft.com/office/drawing/2014/main" id="{93DE09AB-421E-814A-B066-7F536A5E3ECB}"/>
                  </a:ext>
                </a:extLst>
              </p:cNvPr>
              <p:cNvSpPr/>
              <p:nvPr/>
            </p:nvSpPr>
            <p:spPr>
              <a:xfrm>
                <a:off x="1930012" y="3243153"/>
                <a:ext cx="8515350" cy="506870"/>
              </a:xfrm>
              <a:prstGeom prst="rect">
                <a:avLst/>
              </a:prstGeom>
            </p:spPr>
            <p:txBody>
              <a:bodyPr wrap="square">
                <a:spAutoFit/>
              </a:bodyPr>
              <a:lstStyle/>
              <a:p>
                <a:pPr>
                  <a:tabLst>
                    <a:tab pos="3152775" algn="l"/>
                    <a:tab pos="6530975" algn="l"/>
                  </a:tabLst>
                </a:pPr>
                <a14:m>
                  <m:oMath xmlns:m="http://schemas.openxmlformats.org/officeDocument/2006/math">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e>
                    </m:d>
                  </m:oMath>
                </a14:m>
                <a:r>
                  <a:rPr lang="en-GB" dirty="0">
                    <a:ea typeface="Cambria Math" panose="02040503050406030204" pitchFamily="18" charset="0"/>
                  </a:rPr>
                  <a:t> </a:t>
                </a:r>
                <a:endParaRPr lang="en-GB" dirty="0"/>
              </a:p>
            </p:txBody>
          </p:sp>
        </mc:Choice>
        <mc:Fallback xmlns="">
          <p:sp>
            <p:nvSpPr>
              <p:cNvPr id="8" name="Rectangle 7">
                <a:extLst>
                  <a:ext uri="{FF2B5EF4-FFF2-40B4-BE49-F238E27FC236}">
                    <a16:creationId xmlns:a16="http://schemas.microsoft.com/office/drawing/2014/main" id="{93DE09AB-421E-814A-B066-7F536A5E3ECB}"/>
                  </a:ext>
                </a:extLst>
              </p:cNvPr>
              <p:cNvSpPr>
                <a:spLocks noRot="1" noChangeAspect="1" noMove="1" noResize="1" noEditPoints="1" noAdjustHandles="1" noChangeArrowheads="1" noChangeShapeType="1" noTextEdit="1"/>
              </p:cNvSpPr>
              <p:nvPr/>
            </p:nvSpPr>
            <p:spPr>
              <a:xfrm>
                <a:off x="1930012" y="3243153"/>
                <a:ext cx="8515350" cy="506870"/>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Rectangle 8">
                <a:extLst>
                  <a:ext uri="{FF2B5EF4-FFF2-40B4-BE49-F238E27FC236}">
                    <a16:creationId xmlns:a16="http://schemas.microsoft.com/office/drawing/2014/main" id="{93A61DCB-A318-354A-B039-9907AB03BA03}"/>
                  </a:ext>
                </a:extLst>
              </p:cNvPr>
              <p:cNvSpPr/>
              <p:nvPr/>
            </p:nvSpPr>
            <p:spPr>
              <a:xfrm>
                <a:off x="1930012" y="3648137"/>
                <a:ext cx="8515350" cy="404983"/>
              </a:xfrm>
              <a:prstGeom prst="rect">
                <a:avLst/>
              </a:prstGeom>
            </p:spPr>
            <p:txBody>
              <a:bodyPr wrap="square">
                <a:spAutoFit/>
              </a:bodyPr>
              <a:lstStyle/>
              <a:p>
                <a:pPr>
                  <a:tabLst>
                    <a:tab pos="3152775" algn="l"/>
                    <a:tab pos="6530975" algn="l"/>
                  </a:tabLst>
                </a:pPr>
                <a14:m>
                  <m:oMath xmlns:m="http://schemas.openxmlformats.org/officeDocument/2006/math">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r>
                      <a:rPr lang="en-GB" i="1">
                        <a:latin typeface="Cambria Math" panose="02040503050406030204" pitchFamily="18" charset="0"/>
                      </a:rPr>
                      <m:t>∧</m:t>
                    </m:r>
                    <m:d>
                      <m:dPr>
                        <m:ctrlPr>
                          <a:rPr lang="de-DE" i="1">
                            <a:latin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e>
                    </m:d>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e>
                    </m:d>
                    <m:r>
                      <a:rPr lang="en-GB"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oMath>
                </a14:m>
                <a:r>
                  <a:rPr lang="en-GB" dirty="0"/>
                  <a:t> </a:t>
                </a:r>
              </a:p>
            </p:txBody>
          </p:sp>
        </mc:Choice>
        <mc:Fallback xmlns="">
          <p:sp>
            <p:nvSpPr>
              <p:cNvPr id="9" name="Rectangle 8">
                <a:extLst>
                  <a:ext uri="{FF2B5EF4-FFF2-40B4-BE49-F238E27FC236}">
                    <a16:creationId xmlns:a16="http://schemas.microsoft.com/office/drawing/2014/main" id="{93A61DCB-A318-354A-B039-9907AB03BA03}"/>
                  </a:ext>
                </a:extLst>
              </p:cNvPr>
              <p:cNvSpPr>
                <a:spLocks noRot="1" noChangeAspect="1" noMove="1" noResize="1" noEditPoints="1" noAdjustHandles="1" noChangeArrowheads="1" noChangeShapeType="1" noTextEdit="1"/>
              </p:cNvSpPr>
              <p:nvPr/>
            </p:nvSpPr>
            <p:spPr>
              <a:xfrm>
                <a:off x="1930012" y="3648137"/>
                <a:ext cx="8515350" cy="404983"/>
              </a:xfrm>
              <a:prstGeom prst="rect">
                <a:avLst/>
              </a:prstGeom>
              <a:blipFill>
                <a:blip r:embed="rId7"/>
                <a:stretch>
                  <a:fillRect/>
                </a:stretch>
              </a:blipFill>
            </p:spPr>
            <p:txBody>
              <a:bodyPr/>
              <a:lstStyle/>
              <a:p>
                <a:r>
                  <a:rPr lang="en-GB">
                    <a:noFill/>
                  </a:rPr>
                  <a:t> </a:t>
                </a:r>
              </a:p>
            </p:txBody>
          </p:sp>
        </mc:Fallback>
      </mc:AlternateContent>
      <p:sp>
        <p:nvSpPr>
          <p:cNvPr id="10" name="Date Placeholder 9">
            <a:extLst>
              <a:ext uri="{FF2B5EF4-FFF2-40B4-BE49-F238E27FC236}">
                <a16:creationId xmlns:a16="http://schemas.microsoft.com/office/drawing/2014/main" id="{8AC093A1-56F6-EF48-A7A2-87A5E4F54123}"/>
              </a:ext>
            </a:extLst>
          </p:cNvPr>
          <p:cNvSpPr>
            <a:spLocks noGrp="1"/>
          </p:cNvSpPr>
          <p:nvPr>
            <p:ph type="dt" sz="half" idx="2"/>
          </p:nvPr>
        </p:nvSpPr>
        <p:spPr/>
        <p:txBody>
          <a:bodyPr/>
          <a:lstStyle/>
          <a:p>
            <a:r>
              <a:rPr lang="en-GB"/>
              <a:t>Exact Inference: FOKC</a:t>
            </a:r>
            <a:endParaRPr lang="en-US" dirty="0"/>
          </a:p>
        </p:txBody>
      </p:sp>
      <p:sp>
        <p:nvSpPr>
          <p:cNvPr id="11" name="Footer Placeholder 10">
            <a:extLst>
              <a:ext uri="{FF2B5EF4-FFF2-40B4-BE49-F238E27FC236}">
                <a16:creationId xmlns:a16="http://schemas.microsoft.com/office/drawing/2014/main" id="{E91D5853-9D34-F249-9E19-6C97D5021281}"/>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1833572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279F8A-9F54-4043-988A-AB31FE0F5A25}"/>
              </a:ext>
            </a:extLst>
          </p:cNvPr>
          <p:cNvSpPr>
            <a:spLocks noGrp="1"/>
          </p:cNvSpPr>
          <p:nvPr>
            <p:ph type="title"/>
          </p:nvPr>
        </p:nvSpPr>
        <p:spPr/>
        <p:txBody>
          <a:bodyPr/>
          <a:lstStyle/>
          <a:p>
            <a:r>
              <a:rPr lang="en-GB" dirty="0"/>
              <a:t>Example: FO d-DNNF Circuit</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83B518F-1520-534C-BDC6-F5E0630251CC}"/>
                  </a:ext>
                </a:extLst>
              </p:cNvPr>
              <p:cNvSpPr>
                <a:spLocks noGrp="1"/>
              </p:cNvSpPr>
              <p:nvPr>
                <p:ph idx="1"/>
              </p:nvPr>
            </p:nvSpPr>
            <p:spPr/>
            <p:txBody>
              <a:bodyPr>
                <a:normAutofit/>
              </a:bodyPr>
              <a:lstStyle/>
              <a:p>
                <a:r>
                  <a:rPr lang="en-GB" dirty="0">
                    <a:solidFill>
                      <a:schemeClr val="tx1"/>
                    </a:solidFill>
                    <a:ea typeface="Cambria Math" panose="02040503050406030204" pitchFamily="18" charset="0"/>
                  </a:rPr>
                  <a:t>Given theory in CNF</a:t>
                </a:r>
              </a:p>
              <a:p>
                <a:pPr lvl="1"/>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𝑋</m:t>
                    </m:r>
                    <m:r>
                      <a:rPr lang="en-GB" i="1">
                        <a:latin typeface="Cambria Math" panose="02040503050406030204" pitchFamily="18" charset="0"/>
                        <a:ea typeface="Cambria Math" panose="02040503050406030204" pitchFamily="18" charset="0"/>
                      </a:rPr>
                      <m:t>∈</m:t>
                    </m:r>
                    <m:r>
                      <m:rPr>
                        <m:nor/>
                      </m:rPr>
                      <a:rPr lang="en-GB">
                        <a:latin typeface="Cambria Math" panose="02040503050406030204" pitchFamily="18" charset="0"/>
                        <a:ea typeface="Cambria Math" panose="02040503050406030204" pitchFamily="18" charset="0"/>
                      </a:rPr>
                      <m:t>People</m:t>
                    </m:r>
                    <m:r>
                      <m:rPr>
                        <m:nor/>
                      </m:rPr>
                      <a:rPr lang="en-GB">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oMath>
                </a14:m>
                <a:endParaRPr lang="en-GB" i="1" dirty="0">
                  <a:latin typeface="Cambria Math" panose="02040503050406030204" pitchFamily="18" charset="0"/>
                </a:endParaRPr>
              </a:p>
              <a:p>
                <a:pPr lvl="1"/>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𝑋</m:t>
                    </m:r>
                    <m:r>
                      <a:rPr lang="en-GB" i="1">
                        <a:latin typeface="Cambria Math" panose="02040503050406030204" pitchFamily="18" charset="0"/>
                        <a:ea typeface="Cambria Math" panose="02040503050406030204" pitchFamily="18" charset="0"/>
                      </a:rPr>
                      <m:t>∈</m:t>
                    </m:r>
                    <m:r>
                      <m:rPr>
                        <m:nor/>
                      </m:rPr>
                      <a:rPr lang="en-GB">
                        <a:latin typeface="Cambria Math" panose="02040503050406030204" pitchFamily="18" charset="0"/>
                        <a:ea typeface="Cambria Math" panose="02040503050406030204" pitchFamily="18" charset="0"/>
                      </a:rPr>
                      <m:t>People</m:t>
                    </m:r>
                    <m:r>
                      <m:rPr>
                        <m:nor/>
                      </m:rPr>
                      <a:rPr lang="en-GB">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oMath>
                </a14:m>
                <a:endParaRPr lang="en-GB" i="1" dirty="0">
                  <a:latin typeface="Cambria Math" panose="02040503050406030204" pitchFamily="18" charset="0"/>
                  <a:ea typeface="Cambria Math" panose="02040503050406030204" pitchFamily="18" charset="0"/>
                </a:endParaRPr>
              </a:p>
              <a:p>
                <a:pPr lvl="1"/>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𝑋</m:t>
                    </m:r>
                    <m:r>
                      <a:rPr lang="en-GB" i="1">
                        <a:latin typeface="Cambria Math" panose="02040503050406030204" pitchFamily="18" charset="0"/>
                        <a:ea typeface="Cambria Math" panose="02040503050406030204" pitchFamily="18" charset="0"/>
                      </a:rPr>
                      <m:t>∈</m:t>
                    </m:r>
                    <m:r>
                      <m:rPr>
                        <m:nor/>
                      </m:rPr>
                      <a:rPr lang="en-GB">
                        <a:latin typeface="Cambria Math" panose="02040503050406030204" pitchFamily="18" charset="0"/>
                        <a:ea typeface="Cambria Math" panose="02040503050406030204" pitchFamily="18" charset="0"/>
                      </a:rPr>
                      <m:t>People</m:t>
                    </m:r>
                    <m:r>
                      <m:rPr>
                        <m:nor/>
                      </m:rPr>
                      <a:rPr lang="en-GB">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en-GB" i="1" dirty="0">
                  <a:latin typeface="Cambria Math" panose="02040503050406030204" pitchFamily="18" charset="0"/>
                  <a:ea typeface="Cambria Math" panose="02040503050406030204" pitchFamily="18" charset="0"/>
                </a:endParaRPr>
              </a:p>
              <a:p>
                <a:pPr lvl="1"/>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𝑋</m:t>
                    </m:r>
                    <m:r>
                      <a:rPr lang="en-GB" i="1">
                        <a:latin typeface="Cambria Math" panose="02040503050406030204" pitchFamily="18" charset="0"/>
                        <a:ea typeface="Cambria Math" panose="02040503050406030204" pitchFamily="18" charset="0"/>
                      </a:rPr>
                      <m:t>∈</m:t>
                    </m:r>
                    <m:r>
                      <m:rPr>
                        <m:nor/>
                      </m:rPr>
                      <a:rPr lang="en-GB">
                        <a:latin typeface="Cambria Math" panose="02040503050406030204" pitchFamily="18" charset="0"/>
                        <a:ea typeface="Cambria Math" panose="02040503050406030204" pitchFamily="18" charset="0"/>
                      </a:rPr>
                      <m:t>People</m:t>
                    </m:r>
                    <m:r>
                      <m:rPr>
                        <m:nor/>
                      </m:rPr>
                      <a:rPr lang="en-GB">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r>
                      <a:rPr lang="en-GB" i="1">
                        <a:latin typeface="Cambria Math" panose="02040503050406030204" pitchFamily="18" charset="0"/>
                      </a:rPr>
                      <m:t>(</m:t>
                    </m:r>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en-GB" i="1" dirty="0">
                  <a:latin typeface="Cambria Math" panose="02040503050406030204" pitchFamily="18" charset="0"/>
                  <a:ea typeface="Cambria Math" panose="02040503050406030204" pitchFamily="18" charset="0"/>
                </a:endParaRPr>
              </a:p>
              <a:p>
                <a:pPr lvl="1"/>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r>
                      <a:rPr lang="en-GB" i="1">
                        <a:latin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de-DE" i="1" dirty="0">
                  <a:latin typeface="Cambria Math" panose="02040503050406030204" pitchFamily="18" charset="0"/>
                </a:endParaRPr>
              </a:p>
              <a:p>
                <a:pPr lvl="1"/>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oMath>
                </a14:m>
                <a:endParaRPr lang="de-DE" i="1" dirty="0">
                  <a:latin typeface="Cambria Math" panose="02040503050406030204" pitchFamily="18" charset="0"/>
                  <a:ea typeface="Cambria Math" panose="02040503050406030204" pitchFamily="18" charset="0"/>
                </a:endParaRPr>
              </a:p>
              <a:p>
                <a:pPr lvl="1"/>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oMath>
                </a14:m>
                <a:endParaRPr lang="de-DE" i="1" dirty="0">
                  <a:latin typeface="Cambria Math" panose="02040503050406030204" pitchFamily="18" charset="0"/>
                  <a:ea typeface="Cambria Math" panose="02040503050406030204" pitchFamily="18" charset="0"/>
                </a:endParaRPr>
              </a:p>
              <a:p>
                <a:pPr lvl="1"/>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de-DE" i="1" dirty="0">
                  <a:latin typeface="Cambria Math" panose="02040503050406030204" pitchFamily="18" charset="0"/>
                  <a:ea typeface="Cambria Math" panose="02040503050406030204" pitchFamily="18" charset="0"/>
                </a:endParaRPr>
              </a:p>
              <a:p>
                <a:r>
                  <a:rPr lang="en-GB" dirty="0"/>
                  <a:t>Resulting FO d-DNNF circuit generated by the FOKC implementation</a:t>
                </a:r>
              </a:p>
              <a:p>
                <a:pPr lvl="1"/>
                <a:r>
                  <a:rPr lang="en-GB" dirty="0"/>
                  <a:t>Some leaves repeated for readability</a:t>
                </a:r>
                <a:endParaRPr lang="de-DE" i="1" dirty="0">
                  <a:latin typeface="Cambria Math" panose="02040503050406030204" pitchFamily="18" charset="0"/>
                  <a:ea typeface="Cambria Math" panose="02040503050406030204" pitchFamily="18" charset="0"/>
                </a:endParaRPr>
              </a:p>
              <a:p>
                <a:pPr lvl="1"/>
                <a:endParaRPr lang="de-DE" i="1" dirty="0">
                  <a:solidFill>
                    <a:schemeClr val="tx1"/>
                  </a:solidFill>
                  <a:latin typeface="Cambria Math" panose="02040503050406030204" pitchFamily="18" charset="0"/>
                  <a:ea typeface="Cambria Math" panose="02040503050406030204" pitchFamily="18" charset="0"/>
                </a:endParaRPr>
              </a:p>
              <a:p>
                <a:endParaRPr lang="en-GB" dirty="0">
                  <a:solidFill>
                    <a:schemeClr val="tx1"/>
                  </a:solidFill>
                </a:endParaRPr>
              </a:p>
            </p:txBody>
          </p:sp>
        </mc:Choice>
        <mc:Fallback xmlns="">
          <p:sp>
            <p:nvSpPr>
              <p:cNvPr id="3" name="Content Placeholder 2">
                <a:extLst>
                  <a:ext uri="{FF2B5EF4-FFF2-40B4-BE49-F238E27FC236}">
                    <a16:creationId xmlns:a16="http://schemas.microsoft.com/office/drawing/2014/main" id="{083B518F-1520-534C-BDC6-F5E0630251CC}"/>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6EBCC3FD-03ED-5342-A80D-3593882EB779}"/>
              </a:ext>
            </a:extLst>
          </p:cNvPr>
          <p:cNvSpPr>
            <a:spLocks noGrp="1"/>
          </p:cNvSpPr>
          <p:nvPr>
            <p:ph type="sldNum" sz="quarter" idx="4"/>
          </p:nvPr>
        </p:nvSpPr>
        <p:spPr/>
        <p:txBody>
          <a:bodyPr/>
          <a:lstStyle/>
          <a:p>
            <a:fld id="{67C9959E-8E6B-B04C-9955-EA096F41CA7A}" type="slidenum">
              <a:rPr lang="en-GB" smtClean="0"/>
              <a:t>107</a:t>
            </a:fld>
            <a:endParaRPr lang="en-GB"/>
          </a:p>
        </p:txBody>
      </p:sp>
      <p:pic>
        <p:nvPicPr>
          <p:cNvPr id="68" name="Picture 67">
            <a:extLst>
              <a:ext uri="{FF2B5EF4-FFF2-40B4-BE49-F238E27FC236}">
                <a16:creationId xmlns:a16="http://schemas.microsoft.com/office/drawing/2014/main" id="{CC8603A6-9EFE-7E42-A2AF-32D9220162B1}"/>
              </a:ext>
            </a:extLst>
          </p:cNvPr>
          <p:cNvPicPr>
            <a:picLocks noChangeAspect="1"/>
          </p:cNvPicPr>
          <p:nvPr/>
        </p:nvPicPr>
        <p:blipFill>
          <a:blip r:embed="rId3"/>
          <a:stretch>
            <a:fillRect/>
          </a:stretch>
        </p:blipFill>
        <p:spPr>
          <a:xfrm>
            <a:off x="6713575" y="1091535"/>
            <a:ext cx="5118100" cy="3403600"/>
          </a:xfrm>
          <a:prstGeom prst="rect">
            <a:avLst/>
          </a:prstGeom>
        </p:spPr>
      </p:pic>
      <p:sp>
        <p:nvSpPr>
          <p:cNvPr id="5" name="Date Placeholder 4">
            <a:extLst>
              <a:ext uri="{FF2B5EF4-FFF2-40B4-BE49-F238E27FC236}">
                <a16:creationId xmlns:a16="http://schemas.microsoft.com/office/drawing/2014/main" id="{D26E5193-DEF6-614A-A663-C1D336600AE1}"/>
              </a:ext>
            </a:extLst>
          </p:cNvPr>
          <p:cNvSpPr>
            <a:spLocks noGrp="1"/>
          </p:cNvSpPr>
          <p:nvPr>
            <p:ph type="dt" sz="half" idx="2"/>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8565F86E-86E2-8F40-8C55-683864CB01A5}"/>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3907998321"/>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279F8A-9F54-4043-988A-AB31FE0F5A25}"/>
              </a:ext>
            </a:extLst>
          </p:cNvPr>
          <p:cNvSpPr>
            <a:spLocks noGrp="1"/>
          </p:cNvSpPr>
          <p:nvPr>
            <p:ph type="title"/>
          </p:nvPr>
        </p:nvSpPr>
        <p:spPr/>
        <p:txBody>
          <a:bodyPr/>
          <a:lstStyle/>
          <a:p>
            <a:r>
              <a:rPr lang="en-GB" dirty="0"/>
              <a:t>Example: FO d-DNNF Circuit</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83B518F-1520-534C-BDC6-F5E0630251CC}"/>
                  </a:ext>
                </a:extLst>
              </p:cNvPr>
              <p:cNvSpPr>
                <a:spLocks noGrp="1"/>
              </p:cNvSpPr>
              <p:nvPr>
                <p:ph sz="half" idx="1"/>
              </p:nvPr>
            </p:nvSpPr>
            <p:spPr/>
            <p:txBody>
              <a:bodyPr>
                <a:normAutofit/>
              </a:bodyPr>
              <a:lstStyle/>
              <a:p>
                <a:r>
                  <a:rPr lang="en-GB" dirty="0">
                    <a:solidFill>
                      <a:schemeClr val="tx1"/>
                    </a:solidFill>
                    <a:ea typeface="Cambria Math" panose="02040503050406030204" pitchFamily="18" charset="0"/>
                  </a:rPr>
                  <a:t>Given theory in CNF</a:t>
                </a:r>
              </a:p>
              <a:p>
                <a:pPr marL="715963" lvl="1" indent="-258763">
                  <a:buFont typeface="+mj-lt"/>
                  <a:buAutoNum type="arabicPeriod"/>
                </a:pPr>
                <a:r>
                  <a:rPr lang="de-DE" dirty="0">
                    <a:solidFill>
                      <a:schemeClr val="accent1"/>
                    </a:solidFill>
                    <a:ea typeface="Cambria Math" panose="02040503050406030204" pitchFamily="18" charset="0"/>
                  </a:rPr>
                  <a:t> </a:t>
                </a:r>
                <a14:m>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𝑋</m:t>
                    </m:r>
                    <m:r>
                      <a:rPr lang="de-DE" i="1">
                        <a:solidFill>
                          <a:schemeClr val="accent1"/>
                        </a:solidFill>
                        <a:latin typeface="Cambria Math" panose="02040503050406030204" pitchFamily="18" charset="0"/>
                        <a:ea typeface="Cambria Math" panose="02040503050406030204" pitchFamily="18" charset="0"/>
                      </a:rPr>
                      <m:t>∈</m:t>
                    </m:r>
                    <m:r>
                      <m:rPr>
                        <m:nor/>
                      </m:rPr>
                      <a:rPr lang="de-DE">
                        <a:solidFill>
                          <a:schemeClr val="accent1"/>
                        </a:solidFill>
                        <a:latin typeface="Cambria Math" panose="02040503050406030204" pitchFamily="18" charset="0"/>
                        <a:ea typeface="Cambria Math" panose="02040503050406030204" pitchFamily="18" charset="0"/>
                      </a:rPr>
                      <m:t>People</m:t>
                    </m:r>
                    <m:r>
                      <m:rPr>
                        <m:nor/>
                      </m:rPr>
                      <a:rPr lang="de-DE">
                        <a:solidFill>
                          <a:schemeClr val="accent1"/>
                        </a:solidFill>
                        <a:latin typeface="Cambria Math" panose="02040503050406030204" pitchFamily="18" charset="0"/>
                        <a:ea typeface="Cambria Math" panose="02040503050406030204" pitchFamily="18" charset="0"/>
                      </a:rPr>
                      <m:t> </m:t>
                    </m:r>
                    <m:r>
                      <a:rPr lang="de-DE" i="1">
                        <a:solidFill>
                          <a:schemeClr val="accent1"/>
                        </a:solidFill>
                        <a:latin typeface="Cambria Math" panose="02040503050406030204" pitchFamily="18" charset="0"/>
                        <a:ea typeface="Cambria Math" panose="02040503050406030204" pitchFamily="18" charset="0"/>
                      </a:rPr>
                      <m:t>:</m:t>
                    </m:r>
                  </m:oMath>
                </a14:m>
                <a:br>
                  <a:rPr lang="de-DE" i="1" dirty="0">
                    <a:solidFill>
                      <a:schemeClr val="accent1"/>
                    </a:solidFill>
                    <a:latin typeface="Cambria Math" panose="02040503050406030204" pitchFamily="18" charset="0"/>
                    <a:ea typeface="Cambria Math" panose="02040503050406030204" pitchFamily="18" charset="0"/>
                  </a:rPr>
                </a:br>
                <a14:m>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𝜃</m:t>
                        </m:r>
                      </m:e>
                      <m:sub>
                        <m:r>
                          <a:rPr lang="de-DE" i="1">
                            <a:solidFill>
                              <a:schemeClr val="accent1"/>
                            </a:solidFill>
                            <a:latin typeface="Cambria Math" panose="02040503050406030204" pitchFamily="18" charset="0"/>
                            <a:ea typeface="Cambria Math" panose="02040503050406030204" pitchFamily="18" charset="0"/>
                          </a:rPr>
                          <m:t>2</m:t>
                        </m:r>
                      </m:sub>
                    </m:sSub>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𝑋</m:t>
                        </m:r>
                      </m:e>
                    </m:d>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rPr>
                      <m:t>𝑡</m:t>
                    </m:r>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𝑋</m:t>
                        </m:r>
                      </m:e>
                    </m:d>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𝑠</m:t>
                    </m:r>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𝑋</m:t>
                        </m:r>
                      </m:e>
                    </m:d>
                    <m:r>
                      <a:rPr lang="en-GB" i="1">
                        <a:solidFill>
                          <a:schemeClr val="accent1"/>
                        </a:solidFill>
                        <a:latin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𝑒</m:t>
                    </m:r>
                  </m:oMath>
                </a14:m>
                <a:endParaRPr lang="en-GB" dirty="0">
                  <a:solidFill>
                    <a:schemeClr val="accent1"/>
                  </a:solidFill>
                  <a:ea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oMath>
                </a14:m>
                <a:br>
                  <a:rPr lang="de-DE" i="1" dirty="0">
                    <a:latin typeface="Cambria Math" panose="02040503050406030204" pitchFamily="18" charset="0"/>
                    <a:ea typeface="Cambria Math" panose="02040503050406030204" pitchFamily="18" charset="0"/>
                  </a:rPr>
                </a:br>
                <a:r>
                  <a:rPr lang="de-DE" i="1" dirty="0">
                    <a:latin typeface="Cambria Math" panose="02040503050406030204" pitchFamily="18" charset="0"/>
                    <a:ea typeface="Cambria Math" panose="02040503050406030204" pitchFamily="18" charset="0"/>
                  </a:rPr>
                  <a:t> </a:t>
                </a:r>
                <a14:m>
                  <m:oMath xmlns:m="http://schemas.openxmlformats.org/officeDocument/2006/math">
                    <m:sSub>
                      <m:sSubPr>
                        <m:ctrlPr>
                          <a:rPr lang="en-GB" i="1" smtClean="0">
                            <a:solidFill>
                              <a:schemeClr val="tx1"/>
                            </a:solidFill>
                            <a:latin typeface="Cambria Math" panose="02040503050406030204" pitchFamily="18" charset="0"/>
                            <a:ea typeface="Cambria Math" panose="02040503050406030204" pitchFamily="18" charset="0"/>
                          </a:rPr>
                        </m:ctrlPr>
                      </m:sSubPr>
                      <m:e>
                        <m:r>
                          <a:rPr lang="en-GB" i="1">
                            <a:solidFill>
                              <a:schemeClr val="tx1"/>
                            </a:solidFill>
                            <a:latin typeface="Cambria Math" panose="02040503050406030204" pitchFamily="18" charset="0"/>
                            <a:ea typeface="Cambria Math" panose="02040503050406030204" pitchFamily="18" charset="0"/>
                          </a:rPr>
                          <m:t>𝜃</m:t>
                        </m:r>
                      </m:e>
                      <m:sub>
                        <m:r>
                          <a:rPr lang="en-GB" i="1">
                            <a:solidFill>
                              <a:schemeClr val="tx1"/>
                            </a:solidFill>
                            <a:latin typeface="Cambria Math" panose="02040503050406030204" pitchFamily="18" charset="0"/>
                            <a:ea typeface="Cambria Math" panose="02040503050406030204" pitchFamily="18" charset="0"/>
                          </a:rPr>
                          <m:t>1</m:t>
                        </m:r>
                      </m:sub>
                    </m:sSub>
                    <m:d>
                      <m:dPr>
                        <m:ctrlPr>
                          <a:rPr lang="en-GB" i="1">
                            <a:solidFill>
                              <a:schemeClr val="tx1"/>
                            </a:solidFill>
                            <a:latin typeface="Cambria Math" panose="02040503050406030204" pitchFamily="18" charset="0"/>
                            <a:ea typeface="Cambria Math" panose="02040503050406030204" pitchFamily="18" charset="0"/>
                          </a:rPr>
                        </m:ctrlPr>
                      </m:dPr>
                      <m:e>
                        <m:r>
                          <a:rPr lang="en-GB" i="1">
                            <a:solidFill>
                              <a:schemeClr val="tx1"/>
                            </a:solidFill>
                            <a:latin typeface="Cambria Math" panose="02040503050406030204" pitchFamily="18" charset="0"/>
                            <a:ea typeface="Cambria Math" panose="02040503050406030204" pitchFamily="18" charset="0"/>
                          </a:rPr>
                          <m:t>𝑋</m:t>
                        </m:r>
                      </m:e>
                    </m:d>
                    <m:r>
                      <a:rPr lang="en-GB" i="1">
                        <a:solidFill>
                          <a:schemeClr val="tx1"/>
                        </a:solidFill>
                        <a:latin typeface="Cambria Math" panose="02040503050406030204" pitchFamily="18" charset="0"/>
                        <a:ea typeface="Cambria Math" panose="02040503050406030204" pitchFamily="18" charset="0"/>
                      </a:rPr>
                      <m:t>∨¬</m:t>
                    </m:r>
                    <m:r>
                      <a:rPr lang="en-GB" i="1">
                        <a:solidFill>
                          <a:schemeClr val="tx1"/>
                        </a:solidFill>
                        <a:latin typeface="Cambria Math" panose="02040503050406030204" pitchFamily="18" charset="0"/>
                      </a:rPr>
                      <m:t>𝑡</m:t>
                    </m:r>
                    <m:r>
                      <a:rPr lang="en-GB" i="1">
                        <a:solidFill>
                          <a:schemeClr val="tx1"/>
                        </a:solidFill>
                        <a:latin typeface="Cambria Math" panose="02040503050406030204" pitchFamily="18" charset="0"/>
                      </a:rPr>
                      <m:t>(</m:t>
                    </m:r>
                    <m:r>
                      <a:rPr lang="en-GB" i="1">
                        <a:solidFill>
                          <a:schemeClr val="tx1"/>
                        </a:solidFill>
                        <a:latin typeface="Cambria Math" panose="02040503050406030204" pitchFamily="18" charset="0"/>
                      </a:rPr>
                      <m:t>𝑋</m:t>
                    </m:r>
                    <m:r>
                      <a:rPr lang="en-GB" i="1">
                        <a:solidFill>
                          <a:schemeClr val="tx1"/>
                        </a:solidFill>
                        <a:latin typeface="Cambria Math" panose="02040503050406030204" pitchFamily="18" charset="0"/>
                      </a:rPr>
                      <m:t>)∨¬</m:t>
                    </m:r>
                    <m:r>
                      <a:rPr lang="en-GB" i="1">
                        <a:solidFill>
                          <a:schemeClr val="tx1"/>
                        </a:solidFill>
                        <a:latin typeface="Cambria Math" panose="02040503050406030204" pitchFamily="18" charset="0"/>
                        <a:ea typeface="Cambria Math" panose="02040503050406030204" pitchFamily="18" charset="0"/>
                      </a:rPr>
                      <m:t>𝑒</m:t>
                    </m:r>
                    <m:r>
                      <a:rPr lang="en-GB" i="1">
                        <a:solidFill>
                          <a:schemeClr val="tx1"/>
                        </a:solidFill>
                        <a:latin typeface="Cambria Math" panose="02040503050406030204" pitchFamily="18" charset="0"/>
                        <a:ea typeface="Cambria Math" panose="02040503050406030204" pitchFamily="18" charset="0"/>
                      </a:rPr>
                      <m:t>∨¬</m:t>
                    </m:r>
                    <m:r>
                      <a:rPr lang="en-GB" i="1">
                        <a:solidFill>
                          <a:schemeClr val="tx1"/>
                        </a:solidFill>
                        <a:latin typeface="Cambria Math" panose="02040503050406030204" pitchFamily="18" charset="0"/>
                        <a:ea typeface="Cambria Math" panose="02040503050406030204" pitchFamily="18" charset="0"/>
                      </a:rPr>
                      <m:t>𝑠</m:t>
                    </m:r>
                    <m:d>
                      <m:dPr>
                        <m:ctrlPr>
                          <a:rPr lang="en-GB" i="1">
                            <a:solidFill>
                              <a:schemeClr val="tx1"/>
                            </a:solidFill>
                            <a:latin typeface="Cambria Math" panose="02040503050406030204" pitchFamily="18" charset="0"/>
                            <a:ea typeface="Cambria Math" panose="02040503050406030204" pitchFamily="18" charset="0"/>
                          </a:rPr>
                        </m:ctrlPr>
                      </m:dPr>
                      <m:e>
                        <m:r>
                          <a:rPr lang="en-GB" i="1">
                            <a:solidFill>
                              <a:schemeClr val="tx1"/>
                            </a:solidFill>
                            <a:latin typeface="Cambria Math" panose="02040503050406030204" pitchFamily="18" charset="0"/>
                            <a:ea typeface="Cambria Math" panose="02040503050406030204" pitchFamily="18" charset="0"/>
                          </a:rPr>
                          <m:t>𝑋</m:t>
                        </m:r>
                      </m:e>
                    </m:d>
                  </m:oMath>
                </a14:m>
                <a:endParaRPr lang="de-DE" i="1" dirty="0">
                  <a:solidFill>
                    <a:schemeClr val="tx1"/>
                  </a:solidFill>
                  <a:latin typeface="Cambria Math" panose="02040503050406030204" pitchFamily="18" charset="0"/>
                  <a:ea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oMath>
                </a14:m>
                <a:endParaRPr lang="de-DE" i="1" dirty="0">
                  <a:latin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oMath>
                </a14:m>
                <a:endParaRPr lang="de-DE"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de-DE"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oMath>
                </a14:m>
                <a:endParaRPr lang="de-DE"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oMath>
                </a14:m>
                <a:endParaRPr lang="de-DE"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de-DE" i="1" dirty="0">
                  <a:latin typeface="Cambria Math" panose="02040503050406030204" pitchFamily="18" charset="0"/>
                  <a:ea typeface="Cambria Math" panose="02040503050406030204" pitchFamily="18" charset="0"/>
                </a:endParaRPr>
              </a:p>
              <a:p>
                <a:pPr lvl="1"/>
                <a:endParaRPr lang="de-DE" i="1" dirty="0">
                  <a:solidFill>
                    <a:schemeClr val="tx1"/>
                  </a:solidFill>
                  <a:latin typeface="Cambria Math" panose="02040503050406030204" pitchFamily="18" charset="0"/>
                  <a:ea typeface="Cambria Math" panose="02040503050406030204" pitchFamily="18" charset="0"/>
                </a:endParaRPr>
              </a:p>
              <a:p>
                <a:endParaRPr lang="en-GB" dirty="0">
                  <a:solidFill>
                    <a:schemeClr val="tx1"/>
                  </a:solidFill>
                </a:endParaRPr>
              </a:p>
            </p:txBody>
          </p:sp>
        </mc:Choice>
        <mc:Fallback xmlns="">
          <p:sp>
            <p:nvSpPr>
              <p:cNvPr id="3" name="Content Placeholder 2">
                <a:extLst>
                  <a:ext uri="{FF2B5EF4-FFF2-40B4-BE49-F238E27FC236}">
                    <a16:creationId xmlns:a16="http://schemas.microsoft.com/office/drawing/2014/main" id="{083B518F-1520-534C-BDC6-F5E0630251CC}"/>
                  </a:ext>
                </a:extLst>
              </p:cNvPr>
              <p:cNvSpPr>
                <a:spLocks noGrp="1" noRot="1" noChangeAspect="1" noMove="1" noResize="1" noEditPoints="1" noAdjustHandles="1" noChangeArrowheads="1" noChangeShapeType="1" noTextEdit="1"/>
              </p:cNvSpPr>
              <p:nvPr>
                <p:ph sz="half" idx="1"/>
              </p:nvPr>
            </p:nvSpPr>
            <p:spPr>
              <a:blipFill>
                <a:blip r:embed="rId2"/>
                <a:stretch>
                  <a:fillRect l="-301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C693DA85-4880-5C4F-9CAB-4DE8443B19B4}"/>
              </a:ext>
            </a:extLst>
          </p:cNvPr>
          <p:cNvSpPr>
            <a:spLocks noGrp="1"/>
          </p:cNvSpPr>
          <p:nvPr>
            <p:ph type="dt" sz="half" idx="10"/>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59894A84-D6B7-2348-881A-C0D045866CAD}"/>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6EBCC3FD-03ED-5342-A80D-3593882EB779}"/>
              </a:ext>
            </a:extLst>
          </p:cNvPr>
          <p:cNvSpPr>
            <a:spLocks noGrp="1"/>
          </p:cNvSpPr>
          <p:nvPr>
            <p:ph type="sldNum" sz="quarter" idx="4"/>
          </p:nvPr>
        </p:nvSpPr>
        <p:spPr/>
        <p:txBody>
          <a:bodyPr/>
          <a:lstStyle/>
          <a:p>
            <a:fld id="{67C9959E-8E6B-B04C-9955-EA096F41CA7A}" type="slidenum">
              <a:rPr lang="en-GB" smtClean="0"/>
              <a:t>108</a:t>
            </a:fld>
            <a:endParaRPr lang="en-GB"/>
          </a:p>
        </p:txBody>
      </p:sp>
      <mc:AlternateContent xmlns:mc="http://schemas.openxmlformats.org/markup-compatibility/2006" xmlns:a14="http://schemas.microsoft.com/office/drawing/2010/main">
        <mc:Choice Requires="a14">
          <p:sp>
            <p:nvSpPr>
              <p:cNvPr id="11" name="Rectangle 10">
                <a:extLst>
                  <a:ext uri="{FF2B5EF4-FFF2-40B4-BE49-F238E27FC236}">
                    <a16:creationId xmlns:a16="http://schemas.microsoft.com/office/drawing/2014/main" id="{EDA9975E-FA41-F243-97C1-0FD7C089EF00}"/>
                  </a:ext>
                </a:extLst>
              </p:cNvPr>
              <p:cNvSpPr/>
              <p:nvPr/>
            </p:nvSpPr>
            <p:spPr>
              <a:xfrm>
                <a:off x="9114821" y="1164147"/>
                <a:ext cx="381254"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rPr>
                        <m:t>𝑒</m:t>
                      </m:r>
                    </m:oMath>
                  </m:oMathPara>
                </a14:m>
                <a:endParaRPr lang="en-GB" dirty="0">
                  <a:solidFill>
                    <a:schemeClr val="accent1"/>
                  </a:solidFill>
                </a:endParaRPr>
              </a:p>
            </p:txBody>
          </p:sp>
        </mc:Choice>
        <mc:Fallback xmlns="">
          <p:sp>
            <p:nvSpPr>
              <p:cNvPr id="11" name="Rectangle 10">
                <a:extLst>
                  <a:ext uri="{FF2B5EF4-FFF2-40B4-BE49-F238E27FC236}">
                    <a16:creationId xmlns:a16="http://schemas.microsoft.com/office/drawing/2014/main" id="{EDA9975E-FA41-F243-97C1-0FD7C089EF00}"/>
                  </a:ext>
                </a:extLst>
              </p:cNvPr>
              <p:cNvSpPr>
                <a:spLocks noRot="1" noChangeAspect="1" noMove="1" noResize="1" noEditPoints="1" noAdjustHandles="1" noChangeArrowheads="1" noChangeShapeType="1" noTextEdit="1"/>
              </p:cNvSpPr>
              <p:nvPr/>
            </p:nvSpPr>
            <p:spPr>
              <a:xfrm>
                <a:off x="9114821" y="1164147"/>
                <a:ext cx="381254" cy="276999"/>
              </a:xfrm>
              <a:prstGeom prst="rect">
                <a:avLst/>
              </a:prstGeom>
              <a:blipFill>
                <a:blip r:embed="rId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 name="Oval 11">
                <a:extLst>
                  <a:ext uri="{FF2B5EF4-FFF2-40B4-BE49-F238E27FC236}">
                    <a16:creationId xmlns:a16="http://schemas.microsoft.com/office/drawing/2014/main" id="{845D5D11-E26B-CE4F-B753-E8E5FB650716}"/>
                  </a:ext>
                </a:extLst>
              </p:cNvPr>
              <p:cNvSpPr/>
              <p:nvPr/>
            </p:nvSpPr>
            <p:spPr>
              <a:xfrm>
                <a:off x="8260416" y="1692653"/>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𝑋</m:t>
                      </m:r>
                    </m:oMath>
                    <m:oMath xmlns:m="http://schemas.openxmlformats.org/officeDocument/2006/math">
                      <m:r>
                        <a:rPr lang="de-DE" sz="1000" i="1">
                          <a:solidFill>
                            <a:schemeClr val="accent1"/>
                          </a:solidFill>
                          <a:latin typeface="Cambria Math" panose="02040503050406030204" pitchFamily="18" charset="0"/>
                          <a:ea typeface="Cambria Math" panose="02040503050406030204" pitchFamily="18" charset="0"/>
                        </a:rPr>
                        <m:t>𝑋</m:t>
                      </m:r>
                      <m:r>
                        <a:rPr lang="de-DE" sz="1000" i="1">
                          <a:solidFill>
                            <a:schemeClr val="accent1"/>
                          </a:solidFill>
                          <a:latin typeface="Cambria Math" panose="02040503050406030204" pitchFamily="18" charset="0"/>
                          <a:ea typeface="Cambria Math" panose="02040503050406030204" pitchFamily="18" charset="0"/>
                        </a:rPr>
                        <m:t>∈</m:t>
                      </m:r>
                      <m:sSup>
                        <m:sSupPr>
                          <m:ctrlPr>
                            <a:rPr lang="de-DE" sz="1000" i="1">
                              <a:solidFill>
                                <a:schemeClr val="accent1"/>
                              </a:solidFill>
                              <a:latin typeface="Cambria Math" panose="02040503050406030204" pitchFamily="18" charset="0"/>
                              <a:ea typeface="Cambria Math" panose="02040503050406030204" pitchFamily="18" charset="0"/>
                            </a:rPr>
                          </m:ctrlPr>
                        </m:sSupPr>
                        <m:e>
                          <m:r>
                            <m:rPr>
                              <m:nor/>
                            </m:rPr>
                            <a:rPr lang="de-DE" sz="1000">
                              <a:solidFill>
                                <a:schemeClr val="accent1"/>
                              </a:solidFill>
                              <a:latin typeface="Cambria Math" panose="02040503050406030204" pitchFamily="18" charset="0"/>
                              <a:ea typeface="Cambria Math" panose="02040503050406030204" pitchFamily="18" charset="0"/>
                            </a:rPr>
                            <m:t>People</m:t>
                          </m:r>
                        </m:e>
                        <m:sup>
                          <m:r>
                            <a:rPr lang="de-DE" sz="1000" i="1">
                              <a:solidFill>
                                <a:schemeClr val="accent1"/>
                              </a:solidFill>
                              <a:latin typeface="Cambria Math" panose="02040503050406030204" pitchFamily="18" charset="0"/>
                              <a:ea typeface="Cambria Math" panose="02040503050406030204" pitchFamily="18" charset="0"/>
                            </a:rPr>
                            <m:t>′</m:t>
                          </m:r>
                        </m:sup>
                      </m:sSup>
                    </m:oMath>
                  </m:oMathPara>
                </a14:m>
                <a:endParaRPr lang="en-GB" dirty="0">
                  <a:solidFill>
                    <a:schemeClr val="accent1"/>
                  </a:solidFill>
                </a:endParaRPr>
              </a:p>
            </p:txBody>
          </p:sp>
        </mc:Choice>
        <mc:Fallback xmlns="">
          <p:sp>
            <p:nvSpPr>
              <p:cNvPr id="12" name="Oval 11">
                <a:extLst>
                  <a:ext uri="{FF2B5EF4-FFF2-40B4-BE49-F238E27FC236}">
                    <a16:creationId xmlns:a16="http://schemas.microsoft.com/office/drawing/2014/main" id="{845D5D11-E26B-CE4F-B753-E8E5FB650716}"/>
                  </a:ext>
                </a:extLst>
              </p:cNvPr>
              <p:cNvSpPr>
                <a:spLocks noRot="1" noChangeAspect="1" noMove="1" noResize="1" noEditPoints="1" noAdjustHandles="1" noChangeArrowheads="1" noChangeShapeType="1" noTextEdit="1"/>
              </p:cNvSpPr>
              <p:nvPr/>
            </p:nvSpPr>
            <p:spPr>
              <a:xfrm>
                <a:off x="8260416" y="1692653"/>
                <a:ext cx="1045033" cy="559089"/>
              </a:xfrm>
              <a:prstGeom prst="ellipse">
                <a:avLst/>
              </a:prstGeom>
              <a:blipFill>
                <a:blip r:embed="rId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 name="Oval 12">
                <a:extLst>
                  <a:ext uri="{FF2B5EF4-FFF2-40B4-BE49-F238E27FC236}">
                    <a16:creationId xmlns:a16="http://schemas.microsoft.com/office/drawing/2014/main" id="{55DE5F1E-26D9-604A-AE99-A857176DBAD5}"/>
                  </a:ext>
                </a:extLst>
              </p:cNvPr>
              <p:cNvSpPr/>
              <p:nvPr/>
            </p:nvSpPr>
            <p:spPr>
              <a:xfrm>
                <a:off x="8291997" y="1164146"/>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3" name="Oval 12">
                <a:extLst>
                  <a:ext uri="{FF2B5EF4-FFF2-40B4-BE49-F238E27FC236}">
                    <a16:creationId xmlns:a16="http://schemas.microsoft.com/office/drawing/2014/main" id="{55DE5F1E-26D9-604A-AE99-A857176DBAD5}"/>
                  </a:ext>
                </a:extLst>
              </p:cNvPr>
              <p:cNvSpPr>
                <a:spLocks noRot="1" noChangeAspect="1" noMove="1" noResize="1" noEditPoints="1" noAdjustHandles="1" noChangeArrowheads="1" noChangeShapeType="1" noTextEdit="1"/>
              </p:cNvSpPr>
              <p:nvPr/>
            </p:nvSpPr>
            <p:spPr>
              <a:xfrm>
                <a:off x="8291997" y="1164146"/>
                <a:ext cx="290146" cy="290146"/>
              </a:xfrm>
              <a:prstGeom prst="ellipse">
                <a:avLst/>
              </a:prstGeom>
              <a:blipFill>
                <a:blip r:embed="rId5"/>
                <a:stretch>
                  <a:fillRect/>
                </a:stretch>
              </a:blipFill>
              <a:ln>
                <a:solidFill>
                  <a:schemeClr val="tx1"/>
                </a:solidFill>
              </a:ln>
            </p:spPr>
            <p:txBody>
              <a:bodyPr/>
              <a:lstStyle/>
              <a:p>
                <a:r>
                  <a:rPr lang="en-GB">
                    <a:noFill/>
                  </a:rPr>
                  <a:t> </a:t>
                </a:r>
              </a:p>
            </p:txBody>
          </p:sp>
        </mc:Fallback>
      </mc:AlternateContent>
      <p:cxnSp>
        <p:nvCxnSpPr>
          <p:cNvPr id="14" name="Straight Arrow Connector 13">
            <a:extLst>
              <a:ext uri="{FF2B5EF4-FFF2-40B4-BE49-F238E27FC236}">
                <a16:creationId xmlns:a16="http://schemas.microsoft.com/office/drawing/2014/main" id="{8FE2CB04-3DD1-E74E-9BB6-6AAEEC827C27}"/>
              </a:ext>
            </a:extLst>
          </p:cNvPr>
          <p:cNvCxnSpPr>
            <a:cxnSpLocks/>
            <a:stCxn id="13" idx="3"/>
            <a:endCxn id="22" idx="0"/>
          </p:cNvCxnSpPr>
          <p:nvPr/>
        </p:nvCxnSpPr>
        <p:spPr>
          <a:xfrm flipH="1">
            <a:off x="7995062" y="1411802"/>
            <a:ext cx="339427" cy="42189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623029BD-CE01-BB4F-9E0E-1778C4D70527}"/>
              </a:ext>
            </a:extLst>
          </p:cNvPr>
          <p:cNvCxnSpPr>
            <a:cxnSpLocks/>
            <a:stCxn id="17" idx="5"/>
            <a:endCxn id="11" idx="0"/>
          </p:cNvCxnSpPr>
          <p:nvPr/>
        </p:nvCxnSpPr>
        <p:spPr>
          <a:xfrm>
            <a:off x="8973564" y="866524"/>
            <a:ext cx="331885"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7" name="Oval 16">
                <a:extLst>
                  <a:ext uri="{FF2B5EF4-FFF2-40B4-BE49-F238E27FC236}">
                    <a16:creationId xmlns:a16="http://schemas.microsoft.com/office/drawing/2014/main" id="{CD4BF17E-09A1-AD4C-A1A6-237339C0EE2E}"/>
                  </a:ext>
                </a:extLst>
              </p:cNvPr>
              <p:cNvSpPr/>
              <p:nvPr/>
            </p:nvSpPr>
            <p:spPr>
              <a:xfrm>
                <a:off x="8725908" y="618869"/>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7" name="Oval 16">
                <a:extLst>
                  <a:ext uri="{FF2B5EF4-FFF2-40B4-BE49-F238E27FC236}">
                    <a16:creationId xmlns:a16="http://schemas.microsoft.com/office/drawing/2014/main" id="{CD4BF17E-09A1-AD4C-A1A6-237339C0EE2E}"/>
                  </a:ext>
                </a:extLst>
              </p:cNvPr>
              <p:cNvSpPr>
                <a:spLocks noRot="1" noChangeAspect="1" noMove="1" noResize="1" noEditPoints="1" noAdjustHandles="1" noChangeArrowheads="1" noChangeShapeType="1" noTextEdit="1"/>
              </p:cNvSpPr>
              <p:nvPr/>
            </p:nvSpPr>
            <p:spPr>
              <a:xfrm>
                <a:off x="8725908" y="618869"/>
                <a:ext cx="290146" cy="290146"/>
              </a:xfrm>
              <a:prstGeom prst="ellipse">
                <a:avLst/>
              </a:prstGeom>
              <a:blipFill>
                <a:blip r:embed="rId6"/>
                <a:stretch>
                  <a:fillRect/>
                </a:stretch>
              </a:blipFill>
              <a:ln>
                <a:solidFill>
                  <a:schemeClr val="tx1"/>
                </a:solidFill>
              </a:ln>
            </p:spPr>
            <p:txBody>
              <a:bodyPr/>
              <a:lstStyle/>
              <a:p>
                <a:r>
                  <a:rPr lang="en-GB">
                    <a:noFill/>
                  </a:rPr>
                  <a:t> </a:t>
                </a:r>
              </a:p>
            </p:txBody>
          </p:sp>
        </mc:Fallback>
      </mc:AlternateContent>
      <p:cxnSp>
        <p:nvCxnSpPr>
          <p:cNvPr id="19" name="Straight Arrow Connector 18">
            <a:extLst>
              <a:ext uri="{FF2B5EF4-FFF2-40B4-BE49-F238E27FC236}">
                <a16:creationId xmlns:a16="http://schemas.microsoft.com/office/drawing/2014/main" id="{3429905F-59E1-9945-839B-26C9B25666D2}"/>
              </a:ext>
            </a:extLst>
          </p:cNvPr>
          <p:cNvCxnSpPr>
            <a:cxnSpLocks/>
            <a:stCxn id="17" idx="3"/>
            <a:endCxn id="13" idx="0"/>
          </p:cNvCxnSpPr>
          <p:nvPr/>
        </p:nvCxnSpPr>
        <p:spPr>
          <a:xfrm flipH="1">
            <a:off x="8437071" y="866524"/>
            <a:ext cx="331329"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2" name="Rectangle 21">
                <a:extLst>
                  <a:ext uri="{FF2B5EF4-FFF2-40B4-BE49-F238E27FC236}">
                    <a16:creationId xmlns:a16="http://schemas.microsoft.com/office/drawing/2014/main" id="{A02FE1C9-1466-A546-81B5-D8310E7F0312}"/>
                  </a:ext>
                </a:extLst>
              </p:cNvPr>
              <p:cNvSpPr/>
              <p:nvPr/>
            </p:nvSpPr>
            <p:spPr>
              <a:xfrm>
                <a:off x="7890997" y="1833699"/>
                <a:ext cx="208129"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rPr>
                        <m:t>𝑒</m:t>
                      </m:r>
                    </m:oMath>
                  </m:oMathPara>
                </a14:m>
                <a:endParaRPr lang="en-GB" dirty="0">
                  <a:solidFill>
                    <a:schemeClr val="accent1"/>
                  </a:solidFill>
                </a:endParaRPr>
              </a:p>
            </p:txBody>
          </p:sp>
        </mc:Choice>
        <mc:Fallback xmlns="">
          <p:sp>
            <p:nvSpPr>
              <p:cNvPr id="22" name="Rectangle 21">
                <a:extLst>
                  <a:ext uri="{FF2B5EF4-FFF2-40B4-BE49-F238E27FC236}">
                    <a16:creationId xmlns:a16="http://schemas.microsoft.com/office/drawing/2014/main" id="{A02FE1C9-1466-A546-81B5-D8310E7F0312}"/>
                  </a:ext>
                </a:extLst>
              </p:cNvPr>
              <p:cNvSpPr>
                <a:spLocks noRot="1" noChangeAspect="1" noMove="1" noResize="1" noEditPoints="1" noAdjustHandles="1" noChangeArrowheads="1" noChangeShapeType="1" noTextEdit="1"/>
              </p:cNvSpPr>
              <p:nvPr/>
            </p:nvSpPr>
            <p:spPr>
              <a:xfrm>
                <a:off x="7890997" y="1833699"/>
                <a:ext cx="208129" cy="276999"/>
              </a:xfrm>
              <a:prstGeom prst="rect">
                <a:avLst/>
              </a:prstGeom>
              <a:blipFill>
                <a:blip r:embed="rId7"/>
                <a:stretch>
                  <a:fillRect/>
                </a:stretch>
              </a:blipFill>
              <a:ln>
                <a:solidFill>
                  <a:schemeClr val="tx1"/>
                </a:solidFill>
              </a:ln>
            </p:spPr>
            <p:txBody>
              <a:bodyPr/>
              <a:lstStyle/>
              <a:p>
                <a:r>
                  <a:rPr lang="en-GB">
                    <a:noFill/>
                  </a:rPr>
                  <a:t> </a:t>
                </a:r>
              </a:p>
            </p:txBody>
          </p:sp>
        </mc:Fallback>
      </mc:AlternateContent>
      <p:cxnSp>
        <p:nvCxnSpPr>
          <p:cNvPr id="25" name="Straight Arrow Connector 24">
            <a:extLst>
              <a:ext uri="{FF2B5EF4-FFF2-40B4-BE49-F238E27FC236}">
                <a16:creationId xmlns:a16="http://schemas.microsoft.com/office/drawing/2014/main" id="{E5B8E6AA-AFEC-DF4F-9187-8949DA4213DE}"/>
              </a:ext>
            </a:extLst>
          </p:cNvPr>
          <p:cNvCxnSpPr>
            <a:cxnSpLocks/>
            <a:stCxn id="13" idx="5"/>
            <a:endCxn id="12" idx="0"/>
          </p:cNvCxnSpPr>
          <p:nvPr/>
        </p:nvCxnSpPr>
        <p:spPr>
          <a:xfrm>
            <a:off x="8539652" y="1411802"/>
            <a:ext cx="243280" cy="28085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8" name="Rectangle 27">
                <a:extLst>
                  <a:ext uri="{FF2B5EF4-FFF2-40B4-BE49-F238E27FC236}">
                    <a16:creationId xmlns:a16="http://schemas.microsoft.com/office/drawing/2014/main" id="{B1391F9A-9195-0946-A8DC-69ACFE6F6264}"/>
                  </a:ext>
                </a:extLst>
              </p:cNvPr>
              <p:cNvSpPr/>
              <p:nvPr/>
            </p:nvSpPr>
            <p:spPr>
              <a:xfrm>
                <a:off x="8828421" y="3104073"/>
                <a:ext cx="71923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rPr>
                        <m:t>𝑠</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𝑋</m:t>
                          </m:r>
                        </m:e>
                      </m:d>
                    </m:oMath>
                  </m:oMathPara>
                </a14:m>
                <a:endParaRPr lang="en-GB" dirty="0">
                  <a:solidFill>
                    <a:schemeClr val="accent1"/>
                  </a:solidFill>
                </a:endParaRPr>
              </a:p>
            </p:txBody>
          </p:sp>
        </mc:Choice>
        <mc:Fallback xmlns="">
          <p:sp>
            <p:nvSpPr>
              <p:cNvPr id="28" name="Rectangle 27">
                <a:extLst>
                  <a:ext uri="{FF2B5EF4-FFF2-40B4-BE49-F238E27FC236}">
                    <a16:creationId xmlns:a16="http://schemas.microsoft.com/office/drawing/2014/main" id="{B1391F9A-9195-0946-A8DC-69ACFE6F6264}"/>
                  </a:ext>
                </a:extLst>
              </p:cNvPr>
              <p:cNvSpPr>
                <a:spLocks noRot="1" noChangeAspect="1" noMove="1" noResize="1" noEditPoints="1" noAdjustHandles="1" noChangeArrowheads="1" noChangeShapeType="1" noTextEdit="1"/>
              </p:cNvSpPr>
              <p:nvPr/>
            </p:nvSpPr>
            <p:spPr>
              <a:xfrm>
                <a:off x="8828421" y="3104073"/>
                <a:ext cx="719231" cy="276999"/>
              </a:xfrm>
              <a:prstGeom prst="rect">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Oval 28">
                <a:extLst>
                  <a:ext uri="{FF2B5EF4-FFF2-40B4-BE49-F238E27FC236}">
                    <a16:creationId xmlns:a16="http://schemas.microsoft.com/office/drawing/2014/main" id="{733DA39E-CBEF-2E49-AF30-E4D29B10FCD0}"/>
                  </a:ext>
                </a:extLst>
              </p:cNvPr>
              <p:cNvSpPr/>
              <p:nvPr/>
            </p:nvSpPr>
            <p:spPr>
              <a:xfrm>
                <a:off x="8205895" y="3104072"/>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29" name="Oval 28">
                <a:extLst>
                  <a:ext uri="{FF2B5EF4-FFF2-40B4-BE49-F238E27FC236}">
                    <a16:creationId xmlns:a16="http://schemas.microsoft.com/office/drawing/2014/main" id="{733DA39E-CBEF-2E49-AF30-E4D29B10FCD0}"/>
                  </a:ext>
                </a:extLst>
              </p:cNvPr>
              <p:cNvSpPr>
                <a:spLocks noRot="1" noChangeAspect="1" noMove="1" noResize="1" noEditPoints="1" noAdjustHandles="1" noChangeArrowheads="1" noChangeShapeType="1" noTextEdit="1"/>
              </p:cNvSpPr>
              <p:nvPr/>
            </p:nvSpPr>
            <p:spPr>
              <a:xfrm>
                <a:off x="8205895" y="3104072"/>
                <a:ext cx="290146" cy="290146"/>
              </a:xfrm>
              <a:prstGeom prst="ellipse">
                <a:avLst/>
              </a:prstGeom>
              <a:blipFill>
                <a:blip r:embed="rId9"/>
                <a:stretch>
                  <a:fillRect/>
                </a:stretch>
              </a:blipFill>
              <a:ln>
                <a:solidFill>
                  <a:schemeClr val="tx1"/>
                </a:solidFill>
              </a:ln>
            </p:spPr>
            <p:txBody>
              <a:bodyPr/>
              <a:lstStyle/>
              <a:p>
                <a:r>
                  <a:rPr lang="en-GB">
                    <a:noFill/>
                  </a:rPr>
                  <a:t> </a:t>
                </a:r>
              </a:p>
            </p:txBody>
          </p:sp>
        </mc:Fallback>
      </mc:AlternateContent>
      <p:cxnSp>
        <p:nvCxnSpPr>
          <p:cNvPr id="30" name="Straight Arrow Connector 29">
            <a:extLst>
              <a:ext uri="{FF2B5EF4-FFF2-40B4-BE49-F238E27FC236}">
                <a16:creationId xmlns:a16="http://schemas.microsoft.com/office/drawing/2014/main" id="{C1BC301F-64F6-A34B-8305-0B6CC6037AE9}"/>
              </a:ext>
            </a:extLst>
          </p:cNvPr>
          <p:cNvCxnSpPr>
            <a:cxnSpLocks/>
            <a:stCxn id="31" idx="5"/>
            <a:endCxn id="28" idx="0"/>
          </p:cNvCxnSpPr>
          <p:nvPr/>
        </p:nvCxnSpPr>
        <p:spPr>
          <a:xfrm>
            <a:off x="8887462" y="2806450"/>
            <a:ext cx="300575"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1" name="Oval 30">
                <a:extLst>
                  <a:ext uri="{FF2B5EF4-FFF2-40B4-BE49-F238E27FC236}">
                    <a16:creationId xmlns:a16="http://schemas.microsoft.com/office/drawing/2014/main" id="{F5617EC4-84A1-3F4D-A345-DBBF4E5216B9}"/>
                  </a:ext>
                </a:extLst>
              </p:cNvPr>
              <p:cNvSpPr/>
              <p:nvPr/>
            </p:nvSpPr>
            <p:spPr>
              <a:xfrm>
                <a:off x="8639806" y="2558795"/>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31" name="Oval 30">
                <a:extLst>
                  <a:ext uri="{FF2B5EF4-FFF2-40B4-BE49-F238E27FC236}">
                    <a16:creationId xmlns:a16="http://schemas.microsoft.com/office/drawing/2014/main" id="{F5617EC4-84A1-3F4D-A345-DBBF4E5216B9}"/>
                  </a:ext>
                </a:extLst>
              </p:cNvPr>
              <p:cNvSpPr>
                <a:spLocks noRot="1" noChangeAspect="1" noMove="1" noResize="1" noEditPoints="1" noAdjustHandles="1" noChangeArrowheads="1" noChangeShapeType="1" noTextEdit="1"/>
              </p:cNvSpPr>
              <p:nvPr/>
            </p:nvSpPr>
            <p:spPr>
              <a:xfrm>
                <a:off x="8639806" y="2558795"/>
                <a:ext cx="290146" cy="290146"/>
              </a:xfrm>
              <a:prstGeom prst="ellipse">
                <a:avLst/>
              </a:prstGeom>
              <a:blipFill>
                <a:blip r:embed="rId10"/>
                <a:stretch>
                  <a:fillRect/>
                </a:stretch>
              </a:blipFill>
              <a:ln>
                <a:solidFill>
                  <a:schemeClr val="tx1"/>
                </a:solidFill>
              </a:ln>
            </p:spPr>
            <p:txBody>
              <a:bodyPr/>
              <a:lstStyle/>
              <a:p>
                <a:r>
                  <a:rPr lang="en-GB">
                    <a:noFill/>
                  </a:rPr>
                  <a:t> </a:t>
                </a:r>
              </a:p>
            </p:txBody>
          </p:sp>
        </mc:Fallback>
      </mc:AlternateContent>
      <p:cxnSp>
        <p:nvCxnSpPr>
          <p:cNvPr id="32" name="Straight Arrow Connector 31">
            <a:extLst>
              <a:ext uri="{FF2B5EF4-FFF2-40B4-BE49-F238E27FC236}">
                <a16:creationId xmlns:a16="http://schemas.microsoft.com/office/drawing/2014/main" id="{A5208B00-F3B2-114D-B858-16E3FDF5761E}"/>
              </a:ext>
            </a:extLst>
          </p:cNvPr>
          <p:cNvCxnSpPr>
            <a:cxnSpLocks/>
            <a:stCxn id="31" idx="3"/>
            <a:endCxn id="29" idx="0"/>
          </p:cNvCxnSpPr>
          <p:nvPr/>
        </p:nvCxnSpPr>
        <p:spPr>
          <a:xfrm flipH="1">
            <a:off x="8350969" y="2806450"/>
            <a:ext cx="331329"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BE74FF95-6F23-704D-9EF0-F51146869E57}"/>
              </a:ext>
            </a:extLst>
          </p:cNvPr>
          <p:cNvCxnSpPr>
            <a:cxnSpLocks/>
            <a:stCxn id="12" idx="4"/>
            <a:endCxn id="31" idx="0"/>
          </p:cNvCxnSpPr>
          <p:nvPr/>
        </p:nvCxnSpPr>
        <p:spPr>
          <a:xfrm>
            <a:off x="8782933" y="2251741"/>
            <a:ext cx="1947" cy="30705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73FAAB8E-BBF9-AC45-B5EB-BA5F61B54448}"/>
              </a:ext>
            </a:extLst>
          </p:cNvPr>
          <p:cNvCxnSpPr>
            <a:cxnSpLocks/>
            <a:stCxn id="29" idx="3"/>
            <a:endCxn id="37" idx="0"/>
          </p:cNvCxnSpPr>
          <p:nvPr/>
        </p:nvCxnSpPr>
        <p:spPr>
          <a:xfrm flipH="1">
            <a:off x="7933410" y="3351728"/>
            <a:ext cx="314977" cy="40067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7" name="Rectangle 36">
                <a:extLst>
                  <a:ext uri="{FF2B5EF4-FFF2-40B4-BE49-F238E27FC236}">
                    <a16:creationId xmlns:a16="http://schemas.microsoft.com/office/drawing/2014/main" id="{77E76CF8-9E99-894B-842D-24A56117F932}"/>
                  </a:ext>
                </a:extLst>
              </p:cNvPr>
              <p:cNvSpPr/>
              <p:nvPr/>
            </p:nvSpPr>
            <p:spPr>
              <a:xfrm>
                <a:off x="7651836" y="3752407"/>
                <a:ext cx="563147" cy="276999"/>
              </a:xfrm>
              <a:prstGeom prst="rect">
                <a:avLst/>
              </a:prstGeom>
              <a:ln>
                <a:solidFill>
                  <a:schemeClr val="tx1"/>
                </a:solidFill>
              </a:ln>
            </p:spPr>
            <p:txBody>
              <a:bodyPr wrap="squar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rPr>
                        <m:t>𝑠</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𝑋</m:t>
                          </m:r>
                        </m:e>
                      </m:d>
                    </m:oMath>
                  </m:oMathPara>
                </a14:m>
                <a:endParaRPr lang="en-GB" dirty="0">
                  <a:solidFill>
                    <a:schemeClr val="accent1"/>
                  </a:solidFill>
                </a:endParaRPr>
              </a:p>
            </p:txBody>
          </p:sp>
        </mc:Choice>
        <mc:Fallback xmlns="">
          <p:sp>
            <p:nvSpPr>
              <p:cNvPr id="37" name="Rectangle 36">
                <a:extLst>
                  <a:ext uri="{FF2B5EF4-FFF2-40B4-BE49-F238E27FC236}">
                    <a16:creationId xmlns:a16="http://schemas.microsoft.com/office/drawing/2014/main" id="{77E76CF8-9E99-894B-842D-24A56117F932}"/>
                  </a:ext>
                </a:extLst>
              </p:cNvPr>
              <p:cNvSpPr>
                <a:spLocks noRot="1" noChangeAspect="1" noMove="1" noResize="1" noEditPoints="1" noAdjustHandles="1" noChangeArrowheads="1" noChangeShapeType="1" noTextEdit="1"/>
              </p:cNvSpPr>
              <p:nvPr/>
            </p:nvSpPr>
            <p:spPr>
              <a:xfrm>
                <a:off x="7651836" y="3752407"/>
                <a:ext cx="563147" cy="276999"/>
              </a:xfrm>
              <a:prstGeom prst="rect">
                <a:avLst/>
              </a:prstGeom>
              <a:blipFill>
                <a:blip r:embed="rId11"/>
                <a:stretch>
                  <a:fillRect/>
                </a:stretch>
              </a:blipFill>
              <a:ln>
                <a:solidFill>
                  <a:schemeClr val="tx1"/>
                </a:solidFill>
              </a:ln>
            </p:spPr>
            <p:txBody>
              <a:bodyPr/>
              <a:lstStyle/>
              <a:p>
                <a:r>
                  <a:rPr lang="en-GB">
                    <a:noFill/>
                  </a:rPr>
                  <a:t> </a:t>
                </a:r>
              </a:p>
            </p:txBody>
          </p:sp>
        </mc:Fallback>
      </mc:AlternateContent>
      <p:cxnSp>
        <p:nvCxnSpPr>
          <p:cNvPr id="38" name="Straight Arrow Connector 37">
            <a:extLst>
              <a:ext uri="{FF2B5EF4-FFF2-40B4-BE49-F238E27FC236}">
                <a16:creationId xmlns:a16="http://schemas.microsoft.com/office/drawing/2014/main" id="{765F9B30-FBBD-B74E-9270-55117E6B8EB4}"/>
              </a:ext>
            </a:extLst>
          </p:cNvPr>
          <p:cNvCxnSpPr>
            <a:cxnSpLocks/>
            <a:stCxn id="29" idx="5"/>
            <a:endCxn id="47" idx="0"/>
          </p:cNvCxnSpPr>
          <p:nvPr/>
        </p:nvCxnSpPr>
        <p:spPr>
          <a:xfrm>
            <a:off x="8453550" y="3351727"/>
            <a:ext cx="292224" cy="40068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F129A61D-EFDC-C346-92E5-5EE1465722CC}"/>
                  </a:ext>
                </a:extLst>
              </p:cNvPr>
              <p:cNvSpPr/>
              <p:nvPr/>
            </p:nvSpPr>
            <p:spPr>
              <a:xfrm>
                <a:off x="8789316" y="4297685"/>
                <a:ext cx="71923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rPr>
                        <m:t>𝑡</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𝑋</m:t>
                          </m:r>
                        </m:e>
                      </m:d>
                    </m:oMath>
                  </m:oMathPara>
                </a14:m>
                <a:endParaRPr lang="en-GB" dirty="0">
                  <a:solidFill>
                    <a:schemeClr val="accent1"/>
                  </a:solidFill>
                </a:endParaRPr>
              </a:p>
            </p:txBody>
          </p:sp>
        </mc:Choice>
        <mc:Fallback xmlns="">
          <p:sp>
            <p:nvSpPr>
              <p:cNvPr id="44" name="Rectangle 43">
                <a:extLst>
                  <a:ext uri="{FF2B5EF4-FFF2-40B4-BE49-F238E27FC236}">
                    <a16:creationId xmlns:a16="http://schemas.microsoft.com/office/drawing/2014/main" id="{F129A61D-EFDC-C346-92E5-5EE1465722CC}"/>
                  </a:ext>
                </a:extLst>
              </p:cNvPr>
              <p:cNvSpPr>
                <a:spLocks noRot="1" noChangeAspect="1" noMove="1" noResize="1" noEditPoints="1" noAdjustHandles="1" noChangeArrowheads="1" noChangeShapeType="1" noTextEdit="1"/>
              </p:cNvSpPr>
              <p:nvPr/>
            </p:nvSpPr>
            <p:spPr>
              <a:xfrm>
                <a:off x="8789316" y="4297685"/>
                <a:ext cx="719231" cy="276999"/>
              </a:xfrm>
              <a:prstGeom prst="rect">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Oval 44">
                <a:extLst>
                  <a:ext uri="{FF2B5EF4-FFF2-40B4-BE49-F238E27FC236}">
                    <a16:creationId xmlns:a16="http://schemas.microsoft.com/office/drawing/2014/main" id="{8E7C1114-B93A-FB45-AF74-F5DB1F8426DF}"/>
                  </a:ext>
                </a:extLst>
              </p:cNvPr>
              <p:cNvSpPr/>
              <p:nvPr/>
            </p:nvSpPr>
            <p:spPr>
              <a:xfrm>
                <a:off x="8166790" y="429768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45" name="Oval 44">
                <a:extLst>
                  <a:ext uri="{FF2B5EF4-FFF2-40B4-BE49-F238E27FC236}">
                    <a16:creationId xmlns:a16="http://schemas.microsoft.com/office/drawing/2014/main" id="{8E7C1114-B93A-FB45-AF74-F5DB1F8426DF}"/>
                  </a:ext>
                </a:extLst>
              </p:cNvPr>
              <p:cNvSpPr>
                <a:spLocks noRot="1" noChangeAspect="1" noMove="1" noResize="1" noEditPoints="1" noAdjustHandles="1" noChangeArrowheads="1" noChangeShapeType="1" noTextEdit="1"/>
              </p:cNvSpPr>
              <p:nvPr/>
            </p:nvSpPr>
            <p:spPr>
              <a:xfrm>
                <a:off x="8166790" y="4297684"/>
                <a:ext cx="290146" cy="290146"/>
              </a:xfrm>
              <a:prstGeom prst="ellipse">
                <a:avLst/>
              </a:prstGeom>
              <a:blipFill>
                <a:blip r:embed="rId13"/>
                <a:stretch>
                  <a:fillRect/>
                </a:stretch>
              </a:blipFill>
              <a:ln>
                <a:solidFill>
                  <a:schemeClr val="tx1"/>
                </a:solidFill>
              </a:ln>
            </p:spPr>
            <p:txBody>
              <a:bodyPr/>
              <a:lstStyle/>
              <a:p>
                <a:r>
                  <a:rPr lang="en-GB">
                    <a:noFill/>
                  </a:rPr>
                  <a:t> </a:t>
                </a:r>
              </a:p>
            </p:txBody>
          </p:sp>
        </mc:Fallback>
      </mc:AlternateContent>
      <p:cxnSp>
        <p:nvCxnSpPr>
          <p:cNvPr id="46" name="Straight Arrow Connector 45">
            <a:extLst>
              <a:ext uri="{FF2B5EF4-FFF2-40B4-BE49-F238E27FC236}">
                <a16:creationId xmlns:a16="http://schemas.microsoft.com/office/drawing/2014/main" id="{E5731D7C-83EB-594D-82A8-7EDE317B5C6B}"/>
              </a:ext>
            </a:extLst>
          </p:cNvPr>
          <p:cNvCxnSpPr>
            <a:cxnSpLocks/>
            <a:stCxn id="47" idx="5"/>
            <a:endCxn id="44" idx="0"/>
          </p:cNvCxnSpPr>
          <p:nvPr/>
        </p:nvCxnSpPr>
        <p:spPr>
          <a:xfrm>
            <a:off x="8848357" y="4000062"/>
            <a:ext cx="300575"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7" name="Oval 46">
                <a:extLst>
                  <a:ext uri="{FF2B5EF4-FFF2-40B4-BE49-F238E27FC236}">
                    <a16:creationId xmlns:a16="http://schemas.microsoft.com/office/drawing/2014/main" id="{EC261594-00A1-FB4D-AA82-3C2531CF6575}"/>
                  </a:ext>
                </a:extLst>
              </p:cNvPr>
              <p:cNvSpPr/>
              <p:nvPr/>
            </p:nvSpPr>
            <p:spPr>
              <a:xfrm>
                <a:off x="8600701" y="3752407"/>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47" name="Oval 46">
                <a:extLst>
                  <a:ext uri="{FF2B5EF4-FFF2-40B4-BE49-F238E27FC236}">
                    <a16:creationId xmlns:a16="http://schemas.microsoft.com/office/drawing/2014/main" id="{EC261594-00A1-FB4D-AA82-3C2531CF6575}"/>
                  </a:ext>
                </a:extLst>
              </p:cNvPr>
              <p:cNvSpPr>
                <a:spLocks noRot="1" noChangeAspect="1" noMove="1" noResize="1" noEditPoints="1" noAdjustHandles="1" noChangeArrowheads="1" noChangeShapeType="1" noTextEdit="1"/>
              </p:cNvSpPr>
              <p:nvPr/>
            </p:nvSpPr>
            <p:spPr>
              <a:xfrm>
                <a:off x="8600701" y="3752407"/>
                <a:ext cx="290146" cy="290146"/>
              </a:xfrm>
              <a:prstGeom prst="ellipse">
                <a:avLst/>
              </a:prstGeom>
              <a:blipFill>
                <a:blip r:embed="rId14"/>
                <a:stretch>
                  <a:fillRect/>
                </a:stretch>
              </a:blipFill>
              <a:ln>
                <a:solidFill>
                  <a:schemeClr val="tx1"/>
                </a:solidFill>
              </a:ln>
            </p:spPr>
            <p:txBody>
              <a:bodyPr/>
              <a:lstStyle/>
              <a:p>
                <a:r>
                  <a:rPr lang="en-GB">
                    <a:noFill/>
                  </a:rPr>
                  <a:t> </a:t>
                </a:r>
              </a:p>
            </p:txBody>
          </p:sp>
        </mc:Fallback>
      </mc:AlternateContent>
      <p:cxnSp>
        <p:nvCxnSpPr>
          <p:cNvPr id="48" name="Straight Arrow Connector 47">
            <a:extLst>
              <a:ext uri="{FF2B5EF4-FFF2-40B4-BE49-F238E27FC236}">
                <a16:creationId xmlns:a16="http://schemas.microsoft.com/office/drawing/2014/main" id="{038ED5EA-9CA4-FD41-BBEA-125BB3B59012}"/>
              </a:ext>
            </a:extLst>
          </p:cNvPr>
          <p:cNvCxnSpPr>
            <a:cxnSpLocks/>
            <a:stCxn id="47" idx="3"/>
            <a:endCxn id="45" idx="0"/>
          </p:cNvCxnSpPr>
          <p:nvPr/>
        </p:nvCxnSpPr>
        <p:spPr>
          <a:xfrm flipH="1">
            <a:off x="8311864" y="4000062"/>
            <a:ext cx="331329"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9" name="Straight Arrow Connector 48">
            <a:extLst>
              <a:ext uri="{FF2B5EF4-FFF2-40B4-BE49-F238E27FC236}">
                <a16:creationId xmlns:a16="http://schemas.microsoft.com/office/drawing/2014/main" id="{67CA42A4-7FC7-DC49-9C62-728A2CB86650}"/>
              </a:ext>
            </a:extLst>
          </p:cNvPr>
          <p:cNvCxnSpPr>
            <a:cxnSpLocks/>
            <a:stCxn id="45" idx="3"/>
            <a:endCxn id="50" idx="0"/>
          </p:cNvCxnSpPr>
          <p:nvPr/>
        </p:nvCxnSpPr>
        <p:spPr>
          <a:xfrm flipH="1">
            <a:off x="7842051" y="4545340"/>
            <a:ext cx="367231" cy="40067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0" name="Rectangle 49">
                <a:extLst>
                  <a:ext uri="{FF2B5EF4-FFF2-40B4-BE49-F238E27FC236}">
                    <a16:creationId xmlns:a16="http://schemas.microsoft.com/office/drawing/2014/main" id="{D51A3519-C69B-0C44-B886-0AD7B974B5DC}"/>
                  </a:ext>
                </a:extLst>
              </p:cNvPr>
              <p:cNvSpPr/>
              <p:nvPr/>
            </p:nvSpPr>
            <p:spPr>
              <a:xfrm>
                <a:off x="7560477" y="4946019"/>
                <a:ext cx="563147" cy="276999"/>
              </a:xfrm>
              <a:prstGeom prst="rect">
                <a:avLst/>
              </a:prstGeom>
              <a:ln>
                <a:solidFill>
                  <a:schemeClr val="tx1"/>
                </a:solidFill>
              </a:ln>
            </p:spPr>
            <p:txBody>
              <a:bodyPr wrap="squar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rPr>
                        <m:t>𝑡</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𝑋</m:t>
                          </m:r>
                        </m:e>
                      </m:d>
                    </m:oMath>
                  </m:oMathPara>
                </a14:m>
                <a:endParaRPr lang="en-GB" dirty="0">
                  <a:solidFill>
                    <a:schemeClr val="accent1"/>
                  </a:solidFill>
                </a:endParaRPr>
              </a:p>
            </p:txBody>
          </p:sp>
        </mc:Choice>
        <mc:Fallback xmlns="">
          <p:sp>
            <p:nvSpPr>
              <p:cNvPr id="50" name="Rectangle 49">
                <a:extLst>
                  <a:ext uri="{FF2B5EF4-FFF2-40B4-BE49-F238E27FC236}">
                    <a16:creationId xmlns:a16="http://schemas.microsoft.com/office/drawing/2014/main" id="{D51A3519-C69B-0C44-B886-0AD7B974B5DC}"/>
                  </a:ext>
                </a:extLst>
              </p:cNvPr>
              <p:cNvSpPr>
                <a:spLocks noRot="1" noChangeAspect="1" noMove="1" noResize="1" noEditPoints="1" noAdjustHandles="1" noChangeArrowheads="1" noChangeShapeType="1" noTextEdit="1"/>
              </p:cNvSpPr>
              <p:nvPr/>
            </p:nvSpPr>
            <p:spPr>
              <a:xfrm>
                <a:off x="7560477" y="4946019"/>
                <a:ext cx="563147" cy="276999"/>
              </a:xfrm>
              <a:prstGeom prst="rect">
                <a:avLst/>
              </a:prstGeom>
              <a:blipFill>
                <a:blip r:embed="rId15"/>
                <a:stretch>
                  <a:fillRect/>
                </a:stretch>
              </a:blipFill>
              <a:ln>
                <a:solidFill>
                  <a:schemeClr val="tx1"/>
                </a:solidFill>
              </a:ln>
            </p:spPr>
            <p:txBody>
              <a:bodyPr/>
              <a:lstStyle/>
              <a:p>
                <a:r>
                  <a:rPr lang="en-GB">
                    <a:noFill/>
                  </a:rPr>
                  <a:t> </a:t>
                </a:r>
              </a:p>
            </p:txBody>
          </p:sp>
        </mc:Fallback>
      </mc:AlternateContent>
      <p:cxnSp>
        <p:nvCxnSpPr>
          <p:cNvPr id="51" name="Straight Arrow Connector 50">
            <a:extLst>
              <a:ext uri="{FF2B5EF4-FFF2-40B4-BE49-F238E27FC236}">
                <a16:creationId xmlns:a16="http://schemas.microsoft.com/office/drawing/2014/main" id="{D601B130-3E47-8F41-B077-0CE6F1DB9957}"/>
              </a:ext>
            </a:extLst>
          </p:cNvPr>
          <p:cNvCxnSpPr>
            <a:cxnSpLocks/>
            <a:stCxn id="45" idx="5"/>
            <a:endCxn id="53" idx="0"/>
          </p:cNvCxnSpPr>
          <p:nvPr/>
        </p:nvCxnSpPr>
        <p:spPr>
          <a:xfrm>
            <a:off x="8414446" y="4545340"/>
            <a:ext cx="341891" cy="40067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3" name="Rectangle 52">
                <a:extLst>
                  <a:ext uri="{FF2B5EF4-FFF2-40B4-BE49-F238E27FC236}">
                    <a16:creationId xmlns:a16="http://schemas.microsoft.com/office/drawing/2014/main" id="{0E54EE21-D446-FA48-B1DD-5D86A897B9FE}"/>
                  </a:ext>
                </a:extLst>
              </p:cNvPr>
              <p:cNvSpPr/>
              <p:nvPr/>
            </p:nvSpPr>
            <p:spPr>
              <a:xfrm>
                <a:off x="8337474" y="4946019"/>
                <a:ext cx="837725"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m:t>
                      </m:r>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𝜃</m:t>
                          </m:r>
                        </m:e>
                        <m:sub>
                          <m:r>
                            <a:rPr lang="de-DE" i="1">
                              <a:solidFill>
                                <a:schemeClr val="accent1"/>
                              </a:solidFill>
                              <a:latin typeface="Cambria Math" panose="02040503050406030204" pitchFamily="18" charset="0"/>
                              <a:ea typeface="Cambria Math" panose="02040503050406030204" pitchFamily="18" charset="0"/>
                            </a:rPr>
                            <m:t>2</m:t>
                          </m:r>
                        </m:sub>
                      </m:sSub>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𝑋</m:t>
                          </m:r>
                        </m:e>
                      </m:d>
                    </m:oMath>
                  </m:oMathPara>
                </a14:m>
                <a:endParaRPr lang="en-GB" dirty="0">
                  <a:solidFill>
                    <a:schemeClr val="accent1"/>
                  </a:solidFill>
                </a:endParaRPr>
              </a:p>
            </p:txBody>
          </p:sp>
        </mc:Choice>
        <mc:Fallback xmlns="">
          <p:sp>
            <p:nvSpPr>
              <p:cNvPr id="53" name="Rectangle 52">
                <a:extLst>
                  <a:ext uri="{FF2B5EF4-FFF2-40B4-BE49-F238E27FC236}">
                    <a16:creationId xmlns:a16="http://schemas.microsoft.com/office/drawing/2014/main" id="{0E54EE21-D446-FA48-B1DD-5D86A897B9FE}"/>
                  </a:ext>
                </a:extLst>
              </p:cNvPr>
              <p:cNvSpPr>
                <a:spLocks noRot="1" noChangeAspect="1" noMove="1" noResize="1" noEditPoints="1" noAdjustHandles="1" noChangeArrowheads="1" noChangeShapeType="1" noTextEdit="1"/>
              </p:cNvSpPr>
              <p:nvPr/>
            </p:nvSpPr>
            <p:spPr>
              <a:xfrm>
                <a:off x="8337474" y="4946019"/>
                <a:ext cx="837725" cy="276999"/>
              </a:xfrm>
              <a:prstGeom prst="rect">
                <a:avLst/>
              </a:prstGeom>
              <a:blipFill>
                <a:blip r:embed="rId16"/>
                <a:stretch>
                  <a:fillRect b="-8333"/>
                </a:stretch>
              </a:blipFill>
              <a:ln>
                <a:solidFill>
                  <a:schemeClr val="tx1"/>
                </a:solidFill>
              </a:ln>
            </p:spPr>
            <p:txBody>
              <a:bodyPr/>
              <a:lstStyle/>
              <a:p>
                <a:r>
                  <a:rPr lang="en-GB">
                    <a:noFill/>
                  </a:rPr>
                  <a:t> </a:t>
                </a:r>
              </a:p>
            </p:txBody>
          </p:sp>
        </mc:Fallback>
      </mc:AlternateContent>
    </p:spTree>
    <p:extLst>
      <p:ext uri="{BB962C8B-B14F-4D97-AF65-F5344CB8AC3E}">
        <p14:creationId xmlns:p14="http://schemas.microsoft.com/office/powerpoint/2010/main" val="2701122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8"/>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1"/>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7"/>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6"/>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8"/>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46"/>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44"/>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47"/>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48"/>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45"/>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49"/>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50"/>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51"/>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7" grpId="0" animBg="1"/>
      <p:bldP spid="22" grpId="0" animBg="1"/>
      <p:bldP spid="28" grpId="0" animBg="1"/>
      <p:bldP spid="29" grpId="0" animBg="1"/>
      <p:bldP spid="31" grpId="0" animBg="1"/>
      <p:bldP spid="37" grpId="0" animBg="1"/>
      <p:bldP spid="44" grpId="0" animBg="1"/>
      <p:bldP spid="45" grpId="0" animBg="1"/>
      <p:bldP spid="47" grpId="0" animBg="1"/>
      <p:bldP spid="50" grpId="0" animBg="1"/>
      <p:bldP spid="53"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279F8A-9F54-4043-988A-AB31FE0F5A25}"/>
              </a:ext>
            </a:extLst>
          </p:cNvPr>
          <p:cNvSpPr>
            <a:spLocks noGrp="1"/>
          </p:cNvSpPr>
          <p:nvPr>
            <p:ph type="title"/>
          </p:nvPr>
        </p:nvSpPr>
        <p:spPr/>
        <p:txBody>
          <a:bodyPr/>
          <a:lstStyle/>
          <a:p>
            <a:r>
              <a:rPr lang="en-GB" dirty="0"/>
              <a:t>Example: FO d-DNNF Circuit</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83B518F-1520-534C-BDC6-F5E0630251CC}"/>
                  </a:ext>
                </a:extLst>
              </p:cNvPr>
              <p:cNvSpPr>
                <a:spLocks noGrp="1"/>
              </p:cNvSpPr>
              <p:nvPr>
                <p:ph sz="half" idx="1"/>
              </p:nvPr>
            </p:nvSpPr>
            <p:spPr/>
            <p:txBody>
              <a:bodyPr>
                <a:normAutofit/>
              </a:bodyPr>
              <a:lstStyle/>
              <a:p>
                <a:r>
                  <a:rPr lang="en-GB" dirty="0">
                    <a:solidFill>
                      <a:schemeClr val="tx1"/>
                    </a:solidFill>
                    <a:ea typeface="Cambria Math" panose="02040503050406030204" pitchFamily="18" charset="0"/>
                  </a:rPr>
                  <a:t>Given theory in CNF</a:t>
                </a:r>
              </a:p>
              <a:p>
                <a:pPr marL="715963" lvl="1" indent="-258763">
                  <a:buFont typeface="+mj-lt"/>
                  <a:buAutoNum type="arabicPeriod"/>
                </a:pPr>
                <a:r>
                  <a:rPr lang="de-DE" dirty="0">
                    <a:solidFill>
                      <a:schemeClr val="tx1"/>
                    </a:solidFill>
                    <a:ea typeface="Cambria Math" panose="02040503050406030204" pitchFamily="18" charset="0"/>
                  </a:rPr>
                  <a:t> </a:t>
                </a:r>
                <a14:m>
                  <m:oMath xmlns:m="http://schemas.openxmlformats.org/officeDocument/2006/math">
                    <m:r>
                      <a:rPr lang="de-DE" i="1" smtClean="0">
                        <a:solidFill>
                          <a:schemeClr val="tx1"/>
                        </a:solidFill>
                        <a:latin typeface="Cambria Math" panose="02040503050406030204" pitchFamily="18" charset="0"/>
                        <a:ea typeface="Cambria Math" panose="02040503050406030204" pitchFamily="18" charset="0"/>
                      </a:rPr>
                      <m:t>∀</m:t>
                    </m:r>
                    <m:r>
                      <a:rPr lang="de-DE" i="1" smtClean="0">
                        <a:solidFill>
                          <a:schemeClr val="tx1"/>
                        </a:solidFill>
                        <a:latin typeface="Cambria Math" panose="02040503050406030204" pitchFamily="18" charset="0"/>
                        <a:ea typeface="Cambria Math" panose="02040503050406030204" pitchFamily="18" charset="0"/>
                      </a:rPr>
                      <m:t>𝑋</m:t>
                    </m:r>
                    <m:r>
                      <a:rPr lang="de-DE" i="1" smtClean="0">
                        <a:solidFill>
                          <a:schemeClr val="tx1"/>
                        </a:solidFill>
                        <a:latin typeface="Cambria Math" panose="02040503050406030204" pitchFamily="18" charset="0"/>
                        <a:ea typeface="Cambria Math" panose="02040503050406030204" pitchFamily="18" charset="0"/>
                      </a:rPr>
                      <m:t>∈</m:t>
                    </m:r>
                    <m:r>
                      <m:rPr>
                        <m:nor/>
                      </m:rPr>
                      <a:rPr lang="de-DE">
                        <a:solidFill>
                          <a:schemeClr val="tx1"/>
                        </a:solidFill>
                        <a:latin typeface="Cambria Math" panose="02040503050406030204" pitchFamily="18" charset="0"/>
                        <a:ea typeface="Cambria Math" panose="02040503050406030204" pitchFamily="18" charset="0"/>
                      </a:rPr>
                      <m:t>People</m:t>
                    </m:r>
                    <m:r>
                      <m:rPr>
                        <m:nor/>
                      </m:rPr>
                      <a:rPr lang="de-DE">
                        <a:solidFill>
                          <a:schemeClr val="tx1"/>
                        </a:solidFill>
                        <a:latin typeface="Cambria Math" panose="02040503050406030204" pitchFamily="18" charset="0"/>
                        <a:ea typeface="Cambria Math" panose="02040503050406030204" pitchFamily="18" charset="0"/>
                      </a:rPr>
                      <m:t> </m:t>
                    </m:r>
                    <m:r>
                      <a:rPr lang="de-DE" i="1">
                        <a:solidFill>
                          <a:schemeClr val="tx1"/>
                        </a:solidFill>
                        <a:latin typeface="Cambria Math" panose="02040503050406030204" pitchFamily="18" charset="0"/>
                        <a:ea typeface="Cambria Math" panose="02040503050406030204" pitchFamily="18" charset="0"/>
                      </a:rPr>
                      <m:t>:</m:t>
                    </m:r>
                  </m:oMath>
                </a14:m>
                <a:br>
                  <a:rPr lang="de-DE" i="1" dirty="0">
                    <a:solidFill>
                      <a:schemeClr val="tx1"/>
                    </a:solidFill>
                    <a:latin typeface="Cambria Math" panose="02040503050406030204" pitchFamily="18" charset="0"/>
                    <a:ea typeface="Cambria Math" panose="02040503050406030204" pitchFamily="18" charset="0"/>
                  </a:rPr>
                </a:br>
                <a14:m>
                  <m:oMath xmlns:m="http://schemas.openxmlformats.org/officeDocument/2006/math">
                    <m:r>
                      <a:rPr lang="en-GB" i="1">
                        <a:solidFill>
                          <a:schemeClr val="tx1"/>
                        </a:solidFill>
                        <a:latin typeface="Cambria Math" panose="02040503050406030204" pitchFamily="18" charset="0"/>
                        <a:ea typeface="Cambria Math" panose="02040503050406030204" pitchFamily="18" charset="0"/>
                      </a:rPr>
                      <m:t>¬</m:t>
                    </m:r>
                    <m:sSub>
                      <m:sSubPr>
                        <m:ctrlPr>
                          <a:rPr lang="en-GB" i="1">
                            <a:solidFill>
                              <a:schemeClr val="tx1"/>
                            </a:solidFill>
                            <a:latin typeface="Cambria Math" panose="02040503050406030204" pitchFamily="18" charset="0"/>
                            <a:ea typeface="Cambria Math" panose="02040503050406030204" pitchFamily="18" charset="0"/>
                          </a:rPr>
                        </m:ctrlPr>
                      </m:sSubPr>
                      <m:e>
                        <m:r>
                          <a:rPr lang="en-GB" i="1">
                            <a:solidFill>
                              <a:schemeClr val="tx1"/>
                            </a:solidFill>
                            <a:latin typeface="Cambria Math" panose="02040503050406030204" pitchFamily="18" charset="0"/>
                            <a:ea typeface="Cambria Math" panose="02040503050406030204" pitchFamily="18" charset="0"/>
                          </a:rPr>
                          <m:t>𝜃</m:t>
                        </m:r>
                      </m:e>
                      <m:sub>
                        <m:r>
                          <a:rPr lang="de-DE" i="1">
                            <a:solidFill>
                              <a:schemeClr val="tx1"/>
                            </a:solidFill>
                            <a:latin typeface="Cambria Math" panose="02040503050406030204" pitchFamily="18" charset="0"/>
                            <a:ea typeface="Cambria Math" panose="02040503050406030204" pitchFamily="18" charset="0"/>
                          </a:rPr>
                          <m:t>2</m:t>
                        </m:r>
                      </m:sub>
                    </m:sSub>
                    <m:d>
                      <m:dPr>
                        <m:ctrlPr>
                          <a:rPr lang="en-GB" i="1">
                            <a:solidFill>
                              <a:schemeClr val="tx1"/>
                            </a:solidFill>
                            <a:latin typeface="Cambria Math" panose="02040503050406030204" pitchFamily="18" charset="0"/>
                            <a:ea typeface="Cambria Math" panose="02040503050406030204" pitchFamily="18" charset="0"/>
                          </a:rPr>
                        </m:ctrlPr>
                      </m:dPr>
                      <m:e>
                        <m:r>
                          <a:rPr lang="en-GB" i="1">
                            <a:solidFill>
                              <a:schemeClr val="tx1"/>
                            </a:solidFill>
                            <a:latin typeface="Cambria Math" panose="02040503050406030204" pitchFamily="18" charset="0"/>
                            <a:ea typeface="Cambria Math" panose="02040503050406030204" pitchFamily="18" charset="0"/>
                          </a:rPr>
                          <m:t>𝑋</m:t>
                        </m:r>
                      </m:e>
                    </m:d>
                    <m:r>
                      <a:rPr lang="en-GB" i="1">
                        <a:solidFill>
                          <a:schemeClr val="tx1"/>
                        </a:solidFill>
                        <a:latin typeface="Cambria Math" panose="02040503050406030204" pitchFamily="18" charset="0"/>
                        <a:ea typeface="Cambria Math" panose="02040503050406030204" pitchFamily="18" charset="0"/>
                      </a:rPr>
                      <m:t>∨¬</m:t>
                    </m:r>
                    <m:r>
                      <a:rPr lang="de-DE" i="1">
                        <a:solidFill>
                          <a:schemeClr val="tx1"/>
                        </a:solidFill>
                        <a:latin typeface="Cambria Math" panose="02040503050406030204" pitchFamily="18" charset="0"/>
                      </a:rPr>
                      <m:t>𝑡</m:t>
                    </m:r>
                    <m:d>
                      <m:dPr>
                        <m:ctrlPr>
                          <a:rPr lang="en-GB" i="1">
                            <a:solidFill>
                              <a:schemeClr val="tx1"/>
                            </a:solidFill>
                            <a:latin typeface="Cambria Math" panose="02040503050406030204" pitchFamily="18" charset="0"/>
                          </a:rPr>
                        </m:ctrlPr>
                      </m:dPr>
                      <m:e>
                        <m:r>
                          <a:rPr lang="en-GB" i="1">
                            <a:solidFill>
                              <a:schemeClr val="tx1"/>
                            </a:solidFill>
                            <a:latin typeface="Cambria Math" panose="02040503050406030204" pitchFamily="18" charset="0"/>
                          </a:rPr>
                          <m:t>𝑋</m:t>
                        </m:r>
                      </m:e>
                    </m:d>
                    <m:r>
                      <a:rPr lang="en-GB" i="1">
                        <a:solidFill>
                          <a:schemeClr val="tx1"/>
                        </a:solidFill>
                        <a:latin typeface="Cambria Math" panose="02040503050406030204" pitchFamily="18" charset="0"/>
                        <a:ea typeface="Cambria Math" panose="02040503050406030204" pitchFamily="18" charset="0"/>
                      </a:rPr>
                      <m:t>∨¬</m:t>
                    </m:r>
                    <m:r>
                      <a:rPr lang="de-DE" i="1">
                        <a:solidFill>
                          <a:schemeClr val="tx1"/>
                        </a:solidFill>
                        <a:latin typeface="Cambria Math" panose="02040503050406030204" pitchFamily="18" charset="0"/>
                        <a:ea typeface="Cambria Math" panose="02040503050406030204" pitchFamily="18" charset="0"/>
                      </a:rPr>
                      <m:t>𝑠</m:t>
                    </m:r>
                    <m:d>
                      <m:dPr>
                        <m:ctrlPr>
                          <a:rPr lang="en-GB" i="1">
                            <a:solidFill>
                              <a:schemeClr val="tx1"/>
                            </a:solidFill>
                            <a:latin typeface="Cambria Math" panose="02040503050406030204" pitchFamily="18" charset="0"/>
                            <a:ea typeface="Cambria Math" panose="02040503050406030204" pitchFamily="18" charset="0"/>
                          </a:rPr>
                        </m:ctrlPr>
                      </m:dPr>
                      <m:e>
                        <m:r>
                          <a:rPr lang="en-GB" i="1">
                            <a:solidFill>
                              <a:schemeClr val="tx1"/>
                            </a:solidFill>
                            <a:latin typeface="Cambria Math" panose="02040503050406030204" pitchFamily="18" charset="0"/>
                            <a:ea typeface="Cambria Math" panose="02040503050406030204" pitchFamily="18" charset="0"/>
                          </a:rPr>
                          <m:t>𝑋</m:t>
                        </m:r>
                      </m:e>
                    </m:d>
                    <m:r>
                      <a:rPr lang="en-GB" i="1">
                        <a:solidFill>
                          <a:schemeClr val="tx1"/>
                        </a:solidFill>
                        <a:latin typeface="Cambria Math" panose="02040503050406030204" pitchFamily="18" charset="0"/>
                      </a:rPr>
                      <m:t>∨¬</m:t>
                    </m:r>
                    <m:r>
                      <a:rPr lang="de-DE" i="1">
                        <a:solidFill>
                          <a:schemeClr val="tx1"/>
                        </a:solidFill>
                        <a:latin typeface="Cambria Math" panose="02040503050406030204" pitchFamily="18" charset="0"/>
                        <a:ea typeface="Cambria Math" panose="02040503050406030204" pitchFamily="18" charset="0"/>
                      </a:rPr>
                      <m:t>𝑒</m:t>
                    </m:r>
                  </m:oMath>
                </a14:m>
                <a:endParaRPr lang="en-GB" dirty="0">
                  <a:solidFill>
                    <a:schemeClr val="tx1"/>
                  </a:solidFill>
                  <a:ea typeface="Cambria Math" panose="02040503050406030204" pitchFamily="18" charset="0"/>
                </a:endParaRPr>
              </a:p>
              <a:p>
                <a:pPr marL="715963" lvl="1" indent="-258763">
                  <a:buFont typeface="+mj-lt"/>
                  <a:buAutoNum type="arabicPeriod"/>
                </a:pPr>
                <a:r>
                  <a:rPr lang="de-DE" dirty="0">
                    <a:solidFill>
                      <a:schemeClr val="tx1"/>
                    </a:solidFill>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oMath>
                </a14:m>
                <a:br>
                  <a:rPr lang="de-DE" i="1" dirty="0">
                    <a:latin typeface="Cambria Math" panose="02040503050406030204" pitchFamily="18" charset="0"/>
                    <a:ea typeface="Cambria Math" panose="02040503050406030204" pitchFamily="18" charset="0"/>
                  </a:rPr>
                </a:br>
                <a:r>
                  <a:rPr lang="de-DE" i="1" dirty="0">
                    <a:latin typeface="Cambria Math" panose="02040503050406030204" pitchFamily="18" charset="0"/>
                    <a:ea typeface="Cambria Math" panose="02040503050406030204" pitchFamily="18" charset="0"/>
                  </a:rPr>
                  <a:t> </a:t>
                </a:r>
                <a14:m>
                  <m:oMath xmlns:m="http://schemas.openxmlformats.org/officeDocument/2006/math">
                    <m:sSub>
                      <m:sSubPr>
                        <m:ctrlPr>
                          <a:rPr lang="en-GB" i="1" smtClean="0">
                            <a:solidFill>
                              <a:srgbClr val="FFC000"/>
                            </a:solidFill>
                            <a:latin typeface="Cambria Math" panose="02040503050406030204" pitchFamily="18" charset="0"/>
                            <a:ea typeface="Cambria Math" panose="02040503050406030204" pitchFamily="18" charset="0"/>
                          </a:rPr>
                        </m:ctrlPr>
                      </m:sSubPr>
                      <m:e>
                        <m:r>
                          <a:rPr lang="en-GB" i="1">
                            <a:solidFill>
                              <a:srgbClr val="FFC000"/>
                            </a:solidFill>
                            <a:latin typeface="Cambria Math" panose="02040503050406030204" pitchFamily="18" charset="0"/>
                            <a:ea typeface="Cambria Math" panose="02040503050406030204" pitchFamily="18" charset="0"/>
                          </a:rPr>
                          <m:t>𝜃</m:t>
                        </m:r>
                      </m:e>
                      <m:sub>
                        <m:r>
                          <a:rPr lang="en-GB" i="1">
                            <a:solidFill>
                              <a:srgbClr val="FFC000"/>
                            </a:solidFill>
                            <a:latin typeface="Cambria Math" panose="02040503050406030204" pitchFamily="18" charset="0"/>
                            <a:ea typeface="Cambria Math" panose="02040503050406030204" pitchFamily="18" charset="0"/>
                          </a:rPr>
                          <m:t>1</m:t>
                        </m:r>
                      </m:sub>
                    </m:sSub>
                    <m:d>
                      <m:dPr>
                        <m:ctrlPr>
                          <a:rPr lang="en-GB" i="1">
                            <a:solidFill>
                              <a:srgbClr val="FFC000"/>
                            </a:solidFill>
                            <a:latin typeface="Cambria Math" panose="02040503050406030204" pitchFamily="18" charset="0"/>
                            <a:ea typeface="Cambria Math" panose="02040503050406030204" pitchFamily="18" charset="0"/>
                          </a:rPr>
                        </m:ctrlPr>
                      </m:dPr>
                      <m:e>
                        <m:r>
                          <a:rPr lang="en-GB" i="1">
                            <a:solidFill>
                              <a:srgbClr val="FFC000"/>
                            </a:solidFill>
                            <a:latin typeface="Cambria Math" panose="02040503050406030204" pitchFamily="18" charset="0"/>
                            <a:ea typeface="Cambria Math" panose="02040503050406030204" pitchFamily="18" charset="0"/>
                          </a:rPr>
                          <m:t>𝑋</m:t>
                        </m:r>
                      </m:e>
                    </m:d>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rPr>
                      <m:t>𝑡</m:t>
                    </m:r>
                    <m:r>
                      <a:rPr lang="en-GB" i="1">
                        <a:solidFill>
                          <a:schemeClr val="accent1"/>
                        </a:solidFill>
                        <a:latin typeface="Cambria Math" panose="02040503050406030204" pitchFamily="18" charset="0"/>
                      </a:rPr>
                      <m:t>(</m:t>
                    </m:r>
                    <m:r>
                      <a:rPr lang="en-GB" i="1">
                        <a:solidFill>
                          <a:schemeClr val="accent1"/>
                        </a:solidFill>
                        <a:latin typeface="Cambria Math" panose="02040503050406030204" pitchFamily="18" charset="0"/>
                      </a:rPr>
                      <m:t>𝑋</m:t>
                    </m:r>
                    <m:r>
                      <a:rPr lang="en-GB" i="1">
                        <a:solidFill>
                          <a:schemeClr val="accent1"/>
                        </a:solidFill>
                        <a:latin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𝑒</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𝑠</m:t>
                    </m:r>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𝑋</m:t>
                        </m:r>
                      </m:e>
                    </m:d>
                  </m:oMath>
                </a14:m>
                <a:endParaRPr lang="de-DE"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oMath>
                </a14:m>
                <a:endParaRPr lang="de-DE" i="1" dirty="0">
                  <a:latin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oMath>
                </a14:m>
                <a:endParaRPr lang="de-DE"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de-DE"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oMath>
                </a14:m>
                <a:endParaRPr lang="de-DE"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oMath>
                </a14:m>
                <a:endParaRPr lang="de-DE"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nor/>
                      </m:rPr>
                      <a:rPr lang="de-DE">
                        <a:latin typeface="Cambria Math" panose="02040503050406030204" pitchFamily="18" charset="0"/>
                        <a:ea typeface="Cambria Math" panose="02040503050406030204" pitchFamily="18" charset="0"/>
                      </a:rPr>
                      <m:t>People</m:t>
                    </m:r>
                    <m:r>
                      <m:rPr>
                        <m:nor/>
                      </m:rPr>
                      <a:rPr lang="de-DE">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de-DE" i="1" dirty="0">
                  <a:latin typeface="Cambria Math" panose="02040503050406030204" pitchFamily="18" charset="0"/>
                  <a:ea typeface="Cambria Math" panose="02040503050406030204" pitchFamily="18" charset="0"/>
                </a:endParaRPr>
              </a:p>
              <a:p>
                <a:pPr lvl="1"/>
                <a:endParaRPr lang="de-DE" i="1" dirty="0">
                  <a:solidFill>
                    <a:schemeClr val="tx1"/>
                  </a:solidFill>
                  <a:latin typeface="Cambria Math" panose="02040503050406030204" pitchFamily="18" charset="0"/>
                  <a:ea typeface="Cambria Math" panose="02040503050406030204" pitchFamily="18" charset="0"/>
                </a:endParaRPr>
              </a:p>
              <a:p>
                <a:endParaRPr lang="en-GB" dirty="0">
                  <a:solidFill>
                    <a:schemeClr val="tx1"/>
                  </a:solidFill>
                </a:endParaRPr>
              </a:p>
            </p:txBody>
          </p:sp>
        </mc:Choice>
        <mc:Fallback xmlns="">
          <p:sp>
            <p:nvSpPr>
              <p:cNvPr id="3" name="Content Placeholder 2">
                <a:extLst>
                  <a:ext uri="{FF2B5EF4-FFF2-40B4-BE49-F238E27FC236}">
                    <a16:creationId xmlns:a16="http://schemas.microsoft.com/office/drawing/2014/main" id="{083B518F-1520-534C-BDC6-F5E0630251CC}"/>
                  </a:ext>
                </a:extLst>
              </p:cNvPr>
              <p:cNvSpPr>
                <a:spLocks noGrp="1" noRot="1" noChangeAspect="1" noMove="1" noResize="1" noEditPoints="1" noAdjustHandles="1" noChangeArrowheads="1" noChangeShapeType="1" noTextEdit="1"/>
              </p:cNvSpPr>
              <p:nvPr>
                <p:ph sz="half" idx="1"/>
              </p:nvPr>
            </p:nvSpPr>
            <p:spPr>
              <a:blipFill>
                <a:blip r:embed="rId2"/>
                <a:stretch>
                  <a:fillRect l="-301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AA8844EA-4BDE-2E43-B0DA-BF1699A55EAC}"/>
              </a:ext>
            </a:extLst>
          </p:cNvPr>
          <p:cNvSpPr>
            <a:spLocks noGrp="1"/>
          </p:cNvSpPr>
          <p:nvPr>
            <p:ph type="dt" sz="half" idx="10"/>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1A973412-DC43-9848-8B32-120C2C8D8CAE}"/>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6EBCC3FD-03ED-5342-A80D-3593882EB779}"/>
              </a:ext>
            </a:extLst>
          </p:cNvPr>
          <p:cNvSpPr>
            <a:spLocks noGrp="1"/>
          </p:cNvSpPr>
          <p:nvPr>
            <p:ph type="sldNum" sz="quarter" idx="4"/>
          </p:nvPr>
        </p:nvSpPr>
        <p:spPr/>
        <p:txBody>
          <a:bodyPr/>
          <a:lstStyle/>
          <a:p>
            <a:fld id="{67C9959E-8E6B-B04C-9955-EA096F41CA7A}" type="slidenum">
              <a:rPr lang="en-GB" smtClean="0"/>
              <a:t>109</a:t>
            </a:fld>
            <a:endParaRPr lang="en-GB"/>
          </a:p>
        </p:txBody>
      </p:sp>
      <mc:AlternateContent xmlns:mc="http://schemas.openxmlformats.org/markup-compatibility/2006" xmlns:a14="http://schemas.microsoft.com/office/drawing/2010/main">
        <mc:Choice Requires="a14">
          <p:sp>
            <p:nvSpPr>
              <p:cNvPr id="11" name="Rectangle 10">
                <a:extLst>
                  <a:ext uri="{FF2B5EF4-FFF2-40B4-BE49-F238E27FC236}">
                    <a16:creationId xmlns:a16="http://schemas.microsoft.com/office/drawing/2014/main" id="{EDA9975E-FA41-F243-97C1-0FD7C089EF00}"/>
                  </a:ext>
                </a:extLst>
              </p:cNvPr>
              <p:cNvSpPr/>
              <p:nvPr/>
            </p:nvSpPr>
            <p:spPr>
              <a:xfrm>
                <a:off x="9112896" y="1164147"/>
                <a:ext cx="381254"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rPr>
                        <m:t>𝑒</m:t>
                      </m:r>
                    </m:oMath>
                  </m:oMathPara>
                </a14:m>
                <a:endParaRPr lang="en-GB" dirty="0">
                  <a:solidFill>
                    <a:schemeClr val="accent1"/>
                  </a:solidFill>
                </a:endParaRPr>
              </a:p>
            </p:txBody>
          </p:sp>
        </mc:Choice>
        <mc:Fallback xmlns="">
          <p:sp>
            <p:nvSpPr>
              <p:cNvPr id="11" name="Rectangle 10">
                <a:extLst>
                  <a:ext uri="{FF2B5EF4-FFF2-40B4-BE49-F238E27FC236}">
                    <a16:creationId xmlns:a16="http://schemas.microsoft.com/office/drawing/2014/main" id="{EDA9975E-FA41-F243-97C1-0FD7C089EF00}"/>
                  </a:ext>
                </a:extLst>
              </p:cNvPr>
              <p:cNvSpPr>
                <a:spLocks noRot="1" noChangeAspect="1" noMove="1" noResize="1" noEditPoints="1" noAdjustHandles="1" noChangeArrowheads="1" noChangeShapeType="1" noTextEdit="1"/>
              </p:cNvSpPr>
              <p:nvPr/>
            </p:nvSpPr>
            <p:spPr>
              <a:xfrm>
                <a:off x="9112896" y="1164147"/>
                <a:ext cx="381254" cy="276999"/>
              </a:xfrm>
              <a:prstGeom prst="rect">
                <a:avLst/>
              </a:prstGeom>
              <a:blipFill>
                <a:blip r:embed="rId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 name="Oval 11">
                <a:extLst>
                  <a:ext uri="{FF2B5EF4-FFF2-40B4-BE49-F238E27FC236}">
                    <a16:creationId xmlns:a16="http://schemas.microsoft.com/office/drawing/2014/main" id="{845D5D11-E26B-CE4F-B753-E8E5FB650716}"/>
                  </a:ext>
                </a:extLst>
              </p:cNvPr>
              <p:cNvSpPr/>
              <p:nvPr/>
            </p:nvSpPr>
            <p:spPr>
              <a:xfrm>
                <a:off x="8258491" y="1692653"/>
                <a:ext cx="1045033" cy="55908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0" rIns="0" bIns="36000" rtlCol="0" anchor="ctr"/>
              <a:lstStyle/>
              <a:p>
                <a:pPr algn="ctr"/>
                <a14:m>
                  <m:oMathPara xmlns:m="http://schemas.openxmlformats.org/officeDocument/2006/math">
                    <m:oMathParaPr>
                      <m:jc m:val="center"/>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𝑋</m:t>
                      </m:r>
                    </m:oMath>
                    <m:oMath xmlns:m="http://schemas.openxmlformats.org/officeDocument/2006/math">
                      <m:r>
                        <a:rPr lang="de-DE" sz="1000" i="1">
                          <a:solidFill>
                            <a:schemeClr val="accent1"/>
                          </a:solidFill>
                          <a:latin typeface="Cambria Math" panose="02040503050406030204" pitchFamily="18" charset="0"/>
                          <a:ea typeface="Cambria Math" panose="02040503050406030204" pitchFamily="18" charset="0"/>
                        </a:rPr>
                        <m:t>𝑋</m:t>
                      </m:r>
                      <m:r>
                        <a:rPr lang="de-DE" sz="1000" i="1">
                          <a:solidFill>
                            <a:schemeClr val="accent1"/>
                          </a:solidFill>
                          <a:latin typeface="Cambria Math" panose="02040503050406030204" pitchFamily="18" charset="0"/>
                          <a:ea typeface="Cambria Math" panose="02040503050406030204" pitchFamily="18" charset="0"/>
                        </a:rPr>
                        <m:t>∈</m:t>
                      </m:r>
                      <m:sSup>
                        <m:sSupPr>
                          <m:ctrlPr>
                            <a:rPr lang="de-DE" sz="1000" i="1">
                              <a:solidFill>
                                <a:schemeClr val="accent1"/>
                              </a:solidFill>
                              <a:latin typeface="Cambria Math" panose="02040503050406030204" pitchFamily="18" charset="0"/>
                              <a:ea typeface="Cambria Math" panose="02040503050406030204" pitchFamily="18" charset="0"/>
                            </a:rPr>
                          </m:ctrlPr>
                        </m:sSupPr>
                        <m:e>
                          <m:r>
                            <m:rPr>
                              <m:nor/>
                            </m:rPr>
                            <a:rPr lang="de-DE" sz="1000">
                              <a:solidFill>
                                <a:schemeClr val="accent1"/>
                              </a:solidFill>
                              <a:latin typeface="Cambria Math" panose="02040503050406030204" pitchFamily="18" charset="0"/>
                              <a:ea typeface="Cambria Math" panose="02040503050406030204" pitchFamily="18" charset="0"/>
                            </a:rPr>
                            <m:t>People</m:t>
                          </m:r>
                        </m:e>
                        <m:sup>
                          <m:r>
                            <a:rPr lang="de-DE" sz="1000" i="1">
                              <a:solidFill>
                                <a:schemeClr val="accent1"/>
                              </a:solidFill>
                              <a:latin typeface="Cambria Math" panose="02040503050406030204" pitchFamily="18" charset="0"/>
                              <a:ea typeface="Cambria Math" panose="02040503050406030204" pitchFamily="18" charset="0"/>
                            </a:rPr>
                            <m:t>′</m:t>
                          </m:r>
                        </m:sup>
                      </m:sSup>
                    </m:oMath>
                  </m:oMathPara>
                </a14:m>
                <a:endParaRPr lang="en-GB" dirty="0">
                  <a:solidFill>
                    <a:schemeClr val="accent1"/>
                  </a:solidFill>
                </a:endParaRPr>
              </a:p>
            </p:txBody>
          </p:sp>
        </mc:Choice>
        <mc:Fallback xmlns="">
          <p:sp>
            <p:nvSpPr>
              <p:cNvPr id="12" name="Oval 11">
                <a:extLst>
                  <a:ext uri="{FF2B5EF4-FFF2-40B4-BE49-F238E27FC236}">
                    <a16:creationId xmlns:a16="http://schemas.microsoft.com/office/drawing/2014/main" id="{845D5D11-E26B-CE4F-B753-E8E5FB650716}"/>
                  </a:ext>
                </a:extLst>
              </p:cNvPr>
              <p:cNvSpPr>
                <a:spLocks noRot="1" noChangeAspect="1" noMove="1" noResize="1" noEditPoints="1" noAdjustHandles="1" noChangeArrowheads="1" noChangeShapeType="1" noTextEdit="1"/>
              </p:cNvSpPr>
              <p:nvPr/>
            </p:nvSpPr>
            <p:spPr>
              <a:xfrm>
                <a:off x="8258491" y="1692653"/>
                <a:ext cx="1045033" cy="559089"/>
              </a:xfrm>
              <a:prstGeom prst="ellipse">
                <a:avLst/>
              </a:prstGeom>
              <a:blipFill>
                <a:blip r:embed="rId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 name="Oval 12">
                <a:extLst>
                  <a:ext uri="{FF2B5EF4-FFF2-40B4-BE49-F238E27FC236}">
                    <a16:creationId xmlns:a16="http://schemas.microsoft.com/office/drawing/2014/main" id="{55DE5F1E-26D9-604A-AE99-A857176DBAD5}"/>
                  </a:ext>
                </a:extLst>
              </p:cNvPr>
              <p:cNvSpPr/>
              <p:nvPr/>
            </p:nvSpPr>
            <p:spPr>
              <a:xfrm>
                <a:off x="8290072" y="1164146"/>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3" name="Oval 12">
                <a:extLst>
                  <a:ext uri="{FF2B5EF4-FFF2-40B4-BE49-F238E27FC236}">
                    <a16:creationId xmlns:a16="http://schemas.microsoft.com/office/drawing/2014/main" id="{55DE5F1E-26D9-604A-AE99-A857176DBAD5}"/>
                  </a:ext>
                </a:extLst>
              </p:cNvPr>
              <p:cNvSpPr>
                <a:spLocks noRot="1" noChangeAspect="1" noMove="1" noResize="1" noEditPoints="1" noAdjustHandles="1" noChangeArrowheads="1" noChangeShapeType="1" noTextEdit="1"/>
              </p:cNvSpPr>
              <p:nvPr/>
            </p:nvSpPr>
            <p:spPr>
              <a:xfrm>
                <a:off x="8290072" y="1164146"/>
                <a:ext cx="290146" cy="290146"/>
              </a:xfrm>
              <a:prstGeom prst="ellipse">
                <a:avLst/>
              </a:prstGeom>
              <a:blipFill>
                <a:blip r:embed="rId5"/>
                <a:stretch>
                  <a:fillRect/>
                </a:stretch>
              </a:blipFill>
              <a:ln>
                <a:solidFill>
                  <a:schemeClr val="tx1"/>
                </a:solidFill>
              </a:ln>
            </p:spPr>
            <p:txBody>
              <a:bodyPr/>
              <a:lstStyle/>
              <a:p>
                <a:r>
                  <a:rPr lang="en-GB">
                    <a:noFill/>
                  </a:rPr>
                  <a:t> </a:t>
                </a:r>
              </a:p>
            </p:txBody>
          </p:sp>
        </mc:Fallback>
      </mc:AlternateContent>
      <p:cxnSp>
        <p:nvCxnSpPr>
          <p:cNvPr id="14" name="Straight Arrow Connector 13">
            <a:extLst>
              <a:ext uri="{FF2B5EF4-FFF2-40B4-BE49-F238E27FC236}">
                <a16:creationId xmlns:a16="http://schemas.microsoft.com/office/drawing/2014/main" id="{8FE2CB04-3DD1-E74E-9BB6-6AAEEC827C27}"/>
              </a:ext>
            </a:extLst>
          </p:cNvPr>
          <p:cNvCxnSpPr>
            <a:cxnSpLocks/>
            <a:stCxn id="13" idx="3"/>
            <a:endCxn id="22" idx="0"/>
          </p:cNvCxnSpPr>
          <p:nvPr/>
        </p:nvCxnSpPr>
        <p:spPr>
          <a:xfrm flipH="1">
            <a:off x="7993137" y="1411802"/>
            <a:ext cx="339427" cy="42189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623029BD-CE01-BB4F-9E0E-1778C4D70527}"/>
              </a:ext>
            </a:extLst>
          </p:cNvPr>
          <p:cNvCxnSpPr>
            <a:cxnSpLocks/>
            <a:stCxn id="17" idx="5"/>
            <a:endCxn id="11" idx="0"/>
          </p:cNvCxnSpPr>
          <p:nvPr/>
        </p:nvCxnSpPr>
        <p:spPr>
          <a:xfrm>
            <a:off x="8971639" y="866524"/>
            <a:ext cx="331885"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7" name="Oval 16">
                <a:extLst>
                  <a:ext uri="{FF2B5EF4-FFF2-40B4-BE49-F238E27FC236}">
                    <a16:creationId xmlns:a16="http://schemas.microsoft.com/office/drawing/2014/main" id="{CD4BF17E-09A1-AD4C-A1A6-237339C0EE2E}"/>
                  </a:ext>
                </a:extLst>
              </p:cNvPr>
              <p:cNvSpPr/>
              <p:nvPr/>
            </p:nvSpPr>
            <p:spPr>
              <a:xfrm>
                <a:off x="8723983" y="618869"/>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17" name="Oval 16">
                <a:extLst>
                  <a:ext uri="{FF2B5EF4-FFF2-40B4-BE49-F238E27FC236}">
                    <a16:creationId xmlns:a16="http://schemas.microsoft.com/office/drawing/2014/main" id="{CD4BF17E-09A1-AD4C-A1A6-237339C0EE2E}"/>
                  </a:ext>
                </a:extLst>
              </p:cNvPr>
              <p:cNvSpPr>
                <a:spLocks noRot="1" noChangeAspect="1" noMove="1" noResize="1" noEditPoints="1" noAdjustHandles="1" noChangeArrowheads="1" noChangeShapeType="1" noTextEdit="1"/>
              </p:cNvSpPr>
              <p:nvPr/>
            </p:nvSpPr>
            <p:spPr>
              <a:xfrm>
                <a:off x="8723983" y="618869"/>
                <a:ext cx="290146" cy="290146"/>
              </a:xfrm>
              <a:prstGeom prst="ellipse">
                <a:avLst/>
              </a:prstGeom>
              <a:blipFill>
                <a:blip r:embed="rId6"/>
                <a:stretch>
                  <a:fillRect/>
                </a:stretch>
              </a:blipFill>
              <a:ln>
                <a:solidFill>
                  <a:schemeClr val="tx1"/>
                </a:solidFill>
              </a:ln>
            </p:spPr>
            <p:txBody>
              <a:bodyPr/>
              <a:lstStyle/>
              <a:p>
                <a:r>
                  <a:rPr lang="en-GB">
                    <a:noFill/>
                  </a:rPr>
                  <a:t> </a:t>
                </a:r>
              </a:p>
            </p:txBody>
          </p:sp>
        </mc:Fallback>
      </mc:AlternateContent>
      <p:cxnSp>
        <p:nvCxnSpPr>
          <p:cNvPr id="19" name="Straight Arrow Connector 18">
            <a:extLst>
              <a:ext uri="{FF2B5EF4-FFF2-40B4-BE49-F238E27FC236}">
                <a16:creationId xmlns:a16="http://schemas.microsoft.com/office/drawing/2014/main" id="{3429905F-59E1-9945-839B-26C9B25666D2}"/>
              </a:ext>
            </a:extLst>
          </p:cNvPr>
          <p:cNvCxnSpPr>
            <a:cxnSpLocks/>
            <a:stCxn id="17" idx="3"/>
            <a:endCxn id="13" idx="0"/>
          </p:cNvCxnSpPr>
          <p:nvPr/>
        </p:nvCxnSpPr>
        <p:spPr>
          <a:xfrm flipH="1">
            <a:off x="8435146" y="866524"/>
            <a:ext cx="331329"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2" name="Rectangle 21">
                <a:extLst>
                  <a:ext uri="{FF2B5EF4-FFF2-40B4-BE49-F238E27FC236}">
                    <a16:creationId xmlns:a16="http://schemas.microsoft.com/office/drawing/2014/main" id="{A02FE1C9-1466-A546-81B5-D8310E7F0312}"/>
                  </a:ext>
                </a:extLst>
              </p:cNvPr>
              <p:cNvSpPr/>
              <p:nvPr/>
            </p:nvSpPr>
            <p:spPr>
              <a:xfrm>
                <a:off x="7889072" y="1833699"/>
                <a:ext cx="208129"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rPr>
                        <m:t>𝑒</m:t>
                      </m:r>
                    </m:oMath>
                  </m:oMathPara>
                </a14:m>
                <a:endParaRPr lang="en-GB" dirty="0">
                  <a:solidFill>
                    <a:schemeClr val="accent1"/>
                  </a:solidFill>
                </a:endParaRPr>
              </a:p>
            </p:txBody>
          </p:sp>
        </mc:Choice>
        <mc:Fallback xmlns="">
          <p:sp>
            <p:nvSpPr>
              <p:cNvPr id="22" name="Rectangle 21">
                <a:extLst>
                  <a:ext uri="{FF2B5EF4-FFF2-40B4-BE49-F238E27FC236}">
                    <a16:creationId xmlns:a16="http://schemas.microsoft.com/office/drawing/2014/main" id="{A02FE1C9-1466-A546-81B5-D8310E7F0312}"/>
                  </a:ext>
                </a:extLst>
              </p:cNvPr>
              <p:cNvSpPr>
                <a:spLocks noRot="1" noChangeAspect="1" noMove="1" noResize="1" noEditPoints="1" noAdjustHandles="1" noChangeArrowheads="1" noChangeShapeType="1" noTextEdit="1"/>
              </p:cNvSpPr>
              <p:nvPr/>
            </p:nvSpPr>
            <p:spPr>
              <a:xfrm>
                <a:off x="7889072" y="1833699"/>
                <a:ext cx="208129" cy="276999"/>
              </a:xfrm>
              <a:prstGeom prst="rect">
                <a:avLst/>
              </a:prstGeom>
              <a:blipFill>
                <a:blip r:embed="rId7"/>
                <a:stretch>
                  <a:fillRect/>
                </a:stretch>
              </a:blipFill>
              <a:ln>
                <a:solidFill>
                  <a:schemeClr val="tx1"/>
                </a:solidFill>
              </a:ln>
            </p:spPr>
            <p:txBody>
              <a:bodyPr/>
              <a:lstStyle/>
              <a:p>
                <a:r>
                  <a:rPr lang="en-GB">
                    <a:noFill/>
                  </a:rPr>
                  <a:t> </a:t>
                </a:r>
              </a:p>
            </p:txBody>
          </p:sp>
        </mc:Fallback>
      </mc:AlternateContent>
      <p:cxnSp>
        <p:nvCxnSpPr>
          <p:cNvPr id="25" name="Straight Arrow Connector 24">
            <a:extLst>
              <a:ext uri="{FF2B5EF4-FFF2-40B4-BE49-F238E27FC236}">
                <a16:creationId xmlns:a16="http://schemas.microsoft.com/office/drawing/2014/main" id="{E5B8E6AA-AFEC-DF4F-9187-8949DA4213DE}"/>
              </a:ext>
            </a:extLst>
          </p:cNvPr>
          <p:cNvCxnSpPr>
            <a:cxnSpLocks/>
            <a:stCxn id="13" idx="5"/>
            <a:endCxn id="12" idx="0"/>
          </p:cNvCxnSpPr>
          <p:nvPr/>
        </p:nvCxnSpPr>
        <p:spPr>
          <a:xfrm>
            <a:off x="8537727" y="1411802"/>
            <a:ext cx="243280" cy="28085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8" name="Rectangle 27">
                <a:extLst>
                  <a:ext uri="{FF2B5EF4-FFF2-40B4-BE49-F238E27FC236}">
                    <a16:creationId xmlns:a16="http://schemas.microsoft.com/office/drawing/2014/main" id="{B1391F9A-9195-0946-A8DC-69ACFE6F6264}"/>
                  </a:ext>
                </a:extLst>
              </p:cNvPr>
              <p:cNvSpPr/>
              <p:nvPr/>
            </p:nvSpPr>
            <p:spPr>
              <a:xfrm>
                <a:off x="8826496" y="3104073"/>
                <a:ext cx="71923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rPr>
                        <m:t>𝑠</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𝑋</m:t>
                          </m:r>
                        </m:e>
                      </m:d>
                    </m:oMath>
                  </m:oMathPara>
                </a14:m>
                <a:endParaRPr lang="en-GB" dirty="0">
                  <a:solidFill>
                    <a:schemeClr val="accent1"/>
                  </a:solidFill>
                </a:endParaRPr>
              </a:p>
            </p:txBody>
          </p:sp>
        </mc:Choice>
        <mc:Fallback xmlns="">
          <p:sp>
            <p:nvSpPr>
              <p:cNvPr id="28" name="Rectangle 27">
                <a:extLst>
                  <a:ext uri="{FF2B5EF4-FFF2-40B4-BE49-F238E27FC236}">
                    <a16:creationId xmlns:a16="http://schemas.microsoft.com/office/drawing/2014/main" id="{B1391F9A-9195-0946-A8DC-69ACFE6F6264}"/>
                  </a:ext>
                </a:extLst>
              </p:cNvPr>
              <p:cNvSpPr>
                <a:spLocks noRot="1" noChangeAspect="1" noMove="1" noResize="1" noEditPoints="1" noAdjustHandles="1" noChangeArrowheads="1" noChangeShapeType="1" noTextEdit="1"/>
              </p:cNvSpPr>
              <p:nvPr/>
            </p:nvSpPr>
            <p:spPr>
              <a:xfrm>
                <a:off x="8826496" y="3104073"/>
                <a:ext cx="719231" cy="276999"/>
              </a:xfrm>
              <a:prstGeom prst="rect">
                <a:avLst/>
              </a:prstGeom>
              <a:blipFill>
                <a:blip r:embed="rId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Oval 28">
                <a:extLst>
                  <a:ext uri="{FF2B5EF4-FFF2-40B4-BE49-F238E27FC236}">
                    <a16:creationId xmlns:a16="http://schemas.microsoft.com/office/drawing/2014/main" id="{733DA39E-CBEF-2E49-AF30-E4D29B10FCD0}"/>
                  </a:ext>
                </a:extLst>
              </p:cNvPr>
              <p:cNvSpPr/>
              <p:nvPr/>
            </p:nvSpPr>
            <p:spPr>
              <a:xfrm>
                <a:off x="8203970" y="3104072"/>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29" name="Oval 28">
                <a:extLst>
                  <a:ext uri="{FF2B5EF4-FFF2-40B4-BE49-F238E27FC236}">
                    <a16:creationId xmlns:a16="http://schemas.microsoft.com/office/drawing/2014/main" id="{733DA39E-CBEF-2E49-AF30-E4D29B10FCD0}"/>
                  </a:ext>
                </a:extLst>
              </p:cNvPr>
              <p:cNvSpPr>
                <a:spLocks noRot="1" noChangeAspect="1" noMove="1" noResize="1" noEditPoints="1" noAdjustHandles="1" noChangeArrowheads="1" noChangeShapeType="1" noTextEdit="1"/>
              </p:cNvSpPr>
              <p:nvPr/>
            </p:nvSpPr>
            <p:spPr>
              <a:xfrm>
                <a:off x="8203970" y="3104072"/>
                <a:ext cx="290146" cy="290146"/>
              </a:xfrm>
              <a:prstGeom prst="ellipse">
                <a:avLst/>
              </a:prstGeom>
              <a:blipFill>
                <a:blip r:embed="rId9"/>
                <a:stretch>
                  <a:fillRect/>
                </a:stretch>
              </a:blipFill>
              <a:ln>
                <a:solidFill>
                  <a:schemeClr val="tx1"/>
                </a:solidFill>
              </a:ln>
            </p:spPr>
            <p:txBody>
              <a:bodyPr/>
              <a:lstStyle/>
              <a:p>
                <a:r>
                  <a:rPr lang="en-GB">
                    <a:noFill/>
                  </a:rPr>
                  <a:t> </a:t>
                </a:r>
              </a:p>
            </p:txBody>
          </p:sp>
        </mc:Fallback>
      </mc:AlternateContent>
      <p:cxnSp>
        <p:nvCxnSpPr>
          <p:cNvPr id="30" name="Straight Arrow Connector 29">
            <a:extLst>
              <a:ext uri="{FF2B5EF4-FFF2-40B4-BE49-F238E27FC236}">
                <a16:creationId xmlns:a16="http://schemas.microsoft.com/office/drawing/2014/main" id="{C1BC301F-64F6-A34B-8305-0B6CC6037AE9}"/>
              </a:ext>
            </a:extLst>
          </p:cNvPr>
          <p:cNvCxnSpPr>
            <a:cxnSpLocks/>
            <a:stCxn id="31" idx="5"/>
            <a:endCxn id="28" idx="0"/>
          </p:cNvCxnSpPr>
          <p:nvPr/>
        </p:nvCxnSpPr>
        <p:spPr>
          <a:xfrm>
            <a:off x="8885537" y="2806450"/>
            <a:ext cx="300575"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1" name="Oval 30">
                <a:extLst>
                  <a:ext uri="{FF2B5EF4-FFF2-40B4-BE49-F238E27FC236}">
                    <a16:creationId xmlns:a16="http://schemas.microsoft.com/office/drawing/2014/main" id="{F5617EC4-84A1-3F4D-A345-DBBF4E5216B9}"/>
                  </a:ext>
                </a:extLst>
              </p:cNvPr>
              <p:cNvSpPr/>
              <p:nvPr/>
            </p:nvSpPr>
            <p:spPr>
              <a:xfrm>
                <a:off x="8637881" y="2558795"/>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31" name="Oval 30">
                <a:extLst>
                  <a:ext uri="{FF2B5EF4-FFF2-40B4-BE49-F238E27FC236}">
                    <a16:creationId xmlns:a16="http://schemas.microsoft.com/office/drawing/2014/main" id="{F5617EC4-84A1-3F4D-A345-DBBF4E5216B9}"/>
                  </a:ext>
                </a:extLst>
              </p:cNvPr>
              <p:cNvSpPr>
                <a:spLocks noRot="1" noChangeAspect="1" noMove="1" noResize="1" noEditPoints="1" noAdjustHandles="1" noChangeArrowheads="1" noChangeShapeType="1" noTextEdit="1"/>
              </p:cNvSpPr>
              <p:nvPr/>
            </p:nvSpPr>
            <p:spPr>
              <a:xfrm>
                <a:off x="8637881" y="2558795"/>
                <a:ext cx="290146" cy="290146"/>
              </a:xfrm>
              <a:prstGeom prst="ellipse">
                <a:avLst/>
              </a:prstGeom>
              <a:blipFill>
                <a:blip r:embed="rId10"/>
                <a:stretch>
                  <a:fillRect/>
                </a:stretch>
              </a:blipFill>
              <a:ln>
                <a:solidFill>
                  <a:schemeClr val="tx1"/>
                </a:solidFill>
              </a:ln>
            </p:spPr>
            <p:txBody>
              <a:bodyPr/>
              <a:lstStyle/>
              <a:p>
                <a:r>
                  <a:rPr lang="en-GB">
                    <a:noFill/>
                  </a:rPr>
                  <a:t> </a:t>
                </a:r>
              </a:p>
            </p:txBody>
          </p:sp>
        </mc:Fallback>
      </mc:AlternateContent>
      <p:cxnSp>
        <p:nvCxnSpPr>
          <p:cNvPr id="32" name="Straight Arrow Connector 31">
            <a:extLst>
              <a:ext uri="{FF2B5EF4-FFF2-40B4-BE49-F238E27FC236}">
                <a16:creationId xmlns:a16="http://schemas.microsoft.com/office/drawing/2014/main" id="{A5208B00-F3B2-114D-B858-16E3FDF5761E}"/>
              </a:ext>
            </a:extLst>
          </p:cNvPr>
          <p:cNvCxnSpPr>
            <a:cxnSpLocks/>
            <a:stCxn id="31" idx="3"/>
            <a:endCxn id="29" idx="0"/>
          </p:cNvCxnSpPr>
          <p:nvPr/>
        </p:nvCxnSpPr>
        <p:spPr>
          <a:xfrm flipH="1">
            <a:off x="8349044" y="2806450"/>
            <a:ext cx="331329"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BE74FF95-6F23-704D-9EF0-F51146869E57}"/>
              </a:ext>
            </a:extLst>
          </p:cNvPr>
          <p:cNvCxnSpPr>
            <a:cxnSpLocks/>
            <a:stCxn id="12" idx="4"/>
            <a:endCxn id="31" idx="0"/>
          </p:cNvCxnSpPr>
          <p:nvPr/>
        </p:nvCxnSpPr>
        <p:spPr>
          <a:xfrm>
            <a:off x="8781008" y="2251741"/>
            <a:ext cx="1947" cy="30705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73FAAB8E-BBF9-AC45-B5EB-BA5F61B54448}"/>
              </a:ext>
            </a:extLst>
          </p:cNvPr>
          <p:cNvCxnSpPr>
            <a:cxnSpLocks/>
            <a:stCxn id="29" idx="3"/>
            <a:endCxn id="37" idx="0"/>
          </p:cNvCxnSpPr>
          <p:nvPr/>
        </p:nvCxnSpPr>
        <p:spPr>
          <a:xfrm flipH="1">
            <a:off x="7931485" y="3351728"/>
            <a:ext cx="314977" cy="40067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7" name="Rectangle 36">
                <a:extLst>
                  <a:ext uri="{FF2B5EF4-FFF2-40B4-BE49-F238E27FC236}">
                    <a16:creationId xmlns:a16="http://schemas.microsoft.com/office/drawing/2014/main" id="{77E76CF8-9E99-894B-842D-24A56117F932}"/>
                  </a:ext>
                </a:extLst>
              </p:cNvPr>
              <p:cNvSpPr/>
              <p:nvPr/>
            </p:nvSpPr>
            <p:spPr>
              <a:xfrm>
                <a:off x="7649911" y="3752407"/>
                <a:ext cx="563147" cy="276999"/>
              </a:xfrm>
              <a:prstGeom prst="rect">
                <a:avLst/>
              </a:prstGeom>
              <a:ln>
                <a:solidFill>
                  <a:schemeClr val="tx1"/>
                </a:solidFill>
              </a:ln>
            </p:spPr>
            <p:txBody>
              <a:bodyPr wrap="squar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rPr>
                        <m:t>𝑠</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𝑋</m:t>
                          </m:r>
                        </m:e>
                      </m:d>
                    </m:oMath>
                  </m:oMathPara>
                </a14:m>
                <a:endParaRPr lang="en-GB" dirty="0">
                  <a:solidFill>
                    <a:schemeClr val="accent1"/>
                  </a:solidFill>
                </a:endParaRPr>
              </a:p>
            </p:txBody>
          </p:sp>
        </mc:Choice>
        <mc:Fallback xmlns="">
          <p:sp>
            <p:nvSpPr>
              <p:cNvPr id="37" name="Rectangle 36">
                <a:extLst>
                  <a:ext uri="{FF2B5EF4-FFF2-40B4-BE49-F238E27FC236}">
                    <a16:creationId xmlns:a16="http://schemas.microsoft.com/office/drawing/2014/main" id="{77E76CF8-9E99-894B-842D-24A56117F932}"/>
                  </a:ext>
                </a:extLst>
              </p:cNvPr>
              <p:cNvSpPr>
                <a:spLocks noRot="1" noChangeAspect="1" noMove="1" noResize="1" noEditPoints="1" noAdjustHandles="1" noChangeArrowheads="1" noChangeShapeType="1" noTextEdit="1"/>
              </p:cNvSpPr>
              <p:nvPr/>
            </p:nvSpPr>
            <p:spPr>
              <a:xfrm>
                <a:off x="7649911" y="3752407"/>
                <a:ext cx="563147" cy="276999"/>
              </a:xfrm>
              <a:prstGeom prst="rect">
                <a:avLst/>
              </a:prstGeom>
              <a:blipFill>
                <a:blip r:embed="rId11"/>
                <a:stretch>
                  <a:fillRect/>
                </a:stretch>
              </a:blipFill>
              <a:ln>
                <a:solidFill>
                  <a:schemeClr val="tx1"/>
                </a:solidFill>
              </a:ln>
            </p:spPr>
            <p:txBody>
              <a:bodyPr/>
              <a:lstStyle/>
              <a:p>
                <a:r>
                  <a:rPr lang="en-GB">
                    <a:noFill/>
                  </a:rPr>
                  <a:t> </a:t>
                </a:r>
              </a:p>
            </p:txBody>
          </p:sp>
        </mc:Fallback>
      </mc:AlternateContent>
      <p:cxnSp>
        <p:nvCxnSpPr>
          <p:cNvPr id="38" name="Straight Arrow Connector 37">
            <a:extLst>
              <a:ext uri="{FF2B5EF4-FFF2-40B4-BE49-F238E27FC236}">
                <a16:creationId xmlns:a16="http://schemas.microsoft.com/office/drawing/2014/main" id="{765F9B30-FBBD-B74E-9270-55117E6B8EB4}"/>
              </a:ext>
            </a:extLst>
          </p:cNvPr>
          <p:cNvCxnSpPr>
            <a:cxnSpLocks/>
            <a:stCxn id="29" idx="5"/>
            <a:endCxn id="47" idx="0"/>
          </p:cNvCxnSpPr>
          <p:nvPr/>
        </p:nvCxnSpPr>
        <p:spPr>
          <a:xfrm>
            <a:off x="8451625" y="3351727"/>
            <a:ext cx="292224" cy="40068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F129A61D-EFDC-C346-92E5-5EE1465722CC}"/>
                  </a:ext>
                </a:extLst>
              </p:cNvPr>
              <p:cNvSpPr/>
              <p:nvPr/>
            </p:nvSpPr>
            <p:spPr>
              <a:xfrm>
                <a:off x="8787391" y="4297685"/>
                <a:ext cx="719231"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rPr>
                        <m:t>𝑡</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𝑋</m:t>
                          </m:r>
                        </m:e>
                      </m:d>
                    </m:oMath>
                  </m:oMathPara>
                </a14:m>
                <a:endParaRPr lang="en-GB" dirty="0">
                  <a:solidFill>
                    <a:schemeClr val="accent1"/>
                  </a:solidFill>
                </a:endParaRPr>
              </a:p>
            </p:txBody>
          </p:sp>
        </mc:Choice>
        <mc:Fallback xmlns="">
          <p:sp>
            <p:nvSpPr>
              <p:cNvPr id="44" name="Rectangle 43">
                <a:extLst>
                  <a:ext uri="{FF2B5EF4-FFF2-40B4-BE49-F238E27FC236}">
                    <a16:creationId xmlns:a16="http://schemas.microsoft.com/office/drawing/2014/main" id="{F129A61D-EFDC-C346-92E5-5EE1465722CC}"/>
                  </a:ext>
                </a:extLst>
              </p:cNvPr>
              <p:cNvSpPr>
                <a:spLocks noRot="1" noChangeAspect="1" noMove="1" noResize="1" noEditPoints="1" noAdjustHandles="1" noChangeArrowheads="1" noChangeShapeType="1" noTextEdit="1"/>
              </p:cNvSpPr>
              <p:nvPr/>
            </p:nvSpPr>
            <p:spPr>
              <a:xfrm>
                <a:off x="8787391" y="4297685"/>
                <a:ext cx="719231" cy="276999"/>
              </a:xfrm>
              <a:prstGeom prst="rect">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Oval 44">
                <a:extLst>
                  <a:ext uri="{FF2B5EF4-FFF2-40B4-BE49-F238E27FC236}">
                    <a16:creationId xmlns:a16="http://schemas.microsoft.com/office/drawing/2014/main" id="{8E7C1114-B93A-FB45-AF74-F5DB1F8426DF}"/>
                  </a:ext>
                </a:extLst>
              </p:cNvPr>
              <p:cNvSpPr/>
              <p:nvPr/>
            </p:nvSpPr>
            <p:spPr>
              <a:xfrm>
                <a:off x="8164865" y="4297684"/>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45" name="Oval 44">
                <a:extLst>
                  <a:ext uri="{FF2B5EF4-FFF2-40B4-BE49-F238E27FC236}">
                    <a16:creationId xmlns:a16="http://schemas.microsoft.com/office/drawing/2014/main" id="{8E7C1114-B93A-FB45-AF74-F5DB1F8426DF}"/>
                  </a:ext>
                </a:extLst>
              </p:cNvPr>
              <p:cNvSpPr>
                <a:spLocks noRot="1" noChangeAspect="1" noMove="1" noResize="1" noEditPoints="1" noAdjustHandles="1" noChangeArrowheads="1" noChangeShapeType="1" noTextEdit="1"/>
              </p:cNvSpPr>
              <p:nvPr/>
            </p:nvSpPr>
            <p:spPr>
              <a:xfrm>
                <a:off x="8164865" y="4297684"/>
                <a:ext cx="290146" cy="290146"/>
              </a:xfrm>
              <a:prstGeom prst="ellipse">
                <a:avLst/>
              </a:prstGeom>
              <a:blipFill>
                <a:blip r:embed="rId13"/>
                <a:stretch>
                  <a:fillRect/>
                </a:stretch>
              </a:blipFill>
              <a:ln>
                <a:solidFill>
                  <a:schemeClr val="tx1"/>
                </a:solidFill>
              </a:ln>
            </p:spPr>
            <p:txBody>
              <a:bodyPr/>
              <a:lstStyle/>
              <a:p>
                <a:r>
                  <a:rPr lang="en-GB">
                    <a:noFill/>
                  </a:rPr>
                  <a:t> </a:t>
                </a:r>
              </a:p>
            </p:txBody>
          </p:sp>
        </mc:Fallback>
      </mc:AlternateContent>
      <p:cxnSp>
        <p:nvCxnSpPr>
          <p:cNvPr id="46" name="Straight Arrow Connector 45">
            <a:extLst>
              <a:ext uri="{FF2B5EF4-FFF2-40B4-BE49-F238E27FC236}">
                <a16:creationId xmlns:a16="http://schemas.microsoft.com/office/drawing/2014/main" id="{E5731D7C-83EB-594D-82A8-7EDE317B5C6B}"/>
              </a:ext>
            </a:extLst>
          </p:cNvPr>
          <p:cNvCxnSpPr>
            <a:cxnSpLocks/>
            <a:stCxn id="47" idx="5"/>
            <a:endCxn id="44" idx="0"/>
          </p:cNvCxnSpPr>
          <p:nvPr/>
        </p:nvCxnSpPr>
        <p:spPr>
          <a:xfrm>
            <a:off x="8846432" y="4000062"/>
            <a:ext cx="300575"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7" name="Oval 46">
                <a:extLst>
                  <a:ext uri="{FF2B5EF4-FFF2-40B4-BE49-F238E27FC236}">
                    <a16:creationId xmlns:a16="http://schemas.microsoft.com/office/drawing/2014/main" id="{EC261594-00A1-FB4D-AA82-3C2531CF6575}"/>
                  </a:ext>
                </a:extLst>
              </p:cNvPr>
              <p:cNvSpPr/>
              <p:nvPr/>
            </p:nvSpPr>
            <p:spPr>
              <a:xfrm>
                <a:off x="8598776" y="3752407"/>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oMath>
                  </m:oMathPara>
                </a14:m>
                <a:endParaRPr lang="en-GB" dirty="0">
                  <a:solidFill>
                    <a:schemeClr val="accent1"/>
                  </a:solidFill>
                </a:endParaRPr>
              </a:p>
            </p:txBody>
          </p:sp>
        </mc:Choice>
        <mc:Fallback xmlns="">
          <p:sp>
            <p:nvSpPr>
              <p:cNvPr id="47" name="Oval 46">
                <a:extLst>
                  <a:ext uri="{FF2B5EF4-FFF2-40B4-BE49-F238E27FC236}">
                    <a16:creationId xmlns:a16="http://schemas.microsoft.com/office/drawing/2014/main" id="{EC261594-00A1-FB4D-AA82-3C2531CF6575}"/>
                  </a:ext>
                </a:extLst>
              </p:cNvPr>
              <p:cNvSpPr>
                <a:spLocks noRot="1" noChangeAspect="1" noMove="1" noResize="1" noEditPoints="1" noAdjustHandles="1" noChangeArrowheads="1" noChangeShapeType="1" noTextEdit="1"/>
              </p:cNvSpPr>
              <p:nvPr/>
            </p:nvSpPr>
            <p:spPr>
              <a:xfrm>
                <a:off x="8598776" y="3752407"/>
                <a:ext cx="290146" cy="290146"/>
              </a:xfrm>
              <a:prstGeom prst="ellipse">
                <a:avLst/>
              </a:prstGeom>
              <a:blipFill>
                <a:blip r:embed="rId14"/>
                <a:stretch>
                  <a:fillRect/>
                </a:stretch>
              </a:blipFill>
              <a:ln>
                <a:solidFill>
                  <a:schemeClr val="tx1"/>
                </a:solidFill>
              </a:ln>
            </p:spPr>
            <p:txBody>
              <a:bodyPr/>
              <a:lstStyle/>
              <a:p>
                <a:r>
                  <a:rPr lang="en-GB">
                    <a:noFill/>
                  </a:rPr>
                  <a:t> </a:t>
                </a:r>
              </a:p>
            </p:txBody>
          </p:sp>
        </mc:Fallback>
      </mc:AlternateContent>
      <p:cxnSp>
        <p:nvCxnSpPr>
          <p:cNvPr id="48" name="Straight Arrow Connector 47">
            <a:extLst>
              <a:ext uri="{FF2B5EF4-FFF2-40B4-BE49-F238E27FC236}">
                <a16:creationId xmlns:a16="http://schemas.microsoft.com/office/drawing/2014/main" id="{038ED5EA-9CA4-FD41-BBEA-125BB3B59012}"/>
              </a:ext>
            </a:extLst>
          </p:cNvPr>
          <p:cNvCxnSpPr>
            <a:cxnSpLocks/>
            <a:stCxn id="47" idx="3"/>
            <a:endCxn id="45" idx="0"/>
          </p:cNvCxnSpPr>
          <p:nvPr/>
        </p:nvCxnSpPr>
        <p:spPr>
          <a:xfrm flipH="1">
            <a:off x="8309939" y="4000062"/>
            <a:ext cx="331329"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9" name="Straight Arrow Connector 48">
            <a:extLst>
              <a:ext uri="{FF2B5EF4-FFF2-40B4-BE49-F238E27FC236}">
                <a16:creationId xmlns:a16="http://schemas.microsoft.com/office/drawing/2014/main" id="{67CA42A4-7FC7-DC49-9C62-728A2CB86650}"/>
              </a:ext>
            </a:extLst>
          </p:cNvPr>
          <p:cNvCxnSpPr>
            <a:cxnSpLocks/>
            <a:stCxn id="45" idx="3"/>
            <a:endCxn id="50" idx="0"/>
          </p:cNvCxnSpPr>
          <p:nvPr/>
        </p:nvCxnSpPr>
        <p:spPr>
          <a:xfrm flipH="1">
            <a:off x="7840126" y="4545340"/>
            <a:ext cx="367231" cy="40067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0" name="Rectangle 49">
                <a:extLst>
                  <a:ext uri="{FF2B5EF4-FFF2-40B4-BE49-F238E27FC236}">
                    <a16:creationId xmlns:a16="http://schemas.microsoft.com/office/drawing/2014/main" id="{D51A3519-C69B-0C44-B886-0AD7B974B5DC}"/>
                  </a:ext>
                </a:extLst>
              </p:cNvPr>
              <p:cNvSpPr/>
              <p:nvPr/>
            </p:nvSpPr>
            <p:spPr>
              <a:xfrm>
                <a:off x="7558552" y="4946019"/>
                <a:ext cx="563147" cy="276999"/>
              </a:xfrm>
              <a:prstGeom prst="rect">
                <a:avLst/>
              </a:prstGeom>
              <a:ln>
                <a:solidFill>
                  <a:schemeClr val="tx1"/>
                </a:solidFill>
              </a:ln>
            </p:spPr>
            <p:txBody>
              <a:bodyPr wrap="squar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rPr>
                        <m:t>𝑡</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𝑋</m:t>
                          </m:r>
                        </m:e>
                      </m:d>
                    </m:oMath>
                  </m:oMathPara>
                </a14:m>
                <a:endParaRPr lang="en-GB" dirty="0">
                  <a:solidFill>
                    <a:schemeClr val="accent1"/>
                  </a:solidFill>
                </a:endParaRPr>
              </a:p>
            </p:txBody>
          </p:sp>
        </mc:Choice>
        <mc:Fallback xmlns="">
          <p:sp>
            <p:nvSpPr>
              <p:cNvPr id="50" name="Rectangle 49">
                <a:extLst>
                  <a:ext uri="{FF2B5EF4-FFF2-40B4-BE49-F238E27FC236}">
                    <a16:creationId xmlns:a16="http://schemas.microsoft.com/office/drawing/2014/main" id="{D51A3519-C69B-0C44-B886-0AD7B974B5DC}"/>
                  </a:ext>
                </a:extLst>
              </p:cNvPr>
              <p:cNvSpPr>
                <a:spLocks noRot="1" noChangeAspect="1" noMove="1" noResize="1" noEditPoints="1" noAdjustHandles="1" noChangeArrowheads="1" noChangeShapeType="1" noTextEdit="1"/>
              </p:cNvSpPr>
              <p:nvPr/>
            </p:nvSpPr>
            <p:spPr>
              <a:xfrm>
                <a:off x="7558552" y="4946019"/>
                <a:ext cx="563147" cy="276999"/>
              </a:xfrm>
              <a:prstGeom prst="rect">
                <a:avLst/>
              </a:prstGeom>
              <a:blipFill>
                <a:blip r:embed="rId15"/>
                <a:stretch>
                  <a:fillRect/>
                </a:stretch>
              </a:blipFill>
              <a:ln>
                <a:solidFill>
                  <a:schemeClr val="tx1"/>
                </a:solidFill>
              </a:ln>
            </p:spPr>
            <p:txBody>
              <a:bodyPr/>
              <a:lstStyle/>
              <a:p>
                <a:r>
                  <a:rPr lang="en-GB">
                    <a:noFill/>
                  </a:rPr>
                  <a:t> </a:t>
                </a:r>
              </a:p>
            </p:txBody>
          </p:sp>
        </mc:Fallback>
      </mc:AlternateContent>
      <p:cxnSp>
        <p:nvCxnSpPr>
          <p:cNvPr id="51" name="Straight Arrow Connector 50">
            <a:extLst>
              <a:ext uri="{FF2B5EF4-FFF2-40B4-BE49-F238E27FC236}">
                <a16:creationId xmlns:a16="http://schemas.microsoft.com/office/drawing/2014/main" id="{D601B130-3E47-8F41-B077-0CE6F1DB9957}"/>
              </a:ext>
            </a:extLst>
          </p:cNvPr>
          <p:cNvCxnSpPr>
            <a:cxnSpLocks/>
            <a:stCxn id="45" idx="5"/>
            <a:endCxn id="53" idx="0"/>
          </p:cNvCxnSpPr>
          <p:nvPr/>
        </p:nvCxnSpPr>
        <p:spPr>
          <a:xfrm>
            <a:off x="8412521" y="4545340"/>
            <a:ext cx="341891" cy="40067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3" name="Rectangle 52">
                <a:extLst>
                  <a:ext uri="{FF2B5EF4-FFF2-40B4-BE49-F238E27FC236}">
                    <a16:creationId xmlns:a16="http://schemas.microsoft.com/office/drawing/2014/main" id="{0E54EE21-D446-FA48-B1DD-5D86A897B9FE}"/>
                  </a:ext>
                </a:extLst>
              </p:cNvPr>
              <p:cNvSpPr/>
              <p:nvPr/>
            </p:nvSpPr>
            <p:spPr>
              <a:xfrm>
                <a:off x="8335549" y="4946019"/>
                <a:ext cx="837725"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panose="02040503050406030204" pitchFamily="18" charset="0"/>
                          <a:ea typeface="Cambria Math" panose="02040503050406030204" pitchFamily="18" charset="0"/>
                        </a:rPr>
                        <m:t>¬</m:t>
                      </m:r>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𝜃</m:t>
                          </m:r>
                        </m:e>
                        <m:sub>
                          <m:r>
                            <a:rPr lang="de-DE" i="1">
                              <a:solidFill>
                                <a:schemeClr val="accent1"/>
                              </a:solidFill>
                              <a:latin typeface="Cambria Math" panose="02040503050406030204" pitchFamily="18" charset="0"/>
                              <a:ea typeface="Cambria Math" panose="02040503050406030204" pitchFamily="18" charset="0"/>
                            </a:rPr>
                            <m:t>2</m:t>
                          </m:r>
                        </m:sub>
                      </m:sSub>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𝑋</m:t>
                          </m:r>
                        </m:e>
                      </m:d>
                    </m:oMath>
                  </m:oMathPara>
                </a14:m>
                <a:endParaRPr lang="en-GB" dirty="0">
                  <a:solidFill>
                    <a:schemeClr val="accent1"/>
                  </a:solidFill>
                </a:endParaRPr>
              </a:p>
            </p:txBody>
          </p:sp>
        </mc:Choice>
        <mc:Fallback xmlns="">
          <p:sp>
            <p:nvSpPr>
              <p:cNvPr id="53" name="Rectangle 52">
                <a:extLst>
                  <a:ext uri="{FF2B5EF4-FFF2-40B4-BE49-F238E27FC236}">
                    <a16:creationId xmlns:a16="http://schemas.microsoft.com/office/drawing/2014/main" id="{0E54EE21-D446-FA48-B1DD-5D86A897B9FE}"/>
                  </a:ext>
                </a:extLst>
              </p:cNvPr>
              <p:cNvSpPr>
                <a:spLocks noRot="1" noChangeAspect="1" noMove="1" noResize="1" noEditPoints="1" noAdjustHandles="1" noChangeArrowheads="1" noChangeShapeType="1" noTextEdit="1"/>
              </p:cNvSpPr>
              <p:nvPr/>
            </p:nvSpPr>
            <p:spPr>
              <a:xfrm>
                <a:off x="8335549" y="4946019"/>
                <a:ext cx="837725" cy="276999"/>
              </a:xfrm>
              <a:prstGeom prst="rect">
                <a:avLst/>
              </a:prstGeom>
              <a:blipFill>
                <a:blip r:embed="rId16"/>
                <a:stretch>
                  <a:fillRect b="-8333"/>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Oval 54">
                <a:extLst>
                  <a:ext uri="{FF2B5EF4-FFF2-40B4-BE49-F238E27FC236}">
                    <a16:creationId xmlns:a16="http://schemas.microsoft.com/office/drawing/2014/main" id="{007A08A6-D1D9-9546-BCE1-B66D29FB33E6}"/>
                  </a:ext>
                </a:extLst>
              </p:cNvPr>
              <p:cNvSpPr/>
              <p:nvPr/>
            </p:nvSpPr>
            <p:spPr>
              <a:xfrm>
                <a:off x="10046951" y="4963775"/>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ea typeface="Cambria Math" panose="02040503050406030204" pitchFamily="18" charset="0"/>
                        </a:rPr>
                        <m:t>∧</m:t>
                      </m:r>
                    </m:oMath>
                  </m:oMathPara>
                </a14:m>
                <a:endParaRPr lang="en-GB" dirty="0">
                  <a:solidFill>
                    <a:srgbClr val="FFC000"/>
                  </a:solidFill>
                </a:endParaRPr>
              </a:p>
            </p:txBody>
          </p:sp>
        </mc:Choice>
        <mc:Fallback xmlns="">
          <p:sp>
            <p:nvSpPr>
              <p:cNvPr id="55" name="Oval 54">
                <a:extLst>
                  <a:ext uri="{FF2B5EF4-FFF2-40B4-BE49-F238E27FC236}">
                    <a16:creationId xmlns:a16="http://schemas.microsoft.com/office/drawing/2014/main" id="{007A08A6-D1D9-9546-BCE1-B66D29FB33E6}"/>
                  </a:ext>
                </a:extLst>
              </p:cNvPr>
              <p:cNvSpPr>
                <a:spLocks noRot="1" noChangeAspect="1" noMove="1" noResize="1" noEditPoints="1" noAdjustHandles="1" noChangeArrowheads="1" noChangeShapeType="1" noTextEdit="1"/>
              </p:cNvSpPr>
              <p:nvPr/>
            </p:nvSpPr>
            <p:spPr>
              <a:xfrm>
                <a:off x="10046951" y="4963775"/>
                <a:ext cx="290146" cy="290146"/>
              </a:xfrm>
              <a:prstGeom prst="ellipse">
                <a:avLst/>
              </a:prstGeom>
              <a:blipFill>
                <a:blip r:embed="rId17"/>
                <a:stretch>
                  <a:fillRect/>
                </a:stretch>
              </a:blipFill>
              <a:ln>
                <a:solidFill>
                  <a:schemeClr val="tx1"/>
                </a:solidFill>
              </a:ln>
            </p:spPr>
            <p:txBody>
              <a:bodyPr/>
              <a:lstStyle/>
              <a:p>
                <a:r>
                  <a:rPr lang="en-GB">
                    <a:noFill/>
                  </a:rPr>
                  <a:t> </a:t>
                </a:r>
              </a:p>
            </p:txBody>
          </p:sp>
        </mc:Fallback>
      </mc:AlternateContent>
      <p:cxnSp>
        <p:nvCxnSpPr>
          <p:cNvPr id="56" name="Straight Arrow Connector 55">
            <a:extLst>
              <a:ext uri="{FF2B5EF4-FFF2-40B4-BE49-F238E27FC236}">
                <a16:creationId xmlns:a16="http://schemas.microsoft.com/office/drawing/2014/main" id="{7F54BFC9-E29D-2247-8581-386530EE7B04}"/>
              </a:ext>
            </a:extLst>
          </p:cNvPr>
          <p:cNvCxnSpPr>
            <a:cxnSpLocks/>
            <a:stCxn id="55" idx="3"/>
            <a:endCxn id="59" idx="0"/>
          </p:cNvCxnSpPr>
          <p:nvPr/>
        </p:nvCxnSpPr>
        <p:spPr>
          <a:xfrm flipH="1">
            <a:off x="9741252" y="5211430"/>
            <a:ext cx="348191" cy="4122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7" name="Straight Arrow Connector 56">
            <a:extLst>
              <a:ext uri="{FF2B5EF4-FFF2-40B4-BE49-F238E27FC236}">
                <a16:creationId xmlns:a16="http://schemas.microsoft.com/office/drawing/2014/main" id="{38330D4A-8C47-9E49-AA03-9D080CDDACCD}"/>
              </a:ext>
            </a:extLst>
          </p:cNvPr>
          <p:cNvCxnSpPr>
            <a:cxnSpLocks/>
            <a:stCxn id="55" idx="5"/>
            <a:endCxn id="58" idx="0"/>
          </p:cNvCxnSpPr>
          <p:nvPr/>
        </p:nvCxnSpPr>
        <p:spPr>
          <a:xfrm>
            <a:off x="10294607" y="5211431"/>
            <a:ext cx="341891" cy="40067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8" name="Rectangle 57">
                <a:extLst>
                  <a:ext uri="{FF2B5EF4-FFF2-40B4-BE49-F238E27FC236}">
                    <a16:creationId xmlns:a16="http://schemas.microsoft.com/office/drawing/2014/main" id="{3750C296-F3BB-0542-A532-2AC9C87AECED}"/>
                  </a:ext>
                </a:extLst>
              </p:cNvPr>
              <p:cNvSpPr/>
              <p:nvPr/>
            </p:nvSpPr>
            <p:spPr>
              <a:xfrm>
                <a:off x="10217635" y="5612110"/>
                <a:ext cx="837725"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panose="02040503050406030204" pitchFamily="18" charset="0"/>
                          <a:ea typeface="Cambria Math" panose="02040503050406030204" pitchFamily="18" charset="0"/>
                        </a:rPr>
                        <m:t>¬</m:t>
                      </m:r>
                      <m:sSub>
                        <m:sSubPr>
                          <m:ctrlPr>
                            <a:rPr lang="en-GB" i="1">
                              <a:solidFill>
                                <a:srgbClr val="FFC000"/>
                              </a:solidFill>
                              <a:latin typeface="Cambria Math" panose="02040503050406030204" pitchFamily="18" charset="0"/>
                              <a:ea typeface="Cambria Math" panose="02040503050406030204" pitchFamily="18" charset="0"/>
                            </a:rPr>
                          </m:ctrlPr>
                        </m:sSubPr>
                        <m:e>
                          <m:r>
                            <a:rPr lang="en-GB" i="1">
                              <a:solidFill>
                                <a:srgbClr val="FFC000"/>
                              </a:solidFill>
                              <a:latin typeface="Cambria Math" panose="02040503050406030204" pitchFamily="18" charset="0"/>
                              <a:ea typeface="Cambria Math" panose="02040503050406030204" pitchFamily="18" charset="0"/>
                            </a:rPr>
                            <m:t>𝜃</m:t>
                          </m:r>
                        </m:e>
                        <m:sub>
                          <m:r>
                            <a:rPr lang="de-DE" i="1">
                              <a:solidFill>
                                <a:srgbClr val="FFC000"/>
                              </a:solidFill>
                              <a:latin typeface="Cambria Math" panose="02040503050406030204" pitchFamily="18" charset="0"/>
                              <a:ea typeface="Cambria Math" panose="02040503050406030204" pitchFamily="18" charset="0"/>
                            </a:rPr>
                            <m:t>2</m:t>
                          </m:r>
                        </m:sub>
                      </m:sSub>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𝑋</m:t>
                          </m:r>
                        </m:e>
                      </m:d>
                    </m:oMath>
                  </m:oMathPara>
                </a14:m>
                <a:endParaRPr lang="en-GB" dirty="0">
                  <a:solidFill>
                    <a:srgbClr val="FFC000"/>
                  </a:solidFill>
                </a:endParaRPr>
              </a:p>
            </p:txBody>
          </p:sp>
        </mc:Choice>
        <mc:Fallback xmlns="">
          <p:sp>
            <p:nvSpPr>
              <p:cNvPr id="58" name="Rectangle 57">
                <a:extLst>
                  <a:ext uri="{FF2B5EF4-FFF2-40B4-BE49-F238E27FC236}">
                    <a16:creationId xmlns:a16="http://schemas.microsoft.com/office/drawing/2014/main" id="{3750C296-F3BB-0542-A532-2AC9C87AECED}"/>
                  </a:ext>
                </a:extLst>
              </p:cNvPr>
              <p:cNvSpPr>
                <a:spLocks noRot="1" noChangeAspect="1" noMove="1" noResize="1" noEditPoints="1" noAdjustHandles="1" noChangeArrowheads="1" noChangeShapeType="1" noTextEdit="1"/>
              </p:cNvSpPr>
              <p:nvPr/>
            </p:nvSpPr>
            <p:spPr>
              <a:xfrm>
                <a:off x="10217635" y="5612110"/>
                <a:ext cx="837725" cy="276999"/>
              </a:xfrm>
              <a:prstGeom prst="rect">
                <a:avLst/>
              </a:prstGeom>
              <a:blipFill>
                <a:blip r:embed="rId18"/>
                <a:stretch>
                  <a:fillRect b="-8333"/>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Rectangle 58">
                <a:extLst>
                  <a:ext uri="{FF2B5EF4-FFF2-40B4-BE49-F238E27FC236}">
                    <a16:creationId xmlns:a16="http://schemas.microsoft.com/office/drawing/2014/main" id="{635238D6-6D95-F44C-9F31-23FA6B54549E}"/>
                  </a:ext>
                </a:extLst>
              </p:cNvPr>
              <p:cNvSpPr/>
              <p:nvPr/>
            </p:nvSpPr>
            <p:spPr>
              <a:xfrm>
                <a:off x="9411612" y="5623697"/>
                <a:ext cx="659278"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sSub>
                        <m:sSubPr>
                          <m:ctrlPr>
                            <a:rPr lang="en-GB" i="1" smtClean="0">
                              <a:solidFill>
                                <a:srgbClr val="FFC000"/>
                              </a:solidFill>
                              <a:latin typeface="Cambria Math" panose="02040503050406030204" pitchFamily="18" charset="0"/>
                              <a:ea typeface="Cambria Math" panose="02040503050406030204" pitchFamily="18" charset="0"/>
                            </a:rPr>
                          </m:ctrlPr>
                        </m:sSubPr>
                        <m:e>
                          <m:r>
                            <a:rPr lang="en-GB" i="1">
                              <a:solidFill>
                                <a:srgbClr val="FFC000"/>
                              </a:solidFill>
                              <a:latin typeface="Cambria Math" panose="02040503050406030204" pitchFamily="18" charset="0"/>
                              <a:ea typeface="Cambria Math" panose="02040503050406030204" pitchFamily="18" charset="0"/>
                            </a:rPr>
                            <m:t>𝜃</m:t>
                          </m:r>
                        </m:e>
                        <m:sub>
                          <m:r>
                            <a:rPr lang="de-DE" i="1">
                              <a:solidFill>
                                <a:srgbClr val="FFC000"/>
                              </a:solidFill>
                              <a:latin typeface="Cambria Math" panose="02040503050406030204" pitchFamily="18" charset="0"/>
                              <a:ea typeface="Cambria Math" panose="02040503050406030204" pitchFamily="18" charset="0"/>
                            </a:rPr>
                            <m:t>1</m:t>
                          </m:r>
                        </m:sub>
                      </m:sSub>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𝑋</m:t>
                          </m:r>
                        </m:e>
                      </m:d>
                    </m:oMath>
                  </m:oMathPara>
                </a14:m>
                <a:endParaRPr lang="en-GB" dirty="0">
                  <a:solidFill>
                    <a:srgbClr val="FFC000"/>
                  </a:solidFill>
                </a:endParaRPr>
              </a:p>
            </p:txBody>
          </p:sp>
        </mc:Choice>
        <mc:Fallback xmlns="">
          <p:sp>
            <p:nvSpPr>
              <p:cNvPr id="59" name="Rectangle 58">
                <a:extLst>
                  <a:ext uri="{FF2B5EF4-FFF2-40B4-BE49-F238E27FC236}">
                    <a16:creationId xmlns:a16="http://schemas.microsoft.com/office/drawing/2014/main" id="{635238D6-6D95-F44C-9F31-23FA6B54549E}"/>
                  </a:ext>
                </a:extLst>
              </p:cNvPr>
              <p:cNvSpPr>
                <a:spLocks noRot="1" noChangeAspect="1" noMove="1" noResize="1" noEditPoints="1" noAdjustHandles="1" noChangeArrowheads="1" noChangeShapeType="1" noTextEdit="1"/>
              </p:cNvSpPr>
              <p:nvPr/>
            </p:nvSpPr>
            <p:spPr>
              <a:xfrm>
                <a:off x="9411612" y="5623697"/>
                <a:ext cx="659278" cy="276999"/>
              </a:xfrm>
              <a:prstGeom prst="rect">
                <a:avLst/>
              </a:prstGeom>
              <a:blipFill>
                <a:blip r:embed="rId19"/>
                <a:stretch>
                  <a:fillRect b="-4167"/>
                </a:stretch>
              </a:blipFill>
              <a:ln>
                <a:solidFill>
                  <a:schemeClr val="tx1"/>
                </a:solidFill>
              </a:ln>
            </p:spPr>
            <p:txBody>
              <a:bodyPr/>
              <a:lstStyle/>
              <a:p>
                <a:r>
                  <a:rPr lang="en-GB">
                    <a:noFill/>
                  </a:rPr>
                  <a:t> </a:t>
                </a:r>
              </a:p>
            </p:txBody>
          </p:sp>
        </mc:Fallback>
      </mc:AlternateContent>
      <p:sp>
        <p:nvSpPr>
          <p:cNvPr id="61" name="Rectangle 60">
            <a:extLst>
              <a:ext uri="{FF2B5EF4-FFF2-40B4-BE49-F238E27FC236}">
                <a16:creationId xmlns:a16="http://schemas.microsoft.com/office/drawing/2014/main" id="{0DE4FD0F-05B0-6E42-B7A0-24138B241AE9}"/>
              </a:ext>
            </a:extLst>
          </p:cNvPr>
          <p:cNvSpPr/>
          <p:nvPr/>
        </p:nvSpPr>
        <p:spPr>
          <a:xfrm>
            <a:off x="8309938" y="4937310"/>
            <a:ext cx="876172" cy="307903"/>
          </a:xfrm>
          <a:prstGeom prst="rect">
            <a:avLst/>
          </a:prstGeom>
          <a:solidFill>
            <a:schemeClr val="accent1">
              <a:alpha val="15000"/>
            </a:schemeClr>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Rectangle 61">
            <a:extLst>
              <a:ext uri="{FF2B5EF4-FFF2-40B4-BE49-F238E27FC236}">
                <a16:creationId xmlns:a16="http://schemas.microsoft.com/office/drawing/2014/main" id="{2979DA58-3574-F645-98E1-A9C6553BCB78}"/>
              </a:ext>
            </a:extLst>
          </p:cNvPr>
          <p:cNvSpPr/>
          <p:nvPr/>
        </p:nvSpPr>
        <p:spPr>
          <a:xfrm>
            <a:off x="9374350" y="4937310"/>
            <a:ext cx="1738074" cy="1001397"/>
          </a:xfrm>
          <a:prstGeom prst="rect">
            <a:avLst/>
          </a:prstGeom>
          <a:solidFill>
            <a:schemeClr val="accent1">
              <a:alpha val="15000"/>
            </a:schemeClr>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4" name="Straight Connector 63">
            <a:extLst>
              <a:ext uri="{FF2B5EF4-FFF2-40B4-BE49-F238E27FC236}">
                <a16:creationId xmlns:a16="http://schemas.microsoft.com/office/drawing/2014/main" id="{85DCA355-CB9C-1847-8649-D451C55177F2}"/>
              </a:ext>
            </a:extLst>
          </p:cNvPr>
          <p:cNvCxnSpPr>
            <a:stCxn id="61" idx="0"/>
            <a:endCxn id="62" idx="0"/>
          </p:cNvCxnSpPr>
          <p:nvPr/>
        </p:nvCxnSpPr>
        <p:spPr>
          <a:xfrm>
            <a:off x="8748025" y="4937309"/>
            <a:ext cx="1495363"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40934CAF-E2D2-6446-B318-CE383A02D5F3}"/>
              </a:ext>
            </a:extLst>
          </p:cNvPr>
          <p:cNvCxnSpPr>
            <a:cxnSpLocks/>
            <a:stCxn id="61" idx="2"/>
            <a:endCxn id="62" idx="1"/>
          </p:cNvCxnSpPr>
          <p:nvPr/>
        </p:nvCxnSpPr>
        <p:spPr>
          <a:xfrm>
            <a:off x="8748024" y="5245212"/>
            <a:ext cx="626326" cy="192796"/>
          </a:xfrm>
          <a:prstGeom prst="line">
            <a:avLst/>
          </a:prstGeom>
          <a:ln w="285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1967729"/>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279F8A-9F54-4043-988A-AB31FE0F5A25}"/>
              </a:ext>
            </a:extLst>
          </p:cNvPr>
          <p:cNvSpPr>
            <a:spLocks noGrp="1"/>
          </p:cNvSpPr>
          <p:nvPr>
            <p:ph type="title"/>
          </p:nvPr>
        </p:nvSpPr>
        <p:spPr/>
        <p:txBody>
          <a:bodyPr/>
          <a:lstStyle/>
          <a:p>
            <a:r>
              <a:rPr lang="en-GB" dirty="0"/>
              <a:t>Example: FO d-DNNF Circuit</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83B518F-1520-534C-BDC6-F5E0630251CC}"/>
                  </a:ext>
                </a:extLst>
              </p:cNvPr>
              <p:cNvSpPr>
                <a:spLocks noGrp="1"/>
              </p:cNvSpPr>
              <p:nvPr>
                <p:ph sz="half" idx="1"/>
              </p:nvPr>
            </p:nvSpPr>
            <p:spPr/>
            <p:txBody>
              <a:bodyPr>
                <a:normAutofit/>
              </a:bodyPr>
              <a:lstStyle/>
              <a:p>
                <a:r>
                  <a:rPr lang="en-GB" dirty="0">
                    <a:solidFill>
                      <a:schemeClr val="tx1"/>
                    </a:solidFill>
                    <a:ea typeface="Cambria Math" panose="02040503050406030204" pitchFamily="18" charset="0"/>
                  </a:rPr>
                  <a:t>Given theory in CNF</a:t>
                </a:r>
              </a:p>
              <a:p>
                <a:pPr marL="715963" lvl="1" indent="-258763">
                  <a:buFont typeface="+mj-lt"/>
                  <a:buAutoNum type="arabicPeriod"/>
                </a:pPr>
                <a:r>
                  <a:rPr lang="en-GB" dirty="0">
                    <a:solidFill>
                      <a:schemeClr val="accent1"/>
                    </a:solidFill>
                    <a:ea typeface="Cambria Math" panose="02040503050406030204" pitchFamily="18" charset="0"/>
                  </a:rPr>
                  <a:t> </a:t>
                </a:r>
                <a14:m>
                  <m:oMath xmlns:m="http://schemas.openxmlformats.org/officeDocument/2006/math">
                    <m:r>
                      <a:rPr lang="en-GB" i="1" smtClean="0">
                        <a:solidFill>
                          <a:schemeClr val="accent1"/>
                        </a:solidFill>
                        <a:latin typeface="Cambria Math" panose="02040503050406030204" pitchFamily="18" charset="0"/>
                        <a:ea typeface="Cambria Math" panose="02040503050406030204" pitchFamily="18" charset="0"/>
                      </a:rPr>
                      <m:t>∀</m:t>
                    </m:r>
                    <m:r>
                      <a:rPr lang="en-GB" i="1" smtClean="0">
                        <a:solidFill>
                          <a:schemeClr val="accent1"/>
                        </a:solidFill>
                        <a:latin typeface="Cambria Math" panose="02040503050406030204" pitchFamily="18" charset="0"/>
                        <a:ea typeface="Cambria Math" panose="02040503050406030204" pitchFamily="18" charset="0"/>
                      </a:rPr>
                      <m:t>𝑋</m:t>
                    </m:r>
                    <m:r>
                      <a:rPr lang="en-GB" i="1" smtClean="0">
                        <a:solidFill>
                          <a:schemeClr val="accent1"/>
                        </a:solidFill>
                        <a:latin typeface="Cambria Math" panose="02040503050406030204" pitchFamily="18" charset="0"/>
                        <a:ea typeface="Cambria Math" panose="02040503050406030204" pitchFamily="18" charset="0"/>
                      </a:rPr>
                      <m:t>∈</m:t>
                    </m:r>
                    <m:r>
                      <m:rPr>
                        <m:nor/>
                      </m:rPr>
                      <a:rPr lang="en-GB" smtClean="0">
                        <a:solidFill>
                          <a:schemeClr val="accent1"/>
                        </a:solidFill>
                        <a:latin typeface="Cambria Math" panose="02040503050406030204" pitchFamily="18" charset="0"/>
                        <a:ea typeface="Cambria Math" panose="02040503050406030204" pitchFamily="18" charset="0"/>
                      </a:rPr>
                      <m:t>People</m:t>
                    </m:r>
                    <m:r>
                      <m:rPr>
                        <m:nor/>
                      </m:rPr>
                      <a:rPr lang="en-GB" smtClean="0">
                        <a:solidFill>
                          <a:schemeClr val="accent1"/>
                        </a:solidFill>
                        <a:latin typeface="Cambria Math" panose="02040503050406030204" pitchFamily="18" charset="0"/>
                        <a:ea typeface="Cambria Math" panose="02040503050406030204" pitchFamily="18" charset="0"/>
                      </a:rPr>
                      <m:t> </m:t>
                    </m:r>
                    <m:r>
                      <a:rPr lang="en-GB" i="1" smtClean="0">
                        <a:solidFill>
                          <a:schemeClr val="accent1"/>
                        </a:solidFill>
                        <a:latin typeface="Cambria Math" panose="02040503050406030204" pitchFamily="18" charset="0"/>
                        <a:ea typeface="Cambria Math" panose="02040503050406030204" pitchFamily="18" charset="0"/>
                      </a:rPr>
                      <m:t>:</m:t>
                    </m:r>
                  </m:oMath>
                </a14:m>
                <a:br>
                  <a:rPr lang="en-GB" i="1" dirty="0">
                    <a:solidFill>
                      <a:schemeClr val="accent1"/>
                    </a:solidFill>
                    <a:latin typeface="Cambria Math" panose="02040503050406030204" pitchFamily="18" charset="0"/>
                    <a:ea typeface="Cambria Math" panose="02040503050406030204" pitchFamily="18" charset="0"/>
                  </a:rPr>
                </a:br>
                <a14:m>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m:t>
                    </m:r>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𝜃</m:t>
                        </m:r>
                      </m:e>
                      <m:sub>
                        <m:r>
                          <a:rPr lang="en-GB" i="1" smtClean="0">
                            <a:solidFill>
                              <a:schemeClr val="accent1"/>
                            </a:solidFill>
                            <a:latin typeface="Cambria Math" panose="02040503050406030204" pitchFamily="18" charset="0"/>
                            <a:ea typeface="Cambria Math" panose="02040503050406030204" pitchFamily="18" charset="0"/>
                          </a:rPr>
                          <m:t>2</m:t>
                        </m:r>
                      </m:sub>
                    </m:sSub>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𝑋</m:t>
                        </m:r>
                      </m:e>
                    </m:d>
                    <m:r>
                      <a:rPr lang="en-GB" i="1">
                        <a:solidFill>
                          <a:schemeClr val="accent1"/>
                        </a:solidFill>
                        <a:latin typeface="Cambria Math" panose="02040503050406030204" pitchFamily="18" charset="0"/>
                        <a:ea typeface="Cambria Math" panose="02040503050406030204" pitchFamily="18" charset="0"/>
                      </a:rPr>
                      <m:t>∨¬</m:t>
                    </m:r>
                    <m:r>
                      <a:rPr lang="en-GB" i="1" smtClean="0">
                        <a:solidFill>
                          <a:schemeClr val="accent1"/>
                        </a:solidFill>
                        <a:latin typeface="Cambria Math" panose="02040503050406030204" pitchFamily="18" charset="0"/>
                      </a:rPr>
                      <m:t>𝑡</m:t>
                    </m:r>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𝑋</m:t>
                        </m:r>
                      </m:e>
                    </m:d>
                    <m:r>
                      <a:rPr lang="en-GB" i="1">
                        <a:solidFill>
                          <a:schemeClr val="accent1"/>
                        </a:solidFill>
                        <a:latin typeface="Cambria Math" panose="02040503050406030204" pitchFamily="18" charset="0"/>
                        <a:ea typeface="Cambria Math" panose="02040503050406030204" pitchFamily="18" charset="0"/>
                      </a:rPr>
                      <m:t>∨¬</m:t>
                    </m:r>
                    <m:r>
                      <a:rPr lang="en-GB" i="1" smtClean="0">
                        <a:solidFill>
                          <a:schemeClr val="accent1"/>
                        </a:solidFill>
                        <a:latin typeface="Cambria Math" panose="02040503050406030204" pitchFamily="18" charset="0"/>
                        <a:ea typeface="Cambria Math" panose="02040503050406030204" pitchFamily="18" charset="0"/>
                      </a:rPr>
                      <m:t>𝑠</m:t>
                    </m:r>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𝑋</m:t>
                        </m:r>
                      </m:e>
                    </m:d>
                    <m:r>
                      <a:rPr lang="en-GB" i="1">
                        <a:solidFill>
                          <a:schemeClr val="accent1"/>
                        </a:solidFill>
                        <a:latin typeface="Cambria Math" panose="02040503050406030204" pitchFamily="18" charset="0"/>
                      </a:rPr>
                      <m:t>∨¬</m:t>
                    </m:r>
                    <m:r>
                      <a:rPr lang="en-GB" i="1" smtClean="0">
                        <a:solidFill>
                          <a:schemeClr val="accent1"/>
                        </a:solidFill>
                        <a:latin typeface="Cambria Math" panose="02040503050406030204" pitchFamily="18" charset="0"/>
                        <a:ea typeface="Cambria Math" panose="02040503050406030204" pitchFamily="18" charset="0"/>
                      </a:rPr>
                      <m:t>𝑒</m:t>
                    </m:r>
                  </m:oMath>
                </a14:m>
                <a:endParaRPr lang="en-GB" dirty="0">
                  <a:solidFill>
                    <a:schemeClr val="accent1"/>
                  </a:solidFill>
                  <a:ea typeface="Cambria Math" panose="02040503050406030204" pitchFamily="18" charset="0"/>
                </a:endParaRPr>
              </a:p>
              <a:p>
                <a:pPr marL="715963" lvl="1" indent="-258763">
                  <a:buFont typeface="+mj-lt"/>
                  <a:buAutoNum type="arabicPeriod"/>
                </a:pPr>
                <a:r>
                  <a:rPr lang="en-GB" dirty="0">
                    <a:ea typeface="Cambria Math" panose="02040503050406030204" pitchFamily="18" charset="0"/>
                  </a:rPr>
                  <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m:rPr>
                        <m:nor/>
                      </m:rPr>
                      <a:rPr lang="en-GB" smtClean="0">
                        <a:latin typeface="Cambria Math" panose="02040503050406030204" pitchFamily="18" charset="0"/>
                        <a:ea typeface="Cambria Math" panose="02040503050406030204" pitchFamily="18" charset="0"/>
                      </a:rPr>
                      <m:t>People</m:t>
                    </m:r>
                    <m:r>
                      <m:rPr>
                        <m:nor/>
                      </m:rPr>
                      <a:rPr lang="en-GB"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m:t>
                    </m:r>
                  </m:oMath>
                </a14:m>
                <a:br>
                  <a:rPr lang="en-GB" i="1" dirty="0">
                    <a:latin typeface="Cambria Math" panose="02040503050406030204" pitchFamily="18" charset="0"/>
                    <a:ea typeface="Cambria Math" panose="02040503050406030204" pitchFamily="18" charset="0"/>
                  </a:rPr>
                </a:br>
                <a:r>
                  <a:rPr lang="en-GB" i="1" dirty="0">
                    <a:latin typeface="Cambria Math" panose="02040503050406030204" pitchFamily="18" charset="0"/>
                    <a:ea typeface="Cambria Math" panose="02040503050406030204" pitchFamily="18" charset="0"/>
                  </a:rPr>
                  <a:t> </a:t>
                </a:r>
                <a14:m>
                  <m:oMath xmlns:m="http://schemas.openxmlformats.org/officeDocument/2006/math">
                    <m:sSub>
                      <m:sSubPr>
                        <m:ctrlPr>
                          <a:rPr lang="en-GB" i="1" smtClean="0">
                            <a:solidFill>
                              <a:srgbClr val="FFC000"/>
                            </a:solidFill>
                            <a:latin typeface="Cambria Math" panose="02040503050406030204" pitchFamily="18" charset="0"/>
                            <a:ea typeface="Cambria Math" panose="02040503050406030204" pitchFamily="18" charset="0"/>
                          </a:rPr>
                        </m:ctrlPr>
                      </m:sSubPr>
                      <m:e>
                        <m:r>
                          <a:rPr lang="en-GB" i="1">
                            <a:solidFill>
                              <a:srgbClr val="FFC000"/>
                            </a:solidFill>
                            <a:latin typeface="Cambria Math" panose="02040503050406030204" pitchFamily="18" charset="0"/>
                            <a:ea typeface="Cambria Math" panose="02040503050406030204" pitchFamily="18" charset="0"/>
                          </a:rPr>
                          <m:t>𝜃</m:t>
                        </m:r>
                      </m:e>
                      <m:sub>
                        <m:r>
                          <a:rPr lang="en-GB" i="1">
                            <a:solidFill>
                              <a:srgbClr val="FFC000"/>
                            </a:solidFill>
                            <a:latin typeface="Cambria Math" panose="02040503050406030204" pitchFamily="18" charset="0"/>
                            <a:ea typeface="Cambria Math" panose="02040503050406030204" pitchFamily="18" charset="0"/>
                          </a:rPr>
                          <m:t>1</m:t>
                        </m:r>
                      </m:sub>
                    </m:sSub>
                    <m:d>
                      <m:dPr>
                        <m:ctrlPr>
                          <a:rPr lang="en-GB" i="1">
                            <a:solidFill>
                              <a:srgbClr val="FFC000"/>
                            </a:solidFill>
                            <a:latin typeface="Cambria Math" panose="02040503050406030204" pitchFamily="18" charset="0"/>
                            <a:ea typeface="Cambria Math" panose="02040503050406030204" pitchFamily="18" charset="0"/>
                          </a:rPr>
                        </m:ctrlPr>
                      </m:dPr>
                      <m:e>
                        <m:r>
                          <a:rPr lang="en-GB" i="1">
                            <a:solidFill>
                              <a:srgbClr val="FFC000"/>
                            </a:solidFill>
                            <a:latin typeface="Cambria Math" panose="02040503050406030204" pitchFamily="18" charset="0"/>
                            <a:ea typeface="Cambria Math" panose="02040503050406030204" pitchFamily="18" charset="0"/>
                          </a:rPr>
                          <m:t>𝑋</m:t>
                        </m:r>
                      </m:e>
                    </m:d>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rPr>
                      <m:t>𝑡</m:t>
                    </m:r>
                    <m:r>
                      <a:rPr lang="en-GB" i="1">
                        <a:solidFill>
                          <a:schemeClr val="accent1"/>
                        </a:solidFill>
                        <a:latin typeface="Cambria Math" panose="02040503050406030204" pitchFamily="18" charset="0"/>
                      </a:rPr>
                      <m:t>(</m:t>
                    </m:r>
                    <m:r>
                      <a:rPr lang="en-GB" i="1">
                        <a:solidFill>
                          <a:schemeClr val="accent1"/>
                        </a:solidFill>
                        <a:latin typeface="Cambria Math" panose="02040503050406030204" pitchFamily="18" charset="0"/>
                      </a:rPr>
                      <m:t>𝑋</m:t>
                    </m:r>
                    <m:r>
                      <a:rPr lang="en-GB" i="1">
                        <a:solidFill>
                          <a:schemeClr val="accent1"/>
                        </a:solidFill>
                        <a:latin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𝑒</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𝑠</m:t>
                    </m:r>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𝑋</m:t>
                        </m:r>
                      </m:e>
                    </m:d>
                  </m:oMath>
                </a14:m>
                <a:endParaRPr lang="en-GB"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en-GB" dirty="0">
                    <a:ea typeface="Cambria Math" panose="02040503050406030204" pitchFamily="18" charset="0"/>
                  </a:rPr>
                  <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m:rPr>
                        <m:nor/>
                      </m:rPr>
                      <a:rPr lang="en-GB" smtClean="0">
                        <a:latin typeface="Cambria Math" panose="02040503050406030204" pitchFamily="18" charset="0"/>
                        <a:ea typeface="Cambria Math" panose="02040503050406030204" pitchFamily="18" charset="0"/>
                      </a:rPr>
                      <m:t>People</m:t>
                    </m:r>
                    <m:r>
                      <m:rPr>
                        <m:nor/>
                      </m:rPr>
                      <a:rPr lang="en-GB"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oMath>
                </a14:m>
                <a:endParaRPr lang="en-GB" i="1" dirty="0">
                  <a:latin typeface="Cambria Math" panose="02040503050406030204" pitchFamily="18" charset="0"/>
                </a:endParaRPr>
              </a:p>
              <a:p>
                <a:pPr marL="715963" lvl="1" indent="-258763">
                  <a:buFont typeface="+mj-lt"/>
                  <a:buAutoNum type="arabicPeriod"/>
                </a:pPr>
                <a:r>
                  <a:rPr lang="en-GB" dirty="0">
                    <a:ea typeface="Cambria Math" panose="02040503050406030204" pitchFamily="18" charset="0"/>
                  </a:rPr>
                  <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m:rPr>
                        <m:nor/>
                      </m:rPr>
                      <a:rPr lang="en-GB" smtClean="0">
                        <a:latin typeface="Cambria Math" panose="02040503050406030204" pitchFamily="18" charset="0"/>
                        <a:ea typeface="Cambria Math" panose="02040503050406030204" pitchFamily="18" charset="0"/>
                      </a:rPr>
                      <m:t>People</m:t>
                    </m:r>
                    <m:r>
                      <m:rPr>
                        <m:nor/>
                      </m:rPr>
                      <a:rPr lang="en-GB"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oMath>
                </a14:m>
                <a:endParaRPr lang="en-GB"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en-GB" dirty="0">
                    <a:ea typeface="Cambria Math" panose="02040503050406030204" pitchFamily="18" charset="0"/>
                  </a:rPr>
                  <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m:rPr>
                        <m:nor/>
                      </m:rPr>
                      <a:rPr lang="en-GB" smtClean="0">
                        <a:latin typeface="Cambria Math" panose="02040503050406030204" pitchFamily="18" charset="0"/>
                        <a:ea typeface="Cambria Math" panose="02040503050406030204" pitchFamily="18" charset="0"/>
                      </a:rPr>
                      <m:t>People</m:t>
                    </m:r>
                    <m:r>
                      <m:rPr>
                        <m:nor/>
                      </m:rPr>
                      <a:rPr lang="en-GB"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a:latin typeface="Cambria Math" panose="02040503050406030204" pitchFamily="18" charset="0"/>
                            <a:ea typeface="Cambria Math" panose="02040503050406030204" pitchFamily="18" charset="0"/>
                          </a:rPr>
                          <m:t>1</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en-GB"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en-GB" dirty="0">
                    <a:ea typeface="Cambria Math" panose="02040503050406030204" pitchFamily="18" charset="0"/>
                  </a:rPr>
                  <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m:rPr>
                        <m:nor/>
                      </m:rPr>
                      <a:rPr lang="en-GB" smtClean="0">
                        <a:latin typeface="Cambria Math" panose="02040503050406030204" pitchFamily="18" charset="0"/>
                        <a:ea typeface="Cambria Math" panose="02040503050406030204" pitchFamily="18" charset="0"/>
                      </a:rPr>
                      <m:t>People</m:t>
                    </m:r>
                    <m:r>
                      <m:rPr>
                        <m:nor/>
                      </m:rPr>
                      <a:rPr lang="en-GB"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smtClean="0">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oMath>
                </a14:m>
                <a:endParaRPr lang="en-GB"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en-GB" dirty="0">
                    <a:ea typeface="Cambria Math" panose="02040503050406030204" pitchFamily="18" charset="0"/>
                  </a:rPr>
                  <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m:rPr>
                        <m:nor/>
                      </m:rPr>
                      <a:rPr lang="en-GB" smtClean="0">
                        <a:latin typeface="Cambria Math" panose="02040503050406030204" pitchFamily="18" charset="0"/>
                        <a:ea typeface="Cambria Math" panose="02040503050406030204" pitchFamily="18" charset="0"/>
                      </a:rPr>
                      <m:t>People</m:t>
                    </m:r>
                    <m:r>
                      <m:rPr>
                        <m:nor/>
                      </m:rPr>
                      <a:rPr lang="en-GB"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smtClean="0">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𝑒</m:t>
                    </m:r>
                  </m:oMath>
                </a14:m>
                <a:endParaRPr lang="en-GB" i="1" dirty="0">
                  <a:latin typeface="Cambria Math" panose="02040503050406030204" pitchFamily="18" charset="0"/>
                  <a:ea typeface="Cambria Math" panose="02040503050406030204" pitchFamily="18" charset="0"/>
                </a:endParaRPr>
              </a:p>
              <a:p>
                <a:pPr marL="715963" lvl="1" indent="-258763">
                  <a:buFont typeface="+mj-lt"/>
                  <a:buAutoNum type="arabicPeriod"/>
                </a:pPr>
                <a:r>
                  <a:rPr lang="en-GB" dirty="0">
                    <a:ea typeface="Cambria Math" panose="02040503050406030204" pitchFamily="18" charset="0"/>
                  </a:rPr>
                  <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m:rPr>
                        <m:nor/>
                      </m:rPr>
                      <a:rPr lang="en-GB" smtClean="0">
                        <a:latin typeface="Cambria Math" panose="02040503050406030204" pitchFamily="18" charset="0"/>
                        <a:ea typeface="Cambria Math" panose="02040503050406030204" pitchFamily="18" charset="0"/>
                      </a:rPr>
                      <m:t>People</m:t>
                    </m:r>
                    <m:r>
                      <m:rPr>
                        <m:nor/>
                      </m:rPr>
                      <a:rPr lang="en-GB" smtClean="0">
                        <a:latin typeface="Cambria Math" panose="02040503050406030204" pitchFamily="18" charset="0"/>
                        <a:ea typeface="Cambria Math" panose="02040503050406030204" pitchFamily="18" charset="0"/>
                      </a:rPr>
                      <m:t> </m:t>
                    </m:r>
                    <m:r>
                      <a:rPr lang="en-GB" i="1" smtClean="0">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en-GB" i="1" smtClean="0">
                            <a:latin typeface="Cambria Math" panose="02040503050406030204" pitchFamily="18" charset="0"/>
                            <a:ea typeface="Cambria Math" panose="02040503050406030204" pitchFamily="18" charset="0"/>
                          </a:rPr>
                          <m:t>2</m:t>
                        </m:r>
                      </m:sub>
                    </m:sSub>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𝑠</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oMath>
                </a14:m>
                <a:endParaRPr lang="en-GB" i="1" dirty="0">
                  <a:solidFill>
                    <a:schemeClr val="tx1"/>
                  </a:solidFill>
                  <a:latin typeface="Cambria Math" panose="02040503050406030204" pitchFamily="18" charset="0"/>
                  <a:ea typeface="Cambria Math" panose="02040503050406030204" pitchFamily="18" charset="0"/>
                </a:endParaRPr>
              </a:p>
              <a:p>
                <a:pPr lvl="2"/>
                <a:endParaRPr lang="en-GB" dirty="0">
                  <a:ea typeface="Cambria Math" panose="02040503050406030204" pitchFamily="18" charset="0"/>
                </a:endParaRPr>
              </a:p>
            </p:txBody>
          </p:sp>
        </mc:Choice>
        <mc:Fallback xmlns="">
          <p:sp>
            <p:nvSpPr>
              <p:cNvPr id="3" name="Content Placeholder 2">
                <a:extLst>
                  <a:ext uri="{FF2B5EF4-FFF2-40B4-BE49-F238E27FC236}">
                    <a16:creationId xmlns:a16="http://schemas.microsoft.com/office/drawing/2014/main" id="{083B518F-1520-534C-BDC6-F5E0630251CC}"/>
                  </a:ext>
                </a:extLst>
              </p:cNvPr>
              <p:cNvSpPr>
                <a:spLocks noGrp="1" noRot="1" noChangeAspect="1" noMove="1" noResize="1" noEditPoints="1" noAdjustHandles="1" noChangeArrowheads="1" noChangeShapeType="1" noTextEdit="1"/>
              </p:cNvSpPr>
              <p:nvPr>
                <p:ph sz="half" idx="1"/>
              </p:nvPr>
            </p:nvSpPr>
            <p:spPr>
              <a:blipFill>
                <a:blip r:embed="rId2"/>
                <a:stretch>
                  <a:fillRect l="-301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86471389-F391-834F-B251-D5CD0C4A7CB6}"/>
              </a:ext>
            </a:extLst>
          </p:cNvPr>
          <p:cNvSpPr>
            <a:spLocks noGrp="1"/>
          </p:cNvSpPr>
          <p:nvPr>
            <p:ph type="dt" sz="half" idx="10"/>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0981DD73-6BAB-2147-B331-7C3D9CA69782}"/>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6EBCC3FD-03ED-5342-A80D-3593882EB779}"/>
              </a:ext>
            </a:extLst>
          </p:cNvPr>
          <p:cNvSpPr>
            <a:spLocks noGrp="1"/>
          </p:cNvSpPr>
          <p:nvPr>
            <p:ph type="sldNum" sz="quarter" idx="4"/>
          </p:nvPr>
        </p:nvSpPr>
        <p:spPr/>
        <p:txBody>
          <a:bodyPr/>
          <a:lstStyle/>
          <a:p>
            <a:fld id="{67C9959E-8E6B-B04C-9955-EA096F41CA7A}" type="slidenum">
              <a:rPr lang="en-GB" smtClean="0"/>
              <a:t>110</a:t>
            </a:fld>
            <a:endParaRPr lang="en-GB"/>
          </a:p>
        </p:txBody>
      </p:sp>
      <p:pic>
        <p:nvPicPr>
          <p:cNvPr id="15" name="Picture 14">
            <a:extLst>
              <a:ext uri="{FF2B5EF4-FFF2-40B4-BE49-F238E27FC236}">
                <a16:creationId xmlns:a16="http://schemas.microsoft.com/office/drawing/2014/main" id="{312BD02D-8953-9F41-BAA4-14E64E2E105E}"/>
              </a:ext>
            </a:extLst>
          </p:cNvPr>
          <p:cNvPicPr>
            <a:picLocks noChangeAspect="1"/>
          </p:cNvPicPr>
          <p:nvPr/>
        </p:nvPicPr>
        <p:blipFill>
          <a:blip r:embed="rId3"/>
          <a:stretch>
            <a:fillRect/>
          </a:stretch>
        </p:blipFill>
        <p:spPr>
          <a:xfrm>
            <a:off x="6287052" y="2543309"/>
            <a:ext cx="5118100" cy="3403600"/>
          </a:xfrm>
          <a:prstGeom prst="rect">
            <a:avLst/>
          </a:prstGeom>
        </p:spPr>
      </p:pic>
      <p:sp>
        <p:nvSpPr>
          <p:cNvPr id="16" name="Rectangle 15">
            <a:extLst>
              <a:ext uri="{FF2B5EF4-FFF2-40B4-BE49-F238E27FC236}">
                <a16:creationId xmlns:a16="http://schemas.microsoft.com/office/drawing/2014/main" id="{3D28FAC5-923E-6D42-94FF-1C831B4615D5}"/>
              </a:ext>
            </a:extLst>
          </p:cNvPr>
          <p:cNvSpPr/>
          <p:nvPr/>
        </p:nvSpPr>
        <p:spPr>
          <a:xfrm>
            <a:off x="9102462" y="3500708"/>
            <a:ext cx="610597" cy="339635"/>
          </a:xfrm>
          <a:prstGeom prst="rec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Snip Single Corner Rectangle 16">
            <a:extLst>
              <a:ext uri="{FF2B5EF4-FFF2-40B4-BE49-F238E27FC236}">
                <a16:creationId xmlns:a16="http://schemas.microsoft.com/office/drawing/2014/main" id="{9F0F1427-4F8A-794A-96E5-B5F2C57AE84F}"/>
              </a:ext>
            </a:extLst>
          </p:cNvPr>
          <p:cNvSpPr/>
          <p:nvPr/>
        </p:nvSpPr>
        <p:spPr>
          <a:xfrm>
            <a:off x="8381891" y="2506159"/>
            <a:ext cx="1331168" cy="994548"/>
          </a:xfrm>
          <a:prstGeom prst="snip1Rect">
            <a:avLst>
              <a:gd name="adj" fmla="val 50000"/>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ight Triangle 17">
            <a:extLst>
              <a:ext uri="{FF2B5EF4-FFF2-40B4-BE49-F238E27FC236}">
                <a16:creationId xmlns:a16="http://schemas.microsoft.com/office/drawing/2014/main" id="{CEF47510-BE24-FB43-9526-9BA147C7B746}"/>
              </a:ext>
            </a:extLst>
          </p:cNvPr>
          <p:cNvSpPr/>
          <p:nvPr/>
        </p:nvSpPr>
        <p:spPr>
          <a:xfrm rot="16200000">
            <a:off x="7002345" y="2124335"/>
            <a:ext cx="992937" cy="1756585"/>
          </a:xfrm>
          <a:prstGeom prst="rtTriangle">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B2581BEE-AFCB-FC4B-A635-DF4E2D63B3E8}"/>
              </a:ext>
            </a:extLst>
          </p:cNvPr>
          <p:cNvSpPr/>
          <p:nvPr/>
        </p:nvSpPr>
        <p:spPr>
          <a:xfrm>
            <a:off x="6620519" y="3499098"/>
            <a:ext cx="2481943" cy="1357831"/>
          </a:xfrm>
          <a:prstGeom prst="rec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extLst>
              <a:ext uri="{FF2B5EF4-FFF2-40B4-BE49-F238E27FC236}">
                <a16:creationId xmlns:a16="http://schemas.microsoft.com/office/drawing/2014/main" id="{621701E3-6DCA-C447-97C5-BF3B1D2CCE98}"/>
              </a:ext>
            </a:extLst>
          </p:cNvPr>
          <p:cNvSpPr/>
          <p:nvPr/>
        </p:nvSpPr>
        <p:spPr>
          <a:xfrm>
            <a:off x="6257842" y="4856929"/>
            <a:ext cx="1059362" cy="725127"/>
          </a:xfrm>
          <a:prstGeom prst="rec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9DE76FE7-A4CD-D743-AC28-35D55A20868F}"/>
              </a:ext>
            </a:extLst>
          </p:cNvPr>
          <p:cNvSpPr/>
          <p:nvPr/>
        </p:nvSpPr>
        <p:spPr>
          <a:xfrm>
            <a:off x="6800854" y="5582056"/>
            <a:ext cx="1247869" cy="402004"/>
          </a:xfrm>
          <a:prstGeom prst="rect">
            <a:avLst/>
          </a:prstGeom>
          <a:solidFill>
            <a:srgbClr val="FFC000">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05867F98-9AE2-CA42-8C5A-186D751ECA14}"/>
              </a:ext>
            </a:extLst>
          </p:cNvPr>
          <p:cNvSpPr/>
          <p:nvPr/>
        </p:nvSpPr>
        <p:spPr>
          <a:xfrm>
            <a:off x="7311575" y="5364341"/>
            <a:ext cx="188509" cy="219125"/>
          </a:xfrm>
          <a:prstGeom prst="rect">
            <a:avLst/>
          </a:prstGeom>
          <a:solidFill>
            <a:srgbClr val="FFC000">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extLst>
              <a:ext uri="{FF2B5EF4-FFF2-40B4-BE49-F238E27FC236}">
                <a16:creationId xmlns:a16="http://schemas.microsoft.com/office/drawing/2014/main" id="{8B00F76C-3A61-8C47-94E0-9BB9F9B5CBE1}"/>
              </a:ext>
            </a:extLst>
          </p:cNvPr>
          <p:cNvSpPr/>
          <p:nvPr/>
        </p:nvSpPr>
        <p:spPr>
          <a:xfrm>
            <a:off x="7498813" y="4856929"/>
            <a:ext cx="878293" cy="725127"/>
          </a:xfrm>
          <a:prstGeom prst="rec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47278447-13B0-0845-A2EF-9856AD1AAD0A}"/>
              </a:ext>
            </a:extLst>
          </p:cNvPr>
          <p:cNvSpPr/>
          <p:nvPr/>
        </p:nvSpPr>
        <p:spPr>
          <a:xfrm>
            <a:off x="9713059" y="3185996"/>
            <a:ext cx="1699807" cy="1374869"/>
          </a:xfrm>
          <a:prstGeom prst="rect">
            <a:avLst/>
          </a:prstGeom>
          <a:solidFill>
            <a:srgbClr val="7030A0">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 name="Rectangle 25">
                <a:extLst>
                  <a:ext uri="{FF2B5EF4-FFF2-40B4-BE49-F238E27FC236}">
                    <a16:creationId xmlns:a16="http://schemas.microsoft.com/office/drawing/2014/main" id="{3633DD49-1637-9B40-9929-C6D3EF8E4A0B}"/>
                  </a:ext>
                </a:extLst>
              </p:cNvPr>
              <p:cNvSpPr/>
              <p:nvPr/>
            </p:nvSpPr>
            <p:spPr>
              <a:xfrm>
                <a:off x="8091735" y="1932066"/>
                <a:ext cx="381254"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rPr>
                        <m:t>𝑒</m:t>
                      </m:r>
                    </m:oMath>
                  </m:oMathPara>
                </a14:m>
                <a:endParaRPr lang="en-GB" dirty="0"/>
              </a:p>
            </p:txBody>
          </p:sp>
        </mc:Choice>
        <mc:Fallback xmlns="">
          <p:sp>
            <p:nvSpPr>
              <p:cNvPr id="26" name="Rectangle 25">
                <a:extLst>
                  <a:ext uri="{FF2B5EF4-FFF2-40B4-BE49-F238E27FC236}">
                    <a16:creationId xmlns:a16="http://schemas.microsoft.com/office/drawing/2014/main" id="{3633DD49-1637-9B40-9929-C6D3EF8E4A0B}"/>
                  </a:ext>
                </a:extLst>
              </p:cNvPr>
              <p:cNvSpPr>
                <a:spLocks noRot="1" noChangeAspect="1" noMove="1" noResize="1" noEditPoints="1" noAdjustHandles="1" noChangeArrowheads="1" noChangeShapeType="1" noTextEdit="1"/>
              </p:cNvSpPr>
              <p:nvPr/>
            </p:nvSpPr>
            <p:spPr>
              <a:xfrm>
                <a:off x="8091735" y="1932066"/>
                <a:ext cx="381254" cy="276999"/>
              </a:xfrm>
              <a:prstGeom prst="rect">
                <a:avLst/>
              </a:prstGeom>
              <a:blipFill>
                <a:blip r:embed="rId4"/>
                <a:stretch>
                  <a:fillRect r="-3125"/>
                </a:stretch>
              </a:blipFill>
              <a:ln>
                <a:solidFill>
                  <a:schemeClr val="tx1"/>
                </a:solidFill>
              </a:ln>
            </p:spPr>
            <p:txBody>
              <a:bodyPr/>
              <a:lstStyle/>
              <a:p>
                <a:r>
                  <a:rPr lang="en-GB">
                    <a:noFill/>
                  </a:rPr>
                  <a:t> </a:t>
                </a:r>
              </a:p>
            </p:txBody>
          </p:sp>
        </mc:Fallback>
      </mc:AlternateContent>
      <p:cxnSp>
        <p:nvCxnSpPr>
          <p:cNvPr id="27" name="Straight Arrow Connector 26">
            <a:extLst>
              <a:ext uri="{FF2B5EF4-FFF2-40B4-BE49-F238E27FC236}">
                <a16:creationId xmlns:a16="http://schemas.microsoft.com/office/drawing/2014/main" id="{7B5341B0-5FB5-0C4F-BFEF-56F0F918B69D}"/>
              </a:ext>
            </a:extLst>
          </p:cNvPr>
          <p:cNvCxnSpPr>
            <a:cxnSpLocks/>
            <a:stCxn id="28" idx="5"/>
            <a:endCxn id="32" idx="0"/>
          </p:cNvCxnSpPr>
          <p:nvPr/>
        </p:nvCxnSpPr>
        <p:spPr>
          <a:xfrm>
            <a:off x="8316812" y="1009353"/>
            <a:ext cx="319745"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8" name="Oval 27">
                <a:extLst>
                  <a:ext uri="{FF2B5EF4-FFF2-40B4-BE49-F238E27FC236}">
                    <a16:creationId xmlns:a16="http://schemas.microsoft.com/office/drawing/2014/main" id="{B01459FB-8F6C-314B-A6A9-00FDE3FFFE2F}"/>
                  </a:ext>
                </a:extLst>
              </p:cNvPr>
              <p:cNvSpPr/>
              <p:nvPr/>
            </p:nvSpPr>
            <p:spPr>
              <a:xfrm>
                <a:off x="8069156" y="761698"/>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ea typeface="Cambria Math" panose="02040503050406030204" pitchFamily="18" charset="0"/>
                        </a:rPr>
                        <m:t>∨</m:t>
                      </m:r>
                    </m:oMath>
                  </m:oMathPara>
                </a14:m>
                <a:endParaRPr lang="en-GB" dirty="0">
                  <a:solidFill>
                    <a:schemeClr val="tx1"/>
                  </a:solidFill>
                </a:endParaRPr>
              </a:p>
            </p:txBody>
          </p:sp>
        </mc:Choice>
        <mc:Fallback xmlns="">
          <p:sp>
            <p:nvSpPr>
              <p:cNvPr id="28" name="Oval 27">
                <a:extLst>
                  <a:ext uri="{FF2B5EF4-FFF2-40B4-BE49-F238E27FC236}">
                    <a16:creationId xmlns:a16="http://schemas.microsoft.com/office/drawing/2014/main" id="{B01459FB-8F6C-314B-A6A9-00FDE3FFFE2F}"/>
                  </a:ext>
                </a:extLst>
              </p:cNvPr>
              <p:cNvSpPr>
                <a:spLocks noRot="1" noChangeAspect="1" noMove="1" noResize="1" noEditPoints="1" noAdjustHandles="1" noChangeArrowheads="1" noChangeShapeType="1" noTextEdit="1"/>
              </p:cNvSpPr>
              <p:nvPr/>
            </p:nvSpPr>
            <p:spPr>
              <a:xfrm>
                <a:off x="8069156" y="761698"/>
                <a:ext cx="290146" cy="290146"/>
              </a:xfrm>
              <a:prstGeom prst="ellipse">
                <a:avLst/>
              </a:prstGeom>
              <a:blipFill>
                <a:blip r:embed="rId5"/>
                <a:stretch>
                  <a:fillRect/>
                </a:stretch>
              </a:blipFill>
              <a:ln>
                <a:solidFill>
                  <a:schemeClr val="tx1"/>
                </a:solidFill>
              </a:ln>
            </p:spPr>
            <p:txBody>
              <a:bodyPr/>
              <a:lstStyle/>
              <a:p>
                <a:r>
                  <a:rPr lang="en-GB">
                    <a:noFill/>
                  </a:rPr>
                  <a:t> </a:t>
                </a:r>
              </a:p>
            </p:txBody>
          </p:sp>
        </mc:Fallback>
      </mc:AlternateContent>
      <p:cxnSp>
        <p:nvCxnSpPr>
          <p:cNvPr id="29" name="Straight Arrow Connector 28">
            <a:extLst>
              <a:ext uri="{FF2B5EF4-FFF2-40B4-BE49-F238E27FC236}">
                <a16:creationId xmlns:a16="http://schemas.microsoft.com/office/drawing/2014/main" id="{5D019411-D0B7-6F41-B651-258B56116166}"/>
              </a:ext>
            </a:extLst>
          </p:cNvPr>
          <p:cNvCxnSpPr>
            <a:cxnSpLocks/>
            <a:stCxn id="28" idx="3"/>
            <a:endCxn id="30" idx="0"/>
          </p:cNvCxnSpPr>
          <p:nvPr/>
        </p:nvCxnSpPr>
        <p:spPr>
          <a:xfrm flipH="1">
            <a:off x="7798249" y="1009353"/>
            <a:ext cx="313398" cy="29762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0" name="Rectangle 29">
                <a:extLst>
                  <a:ext uri="{FF2B5EF4-FFF2-40B4-BE49-F238E27FC236}">
                    <a16:creationId xmlns:a16="http://schemas.microsoft.com/office/drawing/2014/main" id="{AED61456-1A30-814C-9188-1AC14C0E4BF3}"/>
                  </a:ext>
                </a:extLst>
              </p:cNvPr>
              <p:cNvSpPr/>
              <p:nvPr/>
            </p:nvSpPr>
            <p:spPr>
              <a:xfrm>
                <a:off x="7694185" y="1306976"/>
                <a:ext cx="208129"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𝑒</m:t>
                      </m:r>
                    </m:oMath>
                  </m:oMathPara>
                </a14:m>
                <a:endParaRPr lang="en-GB" dirty="0"/>
              </a:p>
            </p:txBody>
          </p:sp>
        </mc:Choice>
        <mc:Fallback xmlns="">
          <p:sp>
            <p:nvSpPr>
              <p:cNvPr id="30" name="Rectangle 29">
                <a:extLst>
                  <a:ext uri="{FF2B5EF4-FFF2-40B4-BE49-F238E27FC236}">
                    <a16:creationId xmlns:a16="http://schemas.microsoft.com/office/drawing/2014/main" id="{AED61456-1A30-814C-9188-1AC14C0E4BF3}"/>
                  </a:ext>
                </a:extLst>
              </p:cNvPr>
              <p:cNvSpPr>
                <a:spLocks noRot="1" noChangeAspect="1" noMove="1" noResize="1" noEditPoints="1" noAdjustHandles="1" noChangeArrowheads="1" noChangeShapeType="1" noTextEdit="1"/>
              </p:cNvSpPr>
              <p:nvPr/>
            </p:nvSpPr>
            <p:spPr>
              <a:xfrm>
                <a:off x="7694185" y="1306976"/>
                <a:ext cx="208129" cy="276999"/>
              </a:xfrm>
              <a:prstGeom prst="rect">
                <a:avLst/>
              </a:prstGeom>
              <a:blipFill>
                <a:blip r:embed="rId6"/>
                <a:stretch>
                  <a:fillRect r="-555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2" name="Oval 31">
                <a:extLst>
                  <a:ext uri="{FF2B5EF4-FFF2-40B4-BE49-F238E27FC236}">
                    <a16:creationId xmlns:a16="http://schemas.microsoft.com/office/drawing/2014/main" id="{37757730-C92B-D049-BDDE-42FFB0A3A529}"/>
                  </a:ext>
                </a:extLst>
              </p:cNvPr>
              <p:cNvSpPr/>
              <p:nvPr/>
            </p:nvSpPr>
            <p:spPr>
              <a:xfrm>
                <a:off x="8491483" y="1306975"/>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ea typeface="Cambria Math" panose="02040503050406030204" pitchFamily="18" charset="0"/>
                        </a:rPr>
                        <m:t>∧</m:t>
                      </m:r>
                    </m:oMath>
                  </m:oMathPara>
                </a14:m>
                <a:endParaRPr lang="en-GB" dirty="0">
                  <a:solidFill>
                    <a:schemeClr val="tx1"/>
                  </a:solidFill>
                </a:endParaRPr>
              </a:p>
            </p:txBody>
          </p:sp>
        </mc:Choice>
        <mc:Fallback xmlns="">
          <p:sp>
            <p:nvSpPr>
              <p:cNvPr id="32" name="Oval 31">
                <a:extLst>
                  <a:ext uri="{FF2B5EF4-FFF2-40B4-BE49-F238E27FC236}">
                    <a16:creationId xmlns:a16="http://schemas.microsoft.com/office/drawing/2014/main" id="{37757730-C92B-D049-BDDE-42FFB0A3A529}"/>
                  </a:ext>
                </a:extLst>
              </p:cNvPr>
              <p:cNvSpPr>
                <a:spLocks noRot="1" noChangeAspect="1" noMove="1" noResize="1" noEditPoints="1" noAdjustHandles="1" noChangeArrowheads="1" noChangeShapeType="1" noTextEdit="1"/>
              </p:cNvSpPr>
              <p:nvPr/>
            </p:nvSpPr>
            <p:spPr>
              <a:xfrm>
                <a:off x="8491483" y="1306975"/>
                <a:ext cx="290146" cy="290146"/>
              </a:xfrm>
              <a:prstGeom prst="ellipse">
                <a:avLst/>
              </a:prstGeom>
              <a:blipFill>
                <a:blip r:embed="rId7"/>
                <a:stretch>
                  <a:fillRect/>
                </a:stretch>
              </a:blipFill>
              <a:ln>
                <a:solidFill>
                  <a:schemeClr val="tx1"/>
                </a:solidFill>
              </a:ln>
            </p:spPr>
            <p:txBody>
              <a:bodyPr/>
              <a:lstStyle/>
              <a:p>
                <a:r>
                  <a:rPr lang="en-GB">
                    <a:noFill/>
                  </a:rPr>
                  <a:t> </a:t>
                </a:r>
              </a:p>
            </p:txBody>
          </p:sp>
        </mc:Fallback>
      </mc:AlternateContent>
      <p:cxnSp>
        <p:nvCxnSpPr>
          <p:cNvPr id="33" name="Straight Arrow Connector 32">
            <a:extLst>
              <a:ext uri="{FF2B5EF4-FFF2-40B4-BE49-F238E27FC236}">
                <a16:creationId xmlns:a16="http://schemas.microsoft.com/office/drawing/2014/main" id="{4DD2FF38-C836-DB43-8E83-251A00D16AB2}"/>
              </a:ext>
            </a:extLst>
          </p:cNvPr>
          <p:cNvCxnSpPr>
            <a:cxnSpLocks/>
            <a:stCxn id="32" idx="5"/>
          </p:cNvCxnSpPr>
          <p:nvPr/>
        </p:nvCxnSpPr>
        <p:spPr>
          <a:xfrm>
            <a:off x="8739138" y="1554630"/>
            <a:ext cx="292224" cy="40068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5E92BA9F-970A-6943-BFDC-1317ECB6FAA6}"/>
              </a:ext>
            </a:extLst>
          </p:cNvPr>
          <p:cNvCxnSpPr>
            <a:cxnSpLocks/>
            <a:stCxn id="32" idx="3"/>
            <a:endCxn id="26" idx="0"/>
          </p:cNvCxnSpPr>
          <p:nvPr/>
        </p:nvCxnSpPr>
        <p:spPr>
          <a:xfrm flipH="1">
            <a:off x="8282362" y="1554631"/>
            <a:ext cx="251612" cy="3774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0" name="Rectangle 39">
            <a:extLst>
              <a:ext uri="{FF2B5EF4-FFF2-40B4-BE49-F238E27FC236}">
                <a16:creationId xmlns:a16="http://schemas.microsoft.com/office/drawing/2014/main" id="{FC8A3974-DEFE-6B42-A05B-C1F87D6E62F3}"/>
              </a:ext>
            </a:extLst>
          </p:cNvPr>
          <p:cNvSpPr/>
          <p:nvPr/>
        </p:nvSpPr>
        <p:spPr>
          <a:xfrm>
            <a:off x="791183" y="4802557"/>
            <a:ext cx="3294434" cy="372558"/>
          </a:xfrm>
          <a:prstGeom prst="rect">
            <a:avLst/>
          </a:prstGeom>
          <a:solidFill>
            <a:srgbClr val="7030A0">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7030A0"/>
              </a:solidFill>
            </a:endParaRPr>
          </a:p>
        </p:txBody>
      </p:sp>
      <p:sp>
        <p:nvSpPr>
          <p:cNvPr id="41" name="Rectangle 40">
            <a:extLst>
              <a:ext uri="{FF2B5EF4-FFF2-40B4-BE49-F238E27FC236}">
                <a16:creationId xmlns:a16="http://schemas.microsoft.com/office/drawing/2014/main" id="{5F6F1445-B35A-B740-AD5D-B9F44451A2DA}"/>
              </a:ext>
            </a:extLst>
          </p:cNvPr>
          <p:cNvSpPr/>
          <p:nvPr/>
        </p:nvSpPr>
        <p:spPr>
          <a:xfrm>
            <a:off x="8475228" y="748799"/>
            <a:ext cx="990246" cy="1537610"/>
          </a:xfrm>
          <a:prstGeom prst="rect">
            <a:avLst/>
          </a:prstGeom>
          <a:solidFill>
            <a:srgbClr val="7030A0">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42" name="Rectangle 41">
                <a:extLst>
                  <a:ext uri="{FF2B5EF4-FFF2-40B4-BE49-F238E27FC236}">
                    <a16:creationId xmlns:a16="http://schemas.microsoft.com/office/drawing/2014/main" id="{2B22125B-22F1-8F41-9740-13B066FF0919}"/>
                  </a:ext>
                </a:extLst>
              </p:cNvPr>
              <p:cNvSpPr/>
              <p:nvPr/>
            </p:nvSpPr>
            <p:spPr>
              <a:xfrm>
                <a:off x="8720481" y="1962810"/>
                <a:ext cx="659278"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42" name="Rectangle 41">
                <a:extLst>
                  <a:ext uri="{FF2B5EF4-FFF2-40B4-BE49-F238E27FC236}">
                    <a16:creationId xmlns:a16="http://schemas.microsoft.com/office/drawing/2014/main" id="{2B22125B-22F1-8F41-9740-13B066FF0919}"/>
                  </a:ext>
                </a:extLst>
              </p:cNvPr>
              <p:cNvSpPr>
                <a:spLocks noRot="1" noChangeAspect="1" noMove="1" noResize="1" noEditPoints="1" noAdjustHandles="1" noChangeArrowheads="1" noChangeShapeType="1" noTextEdit="1"/>
              </p:cNvSpPr>
              <p:nvPr/>
            </p:nvSpPr>
            <p:spPr>
              <a:xfrm>
                <a:off x="8720481" y="1962810"/>
                <a:ext cx="659278" cy="276999"/>
              </a:xfrm>
              <a:prstGeom prst="rect">
                <a:avLst/>
              </a:prstGeom>
              <a:blipFill>
                <a:blip r:embed="rId8"/>
                <a:stretch>
                  <a:fillRect l="-1852" b="-8696"/>
                </a:stretch>
              </a:blipFill>
              <a:ln>
                <a:solidFill>
                  <a:schemeClr val="tx1"/>
                </a:solidFill>
              </a:ln>
            </p:spPr>
            <p:txBody>
              <a:bodyPr/>
              <a:lstStyle/>
              <a:p>
                <a:r>
                  <a:rPr lang="en-GB">
                    <a:noFill/>
                  </a:rPr>
                  <a:t> </a:t>
                </a:r>
              </a:p>
            </p:txBody>
          </p:sp>
        </mc:Fallback>
      </mc:AlternateContent>
      <p:sp>
        <p:nvSpPr>
          <p:cNvPr id="43" name="Rectangle 42">
            <a:extLst>
              <a:ext uri="{FF2B5EF4-FFF2-40B4-BE49-F238E27FC236}">
                <a16:creationId xmlns:a16="http://schemas.microsoft.com/office/drawing/2014/main" id="{16A2C7E2-71F1-E44F-A4FE-9AB4E2899EC2}"/>
              </a:ext>
            </a:extLst>
          </p:cNvPr>
          <p:cNvSpPr/>
          <p:nvPr/>
        </p:nvSpPr>
        <p:spPr>
          <a:xfrm>
            <a:off x="7684437" y="747389"/>
            <a:ext cx="792391" cy="1537609"/>
          </a:xfrm>
          <a:prstGeom prst="rect">
            <a:avLst/>
          </a:prstGeom>
          <a:solidFill>
            <a:srgbClr val="7030A0">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7" name="Oval 46">
                <a:extLst>
                  <a:ext uri="{FF2B5EF4-FFF2-40B4-BE49-F238E27FC236}">
                    <a16:creationId xmlns:a16="http://schemas.microsoft.com/office/drawing/2014/main" id="{21871008-BB70-1E4F-84EF-1C7E48E4E836}"/>
                  </a:ext>
                </a:extLst>
              </p:cNvPr>
              <p:cNvSpPr/>
              <p:nvPr/>
            </p:nvSpPr>
            <p:spPr>
              <a:xfrm>
                <a:off x="10262858" y="1966125"/>
                <a:ext cx="290146" cy="2901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rIns="0" rtlCol="0" anchor="ctr"/>
              <a:lstStyle/>
              <a:p>
                <a:pPr algn="ct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ea typeface="Cambria Math" panose="02040503050406030204" pitchFamily="18" charset="0"/>
                        </a:rPr>
                        <m:t>∧</m:t>
                      </m:r>
                    </m:oMath>
                  </m:oMathPara>
                </a14:m>
                <a:endParaRPr lang="en-GB" dirty="0">
                  <a:solidFill>
                    <a:schemeClr val="tx1"/>
                  </a:solidFill>
                </a:endParaRPr>
              </a:p>
            </p:txBody>
          </p:sp>
        </mc:Choice>
        <mc:Fallback xmlns="">
          <p:sp>
            <p:nvSpPr>
              <p:cNvPr id="47" name="Oval 46">
                <a:extLst>
                  <a:ext uri="{FF2B5EF4-FFF2-40B4-BE49-F238E27FC236}">
                    <a16:creationId xmlns:a16="http://schemas.microsoft.com/office/drawing/2014/main" id="{21871008-BB70-1E4F-84EF-1C7E48E4E836}"/>
                  </a:ext>
                </a:extLst>
              </p:cNvPr>
              <p:cNvSpPr>
                <a:spLocks noRot="1" noChangeAspect="1" noMove="1" noResize="1" noEditPoints="1" noAdjustHandles="1" noChangeArrowheads="1" noChangeShapeType="1" noTextEdit="1"/>
              </p:cNvSpPr>
              <p:nvPr/>
            </p:nvSpPr>
            <p:spPr>
              <a:xfrm>
                <a:off x="10262858" y="1966125"/>
                <a:ext cx="290146" cy="290146"/>
              </a:xfrm>
              <a:prstGeom prst="ellipse">
                <a:avLst/>
              </a:prstGeom>
              <a:blipFill>
                <a:blip r:embed="rId9"/>
                <a:stretch>
                  <a:fillRect/>
                </a:stretch>
              </a:blipFill>
              <a:ln>
                <a:solidFill>
                  <a:schemeClr val="tx1"/>
                </a:solidFill>
              </a:ln>
            </p:spPr>
            <p:txBody>
              <a:bodyPr/>
              <a:lstStyle/>
              <a:p>
                <a:r>
                  <a:rPr lang="en-GB">
                    <a:noFill/>
                  </a:rPr>
                  <a:t> </a:t>
                </a:r>
              </a:p>
            </p:txBody>
          </p:sp>
        </mc:Fallback>
      </mc:AlternateContent>
      <p:sp>
        <p:nvSpPr>
          <p:cNvPr id="53" name="Rectangle 52">
            <a:extLst>
              <a:ext uri="{FF2B5EF4-FFF2-40B4-BE49-F238E27FC236}">
                <a16:creationId xmlns:a16="http://schemas.microsoft.com/office/drawing/2014/main" id="{600AA4C2-7BC9-404F-AFE8-2532E3CD2EEE}"/>
              </a:ext>
            </a:extLst>
          </p:cNvPr>
          <p:cNvSpPr/>
          <p:nvPr/>
        </p:nvSpPr>
        <p:spPr>
          <a:xfrm>
            <a:off x="9590257" y="1939660"/>
            <a:ext cx="1738074" cy="1001397"/>
          </a:xfrm>
          <a:prstGeom prst="rect">
            <a:avLst/>
          </a:prstGeom>
          <a:solidFill>
            <a:srgbClr val="7030A0">
              <a:alpha val="15000"/>
            </a:srgbClr>
          </a:solidFill>
          <a:ln w="2857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48" name="Straight Arrow Connector 47">
            <a:extLst>
              <a:ext uri="{FF2B5EF4-FFF2-40B4-BE49-F238E27FC236}">
                <a16:creationId xmlns:a16="http://schemas.microsoft.com/office/drawing/2014/main" id="{25CD2354-6424-0646-B564-E2E763C7B4EC}"/>
              </a:ext>
            </a:extLst>
          </p:cNvPr>
          <p:cNvCxnSpPr>
            <a:cxnSpLocks/>
            <a:stCxn id="47" idx="3"/>
            <a:endCxn id="51" idx="0"/>
          </p:cNvCxnSpPr>
          <p:nvPr/>
        </p:nvCxnSpPr>
        <p:spPr>
          <a:xfrm flipH="1">
            <a:off x="10043721" y="2213780"/>
            <a:ext cx="261628" cy="4122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9" name="Straight Arrow Connector 48">
            <a:extLst>
              <a:ext uri="{FF2B5EF4-FFF2-40B4-BE49-F238E27FC236}">
                <a16:creationId xmlns:a16="http://schemas.microsoft.com/office/drawing/2014/main" id="{3654B2AB-160E-9245-92F2-0F71983F4CAB}"/>
              </a:ext>
            </a:extLst>
          </p:cNvPr>
          <p:cNvCxnSpPr>
            <a:cxnSpLocks/>
            <a:stCxn id="47" idx="5"/>
            <a:endCxn id="50" idx="0"/>
          </p:cNvCxnSpPr>
          <p:nvPr/>
        </p:nvCxnSpPr>
        <p:spPr>
          <a:xfrm>
            <a:off x="10510514" y="2213781"/>
            <a:ext cx="394671" cy="40067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0" name="Rectangle 49">
                <a:extLst>
                  <a:ext uri="{FF2B5EF4-FFF2-40B4-BE49-F238E27FC236}">
                    <a16:creationId xmlns:a16="http://schemas.microsoft.com/office/drawing/2014/main" id="{1DFF4EE1-16FA-1045-8ED8-B53A4350DC69}"/>
                  </a:ext>
                </a:extLst>
              </p:cNvPr>
              <p:cNvSpPr/>
              <p:nvPr/>
            </p:nvSpPr>
            <p:spPr>
              <a:xfrm>
                <a:off x="10572884" y="2614460"/>
                <a:ext cx="664600"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2</m:t>
                          </m:r>
                        </m:sub>
                      </m:sSub>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50" name="Rectangle 49">
                <a:extLst>
                  <a:ext uri="{FF2B5EF4-FFF2-40B4-BE49-F238E27FC236}">
                    <a16:creationId xmlns:a16="http://schemas.microsoft.com/office/drawing/2014/main" id="{1DFF4EE1-16FA-1045-8ED8-B53A4350DC69}"/>
                  </a:ext>
                </a:extLst>
              </p:cNvPr>
              <p:cNvSpPr>
                <a:spLocks noRot="1" noChangeAspect="1" noMove="1" noResize="1" noEditPoints="1" noAdjustHandles="1" noChangeArrowheads="1" noChangeShapeType="1" noTextEdit="1"/>
              </p:cNvSpPr>
              <p:nvPr/>
            </p:nvSpPr>
            <p:spPr>
              <a:xfrm>
                <a:off x="10572884" y="2614460"/>
                <a:ext cx="664600" cy="276999"/>
              </a:xfrm>
              <a:prstGeom prst="rect">
                <a:avLst/>
              </a:prstGeom>
              <a:blipFill>
                <a:blip r:embed="rId10"/>
                <a:stretch>
                  <a:fillRect l="-1852" b="-41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Rectangle 50">
                <a:extLst>
                  <a:ext uri="{FF2B5EF4-FFF2-40B4-BE49-F238E27FC236}">
                    <a16:creationId xmlns:a16="http://schemas.microsoft.com/office/drawing/2014/main" id="{C9710C32-A209-8C45-8D1C-1430FF4B48DD}"/>
                  </a:ext>
                </a:extLst>
              </p:cNvPr>
              <p:cNvSpPr/>
              <p:nvPr/>
            </p:nvSpPr>
            <p:spPr>
              <a:xfrm>
                <a:off x="9627520" y="2626047"/>
                <a:ext cx="832403" cy="276999"/>
              </a:xfrm>
              <a:prstGeom prst="rect">
                <a:avLst/>
              </a:prstGeom>
              <a:ln>
                <a:solidFill>
                  <a:schemeClr val="tx1"/>
                </a:solidFill>
              </a:ln>
            </p:spPr>
            <p:txBody>
              <a:bodyPr wrap="none" lIns="36000" tIns="0" rIns="0" bIns="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𝜃</m:t>
                          </m:r>
                        </m:e>
                        <m:sub>
                          <m:r>
                            <a:rPr lang="de-DE" i="1">
                              <a:latin typeface="Cambria Math" panose="02040503050406030204" pitchFamily="18" charset="0"/>
                              <a:ea typeface="Cambria Math" panose="02040503050406030204" pitchFamily="18" charset="0"/>
                            </a:rPr>
                            <m:t>1</m:t>
                          </m:r>
                        </m:sub>
                      </m:sSub>
                      <m:d>
                        <m:dPr>
                          <m:ctrlPr>
                            <a:rPr lang="de-DE" i="1">
                              <a:latin typeface="Cambria Math" panose="02040503050406030204" pitchFamily="18" charset="0"/>
                            </a:rPr>
                          </m:ctrlPr>
                        </m:dPr>
                        <m:e>
                          <m:r>
                            <a:rPr lang="de-DE" i="1">
                              <a:latin typeface="Cambria Math" panose="02040503050406030204" pitchFamily="18" charset="0"/>
                            </a:rPr>
                            <m:t>𝑋</m:t>
                          </m:r>
                        </m:e>
                      </m:d>
                    </m:oMath>
                  </m:oMathPara>
                </a14:m>
                <a:endParaRPr lang="en-GB" dirty="0"/>
              </a:p>
            </p:txBody>
          </p:sp>
        </mc:Choice>
        <mc:Fallback xmlns="">
          <p:sp>
            <p:nvSpPr>
              <p:cNvPr id="51" name="Rectangle 50">
                <a:extLst>
                  <a:ext uri="{FF2B5EF4-FFF2-40B4-BE49-F238E27FC236}">
                    <a16:creationId xmlns:a16="http://schemas.microsoft.com/office/drawing/2014/main" id="{C9710C32-A209-8C45-8D1C-1430FF4B48DD}"/>
                  </a:ext>
                </a:extLst>
              </p:cNvPr>
              <p:cNvSpPr>
                <a:spLocks noRot="1" noChangeAspect="1" noMove="1" noResize="1" noEditPoints="1" noAdjustHandles="1" noChangeArrowheads="1" noChangeShapeType="1" noTextEdit="1"/>
              </p:cNvSpPr>
              <p:nvPr/>
            </p:nvSpPr>
            <p:spPr>
              <a:xfrm>
                <a:off x="9627520" y="2626047"/>
                <a:ext cx="832403" cy="276999"/>
              </a:xfrm>
              <a:prstGeom prst="rect">
                <a:avLst/>
              </a:prstGeom>
              <a:blipFill>
                <a:blip r:embed="rId11"/>
                <a:stretch>
                  <a:fillRect b="-4167"/>
                </a:stretch>
              </a:blipFill>
              <a:ln>
                <a:solidFill>
                  <a:schemeClr val="tx1"/>
                </a:solidFill>
              </a:ln>
            </p:spPr>
            <p:txBody>
              <a:bodyPr/>
              <a:lstStyle/>
              <a:p>
                <a:r>
                  <a:rPr lang="en-GB">
                    <a:noFill/>
                  </a:rPr>
                  <a:t> </a:t>
                </a:r>
              </a:p>
            </p:txBody>
          </p:sp>
        </mc:Fallback>
      </mc:AlternateContent>
      <p:sp>
        <p:nvSpPr>
          <p:cNvPr id="52" name="Rectangle 51">
            <a:extLst>
              <a:ext uri="{FF2B5EF4-FFF2-40B4-BE49-F238E27FC236}">
                <a16:creationId xmlns:a16="http://schemas.microsoft.com/office/drawing/2014/main" id="{57BCB247-6781-5A48-A59D-D1EE5063DFBC}"/>
              </a:ext>
            </a:extLst>
          </p:cNvPr>
          <p:cNvSpPr/>
          <p:nvPr/>
        </p:nvSpPr>
        <p:spPr>
          <a:xfrm>
            <a:off x="8678153" y="1939660"/>
            <a:ext cx="723864" cy="307903"/>
          </a:xfrm>
          <a:prstGeom prst="rect">
            <a:avLst/>
          </a:prstGeom>
          <a:noFill/>
          <a:ln w="2857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54" name="Straight Connector 53">
            <a:extLst>
              <a:ext uri="{FF2B5EF4-FFF2-40B4-BE49-F238E27FC236}">
                <a16:creationId xmlns:a16="http://schemas.microsoft.com/office/drawing/2014/main" id="{36707FC2-31F7-CB40-954B-2C8762F9D985}"/>
              </a:ext>
            </a:extLst>
          </p:cNvPr>
          <p:cNvCxnSpPr>
            <a:cxnSpLocks/>
            <a:stCxn id="52" idx="0"/>
            <a:endCxn id="53" idx="0"/>
          </p:cNvCxnSpPr>
          <p:nvPr/>
        </p:nvCxnSpPr>
        <p:spPr>
          <a:xfrm>
            <a:off x="9040086" y="1939659"/>
            <a:ext cx="1419209" cy="0"/>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47D113AB-D2AA-0040-AAD8-C0361F9A873E}"/>
              </a:ext>
            </a:extLst>
          </p:cNvPr>
          <p:cNvCxnSpPr>
            <a:cxnSpLocks/>
            <a:stCxn id="52" idx="2"/>
            <a:endCxn id="53" idx="1"/>
          </p:cNvCxnSpPr>
          <p:nvPr/>
        </p:nvCxnSpPr>
        <p:spPr>
          <a:xfrm>
            <a:off x="9040085" y="2247562"/>
            <a:ext cx="550172" cy="192796"/>
          </a:xfrm>
          <a:prstGeom prst="line">
            <a:avLst/>
          </a:prstGeom>
          <a:ln w="28575">
            <a:solidFill>
              <a:srgbClr val="7030A0"/>
            </a:solidFill>
          </a:ln>
        </p:spPr>
        <p:style>
          <a:lnRef idx="1">
            <a:schemeClr val="accent1"/>
          </a:lnRef>
          <a:fillRef idx="0">
            <a:schemeClr val="accent1"/>
          </a:fillRef>
          <a:effectRef idx="0">
            <a:schemeClr val="accent1"/>
          </a:effectRef>
          <a:fontRef idx="minor">
            <a:schemeClr val="tx1"/>
          </a:fontRef>
        </p:style>
      </p:cxnSp>
      <p:sp>
        <p:nvSpPr>
          <p:cNvPr id="59" name="Rectangle 58">
            <a:extLst>
              <a:ext uri="{FF2B5EF4-FFF2-40B4-BE49-F238E27FC236}">
                <a16:creationId xmlns:a16="http://schemas.microsoft.com/office/drawing/2014/main" id="{C542D352-5EA2-BB4C-9CE8-221FE2504319}"/>
              </a:ext>
            </a:extLst>
          </p:cNvPr>
          <p:cNvSpPr/>
          <p:nvPr/>
        </p:nvSpPr>
        <p:spPr>
          <a:xfrm>
            <a:off x="2921934" y="3751084"/>
            <a:ext cx="1395895" cy="320676"/>
          </a:xfrm>
          <a:prstGeom prst="rect">
            <a:avLst/>
          </a:prstGeom>
          <a:solidFill>
            <a:srgbClr val="7030A0">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7030A0"/>
              </a:solidFill>
            </a:endParaRPr>
          </a:p>
        </p:txBody>
      </p:sp>
      <mc:AlternateContent xmlns:mc="http://schemas.openxmlformats.org/markup-compatibility/2006" xmlns:a14="http://schemas.microsoft.com/office/drawing/2010/main">
        <mc:Choice Requires="a14">
          <p:sp>
            <p:nvSpPr>
              <p:cNvPr id="9" name="Rectangle 8">
                <a:extLst>
                  <a:ext uri="{FF2B5EF4-FFF2-40B4-BE49-F238E27FC236}">
                    <a16:creationId xmlns:a16="http://schemas.microsoft.com/office/drawing/2014/main" id="{F3B4E4E9-A958-5F46-9F10-A1DA966B96C4}"/>
                  </a:ext>
                </a:extLst>
              </p:cNvPr>
              <p:cNvSpPr/>
              <p:nvPr/>
            </p:nvSpPr>
            <p:spPr>
              <a:xfrm>
                <a:off x="3085966" y="52101"/>
                <a:ext cx="4236637" cy="923330"/>
              </a:xfrm>
              <a:prstGeom prst="rect">
                <a:avLst/>
              </a:prstGeom>
            </p:spPr>
            <p:style>
              <a:lnRef idx="0">
                <a:schemeClr val="accent1"/>
              </a:lnRef>
              <a:fillRef idx="3">
                <a:schemeClr val="accent1"/>
              </a:fillRef>
              <a:effectRef idx="3">
                <a:schemeClr val="accent1"/>
              </a:effectRef>
              <a:fontRef idx="minor">
                <a:schemeClr val="lt1"/>
              </a:fontRef>
            </p:style>
            <p:txBody>
              <a:bodyPr wrap="none">
                <a:spAutoFit/>
              </a:bodyPr>
              <a:lstStyle/>
              <a:p>
                <a:pPr marL="6350" lvl="2"/>
                <a:r>
                  <a:rPr lang="en-GB" dirty="0">
                    <a:ea typeface="Cambria Math" panose="02040503050406030204" pitchFamily="18" charset="0"/>
                  </a:rPr>
                  <a:t>Not smooth since </a:t>
                </a:r>
              </a:p>
              <a:p>
                <a:pPr marL="292100" lvl="3" indent="-285750">
                  <a:buFont typeface="Arial" panose="020B0604020202020204" pitchFamily="34" charset="0"/>
                  <a:buChar char="•"/>
                </a:pPr>
                <a:r>
                  <a:rPr lang="en-GB" dirty="0">
                    <a:ea typeface="Cambria Math" panose="02040503050406030204" pitchFamily="18" charset="0"/>
                  </a:rPr>
                  <a:t>Right branch of root </a:t>
                </a:r>
                <a14:m>
                  <m:oMath xmlns:m="http://schemas.openxmlformats.org/officeDocument/2006/math">
                    <m:r>
                      <a:rPr lang="en-GB" i="1">
                        <a:latin typeface="Cambria Math" panose="02040503050406030204" pitchFamily="18" charset="0"/>
                        <a:ea typeface="Cambria Math" panose="02040503050406030204" pitchFamily="18" charset="0"/>
                      </a:rPr>
                      <m:t>∨</m:t>
                    </m:r>
                  </m:oMath>
                </a14:m>
                <a:r>
                  <a:rPr lang="en-GB" dirty="0">
                    <a:ea typeface="Cambria Math" panose="02040503050406030204" pitchFamily="18" charset="0"/>
                  </a:rPr>
                  <a:t> misses </a:t>
                </a:r>
                <a14:m>
                  <m:oMath xmlns:m="http://schemas.openxmlformats.org/officeDocument/2006/math">
                    <m:r>
                      <a:rPr lang="de-DE" i="1">
                        <a:latin typeface="Cambria Math" panose="02040503050406030204" pitchFamily="18" charset="0"/>
                      </a:rPr>
                      <m:t>𝑠</m:t>
                    </m:r>
                    <m:d>
                      <m:dPr>
                        <m:ctrlPr>
                          <a:rPr lang="de-DE" i="1">
                            <a:latin typeface="Cambria Math" panose="02040503050406030204" pitchFamily="18" charset="0"/>
                          </a:rPr>
                        </m:ctrlPr>
                      </m:dPr>
                      <m:e>
                        <m:r>
                          <a:rPr lang="de-DE" i="1">
                            <a:latin typeface="Cambria Math" panose="02040503050406030204" pitchFamily="18" charset="0"/>
                          </a:rPr>
                          <m:t>𝑋</m:t>
                        </m:r>
                      </m:e>
                    </m:d>
                    <m:r>
                      <a:rPr lang="de-DE" i="1">
                        <a:latin typeface="Cambria Math" panose="02040503050406030204" pitchFamily="18" charset="0"/>
                      </a:rPr>
                      <m:t>,</m:t>
                    </m:r>
                    <m:r>
                      <a:rPr lang="de-DE"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oMath>
                </a14:m>
                <a:endParaRPr lang="en-GB" dirty="0">
                  <a:ea typeface="Cambria Math" panose="02040503050406030204" pitchFamily="18" charset="0"/>
                </a:endParaRPr>
              </a:p>
              <a:p>
                <a:pPr marL="292100" lvl="3" indent="-285750">
                  <a:buFont typeface="Arial" panose="020B0604020202020204" pitchFamily="34" charset="0"/>
                  <a:buChar char="•"/>
                </a:pPr>
                <a:r>
                  <a:rPr lang="en-GB" dirty="0">
                    <a:ea typeface="Cambria Math" panose="02040503050406030204" pitchFamily="18" charset="0"/>
                  </a:rPr>
                  <a:t>Right branch of </a:t>
                </a:r>
                <a14:m>
                  <m:oMath xmlns:m="http://schemas.openxmlformats.org/officeDocument/2006/math">
                    <m:r>
                      <a:rPr lang="en-GB" i="1">
                        <a:latin typeface="Cambria Math" panose="02040503050406030204" pitchFamily="18" charset="0"/>
                        <a:ea typeface="Cambria Math" panose="02040503050406030204" pitchFamily="18" charset="0"/>
                      </a:rPr>
                      <m:t>∨</m:t>
                    </m:r>
                  </m:oMath>
                </a14:m>
                <a:r>
                  <a:rPr lang="en-GB" dirty="0">
                    <a:ea typeface="Cambria Math" panose="02040503050406030204" pitchFamily="18" charset="0"/>
                  </a:rPr>
                  <a:t> after </a:t>
                </a:r>
                <a14:m>
                  <m:oMath xmlns:m="http://schemas.openxmlformats.org/officeDocument/2006/math">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oMath>
                </a14:m>
                <a:r>
                  <a:rPr lang="en-GB" dirty="0">
                    <a:ea typeface="Cambria Math" panose="02040503050406030204" pitchFamily="18" charset="0"/>
                  </a:rPr>
                  <a:t> misses </a:t>
                </a:r>
                <a14:m>
                  <m:oMath xmlns:m="http://schemas.openxmlformats.org/officeDocument/2006/math">
                    <m:r>
                      <a:rPr lang="de-DE" i="1">
                        <a:latin typeface="Cambria Math" panose="02040503050406030204" pitchFamily="18" charset="0"/>
                      </a:rPr>
                      <m:t>𝑡</m:t>
                    </m:r>
                    <m:d>
                      <m:dPr>
                        <m:ctrlPr>
                          <a:rPr lang="en-GB" i="1">
                            <a:latin typeface="Cambria Math" panose="02040503050406030204" pitchFamily="18" charset="0"/>
                          </a:rPr>
                        </m:ctrlPr>
                      </m:dPr>
                      <m:e>
                        <m:r>
                          <a:rPr lang="en-GB" i="1">
                            <a:latin typeface="Cambria Math" panose="02040503050406030204" pitchFamily="18" charset="0"/>
                          </a:rPr>
                          <m:t>𝑋</m:t>
                        </m:r>
                      </m:e>
                    </m:d>
                  </m:oMath>
                </a14:m>
                <a:endParaRPr lang="en-GB" dirty="0"/>
              </a:p>
            </p:txBody>
          </p:sp>
        </mc:Choice>
        <mc:Fallback xmlns="">
          <p:sp>
            <p:nvSpPr>
              <p:cNvPr id="9" name="Rectangle 8">
                <a:extLst>
                  <a:ext uri="{FF2B5EF4-FFF2-40B4-BE49-F238E27FC236}">
                    <a16:creationId xmlns:a16="http://schemas.microsoft.com/office/drawing/2014/main" id="{F3B4E4E9-A958-5F46-9F10-A1DA966B96C4}"/>
                  </a:ext>
                </a:extLst>
              </p:cNvPr>
              <p:cNvSpPr>
                <a:spLocks noRot="1" noChangeAspect="1" noMove="1" noResize="1" noEditPoints="1" noAdjustHandles="1" noChangeArrowheads="1" noChangeShapeType="1" noTextEdit="1"/>
              </p:cNvSpPr>
              <p:nvPr/>
            </p:nvSpPr>
            <p:spPr>
              <a:xfrm>
                <a:off x="3085966" y="52101"/>
                <a:ext cx="4236637" cy="923330"/>
              </a:xfrm>
              <a:prstGeom prst="rect">
                <a:avLst/>
              </a:prstGeom>
              <a:blipFill>
                <a:blip r:embed="rId12"/>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405614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1"/>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childTnLst>
                                </p:cTn>
                              </p:par>
                              <p:par>
                                <p:cTn id="23" presetID="1" presetClass="entr" presetSubtype="0" fill="hold" grpId="1" nodeType="withEffect">
                                  <p:stCondLst>
                                    <p:cond delay="0"/>
                                  </p:stCondLst>
                                  <p:childTnLst>
                                    <p:set>
                                      <p:cBhvr>
                                        <p:cTn id="24" dur="1" fill="hold">
                                          <p:stCondLst>
                                            <p:cond delay="0"/>
                                          </p:stCondLst>
                                        </p:cTn>
                                        <p:tgtEl>
                                          <p:spTgt spid="4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6"/>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2"/>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3"/>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6"/>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9"/>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55"/>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52"/>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54"/>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47"/>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48"/>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49"/>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50"/>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51"/>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53"/>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mph" presetSubtype="2" fill="hold" grpId="0" nodeType="clickEffect">
                                  <p:stCondLst>
                                    <p:cond delay="0"/>
                                  </p:stCondLst>
                                  <p:childTnLst>
                                    <p:animClr clrSpc="rgb" dir="cw">
                                      <p:cBhvr>
                                        <p:cTn id="66" dur="1000" fill="hold"/>
                                        <p:tgtEl>
                                          <p:spTgt spid="43"/>
                                        </p:tgtEl>
                                        <p:attrNameLst>
                                          <p:attrName>fillcolor</p:attrName>
                                        </p:attrNameLst>
                                      </p:cBhvr>
                                      <p:to>
                                        <a:schemeClr val="accent1"/>
                                      </p:to>
                                    </p:animClr>
                                    <p:set>
                                      <p:cBhvr>
                                        <p:cTn id="67" dur="1000" fill="hold"/>
                                        <p:tgtEl>
                                          <p:spTgt spid="43"/>
                                        </p:tgtEl>
                                        <p:attrNameLst>
                                          <p:attrName>fill.type</p:attrName>
                                        </p:attrNameLst>
                                      </p:cBhvr>
                                      <p:to>
                                        <p:strVal val="solid"/>
                                      </p:to>
                                    </p:set>
                                    <p:set>
                                      <p:cBhvr>
                                        <p:cTn id="68" dur="1000" fill="hold"/>
                                        <p:tgtEl>
                                          <p:spTgt spid="43"/>
                                        </p:tgtEl>
                                        <p:attrNameLst>
                                          <p:attrName>fill.on</p:attrName>
                                        </p:attrNameLst>
                                      </p:cBhvr>
                                      <p:to>
                                        <p:strVal val="tru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6" grpId="0" animBg="1"/>
      <p:bldP spid="28" grpId="0" animBg="1"/>
      <p:bldP spid="30" grpId="0" animBg="1"/>
      <p:bldP spid="32" grpId="0" animBg="1"/>
      <p:bldP spid="40" grpId="0" animBg="1"/>
      <p:bldP spid="41" grpId="0" animBg="1"/>
      <p:bldP spid="42" grpId="0" animBg="1"/>
      <p:bldP spid="43" grpId="0" animBg="1"/>
      <p:bldP spid="43" grpId="1" animBg="1"/>
      <p:bldP spid="47" grpId="0" animBg="1"/>
      <p:bldP spid="53" grpId="0" animBg="1"/>
      <p:bldP spid="50" grpId="0" animBg="1"/>
      <p:bldP spid="51" grpId="0" animBg="1"/>
      <p:bldP spid="52" grpId="0" animBg="1"/>
      <p:bldP spid="59" grpId="0" animBg="1"/>
      <p:bldP spid="9"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E3DAF7-95FE-3F41-AB4C-7210CF0A440B}"/>
              </a:ext>
            </a:extLst>
          </p:cNvPr>
          <p:cNvSpPr>
            <a:spLocks noGrp="1"/>
          </p:cNvSpPr>
          <p:nvPr>
            <p:ph type="title"/>
          </p:nvPr>
        </p:nvSpPr>
        <p:spPr/>
        <p:txBody>
          <a:bodyPr>
            <a:normAutofit/>
          </a:bodyPr>
          <a:lstStyle/>
          <a:p>
            <a:r>
              <a:rPr lang="en-GB" dirty="0"/>
              <a:t>Example: Smoothed FO d-DNNF Circuit</a:t>
            </a:r>
          </a:p>
        </p:txBody>
      </p:sp>
      <p:sp>
        <p:nvSpPr>
          <p:cNvPr id="3" name="Date Placeholder 2">
            <a:extLst>
              <a:ext uri="{FF2B5EF4-FFF2-40B4-BE49-F238E27FC236}">
                <a16:creationId xmlns:a16="http://schemas.microsoft.com/office/drawing/2014/main" id="{566EA49A-6119-8947-9E48-C8E987C9C03B}"/>
              </a:ext>
            </a:extLst>
          </p:cNvPr>
          <p:cNvSpPr>
            <a:spLocks noGrp="1"/>
          </p:cNvSpPr>
          <p:nvPr>
            <p:ph type="dt" sz="half" idx="2"/>
          </p:nvPr>
        </p:nvSpPr>
        <p:spPr/>
        <p:txBody>
          <a:bodyPr/>
          <a:lstStyle/>
          <a:p>
            <a:r>
              <a:rPr lang="en-GB"/>
              <a:t>Exact Inference: FOKC</a:t>
            </a:r>
            <a:endParaRPr lang="en-US" dirty="0"/>
          </a:p>
        </p:txBody>
      </p:sp>
      <p:sp>
        <p:nvSpPr>
          <p:cNvPr id="5" name="Footer Placeholder 4">
            <a:extLst>
              <a:ext uri="{FF2B5EF4-FFF2-40B4-BE49-F238E27FC236}">
                <a16:creationId xmlns:a16="http://schemas.microsoft.com/office/drawing/2014/main" id="{80FF68B4-BB8D-C749-9264-E5AF61C0CD6D}"/>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169D29DC-C251-9443-853C-ED0A302727BF}"/>
              </a:ext>
            </a:extLst>
          </p:cNvPr>
          <p:cNvSpPr>
            <a:spLocks noGrp="1"/>
          </p:cNvSpPr>
          <p:nvPr>
            <p:ph type="sldNum" sz="quarter" idx="4"/>
          </p:nvPr>
        </p:nvSpPr>
        <p:spPr/>
        <p:txBody>
          <a:bodyPr/>
          <a:lstStyle/>
          <a:p>
            <a:fld id="{67C9959E-8E6B-B04C-9955-EA096F41CA7A}" type="slidenum">
              <a:rPr lang="en-GB" smtClean="0"/>
              <a:t>111</a:t>
            </a:fld>
            <a:endParaRPr lang="en-GB"/>
          </a:p>
        </p:txBody>
      </p:sp>
      <mc:AlternateContent xmlns:mc="http://schemas.openxmlformats.org/markup-compatibility/2006" xmlns:a14="http://schemas.microsoft.com/office/drawing/2010/main">
        <mc:Choice Requires="a14">
          <p:sp>
            <p:nvSpPr>
              <p:cNvPr id="6" name="Content Placeholder 5">
                <a:extLst>
                  <a:ext uri="{FF2B5EF4-FFF2-40B4-BE49-F238E27FC236}">
                    <a16:creationId xmlns:a16="http://schemas.microsoft.com/office/drawing/2014/main" id="{1790FD95-0E9D-224F-A52A-1F5AD3BA2424}"/>
                  </a:ext>
                </a:extLst>
              </p:cNvPr>
              <p:cNvSpPr>
                <a:spLocks noGrp="1"/>
              </p:cNvSpPr>
              <p:nvPr>
                <p:ph idx="1"/>
              </p:nvPr>
            </p:nvSpPr>
            <p:spPr/>
            <p:txBody>
              <a:bodyPr/>
              <a:lstStyle/>
              <a:p>
                <a:r>
                  <a:rPr lang="en-GB" dirty="0"/>
                  <a:t>As generated by the FOKC implementation</a:t>
                </a:r>
              </a:p>
              <a:p>
                <a:pPr lvl="1"/>
                <a:r>
                  <a:rPr lang="en-GB" dirty="0"/>
                  <a:t>Grey parts new to not-smoothed version</a:t>
                </a:r>
              </a:p>
              <a:p>
                <a:pPr lvl="2"/>
                <a:r>
                  <a:rPr lang="en-GB" dirty="0"/>
                  <a:t>Abbreviated depiction of </a:t>
                </a:r>
                <a14:m>
                  <m:oMath xmlns:m="http://schemas.openxmlformats.org/officeDocument/2006/math">
                    <m:r>
                      <a:rPr lang="de-DE" b="0" i="1" smtClean="0">
                        <a:latin typeface="Cambria Math" panose="02040503050406030204" pitchFamily="18" charset="0"/>
                      </a:rPr>
                      <m:t>𝑝</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𝑝</m:t>
                    </m:r>
                  </m:oMath>
                </a14:m>
                <a:r>
                  <a:rPr lang="en-GB" dirty="0"/>
                  <a:t> in one node</a:t>
                </a:r>
              </a:p>
              <a:p>
                <a:pPr lvl="2"/>
                <a:r>
                  <a:rPr lang="en-GB" dirty="0"/>
                  <a:t>Not-smoothed version for comparison ⇩</a:t>
                </a:r>
              </a:p>
            </p:txBody>
          </p:sp>
        </mc:Choice>
        <mc:Fallback xmlns="">
          <p:sp>
            <p:nvSpPr>
              <p:cNvPr id="6" name="Content Placeholder 5">
                <a:extLst>
                  <a:ext uri="{FF2B5EF4-FFF2-40B4-BE49-F238E27FC236}">
                    <a16:creationId xmlns:a16="http://schemas.microsoft.com/office/drawing/2014/main" id="{1790FD95-0E9D-224F-A52A-1F5AD3BA2424}"/>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pic>
        <p:nvPicPr>
          <p:cNvPr id="9" name="Content Placeholder 13">
            <a:extLst>
              <a:ext uri="{FF2B5EF4-FFF2-40B4-BE49-F238E27FC236}">
                <a16:creationId xmlns:a16="http://schemas.microsoft.com/office/drawing/2014/main" id="{A131951D-16B9-A042-B1B6-7F3F0C37390B}"/>
              </a:ext>
            </a:extLst>
          </p:cNvPr>
          <p:cNvPicPr>
            <a:picLocks noChangeAspect="1"/>
          </p:cNvPicPr>
          <p:nvPr/>
        </p:nvPicPr>
        <p:blipFill>
          <a:blip r:embed="rId3"/>
          <a:stretch>
            <a:fillRect/>
          </a:stretch>
        </p:blipFill>
        <p:spPr>
          <a:xfrm>
            <a:off x="5459084" y="1668062"/>
            <a:ext cx="6372591" cy="4237852"/>
          </a:xfrm>
          <a:prstGeom prst="rect">
            <a:avLst/>
          </a:prstGeom>
        </p:spPr>
      </p:pic>
      <p:pic>
        <p:nvPicPr>
          <p:cNvPr id="10" name="Picture 9">
            <a:extLst>
              <a:ext uri="{FF2B5EF4-FFF2-40B4-BE49-F238E27FC236}">
                <a16:creationId xmlns:a16="http://schemas.microsoft.com/office/drawing/2014/main" id="{3C93F2BC-1E7E-C642-A9D8-5DD16EBF95FE}"/>
              </a:ext>
            </a:extLst>
          </p:cNvPr>
          <p:cNvPicPr>
            <a:picLocks noChangeAspect="1"/>
          </p:cNvPicPr>
          <p:nvPr/>
        </p:nvPicPr>
        <p:blipFill>
          <a:blip r:embed="rId4"/>
          <a:stretch>
            <a:fillRect/>
          </a:stretch>
        </p:blipFill>
        <p:spPr>
          <a:xfrm>
            <a:off x="1034075" y="3036185"/>
            <a:ext cx="4315301" cy="2869729"/>
          </a:xfrm>
          <a:prstGeom prst="rect">
            <a:avLst/>
          </a:prstGeom>
        </p:spPr>
      </p:pic>
    </p:spTree>
    <p:extLst>
      <p:ext uri="{BB962C8B-B14F-4D97-AF65-F5344CB8AC3E}">
        <p14:creationId xmlns:p14="http://schemas.microsoft.com/office/powerpoint/2010/main" val="229715738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42EAB-640C-ED4B-B60A-96E0CC5DB34F}"/>
              </a:ext>
            </a:extLst>
          </p:cNvPr>
          <p:cNvSpPr>
            <a:spLocks noGrp="1"/>
          </p:cNvSpPr>
          <p:nvPr>
            <p:ph type="title"/>
          </p:nvPr>
        </p:nvSpPr>
        <p:spPr/>
        <p:txBody>
          <a:bodyPr>
            <a:normAutofit/>
          </a:bodyPr>
          <a:lstStyle/>
          <a:p>
            <a:r>
              <a:rPr lang="en-GB" dirty="0"/>
              <a:t>Theoretical Results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1306442-9B8F-C945-87E6-D299F7AE0F14}"/>
                  </a:ext>
                </a:extLst>
              </p:cNvPr>
              <p:cNvSpPr>
                <a:spLocks noGrp="1"/>
              </p:cNvSpPr>
              <p:nvPr>
                <p:ph idx="1"/>
              </p:nvPr>
            </p:nvSpPr>
            <p:spPr/>
            <p:txBody>
              <a:bodyPr>
                <a:normAutofit/>
              </a:bodyPr>
              <a:lstStyle/>
              <a:p>
                <a:r>
                  <a:rPr lang="en-GB" dirty="0"/>
                  <a:t>Compilation independent of domain sizes</a:t>
                </a:r>
              </a:p>
              <a:p>
                <a:pPr lvl="1"/>
                <a:r>
                  <a:rPr lang="en-GB" dirty="0"/>
                  <a:t>Just like construction of FO jtree is also independent of domain sizes</a:t>
                </a:r>
              </a:p>
              <a:p>
                <a:r>
                  <a:rPr lang="en-GB" dirty="0"/>
                  <a:t>Inference</a:t>
                </a:r>
              </a:p>
              <a:p>
                <a:pPr lvl="1"/>
                <a:r>
                  <a:rPr lang="en-GB" dirty="0"/>
                  <a:t>Polynomial in domain sizes</a:t>
                </a:r>
              </a:p>
              <a:p>
                <a:pPr lvl="2"/>
                <a:r>
                  <a:rPr lang="en-GB" dirty="0"/>
                  <a:t>Based on the computations that are computed at different node types</a:t>
                </a:r>
              </a:p>
              <a:p>
                <a:r>
                  <a:rPr lang="en-GB" dirty="0"/>
                  <a:t>Completeness as before</a:t>
                </a:r>
              </a:p>
              <a:p>
                <a:pPr lvl="1"/>
                <a14:m>
                  <m:oMath xmlns:m="http://schemas.openxmlformats.org/officeDocument/2006/math">
                    <m:sSup>
                      <m:sSupPr>
                        <m:ctrlPr>
                          <a:rPr lang="en-GB" i="1" smtClean="0">
                            <a:latin typeface="Cambria Math" panose="02040503050406030204" pitchFamily="18" charset="0"/>
                            <a:ea typeface="Cambria Math" panose="02040503050406030204" pitchFamily="18" charset="0"/>
                          </a:rPr>
                        </m:ctrlPr>
                      </m:sSupPr>
                      <m:e>
                        <m:r>
                          <a:rPr lang="en-GB" i="1" smtClean="0">
                            <a:latin typeface="Cambria Math" panose="02040503050406030204" pitchFamily="18" charset="0"/>
                            <a:ea typeface="Cambria Math" panose="02040503050406030204" pitchFamily="18" charset="0"/>
                          </a:rPr>
                          <m:t>ℳ</m:t>
                        </m:r>
                      </m:e>
                      <m:sup>
                        <m:r>
                          <a:rPr lang="de-DE" b="0" i="1" smtClean="0">
                            <a:latin typeface="Cambria Math" panose="02040503050406030204" pitchFamily="18" charset="0"/>
                            <a:ea typeface="Cambria Math" panose="02040503050406030204" pitchFamily="18" charset="0"/>
                          </a:rPr>
                          <m:t>2</m:t>
                        </m:r>
                        <m:r>
                          <a:rPr lang="de-DE" b="0" i="1" smtClean="0">
                            <a:latin typeface="Cambria Math" panose="02040503050406030204" pitchFamily="18" charset="0"/>
                            <a:ea typeface="Cambria Math" panose="02040503050406030204" pitchFamily="18" charset="0"/>
                          </a:rPr>
                          <m:t>𝑙𝑣</m:t>
                        </m:r>
                      </m:sup>
                    </m:sSup>
                  </m:oMath>
                </a14:m>
                <a:endParaRPr lang="de-DE" dirty="0">
                  <a:ea typeface="Cambria Math" panose="02040503050406030204" pitchFamily="18" charset="0"/>
                </a:endParaRPr>
              </a:p>
              <a:p>
                <a:pPr lvl="2"/>
                <a:r>
                  <a:rPr lang="en-GB" dirty="0"/>
                  <a:t>Two-logvar theories with max. two logical variables per formula</a:t>
                </a:r>
              </a:p>
              <a:p>
                <a:pPr lvl="1"/>
                <a14:m>
                  <m:oMath xmlns:m="http://schemas.openxmlformats.org/officeDocument/2006/math">
                    <m:sSup>
                      <m:sSupPr>
                        <m:ctrlPr>
                          <a:rPr lang="en-GB"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ℳ</m:t>
                        </m:r>
                      </m:e>
                      <m:sup>
                        <m:r>
                          <a:rPr lang="de-DE" b="0" i="1" smtClean="0">
                            <a:latin typeface="Cambria Math" panose="02040503050406030204" pitchFamily="18" charset="0"/>
                            <a:ea typeface="Cambria Math" panose="02040503050406030204" pitchFamily="18" charset="0"/>
                          </a:rPr>
                          <m:t>1</m:t>
                        </m:r>
                        <m:r>
                          <a:rPr lang="de-DE" b="0" i="1" smtClean="0">
                            <a:latin typeface="Cambria Math" panose="02040503050406030204" pitchFamily="18" charset="0"/>
                            <a:ea typeface="Cambria Math" panose="02040503050406030204" pitchFamily="18" charset="0"/>
                          </a:rPr>
                          <m:t>𝑝𝑟𝑣</m:t>
                        </m:r>
                      </m:sup>
                    </m:sSup>
                  </m:oMath>
                </a14:m>
                <a:endParaRPr lang="de-DE" dirty="0">
                  <a:ea typeface="Cambria Math" panose="02040503050406030204" pitchFamily="18" charset="0"/>
                </a:endParaRPr>
              </a:p>
              <a:p>
                <a:pPr lvl="2"/>
                <a:r>
                  <a:rPr lang="en-GB" dirty="0"/>
                  <a:t>One logical variable per predicate</a:t>
                </a:r>
              </a:p>
              <a:p>
                <a:endParaRPr lang="en-GB" dirty="0"/>
              </a:p>
            </p:txBody>
          </p:sp>
        </mc:Choice>
        <mc:Fallback xmlns="">
          <p:sp>
            <p:nvSpPr>
              <p:cNvPr id="3" name="Content Placeholder 2">
                <a:extLst>
                  <a:ext uri="{FF2B5EF4-FFF2-40B4-BE49-F238E27FC236}">
                    <a16:creationId xmlns:a16="http://schemas.microsoft.com/office/drawing/2014/main" id="{51306442-9B8F-C945-87E6-D299F7AE0F14}"/>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B3560813-1879-AC42-AA6D-FD0815E2AE43}"/>
              </a:ext>
            </a:extLst>
          </p:cNvPr>
          <p:cNvSpPr>
            <a:spLocks noGrp="1"/>
          </p:cNvSpPr>
          <p:nvPr>
            <p:ph type="sldNum" sz="quarter" idx="4"/>
          </p:nvPr>
        </p:nvSpPr>
        <p:spPr/>
        <p:txBody>
          <a:bodyPr/>
          <a:lstStyle/>
          <a:p>
            <a:fld id="{67C9959E-8E6B-B04C-9955-EA096F41CA7A}" type="slidenum">
              <a:rPr lang="en-GB" smtClean="0"/>
              <a:t>112</a:t>
            </a:fld>
            <a:endParaRPr lang="en-GB"/>
          </a:p>
        </p:txBody>
      </p:sp>
      <p:sp>
        <p:nvSpPr>
          <p:cNvPr id="5" name="Date Placeholder 4">
            <a:extLst>
              <a:ext uri="{FF2B5EF4-FFF2-40B4-BE49-F238E27FC236}">
                <a16:creationId xmlns:a16="http://schemas.microsoft.com/office/drawing/2014/main" id="{ACD8928C-D88E-B445-A8E5-5541EA25A9A6}"/>
              </a:ext>
            </a:extLst>
          </p:cNvPr>
          <p:cNvSpPr>
            <a:spLocks noGrp="1"/>
          </p:cNvSpPr>
          <p:nvPr>
            <p:ph type="dt" sz="half" idx="2"/>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07361C51-CFC3-8345-ACEA-4E609A336503}"/>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211087607"/>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086DD0-A9B9-1248-B666-E51E98E3AD6F}"/>
              </a:ext>
            </a:extLst>
          </p:cNvPr>
          <p:cNvSpPr>
            <a:spLocks noGrp="1"/>
          </p:cNvSpPr>
          <p:nvPr>
            <p:ph type="title"/>
          </p:nvPr>
        </p:nvSpPr>
        <p:spPr/>
        <p:txBody>
          <a:bodyPr/>
          <a:lstStyle/>
          <a:p>
            <a:r>
              <a:rPr lang="en-GB" dirty="0"/>
              <a:t>Implementation</a:t>
            </a:r>
          </a:p>
        </p:txBody>
      </p:sp>
      <p:sp>
        <p:nvSpPr>
          <p:cNvPr id="3" name="Content Placeholder 2">
            <a:extLst>
              <a:ext uri="{FF2B5EF4-FFF2-40B4-BE49-F238E27FC236}">
                <a16:creationId xmlns:a16="http://schemas.microsoft.com/office/drawing/2014/main" id="{12C858EC-F968-B548-BB6A-B2DD48298F9B}"/>
              </a:ext>
            </a:extLst>
          </p:cNvPr>
          <p:cNvSpPr>
            <a:spLocks noGrp="1"/>
          </p:cNvSpPr>
          <p:nvPr>
            <p:ph idx="1"/>
          </p:nvPr>
        </p:nvSpPr>
        <p:spPr/>
        <p:txBody>
          <a:bodyPr/>
          <a:lstStyle/>
          <a:p>
            <a:r>
              <a:rPr lang="en-GB" dirty="0"/>
              <a:t>Available at</a:t>
            </a:r>
          </a:p>
          <a:p>
            <a:pPr lvl="1"/>
            <a:r>
              <a:rPr lang="en-GB" dirty="0">
                <a:hlinkClick r:id="rId2"/>
              </a:rPr>
              <a:t>https://github.com/UCLA-StarAI/Forclift</a:t>
            </a:r>
            <a:r>
              <a:rPr lang="en-GB" dirty="0"/>
              <a:t> </a:t>
            </a:r>
          </a:p>
          <a:p>
            <a:pPr lvl="2"/>
            <a:r>
              <a:rPr lang="en-GB" dirty="0"/>
              <a:t>May no longer work according to Guy so you may have to try</a:t>
            </a:r>
          </a:p>
          <a:p>
            <a:pPr lvl="3"/>
            <a:r>
              <a:rPr lang="en-GB" dirty="0">
                <a:hlinkClick r:id="rId3"/>
              </a:rPr>
              <a:t>https://github.com/tanyabraun/wfomc</a:t>
            </a:r>
            <a:r>
              <a:rPr lang="en-GB" dirty="0"/>
              <a:t> </a:t>
            </a:r>
          </a:p>
          <a:p>
            <a:pPr lvl="1"/>
            <a:r>
              <a:rPr lang="en-GB" dirty="0"/>
              <a:t>Officially three input formats </a:t>
            </a:r>
          </a:p>
          <a:p>
            <a:pPr lvl="2"/>
            <a:r>
              <a:rPr lang="en-GB" dirty="0"/>
              <a:t>Based on the normal form required (.</a:t>
            </a:r>
            <a:r>
              <a:rPr lang="en-GB" dirty="0" err="1"/>
              <a:t>wmc</a:t>
            </a:r>
            <a:r>
              <a:rPr lang="en-GB" dirty="0"/>
              <a:t>)</a:t>
            </a:r>
          </a:p>
          <a:p>
            <a:pPr lvl="2"/>
            <a:r>
              <a:rPr lang="en-GB" dirty="0"/>
              <a:t>Early version of parfactor graphs (.</a:t>
            </a:r>
            <a:r>
              <a:rPr lang="en-GB" dirty="0" err="1"/>
              <a:t>fg</a:t>
            </a:r>
            <a:r>
              <a:rPr lang="en-GB" dirty="0"/>
              <a:t>)</a:t>
            </a:r>
          </a:p>
          <a:p>
            <a:pPr lvl="2"/>
            <a:r>
              <a:rPr lang="en-GB" dirty="0"/>
              <a:t>MLN version (.</a:t>
            </a:r>
            <a:r>
              <a:rPr lang="en-GB" dirty="0" err="1"/>
              <a:t>mln</a:t>
            </a:r>
            <a:r>
              <a:rPr lang="en-GB" dirty="0"/>
              <a:t>)</a:t>
            </a:r>
          </a:p>
          <a:p>
            <a:pPr marL="914400" lvl="2" indent="0">
              <a:buNone/>
            </a:pPr>
            <a:r>
              <a:rPr lang="en-GB" dirty="0"/>
              <a:t>➝ MLN file format only one I got the compiled version to parse</a:t>
            </a:r>
          </a:p>
          <a:p>
            <a:pPr lvl="2"/>
            <a:endParaRPr lang="en-GB" dirty="0"/>
          </a:p>
        </p:txBody>
      </p:sp>
      <p:sp>
        <p:nvSpPr>
          <p:cNvPr id="4" name="Slide Number Placeholder 3">
            <a:extLst>
              <a:ext uri="{FF2B5EF4-FFF2-40B4-BE49-F238E27FC236}">
                <a16:creationId xmlns:a16="http://schemas.microsoft.com/office/drawing/2014/main" id="{6871F9F3-888D-9B45-873D-B72D3B181972}"/>
              </a:ext>
            </a:extLst>
          </p:cNvPr>
          <p:cNvSpPr>
            <a:spLocks noGrp="1"/>
          </p:cNvSpPr>
          <p:nvPr>
            <p:ph type="sldNum" sz="quarter" idx="4"/>
          </p:nvPr>
        </p:nvSpPr>
        <p:spPr/>
        <p:txBody>
          <a:bodyPr/>
          <a:lstStyle/>
          <a:p>
            <a:fld id="{67C9959E-8E6B-B04C-9955-EA096F41CA7A}" type="slidenum">
              <a:rPr lang="en-GB" smtClean="0"/>
              <a:t>113</a:t>
            </a:fld>
            <a:endParaRPr lang="en-GB"/>
          </a:p>
        </p:txBody>
      </p:sp>
      <p:sp>
        <p:nvSpPr>
          <p:cNvPr id="5" name="Date Placeholder 4">
            <a:extLst>
              <a:ext uri="{FF2B5EF4-FFF2-40B4-BE49-F238E27FC236}">
                <a16:creationId xmlns:a16="http://schemas.microsoft.com/office/drawing/2014/main" id="{209CD630-C093-5A40-9193-0380F0F96DAD}"/>
              </a:ext>
            </a:extLst>
          </p:cNvPr>
          <p:cNvSpPr>
            <a:spLocks noGrp="1"/>
          </p:cNvSpPr>
          <p:nvPr>
            <p:ph type="dt" sz="half" idx="2"/>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816F8BEE-F960-D74D-8BCC-BD39C3C049AD}"/>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2624586344"/>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4614A5A-7DB3-1D42-AD31-E3DC2CF80D46}"/>
              </a:ext>
            </a:extLst>
          </p:cNvPr>
          <p:cNvSpPr>
            <a:spLocks noGrp="1"/>
          </p:cNvSpPr>
          <p:nvPr>
            <p:ph type="title"/>
          </p:nvPr>
        </p:nvSpPr>
        <p:spPr/>
        <p:txBody>
          <a:bodyPr>
            <a:normAutofit/>
          </a:bodyPr>
          <a:lstStyle/>
          <a:p>
            <a:r>
              <a:rPr lang="en-GB" dirty="0"/>
              <a:t>Runtimes: Increasing Domain Sizes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CBA0AC51-54FF-D448-B3D2-BB744CF34997}"/>
                  </a:ext>
                </a:extLst>
              </p:cNvPr>
              <p:cNvSpPr>
                <a:spLocks noGrp="1"/>
              </p:cNvSpPr>
              <p:nvPr>
                <p:ph sz="half" idx="1"/>
              </p:nvPr>
            </p:nvSpPr>
            <p:spPr/>
            <p:txBody>
              <a:bodyPr>
                <a:noAutofit/>
              </a:bodyPr>
              <a:lstStyle/>
              <a:p>
                <a:r>
                  <a:rPr lang="en-GB" dirty="0"/>
                  <a:t>Example model with a</a:t>
                </a:r>
                <a:r>
                  <a:rPr lang="en-GB" dirty="0">
                    <a:ea typeface="Cambria Math" panose="02040503050406030204" pitchFamily="18" charset="0"/>
                  </a:rPr>
                  <a:t>ll domain sizes </a:t>
                </a:r>
                <a14:m>
                  <m:oMath xmlns:m="http://schemas.openxmlformats.org/officeDocument/2006/math">
                    <m:r>
                      <a:rPr lang="de-DE" b="0" i="1" smtClean="0">
                        <a:latin typeface="Cambria Math" panose="02040503050406030204" pitchFamily="18" charset="0"/>
                        <a:ea typeface="Cambria Math" panose="02040503050406030204" pitchFamily="18" charset="0"/>
                      </a:rPr>
                      <m:t>∈</m:t>
                    </m:r>
                    <m:r>
                      <a:rPr lang="de-DE" b="0" i="0"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2,4,</m:t>
                    </m:r>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20,</m:t>
                    </m:r>
                    <m:r>
                      <a:rPr lang="de-DE" i="1">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30,</m:t>
                    </m:r>
                    <m:r>
                      <a:rPr lang="de-DE" i="1">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100</m:t>
                    </m:r>
                    <m:r>
                      <a:rPr lang="de-DE"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200, …,1000</m:t>
                    </m:r>
                    <m:r>
                      <a:rPr lang="de-DE" b="0" i="0" smtClean="0">
                        <a:latin typeface="Cambria Math" panose="02040503050406030204" pitchFamily="18" charset="0"/>
                        <a:ea typeface="Cambria Math" panose="02040503050406030204" pitchFamily="18" charset="0"/>
                      </a:rPr>
                      <m:t>}</m:t>
                    </m:r>
                  </m:oMath>
                </a14:m>
                <a:endParaRPr lang="en-GB" dirty="0"/>
              </a:p>
              <a:p>
                <a:r>
                  <a:rPr lang="en-GB" dirty="0"/>
                  <a:t>No evidence</a:t>
                </a:r>
              </a:p>
              <a:p>
                <a:r>
                  <a:rPr lang="en-GB" dirty="0"/>
                  <a:t>Queries: </a:t>
                </a:r>
                <a14:m>
                  <m:oMath xmlns:m="http://schemas.openxmlformats.org/officeDocument/2006/math">
                    <m:r>
                      <a:rPr lang="en-GB" i="1" smtClean="0">
                        <a:latin typeface="Cambria Math" panose="02040503050406030204" pitchFamily="18" charset="0"/>
                      </a:rPr>
                      <m:t>𝑃</m:t>
                    </m:r>
                    <m:d>
                      <m:dPr>
                        <m:ctrlPr>
                          <a:rPr lang="en-GB" i="1" smtClean="0">
                            <a:latin typeface="Cambria Math" panose="02040503050406030204" pitchFamily="18" charset="0"/>
                          </a:rPr>
                        </m:ctrlPr>
                      </m:dPr>
                      <m:e>
                        <m:r>
                          <a:rPr lang="en-GB" i="1" smtClean="0">
                            <a:latin typeface="Cambria Math" panose="02040503050406030204" pitchFamily="18" charset="0"/>
                          </a:rPr>
                          <m:t>𝑇𝑟𝑎𝑣𝑒𝑙</m:t>
                        </m:r>
                        <m:d>
                          <m:dPr>
                            <m:ctrlPr>
                              <a:rPr lang="en-GB" i="1" smtClean="0">
                                <a:latin typeface="Cambria Math" panose="02040503050406030204" pitchFamily="18" charset="0"/>
                              </a:rPr>
                            </m:ctrlPr>
                          </m:dPr>
                          <m:e>
                            <m:sSub>
                              <m:sSubPr>
                                <m:ctrlPr>
                                  <a:rPr lang="en-GB" i="1" smtClean="0">
                                    <a:latin typeface="Cambria Math" panose="02040503050406030204" pitchFamily="18" charset="0"/>
                                  </a:rPr>
                                </m:ctrlPr>
                              </m:sSubPr>
                              <m:e>
                                <m:r>
                                  <a:rPr lang="en-GB" i="1" smtClean="0">
                                    <a:latin typeface="Cambria Math" panose="02040503050406030204" pitchFamily="18" charset="0"/>
                                  </a:rPr>
                                  <m:t>𝑥</m:t>
                                </m:r>
                              </m:e>
                              <m:sub>
                                <m:r>
                                  <a:rPr lang="en-GB" i="1" smtClean="0">
                                    <a:latin typeface="Cambria Math" panose="02040503050406030204" pitchFamily="18" charset="0"/>
                                  </a:rPr>
                                  <m:t>1</m:t>
                                </m:r>
                              </m:sub>
                            </m:sSub>
                          </m:e>
                        </m:d>
                      </m:e>
                    </m:d>
                  </m:oMath>
                </a14:m>
                <a:r>
                  <a:rPr lang="en-GB" dirty="0"/>
                  <a:t>,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r>
                          <a:rPr lang="de-DE" b="0" i="1" smtClean="0">
                            <a:latin typeface="Cambria Math" panose="02040503050406030204" pitchFamily="18" charset="0"/>
                          </a:rPr>
                          <m:t>𝑆𝑖𝑐𝑘</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𝑥</m:t>
                                </m:r>
                              </m:e>
                              <m:sub>
                                <m:r>
                                  <a:rPr lang="en-GB" i="1">
                                    <a:latin typeface="Cambria Math" panose="02040503050406030204" pitchFamily="18" charset="0"/>
                                  </a:rPr>
                                  <m:t>1</m:t>
                                </m:r>
                              </m:sub>
                            </m:sSub>
                          </m:e>
                        </m:d>
                      </m:e>
                    </m:d>
                  </m:oMath>
                </a14:m>
                <a:r>
                  <a:rPr lang="en-GB" dirty="0"/>
                  <a:t>,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r>
                          <a:rPr lang="de-DE" b="0" i="1" smtClean="0">
                            <a:latin typeface="Cambria Math" panose="02040503050406030204" pitchFamily="18" charset="0"/>
                          </a:rPr>
                          <m:t>𝑇𝑟𝑒𝑎𝑡</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𝑥</m:t>
                                </m:r>
                              </m:e>
                              <m:sub>
                                <m:r>
                                  <a:rPr lang="en-GB" i="1">
                                    <a:latin typeface="Cambria Math" panose="02040503050406030204" pitchFamily="18" charset="0"/>
                                  </a:rPr>
                                  <m:t>1</m:t>
                                </m:r>
                              </m:sub>
                            </m:sSub>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𝑚</m:t>
                                </m:r>
                              </m:e>
                              <m:sub>
                                <m:r>
                                  <a:rPr lang="de-DE" b="0" i="1" smtClean="0">
                                    <a:latin typeface="Cambria Math" panose="02040503050406030204" pitchFamily="18" charset="0"/>
                                  </a:rPr>
                                  <m:t>1</m:t>
                                </m:r>
                              </m:sub>
                            </m:sSub>
                          </m:e>
                        </m:d>
                      </m:e>
                    </m:d>
                  </m:oMath>
                </a14:m>
                <a:r>
                  <a:rPr lang="de-DE" dirty="0"/>
                  <a:t>,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r>
                          <a:rPr lang="de-DE" b="0" i="1" smtClean="0">
                            <a:latin typeface="Cambria Math" panose="02040503050406030204" pitchFamily="18" charset="0"/>
                          </a:rPr>
                          <m:t>𝑁𝑎𝑡</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de-DE" b="0" i="1" smtClean="0">
                                    <a:latin typeface="Cambria Math" panose="02040503050406030204" pitchFamily="18" charset="0"/>
                                  </a:rPr>
                                  <m:t>𝑑</m:t>
                                </m:r>
                              </m:e>
                              <m:sub>
                                <m:r>
                                  <a:rPr lang="en-GB" i="1">
                                    <a:latin typeface="Cambria Math" panose="02040503050406030204" pitchFamily="18" charset="0"/>
                                  </a:rPr>
                                  <m:t>1</m:t>
                                </m:r>
                              </m:sub>
                            </m:sSub>
                          </m:e>
                        </m:d>
                      </m:e>
                    </m:d>
                  </m:oMath>
                </a14:m>
                <a:r>
                  <a:rPr lang="en-GB" dirty="0"/>
                  <a:t>,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r>
                          <a:rPr lang="de-DE" b="0" i="1" smtClean="0">
                            <a:latin typeface="Cambria Math" panose="02040503050406030204" pitchFamily="18" charset="0"/>
                          </a:rPr>
                          <m:t>𝑀𝑎𝑛</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de-DE" b="0" i="1" smtClean="0">
                                    <a:latin typeface="Cambria Math" panose="02040503050406030204" pitchFamily="18" charset="0"/>
                                  </a:rPr>
                                  <m:t>𝑤</m:t>
                                </m:r>
                              </m:e>
                              <m:sub>
                                <m:r>
                                  <a:rPr lang="en-GB" i="1">
                                    <a:latin typeface="Cambria Math" panose="02040503050406030204" pitchFamily="18" charset="0"/>
                                  </a:rPr>
                                  <m:t>1</m:t>
                                </m:r>
                              </m:sub>
                            </m:sSub>
                          </m:e>
                        </m:d>
                      </m:e>
                    </m:d>
                  </m:oMath>
                </a14:m>
                <a:r>
                  <a:rPr lang="en-GB" dirty="0"/>
                  <a:t>, </a:t>
                </a:r>
                <a14:m>
                  <m:oMath xmlns:m="http://schemas.openxmlformats.org/officeDocument/2006/math">
                    <m:r>
                      <a:rPr lang="en-GB" i="1">
                        <a:latin typeface="Cambria Math" panose="02040503050406030204" pitchFamily="18" charset="0"/>
                      </a:rPr>
                      <m:t>𝑃</m:t>
                    </m:r>
                    <m:d>
                      <m:dPr>
                        <m:ctrlPr>
                          <a:rPr lang="en-GB" i="1">
                            <a:latin typeface="Cambria Math" panose="02040503050406030204" pitchFamily="18" charset="0"/>
                          </a:rPr>
                        </m:ctrlPr>
                      </m:dPr>
                      <m:e>
                        <m:r>
                          <a:rPr lang="de-DE" b="0" i="1" smtClean="0">
                            <a:latin typeface="Cambria Math" panose="02040503050406030204" pitchFamily="18" charset="0"/>
                          </a:rPr>
                          <m:t>𝐸𝑝𝑖𝑑</m:t>
                        </m:r>
                      </m:e>
                    </m:d>
                  </m:oMath>
                </a14:m>
                <a:endParaRPr lang="en-GB" dirty="0"/>
              </a:p>
              <a:p>
                <a:r>
                  <a:rPr lang="en-GB" dirty="0"/>
                  <a:t>Compare query answering times of different inference algorithms</a:t>
                </a:r>
              </a:p>
              <a:p>
                <a:pPr lvl="1"/>
                <a:r>
                  <a:rPr lang="en-GB" dirty="0"/>
                  <a:t>Propositional: VE, JT</a:t>
                </a:r>
              </a:p>
              <a:p>
                <a:pPr lvl="1"/>
                <a:r>
                  <a:rPr lang="en-GB" dirty="0"/>
                  <a:t>Lifted: LVE, LJT, FOKC</a:t>
                </a:r>
              </a:p>
              <a:p>
                <a:pPr lvl="2"/>
                <a:r>
                  <a:rPr lang="en-GB" dirty="0"/>
                  <a:t>Compare trade-off (overhead vs. fast inference) between single / multi-query </a:t>
                </a:r>
                <a:r>
                  <a:rPr lang="en-GB" dirty="0" err="1"/>
                  <a:t>algs</a:t>
                </a:r>
                <a:r>
                  <a:rPr lang="en-GB" dirty="0"/>
                  <a:t>.</a:t>
                </a:r>
              </a:p>
              <a:p>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CBA0AC51-54FF-D448-B3D2-BB744CF34997}"/>
                  </a:ext>
                </a:extLst>
              </p:cNvPr>
              <p:cNvSpPr>
                <a:spLocks noGrp="1" noRot="1" noChangeAspect="1" noMove="1" noResize="1" noEditPoints="1" noAdjustHandles="1" noChangeArrowheads="1" noChangeShapeType="1" noTextEdit="1"/>
              </p:cNvSpPr>
              <p:nvPr>
                <p:ph sz="half" idx="1"/>
              </p:nvPr>
            </p:nvSpPr>
            <p:spPr>
              <a:blipFill>
                <a:blip r:embed="rId2"/>
                <a:stretch>
                  <a:fillRect l="-3016" t="-2687" r="-2088" b="-477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 name="Content Placeholder 4">
                <a:extLst>
                  <a:ext uri="{FF2B5EF4-FFF2-40B4-BE49-F238E27FC236}">
                    <a16:creationId xmlns:a16="http://schemas.microsoft.com/office/drawing/2014/main" id="{313DBE35-0926-1E4E-A4E1-0022E6C56D6D}"/>
                  </a:ext>
                </a:extLst>
              </p:cNvPr>
              <p:cNvSpPr>
                <a:spLocks noGrp="1"/>
              </p:cNvSpPr>
              <p:nvPr>
                <p:ph sz="half" idx="2"/>
              </p:nvPr>
            </p:nvSpPr>
            <p:spPr/>
            <p:txBody>
              <a:bodyPr>
                <a:normAutofit/>
              </a:bodyPr>
              <a:lstStyle/>
              <a:p>
                <a:r>
                  <a:rPr lang="en-GB" dirty="0"/>
                  <a:t>Test </a:t>
                </a:r>
              </a:p>
              <a:p>
                <a:pPr lvl="1"/>
                <a:r>
                  <a:rPr lang="en-GB" dirty="0"/>
                  <a:t>Increasing</a:t>
                </a:r>
              </a:p>
              <a:p>
                <a:pPr lvl="2"/>
                <a:r>
                  <a:rPr lang="en-GB" dirty="0"/>
                  <a:t>Ground width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𝑤</m:t>
                        </m:r>
                      </m:e>
                      <m:sub>
                        <m:r>
                          <a:rPr lang="de-DE" b="0" i="1" dirty="0" smtClean="0">
                            <a:latin typeface="Cambria Math" panose="02040503050406030204" pitchFamily="18" charset="0"/>
                          </a:rPr>
                          <m:t>𝑔</m:t>
                        </m:r>
                      </m:sub>
                    </m:sSub>
                  </m:oMath>
                </a14:m>
                <a:endParaRPr lang="en-GB" dirty="0"/>
              </a:p>
              <a:p>
                <a:pPr lvl="3"/>
                <a:r>
                  <a:rPr lang="en-GB" dirty="0"/>
                  <a:t>Default: 3</a:t>
                </a:r>
              </a:p>
              <a:p>
                <a:pPr lvl="2"/>
                <a:r>
                  <a:rPr lang="en-GB" dirty="0"/>
                  <a:t>Counting width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𝑤</m:t>
                        </m:r>
                      </m:e>
                      <m:sub>
                        <m:r>
                          <a:rPr lang="de-DE" b="0" i="1" dirty="0" smtClean="0">
                            <a:latin typeface="Cambria Math" panose="02040503050406030204" pitchFamily="18" charset="0"/>
                          </a:rPr>
                          <m:t>#</m:t>
                        </m:r>
                      </m:sub>
                    </m:sSub>
                  </m:oMath>
                </a14:m>
                <a:endParaRPr lang="en-GB" dirty="0"/>
              </a:p>
              <a:p>
                <a:pPr lvl="3"/>
                <a:r>
                  <a:rPr lang="en-GB" dirty="0"/>
                  <a:t>Default: 1</a:t>
                </a:r>
              </a:p>
              <a:p>
                <a:pPr lvl="2"/>
                <a:r>
                  <a:rPr lang="en-GB" dirty="0"/>
                  <a:t>Number of nodes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𝑛</m:t>
                        </m:r>
                      </m:e>
                      <m:sub>
                        <m:r>
                          <a:rPr lang="de-DE" b="0" i="1" dirty="0" smtClean="0">
                            <a:latin typeface="Cambria Math" panose="02040503050406030204" pitchFamily="18" charset="0"/>
                          </a:rPr>
                          <m:t>𝐽</m:t>
                        </m:r>
                      </m:sub>
                    </m:sSub>
                  </m:oMath>
                </a14:m>
                <a:endParaRPr lang="en-GB" dirty="0"/>
              </a:p>
              <a:p>
                <a:pPr lvl="3"/>
                <a:r>
                  <a:rPr lang="en-GB" dirty="0"/>
                  <a:t>Default: 3</a:t>
                </a:r>
              </a:p>
              <a:p>
                <a:pPr lvl="2"/>
                <a:r>
                  <a:rPr lang="en-GB" dirty="0"/>
                  <a:t>Domain size </a:t>
                </a:r>
                <a14:m>
                  <m:oMath xmlns:m="http://schemas.openxmlformats.org/officeDocument/2006/math">
                    <m:r>
                      <a:rPr lang="en-GB" i="1" dirty="0" smtClean="0">
                        <a:latin typeface="Cambria Math" panose="02040503050406030204" pitchFamily="18" charset="0"/>
                      </a:rPr>
                      <m:t>𝑛</m:t>
                    </m:r>
                  </m:oMath>
                </a14:m>
                <a:endParaRPr lang="en-GB" dirty="0"/>
              </a:p>
              <a:p>
                <a:pPr lvl="3"/>
                <a:r>
                  <a:rPr lang="en-GB" dirty="0"/>
                  <a:t>Default: 1000</a:t>
                </a:r>
              </a:p>
              <a:p>
                <a:pPr lvl="2"/>
                <a:r>
                  <a:rPr lang="en-GB" dirty="0"/>
                  <a:t>Based on </a:t>
                </a:r>
                <a14:m>
                  <m:oMath xmlns:m="http://schemas.openxmlformats.org/officeDocument/2006/math">
                    <m:r>
                      <a:rPr lang="de-DE" i="1">
                        <a:latin typeface="Cambria Math" panose="02040503050406030204" pitchFamily="18" charset="0"/>
                      </a:rPr>
                      <m:t>𝑂</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r>
                  <a:rPr lang="en-GB" dirty="0"/>
                  <a:t> </a:t>
                </a:r>
              </a:p>
              <a:p>
                <a:pPr lvl="1"/>
                <a:endParaRPr lang="en-GB" dirty="0"/>
              </a:p>
            </p:txBody>
          </p:sp>
        </mc:Choice>
        <mc:Fallback xmlns="">
          <p:sp>
            <p:nvSpPr>
              <p:cNvPr id="5" name="Content Placeholder 4">
                <a:extLst>
                  <a:ext uri="{FF2B5EF4-FFF2-40B4-BE49-F238E27FC236}">
                    <a16:creationId xmlns:a16="http://schemas.microsoft.com/office/drawing/2014/main" id="{313DBE35-0926-1E4E-A4E1-0022E6C56D6D}"/>
                  </a:ext>
                </a:extLst>
              </p:cNvPr>
              <p:cNvSpPr>
                <a:spLocks noGrp="1" noRot="1" noChangeAspect="1" noMove="1" noResize="1" noEditPoints="1" noAdjustHandles="1" noChangeArrowheads="1" noChangeShapeType="1" noTextEdit="1"/>
              </p:cNvSpPr>
              <p:nvPr>
                <p:ph sz="half" idx="2"/>
              </p:nvPr>
            </p:nvSpPr>
            <p:spPr>
              <a:blipFill>
                <a:blip r:embed="rId3"/>
                <a:stretch>
                  <a:fillRect l="-2955" t="-2687"/>
                </a:stretch>
              </a:blipFill>
            </p:spPr>
            <p:txBody>
              <a:bodyPr/>
              <a:lstStyle/>
              <a:p>
                <a:r>
                  <a:rPr lang="en-GB">
                    <a:noFill/>
                  </a:rPr>
                  <a:t> </a:t>
                </a:r>
              </a:p>
            </p:txBody>
          </p:sp>
        </mc:Fallback>
      </mc:AlternateContent>
      <p:sp>
        <p:nvSpPr>
          <p:cNvPr id="7" name="Date Placeholder 6">
            <a:extLst>
              <a:ext uri="{FF2B5EF4-FFF2-40B4-BE49-F238E27FC236}">
                <a16:creationId xmlns:a16="http://schemas.microsoft.com/office/drawing/2014/main" id="{1A461D4C-13F8-FB4D-85C9-691218D5CB15}"/>
              </a:ext>
            </a:extLst>
          </p:cNvPr>
          <p:cNvSpPr>
            <a:spLocks noGrp="1"/>
          </p:cNvSpPr>
          <p:nvPr>
            <p:ph type="dt" sz="half" idx="10"/>
          </p:nvPr>
        </p:nvSpPr>
        <p:spPr/>
        <p:txBody>
          <a:bodyPr/>
          <a:lstStyle/>
          <a:p>
            <a:r>
              <a:rPr lang="en-GB"/>
              <a:t>Exact Inference: FOKC</a:t>
            </a:r>
            <a:endParaRPr lang="en-US" dirty="0"/>
          </a:p>
        </p:txBody>
      </p:sp>
      <p:sp>
        <p:nvSpPr>
          <p:cNvPr id="8" name="Footer Placeholder 7">
            <a:extLst>
              <a:ext uri="{FF2B5EF4-FFF2-40B4-BE49-F238E27FC236}">
                <a16:creationId xmlns:a16="http://schemas.microsoft.com/office/drawing/2014/main" id="{A4955F41-73FA-3B4D-A118-8EEC93613E6C}"/>
              </a:ext>
            </a:extLst>
          </p:cNvPr>
          <p:cNvSpPr>
            <a:spLocks noGrp="1"/>
          </p:cNvSpPr>
          <p:nvPr>
            <p:ph type="ftr" sz="quarter" idx="3"/>
          </p:nvPr>
        </p:nvSpPr>
        <p:spPr/>
        <p:txBody>
          <a:bodyPr/>
          <a:lstStyle/>
          <a:p>
            <a:r>
              <a:rPr lang="en-GB" dirty="0"/>
              <a:t>T. Braun - StaRAI</a:t>
            </a:r>
          </a:p>
        </p:txBody>
      </p:sp>
      <p:sp>
        <p:nvSpPr>
          <p:cNvPr id="4" name="Slide Number Placeholder 3">
            <a:extLst>
              <a:ext uri="{FF2B5EF4-FFF2-40B4-BE49-F238E27FC236}">
                <a16:creationId xmlns:a16="http://schemas.microsoft.com/office/drawing/2014/main" id="{3D44E01F-0F8D-5F44-9D52-0E26BFF6F758}"/>
              </a:ext>
            </a:extLst>
          </p:cNvPr>
          <p:cNvSpPr>
            <a:spLocks noGrp="1"/>
          </p:cNvSpPr>
          <p:nvPr>
            <p:ph type="sldNum" sz="quarter" idx="4"/>
          </p:nvPr>
        </p:nvSpPr>
        <p:spPr/>
        <p:txBody>
          <a:bodyPr/>
          <a:lstStyle/>
          <a:p>
            <a:fld id="{67C9959E-8E6B-B04C-9955-EA096F41CA7A}" type="slidenum">
              <a:rPr lang="en-GB" smtClean="0"/>
              <a:t>114</a:t>
            </a:fld>
            <a:endParaRPr lang="en-GB"/>
          </a:p>
        </p:txBody>
      </p:sp>
      <p:grpSp>
        <p:nvGrpSpPr>
          <p:cNvPr id="40" name="Group 39">
            <a:extLst>
              <a:ext uri="{FF2B5EF4-FFF2-40B4-BE49-F238E27FC236}">
                <a16:creationId xmlns:a16="http://schemas.microsoft.com/office/drawing/2014/main" id="{8801CEBF-D4BD-3047-9324-40B287CAE792}"/>
              </a:ext>
            </a:extLst>
          </p:cNvPr>
          <p:cNvGrpSpPr/>
          <p:nvPr/>
        </p:nvGrpSpPr>
        <p:grpSpPr>
          <a:xfrm>
            <a:off x="8169497" y="745865"/>
            <a:ext cx="3658145" cy="1650928"/>
            <a:chOff x="6907622" y="3651587"/>
            <a:chExt cx="5051915" cy="2279933"/>
          </a:xfrm>
        </p:grpSpPr>
        <p:grpSp>
          <p:nvGrpSpPr>
            <p:cNvPr id="41" name="Group 40">
              <a:extLst>
                <a:ext uri="{FF2B5EF4-FFF2-40B4-BE49-F238E27FC236}">
                  <a16:creationId xmlns:a16="http://schemas.microsoft.com/office/drawing/2014/main" id="{23D38531-3788-124C-AB27-4331394FC92D}"/>
                </a:ext>
              </a:extLst>
            </p:cNvPr>
            <p:cNvGrpSpPr/>
            <p:nvPr/>
          </p:nvGrpSpPr>
          <p:grpSpPr>
            <a:xfrm>
              <a:off x="8323703" y="3758390"/>
              <a:ext cx="1952714" cy="514051"/>
              <a:chOff x="8737128" y="3128966"/>
              <a:chExt cx="1952714" cy="514051"/>
            </a:xfrm>
          </p:grpSpPr>
          <p:cxnSp>
            <p:nvCxnSpPr>
              <p:cNvPr id="69" name="Straight Connector 68">
                <a:extLst>
                  <a:ext uri="{FF2B5EF4-FFF2-40B4-BE49-F238E27FC236}">
                    <a16:creationId xmlns:a16="http://schemas.microsoft.com/office/drawing/2014/main" id="{CD7144F0-59FA-024A-B99B-64731BCA3341}"/>
                  </a:ext>
                </a:extLst>
              </p:cNvPr>
              <p:cNvCxnSpPr>
                <a:cxnSpLocks/>
                <a:stCxn id="42" idx="6"/>
                <a:endCxn id="105"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8E28DDF0-E060-FB48-9077-428A6D4EA2FB}"/>
                  </a:ext>
                </a:extLst>
              </p:cNvPr>
              <p:cNvCxnSpPr>
                <a:cxnSpLocks/>
                <a:stCxn id="43" idx="2"/>
                <a:endCxn id="105"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5A9DEF78-D02D-D34C-810E-F2E283E1B04F}"/>
                  </a:ext>
                </a:extLst>
              </p:cNvPr>
              <p:cNvCxnSpPr>
                <a:cxnSpLocks/>
                <a:stCxn id="46" idx="0"/>
                <a:endCxn id="105"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oup 71">
                <a:extLst>
                  <a:ext uri="{FF2B5EF4-FFF2-40B4-BE49-F238E27FC236}">
                    <a16:creationId xmlns:a16="http://schemas.microsoft.com/office/drawing/2014/main" id="{E84C975C-0323-984D-934F-8ECC68AF8093}"/>
                  </a:ext>
                </a:extLst>
              </p:cNvPr>
              <p:cNvGrpSpPr/>
              <p:nvPr/>
            </p:nvGrpSpPr>
            <p:grpSpPr>
              <a:xfrm>
                <a:off x="9540595" y="3128966"/>
                <a:ext cx="540370" cy="412745"/>
                <a:chOff x="9540595" y="3128966"/>
                <a:chExt cx="540370" cy="412745"/>
              </a:xfrm>
            </p:grpSpPr>
            <p:sp>
              <p:nvSpPr>
                <p:cNvPr id="73" name="Rectangle 72">
                  <a:extLst>
                    <a:ext uri="{FF2B5EF4-FFF2-40B4-BE49-F238E27FC236}">
                      <a16:creationId xmlns:a16="http://schemas.microsoft.com/office/drawing/2014/main" id="{A725CDE9-348D-2A45-BB09-7475FF976D6A}"/>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05" name="Rectangle 104">
                  <a:extLst>
                    <a:ext uri="{FF2B5EF4-FFF2-40B4-BE49-F238E27FC236}">
                      <a16:creationId xmlns:a16="http://schemas.microsoft.com/office/drawing/2014/main" id="{8E035F45-D47E-2F40-B6C6-1FCEADC2ADAC}"/>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06" name="Rectangle 105">
                  <a:extLst>
                    <a:ext uri="{FF2B5EF4-FFF2-40B4-BE49-F238E27FC236}">
                      <a16:creationId xmlns:a16="http://schemas.microsoft.com/office/drawing/2014/main" id="{A178A0DC-DD2B-9C48-A8B8-6428F94A1260}"/>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07" name="TextBox 106">
                      <a:extLst>
                        <a:ext uri="{FF2B5EF4-FFF2-40B4-BE49-F238E27FC236}">
                          <a16:creationId xmlns:a16="http://schemas.microsoft.com/office/drawing/2014/main" id="{EB4CE901-5854-2E4A-A524-DAC174A17E5B}"/>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42" name="Oval 41">
                  <a:extLst>
                    <a:ext uri="{FF2B5EF4-FFF2-40B4-BE49-F238E27FC236}">
                      <a16:creationId xmlns:a16="http://schemas.microsoft.com/office/drawing/2014/main" id="{9902DB39-B3DD-AD4E-8A2B-6288544CAEC6}"/>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Oval 42">
                  <a:extLst>
                    <a:ext uri="{FF2B5EF4-FFF2-40B4-BE49-F238E27FC236}">
                      <a16:creationId xmlns:a16="http://schemas.microsoft.com/office/drawing/2014/main" id="{14ADD8F4-2AEB-3E4E-B629-6CB03E8EE584}"/>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Oval 43">
                  <a:extLst>
                    <a:ext uri="{FF2B5EF4-FFF2-40B4-BE49-F238E27FC236}">
                      <a16:creationId xmlns:a16="http://schemas.microsoft.com/office/drawing/2014/main" id="{D58F0F76-4D1B-B74C-9226-5C267DDF7419}"/>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Oval 44">
                  <a:extLst>
                    <a:ext uri="{FF2B5EF4-FFF2-40B4-BE49-F238E27FC236}">
                      <a16:creationId xmlns:a16="http://schemas.microsoft.com/office/drawing/2014/main" id="{695625B6-BF9E-EC4A-ADAF-F90488C679D5}"/>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 name="Oval 45">
                  <a:extLst>
                    <a:ext uri="{FF2B5EF4-FFF2-40B4-BE49-F238E27FC236}">
                      <a16:creationId xmlns:a16="http://schemas.microsoft.com/office/drawing/2014/main" id="{4C8D4C5D-B74E-714C-BA69-19AEDCBB9DC3}"/>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Oval 46">
                  <a:extLst>
                    <a:ext uri="{FF2B5EF4-FFF2-40B4-BE49-F238E27FC236}">
                      <a16:creationId xmlns:a16="http://schemas.microsoft.com/office/drawing/2014/main" id="{85471EB9-E411-D548-B900-2CA01DB19CC4}"/>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48" name="Straight Connector 47">
              <a:extLst>
                <a:ext uri="{FF2B5EF4-FFF2-40B4-BE49-F238E27FC236}">
                  <a16:creationId xmlns:a16="http://schemas.microsoft.com/office/drawing/2014/main" id="{F83CC3FF-1CB2-644E-9533-EEE196CFF4C0}"/>
                </a:ext>
              </a:extLst>
            </p:cNvPr>
            <p:cNvCxnSpPr>
              <a:cxnSpLocks/>
              <a:stCxn id="45" idx="6"/>
              <a:endCxn id="66"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4D47A8D4-99C0-5348-A432-C8F8FC0C366F}"/>
                </a:ext>
              </a:extLst>
            </p:cNvPr>
            <p:cNvCxnSpPr>
              <a:cxnSpLocks/>
              <a:stCxn id="46" idx="4"/>
              <a:endCxn id="66"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9E0F24-7DE0-B149-95C1-2884E089283B}"/>
                </a:ext>
              </a:extLst>
            </p:cNvPr>
            <p:cNvCxnSpPr>
              <a:cxnSpLocks/>
              <a:stCxn id="44" idx="0"/>
              <a:endCxn id="66"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oup 50">
              <a:extLst>
                <a:ext uri="{FF2B5EF4-FFF2-40B4-BE49-F238E27FC236}">
                  <a16:creationId xmlns:a16="http://schemas.microsoft.com/office/drawing/2014/main" id="{7CD5F0C5-45F6-ED48-8F47-F40207CCEF3B}"/>
                </a:ext>
              </a:extLst>
            </p:cNvPr>
            <p:cNvGrpSpPr/>
            <p:nvPr/>
          </p:nvGrpSpPr>
          <p:grpSpPr>
            <a:xfrm>
              <a:off x="8610247" y="4990220"/>
              <a:ext cx="474503" cy="412240"/>
              <a:chOff x="9288700" y="3036033"/>
              <a:chExt cx="474503" cy="412240"/>
            </a:xfrm>
          </p:grpSpPr>
          <p:sp>
            <p:nvSpPr>
              <p:cNvPr id="65" name="Rectangle 64">
                <a:extLst>
                  <a:ext uri="{FF2B5EF4-FFF2-40B4-BE49-F238E27FC236}">
                    <a16:creationId xmlns:a16="http://schemas.microsoft.com/office/drawing/2014/main" id="{973294AE-95B4-404B-B9BF-1A2A8FC50F2A}"/>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66" name="Rectangle 65">
                <a:extLst>
                  <a:ext uri="{FF2B5EF4-FFF2-40B4-BE49-F238E27FC236}">
                    <a16:creationId xmlns:a16="http://schemas.microsoft.com/office/drawing/2014/main" id="{6F46E0DB-E063-C445-8B43-788070037886}"/>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67" name="Rectangle 66">
                <a:extLst>
                  <a:ext uri="{FF2B5EF4-FFF2-40B4-BE49-F238E27FC236}">
                    <a16:creationId xmlns:a16="http://schemas.microsoft.com/office/drawing/2014/main" id="{ED27EC81-D629-CE41-B940-9677F2EB7FFC}"/>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18FEEE6D-7130-D649-8717-E65131EC7C45}"/>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52" name="Straight Connector 51">
              <a:extLst>
                <a:ext uri="{FF2B5EF4-FFF2-40B4-BE49-F238E27FC236}">
                  <a16:creationId xmlns:a16="http://schemas.microsoft.com/office/drawing/2014/main" id="{6A988B0F-09F4-9545-97E0-3D335B489122}"/>
                </a:ext>
              </a:extLst>
            </p:cNvPr>
            <p:cNvCxnSpPr>
              <a:cxnSpLocks/>
              <a:stCxn id="46" idx="4"/>
              <a:endCxn id="62"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C84D5522-7C57-184D-9176-54C8E3213DE9}"/>
                </a:ext>
              </a:extLst>
            </p:cNvPr>
            <p:cNvCxnSpPr>
              <a:cxnSpLocks/>
              <a:stCxn id="47" idx="2"/>
              <a:endCxn id="62"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832C7589-3478-C54F-A009-26C90AF7F19C}"/>
                </a:ext>
              </a:extLst>
            </p:cNvPr>
            <p:cNvCxnSpPr>
              <a:cxnSpLocks/>
              <a:stCxn id="44" idx="0"/>
              <a:endCxn id="62"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 name="Group 54">
              <a:extLst>
                <a:ext uri="{FF2B5EF4-FFF2-40B4-BE49-F238E27FC236}">
                  <a16:creationId xmlns:a16="http://schemas.microsoft.com/office/drawing/2014/main" id="{22A68E2E-C15F-A344-B81D-C9954EB1B49F}"/>
                </a:ext>
              </a:extLst>
            </p:cNvPr>
            <p:cNvGrpSpPr/>
            <p:nvPr/>
          </p:nvGrpSpPr>
          <p:grpSpPr>
            <a:xfrm>
              <a:off x="9393015" y="4990220"/>
              <a:ext cx="546126" cy="412737"/>
              <a:chOff x="9540595" y="3036033"/>
              <a:chExt cx="546126" cy="412737"/>
            </a:xfrm>
          </p:grpSpPr>
          <p:sp>
            <p:nvSpPr>
              <p:cNvPr id="61" name="Rectangle 60">
                <a:extLst>
                  <a:ext uri="{FF2B5EF4-FFF2-40B4-BE49-F238E27FC236}">
                    <a16:creationId xmlns:a16="http://schemas.microsoft.com/office/drawing/2014/main" id="{343C8079-5B6E-7644-90EA-0B6A423FA094}"/>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62" name="Rectangle 61">
                <a:extLst>
                  <a:ext uri="{FF2B5EF4-FFF2-40B4-BE49-F238E27FC236}">
                    <a16:creationId xmlns:a16="http://schemas.microsoft.com/office/drawing/2014/main" id="{A33FEA1E-62F6-A541-B090-311D43BE4E65}"/>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63" name="Rectangle 62">
                <a:extLst>
                  <a:ext uri="{FF2B5EF4-FFF2-40B4-BE49-F238E27FC236}">
                    <a16:creationId xmlns:a16="http://schemas.microsoft.com/office/drawing/2014/main" id="{C4E20B86-1B80-0349-B818-4CD456DB3E24}"/>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64" name="TextBox 63">
                    <a:extLst>
                      <a:ext uri="{FF2B5EF4-FFF2-40B4-BE49-F238E27FC236}">
                        <a16:creationId xmlns:a16="http://schemas.microsoft.com/office/drawing/2014/main" id="{49C229C9-83C6-A846-98EB-4A68EF1A2604}"/>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56" name="Group 55">
              <a:extLst>
                <a:ext uri="{FF2B5EF4-FFF2-40B4-BE49-F238E27FC236}">
                  <a16:creationId xmlns:a16="http://schemas.microsoft.com/office/drawing/2014/main" id="{7A097853-47BA-E84F-8398-D61E9C584246}"/>
                </a:ext>
              </a:extLst>
            </p:cNvPr>
            <p:cNvGrpSpPr/>
            <p:nvPr/>
          </p:nvGrpSpPr>
          <p:grpSpPr>
            <a:xfrm>
              <a:off x="9648485" y="4409628"/>
              <a:ext cx="749540" cy="380873"/>
              <a:chOff x="8665851" y="3155493"/>
              <a:chExt cx="749540" cy="380873"/>
            </a:xfrm>
          </p:grpSpPr>
          <p:cxnSp>
            <p:nvCxnSpPr>
              <p:cNvPr id="57" name="Straight Connector 56">
                <a:extLst>
                  <a:ext uri="{FF2B5EF4-FFF2-40B4-BE49-F238E27FC236}">
                    <a16:creationId xmlns:a16="http://schemas.microsoft.com/office/drawing/2014/main" id="{89F82D80-2300-4747-97EB-5133202645E0}"/>
                  </a:ext>
                </a:extLst>
              </p:cNvPr>
              <p:cNvCxnSpPr>
                <a:cxnSpLocks/>
                <a:stCxn id="46" idx="6"/>
                <a:endCxn id="59"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31B58FBA-FB47-1544-B35B-8B8491D6C9E2}"/>
                  </a:ext>
                </a:extLst>
              </p:cNvPr>
              <p:cNvGrpSpPr/>
              <p:nvPr/>
            </p:nvGrpSpPr>
            <p:grpSpPr>
              <a:xfrm>
                <a:off x="8957481" y="3155493"/>
                <a:ext cx="457910" cy="380873"/>
                <a:chOff x="8957481" y="3155493"/>
                <a:chExt cx="457910" cy="380873"/>
              </a:xfrm>
            </p:grpSpPr>
            <p:sp>
              <p:nvSpPr>
                <p:cNvPr id="59" name="Rectangle 58">
                  <a:extLst>
                    <a:ext uri="{FF2B5EF4-FFF2-40B4-BE49-F238E27FC236}">
                      <a16:creationId xmlns:a16="http://schemas.microsoft.com/office/drawing/2014/main" id="{C74A9208-4D63-A245-908E-AAD4845AEF7D}"/>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DFD7AEB3-0AFC-9E4D-ACB9-878E989A1263}"/>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1203101962"/>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960E1-F8C6-4845-BEDA-601618D85029}"/>
              </a:ext>
            </a:extLst>
          </p:cNvPr>
          <p:cNvSpPr>
            <a:spLocks noGrp="1"/>
          </p:cNvSpPr>
          <p:nvPr>
            <p:ph type="title"/>
          </p:nvPr>
        </p:nvSpPr>
        <p:spPr/>
        <p:txBody>
          <a:bodyPr/>
          <a:lstStyle/>
          <a:p>
            <a:r>
              <a:rPr lang="en-GB" dirty="0"/>
              <a:t>Queries </a:t>
            </a:r>
            <a:br>
              <a:rPr lang="en-GB" dirty="0"/>
            </a:br>
            <a:r>
              <a:rPr lang="en-GB" dirty="0"/>
              <a:t>Answering</a:t>
            </a:r>
          </a:p>
        </p:txBody>
      </p:sp>
      <p:sp>
        <p:nvSpPr>
          <p:cNvPr id="6" name="Date Placeholder 5">
            <a:extLst>
              <a:ext uri="{FF2B5EF4-FFF2-40B4-BE49-F238E27FC236}">
                <a16:creationId xmlns:a16="http://schemas.microsoft.com/office/drawing/2014/main" id="{E8E05692-F00C-3940-B040-A96C910ADF94}"/>
              </a:ext>
            </a:extLst>
          </p:cNvPr>
          <p:cNvSpPr>
            <a:spLocks noGrp="1"/>
          </p:cNvSpPr>
          <p:nvPr>
            <p:ph type="dt" sz="half" idx="2"/>
          </p:nvPr>
        </p:nvSpPr>
        <p:spPr/>
        <p:txBody>
          <a:bodyPr/>
          <a:lstStyle/>
          <a:p>
            <a:r>
              <a:rPr lang="en-GB"/>
              <a:t>Exact Inference: FOKC</a:t>
            </a:r>
            <a:endParaRPr lang="en-US" dirty="0"/>
          </a:p>
        </p:txBody>
      </p:sp>
      <p:sp>
        <p:nvSpPr>
          <p:cNvPr id="8" name="Footer Placeholder 7">
            <a:extLst>
              <a:ext uri="{FF2B5EF4-FFF2-40B4-BE49-F238E27FC236}">
                <a16:creationId xmlns:a16="http://schemas.microsoft.com/office/drawing/2014/main" id="{D55C92C3-23BD-D34C-9C24-6F1D172D07BD}"/>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15675B10-E744-6F4A-9957-3FCBAA26167C}"/>
              </a:ext>
            </a:extLst>
          </p:cNvPr>
          <p:cNvSpPr>
            <a:spLocks noGrp="1"/>
          </p:cNvSpPr>
          <p:nvPr>
            <p:ph type="sldNum" sz="quarter" idx="4"/>
          </p:nvPr>
        </p:nvSpPr>
        <p:spPr/>
        <p:txBody>
          <a:bodyPr/>
          <a:lstStyle/>
          <a:p>
            <a:fld id="{67C9959E-8E6B-B04C-9955-EA096F41CA7A}" type="slidenum">
              <a:rPr lang="en-GB" smtClean="0"/>
              <a:t>115</a:t>
            </a:fld>
            <a:endParaRPr lang="en-GB"/>
          </a:p>
        </p:txBody>
      </p:sp>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4472E4D7-0947-BE4F-8BCE-D5E219262765}"/>
                  </a:ext>
                </a:extLst>
              </p:cNvPr>
              <p:cNvSpPr txBox="1"/>
              <p:nvPr/>
            </p:nvSpPr>
            <p:spPr>
              <a:xfrm>
                <a:off x="4477855" y="6180752"/>
                <a:ext cx="3338798" cy="540725"/>
              </a:xfrm>
              <a:prstGeom prst="rect">
                <a:avLst/>
              </a:prstGeom>
              <a:noFill/>
            </p:spPr>
            <p:txBody>
              <a:bodyPr wrap="none" rtlCol="0">
                <a:spAutoFit/>
              </a:bodyPr>
              <a:lstStyle/>
              <a:p>
                <a:pPr algn="ctr"/>
                <a:r>
                  <a:rPr lang="en-GB" sz="1400" dirty="0"/>
                  <a:t>Runtimes in milliseconds</a:t>
                </a:r>
              </a:p>
              <a:p>
                <a:pPr algn="ctr"/>
                <a:r>
                  <a:rPr lang="en-GB" sz="1400" dirty="0"/>
                  <a:t>Default: </a:t>
                </a:r>
                <a14:m>
                  <m:oMath xmlns:m="http://schemas.openxmlformats.org/officeDocument/2006/math">
                    <m:r>
                      <a:rPr lang="en-GB" sz="1400" i="1" dirty="0">
                        <a:latin typeface="Cambria Math" panose="02040503050406030204" pitchFamily="18" charset="0"/>
                      </a:rPr>
                      <m:t>𝑛</m:t>
                    </m:r>
                    <m:r>
                      <a:rPr lang="de-DE" sz="1400" dirty="0">
                        <a:latin typeface="Cambria Math" panose="02040503050406030204" pitchFamily="18" charset="0"/>
                      </a:rPr>
                      <m:t>=1000,</m:t>
                    </m:r>
                    <m:sSub>
                      <m:sSubPr>
                        <m:ctrlPr>
                          <a:rPr lang="de-DE" sz="1400" i="1" dirty="0">
                            <a:latin typeface="Cambria Math" panose="02040503050406030204" pitchFamily="18" charset="0"/>
                          </a:rPr>
                        </m:ctrlPr>
                      </m:sSubPr>
                      <m:e>
                        <m:r>
                          <a:rPr lang="de-DE" sz="1400" i="1" dirty="0">
                            <a:latin typeface="Cambria Math" panose="02040503050406030204" pitchFamily="18" charset="0"/>
                          </a:rPr>
                          <m:t>𝑛</m:t>
                        </m:r>
                      </m:e>
                      <m:sub>
                        <m:r>
                          <a:rPr lang="de-DE" sz="1400" i="1" dirty="0">
                            <a:latin typeface="Cambria Math" panose="02040503050406030204" pitchFamily="18" charset="0"/>
                          </a:rPr>
                          <m:t>𝐽</m:t>
                        </m:r>
                      </m:sub>
                    </m:sSub>
                    <m:r>
                      <a:rPr lang="de-DE" sz="1400" i="1" dirty="0">
                        <a:latin typeface="Cambria Math" panose="02040503050406030204" pitchFamily="18" charset="0"/>
                      </a:rPr>
                      <m:t>=3,</m:t>
                    </m:r>
                    <m:sSub>
                      <m:sSubPr>
                        <m:ctrlPr>
                          <a:rPr lang="de-DE" sz="1400" i="1" dirty="0">
                            <a:latin typeface="Cambria Math" panose="02040503050406030204" pitchFamily="18" charset="0"/>
                          </a:rPr>
                        </m:ctrlPr>
                      </m:sSubPr>
                      <m:e>
                        <m:r>
                          <a:rPr lang="de-DE" sz="1400" i="1" dirty="0">
                            <a:latin typeface="Cambria Math" panose="02040503050406030204" pitchFamily="18" charset="0"/>
                          </a:rPr>
                          <m:t>𝑤</m:t>
                        </m:r>
                      </m:e>
                      <m:sub>
                        <m:r>
                          <a:rPr lang="de-DE" sz="1400" i="1" dirty="0">
                            <a:latin typeface="Cambria Math" panose="02040503050406030204" pitchFamily="18" charset="0"/>
                          </a:rPr>
                          <m:t>𝑔</m:t>
                        </m:r>
                      </m:sub>
                    </m:sSub>
                    <m:r>
                      <a:rPr lang="de-DE" sz="1400" i="1" dirty="0">
                        <a:latin typeface="Cambria Math" panose="02040503050406030204" pitchFamily="18" charset="0"/>
                      </a:rPr>
                      <m:t>=3, </m:t>
                    </m:r>
                    <m:sSub>
                      <m:sSubPr>
                        <m:ctrlPr>
                          <a:rPr lang="de-DE" sz="1400" i="1" dirty="0">
                            <a:latin typeface="Cambria Math" panose="02040503050406030204" pitchFamily="18" charset="0"/>
                          </a:rPr>
                        </m:ctrlPr>
                      </m:sSubPr>
                      <m:e>
                        <m:r>
                          <a:rPr lang="de-DE" sz="1400" i="1" dirty="0">
                            <a:latin typeface="Cambria Math" panose="02040503050406030204" pitchFamily="18" charset="0"/>
                          </a:rPr>
                          <m:t>𝑤</m:t>
                        </m:r>
                      </m:e>
                      <m:sub>
                        <m:r>
                          <a:rPr lang="de-DE" sz="1400" i="1" dirty="0">
                            <a:latin typeface="Cambria Math" panose="02040503050406030204" pitchFamily="18" charset="0"/>
                          </a:rPr>
                          <m:t>#</m:t>
                        </m:r>
                      </m:sub>
                    </m:sSub>
                    <m:r>
                      <a:rPr lang="de-DE" sz="1400" i="1" dirty="0">
                        <a:latin typeface="Cambria Math" panose="02040503050406030204" pitchFamily="18" charset="0"/>
                      </a:rPr>
                      <m:t>=1</m:t>
                    </m:r>
                  </m:oMath>
                </a14:m>
                <a:endParaRPr lang="en-GB" sz="1400" i="1" dirty="0"/>
              </a:p>
            </p:txBody>
          </p:sp>
        </mc:Choice>
        <mc:Fallback xmlns="">
          <p:sp>
            <p:nvSpPr>
              <p:cNvPr id="9" name="TextBox 8">
                <a:extLst>
                  <a:ext uri="{FF2B5EF4-FFF2-40B4-BE49-F238E27FC236}">
                    <a16:creationId xmlns:a16="http://schemas.microsoft.com/office/drawing/2014/main" id="{4472E4D7-0947-BE4F-8BCE-D5E219262765}"/>
                  </a:ext>
                </a:extLst>
              </p:cNvPr>
              <p:cNvSpPr txBox="1">
                <a:spLocks noRot="1" noChangeAspect="1" noMove="1" noResize="1" noEditPoints="1" noAdjustHandles="1" noChangeArrowheads="1" noChangeShapeType="1" noTextEdit="1"/>
              </p:cNvSpPr>
              <p:nvPr/>
            </p:nvSpPr>
            <p:spPr>
              <a:xfrm>
                <a:off x="4477855" y="6180752"/>
                <a:ext cx="3338798" cy="540725"/>
              </a:xfrm>
              <a:prstGeom prst="rect">
                <a:avLst/>
              </a:prstGeom>
              <a:blipFill>
                <a:blip r:embed="rId3"/>
                <a:stretch>
                  <a:fillRect t="-2326" b="-6977"/>
                </a:stretch>
              </a:blipFill>
            </p:spPr>
            <p:txBody>
              <a:bodyPr/>
              <a:lstStyle/>
              <a:p>
                <a:r>
                  <a:rPr lang="en-GB">
                    <a:noFill/>
                  </a:rPr>
                  <a:t> </a:t>
                </a:r>
              </a:p>
            </p:txBody>
          </p:sp>
        </mc:Fallback>
      </mc:AlternateContent>
      <p:pic>
        <p:nvPicPr>
          <p:cNvPr id="5" name="Picture 4">
            <a:extLst>
              <a:ext uri="{FF2B5EF4-FFF2-40B4-BE49-F238E27FC236}">
                <a16:creationId xmlns:a16="http://schemas.microsoft.com/office/drawing/2014/main" id="{C9F9B5BC-FEB6-AF42-B929-BFD0AADD4EBE}"/>
              </a:ext>
            </a:extLst>
          </p:cNvPr>
          <p:cNvPicPr>
            <a:picLocks noChangeAspect="1"/>
          </p:cNvPicPr>
          <p:nvPr/>
        </p:nvPicPr>
        <p:blipFill>
          <a:blip r:embed="rId4"/>
          <a:stretch>
            <a:fillRect/>
          </a:stretch>
        </p:blipFill>
        <p:spPr>
          <a:xfrm>
            <a:off x="6784488" y="3565577"/>
            <a:ext cx="3402857" cy="2160000"/>
          </a:xfrm>
          <a:prstGeom prst="rect">
            <a:avLst/>
          </a:prstGeom>
        </p:spPr>
      </p:pic>
      <p:pic>
        <p:nvPicPr>
          <p:cNvPr id="7" name="Picture 6">
            <a:extLst>
              <a:ext uri="{FF2B5EF4-FFF2-40B4-BE49-F238E27FC236}">
                <a16:creationId xmlns:a16="http://schemas.microsoft.com/office/drawing/2014/main" id="{77530C34-0C05-5349-878A-6DDD55DB4A01}"/>
              </a:ext>
            </a:extLst>
          </p:cNvPr>
          <p:cNvPicPr>
            <a:picLocks noChangeAspect="1"/>
          </p:cNvPicPr>
          <p:nvPr/>
        </p:nvPicPr>
        <p:blipFill>
          <a:blip r:embed="rId5"/>
          <a:stretch>
            <a:fillRect/>
          </a:stretch>
        </p:blipFill>
        <p:spPr>
          <a:xfrm>
            <a:off x="2265730" y="904869"/>
            <a:ext cx="3402857" cy="2160000"/>
          </a:xfrm>
          <a:prstGeom prst="rect">
            <a:avLst/>
          </a:prstGeom>
        </p:spPr>
      </p:pic>
      <p:pic>
        <p:nvPicPr>
          <p:cNvPr id="10" name="Picture 9">
            <a:extLst>
              <a:ext uri="{FF2B5EF4-FFF2-40B4-BE49-F238E27FC236}">
                <a16:creationId xmlns:a16="http://schemas.microsoft.com/office/drawing/2014/main" id="{70892C62-608E-AC4A-8D31-415DE1BCE25F}"/>
              </a:ext>
            </a:extLst>
          </p:cNvPr>
          <p:cNvPicPr>
            <a:picLocks noChangeAspect="1"/>
          </p:cNvPicPr>
          <p:nvPr/>
        </p:nvPicPr>
        <p:blipFill>
          <a:blip r:embed="rId6"/>
          <a:stretch>
            <a:fillRect/>
          </a:stretch>
        </p:blipFill>
        <p:spPr>
          <a:xfrm>
            <a:off x="2265729" y="3565577"/>
            <a:ext cx="3402857" cy="2160000"/>
          </a:xfrm>
          <a:prstGeom prst="rect">
            <a:avLst/>
          </a:prstGeom>
        </p:spPr>
      </p:pic>
      <p:pic>
        <p:nvPicPr>
          <p:cNvPr id="12" name="Picture 11">
            <a:extLst>
              <a:ext uri="{FF2B5EF4-FFF2-40B4-BE49-F238E27FC236}">
                <a16:creationId xmlns:a16="http://schemas.microsoft.com/office/drawing/2014/main" id="{F0B903E9-8CF7-4447-89A0-C2F9103FBA9C}"/>
              </a:ext>
            </a:extLst>
          </p:cNvPr>
          <p:cNvPicPr>
            <a:picLocks noChangeAspect="1"/>
          </p:cNvPicPr>
          <p:nvPr/>
        </p:nvPicPr>
        <p:blipFill>
          <a:blip r:embed="rId7"/>
          <a:stretch>
            <a:fillRect/>
          </a:stretch>
        </p:blipFill>
        <p:spPr>
          <a:xfrm>
            <a:off x="6788332" y="904869"/>
            <a:ext cx="3402857" cy="2160000"/>
          </a:xfrm>
          <a:prstGeom prst="rect">
            <a:avLst/>
          </a:prstGeom>
        </p:spPr>
      </p:pic>
      <p:sp>
        <p:nvSpPr>
          <p:cNvPr id="24" name="TextBox 23">
            <a:extLst>
              <a:ext uri="{FF2B5EF4-FFF2-40B4-BE49-F238E27FC236}">
                <a16:creationId xmlns:a16="http://schemas.microsoft.com/office/drawing/2014/main" id="{7567B230-3B97-954D-86B5-584AA332FAE2}"/>
              </a:ext>
            </a:extLst>
          </p:cNvPr>
          <p:cNvSpPr txBox="1"/>
          <p:nvPr/>
        </p:nvSpPr>
        <p:spPr>
          <a:xfrm>
            <a:off x="7502379" y="420737"/>
            <a:ext cx="2684966" cy="369332"/>
          </a:xfrm>
          <a:prstGeom prst="rect">
            <a:avLst/>
          </a:prstGeom>
          <a:noFill/>
        </p:spPr>
        <p:txBody>
          <a:bodyPr wrap="none" rtlCol="0">
            <a:spAutoFit/>
          </a:bodyPr>
          <a:lstStyle/>
          <a:p>
            <a:r>
              <a:rPr lang="en-GB" dirty="0"/>
              <a:t>compile: all overhead time</a:t>
            </a:r>
          </a:p>
        </p:txBody>
      </p:sp>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F6DF2550-2560-8D4B-A54C-2785DCD2110F}"/>
                  </a:ext>
                </a:extLst>
              </p:cNvPr>
              <p:cNvSpPr txBox="1"/>
              <p:nvPr/>
            </p:nvSpPr>
            <p:spPr>
              <a:xfrm>
                <a:off x="7538433" y="3064870"/>
                <a:ext cx="1901033" cy="322909"/>
              </a:xfrm>
              <a:prstGeom prst="rect">
                <a:avLst/>
              </a:prstGeom>
              <a:noFill/>
            </p:spPr>
            <p:txBody>
              <a:bodyPr wrap="none" rtlCol="0">
                <a:spAutoFit/>
              </a:bodyPr>
              <a:lstStyle/>
              <a:p>
                <a:pPr algn="ctr"/>
                <a14:m>
                  <m:oMath xmlns:m="http://schemas.openxmlformats.org/officeDocument/2006/math">
                    <m:sSub>
                      <m:sSubPr>
                        <m:ctrlPr>
                          <a:rPr lang="de-DE" sz="1400" i="1" dirty="0">
                            <a:latin typeface="Cambria Math" panose="02040503050406030204" pitchFamily="18" charset="0"/>
                          </a:rPr>
                        </m:ctrlPr>
                      </m:sSubPr>
                      <m:e>
                        <m:r>
                          <a:rPr lang="en-GB" sz="1400" i="1" dirty="0">
                            <a:latin typeface="Cambria Math" panose="02040503050406030204" pitchFamily="18" charset="0"/>
                          </a:rPr>
                          <m:t>𝑛</m:t>
                        </m:r>
                      </m:e>
                      <m:sub>
                        <m:r>
                          <a:rPr lang="de-DE" sz="1400" i="1" dirty="0">
                            <a:latin typeface="Cambria Math" panose="02040503050406030204" pitchFamily="18" charset="0"/>
                          </a:rPr>
                          <m:t>𝐽</m:t>
                        </m:r>
                      </m:sub>
                    </m:sSub>
                  </m:oMath>
                </a14:m>
                <a:r>
                  <a:rPr lang="en-GB" sz="1400" dirty="0"/>
                  <a:t> ranging from </a:t>
                </a:r>
                <a14:m>
                  <m:oMath xmlns:m="http://schemas.openxmlformats.org/officeDocument/2006/math">
                    <m:r>
                      <a:rPr lang="en-GB" sz="1400" i="1" dirty="0">
                        <a:latin typeface="Cambria Math" panose="02040503050406030204" pitchFamily="18" charset="0"/>
                      </a:rPr>
                      <m:t>2</m:t>
                    </m:r>
                  </m:oMath>
                </a14:m>
                <a:r>
                  <a:rPr lang="en-GB" sz="1400" dirty="0"/>
                  <a:t> to </a:t>
                </a:r>
                <a14:m>
                  <m:oMath xmlns:m="http://schemas.openxmlformats.org/officeDocument/2006/math">
                    <m:r>
                      <a:rPr lang="de-DE" sz="1400" i="1" dirty="0">
                        <a:latin typeface="Cambria Math" panose="02040503050406030204" pitchFamily="18" charset="0"/>
                      </a:rPr>
                      <m:t>11</m:t>
                    </m:r>
                  </m:oMath>
                </a14:m>
                <a:endParaRPr lang="en-GB" sz="1400" dirty="0"/>
              </a:p>
            </p:txBody>
          </p:sp>
        </mc:Choice>
        <mc:Fallback xmlns="">
          <p:sp>
            <p:nvSpPr>
              <p:cNvPr id="18" name="TextBox 17">
                <a:extLst>
                  <a:ext uri="{FF2B5EF4-FFF2-40B4-BE49-F238E27FC236}">
                    <a16:creationId xmlns:a16="http://schemas.microsoft.com/office/drawing/2014/main" id="{F6DF2550-2560-8D4B-A54C-2785DCD2110F}"/>
                  </a:ext>
                </a:extLst>
              </p:cNvPr>
              <p:cNvSpPr txBox="1">
                <a:spLocks noRot="1" noChangeAspect="1" noMove="1" noResize="1" noEditPoints="1" noAdjustHandles="1" noChangeArrowheads="1" noChangeShapeType="1" noTextEdit="1"/>
              </p:cNvSpPr>
              <p:nvPr/>
            </p:nvSpPr>
            <p:spPr>
              <a:xfrm>
                <a:off x="7538433" y="3064870"/>
                <a:ext cx="1901033" cy="322909"/>
              </a:xfrm>
              <a:prstGeom prst="rect">
                <a:avLst/>
              </a:prstGeom>
              <a:blipFill>
                <a:blip r:embed="rId8"/>
                <a:stretch>
                  <a:fillRect b="-1111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80E7BDB3-E5C9-CD45-85E4-898D1D4412F3}"/>
                  </a:ext>
                </a:extLst>
              </p:cNvPr>
              <p:cNvSpPr txBox="1"/>
              <p:nvPr/>
            </p:nvSpPr>
            <p:spPr>
              <a:xfrm>
                <a:off x="7563248" y="5725578"/>
                <a:ext cx="1851404" cy="307777"/>
              </a:xfrm>
              <a:prstGeom prst="rect">
                <a:avLst/>
              </a:prstGeom>
              <a:noFill/>
            </p:spPr>
            <p:txBody>
              <a:bodyPr wrap="none" rtlCol="0">
                <a:spAutoFit/>
              </a:bodyPr>
              <a:lstStyle/>
              <a:p>
                <a:pPr algn="ctr"/>
                <a14:m>
                  <m:oMath xmlns:m="http://schemas.openxmlformats.org/officeDocument/2006/math">
                    <m:sSub>
                      <m:sSubPr>
                        <m:ctrlPr>
                          <a:rPr lang="de-DE" sz="1400" i="1" dirty="0">
                            <a:latin typeface="Cambria Math" panose="02040503050406030204" pitchFamily="18" charset="0"/>
                          </a:rPr>
                        </m:ctrlPr>
                      </m:sSubPr>
                      <m:e>
                        <m:r>
                          <a:rPr lang="de-DE" sz="1400" i="1" dirty="0">
                            <a:latin typeface="Cambria Math" panose="02040503050406030204" pitchFamily="18" charset="0"/>
                          </a:rPr>
                          <m:t>𝑤</m:t>
                        </m:r>
                      </m:e>
                      <m:sub>
                        <m:r>
                          <a:rPr lang="de-DE" sz="1400" i="1" dirty="0">
                            <a:latin typeface="Cambria Math" panose="02040503050406030204" pitchFamily="18" charset="0"/>
                          </a:rPr>
                          <m:t>#</m:t>
                        </m:r>
                      </m:sub>
                    </m:sSub>
                  </m:oMath>
                </a14:m>
                <a:r>
                  <a:rPr lang="en-GB" sz="1400" dirty="0"/>
                  <a:t> ranging from </a:t>
                </a:r>
                <a14:m>
                  <m:oMath xmlns:m="http://schemas.openxmlformats.org/officeDocument/2006/math">
                    <m:r>
                      <a:rPr lang="de-DE" sz="1400" i="1" dirty="0">
                        <a:latin typeface="Cambria Math" panose="02040503050406030204" pitchFamily="18" charset="0"/>
                      </a:rPr>
                      <m:t>0</m:t>
                    </m:r>
                  </m:oMath>
                </a14:m>
                <a:r>
                  <a:rPr lang="en-GB" sz="1400" dirty="0"/>
                  <a:t> to </a:t>
                </a:r>
                <a14:m>
                  <m:oMath xmlns:m="http://schemas.openxmlformats.org/officeDocument/2006/math">
                    <m:r>
                      <a:rPr lang="de-DE" sz="1400" i="1" dirty="0">
                        <a:latin typeface="Cambria Math" panose="02040503050406030204" pitchFamily="18" charset="0"/>
                      </a:rPr>
                      <m:t>9</m:t>
                    </m:r>
                  </m:oMath>
                </a14:m>
                <a:endParaRPr lang="en-GB" sz="1400" dirty="0"/>
              </a:p>
            </p:txBody>
          </p:sp>
        </mc:Choice>
        <mc:Fallback xmlns="">
          <p:sp>
            <p:nvSpPr>
              <p:cNvPr id="19" name="TextBox 18">
                <a:extLst>
                  <a:ext uri="{FF2B5EF4-FFF2-40B4-BE49-F238E27FC236}">
                    <a16:creationId xmlns:a16="http://schemas.microsoft.com/office/drawing/2014/main" id="{80E7BDB3-E5C9-CD45-85E4-898D1D4412F3}"/>
                  </a:ext>
                </a:extLst>
              </p:cNvPr>
              <p:cNvSpPr txBox="1">
                <a:spLocks noRot="1" noChangeAspect="1" noMove="1" noResize="1" noEditPoints="1" noAdjustHandles="1" noChangeArrowheads="1" noChangeShapeType="1" noTextEdit="1"/>
              </p:cNvSpPr>
              <p:nvPr/>
            </p:nvSpPr>
            <p:spPr>
              <a:xfrm>
                <a:off x="7563248" y="5725578"/>
                <a:ext cx="1851404" cy="307777"/>
              </a:xfrm>
              <a:prstGeom prst="rect">
                <a:avLst/>
              </a:prstGeom>
              <a:blipFill>
                <a:blip r:embed="rId9"/>
                <a:stretch>
                  <a:fillRect t="-4000" b="-2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66B02EC4-91F6-864F-89DB-FDEDF99C7639}"/>
                  </a:ext>
                </a:extLst>
              </p:cNvPr>
              <p:cNvSpPr txBox="1"/>
              <p:nvPr/>
            </p:nvSpPr>
            <p:spPr>
              <a:xfrm>
                <a:off x="2990584" y="5725577"/>
                <a:ext cx="1944700" cy="325282"/>
              </a:xfrm>
              <a:prstGeom prst="rect">
                <a:avLst/>
              </a:prstGeom>
              <a:noFill/>
            </p:spPr>
            <p:txBody>
              <a:bodyPr wrap="none" rtlCol="0">
                <a:spAutoFit/>
              </a:bodyPr>
              <a:lstStyle/>
              <a:p>
                <a:pPr algn="ctr"/>
                <a14:m>
                  <m:oMath xmlns:m="http://schemas.openxmlformats.org/officeDocument/2006/math">
                    <m:sSub>
                      <m:sSubPr>
                        <m:ctrlPr>
                          <a:rPr lang="de-DE" sz="1400" i="1" dirty="0">
                            <a:latin typeface="Cambria Math" panose="02040503050406030204" pitchFamily="18" charset="0"/>
                          </a:rPr>
                        </m:ctrlPr>
                      </m:sSubPr>
                      <m:e>
                        <m:r>
                          <a:rPr lang="de-DE" sz="1400" i="1" dirty="0">
                            <a:latin typeface="Cambria Math" panose="02040503050406030204" pitchFamily="18" charset="0"/>
                          </a:rPr>
                          <m:t>𝑤</m:t>
                        </m:r>
                      </m:e>
                      <m:sub>
                        <m:r>
                          <a:rPr lang="de-DE" sz="1400" i="1" dirty="0">
                            <a:latin typeface="Cambria Math" panose="02040503050406030204" pitchFamily="18" charset="0"/>
                          </a:rPr>
                          <m:t>𝑔</m:t>
                        </m:r>
                      </m:sub>
                    </m:sSub>
                  </m:oMath>
                </a14:m>
                <a:r>
                  <a:rPr lang="en-GB" sz="1400" dirty="0"/>
                  <a:t> ranging from </a:t>
                </a:r>
                <a14:m>
                  <m:oMath xmlns:m="http://schemas.openxmlformats.org/officeDocument/2006/math">
                    <m:r>
                      <a:rPr lang="de-DE" sz="1400" i="1" dirty="0">
                        <a:latin typeface="Cambria Math" panose="02040503050406030204" pitchFamily="18" charset="0"/>
                      </a:rPr>
                      <m:t>2</m:t>
                    </m:r>
                  </m:oMath>
                </a14:m>
                <a:r>
                  <a:rPr lang="en-GB" sz="1400" dirty="0"/>
                  <a:t> to </a:t>
                </a:r>
                <a14:m>
                  <m:oMath xmlns:m="http://schemas.openxmlformats.org/officeDocument/2006/math">
                    <m:r>
                      <a:rPr lang="de-DE" sz="1400" i="1" dirty="0">
                        <a:latin typeface="Cambria Math" panose="02040503050406030204" pitchFamily="18" charset="0"/>
                      </a:rPr>
                      <m:t>11</m:t>
                    </m:r>
                  </m:oMath>
                </a14:m>
                <a:endParaRPr lang="en-GB" sz="1400" dirty="0"/>
              </a:p>
            </p:txBody>
          </p:sp>
        </mc:Choice>
        <mc:Fallback xmlns="">
          <p:sp>
            <p:nvSpPr>
              <p:cNvPr id="20" name="TextBox 19">
                <a:extLst>
                  <a:ext uri="{FF2B5EF4-FFF2-40B4-BE49-F238E27FC236}">
                    <a16:creationId xmlns:a16="http://schemas.microsoft.com/office/drawing/2014/main" id="{66B02EC4-91F6-864F-89DB-FDEDF99C7639}"/>
                  </a:ext>
                </a:extLst>
              </p:cNvPr>
              <p:cNvSpPr txBox="1">
                <a:spLocks noRot="1" noChangeAspect="1" noMove="1" noResize="1" noEditPoints="1" noAdjustHandles="1" noChangeArrowheads="1" noChangeShapeType="1" noTextEdit="1"/>
              </p:cNvSpPr>
              <p:nvPr/>
            </p:nvSpPr>
            <p:spPr>
              <a:xfrm>
                <a:off x="2990584" y="5725577"/>
                <a:ext cx="1944700" cy="325282"/>
              </a:xfrm>
              <a:prstGeom prst="rect">
                <a:avLst/>
              </a:prstGeom>
              <a:blipFill>
                <a:blip r:embed="rId10"/>
                <a:stretch>
                  <a:fillRect t="-3846" b="-1538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2CFAFA4F-115C-E044-BBFE-CCA5A2572AC2}"/>
                  </a:ext>
                </a:extLst>
              </p:cNvPr>
              <p:cNvSpPr txBox="1"/>
              <p:nvPr/>
            </p:nvSpPr>
            <p:spPr>
              <a:xfrm>
                <a:off x="2943457" y="3064870"/>
                <a:ext cx="2038955" cy="307777"/>
              </a:xfrm>
              <a:prstGeom prst="rect">
                <a:avLst/>
              </a:prstGeom>
              <a:noFill/>
            </p:spPr>
            <p:txBody>
              <a:bodyPr wrap="none" rtlCol="0">
                <a:spAutoFit/>
              </a:bodyPr>
              <a:lstStyle/>
              <a:p>
                <a:pPr algn="ctr"/>
                <a14:m>
                  <m:oMath xmlns:m="http://schemas.openxmlformats.org/officeDocument/2006/math">
                    <m:r>
                      <a:rPr lang="en-GB" sz="1400" i="1" dirty="0">
                        <a:latin typeface="Cambria Math" panose="02040503050406030204" pitchFamily="18" charset="0"/>
                      </a:rPr>
                      <m:t>𝑛</m:t>
                    </m:r>
                  </m:oMath>
                </a14:m>
                <a:r>
                  <a:rPr lang="en-GB" sz="1400" dirty="0"/>
                  <a:t> ranging from </a:t>
                </a:r>
                <a14:m>
                  <m:oMath xmlns:m="http://schemas.openxmlformats.org/officeDocument/2006/math">
                    <m:r>
                      <a:rPr lang="en-GB" sz="1400" i="1" dirty="0">
                        <a:latin typeface="Cambria Math" panose="02040503050406030204" pitchFamily="18" charset="0"/>
                      </a:rPr>
                      <m:t>2</m:t>
                    </m:r>
                  </m:oMath>
                </a14:m>
                <a:r>
                  <a:rPr lang="en-GB" sz="1400" dirty="0"/>
                  <a:t> to </a:t>
                </a:r>
                <a14:m>
                  <m:oMath xmlns:m="http://schemas.openxmlformats.org/officeDocument/2006/math">
                    <m:r>
                      <a:rPr lang="en-GB" sz="1400" i="1" dirty="0">
                        <a:latin typeface="Cambria Math" panose="02040503050406030204" pitchFamily="18" charset="0"/>
                      </a:rPr>
                      <m:t>1000</m:t>
                    </m:r>
                  </m:oMath>
                </a14:m>
                <a:endParaRPr lang="en-GB" sz="1400" dirty="0"/>
              </a:p>
            </p:txBody>
          </p:sp>
        </mc:Choice>
        <mc:Fallback xmlns="">
          <p:sp>
            <p:nvSpPr>
              <p:cNvPr id="26" name="TextBox 25">
                <a:extLst>
                  <a:ext uri="{FF2B5EF4-FFF2-40B4-BE49-F238E27FC236}">
                    <a16:creationId xmlns:a16="http://schemas.microsoft.com/office/drawing/2014/main" id="{2CFAFA4F-115C-E044-BBFE-CCA5A2572AC2}"/>
                  </a:ext>
                </a:extLst>
              </p:cNvPr>
              <p:cNvSpPr txBox="1">
                <a:spLocks noRot="1" noChangeAspect="1" noMove="1" noResize="1" noEditPoints="1" noAdjustHandles="1" noChangeArrowheads="1" noChangeShapeType="1" noTextEdit="1"/>
              </p:cNvSpPr>
              <p:nvPr/>
            </p:nvSpPr>
            <p:spPr>
              <a:xfrm>
                <a:off x="2943457" y="3064870"/>
                <a:ext cx="2038955" cy="307777"/>
              </a:xfrm>
              <a:prstGeom prst="rect">
                <a:avLst/>
              </a:prstGeom>
              <a:blipFill>
                <a:blip r:embed="rId11"/>
                <a:stretch>
                  <a:fillRect b="-15385"/>
                </a:stretch>
              </a:blipFill>
            </p:spPr>
            <p:txBody>
              <a:bodyPr/>
              <a:lstStyle/>
              <a:p>
                <a:r>
                  <a:rPr lang="en-GB">
                    <a:noFill/>
                  </a:rPr>
                  <a:t> </a:t>
                </a:r>
              </a:p>
            </p:txBody>
          </p:sp>
        </mc:Fallback>
      </mc:AlternateContent>
      <p:sp>
        <p:nvSpPr>
          <p:cNvPr id="17" name="TextBox 16">
            <a:extLst>
              <a:ext uri="{FF2B5EF4-FFF2-40B4-BE49-F238E27FC236}">
                <a16:creationId xmlns:a16="http://schemas.microsoft.com/office/drawing/2014/main" id="{0F998F6C-7387-A44E-9BD1-E298125708C8}"/>
              </a:ext>
            </a:extLst>
          </p:cNvPr>
          <p:cNvSpPr txBox="1"/>
          <p:nvPr/>
        </p:nvSpPr>
        <p:spPr>
          <a:xfrm>
            <a:off x="10262647" y="3906913"/>
            <a:ext cx="1906254" cy="1477328"/>
          </a:xfrm>
          <a:prstGeom prst="rect">
            <a:avLst/>
          </a:prstGeom>
          <a:noFill/>
        </p:spPr>
        <p:txBody>
          <a:bodyPr wrap="square" rtlCol="0">
            <a:spAutoFit/>
          </a:bodyPr>
          <a:lstStyle/>
          <a:p>
            <a:r>
              <a:rPr lang="en-GB" dirty="0"/>
              <a:t>FOKC does not build histograms, which blow up the representation for LVE-based </a:t>
            </a:r>
            <a:r>
              <a:rPr lang="en-GB" dirty="0" err="1"/>
              <a:t>algs</a:t>
            </a:r>
            <a:r>
              <a:rPr lang="en-GB" dirty="0"/>
              <a:t>.</a:t>
            </a:r>
          </a:p>
        </p:txBody>
      </p:sp>
      <p:sp>
        <p:nvSpPr>
          <p:cNvPr id="21" name="TextBox 20">
            <a:extLst>
              <a:ext uri="{FF2B5EF4-FFF2-40B4-BE49-F238E27FC236}">
                <a16:creationId xmlns:a16="http://schemas.microsoft.com/office/drawing/2014/main" id="{1B82D6AE-24ED-FF43-AD71-A3D6D114209D}"/>
              </a:ext>
            </a:extLst>
          </p:cNvPr>
          <p:cNvSpPr txBox="1"/>
          <p:nvPr/>
        </p:nvSpPr>
        <p:spPr>
          <a:xfrm>
            <a:off x="35463" y="2027455"/>
            <a:ext cx="2244633" cy="1477328"/>
          </a:xfrm>
          <a:prstGeom prst="rect">
            <a:avLst/>
          </a:prstGeom>
          <a:noFill/>
        </p:spPr>
        <p:txBody>
          <a:bodyPr wrap="square" rtlCol="0">
            <a:spAutoFit/>
          </a:bodyPr>
          <a:lstStyle/>
          <a:p>
            <a:r>
              <a:rPr lang="en-GB" dirty="0"/>
              <a:t>FOKC almost invariant w.r.t. domain sizes whereas count conversion hits LVE-based algorithms</a:t>
            </a:r>
          </a:p>
        </p:txBody>
      </p:sp>
      <p:cxnSp>
        <p:nvCxnSpPr>
          <p:cNvPr id="11" name="Straight Arrow Connector 10">
            <a:extLst>
              <a:ext uri="{FF2B5EF4-FFF2-40B4-BE49-F238E27FC236}">
                <a16:creationId xmlns:a16="http://schemas.microsoft.com/office/drawing/2014/main" id="{99FE5B03-7DDB-5B48-93F4-428195F51407}"/>
              </a:ext>
            </a:extLst>
          </p:cNvPr>
          <p:cNvCxnSpPr>
            <a:stCxn id="21" idx="0"/>
          </p:cNvCxnSpPr>
          <p:nvPr/>
        </p:nvCxnSpPr>
        <p:spPr>
          <a:xfrm flipV="1">
            <a:off x="1157780" y="1784223"/>
            <a:ext cx="1033954" cy="24323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B05D2615-00B2-824F-8775-385F98E6C070}"/>
              </a:ext>
            </a:extLst>
          </p:cNvPr>
          <p:cNvCxnSpPr>
            <a:cxnSpLocks/>
            <a:stCxn id="17" idx="1"/>
          </p:cNvCxnSpPr>
          <p:nvPr/>
        </p:nvCxnSpPr>
        <p:spPr>
          <a:xfrm flipH="1" flipV="1">
            <a:off x="9721174" y="4552545"/>
            <a:ext cx="541473" cy="9303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89725106"/>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33C13D-C01B-B840-AFC1-BC838B220475}"/>
              </a:ext>
            </a:extLst>
          </p:cNvPr>
          <p:cNvSpPr>
            <a:spLocks noGrp="1"/>
          </p:cNvSpPr>
          <p:nvPr>
            <p:ph type="title"/>
          </p:nvPr>
        </p:nvSpPr>
        <p:spPr/>
        <p:txBody>
          <a:bodyPr>
            <a:normAutofit/>
          </a:bodyPr>
          <a:lstStyle/>
          <a:p>
            <a:r>
              <a:rPr lang="en-GB" dirty="0"/>
              <a:t>Trade-off Evaluation: Criteria</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CE1B26A9-6BEB-154D-892C-FF179C2F559D}"/>
                  </a:ext>
                </a:extLst>
              </p:cNvPr>
              <p:cNvSpPr>
                <a:spLocks noGrp="1"/>
              </p:cNvSpPr>
              <p:nvPr>
                <p:ph sz="half" idx="1"/>
              </p:nvPr>
            </p:nvSpPr>
            <p:spPr/>
            <p:txBody>
              <a:bodyPr>
                <a:normAutofit/>
              </a:bodyPr>
              <a:lstStyle/>
              <a:p>
                <a:r>
                  <a:rPr lang="en-GB" dirty="0"/>
                  <a:t>For multi-query algorithms</a:t>
                </a:r>
              </a:p>
              <a:p>
                <a:pPr lvl="1"/>
                <a:r>
                  <a:rPr lang="en-GB" dirty="0"/>
                  <a:t>Overhead to set off (model is </a:t>
                </a:r>
                <a:r>
                  <a:rPr lang="en-GB" i="1" dirty="0"/>
                  <a:t>compiled</a:t>
                </a:r>
                <a:r>
                  <a:rPr lang="en-GB" dirty="0"/>
                  <a:t> into a helper structure)</a:t>
                </a:r>
              </a:p>
              <a:p>
                <a:pPr marL="266700" lvl="1" indent="0">
                  <a:buNone/>
                </a:pPr>
                <a:r>
                  <a:rPr lang="en-GB" dirty="0"/>
                  <a:t>vs.</a:t>
                </a:r>
              </a:p>
              <a:p>
                <a:pPr lvl="1"/>
                <a:r>
                  <a:rPr lang="en-GB" dirty="0"/>
                  <a:t>Shorter individual query answering time</a:t>
                </a:r>
              </a:p>
              <a:p>
                <a:r>
                  <a:rPr lang="en-GB" dirty="0"/>
                  <a:t>With </a:t>
                </a:r>
              </a:p>
              <a:p>
                <a:pPr lvl="1"/>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𝑡</m:t>
                        </m:r>
                      </m:e>
                      <m:sub>
                        <m:r>
                          <a:rPr lang="en-GB" i="1" smtClean="0">
                            <a:latin typeface="Cambria Math" panose="02040503050406030204" pitchFamily="18" charset="0"/>
                            <a:ea typeface="Cambria Math" panose="02040503050406030204" pitchFamily="18" charset="0"/>
                          </a:rPr>
                          <m:t>𝑞</m:t>
                        </m:r>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𝑐𝑝𝑙</m:t>
                        </m:r>
                      </m:sub>
                    </m:sSub>
                  </m:oMath>
                </a14:m>
                <a:r>
                  <a:rPr lang="en-GB" dirty="0"/>
                  <a:t> runtime for answering single query with an algorithm that uses compilation</a:t>
                </a:r>
              </a:p>
              <a:p>
                <a:pPr lvl="1"/>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𝑡</m:t>
                        </m:r>
                      </m:e>
                      <m:sub>
                        <m:r>
                          <a:rPr lang="en-GB" i="1" smtClean="0">
                            <a:latin typeface="Cambria Math" panose="02040503050406030204" pitchFamily="18" charset="0"/>
                            <a:ea typeface="Cambria Math" panose="02040503050406030204" pitchFamily="18" charset="0"/>
                          </a:rPr>
                          <m:t>𝑞</m:t>
                        </m:r>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𝑢𝑛𝑐𝑝𝑙</m:t>
                        </m:r>
                      </m:sub>
                    </m:sSub>
                  </m:oMath>
                </a14:m>
                <a:r>
                  <a:rPr lang="en-GB" dirty="0"/>
                  <a:t>runtime for answering single query with an algorithm without compilation</a:t>
                </a:r>
              </a:p>
              <a:p>
                <a:pPr lvl="1"/>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𝑡</m:t>
                        </m:r>
                      </m:e>
                      <m:sub>
                        <m:r>
                          <a:rPr lang="en-GB" i="1" smtClean="0">
                            <a:latin typeface="Cambria Math" panose="02040503050406030204" pitchFamily="18" charset="0"/>
                            <a:ea typeface="Cambria Math" panose="02040503050406030204" pitchFamily="18" charset="0"/>
                          </a:rPr>
                          <m:t>𝑐</m:t>
                        </m:r>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𝑐𝑝𝑙</m:t>
                        </m:r>
                      </m:sub>
                    </m:sSub>
                  </m:oMath>
                </a14:m>
                <a:r>
                  <a:rPr lang="en-GB" dirty="0"/>
                  <a:t> runtime for compilation with an algorithm that uses compilation</a:t>
                </a:r>
              </a:p>
            </p:txBody>
          </p:sp>
        </mc:Choice>
        <mc:Fallback xmlns="">
          <p:sp>
            <p:nvSpPr>
              <p:cNvPr id="3" name="Content Placeholder 2">
                <a:extLst>
                  <a:ext uri="{FF2B5EF4-FFF2-40B4-BE49-F238E27FC236}">
                    <a16:creationId xmlns:a16="http://schemas.microsoft.com/office/drawing/2014/main" id="{CE1B26A9-6BEB-154D-892C-FF179C2F559D}"/>
                  </a:ext>
                </a:extLst>
              </p:cNvPr>
              <p:cNvSpPr>
                <a:spLocks noGrp="1" noRot="1" noChangeAspect="1" noMove="1" noResize="1" noEditPoints="1" noAdjustHandles="1" noChangeArrowheads="1" noChangeShapeType="1" noTextEdit="1"/>
              </p:cNvSpPr>
              <p:nvPr>
                <p:ph sz="half" idx="1"/>
              </p:nvPr>
            </p:nvSpPr>
            <p:spPr>
              <a:blipFill>
                <a:blip r:embed="rId2"/>
                <a:stretch>
                  <a:fillRect l="-3016" t="-2687" r="-3480" b="-268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Content Placeholder 6">
                <a:extLst>
                  <a:ext uri="{FF2B5EF4-FFF2-40B4-BE49-F238E27FC236}">
                    <a16:creationId xmlns:a16="http://schemas.microsoft.com/office/drawing/2014/main" id="{BE668E12-14E5-AF40-8C61-5C72221C8DC4}"/>
                  </a:ext>
                </a:extLst>
              </p:cNvPr>
              <p:cNvSpPr>
                <a:spLocks noGrp="1"/>
              </p:cNvSpPr>
              <p:nvPr>
                <p:ph sz="half" idx="2"/>
              </p:nvPr>
            </p:nvSpPr>
            <p:spPr/>
            <p:txBody>
              <a:bodyPr/>
              <a:lstStyle/>
              <a:p>
                <a:pPr lvl="1"/>
                <a:r>
                  <a:rPr lang="en-GB" dirty="0"/>
                  <a:t>What is the ratio between individual query answering times?</a:t>
                </a:r>
                <a:endParaRPr lang="de-DE" i="1" dirty="0">
                  <a:solidFill>
                    <a:schemeClr val="accent1"/>
                  </a:solidFill>
                  <a:latin typeface="Cambria Math" panose="02040503050406030204" pitchFamily="18" charset="0"/>
                  <a:ea typeface="Cambria Math" panose="02040503050406030204" pitchFamily="18" charset="0"/>
                </a:endParaRPr>
              </a:p>
              <a:p>
                <a:pPr marL="457200" lvl="1" indent="0">
                  <a:buNone/>
                </a:pP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𝛼</m:t>
                      </m:r>
                      <m:r>
                        <a:rPr lang="en-GB" i="1">
                          <a:solidFill>
                            <a:schemeClr val="accent1"/>
                          </a:solidFill>
                          <a:latin typeface="Cambria Math" panose="02040503050406030204" pitchFamily="18" charset="0"/>
                          <a:ea typeface="Cambria Math" panose="02040503050406030204" pitchFamily="18" charset="0"/>
                        </a:rPr>
                        <m:t>=</m:t>
                      </m:r>
                      <m:f>
                        <m:fPr>
                          <m:ctrlPr>
                            <a:rPr lang="en-GB" i="1">
                              <a:solidFill>
                                <a:schemeClr val="accent1"/>
                              </a:solidFill>
                              <a:latin typeface="Cambria Math" panose="02040503050406030204" pitchFamily="18" charset="0"/>
                              <a:ea typeface="Cambria Math" panose="02040503050406030204" pitchFamily="18" charset="0"/>
                            </a:rPr>
                          </m:ctrlPr>
                        </m:fPr>
                        <m:num>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𝑡</m:t>
                              </m:r>
                            </m:e>
                            <m:sub>
                              <m:r>
                                <a:rPr lang="en-GB" i="1">
                                  <a:solidFill>
                                    <a:schemeClr val="accent1"/>
                                  </a:solidFill>
                                  <a:latin typeface="Cambria Math" panose="02040503050406030204" pitchFamily="18" charset="0"/>
                                  <a:ea typeface="Cambria Math" panose="02040503050406030204" pitchFamily="18" charset="0"/>
                                </a:rPr>
                                <m:t>𝑞</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𝑐𝑝𝑙</m:t>
                              </m:r>
                            </m:sub>
                          </m:sSub>
                        </m:num>
                        <m:den>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𝑡</m:t>
                              </m:r>
                            </m:e>
                            <m:sub>
                              <m:r>
                                <a:rPr lang="en-GB" i="1">
                                  <a:solidFill>
                                    <a:schemeClr val="accent1"/>
                                  </a:solidFill>
                                  <a:latin typeface="Cambria Math" panose="02040503050406030204" pitchFamily="18" charset="0"/>
                                  <a:ea typeface="Cambria Math" panose="02040503050406030204" pitchFamily="18" charset="0"/>
                                </a:rPr>
                                <m:t>𝑞</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𝑢𝑛𝑐𝑝𝑙</m:t>
                              </m:r>
                            </m:sub>
                          </m:sSub>
                        </m:den>
                      </m:f>
                    </m:oMath>
                  </m:oMathPara>
                </a14:m>
                <a:endParaRPr lang="en-GB" dirty="0"/>
              </a:p>
              <a:p>
                <a:pPr lvl="1"/>
                <a:r>
                  <a:rPr lang="en-GB" dirty="0"/>
                  <a:t>How many queries does it take to offset the overhead?</a:t>
                </a:r>
              </a:p>
              <a:p>
                <a:pPr marL="457200" lvl="1" indent="0">
                  <a:buNone/>
                </a:pPr>
                <a14:m>
                  <m:oMathPara xmlns:m="http://schemas.openxmlformats.org/officeDocument/2006/math">
                    <m:oMathParaPr>
                      <m:jc m:val="centerGroup"/>
                    </m:oMathParaPr>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𝛽</m:t>
                      </m:r>
                      <m:r>
                        <a:rPr lang="en-GB" i="1">
                          <a:solidFill>
                            <a:schemeClr val="accent1"/>
                          </a:solidFill>
                          <a:latin typeface="Cambria Math" panose="02040503050406030204" pitchFamily="18" charset="0"/>
                          <a:ea typeface="Cambria Math" panose="02040503050406030204" pitchFamily="18" charset="0"/>
                        </a:rPr>
                        <m:t>=</m:t>
                      </m:r>
                      <m:f>
                        <m:fPr>
                          <m:ctrlPr>
                            <a:rPr lang="en-GB" i="1">
                              <a:solidFill>
                                <a:schemeClr val="accent1"/>
                              </a:solidFill>
                              <a:latin typeface="Cambria Math" panose="02040503050406030204" pitchFamily="18" charset="0"/>
                              <a:ea typeface="Cambria Math" panose="02040503050406030204" pitchFamily="18" charset="0"/>
                            </a:rPr>
                          </m:ctrlPr>
                        </m:fPr>
                        <m:num>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𝑡</m:t>
                              </m:r>
                            </m:e>
                            <m:sub>
                              <m:r>
                                <a:rPr lang="en-GB" i="1">
                                  <a:solidFill>
                                    <a:schemeClr val="accent1"/>
                                  </a:solidFill>
                                  <a:latin typeface="Cambria Math" panose="02040503050406030204" pitchFamily="18" charset="0"/>
                                  <a:ea typeface="Cambria Math" panose="02040503050406030204" pitchFamily="18" charset="0"/>
                                </a:rPr>
                                <m:t>𝑐</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𝑐𝑝𝑙</m:t>
                              </m:r>
                            </m:sub>
                          </m:sSub>
                        </m:num>
                        <m:den>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𝑡</m:t>
                              </m:r>
                            </m:e>
                            <m:sub>
                              <m:r>
                                <a:rPr lang="en-GB" i="1">
                                  <a:solidFill>
                                    <a:schemeClr val="accent1"/>
                                  </a:solidFill>
                                  <a:latin typeface="Cambria Math" panose="02040503050406030204" pitchFamily="18" charset="0"/>
                                  <a:ea typeface="Cambria Math" panose="02040503050406030204" pitchFamily="18" charset="0"/>
                                </a:rPr>
                                <m:t>𝑞</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𝑢𝑛𝑐𝑝𝑙</m:t>
                              </m:r>
                            </m:sub>
                          </m:sSub>
                          <m:r>
                            <a:rPr lang="en-GB" i="1">
                              <a:solidFill>
                                <a:schemeClr val="accent1"/>
                              </a:solidFill>
                              <a:latin typeface="Cambria Math" panose="02040503050406030204" pitchFamily="18" charset="0"/>
                              <a:ea typeface="Cambria Math" panose="02040503050406030204" pitchFamily="18" charset="0"/>
                            </a:rPr>
                            <m:t>−</m:t>
                          </m:r>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𝑡</m:t>
                              </m:r>
                            </m:e>
                            <m:sub>
                              <m:r>
                                <a:rPr lang="en-GB" i="1">
                                  <a:solidFill>
                                    <a:schemeClr val="accent1"/>
                                  </a:solidFill>
                                  <a:latin typeface="Cambria Math" panose="02040503050406030204" pitchFamily="18" charset="0"/>
                                  <a:ea typeface="Cambria Math" panose="02040503050406030204" pitchFamily="18" charset="0"/>
                                </a:rPr>
                                <m:t>𝑞</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𝑐𝑝𝑙</m:t>
                              </m:r>
                            </m:sub>
                          </m:sSub>
                        </m:den>
                      </m:f>
                    </m:oMath>
                  </m:oMathPara>
                </a14:m>
                <a:endParaRPr lang="en-GB" dirty="0">
                  <a:ea typeface="Cambria Math" panose="02040503050406030204" pitchFamily="18" charset="0"/>
                </a:endParaRPr>
              </a:p>
              <a:p>
                <a:pPr lvl="2"/>
                <a:r>
                  <a:rPr lang="en-GB" dirty="0">
                    <a:ea typeface="Cambria Math" panose="02040503050406030204" pitchFamily="18" charset="0"/>
                  </a:rPr>
                  <a:t>Makes only sense if </a:t>
                </a:r>
                <a14:m>
                  <m:oMath xmlns:m="http://schemas.openxmlformats.org/officeDocument/2006/math">
                    <m:r>
                      <a:rPr lang="en-GB" i="1">
                        <a:latin typeface="Cambria Math" panose="02040503050406030204" pitchFamily="18" charset="0"/>
                        <a:ea typeface="Cambria Math" panose="02040503050406030204" pitchFamily="18" charset="0"/>
                      </a:rPr>
                      <m:t>𝛼</m:t>
                    </m:r>
                    <m:r>
                      <a:rPr lang="en-GB" i="1">
                        <a:latin typeface="Cambria Math" panose="02040503050406030204" pitchFamily="18" charset="0"/>
                        <a:ea typeface="Cambria Math" panose="02040503050406030204" pitchFamily="18" charset="0"/>
                      </a:rPr>
                      <m:t>&gt;1</m:t>
                    </m:r>
                  </m:oMath>
                </a14:m>
                <a:endParaRPr lang="en-GB" dirty="0">
                  <a:ea typeface="Cambria Math" panose="02040503050406030204" pitchFamily="18" charset="0"/>
                </a:endParaRPr>
              </a:p>
              <a:p>
                <a:endParaRPr lang="en-GB" dirty="0"/>
              </a:p>
            </p:txBody>
          </p:sp>
        </mc:Choice>
        <mc:Fallback xmlns="">
          <p:sp>
            <p:nvSpPr>
              <p:cNvPr id="7" name="Content Placeholder 6">
                <a:extLst>
                  <a:ext uri="{FF2B5EF4-FFF2-40B4-BE49-F238E27FC236}">
                    <a16:creationId xmlns:a16="http://schemas.microsoft.com/office/drawing/2014/main" id="{BE668E12-14E5-AF40-8C61-5C72221C8DC4}"/>
                  </a:ext>
                </a:extLst>
              </p:cNvPr>
              <p:cNvSpPr>
                <a:spLocks noGrp="1" noRot="1" noChangeAspect="1" noMove="1" noResize="1" noEditPoints="1" noAdjustHandles="1" noChangeArrowheads="1" noChangeShapeType="1" noTextEdit="1"/>
              </p:cNvSpPr>
              <p:nvPr>
                <p:ph sz="half" idx="2"/>
              </p:nvPr>
            </p:nvSpPr>
            <p:spPr>
              <a:blipFill>
                <a:blip r:embed="rId3"/>
                <a:stretch>
                  <a:fillRect t="-2687" r="-2273"/>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8F95A2D8-0A72-A245-B889-100858ED0BF2}"/>
              </a:ext>
            </a:extLst>
          </p:cNvPr>
          <p:cNvSpPr>
            <a:spLocks noGrp="1"/>
          </p:cNvSpPr>
          <p:nvPr>
            <p:ph type="dt" sz="half" idx="10"/>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8AA5F557-BDC8-854D-93FA-8174AE15E0DC}"/>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EF6CA25C-8940-AF4C-8729-A890052C8F55}"/>
              </a:ext>
            </a:extLst>
          </p:cNvPr>
          <p:cNvSpPr>
            <a:spLocks noGrp="1"/>
          </p:cNvSpPr>
          <p:nvPr>
            <p:ph type="sldNum" sz="quarter" idx="4"/>
          </p:nvPr>
        </p:nvSpPr>
        <p:spPr/>
        <p:txBody>
          <a:bodyPr/>
          <a:lstStyle/>
          <a:p>
            <a:fld id="{67C9959E-8E6B-B04C-9955-EA096F41CA7A}" type="slidenum">
              <a:rPr lang="en-GB" smtClean="0"/>
              <a:t>116</a:t>
            </a:fld>
            <a:endParaRPr lang="en-GB"/>
          </a:p>
        </p:txBody>
      </p:sp>
    </p:spTree>
    <p:extLst>
      <p:ext uri="{BB962C8B-B14F-4D97-AF65-F5344CB8AC3E}">
        <p14:creationId xmlns:p14="http://schemas.microsoft.com/office/powerpoint/2010/main" val="3747845982"/>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8960E1-F8C6-4845-BEDA-601618D85029}"/>
              </a:ext>
            </a:extLst>
          </p:cNvPr>
          <p:cNvSpPr>
            <a:spLocks noGrp="1"/>
          </p:cNvSpPr>
          <p:nvPr>
            <p:ph type="title"/>
          </p:nvPr>
        </p:nvSpPr>
        <p:spPr/>
        <p:txBody>
          <a:bodyPr/>
          <a:lstStyle/>
          <a:p>
            <a:r>
              <a:rPr lang="en-GB" dirty="0"/>
              <a:t>Trade-off</a:t>
            </a:r>
          </a:p>
        </p:txBody>
      </p:sp>
      <p:sp>
        <p:nvSpPr>
          <p:cNvPr id="5" name="Date Placeholder 4">
            <a:extLst>
              <a:ext uri="{FF2B5EF4-FFF2-40B4-BE49-F238E27FC236}">
                <a16:creationId xmlns:a16="http://schemas.microsoft.com/office/drawing/2014/main" id="{CEBB1A46-DB23-F246-A7EE-F7EAAEDA1172}"/>
              </a:ext>
            </a:extLst>
          </p:cNvPr>
          <p:cNvSpPr>
            <a:spLocks noGrp="1"/>
          </p:cNvSpPr>
          <p:nvPr>
            <p:ph type="dt" sz="half" idx="2"/>
          </p:nvPr>
        </p:nvSpPr>
        <p:spPr/>
        <p:txBody>
          <a:bodyPr/>
          <a:lstStyle/>
          <a:p>
            <a:r>
              <a:rPr lang="en-GB"/>
              <a:t>Exact Inference: FOKC</a:t>
            </a:r>
            <a:endParaRPr lang="en-US" dirty="0"/>
          </a:p>
        </p:txBody>
      </p:sp>
      <p:sp>
        <p:nvSpPr>
          <p:cNvPr id="7" name="Footer Placeholder 6">
            <a:extLst>
              <a:ext uri="{FF2B5EF4-FFF2-40B4-BE49-F238E27FC236}">
                <a16:creationId xmlns:a16="http://schemas.microsoft.com/office/drawing/2014/main" id="{B6BD4CC1-A23B-0B43-9AE7-776DD9340604}"/>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15675B10-E744-6F4A-9957-3FCBAA26167C}"/>
              </a:ext>
            </a:extLst>
          </p:cNvPr>
          <p:cNvSpPr>
            <a:spLocks noGrp="1"/>
          </p:cNvSpPr>
          <p:nvPr>
            <p:ph type="sldNum" sz="quarter" idx="4"/>
          </p:nvPr>
        </p:nvSpPr>
        <p:spPr/>
        <p:txBody>
          <a:bodyPr/>
          <a:lstStyle/>
          <a:p>
            <a:fld id="{67C9959E-8E6B-B04C-9955-EA096F41CA7A}" type="slidenum">
              <a:rPr lang="en-GB" smtClean="0"/>
              <a:t>117</a:t>
            </a:fld>
            <a:endParaRPr lang="en-GB"/>
          </a:p>
        </p:txBody>
      </p:sp>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4472E4D7-0947-BE4F-8BCE-D5E219262765}"/>
                  </a:ext>
                </a:extLst>
              </p:cNvPr>
              <p:cNvSpPr txBox="1"/>
              <p:nvPr/>
            </p:nvSpPr>
            <p:spPr>
              <a:xfrm>
                <a:off x="4866711" y="6180752"/>
                <a:ext cx="2561086" cy="540725"/>
              </a:xfrm>
              <a:prstGeom prst="rect">
                <a:avLst/>
              </a:prstGeom>
              <a:noFill/>
            </p:spPr>
            <p:txBody>
              <a:bodyPr wrap="none" rtlCol="0">
                <a:spAutoFit/>
              </a:bodyPr>
              <a:lstStyle/>
              <a:p>
                <a:pPr algn="ctr"/>
                <a:endParaRPr lang="en-GB" sz="1400" dirty="0"/>
              </a:p>
              <a:p>
                <a:pPr algn="ctr"/>
                <a:r>
                  <a:rPr lang="en-GB" sz="1400" dirty="0"/>
                  <a:t>Default: </a:t>
                </a:r>
                <a14:m>
                  <m:oMath xmlns:m="http://schemas.openxmlformats.org/officeDocument/2006/math">
                    <m:sSub>
                      <m:sSubPr>
                        <m:ctrlPr>
                          <a:rPr lang="de-DE" sz="1400" i="1" dirty="0">
                            <a:latin typeface="Cambria Math" panose="02040503050406030204" pitchFamily="18" charset="0"/>
                          </a:rPr>
                        </m:ctrlPr>
                      </m:sSubPr>
                      <m:e>
                        <m:r>
                          <a:rPr lang="de-DE" sz="1400" i="1" dirty="0">
                            <a:latin typeface="Cambria Math" panose="02040503050406030204" pitchFamily="18" charset="0"/>
                          </a:rPr>
                          <m:t>𝑛</m:t>
                        </m:r>
                      </m:e>
                      <m:sub>
                        <m:r>
                          <a:rPr lang="de-DE" sz="1400" i="1" dirty="0">
                            <a:latin typeface="Cambria Math" panose="02040503050406030204" pitchFamily="18" charset="0"/>
                          </a:rPr>
                          <m:t>𝐽</m:t>
                        </m:r>
                      </m:sub>
                    </m:sSub>
                    <m:r>
                      <a:rPr lang="de-DE" sz="1400" i="1" dirty="0">
                        <a:latin typeface="Cambria Math" panose="02040503050406030204" pitchFamily="18" charset="0"/>
                      </a:rPr>
                      <m:t>=3,</m:t>
                    </m:r>
                    <m:sSub>
                      <m:sSubPr>
                        <m:ctrlPr>
                          <a:rPr lang="de-DE" sz="1400" i="1" dirty="0">
                            <a:latin typeface="Cambria Math" panose="02040503050406030204" pitchFamily="18" charset="0"/>
                          </a:rPr>
                        </m:ctrlPr>
                      </m:sSubPr>
                      <m:e>
                        <m:r>
                          <a:rPr lang="de-DE" sz="1400" i="1" dirty="0">
                            <a:latin typeface="Cambria Math" panose="02040503050406030204" pitchFamily="18" charset="0"/>
                          </a:rPr>
                          <m:t>𝑤</m:t>
                        </m:r>
                      </m:e>
                      <m:sub>
                        <m:r>
                          <a:rPr lang="de-DE" sz="1400" i="1" dirty="0">
                            <a:latin typeface="Cambria Math" panose="02040503050406030204" pitchFamily="18" charset="0"/>
                          </a:rPr>
                          <m:t>𝑔</m:t>
                        </m:r>
                      </m:sub>
                    </m:sSub>
                    <m:r>
                      <a:rPr lang="de-DE" sz="1400" i="1" dirty="0">
                        <a:latin typeface="Cambria Math" panose="02040503050406030204" pitchFamily="18" charset="0"/>
                      </a:rPr>
                      <m:t>=3, </m:t>
                    </m:r>
                    <m:sSub>
                      <m:sSubPr>
                        <m:ctrlPr>
                          <a:rPr lang="de-DE" sz="1400" i="1" dirty="0">
                            <a:latin typeface="Cambria Math" panose="02040503050406030204" pitchFamily="18" charset="0"/>
                          </a:rPr>
                        </m:ctrlPr>
                      </m:sSubPr>
                      <m:e>
                        <m:r>
                          <a:rPr lang="de-DE" sz="1400" i="1" dirty="0">
                            <a:latin typeface="Cambria Math" panose="02040503050406030204" pitchFamily="18" charset="0"/>
                          </a:rPr>
                          <m:t>𝑤</m:t>
                        </m:r>
                      </m:e>
                      <m:sub>
                        <m:r>
                          <a:rPr lang="de-DE" sz="1400" i="1" dirty="0">
                            <a:latin typeface="Cambria Math" panose="02040503050406030204" pitchFamily="18" charset="0"/>
                          </a:rPr>
                          <m:t>#</m:t>
                        </m:r>
                      </m:sub>
                    </m:sSub>
                    <m:r>
                      <a:rPr lang="de-DE" sz="1400" i="1" dirty="0">
                        <a:latin typeface="Cambria Math" panose="02040503050406030204" pitchFamily="18" charset="0"/>
                      </a:rPr>
                      <m:t>=1</m:t>
                    </m:r>
                  </m:oMath>
                </a14:m>
                <a:endParaRPr lang="en-GB" sz="1400" i="1" dirty="0"/>
              </a:p>
            </p:txBody>
          </p:sp>
        </mc:Choice>
        <mc:Fallback xmlns="">
          <p:sp>
            <p:nvSpPr>
              <p:cNvPr id="9" name="TextBox 8">
                <a:extLst>
                  <a:ext uri="{FF2B5EF4-FFF2-40B4-BE49-F238E27FC236}">
                    <a16:creationId xmlns:a16="http://schemas.microsoft.com/office/drawing/2014/main" id="{4472E4D7-0947-BE4F-8BCE-D5E219262765}"/>
                  </a:ext>
                </a:extLst>
              </p:cNvPr>
              <p:cNvSpPr txBox="1">
                <a:spLocks noRot="1" noChangeAspect="1" noMove="1" noResize="1" noEditPoints="1" noAdjustHandles="1" noChangeArrowheads="1" noChangeShapeType="1" noTextEdit="1"/>
              </p:cNvSpPr>
              <p:nvPr/>
            </p:nvSpPr>
            <p:spPr>
              <a:xfrm>
                <a:off x="4866711" y="6180752"/>
                <a:ext cx="2561086" cy="540725"/>
              </a:xfrm>
              <a:prstGeom prst="rect">
                <a:avLst/>
              </a:prstGeom>
              <a:blipFill>
                <a:blip r:embed="rId2"/>
                <a:stretch>
                  <a:fillRect b="-6977"/>
                </a:stretch>
              </a:blipFill>
            </p:spPr>
            <p:txBody>
              <a:bodyPr/>
              <a:lstStyle/>
              <a:p>
                <a:r>
                  <a:rPr lang="en-GB">
                    <a:noFill/>
                  </a:rPr>
                  <a:t> </a:t>
                </a:r>
              </a:p>
            </p:txBody>
          </p:sp>
        </mc:Fallback>
      </mc:AlternateContent>
      <p:pic>
        <p:nvPicPr>
          <p:cNvPr id="6" name="Picture 5">
            <a:extLst>
              <a:ext uri="{FF2B5EF4-FFF2-40B4-BE49-F238E27FC236}">
                <a16:creationId xmlns:a16="http://schemas.microsoft.com/office/drawing/2014/main" id="{16742E13-98F6-2146-ACC1-E5963FC2477C}"/>
              </a:ext>
            </a:extLst>
          </p:cNvPr>
          <p:cNvPicPr>
            <a:picLocks noChangeAspect="1"/>
          </p:cNvPicPr>
          <p:nvPr/>
        </p:nvPicPr>
        <p:blipFill>
          <a:blip r:embed="rId3"/>
          <a:stretch>
            <a:fillRect/>
          </a:stretch>
        </p:blipFill>
        <p:spPr>
          <a:xfrm>
            <a:off x="6787518" y="900053"/>
            <a:ext cx="3402857" cy="2160000"/>
          </a:xfrm>
          <a:prstGeom prst="rect">
            <a:avLst/>
          </a:prstGeom>
        </p:spPr>
      </p:pic>
      <p:pic>
        <p:nvPicPr>
          <p:cNvPr id="11" name="Picture 10">
            <a:extLst>
              <a:ext uri="{FF2B5EF4-FFF2-40B4-BE49-F238E27FC236}">
                <a16:creationId xmlns:a16="http://schemas.microsoft.com/office/drawing/2014/main" id="{8BA365E4-6256-CA4D-9158-CC74C2C6F444}"/>
              </a:ext>
            </a:extLst>
          </p:cNvPr>
          <p:cNvPicPr>
            <a:picLocks noChangeAspect="1"/>
          </p:cNvPicPr>
          <p:nvPr/>
        </p:nvPicPr>
        <p:blipFill>
          <a:blip r:embed="rId4"/>
          <a:stretch>
            <a:fillRect/>
          </a:stretch>
        </p:blipFill>
        <p:spPr>
          <a:xfrm>
            <a:off x="2261506" y="3568018"/>
            <a:ext cx="3402857" cy="2160000"/>
          </a:xfrm>
          <a:prstGeom prst="rect">
            <a:avLst/>
          </a:prstGeom>
        </p:spPr>
      </p:pic>
      <p:pic>
        <p:nvPicPr>
          <p:cNvPr id="18" name="Picture 17">
            <a:extLst>
              <a:ext uri="{FF2B5EF4-FFF2-40B4-BE49-F238E27FC236}">
                <a16:creationId xmlns:a16="http://schemas.microsoft.com/office/drawing/2014/main" id="{89D2B243-3075-FB47-82A8-C4C3A7C96DF6}"/>
              </a:ext>
            </a:extLst>
          </p:cNvPr>
          <p:cNvPicPr>
            <a:picLocks noChangeAspect="1"/>
          </p:cNvPicPr>
          <p:nvPr/>
        </p:nvPicPr>
        <p:blipFill>
          <a:blip r:embed="rId5"/>
          <a:stretch>
            <a:fillRect/>
          </a:stretch>
        </p:blipFill>
        <p:spPr>
          <a:xfrm>
            <a:off x="2261503" y="900053"/>
            <a:ext cx="3402857" cy="2160000"/>
          </a:xfrm>
          <a:prstGeom prst="rect">
            <a:avLst/>
          </a:prstGeom>
        </p:spPr>
      </p:pic>
      <p:pic>
        <p:nvPicPr>
          <p:cNvPr id="20" name="Picture 19">
            <a:extLst>
              <a:ext uri="{FF2B5EF4-FFF2-40B4-BE49-F238E27FC236}">
                <a16:creationId xmlns:a16="http://schemas.microsoft.com/office/drawing/2014/main" id="{241722CC-414F-9E43-BF6E-2B44A8277EB5}"/>
              </a:ext>
            </a:extLst>
          </p:cNvPr>
          <p:cNvPicPr>
            <a:picLocks noChangeAspect="1"/>
          </p:cNvPicPr>
          <p:nvPr/>
        </p:nvPicPr>
        <p:blipFill>
          <a:blip r:embed="rId6"/>
          <a:stretch>
            <a:fillRect/>
          </a:stretch>
        </p:blipFill>
        <p:spPr>
          <a:xfrm>
            <a:off x="6787518" y="3568018"/>
            <a:ext cx="3402857" cy="2160000"/>
          </a:xfrm>
          <a:prstGeom prst="rect">
            <a:avLst/>
          </a:prstGeom>
        </p:spPr>
      </p:pic>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94336EB8-057C-024E-8CB4-48020885E3DF}"/>
                  </a:ext>
                </a:extLst>
              </p:cNvPr>
              <p:cNvSpPr txBox="1"/>
              <p:nvPr/>
            </p:nvSpPr>
            <p:spPr>
              <a:xfrm>
                <a:off x="7538433" y="3064870"/>
                <a:ext cx="1901033" cy="322909"/>
              </a:xfrm>
              <a:prstGeom prst="rect">
                <a:avLst/>
              </a:prstGeom>
              <a:noFill/>
            </p:spPr>
            <p:txBody>
              <a:bodyPr wrap="none" rtlCol="0">
                <a:spAutoFit/>
              </a:bodyPr>
              <a:lstStyle/>
              <a:p>
                <a:pPr algn="ctr"/>
                <a14:m>
                  <m:oMath xmlns:m="http://schemas.openxmlformats.org/officeDocument/2006/math">
                    <m:sSub>
                      <m:sSubPr>
                        <m:ctrlPr>
                          <a:rPr lang="de-DE" sz="1400" i="1" dirty="0">
                            <a:latin typeface="Cambria Math" panose="02040503050406030204" pitchFamily="18" charset="0"/>
                          </a:rPr>
                        </m:ctrlPr>
                      </m:sSubPr>
                      <m:e>
                        <m:r>
                          <a:rPr lang="en-GB" sz="1400" i="1" dirty="0">
                            <a:latin typeface="Cambria Math" panose="02040503050406030204" pitchFamily="18" charset="0"/>
                          </a:rPr>
                          <m:t>𝑛</m:t>
                        </m:r>
                      </m:e>
                      <m:sub>
                        <m:r>
                          <a:rPr lang="de-DE" sz="1400" i="1" dirty="0">
                            <a:latin typeface="Cambria Math" panose="02040503050406030204" pitchFamily="18" charset="0"/>
                          </a:rPr>
                          <m:t>𝐽</m:t>
                        </m:r>
                      </m:sub>
                    </m:sSub>
                  </m:oMath>
                </a14:m>
                <a:r>
                  <a:rPr lang="en-GB" sz="1400" dirty="0"/>
                  <a:t> ranging from </a:t>
                </a:r>
                <a14:m>
                  <m:oMath xmlns:m="http://schemas.openxmlformats.org/officeDocument/2006/math">
                    <m:r>
                      <a:rPr lang="en-GB" sz="1400" i="1" dirty="0">
                        <a:latin typeface="Cambria Math" panose="02040503050406030204" pitchFamily="18" charset="0"/>
                      </a:rPr>
                      <m:t>2</m:t>
                    </m:r>
                  </m:oMath>
                </a14:m>
                <a:r>
                  <a:rPr lang="en-GB" sz="1400" dirty="0"/>
                  <a:t> to </a:t>
                </a:r>
                <a14:m>
                  <m:oMath xmlns:m="http://schemas.openxmlformats.org/officeDocument/2006/math">
                    <m:r>
                      <a:rPr lang="de-DE" sz="1400" i="1" dirty="0">
                        <a:latin typeface="Cambria Math" panose="02040503050406030204" pitchFamily="18" charset="0"/>
                      </a:rPr>
                      <m:t>11</m:t>
                    </m:r>
                  </m:oMath>
                </a14:m>
                <a:endParaRPr lang="en-GB" sz="1400" dirty="0"/>
              </a:p>
            </p:txBody>
          </p:sp>
        </mc:Choice>
        <mc:Fallback xmlns="">
          <p:sp>
            <p:nvSpPr>
              <p:cNvPr id="25" name="TextBox 24">
                <a:extLst>
                  <a:ext uri="{FF2B5EF4-FFF2-40B4-BE49-F238E27FC236}">
                    <a16:creationId xmlns:a16="http://schemas.microsoft.com/office/drawing/2014/main" id="{94336EB8-057C-024E-8CB4-48020885E3DF}"/>
                  </a:ext>
                </a:extLst>
              </p:cNvPr>
              <p:cNvSpPr txBox="1">
                <a:spLocks noRot="1" noChangeAspect="1" noMove="1" noResize="1" noEditPoints="1" noAdjustHandles="1" noChangeArrowheads="1" noChangeShapeType="1" noTextEdit="1"/>
              </p:cNvSpPr>
              <p:nvPr/>
            </p:nvSpPr>
            <p:spPr>
              <a:xfrm>
                <a:off x="7538433" y="3064870"/>
                <a:ext cx="1901033" cy="322909"/>
              </a:xfrm>
              <a:prstGeom prst="rect">
                <a:avLst/>
              </a:prstGeom>
              <a:blipFill>
                <a:blip r:embed="rId7"/>
                <a:stretch>
                  <a:fillRect b="-1111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A34B5F29-67ED-BD42-B7EB-9452AE72308F}"/>
                  </a:ext>
                </a:extLst>
              </p:cNvPr>
              <p:cNvSpPr txBox="1"/>
              <p:nvPr/>
            </p:nvSpPr>
            <p:spPr>
              <a:xfrm>
                <a:off x="7563248" y="5725578"/>
                <a:ext cx="1851404" cy="307777"/>
              </a:xfrm>
              <a:prstGeom prst="rect">
                <a:avLst/>
              </a:prstGeom>
              <a:noFill/>
            </p:spPr>
            <p:txBody>
              <a:bodyPr wrap="none" rtlCol="0">
                <a:spAutoFit/>
              </a:bodyPr>
              <a:lstStyle/>
              <a:p>
                <a:pPr algn="ctr"/>
                <a14:m>
                  <m:oMath xmlns:m="http://schemas.openxmlformats.org/officeDocument/2006/math">
                    <m:sSub>
                      <m:sSubPr>
                        <m:ctrlPr>
                          <a:rPr lang="de-DE" sz="1400" i="1" dirty="0">
                            <a:latin typeface="Cambria Math" panose="02040503050406030204" pitchFamily="18" charset="0"/>
                          </a:rPr>
                        </m:ctrlPr>
                      </m:sSubPr>
                      <m:e>
                        <m:r>
                          <a:rPr lang="de-DE" sz="1400" i="1" dirty="0">
                            <a:latin typeface="Cambria Math" panose="02040503050406030204" pitchFamily="18" charset="0"/>
                          </a:rPr>
                          <m:t>𝑤</m:t>
                        </m:r>
                      </m:e>
                      <m:sub>
                        <m:r>
                          <a:rPr lang="de-DE" sz="1400" i="1" dirty="0">
                            <a:latin typeface="Cambria Math" panose="02040503050406030204" pitchFamily="18" charset="0"/>
                          </a:rPr>
                          <m:t>#</m:t>
                        </m:r>
                      </m:sub>
                    </m:sSub>
                  </m:oMath>
                </a14:m>
                <a:r>
                  <a:rPr lang="en-GB" sz="1400" dirty="0"/>
                  <a:t> ranging from </a:t>
                </a:r>
                <a14:m>
                  <m:oMath xmlns:m="http://schemas.openxmlformats.org/officeDocument/2006/math">
                    <m:r>
                      <a:rPr lang="de-DE" sz="1400" i="1" dirty="0">
                        <a:latin typeface="Cambria Math" panose="02040503050406030204" pitchFamily="18" charset="0"/>
                      </a:rPr>
                      <m:t>0</m:t>
                    </m:r>
                  </m:oMath>
                </a14:m>
                <a:r>
                  <a:rPr lang="en-GB" sz="1400" dirty="0"/>
                  <a:t> to </a:t>
                </a:r>
                <a14:m>
                  <m:oMath xmlns:m="http://schemas.openxmlformats.org/officeDocument/2006/math">
                    <m:r>
                      <a:rPr lang="de-DE" sz="1400" i="1" dirty="0">
                        <a:latin typeface="Cambria Math" panose="02040503050406030204" pitchFamily="18" charset="0"/>
                      </a:rPr>
                      <m:t>9</m:t>
                    </m:r>
                  </m:oMath>
                </a14:m>
                <a:endParaRPr lang="en-GB" sz="1400" dirty="0"/>
              </a:p>
            </p:txBody>
          </p:sp>
        </mc:Choice>
        <mc:Fallback xmlns="">
          <p:sp>
            <p:nvSpPr>
              <p:cNvPr id="26" name="TextBox 25">
                <a:extLst>
                  <a:ext uri="{FF2B5EF4-FFF2-40B4-BE49-F238E27FC236}">
                    <a16:creationId xmlns:a16="http://schemas.microsoft.com/office/drawing/2014/main" id="{A34B5F29-67ED-BD42-B7EB-9452AE72308F}"/>
                  </a:ext>
                </a:extLst>
              </p:cNvPr>
              <p:cNvSpPr txBox="1">
                <a:spLocks noRot="1" noChangeAspect="1" noMove="1" noResize="1" noEditPoints="1" noAdjustHandles="1" noChangeArrowheads="1" noChangeShapeType="1" noTextEdit="1"/>
              </p:cNvSpPr>
              <p:nvPr/>
            </p:nvSpPr>
            <p:spPr>
              <a:xfrm>
                <a:off x="7563248" y="5725578"/>
                <a:ext cx="1851404" cy="307777"/>
              </a:xfrm>
              <a:prstGeom prst="rect">
                <a:avLst/>
              </a:prstGeom>
              <a:blipFill>
                <a:blip r:embed="rId8"/>
                <a:stretch>
                  <a:fillRect t="-4000" b="-2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A5EF8A55-62CE-0B49-89FC-41043F290F75}"/>
                  </a:ext>
                </a:extLst>
              </p:cNvPr>
              <p:cNvSpPr txBox="1"/>
              <p:nvPr/>
            </p:nvSpPr>
            <p:spPr>
              <a:xfrm>
                <a:off x="2990584" y="5725577"/>
                <a:ext cx="1944700" cy="325282"/>
              </a:xfrm>
              <a:prstGeom prst="rect">
                <a:avLst/>
              </a:prstGeom>
              <a:noFill/>
            </p:spPr>
            <p:txBody>
              <a:bodyPr wrap="none" rtlCol="0">
                <a:spAutoFit/>
              </a:bodyPr>
              <a:lstStyle/>
              <a:p>
                <a:pPr algn="ctr"/>
                <a14:m>
                  <m:oMath xmlns:m="http://schemas.openxmlformats.org/officeDocument/2006/math">
                    <m:sSub>
                      <m:sSubPr>
                        <m:ctrlPr>
                          <a:rPr lang="de-DE" sz="1400" i="1" dirty="0">
                            <a:latin typeface="Cambria Math" panose="02040503050406030204" pitchFamily="18" charset="0"/>
                          </a:rPr>
                        </m:ctrlPr>
                      </m:sSubPr>
                      <m:e>
                        <m:r>
                          <a:rPr lang="de-DE" sz="1400" i="1" dirty="0">
                            <a:latin typeface="Cambria Math" panose="02040503050406030204" pitchFamily="18" charset="0"/>
                          </a:rPr>
                          <m:t>𝑤</m:t>
                        </m:r>
                      </m:e>
                      <m:sub>
                        <m:r>
                          <a:rPr lang="de-DE" sz="1400" i="1" dirty="0">
                            <a:latin typeface="Cambria Math" panose="02040503050406030204" pitchFamily="18" charset="0"/>
                          </a:rPr>
                          <m:t>𝑔</m:t>
                        </m:r>
                      </m:sub>
                    </m:sSub>
                  </m:oMath>
                </a14:m>
                <a:r>
                  <a:rPr lang="en-GB" sz="1400" dirty="0"/>
                  <a:t> ranging from </a:t>
                </a:r>
                <a14:m>
                  <m:oMath xmlns:m="http://schemas.openxmlformats.org/officeDocument/2006/math">
                    <m:r>
                      <a:rPr lang="de-DE" sz="1400" i="1" dirty="0">
                        <a:latin typeface="Cambria Math" panose="02040503050406030204" pitchFamily="18" charset="0"/>
                      </a:rPr>
                      <m:t>2</m:t>
                    </m:r>
                  </m:oMath>
                </a14:m>
                <a:r>
                  <a:rPr lang="en-GB" sz="1400" dirty="0"/>
                  <a:t> to </a:t>
                </a:r>
                <a14:m>
                  <m:oMath xmlns:m="http://schemas.openxmlformats.org/officeDocument/2006/math">
                    <m:r>
                      <a:rPr lang="de-DE" sz="1400" i="1" dirty="0">
                        <a:latin typeface="Cambria Math" panose="02040503050406030204" pitchFamily="18" charset="0"/>
                      </a:rPr>
                      <m:t>11</m:t>
                    </m:r>
                  </m:oMath>
                </a14:m>
                <a:endParaRPr lang="en-GB" sz="1400" dirty="0"/>
              </a:p>
            </p:txBody>
          </p:sp>
        </mc:Choice>
        <mc:Fallback xmlns="">
          <p:sp>
            <p:nvSpPr>
              <p:cNvPr id="27" name="TextBox 26">
                <a:extLst>
                  <a:ext uri="{FF2B5EF4-FFF2-40B4-BE49-F238E27FC236}">
                    <a16:creationId xmlns:a16="http://schemas.microsoft.com/office/drawing/2014/main" id="{A5EF8A55-62CE-0B49-89FC-41043F290F75}"/>
                  </a:ext>
                </a:extLst>
              </p:cNvPr>
              <p:cNvSpPr txBox="1">
                <a:spLocks noRot="1" noChangeAspect="1" noMove="1" noResize="1" noEditPoints="1" noAdjustHandles="1" noChangeArrowheads="1" noChangeShapeType="1" noTextEdit="1"/>
              </p:cNvSpPr>
              <p:nvPr/>
            </p:nvSpPr>
            <p:spPr>
              <a:xfrm>
                <a:off x="2990584" y="5725577"/>
                <a:ext cx="1944700" cy="325282"/>
              </a:xfrm>
              <a:prstGeom prst="rect">
                <a:avLst/>
              </a:prstGeom>
              <a:blipFill>
                <a:blip r:embed="rId9"/>
                <a:stretch>
                  <a:fillRect t="-3846" b="-1538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FE989BC6-B71B-954B-AE6B-F35CB1B0C9F7}"/>
                  </a:ext>
                </a:extLst>
              </p:cNvPr>
              <p:cNvSpPr txBox="1"/>
              <p:nvPr/>
            </p:nvSpPr>
            <p:spPr>
              <a:xfrm>
                <a:off x="2943457" y="3064870"/>
                <a:ext cx="2038955" cy="307777"/>
              </a:xfrm>
              <a:prstGeom prst="rect">
                <a:avLst/>
              </a:prstGeom>
              <a:noFill/>
            </p:spPr>
            <p:txBody>
              <a:bodyPr wrap="none" rtlCol="0">
                <a:spAutoFit/>
              </a:bodyPr>
              <a:lstStyle/>
              <a:p>
                <a:pPr algn="ctr"/>
                <a14:m>
                  <m:oMath xmlns:m="http://schemas.openxmlformats.org/officeDocument/2006/math">
                    <m:r>
                      <a:rPr lang="en-GB" sz="1400" i="1" dirty="0">
                        <a:latin typeface="Cambria Math" panose="02040503050406030204" pitchFamily="18" charset="0"/>
                      </a:rPr>
                      <m:t>𝑛</m:t>
                    </m:r>
                  </m:oMath>
                </a14:m>
                <a:r>
                  <a:rPr lang="en-GB" sz="1400" dirty="0"/>
                  <a:t> ranging from </a:t>
                </a:r>
                <a14:m>
                  <m:oMath xmlns:m="http://schemas.openxmlformats.org/officeDocument/2006/math">
                    <m:r>
                      <a:rPr lang="en-GB" sz="1400" i="1" dirty="0">
                        <a:latin typeface="Cambria Math" panose="02040503050406030204" pitchFamily="18" charset="0"/>
                      </a:rPr>
                      <m:t>2</m:t>
                    </m:r>
                  </m:oMath>
                </a14:m>
                <a:r>
                  <a:rPr lang="en-GB" sz="1400" dirty="0"/>
                  <a:t> to </a:t>
                </a:r>
                <a14:m>
                  <m:oMath xmlns:m="http://schemas.openxmlformats.org/officeDocument/2006/math">
                    <m:r>
                      <a:rPr lang="en-GB" sz="1400" i="1" dirty="0">
                        <a:latin typeface="Cambria Math" panose="02040503050406030204" pitchFamily="18" charset="0"/>
                      </a:rPr>
                      <m:t>1000</m:t>
                    </m:r>
                  </m:oMath>
                </a14:m>
                <a:endParaRPr lang="en-GB" sz="1400" dirty="0"/>
              </a:p>
            </p:txBody>
          </p:sp>
        </mc:Choice>
        <mc:Fallback xmlns="">
          <p:sp>
            <p:nvSpPr>
              <p:cNvPr id="28" name="TextBox 27">
                <a:extLst>
                  <a:ext uri="{FF2B5EF4-FFF2-40B4-BE49-F238E27FC236}">
                    <a16:creationId xmlns:a16="http://schemas.microsoft.com/office/drawing/2014/main" id="{FE989BC6-B71B-954B-AE6B-F35CB1B0C9F7}"/>
                  </a:ext>
                </a:extLst>
              </p:cNvPr>
              <p:cNvSpPr txBox="1">
                <a:spLocks noRot="1" noChangeAspect="1" noMove="1" noResize="1" noEditPoints="1" noAdjustHandles="1" noChangeArrowheads="1" noChangeShapeType="1" noTextEdit="1"/>
              </p:cNvSpPr>
              <p:nvPr/>
            </p:nvSpPr>
            <p:spPr>
              <a:xfrm>
                <a:off x="2943457" y="3064870"/>
                <a:ext cx="2038955" cy="307777"/>
              </a:xfrm>
              <a:prstGeom prst="rect">
                <a:avLst/>
              </a:prstGeom>
              <a:blipFill>
                <a:blip r:embed="rId10"/>
                <a:stretch>
                  <a:fillRect b="-15385"/>
                </a:stretch>
              </a:blipFill>
            </p:spPr>
            <p:txBody>
              <a:bodyPr/>
              <a:lstStyle/>
              <a:p>
                <a:r>
                  <a:rPr lang="en-GB">
                    <a:noFill/>
                  </a:rPr>
                  <a:t> </a:t>
                </a:r>
              </a:p>
            </p:txBody>
          </p:sp>
        </mc:Fallback>
      </mc:AlternateContent>
    </p:spTree>
    <p:extLst>
      <p:ext uri="{BB962C8B-B14F-4D97-AF65-F5344CB8AC3E}">
        <p14:creationId xmlns:p14="http://schemas.microsoft.com/office/powerpoint/2010/main" val="105893488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375A5E-9F5A-A747-ABA5-CC78132873CE}"/>
              </a:ext>
            </a:extLst>
          </p:cNvPr>
          <p:cNvSpPr>
            <a:spLocks noGrp="1"/>
          </p:cNvSpPr>
          <p:nvPr>
            <p:ph type="title"/>
          </p:nvPr>
        </p:nvSpPr>
        <p:spPr/>
        <p:txBody>
          <a:bodyPr>
            <a:normAutofit/>
          </a:bodyPr>
          <a:lstStyle/>
          <a:p>
            <a:r>
              <a:rPr lang="en-GB" dirty="0"/>
              <a:t>Probabilistic Theorem Proving (PTP)</a:t>
            </a:r>
          </a:p>
        </p:txBody>
      </p:sp>
      <p:sp>
        <p:nvSpPr>
          <p:cNvPr id="3" name="Content Placeholder 2">
            <a:extLst>
              <a:ext uri="{FF2B5EF4-FFF2-40B4-BE49-F238E27FC236}">
                <a16:creationId xmlns:a16="http://schemas.microsoft.com/office/drawing/2014/main" id="{89748E0C-4D4B-E845-B027-851A8FA4A940}"/>
              </a:ext>
            </a:extLst>
          </p:cNvPr>
          <p:cNvSpPr>
            <a:spLocks noGrp="1"/>
          </p:cNvSpPr>
          <p:nvPr>
            <p:ph idx="1"/>
          </p:nvPr>
        </p:nvSpPr>
        <p:spPr/>
        <p:txBody>
          <a:bodyPr/>
          <a:lstStyle/>
          <a:p>
            <a:r>
              <a:rPr lang="en-GB" dirty="0"/>
              <a:t>Based on theorem proving in logics</a:t>
            </a:r>
          </a:p>
          <a:p>
            <a:r>
              <a:rPr lang="en-GB" dirty="0"/>
              <a:t>Solves lifted weighted model counting problem</a:t>
            </a:r>
          </a:p>
          <a:p>
            <a:pPr lvl="1"/>
            <a:r>
              <a:rPr lang="en-GB" dirty="0"/>
              <a:t>Similar to the weighted first-order model counting problem by Guy Van den </a:t>
            </a:r>
            <a:r>
              <a:rPr lang="en-GB" dirty="0" err="1"/>
              <a:t>Broeck</a:t>
            </a:r>
            <a:endParaRPr lang="en-GB" dirty="0"/>
          </a:p>
          <a:p>
            <a:pPr lvl="1"/>
            <a:r>
              <a:rPr lang="en-GB" dirty="0"/>
              <a:t>MLNs as input</a:t>
            </a:r>
          </a:p>
          <a:p>
            <a:endParaRPr lang="en-GB" dirty="0"/>
          </a:p>
          <a:p>
            <a:r>
              <a:rPr lang="en-GB" dirty="0"/>
              <a:t>Implementation available: Alchemy</a:t>
            </a:r>
          </a:p>
          <a:p>
            <a:pPr lvl="1"/>
            <a:r>
              <a:rPr lang="en-GB" dirty="0">
                <a:hlinkClick r:id="rId2"/>
              </a:rPr>
              <a:t>http://alchemy.cs.washington.edu</a:t>
            </a:r>
            <a:r>
              <a:rPr lang="en-GB" dirty="0"/>
              <a:t> </a:t>
            </a:r>
          </a:p>
          <a:p>
            <a:pPr lvl="1"/>
            <a:r>
              <a:rPr lang="en-GB" dirty="0"/>
              <a:t>Input format: MLNs</a:t>
            </a:r>
          </a:p>
          <a:p>
            <a:endParaRPr lang="en-GB" dirty="0"/>
          </a:p>
        </p:txBody>
      </p:sp>
      <p:sp>
        <p:nvSpPr>
          <p:cNvPr id="4" name="Slide Number Placeholder 3">
            <a:extLst>
              <a:ext uri="{FF2B5EF4-FFF2-40B4-BE49-F238E27FC236}">
                <a16:creationId xmlns:a16="http://schemas.microsoft.com/office/drawing/2014/main" id="{1E9A905E-946D-614F-9738-BE976CF3169C}"/>
              </a:ext>
            </a:extLst>
          </p:cNvPr>
          <p:cNvSpPr>
            <a:spLocks noGrp="1"/>
          </p:cNvSpPr>
          <p:nvPr>
            <p:ph type="sldNum" sz="quarter" idx="4"/>
          </p:nvPr>
        </p:nvSpPr>
        <p:spPr/>
        <p:txBody>
          <a:bodyPr/>
          <a:lstStyle/>
          <a:p>
            <a:fld id="{67C9959E-8E6B-B04C-9955-EA096F41CA7A}" type="slidenum">
              <a:rPr lang="en-GB" smtClean="0"/>
              <a:t>118</a:t>
            </a:fld>
            <a:endParaRPr lang="en-GB"/>
          </a:p>
        </p:txBody>
      </p:sp>
      <p:sp>
        <p:nvSpPr>
          <p:cNvPr id="5" name="TextBox 4">
            <a:extLst>
              <a:ext uri="{FF2B5EF4-FFF2-40B4-BE49-F238E27FC236}">
                <a16:creationId xmlns:a16="http://schemas.microsoft.com/office/drawing/2014/main" id="{D5F35A83-7C77-8042-9DE6-CA6748CDDD38}"/>
              </a:ext>
            </a:extLst>
          </p:cNvPr>
          <p:cNvSpPr txBox="1"/>
          <p:nvPr/>
        </p:nvSpPr>
        <p:spPr>
          <a:xfrm>
            <a:off x="3439886" y="6321366"/>
            <a:ext cx="6278881" cy="400110"/>
          </a:xfrm>
          <a:prstGeom prst="rect">
            <a:avLst/>
          </a:prstGeom>
          <a:noFill/>
        </p:spPr>
        <p:txBody>
          <a:bodyPr wrap="square" rtlCol="0">
            <a:spAutoFit/>
          </a:bodyPr>
          <a:lstStyle/>
          <a:p>
            <a:r>
              <a:rPr lang="en-GB" sz="1000" dirty="0" err="1">
                <a:solidFill>
                  <a:schemeClr val="tx1">
                    <a:lumMod val="60000"/>
                    <a:lumOff val="40000"/>
                  </a:schemeClr>
                </a:solidFill>
              </a:rPr>
              <a:t>Vibhav</a:t>
            </a:r>
            <a:r>
              <a:rPr lang="en-GB" sz="1000" dirty="0">
                <a:solidFill>
                  <a:schemeClr val="tx1">
                    <a:lumMod val="60000"/>
                    <a:lumOff val="40000"/>
                  </a:schemeClr>
                </a:solidFill>
              </a:rPr>
              <a:t> </a:t>
            </a:r>
            <a:r>
              <a:rPr lang="en-GB" sz="1000" dirty="0" err="1">
                <a:solidFill>
                  <a:schemeClr val="tx1">
                    <a:lumMod val="60000"/>
                    <a:lumOff val="40000"/>
                  </a:schemeClr>
                </a:solidFill>
              </a:rPr>
              <a:t>Gogate</a:t>
            </a:r>
            <a:r>
              <a:rPr lang="en-GB" sz="1000" dirty="0">
                <a:solidFill>
                  <a:schemeClr val="tx1">
                    <a:lumMod val="60000"/>
                    <a:lumOff val="40000"/>
                  </a:schemeClr>
                </a:solidFill>
              </a:rPr>
              <a:t> and Pedro </a:t>
            </a:r>
            <a:r>
              <a:rPr lang="en-GB" sz="1000" dirty="0" err="1">
                <a:solidFill>
                  <a:schemeClr val="tx1">
                    <a:lumMod val="60000"/>
                    <a:lumOff val="40000"/>
                  </a:schemeClr>
                </a:solidFill>
              </a:rPr>
              <a:t>Domingos</a:t>
            </a:r>
            <a:r>
              <a:rPr lang="en-GB" sz="1000" dirty="0">
                <a:solidFill>
                  <a:schemeClr val="tx1">
                    <a:lumMod val="60000"/>
                    <a:lumOff val="40000"/>
                  </a:schemeClr>
                </a:solidFill>
              </a:rPr>
              <a:t>: Probabilistic Theorem Proving. In: </a:t>
            </a:r>
            <a:r>
              <a:rPr lang="en-GB" sz="1000" i="1" dirty="0">
                <a:solidFill>
                  <a:schemeClr val="tx1">
                    <a:lumMod val="60000"/>
                    <a:lumOff val="40000"/>
                  </a:schemeClr>
                </a:solidFill>
              </a:rPr>
              <a:t>UAI-11 Proceedings of the 27th Conference on Uncertainty in Artificial Intelligence</a:t>
            </a:r>
            <a:r>
              <a:rPr lang="en-GB" sz="1000" dirty="0">
                <a:solidFill>
                  <a:schemeClr val="tx1">
                    <a:lumMod val="60000"/>
                    <a:lumOff val="40000"/>
                  </a:schemeClr>
                </a:solidFill>
              </a:rPr>
              <a:t>, 2011.</a:t>
            </a:r>
          </a:p>
        </p:txBody>
      </p:sp>
      <p:sp>
        <p:nvSpPr>
          <p:cNvPr id="6" name="Date Placeholder 5">
            <a:extLst>
              <a:ext uri="{FF2B5EF4-FFF2-40B4-BE49-F238E27FC236}">
                <a16:creationId xmlns:a16="http://schemas.microsoft.com/office/drawing/2014/main" id="{92FF0320-94B1-F34C-94FF-C38F87C32FA1}"/>
              </a:ext>
            </a:extLst>
          </p:cNvPr>
          <p:cNvSpPr>
            <a:spLocks noGrp="1"/>
          </p:cNvSpPr>
          <p:nvPr>
            <p:ph type="dt" sz="half" idx="2"/>
          </p:nvPr>
        </p:nvSpPr>
        <p:spPr/>
        <p:txBody>
          <a:bodyPr/>
          <a:lstStyle/>
          <a:p>
            <a:r>
              <a:rPr lang="en-GB"/>
              <a:t>Exact Inference: FOKC</a:t>
            </a:r>
            <a:endParaRPr lang="en-US" dirty="0"/>
          </a:p>
        </p:txBody>
      </p:sp>
      <p:sp>
        <p:nvSpPr>
          <p:cNvPr id="7" name="Footer Placeholder 6">
            <a:extLst>
              <a:ext uri="{FF2B5EF4-FFF2-40B4-BE49-F238E27FC236}">
                <a16:creationId xmlns:a16="http://schemas.microsoft.com/office/drawing/2014/main" id="{82C7EA57-E550-D144-B807-B7D1D01E30A9}"/>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159756910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E00888-F0A6-2B4F-91C5-26DAC3FC49CA}"/>
              </a:ext>
            </a:extLst>
          </p:cNvPr>
          <p:cNvSpPr>
            <a:spLocks noGrp="1"/>
          </p:cNvSpPr>
          <p:nvPr>
            <p:ph type="title"/>
          </p:nvPr>
        </p:nvSpPr>
        <p:spPr/>
        <p:txBody>
          <a:bodyPr/>
          <a:lstStyle/>
          <a:p>
            <a:r>
              <a:rPr lang="en-GB" dirty="0"/>
              <a:t>Interim Summary</a:t>
            </a:r>
          </a:p>
        </p:txBody>
      </p:sp>
      <p:sp>
        <p:nvSpPr>
          <p:cNvPr id="3" name="Content Placeholder 2">
            <a:extLst>
              <a:ext uri="{FF2B5EF4-FFF2-40B4-BE49-F238E27FC236}">
                <a16:creationId xmlns:a16="http://schemas.microsoft.com/office/drawing/2014/main" id="{61B80F6F-BC07-3A41-8937-51F082740302}"/>
              </a:ext>
            </a:extLst>
          </p:cNvPr>
          <p:cNvSpPr>
            <a:spLocks noGrp="1"/>
          </p:cNvSpPr>
          <p:nvPr>
            <p:ph idx="1"/>
          </p:nvPr>
        </p:nvSpPr>
        <p:spPr/>
        <p:txBody>
          <a:bodyPr>
            <a:normAutofit/>
          </a:bodyPr>
          <a:lstStyle/>
          <a:p>
            <a:r>
              <a:rPr lang="en-GB" dirty="0"/>
              <a:t>Lifted (weighted) model counting</a:t>
            </a:r>
          </a:p>
          <a:p>
            <a:pPr lvl="1"/>
            <a:r>
              <a:rPr lang="en-GB" dirty="0"/>
              <a:t>WFOMC definition</a:t>
            </a:r>
          </a:p>
          <a:p>
            <a:r>
              <a:rPr lang="en-GB" dirty="0"/>
              <a:t>FO circuits</a:t>
            </a:r>
          </a:p>
          <a:p>
            <a:pPr lvl="1"/>
            <a:r>
              <a:rPr lang="en-GB" dirty="0"/>
              <a:t>Inner nodes can also be set conjunctions/disjunctions</a:t>
            </a:r>
          </a:p>
          <a:p>
            <a:pPr lvl="1"/>
            <a:r>
              <a:rPr lang="en-GB" dirty="0"/>
              <a:t>Analogous FO </a:t>
            </a:r>
            <a:r>
              <a:rPr lang="en-GB" dirty="0" err="1"/>
              <a:t>dDNNF</a:t>
            </a:r>
            <a:r>
              <a:rPr lang="en-GB" dirty="0"/>
              <a:t> properties apply </a:t>
            </a:r>
          </a:p>
          <a:p>
            <a:r>
              <a:rPr lang="en-GB" dirty="0"/>
              <a:t>FOKC: Inference in FO circuits</a:t>
            </a:r>
          </a:p>
          <a:p>
            <a:pPr lvl="1"/>
            <a:r>
              <a:rPr lang="en-GB" dirty="0"/>
              <a:t>Allows for tractable inference </a:t>
            </a:r>
          </a:p>
          <a:p>
            <a:pPr lvl="1"/>
            <a:r>
              <a:rPr lang="en-GB" dirty="0"/>
              <a:t>Same completeness results as before</a:t>
            </a:r>
          </a:p>
          <a:p>
            <a:pPr lvl="1"/>
            <a:r>
              <a:rPr lang="en-GB" dirty="0"/>
              <a:t>Runtime almost invariant to changing domain sizes in contrast to LVE-based algorithms due to count conversion</a:t>
            </a:r>
          </a:p>
          <a:p>
            <a:pPr lvl="2"/>
            <a:r>
              <a:rPr lang="en-GB" dirty="0"/>
              <a:t>But: You cannot really count in MLNs </a:t>
            </a:r>
            <a:r>
              <a:rPr lang="en-GB" dirty="0">
                <a:solidFill>
                  <a:schemeClr val="accent2"/>
                </a:solidFill>
              </a:rPr>
              <a:t>➝ Works by Ondřej Kuželka on counting in WFOMC</a:t>
            </a:r>
          </a:p>
        </p:txBody>
      </p:sp>
      <p:sp>
        <p:nvSpPr>
          <p:cNvPr id="4" name="Slide Number Placeholder 3">
            <a:extLst>
              <a:ext uri="{FF2B5EF4-FFF2-40B4-BE49-F238E27FC236}">
                <a16:creationId xmlns:a16="http://schemas.microsoft.com/office/drawing/2014/main" id="{EF531C82-C6E0-294B-9E35-14AACCF5574D}"/>
              </a:ext>
            </a:extLst>
          </p:cNvPr>
          <p:cNvSpPr>
            <a:spLocks noGrp="1"/>
          </p:cNvSpPr>
          <p:nvPr>
            <p:ph type="sldNum" sz="quarter" idx="4"/>
          </p:nvPr>
        </p:nvSpPr>
        <p:spPr/>
        <p:txBody>
          <a:bodyPr/>
          <a:lstStyle/>
          <a:p>
            <a:fld id="{67C9959E-8E6B-B04C-9955-EA096F41CA7A}" type="slidenum">
              <a:rPr lang="en-GB" smtClean="0"/>
              <a:t>119</a:t>
            </a:fld>
            <a:endParaRPr lang="en-GB"/>
          </a:p>
        </p:txBody>
      </p:sp>
      <p:sp>
        <p:nvSpPr>
          <p:cNvPr id="5" name="Date Placeholder 4">
            <a:extLst>
              <a:ext uri="{FF2B5EF4-FFF2-40B4-BE49-F238E27FC236}">
                <a16:creationId xmlns:a16="http://schemas.microsoft.com/office/drawing/2014/main" id="{D16C8E5B-3F15-EB45-8C41-1AE43DADA138}"/>
              </a:ext>
            </a:extLst>
          </p:cNvPr>
          <p:cNvSpPr>
            <a:spLocks noGrp="1"/>
          </p:cNvSpPr>
          <p:nvPr>
            <p:ph type="dt" sz="half" idx="2"/>
          </p:nvPr>
        </p:nvSpPr>
        <p:spPr/>
        <p:txBody>
          <a:bodyPr/>
          <a:lstStyle/>
          <a:p>
            <a:r>
              <a:rPr lang="en-GB"/>
              <a:t>Exact Inference: FOKC</a:t>
            </a:r>
            <a:endParaRPr lang="en-US" dirty="0"/>
          </a:p>
        </p:txBody>
      </p:sp>
      <p:sp>
        <p:nvSpPr>
          <p:cNvPr id="6" name="Footer Placeholder 5">
            <a:extLst>
              <a:ext uri="{FF2B5EF4-FFF2-40B4-BE49-F238E27FC236}">
                <a16:creationId xmlns:a16="http://schemas.microsoft.com/office/drawing/2014/main" id="{0A0EB799-C4B5-2C42-9C0C-4CC13A244AC7}"/>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1675409741"/>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802135-AADA-D827-6FFC-FE3E63017CF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46844B3-FF94-F5E3-EE3C-4C6CD0EF86C9}"/>
              </a:ext>
            </a:extLst>
          </p:cNvPr>
          <p:cNvSpPr>
            <a:spLocks noGrp="1"/>
          </p:cNvSpPr>
          <p:nvPr>
            <p:ph type="title"/>
          </p:nvPr>
        </p:nvSpPr>
        <p:spPr/>
        <p:txBody>
          <a:bodyPr>
            <a:normAutofit/>
          </a:bodyPr>
          <a:lstStyle/>
          <a:p>
            <a:r>
              <a:rPr lang="en-GB" dirty="0"/>
              <a:t>Outline: 3. Inference</a:t>
            </a:r>
          </a:p>
        </p:txBody>
      </p:sp>
      <p:sp>
        <p:nvSpPr>
          <p:cNvPr id="3" name="Content Placeholder 2">
            <a:extLst>
              <a:ext uri="{FF2B5EF4-FFF2-40B4-BE49-F238E27FC236}">
                <a16:creationId xmlns:a16="http://schemas.microsoft.com/office/drawing/2014/main" id="{62F38477-10D0-F179-52AD-13C19A5110FF}"/>
              </a:ext>
            </a:extLst>
          </p:cNvPr>
          <p:cNvSpPr>
            <a:spLocks noGrp="1"/>
          </p:cNvSpPr>
          <p:nvPr>
            <p:ph idx="1"/>
          </p:nvPr>
        </p:nvSpPr>
        <p:spPr/>
        <p:txBody>
          <a:bodyPr>
            <a:normAutofit/>
          </a:bodyPr>
          <a:lstStyle/>
          <a:p>
            <a:pPr marL="514350" indent="-514350">
              <a:buFont typeface="+mj-lt"/>
              <a:buAutoNum type="alphaLcPeriod"/>
            </a:pPr>
            <a:r>
              <a:rPr lang="en-GB" i="1" dirty="0"/>
              <a:t>Exact Inference</a:t>
            </a:r>
          </a:p>
          <a:p>
            <a:pPr marL="772853" lvl="1" indent="-514350">
              <a:buFont typeface="+mj-lt"/>
              <a:buAutoNum type="romanLcPeriod"/>
            </a:pPr>
            <a:r>
              <a:rPr lang="en-GB" i="1" dirty="0"/>
              <a:t>(Weighted) Model Counting</a:t>
            </a:r>
          </a:p>
          <a:p>
            <a:pPr lvl="2"/>
            <a:r>
              <a:rPr lang="en-GB" dirty="0"/>
              <a:t>Model counting</a:t>
            </a:r>
          </a:p>
          <a:p>
            <a:pPr lvl="2"/>
            <a:r>
              <a:rPr lang="en-GB" dirty="0"/>
              <a:t>Weighted model counting, knowledge compilation (KC)</a:t>
            </a:r>
          </a:p>
          <a:p>
            <a:pPr marL="772853" lvl="1" indent="-514350">
              <a:buFont typeface="+mj-lt"/>
              <a:buAutoNum type="romanLcPeriod"/>
            </a:pPr>
            <a:r>
              <a:rPr lang="en-GB" i="1" dirty="0"/>
              <a:t>Variable Elimination and the Like</a:t>
            </a:r>
          </a:p>
          <a:p>
            <a:pPr lvl="2"/>
            <a:r>
              <a:rPr lang="en-GB" dirty="0"/>
              <a:t>Variable elimination (VE)</a:t>
            </a:r>
          </a:p>
          <a:p>
            <a:pPr lvl="2"/>
            <a:r>
              <a:rPr lang="en-GB" dirty="0"/>
              <a:t>Junction tree algorithm (JT)</a:t>
            </a:r>
          </a:p>
          <a:p>
            <a:pPr marL="772853" lvl="1" indent="-514350">
              <a:buFont typeface="+mj-lt"/>
              <a:buAutoNum type="romanLcPeriod"/>
            </a:pPr>
            <a:r>
              <a:rPr lang="en-GB" i="1" dirty="0"/>
              <a:t>Lifted Inference</a:t>
            </a:r>
          </a:p>
          <a:p>
            <a:pPr lvl="2"/>
            <a:r>
              <a:rPr lang="en-GB" dirty="0"/>
              <a:t>First-order KC, Lifted VE, lifted JT</a:t>
            </a:r>
          </a:p>
          <a:p>
            <a:pPr marL="514350" indent="-514350">
              <a:buFont typeface="+mj-lt"/>
              <a:buAutoNum type="alphaLcPeriod"/>
            </a:pPr>
            <a:r>
              <a:rPr lang="en-GB" b="1" i="1" dirty="0">
                <a:solidFill>
                  <a:schemeClr val="accent1"/>
                </a:solidFill>
              </a:rPr>
              <a:t>Approximate Inference</a:t>
            </a:r>
          </a:p>
          <a:p>
            <a:pPr lvl="1"/>
            <a:r>
              <a:rPr lang="en-GB" dirty="0">
                <a:solidFill>
                  <a:schemeClr val="accent1"/>
                </a:solidFill>
              </a:rPr>
              <a:t>Direct sampling: Rejection sampling, (lifted) importance sampling</a:t>
            </a:r>
          </a:p>
          <a:p>
            <a:pPr lvl="1"/>
            <a:r>
              <a:rPr lang="en-GB" dirty="0">
                <a:solidFill>
                  <a:schemeClr val="accent1"/>
                </a:solidFill>
              </a:rPr>
              <a:t>(Lifted) Markov Chain Monte Carlo sampling</a:t>
            </a:r>
          </a:p>
        </p:txBody>
      </p:sp>
      <p:sp>
        <p:nvSpPr>
          <p:cNvPr id="5" name="Date Placeholder 4">
            <a:extLst>
              <a:ext uri="{FF2B5EF4-FFF2-40B4-BE49-F238E27FC236}">
                <a16:creationId xmlns:a16="http://schemas.microsoft.com/office/drawing/2014/main" id="{E9128531-2DBA-6EB0-7769-209F23FBB31F}"/>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21FC61AD-61D0-E091-4621-59A3844386AE}"/>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88AD84AE-6416-701A-1E2F-3325F810D4A0}"/>
              </a:ext>
            </a:extLst>
          </p:cNvPr>
          <p:cNvSpPr>
            <a:spLocks noGrp="1"/>
          </p:cNvSpPr>
          <p:nvPr>
            <p:ph type="sldNum" sz="quarter" idx="4"/>
          </p:nvPr>
        </p:nvSpPr>
        <p:spPr/>
        <p:txBody>
          <a:bodyPr/>
          <a:lstStyle/>
          <a:p>
            <a:fld id="{67C9959E-8E6B-B04C-9955-EA096F41CA7A}" type="slidenum">
              <a:rPr lang="en-GB" smtClean="0"/>
              <a:t>120</a:t>
            </a:fld>
            <a:endParaRPr lang="en-GB"/>
          </a:p>
        </p:txBody>
      </p:sp>
    </p:spTree>
    <p:extLst>
      <p:ext uri="{BB962C8B-B14F-4D97-AF65-F5344CB8AC3E}">
        <p14:creationId xmlns:p14="http://schemas.microsoft.com/office/powerpoint/2010/main" val="588656223"/>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9AEFB29-F3D7-3F4F-A0A6-970C21EEC668}"/>
              </a:ext>
            </a:extLst>
          </p:cNvPr>
          <p:cNvSpPr>
            <a:spLocks noGrp="1"/>
          </p:cNvSpPr>
          <p:nvPr>
            <p:ph type="title"/>
          </p:nvPr>
        </p:nvSpPr>
        <p:spPr/>
        <p:txBody>
          <a:bodyPr/>
          <a:lstStyle/>
          <a:p>
            <a:r>
              <a:rPr lang="en-GB" dirty="0"/>
              <a:t>Appendix</a:t>
            </a:r>
          </a:p>
        </p:txBody>
      </p:sp>
      <mc:AlternateContent xmlns:mc="http://schemas.openxmlformats.org/markup-compatibility/2006">
        <mc:Choice xmlns:a14="http://schemas.microsoft.com/office/drawing/2010/main" Requires="a14">
          <p:sp>
            <p:nvSpPr>
              <p:cNvPr id="3" name="Text Placeholder 2">
                <a:extLst>
                  <a:ext uri="{FF2B5EF4-FFF2-40B4-BE49-F238E27FC236}">
                    <a16:creationId xmlns:a16="http://schemas.microsoft.com/office/drawing/2014/main" id="{46869F12-D3A9-A043-AF86-34E4FF84423B}"/>
                  </a:ext>
                </a:extLst>
              </p:cNvPr>
              <p:cNvSpPr>
                <a:spLocks noGrp="1"/>
              </p:cNvSpPr>
              <p:nvPr>
                <p:ph type="body" idx="1"/>
              </p:nvPr>
            </p:nvSpPr>
            <p:spPr/>
            <p:txBody>
              <a:bodyPr/>
              <a:lstStyle/>
              <a:p>
                <a:r>
                  <a:rPr lang="en-GB" dirty="0"/>
                  <a:t>LVE operator definitions</a:t>
                </a:r>
              </a:p>
              <a:p>
                <a:r>
                  <a:rPr lang="en-GB" dirty="0"/>
                  <a:t>Example calculation with a greedy size-based heuristics (example model without </a:t>
                </a: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𝑔</m:t>
                        </m:r>
                      </m:e>
                      <m:sub>
                        <m:r>
                          <a:rPr lang="de-DE" b="0" i="1" smtClean="0">
                            <a:latin typeface="Cambria Math" panose="02040503050406030204" pitchFamily="18" charset="0"/>
                          </a:rPr>
                          <m:t>0</m:t>
                        </m:r>
                      </m:sub>
                    </m:sSub>
                  </m:oMath>
                </a14:m>
                <a:r>
                  <a:rPr lang="en-GB" dirty="0"/>
                  <a:t>)</a:t>
                </a:r>
              </a:p>
              <a:p>
                <a:r>
                  <a:rPr lang="en-GB" dirty="0"/>
                  <a:t>Formal definitions for FO </a:t>
                </a:r>
                <a:r>
                  <a:rPr lang="en-GB" dirty="0" err="1"/>
                  <a:t>dtrees</a:t>
                </a:r>
                <a:endParaRPr lang="en-GB" dirty="0"/>
              </a:p>
              <a:p>
                <a:r>
                  <a:rPr lang="en-GB" dirty="0"/>
                  <a:t>Example derivation of FO jtrees and LJT run</a:t>
                </a:r>
              </a:p>
            </p:txBody>
          </p:sp>
        </mc:Choice>
        <mc:Fallback>
          <p:sp>
            <p:nvSpPr>
              <p:cNvPr id="3" name="Text Placeholder 2">
                <a:extLst>
                  <a:ext uri="{FF2B5EF4-FFF2-40B4-BE49-F238E27FC236}">
                    <a16:creationId xmlns:a16="http://schemas.microsoft.com/office/drawing/2014/main" id="{46869F12-D3A9-A043-AF86-34E4FF84423B}"/>
                  </a:ext>
                </a:extLst>
              </p:cNvPr>
              <p:cNvSpPr>
                <a:spLocks noGrp="1" noRot="1" noChangeAspect="1" noMove="1" noResize="1" noEditPoints="1" noAdjustHandles="1" noChangeArrowheads="1" noChangeShapeType="1" noTextEdit="1"/>
              </p:cNvSpPr>
              <p:nvPr>
                <p:ph type="body" idx="1"/>
              </p:nvPr>
            </p:nvSpPr>
            <p:spPr>
              <a:blipFill>
                <a:blip r:embed="rId2"/>
                <a:stretch>
                  <a:fillRect l="-1732" t="-9524" b="-26667"/>
                </a:stretch>
              </a:blipFill>
            </p:spPr>
            <p:txBody>
              <a:bodyPr/>
              <a:lstStyle/>
              <a:p>
                <a:r>
                  <a:rPr lang="en-DE">
                    <a:noFill/>
                  </a:rPr>
                  <a:t> </a:t>
                </a:r>
              </a:p>
            </p:txBody>
          </p:sp>
        </mc:Fallback>
      </mc:AlternateContent>
      <p:sp>
        <p:nvSpPr>
          <p:cNvPr id="4" name="Date Placeholder 3">
            <a:extLst>
              <a:ext uri="{FF2B5EF4-FFF2-40B4-BE49-F238E27FC236}">
                <a16:creationId xmlns:a16="http://schemas.microsoft.com/office/drawing/2014/main" id="{16590CAD-5F2B-C248-B82D-8CA5019BF301}"/>
              </a:ext>
            </a:extLst>
          </p:cNvPr>
          <p:cNvSpPr>
            <a:spLocks noGrp="1"/>
          </p:cNvSpPr>
          <p:nvPr>
            <p:ph type="dt" sz="half" idx="2"/>
          </p:nvPr>
        </p:nvSpPr>
        <p:spPr/>
        <p:txBody>
          <a:bodyPr/>
          <a:lstStyle/>
          <a:p>
            <a:r>
              <a:rPr lang="de-DE"/>
              <a:t>Exact: Lifting</a:t>
            </a:r>
            <a:endParaRPr lang="en-US" dirty="0"/>
          </a:p>
        </p:txBody>
      </p:sp>
      <p:sp>
        <p:nvSpPr>
          <p:cNvPr id="5" name="Footer Placeholder 4">
            <a:extLst>
              <a:ext uri="{FF2B5EF4-FFF2-40B4-BE49-F238E27FC236}">
                <a16:creationId xmlns:a16="http://schemas.microsoft.com/office/drawing/2014/main" id="{6AC3156F-75D4-7F48-8E77-38230590F003}"/>
              </a:ext>
            </a:extLst>
          </p:cNvPr>
          <p:cNvSpPr>
            <a:spLocks noGrp="1"/>
          </p:cNvSpPr>
          <p:nvPr>
            <p:ph type="ftr" sz="quarter" idx="3"/>
          </p:nvPr>
        </p:nvSpPr>
        <p:spPr/>
        <p:txBody>
          <a:bodyPr/>
          <a:lstStyle/>
          <a:p>
            <a:r>
              <a:rPr lang="en-GB"/>
              <a:t>T. Braun – StaRAI</a:t>
            </a:r>
          </a:p>
        </p:txBody>
      </p:sp>
      <p:sp>
        <p:nvSpPr>
          <p:cNvPr id="6" name="Slide Number Placeholder 5">
            <a:extLst>
              <a:ext uri="{FF2B5EF4-FFF2-40B4-BE49-F238E27FC236}">
                <a16:creationId xmlns:a16="http://schemas.microsoft.com/office/drawing/2014/main" id="{A7445CBA-C7AD-6040-9C15-EB991B022A6F}"/>
              </a:ext>
            </a:extLst>
          </p:cNvPr>
          <p:cNvSpPr>
            <a:spLocks noGrp="1"/>
          </p:cNvSpPr>
          <p:nvPr>
            <p:ph type="sldNum" sz="quarter" idx="4"/>
          </p:nvPr>
        </p:nvSpPr>
        <p:spPr/>
        <p:txBody>
          <a:bodyPr/>
          <a:lstStyle/>
          <a:p>
            <a:fld id="{67C9959E-8E6B-B04C-9955-EA096F41CA7A}" type="slidenum">
              <a:rPr lang="en-GB" smtClean="0"/>
              <a:t>121</a:t>
            </a:fld>
            <a:endParaRPr lang="en-GB"/>
          </a:p>
        </p:txBody>
      </p:sp>
    </p:spTree>
    <p:extLst>
      <p:ext uri="{BB962C8B-B14F-4D97-AF65-F5344CB8AC3E}">
        <p14:creationId xmlns:p14="http://schemas.microsoft.com/office/powerpoint/2010/main" val="3814810055"/>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D1A28A9-2DD6-1A48-9FE2-8C41FF686219}"/>
              </a:ext>
            </a:extLst>
          </p:cNvPr>
          <p:cNvSpPr>
            <a:spLocks noGrp="1"/>
          </p:cNvSpPr>
          <p:nvPr>
            <p:ph type="title"/>
          </p:nvPr>
        </p:nvSpPr>
        <p:spPr/>
        <p:txBody>
          <a:bodyPr/>
          <a:lstStyle/>
          <a:p>
            <a:r>
              <a:rPr lang="en-GB" dirty="0"/>
              <a:t>Count Normalisation: Formal Definition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30FA73E-D44A-CE4A-83C9-03DB1305FF50}"/>
                  </a:ext>
                </a:extLst>
              </p:cNvPr>
              <p:cNvSpPr>
                <a:spLocks noGrp="1"/>
              </p:cNvSpPr>
              <p:nvPr>
                <p:ph idx="1"/>
              </p:nvPr>
            </p:nvSpPr>
            <p:spPr/>
            <p:txBody>
              <a:bodyPr>
                <a:noAutofit/>
              </a:bodyPr>
              <a:lstStyle/>
              <a:p>
                <a:r>
                  <a:rPr lang="en-GB" dirty="0"/>
                  <a:t>More general: Given a constraint </a:t>
                </a:r>
                <a14:m>
                  <m:oMath xmlns:m="http://schemas.openxmlformats.org/officeDocument/2006/math">
                    <m:d>
                      <m:dPr>
                        <m:ctrlPr>
                          <a:rPr lang="de-DE" i="1">
                            <a:latin typeface="Cambria Math" panose="02040503050406030204" pitchFamily="18" charset="0"/>
                          </a:rPr>
                        </m:ctrlPr>
                      </m:dPr>
                      <m:e>
                        <m:r>
                          <a:rPr lang="de-DE" i="1">
                            <a:latin typeface="Cambria Math" panose="02040503050406030204" pitchFamily="18" charset="0"/>
                            <a:ea typeface="Cambria Math" panose="02040503050406030204" pitchFamily="18" charset="0"/>
                          </a:rPr>
                          <m:t>𝒳</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𝒳</m:t>
                            </m:r>
                          </m:sub>
                        </m:sSub>
                      </m:e>
                    </m:d>
                  </m:oMath>
                </a14:m>
                <a:r>
                  <a:rPr lang="en-GB" dirty="0"/>
                  <a:t>, the same number of groundings of </a:t>
                </a:r>
                <a14:m>
                  <m:oMath xmlns:m="http://schemas.openxmlformats.org/officeDocument/2006/math">
                    <m:r>
                      <a:rPr lang="de-DE" b="1" i="1">
                        <a:latin typeface="Cambria Math" panose="02040503050406030204" pitchFamily="18" charset="0"/>
                      </a:rPr>
                      <m:t>𝒀</m:t>
                    </m:r>
                    <m:r>
                      <a:rPr lang="de-DE" b="1" i="1">
                        <a:latin typeface="Cambria Math" panose="02040503050406030204" pitchFamily="18" charset="0"/>
                        <a:ea typeface="Cambria Math" panose="02040503050406030204" pitchFamily="18" charset="0"/>
                      </a:rPr>
                      <m:t>⊆</m:t>
                    </m:r>
                    <m:r>
                      <a:rPr lang="de-DE" b="1" i="1" smtClean="0">
                        <a:latin typeface="Cambria Math" panose="02040503050406030204" pitchFamily="18" charset="0"/>
                        <a:ea typeface="Cambria Math" panose="02040503050406030204" pitchFamily="18" charset="0"/>
                      </a:rPr>
                      <m:t>𝑿</m:t>
                    </m:r>
                  </m:oMath>
                </a14:m>
                <a:r>
                  <a:rPr lang="en-GB" dirty="0"/>
                  <a:t> exist for the different possible groundings of </a:t>
                </a:r>
                <a14:m>
                  <m:oMath xmlns:m="http://schemas.openxmlformats.org/officeDocument/2006/math">
                    <m:r>
                      <a:rPr lang="de-DE" b="1" i="1">
                        <a:latin typeface="Cambria Math" panose="02040503050406030204" pitchFamily="18" charset="0"/>
                      </a:rPr>
                      <m:t>𝒁</m:t>
                    </m:r>
                    <m:r>
                      <a:rPr lang="de-DE" b="1" i="1">
                        <a:latin typeface="Cambria Math" panose="02040503050406030204" pitchFamily="18" charset="0"/>
                        <a:ea typeface="Cambria Math" panose="02040503050406030204" pitchFamily="18" charset="0"/>
                      </a:rPr>
                      <m:t>⊆</m:t>
                    </m:r>
                    <m:r>
                      <a:rPr lang="de-DE" b="1" i="1" smtClean="0">
                        <a:latin typeface="Cambria Math" panose="02040503050406030204" pitchFamily="18" charset="0"/>
                        <a:ea typeface="Cambria Math" panose="02040503050406030204" pitchFamily="18" charset="0"/>
                      </a:rPr>
                      <m:t>𝑿</m:t>
                    </m:r>
                    <m:r>
                      <a:rPr lang="de-DE" i="1">
                        <a:latin typeface="Cambria Math" panose="02040503050406030204" pitchFamily="18" charset="0"/>
                        <a:ea typeface="Cambria Math" panose="02040503050406030204" pitchFamily="18" charset="0"/>
                      </a:rPr>
                      <m:t>∖</m:t>
                    </m:r>
                    <m:r>
                      <a:rPr lang="de-DE" b="1" i="1" smtClean="0">
                        <a:solidFill>
                          <a:schemeClr val="tx1"/>
                        </a:solidFill>
                        <a:latin typeface="Cambria Math" panose="02040503050406030204" pitchFamily="18" charset="0"/>
                      </a:rPr>
                      <m:t>𝒀</m:t>
                    </m:r>
                  </m:oMath>
                </a14:m>
                <a:r>
                  <a:rPr lang="en-GB" dirty="0">
                    <a:solidFill>
                      <a:schemeClr val="tx1"/>
                    </a:solidFill>
                  </a:rPr>
                  <a:t>, with </a:t>
                </a:r>
                <a14:m>
                  <m:oMath xmlns:m="http://schemas.openxmlformats.org/officeDocument/2006/math">
                    <m:r>
                      <a:rPr lang="en-GB" b="1" i="1" dirty="0" smtClean="0">
                        <a:solidFill>
                          <a:schemeClr val="tx1"/>
                        </a:solidFill>
                        <a:latin typeface="Cambria Math" panose="02040503050406030204" pitchFamily="18" charset="0"/>
                      </a:rPr>
                      <m:t>𝑿</m:t>
                    </m:r>
                  </m:oMath>
                </a14:m>
                <a:r>
                  <a:rPr lang="en-GB" dirty="0">
                    <a:solidFill>
                      <a:schemeClr val="tx1"/>
                    </a:solidFill>
                  </a:rPr>
                  <a:t> the set of </a:t>
                </a:r>
                <a14:m>
                  <m:oMath xmlns:m="http://schemas.openxmlformats.org/officeDocument/2006/math">
                    <m:r>
                      <a:rPr lang="de-DE" i="1">
                        <a:solidFill>
                          <a:schemeClr val="tx1"/>
                        </a:solidFill>
                        <a:latin typeface="Cambria Math" panose="02040503050406030204" pitchFamily="18" charset="0"/>
                        <a:ea typeface="Cambria Math" panose="02040503050406030204" pitchFamily="18" charset="0"/>
                      </a:rPr>
                      <m:t>𝒳</m:t>
                    </m:r>
                  </m:oMath>
                </a14:m>
                <a:endParaRPr lang="en-GB" dirty="0">
                  <a:solidFill>
                    <a:schemeClr val="tx1"/>
                  </a:solidFill>
                </a:endParaRPr>
              </a:p>
              <a:p>
                <a:pPr lvl="3"/>
                <a:endParaRPr lang="en-GB" dirty="0">
                  <a:solidFill>
                    <a:schemeClr val="tx1"/>
                  </a:solidFill>
                </a:endParaRPr>
              </a:p>
              <a:p>
                <a:r>
                  <a:rPr lang="en-GB" dirty="0">
                    <a:solidFill>
                      <a:schemeClr val="accent1"/>
                    </a:solidFill>
                  </a:rPr>
                  <a:t>Count function</a:t>
                </a:r>
                <a:r>
                  <a:rPr lang="en-GB" dirty="0"/>
                  <a:t>:</a:t>
                </a:r>
                <a:br>
                  <a:rPr lang="en-GB" dirty="0"/>
                </a:br>
                <a:r>
                  <a:rPr lang="en-GB" dirty="0"/>
                  <a:t>Given a constraint </a:t>
                </a:r>
                <a14:m>
                  <m:oMath xmlns:m="http://schemas.openxmlformats.org/officeDocument/2006/math">
                    <m:d>
                      <m:dPr>
                        <m:ctrlPr>
                          <a:rPr lang="en-GB" i="1">
                            <a:latin typeface="Cambria Math" panose="02040503050406030204" pitchFamily="18" charset="0"/>
                          </a:rPr>
                        </m:ctrlPr>
                      </m:dPr>
                      <m:e>
                        <m:r>
                          <a:rPr lang="en-GB" i="1">
                            <a:latin typeface="Cambria Math" panose="02040503050406030204" pitchFamily="18" charset="0"/>
                            <a:ea typeface="Cambria Math" panose="02040503050406030204" pitchFamily="18" charset="0"/>
                          </a:rPr>
                          <m:t>𝒳</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𝒳</m:t>
                            </m:r>
                          </m:sub>
                        </m:sSub>
                      </m:e>
                    </m:d>
                  </m:oMath>
                </a14:m>
                <a:r>
                  <a:rPr lang="en-GB" b="0" dirty="0"/>
                  <a:t>, for any </a:t>
                </a:r>
                <a14:m>
                  <m:oMath xmlns:m="http://schemas.openxmlformats.org/officeDocument/2006/math">
                    <m:r>
                      <a:rPr lang="en-GB" b="1" i="1">
                        <a:latin typeface="Cambria Math" panose="02040503050406030204" pitchFamily="18" charset="0"/>
                      </a:rPr>
                      <m:t>𝒀</m:t>
                    </m:r>
                    <m:r>
                      <a:rPr lang="en-GB" b="1"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𝒳</m:t>
                    </m:r>
                  </m:oMath>
                </a14:m>
                <a:r>
                  <a:rPr lang="en-GB" b="0" dirty="0"/>
                  <a:t> and </a:t>
                </a:r>
                <a14:m>
                  <m:oMath xmlns:m="http://schemas.openxmlformats.org/officeDocument/2006/math">
                    <m:r>
                      <a:rPr lang="en-GB" b="1" i="1">
                        <a:latin typeface="Cambria Math" panose="02040503050406030204" pitchFamily="18" charset="0"/>
                      </a:rPr>
                      <m:t>𝒁</m:t>
                    </m:r>
                    <m:r>
                      <a:rPr lang="en-GB" b="1"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𝒳</m:t>
                    </m:r>
                    <m:r>
                      <a:rPr lang="en-GB" i="1">
                        <a:latin typeface="Cambria Math" panose="02040503050406030204" pitchFamily="18" charset="0"/>
                        <a:ea typeface="Cambria Math" panose="02040503050406030204" pitchFamily="18" charset="0"/>
                      </a:rPr>
                      <m:t>∖</m:t>
                    </m:r>
                    <m:r>
                      <a:rPr lang="en-GB" b="1" i="1">
                        <a:latin typeface="Cambria Math" panose="02040503050406030204" pitchFamily="18" charset="0"/>
                      </a:rPr>
                      <m:t>𝒀</m:t>
                    </m:r>
                  </m:oMath>
                </a14:m>
                <a:r>
                  <a:rPr lang="en-GB" b="0" dirty="0"/>
                  <a:t>, the function </a:t>
                </a:r>
                <a14:m>
                  <m:oMath xmlns:m="http://schemas.openxmlformats.org/officeDocument/2006/math">
                    <m:sSub>
                      <m:sSubPr>
                        <m:ctrlPr>
                          <a:rPr lang="en-GB" i="1">
                            <a:latin typeface="Cambria Math" panose="02040503050406030204" pitchFamily="18" charset="0"/>
                          </a:rPr>
                        </m:ctrlPr>
                      </m:sSubPr>
                      <m:e>
                        <m:r>
                          <m:rPr>
                            <m:nor/>
                          </m:rPr>
                          <a:rPr lang="en-GB">
                            <a:latin typeface="Cambria Math" panose="02040503050406030204" pitchFamily="18" charset="0"/>
                          </a:rPr>
                          <m:t>count</m:t>
                        </m:r>
                      </m:e>
                      <m:sub>
                        <m:r>
                          <a:rPr lang="en-GB" i="1">
                            <a:latin typeface="Cambria Math" panose="02040503050406030204" pitchFamily="18" charset="0"/>
                          </a:rPr>
                          <m:t>𝑌</m:t>
                        </m:r>
                        <m:r>
                          <a:rPr lang="en-GB" i="1">
                            <a:latin typeface="Cambria Math" panose="02040503050406030204" pitchFamily="18" charset="0"/>
                          </a:rPr>
                          <m:t>|</m:t>
                        </m:r>
                        <m:r>
                          <a:rPr lang="en-GB" i="1">
                            <a:latin typeface="Cambria Math" panose="02040503050406030204" pitchFamily="18" charset="0"/>
                          </a:rPr>
                          <m:t>𝑍</m:t>
                        </m:r>
                      </m:sub>
                    </m:sSub>
                    <m:d>
                      <m:dPr>
                        <m:ctrlPr>
                          <a:rPr lang="en-GB" i="1">
                            <a:latin typeface="Cambria Math" panose="02040503050406030204" pitchFamily="18" charset="0"/>
                          </a:rPr>
                        </m:ctrlPr>
                      </m:dPr>
                      <m:e>
                        <m:r>
                          <a:rPr lang="en-GB" i="1">
                            <a:latin typeface="Cambria Math" panose="02040503050406030204" pitchFamily="18" charset="0"/>
                          </a:rPr>
                          <m:t>𝑡</m:t>
                        </m:r>
                      </m:e>
                    </m:d>
                    <m:r>
                      <a:rPr lang="de-DE" b="0" i="1" smtClean="0">
                        <a:latin typeface="Cambria Math" panose="02040503050406030204" pitchFamily="18" charset="0"/>
                      </a:rPr>
                      <m:t> :</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𝒳</m:t>
                        </m:r>
                      </m:sub>
                    </m:sSub>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ℕ</m:t>
                    </m:r>
                  </m:oMath>
                </a14:m>
                <a:r>
                  <a:rPr lang="en-GB" b="0" dirty="0"/>
                  <a:t> is defined by</a:t>
                </a:r>
              </a:p>
              <a:p>
                <a:pPr marL="0" indent="0">
                  <a:buNone/>
                </a:pPr>
                <a14:m>
                  <m:oMathPara xmlns:m="http://schemas.openxmlformats.org/officeDocument/2006/math">
                    <m:oMathParaPr>
                      <m:jc m:val="centerGroup"/>
                    </m:oMathParaPr>
                    <m:oMath xmlns:m="http://schemas.openxmlformats.org/officeDocument/2006/math">
                      <m:sSub>
                        <m:sSubPr>
                          <m:ctrlPr>
                            <a:rPr lang="en-GB" b="0" i="1" smtClean="0">
                              <a:latin typeface="Cambria Math" panose="02040503050406030204" pitchFamily="18" charset="0"/>
                            </a:rPr>
                          </m:ctrlPr>
                        </m:sSubPr>
                        <m:e>
                          <m:r>
                            <m:rPr>
                              <m:nor/>
                            </m:rPr>
                            <a:rPr lang="en-GB" i="0">
                              <a:latin typeface="Cambria Math" panose="02040503050406030204" pitchFamily="18" charset="0"/>
                            </a:rPr>
                            <m:t>coun</m:t>
                          </m:r>
                          <m:r>
                            <m:rPr>
                              <m:nor/>
                            </m:rPr>
                            <a:rPr lang="en-GB" i="0" smtClean="0">
                              <a:latin typeface="Cambria Math" panose="02040503050406030204" pitchFamily="18" charset="0"/>
                            </a:rPr>
                            <m:t>t</m:t>
                          </m:r>
                        </m:e>
                        <m:sub>
                          <m:r>
                            <a:rPr lang="en-GB" b="1" i="1" smtClean="0">
                              <a:latin typeface="Cambria Math" panose="02040503050406030204" pitchFamily="18" charset="0"/>
                            </a:rPr>
                            <m:t>𝒀</m:t>
                          </m:r>
                          <m:r>
                            <a:rPr lang="en-GB" b="0" i="1" smtClean="0">
                              <a:latin typeface="Cambria Math" panose="02040503050406030204" pitchFamily="18" charset="0"/>
                            </a:rPr>
                            <m:t>|</m:t>
                          </m:r>
                          <m:r>
                            <a:rPr lang="en-GB" b="1" i="1" smtClean="0">
                              <a:latin typeface="Cambria Math" panose="02040503050406030204" pitchFamily="18" charset="0"/>
                            </a:rPr>
                            <m:t>𝒁</m:t>
                          </m:r>
                        </m:sub>
                      </m:sSub>
                      <m:d>
                        <m:dPr>
                          <m:ctrlPr>
                            <a:rPr lang="en-GB" b="0" i="1" smtClean="0">
                              <a:latin typeface="Cambria Math" panose="02040503050406030204" pitchFamily="18" charset="0"/>
                            </a:rPr>
                          </m:ctrlPr>
                        </m:dPr>
                        <m:e>
                          <m:r>
                            <a:rPr lang="en-GB" b="0" i="1" smtClean="0">
                              <a:latin typeface="Cambria Math" panose="02040503050406030204" pitchFamily="18" charset="0"/>
                            </a:rPr>
                            <m:t>𝑡</m:t>
                          </m:r>
                        </m:e>
                      </m:d>
                      <m:r>
                        <a:rPr lang="en-GB" b="0" i="1" smtClean="0">
                          <a:latin typeface="Cambria Math" panose="02040503050406030204" pitchFamily="18" charset="0"/>
                        </a:rPr>
                        <m:t>=</m:t>
                      </m:r>
                      <m:d>
                        <m:dPr>
                          <m:begChr m:val="|"/>
                          <m:endChr m:val="|"/>
                          <m:ctrlPr>
                            <a:rPr lang="en-GB" b="0" i="1" smtClean="0">
                              <a:latin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𝜋</m:t>
                              </m:r>
                            </m:e>
                            <m:sub>
                              <m:r>
                                <a:rPr lang="en-GB" b="1" i="1" smtClean="0">
                                  <a:latin typeface="Cambria Math" panose="02040503050406030204" pitchFamily="18" charset="0"/>
                                  <a:ea typeface="Cambria Math" panose="02040503050406030204" pitchFamily="18" charset="0"/>
                                </a:rPr>
                                <m:t>𝒀</m:t>
                              </m:r>
                            </m:sub>
                          </m:sSub>
                          <m:d>
                            <m:dPr>
                              <m:ctrlPr>
                                <a:rPr lang="en-GB" b="0" i="1" smtClean="0">
                                  <a:latin typeface="Cambria Math" panose="02040503050406030204" pitchFamily="18" charset="0"/>
                                  <a:ea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𝒳</m:t>
                                  </m:r>
                                </m:sub>
                              </m:sSub>
                              <m:r>
                                <a:rPr lang="en-GB" b="0" i="1"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𝜋</m:t>
                                  </m:r>
                                </m:e>
                                <m:sub>
                                  <m:r>
                                    <a:rPr lang="en-GB" b="1" i="1" smtClean="0">
                                      <a:latin typeface="Cambria Math" panose="02040503050406030204" pitchFamily="18" charset="0"/>
                                      <a:ea typeface="Cambria Math" panose="02040503050406030204" pitchFamily="18" charset="0"/>
                                    </a:rPr>
                                    <m:t>𝒁</m:t>
                                  </m:r>
                                </m:sub>
                              </m:sSub>
                              <m:d>
                                <m:dPr>
                                  <m:ctrlPr>
                                    <a:rPr lang="en-GB" b="0" i="1" smtClean="0">
                                      <a:latin typeface="Cambria Math" panose="02040503050406030204" pitchFamily="18" charset="0"/>
                                      <a:ea typeface="Cambria Math" panose="02040503050406030204" pitchFamily="18" charset="0"/>
                                    </a:rPr>
                                  </m:ctrlPr>
                                </m:dPr>
                                <m:e>
                                  <m:d>
                                    <m:dPr>
                                      <m:begChr m:val="{"/>
                                      <m:endChr m:val="}"/>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𝑡</m:t>
                                      </m:r>
                                    </m:e>
                                  </m:d>
                                </m:e>
                              </m:d>
                            </m:e>
                          </m:d>
                        </m:e>
                      </m:d>
                    </m:oMath>
                  </m:oMathPara>
                </a14:m>
                <a:endParaRPr lang="en-GB" dirty="0"/>
              </a:p>
              <a:p>
                <a:pPr lvl="3"/>
                <a:endParaRPr lang="en-GB" dirty="0">
                  <a:solidFill>
                    <a:schemeClr val="accent1"/>
                  </a:solidFill>
                </a:endParaRPr>
              </a:p>
              <a:p>
                <a:r>
                  <a:rPr lang="en-GB" dirty="0">
                    <a:solidFill>
                      <a:schemeClr val="accent1"/>
                    </a:solidFill>
                  </a:rPr>
                  <a:t>Count-normalisation</a:t>
                </a:r>
                <a:r>
                  <a:rPr lang="en-GB" dirty="0"/>
                  <a:t>:</a:t>
                </a:r>
                <a:br>
                  <a:rPr lang="en-GB" dirty="0"/>
                </a:br>
                <a14:m>
                  <m:oMath xmlns:m="http://schemas.openxmlformats.org/officeDocument/2006/math">
                    <m:r>
                      <a:rPr lang="en-GB" b="1" i="1">
                        <a:latin typeface="Cambria Math" panose="02040503050406030204" pitchFamily="18" charset="0"/>
                      </a:rPr>
                      <m:t>𝒀</m:t>
                    </m:r>
                  </m:oMath>
                </a14:m>
                <a:r>
                  <a:rPr lang="en-GB" dirty="0"/>
                  <a:t> is count-normalised </a:t>
                </a:r>
                <a:r>
                  <a:rPr lang="en-GB" dirty="0" err="1"/>
                  <a:t>w.r.t</a:t>
                </a:r>
                <a:r>
                  <a:rPr lang="en-GB" dirty="0"/>
                  <a:t>. to </a:t>
                </a:r>
                <a14:m>
                  <m:oMath xmlns:m="http://schemas.openxmlformats.org/officeDocument/2006/math">
                    <m:r>
                      <a:rPr lang="de-DE" b="1" i="1" smtClean="0">
                        <a:latin typeface="Cambria Math" panose="02040503050406030204" pitchFamily="18" charset="0"/>
                      </a:rPr>
                      <m:t>𝒁</m:t>
                    </m:r>
                  </m:oMath>
                </a14:m>
                <a:r>
                  <a:rPr lang="en-GB" dirty="0"/>
                  <a:t> </a:t>
                </a:r>
                <a:r>
                  <a:rPr lang="en-GB" dirty="0" err="1"/>
                  <a:t>iff</a:t>
                </a:r>
                <a:r>
                  <a:rPr lang="en-GB" dirty="0"/>
                  <a:t> </a:t>
                </a:r>
                <a14:m>
                  <m:oMath xmlns:m="http://schemas.openxmlformats.org/officeDocument/2006/math">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𝑛</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ℕ</m:t>
                    </m:r>
                  </m:oMath>
                </a14:m>
                <a:r>
                  <a:rPr lang="de-DE" dirty="0">
                    <a:ea typeface="Cambria Math" panose="02040503050406030204" pitchFamily="18" charset="0"/>
                  </a:rPr>
                  <a:t> s.t.</a:t>
                </a:r>
              </a:p>
              <a:p>
                <a:pPr marL="0" indent="0">
                  <a:buNone/>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𝑡</m:t>
                      </m:r>
                      <m:r>
                        <a:rPr lang="de-DE" b="0" i="1" smtClean="0">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𝒳</m:t>
                          </m:r>
                        </m:sub>
                      </m:sSub>
                      <m:r>
                        <a:rPr lang="de-DE" b="0" i="1" smtClean="0">
                          <a:latin typeface="Cambria Math" panose="02040503050406030204" pitchFamily="18" charset="0"/>
                          <a:ea typeface="Cambria Math" panose="02040503050406030204" pitchFamily="18" charset="0"/>
                        </a:rPr>
                        <m:t> :</m:t>
                      </m:r>
                      <m:sSub>
                        <m:sSubPr>
                          <m:ctrlPr>
                            <a:rPr lang="en-GB" i="1">
                              <a:latin typeface="Cambria Math" panose="02040503050406030204" pitchFamily="18" charset="0"/>
                            </a:rPr>
                          </m:ctrlPr>
                        </m:sSubPr>
                        <m:e>
                          <m:r>
                            <m:rPr>
                              <m:nor/>
                            </m:rPr>
                            <a:rPr lang="en-GB">
                              <a:latin typeface="Cambria Math" panose="02040503050406030204" pitchFamily="18" charset="0"/>
                            </a:rPr>
                            <m:t>count</m:t>
                          </m:r>
                        </m:e>
                        <m:sub>
                          <m:r>
                            <a:rPr lang="en-GB" b="1" i="1">
                              <a:latin typeface="Cambria Math" panose="02040503050406030204" pitchFamily="18" charset="0"/>
                            </a:rPr>
                            <m:t>𝒀</m:t>
                          </m:r>
                          <m:r>
                            <a:rPr lang="en-GB" i="1">
                              <a:latin typeface="Cambria Math" panose="02040503050406030204" pitchFamily="18" charset="0"/>
                            </a:rPr>
                            <m:t>|</m:t>
                          </m:r>
                          <m:r>
                            <a:rPr lang="en-GB" b="1" i="1">
                              <a:latin typeface="Cambria Math" panose="02040503050406030204" pitchFamily="18" charset="0"/>
                            </a:rPr>
                            <m:t>𝒁</m:t>
                          </m:r>
                        </m:sub>
                      </m:sSub>
                      <m:d>
                        <m:dPr>
                          <m:ctrlPr>
                            <a:rPr lang="en-GB" i="1">
                              <a:latin typeface="Cambria Math" panose="02040503050406030204" pitchFamily="18" charset="0"/>
                            </a:rPr>
                          </m:ctrlPr>
                        </m:dPr>
                        <m:e>
                          <m:r>
                            <a:rPr lang="en-GB" i="1">
                              <a:latin typeface="Cambria Math" panose="02040503050406030204" pitchFamily="18" charset="0"/>
                            </a:rPr>
                            <m:t>𝑡</m:t>
                          </m:r>
                        </m:e>
                      </m:d>
                      <m:r>
                        <a:rPr lang="en-GB" i="1">
                          <a:latin typeface="Cambria Math" panose="02040503050406030204" pitchFamily="18" charset="0"/>
                        </a:rPr>
                        <m:t>=</m:t>
                      </m:r>
                      <m:r>
                        <a:rPr lang="de-DE" b="0" i="1" smtClean="0">
                          <a:latin typeface="Cambria Math" panose="02040503050406030204" pitchFamily="18" charset="0"/>
                        </a:rPr>
                        <m:t>𝑛</m:t>
                      </m:r>
                    </m:oMath>
                  </m:oMathPara>
                </a14:m>
                <a:endParaRPr lang="en-GB" dirty="0"/>
              </a:p>
              <a:p>
                <a:pPr lvl="1"/>
                <a:r>
                  <a:rPr lang="en-GB" dirty="0"/>
                  <a:t>Conditional count of </a:t>
                </a:r>
                <a14:m>
                  <m:oMath xmlns:m="http://schemas.openxmlformats.org/officeDocument/2006/math">
                    <m:r>
                      <a:rPr lang="en-GB" b="1" i="1">
                        <a:latin typeface="Cambria Math" panose="02040503050406030204" pitchFamily="18" charset="0"/>
                      </a:rPr>
                      <m:t>𝒀</m:t>
                    </m:r>
                  </m:oMath>
                </a14:m>
                <a:r>
                  <a:rPr lang="en-GB" dirty="0"/>
                  <a:t> given </a:t>
                </a:r>
                <a14:m>
                  <m:oMath xmlns:m="http://schemas.openxmlformats.org/officeDocument/2006/math">
                    <m:r>
                      <a:rPr lang="de-DE" b="1" i="1">
                        <a:latin typeface="Cambria Math" panose="02040503050406030204" pitchFamily="18" charset="0"/>
                      </a:rPr>
                      <m:t>𝒁</m:t>
                    </m:r>
                  </m:oMath>
                </a14:m>
                <a:r>
                  <a:rPr lang="en-GB" dirty="0"/>
                  <a:t>, denoted </a:t>
                </a:r>
                <a14:m>
                  <m:oMath xmlns:m="http://schemas.openxmlformats.org/officeDocument/2006/math">
                    <m:r>
                      <m:rPr>
                        <m:sty m:val="p"/>
                      </m:rPr>
                      <a:rPr lang="de-DE" b="0" i="0" smtClean="0">
                        <a:solidFill>
                          <a:schemeClr val="accent1"/>
                        </a:solidFill>
                        <a:latin typeface="Cambria Math" panose="02040503050406030204" pitchFamily="18" charset="0"/>
                      </a:rPr>
                      <m:t>n</m:t>
                    </m:r>
                    <m:sSub>
                      <m:sSubPr>
                        <m:ctrlPr>
                          <a:rPr lang="en-GB" i="1">
                            <a:solidFill>
                              <a:schemeClr val="accent1"/>
                            </a:solidFill>
                            <a:latin typeface="Cambria Math" panose="02040503050406030204" pitchFamily="18" charset="0"/>
                          </a:rPr>
                        </m:ctrlPr>
                      </m:sSubPr>
                      <m:e>
                        <m:r>
                          <m:rPr>
                            <m:nor/>
                          </m:rPr>
                          <a:rPr lang="en-GB">
                            <a:solidFill>
                              <a:schemeClr val="accent1"/>
                            </a:solidFill>
                            <a:latin typeface="Cambria Math" panose="02040503050406030204" pitchFamily="18" charset="0"/>
                          </a:rPr>
                          <m:t>count</m:t>
                        </m:r>
                      </m:e>
                      <m:sub>
                        <m:r>
                          <a:rPr lang="en-GB" b="1" i="1">
                            <a:solidFill>
                              <a:schemeClr val="accent1"/>
                            </a:solidFill>
                            <a:latin typeface="Cambria Math" panose="02040503050406030204" pitchFamily="18" charset="0"/>
                          </a:rPr>
                          <m:t>𝒀</m:t>
                        </m:r>
                        <m:r>
                          <a:rPr lang="en-GB" i="1">
                            <a:solidFill>
                              <a:schemeClr val="accent1"/>
                            </a:solidFill>
                            <a:latin typeface="Cambria Math" panose="02040503050406030204" pitchFamily="18" charset="0"/>
                          </a:rPr>
                          <m:t>|</m:t>
                        </m:r>
                        <m:r>
                          <a:rPr lang="en-GB" b="1" i="1">
                            <a:solidFill>
                              <a:schemeClr val="accent1"/>
                            </a:solidFill>
                            <a:latin typeface="Cambria Math" panose="02040503050406030204" pitchFamily="18" charset="0"/>
                          </a:rPr>
                          <m:t>𝒁</m:t>
                        </m:r>
                      </m:sub>
                    </m:sSub>
                    <m:d>
                      <m:dPr>
                        <m:ctrlPr>
                          <a:rPr lang="en-GB" i="1">
                            <a:solidFill>
                              <a:schemeClr val="accent1"/>
                            </a:solidFill>
                            <a:latin typeface="Cambria Math" panose="02040503050406030204" pitchFamily="18" charset="0"/>
                          </a:rPr>
                        </m:ctrlPr>
                      </m:dPr>
                      <m:e>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ea typeface="Cambria Math" panose="02040503050406030204" pitchFamily="18" charset="0"/>
                              </a:rPr>
                              <m:t>𝒳</m:t>
                            </m:r>
                            <m:r>
                              <a:rPr lang="de-DE" i="1">
                                <a:solidFill>
                                  <a:schemeClr val="accent1"/>
                                </a:solidFill>
                                <a:latin typeface="Cambria Math" panose="02040503050406030204" pitchFamily="18" charset="0"/>
                                <a:ea typeface="Cambria Math" panose="02040503050406030204" pitchFamily="18" charset="0"/>
                              </a:rPr>
                              <m:t>,</m:t>
                            </m:r>
                            <m:sSub>
                              <m:sSubPr>
                                <m:ctrlPr>
                                  <a:rPr lang="de-DE" i="1">
                                    <a:solidFill>
                                      <a:schemeClr val="accent1"/>
                                    </a:solidFill>
                                    <a:latin typeface="Cambria Math" panose="02040503050406030204" pitchFamily="18" charset="0"/>
                                    <a:ea typeface="Cambria Math" panose="02040503050406030204" pitchFamily="18" charset="0"/>
                                  </a:rPr>
                                </m:ctrlPr>
                              </m:sSubPr>
                              <m:e>
                                <m:r>
                                  <a:rPr lang="de-DE" i="1">
                                    <a:solidFill>
                                      <a:schemeClr val="accent1"/>
                                    </a:solidFill>
                                    <a:latin typeface="Cambria Math" panose="02040503050406030204" pitchFamily="18" charset="0"/>
                                    <a:ea typeface="Cambria Math" panose="02040503050406030204" pitchFamily="18" charset="0"/>
                                  </a:rPr>
                                  <m:t>𝐶</m:t>
                                </m:r>
                              </m:e>
                              <m:sub>
                                <m:r>
                                  <a:rPr lang="de-DE" i="1">
                                    <a:solidFill>
                                      <a:schemeClr val="accent1"/>
                                    </a:solidFill>
                                    <a:latin typeface="Cambria Math" panose="02040503050406030204" pitchFamily="18" charset="0"/>
                                    <a:ea typeface="Cambria Math" panose="02040503050406030204" pitchFamily="18" charset="0"/>
                                  </a:rPr>
                                  <m:t>𝒳</m:t>
                                </m:r>
                              </m:sub>
                            </m:sSub>
                          </m:e>
                        </m:d>
                      </m:e>
                    </m:d>
                  </m:oMath>
                </a14:m>
                <a:endParaRPr lang="en-GB" dirty="0"/>
              </a:p>
            </p:txBody>
          </p:sp>
        </mc:Choice>
        <mc:Fallback xmlns="">
          <p:sp>
            <p:nvSpPr>
              <p:cNvPr id="3" name="Content Placeholder 2">
                <a:extLst>
                  <a:ext uri="{FF2B5EF4-FFF2-40B4-BE49-F238E27FC236}">
                    <a16:creationId xmlns:a16="http://schemas.microsoft.com/office/drawing/2014/main" id="{030FA73E-D44A-CE4A-83C9-03DB1305FF50}"/>
                  </a:ext>
                </a:extLst>
              </p:cNvPr>
              <p:cNvSpPr>
                <a:spLocks noGrp="1" noRot="1" noChangeAspect="1" noMove="1" noResize="1" noEditPoints="1" noAdjustHandles="1" noChangeArrowheads="1" noChangeShapeType="1" noTextEdit="1"/>
              </p:cNvSpPr>
              <p:nvPr>
                <p:ph idx="1"/>
              </p:nvPr>
            </p:nvSpPr>
            <p:spPr>
              <a:blipFill>
                <a:blip r:embed="rId3"/>
                <a:stretch>
                  <a:fillRect l="-1436" t="-2687" r="-663" b="-3284"/>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E411B123-14E6-9045-AB72-597C8437F765}"/>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6FB17DD0-A228-0B41-8194-186263C5EA7E}"/>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59B3812-2269-3947-B250-559DC98E41D2}"/>
              </a:ext>
            </a:extLst>
          </p:cNvPr>
          <p:cNvSpPr>
            <a:spLocks noGrp="1"/>
          </p:cNvSpPr>
          <p:nvPr>
            <p:ph type="sldNum" sz="quarter" idx="4"/>
          </p:nvPr>
        </p:nvSpPr>
        <p:spPr/>
        <p:txBody>
          <a:bodyPr/>
          <a:lstStyle/>
          <a:p>
            <a:fld id="{67C9959E-8E6B-B04C-9955-EA096F41CA7A}" type="slidenum">
              <a:rPr lang="en-GB" smtClean="0"/>
              <a:t>122</a:t>
            </a:fld>
            <a:endParaRPr lang="en-GB"/>
          </a:p>
        </p:txBody>
      </p:sp>
    </p:spTree>
    <p:extLst>
      <p:ext uri="{BB962C8B-B14F-4D97-AF65-F5344CB8AC3E}">
        <p14:creationId xmlns:p14="http://schemas.microsoft.com/office/powerpoint/2010/main" val="1408455645"/>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8DE433-60C9-3D42-A75F-B6BC29D7FCC4}"/>
              </a:ext>
            </a:extLst>
          </p:cNvPr>
          <p:cNvSpPr>
            <a:spLocks noGrp="1"/>
          </p:cNvSpPr>
          <p:nvPr>
            <p:ph type="title"/>
          </p:nvPr>
        </p:nvSpPr>
        <p:spPr/>
        <p:txBody>
          <a:bodyPr>
            <a:normAutofit/>
          </a:bodyPr>
          <a:lstStyle/>
          <a:p>
            <a:r>
              <a:rPr lang="en-GB" dirty="0"/>
              <a:t>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040A6FF-148B-F342-A620-553A5CF8228F}"/>
                  </a:ext>
                </a:extLst>
              </p:cNvPr>
              <p:cNvSpPr>
                <a:spLocks noGrp="1"/>
              </p:cNvSpPr>
              <p:nvPr>
                <p:ph idx="1"/>
              </p:nvPr>
            </p:nvSpPr>
            <p:spPr/>
            <p:txBody>
              <a:bodyPr>
                <a:noAutofit/>
              </a:bodyPr>
              <a:lstStyle/>
              <a:p>
                <a14:m>
                  <m:oMath xmlns:m="http://schemas.openxmlformats.org/officeDocument/2006/math">
                    <m:sSub>
                      <m:sSubPr>
                        <m:ctrlPr>
                          <a:rPr lang="en-GB" i="1">
                            <a:latin typeface="Cambria Math" panose="02040503050406030204" pitchFamily="18" charset="0"/>
                          </a:rPr>
                        </m:ctrlPr>
                      </m:sSubPr>
                      <m:e>
                        <m:r>
                          <m:rPr>
                            <m:nor/>
                          </m:rPr>
                          <a:rPr lang="en-GB">
                            <a:latin typeface="Cambria Math" panose="02040503050406030204" pitchFamily="18" charset="0"/>
                          </a:rPr>
                          <m:t>count</m:t>
                        </m:r>
                      </m:e>
                      <m:sub>
                        <m:r>
                          <a:rPr lang="en-GB" b="1" i="1">
                            <a:latin typeface="Cambria Math" panose="02040503050406030204" pitchFamily="18" charset="0"/>
                          </a:rPr>
                          <m:t>𝒀</m:t>
                        </m:r>
                        <m:r>
                          <a:rPr lang="en-GB" i="1">
                            <a:latin typeface="Cambria Math" panose="02040503050406030204" pitchFamily="18" charset="0"/>
                          </a:rPr>
                          <m:t>|</m:t>
                        </m:r>
                        <m:r>
                          <a:rPr lang="en-GB" b="1" i="1">
                            <a:latin typeface="Cambria Math" panose="02040503050406030204" pitchFamily="18" charset="0"/>
                          </a:rPr>
                          <m:t>𝒁</m:t>
                        </m:r>
                      </m:sub>
                    </m:sSub>
                    <m:d>
                      <m:dPr>
                        <m:ctrlPr>
                          <a:rPr lang="en-GB" i="1">
                            <a:latin typeface="Cambria Math" panose="02040503050406030204" pitchFamily="18" charset="0"/>
                          </a:rPr>
                        </m:ctrlPr>
                      </m:dPr>
                      <m:e>
                        <m:r>
                          <a:rPr lang="en-GB" i="1">
                            <a:latin typeface="Cambria Math" panose="02040503050406030204" pitchFamily="18" charset="0"/>
                          </a:rPr>
                          <m:t>𝑡</m:t>
                        </m:r>
                      </m:e>
                    </m:d>
                    <m:r>
                      <a:rPr lang="en-GB" i="1">
                        <a:latin typeface="Cambria Math" panose="02040503050406030204" pitchFamily="18" charset="0"/>
                      </a:rPr>
                      <m:t>=</m:t>
                    </m:r>
                    <m:d>
                      <m:dPr>
                        <m:begChr m:val="|"/>
                        <m:endChr m:val="|"/>
                        <m:ctrlPr>
                          <a:rPr lang="en-GB" i="1">
                            <a:latin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𝜋</m:t>
                            </m:r>
                          </m:e>
                          <m:sub>
                            <m:r>
                              <a:rPr lang="en-GB" b="1" i="1">
                                <a:latin typeface="Cambria Math" panose="02040503050406030204" pitchFamily="18" charset="0"/>
                                <a:ea typeface="Cambria Math" panose="02040503050406030204" pitchFamily="18" charset="0"/>
                              </a:rPr>
                              <m:t>𝒀</m:t>
                            </m:r>
                          </m:sub>
                        </m:sSub>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𝒳</m:t>
                                </m:r>
                              </m:sub>
                            </m:s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𝜋</m:t>
                                </m:r>
                              </m:e>
                              <m:sub>
                                <m:r>
                                  <a:rPr lang="en-GB" b="1" i="1">
                                    <a:latin typeface="Cambria Math" panose="02040503050406030204" pitchFamily="18" charset="0"/>
                                    <a:ea typeface="Cambria Math" panose="02040503050406030204" pitchFamily="18" charset="0"/>
                                  </a:rPr>
                                  <m:t>𝒁</m:t>
                                </m:r>
                              </m:sub>
                            </m:sSub>
                            <m:d>
                              <m:dPr>
                                <m:ctrlPr>
                                  <a:rPr lang="en-GB" i="1">
                                    <a:latin typeface="Cambria Math" panose="02040503050406030204" pitchFamily="18" charset="0"/>
                                    <a:ea typeface="Cambria Math" panose="02040503050406030204" pitchFamily="18" charset="0"/>
                                  </a:rPr>
                                </m:ctrlPr>
                              </m:dPr>
                              <m:e>
                                <m:d>
                                  <m:dPr>
                                    <m:begChr m:val="{"/>
                                    <m:endChr m:val="}"/>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𝑡</m:t>
                                    </m:r>
                                  </m:e>
                                </m:d>
                              </m:e>
                            </m:d>
                          </m:e>
                        </m:d>
                      </m:e>
                    </m:d>
                  </m:oMath>
                </a14:m>
                <a:endParaRPr lang="en-GB" dirty="0"/>
              </a:p>
              <a:p>
                <a:pPr lvl="1"/>
                <a:r>
                  <a:rPr lang="en-GB" dirty="0"/>
                  <a:t>E.g.,</a:t>
                </a:r>
              </a:p>
              <a:p>
                <a:pPr lvl="2"/>
                <a14:m>
                  <m:oMath xmlns:m="http://schemas.openxmlformats.org/officeDocument/2006/math">
                    <m:r>
                      <a:rPr lang="en-GB" i="1">
                        <a:latin typeface="Cambria Math" panose="02040503050406030204" pitchFamily="18" charset="0"/>
                        <a:ea typeface="Cambria Math" panose="02040503050406030204" pitchFamily="18" charset="0"/>
                      </a:rPr>
                      <m:t>𝒳</m:t>
                    </m:r>
                    <m:r>
                      <a:rPr lang="de-DE" b="0" i="1" smtClean="0">
                        <a:latin typeface="Cambria Math" panose="02040503050406030204" pitchFamily="18" charset="0"/>
                        <a:ea typeface="Cambria Math" panose="02040503050406030204" pitchFamily="18" charset="0"/>
                      </a:rPr>
                      <m:t>=</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𝑀</m:t>
                        </m:r>
                      </m:e>
                    </m:d>
                  </m:oMath>
                </a14:m>
                <a:endParaRPr lang="de-DE" b="0" dirty="0">
                  <a:ea typeface="Cambria Math" panose="02040503050406030204" pitchFamily="18" charset="0"/>
                </a:endParaRPr>
              </a:p>
              <a:p>
                <a:pPr lvl="2"/>
                <a14:m>
                  <m:oMath xmlns:m="http://schemas.openxmlformats.org/officeDocument/2006/math">
                    <m:r>
                      <a:rPr lang="de-DE" b="1" i="1">
                        <a:latin typeface="Cambria Math" panose="02040503050406030204" pitchFamily="18" charset="0"/>
                      </a:rPr>
                      <m:t>𝒀</m:t>
                    </m:r>
                    <m:r>
                      <a:rPr lang="de-DE" b="0" i="1" smtClean="0">
                        <a:latin typeface="Cambria Math" panose="02040503050406030204" pitchFamily="18" charset="0"/>
                        <a:ea typeface="Cambria Math" panose="02040503050406030204" pitchFamily="18" charset="0"/>
                      </a:rPr>
                      <m:t>=</m:t>
                    </m:r>
                    <m:d>
                      <m:dPr>
                        <m:begChr m:val="{"/>
                        <m:endChr m:val="}"/>
                        <m:ctrlPr>
                          <a:rPr lang="de-DE"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𝑀</m:t>
                        </m:r>
                      </m:e>
                    </m:d>
                  </m:oMath>
                </a14:m>
                <a:endParaRPr lang="de-DE" dirty="0">
                  <a:ea typeface="Cambria Math" panose="02040503050406030204" pitchFamily="18" charset="0"/>
                </a:endParaRPr>
              </a:p>
              <a:p>
                <a:pPr lvl="2"/>
                <a14:m>
                  <m:oMath xmlns:m="http://schemas.openxmlformats.org/officeDocument/2006/math">
                    <m:r>
                      <a:rPr lang="de-DE" b="1" i="1" smtClean="0">
                        <a:latin typeface="Cambria Math" panose="02040503050406030204" pitchFamily="18" charset="0"/>
                      </a:rPr>
                      <m:t>𝒁</m:t>
                    </m:r>
                    <m:r>
                      <a:rPr lang="de-DE" b="0" i="1" smtClean="0">
                        <a:latin typeface="Cambria Math" panose="02040503050406030204" pitchFamily="18" charset="0"/>
                        <a:ea typeface="Cambria Math" panose="02040503050406030204" pitchFamily="18" charset="0"/>
                      </a:rPr>
                      <m:t>=</m:t>
                    </m:r>
                    <m:r>
                      <a:rPr lang="de-DE" i="1" smtClean="0">
                        <a:latin typeface="Cambria Math" panose="02040503050406030204" pitchFamily="18" charset="0"/>
                        <a:ea typeface="Cambria Math" panose="02040503050406030204" pitchFamily="18" charset="0"/>
                      </a:rPr>
                      <m:t>𝒳</m:t>
                    </m:r>
                    <m:r>
                      <a:rPr lang="de-DE" i="1" smtClean="0">
                        <a:latin typeface="Cambria Math" panose="02040503050406030204" pitchFamily="18" charset="0"/>
                        <a:ea typeface="Cambria Math" panose="02040503050406030204" pitchFamily="18" charset="0"/>
                      </a:rPr>
                      <m:t>∖</m:t>
                    </m:r>
                    <m:r>
                      <a:rPr lang="de-DE" b="1" i="1">
                        <a:latin typeface="Cambria Math" panose="02040503050406030204" pitchFamily="18" charset="0"/>
                      </a:rPr>
                      <m:t>𝒀</m:t>
                    </m:r>
                    <m:r>
                      <a:rPr lang="de-DE" b="0" i="1" smtClean="0">
                        <a:latin typeface="Cambria Math" panose="02040503050406030204" pitchFamily="18" charset="0"/>
                        <a:ea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e>
                    </m:d>
                  </m:oMath>
                </a14:m>
                <a:endParaRPr lang="en-GB" dirty="0"/>
              </a:p>
              <a:p>
                <a:pPr lvl="2"/>
                <a:r>
                  <a:rPr lang="de-DE" dirty="0">
                    <a:ea typeface="Cambria Math" panose="02040503050406030204" pitchFamily="18" charset="0"/>
                  </a:rPr>
                  <a:t>With </a:t>
                </a:r>
                <a14:m>
                  <m:oMath xmlns:m="http://schemas.openxmlformats.org/officeDocument/2006/math">
                    <m:r>
                      <a:rPr lang="de-DE" i="1">
                        <a:latin typeface="Cambria Math" panose="02040503050406030204" pitchFamily="18" charset="0"/>
                        <a:ea typeface="Cambria Math" panose="02040503050406030204" pitchFamily="18" charset="0"/>
                      </a:rPr>
                      <m:t>𝑎</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𝑎𝑙𝑖𝑐𝑒</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𝑒𝑣𝑒</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𝑏</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𝑏𝑜𝑏</m:t>
                    </m:r>
                    <m:r>
                      <a:rPr lang="de-DE" i="1">
                        <a:latin typeface="Cambria Math" panose="02040503050406030204" pitchFamily="18" charset="0"/>
                        <a:ea typeface="Cambria Math" panose="02040503050406030204" pitchFamily="18" charset="0"/>
                      </a:rPr>
                      <m:t> :</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𝒳</m:t>
                        </m:r>
                      </m:sub>
                    </m:sSub>
                    <m:r>
                      <a:rPr lang="de-DE" b="0" i="1" smtClean="0">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𝑎</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𝑚</m:t>
                                </m:r>
                              </m:e>
                              <m:sub>
                                <m:r>
                                  <a:rPr lang="de-DE" i="1">
                                    <a:latin typeface="Cambria Math" panose="02040503050406030204" pitchFamily="18" charset="0"/>
                                    <a:ea typeface="Cambria Math" panose="02040503050406030204" pitchFamily="18" charset="0"/>
                                  </a:rPr>
                                  <m:t>2</m:t>
                                </m:r>
                              </m:sub>
                            </m:sSub>
                          </m:e>
                        </m:d>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𝑚</m:t>
                                </m:r>
                              </m:e>
                              <m:sub>
                                <m:r>
                                  <a:rPr lang="de-DE" i="1">
                                    <a:latin typeface="Cambria Math" panose="02040503050406030204" pitchFamily="18" charset="0"/>
                                    <a:ea typeface="Cambria Math" panose="02040503050406030204" pitchFamily="18" charset="0"/>
                                  </a:rPr>
                                  <m:t>1</m:t>
                                </m:r>
                              </m:sub>
                            </m:sSub>
                          </m:e>
                        </m:d>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𝑚</m:t>
                                </m:r>
                              </m:e>
                              <m:sub>
                                <m:r>
                                  <a:rPr lang="de-DE" i="1">
                                    <a:latin typeface="Cambria Math" panose="02040503050406030204" pitchFamily="18" charset="0"/>
                                    <a:ea typeface="Cambria Math" panose="02040503050406030204" pitchFamily="18" charset="0"/>
                                  </a:rPr>
                                  <m:t>2</m:t>
                                </m:r>
                              </m:sub>
                            </m:sSub>
                          </m:e>
                        </m:d>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𝑏</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𝑚</m:t>
                                </m:r>
                              </m:e>
                              <m:sub>
                                <m:r>
                                  <a:rPr lang="de-DE" i="1">
                                    <a:latin typeface="Cambria Math" panose="02040503050406030204" pitchFamily="18" charset="0"/>
                                    <a:ea typeface="Cambria Math" panose="02040503050406030204" pitchFamily="18" charset="0"/>
                                  </a:rPr>
                                  <m:t>1</m:t>
                                </m:r>
                              </m:sub>
                            </m:sSub>
                          </m:e>
                        </m:d>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𝑏</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𝑚</m:t>
                                </m:r>
                              </m:e>
                              <m:sub>
                                <m:r>
                                  <a:rPr lang="de-DE" i="1">
                                    <a:latin typeface="Cambria Math" panose="02040503050406030204" pitchFamily="18" charset="0"/>
                                    <a:ea typeface="Cambria Math" panose="02040503050406030204" pitchFamily="18" charset="0"/>
                                  </a:rPr>
                                  <m:t>2</m:t>
                                </m:r>
                              </m:sub>
                            </m:sSub>
                          </m:e>
                        </m:d>
                      </m:e>
                    </m:d>
                  </m:oMath>
                </a14:m>
                <a:endParaRPr lang="de-DE" i="1" dirty="0">
                  <a:latin typeface="Cambria Math" panose="02040503050406030204" pitchFamily="18" charset="0"/>
                  <a:ea typeface="Cambria Math" panose="02040503050406030204" pitchFamily="18" charset="0"/>
                </a:endParaRPr>
              </a:p>
              <a:p>
                <a:pPr lvl="2"/>
                <a:endParaRPr lang="en-GB" dirty="0"/>
              </a:p>
              <a:p>
                <a:pPr lvl="2"/>
                <a:endParaRPr lang="en-GB" dirty="0"/>
              </a:p>
              <a:p>
                <a:pPr lvl="2"/>
                <a:endParaRPr lang="en-GB" dirty="0"/>
              </a:p>
              <a:p>
                <a:pPr lvl="2"/>
                <a:endParaRPr lang="en-GB" dirty="0"/>
              </a:p>
              <a:p>
                <a:pPr lvl="2"/>
                <a:endParaRPr lang="en-GB" dirty="0"/>
              </a:p>
              <a:p>
                <a:pPr lvl="1"/>
                <a:r>
                  <a:rPr lang="en-GB" dirty="0"/>
                  <a:t>Not count-normalised: </a:t>
                </a:r>
                <a14:m>
                  <m:oMath xmlns:m="http://schemas.openxmlformats.org/officeDocument/2006/math">
                    <m:r>
                      <a:rPr lang="de-DE" b="0" i="0" dirty="0" smtClean="0">
                        <a:latin typeface="Cambria Math" panose="02040503050406030204" pitchFamily="18" charset="0"/>
                        <a:ea typeface="Cambria Math" panose="02040503050406030204" pitchFamily="18" charset="0"/>
                      </a:rPr>
                      <m:t>1</m:t>
                    </m:r>
                    <m:r>
                      <a:rPr lang="en-GB" i="1" dirty="0" smtClean="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2</m:t>
                    </m:r>
                  </m:oMath>
                </a14:m>
                <a:r>
                  <a:rPr lang="en-GB" dirty="0"/>
                  <a:t> </a:t>
                </a:r>
              </a:p>
              <a:p>
                <a:pPr lvl="1"/>
                <a:endParaRPr lang="en-GB" dirty="0"/>
              </a:p>
            </p:txBody>
          </p:sp>
        </mc:Choice>
        <mc:Fallback xmlns="">
          <p:sp>
            <p:nvSpPr>
              <p:cNvPr id="3" name="Content Placeholder 2">
                <a:extLst>
                  <a:ext uri="{FF2B5EF4-FFF2-40B4-BE49-F238E27FC236}">
                    <a16:creationId xmlns:a16="http://schemas.microsoft.com/office/drawing/2014/main" id="{5040A6FF-148B-F342-A620-553A5CF8228F}"/>
                  </a:ext>
                </a:extLst>
              </p:cNvPr>
              <p:cNvSpPr>
                <a:spLocks noGrp="1" noRot="1" noChangeAspect="1" noMove="1" noResize="1" noEditPoints="1" noAdjustHandles="1" noChangeArrowheads="1" noChangeShapeType="1" noTextEdit="1"/>
              </p:cNvSpPr>
              <p:nvPr>
                <p:ph idx="1"/>
              </p:nvPr>
            </p:nvSpPr>
            <p:spPr>
              <a:blipFill>
                <a:blip r:embed="rId2"/>
                <a:stretch>
                  <a:fillRect l="-1436" t="-1791" b="-1791"/>
                </a:stretch>
              </a:blipFill>
            </p:spPr>
            <p:txBody>
              <a:bodyPr/>
              <a:lstStyle/>
              <a:p>
                <a:r>
                  <a:rPr lang="en-GB">
                    <a:noFill/>
                  </a:rPr>
                  <a:t> </a:t>
                </a:r>
              </a:p>
            </p:txBody>
          </p:sp>
        </mc:Fallback>
      </mc:AlternateContent>
      <p:sp>
        <p:nvSpPr>
          <p:cNvPr id="14" name="Date Placeholder 13">
            <a:extLst>
              <a:ext uri="{FF2B5EF4-FFF2-40B4-BE49-F238E27FC236}">
                <a16:creationId xmlns:a16="http://schemas.microsoft.com/office/drawing/2014/main" id="{620EF209-95AC-9C4B-AC8A-A52FF1503C7E}"/>
              </a:ext>
            </a:extLst>
          </p:cNvPr>
          <p:cNvSpPr>
            <a:spLocks noGrp="1"/>
          </p:cNvSpPr>
          <p:nvPr>
            <p:ph type="dt" sz="half" idx="2"/>
          </p:nvPr>
        </p:nvSpPr>
        <p:spPr/>
        <p:txBody>
          <a:bodyPr/>
          <a:lstStyle/>
          <a:p>
            <a:r>
              <a:rPr lang="de-DE"/>
              <a:t>Exact: Lifting</a:t>
            </a:r>
            <a:endParaRPr lang="en-US" dirty="0"/>
          </a:p>
        </p:txBody>
      </p:sp>
      <p:sp>
        <p:nvSpPr>
          <p:cNvPr id="15" name="Footer Placeholder 14">
            <a:extLst>
              <a:ext uri="{FF2B5EF4-FFF2-40B4-BE49-F238E27FC236}">
                <a16:creationId xmlns:a16="http://schemas.microsoft.com/office/drawing/2014/main" id="{8F64A9F1-AA34-7146-AEF9-917AC9430DF7}"/>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287AC993-9905-F044-B5C9-C62945A3EE7C}"/>
              </a:ext>
            </a:extLst>
          </p:cNvPr>
          <p:cNvSpPr>
            <a:spLocks noGrp="1"/>
          </p:cNvSpPr>
          <p:nvPr>
            <p:ph type="sldNum" sz="quarter" idx="4"/>
          </p:nvPr>
        </p:nvSpPr>
        <p:spPr/>
        <p:txBody>
          <a:bodyPr/>
          <a:lstStyle/>
          <a:p>
            <a:fld id="{67C9959E-8E6B-B04C-9955-EA096F41CA7A}" type="slidenum">
              <a:rPr lang="en-GB" smtClean="0"/>
              <a:t>123</a:t>
            </a:fld>
            <a:endParaRPr lang="en-GB"/>
          </a:p>
        </p:txBody>
      </p:sp>
      <mc:AlternateContent xmlns:mc="http://schemas.openxmlformats.org/markup-compatibility/2006" xmlns:a14="http://schemas.microsoft.com/office/drawing/2010/main">
        <mc:Choice Requires="a14">
          <p:sp>
            <p:nvSpPr>
              <p:cNvPr id="5" name="Rectangle 4">
                <a:extLst>
                  <a:ext uri="{FF2B5EF4-FFF2-40B4-BE49-F238E27FC236}">
                    <a16:creationId xmlns:a16="http://schemas.microsoft.com/office/drawing/2014/main" id="{FBDC5EFC-E5BA-A844-83EA-BDEB713E714D}"/>
                  </a:ext>
                </a:extLst>
              </p:cNvPr>
              <p:cNvSpPr/>
              <p:nvPr/>
            </p:nvSpPr>
            <p:spPr>
              <a:xfrm>
                <a:off x="4157023" y="3652713"/>
                <a:ext cx="4748894" cy="757515"/>
              </a:xfrm>
              <a:prstGeom prst="rect">
                <a:avLst/>
              </a:prstGeom>
            </p:spPr>
            <p:txBody>
              <a:bodyPr wrap="square">
                <a:spAutoFit/>
              </a:bodyPr>
              <a:lstStyle/>
              <a:p>
                <a:pPr marL="7938" lvl="1"/>
                <a14:m>
                  <m:oMath xmlns:m="http://schemas.openxmlformats.org/officeDocument/2006/math">
                    <m:sSub>
                      <m:sSubPr>
                        <m:ctrlPr>
                          <a:rPr lang="en-GB" sz="2000" i="1">
                            <a:solidFill>
                              <a:schemeClr val="accent1"/>
                            </a:solidFill>
                            <a:latin typeface="Cambria Math" panose="02040503050406030204" pitchFamily="18" charset="0"/>
                          </a:rPr>
                        </m:ctrlPr>
                      </m:sSubPr>
                      <m:e>
                        <m:r>
                          <m:rPr>
                            <m:nor/>
                          </m:rPr>
                          <a:rPr lang="en-GB" sz="2000">
                            <a:solidFill>
                              <a:schemeClr val="accent1"/>
                            </a:solidFill>
                            <a:latin typeface="Cambria Math" panose="02040503050406030204" pitchFamily="18" charset="0"/>
                          </a:rPr>
                          <m:t>count</m:t>
                        </m:r>
                      </m:e>
                      <m:sub>
                        <m:r>
                          <a:rPr lang="de-DE" sz="2000" i="1">
                            <a:solidFill>
                              <a:schemeClr val="accent1"/>
                            </a:solidFill>
                            <a:latin typeface="Cambria Math" panose="02040503050406030204" pitchFamily="18" charset="0"/>
                          </a:rPr>
                          <m:t>𝑀</m:t>
                        </m:r>
                        <m:r>
                          <a:rPr lang="en-GB" sz="2000" i="1">
                            <a:solidFill>
                              <a:schemeClr val="accent1"/>
                            </a:solidFill>
                            <a:latin typeface="Cambria Math" panose="02040503050406030204" pitchFamily="18" charset="0"/>
                          </a:rPr>
                          <m:t>|</m:t>
                        </m:r>
                        <m:r>
                          <a:rPr lang="de-DE" sz="2000" i="1">
                            <a:solidFill>
                              <a:schemeClr val="accent1"/>
                            </a:solidFill>
                            <a:latin typeface="Cambria Math" panose="02040503050406030204" pitchFamily="18" charset="0"/>
                          </a:rPr>
                          <m:t>𝑋</m:t>
                        </m:r>
                      </m:sub>
                    </m:sSub>
                    <m:d>
                      <m:dPr>
                        <m:ctrlPr>
                          <a:rPr lang="en-GB" sz="2000" i="1">
                            <a:solidFill>
                              <a:schemeClr val="accent1"/>
                            </a:solidFill>
                            <a:latin typeface="Cambria Math" panose="02040503050406030204" pitchFamily="18" charset="0"/>
                          </a:rPr>
                        </m:ctrlPr>
                      </m:dPr>
                      <m:e>
                        <m:d>
                          <m:dPr>
                            <m:ctrlPr>
                              <a:rPr lang="de-DE" sz="2000" i="1">
                                <a:solidFill>
                                  <a:schemeClr val="accent1"/>
                                </a:solidFill>
                                <a:latin typeface="Cambria Math" panose="02040503050406030204" pitchFamily="18" charset="0"/>
                              </a:rPr>
                            </m:ctrlPr>
                          </m:dPr>
                          <m:e>
                            <m:r>
                              <a:rPr lang="de-DE" sz="2000" i="1">
                                <a:solidFill>
                                  <a:schemeClr val="accent1"/>
                                </a:solidFill>
                                <a:latin typeface="Cambria Math" panose="02040503050406030204" pitchFamily="18" charset="0"/>
                                <a:ea typeface="Cambria Math" panose="02040503050406030204" pitchFamily="18" charset="0"/>
                              </a:rPr>
                              <m:t>𝑒</m:t>
                            </m:r>
                            <m:r>
                              <a:rPr lang="de-DE" sz="2000" i="1">
                                <a:solidFill>
                                  <a:schemeClr val="accent1"/>
                                </a:solidFill>
                                <a:latin typeface="Cambria Math" panose="02040503050406030204" pitchFamily="18" charset="0"/>
                                <a:ea typeface="Cambria Math" panose="02040503050406030204" pitchFamily="18" charset="0"/>
                              </a:rPr>
                              <m:t>,</m:t>
                            </m:r>
                            <m:sSub>
                              <m:sSubPr>
                                <m:ctrlPr>
                                  <a:rPr lang="de-DE" sz="2000" i="1">
                                    <a:solidFill>
                                      <a:schemeClr val="accent1"/>
                                    </a:solidFill>
                                    <a:latin typeface="Cambria Math" panose="02040503050406030204" pitchFamily="18" charset="0"/>
                                    <a:ea typeface="Cambria Math" panose="02040503050406030204" pitchFamily="18" charset="0"/>
                                  </a:rPr>
                                </m:ctrlPr>
                              </m:sSubPr>
                              <m:e>
                                <m:r>
                                  <a:rPr lang="de-DE" sz="2000" i="1">
                                    <a:solidFill>
                                      <a:schemeClr val="accent1"/>
                                    </a:solidFill>
                                    <a:latin typeface="Cambria Math" panose="02040503050406030204" pitchFamily="18" charset="0"/>
                                    <a:ea typeface="Cambria Math" panose="02040503050406030204" pitchFamily="18" charset="0"/>
                                  </a:rPr>
                                  <m:t>𝑚</m:t>
                                </m:r>
                              </m:e>
                              <m:sub>
                                <m:r>
                                  <a:rPr lang="de-DE" sz="2000" i="1">
                                    <a:solidFill>
                                      <a:schemeClr val="accent1"/>
                                    </a:solidFill>
                                    <a:latin typeface="Cambria Math" panose="02040503050406030204" pitchFamily="18" charset="0"/>
                                    <a:ea typeface="Cambria Math" panose="02040503050406030204" pitchFamily="18" charset="0"/>
                                  </a:rPr>
                                  <m:t>1</m:t>
                                </m:r>
                              </m:sub>
                            </m:sSub>
                          </m:e>
                        </m:d>
                      </m:e>
                    </m:d>
                  </m:oMath>
                </a14:m>
                <a:r>
                  <a:rPr lang="de-DE" sz="2000" i="1" dirty="0">
                    <a:solidFill>
                      <a:schemeClr val="accent1"/>
                    </a:solidFill>
                    <a:latin typeface="Cambria Math" panose="02040503050406030204" pitchFamily="18" charset="0"/>
                    <a:ea typeface="Cambria Math" panose="02040503050406030204" pitchFamily="18" charset="0"/>
                  </a:rPr>
                  <a:t> </a:t>
                </a:r>
              </a:p>
              <a:p>
                <a:pPr marL="7938" lvl="1"/>
                <a:r>
                  <a:rPr lang="en-GB" sz="2000" dirty="0">
                    <a:ea typeface="Cambria Math" panose="02040503050406030204" pitchFamily="18" charset="0"/>
                  </a:rPr>
                  <a:t>                </a:t>
                </a:r>
                <a14:m>
                  <m:oMath xmlns:m="http://schemas.openxmlformats.org/officeDocument/2006/math">
                    <m:sSub>
                      <m:sSubPr>
                        <m:ctrlPr>
                          <a:rPr lang="en-GB" sz="2000" i="1">
                            <a:latin typeface="Cambria Math" panose="02040503050406030204" pitchFamily="18" charset="0"/>
                            <a:ea typeface="Cambria Math" panose="02040503050406030204" pitchFamily="18" charset="0"/>
                          </a:rPr>
                        </m:ctrlPr>
                      </m:sSubPr>
                      <m:e>
                        <m:r>
                          <a:rPr lang="en-GB" sz="2000" i="1">
                            <a:latin typeface="Cambria Math" panose="02040503050406030204" pitchFamily="18" charset="0"/>
                            <a:ea typeface="Cambria Math" panose="02040503050406030204" pitchFamily="18" charset="0"/>
                          </a:rPr>
                          <m:t>𝜋</m:t>
                        </m:r>
                      </m:e>
                      <m:sub>
                        <m:r>
                          <a:rPr lang="de-DE" sz="2000" i="1">
                            <a:latin typeface="Cambria Math" panose="02040503050406030204" pitchFamily="18" charset="0"/>
                            <a:ea typeface="Cambria Math" panose="02040503050406030204" pitchFamily="18" charset="0"/>
                          </a:rPr>
                          <m:t>𝑋</m:t>
                        </m:r>
                      </m:sub>
                    </m:sSub>
                    <m:d>
                      <m:dPr>
                        <m:ctrlPr>
                          <a:rPr lang="en-GB" sz="2000" i="1">
                            <a:latin typeface="Cambria Math" panose="02040503050406030204" pitchFamily="18" charset="0"/>
                            <a:ea typeface="Cambria Math" panose="02040503050406030204" pitchFamily="18" charset="0"/>
                          </a:rPr>
                        </m:ctrlPr>
                      </m:dPr>
                      <m:e>
                        <m:d>
                          <m:dPr>
                            <m:begChr m:val="{"/>
                            <m:endChr m:val="}"/>
                            <m:ctrlPr>
                              <a:rPr lang="en-GB"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𝑒</m:t>
                                </m:r>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1</m:t>
                                    </m:r>
                                  </m:sub>
                                </m:sSub>
                              </m:e>
                            </m:d>
                          </m:e>
                        </m:d>
                      </m:e>
                    </m:d>
                    <m:r>
                      <m:rPr>
                        <m:aln/>
                      </m:rP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𝑒</m:t>
                            </m:r>
                          </m:e>
                        </m:d>
                      </m:e>
                    </m:d>
                  </m:oMath>
                </a14:m>
                <a:endParaRPr lang="en-GB" sz="2000" dirty="0"/>
              </a:p>
            </p:txBody>
          </p:sp>
        </mc:Choice>
        <mc:Fallback xmlns="">
          <p:sp>
            <p:nvSpPr>
              <p:cNvPr id="5" name="Rectangle 4">
                <a:extLst>
                  <a:ext uri="{FF2B5EF4-FFF2-40B4-BE49-F238E27FC236}">
                    <a16:creationId xmlns:a16="http://schemas.microsoft.com/office/drawing/2014/main" id="{FBDC5EFC-E5BA-A844-83EA-BDEB713E714D}"/>
                  </a:ext>
                </a:extLst>
              </p:cNvPr>
              <p:cNvSpPr>
                <a:spLocks noRot="1" noChangeAspect="1" noMove="1" noResize="1" noEditPoints="1" noAdjustHandles="1" noChangeArrowheads="1" noChangeShapeType="1" noTextEdit="1"/>
              </p:cNvSpPr>
              <p:nvPr/>
            </p:nvSpPr>
            <p:spPr>
              <a:xfrm>
                <a:off x="4157023" y="3652713"/>
                <a:ext cx="4748894" cy="757515"/>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Rectangle 5">
                <a:extLst>
                  <a:ext uri="{FF2B5EF4-FFF2-40B4-BE49-F238E27FC236}">
                    <a16:creationId xmlns:a16="http://schemas.microsoft.com/office/drawing/2014/main" id="{B48FBEA4-EDE5-F544-A1AB-2ED451A5268D}"/>
                  </a:ext>
                </a:extLst>
              </p:cNvPr>
              <p:cNvSpPr/>
              <p:nvPr/>
            </p:nvSpPr>
            <p:spPr>
              <a:xfrm>
                <a:off x="1199697" y="3652712"/>
                <a:ext cx="3137806" cy="757580"/>
              </a:xfrm>
              <a:prstGeom prst="rect">
                <a:avLst/>
              </a:prstGeom>
            </p:spPr>
            <p:txBody>
              <a:bodyPr wrap="square">
                <a:spAutoFit/>
              </a:bodyPr>
              <a:lstStyle/>
              <a:p>
                <a:pPr marL="7938" lvl="1"/>
                <a14:m>
                  <m:oMath xmlns:m="http://schemas.openxmlformats.org/officeDocument/2006/math">
                    <m:sSub>
                      <m:sSubPr>
                        <m:ctrlPr>
                          <a:rPr lang="en-GB" sz="2000" i="1">
                            <a:solidFill>
                              <a:schemeClr val="accent1"/>
                            </a:solidFill>
                            <a:latin typeface="Cambria Math" panose="02040503050406030204" pitchFamily="18" charset="0"/>
                          </a:rPr>
                        </m:ctrlPr>
                      </m:sSubPr>
                      <m:e>
                        <m:r>
                          <m:rPr>
                            <m:nor/>
                          </m:rPr>
                          <a:rPr lang="en-GB" sz="2000">
                            <a:solidFill>
                              <a:schemeClr val="accent1"/>
                            </a:solidFill>
                            <a:latin typeface="Cambria Math" panose="02040503050406030204" pitchFamily="18" charset="0"/>
                          </a:rPr>
                          <m:t>count</m:t>
                        </m:r>
                      </m:e>
                      <m:sub>
                        <m:r>
                          <a:rPr lang="de-DE" sz="2000" i="1">
                            <a:solidFill>
                              <a:schemeClr val="accent1"/>
                            </a:solidFill>
                            <a:latin typeface="Cambria Math" panose="02040503050406030204" pitchFamily="18" charset="0"/>
                          </a:rPr>
                          <m:t>𝑀</m:t>
                        </m:r>
                        <m:r>
                          <a:rPr lang="en-GB" sz="2000" i="1">
                            <a:solidFill>
                              <a:schemeClr val="accent1"/>
                            </a:solidFill>
                            <a:latin typeface="Cambria Math" panose="02040503050406030204" pitchFamily="18" charset="0"/>
                          </a:rPr>
                          <m:t>|</m:t>
                        </m:r>
                        <m:r>
                          <a:rPr lang="de-DE" sz="2000" i="1">
                            <a:solidFill>
                              <a:schemeClr val="accent1"/>
                            </a:solidFill>
                            <a:latin typeface="Cambria Math" panose="02040503050406030204" pitchFamily="18" charset="0"/>
                          </a:rPr>
                          <m:t>𝑋</m:t>
                        </m:r>
                      </m:sub>
                    </m:sSub>
                    <m:d>
                      <m:dPr>
                        <m:ctrlPr>
                          <a:rPr lang="en-GB" sz="2000" i="1">
                            <a:solidFill>
                              <a:schemeClr val="accent1"/>
                            </a:solidFill>
                            <a:latin typeface="Cambria Math" panose="02040503050406030204" pitchFamily="18" charset="0"/>
                          </a:rPr>
                        </m:ctrlPr>
                      </m:dPr>
                      <m:e>
                        <m:d>
                          <m:dPr>
                            <m:ctrlPr>
                              <a:rPr lang="de-DE" sz="2000" i="1">
                                <a:solidFill>
                                  <a:schemeClr val="accent1"/>
                                </a:solidFill>
                                <a:latin typeface="Cambria Math" panose="02040503050406030204" pitchFamily="18" charset="0"/>
                              </a:rPr>
                            </m:ctrlPr>
                          </m:dPr>
                          <m:e>
                            <m:r>
                              <a:rPr lang="de-DE" sz="2000" i="1">
                                <a:solidFill>
                                  <a:schemeClr val="accent1"/>
                                </a:solidFill>
                                <a:latin typeface="Cambria Math" panose="02040503050406030204" pitchFamily="18" charset="0"/>
                                <a:ea typeface="Cambria Math" panose="02040503050406030204" pitchFamily="18" charset="0"/>
                              </a:rPr>
                              <m:t>𝑎</m:t>
                            </m:r>
                            <m:r>
                              <a:rPr lang="de-DE" sz="2000" i="1">
                                <a:solidFill>
                                  <a:schemeClr val="accent1"/>
                                </a:solidFill>
                                <a:latin typeface="Cambria Math" panose="02040503050406030204" pitchFamily="18" charset="0"/>
                                <a:ea typeface="Cambria Math" panose="02040503050406030204" pitchFamily="18" charset="0"/>
                              </a:rPr>
                              <m:t>,</m:t>
                            </m:r>
                            <m:sSub>
                              <m:sSubPr>
                                <m:ctrlPr>
                                  <a:rPr lang="de-DE" sz="2000" i="1">
                                    <a:solidFill>
                                      <a:schemeClr val="accent1"/>
                                    </a:solidFill>
                                    <a:latin typeface="Cambria Math" panose="02040503050406030204" pitchFamily="18" charset="0"/>
                                    <a:ea typeface="Cambria Math" panose="02040503050406030204" pitchFamily="18" charset="0"/>
                                  </a:rPr>
                                </m:ctrlPr>
                              </m:sSubPr>
                              <m:e>
                                <m:r>
                                  <a:rPr lang="de-DE" sz="2000" i="1">
                                    <a:solidFill>
                                      <a:schemeClr val="accent1"/>
                                    </a:solidFill>
                                    <a:latin typeface="Cambria Math" panose="02040503050406030204" pitchFamily="18" charset="0"/>
                                    <a:ea typeface="Cambria Math" panose="02040503050406030204" pitchFamily="18" charset="0"/>
                                  </a:rPr>
                                  <m:t>𝑚</m:t>
                                </m:r>
                              </m:e>
                              <m:sub>
                                <m:r>
                                  <a:rPr lang="de-DE" sz="2000" i="1">
                                    <a:solidFill>
                                      <a:schemeClr val="accent1"/>
                                    </a:solidFill>
                                    <a:latin typeface="Cambria Math" panose="02040503050406030204" pitchFamily="18" charset="0"/>
                                    <a:ea typeface="Cambria Math" panose="02040503050406030204" pitchFamily="18" charset="0"/>
                                  </a:rPr>
                                  <m:t>2</m:t>
                                </m:r>
                              </m:sub>
                            </m:sSub>
                          </m:e>
                        </m:d>
                      </m:e>
                    </m:d>
                  </m:oMath>
                </a14:m>
                <a:r>
                  <a:rPr lang="de-DE" sz="2000" dirty="0">
                    <a:solidFill>
                      <a:schemeClr val="accent1"/>
                    </a:solidFill>
                  </a:rPr>
                  <a:t> </a:t>
                </a:r>
              </a:p>
              <a:p>
                <a:pPr marL="7938" lvl="3"/>
                <a14:m>
                  <m:oMathPara xmlns:m="http://schemas.openxmlformats.org/officeDocument/2006/math">
                    <m:oMathParaPr>
                      <m:jc m:val="left"/>
                    </m:oMathParaPr>
                    <m:oMath xmlns:m="http://schemas.openxmlformats.org/officeDocument/2006/math">
                      <m:sSub>
                        <m:sSubPr>
                          <m:ctrlPr>
                            <a:rPr lang="en-GB" sz="2000" i="1">
                              <a:latin typeface="Cambria Math" panose="02040503050406030204" pitchFamily="18" charset="0"/>
                              <a:ea typeface="Cambria Math" panose="02040503050406030204" pitchFamily="18" charset="0"/>
                            </a:rPr>
                          </m:ctrlPr>
                        </m:sSubPr>
                        <m:e>
                          <m:r>
                            <a:rPr lang="en-GB" sz="2000" i="1">
                              <a:latin typeface="Cambria Math" panose="02040503050406030204" pitchFamily="18" charset="0"/>
                              <a:ea typeface="Cambria Math" panose="02040503050406030204" pitchFamily="18" charset="0"/>
                            </a:rPr>
                            <m:t>𝜋</m:t>
                          </m:r>
                        </m:e>
                        <m:sub>
                          <m:r>
                            <a:rPr lang="de-DE" sz="2000" i="1">
                              <a:latin typeface="Cambria Math" panose="02040503050406030204" pitchFamily="18" charset="0"/>
                              <a:ea typeface="Cambria Math" panose="02040503050406030204" pitchFamily="18" charset="0"/>
                            </a:rPr>
                            <m:t>𝑋</m:t>
                          </m:r>
                        </m:sub>
                      </m:sSub>
                      <m:d>
                        <m:dPr>
                          <m:ctrlPr>
                            <a:rPr lang="en-GB" sz="2000" i="1">
                              <a:latin typeface="Cambria Math" panose="02040503050406030204" pitchFamily="18" charset="0"/>
                              <a:ea typeface="Cambria Math" panose="02040503050406030204" pitchFamily="18" charset="0"/>
                            </a:rPr>
                          </m:ctrlPr>
                        </m:dPr>
                        <m:e>
                          <m:d>
                            <m:dPr>
                              <m:begChr m:val="{"/>
                              <m:endChr m:val="}"/>
                              <m:ctrlPr>
                                <a:rPr lang="en-GB"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𝑎</m:t>
                                  </m:r>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2</m:t>
                                      </m:r>
                                    </m:sub>
                                  </m:sSub>
                                </m:e>
                              </m:d>
                            </m:e>
                          </m:d>
                        </m:e>
                      </m:d>
                      <m:r>
                        <m:rPr>
                          <m:aln/>
                        </m:rP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𝑎</m:t>
                              </m:r>
                            </m:e>
                          </m:d>
                        </m:e>
                      </m:d>
                    </m:oMath>
                  </m:oMathPara>
                </a14:m>
                <a:br>
                  <a:rPr lang="de-DE" sz="2000" i="1" dirty="0">
                    <a:latin typeface="Cambria Math" panose="02040503050406030204" pitchFamily="18" charset="0"/>
                    <a:ea typeface="Cambria Math" panose="02040503050406030204" pitchFamily="18" charset="0"/>
                  </a:rPr>
                </a:br>
                <a:endParaRPr lang="en-GB" sz="2000" dirty="0"/>
              </a:p>
            </p:txBody>
          </p:sp>
        </mc:Choice>
        <mc:Fallback xmlns="">
          <p:sp>
            <p:nvSpPr>
              <p:cNvPr id="6" name="Rectangle 5">
                <a:extLst>
                  <a:ext uri="{FF2B5EF4-FFF2-40B4-BE49-F238E27FC236}">
                    <a16:creationId xmlns:a16="http://schemas.microsoft.com/office/drawing/2014/main" id="{B48FBEA4-EDE5-F544-A1AB-2ED451A5268D}"/>
                  </a:ext>
                </a:extLst>
              </p:cNvPr>
              <p:cNvSpPr>
                <a:spLocks noRot="1" noChangeAspect="1" noMove="1" noResize="1" noEditPoints="1" noAdjustHandles="1" noChangeArrowheads="1" noChangeShapeType="1" noTextEdit="1"/>
              </p:cNvSpPr>
              <p:nvPr/>
            </p:nvSpPr>
            <p:spPr>
              <a:xfrm>
                <a:off x="1199697" y="3652712"/>
                <a:ext cx="3137806" cy="757580"/>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278E9190-D563-7D4F-A722-8D9D5445B4FC}"/>
                  </a:ext>
                </a:extLst>
              </p:cNvPr>
              <p:cNvSpPr txBox="1"/>
              <p:nvPr/>
            </p:nvSpPr>
            <p:spPr>
              <a:xfrm>
                <a:off x="8402676" y="4936680"/>
                <a:ext cx="3428999" cy="967957"/>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pPr/>
                <a:r>
                  <a:rPr lang="en-GB" dirty="0"/>
                  <a:t>Adding </a:t>
                </a:r>
                <a14:m>
                  <m:oMath xmlns:m="http://schemas.openxmlformats.org/officeDocument/2006/math">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𝑎</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𝑚</m:t>
                            </m:r>
                          </m:e>
                          <m:sub>
                            <m:r>
                              <a:rPr lang="de-DE" i="1">
                                <a:latin typeface="Cambria Math" panose="02040503050406030204" pitchFamily="18" charset="0"/>
                                <a:ea typeface="Cambria Math" panose="02040503050406030204" pitchFamily="18" charset="0"/>
                              </a:rPr>
                              <m:t>1</m:t>
                            </m:r>
                          </m:sub>
                        </m:sSub>
                      </m:e>
                    </m:d>
                  </m:oMath>
                </a14:m>
                <a:r>
                  <a:rPr lang="en-GB" dirty="0"/>
                  <a:t> to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𝒳</m:t>
                        </m:r>
                      </m:sub>
                    </m:sSub>
                  </m:oMath>
                </a14:m>
                <a:r>
                  <a:rPr lang="en-GB" dirty="0"/>
                  <a:t> leads to</a:t>
                </a:r>
                <a:br>
                  <a:rPr lang="en-GB" dirty="0"/>
                </a:br>
                <a14:m>
                  <m:oMathPara xmlns:m="http://schemas.openxmlformats.org/officeDocument/2006/math">
                    <m:oMathParaPr>
                      <m:jc m:val="centerGroup"/>
                    </m:oMathParaPr>
                    <m:oMath xmlns:m="http://schemas.openxmlformats.org/officeDocument/2006/math">
                      <m:sSub>
                        <m:sSubPr>
                          <m:ctrlPr>
                            <a:rPr lang="en-GB" i="1">
                              <a:solidFill>
                                <a:schemeClr val="bg1"/>
                              </a:solidFill>
                              <a:latin typeface="Cambria Math" panose="02040503050406030204" pitchFamily="18" charset="0"/>
                            </a:rPr>
                          </m:ctrlPr>
                        </m:sSubPr>
                        <m:e>
                          <m:r>
                            <m:rPr>
                              <m:nor/>
                            </m:rPr>
                            <a:rPr lang="en-GB">
                              <a:solidFill>
                                <a:schemeClr val="bg1"/>
                              </a:solidFill>
                              <a:latin typeface="Cambria Math" panose="02040503050406030204" pitchFamily="18" charset="0"/>
                            </a:rPr>
                            <m:t>count</m:t>
                          </m:r>
                        </m:e>
                        <m:sub>
                          <m:r>
                            <a:rPr lang="de-DE" i="1">
                              <a:solidFill>
                                <a:schemeClr val="bg1"/>
                              </a:solidFill>
                              <a:latin typeface="Cambria Math" panose="02040503050406030204" pitchFamily="18" charset="0"/>
                            </a:rPr>
                            <m:t>𝑀</m:t>
                          </m:r>
                          <m:r>
                            <a:rPr lang="en-GB" i="1">
                              <a:solidFill>
                                <a:schemeClr val="bg1"/>
                              </a:solidFill>
                              <a:latin typeface="Cambria Math" panose="02040503050406030204" pitchFamily="18" charset="0"/>
                            </a:rPr>
                            <m:t>|</m:t>
                          </m:r>
                          <m:r>
                            <a:rPr lang="de-DE" i="1">
                              <a:solidFill>
                                <a:schemeClr val="bg1"/>
                              </a:solidFill>
                              <a:latin typeface="Cambria Math" panose="02040503050406030204" pitchFamily="18" charset="0"/>
                            </a:rPr>
                            <m:t>𝑋</m:t>
                          </m:r>
                        </m:sub>
                      </m:sSub>
                      <m:d>
                        <m:dPr>
                          <m:ctrlPr>
                            <a:rPr lang="en-GB" i="1">
                              <a:solidFill>
                                <a:schemeClr val="bg1"/>
                              </a:solidFill>
                              <a:latin typeface="Cambria Math" panose="02040503050406030204" pitchFamily="18" charset="0"/>
                            </a:rPr>
                          </m:ctrlPr>
                        </m:dPr>
                        <m:e>
                          <m:d>
                            <m:dPr>
                              <m:ctrlPr>
                                <a:rPr lang="de-DE" i="1">
                                  <a:solidFill>
                                    <a:schemeClr val="bg1"/>
                                  </a:solidFill>
                                  <a:latin typeface="Cambria Math" panose="02040503050406030204" pitchFamily="18" charset="0"/>
                                </a:rPr>
                              </m:ctrlPr>
                            </m:dPr>
                            <m:e>
                              <m:r>
                                <a:rPr lang="de-DE" i="1">
                                  <a:solidFill>
                                    <a:schemeClr val="bg1"/>
                                  </a:solidFill>
                                  <a:latin typeface="Cambria Math" panose="02040503050406030204" pitchFamily="18" charset="0"/>
                                  <a:ea typeface="Cambria Math" panose="02040503050406030204" pitchFamily="18" charset="0"/>
                                </a:rPr>
                                <m:t>𝑎</m:t>
                              </m:r>
                              <m:r>
                                <a:rPr lang="de-DE" i="1">
                                  <a:solidFill>
                                    <a:schemeClr val="bg1"/>
                                  </a:solidFill>
                                  <a:latin typeface="Cambria Math" panose="02040503050406030204" pitchFamily="18" charset="0"/>
                                  <a:ea typeface="Cambria Math" panose="02040503050406030204" pitchFamily="18" charset="0"/>
                                </a:rPr>
                                <m:t>,</m:t>
                              </m:r>
                              <m:sSub>
                                <m:sSubPr>
                                  <m:ctrlPr>
                                    <a:rPr lang="de-DE" i="1">
                                      <a:solidFill>
                                        <a:schemeClr val="bg1"/>
                                      </a:solidFill>
                                      <a:latin typeface="Cambria Math" panose="02040503050406030204" pitchFamily="18" charset="0"/>
                                      <a:ea typeface="Cambria Math" panose="02040503050406030204" pitchFamily="18" charset="0"/>
                                    </a:rPr>
                                  </m:ctrlPr>
                                </m:sSubPr>
                                <m:e>
                                  <m:r>
                                    <a:rPr lang="de-DE" i="1">
                                      <a:solidFill>
                                        <a:schemeClr val="bg1"/>
                                      </a:solidFill>
                                      <a:latin typeface="Cambria Math" panose="02040503050406030204" pitchFamily="18" charset="0"/>
                                      <a:ea typeface="Cambria Math" panose="02040503050406030204" pitchFamily="18" charset="0"/>
                                    </a:rPr>
                                    <m:t>𝑚</m:t>
                                  </m:r>
                                </m:e>
                                <m:sub>
                                  <m:r>
                                    <a:rPr lang="de-DE" i="1">
                                      <a:solidFill>
                                        <a:schemeClr val="bg1"/>
                                      </a:solidFill>
                                      <a:latin typeface="Cambria Math" panose="02040503050406030204" pitchFamily="18" charset="0"/>
                                      <a:ea typeface="Cambria Math" panose="02040503050406030204" pitchFamily="18" charset="0"/>
                                    </a:rPr>
                                    <m:t>2</m:t>
                                  </m:r>
                                </m:sub>
                              </m:sSub>
                            </m:e>
                          </m:d>
                        </m:e>
                      </m:d>
                      <m:r>
                        <a:rPr lang="de-DE">
                          <a:solidFill>
                            <a:schemeClr val="bg1"/>
                          </a:solidFill>
                          <a:latin typeface="Cambria Math" panose="02040503050406030204" pitchFamily="18" charset="0"/>
                          <a:ea typeface="Cambria Math" panose="02040503050406030204" pitchFamily="18" charset="0"/>
                        </a:rPr>
                        <m:t>=2</m:t>
                      </m:r>
                    </m:oMath>
                  </m:oMathPara>
                </a14:m>
                <a:endParaRPr lang="en-GB" dirty="0"/>
              </a:p>
              <a:p>
                <a:r>
                  <a:rPr lang="en-GB" dirty="0"/>
                  <a:t>➝ </a:t>
                </a:r>
                <a14:m>
                  <m:oMath xmlns:m="http://schemas.openxmlformats.org/officeDocument/2006/math">
                    <m:r>
                      <a:rPr lang="en-GB" i="1" dirty="0">
                        <a:latin typeface="Cambria Math" panose="02040503050406030204" pitchFamily="18" charset="0"/>
                      </a:rPr>
                      <m:t>𝑀</m:t>
                    </m:r>
                  </m:oMath>
                </a14:m>
                <a:r>
                  <a:rPr lang="en-GB" dirty="0"/>
                  <a:t> is count-normalised </a:t>
                </a:r>
                <a:r>
                  <a:rPr lang="en-GB" dirty="0" err="1"/>
                  <a:t>w.r.t</a:t>
                </a:r>
                <a:r>
                  <a:rPr lang="en-GB" dirty="0"/>
                  <a:t>. </a:t>
                </a:r>
                <a14:m>
                  <m:oMath xmlns:m="http://schemas.openxmlformats.org/officeDocument/2006/math">
                    <m:r>
                      <a:rPr lang="en-GB" i="1" dirty="0">
                        <a:latin typeface="Cambria Math" panose="02040503050406030204" pitchFamily="18" charset="0"/>
                      </a:rPr>
                      <m:t>𝑋</m:t>
                    </m:r>
                  </m:oMath>
                </a14:m>
                <a:endParaRPr lang="en-GB" dirty="0"/>
              </a:p>
            </p:txBody>
          </p:sp>
        </mc:Choice>
        <mc:Fallback xmlns="">
          <p:sp>
            <p:nvSpPr>
              <p:cNvPr id="7" name="TextBox 6">
                <a:extLst>
                  <a:ext uri="{FF2B5EF4-FFF2-40B4-BE49-F238E27FC236}">
                    <a16:creationId xmlns:a16="http://schemas.microsoft.com/office/drawing/2014/main" id="{278E9190-D563-7D4F-A722-8D9D5445B4FC}"/>
                  </a:ext>
                </a:extLst>
              </p:cNvPr>
              <p:cNvSpPr txBox="1">
                <a:spLocks noRot="1" noChangeAspect="1" noMove="1" noResize="1" noEditPoints="1" noAdjustHandles="1" noChangeArrowheads="1" noChangeShapeType="1" noTextEdit="1"/>
              </p:cNvSpPr>
              <p:nvPr/>
            </p:nvSpPr>
            <p:spPr>
              <a:xfrm>
                <a:off x="8402676" y="4936680"/>
                <a:ext cx="3428999" cy="967957"/>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Rectangle 7">
                <a:extLst>
                  <a:ext uri="{FF2B5EF4-FFF2-40B4-BE49-F238E27FC236}">
                    <a16:creationId xmlns:a16="http://schemas.microsoft.com/office/drawing/2014/main" id="{491DE0A8-D68C-7045-8A7F-C240A699FEF1}"/>
                  </a:ext>
                </a:extLst>
              </p:cNvPr>
              <p:cNvSpPr/>
              <p:nvPr/>
            </p:nvSpPr>
            <p:spPr>
              <a:xfrm>
                <a:off x="1295496" y="4317895"/>
                <a:ext cx="3137806" cy="413575"/>
              </a:xfrm>
              <a:prstGeom prst="rect">
                <a:avLst/>
              </a:prstGeom>
            </p:spPr>
            <p:txBody>
              <a:bodyPr wrap="square">
                <a:spAutoFit/>
              </a:bodyPr>
              <a:lstStyle/>
              <a:p>
                <a:pPr marL="7938" lvl="1"/>
                <a14:m>
                  <m:oMathPara xmlns:m="http://schemas.openxmlformats.org/officeDocument/2006/math">
                    <m:oMathParaPr>
                      <m:jc m:val="left"/>
                    </m:oMathParaPr>
                    <m:oMath xmlns:m="http://schemas.openxmlformats.org/officeDocument/2006/math">
                      <m:sSub>
                        <m:sSubPr>
                          <m:ctrlPr>
                            <a:rPr lang="en-GB" sz="2000" i="1">
                              <a:latin typeface="Cambria Math" panose="02040503050406030204" pitchFamily="18" charset="0"/>
                              <a:ea typeface="Cambria Math" panose="02040503050406030204" pitchFamily="18" charset="0"/>
                            </a:rPr>
                          </m:ctrlPr>
                        </m:sSubPr>
                        <m:e>
                          <m:r>
                            <a:rPr lang="en-GB" sz="2000" i="1">
                              <a:latin typeface="Cambria Math" panose="02040503050406030204" pitchFamily="18" charset="0"/>
                              <a:ea typeface="Cambria Math" panose="02040503050406030204" pitchFamily="18" charset="0"/>
                            </a:rPr>
                            <m:t>𝐶</m:t>
                          </m:r>
                        </m:e>
                        <m:sub>
                          <m:r>
                            <a:rPr lang="de-DE" sz="2000" i="1">
                              <a:latin typeface="Cambria Math" panose="02040503050406030204" pitchFamily="18" charset="0"/>
                              <a:ea typeface="Cambria Math" panose="02040503050406030204" pitchFamily="18" charset="0"/>
                            </a:rPr>
                            <m:t>𝑋</m:t>
                          </m:r>
                          <m: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𝑀</m:t>
                          </m:r>
                        </m:sub>
                      </m:sSub>
                      <m:r>
                        <a:rPr lang="en-GB"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𝑎</m:t>
                              </m:r>
                            </m:e>
                          </m:d>
                        </m:e>
                      </m:d>
                      <m:r>
                        <m:rPr>
                          <m:aln/>
                        </m:rP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𝑎</m:t>
                              </m:r>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2</m:t>
                                  </m:r>
                                </m:sub>
                              </m:sSub>
                            </m:e>
                          </m:d>
                        </m:e>
                      </m:d>
                    </m:oMath>
                  </m:oMathPara>
                </a14:m>
                <a:br>
                  <a:rPr lang="de-DE" sz="2000" i="1" dirty="0">
                    <a:latin typeface="Cambria Math" panose="02040503050406030204" pitchFamily="18" charset="0"/>
                    <a:ea typeface="Cambria Math" panose="02040503050406030204" pitchFamily="18" charset="0"/>
                  </a:rPr>
                </a:br>
                <a:endParaRPr lang="en-GB" sz="2000" dirty="0"/>
              </a:p>
            </p:txBody>
          </p:sp>
        </mc:Choice>
        <mc:Fallback xmlns="">
          <p:sp>
            <p:nvSpPr>
              <p:cNvPr id="8" name="Rectangle 7">
                <a:extLst>
                  <a:ext uri="{FF2B5EF4-FFF2-40B4-BE49-F238E27FC236}">
                    <a16:creationId xmlns:a16="http://schemas.microsoft.com/office/drawing/2014/main" id="{491DE0A8-D68C-7045-8A7F-C240A699FEF1}"/>
                  </a:ext>
                </a:extLst>
              </p:cNvPr>
              <p:cNvSpPr>
                <a:spLocks noRot="1" noChangeAspect="1" noMove="1" noResize="1" noEditPoints="1" noAdjustHandles="1" noChangeArrowheads="1" noChangeShapeType="1" noTextEdit="1"/>
              </p:cNvSpPr>
              <p:nvPr/>
            </p:nvSpPr>
            <p:spPr>
              <a:xfrm>
                <a:off x="1295496" y="4317895"/>
                <a:ext cx="3137806" cy="413575"/>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Rectangle 8">
                <a:extLst>
                  <a:ext uri="{FF2B5EF4-FFF2-40B4-BE49-F238E27FC236}">
                    <a16:creationId xmlns:a16="http://schemas.microsoft.com/office/drawing/2014/main" id="{518A06A0-A689-7B4E-BF1E-E27FF54CBAB7}"/>
                  </a:ext>
                </a:extLst>
              </p:cNvPr>
              <p:cNvSpPr/>
              <p:nvPr/>
            </p:nvSpPr>
            <p:spPr>
              <a:xfrm>
                <a:off x="1173570" y="4639072"/>
                <a:ext cx="3137806" cy="400174"/>
              </a:xfrm>
              <a:prstGeom prst="rect">
                <a:avLst/>
              </a:prstGeom>
            </p:spPr>
            <p:txBody>
              <a:bodyPr wrap="square">
                <a:spAutoFit/>
              </a:bodyPr>
              <a:lstStyle/>
              <a:p>
                <a:pPr marL="7938" lvl="1"/>
                <a14:m>
                  <m:oMathPara xmlns:m="http://schemas.openxmlformats.org/officeDocument/2006/math">
                    <m:oMathParaPr>
                      <m:jc m:val="left"/>
                    </m:oMathParaPr>
                    <m:oMath xmlns:m="http://schemas.openxmlformats.org/officeDocument/2006/math">
                      <m:sSub>
                        <m:sSubPr>
                          <m:ctrlPr>
                            <a:rPr lang="en-GB" sz="2000" i="1">
                              <a:latin typeface="Cambria Math" panose="02040503050406030204" pitchFamily="18" charset="0"/>
                              <a:ea typeface="Cambria Math" panose="02040503050406030204" pitchFamily="18" charset="0"/>
                            </a:rPr>
                          </m:ctrlPr>
                        </m:sSubPr>
                        <m:e>
                          <m:r>
                            <a:rPr lang="en-GB" sz="2000" i="1">
                              <a:latin typeface="Cambria Math" panose="02040503050406030204" pitchFamily="18" charset="0"/>
                              <a:ea typeface="Cambria Math" panose="02040503050406030204" pitchFamily="18" charset="0"/>
                            </a:rPr>
                            <m:t>𝜋</m:t>
                          </m:r>
                        </m:e>
                        <m:sub>
                          <m:r>
                            <a:rPr lang="de-DE" sz="2000" i="1">
                              <a:latin typeface="Cambria Math" panose="02040503050406030204" pitchFamily="18" charset="0"/>
                              <a:ea typeface="Cambria Math" panose="02040503050406030204" pitchFamily="18" charset="0"/>
                            </a:rPr>
                            <m:t>𝑀</m:t>
                          </m:r>
                        </m:sub>
                      </m:sSub>
                      <m:d>
                        <m:dPr>
                          <m:ctrlPr>
                            <a:rPr lang="en-GB" sz="2000" i="1">
                              <a:latin typeface="Cambria Math" panose="02040503050406030204" pitchFamily="18" charset="0"/>
                              <a:ea typeface="Cambria Math" panose="02040503050406030204" pitchFamily="18" charset="0"/>
                            </a:rPr>
                          </m:ctrlPr>
                        </m:dPr>
                        <m:e>
                          <m:d>
                            <m:dPr>
                              <m:begChr m:val="{"/>
                              <m:endChr m:val="}"/>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𝑎</m:t>
                                  </m:r>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2</m:t>
                                      </m:r>
                                    </m:sub>
                                  </m:sSub>
                                </m:e>
                              </m:d>
                            </m:e>
                          </m:d>
                        </m:e>
                      </m:d>
                      <m:r>
                        <m:rPr>
                          <m:aln/>
                        </m:rP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2</m:t>
                              </m:r>
                            </m:sub>
                          </m:sSub>
                          <m:r>
                            <a:rPr lang="de-DE" sz="2000" i="1">
                              <a:latin typeface="Cambria Math" panose="02040503050406030204" pitchFamily="18" charset="0"/>
                              <a:ea typeface="Cambria Math" panose="02040503050406030204" pitchFamily="18" charset="0"/>
                            </a:rPr>
                            <m:t>)</m:t>
                          </m:r>
                        </m:e>
                      </m:d>
                    </m:oMath>
                  </m:oMathPara>
                </a14:m>
                <a:br>
                  <a:rPr lang="de-DE" sz="2000" i="1" dirty="0">
                    <a:latin typeface="Cambria Math" panose="02040503050406030204" pitchFamily="18" charset="0"/>
                    <a:ea typeface="Cambria Math" panose="02040503050406030204" pitchFamily="18" charset="0"/>
                  </a:rPr>
                </a:br>
                <a:endParaRPr lang="en-GB" sz="2000" dirty="0"/>
              </a:p>
            </p:txBody>
          </p:sp>
        </mc:Choice>
        <mc:Fallback xmlns="">
          <p:sp>
            <p:nvSpPr>
              <p:cNvPr id="9" name="Rectangle 8">
                <a:extLst>
                  <a:ext uri="{FF2B5EF4-FFF2-40B4-BE49-F238E27FC236}">
                    <a16:creationId xmlns:a16="http://schemas.microsoft.com/office/drawing/2014/main" id="{518A06A0-A689-7B4E-BF1E-E27FF54CBAB7}"/>
                  </a:ext>
                </a:extLst>
              </p:cNvPr>
              <p:cNvSpPr>
                <a:spLocks noRot="1" noChangeAspect="1" noMove="1" noResize="1" noEditPoints="1" noAdjustHandles="1" noChangeArrowheads="1" noChangeShapeType="1" noTextEdit="1"/>
              </p:cNvSpPr>
              <p:nvPr/>
            </p:nvSpPr>
            <p:spPr>
              <a:xfrm>
                <a:off x="1173570" y="4639072"/>
                <a:ext cx="3137806" cy="400174"/>
              </a:xfrm>
              <a:prstGeom prst="rect">
                <a:avLst/>
              </a:prstGeom>
              <a:blipFill>
                <a:blip r:embed="rId7"/>
                <a:stretch>
                  <a:fillRect b="-1212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Rectangle 9">
                <a:extLst>
                  <a:ext uri="{FF2B5EF4-FFF2-40B4-BE49-F238E27FC236}">
                    <a16:creationId xmlns:a16="http://schemas.microsoft.com/office/drawing/2014/main" id="{BD68FD7F-85AA-544A-A2A6-C622A6C37CBC}"/>
                  </a:ext>
                </a:extLst>
              </p:cNvPr>
              <p:cNvSpPr/>
              <p:nvPr/>
            </p:nvSpPr>
            <p:spPr>
              <a:xfrm>
                <a:off x="1798000" y="4945238"/>
                <a:ext cx="1675584" cy="400110"/>
              </a:xfrm>
              <a:prstGeom prst="rect">
                <a:avLst/>
              </a:prstGeom>
            </p:spPr>
            <p:txBody>
              <a:bodyPr wrap="square">
                <a:spAutoFit/>
              </a:bodyPr>
              <a:lstStyle/>
              <a:p>
                <a:pPr marL="7938" lvl="1"/>
                <a14:m>
                  <m:oMathPara xmlns:m="http://schemas.openxmlformats.org/officeDocument/2006/math">
                    <m:oMathParaPr>
                      <m:jc m:val="left"/>
                    </m:oMathParaPr>
                    <m:oMath xmlns:m="http://schemas.openxmlformats.org/officeDocument/2006/math">
                      <m:d>
                        <m:dPr>
                          <m:begChr m:val="|"/>
                          <m:endChr m:val="|"/>
                          <m:ctrlPr>
                            <a:rPr lang="de-DE" sz="2000" i="1">
                              <a:latin typeface="Cambria Math" panose="02040503050406030204" pitchFamily="18" charset="0"/>
                              <a:ea typeface="Cambria Math" panose="02040503050406030204" pitchFamily="18" charset="0"/>
                            </a:rPr>
                          </m:ctrlPr>
                        </m:dPr>
                        <m:e>
                          <m:d>
                            <m:dPr>
                              <m:begChr m:val="{"/>
                              <m:endChr m:val="}"/>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2</m:t>
                                      </m:r>
                                    </m:sub>
                                  </m:sSub>
                                </m:e>
                              </m:d>
                            </m:e>
                          </m:d>
                        </m:e>
                      </m:d>
                      <m:r>
                        <m:rPr>
                          <m:aln/>
                        </m:rP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1</m:t>
                      </m:r>
                    </m:oMath>
                  </m:oMathPara>
                </a14:m>
                <a:endParaRPr lang="en-GB" sz="2000" dirty="0"/>
              </a:p>
            </p:txBody>
          </p:sp>
        </mc:Choice>
        <mc:Fallback xmlns="">
          <p:sp>
            <p:nvSpPr>
              <p:cNvPr id="10" name="Rectangle 9">
                <a:extLst>
                  <a:ext uri="{FF2B5EF4-FFF2-40B4-BE49-F238E27FC236}">
                    <a16:creationId xmlns:a16="http://schemas.microsoft.com/office/drawing/2014/main" id="{BD68FD7F-85AA-544A-A2A6-C622A6C37CBC}"/>
                  </a:ext>
                </a:extLst>
              </p:cNvPr>
              <p:cNvSpPr>
                <a:spLocks noRot="1" noChangeAspect="1" noMove="1" noResize="1" noEditPoints="1" noAdjustHandles="1" noChangeArrowheads="1" noChangeShapeType="1" noTextEdit="1"/>
              </p:cNvSpPr>
              <p:nvPr/>
            </p:nvSpPr>
            <p:spPr>
              <a:xfrm>
                <a:off x="1798000" y="4945238"/>
                <a:ext cx="1675584" cy="400110"/>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Rectangle 10">
                <a:extLst>
                  <a:ext uri="{FF2B5EF4-FFF2-40B4-BE49-F238E27FC236}">
                    <a16:creationId xmlns:a16="http://schemas.microsoft.com/office/drawing/2014/main" id="{E62F6636-5CB7-3849-858B-30FDCD007732}"/>
                  </a:ext>
                </a:extLst>
              </p:cNvPr>
              <p:cNvSpPr/>
              <p:nvPr/>
            </p:nvSpPr>
            <p:spPr>
              <a:xfrm>
                <a:off x="5160286" y="4317959"/>
                <a:ext cx="3749220" cy="413511"/>
              </a:xfrm>
              <a:prstGeom prst="rect">
                <a:avLst/>
              </a:prstGeom>
            </p:spPr>
            <p:txBody>
              <a:bodyPr wrap="square">
                <a:spAutoFit/>
              </a:bodyPr>
              <a:lstStyle/>
              <a:p>
                <a:pPr marL="7938" lvl="1"/>
                <a14:m>
                  <m:oMathPara xmlns:m="http://schemas.openxmlformats.org/officeDocument/2006/math">
                    <m:oMathParaPr>
                      <m:jc m:val="left"/>
                    </m:oMathParaPr>
                    <m:oMath xmlns:m="http://schemas.openxmlformats.org/officeDocument/2006/math">
                      <m:sSub>
                        <m:sSubPr>
                          <m:ctrlPr>
                            <a:rPr lang="en-GB" sz="2000" i="1">
                              <a:latin typeface="Cambria Math" panose="02040503050406030204" pitchFamily="18" charset="0"/>
                              <a:ea typeface="Cambria Math" panose="02040503050406030204" pitchFamily="18" charset="0"/>
                            </a:rPr>
                          </m:ctrlPr>
                        </m:sSubPr>
                        <m:e>
                          <m:r>
                            <a:rPr lang="en-GB" sz="2000" i="1">
                              <a:latin typeface="Cambria Math" panose="02040503050406030204" pitchFamily="18" charset="0"/>
                              <a:ea typeface="Cambria Math" panose="02040503050406030204" pitchFamily="18" charset="0"/>
                            </a:rPr>
                            <m:t>𝐶</m:t>
                          </m:r>
                        </m:e>
                        <m:sub>
                          <m:r>
                            <a:rPr lang="de-DE" sz="2000" i="1">
                              <a:latin typeface="Cambria Math" panose="02040503050406030204" pitchFamily="18" charset="0"/>
                              <a:ea typeface="Cambria Math" panose="02040503050406030204" pitchFamily="18" charset="0"/>
                            </a:rPr>
                            <m:t>𝑋</m:t>
                          </m:r>
                          <m: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𝑀</m:t>
                          </m:r>
                        </m:sub>
                      </m:sSub>
                      <m:r>
                        <a:rPr lang="en-GB"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𝑒</m:t>
                              </m:r>
                            </m:e>
                          </m:d>
                        </m:e>
                      </m:d>
                      <m:r>
                        <m:rPr>
                          <m:aln/>
                        </m:rP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𝑒</m:t>
                              </m:r>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1</m:t>
                                  </m:r>
                                </m:sub>
                              </m:sSub>
                            </m:e>
                          </m:d>
                          <m:r>
                            <a:rPr lang="de-DE" sz="2000" i="1">
                              <a:latin typeface="Cambria Math" panose="02040503050406030204" pitchFamily="18" charset="0"/>
                              <a:ea typeface="Cambria Math" panose="02040503050406030204" pitchFamily="18" charset="0"/>
                            </a:rPr>
                            <m:t>,</m:t>
                          </m:r>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𝑒</m:t>
                              </m:r>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2</m:t>
                                  </m:r>
                                </m:sub>
                              </m:sSub>
                            </m:e>
                          </m:d>
                        </m:e>
                      </m:d>
                    </m:oMath>
                  </m:oMathPara>
                </a14:m>
                <a:endParaRPr lang="en-GB" sz="2000" dirty="0"/>
              </a:p>
            </p:txBody>
          </p:sp>
        </mc:Choice>
        <mc:Fallback xmlns="">
          <p:sp>
            <p:nvSpPr>
              <p:cNvPr id="11" name="Rectangle 10">
                <a:extLst>
                  <a:ext uri="{FF2B5EF4-FFF2-40B4-BE49-F238E27FC236}">
                    <a16:creationId xmlns:a16="http://schemas.microsoft.com/office/drawing/2014/main" id="{E62F6636-5CB7-3849-858B-30FDCD007732}"/>
                  </a:ext>
                </a:extLst>
              </p:cNvPr>
              <p:cNvSpPr>
                <a:spLocks noRot="1" noChangeAspect="1" noMove="1" noResize="1" noEditPoints="1" noAdjustHandles="1" noChangeArrowheads="1" noChangeShapeType="1" noTextEdit="1"/>
              </p:cNvSpPr>
              <p:nvPr/>
            </p:nvSpPr>
            <p:spPr>
              <a:xfrm>
                <a:off x="5160286" y="4317959"/>
                <a:ext cx="3749220" cy="413511"/>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 name="Rectangle 11">
                <a:extLst>
                  <a:ext uri="{FF2B5EF4-FFF2-40B4-BE49-F238E27FC236}">
                    <a16:creationId xmlns:a16="http://schemas.microsoft.com/office/drawing/2014/main" id="{75DB2B76-8BEF-8241-8FDD-0223BDCF755D}"/>
                  </a:ext>
                </a:extLst>
              </p:cNvPr>
              <p:cNvSpPr/>
              <p:nvPr/>
            </p:nvSpPr>
            <p:spPr>
              <a:xfrm>
                <a:off x="4174441" y="4628819"/>
                <a:ext cx="4748894" cy="400174"/>
              </a:xfrm>
              <a:prstGeom prst="rect">
                <a:avLst/>
              </a:prstGeom>
            </p:spPr>
            <p:txBody>
              <a:bodyPr wrap="square">
                <a:spAutoFit/>
              </a:bodyPr>
              <a:lstStyle/>
              <a:p>
                <a:pPr marL="7938" lvl="1"/>
                <a14:m>
                  <m:oMathPara xmlns:m="http://schemas.openxmlformats.org/officeDocument/2006/math">
                    <m:oMathParaPr>
                      <m:jc m:val="left"/>
                    </m:oMathParaPr>
                    <m:oMath xmlns:m="http://schemas.openxmlformats.org/officeDocument/2006/math">
                      <m:sSub>
                        <m:sSubPr>
                          <m:ctrlPr>
                            <a:rPr lang="en-GB" sz="2000" i="1">
                              <a:latin typeface="Cambria Math" panose="02040503050406030204" pitchFamily="18" charset="0"/>
                              <a:ea typeface="Cambria Math" panose="02040503050406030204" pitchFamily="18" charset="0"/>
                            </a:rPr>
                          </m:ctrlPr>
                        </m:sSubPr>
                        <m:e>
                          <m:r>
                            <a:rPr lang="en-GB" sz="2000" i="1">
                              <a:latin typeface="Cambria Math" panose="02040503050406030204" pitchFamily="18" charset="0"/>
                              <a:ea typeface="Cambria Math" panose="02040503050406030204" pitchFamily="18" charset="0"/>
                            </a:rPr>
                            <m:t>𝜋</m:t>
                          </m:r>
                        </m:e>
                        <m:sub>
                          <m:r>
                            <a:rPr lang="de-DE" sz="2000" i="1">
                              <a:latin typeface="Cambria Math" panose="02040503050406030204" pitchFamily="18" charset="0"/>
                              <a:ea typeface="Cambria Math" panose="02040503050406030204" pitchFamily="18" charset="0"/>
                            </a:rPr>
                            <m:t>𝑀</m:t>
                          </m:r>
                        </m:sub>
                      </m:sSub>
                      <m:d>
                        <m:dPr>
                          <m:ctrlPr>
                            <a:rPr lang="en-GB" sz="2000" i="1">
                              <a:latin typeface="Cambria Math" panose="02040503050406030204" pitchFamily="18" charset="0"/>
                              <a:ea typeface="Cambria Math" panose="02040503050406030204" pitchFamily="18" charset="0"/>
                            </a:rPr>
                          </m:ctrlPr>
                        </m:dPr>
                        <m:e>
                          <m:d>
                            <m:dPr>
                              <m:begChr m:val="{"/>
                              <m:endChr m:val="}"/>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𝑒</m:t>
                                  </m:r>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1</m:t>
                                      </m:r>
                                    </m:sub>
                                  </m:sSub>
                                </m:e>
                              </m:d>
                              <m:r>
                                <a:rPr lang="de-DE" sz="2000" i="1">
                                  <a:latin typeface="Cambria Math" panose="02040503050406030204" pitchFamily="18" charset="0"/>
                                  <a:ea typeface="Cambria Math" panose="02040503050406030204" pitchFamily="18" charset="0"/>
                                </a:rPr>
                                <m:t>,</m:t>
                              </m:r>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𝑒</m:t>
                                  </m:r>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2</m:t>
                                      </m:r>
                                    </m:sub>
                                  </m:sSub>
                                </m:e>
                              </m:d>
                            </m:e>
                          </m:d>
                        </m:e>
                      </m:d>
                      <m:r>
                        <m:rPr>
                          <m:aln/>
                        </m:rP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1</m:t>
                                  </m:r>
                                </m:sub>
                              </m:sSub>
                            </m:e>
                          </m:d>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2</m:t>
                              </m:r>
                            </m:sub>
                          </m:sSub>
                          <m:r>
                            <a:rPr lang="de-DE" sz="2000" i="1">
                              <a:latin typeface="Cambria Math" panose="02040503050406030204" pitchFamily="18" charset="0"/>
                              <a:ea typeface="Cambria Math" panose="02040503050406030204" pitchFamily="18" charset="0"/>
                            </a:rPr>
                            <m:t>)</m:t>
                          </m:r>
                        </m:e>
                      </m:d>
                    </m:oMath>
                  </m:oMathPara>
                </a14:m>
                <a:br>
                  <a:rPr lang="de-DE" sz="2000" i="1" dirty="0">
                    <a:latin typeface="Cambria Math" panose="02040503050406030204" pitchFamily="18" charset="0"/>
                    <a:ea typeface="Cambria Math" panose="02040503050406030204" pitchFamily="18" charset="0"/>
                  </a:rPr>
                </a:br>
                <a:endParaRPr lang="en-GB" sz="2000" dirty="0"/>
              </a:p>
            </p:txBody>
          </p:sp>
        </mc:Choice>
        <mc:Fallback xmlns="">
          <p:sp>
            <p:nvSpPr>
              <p:cNvPr id="12" name="Rectangle 11">
                <a:extLst>
                  <a:ext uri="{FF2B5EF4-FFF2-40B4-BE49-F238E27FC236}">
                    <a16:creationId xmlns:a16="http://schemas.microsoft.com/office/drawing/2014/main" id="{75DB2B76-8BEF-8241-8FDD-0223BDCF755D}"/>
                  </a:ext>
                </a:extLst>
              </p:cNvPr>
              <p:cNvSpPr>
                <a:spLocks noRot="1" noChangeAspect="1" noMove="1" noResize="1" noEditPoints="1" noAdjustHandles="1" noChangeArrowheads="1" noChangeShapeType="1" noTextEdit="1"/>
              </p:cNvSpPr>
              <p:nvPr/>
            </p:nvSpPr>
            <p:spPr>
              <a:xfrm>
                <a:off x="4174441" y="4628819"/>
                <a:ext cx="4748894" cy="400174"/>
              </a:xfrm>
              <a:prstGeom prst="rect">
                <a:avLst/>
              </a:prstGeom>
              <a:blipFill>
                <a:blip r:embed="rId10"/>
                <a:stretch>
                  <a:fillRect b="-1212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 name="Rectangle 12">
                <a:extLst>
                  <a:ext uri="{FF2B5EF4-FFF2-40B4-BE49-F238E27FC236}">
                    <a16:creationId xmlns:a16="http://schemas.microsoft.com/office/drawing/2014/main" id="{93A6610E-80B3-2F44-B7AA-8A0DF3036E17}"/>
                  </a:ext>
                </a:extLst>
              </p:cNvPr>
              <p:cNvSpPr/>
              <p:nvPr/>
            </p:nvSpPr>
            <p:spPr>
              <a:xfrm>
                <a:off x="5001846" y="4927812"/>
                <a:ext cx="2600325" cy="400110"/>
              </a:xfrm>
              <a:prstGeom prst="rect">
                <a:avLst/>
              </a:prstGeom>
            </p:spPr>
            <p:txBody>
              <a:bodyPr wrap="square">
                <a:spAutoFit/>
              </a:bodyPr>
              <a:lstStyle/>
              <a:p>
                <a:pPr marL="7938" lvl="1"/>
                <a14:m>
                  <m:oMathPara xmlns:m="http://schemas.openxmlformats.org/officeDocument/2006/math">
                    <m:oMathParaPr>
                      <m:jc m:val="left"/>
                    </m:oMathParaPr>
                    <m:oMath xmlns:m="http://schemas.openxmlformats.org/officeDocument/2006/math">
                      <m:d>
                        <m:dPr>
                          <m:begChr m:val="|"/>
                          <m:endChr m:val="|"/>
                          <m:ctrlPr>
                            <a:rPr lang="de-DE" sz="2000" i="1">
                              <a:latin typeface="Cambria Math" panose="02040503050406030204" pitchFamily="18" charset="0"/>
                              <a:ea typeface="Cambria Math" panose="02040503050406030204" pitchFamily="18" charset="0"/>
                            </a:rPr>
                          </m:ctrlPr>
                        </m:dPr>
                        <m:e>
                          <m:d>
                            <m:dPr>
                              <m:begChr m:val="{"/>
                              <m:endChr m:val="}"/>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1</m:t>
                                      </m:r>
                                    </m:sub>
                                  </m:sSub>
                                </m:e>
                              </m:d>
                              <m:r>
                                <a:rPr lang="de-DE" sz="2000" i="1">
                                  <a:latin typeface="Cambria Math" panose="02040503050406030204" pitchFamily="18" charset="0"/>
                                  <a:ea typeface="Cambria Math" panose="02040503050406030204" pitchFamily="18" charset="0"/>
                                </a:rPr>
                                <m:t>, </m:t>
                              </m:r>
                              <m:d>
                                <m:dPr>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𝑚</m:t>
                                      </m:r>
                                    </m:e>
                                    <m:sub>
                                      <m:r>
                                        <a:rPr lang="de-DE" sz="2000" i="1">
                                          <a:latin typeface="Cambria Math" panose="02040503050406030204" pitchFamily="18" charset="0"/>
                                          <a:ea typeface="Cambria Math" panose="02040503050406030204" pitchFamily="18" charset="0"/>
                                        </a:rPr>
                                        <m:t>2</m:t>
                                      </m:r>
                                    </m:sub>
                                  </m:sSub>
                                </m:e>
                              </m:d>
                            </m:e>
                          </m:d>
                        </m:e>
                      </m:d>
                      <m:r>
                        <m:rPr>
                          <m:aln/>
                        </m:rP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2</m:t>
                      </m:r>
                    </m:oMath>
                  </m:oMathPara>
                </a14:m>
                <a:endParaRPr lang="en-GB" sz="2000" dirty="0"/>
              </a:p>
            </p:txBody>
          </p:sp>
        </mc:Choice>
        <mc:Fallback xmlns="">
          <p:sp>
            <p:nvSpPr>
              <p:cNvPr id="13" name="Rectangle 12">
                <a:extLst>
                  <a:ext uri="{FF2B5EF4-FFF2-40B4-BE49-F238E27FC236}">
                    <a16:creationId xmlns:a16="http://schemas.microsoft.com/office/drawing/2014/main" id="{93A6610E-80B3-2F44-B7AA-8A0DF3036E17}"/>
                  </a:ext>
                </a:extLst>
              </p:cNvPr>
              <p:cNvSpPr>
                <a:spLocks noRot="1" noChangeAspect="1" noMove="1" noResize="1" noEditPoints="1" noAdjustHandles="1" noChangeArrowheads="1" noChangeShapeType="1" noTextEdit="1"/>
              </p:cNvSpPr>
              <p:nvPr/>
            </p:nvSpPr>
            <p:spPr>
              <a:xfrm>
                <a:off x="5001846" y="4927812"/>
                <a:ext cx="2600325" cy="400110"/>
              </a:xfrm>
              <a:prstGeom prst="rect">
                <a:avLst/>
              </a:prstGeom>
              <a:blipFill>
                <a:blip r:embed="rId11"/>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1803887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P spid="8" grpId="0"/>
      <p:bldP spid="9" grpId="0"/>
      <p:bldP spid="10" grpId="0"/>
      <p:bldP spid="11" grpId="0"/>
      <p:bldP spid="12" grpId="0"/>
      <p:bldP spid="13"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B9BC5A-F16E-3E45-8566-9ACF2727E525}"/>
              </a:ext>
            </a:extLst>
          </p:cNvPr>
          <p:cNvSpPr>
            <a:spLocks noGrp="1"/>
          </p:cNvSpPr>
          <p:nvPr>
            <p:ph type="title"/>
          </p:nvPr>
        </p:nvSpPr>
        <p:spPr/>
        <p:txBody>
          <a:bodyPr/>
          <a:lstStyle/>
          <a:p>
            <a:r>
              <a:rPr lang="en-GB" dirty="0"/>
              <a:t>Lifted Summing Out: Operator</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2D15E54C-5AB1-FB4F-B9F0-B943DAE0AAE2}"/>
                  </a:ext>
                </a:extLst>
              </p:cNvPr>
              <p:cNvSpPr>
                <a:spLocks noGrp="1"/>
              </p:cNvSpPr>
              <p:nvPr>
                <p:ph idx="1"/>
              </p:nvPr>
            </p:nvSpPr>
            <p:spPr/>
            <p:txBody>
              <a:bodyPr>
                <a:normAutofit fontScale="85000" lnSpcReduction="10000"/>
              </a:bodyPr>
              <a:lstStyle/>
              <a:p>
                <a:r>
                  <a:rPr lang="en-GB" dirty="0"/>
                  <a:t>Inputs: </a:t>
                </a:r>
              </a:p>
              <a:p>
                <a:pPr lvl="1"/>
                <a:r>
                  <a:rPr lang="en-GB" dirty="0"/>
                  <a:t>Parfactor </a:t>
                </a:r>
                <a14:m>
                  <m:oMath xmlns:m="http://schemas.openxmlformats.org/officeDocument/2006/math">
                    <m:r>
                      <a:rPr lang="de-DE" i="1">
                        <a:latin typeface="Cambria Math" panose="02040503050406030204" pitchFamily="18" charset="0"/>
                        <a:ea typeface="Cambria Math" panose="02040503050406030204" pitchFamily="18" charset="0"/>
                      </a:rPr>
                      <m:t>𝑔</m:t>
                    </m:r>
                    <m:r>
                      <a:rPr lang="de-DE">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𝜙</m:t>
                    </m:r>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𝒜</m:t>
                            </m:r>
                          </m:e>
                        </m:d>
                      </m:e>
                      <m:sub>
                        <m:r>
                          <a:rPr lang="de-DE"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𝐶</m:t>
                        </m:r>
                      </m:sub>
                    </m:sSub>
                    <m:r>
                      <a:rPr lang="de-DE" b="0" i="1" smtClean="0">
                        <a:latin typeface="Cambria Math" panose="02040503050406030204" pitchFamily="18" charset="0"/>
                        <a:ea typeface="Cambria Math" panose="02040503050406030204" pitchFamily="18" charset="0"/>
                      </a:rPr>
                      <m:t>, </m:t>
                    </m:r>
                    <m:r>
                      <a:rPr lang="de-DE" b="0" i="1" smtClean="0">
                        <a:latin typeface="Cambria Math" panose="02040503050406030204" pitchFamily="18" charset="0"/>
                        <a:ea typeface="Cambria Math" panose="02040503050406030204" pitchFamily="18" charset="0"/>
                      </a:rPr>
                      <m:t>𝐶</m:t>
                    </m:r>
                    <m:r>
                      <a:rPr lang="de-DE" b="0" i="1" smtClean="0">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𝒳</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𝒳</m:t>
                            </m:r>
                          </m:sub>
                        </m:sSub>
                      </m:e>
                    </m:d>
                  </m:oMath>
                </a14:m>
                <a:endParaRPr lang="de-DE" dirty="0">
                  <a:ea typeface="Cambria Math" panose="02040503050406030204" pitchFamily="18" charset="0"/>
                </a:endParaRPr>
              </a:p>
              <a:p>
                <a:pPr lvl="1"/>
                <a:r>
                  <a:rPr lang="en-GB" dirty="0"/>
                  <a:t>PRV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𝐴</m:t>
                        </m:r>
                      </m:e>
                      <m:sub>
                        <m:r>
                          <a:rPr lang="de-DE" b="0" i="1" dirty="0" smtClean="0">
                            <a:latin typeface="Cambria Math" panose="02040503050406030204" pitchFamily="18" charset="0"/>
                          </a:rPr>
                          <m:t>𝑖</m:t>
                        </m:r>
                      </m:sub>
                    </m:sSub>
                  </m:oMath>
                </a14:m>
                <a:r>
                  <a:rPr lang="de-DE" b="0" dirty="0"/>
                  <a:t> occurring in </a:t>
                </a:r>
                <a14:m>
                  <m:oMath xmlns:m="http://schemas.openxmlformats.org/officeDocument/2006/math">
                    <m:r>
                      <a:rPr lang="de-DE" i="1">
                        <a:latin typeface="Cambria Math" panose="02040503050406030204" pitchFamily="18" charset="0"/>
                        <a:ea typeface="Cambria Math" panose="02040503050406030204" pitchFamily="18" charset="0"/>
                      </a:rPr>
                      <m:t>𝒜</m:t>
                    </m:r>
                  </m:oMath>
                </a14:m>
                <a:r>
                  <a:rPr lang="en-GB" dirty="0"/>
                  <a:t> for summing out</a:t>
                </a:r>
              </a:p>
              <a:p>
                <a:r>
                  <a:rPr lang="en-GB" dirty="0"/>
                  <a:t>Preconditions: </a:t>
                </a:r>
              </a:p>
              <a:p>
                <a:pPr marL="715703" lvl="1" indent="-457200">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𝐵</m:t>
                    </m:r>
                    <m:r>
                      <a:rPr lang="de-DE" i="1">
                        <a:latin typeface="Cambria Math" panose="02040503050406030204" pitchFamily="18" charset="0"/>
                        <a:ea typeface="Cambria Math" panose="02040503050406030204" pitchFamily="18" charset="0"/>
                      </a:rPr>
                      <m:t>∈</m:t>
                    </m:r>
                    <m:r>
                      <m:rPr>
                        <m:sty m:val="p"/>
                      </m:rPr>
                      <a:rPr lang="de-DE" i="0">
                        <a:latin typeface="Cambria Math" panose="02040503050406030204" pitchFamily="18" charset="0"/>
                      </a:rPr>
                      <m:t>rv</m:t>
                    </m:r>
                    <m:d>
                      <m:dPr>
                        <m:ctrlPr>
                          <a:rPr lang="de-DE" i="1">
                            <a:latin typeface="Cambria Math" panose="02040503050406030204" pitchFamily="18" charset="0"/>
                          </a:rPr>
                        </m:ctrlPr>
                      </m:dPr>
                      <m:e>
                        <m:r>
                          <a:rPr lang="de-DE" i="1">
                            <a:latin typeface="Cambria Math" panose="02040503050406030204" pitchFamily="18" charset="0"/>
                          </a:rPr>
                          <m:t>𝐺</m:t>
                        </m:r>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𝑔</m:t>
                            </m:r>
                          </m:e>
                        </m:d>
                      </m:e>
                    </m:d>
                    <m:r>
                      <a:rPr lang="de-DE" i="1">
                        <a:latin typeface="Cambria Math" panose="02040503050406030204" pitchFamily="18" charset="0"/>
                        <a:ea typeface="Cambria Math" panose="02040503050406030204" pitchFamily="18" charset="0"/>
                      </a:rPr>
                      <m:t> :</m:t>
                    </m:r>
                    <m:r>
                      <m:rPr>
                        <m:sty m:val="p"/>
                      </m:rPr>
                      <a:rPr lang="de-DE" i="0">
                        <a:latin typeface="Cambria Math" panose="02040503050406030204" pitchFamily="18" charset="0"/>
                        <a:ea typeface="Cambria Math" panose="02040503050406030204" pitchFamily="18" charset="0"/>
                      </a:rPr>
                      <m:t>gr</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𝐵</m:t>
                            </m:r>
                          </m:e>
                          <m:sub>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𝐶</m:t>
                            </m:r>
                          </m:sub>
                        </m:sSub>
                      </m:e>
                    </m:d>
                    <m:r>
                      <a:rPr lang="de-DE" i="1">
                        <a:latin typeface="Cambria Math" panose="02040503050406030204" pitchFamily="18" charset="0"/>
                        <a:ea typeface="Cambria Math" panose="02040503050406030204" pitchFamily="18" charset="0"/>
                      </a:rPr>
                      <m:t>∩</m:t>
                    </m:r>
                    <m:r>
                      <m:rPr>
                        <m:sty m:val="p"/>
                      </m:rPr>
                      <a:rPr lang="de-DE" i="0">
                        <a:latin typeface="Cambria Math" panose="02040503050406030204" pitchFamily="18" charset="0"/>
                        <a:ea typeface="Cambria Math" panose="02040503050406030204" pitchFamily="18" charset="0"/>
                      </a:rPr>
                      <m:t>gr</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𝑖</m:t>
                            </m:r>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𝒳</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𝒳</m:t>
                                    </m:r>
                                  </m:sub>
                                </m:sSub>
                              </m:e>
                            </m:d>
                          </m:sub>
                        </m:sSub>
                      </m:e>
                    </m:d>
                    <m:r>
                      <a:rPr lang="de-DE" i="1">
                        <a:latin typeface="Cambria Math" panose="02040503050406030204" pitchFamily="18" charset="0"/>
                        <a:ea typeface="Cambria Math" panose="02040503050406030204" pitchFamily="18" charset="0"/>
                      </a:rPr>
                      <m:t>=∅</m:t>
                    </m:r>
                  </m:oMath>
                </a14:m>
                <a:endParaRPr lang="de-DE" i="1" dirty="0">
                  <a:latin typeface="Cambria Math" panose="02040503050406030204" pitchFamily="18" charset="0"/>
                  <a:ea typeface="Cambria Math" panose="02040503050406030204" pitchFamily="18" charset="0"/>
                </a:endParaRPr>
              </a:p>
              <a:p>
                <a:pPr marL="715703" lvl="1" indent="-457200">
                  <a:buFont typeface="+mj-lt"/>
                  <a:buAutoNum type="arabicPeriod"/>
                </a:pP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 | </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𝜋</m:t>
                                </m:r>
                              </m:e>
                              <m:sub>
                                <m:r>
                                  <a:rPr lang="de-DE" i="1">
                                    <a:latin typeface="Cambria Math" panose="02040503050406030204" pitchFamily="18" charset="0"/>
                                    <a:ea typeface="Cambria Math" panose="02040503050406030204" pitchFamily="18" charset="0"/>
                                  </a:rPr>
                                  <m:t>𝑋</m:t>
                                </m:r>
                              </m:sub>
                            </m:sSub>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𝒳</m:t>
                                    </m:r>
                                  </m:sub>
                                </m:sSub>
                              </m:e>
                            </m:d>
                          </m:e>
                        </m:d>
                        <m:r>
                          <a:rPr lang="de-DE" i="1">
                            <a:latin typeface="Cambria Math" panose="02040503050406030204" pitchFamily="18" charset="0"/>
                            <a:ea typeface="Cambria Math" panose="02040503050406030204" pitchFamily="18" charset="0"/>
                          </a:rPr>
                          <m:t>&gt;1</m:t>
                        </m:r>
                      </m:e>
                    </m:d>
                    <m:r>
                      <a:rPr lang="de-DE"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m:rPr>
                        <m:sty m:val="p"/>
                      </m:rPr>
                      <a:rPr lang="de-DE" i="0">
                        <a:latin typeface="Cambria Math" panose="02040503050406030204" pitchFamily="18" charset="0"/>
                        <a:ea typeface="Cambria Math" panose="02040503050406030204" pitchFamily="18" charset="0"/>
                      </a:rPr>
                      <m:t>lv</m:t>
                    </m:r>
                    <m:d>
                      <m:dPr>
                        <m:ctrlPr>
                          <a:rPr lang="de-DE" i="1">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𝑖</m:t>
                            </m:r>
                          </m:sub>
                        </m:sSub>
                      </m:e>
                    </m:d>
                  </m:oMath>
                </a14:m>
                <a:endParaRPr lang="en-GB" dirty="0"/>
              </a:p>
              <a:p>
                <a:pPr marL="715703" lvl="1" indent="-457200">
                  <a:buFont typeface="+mj-lt"/>
                  <a:buAutoNum type="arabicPeriod"/>
                </a:pPr>
                <a:r>
                  <a:rPr lang="de-DE" dirty="0"/>
                  <a:t> </a:t>
                </a:r>
                <a14:m>
                  <m:oMath xmlns:m="http://schemas.openxmlformats.org/officeDocument/2006/math">
                    <m:sSup>
                      <m:sSupPr>
                        <m:ctrlPr>
                          <a:rPr lang="de-DE" i="1">
                            <a:latin typeface="Cambria Math" panose="02040503050406030204" pitchFamily="18" charset="0"/>
                          </a:rPr>
                        </m:ctrlPr>
                      </m:sSupPr>
                      <m:e>
                        <m:r>
                          <a:rPr lang="de-DE" b="1" i="1">
                            <a:latin typeface="Cambria Math" panose="02040503050406030204" pitchFamily="18" charset="0"/>
                          </a:rPr>
                          <m:t>𝑿</m:t>
                        </m:r>
                      </m:e>
                      <m:sup>
                        <m:r>
                          <a:rPr lang="de-DE" i="1">
                            <a:latin typeface="Cambria Math" panose="02040503050406030204" pitchFamily="18" charset="0"/>
                          </a:rPr>
                          <m:t>𝑒𝑥𝑐𝑙</m:t>
                        </m:r>
                      </m:sup>
                    </m:sSup>
                    <m:r>
                      <a:rPr lang="de-DE" i="1">
                        <a:latin typeface="Cambria Math" panose="02040503050406030204" pitchFamily="18" charset="0"/>
                      </a:rPr>
                      <m:t>=</m:t>
                    </m:r>
                    <m:r>
                      <m:rPr>
                        <m:sty m:val="p"/>
                      </m:rPr>
                      <a:rPr lang="de-DE" i="0">
                        <a:latin typeface="Cambria Math" panose="02040503050406030204" pitchFamily="18" charset="0"/>
                      </a:rPr>
                      <m:t>lv</m:t>
                    </m:r>
                    <m:d>
                      <m:dPr>
                        <m:ctrlPr>
                          <a:rPr lang="de-DE" i="1">
                            <a:latin typeface="Cambria Math" panose="02040503050406030204" pitchFamily="18" charset="0"/>
                          </a:rPr>
                        </m:ctrlPr>
                      </m:dPr>
                      <m:e>
                        <m:sSub>
                          <m:sSubPr>
                            <m:ctrlPr>
                              <a:rPr lang="de-DE" b="0" i="1" smtClean="0">
                                <a:latin typeface="Cambria Math" panose="02040503050406030204" pitchFamily="18" charset="0"/>
                              </a:rPr>
                            </m:ctrlPr>
                          </m:sSubPr>
                          <m:e>
                            <m:r>
                              <a:rPr lang="de-DE" i="1">
                                <a:latin typeface="Cambria Math" panose="02040503050406030204" pitchFamily="18" charset="0"/>
                              </a:rPr>
                              <m:t>𝐴</m:t>
                            </m:r>
                          </m:e>
                          <m:sub>
                            <m:r>
                              <a:rPr lang="de-DE" b="0" i="1" smtClean="0">
                                <a:latin typeface="Cambria Math" panose="02040503050406030204" pitchFamily="18" charset="0"/>
                              </a:rPr>
                              <m:t>𝑖</m:t>
                            </m:r>
                          </m:sub>
                        </m:sSub>
                      </m:e>
                    </m:d>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𝒳</m:t>
                        </m:r>
                        <m:r>
                          <a:rPr lang="de-DE" i="1">
                            <a:latin typeface="Cambria Math" panose="02040503050406030204" pitchFamily="18" charset="0"/>
                            <a:ea typeface="Cambria Math" panose="02040503050406030204" pitchFamily="18" charset="0"/>
                          </a:rPr>
                          <m:t>∖</m:t>
                        </m:r>
                        <m:r>
                          <m:rPr>
                            <m:sty m:val="p"/>
                          </m:rPr>
                          <a:rPr lang="de-DE" b="0" i="0" smtClean="0">
                            <a:latin typeface="Cambria Math" panose="02040503050406030204" pitchFamily="18" charset="0"/>
                            <a:ea typeface="Cambria Math" panose="02040503050406030204" pitchFamily="18" charset="0"/>
                          </a:rPr>
                          <m:t>lv</m:t>
                        </m:r>
                        <m:d>
                          <m:dPr>
                            <m:ctrlPr>
                              <a:rPr lang="de-DE"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𝑖</m:t>
                                </m:r>
                              </m:sub>
                            </m:sSub>
                          </m:e>
                        </m:d>
                      </m:e>
                    </m:d>
                  </m:oMath>
                </a14:m>
                <a:r>
                  <a:rPr lang="en-GB" dirty="0"/>
                  <a:t> count-normalised w.r.t. </a:t>
                </a:r>
                <a14:m>
                  <m:oMath xmlns:m="http://schemas.openxmlformats.org/officeDocument/2006/math">
                    <m:sSup>
                      <m:sSupPr>
                        <m:ctrlPr>
                          <a:rPr lang="de-DE" i="1">
                            <a:latin typeface="Cambria Math" panose="02040503050406030204" pitchFamily="18" charset="0"/>
                          </a:rPr>
                        </m:ctrlPr>
                      </m:sSupPr>
                      <m:e>
                        <m:r>
                          <a:rPr lang="de-DE" b="1" i="1">
                            <a:latin typeface="Cambria Math" panose="02040503050406030204" pitchFamily="18" charset="0"/>
                          </a:rPr>
                          <m:t>𝑿</m:t>
                        </m:r>
                      </m:e>
                      <m:sup>
                        <m:r>
                          <a:rPr lang="de-DE" i="1">
                            <a:latin typeface="Cambria Math" panose="02040503050406030204" pitchFamily="18" charset="0"/>
                          </a:rPr>
                          <m:t>𝑐𝑜𝑚</m:t>
                        </m:r>
                      </m:sup>
                    </m:sSup>
                    <m:r>
                      <a:rPr lang="de-DE" i="1">
                        <a:latin typeface="Cambria Math" panose="02040503050406030204" pitchFamily="18" charset="0"/>
                      </a:rPr>
                      <m:t>=</m:t>
                    </m:r>
                    <m:r>
                      <m:rPr>
                        <m:sty m:val="p"/>
                      </m:rPr>
                      <a:rPr lang="de-DE" i="0">
                        <a:latin typeface="Cambria Math" panose="02040503050406030204" pitchFamily="18" charset="0"/>
                      </a:rPr>
                      <m:t>lv</m:t>
                    </m:r>
                    <m:d>
                      <m:dPr>
                        <m:ctrlPr>
                          <a:rPr lang="de-DE" i="1">
                            <a:latin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𝑖</m:t>
                            </m:r>
                          </m:sub>
                        </m:sSub>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𝒳</m:t>
                    </m:r>
                  </m:oMath>
                </a14:m>
                <a:r>
                  <a:rPr lang="en-GB" dirty="0"/>
                  <a:t> in </a:t>
                </a:r>
                <a14:m>
                  <m:oMath xmlns:m="http://schemas.openxmlformats.org/officeDocument/2006/math">
                    <m:r>
                      <a:rPr lang="en-GB" i="1" dirty="0">
                        <a:latin typeface="Cambria Math" panose="02040503050406030204" pitchFamily="18" charset="0"/>
                      </a:rPr>
                      <m:t>𝐶</m:t>
                    </m:r>
                  </m:oMath>
                </a14:m>
                <a:r>
                  <a:rPr lang="en-GB" dirty="0"/>
                  <a:t>: </a:t>
                </a:r>
                <a14:m>
                  <m:oMath xmlns:m="http://schemas.openxmlformats.org/officeDocument/2006/math">
                    <m:r>
                      <a:rPr lang="de-DE" b="0" i="1" smtClean="0">
                        <a:solidFill>
                          <a:schemeClr val="tx1"/>
                        </a:solidFill>
                        <a:latin typeface="Cambria Math" panose="02040503050406030204" pitchFamily="18" charset="0"/>
                      </a:rPr>
                      <m:t>𝑟</m:t>
                    </m:r>
                    <m:r>
                      <a:rPr lang="de-DE" b="0" i="0" smtClean="0">
                        <a:solidFill>
                          <a:schemeClr val="tx1"/>
                        </a:solidFill>
                        <a:latin typeface="Cambria Math" panose="02040503050406030204" pitchFamily="18" charset="0"/>
                      </a:rPr>
                      <m:t>=</m:t>
                    </m:r>
                    <m:r>
                      <m:rPr>
                        <m:sty m:val="p"/>
                      </m:rPr>
                      <a:rPr lang="de-DE">
                        <a:latin typeface="Cambria Math" panose="02040503050406030204" pitchFamily="18" charset="0"/>
                      </a:rPr>
                      <m:t>n</m:t>
                    </m:r>
                    <m:sSub>
                      <m:sSubPr>
                        <m:ctrlPr>
                          <a:rPr lang="en-GB" i="1">
                            <a:latin typeface="Cambria Math" panose="02040503050406030204" pitchFamily="18" charset="0"/>
                          </a:rPr>
                        </m:ctrlPr>
                      </m:sSubPr>
                      <m:e>
                        <m:r>
                          <m:rPr>
                            <m:nor/>
                          </m:rPr>
                          <a:rPr lang="en-GB">
                            <a:latin typeface="Cambria Math" panose="02040503050406030204" pitchFamily="18" charset="0"/>
                          </a:rPr>
                          <m:t>count</m:t>
                        </m:r>
                      </m:e>
                      <m:sub>
                        <m:sSup>
                          <m:sSupPr>
                            <m:ctrlPr>
                              <a:rPr lang="de-DE" b="1" i="1">
                                <a:latin typeface="Cambria Math" panose="02040503050406030204" pitchFamily="18" charset="0"/>
                              </a:rPr>
                            </m:ctrlPr>
                          </m:sSupPr>
                          <m:e>
                            <m:r>
                              <a:rPr lang="de-DE" b="1" i="1">
                                <a:latin typeface="Cambria Math" panose="02040503050406030204" pitchFamily="18" charset="0"/>
                              </a:rPr>
                              <m:t>𝑿</m:t>
                            </m:r>
                          </m:e>
                          <m:sup>
                            <m:r>
                              <a:rPr lang="de-DE" i="1">
                                <a:latin typeface="Cambria Math" panose="02040503050406030204" pitchFamily="18" charset="0"/>
                              </a:rPr>
                              <m:t>𝑒𝑥𝑐𝑙</m:t>
                            </m:r>
                          </m:sup>
                        </m:sSup>
                        <m:r>
                          <a:rPr lang="en-GB" i="1">
                            <a:latin typeface="Cambria Math" panose="02040503050406030204" pitchFamily="18" charset="0"/>
                          </a:rPr>
                          <m:t>|</m:t>
                        </m:r>
                        <m:sSup>
                          <m:sSupPr>
                            <m:ctrlPr>
                              <a:rPr lang="de-DE" b="1" i="1">
                                <a:latin typeface="Cambria Math" panose="02040503050406030204" pitchFamily="18" charset="0"/>
                              </a:rPr>
                            </m:ctrlPr>
                          </m:sSupPr>
                          <m:e>
                            <m:r>
                              <a:rPr lang="de-DE" b="1" i="1">
                                <a:latin typeface="Cambria Math" panose="02040503050406030204" pitchFamily="18" charset="0"/>
                              </a:rPr>
                              <m:t>𝑿</m:t>
                            </m:r>
                          </m:e>
                          <m:sup>
                            <m:r>
                              <a:rPr lang="de-DE" i="1">
                                <a:latin typeface="Cambria Math" panose="02040503050406030204" pitchFamily="18" charset="0"/>
                              </a:rPr>
                              <m:t>𝑐𝑜𝑚</m:t>
                            </m:r>
                          </m:sup>
                        </m:sSup>
                      </m:sub>
                    </m:sSub>
                    <m:d>
                      <m:dPr>
                        <m:ctrlPr>
                          <a:rPr lang="en-GB" i="1">
                            <a:latin typeface="Cambria Math" panose="02040503050406030204" pitchFamily="18" charset="0"/>
                          </a:rPr>
                        </m:ctrlPr>
                      </m:dPr>
                      <m:e>
                        <m:r>
                          <a:rPr lang="de-DE" i="1">
                            <a:latin typeface="Cambria Math" panose="02040503050406030204" pitchFamily="18" charset="0"/>
                          </a:rPr>
                          <m:t>𝐶</m:t>
                        </m:r>
                      </m:e>
                    </m:d>
                  </m:oMath>
                </a14:m>
                <a:endParaRPr lang="en-GB" dirty="0"/>
              </a:p>
              <a:p>
                <a:r>
                  <a:rPr lang="en-GB" dirty="0"/>
                  <a:t>Output: </a:t>
                </a:r>
                <a14:m>
                  <m:oMath xmlns:m="http://schemas.openxmlformats.org/officeDocument/2006/math">
                    <m:sSup>
                      <m:sSupPr>
                        <m:ctrlPr>
                          <a:rPr lang="de-DE" b="0" i="1" smtClean="0">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de-DE" b="0" i="1" smtClean="0">
                            <a:latin typeface="Cambria Math" panose="02040503050406030204" pitchFamily="18" charset="0"/>
                            <a:ea typeface="Cambria Math" panose="02040503050406030204" pitchFamily="18" charset="0"/>
                          </a:rPr>
                          <m:t>′</m:t>
                        </m:r>
                      </m:sup>
                    </m:sSup>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sSup>
                              <m:sSupPr>
                                <m:ctrlPr>
                                  <a:rPr lang="de-DE" b="0" i="1" smtClean="0">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𝒜</m:t>
                                </m:r>
                              </m:e>
                              <m:sup>
                                <m:r>
                                  <a:rPr lang="de-DE" b="0" i="1" smtClean="0">
                                    <a:latin typeface="Cambria Math" panose="02040503050406030204" pitchFamily="18" charset="0"/>
                                    <a:ea typeface="Cambria Math" panose="02040503050406030204" pitchFamily="18" charset="0"/>
                                  </a:rPr>
                                  <m:t>′</m:t>
                                </m:r>
                              </m:sup>
                            </m:sSup>
                          </m:e>
                        </m:d>
                      </m:e>
                      <m:sub>
                        <m:r>
                          <a:rPr lang="de-DE" i="1">
                            <a:latin typeface="Cambria Math" panose="02040503050406030204" pitchFamily="18" charset="0"/>
                            <a:ea typeface="Cambria Math" panose="02040503050406030204" pitchFamily="18" charset="0"/>
                          </a:rPr>
                          <m:t>|</m:t>
                        </m:r>
                        <m:sSup>
                          <m:sSupPr>
                            <m:ctrlPr>
                              <a:rPr lang="de-DE" b="0" i="1" smtClean="0">
                                <a:latin typeface="Cambria Math" panose="02040503050406030204" pitchFamily="18" charset="0"/>
                                <a:ea typeface="Cambria Math" panose="02040503050406030204" pitchFamily="18" charset="0"/>
                              </a:rPr>
                            </m:ctrlPr>
                          </m:sSupPr>
                          <m:e>
                            <m:r>
                              <a:rPr lang="de-DE" b="0" i="1" smtClean="0">
                                <a:latin typeface="Cambria Math" panose="02040503050406030204" pitchFamily="18" charset="0"/>
                                <a:ea typeface="Cambria Math" panose="02040503050406030204" pitchFamily="18" charset="0"/>
                              </a:rPr>
                              <m:t>𝐶</m:t>
                            </m:r>
                          </m:e>
                          <m:sup>
                            <m:r>
                              <a:rPr lang="de-DE" b="0" i="1" smtClean="0">
                                <a:latin typeface="Cambria Math" panose="02040503050406030204" pitchFamily="18" charset="0"/>
                                <a:ea typeface="Cambria Math" panose="02040503050406030204" pitchFamily="18" charset="0"/>
                              </a:rPr>
                              <m:t>′</m:t>
                            </m:r>
                          </m:sup>
                        </m:sSup>
                      </m:sub>
                    </m:sSub>
                  </m:oMath>
                </a14:m>
                <a:r>
                  <a:rPr lang="en-GB" dirty="0"/>
                  <a:t> with </a:t>
                </a:r>
                <a14:m>
                  <m:oMath xmlns:m="http://schemas.openxmlformats.org/officeDocument/2006/math">
                    <m:sSup>
                      <m:sSupPr>
                        <m:ctrlPr>
                          <a:rPr lang="de-DE" b="0" i="1" smtClean="0">
                            <a:latin typeface="Cambria Math" panose="02040503050406030204" pitchFamily="18" charset="0"/>
                            <a:ea typeface="Cambria Math" panose="02040503050406030204" pitchFamily="18" charset="0"/>
                          </a:rPr>
                        </m:ctrlPr>
                      </m:sSupPr>
                      <m:e>
                        <m:r>
                          <a:rPr lang="de-DE" b="0" i="1" smtClean="0">
                            <a:latin typeface="Cambria Math" panose="02040503050406030204" pitchFamily="18" charset="0"/>
                            <a:ea typeface="Cambria Math" panose="02040503050406030204" pitchFamily="18" charset="0"/>
                          </a:rPr>
                          <m:t>𝐶</m:t>
                        </m:r>
                      </m:e>
                      <m:sup>
                        <m:r>
                          <a:rPr lang="de-DE" b="0" i="1" smtClean="0">
                            <a:latin typeface="Cambria Math" panose="02040503050406030204" pitchFamily="18" charset="0"/>
                            <a:ea typeface="Cambria Math" panose="02040503050406030204" pitchFamily="18" charset="0"/>
                          </a:rPr>
                          <m:t>′</m:t>
                        </m:r>
                      </m:sup>
                    </m:sSup>
                    <m:r>
                      <a:rPr lang="de-DE" b="0" i="0" smtClean="0">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𝜋</m:t>
                            </m:r>
                          </m:e>
                          <m:sub>
                            <m:sSup>
                              <m:sSupPr>
                                <m:ctrlPr>
                                  <a:rPr lang="de-DE" i="1">
                                    <a:latin typeface="Cambria Math" panose="02040503050406030204" pitchFamily="18" charset="0"/>
                                    <a:ea typeface="Cambria Math" panose="02040503050406030204" pitchFamily="18" charset="0"/>
                                  </a:rPr>
                                </m:ctrlPr>
                              </m:sSupPr>
                              <m:e>
                                <m:r>
                                  <a:rPr lang="de-DE" b="1" i="1">
                                    <a:latin typeface="Cambria Math" panose="02040503050406030204" pitchFamily="18" charset="0"/>
                                    <a:ea typeface="Cambria Math" panose="02040503050406030204" pitchFamily="18" charset="0"/>
                                  </a:rPr>
                                  <m:t>𝑿</m:t>
                                </m:r>
                              </m:e>
                              <m:sup>
                                <m:r>
                                  <a:rPr lang="de-DE" i="1">
                                    <a:latin typeface="Cambria Math" panose="02040503050406030204" pitchFamily="18" charset="0"/>
                                    <a:ea typeface="Cambria Math" panose="02040503050406030204" pitchFamily="18" charset="0"/>
                                  </a:rPr>
                                  <m:t>𝑐𝑜𝑚</m:t>
                                </m:r>
                              </m:sup>
                            </m:sSup>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𝒳</m:t>
                            </m:r>
                          </m:e>
                        </m:d>
                        <m:r>
                          <a:rPr lang="de-DE"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𝜋</m:t>
                            </m:r>
                          </m:e>
                          <m:sub>
                            <m:sSup>
                              <m:sSupPr>
                                <m:ctrlPr>
                                  <a:rPr lang="de-DE" b="1" i="1">
                                    <a:latin typeface="Cambria Math" panose="02040503050406030204" pitchFamily="18" charset="0"/>
                                    <a:ea typeface="Cambria Math" panose="02040503050406030204" pitchFamily="18" charset="0"/>
                                  </a:rPr>
                                </m:ctrlPr>
                              </m:sSupPr>
                              <m:e>
                                <m:r>
                                  <a:rPr lang="de-DE" b="1" i="1">
                                    <a:latin typeface="Cambria Math" panose="02040503050406030204" pitchFamily="18" charset="0"/>
                                    <a:ea typeface="Cambria Math" panose="02040503050406030204" pitchFamily="18" charset="0"/>
                                  </a:rPr>
                                  <m:t>𝑿</m:t>
                                </m:r>
                              </m:e>
                              <m:sup>
                                <m:r>
                                  <a:rPr lang="de-DE" i="1">
                                    <a:latin typeface="Cambria Math" panose="02040503050406030204" pitchFamily="18" charset="0"/>
                                    <a:ea typeface="Cambria Math" panose="02040503050406030204" pitchFamily="18" charset="0"/>
                                  </a:rPr>
                                  <m:t>𝑐𝑜𝑚</m:t>
                                </m:r>
                              </m:sup>
                            </m:sSup>
                          </m:sub>
                        </m:sSub>
                        <m:d>
                          <m:dPr>
                            <m:ctrlPr>
                              <a:rPr lang="en-GB"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𝒳</m:t>
                                </m:r>
                              </m:sub>
                            </m:sSub>
                          </m:e>
                        </m:d>
                      </m:e>
                    </m:d>
                  </m:oMath>
                </a14:m>
                <a:endParaRPr lang="en-GB" dirty="0"/>
              </a:p>
              <a:p>
                <a:pPr lvl="1"/>
                <a14:m>
                  <m:oMath xmlns:m="http://schemas.openxmlformats.org/officeDocument/2006/math">
                    <m:sSup>
                      <m:sSupPr>
                        <m:ctrlPr>
                          <a:rPr lang="de-DE" i="1">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𝒜</m:t>
                        </m:r>
                      </m:e>
                      <m:sup>
                        <m:r>
                          <a:rPr lang="de-DE" i="1">
                            <a:latin typeface="Cambria Math" panose="02040503050406030204" pitchFamily="18" charset="0"/>
                            <a:ea typeface="Cambria Math" panose="02040503050406030204" pitchFamily="18" charset="0"/>
                          </a:rPr>
                          <m:t>′</m:t>
                        </m:r>
                      </m:sup>
                    </m:sSup>
                    <m:r>
                      <a:rPr lang="de-DE" b="0" i="1" smtClean="0">
                        <a:latin typeface="Cambria Math" panose="02040503050406030204" pitchFamily="18" charset="0"/>
                        <a:ea typeface="Cambria Math" panose="02040503050406030204" pitchFamily="18" charset="0"/>
                      </a:rPr>
                      <m:t>=</m:t>
                    </m:r>
                    <m:d>
                      <m:dPr>
                        <m:ctrlPr>
                          <a:rPr lang="de-DE"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1</m:t>
                            </m:r>
                          </m:sub>
                        </m:sSub>
                        <m:r>
                          <a:rPr lang="de-DE" b="0" i="1" smtClean="0">
                            <a:latin typeface="Cambria Math" panose="02040503050406030204" pitchFamily="18" charset="0"/>
                            <a:ea typeface="Cambria Math" panose="02040503050406030204" pitchFamily="18" charset="0"/>
                          </a:rPr>
                          <m:t>,…, </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𝑖</m:t>
                            </m:r>
                            <m:r>
                              <a:rPr lang="de-DE" b="0" i="1" smtClean="0">
                                <a:latin typeface="Cambria Math" panose="02040503050406030204" pitchFamily="18" charset="0"/>
                                <a:ea typeface="Cambria Math" panose="02040503050406030204" pitchFamily="18" charset="0"/>
                              </a:rPr>
                              <m:t>−1</m:t>
                            </m:r>
                          </m:sub>
                        </m:sSub>
                      </m:e>
                    </m:d>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𝑖</m:t>
                            </m:r>
                            <m:r>
                              <a:rPr lang="de-DE" b="0" i="1" smtClean="0">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 </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𝑛</m:t>
                            </m:r>
                          </m:sub>
                        </m:sSub>
                      </m:e>
                    </m:d>
                  </m:oMath>
                </a14:m>
                <a:r>
                  <a:rPr lang="en-GB" b="0" dirty="0">
                    <a:ea typeface="Cambria Math" panose="02040503050406030204" pitchFamily="18" charset="0"/>
                  </a:rPr>
                  <a:t> (concatenation of two sequences)</a:t>
                </a:r>
              </a:p>
              <a:p>
                <a:pPr lvl="1"/>
                <a:r>
                  <a:rPr lang="en-GB" dirty="0"/>
                  <a:t>For each assignment </a:t>
                </a:r>
                <a14:m>
                  <m:oMath xmlns:m="http://schemas.openxmlformats.org/officeDocument/2006/math">
                    <m:sSup>
                      <m:sSupPr>
                        <m:ctrlPr>
                          <a:rPr lang="de-DE" b="0" i="1" dirty="0" smtClean="0">
                            <a:latin typeface="Cambria Math" panose="02040503050406030204" pitchFamily="18" charset="0"/>
                          </a:rPr>
                        </m:ctrlPr>
                      </m:sSupPr>
                      <m:e>
                        <m:r>
                          <a:rPr lang="en-GB" b="1" i="1" dirty="0" smtClean="0">
                            <a:latin typeface="Cambria Math" panose="02040503050406030204" pitchFamily="18" charset="0"/>
                          </a:rPr>
                          <m:t>𝒂</m:t>
                        </m:r>
                      </m:e>
                      <m:sup>
                        <m:r>
                          <a:rPr lang="de-DE" b="0" i="1" dirty="0" smtClean="0">
                            <a:latin typeface="Cambria Math" panose="02040503050406030204" pitchFamily="18" charset="0"/>
                          </a:rPr>
                          <m:t>′</m:t>
                        </m:r>
                      </m:sup>
                    </m:sSup>
                    <m:r>
                      <a:rPr lang="de-DE" b="0" i="1" dirty="0" smtClean="0">
                        <a:latin typeface="Cambria Math" panose="02040503050406030204" pitchFamily="18" charset="0"/>
                      </a:rPr>
                      <m:t>=</m:t>
                    </m:r>
                    <m:d>
                      <m:dPr>
                        <m:ctrlPr>
                          <a:rPr lang="de-DE" b="0" i="1" dirty="0" smtClean="0">
                            <a:latin typeface="Cambria Math" panose="02040503050406030204" pitchFamily="18" charset="0"/>
                          </a:rPr>
                        </m:ctrlPr>
                      </m:dPr>
                      <m:e>
                        <m:r>
                          <a:rPr lang="de-DE" b="0" i="1" dirty="0" smtClean="0">
                            <a:latin typeface="Cambria Math" panose="02040503050406030204" pitchFamily="18" charset="0"/>
                          </a:rPr>
                          <m:t>…,</m:t>
                        </m:r>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𝑎</m:t>
                            </m:r>
                          </m:e>
                          <m:sub>
                            <m:r>
                              <a:rPr lang="de-DE" b="0" i="1" dirty="0" smtClean="0">
                                <a:latin typeface="Cambria Math" panose="02040503050406030204" pitchFamily="18" charset="0"/>
                              </a:rPr>
                              <m:t>𝑖</m:t>
                            </m:r>
                            <m:r>
                              <a:rPr lang="de-DE" b="0" i="1" dirty="0" smtClean="0">
                                <a:latin typeface="Cambria Math" panose="02040503050406030204" pitchFamily="18" charset="0"/>
                              </a:rPr>
                              <m:t>−1</m:t>
                            </m:r>
                          </m:sub>
                        </m:sSub>
                        <m:r>
                          <a:rPr lang="de-DE" b="0" i="1" dirty="0" smtClean="0">
                            <a:latin typeface="Cambria Math" panose="02040503050406030204" pitchFamily="18" charset="0"/>
                          </a:rPr>
                          <m:t>,</m:t>
                        </m:r>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𝑎</m:t>
                            </m:r>
                          </m:e>
                          <m:sub>
                            <m:r>
                              <a:rPr lang="de-DE" b="0" i="1" dirty="0" smtClean="0">
                                <a:latin typeface="Cambria Math" panose="02040503050406030204" pitchFamily="18" charset="0"/>
                              </a:rPr>
                              <m:t>𝑖</m:t>
                            </m:r>
                            <m:r>
                              <a:rPr lang="de-DE" b="0" i="1" dirty="0" smtClean="0">
                                <a:latin typeface="Cambria Math" panose="02040503050406030204" pitchFamily="18" charset="0"/>
                              </a:rPr>
                              <m:t>+1</m:t>
                            </m:r>
                          </m:sub>
                        </m:sSub>
                        <m:r>
                          <a:rPr lang="de-DE" b="0" i="1" dirty="0" smtClean="0">
                            <a:latin typeface="Cambria Math" panose="02040503050406030204" pitchFamily="18" charset="0"/>
                          </a:rPr>
                          <m:t>,…</m:t>
                        </m:r>
                      </m:e>
                    </m:d>
                  </m:oMath>
                </a14:m>
                <a:r>
                  <a:rPr lang="en-GB" dirty="0"/>
                  <a:t> to</a:t>
                </a:r>
                <a:r>
                  <a:rPr lang="de-DE" dirty="0">
                    <a:ea typeface="Cambria Math" panose="02040503050406030204" pitchFamily="18" charset="0"/>
                  </a:rPr>
                  <a:t> </a:t>
                </a:r>
                <a14:m>
                  <m:oMath xmlns:m="http://schemas.openxmlformats.org/officeDocument/2006/math">
                    <m:sSup>
                      <m:sSupPr>
                        <m:ctrlPr>
                          <a:rPr lang="de-DE" i="1">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𝒜</m:t>
                        </m:r>
                      </m:e>
                      <m:sup>
                        <m:r>
                          <a:rPr lang="de-DE" i="1">
                            <a:latin typeface="Cambria Math" panose="02040503050406030204" pitchFamily="18" charset="0"/>
                            <a:ea typeface="Cambria Math" panose="02040503050406030204" pitchFamily="18" charset="0"/>
                          </a:rPr>
                          <m:t>′</m:t>
                        </m:r>
                      </m:sup>
                    </m:sSup>
                  </m:oMath>
                </a14:m>
                <a:r>
                  <a:rPr lang="en-GB" dirty="0"/>
                  <a:t>, i.e., </a:t>
                </a:r>
                <a14:m>
                  <m:oMath xmlns:m="http://schemas.openxmlformats.org/officeDocument/2006/math">
                    <m:r>
                      <a:rPr lang="de-DE" i="1" dirty="0" smtClean="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 </m:t>
                    </m:r>
                    <m:sSup>
                      <m:sSupPr>
                        <m:ctrlPr>
                          <a:rPr lang="de-DE" i="1" dirty="0">
                            <a:latin typeface="Cambria Math" panose="02040503050406030204" pitchFamily="18" charset="0"/>
                          </a:rPr>
                        </m:ctrlPr>
                      </m:sSupPr>
                      <m:e>
                        <m:r>
                          <a:rPr lang="en-GB" b="1" i="1" dirty="0">
                            <a:latin typeface="Cambria Math" panose="02040503050406030204" pitchFamily="18" charset="0"/>
                          </a:rPr>
                          <m:t>𝒂</m:t>
                        </m:r>
                      </m:e>
                      <m:sup>
                        <m:r>
                          <a:rPr lang="de-DE" i="1" dirty="0">
                            <a:latin typeface="Cambria Math" panose="02040503050406030204" pitchFamily="18" charset="0"/>
                          </a:rPr>
                          <m:t>′</m:t>
                        </m:r>
                      </m:sup>
                    </m:sSup>
                    <m:r>
                      <a:rPr lang="de-DE" i="1" dirty="0" smtClean="0">
                        <a:latin typeface="Cambria Math" panose="02040503050406030204" pitchFamily="18" charset="0"/>
                        <a:ea typeface="Cambria Math" panose="02040503050406030204" pitchFamily="18" charset="0"/>
                      </a:rPr>
                      <m:t>∈</m:t>
                    </m:r>
                    <m:r>
                      <m:rPr>
                        <m:sty m:val="p"/>
                      </m:rPr>
                      <a:rPr lang="de-DE" b="0" i="0" dirty="0" smtClean="0">
                        <a:latin typeface="Cambria Math" panose="02040503050406030204" pitchFamily="18" charset="0"/>
                        <a:ea typeface="Cambria Math" panose="02040503050406030204" pitchFamily="18" charset="0"/>
                      </a:rPr>
                      <m:t>ran</m:t>
                    </m:r>
                    <m:d>
                      <m:dPr>
                        <m:ctrlPr>
                          <a:rPr lang="de-DE" b="0" i="1" dirty="0" smtClean="0">
                            <a:latin typeface="Cambria Math" panose="02040503050406030204" pitchFamily="18" charset="0"/>
                            <a:ea typeface="Cambria Math" panose="02040503050406030204" pitchFamily="18" charset="0"/>
                          </a:rPr>
                        </m:ctrlPr>
                      </m:dPr>
                      <m:e>
                        <m:sSup>
                          <m:sSupPr>
                            <m:ctrlPr>
                              <a:rPr lang="de-DE" i="1">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𝒜</m:t>
                            </m:r>
                          </m:e>
                          <m:sup>
                            <m:r>
                              <a:rPr lang="de-DE" i="1">
                                <a:latin typeface="Cambria Math" panose="02040503050406030204" pitchFamily="18" charset="0"/>
                                <a:ea typeface="Cambria Math" panose="02040503050406030204" pitchFamily="18" charset="0"/>
                              </a:rPr>
                              <m:t>′</m:t>
                            </m:r>
                          </m:sup>
                        </m:sSup>
                      </m:e>
                    </m:d>
                  </m:oMath>
                </a14:m>
                <a:endParaRPr lang="en-GB" dirty="0"/>
              </a:p>
              <a:p>
                <a:pPr marL="457200" lvl="1" indent="0">
                  <a:buNone/>
                </a:pPr>
                <a14:m>
                  <m:oMathPara xmlns:m="http://schemas.openxmlformats.org/officeDocument/2006/math">
                    <m:oMathParaPr>
                      <m:jc m:val="centerGroup"/>
                    </m:oMathParaPr>
                    <m:oMath xmlns:m="http://schemas.openxmlformats.org/officeDocument/2006/math">
                      <m:sSup>
                        <m:sSupPr>
                          <m:ctrlPr>
                            <a:rPr lang="de-DE" b="0" i="1" smtClean="0">
                              <a:latin typeface="Cambria Math" panose="02040503050406030204" pitchFamily="18" charset="0"/>
                              <a:ea typeface="Cambria Math" panose="02040503050406030204" pitchFamily="18" charset="0"/>
                            </a:rPr>
                          </m:ctrlPr>
                        </m:sSupPr>
                        <m:e>
                          <m:r>
                            <a:rPr lang="en-GB" i="1" smtClean="0">
                              <a:latin typeface="Cambria Math" panose="02040503050406030204" pitchFamily="18" charset="0"/>
                              <a:ea typeface="Cambria Math" panose="02040503050406030204" pitchFamily="18" charset="0"/>
                            </a:rPr>
                            <m:t>𝜙</m:t>
                          </m:r>
                        </m:e>
                        <m:sup>
                          <m:r>
                            <a:rPr lang="de-DE" b="0" i="1" smtClean="0">
                              <a:latin typeface="Cambria Math" panose="02040503050406030204" pitchFamily="18" charset="0"/>
                              <a:ea typeface="Cambria Math" panose="02040503050406030204" pitchFamily="18" charset="0"/>
                            </a:rPr>
                            <m:t>′</m:t>
                          </m:r>
                        </m:sup>
                      </m:sSup>
                      <m:d>
                        <m:dPr>
                          <m:ctrlPr>
                            <a:rPr lang="de-DE" b="0" i="1" smtClean="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rPr>
                            <m:t>…,</m:t>
                          </m:r>
                          <m:sSub>
                            <m:sSubPr>
                              <m:ctrlPr>
                                <a:rPr lang="de-DE" i="1" dirty="0">
                                  <a:latin typeface="Cambria Math" panose="02040503050406030204" pitchFamily="18" charset="0"/>
                                </a:rPr>
                              </m:ctrlPr>
                            </m:sSubPr>
                            <m:e>
                              <m:r>
                                <a:rPr lang="de-DE" i="1" dirty="0">
                                  <a:latin typeface="Cambria Math" panose="02040503050406030204" pitchFamily="18" charset="0"/>
                                </a:rPr>
                                <m:t>𝑎</m:t>
                              </m:r>
                            </m:e>
                            <m:sub>
                              <m:r>
                                <a:rPr lang="de-DE" i="1" dirty="0">
                                  <a:latin typeface="Cambria Math" panose="02040503050406030204" pitchFamily="18" charset="0"/>
                                </a:rPr>
                                <m:t>𝑖</m:t>
                              </m:r>
                              <m:r>
                                <a:rPr lang="de-DE" i="1" dirty="0">
                                  <a:latin typeface="Cambria Math" panose="02040503050406030204" pitchFamily="18" charset="0"/>
                                </a:rPr>
                                <m:t>−1</m:t>
                              </m:r>
                            </m:sub>
                          </m:sSub>
                          <m:r>
                            <a:rPr lang="de-DE" i="1" dirty="0">
                              <a:latin typeface="Cambria Math" panose="02040503050406030204" pitchFamily="18" charset="0"/>
                            </a:rPr>
                            <m:t>,</m:t>
                          </m:r>
                          <m:sSub>
                            <m:sSubPr>
                              <m:ctrlPr>
                                <a:rPr lang="de-DE" i="1" dirty="0">
                                  <a:latin typeface="Cambria Math" panose="02040503050406030204" pitchFamily="18" charset="0"/>
                                </a:rPr>
                              </m:ctrlPr>
                            </m:sSubPr>
                            <m:e>
                              <m:r>
                                <a:rPr lang="de-DE" i="1" dirty="0">
                                  <a:latin typeface="Cambria Math" panose="02040503050406030204" pitchFamily="18" charset="0"/>
                                </a:rPr>
                                <m:t>𝑎</m:t>
                              </m:r>
                            </m:e>
                            <m:sub>
                              <m:r>
                                <a:rPr lang="de-DE" i="1" dirty="0">
                                  <a:latin typeface="Cambria Math" panose="02040503050406030204" pitchFamily="18" charset="0"/>
                                </a:rPr>
                                <m:t>𝑖</m:t>
                              </m:r>
                              <m:r>
                                <a:rPr lang="de-DE" i="1" dirty="0">
                                  <a:latin typeface="Cambria Math" panose="02040503050406030204" pitchFamily="18" charset="0"/>
                                </a:rPr>
                                <m:t>+1</m:t>
                              </m:r>
                            </m:sub>
                          </m:sSub>
                          <m:r>
                            <a:rPr lang="de-DE" i="1" dirty="0">
                              <a:latin typeface="Cambria Math" panose="02040503050406030204" pitchFamily="18" charset="0"/>
                            </a:rPr>
                            <m:t>,…</m:t>
                          </m:r>
                        </m:e>
                      </m:d>
                      <m:r>
                        <a:rPr lang="de-DE" b="0" i="1" smtClean="0">
                          <a:latin typeface="Cambria Math" panose="02040503050406030204" pitchFamily="18" charset="0"/>
                          <a:ea typeface="Cambria Math" panose="02040503050406030204" pitchFamily="18" charset="0"/>
                        </a:rPr>
                        <m:t>=</m:t>
                      </m:r>
                      <m:sSup>
                        <m:sSupPr>
                          <m:ctrlPr>
                            <a:rPr lang="de-DE" b="0" i="1" dirty="0" smtClean="0">
                              <a:latin typeface="Cambria Math" panose="02040503050406030204" pitchFamily="18" charset="0"/>
                              <a:ea typeface="Cambria Math" panose="02040503050406030204" pitchFamily="18" charset="0"/>
                            </a:rPr>
                          </m:ctrlPr>
                        </m:sSupPr>
                        <m:e>
                          <m:d>
                            <m:dPr>
                              <m:ctrlPr>
                                <a:rPr lang="de-DE" b="0" i="1" smtClean="0">
                                  <a:latin typeface="Cambria Math" panose="02040503050406030204" pitchFamily="18" charset="0"/>
                                  <a:ea typeface="Cambria Math" panose="02040503050406030204" pitchFamily="18" charset="0"/>
                                </a:rPr>
                              </m:ctrlPr>
                            </m:dPr>
                            <m:e>
                              <m:nary>
                                <m:naryPr>
                                  <m:chr m:val="∑"/>
                                  <m:supHide m:val="on"/>
                                  <m:ctrlPr>
                                    <a:rPr lang="de-DE" b="0" i="1" smtClean="0">
                                      <a:latin typeface="Cambria Math" panose="02040503050406030204" pitchFamily="18" charset="0"/>
                                      <a:ea typeface="Cambria Math" panose="02040503050406030204" pitchFamily="18" charset="0"/>
                                    </a:rPr>
                                  </m:ctrlPr>
                                </m:naryPr>
                                <m:sub>
                                  <m:sSub>
                                    <m:sSubPr>
                                      <m:ctrlPr>
                                        <a:rPr lang="de-DE" b="0" i="1" smtClean="0">
                                          <a:latin typeface="Cambria Math" panose="02040503050406030204" pitchFamily="18" charset="0"/>
                                          <a:ea typeface="Cambria Math" panose="02040503050406030204" pitchFamily="18" charset="0"/>
                                        </a:rPr>
                                      </m:ctrlPr>
                                    </m:sSubPr>
                                    <m:e>
                                      <m:r>
                                        <m:rPr>
                                          <m:brk m:alnAt="7"/>
                                        </m:rPr>
                                        <a:rPr lang="de-DE" b="0" i="1" smtClean="0">
                                          <a:latin typeface="Cambria Math" panose="02040503050406030204" pitchFamily="18" charset="0"/>
                                          <a:ea typeface="Cambria Math" panose="02040503050406030204" pitchFamily="18" charset="0"/>
                                        </a:rPr>
                                        <m:t>𝑎</m:t>
                                      </m:r>
                                    </m:e>
                                    <m:sub>
                                      <m:r>
                                        <m:rPr>
                                          <m:brk m:alnAt="7"/>
                                        </m:rPr>
                                        <a:rPr lang="de-DE" b="0" i="1" smtClean="0">
                                          <a:latin typeface="Cambria Math" panose="02040503050406030204" pitchFamily="18" charset="0"/>
                                          <a:ea typeface="Cambria Math" panose="02040503050406030204" pitchFamily="18" charset="0"/>
                                        </a:rPr>
                                        <m:t>𝑖</m:t>
                                      </m:r>
                                    </m:sub>
                                  </m:sSub>
                                  <m:r>
                                    <m:rPr>
                                      <m:brk m:alnAt="7"/>
                                    </m:rPr>
                                    <a:rPr lang="de-DE" b="0" i="1" smtClean="0">
                                      <a:latin typeface="Cambria Math" panose="02040503050406030204" pitchFamily="18" charset="0"/>
                                      <a:ea typeface="Cambria Math" panose="02040503050406030204" pitchFamily="18" charset="0"/>
                                    </a:rPr>
                                    <m:t>∈</m:t>
                                  </m:r>
                                  <m:r>
                                    <m:rPr>
                                      <m:sty m:val="p"/>
                                    </m:rPr>
                                    <a:rPr lang="de-DE" i="0">
                                      <a:latin typeface="Cambria Math" panose="02040503050406030204" pitchFamily="18" charset="0"/>
                                      <a:ea typeface="Cambria Math" panose="02040503050406030204" pitchFamily="18" charset="0"/>
                                    </a:rPr>
                                    <m:t>ran</m:t>
                                  </m:r>
                                  <m:d>
                                    <m:dPr>
                                      <m:ctrlPr>
                                        <a:rPr lang="de-DE"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m:rPr>
                                              <m:brk m:alnAt="7"/>
                                            </m:rPr>
                                            <a:rPr lang="de-DE" b="0" i="1" smtClean="0">
                                              <a:latin typeface="Cambria Math" panose="02040503050406030204" pitchFamily="18" charset="0"/>
                                              <a:ea typeface="Cambria Math" panose="02040503050406030204" pitchFamily="18" charset="0"/>
                                            </a:rPr>
                                            <m:t>𝐴</m:t>
                                          </m:r>
                                        </m:e>
                                        <m:sub>
                                          <m:r>
                                            <m:rPr>
                                              <m:brk m:alnAt="7"/>
                                            </m:rPr>
                                            <a:rPr lang="de-DE" b="0" i="1" smtClean="0">
                                              <a:latin typeface="Cambria Math" panose="02040503050406030204" pitchFamily="18" charset="0"/>
                                              <a:ea typeface="Cambria Math" panose="02040503050406030204" pitchFamily="18" charset="0"/>
                                            </a:rPr>
                                            <m:t>𝑖</m:t>
                                          </m:r>
                                        </m:sub>
                                      </m:sSub>
                                    </m:e>
                                  </m:d>
                                </m:sub>
                                <m:sup/>
                                <m:e>
                                  <m:r>
                                    <m:rPr>
                                      <m:sty m:val="p"/>
                                    </m:rPr>
                                    <a:rPr lang="de-DE" b="0" i="0" smtClean="0">
                                      <a:solidFill>
                                        <a:schemeClr val="accent1"/>
                                      </a:solidFill>
                                      <a:latin typeface="Cambria Math" panose="02040503050406030204" pitchFamily="18" charset="0"/>
                                      <a:ea typeface="Cambria Math" panose="02040503050406030204" pitchFamily="18" charset="0"/>
                                    </a:rPr>
                                    <m:t>Mul</m:t>
                                  </m:r>
                                  <m:d>
                                    <m:dPr>
                                      <m:ctrlPr>
                                        <a:rPr lang="de-DE" b="0" i="1" smtClean="0">
                                          <a:solidFill>
                                            <a:schemeClr val="accent1"/>
                                          </a:solidFill>
                                          <a:latin typeface="Cambria Math" panose="02040503050406030204" pitchFamily="18" charset="0"/>
                                          <a:ea typeface="Cambria Math" panose="02040503050406030204" pitchFamily="18" charset="0"/>
                                        </a:rPr>
                                      </m:ctrlPr>
                                    </m:dPr>
                                    <m:e>
                                      <m:sSub>
                                        <m:sSubPr>
                                          <m:ctrlPr>
                                            <a:rPr lang="de-DE" b="0" i="1" smtClean="0">
                                              <a:solidFill>
                                                <a:schemeClr val="accent1"/>
                                              </a:solidFill>
                                              <a:latin typeface="Cambria Math" panose="02040503050406030204" pitchFamily="18" charset="0"/>
                                              <a:ea typeface="Cambria Math" panose="02040503050406030204" pitchFamily="18" charset="0"/>
                                            </a:rPr>
                                          </m:ctrlPr>
                                        </m:sSubPr>
                                        <m:e>
                                          <m:r>
                                            <a:rPr lang="de-DE" b="0" i="1" smtClean="0">
                                              <a:solidFill>
                                                <a:schemeClr val="accent1"/>
                                              </a:solidFill>
                                              <a:latin typeface="Cambria Math" panose="02040503050406030204" pitchFamily="18" charset="0"/>
                                              <a:ea typeface="Cambria Math" panose="02040503050406030204" pitchFamily="18" charset="0"/>
                                            </a:rPr>
                                            <m:t>𝑎</m:t>
                                          </m:r>
                                        </m:e>
                                        <m:sub>
                                          <m:r>
                                            <a:rPr lang="de-DE" b="0" i="1" smtClean="0">
                                              <a:solidFill>
                                                <a:schemeClr val="accent1"/>
                                              </a:solidFill>
                                              <a:latin typeface="Cambria Math" panose="02040503050406030204" pitchFamily="18" charset="0"/>
                                              <a:ea typeface="Cambria Math" panose="02040503050406030204" pitchFamily="18" charset="0"/>
                                            </a:rPr>
                                            <m:t>𝑖</m:t>
                                          </m:r>
                                        </m:sub>
                                      </m:sSub>
                                    </m:e>
                                  </m:d>
                                  <m:r>
                                    <a:rPr lang="de-DE" b="0" i="1" smtClean="0">
                                      <a:latin typeface="Cambria Math" panose="02040503050406030204" pitchFamily="18" charset="0"/>
                                      <a:ea typeface="Cambria Math" panose="02040503050406030204" pitchFamily="18" charset="0"/>
                                    </a:rPr>
                                    <m:t>𝜙</m:t>
                                  </m:r>
                                  <m:d>
                                    <m:dPr>
                                      <m:ctrlPr>
                                        <a:rPr lang="de-DE" b="0" i="1" smtClean="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rPr>
                                        <m:t>…,</m:t>
                                      </m:r>
                                      <m:sSub>
                                        <m:sSubPr>
                                          <m:ctrlPr>
                                            <a:rPr lang="de-DE" i="1" dirty="0">
                                              <a:latin typeface="Cambria Math" panose="02040503050406030204" pitchFamily="18" charset="0"/>
                                            </a:rPr>
                                          </m:ctrlPr>
                                        </m:sSubPr>
                                        <m:e>
                                          <m:r>
                                            <a:rPr lang="de-DE" i="1" dirty="0">
                                              <a:latin typeface="Cambria Math" panose="02040503050406030204" pitchFamily="18" charset="0"/>
                                            </a:rPr>
                                            <m:t>𝑎</m:t>
                                          </m:r>
                                        </m:e>
                                        <m:sub>
                                          <m:r>
                                            <a:rPr lang="de-DE" i="1" dirty="0">
                                              <a:latin typeface="Cambria Math" panose="02040503050406030204" pitchFamily="18" charset="0"/>
                                            </a:rPr>
                                            <m:t>𝑖</m:t>
                                          </m:r>
                                          <m:r>
                                            <a:rPr lang="de-DE" i="1" dirty="0">
                                              <a:latin typeface="Cambria Math" panose="02040503050406030204" pitchFamily="18" charset="0"/>
                                            </a:rPr>
                                            <m:t>−1</m:t>
                                          </m:r>
                                        </m:sub>
                                      </m:sSub>
                                      <m:r>
                                        <a:rPr lang="de-DE" i="1" dirty="0">
                                          <a:latin typeface="Cambria Math" panose="02040503050406030204" pitchFamily="18" charset="0"/>
                                        </a:rPr>
                                        <m:t>,</m:t>
                                      </m:r>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𝑎</m:t>
                                          </m:r>
                                        </m:e>
                                        <m:sub>
                                          <m:r>
                                            <a:rPr lang="de-DE" b="0" i="1" dirty="0" smtClean="0">
                                              <a:latin typeface="Cambria Math" panose="02040503050406030204" pitchFamily="18" charset="0"/>
                                            </a:rPr>
                                            <m:t>𝑖</m:t>
                                          </m:r>
                                        </m:sub>
                                      </m:sSub>
                                      <m:r>
                                        <a:rPr lang="de-DE" b="0" i="1" dirty="0" smtClean="0">
                                          <a:latin typeface="Cambria Math" panose="02040503050406030204" pitchFamily="18" charset="0"/>
                                        </a:rPr>
                                        <m:t>,</m:t>
                                      </m:r>
                                      <m:sSub>
                                        <m:sSubPr>
                                          <m:ctrlPr>
                                            <a:rPr lang="de-DE" i="1" dirty="0">
                                              <a:latin typeface="Cambria Math" panose="02040503050406030204" pitchFamily="18" charset="0"/>
                                            </a:rPr>
                                          </m:ctrlPr>
                                        </m:sSubPr>
                                        <m:e>
                                          <m:r>
                                            <a:rPr lang="de-DE" i="1" dirty="0">
                                              <a:latin typeface="Cambria Math" panose="02040503050406030204" pitchFamily="18" charset="0"/>
                                            </a:rPr>
                                            <m:t>𝑎</m:t>
                                          </m:r>
                                        </m:e>
                                        <m:sub>
                                          <m:r>
                                            <a:rPr lang="de-DE" i="1" dirty="0">
                                              <a:latin typeface="Cambria Math" panose="02040503050406030204" pitchFamily="18" charset="0"/>
                                            </a:rPr>
                                            <m:t>𝑖</m:t>
                                          </m:r>
                                          <m:r>
                                            <a:rPr lang="de-DE" i="1" dirty="0">
                                              <a:latin typeface="Cambria Math" panose="02040503050406030204" pitchFamily="18" charset="0"/>
                                            </a:rPr>
                                            <m:t>+1</m:t>
                                          </m:r>
                                        </m:sub>
                                      </m:sSub>
                                      <m:r>
                                        <a:rPr lang="de-DE" i="1" dirty="0">
                                          <a:latin typeface="Cambria Math" panose="02040503050406030204" pitchFamily="18" charset="0"/>
                                        </a:rPr>
                                        <m:t>,…</m:t>
                                      </m:r>
                                    </m:e>
                                  </m:d>
                                </m:e>
                              </m:nary>
                            </m:e>
                          </m:d>
                        </m:e>
                        <m:sup>
                          <m:r>
                            <a:rPr lang="de-DE" b="0" i="1" dirty="0" smtClean="0">
                              <a:latin typeface="Cambria Math" panose="02040503050406030204" pitchFamily="18" charset="0"/>
                            </a:rPr>
                            <m:t>𝑟</m:t>
                          </m:r>
                        </m:sup>
                      </m:sSup>
                    </m:oMath>
                  </m:oMathPara>
                </a14:m>
                <a:endParaRPr lang="en-GB" dirty="0"/>
              </a:p>
              <a:p>
                <a:r>
                  <a:rPr lang="en-GB" dirty="0"/>
                  <a:t>Postcondition: </a:t>
                </a: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𝑃</m:t>
                        </m:r>
                      </m:e>
                      <m:sub>
                        <m:r>
                          <a:rPr lang="de-DE" b="0" i="1" smtClean="0">
                            <a:latin typeface="Cambria Math" panose="02040503050406030204" pitchFamily="18" charset="0"/>
                          </a:rPr>
                          <m:t>𝐺</m:t>
                        </m:r>
                        <m:r>
                          <a:rPr lang="de-DE" b="0" i="1" smtClean="0">
                            <a:latin typeface="Cambria Math" panose="02040503050406030204" pitchFamily="18" charset="0"/>
                            <a:ea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𝑔</m:t>
                            </m:r>
                          </m:e>
                        </m:d>
                        <m:r>
                          <a:rPr lang="de-DE" b="0" i="1" smtClean="0">
                            <a:latin typeface="Cambria Math" panose="02040503050406030204" pitchFamily="18" charset="0"/>
                            <a:ea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r>
                              <m:rPr>
                                <m:nor/>
                              </m:rPr>
                              <a:rPr lang="de-DE" b="0" i="0" smtClean="0">
                                <a:latin typeface="Cambria Math" panose="02040503050406030204" pitchFamily="18" charset="0"/>
                                <a:ea typeface="Cambria Math" panose="02040503050406030204" pitchFamily="18" charset="0"/>
                              </a:rPr>
                              <m:t>sum</m:t>
                            </m:r>
                            <m:r>
                              <m:rPr>
                                <m:nor/>
                              </m:rPr>
                              <a:rPr lang="de-DE" b="0" i="0" smtClean="0">
                                <a:latin typeface="Cambria Math" panose="02040503050406030204" pitchFamily="18" charset="0"/>
                                <a:ea typeface="Cambria Math" panose="02040503050406030204" pitchFamily="18" charset="0"/>
                              </a:rPr>
                              <m:t>−</m:t>
                            </m:r>
                            <m:r>
                              <m:rPr>
                                <m:nor/>
                              </m:rPr>
                              <a:rPr lang="de-DE" b="0" i="0" smtClean="0">
                                <a:latin typeface="Cambria Math" panose="02040503050406030204" pitchFamily="18" charset="0"/>
                                <a:ea typeface="Cambria Math" panose="02040503050406030204" pitchFamily="18" charset="0"/>
                              </a:rPr>
                              <m:t>out</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𝑔</m:t>
                                </m:r>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𝑖</m:t>
                                    </m:r>
                                  </m:sub>
                                </m:sSub>
                              </m:e>
                            </m:d>
                          </m:e>
                        </m:d>
                      </m:sub>
                    </m:sSub>
                    <m:r>
                      <a:rPr lang="de-DE" b="0" i="1" smtClean="0">
                        <a:latin typeface="Cambria Math" panose="02040503050406030204" pitchFamily="18" charset="0"/>
                      </a:rPr>
                      <m:t>=</m:t>
                    </m:r>
                    <m:nary>
                      <m:naryPr>
                        <m:chr m:val="∑"/>
                        <m:supHide m:val="on"/>
                        <m:ctrlPr>
                          <a:rPr lang="de-DE" b="0" i="1" smtClean="0">
                            <a:latin typeface="Cambria Math" panose="02040503050406030204" pitchFamily="18" charset="0"/>
                          </a:rPr>
                        </m:ctrlPr>
                      </m:naryPr>
                      <m:sub>
                        <m:r>
                          <m:rPr>
                            <m:sty m:val="p"/>
                            <m:brk m:alnAt="7"/>
                          </m:rPr>
                          <a:rPr lang="de-DE" b="0" i="0" smtClean="0">
                            <a:latin typeface="Cambria Math" panose="02040503050406030204" pitchFamily="18" charset="0"/>
                          </a:rPr>
                          <m:t>g</m:t>
                        </m:r>
                        <m:r>
                          <m:rPr>
                            <m:sty m:val="p"/>
                          </m:rPr>
                          <a:rPr lang="de-DE" b="0" i="0" smtClean="0">
                            <a:latin typeface="Cambria Math" panose="02040503050406030204" pitchFamily="18" charset="0"/>
                          </a:rPr>
                          <m:t>r</m:t>
                        </m:r>
                        <m:d>
                          <m:dPr>
                            <m:ctrlPr>
                              <a:rPr lang="de-DE" b="0" i="1" smtClean="0">
                                <a:latin typeface="Cambria Math" panose="02040503050406030204" pitchFamily="18" charset="0"/>
                              </a:rPr>
                            </m:ctrlPr>
                          </m:dPr>
                          <m:e>
                            <m:sSub>
                              <m:sSubPr>
                                <m:ctrlPr>
                                  <a:rPr lang="de-DE" b="0" i="1" smtClean="0">
                                    <a:latin typeface="Cambria Math" panose="02040503050406030204" pitchFamily="18" charset="0"/>
                                  </a:rPr>
                                </m:ctrlPr>
                              </m:sSubPr>
                              <m:e>
                                <m:r>
                                  <a:rPr lang="de-DE" b="0" i="1" smtClean="0">
                                    <a:latin typeface="Cambria Math" panose="02040503050406030204" pitchFamily="18" charset="0"/>
                                  </a:rPr>
                                  <m:t>𝐴</m:t>
                                </m:r>
                              </m:e>
                              <m:sub>
                                <m:r>
                                  <a:rPr lang="de-DE" b="0" i="1" smtClean="0">
                                    <a:latin typeface="Cambria Math" panose="02040503050406030204" pitchFamily="18" charset="0"/>
                                  </a:rPr>
                                  <m:t>𝑖</m:t>
                                </m:r>
                                <m:r>
                                  <a:rPr lang="de-DE" b="0" i="1" smtClean="0">
                                    <a:latin typeface="Cambria Math" panose="02040503050406030204" pitchFamily="18" charset="0"/>
                                  </a:rPr>
                                  <m:t>|</m:t>
                                </m:r>
                                <m:r>
                                  <a:rPr lang="de-DE" b="0" i="1" smtClean="0">
                                    <a:latin typeface="Cambria Math" panose="02040503050406030204" pitchFamily="18" charset="0"/>
                                  </a:rPr>
                                  <m:t>𝐶</m:t>
                                </m:r>
                              </m:sub>
                            </m:sSub>
                          </m:e>
                        </m:d>
                      </m:sub>
                      <m:sup/>
                      <m:e>
                        <m:sSub>
                          <m:sSubPr>
                            <m:ctrlPr>
                              <a:rPr lang="de-DE" b="0" i="1" smtClean="0">
                                <a:latin typeface="Cambria Math" panose="02040503050406030204" pitchFamily="18" charset="0"/>
                              </a:rPr>
                            </m:ctrlPr>
                          </m:sSubPr>
                          <m:e>
                            <m:r>
                              <a:rPr lang="de-DE" b="0" i="1" smtClean="0">
                                <a:latin typeface="Cambria Math" panose="02040503050406030204" pitchFamily="18" charset="0"/>
                              </a:rPr>
                              <m:t>𝑃</m:t>
                            </m:r>
                          </m:e>
                          <m:sub>
                            <m:r>
                              <a:rPr lang="de-DE" b="0" i="1" smtClean="0">
                                <a:latin typeface="Cambria Math" panose="02040503050406030204" pitchFamily="18" charset="0"/>
                              </a:rPr>
                              <m:t>𝐺</m:t>
                            </m:r>
                          </m:sub>
                        </m:sSub>
                      </m:e>
                    </m:nary>
                  </m:oMath>
                </a14:m>
                <a:endParaRPr lang="en-GB" dirty="0"/>
              </a:p>
            </p:txBody>
          </p:sp>
        </mc:Choice>
        <mc:Fallback xmlns="">
          <p:sp>
            <p:nvSpPr>
              <p:cNvPr id="3" name="Content Placeholder 2">
                <a:extLst>
                  <a:ext uri="{FF2B5EF4-FFF2-40B4-BE49-F238E27FC236}">
                    <a16:creationId xmlns:a16="http://schemas.microsoft.com/office/drawing/2014/main" id="{2D15E54C-5AB1-FB4F-B9F0-B943DAE0AAE2}"/>
                  </a:ext>
                </a:extLst>
              </p:cNvPr>
              <p:cNvSpPr>
                <a:spLocks noGrp="1" noRot="1" noChangeAspect="1" noMove="1" noResize="1" noEditPoints="1" noAdjustHandles="1" noChangeArrowheads="1" noChangeShapeType="1" noTextEdit="1"/>
              </p:cNvSpPr>
              <p:nvPr>
                <p:ph idx="1"/>
              </p:nvPr>
            </p:nvSpPr>
            <p:spPr>
              <a:blipFill>
                <a:blip r:embed="rId2"/>
                <a:stretch>
                  <a:fillRect l="-1217" t="-3284" b="-22090"/>
                </a:stretch>
              </a:blipFill>
            </p:spPr>
            <p:txBody>
              <a:bodyPr/>
              <a:lstStyle/>
              <a:p>
                <a:r>
                  <a:rPr lang="en-DE">
                    <a:noFill/>
                  </a:rPr>
                  <a:t> </a:t>
                </a:r>
              </a:p>
            </p:txBody>
          </p:sp>
        </mc:Fallback>
      </mc:AlternateContent>
      <p:sp>
        <p:nvSpPr>
          <p:cNvPr id="10" name="Date Placeholder 9">
            <a:extLst>
              <a:ext uri="{FF2B5EF4-FFF2-40B4-BE49-F238E27FC236}">
                <a16:creationId xmlns:a16="http://schemas.microsoft.com/office/drawing/2014/main" id="{610A9688-8702-8E4B-BE65-0A1E1915E38C}"/>
              </a:ext>
            </a:extLst>
          </p:cNvPr>
          <p:cNvSpPr>
            <a:spLocks noGrp="1"/>
          </p:cNvSpPr>
          <p:nvPr>
            <p:ph type="dt" sz="half" idx="2"/>
          </p:nvPr>
        </p:nvSpPr>
        <p:spPr/>
        <p:txBody>
          <a:bodyPr/>
          <a:lstStyle/>
          <a:p>
            <a:r>
              <a:rPr lang="de-DE"/>
              <a:t>Exact: Lifting</a:t>
            </a:r>
            <a:endParaRPr lang="en-US" dirty="0"/>
          </a:p>
        </p:txBody>
      </p:sp>
      <p:sp>
        <p:nvSpPr>
          <p:cNvPr id="11" name="Footer Placeholder 10">
            <a:extLst>
              <a:ext uri="{FF2B5EF4-FFF2-40B4-BE49-F238E27FC236}">
                <a16:creationId xmlns:a16="http://schemas.microsoft.com/office/drawing/2014/main" id="{DC9728FD-0C60-8147-844A-10D161136889}"/>
              </a:ext>
            </a:extLst>
          </p:cNvPr>
          <p:cNvSpPr>
            <a:spLocks noGrp="1"/>
          </p:cNvSpPr>
          <p:nvPr>
            <p:ph type="ftr" sz="quarter" idx="3"/>
          </p:nvPr>
        </p:nvSpPr>
        <p:spPr/>
        <p:txBody>
          <a:bodyPr/>
          <a:lstStyle/>
          <a:p>
            <a:r>
              <a:rPr lang="en-GB"/>
              <a:t>T. Braun – StaRAI</a:t>
            </a:r>
            <a:endParaRPr lang="en-GB" dirty="0"/>
          </a:p>
        </p:txBody>
      </p:sp>
      <p:sp>
        <p:nvSpPr>
          <p:cNvPr id="4" name="Slide Number Placeholder 3">
            <a:extLst>
              <a:ext uri="{FF2B5EF4-FFF2-40B4-BE49-F238E27FC236}">
                <a16:creationId xmlns:a16="http://schemas.microsoft.com/office/drawing/2014/main" id="{224E025B-1C2A-D04D-B25C-5FEBC7C9FAD2}"/>
              </a:ext>
            </a:extLst>
          </p:cNvPr>
          <p:cNvSpPr>
            <a:spLocks noGrp="1"/>
          </p:cNvSpPr>
          <p:nvPr>
            <p:ph type="sldNum" sz="quarter" idx="4"/>
          </p:nvPr>
        </p:nvSpPr>
        <p:spPr/>
        <p:txBody>
          <a:bodyPr/>
          <a:lstStyle/>
          <a:p>
            <a:fld id="{67C9959E-8E6B-B04C-9955-EA096F41CA7A}" type="slidenum">
              <a:rPr lang="en-GB" smtClean="0"/>
              <a:t>124</a:t>
            </a:fld>
            <a:endParaRPr lang="en-GB"/>
          </a:p>
        </p:txBody>
      </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3F4023CD-E6AF-8041-99DD-3D1A56F89970}"/>
                  </a:ext>
                </a:extLst>
              </p:cNvPr>
              <p:cNvSpPr txBox="1"/>
              <p:nvPr/>
            </p:nvSpPr>
            <p:spPr>
              <a:xfrm>
                <a:off x="8727866" y="1480198"/>
                <a:ext cx="3103809" cy="1671996"/>
              </a:xfrm>
              <a:prstGeom prst="rect">
                <a:avLst/>
              </a:prstGeom>
              <a:ln>
                <a:solidFill>
                  <a:schemeClr val="accent1"/>
                </a:solidFill>
              </a:ln>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Multinomial coefficient to eliminate CRVs correctly</a:t>
                </a:r>
              </a:p>
              <a:p>
                <a:pPr/>
                <a14:m>
                  <m:oMathPara xmlns:m="http://schemas.openxmlformats.org/officeDocument/2006/math">
                    <m:oMathParaPr>
                      <m:jc m:val="centerGroup"/>
                    </m:oMathParaPr>
                    <m:oMath xmlns:m="http://schemas.openxmlformats.org/officeDocument/2006/math">
                      <m:r>
                        <m:rPr>
                          <m:sty m:val="p"/>
                        </m:rPr>
                        <a:rPr lang="de-DE" i="0">
                          <a:latin typeface="Cambria Math" panose="02040503050406030204" pitchFamily="18" charset="0"/>
                        </a:rPr>
                        <m:t>Mul</m:t>
                      </m:r>
                      <m:d>
                        <m:dPr>
                          <m:ctrlPr>
                            <a:rPr lang="de-DE" i="1">
                              <a:latin typeface="Cambria Math" panose="02040503050406030204" pitchFamily="18" charset="0"/>
                            </a:rPr>
                          </m:ctrlPr>
                        </m:dPr>
                        <m:e>
                          <m:sSub>
                            <m:sSubPr>
                              <m:ctrlPr>
                                <a:rPr lang="de-DE" b="0" i="1" smtClean="0">
                                  <a:latin typeface="Cambria Math" panose="02040503050406030204" pitchFamily="18" charset="0"/>
                                </a:rPr>
                              </m:ctrlPr>
                            </m:sSubPr>
                            <m:e>
                              <m:r>
                                <a:rPr lang="de-DE" b="0" i="1" smtClean="0">
                                  <a:latin typeface="Cambria Math" panose="02040503050406030204" pitchFamily="18" charset="0"/>
                                </a:rPr>
                                <m:t>𝑎</m:t>
                              </m:r>
                            </m:e>
                            <m:sub>
                              <m:r>
                                <a:rPr lang="de-DE" b="0" i="1" smtClean="0">
                                  <a:latin typeface="Cambria Math" panose="02040503050406030204" pitchFamily="18" charset="0"/>
                                </a:rPr>
                                <m:t>𝑖</m:t>
                              </m:r>
                            </m:sub>
                          </m:sSub>
                        </m:e>
                      </m:d>
                      <m:r>
                        <a:rPr lang="de-DE" i="1">
                          <a:latin typeface="Cambria Math" panose="02040503050406030204" pitchFamily="18" charset="0"/>
                        </a:rPr>
                        <m:t>=</m:t>
                      </m:r>
                      <m:d>
                        <m:dPr>
                          <m:begChr m:val="{"/>
                          <m:endChr m:val=""/>
                          <m:ctrlPr>
                            <a:rPr lang="de-DE" i="1" smtClean="0">
                              <a:latin typeface="Cambria Math" panose="02040503050406030204" pitchFamily="18" charset="0"/>
                            </a:rPr>
                          </m:ctrlPr>
                        </m:dPr>
                        <m:e>
                          <m:m>
                            <m:mPr>
                              <m:mcs>
                                <m:mc>
                                  <m:mcPr>
                                    <m:count m:val="2"/>
                                    <m:mcJc m:val="center"/>
                                  </m:mcPr>
                                </m:mc>
                              </m:mcs>
                              <m:ctrlPr>
                                <a:rPr lang="de-DE" i="1" smtClean="0">
                                  <a:latin typeface="Cambria Math" panose="02040503050406030204" pitchFamily="18" charset="0"/>
                                </a:rPr>
                              </m:ctrlPr>
                            </m:mPr>
                            <m:mr>
                              <m:e>
                                <m:f>
                                  <m:fPr>
                                    <m:ctrlPr>
                                      <a:rPr lang="de-DE" i="1">
                                        <a:latin typeface="Cambria Math" panose="02040503050406030204" pitchFamily="18" charset="0"/>
                                      </a:rPr>
                                    </m:ctrlPr>
                                  </m:fPr>
                                  <m:num>
                                    <m:r>
                                      <a:rPr lang="de-DE" i="1">
                                        <a:latin typeface="Cambria Math" panose="02040503050406030204" pitchFamily="18" charset="0"/>
                                      </a:rPr>
                                      <m:t>𝑛</m:t>
                                    </m:r>
                                    <m:r>
                                      <a:rPr lang="de-DE" i="1">
                                        <a:latin typeface="Cambria Math" panose="02040503050406030204" pitchFamily="18" charset="0"/>
                                      </a:rPr>
                                      <m:t>!</m:t>
                                    </m:r>
                                  </m:num>
                                  <m:den>
                                    <m:nary>
                                      <m:naryPr>
                                        <m:chr m:val="∏"/>
                                        <m:ctrlPr>
                                          <a:rPr lang="de-DE" i="1">
                                            <a:latin typeface="Cambria Math" panose="02040503050406030204" pitchFamily="18" charset="0"/>
                                          </a:rPr>
                                        </m:ctrlPr>
                                      </m:naryPr>
                                      <m:sub>
                                        <m:r>
                                          <m:rPr>
                                            <m:brk m:alnAt="23"/>
                                          </m:rPr>
                                          <a:rPr lang="de-DE" i="1">
                                            <a:latin typeface="Cambria Math" panose="02040503050406030204" pitchFamily="18" charset="0"/>
                                          </a:rPr>
                                          <m:t>𝑖</m:t>
                                        </m:r>
                                        <m:r>
                                          <a:rPr lang="de-DE" i="1">
                                            <a:latin typeface="Cambria Math" panose="02040503050406030204" pitchFamily="18" charset="0"/>
                                          </a:rPr>
                                          <m:t>=1</m:t>
                                        </m:r>
                                      </m:sub>
                                      <m:sup>
                                        <m:r>
                                          <a:rPr lang="de-DE" i="1">
                                            <a:latin typeface="Cambria Math" panose="02040503050406030204" pitchFamily="18" charset="0"/>
                                          </a:rPr>
                                          <m:t>𝑚</m:t>
                                        </m:r>
                                      </m:sup>
                                      <m:e>
                                        <m:sSub>
                                          <m:sSubPr>
                                            <m:ctrlPr>
                                              <a:rPr lang="de-DE" i="1">
                                                <a:latin typeface="Cambria Math" panose="02040503050406030204" pitchFamily="18" charset="0"/>
                                              </a:rPr>
                                            </m:ctrlPr>
                                          </m:sSubPr>
                                          <m:e>
                                            <m:r>
                                              <a:rPr lang="de-DE" i="1">
                                                <a:latin typeface="Cambria Math" panose="02040503050406030204" pitchFamily="18" charset="0"/>
                                              </a:rPr>
                                              <m:t>𝑛</m:t>
                                            </m:r>
                                          </m:e>
                                          <m:sub>
                                            <m:r>
                                              <a:rPr lang="de-DE" i="1">
                                                <a:latin typeface="Cambria Math" panose="02040503050406030204" pitchFamily="18" charset="0"/>
                                              </a:rPr>
                                              <m:t>𝑖</m:t>
                                            </m:r>
                                          </m:sub>
                                        </m:sSub>
                                        <m:r>
                                          <a:rPr lang="de-DE" i="1">
                                            <a:latin typeface="Cambria Math" panose="02040503050406030204" pitchFamily="18" charset="0"/>
                                          </a:rPr>
                                          <m:t>!</m:t>
                                        </m:r>
                                      </m:e>
                                    </m:nary>
                                  </m:den>
                                </m:f>
                              </m:e>
                              <m:e>
                                <m:sSub>
                                  <m:sSubPr>
                                    <m:ctrlPr>
                                      <a:rPr lang="de-DE" b="0" i="1" smtClean="0">
                                        <a:latin typeface="Cambria Math" panose="02040503050406030204" pitchFamily="18" charset="0"/>
                                      </a:rPr>
                                    </m:ctrlPr>
                                  </m:sSubPr>
                                  <m:e>
                                    <m:r>
                                      <a:rPr lang="de-DE" b="0" i="1" smtClean="0">
                                        <a:latin typeface="Cambria Math" panose="02040503050406030204" pitchFamily="18" charset="0"/>
                                      </a:rPr>
                                      <m:t>𝑎</m:t>
                                    </m:r>
                                  </m:e>
                                  <m:sub>
                                    <m:r>
                                      <a:rPr lang="de-DE" b="0" i="1" smtClean="0">
                                        <a:latin typeface="Cambria Math" panose="02040503050406030204" pitchFamily="18" charset="0"/>
                                      </a:rPr>
                                      <m:t>𝑖</m:t>
                                    </m:r>
                                  </m:sub>
                                </m:sSub>
                                <m:r>
                                  <a:rPr lang="de-DE" b="0" i="1" smtClean="0">
                                    <a:latin typeface="Cambria Math" panose="02040503050406030204" pitchFamily="18" charset="0"/>
                                  </a:rPr>
                                  <m:t>=</m:t>
                                </m:r>
                                <m:r>
                                  <a:rPr lang="de-DE" b="0" i="1" smtClean="0">
                                    <a:latin typeface="Cambria Math" panose="02040503050406030204" pitchFamily="18" charset="0"/>
                                  </a:rPr>
                                  <m:t>h</m:t>
                                </m:r>
                              </m:e>
                            </m:mr>
                            <m:mr>
                              <m:e>
                                <m:r>
                                  <a:rPr lang="de-DE" b="0" i="1" smtClean="0">
                                    <a:latin typeface="Cambria Math" panose="02040503050406030204" pitchFamily="18" charset="0"/>
                                  </a:rPr>
                                  <m:t>1</m:t>
                                </m:r>
                              </m:e>
                              <m:e>
                                <m:r>
                                  <a:rPr lang="de-DE" b="0" i="1" smtClean="0">
                                    <a:latin typeface="Cambria Math" panose="02040503050406030204" pitchFamily="18" charset="0"/>
                                  </a:rPr>
                                  <m:t>𝑜𝑡h</m:t>
                                </m:r>
                                <m:r>
                                  <a:rPr lang="de-DE" b="0" i="1" smtClean="0">
                                    <a:latin typeface="Cambria Math" panose="02040503050406030204" pitchFamily="18" charset="0"/>
                                  </a:rPr>
                                  <m:t>.</m:t>
                                </m:r>
                              </m:e>
                            </m:mr>
                          </m:m>
                        </m:e>
                      </m:d>
                    </m:oMath>
                  </m:oMathPara>
                </a14:m>
                <a:endParaRPr lang="en-GB" dirty="0"/>
              </a:p>
            </p:txBody>
          </p:sp>
        </mc:Choice>
        <mc:Fallback xmlns="">
          <p:sp>
            <p:nvSpPr>
              <p:cNvPr id="17" name="TextBox 16">
                <a:extLst>
                  <a:ext uri="{FF2B5EF4-FFF2-40B4-BE49-F238E27FC236}">
                    <a16:creationId xmlns:a16="http://schemas.microsoft.com/office/drawing/2014/main" id="{3F4023CD-E6AF-8041-99DD-3D1A56F89970}"/>
                  </a:ext>
                </a:extLst>
              </p:cNvPr>
              <p:cNvSpPr txBox="1">
                <a:spLocks noRot="1" noChangeAspect="1" noMove="1" noResize="1" noEditPoints="1" noAdjustHandles="1" noChangeArrowheads="1" noChangeShapeType="1" noTextEdit="1"/>
              </p:cNvSpPr>
              <p:nvPr/>
            </p:nvSpPr>
            <p:spPr>
              <a:xfrm>
                <a:off x="8727866" y="1480198"/>
                <a:ext cx="3103809" cy="1671996"/>
              </a:xfrm>
              <a:prstGeom prst="rect">
                <a:avLst/>
              </a:prstGeom>
              <a:blipFill>
                <a:blip r:embed="rId3"/>
                <a:stretch>
                  <a:fillRect/>
                </a:stretch>
              </a:blipFill>
              <a:ln>
                <a:solidFill>
                  <a:schemeClr val="accent1"/>
                </a:solidFill>
              </a:ln>
            </p:spPr>
            <p:txBody>
              <a:bodyPr/>
              <a:lstStyle/>
              <a:p>
                <a:r>
                  <a:rPr lang="en-DE">
                    <a:noFill/>
                  </a:rPr>
                  <a:t> </a:t>
                </a:r>
              </a:p>
            </p:txBody>
          </p:sp>
        </mc:Fallback>
      </mc:AlternateContent>
    </p:spTree>
    <p:extLst>
      <p:ext uri="{BB962C8B-B14F-4D97-AF65-F5344CB8AC3E}">
        <p14:creationId xmlns:p14="http://schemas.microsoft.com/office/powerpoint/2010/main" val="4037570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B9BC5A-F16E-3E45-8566-9ACF2727E525}"/>
              </a:ext>
            </a:extLst>
          </p:cNvPr>
          <p:cNvSpPr>
            <a:spLocks noGrp="1"/>
          </p:cNvSpPr>
          <p:nvPr>
            <p:ph type="title"/>
          </p:nvPr>
        </p:nvSpPr>
        <p:spPr/>
        <p:txBody>
          <a:bodyPr/>
          <a:lstStyle/>
          <a:p>
            <a:r>
              <a:rPr lang="en-GB" dirty="0"/>
              <a:t>Lifted Multiplication: Operator</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2D15E54C-5AB1-FB4F-B9F0-B943DAE0AAE2}"/>
                  </a:ext>
                </a:extLst>
              </p:cNvPr>
              <p:cNvSpPr>
                <a:spLocks noGrp="1"/>
              </p:cNvSpPr>
              <p:nvPr>
                <p:ph idx="1"/>
              </p:nvPr>
            </p:nvSpPr>
            <p:spPr/>
            <p:txBody>
              <a:bodyPr>
                <a:normAutofit fontScale="92500" lnSpcReduction="10000"/>
              </a:bodyPr>
              <a:lstStyle/>
              <a:p>
                <a:r>
                  <a:rPr lang="en-GB" dirty="0"/>
                  <a:t>Inputs: </a:t>
                </a:r>
              </a:p>
              <a:p>
                <a:pPr lvl="1"/>
                <a:r>
                  <a:rPr lang="en-GB" dirty="0"/>
                  <a:t>Parfactor </a:t>
                </a:r>
                <a14:m>
                  <m:oMath xmlns:m="http://schemas.openxmlformats.org/officeDocument/2006/math">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𝑔</m:t>
                        </m:r>
                      </m:e>
                      <m:sub>
                        <m:r>
                          <a:rPr lang="en-GB" b="0" i="1" smtClean="0">
                            <a:latin typeface="Cambria Math" panose="02040503050406030204" pitchFamily="18" charset="0"/>
                            <a:ea typeface="Cambria Math" panose="02040503050406030204" pitchFamily="18" charset="0"/>
                          </a:rPr>
                          <m:t>1</m:t>
                        </m:r>
                      </m:sub>
                    </m:sSub>
                    <m:r>
                      <a:rPr lang="en-GB"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en-GB" b="0" i="1" smtClean="0">
                            <a:latin typeface="Cambria Math" panose="02040503050406030204" pitchFamily="18" charset="0"/>
                            <a:ea typeface="Cambria Math" panose="02040503050406030204" pitchFamily="18" charset="0"/>
                          </a:rPr>
                          <m:t>1</m:t>
                        </m:r>
                      </m:sub>
                    </m:sSub>
                    <m:sSub>
                      <m:sSubPr>
                        <m:ctrlPr>
                          <a:rPr lang="en-GB" i="1" smtClean="0">
                            <a:latin typeface="Cambria Math" panose="02040503050406030204" pitchFamily="18" charset="0"/>
                            <a:ea typeface="Cambria Math" panose="02040503050406030204" pitchFamily="18" charset="0"/>
                          </a:rPr>
                        </m:ctrlPr>
                      </m:sSubPr>
                      <m:e>
                        <m:d>
                          <m:dPr>
                            <m:ctrlPr>
                              <a:rPr lang="en-GB" i="1" smtClean="0">
                                <a:latin typeface="Cambria Math" panose="02040503050406030204" pitchFamily="18" charset="0"/>
                                <a:ea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𝒜</m:t>
                                </m:r>
                              </m:e>
                              <m:sub>
                                <m:r>
                                  <a:rPr lang="en-GB" b="0" i="1" smtClean="0">
                                    <a:latin typeface="Cambria Math" panose="02040503050406030204" pitchFamily="18" charset="0"/>
                                    <a:ea typeface="Cambria Math" panose="02040503050406030204" pitchFamily="18" charset="0"/>
                                  </a:rPr>
                                  <m:t>1</m:t>
                                </m:r>
                              </m:sub>
                            </m:sSub>
                          </m:e>
                        </m:d>
                      </m:e>
                      <m:sub>
                        <m:r>
                          <a:rPr lang="en-GB" i="1"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𝐶</m:t>
                            </m:r>
                          </m:e>
                          <m:sub>
                            <m:r>
                              <a:rPr lang="en-GB" b="0" i="1" smtClean="0">
                                <a:latin typeface="Cambria Math" panose="02040503050406030204" pitchFamily="18" charset="0"/>
                                <a:ea typeface="Cambria Math" panose="02040503050406030204" pitchFamily="18" charset="0"/>
                              </a:rPr>
                              <m:t>1</m:t>
                            </m:r>
                          </m:sub>
                        </m:sSub>
                      </m:sub>
                    </m:sSub>
                    <m:r>
                      <a:rPr lang="en-GB" b="0" i="1" smtClean="0">
                        <a:latin typeface="Cambria Math" panose="02040503050406030204" pitchFamily="18" charset="0"/>
                        <a:ea typeface="Cambria Math" panose="02040503050406030204" pitchFamily="18" charset="0"/>
                      </a:rPr>
                      <m:t>, </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𝐶</m:t>
                        </m:r>
                      </m:e>
                      <m:sub>
                        <m:r>
                          <a:rPr lang="en-GB" b="0" i="1" smtClean="0">
                            <a:latin typeface="Cambria Math" panose="02040503050406030204" pitchFamily="18" charset="0"/>
                            <a:ea typeface="Cambria Math" panose="02040503050406030204" pitchFamily="18" charset="0"/>
                          </a:rPr>
                          <m:t>1</m:t>
                        </m:r>
                      </m:sub>
                    </m:sSub>
                    <m:r>
                      <a:rPr lang="en-GB" b="0" i="1" smtClean="0">
                        <a:latin typeface="Cambria Math" panose="02040503050406030204" pitchFamily="18" charset="0"/>
                        <a:ea typeface="Cambria Math" panose="02040503050406030204" pitchFamily="18" charset="0"/>
                      </a:rPr>
                      <m:t>=</m:t>
                    </m:r>
                    <m:d>
                      <m:dPr>
                        <m:ctrlPr>
                          <a:rPr lang="en-GB" i="1" smtClean="0">
                            <a:latin typeface="Cambria Math" panose="02040503050406030204" pitchFamily="18" charset="0"/>
                            <a:ea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𝒳</m:t>
                            </m:r>
                          </m:e>
                          <m:sub>
                            <m:r>
                              <a:rPr lang="en-GB" b="0" i="1" smtClean="0">
                                <a:latin typeface="Cambria Math" panose="02040503050406030204" pitchFamily="18" charset="0"/>
                                <a:ea typeface="Cambria Math" panose="02040503050406030204" pitchFamily="18" charset="0"/>
                              </a:rPr>
                              <m:t>1</m:t>
                            </m:r>
                          </m:sub>
                        </m:sSub>
                        <m:r>
                          <a:rPr lang="en-GB" i="1" smtClean="0">
                            <a:latin typeface="Cambria Math" panose="02040503050406030204" pitchFamily="18" charset="0"/>
                            <a:ea typeface="Cambria Math" panose="02040503050406030204" pitchFamily="18" charset="0"/>
                          </a:rPr>
                          <m:t>,</m:t>
                        </m:r>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𝐶</m:t>
                            </m:r>
                          </m:e>
                          <m:sub>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𝒳</m:t>
                                </m:r>
                              </m:e>
                              <m:sub>
                                <m:r>
                                  <a:rPr lang="en-GB" b="0" i="1" smtClean="0">
                                    <a:latin typeface="Cambria Math" panose="02040503050406030204" pitchFamily="18" charset="0"/>
                                    <a:ea typeface="Cambria Math" panose="02040503050406030204" pitchFamily="18" charset="0"/>
                                  </a:rPr>
                                  <m:t>1</m:t>
                                </m:r>
                              </m:sub>
                            </m:sSub>
                          </m:sub>
                        </m:sSub>
                      </m:e>
                    </m:d>
                  </m:oMath>
                </a14:m>
                <a:endParaRPr lang="en-GB" dirty="0">
                  <a:ea typeface="Cambria Math" panose="02040503050406030204" pitchFamily="18" charset="0"/>
                </a:endParaRPr>
              </a:p>
              <a:p>
                <a:pPr lvl="1"/>
                <a:r>
                  <a:rPr lang="en-GB" dirty="0"/>
                  <a:t>Parfactor </a:t>
                </a:r>
                <a14:m>
                  <m:oMath xmlns:m="http://schemas.openxmlformats.org/officeDocument/2006/math">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𝑔</m:t>
                        </m:r>
                      </m:e>
                      <m:sub>
                        <m:r>
                          <a:rPr lang="en-GB" b="0" i="1" smtClean="0">
                            <a:latin typeface="Cambria Math" panose="02040503050406030204" pitchFamily="18" charset="0"/>
                            <a:ea typeface="Cambria Math" panose="02040503050406030204" pitchFamily="18" charset="0"/>
                          </a:rPr>
                          <m:t>2</m:t>
                        </m:r>
                      </m:sub>
                    </m:sSub>
                    <m:r>
                      <a:rPr lang="en-GB"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en-GB" b="0" i="1" smtClean="0">
                            <a:latin typeface="Cambria Math" panose="02040503050406030204" pitchFamily="18" charset="0"/>
                            <a:ea typeface="Cambria Math" panose="02040503050406030204" pitchFamily="18" charset="0"/>
                          </a:rPr>
                          <m:t>2</m:t>
                        </m:r>
                      </m:sub>
                    </m:sSub>
                    <m:sSub>
                      <m:sSubPr>
                        <m:ctrlPr>
                          <a:rPr lang="en-GB" i="1" smtClean="0">
                            <a:latin typeface="Cambria Math" panose="02040503050406030204" pitchFamily="18" charset="0"/>
                            <a:ea typeface="Cambria Math" panose="02040503050406030204" pitchFamily="18" charset="0"/>
                          </a:rPr>
                        </m:ctrlPr>
                      </m:sSubPr>
                      <m:e>
                        <m:d>
                          <m:dPr>
                            <m:ctrlPr>
                              <a:rPr lang="en-GB" i="1" smtClean="0">
                                <a:latin typeface="Cambria Math" panose="02040503050406030204" pitchFamily="18" charset="0"/>
                                <a:ea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𝒜</m:t>
                                </m:r>
                              </m:e>
                              <m:sub>
                                <m:r>
                                  <a:rPr lang="en-GB" b="0" i="1" smtClean="0">
                                    <a:latin typeface="Cambria Math" panose="02040503050406030204" pitchFamily="18" charset="0"/>
                                    <a:ea typeface="Cambria Math" panose="02040503050406030204" pitchFamily="18" charset="0"/>
                                  </a:rPr>
                                  <m:t>2</m:t>
                                </m:r>
                              </m:sub>
                            </m:sSub>
                          </m:e>
                        </m:d>
                      </m:e>
                      <m:sub>
                        <m:r>
                          <a:rPr lang="en-GB" i="1"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𝐶</m:t>
                            </m:r>
                          </m:e>
                          <m:sub>
                            <m:r>
                              <a:rPr lang="en-GB" b="0" i="1" smtClean="0">
                                <a:latin typeface="Cambria Math" panose="02040503050406030204" pitchFamily="18" charset="0"/>
                                <a:ea typeface="Cambria Math" panose="02040503050406030204" pitchFamily="18" charset="0"/>
                              </a:rPr>
                              <m:t>2</m:t>
                            </m:r>
                          </m:sub>
                        </m:sSub>
                      </m:sub>
                    </m:sSub>
                    <m:r>
                      <a:rPr lang="en-GB" i="1" smtClean="0">
                        <a:latin typeface="Cambria Math" panose="02040503050406030204" pitchFamily="18" charset="0"/>
                        <a:ea typeface="Cambria Math" panose="02040503050406030204" pitchFamily="18" charset="0"/>
                      </a:rPr>
                      <m:t>, </m:t>
                    </m:r>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𝐶</m:t>
                        </m:r>
                      </m:e>
                      <m:sub>
                        <m:r>
                          <a:rPr lang="en-GB" b="0" i="1" smtClean="0">
                            <a:latin typeface="Cambria Math" panose="02040503050406030204" pitchFamily="18" charset="0"/>
                            <a:ea typeface="Cambria Math" panose="02040503050406030204" pitchFamily="18" charset="0"/>
                          </a:rPr>
                          <m:t>2</m:t>
                        </m:r>
                      </m:sub>
                    </m:sSub>
                    <m:r>
                      <a:rPr lang="en-GB" i="1" smtClean="0">
                        <a:latin typeface="Cambria Math" panose="02040503050406030204" pitchFamily="18" charset="0"/>
                        <a:ea typeface="Cambria Math" panose="02040503050406030204" pitchFamily="18" charset="0"/>
                      </a:rPr>
                      <m:t>=</m:t>
                    </m:r>
                    <m:d>
                      <m:dPr>
                        <m:ctrlPr>
                          <a:rPr lang="en-GB" i="1" smtClean="0">
                            <a:latin typeface="Cambria Math" panose="02040503050406030204" pitchFamily="18" charset="0"/>
                            <a:ea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𝒳</m:t>
                            </m:r>
                          </m:e>
                          <m:sub>
                            <m:r>
                              <a:rPr lang="en-GB" b="0" i="1" smtClean="0">
                                <a:latin typeface="Cambria Math" panose="02040503050406030204" pitchFamily="18" charset="0"/>
                                <a:ea typeface="Cambria Math" panose="02040503050406030204" pitchFamily="18" charset="0"/>
                              </a:rPr>
                              <m:t>2</m:t>
                            </m:r>
                          </m:sub>
                        </m:sSub>
                        <m:r>
                          <a:rPr lang="en-GB" i="1" smtClean="0">
                            <a:latin typeface="Cambria Math" panose="02040503050406030204" pitchFamily="18" charset="0"/>
                            <a:ea typeface="Cambria Math" panose="02040503050406030204" pitchFamily="18" charset="0"/>
                          </a:rPr>
                          <m:t>,</m:t>
                        </m:r>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𝐶</m:t>
                            </m:r>
                          </m:e>
                          <m:sub>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𝒳</m:t>
                                </m:r>
                              </m:e>
                              <m:sub>
                                <m:r>
                                  <a:rPr lang="en-GB" b="0" i="1" smtClean="0">
                                    <a:latin typeface="Cambria Math" panose="02040503050406030204" pitchFamily="18" charset="0"/>
                                    <a:ea typeface="Cambria Math" panose="02040503050406030204" pitchFamily="18" charset="0"/>
                                  </a:rPr>
                                  <m:t>2</m:t>
                                </m:r>
                              </m:sub>
                            </m:sSub>
                          </m:sub>
                        </m:sSub>
                      </m:e>
                    </m:d>
                  </m:oMath>
                </a14:m>
                <a:endParaRPr lang="en-GB" dirty="0">
                  <a:ea typeface="Cambria Math" panose="02040503050406030204" pitchFamily="18" charset="0"/>
                </a:endParaRPr>
              </a:p>
              <a:p>
                <a:pPr lvl="1"/>
                <a:r>
                  <a:rPr lang="en-GB" dirty="0">
                    <a:ea typeface="Cambria Math" panose="02040503050406030204" pitchFamily="18" charset="0"/>
                  </a:rPr>
                  <a:t>One-to-one substitution </a:t>
                </a:r>
                <a14:m>
                  <m:oMath xmlns:m="http://schemas.openxmlformats.org/officeDocument/2006/math">
                    <m:r>
                      <a:rPr lang="en-GB" i="1" smtClean="0">
                        <a:latin typeface="Cambria Math" panose="02040503050406030204" pitchFamily="18" charset="0"/>
                        <a:ea typeface="Cambria Math" panose="02040503050406030204" pitchFamily="18" charset="0"/>
                      </a:rPr>
                      <m:t>𝜃</m:t>
                    </m:r>
                    <m:r>
                      <a:rPr lang="en-GB" b="0" i="1" smtClean="0">
                        <a:latin typeface="Cambria Math" panose="02040503050406030204" pitchFamily="18" charset="0"/>
                        <a:ea typeface="Cambria Math" panose="02040503050406030204" pitchFamily="18" charset="0"/>
                      </a:rPr>
                      <m:t>=</m:t>
                    </m:r>
                    <m:d>
                      <m:dPr>
                        <m:begChr m:val="{"/>
                        <m:endChr m:val="}"/>
                        <m:ctrlPr>
                          <a:rPr lang="en-GB" b="0" i="1" smtClean="0">
                            <a:latin typeface="Cambria Math" panose="02040503050406030204" pitchFamily="18" charset="0"/>
                            <a:ea typeface="Cambria Math" panose="02040503050406030204" pitchFamily="18" charset="0"/>
                          </a:rPr>
                        </m:ctrlPr>
                      </m:dPr>
                      <m:e>
                        <m:sSub>
                          <m:sSubPr>
                            <m:ctrlPr>
                              <a:rPr lang="en-GB" i="1" smtClean="0">
                                <a:latin typeface="Cambria Math" panose="02040503050406030204" pitchFamily="18" charset="0"/>
                                <a:ea typeface="Cambria Math" panose="02040503050406030204" pitchFamily="18" charset="0"/>
                              </a:rPr>
                            </m:ctrlPr>
                          </m:sSubPr>
                          <m:e>
                            <m:r>
                              <a:rPr lang="de-DE" b="1" i="1" smtClean="0">
                                <a:latin typeface="Cambria Math" panose="02040503050406030204" pitchFamily="18" charset="0"/>
                                <a:ea typeface="Cambria Math" panose="02040503050406030204" pitchFamily="18" charset="0"/>
                              </a:rPr>
                              <m:t>𝒁</m:t>
                            </m:r>
                          </m:e>
                          <m:sub>
                            <m:r>
                              <a:rPr lang="en-GB" i="1" smtClean="0">
                                <a:latin typeface="Cambria Math" panose="02040503050406030204" pitchFamily="18" charset="0"/>
                                <a:ea typeface="Cambria Math" panose="02040503050406030204" pitchFamily="18" charset="0"/>
                              </a:rPr>
                              <m:t>1</m:t>
                            </m:r>
                          </m:sub>
                        </m:sSub>
                        <m:r>
                          <a:rPr lang="en-GB" i="1" smtClean="0">
                            <a:latin typeface="Cambria Math" panose="02040503050406030204" pitchFamily="18" charset="0"/>
                            <a:ea typeface="Cambria Math" panose="02040503050406030204" pitchFamily="18" charset="0"/>
                          </a:rPr>
                          <m:t>→</m:t>
                        </m:r>
                        <m:sSub>
                          <m:sSubPr>
                            <m:ctrlPr>
                              <a:rPr lang="en-GB" i="1" smtClean="0">
                                <a:latin typeface="Cambria Math" panose="02040503050406030204" pitchFamily="18" charset="0"/>
                                <a:ea typeface="Cambria Math" panose="02040503050406030204" pitchFamily="18" charset="0"/>
                              </a:rPr>
                            </m:ctrlPr>
                          </m:sSubPr>
                          <m:e>
                            <m:r>
                              <a:rPr lang="de-DE" b="1" i="1" smtClean="0">
                                <a:latin typeface="Cambria Math" panose="02040503050406030204" pitchFamily="18" charset="0"/>
                                <a:ea typeface="Cambria Math" panose="02040503050406030204" pitchFamily="18" charset="0"/>
                              </a:rPr>
                              <m:t>𝒁</m:t>
                            </m:r>
                          </m:e>
                          <m:sub>
                            <m:r>
                              <a:rPr lang="en-GB" b="0" i="1" smtClean="0">
                                <a:latin typeface="Cambria Math" panose="02040503050406030204" pitchFamily="18" charset="0"/>
                                <a:ea typeface="Cambria Math" panose="02040503050406030204" pitchFamily="18" charset="0"/>
                              </a:rPr>
                              <m:t>2</m:t>
                            </m:r>
                          </m:sub>
                        </m:sSub>
                      </m:e>
                    </m:d>
                  </m:oMath>
                </a14:m>
                <a:r>
                  <a:rPr lang="en-GB" dirty="0">
                    <a:ea typeface="Cambria Math" panose="02040503050406030204" pitchFamily="18" charset="0"/>
                  </a:rPr>
                  <a:t> between the logical variables of the shared PRVs in </a:t>
                </a:r>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𝑔</m:t>
                        </m:r>
                      </m:e>
                      <m:sub>
                        <m:r>
                          <a:rPr lang="en-GB" i="1" smtClean="0">
                            <a:latin typeface="Cambria Math" panose="02040503050406030204" pitchFamily="18" charset="0"/>
                            <a:ea typeface="Cambria Math" panose="02040503050406030204" pitchFamily="18" charset="0"/>
                          </a:rPr>
                          <m:t>1</m:t>
                        </m:r>
                      </m:sub>
                    </m:sSub>
                  </m:oMath>
                </a14:m>
                <a:r>
                  <a:rPr lang="en-GB" dirty="0">
                    <a:ea typeface="Cambria Math" panose="02040503050406030204" pitchFamily="18" charset="0"/>
                  </a:rPr>
                  <a:t> and </a:t>
                </a:r>
                <a14:m>
                  <m:oMath xmlns:m="http://schemas.openxmlformats.org/officeDocument/2006/math">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𝑔</m:t>
                        </m:r>
                      </m:e>
                      <m:sub>
                        <m:r>
                          <a:rPr lang="en-GB" b="0" i="1" smtClean="0">
                            <a:latin typeface="Cambria Math" panose="02040503050406030204" pitchFamily="18" charset="0"/>
                            <a:ea typeface="Cambria Math" panose="02040503050406030204" pitchFamily="18" charset="0"/>
                          </a:rPr>
                          <m:t>2</m:t>
                        </m:r>
                      </m:sub>
                    </m:sSub>
                  </m:oMath>
                </a14:m>
                <a:endParaRPr lang="en-GB" dirty="0">
                  <a:ea typeface="Cambria Math" panose="02040503050406030204" pitchFamily="18" charset="0"/>
                </a:endParaRPr>
              </a:p>
              <a:p>
                <a:r>
                  <a:rPr lang="en-GB" dirty="0"/>
                  <a:t>Preconditions: </a:t>
                </a:r>
              </a:p>
              <a:p>
                <a:pPr lvl="1"/>
                <a:r>
                  <a:rPr lang="en-GB" dirty="0"/>
                  <a:t>For </a:t>
                </a:r>
                <a14:m>
                  <m:oMath xmlns:m="http://schemas.openxmlformats.org/officeDocument/2006/math">
                    <m:r>
                      <a:rPr lang="de-DE" b="0" i="1" smtClean="0">
                        <a:latin typeface="Cambria Math" panose="02040503050406030204" pitchFamily="18" charset="0"/>
                      </a:rPr>
                      <m:t>𝑖</m:t>
                    </m:r>
                    <m:r>
                      <a:rPr lang="de-DE" b="0" i="1" smtClean="0">
                        <a:latin typeface="Cambria Math" panose="02040503050406030204" pitchFamily="18" charset="0"/>
                      </a:rPr>
                      <m:t>=1,2</m:t>
                    </m:r>
                  </m:oMath>
                </a14:m>
                <a:r>
                  <a:rPr lang="en-GB" dirty="0"/>
                  <a:t>: </a:t>
                </a:r>
                <a14:m>
                  <m:oMath xmlns:m="http://schemas.openxmlformats.org/officeDocument/2006/math">
                    <m:sSub>
                      <m:sSubPr>
                        <m:ctrlPr>
                          <a:rPr lang="de-DE" b="0" i="1" smtClean="0">
                            <a:latin typeface="Cambria Math" panose="02040503050406030204" pitchFamily="18" charset="0"/>
                          </a:rPr>
                        </m:ctrlPr>
                      </m:sSubPr>
                      <m:e>
                        <m:r>
                          <a:rPr lang="de-DE" b="1" i="1" smtClean="0">
                            <a:latin typeface="Cambria Math" panose="02040503050406030204" pitchFamily="18" charset="0"/>
                          </a:rPr>
                          <m:t>𝒀</m:t>
                        </m:r>
                      </m:e>
                      <m:sub>
                        <m:r>
                          <a:rPr lang="de-DE" b="0" i="1" smtClean="0">
                            <a:latin typeface="Cambria Math" panose="02040503050406030204" pitchFamily="18" charset="0"/>
                          </a:rPr>
                          <m:t>𝑖</m:t>
                        </m:r>
                      </m:sub>
                    </m:sSub>
                    <m:r>
                      <a:rPr lang="en-GB" i="1" smtClean="0">
                        <a:latin typeface="Cambria Math" panose="02040503050406030204" pitchFamily="18" charset="0"/>
                      </a:rPr>
                      <m:t>=</m:t>
                    </m:r>
                    <m:sSub>
                      <m:sSubPr>
                        <m:ctrlPr>
                          <a:rPr lang="de-DE" b="1" i="1" smtClean="0">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𝑿</m:t>
                        </m:r>
                      </m:e>
                      <m:sub>
                        <m:r>
                          <a:rPr lang="de-DE" b="0" i="1" smtClean="0">
                            <a:latin typeface="Cambria Math" panose="02040503050406030204" pitchFamily="18" charset="0"/>
                            <a:ea typeface="Cambria Math" panose="02040503050406030204" pitchFamily="18" charset="0"/>
                          </a:rPr>
                          <m:t>𝑖</m:t>
                        </m:r>
                      </m:sub>
                    </m:sSub>
                    <m:r>
                      <a:rPr lang="en-GB"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1" i="1" smtClean="0">
                            <a:latin typeface="Cambria Math" panose="02040503050406030204" pitchFamily="18" charset="0"/>
                            <a:ea typeface="Cambria Math" panose="02040503050406030204" pitchFamily="18" charset="0"/>
                          </a:rPr>
                          <m:t>𝒁</m:t>
                        </m:r>
                      </m:e>
                      <m:sub>
                        <m:r>
                          <a:rPr lang="de-DE" b="0" i="1" smtClean="0">
                            <a:latin typeface="Cambria Math" panose="02040503050406030204" pitchFamily="18" charset="0"/>
                            <a:ea typeface="Cambria Math" panose="02040503050406030204" pitchFamily="18" charset="0"/>
                          </a:rPr>
                          <m:t>𝑖</m:t>
                        </m:r>
                      </m:sub>
                    </m:sSub>
                  </m:oMath>
                </a14:m>
                <a:r>
                  <a:rPr lang="en-GB" dirty="0"/>
                  <a:t> count-normalised w.r.t. </a:t>
                </a:r>
                <a14:m>
                  <m:oMath xmlns:m="http://schemas.openxmlformats.org/officeDocument/2006/math">
                    <m:sSub>
                      <m:sSubPr>
                        <m:ctrlPr>
                          <a:rPr lang="de-DE" b="1" i="1" smtClean="0">
                            <a:latin typeface="Cambria Math" panose="02040503050406030204" pitchFamily="18" charset="0"/>
                            <a:ea typeface="Cambria Math" panose="02040503050406030204" pitchFamily="18" charset="0"/>
                          </a:rPr>
                        </m:ctrlPr>
                      </m:sSubPr>
                      <m:e>
                        <m:r>
                          <a:rPr lang="de-DE" b="1" i="1" smtClean="0">
                            <a:latin typeface="Cambria Math" panose="02040503050406030204" pitchFamily="18" charset="0"/>
                            <a:ea typeface="Cambria Math" panose="02040503050406030204" pitchFamily="18" charset="0"/>
                          </a:rPr>
                          <m:t>𝒁</m:t>
                        </m:r>
                      </m:e>
                      <m:sub>
                        <m:r>
                          <a:rPr lang="de-DE" b="0" i="1" smtClean="0">
                            <a:latin typeface="Cambria Math" panose="02040503050406030204" pitchFamily="18" charset="0"/>
                            <a:ea typeface="Cambria Math" panose="02040503050406030204" pitchFamily="18" charset="0"/>
                          </a:rPr>
                          <m:t>𝑖</m:t>
                        </m:r>
                      </m:sub>
                    </m:sSub>
                  </m:oMath>
                </a14:m>
                <a:r>
                  <a:rPr lang="en-GB" dirty="0"/>
                  <a:t> in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de-DE" b="0" i="1" smtClean="0">
                            <a:latin typeface="Cambria Math" panose="02040503050406030204" pitchFamily="18" charset="0"/>
                            <a:ea typeface="Cambria Math" panose="02040503050406030204" pitchFamily="18" charset="0"/>
                          </a:rPr>
                          <m:t>𝑖</m:t>
                        </m:r>
                      </m:sub>
                    </m:sSub>
                  </m:oMath>
                </a14:m>
                <a:r>
                  <a:rPr lang="en-GB" dirty="0"/>
                  <a:t>, with </a:t>
                </a:r>
                <a14:m>
                  <m:oMath xmlns:m="http://schemas.openxmlformats.org/officeDocument/2006/math">
                    <m:sSub>
                      <m:sSubPr>
                        <m:ctrlPr>
                          <a:rPr lang="de-DE" b="1" i="1" smtClean="0">
                            <a:latin typeface="Cambria Math" panose="02040503050406030204" pitchFamily="18" charset="0"/>
                            <a:ea typeface="Cambria Math" panose="02040503050406030204" pitchFamily="18" charset="0"/>
                          </a:rPr>
                        </m:ctrlPr>
                      </m:sSubPr>
                      <m:e>
                        <m:r>
                          <a:rPr lang="en-GB" b="1" i="1" smtClean="0">
                            <a:latin typeface="Cambria Math" panose="02040503050406030204" pitchFamily="18" charset="0"/>
                            <a:ea typeface="Cambria Math" panose="02040503050406030204" pitchFamily="18" charset="0"/>
                          </a:rPr>
                          <m:t>𝑿</m:t>
                        </m:r>
                      </m:e>
                      <m:sub>
                        <m:r>
                          <a:rPr lang="de-DE" b="0" i="1" smtClean="0">
                            <a:latin typeface="Cambria Math" panose="02040503050406030204" pitchFamily="18" charset="0"/>
                            <a:ea typeface="Cambria Math" panose="02040503050406030204" pitchFamily="18" charset="0"/>
                          </a:rPr>
                          <m:t>𝑖</m:t>
                        </m:r>
                      </m:sub>
                    </m:sSub>
                  </m:oMath>
                </a14:m>
                <a:r>
                  <a:rPr lang="en-GB" dirty="0"/>
                  <a:t> the set of </a:t>
                </a:r>
                <a14:m>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𝒳</m:t>
                        </m:r>
                      </m:e>
                      <m:sub>
                        <m:r>
                          <a:rPr lang="de-DE" b="0" i="1" smtClean="0">
                            <a:latin typeface="Cambria Math" panose="02040503050406030204" pitchFamily="18" charset="0"/>
                            <a:ea typeface="Cambria Math" panose="02040503050406030204" pitchFamily="18" charset="0"/>
                          </a:rPr>
                          <m:t>𝑖</m:t>
                        </m:r>
                      </m:sub>
                    </m:sSub>
                  </m:oMath>
                </a14:m>
                <a:r>
                  <a:rPr lang="en-GB" dirty="0"/>
                  <a:t>, i.e., </a:t>
                </a:r>
                <a14:m>
                  <m:oMath xmlns:m="http://schemas.openxmlformats.org/officeDocument/2006/math">
                    <m:sSub>
                      <m:sSubPr>
                        <m:ctrlPr>
                          <a:rPr lang="de-DE" b="0" i="1" smtClean="0">
                            <a:solidFill>
                              <a:schemeClr val="tx1"/>
                            </a:solidFill>
                            <a:latin typeface="Cambria Math" panose="02040503050406030204" pitchFamily="18" charset="0"/>
                          </a:rPr>
                        </m:ctrlPr>
                      </m:sSubPr>
                      <m:e>
                        <m:r>
                          <a:rPr lang="en-GB" b="0" i="1" smtClean="0">
                            <a:solidFill>
                              <a:schemeClr val="tx1"/>
                            </a:solidFill>
                            <a:latin typeface="Cambria Math" panose="02040503050406030204" pitchFamily="18" charset="0"/>
                          </a:rPr>
                          <m:t>𝑟</m:t>
                        </m:r>
                      </m:e>
                      <m:sub>
                        <m:r>
                          <a:rPr lang="de-DE" b="0" i="1" smtClean="0">
                            <a:solidFill>
                              <a:schemeClr val="tx1"/>
                            </a:solidFill>
                            <a:latin typeface="Cambria Math" panose="02040503050406030204" pitchFamily="18" charset="0"/>
                          </a:rPr>
                          <m:t>𝑖</m:t>
                        </m:r>
                      </m:sub>
                    </m:sSub>
                    <m:r>
                      <a:rPr lang="en-GB" b="0" i="0" smtClean="0">
                        <a:solidFill>
                          <a:schemeClr val="tx1"/>
                        </a:solidFill>
                        <a:latin typeface="Cambria Math" panose="02040503050406030204" pitchFamily="18" charset="0"/>
                      </a:rPr>
                      <m:t>=</m:t>
                    </m:r>
                    <m:r>
                      <m:rPr>
                        <m:sty m:val="p"/>
                      </m:rPr>
                      <a:rPr lang="en-GB" smtClean="0">
                        <a:solidFill>
                          <a:schemeClr val="tx1"/>
                        </a:solidFill>
                        <a:latin typeface="Cambria Math" panose="02040503050406030204" pitchFamily="18" charset="0"/>
                      </a:rPr>
                      <m:t>n</m:t>
                    </m:r>
                    <m:sSub>
                      <m:sSubPr>
                        <m:ctrlPr>
                          <a:rPr lang="en-GB" i="1">
                            <a:solidFill>
                              <a:schemeClr val="tx1"/>
                            </a:solidFill>
                            <a:latin typeface="Cambria Math" panose="02040503050406030204" pitchFamily="18" charset="0"/>
                          </a:rPr>
                        </m:ctrlPr>
                      </m:sSubPr>
                      <m:e>
                        <m:r>
                          <m:rPr>
                            <m:nor/>
                          </m:rPr>
                          <a:rPr lang="en-GB">
                            <a:solidFill>
                              <a:schemeClr val="tx1"/>
                            </a:solidFill>
                            <a:latin typeface="Cambria Math" panose="02040503050406030204" pitchFamily="18" charset="0"/>
                          </a:rPr>
                          <m:t>count</m:t>
                        </m:r>
                      </m:e>
                      <m:sub>
                        <m:sSub>
                          <m:sSubPr>
                            <m:ctrlPr>
                              <a:rPr lang="de-DE" b="1" i="1" smtClean="0">
                                <a:solidFill>
                                  <a:schemeClr val="tx1"/>
                                </a:solidFill>
                                <a:latin typeface="Cambria Math" panose="02040503050406030204" pitchFamily="18" charset="0"/>
                              </a:rPr>
                            </m:ctrlPr>
                          </m:sSubPr>
                          <m:e>
                            <m:r>
                              <a:rPr lang="de-DE" b="1" i="1" smtClean="0">
                                <a:solidFill>
                                  <a:schemeClr val="tx1"/>
                                </a:solidFill>
                                <a:latin typeface="Cambria Math" panose="02040503050406030204" pitchFamily="18" charset="0"/>
                              </a:rPr>
                              <m:t>𝒀</m:t>
                            </m:r>
                          </m:e>
                          <m:sub>
                            <m:r>
                              <a:rPr lang="de-DE" b="0" i="1" smtClean="0">
                                <a:solidFill>
                                  <a:schemeClr val="tx1"/>
                                </a:solidFill>
                                <a:latin typeface="Cambria Math" panose="02040503050406030204" pitchFamily="18" charset="0"/>
                              </a:rPr>
                              <m:t>𝑖</m:t>
                            </m:r>
                          </m:sub>
                        </m:sSub>
                        <m:r>
                          <a:rPr lang="en-GB" i="1">
                            <a:solidFill>
                              <a:schemeClr val="tx1"/>
                            </a:solidFill>
                            <a:latin typeface="Cambria Math" panose="02040503050406030204" pitchFamily="18" charset="0"/>
                          </a:rPr>
                          <m:t>|</m:t>
                        </m:r>
                        <m:sSub>
                          <m:sSubPr>
                            <m:ctrlPr>
                              <a:rPr lang="de-DE" b="1" i="1" smtClean="0">
                                <a:solidFill>
                                  <a:schemeClr val="tx1"/>
                                </a:solidFill>
                                <a:latin typeface="Cambria Math" panose="02040503050406030204" pitchFamily="18" charset="0"/>
                              </a:rPr>
                            </m:ctrlPr>
                          </m:sSubPr>
                          <m:e>
                            <m:r>
                              <a:rPr lang="de-DE" b="1" i="1" smtClean="0">
                                <a:solidFill>
                                  <a:schemeClr val="tx1"/>
                                </a:solidFill>
                                <a:latin typeface="Cambria Math" panose="02040503050406030204" pitchFamily="18" charset="0"/>
                              </a:rPr>
                              <m:t>𝒁</m:t>
                            </m:r>
                          </m:e>
                          <m:sub>
                            <m:r>
                              <a:rPr lang="de-DE" b="0" i="1" smtClean="0">
                                <a:solidFill>
                                  <a:schemeClr val="tx1"/>
                                </a:solidFill>
                                <a:latin typeface="Cambria Math" panose="02040503050406030204" pitchFamily="18" charset="0"/>
                              </a:rPr>
                              <m:t>𝑖</m:t>
                            </m:r>
                          </m:sub>
                        </m:sSub>
                      </m:sub>
                    </m:sSub>
                    <m:d>
                      <m:dPr>
                        <m:ctrlPr>
                          <a:rPr lang="en-GB" i="1">
                            <a:solidFill>
                              <a:schemeClr val="tx1"/>
                            </a:solidFill>
                            <a:latin typeface="Cambria Math" panose="02040503050406030204" pitchFamily="18" charset="0"/>
                          </a:rPr>
                        </m:ctrlPr>
                      </m:dPr>
                      <m:e>
                        <m:sSub>
                          <m:sSubPr>
                            <m:ctrlPr>
                              <a:rPr lang="de-DE" b="0" i="1" smtClean="0">
                                <a:solidFill>
                                  <a:schemeClr val="tx1"/>
                                </a:solidFill>
                                <a:latin typeface="Cambria Math" panose="02040503050406030204" pitchFamily="18" charset="0"/>
                              </a:rPr>
                            </m:ctrlPr>
                          </m:sSubPr>
                          <m:e>
                            <m:r>
                              <a:rPr lang="de-DE" b="0" i="1" smtClean="0">
                                <a:solidFill>
                                  <a:schemeClr val="tx1"/>
                                </a:solidFill>
                                <a:latin typeface="Cambria Math" panose="02040503050406030204" pitchFamily="18" charset="0"/>
                              </a:rPr>
                              <m:t>𝐶</m:t>
                            </m:r>
                          </m:e>
                          <m:sub>
                            <m:r>
                              <a:rPr lang="de-DE" b="0" i="1" smtClean="0">
                                <a:solidFill>
                                  <a:schemeClr val="tx1"/>
                                </a:solidFill>
                                <a:latin typeface="Cambria Math" panose="02040503050406030204" pitchFamily="18" charset="0"/>
                              </a:rPr>
                              <m:t>𝑖</m:t>
                            </m:r>
                          </m:sub>
                        </m:sSub>
                      </m:e>
                    </m:d>
                  </m:oMath>
                </a14:m>
                <a:r>
                  <a:rPr lang="en-GB" dirty="0"/>
                  <a:t> exists</a:t>
                </a:r>
              </a:p>
              <a:p>
                <a:r>
                  <a:rPr lang="en-GB" dirty="0"/>
                  <a:t>Output: </a:t>
                </a:r>
                <a14:m>
                  <m:oMath xmlns:m="http://schemas.openxmlformats.org/officeDocument/2006/math">
                    <m:r>
                      <a:rPr lang="en-GB" i="1">
                        <a:latin typeface="Cambria Math" panose="02040503050406030204" pitchFamily="18" charset="0"/>
                        <a:ea typeface="Cambria Math" panose="02040503050406030204" pitchFamily="18" charset="0"/>
                      </a:rPr>
                      <m:t>𝜙</m:t>
                    </m:r>
                    <m:sSub>
                      <m:sSubPr>
                        <m:ctrlPr>
                          <a:rPr lang="en-GB" i="1" smtClean="0">
                            <a:latin typeface="Cambria Math" panose="02040503050406030204" pitchFamily="18" charset="0"/>
                            <a:ea typeface="Cambria Math" panose="02040503050406030204" pitchFamily="18" charset="0"/>
                          </a:rPr>
                        </m:ctrlPr>
                      </m:sSubPr>
                      <m:e>
                        <m:d>
                          <m:dPr>
                            <m:ctrlPr>
                              <a:rPr lang="en-GB" i="1" smtClean="0">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𝒜</m:t>
                            </m:r>
                          </m:e>
                        </m:d>
                      </m:e>
                      <m:sub>
                        <m:r>
                          <a:rPr lang="en-GB"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𝐶</m:t>
                        </m:r>
                      </m:sub>
                    </m:sSub>
                  </m:oMath>
                </a14:m>
                <a:r>
                  <a:rPr lang="en-GB" dirty="0"/>
                  <a:t> with </a:t>
                </a:r>
                <a14:m>
                  <m:oMath xmlns:m="http://schemas.openxmlformats.org/officeDocument/2006/math">
                    <m:r>
                      <a:rPr lang="de-DE" b="0" i="1" smtClean="0">
                        <a:latin typeface="Cambria Math" panose="02040503050406030204" pitchFamily="18" charset="0"/>
                        <a:ea typeface="Cambria Math" panose="02040503050406030204" pitchFamily="18" charset="0"/>
                      </a:rPr>
                      <m:t>𝐶</m:t>
                    </m:r>
                    <m:r>
                      <a:rPr lang="en-GB" b="0" i="0" smtClean="0">
                        <a:latin typeface="Cambria Math" panose="02040503050406030204" pitchFamily="18" charset="0"/>
                        <a:ea typeface="Cambria Math" panose="02040503050406030204" pitchFamily="18" charset="0"/>
                      </a:rPr>
                      <m:t>=</m:t>
                    </m:r>
                    <m:d>
                      <m:dPr>
                        <m:ctrlPr>
                          <a:rPr lang="en-GB" i="1" smtClean="0">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𝒳</m:t>
                            </m:r>
                          </m:e>
                          <m:sub>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𝜃</m:t>
                        </m:r>
                        <m:r>
                          <a:rPr lang="en-GB"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𝒳</m:t>
                            </m:r>
                          </m:e>
                          <m:sub>
                            <m:r>
                              <a:rPr lang="de-DE" i="1">
                                <a:latin typeface="Cambria Math" panose="02040503050406030204" pitchFamily="18" charset="0"/>
                                <a:ea typeface="Cambria Math" panose="02040503050406030204" pitchFamily="18" charset="0"/>
                              </a:rPr>
                              <m:t>2</m:t>
                            </m:r>
                          </m:sub>
                        </m:sSub>
                        <m:r>
                          <a:rPr lang="en-GB" i="1" smtClean="0">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𝒳</m:t>
                                </m:r>
                              </m:e>
                              <m:sub>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𝜃</m:t>
                            </m:r>
                          </m:sub>
                        </m:sSub>
                        <m:r>
                          <a:rPr lang="en-GB"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𝒳</m:t>
                                </m:r>
                              </m:e>
                              <m:sub>
                                <m:r>
                                  <a:rPr lang="de-DE" i="1">
                                    <a:latin typeface="Cambria Math" panose="02040503050406030204" pitchFamily="18" charset="0"/>
                                    <a:ea typeface="Cambria Math" panose="02040503050406030204" pitchFamily="18" charset="0"/>
                                  </a:rPr>
                                  <m:t>2</m:t>
                                </m:r>
                              </m:sub>
                            </m:sSub>
                          </m:sub>
                        </m:sSub>
                      </m:e>
                    </m:d>
                  </m:oMath>
                </a14:m>
                <a:endParaRPr lang="en-GB" dirty="0"/>
              </a:p>
              <a:p>
                <a:pPr lvl="1"/>
                <a14:m>
                  <m:oMath xmlns:m="http://schemas.openxmlformats.org/officeDocument/2006/math">
                    <m:r>
                      <a:rPr lang="en-GB" i="1">
                        <a:latin typeface="Cambria Math" panose="02040503050406030204" pitchFamily="18" charset="0"/>
                        <a:ea typeface="Cambria Math" panose="02040503050406030204" pitchFamily="18" charset="0"/>
                      </a:rPr>
                      <m:t>𝒜</m:t>
                    </m:r>
                    <m:r>
                      <a:rPr lang="en-GB" b="0" i="1" smtClean="0">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𝒜</m:t>
                        </m:r>
                      </m:e>
                      <m:sub>
                        <m:r>
                          <a:rPr lang="en-GB" i="1">
                            <a:latin typeface="Cambria Math" panose="02040503050406030204" pitchFamily="18" charset="0"/>
                            <a:ea typeface="Cambria Math" panose="02040503050406030204" pitchFamily="18" charset="0"/>
                          </a:rPr>
                          <m:t>1</m:t>
                        </m:r>
                      </m:sub>
                    </m:sSub>
                    <m:r>
                      <a:rPr lang="en-GB" i="1" smtClean="0">
                        <a:latin typeface="Cambria Math" panose="02040503050406030204" pitchFamily="18" charset="0"/>
                        <a:ea typeface="Cambria Math" panose="02040503050406030204" pitchFamily="18" charset="0"/>
                      </a:rPr>
                      <m:t>𝜃</m:t>
                    </m:r>
                    <m:r>
                      <a:rPr lang="en-GB"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𝒜</m:t>
                        </m:r>
                      </m:e>
                      <m:sub>
                        <m:r>
                          <a:rPr lang="de-DE" b="0" i="1" smtClean="0">
                            <a:latin typeface="Cambria Math" panose="02040503050406030204" pitchFamily="18" charset="0"/>
                            <a:ea typeface="Cambria Math" panose="02040503050406030204" pitchFamily="18" charset="0"/>
                          </a:rPr>
                          <m:t>2</m:t>
                        </m:r>
                      </m:sub>
                    </m:sSub>
                  </m:oMath>
                </a14:m>
                <a:endParaRPr lang="de-DE" i="1" dirty="0">
                  <a:latin typeface="Cambria Math" panose="02040503050406030204" pitchFamily="18" charset="0"/>
                  <a:ea typeface="Cambria Math" panose="02040503050406030204" pitchFamily="18" charset="0"/>
                </a:endParaRPr>
              </a:p>
              <a:p>
                <a:pPr lvl="1"/>
                <a:r>
                  <a:rPr lang="en-GB" dirty="0"/>
                  <a:t>For each assignment </a:t>
                </a:r>
                <a14:m>
                  <m:oMath xmlns:m="http://schemas.openxmlformats.org/officeDocument/2006/math">
                    <m:r>
                      <a:rPr lang="de-DE" b="1" i="1" smtClean="0">
                        <a:latin typeface="Cambria Math" panose="02040503050406030204" pitchFamily="18" charset="0"/>
                      </a:rPr>
                      <m:t>𝒂</m:t>
                    </m:r>
                  </m:oMath>
                </a14:m>
                <a:r>
                  <a:rPr lang="en-GB" dirty="0"/>
                  <a:t> to </a:t>
                </a:r>
                <a14:m>
                  <m:oMath xmlns:m="http://schemas.openxmlformats.org/officeDocument/2006/math">
                    <m:r>
                      <a:rPr lang="en-GB" i="1">
                        <a:latin typeface="Cambria Math" panose="02040503050406030204" pitchFamily="18" charset="0"/>
                        <a:ea typeface="Cambria Math" panose="02040503050406030204" pitchFamily="18" charset="0"/>
                      </a:rPr>
                      <m:t>𝒜</m:t>
                    </m:r>
                  </m:oMath>
                </a14:m>
                <a:r>
                  <a:rPr lang="en-GB" dirty="0"/>
                  <a:t>, with </a:t>
                </a:r>
                <a14:m>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de-DE" b="1" i="1" smtClean="0">
                            <a:latin typeface="Cambria Math" panose="02040503050406030204" pitchFamily="18" charset="0"/>
                            <a:ea typeface="Cambria Math" panose="02040503050406030204" pitchFamily="18" charset="0"/>
                          </a:rPr>
                          <m:t>𝒂</m:t>
                        </m:r>
                      </m:e>
                      <m:sub>
                        <m:r>
                          <a:rPr lang="de-DE" b="0" i="1" smtClean="0">
                            <a:latin typeface="Cambria Math" panose="02040503050406030204" pitchFamily="18" charset="0"/>
                            <a:ea typeface="Cambria Math" panose="02040503050406030204" pitchFamily="18" charset="0"/>
                          </a:rPr>
                          <m:t>1</m:t>
                        </m:r>
                      </m:sub>
                    </m:sSub>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𝜋</m:t>
                        </m:r>
                      </m:e>
                      <m:sub>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𝒜</m:t>
                            </m:r>
                          </m:e>
                          <m:sub>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𝜃</m:t>
                        </m:r>
                      </m:sub>
                    </m:sSub>
                    <m:d>
                      <m:dPr>
                        <m:ctrlPr>
                          <a:rPr lang="de-DE" b="0" i="1" smtClean="0">
                            <a:latin typeface="Cambria Math" panose="02040503050406030204" pitchFamily="18" charset="0"/>
                            <a:ea typeface="Cambria Math" panose="02040503050406030204" pitchFamily="18" charset="0"/>
                          </a:rPr>
                        </m:ctrlPr>
                      </m:dPr>
                      <m:e>
                        <m:r>
                          <a:rPr lang="de-DE" b="1" i="1" smtClean="0">
                            <a:latin typeface="Cambria Math" panose="02040503050406030204" pitchFamily="18" charset="0"/>
                            <a:ea typeface="Cambria Math" panose="02040503050406030204" pitchFamily="18" charset="0"/>
                          </a:rPr>
                          <m:t>𝒂</m:t>
                        </m:r>
                      </m:e>
                    </m:d>
                  </m:oMath>
                </a14:m>
                <a:r>
                  <a:rPr lang="en-GB" dirty="0"/>
                  <a:t> and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b="1" i="1">
                            <a:latin typeface="Cambria Math" panose="02040503050406030204" pitchFamily="18" charset="0"/>
                            <a:ea typeface="Cambria Math" panose="02040503050406030204" pitchFamily="18" charset="0"/>
                          </a:rPr>
                          <m:t>𝒂</m:t>
                        </m:r>
                      </m:e>
                      <m:sub>
                        <m:r>
                          <a:rPr lang="de-DE" b="0" i="1" smtClean="0">
                            <a:latin typeface="Cambria Math" panose="02040503050406030204" pitchFamily="18" charset="0"/>
                            <a:ea typeface="Cambria Math" panose="02040503050406030204" pitchFamily="18" charset="0"/>
                          </a:rPr>
                          <m:t>2</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𝜋</m:t>
                        </m:r>
                      </m:e>
                      <m:sub>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𝒜</m:t>
                            </m:r>
                          </m:e>
                          <m:sub>
                            <m:r>
                              <a:rPr lang="de-DE" b="0" i="1" smtClean="0">
                                <a:latin typeface="Cambria Math" panose="02040503050406030204" pitchFamily="18" charset="0"/>
                                <a:ea typeface="Cambria Math" panose="02040503050406030204" pitchFamily="18" charset="0"/>
                              </a:rPr>
                              <m:t>2</m:t>
                            </m:r>
                          </m:sub>
                        </m:sSub>
                        <m:r>
                          <a:rPr lang="en-GB" i="1">
                            <a:latin typeface="Cambria Math" panose="02040503050406030204" pitchFamily="18" charset="0"/>
                            <a:ea typeface="Cambria Math" panose="02040503050406030204" pitchFamily="18" charset="0"/>
                          </a:rPr>
                          <m:t>𝜃</m:t>
                        </m:r>
                      </m:sub>
                    </m:sSub>
                    <m:d>
                      <m:dPr>
                        <m:ctrlPr>
                          <a:rPr lang="de-DE" i="1">
                            <a:latin typeface="Cambria Math" panose="02040503050406030204" pitchFamily="18" charset="0"/>
                            <a:ea typeface="Cambria Math" panose="02040503050406030204" pitchFamily="18" charset="0"/>
                          </a:rPr>
                        </m:ctrlPr>
                      </m:dPr>
                      <m:e>
                        <m:r>
                          <a:rPr lang="de-DE" b="1" i="1">
                            <a:latin typeface="Cambria Math" panose="02040503050406030204" pitchFamily="18" charset="0"/>
                            <a:ea typeface="Cambria Math" panose="02040503050406030204" pitchFamily="18" charset="0"/>
                          </a:rPr>
                          <m:t>𝒂</m:t>
                        </m:r>
                      </m:e>
                    </m:d>
                  </m:oMath>
                </a14:m>
                <a:endParaRPr lang="en-GB" dirty="0"/>
              </a:p>
              <a:p>
                <a:pPr marL="457200" lvl="1" indent="0">
                  <a:buNone/>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ea typeface="Cambria Math" panose="02040503050406030204" pitchFamily="18" charset="0"/>
                        </a:rPr>
                        <m:t>𝜙</m:t>
                      </m:r>
                      <m:d>
                        <m:dPr>
                          <m:ctrlPr>
                            <a:rPr lang="en-GB" b="0" i="1" smtClean="0">
                              <a:latin typeface="Cambria Math" panose="02040503050406030204" pitchFamily="18" charset="0"/>
                              <a:ea typeface="Cambria Math" panose="02040503050406030204" pitchFamily="18" charset="0"/>
                            </a:rPr>
                          </m:ctrlPr>
                        </m:dPr>
                        <m:e>
                          <m:r>
                            <a:rPr lang="de-DE" b="1" i="1" smtClean="0">
                              <a:latin typeface="Cambria Math" panose="02040503050406030204" pitchFamily="18" charset="0"/>
                            </a:rPr>
                            <m:t>𝒂</m:t>
                          </m:r>
                        </m:e>
                      </m:d>
                      <m:r>
                        <a:rPr lang="en-GB" b="0" i="1" smtClean="0">
                          <a:latin typeface="Cambria Math" panose="02040503050406030204" pitchFamily="18" charset="0"/>
                          <a:ea typeface="Cambria Math" panose="02040503050406030204" pitchFamily="18" charset="0"/>
                        </a:rPr>
                        <m:t>=</m:t>
                      </m:r>
                      <m:sSup>
                        <m:sSupPr>
                          <m:ctrlPr>
                            <a:rPr lang="en-GB" b="0" i="1" smtClean="0">
                              <a:latin typeface="Cambria Math" panose="02040503050406030204" pitchFamily="18" charset="0"/>
                              <a:ea typeface="Cambria Math" panose="02040503050406030204" pitchFamily="18" charset="0"/>
                            </a:rPr>
                          </m:ctrlPr>
                        </m:sSupPr>
                        <m:e>
                          <m:d>
                            <m:dPr>
                              <m:ctrlPr>
                                <a:rPr lang="en-GB"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1</m:t>
                                  </m:r>
                                </m:sub>
                              </m:sSub>
                              <m:d>
                                <m:dPr>
                                  <m:ctrlPr>
                                    <a:rPr lang="de-DE"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b="1" i="1" smtClean="0">
                                          <a:latin typeface="Cambria Math" panose="02040503050406030204" pitchFamily="18" charset="0"/>
                                          <a:ea typeface="Cambria Math" panose="02040503050406030204" pitchFamily="18" charset="0"/>
                                        </a:rPr>
                                        <m:t>𝒂</m:t>
                                      </m:r>
                                    </m:e>
                                    <m:sub>
                                      <m:r>
                                        <a:rPr lang="de-DE" b="0" i="1" smtClean="0">
                                          <a:latin typeface="Cambria Math" panose="02040503050406030204" pitchFamily="18" charset="0"/>
                                          <a:ea typeface="Cambria Math" panose="02040503050406030204" pitchFamily="18" charset="0"/>
                                        </a:rPr>
                                        <m:t>1</m:t>
                                      </m:r>
                                    </m:sub>
                                  </m:sSub>
                                </m:e>
                              </m:d>
                            </m:e>
                          </m:d>
                        </m:e>
                        <m:sup>
                          <m:f>
                            <m:fPr>
                              <m:ctrlPr>
                                <a:rPr lang="de-DE" b="0" i="1" smtClean="0">
                                  <a:latin typeface="Cambria Math" panose="02040503050406030204" pitchFamily="18" charset="0"/>
                                </a:rPr>
                              </m:ctrlPr>
                            </m:fPr>
                            <m:num>
                              <m:r>
                                <a:rPr lang="de-DE" b="0" i="1" smtClean="0">
                                  <a:latin typeface="Cambria Math" panose="02040503050406030204" pitchFamily="18" charset="0"/>
                                </a:rPr>
                                <m:t>1</m:t>
                              </m:r>
                            </m:num>
                            <m:den>
                              <m:sSub>
                                <m:sSubPr>
                                  <m:ctrlPr>
                                    <a:rPr lang="de-DE" b="0" i="1" smtClean="0">
                                      <a:latin typeface="Cambria Math" panose="02040503050406030204" pitchFamily="18" charset="0"/>
                                    </a:rPr>
                                  </m:ctrlPr>
                                </m:sSubPr>
                                <m:e>
                                  <m:r>
                                    <a:rPr lang="en-GB" b="0" i="1" smtClean="0">
                                      <a:latin typeface="Cambria Math" panose="02040503050406030204" pitchFamily="18" charset="0"/>
                                    </a:rPr>
                                    <m:t>𝑟</m:t>
                                  </m:r>
                                </m:e>
                                <m:sub>
                                  <m:r>
                                    <a:rPr lang="de-DE" b="0" i="1" smtClean="0">
                                      <a:latin typeface="Cambria Math" panose="02040503050406030204" pitchFamily="18" charset="0"/>
                                    </a:rPr>
                                    <m:t>2</m:t>
                                  </m:r>
                                </m:sub>
                              </m:sSub>
                            </m:den>
                          </m:f>
                        </m:sup>
                      </m:sSup>
                      <m:r>
                        <a:rPr lang="en-GB" b="0" i="1" smtClean="0">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ea typeface="Cambria Math" panose="02040503050406030204" pitchFamily="18" charset="0"/>
                            </a:rPr>
                          </m:ctrlPr>
                        </m:sSupPr>
                        <m:e>
                          <m:d>
                            <m:dPr>
                              <m:ctrlPr>
                                <a:rPr lang="en-GB"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2</m:t>
                                  </m:r>
                                </m:sub>
                              </m:sSub>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b="1" i="1">
                                          <a:latin typeface="Cambria Math" panose="02040503050406030204" pitchFamily="18" charset="0"/>
                                          <a:ea typeface="Cambria Math" panose="02040503050406030204" pitchFamily="18" charset="0"/>
                                        </a:rPr>
                                        <m:t>𝒂</m:t>
                                      </m:r>
                                    </m:e>
                                    <m:sub>
                                      <m:r>
                                        <a:rPr lang="de-DE" b="0" i="1" smtClean="0">
                                          <a:latin typeface="Cambria Math" panose="02040503050406030204" pitchFamily="18" charset="0"/>
                                          <a:ea typeface="Cambria Math" panose="02040503050406030204" pitchFamily="18" charset="0"/>
                                        </a:rPr>
                                        <m:t>2</m:t>
                                      </m:r>
                                    </m:sub>
                                  </m:sSub>
                                </m:e>
                              </m:d>
                            </m:e>
                          </m:d>
                        </m:e>
                        <m:sup>
                          <m:f>
                            <m:fPr>
                              <m:ctrlPr>
                                <a:rPr lang="de-DE" i="1">
                                  <a:latin typeface="Cambria Math" panose="02040503050406030204" pitchFamily="18" charset="0"/>
                                </a:rPr>
                              </m:ctrlPr>
                            </m:fPr>
                            <m:num>
                              <m:r>
                                <a:rPr lang="de-DE" i="1">
                                  <a:latin typeface="Cambria Math" panose="02040503050406030204" pitchFamily="18" charset="0"/>
                                </a:rPr>
                                <m:t>1</m:t>
                              </m:r>
                            </m:num>
                            <m:den>
                              <m:sSub>
                                <m:sSubPr>
                                  <m:ctrlPr>
                                    <a:rPr lang="de-DE" i="1">
                                      <a:latin typeface="Cambria Math" panose="02040503050406030204" pitchFamily="18" charset="0"/>
                                    </a:rPr>
                                  </m:ctrlPr>
                                </m:sSubPr>
                                <m:e>
                                  <m:r>
                                    <a:rPr lang="en-GB" i="1">
                                      <a:latin typeface="Cambria Math" panose="02040503050406030204" pitchFamily="18" charset="0"/>
                                    </a:rPr>
                                    <m:t>𝑟</m:t>
                                  </m:r>
                                </m:e>
                                <m:sub>
                                  <m:r>
                                    <a:rPr lang="de-DE" b="0" i="1" smtClean="0">
                                      <a:latin typeface="Cambria Math" panose="02040503050406030204" pitchFamily="18" charset="0"/>
                                    </a:rPr>
                                    <m:t>1</m:t>
                                  </m:r>
                                </m:sub>
                              </m:sSub>
                            </m:den>
                          </m:f>
                        </m:sup>
                      </m:sSup>
                    </m:oMath>
                  </m:oMathPara>
                </a14:m>
                <a:endParaRPr lang="en-GB" dirty="0"/>
              </a:p>
              <a:p>
                <a:r>
                  <a:rPr lang="en-GB" dirty="0"/>
                  <a:t>Postcondition: </a:t>
                </a:r>
                <a14:m>
                  <m:oMath xmlns:m="http://schemas.openxmlformats.org/officeDocument/2006/math">
                    <m:r>
                      <a:rPr lang="de-DE" b="0" i="1" smtClean="0">
                        <a:latin typeface="Cambria Math" panose="02040503050406030204" pitchFamily="18" charset="0"/>
                      </a:rPr>
                      <m:t>𝐺</m:t>
                    </m:r>
                    <m:r>
                      <a:rPr lang="de-DE" b="0" i="1" smtClean="0">
                        <a:latin typeface="Cambria Math" panose="02040503050406030204" pitchFamily="18" charset="0"/>
                        <a:ea typeface="Cambria Math" panose="02040503050406030204" pitchFamily="18" charset="0"/>
                      </a:rPr>
                      <m:t>~</m:t>
                    </m:r>
                    <m:r>
                      <a:rPr lang="en-GB" i="1">
                        <a:latin typeface="Cambria Math" panose="02040503050406030204" pitchFamily="18" charset="0"/>
                      </a:rPr>
                      <m:t>𝐺</m:t>
                    </m:r>
                    <m:r>
                      <a:rPr lang="en-GB" i="1">
                        <a:latin typeface="Cambria Math" panose="02040503050406030204" pitchFamily="18" charset="0"/>
                        <a:ea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𝑔</m:t>
                            </m:r>
                          </m:e>
                          <m:sub>
                            <m:r>
                              <a:rPr lang="de-DE" b="0" i="1" smtClean="0">
                                <a:latin typeface="Cambria Math" panose="02040503050406030204" pitchFamily="18" charset="0"/>
                                <a:ea typeface="Cambria Math" panose="02040503050406030204" pitchFamily="18" charset="0"/>
                              </a:rPr>
                              <m:t>1</m:t>
                            </m:r>
                          </m:sub>
                        </m:sSub>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𝑔</m:t>
                            </m:r>
                          </m:e>
                          <m:sub>
                            <m:r>
                              <a:rPr lang="de-DE" b="0" i="1" smtClean="0">
                                <a:latin typeface="Cambria Math" panose="02040503050406030204" pitchFamily="18" charset="0"/>
                                <a:ea typeface="Cambria Math" panose="02040503050406030204" pitchFamily="18" charset="0"/>
                              </a:rPr>
                              <m:t>2</m:t>
                            </m:r>
                          </m:sub>
                        </m:sSub>
                      </m:e>
                    </m:d>
                    <m:r>
                      <a:rPr lang="en-GB" i="1">
                        <a:latin typeface="Cambria Math" panose="02040503050406030204" pitchFamily="18" charset="0"/>
                        <a:ea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r>
                          <m:rPr>
                            <m:nor/>
                          </m:rPr>
                          <a:rPr lang="de-DE" b="0" i="0" smtClean="0">
                            <a:latin typeface="Cambria Math" panose="02040503050406030204" pitchFamily="18" charset="0"/>
                            <a:ea typeface="Cambria Math" panose="02040503050406030204" pitchFamily="18" charset="0"/>
                          </a:rPr>
                          <m:t>multiply</m:t>
                        </m:r>
                        <m:d>
                          <m:dPr>
                            <m:ctrlPr>
                              <a:rPr lang="en-GB" i="1">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𝑔</m:t>
                                </m:r>
                              </m:e>
                              <m:sub>
                                <m:r>
                                  <a:rPr lang="de-DE" b="0" i="1" smtClean="0">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𝑔</m:t>
                                </m:r>
                              </m:e>
                              <m:sub>
                                <m:r>
                                  <a:rPr lang="de-DE" b="0" i="1" smtClean="0">
                                    <a:latin typeface="Cambria Math" panose="02040503050406030204" pitchFamily="18" charset="0"/>
                                    <a:ea typeface="Cambria Math" panose="02040503050406030204" pitchFamily="18" charset="0"/>
                                  </a:rPr>
                                  <m:t>2</m:t>
                                </m:r>
                              </m:sub>
                            </m:sSub>
                            <m:r>
                              <a:rPr lang="de-DE" b="0" i="1"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𝜃</m:t>
                            </m:r>
                          </m:e>
                        </m:d>
                      </m:e>
                    </m:d>
                  </m:oMath>
                </a14:m>
                <a:endParaRPr lang="en-GB" dirty="0"/>
              </a:p>
            </p:txBody>
          </p:sp>
        </mc:Choice>
        <mc:Fallback xmlns="">
          <p:sp>
            <p:nvSpPr>
              <p:cNvPr id="3" name="Content Placeholder 2">
                <a:extLst>
                  <a:ext uri="{FF2B5EF4-FFF2-40B4-BE49-F238E27FC236}">
                    <a16:creationId xmlns:a16="http://schemas.microsoft.com/office/drawing/2014/main" id="{2D15E54C-5AB1-FB4F-B9F0-B943DAE0AAE2}"/>
                  </a:ext>
                </a:extLst>
              </p:cNvPr>
              <p:cNvSpPr>
                <a:spLocks noGrp="1" noRot="1" noChangeAspect="1" noMove="1" noResize="1" noEditPoints="1" noAdjustHandles="1" noChangeArrowheads="1" noChangeShapeType="1" noTextEdit="1"/>
              </p:cNvSpPr>
              <p:nvPr>
                <p:ph idx="1"/>
              </p:nvPr>
            </p:nvSpPr>
            <p:spPr>
              <a:blipFill>
                <a:blip r:embed="rId2"/>
                <a:stretch>
                  <a:fillRect l="-1326" t="-3284"/>
                </a:stretch>
              </a:blipFill>
            </p:spPr>
            <p:txBody>
              <a:bodyPr/>
              <a:lstStyle/>
              <a:p>
                <a:r>
                  <a:rPr lang="en-GB">
                    <a:noFill/>
                  </a:rPr>
                  <a:t> </a:t>
                </a:r>
              </a:p>
            </p:txBody>
          </p:sp>
        </mc:Fallback>
      </mc:AlternateContent>
      <p:sp>
        <p:nvSpPr>
          <p:cNvPr id="6" name="Date Placeholder 5">
            <a:extLst>
              <a:ext uri="{FF2B5EF4-FFF2-40B4-BE49-F238E27FC236}">
                <a16:creationId xmlns:a16="http://schemas.microsoft.com/office/drawing/2014/main" id="{56D8AABF-EE7C-B848-B027-3E4932005E75}"/>
              </a:ext>
            </a:extLst>
          </p:cNvPr>
          <p:cNvSpPr>
            <a:spLocks noGrp="1"/>
          </p:cNvSpPr>
          <p:nvPr>
            <p:ph type="dt" sz="half" idx="2"/>
          </p:nvPr>
        </p:nvSpPr>
        <p:spPr/>
        <p:txBody>
          <a:bodyPr/>
          <a:lstStyle/>
          <a:p>
            <a:r>
              <a:rPr lang="de-DE"/>
              <a:t>Exact: Lifting</a:t>
            </a:r>
            <a:endParaRPr lang="en-US" dirty="0"/>
          </a:p>
        </p:txBody>
      </p:sp>
      <p:sp>
        <p:nvSpPr>
          <p:cNvPr id="8" name="Footer Placeholder 7">
            <a:extLst>
              <a:ext uri="{FF2B5EF4-FFF2-40B4-BE49-F238E27FC236}">
                <a16:creationId xmlns:a16="http://schemas.microsoft.com/office/drawing/2014/main" id="{E67E1AC6-7A90-CD4D-A9D3-2BDF3BCA5655}"/>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224E025B-1C2A-D04D-B25C-5FEBC7C9FAD2}"/>
              </a:ext>
            </a:extLst>
          </p:cNvPr>
          <p:cNvSpPr>
            <a:spLocks noGrp="1"/>
          </p:cNvSpPr>
          <p:nvPr>
            <p:ph type="sldNum" sz="quarter" idx="4"/>
          </p:nvPr>
        </p:nvSpPr>
        <p:spPr/>
        <p:txBody>
          <a:bodyPr/>
          <a:lstStyle/>
          <a:p>
            <a:fld id="{67C9959E-8E6B-B04C-9955-EA096F41CA7A}" type="slidenum">
              <a:rPr lang="en-GB" smtClean="0"/>
              <a:t>125</a:t>
            </a:fld>
            <a:endParaRPr lang="en-GB"/>
          </a:p>
        </p:txBody>
      </p:sp>
      <p:sp>
        <p:nvSpPr>
          <p:cNvPr id="5" name="TextBox 4">
            <a:extLst>
              <a:ext uri="{FF2B5EF4-FFF2-40B4-BE49-F238E27FC236}">
                <a16:creationId xmlns:a16="http://schemas.microsoft.com/office/drawing/2014/main" id="{649D08FC-5F19-4342-9295-761A4534164E}"/>
              </a:ext>
            </a:extLst>
          </p:cNvPr>
          <p:cNvSpPr txBox="1"/>
          <p:nvPr/>
        </p:nvSpPr>
        <p:spPr>
          <a:xfrm>
            <a:off x="8134028" y="1261257"/>
            <a:ext cx="3122107" cy="1200329"/>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Operator does not assume that logical variables with the same applicable constants share the same name</a:t>
            </a:r>
          </a:p>
        </p:txBody>
      </p:sp>
      <p:cxnSp>
        <p:nvCxnSpPr>
          <p:cNvPr id="7" name="Straight Arrow Connector 6">
            <a:extLst>
              <a:ext uri="{FF2B5EF4-FFF2-40B4-BE49-F238E27FC236}">
                <a16:creationId xmlns:a16="http://schemas.microsoft.com/office/drawing/2014/main" id="{058EF22E-9CAE-BC43-8E60-BFBC8EE7BF32}"/>
              </a:ext>
            </a:extLst>
          </p:cNvPr>
          <p:cNvCxnSpPr>
            <a:cxnSpLocks/>
            <a:stCxn id="5" idx="1"/>
          </p:cNvCxnSpPr>
          <p:nvPr/>
        </p:nvCxnSpPr>
        <p:spPr>
          <a:xfrm flipH="1">
            <a:off x="6915955" y="1861422"/>
            <a:ext cx="1218073" cy="740110"/>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93718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Lifted Multiplication: Example</a:t>
            </a:r>
            <a:endParaRPr lang="en-GB" dirty="0"/>
          </a:p>
        </p:txBody>
      </p:sp>
      <mc:AlternateContent xmlns:mc="http://schemas.openxmlformats.org/markup-compatibility/2006" xmlns:a14="http://schemas.microsoft.com/office/drawing/2010/main">
        <mc:Choice Requires="a14">
          <p:sp>
            <p:nvSpPr>
              <p:cNvPr id="3" name="Content Placeholder 2"/>
              <p:cNvSpPr>
                <a:spLocks noGrp="1"/>
              </p:cNvSpPr>
              <p:nvPr>
                <p:ph idx="1"/>
              </p:nvPr>
            </p:nvSpPr>
            <p:spPr/>
            <p:txBody>
              <a:bodyPr/>
              <a:lstStyle/>
              <a:p>
                <a:pPr marL="0" indent="0">
                  <a:buNone/>
                </a:pPr>
                <a14:m>
                  <m:oMathPara xmlns:m="http://schemas.openxmlformats.org/officeDocument/2006/math">
                    <m:oMathParaPr>
                      <m:jc m:val="centerGroup"/>
                    </m:oMathParaPr>
                    <m:oMath xmlns:m="http://schemas.openxmlformats.org/officeDocument/2006/math">
                      <m:sSub>
                        <m:sSubPr>
                          <m:ctrlPr>
                            <a:rPr lang="en-GB" b="0" i="1" smtClean="0">
                              <a:latin typeface="Cambria Math" panose="02040503050406030204" pitchFamily="18" charset="0"/>
                            </a:rPr>
                          </m:ctrlPr>
                        </m:sSubPr>
                        <m:e>
                          <m:r>
                            <a:rPr lang="en-GB" b="0" i="1" smtClean="0">
                              <a:latin typeface="Cambria Math" panose="02040503050406030204" pitchFamily="18" charset="0"/>
                            </a:rPr>
                            <m:t>𝑔</m:t>
                          </m:r>
                        </m:e>
                        <m:sub>
                          <m:r>
                            <a:rPr lang="en-GB" b="0" i="1" smtClean="0">
                              <a:latin typeface="Cambria Math" panose="02040503050406030204" pitchFamily="18" charset="0"/>
                            </a:rPr>
                            <m:t>1</m:t>
                          </m:r>
                        </m:sub>
                      </m:sSub>
                      <m:r>
                        <a:rPr lang="en-GB" b="0" i="1"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𝑔</m:t>
                          </m:r>
                        </m:e>
                        <m:sub>
                          <m:r>
                            <a:rPr lang="en-GB" b="0" i="1" smtClean="0">
                              <a:latin typeface="Cambria Math" panose="02040503050406030204" pitchFamily="18" charset="0"/>
                              <a:ea typeface="Cambria Math" panose="02040503050406030204" pitchFamily="18" charset="0"/>
                            </a:rPr>
                            <m:t>2</m:t>
                          </m:r>
                        </m:sub>
                      </m:sSub>
                      <m:r>
                        <a:rPr lang="en-GB" b="0" i="1"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𝜙</m:t>
                          </m:r>
                        </m:e>
                        <m:sub>
                          <m:r>
                            <a:rPr lang="en-GB" b="0" i="1" smtClean="0">
                              <a:latin typeface="Cambria Math" panose="02040503050406030204" pitchFamily="18" charset="0"/>
                            </a:rPr>
                            <m:t>1</m:t>
                          </m:r>
                        </m:sub>
                      </m:sSub>
                      <m:d>
                        <m:dPr>
                          <m:ctrlPr>
                            <a:rPr lang="en-GB" i="1" smtClean="0">
                              <a:latin typeface="Cambria Math" panose="02040503050406030204" pitchFamily="18" charset="0"/>
                            </a:rPr>
                          </m:ctrlPr>
                        </m:dPr>
                        <m:e>
                          <m:r>
                            <a:rPr lang="en-GB" b="0" i="1" smtClean="0">
                              <a:latin typeface="Cambria Math" panose="02040503050406030204" pitchFamily="18" charset="0"/>
                            </a:rPr>
                            <m:t>𝑆𝑖𝑐𝑘</m:t>
                          </m:r>
                          <m:d>
                            <m:dPr>
                              <m:ctrlPr>
                                <a:rPr lang="en-GB" i="1" smtClean="0">
                                  <a:latin typeface="Cambria Math" panose="02040503050406030204" pitchFamily="18" charset="0"/>
                                </a:rPr>
                              </m:ctrlPr>
                            </m:dPr>
                            <m:e>
                              <m:r>
                                <a:rPr lang="en-GB" smtClean="0">
                                  <a:latin typeface="Cambria Math" panose="02040503050406030204" pitchFamily="18" charset="0"/>
                                </a:rPr>
                                <m:t>𝑋</m:t>
                              </m:r>
                            </m:e>
                          </m:d>
                        </m:e>
                      </m:d>
                      <m:r>
                        <a:rPr lang="en-GB" smtClean="0">
                          <a:latin typeface="Cambria Math" panose="02040503050406030204" pitchFamily="18" charset="0"/>
                        </a:rPr>
                        <m:t>∙</m:t>
                      </m:r>
                      <m:sSub>
                        <m:sSubPr>
                          <m:ctrlPr>
                            <a:rPr lang="en-GB" b="0" i="1" smtClean="0">
                              <a:latin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en-GB" b="0" i="0" smtClean="0">
                              <a:latin typeface="Cambria Math" panose="02040503050406030204" pitchFamily="18" charset="0"/>
                            </a:rPr>
                            <m:t>2</m:t>
                          </m:r>
                        </m:sub>
                      </m:sSub>
                      <m:d>
                        <m:dPr>
                          <m:ctrlPr>
                            <a:rPr lang="en-GB" i="1" smtClean="0">
                              <a:latin typeface="Cambria Math" panose="02040503050406030204" pitchFamily="18" charset="0"/>
                            </a:rPr>
                          </m:ctrlPr>
                        </m:dPr>
                        <m:e>
                          <m:r>
                            <a:rPr lang="en-GB" b="0" i="1" smtClean="0">
                              <a:latin typeface="Cambria Math" panose="02040503050406030204" pitchFamily="18" charset="0"/>
                            </a:rPr>
                            <m:t>𝑆𝑖𝑐𝑘</m:t>
                          </m:r>
                          <m:d>
                            <m:dPr>
                              <m:ctrlPr>
                                <a:rPr lang="en-GB" b="0" i="1" smtClean="0">
                                  <a:latin typeface="Cambria Math" panose="02040503050406030204" pitchFamily="18" charset="0"/>
                                </a:rPr>
                              </m:ctrlPr>
                            </m:dPr>
                            <m:e>
                              <m:r>
                                <a:rPr lang="en-GB" b="0" i="1" smtClean="0">
                                  <a:latin typeface="Cambria Math" panose="02040503050406030204" pitchFamily="18" charset="0"/>
                                </a:rPr>
                                <m:t>𝑋</m:t>
                              </m:r>
                            </m:e>
                          </m:d>
                          <m:r>
                            <a:rPr lang="en-GB" smtClean="0">
                              <a:latin typeface="Cambria Math" panose="02040503050406030204" pitchFamily="18" charset="0"/>
                            </a:rPr>
                            <m:t>, </m:t>
                          </m:r>
                          <m:r>
                            <a:rPr lang="en-GB" b="0" i="1" smtClean="0">
                              <a:latin typeface="Cambria Math" panose="02040503050406030204" pitchFamily="18" charset="0"/>
                            </a:rPr>
                            <m:t>𝑇𝑟𝑒𝑎𝑡</m:t>
                          </m:r>
                          <m:d>
                            <m:dPr>
                              <m:ctrlPr>
                                <a:rPr lang="en-GB" i="1" smtClean="0">
                                  <a:latin typeface="Cambria Math" panose="02040503050406030204" pitchFamily="18" charset="0"/>
                                </a:rPr>
                              </m:ctrlPr>
                            </m:dPr>
                            <m:e>
                              <m:r>
                                <a:rPr lang="en-GB" smtClean="0">
                                  <a:latin typeface="Cambria Math" panose="02040503050406030204" pitchFamily="18" charset="0"/>
                                </a:rPr>
                                <m:t>𝑋</m:t>
                              </m:r>
                              <m:r>
                                <a:rPr lang="en-GB" b="0" i="0" smtClean="0">
                                  <a:latin typeface="Cambria Math" panose="02040503050406030204" pitchFamily="18" charset="0"/>
                                </a:rPr>
                                <m:t>,</m:t>
                              </m:r>
                              <m:r>
                                <a:rPr lang="en-GB" b="0" i="1" smtClean="0">
                                  <a:latin typeface="Cambria Math" panose="02040503050406030204" pitchFamily="18" charset="0"/>
                                </a:rPr>
                                <m:t>𝑀</m:t>
                              </m:r>
                            </m:e>
                          </m:d>
                        </m:e>
                      </m:d>
                      <m:r>
                        <a:rPr lang="en-GB">
                          <a:latin typeface="Cambria Math" panose="02040503050406030204" pitchFamily="18" charset="0"/>
                        </a:rPr>
                        <m:t>=</m:t>
                      </m:r>
                      <m:r>
                        <a:rPr lang="en-GB" i="1" smtClean="0">
                          <a:latin typeface="Cambria Math" panose="02040503050406030204" pitchFamily="18" charset="0"/>
                          <a:ea typeface="Cambria Math" panose="02040503050406030204" pitchFamily="18" charset="0"/>
                        </a:rPr>
                        <m:t>𝜙</m:t>
                      </m:r>
                      <m:d>
                        <m:dPr>
                          <m:ctrlPr>
                            <a:rPr lang="en-GB" i="1">
                              <a:latin typeface="Cambria Math" panose="02040503050406030204" pitchFamily="18" charset="0"/>
                            </a:rPr>
                          </m:ctrlPr>
                        </m:dPr>
                        <m:e>
                          <m:r>
                            <a:rPr lang="en-GB" i="1">
                              <a:latin typeface="Cambria Math" panose="02040503050406030204" pitchFamily="18" charset="0"/>
                            </a:rPr>
                            <m:t>𝑆𝑖𝑐𝑘</m:t>
                          </m:r>
                          <m:d>
                            <m:dPr>
                              <m:ctrlPr>
                                <a:rPr lang="en-GB" i="1">
                                  <a:latin typeface="Cambria Math" panose="02040503050406030204" pitchFamily="18" charset="0"/>
                                </a:rPr>
                              </m:ctrlPr>
                            </m:dPr>
                            <m:e>
                              <m:r>
                                <a:rPr lang="en-GB" i="1">
                                  <a:latin typeface="Cambria Math" panose="02040503050406030204" pitchFamily="18" charset="0"/>
                                </a:rPr>
                                <m:t>𝑋</m:t>
                              </m:r>
                            </m:e>
                          </m:d>
                          <m:r>
                            <a:rPr lang="en-GB">
                              <a:latin typeface="Cambria Math" panose="02040503050406030204" pitchFamily="18" charset="0"/>
                            </a:rPr>
                            <m:t>, </m:t>
                          </m:r>
                          <m:r>
                            <a:rPr lang="en-GB" i="1">
                              <a:latin typeface="Cambria Math" panose="02040503050406030204" pitchFamily="18" charset="0"/>
                            </a:rPr>
                            <m:t>𝑇𝑟𝑒𝑎𝑡</m:t>
                          </m:r>
                          <m:d>
                            <m:dPr>
                              <m:ctrlPr>
                                <a:rPr lang="en-GB" i="1">
                                  <a:latin typeface="Cambria Math" panose="02040503050406030204" pitchFamily="18" charset="0"/>
                                </a:rPr>
                              </m:ctrlPr>
                            </m:dPr>
                            <m:e>
                              <m:r>
                                <a:rPr lang="en-GB">
                                  <a:latin typeface="Cambria Math" panose="02040503050406030204" pitchFamily="18" charset="0"/>
                                </a:rPr>
                                <m:t>𝑋</m:t>
                              </m:r>
                              <m:r>
                                <a:rPr lang="en-GB">
                                  <a:latin typeface="Cambria Math" panose="02040503050406030204" pitchFamily="18" charset="0"/>
                                </a:rPr>
                                <m:t>,</m:t>
                              </m:r>
                              <m:r>
                                <a:rPr lang="en-GB" i="1">
                                  <a:latin typeface="Cambria Math" panose="02040503050406030204" pitchFamily="18" charset="0"/>
                                </a:rPr>
                                <m:t>𝑀</m:t>
                              </m:r>
                            </m:e>
                          </m:d>
                        </m:e>
                      </m:d>
                    </m:oMath>
                  </m:oMathPara>
                </a14:m>
                <a:endParaRPr lang="en-GB" dirty="0"/>
              </a:p>
              <a:p>
                <a:pPr lvl="1"/>
                <a14:m>
                  <m:oMath xmlns:m="http://schemas.openxmlformats.org/officeDocument/2006/math">
                    <m:r>
                      <a:rPr lang="en-GB" b="0" i="1" smtClean="0">
                        <a:latin typeface="Cambria Math" panose="02040503050406030204" pitchFamily="18" charset="0"/>
                        <a:ea typeface="Cambria Math" panose="02040503050406030204" pitchFamily="18" charset="0"/>
                      </a:rPr>
                      <m:t>⊤</m:t>
                    </m:r>
                  </m:oMath>
                </a14:m>
                <a:r>
                  <a:rPr lang="en-GB" b="0" dirty="0">
                    <a:ea typeface="Cambria Math" panose="02040503050406030204" pitchFamily="18" charset="0"/>
                  </a:rPr>
                  <a:t> constraints</a:t>
                </a:r>
                <a:r>
                  <a:rPr lang="en-GB" dirty="0">
                    <a:ea typeface="Cambria Math" panose="02040503050406030204" pitchFamily="18" charset="0"/>
                  </a:rPr>
                  <a:t> with</a:t>
                </a:r>
                <a:r>
                  <a:rPr lang="en-GB" b="0" dirty="0">
                    <a:ea typeface="Cambria Math" panose="02040503050406030204" pitchFamily="18" charset="0"/>
                  </a:rPr>
                  <a:t> </a:t>
                </a:r>
                <a14:m>
                  <m:oMath xmlns:m="http://schemas.openxmlformats.org/officeDocument/2006/math">
                    <m:d>
                      <m:dPr>
                        <m:begChr m:val="|"/>
                        <m:endChr m:val="|"/>
                        <m:ctrlPr>
                          <a:rPr lang="en-GB" b="0" i="1" smtClean="0">
                            <a:latin typeface="Cambria Math" panose="02040503050406030204" pitchFamily="18" charset="0"/>
                            <a:ea typeface="Cambria Math" panose="02040503050406030204" pitchFamily="18" charset="0"/>
                          </a:rPr>
                        </m:ctrlPr>
                      </m:dPr>
                      <m:e>
                        <m:r>
                          <a:rPr lang="en-GB" i="1" smtClean="0">
                            <a:latin typeface="Cambria Math" panose="02040503050406030204" pitchFamily="18" charset="0"/>
                            <a:ea typeface="Cambria Math" panose="02040503050406030204" pitchFamily="18" charset="0"/>
                          </a:rPr>
                          <m:t>𝒟</m:t>
                        </m:r>
                        <m:d>
                          <m:dPr>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𝑀</m:t>
                            </m:r>
                          </m:e>
                        </m:d>
                      </m:e>
                    </m:d>
                    <m:r>
                      <a:rPr lang="en-GB" b="0" i="1" smtClean="0">
                        <a:latin typeface="Cambria Math" panose="02040503050406030204" pitchFamily="18" charset="0"/>
                        <a:ea typeface="Cambria Math" panose="02040503050406030204" pitchFamily="18" charset="0"/>
                      </a:rPr>
                      <m:t>=2</m:t>
                    </m:r>
                  </m:oMath>
                </a14:m>
                <a:endParaRPr lang="en-GB" dirty="0"/>
              </a:p>
              <a:p>
                <a14:m>
                  <m:oMath xmlns:m="http://schemas.openxmlformats.org/officeDocument/2006/math">
                    <m:r>
                      <a:rPr lang="en-GB" i="1" smtClean="0">
                        <a:solidFill>
                          <a:schemeClr val="accent1"/>
                        </a:solidFill>
                        <a:latin typeface="Cambria Math" panose="02040503050406030204" pitchFamily="18" charset="0"/>
                      </a:rPr>
                      <m:t>1</m:t>
                    </m:r>
                  </m:oMath>
                </a14:m>
                <a:r>
                  <a:rPr lang="en-GB" dirty="0">
                    <a:solidFill>
                      <a:schemeClr val="accent1"/>
                    </a:solidFill>
                  </a:rPr>
                  <a:t>-to-</a:t>
                </a:r>
                <a14:m>
                  <m:oMath xmlns:m="http://schemas.openxmlformats.org/officeDocument/2006/math">
                    <m:r>
                      <a:rPr lang="en-GB" i="1" smtClean="0">
                        <a:solidFill>
                          <a:schemeClr val="accent1"/>
                        </a:solidFill>
                        <a:latin typeface="Cambria Math" panose="02040503050406030204" pitchFamily="18" charset="0"/>
                      </a:rPr>
                      <m:t>𝑚</m:t>
                    </m:r>
                  </m:oMath>
                </a14:m>
                <a:endParaRPr lang="en-GB" dirty="0">
                  <a:solidFill>
                    <a:schemeClr val="accent1"/>
                  </a:solidFill>
                </a:endParaRPr>
              </a:p>
              <a:p>
                <a:pPr lvl="1"/>
                <a14:m>
                  <m:oMath xmlns:m="http://schemas.openxmlformats.org/officeDocument/2006/math">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𝑿</m:t>
                        </m:r>
                      </m:e>
                      <m:sub>
                        <m:r>
                          <a:rPr lang="en-GB" b="0" i="1" smtClean="0">
                            <a:latin typeface="Cambria Math" panose="02040503050406030204" pitchFamily="18" charset="0"/>
                            <a:ea typeface="Cambria Math" panose="02040503050406030204" pitchFamily="18" charset="0"/>
                          </a:rPr>
                          <m:t>1</m:t>
                        </m:r>
                      </m:sub>
                    </m:sSub>
                    <m:r>
                      <a:rPr lang="en-GB" b="0" i="1" smtClean="0">
                        <a:latin typeface="Cambria Math" panose="02040503050406030204" pitchFamily="18" charset="0"/>
                        <a:ea typeface="Cambria Math" panose="02040503050406030204" pitchFamily="18" charset="0"/>
                      </a:rPr>
                      <m:t>=</m:t>
                    </m:r>
                    <m:r>
                      <m:rPr>
                        <m:sty m:val="p"/>
                      </m:rPr>
                      <a:rPr lang="en-GB" b="0" i="0" smtClean="0">
                        <a:latin typeface="Cambria Math" panose="02040503050406030204" pitchFamily="18" charset="0"/>
                        <a:ea typeface="Cambria Math" panose="02040503050406030204" pitchFamily="18" charset="0"/>
                      </a:rPr>
                      <m:t>lv</m:t>
                    </m:r>
                    <m:d>
                      <m:dPr>
                        <m:ctrlPr>
                          <a:rPr lang="en-GB" b="0" i="1" smtClean="0">
                            <a:latin typeface="Cambria Math" panose="02040503050406030204" pitchFamily="18" charset="0"/>
                            <a:ea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𝑔</m:t>
                            </m:r>
                          </m:e>
                          <m:sub>
                            <m:r>
                              <a:rPr lang="en-GB" b="0" i="1" smtClean="0">
                                <a:latin typeface="Cambria Math" panose="02040503050406030204" pitchFamily="18" charset="0"/>
                                <a:ea typeface="Cambria Math" panose="02040503050406030204" pitchFamily="18" charset="0"/>
                              </a:rPr>
                              <m:t>1</m:t>
                            </m:r>
                          </m:sub>
                        </m:sSub>
                      </m:e>
                    </m:d>
                    <m:r>
                      <a:rPr lang="en-GB" b="0" i="1" smtClean="0">
                        <a:latin typeface="Cambria Math" panose="02040503050406030204" pitchFamily="18" charset="0"/>
                        <a:ea typeface="Cambria Math" panose="02040503050406030204" pitchFamily="18" charset="0"/>
                      </a:rPr>
                      <m:t>=</m:t>
                    </m:r>
                    <m:d>
                      <m:dPr>
                        <m:begChr m:val="{"/>
                        <m:endChr m:val="}"/>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𝑋</m:t>
                        </m:r>
                      </m:e>
                    </m:d>
                  </m:oMath>
                </a14:m>
                <a:endParaRPr lang="en-GB" b="0" i="0" dirty="0">
                  <a:latin typeface="Cambria Math" panose="02040503050406030204" pitchFamily="18" charset="0"/>
                  <a:ea typeface="Cambria Math" panose="02040503050406030204" pitchFamily="18" charset="0"/>
                </a:endParaRPr>
              </a:p>
              <a:p>
                <a:pPr lvl="1"/>
                <a14:m>
                  <m:oMath xmlns:m="http://schemas.openxmlformats.org/officeDocument/2006/math">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𝑿</m:t>
                        </m:r>
                      </m:e>
                      <m:sub>
                        <m:r>
                          <a:rPr lang="en-GB" i="1">
                            <a:latin typeface="Cambria Math" panose="02040503050406030204" pitchFamily="18" charset="0"/>
                            <a:ea typeface="Cambria Math" panose="02040503050406030204" pitchFamily="18" charset="0"/>
                          </a:rPr>
                          <m:t>2</m:t>
                        </m:r>
                      </m:sub>
                    </m:sSub>
                    <m:r>
                      <a:rPr lang="en-GB" b="1" i="1" smtClean="0">
                        <a:latin typeface="Cambria Math" panose="02040503050406030204" pitchFamily="18" charset="0"/>
                        <a:ea typeface="Cambria Math" panose="02040503050406030204" pitchFamily="18" charset="0"/>
                      </a:rPr>
                      <m:t>=</m:t>
                    </m:r>
                    <m:r>
                      <m:rPr>
                        <m:sty m:val="p"/>
                      </m:rPr>
                      <a:rPr lang="en-GB" i="0">
                        <a:latin typeface="Cambria Math" panose="02040503050406030204" pitchFamily="18" charset="0"/>
                        <a:ea typeface="Cambria Math" panose="02040503050406030204" pitchFamily="18" charset="0"/>
                      </a:rPr>
                      <m:t>lv</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𝑔</m:t>
                            </m:r>
                          </m:e>
                          <m:sub>
                            <m:r>
                              <a:rPr lang="en-GB" i="1">
                                <a:latin typeface="Cambria Math" panose="02040503050406030204" pitchFamily="18" charset="0"/>
                                <a:ea typeface="Cambria Math" panose="02040503050406030204" pitchFamily="18" charset="0"/>
                              </a:rPr>
                              <m:t>2</m:t>
                            </m:r>
                          </m:sub>
                        </m:sSub>
                      </m:e>
                    </m:d>
                    <m:r>
                      <a:rPr lang="en-GB">
                        <a:latin typeface="Cambria Math" panose="02040503050406030204" pitchFamily="18" charset="0"/>
                        <a:ea typeface="Cambria Math" panose="02040503050406030204" pitchFamily="18" charset="0"/>
                      </a:rPr>
                      <m:t>=</m:t>
                    </m:r>
                    <m:d>
                      <m:dPr>
                        <m:begChr m:val="{"/>
                        <m:endChr m:val="}"/>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𝑋</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𝑀</m:t>
                        </m:r>
                      </m:e>
                    </m:d>
                  </m:oMath>
                </a14:m>
                <a:endParaRPr lang="en-GB" dirty="0">
                  <a:latin typeface="Cambria Math" panose="02040503050406030204" pitchFamily="18" charset="0"/>
                </a:endParaRPr>
              </a:p>
              <a:p>
                <a:pPr lvl="1"/>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𝒁</m:t>
                        </m:r>
                      </m:e>
                      <m:sub>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m:t>
                    </m:r>
                    <m:r>
                      <m:rPr>
                        <m:sty m:val="p"/>
                      </m:rPr>
                      <a:rPr lang="en-GB" i="0">
                        <a:latin typeface="Cambria Math" panose="02040503050406030204" pitchFamily="18" charset="0"/>
                        <a:ea typeface="Cambria Math" panose="02040503050406030204" pitchFamily="18" charset="0"/>
                      </a:rPr>
                      <m:t>lv</m:t>
                    </m:r>
                    <m:d>
                      <m:dPr>
                        <m:ctrlPr>
                          <a:rPr lang="en-GB" i="1">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𝑆𝑖𝑐𝑘</m:t>
                        </m:r>
                        <m:d>
                          <m:dPr>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𝑋</m:t>
                            </m:r>
                          </m:e>
                        </m:d>
                      </m:e>
                    </m:d>
                    <m:r>
                      <a:rPr lang="en-GB" i="1">
                        <a:latin typeface="Cambria Math" panose="02040503050406030204" pitchFamily="18" charset="0"/>
                        <a:ea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smtClean="0">
                        <a:latin typeface="Cambria Math" panose="02040503050406030204" pitchFamily="18" charset="0"/>
                        <a:ea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smtClean="0">
                            <a:latin typeface="Cambria Math" panose="02040503050406030204" pitchFamily="18" charset="0"/>
                            <a:ea typeface="Cambria Math" panose="02040503050406030204" pitchFamily="18" charset="0"/>
                          </a:rPr>
                          <m:t>𝒁</m:t>
                        </m:r>
                      </m:e>
                      <m:sub>
                        <m:r>
                          <a:rPr lang="en-GB" i="1">
                            <a:latin typeface="Cambria Math" panose="02040503050406030204" pitchFamily="18" charset="0"/>
                            <a:ea typeface="Cambria Math" panose="02040503050406030204" pitchFamily="18" charset="0"/>
                          </a:rPr>
                          <m:t>2</m:t>
                        </m:r>
                      </m:sub>
                    </m:sSub>
                  </m:oMath>
                </a14:m>
                <a:r>
                  <a:rPr lang="en-GB" b="1" dirty="0">
                    <a:latin typeface="Cambria Math" panose="02040503050406030204" pitchFamily="18" charset="0"/>
                    <a:ea typeface="Cambria Math" panose="02040503050406030204" pitchFamily="18" charset="0"/>
                  </a:rPr>
                  <a:t> </a:t>
                </a:r>
              </a:p>
              <a:p>
                <a:pPr lvl="2"/>
                <a:r>
                  <a:rPr lang="en-GB" dirty="0"/>
                  <a:t>No alignment necessary</a:t>
                </a:r>
              </a:p>
              <a:p>
                <a:pPr lvl="1"/>
                <a14:m>
                  <m:oMath xmlns:m="http://schemas.openxmlformats.org/officeDocument/2006/math">
                    <m:sSub>
                      <m:sSubPr>
                        <m:ctrlPr>
                          <a:rPr lang="en-GB" i="1">
                            <a:latin typeface="Cambria Math" panose="02040503050406030204" pitchFamily="18" charset="0"/>
                          </a:rPr>
                        </m:ctrlPr>
                      </m:sSubPr>
                      <m:e>
                        <m:r>
                          <a:rPr lang="en-GB" b="1" i="1">
                            <a:latin typeface="Cambria Math" panose="02040503050406030204" pitchFamily="18" charset="0"/>
                          </a:rPr>
                          <m:t>𝒀</m:t>
                        </m:r>
                      </m:e>
                      <m:sub>
                        <m:r>
                          <a:rPr lang="en-GB" b="0" i="1" smtClean="0">
                            <a:latin typeface="Cambria Math" panose="02040503050406030204" pitchFamily="18" charset="0"/>
                          </a:rPr>
                          <m:t>1</m:t>
                        </m:r>
                      </m:sub>
                    </m:sSub>
                    <m:r>
                      <a:rPr lang="en-GB" i="1">
                        <a:latin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𝑿</m:t>
                        </m:r>
                      </m:e>
                      <m:sub>
                        <m:r>
                          <a:rPr lang="en-GB" b="0" i="1" smtClean="0">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𝒁</m:t>
                        </m:r>
                      </m:e>
                      <m:sub>
                        <m:r>
                          <a:rPr lang="en-GB" b="0" i="1" smtClean="0">
                            <a:latin typeface="Cambria Math" panose="02040503050406030204" pitchFamily="18" charset="0"/>
                            <a:ea typeface="Cambria Math" panose="02040503050406030204" pitchFamily="18" charset="0"/>
                          </a:rPr>
                          <m:t>1</m:t>
                        </m:r>
                      </m:sub>
                    </m:sSub>
                    <m:r>
                      <a:rPr lang="en-GB" b="0" i="1" smtClean="0">
                        <a:latin typeface="Cambria Math" panose="02040503050406030204" pitchFamily="18" charset="0"/>
                        <a:ea typeface="Cambria Math" panose="02040503050406030204" pitchFamily="18" charset="0"/>
                      </a:rPr>
                      <m:t>=∅</m:t>
                    </m:r>
                  </m:oMath>
                </a14:m>
                <a:r>
                  <a:rPr lang="en-GB" dirty="0"/>
                  <a:t> </a:t>
                </a:r>
                <a:br>
                  <a:rPr lang="en-GB" dirty="0"/>
                </a:br>
                <a:r>
                  <a:rPr lang="en-GB" dirty="0"/>
                  <a:t>count-normalised </a:t>
                </a:r>
                <a:r>
                  <a:rPr lang="en-GB" dirty="0" err="1"/>
                  <a:t>w.r.t</a:t>
                </a:r>
                <a:r>
                  <a:rPr lang="en-GB" dirty="0"/>
                  <a:t>. </a:t>
                </a:r>
                <a14:m>
                  <m:oMath xmlns:m="http://schemas.openxmlformats.org/officeDocument/2006/math">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𝒁</m:t>
                        </m:r>
                      </m:e>
                      <m:sub>
                        <m:r>
                          <a:rPr lang="en-GB" b="0" i="1" smtClean="0">
                            <a:latin typeface="Cambria Math" panose="02040503050406030204" pitchFamily="18" charset="0"/>
                            <a:ea typeface="Cambria Math" panose="02040503050406030204" pitchFamily="18" charset="0"/>
                          </a:rPr>
                          <m:t>1</m:t>
                        </m:r>
                      </m:sub>
                    </m:sSub>
                    <m:r>
                      <a:rPr lang="en-GB" b="1" i="1" smtClean="0">
                        <a:latin typeface="Cambria Math" panose="02040503050406030204" pitchFamily="18" charset="0"/>
                        <a:ea typeface="Cambria Math" panose="02040503050406030204" pitchFamily="18" charset="0"/>
                      </a:rPr>
                      <m:t>=</m:t>
                    </m:r>
                    <m:d>
                      <m:dPr>
                        <m:begChr m:val="{"/>
                        <m:endChr m:val="}"/>
                        <m:ctrlPr>
                          <a:rPr lang="en-GB" b="1"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𝑋</m:t>
                        </m:r>
                      </m:e>
                    </m:d>
                  </m:oMath>
                </a14:m>
                <a:endParaRPr lang="en-GB" b="1" dirty="0">
                  <a:ea typeface="Cambria Math" panose="02040503050406030204" pitchFamily="18" charset="0"/>
                </a:endParaRPr>
              </a:p>
              <a:p>
                <a:pPr lvl="1"/>
                <a14:m>
                  <m:oMath xmlns:m="http://schemas.openxmlformats.org/officeDocument/2006/math">
                    <m:sSub>
                      <m:sSubPr>
                        <m:ctrlPr>
                          <a:rPr lang="en-GB" i="1">
                            <a:latin typeface="Cambria Math" panose="02040503050406030204" pitchFamily="18" charset="0"/>
                          </a:rPr>
                        </m:ctrlPr>
                      </m:sSubPr>
                      <m:e>
                        <m:r>
                          <a:rPr lang="en-GB" b="1" i="1">
                            <a:latin typeface="Cambria Math" panose="02040503050406030204" pitchFamily="18" charset="0"/>
                          </a:rPr>
                          <m:t>𝒀</m:t>
                        </m:r>
                      </m:e>
                      <m:sub>
                        <m:r>
                          <a:rPr lang="en-GB" b="0" i="1" smtClean="0">
                            <a:latin typeface="Cambria Math" panose="02040503050406030204" pitchFamily="18" charset="0"/>
                          </a:rPr>
                          <m:t>2</m:t>
                        </m:r>
                      </m:sub>
                    </m:sSub>
                    <m:r>
                      <a:rPr lang="en-GB" i="1">
                        <a:latin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𝑿</m:t>
                        </m:r>
                      </m:e>
                      <m:sub>
                        <m:r>
                          <a:rPr lang="en-GB" b="0" i="1" smtClean="0">
                            <a:latin typeface="Cambria Math" panose="02040503050406030204" pitchFamily="18" charset="0"/>
                            <a:ea typeface="Cambria Math" panose="02040503050406030204" pitchFamily="18" charset="0"/>
                          </a:rPr>
                          <m:t>2</m:t>
                        </m:r>
                      </m:sub>
                    </m:s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𝒁</m:t>
                        </m:r>
                      </m:e>
                      <m:sub>
                        <m:r>
                          <a:rPr lang="en-GB" b="0" i="1" smtClean="0">
                            <a:latin typeface="Cambria Math" panose="02040503050406030204" pitchFamily="18" charset="0"/>
                            <a:ea typeface="Cambria Math" panose="02040503050406030204" pitchFamily="18" charset="0"/>
                          </a:rPr>
                          <m:t>2</m:t>
                        </m:r>
                      </m:sub>
                    </m:sSub>
                    <m:r>
                      <a:rPr lang="en-GB" i="1">
                        <a:latin typeface="Cambria Math" panose="02040503050406030204" pitchFamily="18" charset="0"/>
                        <a:ea typeface="Cambria Math" panose="02040503050406030204" pitchFamily="18" charset="0"/>
                      </a:rPr>
                      <m:t>=</m:t>
                    </m:r>
                    <m:d>
                      <m:dPr>
                        <m:begChr m:val="{"/>
                        <m:endChr m:val="}"/>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𝑀</m:t>
                        </m:r>
                      </m:e>
                    </m:d>
                  </m:oMath>
                </a14:m>
                <a:r>
                  <a:rPr lang="en-GB" dirty="0"/>
                  <a:t> </a:t>
                </a:r>
                <a:br>
                  <a:rPr lang="en-GB" dirty="0"/>
                </a:br>
                <a:r>
                  <a:rPr lang="en-GB" dirty="0"/>
                  <a:t>count-normalised </a:t>
                </a:r>
                <a:r>
                  <a:rPr lang="en-GB" dirty="0" err="1"/>
                  <a:t>w.r.t</a:t>
                </a:r>
                <a:r>
                  <a:rPr lang="en-GB" dirty="0"/>
                  <a:t>. </a:t>
                </a:r>
                <a14:m>
                  <m:oMath xmlns:m="http://schemas.openxmlformats.org/officeDocument/2006/math">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𝒁</m:t>
                        </m:r>
                      </m:e>
                      <m:sub>
                        <m:r>
                          <a:rPr lang="en-GB" b="0" i="1" smtClean="0">
                            <a:latin typeface="Cambria Math" panose="02040503050406030204" pitchFamily="18" charset="0"/>
                            <a:ea typeface="Cambria Math" panose="02040503050406030204" pitchFamily="18" charset="0"/>
                          </a:rPr>
                          <m:t>2</m:t>
                        </m:r>
                      </m:sub>
                    </m:sSub>
                    <m:r>
                      <a:rPr lang="en-GB" b="1" i="1">
                        <a:latin typeface="Cambria Math" panose="02040503050406030204" pitchFamily="18" charset="0"/>
                        <a:ea typeface="Cambria Math" panose="02040503050406030204" pitchFamily="18" charset="0"/>
                      </a:rPr>
                      <m:t>=</m:t>
                    </m:r>
                    <m:d>
                      <m:dPr>
                        <m:begChr m:val="{"/>
                        <m:endChr m:val="}"/>
                        <m:ctrlPr>
                          <a:rPr lang="en-GB" b="1" i="1">
                            <a:latin typeface="Cambria Math" panose="02040503050406030204" pitchFamily="18" charset="0"/>
                            <a:ea typeface="Cambria Math" panose="02040503050406030204" pitchFamily="18" charset="0"/>
                          </a:rPr>
                        </m:ctrlPr>
                      </m:dPr>
                      <m:e>
                        <m:r>
                          <a:rPr lang="en-GB" b="0" i="1">
                            <a:latin typeface="Cambria Math" panose="02040503050406030204" pitchFamily="18" charset="0"/>
                            <a:ea typeface="Cambria Math" panose="02040503050406030204" pitchFamily="18" charset="0"/>
                          </a:rPr>
                          <m:t>𝑋</m:t>
                        </m:r>
                      </m:e>
                    </m:d>
                  </m:oMath>
                </a14:m>
                <a:endParaRPr lang="en-GB" dirty="0"/>
              </a:p>
              <a:p>
                <a:pPr lvl="2"/>
                <a:r>
                  <a:rPr lang="en-GB" dirty="0">
                    <a:solidFill>
                      <a:schemeClr val="accent1"/>
                    </a:solidFill>
                  </a:rPr>
                  <a:t>Scaling necessary: </a:t>
                </a:r>
                <a14:m>
                  <m:oMath xmlns:m="http://schemas.openxmlformats.org/officeDocument/2006/math">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𝑟</m:t>
                        </m:r>
                      </m:e>
                      <m:sub>
                        <m:r>
                          <a:rPr lang="en-GB" b="0" i="1" smtClean="0">
                            <a:solidFill>
                              <a:schemeClr val="accent1"/>
                            </a:solidFill>
                            <a:latin typeface="Cambria Math" panose="02040503050406030204" pitchFamily="18" charset="0"/>
                          </a:rPr>
                          <m:t>2</m:t>
                        </m:r>
                      </m:sub>
                    </m:sSub>
                    <m:r>
                      <a:rPr lang="en-GB">
                        <a:solidFill>
                          <a:schemeClr val="accent1"/>
                        </a:solidFill>
                        <a:latin typeface="Cambria Math" panose="02040503050406030204" pitchFamily="18" charset="0"/>
                      </a:rPr>
                      <m:t>=</m:t>
                    </m:r>
                    <m:r>
                      <m:rPr>
                        <m:sty m:val="p"/>
                      </m:rPr>
                      <a:rPr lang="en-GB">
                        <a:solidFill>
                          <a:schemeClr val="accent1"/>
                        </a:solidFill>
                        <a:latin typeface="Cambria Math" panose="02040503050406030204" pitchFamily="18" charset="0"/>
                      </a:rPr>
                      <m:t>n</m:t>
                    </m:r>
                    <m:sSub>
                      <m:sSubPr>
                        <m:ctrlPr>
                          <a:rPr lang="en-GB" i="1">
                            <a:solidFill>
                              <a:schemeClr val="accent1"/>
                            </a:solidFill>
                            <a:latin typeface="Cambria Math" panose="02040503050406030204" pitchFamily="18" charset="0"/>
                          </a:rPr>
                        </m:ctrlPr>
                      </m:sSubPr>
                      <m:e>
                        <m:r>
                          <m:rPr>
                            <m:nor/>
                          </m:rPr>
                          <a:rPr lang="en-GB">
                            <a:solidFill>
                              <a:schemeClr val="accent1"/>
                            </a:solidFill>
                            <a:latin typeface="Cambria Math" panose="02040503050406030204" pitchFamily="18" charset="0"/>
                          </a:rPr>
                          <m:t>count</m:t>
                        </m:r>
                      </m:e>
                      <m:sub>
                        <m:sSub>
                          <m:sSubPr>
                            <m:ctrlPr>
                              <a:rPr lang="en-GB" b="1" i="1">
                                <a:solidFill>
                                  <a:schemeClr val="accent1"/>
                                </a:solidFill>
                                <a:latin typeface="Cambria Math" panose="02040503050406030204" pitchFamily="18" charset="0"/>
                              </a:rPr>
                            </m:ctrlPr>
                          </m:sSubPr>
                          <m:e>
                            <m:r>
                              <a:rPr lang="en-GB" b="1" i="1">
                                <a:solidFill>
                                  <a:schemeClr val="accent1"/>
                                </a:solidFill>
                                <a:latin typeface="Cambria Math" panose="02040503050406030204" pitchFamily="18" charset="0"/>
                              </a:rPr>
                              <m:t>𝒀</m:t>
                            </m:r>
                          </m:e>
                          <m:sub>
                            <m:r>
                              <a:rPr lang="en-GB" b="0" i="1" smtClean="0">
                                <a:solidFill>
                                  <a:schemeClr val="accent1"/>
                                </a:solidFill>
                                <a:latin typeface="Cambria Math" panose="02040503050406030204" pitchFamily="18" charset="0"/>
                              </a:rPr>
                              <m:t>2</m:t>
                            </m:r>
                          </m:sub>
                        </m:sSub>
                        <m:r>
                          <a:rPr lang="en-GB" i="1">
                            <a:solidFill>
                              <a:schemeClr val="accent1"/>
                            </a:solidFill>
                            <a:latin typeface="Cambria Math" panose="02040503050406030204" pitchFamily="18" charset="0"/>
                          </a:rPr>
                          <m:t>|</m:t>
                        </m:r>
                        <m:sSub>
                          <m:sSubPr>
                            <m:ctrlPr>
                              <a:rPr lang="en-GB" b="1" i="1">
                                <a:solidFill>
                                  <a:schemeClr val="accent1"/>
                                </a:solidFill>
                                <a:latin typeface="Cambria Math" panose="02040503050406030204" pitchFamily="18" charset="0"/>
                              </a:rPr>
                            </m:ctrlPr>
                          </m:sSubPr>
                          <m:e>
                            <m:r>
                              <a:rPr lang="en-GB" b="1" i="1">
                                <a:solidFill>
                                  <a:schemeClr val="accent1"/>
                                </a:solidFill>
                                <a:latin typeface="Cambria Math" panose="02040503050406030204" pitchFamily="18" charset="0"/>
                              </a:rPr>
                              <m:t>𝒁</m:t>
                            </m:r>
                          </m:e>
                          <m:sub>
                            <m:r>
                              <a:rPr lang="en-GB" b="0" i="1" smtClean="0">
                                <a:solidFill>
                                  <a:schemeClr val="accent1"/>
                                </a:solidFill>
                                <a:latin typeface="Cambria Math" panose="02040503050406030204" pitchFamily="18" charset="0"/>
                              </a:rPr>
                              <m:t>2</m:t>
                            </m:r>
                          </m:sub>
                        </m:sSub>
                      </m:sub>
                    </m:sSub>
                    <m:d>
                      <m:dPr>
                        <m:ctrlPr>
                          <a:rPr lang="en-GB" i="1">
                            <a:solidFill>
                              <a:schemeClr val="accent1"/>
                            </a:solidFill>
                            <a:latin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𝐶</m:t>
                            </m:r>
                          </m:e>
                          <m:sub>
                            <m:r>
                              <a:rPr lang="en-GB" b="0" i="1" smtClean="0">
                                <a:solidFill>
                                  <a:schemeClr val="accent1"/>
                                </a:solidFill>
                                <a:latin typeface="Cambria Math" panose="02040503050406030204" pitchFamily="18" charset="0"/>
                              </a:rPr>
                              <m:t>2</m:t>
                            </m:r>
                          </m:sub>
                        </m:sSub>
                      </m:e>
                    </m:d>
                    <m:r>
                      <a:rPr lang="en-GB" b="0" i="1" smtClean="0">
                        <a:solidFill>
                          <a:schemeClr val="accent1"/>
                        </a:solidFill>
                        <a:latin typeface="Cambria Math" panose="02040503050406030204" pitchFamily="18" charset="0"/>
                      </a:rPr>
                      <m:t>=2</m:t>
                    </m:r>
                  </m:oMath>
                </a14:m>
                <a:endParaRPr lang="en-GB" dirty="0">
                  <a:solidFill>
                    <a:schemeClr val="accent1"/>
                  </a:solidFill>
                </a:endParaRPr>
              </a:p>
            </p:txBody>
          </p:sp>
        </mc:Choice>
        <mc:Fallback xmlns="">
          <p:sp>
            <p:nvSpPr>
              <p:cNvPr id="3" name="Content Placeholder 2"/>
              <p:cNvSpPr>
                <a:spLocks noGrp="1" noRot="1" noChangeAspect="1" noMove="1" noResize="1" noEditPoints="1" noAdjustHandles="1" noChangeArrowheads="1" noChangeShapeType="1" noTextEdit="1"/>
              </p:cNvSpPr>
              <p:nvPr>
                <p:ph idx="1"/>
              </p:nvPr>
            </p:nvSpPr>
            <p:spPr>
              <a:blipFill>
                <a:blip r:embed="rId3"/>
                <a:stretch>
                  <a:fillRect l="-1549" b="-4478"/>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37D9AEB3-0729-8F4D-A6C5-E3B1BA16EF96}"/>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3673052E-F3B7-0849-A5B8-A29FB9640857}"/>
              </a:ext>
            </a:extLst>
          </p:cNvPr>
          <p:cNvSpPr>
            <a:spLocks noGrp="1"/>
          </p:cNvSpPr>
          <p:nvPr>
            <p:ph type="ftr" sz="quarter" idx="3"/>
          </p:nvPr>
        </p:nvSpPr>
        <p:spPr/>
        <p:txBody>
          <a:bodyPr/>
          <a:lstStyle/>
          <a:p>
            <a:r>
              <a:rPr lang="en-GB"/>
              <a:t>T. Braun – StaRAI</a:t>
            </a:r>
          </a:p>
        </p:txBody>
      </p:sp>
      <p:sp>
        <p:nvSpPr>
          <p:cNvPr id="4" name="Slide Number Placeholder 3"/>
          <p:cNvSpPr>
            <a:spLocks noGrp="1"/>
          </p:cNvSpPr>
          <p:nvPr>
            <p:ph type="sldNum" sz="quarter" idx="4"/>
          </p:nvPr>
        </p:nvSpPr>
        <p:spPr/>
        <p:txBody>
          <a:bodyPr/>
          <a:lstStyle/>
          <a:p>
            <a:fld id="{DB7C4649-800D-CB47-881A-AA04BFFFB18C}" type="slidenum">
              <a:rPr lang="en-GB" smtClean="0"/>
              <a:pPr/>
              <a:t>126</a:t>
            </a:fld>
            <a:endParaRPr lang="en-GB"/>
          </a:p>
        </p:txBody>
      </p:sp>
      <mc:AlternateContent xmlns:mc="http://schemas.openxmlformats.org/markup-compatibility/2006" xmlns:a14="http://schemas.microsoft.com/office/drawing/2010/main">
        <mc:Choice Requires="a14">
          <p:graphicFrame>
            <p:nvGraphicFramePr>
              <p:cNvPr id="7" name="Table 6">
                <a:extLst>
                  <a:ext uri="{FF2B5EF4-FFF2-40B4-BE49-F238E27FC236}">
                    <a16:creationId xmlns:a16="http://schemas.microsoft.com/office/drawing/2014/main" id="{3A2E70BA-F0E4-0243-836E-1DD292534249}"/>
                  </a:ext>
                </a:extLst>
              </p:cNvPr>
              <p:cNvGraphicFramePr>
                <a:graphicFrameLocks noGrp="1"/>
              </p:cNvGraphicFramePr>
              <p:nvPr/>
            </p:nvGraphicFramePr>
            <p:xfrm>
              <a:off x="8995995" y="2351821"/>
              <a:ext cx="1489774" cy="1097280"/>
            </p:xfrm>
            <a:graphic>
              <a:graphicData uri="http://schemas.openxmlformats.org/drawingml/2006/table">
                <a:tbl>
                  <a:tblPr firstRow="1" bandRow="1">
                    <a:tableStyleId>{793D81CF-94F2-401A-BA57-92F5A7B2D0C5}</a:tableStyleId>
                  </a:tblPr>
                  <a:tblGrid>
                    <a:gridCol w="917321">
                      <a:extLst>
                        <a:ext uri="{9D8B030D-6E8A-4147-A177-3AD203B41FA5}">
                          <a16:colId xmlns:a16="http://schemas.microsoft.com/office/drawing/2014/main" val="250389994"/>
                        </a:ext>
                      </a:extLst>
                    </a:gridCol>
                    <a:gridCol w="572453">
                      <a:extLst>
                        <a:ext uri="{9D8B030D-6E8A-4147-A177-3AD203B41FA5}">
                          <a16:colId xmlns:a16="http://schemas.microsoft.com/office/drawing/2014/main" val="20003"/>
                        </a:ext>
                      </a:extLst>
                    </a:gridCol>
                  </a:tblGrid>
                  <a:tr h="324000">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chemeClr val="bg1"/>
                                    </a:solidFill>
                                    <a:latin typeface="Cambria Math" panose="02040503050406030204" pitchFamily="18" charset="0"/>
                                  </a:rPr>
                                  <m:t>𝑆𝑖𝑐𝑘</m:t>
                                </m:r>
                                <m:d>
                                  <m:dPr>
                                    <m:ctrlPr>
                                      <a:rPr lang="de-DE" sz="1800" b="0" i="1" dirty="0" smtClean="0">
                                        <a:solidFill>
                                          <a:schemeClr val="bg1"/>
                                        </a:solidFill>
                                        <a:latin typeface="Cambria Math" panose="02040503050406030204" pitchFamily="18" charset="0"/>
                                      </a:rPr>
                                    </m:ctrlPr>
                                  </m:dPr>
                                  <m:e>
                                    <m:r>
                                      <a:rPr lang="de-DE" sz="1800" b="0" i="1" dirty="0" smtClean="0">
                                        <a:solidFill>
                                          <a:schemeClr val="bg1"/>
                                        </a:solidFill>
                                        <a:latin typeface="Cambria Math" panose="02040503050406030204" pitchFamily="18" charset="0"/>
                                      </a:rPr>
                                      <m:t>𝑋</m:t>
                                    </m:r>
                                  </m:e>
                                </m:d>
                              </m:oMath>
                            </m:oMathPara>
                          </a14:m>
                          <a:endParaRPr lang="en-US" sz="1800" b="0" dirty="0">
                            <a:solidFill>
                              <a:schemeClr val="bg1"/>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b>
                                  <m:sSubPr>
                                    <m:ctrlPr>
                                      <a:rPr lang="de-DE" sz="1800" b="0" i="1" dirty="0" smtClean="0">
                                        <a:latin typeface="Cambria Math" panose="02040503050406030204" pitchFamily="18" charset="0"/>
                                        <a:ea typeface="Cambria Math" panose="02040503050406030204" pitchFamily="18" charset="0"/>
                                      </a:rPr>
                                    </m:ctrlPr>
                                  </m:sSubPr>
                                  <m:e>
                                    <m:r>
                                      <a:rPr lang="en-US" sz="1800" b="0" i="1" dirty="0" smtClean="0">
                                        <a:latin typeface="Cambria Math" panose="02040503050406030204" pitchFamily="18" charset="0"/>
                                        <a:ea typeface="Cambria Math" panose="02040503050406030204" pitchFamily="18" charset="0"/>
                                      </a:rPr>
                                      <m:t>𝜙</m:t>
                                    </m:r>
                                  </m:e>
                                  <m:sub>
                                    <m:r>
                                      <a:rPr lang="de-DE" sz="1800" b="0" i="1" dirty="0" smtClean="0">
                                        <a:latin typeface="Cambria Math" panose="02040503050406030204" pitchFamily="18" charset="0"/>
                                        <a:ea typeface="Cambria Math" panose="02040503050406030204" pitchFamily="18" charset="0"/>
                                      </a:rPr>
                                      <m:t>1</m:t>
                                    </m:r>
                                  </m:sub>
                                </m:sSub>
                              </m:oMath>
                            </m:oMathPara>
                          </a14:m>
                          <a:endParaRPr lang="en-US" sz="1800" b="0" dirty="0">
                            <a:solidFill>
                              <a:schemeClr val="accent1"/>
                            </a:solidFill>
                          </a:endParaRPr>
                        </a:p>
                      </a:txBody>
                      <a:tcPr marL="45720" marR="45720"/>
                    </a:tc>
                    <a:extLst>
                      <a:ext uri="{0D108BD9-81ED-4DB2-BD59-A6C34878D82A}">
                        <a16:rowId xmlns:a16="http://schemas.microsoft.com/office/drawing/2014/main" val="4077124072"/>
                      </a:ext>
                    </a:extLst>
                  </a:tr>
                  <a:tr h="324000">
                    <a:tc>
                      <a:txBody>
                        <a:bodyPr/>
                        <a:lstStyle/>
                        <a:p>
                          <a:pPr algn="ctr"/>
                          <a14:m>
                            <m:oMathPara xmlns:m="http://schemas.openxmlformats.org/officeDocument/2006/math">
                              <m:oMathParaPr>
                                <m:jc m:val="centerGroup"/>
                              </m:oMathParaPr>
                              <m:oMath xmlns:m="http://schemas.openxmlformats.org/officeDocument/2006/math">
                                <m:r>
                                  <a:rPr lang="de-DE" sz="1800" smtClean="0">
                                    <a:latin typeface="Cambria Math" panose="02040503050406030204" pitchFamily="18" charset="0"/>
                                  </a:rPr>
                                  <m:t>𝑓𝑎𝑙𝑠𝑒</m:t>
                                </m:r>
                              </m:oMath>
                            </m:oMathPara>
                          </a14:m>
                          <a:endParaRPr lang="en-US" sz="1800" b="0" dirty="0">
                            <a:solidFill>
                              <a:schemeClr val="tx1"/>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0" smtClean="0">
                                    <a:latin typeface="Cambria Math" panose="02040503050406030204" pitchFamily="18" charset="0"/>
                                  </a:rPr>
                                  <m:t>1</m:t>
                                </m:r>
                              </m:oMath>
                            </m:oMathPara>
                          </a14:m>
                          <a:endParaRPr lang="en-US" sz="1800" dirty="0">
                            <a:solidFill>
                              <a:schemeClr val="accent1"/>
                            </a:solidFill>
                          </a:endParaRPr>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a:rPr lang="de-DE" sz="1800" smtClean="0">
                                    <a:latin typeface="Cambria Math" panose="02040503050406030204" pitchFamily="18" charset="0"/>
                                  </a:rPr>
                                  <m:t>𝑡𝑟𝑢𝑒</m:t>
                                </m:r>
                              </m:oMath>
                            </m:oMathPara>
                          </a14:m>
                          <a:endParaRPr lang="en-US" sz="1800" b="0" dirty="0">
                            <a:solidFill>
                              <a:schemeClr val="accent1"/>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0" smtClean="0">
                                    <a:latin typeface="Cambria Math" panose="02040503050406030204" pitchFamily="18" charset="0"/>
                                  </a:rPr>
                                  <m:t>4</m:t>
                                </m:r>
                              </m:oMath>
                            </m:oMathPara>
                          </a14:m>
                          <a:endParaRPr lang="en-US" sz="1800" dirty="0">
                            <a:solidFill>
                              <a:schemeClr val="accent1"/>
                            </a:solidFill>
                          </a:endParaRPr>
                        </a:p>
                      </a:txBody>
                      <a:tcPr marL="45720" marR="45720"/>
                    </a:tc>
                    <a:extLst>
                      <a:ext uri="{0D108BD9-81ED-4DB2-BD59-A6C34878D82A}">
                        <a16:rowId xmlns:a16="http://schemas.microsoft.com/office/drawing/2014/main" val="2954369886"/>
                      </a:ext>
                    </a:extLst>
                  </a:tr>
                </a:tbl>
              </a:graphicData>
            </a:graphic>
          </p:graphicFrame>
        </mc:Choice>
        <mc:Fallback xmlns="">
          <p:graphicFrame>
            <p:nvGraphicFramePr>
              <p:cNvPr id="7" name="Table 6">
                <a:extLst>
                  <a:ext uri="{FF2B5EF4-FFF2-40B4-BE49-F238E27FC236}">
                    <a16:creationId xmlns:a16="http://schemas.microsoft.com/office/drawing/2014/main" id="{3A2E70BA-F0E4-0243-836E-1DD292534249}"/>
                  </a:ext>
                </a:extLst>
              </p:cNvPr>
              <p:cNvGraphicFramePr>
                <a:graphicFrameLocks noGrp="1"/>
              </p:cNvGraphicFramePr>
              <p:nvPr>
                <p:extLst>
                  <p:ext uri="{D42A27DB-BD31-4B8C-83A1-F6EECF244321}">
                    <p14:modId xmlns:p14="http://schemas.microsoft.com/office/powerpoint/2010/main" val="3232462761"/>
                  </p:ext>
                </p:extLst>
              </p:nvPr>
            </p:nvGraphicFramePr>
            <p:xfrm>
              <a:off x="8995995" y="2351821"/>
              <a:ext cx="1489774" cy="1097280"/>
            </p:xfrm>
            <a:graphic>
              <a:graphicData uri="http://schemas.openxmlformats.org/drawingml/2006/table">
                <a:tbl>
                  <a:tblPr firstRow="1" bandRow="1">
                    <a:tableStyleId>{793D81CF-94F2-401A-BA57-92F5A7B2D0C5}</a:tableStyleId>
                  </a:tblPr>
                  <a:tblGrid>
                    <a:gridCol w="917321">
                      <a:extLst>
                        <a:ext uri="{9D8B030D-6E8A-4147-A177-3AD203B41FA5}">
                          <a16:colId xmlns:a16="http://schemas.microsoft.com/office/drawing/2014/main" val="250389994"/>
                        </a:ext>
                      </a:extLst>
                    </a:gridCol>
                    <a:gridCol w="572453">
                      <a:extLst>
                        <a:ext uri="{9D8B030D-6E8A-4147-A177-3AD203B41FA5}">
                          <a16:colId xmlns:a16="http://schemas.microsoft.com/office/drawing/2014/main" val="20003"/>
                        </a:ext>
                      </a:extLst>
                    </a:gridCol>
                  </a:tblGrid>
                  <a:tr h="365760">
                    <a:tc>
                      <a:txBody>
                        <a:bodyPr/>
                        <a:lstStyle/>
                        <a:p>
                          <a:endParaRPr lang="en-US"/>
                        </a:p>
                      </a:txBody>
                      <a:tcPr marL="45720" marR="45720">
                        <a:blipFill>
                          <a:blip r:embed="rId4"/>
                          <a:stretch>
                            <a:fillRect l="-1370" t="-3448" r="-63014" b="-200000"/>
                          </a:stretch>
                        </a:blipFill>
                      </a:tcPr>
                    </a:tc>
                    <a:tc>
                      <a:txBody>
                        <a:bodyPr/>
                        <a:lstStyle/>
                        <a:p>
                          <a:endParaRPr lang="en-US"/>
                        </a:p>
                      </a:txBody>
                      <a:tcPr marL="45720" marR="45720">
                        <a:blipFill>
                          <a:blip r:embed="rId4"/>
                          <a:stretch>
                            <a:fillRect l="-164444" t="-3448" r="-2222" b="-200000"/>
                          </a:stretch>
                        </a:blipFill>
                      </a:tcPr>
                    </a:tc>
                    <a:extLst>
                      <a:ext uri="{0D108BD9-81ED-4DB2-BD59-A6C34878D82A}">
                        <a16:rowId xmlns:a16="http://schemas.microsoft.com/office/drawing/2014/main" val="4077124072"/>
                      </a:ext>
                    </a:extLst>
                  </a:tr>
                  <a:tr h="365760">
                    <a:tc>
                      <a:txBody>
                        <a:bodyPr/>
                        <a:lstStyle/>
                        <a:p>
                          <a:endParaRPr lang="en-US"/>
                        </a:p>
                      </a:txBody>
                      <a:tcPr marL="45720" marR="45720">
                        <a:blipFill>
                          <a:blip r:embed="rId4"/>
                          <a:stretch>
                            <a:fillRect l="-1370" t="-103448" r="-63014" b="-100000"/>
                          </a:stretch>
                        </a:blipFill>
                      </a:tcPr>
                    </a:tc>
                    <a:tc>
                      <a:txBody>
                        <a:bodyPr/>
                        <a:lstStyle/>
                        <a:p>
                          <a:endParaRPr lang="en-US"/>
                        </a:p>
                      </a:txBody>
                      <a:tcPr marL="45720" marR="45720">
                        <a:blipFill>
                          <a:blip r:embed="rId4"/>
                          <a:stretch>
                            <a:fillRect l="-164444" t="-103448" r="-2222" b="-100000"/>
                          </a:stretch>
                        </a:blipFill>
                      </a:tcPr>
                    </a:tc>
                    <a:extLst>
                      <a:ext uri="{0D108BD9-81ED-4DB2-BD59-A6C34878D82A}">
                        <a16:rowId xmlns:a16="http://schemas.microsoft.com/office/drawing/2014/main" val="10000"/>
                      </a:ext>
                    </a:extLst>
                  </a:tr>
                  <a:tr h="365760">
                    <a:tc>
                      <a:txBody>
                        <a:bodyPr/>
                        <a:lstStyle/>
                        <a:p>
                          <a:endParaRPr lang="en-US"/>
                        </a:p>
                      </a:txBody>
                      <a:tcPr marL="45720" marR="45720">
                        <a:blipFill>
                          <a:blip r:embed="rId4"/>
                          <a:stretch>
                            <a:fillRect l="-1370" t="-203448" r="-63014"/>
                          </a:stretch>
                        </a:blipFill>
                      </a:tcPr>
                    </a:tc>
                    <a:tc>
                      <a:txBody>
                        <a:bodyPr/>
                        <a:lstStyle/>
                        <a:p>
                          <a:endParaRPr lang="en-US"/>
                        </a:p>
                      </a:txBody>
                      <a:tcPr marL="45720" marR="45720">
                        <a:blipFill>
                          <a:blip r:embed="rId4"/>
                          <a:stretch>
                            <a:fillRect l="-164444" t="-203448" r="-2222"/>
                          </a:stretch>
                        </a:blipFill>
                      </a:tcPr>
                    </a:tc>
                    <a:extLst>
                      <a:ext uri="{0D108BD9-81ED-4DB2-BD59-A6C34878D82A}">
                        <a16:rowId xmlns:a16="http://schemas.microsoft.com/office/drawing/2014/main" val="2954369886"/>
                      </a:ext>
                    </a:extLst>
                  </a:tr>
                </a:tbl>
              </a:graphicData>
            </a:graphic>
          </p:graphicFrame>
        </mc:Fallback>
      </mc:AlternateContent>
      <mc:AlternateContent xmlns:mc="http://schemas.openxmlformats.org/markup-compatibility/2006" xmlns:a14="http://schemas.microsoft.com/office/drawing/2010/main">
        <mc:Choice Requires="a14">
          <p:graphicFrame>
            <p:nvGraphicFramePr>
              <p:cNvPr id="8" name="Table 7">
                <a:extLst>
                  <a:ext uri="{FF2B5EF4-FFF2-40B4-BE49-F238E27FC236}">
                    <a16:creationId xmlns:a16="http://schemas.microsoft.com/office/drawing/2014/main" id="{888A7246-6A25-0045-AF25-92B2AFFC86F7}"/>
                  </a:ext>
                </a:extLst>
              </p:cNvPr>
              <p:cNvGraphicFramePr>
                <a:graphicFrameLocks noGrp="1"/>
              </p:cNvGraphicFramePr>
              <p:nvPr/>
            </p:nvGraphicFramePr>
            <p:xfrm>
              <a:off x="8989860" y="4077114"/>
              <a:ext cx="2841815" cy="1828800"/>
            </p:xfrm>
            <a:graphic>
              <a:graphicData uri="http://schemas.openxmlformats.org/drawingml/2006/table">
                <a:tbl>
                  <a:tblPr firstRow="1" bandRow="1">
                    <a:tableStyleId>{793D81CF-94F2-401A-BA57-92F5A7B2D0C5}</a:tableStyleId>
                  </a:tblPr>
                  <a:tblGrid>
                    <a:gridCol w="917321">
                      <a:extLst>
                        <a:ext uri="{9D8B030D-6E8A-4147-A177-3AD203B41FA5}">
                          <a16:colId xmlns:a16="http://schemas.microsoft.com/office/drawing/2014/main" val="20000"/>
                        </a:ext>
                      </a:extLst>
                    </a:gridCol>
                    <a:gridCol w="1353629">
                      <a:extLst>
                        <a:ext uri="{9D8B030D-6E8A-4147-A177-3AD203B41FA5}">
                          <a16:colId xmlns:a16="http://schemas.microsoft.com/office/drawing/2014/main" val="20001"/>
                        </a:ext>
                      </a:extLst>
                    </a:gridCol>
                    <a:gridCol w="570865">
                      <a:extLst>
                        <a:ext uri="{9D8B030D-6E8A-4147-A177-3AD203B41FA5}">
                          <a16:colId xmlns:a16="http://schemas.microsoft.com/office/drawing/2014/main" val="20003"/>
                        </a:ext>
                      </a:extLst>
                    </a:gridCol>
                  </a:tblGrid>
                  <a:tr h="324000">
                    <a:tc>
                      <a:txBody>
                        <a:bodyPr/>
                        <a:lstStyle/>
                        <a:p>
                          <a:pPr/>
                          <a14:m>
                            <m:oMathPara xmlns:m="http://schemas.openxmlformats.org/officeDocument/2006/math">
                              <m:oMathParaPr>
                                <m:jc m:val="centerGroup"/>
                              </m:oMathParaPr>
                              <m:oMath xmlns:m="http://schemas.openxmlformats.org/officeDocument/2006/math">
                                <m:r>
                                  <a:rPr lang="de-DE" sz="1800" b="0" i="1" dirty="0" smtClean="0">
                                    <a:solidFill>
                                      <a:schemeClr val="bg1"/>
                                    </a:solidFill>
                                    <a:latin typeface="Cambria Math" panose="02040503050406030204" pitchFamily="18" charset="0"/>
                                  </a:rPr>
                                  <m:t>𝑆𝑖𝑐𝑘</m:t>
                                </m:r>
                                <m:d>
                                  <m:dPr>
                                    <m:ctrlPr>
                                      <a:rPr lang="de-DE" sz="1800" b="0" i="1" dirty="0" smtClean="0">
                                        <a:solidFill>
                                          <a:schemeClr val="bg1"/>
                                        </a:solidFill>
                                        <a:latin typeface="Cambria Math" panose="02040503050406030204" pitchFamily="18" charset="0"/>
                                      </a:rPr>
                                    </m:ctrlPr>
                                  </m:dPr>
                                  <m:e>
                                    <m:r>
                                      <a:rPr lang="de-DE" sz="1800" b="0" i="1" dirty="0" smtClean="0">
                                        <a:solidFill>
                                          <a:schemeClr val="bg1"/>
                                        </a:solidFill>
                                        <a:latin typeface="Cambria Math" panose="02040503050406030204" pitchFamily="18" charset="0"/>
                                      </a:rPr>
                                      <m:t>𝑋</m:t>
                                    </m:r>
                                  </m:e>
                                </m:d>
                              </m:oMath>
                            </m:oMathPara>
                          </a14:m>
                          <a:endParaRPr lang="en-US" sz="1800" b="0" dirty="0">
                            <a:solidFill>
                              <a:schemeClr val="bg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𝑇𝑟𝑒𝑎𝑡</m:t>
                                </m:r>
                                <m:d>
                                  <m:dPr>
                                    <m:ctrlPr>
                                      <a:rPr lang="de-DE" sz="1800" b="1" i="1" smtClean="0">
                                        <a:latin typeface="Cambria Math" panose="02040503050406030204" pitchFamily="18" charset="0"/>
                                      </a:rPr>
                                    </m:ctrlPr>
                                  </m:dPr>
                                  <m:e>
                                    <m:r>
                                      <a:rPr lang="de-DE" sz="1800" b="0" i="1" smtClean="0">
                                        <a:latin typeface="Cambria Math" panose="02040503050406030204" pitchFamily="18" charset="0"/>
                                      </a:rPr>
                                      <m:t>𝑋</m:t>
                                    </m:r>
                                    <m:r>
                                      <a:rPr lang="de-DE" sz="1800" b="0" i="1" smtClean="0">
                                        <a:latin typeface="Cambria Math" panose="02040503050406030204" pitchFamily="18" charset="0"/>
                                      </a:rPr>
                                      <m:t>,</m:t>
                                    </m:r>
                                    <m:r>
                                      <a:rPr lang="de-DE" sz="1800" b="0" i="1" smtClean="0">
                                        <a:latin typeface="Cambria Math" panose="02040503050406030204" pitchFamily="18" charset="0"/>
                                      </a:rPr>
                                      <m:t>𝑀</m:t>
                                    </m:r>
                                  </m:e>
                                </m:d>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sSub>
                                  <m:sSubPr>
                                    <m:ctrlPr>
                                      <a:rPr lang="de-DE" sz="1800" b="0" i="1" dirty="0" smtClean="0">
                                        <a:latin typeface="Cambria Math" panose="02040503050406030204" pitchFamily="18" charset="0"/>
                                        <a:ea typeface="Cambria Math" panose="02040503050406030204" pitchFamily="18" charset="0"/>
                                      </a:rPr>
                                    </m:ctrlPr>
                                  </m:sSubPr>
                                  <m:e>
                                    <m:r>
                                      <a:rPr lang="en-US" sz="1800" b="0" i="1" dirty="0" smtClean="0">
                                        <a:latin typeface="Cambria Math" panose="02040503050406030204" pitchFamily="18" charset="0"/>
                                        <a:ea typeface="Cambria Math" panose="02040503050406030204" pitchFamily="18" charset="0"/>
                                      </a:rPr>
                                      <m:t>𝜙</m:t>
                                    </m:r>
                                  </m:e>
                                  <m:sub>
                                    <m:r>
                                      <a:rPr lang="de-DE" sz="1800" b="0" i="1" dirty="0" smtClean="0">
                                        <a:latin typeface="Cambria Math" panose="02040503050406030204" pitchFamily="18" charset="0"/>
                                        <a:ea typeface="Cambria Math" panose="02040503050406030204" pitchFamily="18" charset="0"/>
                                      </a:rPr>
                                      <m:t>2</m:t>
                                    </m:r>
                                  </m:sub>
                                </m:sSub>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dirty="0" smtClean="0">
                                    <a:latin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dirty="0" smtClean="0">
                                    <a:latin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0" dirty="0" smtClean="0">
                                    <a:latin typeface="Cambria Math" panose="02040503050406030204" pitchFamily="18" charset="0"/>
                                  </a:rPr>
                                  <m:t>5</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1"/>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dirty="0" smtClean="0">
                                    <a:latin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dirty="0" smtClean="0">
                                    <a:latin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0" dirty="0" smtClean="0">
                                    <a:latin typeface="Cambria Math" panose="02040503050406030204" pitchFamily="18" charset="0"/>
                                  </a:rPr>
                                  <m:t>6</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3"/>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dirty="0" smtClean="0">
                                    <a:latin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dirty="0" smtClean="0">
                                    <a:latin typeface="Cambria Math" panose="02040503050406030204" pitchFamily="18" charset="0"/>
                                  </a:rPr>
                                  <m:t>𝑓𝑎𝑙𝑠𝑒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0" dirty="0" smtClean="0">
                                    <a:latin typeface="Cambria Math" panose="02040503050406030204" pitchFamily="18" charset="0"/>
                                  </a:rPr>
                                  <m:t>7</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5"/>
                      </a:ext>
                    </a:extLst>
                  </a:tr>
                  <a:tr h="324000">
                    <a:tc>
                      <a:txBody>
                        <a:bodyPr/>
                        <a:lstStyle/>
                        <a:p>
                          <a:pPr algn="ctr"/>
                          <a14:m>
                            <m:oMathPara xmlns:m="http://schemas.openxmlformats.org/officeDocument/2006/math">
                              <m:oMathParaPr>
                                <m:jc m:val="centerGroup"/>
                              </m:oMathParaPr>
                              <m:oMath xmlns:m="http://schemas.openxmlformats.org/officeDocument/2006/math">
                                <m:r>
                                  <a:rPr lang="en-US" sz="1800" dirty="0" smtClean="0">
                                    <a:latin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dirty="0" smtClean="0">
                                    <a:latin typeface="Cambria Math" panose="02040503050406030204" pitchFamily="18" charset="0"/>
                                  </a:rPr>
                                  <m:t>𝑡𝑟𝑢𝑒</m:t>
                                </m:r>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8</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7"/>
                      </a:ext>
                    </a:extLst>
                  </a:tr>
                </a:tbl>
              </a:graphicData>
            </a:graphic>
          </p:graphicFrame>
        </mc:Choice>
        <mc:Fallback xmlns="">
          <p:graphicFrame>
            <p:nvGraphicFramePr>
              <p:cNvPr id="8" name="Table 7">
                <a:extLst>
                  <a:ext uri="{FF2B5EF4-FFF2-40B4-BE49-F238E27FC236}">
                    <a16:creationId xmlns:a16="http://schemas.microsoft.com/office/drawing/2014/main" id="{888A7246-6A25-0045-AF25-92B2AFFC86F7}"/>
                  </a:ext>
                </a:extLst>
              </p:cNvPr>
              <p:cNvGraphicFramePr>
                <a:graphicFrameLocks noGrp="1"/>
              </p:cNvGraphicFramePr>
              <p:nvPr>
                <p:extLst>
                  <p:ext uri="{D42A27DB-BD31-4B8C-83A1-F6EECF244321}">
                    <p14:modId xmlns:p14="http://schemas.microsoft.com/office/powerpoint/2010/main" val="2257604535"/>
                  </p:ext>
                </p:extLst>
              </p:nvPr>
            </p:nvGraphicFramePr>
            <p:xfrm>
              <a:off x="8989860" y="4077114"/>
              <a:ext cx="2841815" cy="1828800"/>
            </p:xfrm>
            <a:graphic>
              <a:graphicData uri="http://schemas.openxmlformats.org/drawingml/2006/table">
                <a:tbl>
                  <a:tblPr firstRow="1" bandRow="1">
                    <a:tableStyleId>{793D81CF-94F2-401A-BA57-92F5A7B2D0C5}</a:tableStyleId>
                  </a:tblPr>
                  <a:tblGrid>
                    <a:gridCol w="917321">
                      <a:extLst>
                        <a:ext uri="{9D8B030D-6E8A-4147-A177-3AD203B41FA5}">
                          <a16:colId xmlns:a16="http://schemas.microsoft.com/office/drawing/2014/main" val="20000"/>
                        </a:ext>
                      </a:extLst>
                    </a:gridCol>
                    <a:gridCol w="1353629">
                      <a:extLst>
                        <a:ext uri="{9D8B030D-6E8A-4147-A177-3AD203B41FA5}">
                          <a16:colId xmlns:a16="http://schemas.microsoft.com/office/drawing/2014/main" val="20001"/>
                        </a:ext>
                      </a:extLst>
                    </a:gridCol>
                    <a:gridCol w="570865">
                      <a:extLst>
                        <a:ext uri="{9D8B030D-6E8A-4147-A177-3AD203B41FA5}">
                          <a16:colId xmlns:a16="http://schemas.microsoft.com/office/drawing/2014/main" val="20003"/>
                        </a:ext>
                      </a:extLst>
                    </a:gridCol>
                  </a:tblGrid>
                  <a:tr h="365760">
                    <a:tc>
                      <a:txBody>
                        <a:bodyPr/>
                        <a:lstStyle/>
                        <a:p>
                          <a:endParaRPr lang="en-US"/>
                        </a:p>
                      </a:txBody>
                      <a:tcPr marL="45720" marR="45720">
                        <a:blipFill>
                          <a:blip r:embed="rId5"/>
                          <a:stretch>
                            <a:fillRect t="-3448" r="-208219" b="-400000"/>
                          </a:stretch>
                        </a:blipFill>
                      </a:tcPr>
                    </a:tc>
                    <a:tc>
                      <a:txBody>
                        <a:bodyPr/>
                        <a:lstStyle/>
                        <a:p>
                          <a:endParaRPr lang="en-US"/>
                        </a:p>
                      </a:txBody>
                      <a:tcPr marL="45720" marR="45720">
                        <a:blipFill>
                          <a:blip r:embed="rId5"/>
                          <a:stretch>
                            <a:fillRect l="-68224" t="-3448" r="-42056" b="-400000"/>
                          </a:stretch>
                        </a:blipFill>
                      </a:tcPr>
                    </a:tc>
                    <a:tc>
                      <a:txBody>
                        <a:bodyPr/>
                        <a:lstStyle/>
                        <a:p>
                          <a:endParaRPr lang="en-US"/>
                        </a:p>
                      </a:txBody>
                      <a:tcPr marL="45720" marR="45720">
                        <a:blipFill>
                          <a:blip r:embed="rId5"/>
                          <a:stretch>
                            <a:fillRect l="-400000" t="-3448" b="-400000"/>
                          </a:stretch>
                        </a:blipFill>
                      </a:tcPr>
                    </a:tc>
                    <a:extLst>
                      <a:ext uri="{0D108BD9-81ED-4DB2-BD59-A6C34878D82A}">
                        <a16:rowId xmlns:a16="http://schemas.microsoft.com/office/drawing/2014/main" val="10000"/>
                      </a:ext>
                    </a:extLst>
                  </a:tr>
                  <a:tr h="365760">
                    <a:tc>
                      <a:txBody>
                        <a:bodyPr/>
                        <a:lstStyle/>
                        <a:p>
                          <a:endParaRPr lang="en-US"/>
                        </a:p>
                      </a:txBody>
                      <a:tcPr marL="45720" marR="45720">
                        <a:blipFill>
                          <a:blip r:embed="rId5"/>
                          <a:stretch>
                            <a:fillRect t="-103448" r="-208219" b="-300000"/>
                          </a:stretch>
                        </a:blipFill>
                      </a:tcPr>
                    </a:tc>
                    <a:tc>
                      <a:txBody>
                        <a:bodyPr/>
                        <a:lstStyle/>
                        <a:p>
                          <a:endParaRPr lang="en-US"/>
                        </a:p>
                      </a:txBody>
                      <a:tcPr marL="45720" marR="45720">
                        <a:blipFill>
                          <a:blip r:embed="rId5"/>
                          <a:stretch>
                            <a:fillRect l="-68224" t="-103448" r="-42056" b="-300000"/>
                          </a:stretch>
                        </a:blipFill>
                      </a:tcPr>
                    </a:tc>
                    <a:tc>
                      <a:txBody>
                        <a:bodyPr/>
                        <a:lstStyle/>
                        <a:p>
                          <a:endParaRPr lang="en-US"/>
                        </a:p>
                      </a:txBody>
                      <a:tcPr marL="45720" marR="45720">
                        <a:blipFill>
                          <a:blip r:embed="rId5"/>
                          <a:stretch>
                            <a:fillRect l="-400000" t="-103448" b="-300000"/>
                          </a:stretch>
                        </a:blipFill>
                      </a:tcPr>
                    </a:tc>
                    <a:extLst>
                      <a:ext uri="{0D108BD9-81ED-4DB2-BD59-A6C34878D82A}">
                        <a16:rowId xmlns:a16="http://schemas.microsoft.com/office/drawing/2014/main" val="10001"/>
                      </a:ext>
                    </a:extLst>
                  </a:tr>
                  <a:tr h="365760">
                    <a:tc>
                      <a:txBody>
                        <a:bodyPr/>
                        <a:lstStyle/>
                        <a:p>
                          <a:endParaRPr lang="en-US"/>
                        </a:p>
                      </a:txBody>
                      <a:tcPr marL="45720" marR="45720">
                        <a:blipFill>
                          <a:blip r:embed="rId5"/>
                          <a:stretch>
                            <a:fillRect t="-203448" r="-208219" b="-200000"/>
                          </a:stretch>
                        </a:blipFill>
                      </a:tcPr>
                    </a:tc>
                    <a:tc>
                      <a:txBody>
                        <a:bodyPr/>
                        <a:lstStyle/>
                        <a:p>
                          <a:endParaRPr lang="en-US"/>
                        </a:p>
                      </a:txBody>
                      <a:tcPr marL="45720" marR="45720">
                        <a:blipFill>
                          <a:blip r:embed="rId5"/>
                          <a:stretch>
                            <a:fillRect l="-68224" t="-203448" r="-42056" b="-200000"/>
                          </a:stretch>
                        </a:blipFill>
                      </a:tcPr>
                    </a:tc>
                    <a:tc>
                      <a:txBody>
                        <a:bodyPr/>
                        <a:lstStyle/>
                        <a:p>
                          <a:endParaRPr lang="en-US"/>
                        </a:p>
                      </a:txBody>
                      <a:tcPr marL="45720" marR="45720">
                        <a:blipFill>
                          <a:blip r:embed="rId5"/>
                          <a:stretch>
                            <a:fillRect l="-400000" t="-203448" b="-200000"/>
                          </a:stretch>
                        </a:blipFill>
                      </a:tcPr>
                    </a:tc>
                    <a:extLst>
                      <a:ext uri="{0D108BD9-81ED-4DB2-BD59-A6C34878D82A}">
                        <a16:rowId xmlns:a16="http://schemas.microsoft.com/office/drawing/2014/main" val="10003"/>
                      </a:ext>
                    </a:extLst>
                  </a:tr>
                  <a:tr h="365760">
                    <a:tc>
                      <a:txBody>
                        <a:bodyPr/>
                        <a:lstStyle/>
                        <a:p>
                          <a:endParaRPr lang="en-US"/>
                        </a:p>
                      </a:txBody>
                      <a:tcPr marL="45720" marR="45720">
                        <a:blipFill>
                          <a:blip r:embed="rId5"/>
                          <a:stretch>
                            <a:fillRect t="-303448" r="-208219" b="-100000"/>
                          </a:stretch>
                        </a:blipFill>
                      </a:tcPr>
                    </a:tc>
                    <a:tc>
                      <a:txBody>
                        <a:bodyPr/>
                        <a:lstStyle/>
                        <a:p>
                          <a:endParaRPr lang="en-US"/>
                        </a:p>
                      </a:txBody>
                      <a:tcPr marL="45720" marR="45720">
                        <a:blipFill>
                          <a:blip r:embed="rId5"/>
                          <a:stretch>
                            <a:fillRect l="-68224" t="-303448" r="-42056" b="-100000"/>
                          </a:stretch>
                        </a:blipFill>
                      </a:tcPr>
                    </a:tc>
                    <a:tc>
                      <a:txBody>
                        <a:bodyPr/>
                        <a:lstStyle/>
                        <a:p>
                          <a:endParaRPr lang="en-US"/>
                        </a:p>
                      </a:txBody>
                      <a:tcPr marL="45720" marR="45720">
                        <a:blipFill>
                          <a:blip r:embed="rId5"/>
                          <a:stretch>
                            <a:fillRect l="-400000" t="-303448" b="-100000"/>
                          </a:stretch>
                        </a:blipFill>
                      </a:tcPr>
                    </a:tc>
                    <a:extLst>
                      <a:ext uri="{0D108BD9-81ED-4DB2-BD59-A6C34878D82A}">
                        <a16:rowId xmlns:a16="http://schemas.microsoft.com/office/drawing/2014/main" val="10005"/>
                      </a:ext>
                    </a:extLst>
                  </a:tr>
                  <a:tr h="365760">
                    <a:tc>
                      <a:txBody>
                        <a:bodyPr/>
                        <a:lstStyle/>
                        <a:p>
                          <a:endParaRPr lang="en-US"/>
                        </a:p>
                      </a:txBody>
                      <a:tcPr marL="45720" marR="45720">
                        <a:blipFill>
                          <a:blip r:embed="rId5"/>
                          <a:stretch>
                            <a:fillRect t="-403448" r="-208219"/>
                          </a:stretch>
                        </a:blipFill>
                      </a:tcPr>
                    </a:tc>
                    <a:tc>
                      <a:txBody>
                        <a:bodyPr/>
                        <a:lstStyle/>
                        <a:p>
                          <a:endParaRPr lang="en-US"/>
                        </a:p>
                      </a:txBody>
                      <a:tcPr marL="45720" marR="45720">
                        <a:blipFill>
                          <a:blip r:embed="rId5"/>
                          <a:stretch>
                            <a:fillRect l="-68224" t="-403448" r="-42056"/>
                          </a:stretch>
                        </a:blipFill>
                      </a:tcPr>
                    </a:tc>
                    <a:tc>
                      <a:txBody>
                        <a:bodyPr/>
                        <a:lstStyle/>
                        <a:p>
                          <a:endParaRPr lang="en-US"/>
                        </a:p>
                      </a:txBody>
                      <a:tcPr marL="45720" marR="45720">
                        <a:blipFill>
                          <a:blip r:embed="rId5"/>
                          <a:stretch>
                            <a:fillRect l="-400000" t="-403448"/>
                          </a:stretch>
                        </a:blipFill>
                      </a:tcPr>
                    </a:tc>
                    <a:extLst>
                      <a:ext uri="{0D108BD9-81ED-4DB2-BD59-A6C34878D82A}">
                        <a16:rowId xmlns:a16="http://schemas.microsoft.com/office/drawing/2014/main" val="10007"/>
                      </a:ext>
                    </a:extLst>
                  </a:tr>
                </a:tbl>
              </a:graphicData>
            </a:graphic>
          </p:graphicFrame>
        </mc:Fallback>
      </mc:AlternateContent>
      <mc:AlternateContent xmlns:mc="http://schemas.openxmlformats.org/markup-compatibility/2006" xmlns:a14="http://schemas.microsoft.com/office/drawing/2010/main">
        <mc:Choice Requires="a14">
          <p:graphicFrame>
            <p:nvGraphicFramePr>
              <p:cNvPr id="9" name="Table 8">
                <a:extLst>
                  <a:ext uri="{FF2B5EF4-FFF2-40B4-BE49-F238E27FC236}">
                    <a16:creationId xmlns:a16="http://schemas.microsoft.com/office/drawing/2014/main" id="{44C8CABC-F22F-A344-AB64-1FF1B949A3C4}"/>
                  </a:ext>
                </a:extLst>
              </p:cNvPr>
              <p:cNvGraphicFramePr>
                <a:graphicFrameLocks noGrp="1"/>
              </p:cNvGraphicFramePr>
              <p:nvPr/>
            </p:nvGraphicFramePr>
            <p:xfrm>
              <a:off x="5197191" y="3013558"/>
              <a:ext cx="2835465" cy="1828800"/>
            </p:xfrm>
            <a:graphic>
              <a:graphicData uri="http://schemas.openxmlformats.org/drawingml/2006/table">
                <a:tbl>
                  <a:tblPr firstRow="1" bandRow="1">
                    <a:tableStyleId>{793D81CF-94F2-401A-BA57-92F5A7B2D0C5}</a:tableStyleId>
                  </a:tblPr>
                  <a:tblGrid>
                    <a:gridCol w="917321">
                      <a:extLst>
                        <a:ext uri="{9D8B030D-6E8A-4147-A177-3AD203B41FA5}">
                          <a16:colId xmlns:a16="http://schemas.microsoft.com/office/drawing/2014/main" val="20001"/>
                        </a:ext>
                      </a:extLst>
                    </a:gridCol>
                    <a:gridCol w="1353629">
                      <a:extLst>
                        <a:ext uri="{9D8B030D-6E8A-4147-A177-3AD203B41FA5}">
                          <a16:colId xmlns:a16="http://schemas.microsoft.com/office/drawing/2014/main" val="20002"/>
                        </a:ext>
                      </a:extLst>
                    </a:gridCol>
                    <a:gridCol w="564515">
                      <a:extLst>
                        <a:ext uri="{9D8B030D-6E8A-4147-A177-3AD203B41FA5}">
                          <a16:colId xmlns:a16="http://schemas.microsoft.com/office/drawing/2014/main" val="20003"/>
                        </a:ext>
                      </a:extLst>
                    </a:gridCol>
                  </a:tblGrid>
                  <a:tr h="324000">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chemeClr val="bg1"/>
                                    </a:solidFill>
                                    <a:latin typeface="Cambria Math" panose="02040503050406030204" pitchFamily="18" charset="0"/>
                                  </a:rPr>
                                  <m:t>𝑆𝑖𝑐𝑘</m:t>
                                </m:r>
                                <m:d>
                                  <m:dPr>
                                    <m:ctrlPr>
                                      <a:rPr lang="de-DE" sz="1800" b="0" i="1" dirty="0" smtClean="0">
                                        <a:solidFill>
                                          <a:schemeClr val="bg1"/>
                                        </a:solidFill>
                                        <a:latin typeface="Cambria Math" panose="02040503050406030204" pitchFamily="18" charset="0"/>
                                      </a:rPr>
                                    </m:ctrlPr>
                                  </m:dPr>
                                  <m:e>
                                    <m:r>
                                      <a:rPr lang="de-DE" sz="1800" b="0" i="1" dirty="0" smtClean="0">
                                        <a:solidFill>
                                          <a:schemeClr val="bg1"/>
                                        </a:solidFill>
                                        <a:latin typeface="Cambria Math" panose="02040503050406030204" pitchFamily="18" charset="0"/>
                                      </a:rPr>
                                      <m:t>𝑋</m:t>
                                    </m:r>
                                  </m:e>
                                </m:d>
                              </m:oMath>
                            </m:oMathPara>
                          </a14:m>
                          <a:endParaRPr lang="en-US" sz="1800" b="0" dirty="0">
                            <a:solidFill>
                              <a:schemeClr val="bg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𝑇𝑟𝑒𝑎𝑡</m:t>
                                </m:r>
                                <m:d>
                                  <m:dPr>
                                    <m:ctrlPr>
                                      <a:rPr lang="de-DE" sz="1800" b="0" i="1" smtClean="0">
                                        <a:latin typeface="Cambria Math" panose="02040503050406030204" pitchFamily="18" charset="0"/>
                                      </a:rPr>
                                    </m:ctrlPr>
                                  </m:dPr>
                                  <m:e>
                                    <m:r>
                                      <a:rPr lang="de-DE" sz="1800" b="0" i="1" smtClean="0">
                                        <a:latin typeface="Cambria Math" panose="02040503050406030204" pitchFamily="18" charset="0"/>
                                      </a:rPr>
                                      <m:t>𝑋</m:t>
                                    </m:r>
                                    <m:r>
                                      <a:rPr lang="de-DE" sz="1800" b="0" i="1" smtClean="0">
                                        <a:latin typeface="Cambria Math" panose="02040503050406030204" pitchFamily="18" charset="0"/>
                                      </a:rPr>
                                      <m:t>,</m:t>
                                    </m:r>
                                    <m:r>
                                      <a:rPr lang="de-DE" sz="1800" b="0" i="1" smtClean="0">
                                        <a:latin typeface="Cambria Math" panose="02040503050406030204" pitchFamily="18" charset="0"/>
                                      </a:rPr>
                                      <m:t>𝑀</m:t>
                                    </m:r>
                                  </m:e>
                                </m:d>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en-US" sz="1800" b="0" i="1" dirty="0" smtClean="0">
                                    <a:latin typeface="Cambria Math" panose="02040503050406030204" pitchFamily="18" charset="0"/>
                                    <a:ea typeface="Cambria Math" panose="02040503050406030204" pitchFamily="18" charset="0"/>
                                  </a:rPr>
                                  <m:t>𝜙</m:t>
                                </m:r>
                              </m:oMath>
                            </m:oMathPara>
                          </a14:m>
                          <a:endParaRPr lang="en-US" sz="1800" dirty="0"/>
                        </a:p>
                      </a:txBody>
                      <a:tcPr marL="45720" marR="45720"/>
                    </a:tc>
                    <a:extLst>
                      <a:ext uri="{0D108BD9-81ED-4DB2-BD59-A6C34878D82A}">
                        <a16:rowId xmlns:a16="http://schemas.microsoft.com/office/drawing/2014/main" val="3479286668"/>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solidFill>
                                    <a:latin typeface="Cambria Math" panose="02040503050406030204" pitchFamily="18" charset="0"/>
                                  </a:rPr>
                                  <m:t>𝑓𝑎𝑙𝑠𝑒</m:t>
                                </m:r>
                              </m:oMath>
                            </m:oMathPara>
                          </a14:m>
                          <a:endParaRPr lang="en-US" sz="1800" dirty="0">
                            <a:solidFill>
                              <a:schemeClr val="tx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i="1" smtClean="0">
                                    <a:solidFill>
                                      <a:schemeClr val="accent1"/>
                                    </a:solidFill>
                                    <a:latin typeface="Cambria Math" panose="02040503050406030204" pitchFamily="18" charset="0"/>
                                  </a:rPr>
                                  <m:t>1</m:t>
                                </m:r>
                                <m:r>
                                  <a:rPr lang="de-DE" i="1">
                                    <a:latin typeface="Cambria Math" panose="02040503050406030204" pitchFamily="18" charset="0"/>
                                    <a:ea typeface="Cambria Math" panose="02040503050406030204" pitchFamily="18" charset="0"/>
                                  </a:rPr>
                                  <m:t>∙</m:t>
                                </m:r>
                                <m:r>
                                  <a:rPr lang="de-DE" i="1" smtClean="0">
                                    <a:solidFill>
                                      <a:srgbClr val="FFC000"/>
                                    </a:solidFill>
                                    <a:latin typeface="Cambria Math" panose="02040503050406030204" pitchFamily="18" charset="0"/>
                                    <a:ea typeface="Cambria Math" panose="02040503050406030204" pitchFamily="18" charset="0"/>
                                  </a:rPr>
                                  <m:t>5</m:t>
                                </m:r>
                              </m:oMath>
                            </m:oMathPara>
                          </a14:m>
                          <a:endParaRPr lang="en-GB" dirty="0"/>
                        </a:p>
                      </a:txBody>
                      <a:tcPr marL="45720" marR="45720"/>
                    </a:tc>
                    <a:extLst>
                      <a:ext uri="{0D108BD9-81ED-4DB2-BD59-A6C34878D82A}">
                        <a16:rowId xmlns:a16="http://schemas.microsoft.com/office/drawing/2014/main" val="10000"/>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solidFill>
                                    <a:latin typeface="Cambria Math" panose="02040503050406030204" pitchFamily="18" charset="0"/>
                                  </a:rPr>
                                  <m:t>𝑓𝑎𝑙𝑠𝑒</m:t>
                                </m:r>
                              </m:oMath>
                            </m:oMathPara>
                          </a14:m>
                          <a:endParaRPr lang="en-US" sz="1800" dirty="0">
                            <a:solidFill>
                              <a:schemeClr val="tx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i="1" smtClean="0">
                                    <a:solidFill>
                                      <a:schemeClr val="accent1"/>
                                    </a:solidFill>
                                    <a:latin typeface="Cambria Math" panose="02040503050406030204" pitchFamily="18" charset="0"/>
                                  </a:rPr>
                                  <m:t>1</m:t>
                                </m:r>
                                <m:r>
                                  <a:rPr lang="de-DE" i="1">
                                    <a:latin typeface="Cambria Math" panose="02040503050406030204" pitchFamily="18" charset="0"/>
                                    <a:ea typeface="Cambria Math" panose="02040503050406030204" pitchFamily="18" charset="0"/>
                                  </a:rPr>
                                  <m:t>∙</m:t>
                                </m:r>
                                <m:r>
                                  <a:rPr lang="de-DE" b="0" i="1" smtClean="0">
                                    <a:solidFill>
                                      <a:srgbClr val="FFC000"/>
                                    </a:solidFill>
                                    <a:latin typeface="Cambria Math" panose="02040503050406030204" pitchFamily="18" charset="0"/>
                                    <a:ea typeface="Cambria Math" panose="02040503050406030204" pitchFamily="18" charset="0"/>
                                  </a:rPr>
                                  <m:t>6</m:t>
                                </m:r>
                              </m:oMath>
                            </m:oMathPara>
                          </a14:m>
                          <a:endParaRPr lang="en-GB" dirty="0"/>
                        </a:p>
                      </a:txBody>
                      <a:tcPr marL="45720" marR="45720"/>
                    </a:tc>
                    <a:extLst>
                      <a:ext uri="{0D108BD9-81ED-4DB2-BD59-A6C34878D82A}">
                        <a16:rowId xmlns:a16="http://schemas.microsoft.com/office/drawing/2014/main" val="2297098811"/>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solidFill>
                                    <a:latin typeface="Cambria Math" panose="02040503050406030204" pitchFamily="18" charset="0"/>
                                  </a:rPr>
                                  <m:t>𝑡𝑟𝑢𝑒</m:t>
                                </m:r>
                              </m:oMath>
                            </m:oMathPara>
                          </a14:m>
                          <a:endParaRPr lang="en-US" sz="1800" dirty="0">
                            <a:solidFill>
                              <a:schemeClr val="tx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b="0" i="1" smtClean="0">
                                    <a:solidFill>
                                      <a:schemeClr val="accent1"/>
                                    </a:solidFill>
                                    <a:latin typeface="Cambria Math" panose="02040503050406030204" pitchFamily="18" charset="0"/>
                                  </a:rPr>
                                  <m:t>2</m:t>
                                </m:r>
                                <m:r>
                                  <a:rPr lang="de-DE" i="1">
                                    <a:latin typeface="Cambria Math" panose="02040503050406030204" pitchFamily="18" charset="0"/>
                                    <a:ea typeface="Cambria Math" panose="02040503050406030204" pitchFamily="18" charset="0"/>
                                  </a:rPr>
                                  <m:t>∙</m:t>
                                </m:r>
                                <m:r>
                                  <a:rPr lang="de-DE" b="0" i="1" smtClean="0">
                                    <a:solidFill>
                                      <a:srgbClr val="FFC000"/>
                                    </a:solidFill>
                                    <a:latin typeface="Cambria Math" panose="02040503050406030204" pitchFamily="18" charset="0"/>
                                    <a:ea typeface="Cambria Math" panose="02040503050406030204" pitchFamily="18" charset="0"/>
                                  </a:rPr>
                                  <m:t>7</m:t>
                                </m:r>
                              </m:oMath>
                            </m:oMathPara>
                          </a14:m>
                          <a:endParaRPr lang="en-GB" dirty="0"/>
                        </a:p>
                      </a:txBody>
                      <a:tcPr marL="45720" marR="45720"/>
                    </a:tc>
                    <a:extLst>
                      <a:ext uri="{0D108BD9-81ED-4DB2-BD59-A6C34878D82A}">
                        <a16:rowId xmlns:a16="http://schemas.microsoft.com/office/drawing/2014/main" val="1512894205"/>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solidFill>
                                    <a:latin typeface="Cambria Math" panose="02040503050406030204" pitchFamily="18" charset="0"/>
                                  </a:rPr>
                                  <m:t>𝑡𝑟𝑢𝑒</m:t>
                                </m:r>
                              </m:oMath>
                            </m:oMathPara>
                          </a14:m>
                          <a:endParaRPr lang="en-US" sz="1800" dirty="0">
                            <a:solidFill>
                              <a:schemeClr val="tx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b="0" i="1" smtClean="0">
                                    <a:solidFill>
                                      <a:schemeClr val="accent1"/>
                                    </a:solidFill>
                                    <a:latin typeface="Cambria Math" panose="02040503050406030204" pitchFamily="18" charset="0"/>
                                  </a:rPr>
                                  <m:t>2</m:t>
                                </m:r>
                                <m:r>
                                  <a:rPr lang="de-DE" i="1">
                                    <a:latin typeface="Cambria Math" panose="02040503050406030204" pitchFamily="18" charset="0"/>
                                    <a:ea typeface="Cambria Math" panose="02040503050406030204" pitchFamily="18" charset="0"/>
                                  </a:rPr>
                                  <m:t>∙</m:t>
                                </m:r>
                                <m:r>
                                  <a:rPr lang="de-DE" b="0" i="1" smtClean="0">
                                    <a:solidFill>
                                      <a:srgbClr val="FFC000"/>
                                    </a:solidFill>
                                    <a:latin typeface="Cambria Math" panose="02040503050406030204" pitchFamily="18" charset="0"/>
                                    <a:ea typeface="Cambria Math" panose="02040503050406030204" pitchFamily="18" charset="0"/>
                                  </a:rPr>
                                  <m:t>8</m:t>
                                </m:r>
                              </m:oMath>
                            </m:oMathPara>
                          </a14:m>
                          <a:endParaRPr lang="en-GB" dirty="0"/>
                        </a:p>
                      </a:txBody>
                      <a:tcPr marL="45720" marR="45720"/>
                    </a:tc>
                    <a:extLst>
                      <a:ext uri="{0D108BD9-81ED-4DB2-BD59-A6C34878D82A}">
                        <a16:rowId xmlns:a16="http://schemas.microsoft.com/office/drawing/2014/main" val="1446757828"/>
                      </a:ext>
                    </a:extLst>
                  </a:tr>
                </a:tbl>
              </a:graphicData>
            </a:graphic>
          </p:graphicFrame>
        </mc:Choice>
        <mc:Fallback xmlns="">
          <p:graphicFrame>
            <p:nvGraphicFramePr>
              <p:cNvPr id="9" name="Table 8">
                <a:extLst>
                  <a:ext uri="{FF2B5EF4-FFF2-40B4-BE49-F238E27FC236}">
                    <a16:creationId xmlns:a16="http://schemas.microsoft.com/office/drawing/2014/main" id="{44C8CABC-F22F-A344-AB64-1FF1B949A3C4}"/>
                  </a:ext>
                </a:extLst>
              </p:cNvPr>
              <p:cNvGraphicFramePr>
                <a:graphicFrameLocks noGrp="1"/>
              </p:cNvGraphicFramePr>
              <p:nvPr>
                <p:extLst>
                  <p:ext uri="{D42A27DB-BD31-4B8C-83A1-F6EECF244321}">
                    <p14:modId xmlns:p14="http://schemas.microsoft.com/office/powerpoint/2010/main" val="1527407313"/>
                  </p:ext>
                </p:extLst>
              </p:nvPr>
            </p:nvGraphicFramePr>
            <p:xfrm>
              <a:off x="5197191" y="3013558"/>
              <a:ext cx="2835465" cy="1828800"/>
            </p:xfrm>
            <a:graphic>
              <a:graphicData uri="http://schemas.openxmlformats.org/drawingml/2006/table">
                <a:tbl>
                  <a:tblPr firstRow="1" bandRow="1">
                    <a:tableStyleId>{793D81CF-94F2-401A-BA57-92F5A7B2D0C5}</a:tableStyleId>
                  </a:tblPr>
                  <a:tblGrid>
                    <a:gridCol w="917321">
                      <a:extLst>
                        <a:ext uri="{9D8B030D-6E8A-4147-A177-3AD203B41FA5}">
                          <a16:colId xmlns:a16="http://schemas.microsoft.com/office/drawing/2014/main" val="20001"/>
                        </a:ext>
                      </a:extLst>
                    </a:gridCol>
                    <a:gridCol w="1353629">
                      <a:extLst>
                        <a:ext uri="{9D8B030D-6E8A-4147-A177-3AD203B41FA5}">
                          <a16:colId xmlns:a16="http://schemas.microsoft.com/office/drawing/2014/main" val="20002"/>
                        </a:ext>
                      </a:extLst>
                    </a:gridCol>
                    <a:gridCol w="564515">
                      <a:extLst>
                        <a:ext uri="{9D8B030D-6E8A-4147-A177-3AD203B41FA5}">
                          <a16:colId xmlns:a16="http://schemas.microsoft.com/office/drawing/2014/main" val="20003"/>
                        </a:ext>
                      </a:extLst>
                    </a:gridCol>
                  </a:tblGrid>
                  <a:tr h="365760">
                    <a:tc>
                      <a:txBody>
                        <a:bodyPr/>
                        <a:lstStyle/>
                        <a:p>
                          <a:endParaRPr lang="en-US"/>
                        </a:p>
                      </a:txBody>
                      <a:tcPr marL="45720" marR="45720">
                        <a:blipFill>
                          <a:blip r:embed="rId6"/>
                          <a:stretch>
                            <a:fillRect l="-1389" t="-3448" r="-211111" b="-400000"/>
                          </a:stretch>
                        </a:blipFill>
                      </a:tcPr>
                    </a:tc>
                    <a:tc>
                      <a:txBody>
                        <a:bodyPr/>
                        <a:lstStyle/>
                        <a:p>
                          <a:endParaRPr lang="en-US"/>
                        </a:p>
                      </a:txBody>
                      <a:tcPr marL="45720" marR="45720">
                        <a:blipFill>
                          <a:blip r:embed="rId6"/>
                          <a:stretch>
                            <a:fillRect l="-68224" t="-3448" r="-42056" b="-400000"/>
                          </a:stretch>
                        </a:blipFill>
                      </a:tcPr>
                    </a:tc>
                    <a:tc>
                      <a:txBody>
                        <a:bodyPr/>
                        <a:lstStyle/>
                        <a:p>
                          <a:endParaRPr lang="en-US"/>
                        </a:p>
                      </a:txBody>
                      <a:tcPr marL="45720" marR="45720">
                        <a:blipFill>
                          <a:blip r:embed="rId6"/>
                          <a:stretch>
                            <a:fillRect l="-400000" t="-3448" b="-400000"/>
                          </a:stretch>
                        </a:blipFill>
                      </a:tcPr>
                    </a:tc>
                    <a:extLst>
                      <a:ext uri="{0D108BD9-81ED-4DB2-BD59-A6C34878D82A}">
                        <a16:rowId xmlns:a16="http://schemas.microsoft.com/office/drawing/2014/main" val="3479286668"/>
                      </a:ext>
                    </a:extLst>
                  </a:tr>
                  <a:tr h="365760">
                    <a:tc>
                      <a:txBody>
                        <a:bodyPr/>
                        <a:lstStyle/>
                        <a:p>
                          <a:endParaRPr lang="en-US"/>
                        </a:p>
                      </a:txBody>
                      <a:tcPr marL="45720" marR="45720">
                        <a:blipFill>
                          <a:blip r:embed="rId6"/>
                          <a:stretch>
                            <a:fillRect l="-1389" t="-103448" r="-211111" b="-300000"/>
                          </a:stretch>
                        </a:blipFill>
                      </a:tcPr>
                    </a:tc>
                    <a:tc>
                      <a:txBody>
                        <a:bodyPr/>
                        <a:lstStyle/>
                        <a:p>
                          <a:endParaRPr lang="en-US"/>
                        </a:p>
                      </a:txBody>
                      <a:tcPr marL="45720" marR="45720">
                        <a:blipFill>
                          <a:blip r:embed="rId6"/>
                          <a:stretch>
                            <a:fillRect l="-68224" t="-103448" r="-42056" b="-300000"/>
                          </a:stretch>
                        </a:blipFill>
                      </a:tcPr>
                    </a:tc>
                    <a:tc>
                      <a:txBody>
                        <a:bodyPr/>
                        <a:lstStyle/>
                        <a:p>
                          <a:endParaRPr lang="en-US"/>
                        </a:p>
                      </a:txBody>
                      <a:tcPr marL="45720" marR="45720">
                        <a:blipFill>
                          <a:blip r:embed="rId6"/>
                          <a:stretch>
                            <a:fillRect l="-400000" t="-103448" b="-300000"/>
                          </a:stretch>
                        </a:blipFill>
                      </a:tcPr>
                    </a:tc>
                    <a:extLst>
                      <a:ext uri="{0D108BD9-81ED-4DB2-BD59-A6C34878D82A}">
                        <a16:rowId xmlns:a16="http://schemas.microsoft.com/office/drawing/2014/main" val="10000"/>
                      </a:ext>
                    </a:extLst>
                  </a:tr>
                  <a:tr h="365760">
                    <a:tc>
                      <a:txBody>
                        <a:bodyPr/>
                        <a:lstStyle/>
                        <a:p>
                          <a:endParaRPr lang="en-US"/>
                        </a:p>
                      </a:txBody>
                      <a:tcPr marL="45720" marR="45720">
                        <a:blipFill>
                          <a:blip r:embed="rId6"/>
                          <a:stretch>
                            <a:fillRect l="-1389" t="-203448" r="-211111" b="-200000"/>
                          </a:stretch>
                        </a:blipFill>
                      </a:tcPr>
                    </a:tc>
                    <a:tc>
                      <a:txBody>
                        <a:bodyPr/>
                        <a:lstStyle/>
                        <a:p>
                          <a:endParaRPr lang="en-US"/>
                        </a:p>
                      </a:txBody>
                      <a:tcPr marL="45720" marR="45720">
                        <a:blipFill>
                          <a:blip r:embed="rId6"/>
                          <a:stretch>
                            <a:fillRect l="-68224" t="-203448" r="-42056" b="-200000"/>
                          </a:stretch>
                        </a:blipFill>
                      </a:tcPr>
                    </a:tc>
                    <a:tc>
                      <a:txBody>
                        <a:bodyPr/>
                        <a:lstStyle/>
                        <a:p>
                          <a:endParaRPr lang="en-US"/>
                        </a:p>
                      </a:txBody>
                      <a:tcPr marL="45720" marR="45720">
                        <a:blipFill>
                          <a:blip r:embed="rId6"/>
                          <a:stretch>
                            <a:fillRect l="-400000" t="-203448" b="-200000"/>
                          </a:stretch>
                        </a:blipFill>
                      </a:tcPr>
                    </a:tc>
                    <a:extLst>
                      <a:ext uri="{0D108BD9-81ED-4DB2-BD59-A6C34878D82A}">
                        <a16:rowId xmlns:a16="http://schemas.microsoft.com/office/drawing/2014/main" val="2297098811"/>
                      </a:ext>
                    </a:extLst>
                  </a:tr>
                  <a:tr h="365760">
                    <a:tc>
                      <a:txBody>
                        <a:bodyPr/>
                        <a:lstStyle/>
                        <a:p>
                          <a:endParaRPr lang="en-US"/>
                        </a:p>
                      </a:txBody>
                      <a:tcPr marL="45720" marR="45720">
                        <a:blipFill>
                          <a:blip r:embed="rId6"/>
                          <a:stretch>
                            <a:fillRect l="-1389" t="-303448" r="-211111" b="-100000"/>
                          </a:stretch>
                        </a:blipFill>
                      </a:tcPr>
                    </a:tc>
                    <a:tc>
                      <a:txBody>
                        <a:bodyPr/>
                        <a:lstStyle/>
                        <a:p>
                          <a:endParaRPr lang="en-US"/>
                        </a:p>
                      </a:txBody>
                      <a:tcPr marL="45720" marR="45720">
                        <a:blipFill>
                          <a:blip r:embed="rId6"/>
                          <a:stretch>
                            <a:fillRect l="-68224" t="-303448" r="-42056" b="-100000"/>
                          </a:stretch>
                        </a:blipFill>
                      </a:tcPr>
                    </a:tc>
                    <a:tc>
                      <a:txBody>
                        <a:bodyPr/>
                        <a:lstStyle/>
                        <a:p>
                          <a:endParaRPr lang="en-US"/>
                        </a:p>
                      </a:txBody>
                      <a:tcPr marL="45720" marR="45720">
                        <a:blipFill>
                          <a:blip r:embed="rId6"/>
                          <a:stretch>
                            <a:fillRect l="-400000" t="-303448" b="-100000"/>
                          </a:stretch>
                        </a:blipFill>
                      </a:tcPr>
                    </a:tc>
                    <a:extLst>
                      <a:ext uri="{0D108BD9-81ED-4DB2-BD59-A6C34878D82A}">
                        <a16:rowId xmlns:a16="http://schemas.microsoft.com/office/drawing/2014/main" val="1512894205"/>
                      </a:ext>
                    </a:extLst>
                  </a:tr>
                  <a:tr h="365760">
                    <a:tc>
                      <a:txBody>
                        <a:bodyPr/>
                        <a:lstStyle/>
                        <a:p>
                          <a:endParaRPr lang="en-US"/>
                        </a:p>
                      </a:txBody>
                      <a:tcPr marL="45720" marR="45720">
                        <a:blipFill>
                          <a:blip r:embed="rId6"/>
                          <a:stretch>
                            <a:fillRect l="-1389" t="-403448" r="-211111"/>
                          </a:stretch>
                        </a:blipFill>
                      </a:tcPr>
                    </a:tc>
                    <a:tc>
                      <a:txBody>
                        <a:bodyPr/>
                        <a:lstStyle/>
                        <a:p>
                          <a:endParaRPr lang="en-US"/>
                        </a:p>
                      </a:txBody>
                      <a:tcPr marL="45720" marR="45720">
                        <a:blipFill>
                          <a:blip r:embed="rId6"/>
                          <a:stretch>
                            <a:fillRect l="-68224" t="-403448" r="-42056"/>
                          </a:stretch>
                        </a:blipFill>
                      </a:tcPr>
                    </a:tc>
                    <a:tc>
                      <a:txBody>
                        <a:bodyPr/>
                        <a:lstStyle/>
                        <a:p>
                          <a:endParaRPr lang="en-US"/>
                        </a:p>
                      </a:txBody>
                      <a:tcPr marL="45720" marR="45720">
                        <a:blipFill>
                          <a:blip r:embed="rId6"/>
                          <a:stretch>
                            <a:fillRect l="-400000" t="-403448"/>
                          </a:stretch>
                        </a:blipFill>
                      </a:tcPr>
                    </a:tc>
                    <a:extLst>
                      <a:ext uri="{0D108BD9-81ED-4DB2-BD59-A6C34878D82A}">
                        <a16:rowId xmlns:a16="http://schemas.microsoft.com/office/drawing/2014/main" val="1446757828"/>
                      </a:ext>
                    </a:extLst>
                  </a:tr>
                </a:tbl>
              </a:graphicData>
            </a:graphic>
          </p:graphicFrame>
        </mc:Fallback>
      </mc:AlternateContent>
      <p:sp>
        <p:nvSpPr>
          <p:cNvPr id="10" name="Rectangle 9">
            <a:extLst>
              <a:ext uri="{FF2B5EF4-FFF2-40B4-BE49-F238E27FC236}">
                <a16:creationId xmlns:a16="http://schemas.microsoft.com/office/drawing/2014/main" id="{1D56AF9E-4FD9-AD43-8E35-E5FA6FFA6AA1}"/>
              </a:ext>
            </a:extLst>
          </p:cNvPr>
          <p:cNvSpPr/>
          <p:nvPr/>
        </p:nvSpPr>
        <p:spPr>
          <a:xfrm>
            <a:off x="5082278" y="3324233"/>
            <a:ext cx="3024564" cy="445700"/>
          </a:xfrm>
          <a:prstGeom prst="rect">
            <a:avLst/>
          </a:prstGeom>
          <a:noFill/>
          <a:ln w="38100">
            <a:solidFill>
              <a:srgbClr val="FFC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 name="Group 10">
            <a:extLst>
              <a:ext uri="{FF2B5EF4-FFF2-40B4-BE49-F238E27FC236}">
                <a16:creationId xmlns:a16="http://schemas.microsoft.com/office/drawing/2014/main" id="{162A8D5A-5CBC-974A-ADCF-1B297EB9FA3F}"/>
              </a:ext>
            </a:extLst>
          </p:cNvPr>
          <p:cNvGrpSpPr/>
          <p:nvPr/>
        </p:nvGrpSpPr>
        <p:grpSpPr>
          <a:xfrm flipH="1">
            <a:off x="8106842" y="2877822"/>
            <a:ext cx="883017" cy="1744904"/>
            <a:chOff x="3535090" y="3053062"/>
            <a:chExt cx="883017" cy="1744904"/>
          </a:xfrm>
        </p:grpSpPr>
        <p:cxnSp>
          <p:nvCxnSpPr>
            <p:cNvPr id="12" name="Straight Connector 11">
              <a:extLst>
                <a:ext uri="{FF2B5EF4-FFF2-40B4-BE49-F238E27FC236}">
                  <a16:creationId xmlns:a16="http://schemas.microsoft.com/office/drawing/2014/main" id="{624B89ED-6868-2546-905A-25110E9FEA1E}"/>
                </a:ext>
              </a:extLst>
            </p:cNvPr>
            <p:cNvCxnSpPr>
              <a:cxnSpLocks/>
              <a:endCxn id="14" idx="1"/>
            </p:cNvCxnSpPr>
            <p:nvPr/>
          </p:nvCxnSpPr>
          <p:spPr>
            <a:xfrm>
              <a:off x="3535090" y="3053062"/>
              <a:ext cx="579729" cy="66540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C958279-3DD3-924A-AC9F-4C3E0F4E8A9C}"/>
                </a:ext>
              </a:extLst>
            </p:cNvPr>
            <p:cNvCxnSpPr>
              <a:cxnSpLocks/>
              <a:endCxn id="14" idx="1"/>
            </p:cNvCxnSpPr>
            <p:nvPr/>
          </p:nvCxnSpPr>
          <p:spPr>
            <a:xfrm flipV="1">
              <a:off x="3535090" y="3718467"/>
              <a:ext cx="579729" cy="1079499"/>
            </a:xfrm>
            <a:prstGeom prst="line">
              <a:avLst/>
            </a:prstGeom>
            <a:ln w="38100">
              <a:solidFill>
                <a:srgbClr val="FFC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E51582A3-95FB-2942-993C-90D3DB5BD9F7}"/>
                    </a:ext>
                  </a:extLst>
                </p:cNvPr>
                <p:cNvSpPr txBox="1"/>
                <p:nvPr/>
              </p:nvSpPr>
              <p:spPr>
                <a:xfrm>
                  <a:off x="4114819" y="3533801"/>
                  <a:ext cx="303288" cy="369332"/>
                </a:xfrm>
                <a:prstGeom prst="rect">
                  <a:avLst/>
                </a:prstGeom>
                <a:noFill/>
                <a:ln>
                  <a:noFill/>
                </a:ln>
              </p:spPr>
              <p:txBody>
                <a:bodyPr wrap="none" rtlCol="0">
                  <a:spAutoFit/>
                </a:bodyPr>
                <a:lstStyle/>
                <a:p>
                  <a:pPr/>
                  <a14:m>
                    <m:oMathPara xmlns:m="http://schemas.openxmlformats.org/officeDocument/2006/math">
                      <m:oMathParaPr>
                        <m:jc m:val="centerGroup"/>
                      </m:oMathParaPr>
                      <m:oMath xmlns:m="http://schemas.openxmlformats.org/officeDocument/2006/math">
                        <m:r>
                          <a:rPr lang="en-GB" b="1" i="1" dirty="0">
                            <a:latin typeface="Cambria Math" panose="02040503050406030204" pitchFamily="18" charset="0"/>
                            <a:ea typeface="Cambria Math" panose="02040503050406030204" pitchFamily="18" charset="0"/>
                          </a:rPr>
                          <m:t>∙</m:t>
                        </m:r>
                      </m:oMath>
                    </m:oMathPara>
                  </a14:m>
                  <a:endParaRPr lang="en-GB" b="1" dirty="0"/>
                </a:p>
              </p:txBody>
            </p:sp>
          </mc:Choice>
          <mc:Fallback xmlns="">
            <p:sp>
              <p:nvSpPr>
                <p:cNvPr id="14" name="TextBox 13">
                  <a:extLst>
                    <a:ext uri="{FF2B5EF4-FFF2-40B4-BE49-F238E27FC236}">
                      <a16:creationId xmlns:a16="http://schemas.microsoft.com/office/drawing/2014/main" id="{E51582A3-95FB-2942-993C-90D3DB5BD9F7}"/>
                    </a:ext>
                  </a:extLst>
                </p:cNvPr>
                <p:cNvSpPr txBox="1">
                  <a:spLocks noRot="1" noChangeAspect="1" noMove="1" noResize="1" noEditPoints="1" noAdjustHandles="1" noChangeArrowheads="1" noChangeShapeType="1" noTextEdit="1"/>
                </p:cNvSpPr>
                <p:nvPr/>
              </p:nvSpPr>
              <p:spPr>
                <a:xfrm>
                  <a:off x="4114819" y="3533801"/>
                  <a:ext cx="303288" cy="369332"/>
                </a:xfrm>
                <a:prstGeom prst="rect">
                  <a:avLst/>
                </a:prstGeom>
                <a:blipFill>
                  <a:blip r:embed="rId7"/>
                  <a:stretch>
                    <a:fillRect/>
                  </a:stretch>
                </a:blipFill>
                <a:ln>
                  <a:noFill/>
                </a:ln>
              </p:spPr>
              <p:txBody>
                <a:bodyPr/>
                <a:lstStyle/>
                <a:p>
                  <a:r>
                    <a:rPr lang="en-GB">
                      <a:noFill/>
                    </a:rPr>
                    <a:t> </a:t>
                  </a:r>
                </a:p>
              </p:txBody>
            </p:sp>
          </mc:Fallback>
        </mc:AlternateContent>
      </p:grpSp>
      <p:sp>
        <p:nvSpPr>
          <p:cNvPr id="15" name="Rectangle 14">
            <a:extLst>
              <a:ext uri="{FF2B5EF4-FFF2-40B4-BE49-F238E27FC236}">
                <a16:creationId xmlns:a16="http://schemas.microsoft.com/office/drawing/2014/main" id="{FFC2F1E1-0735-8744-AB47-DCB961DD4294}"/>
              </a:ext>
            </a:extLst>
          </p:cNvPr>
          <p:cNvSpPr/>
          <p:nvPr/>
        </p:nvSpPr>
        <p:spPr>
          <a:xfrm>
            <a:off x="8840180" y="2679245"/>
            <a:ext cx="1770602" cy="445700"/>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707D7633-4C0E-8346-A869-C6B65DCB3CC1}"/>
              </a:ext>
            </a:extLst>
          </p:cNvPr>
          <p:cNvSpPr/>
          <p:nvPr/>
        </p:nvSpPr>
        <p:spPr>
          <a:xfrm>
            <a:off x="8840564" y="4410067"/>
            <a:ext cx="3075934" cy="445700"/>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7" name="Rectangle 16">
                <a:extLst>
                  <a:ext uri="{FF2B5EF4-FFF2-40B4-BE49-F238E27FC236}">
                    <a16:creationId xmlns:a16="http://schemas.microsoft.com/office/drawing/2014/main" id="{E87B478D-5FAC-DE47-B068-D3A3D1C75BC1}"/>
                  </a:ext>
                </a:extLst>
              </p:cNvPr>
              <p:cNvSpPr/>
              <p:nvPr/>
            </p:nvSpPr>
            <p:spPr>
              <a:xfrm>
                <a:off x="7303223" y="2573377"/>
                <a:ext cx="980653" cy="38888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𝜋</m:t>
                          </m:r>
                        </m:e>
                        <m:sub>
                          <m:r>
                            <a:rPr lang="de-DE" i="1">
                              <a:latin typeface="Cambria Math" panose="02040503050406030204" pitchFamily="18" charset="0"/>
                              <a:ea typeface="Cambria Math" panose="02040503050406030204" pitchFamily="18" charset="0"/>
                            </a:rPr>
                            <m:t>𝑆𝑖𝑐𝑘</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sub>
                      </m:sSub>
                    </m:oMath>
                  </m:oMathPara>
                </a14:m>
                <a:endParaRPr lang="en-GB" dirty="0"/>
              </a:p>
            </p:txBody>
          </p:sp>
        </mc:Choice>
        <mc:Fallback xmlns="">
          <p:sp>
            <p:nvSpPr>
              <p:cNvPr id="17" name="Rectangle 16">
                <a:extLst>
                  <a:ext uri="{FF2B5EF4-FFF2-40B4-BE49-F238E27FC236}">
                    <a16:creationId xmlns:a16="http://schemas.microsoft.com/office/drawing/2014/main" id="{E87B478D-5FAC-DE47-B068-D3A3D1C75BC1}"/>
                  </a:ext>
                </a:extLst>
              </p:cNvPr>
              <p:cNvSpPr>
                <a:spLocks noRot="1" noChangeAspect="1" noMove="1" noResize="1" noEditPoints="1" noAdjustHandles="1" noChangeArrowheads="1" noChangeShapeType="1" noTextEdit="1"/>
              </p:cNvSpPr>
              <p:nvPr/>
            </p:nvSpPr>
            <p:spPr>
              <a:xfrm>
                <a:off x="7303223" y="2573377"/>
                <a:ext cx="980653" cy="388889"/>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Rectangle 17">
                <a:extLst>
                  <a:ext uri="{FF2B5EF4-FFF2-40B4-BE49-F238E27FC236}">
                    <a16:creationId xmlns:a16="http://schemas.microsoft.com/office/drawing/2014/main" id="{24141571-2D23-F14E-90F1-98B27EB47801}"/>
                  </a:ext>
                </a:extLst>
              </p:cNvPr>
              <p:cNvSpPr/>
              <p:nvPr/>
            </p:nvSpPr>
            <p:spPr>
              <a:xfrm>
                <a:off x="7058689" y="4743955"/>
                <a:ext cx="1931170" cy="38888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𝜋</m:t>
                          </m:r>
                        </m:e>
                        <m:sub>
                          <m:r>
                            <a:rPr lang="de-DE" i="1">
                              <a:latin typeface="Cambria Math" panose="02040503050406030204" pitchFamily="18" charset="0"/>
                              <a:ea typeface="Cambria Math" panose="02040503050406030204" pitchFamily="18" charset="0"/>
                            </a:rPr>
                            <m:t>𝑆𝑖𝑐𝑘</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𝑇𝑟𝑒𝑎𝑡</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𝑀</m:t>
                              </m:r>
                            </m:e>
                          </m:d>
                        </m:sub>
                      </m:sSub>
                    </m:oMath>
                  </m:oMathPara>
                </a14:m>
                <a:endParaRPr lang="en-GB" dirty="0"/>
              </a:p>
            </p:txBody>
          </p:sp>
        </mc:Choice>
        <mc:Fallback xmlns="">
          <p:sp>
            <p:nvSpPr>
              <p:cNvPr id="18" name="Rectangle 17">
                <a:extLst>
                  <a:ext uri="{FF2B5EF4-FFF2-40B4-BE49-F238E27FC236}">
                    <a16:creationId xmlns:a16="http://schemas.microsoft.com/office/drawing/2014/main" id="{24141571-2D23-F14E-90F1-98B27EB47801}"/>
                  </a:ext>
                </a:extLst>
              </p:cNvPr>
              <p:cNvSpPr>
                <a:spLocks noRot="1" noChangeAspect="1" noMove="1" noResize="1" noEditPoints="1" noAdjustHandles="1" noChangeArrowheads="1" noChangeShapeType="1" noTextEdit="1"/>
              </p:cNvSpPr>
              <p:nvPr/>
            </p:nvSpPr>
            <p:spPr>
              <a:xfrm>
                <a:off x="7058689" y="4743955"/>
                <a:ext cx="1931170" cy="388889"/>
              </a:xfrm>
              <a:prstGeom prst="rect">
                <a:avLst/>
              </a:prstGeom>
              <a:blipFill>
                <a:blip r:embed="rId9"/>
                <a:stretch>
                  <a:fillRect/>
                </a:stretch>
              </a:blipFill>
            </p:spPr>
            <p:txBody>
              <a:bodyPr/>
              <a:lstStyle/>
              <a:p>
                <a:r>
                  <a:rPr lang="en-GB">
                    <a:noFill/>
                  </a:rPr>
                  <a:t> </a:t>
                </a:r>
              </a:p>
            </p:txBody>
          </p:sp>
        </mc:Fallback>
      </mc:AlternateContent>
      <p:sp>
        <p:nvSpPr>
          <p:cNvPr id="19" name="Rectangle 18">
            <a:extLst>
              <a:ext uri="{FF2B5EF4-FFF2-40B4-BE49-F238E27FC236}">
                <a16:creationId xmlns:a16="http://schemas.microsoft.com/office/drawing/2014/main" id="{EF1E5AEC-5849-C04F-89F9-9B9E8DE3BC15}"/>
              </a:ext>
            </a:extLst>
          </p:cNvPr>
          <p:cNvSpPr/>
          <p:nvPr/>
        </p:nvSpPr>
        <p:spPr>
          <a:xfrm>
            <a:off x="5085153" y="3324196"/>
            <a:ext cx="3022305" cy="445700"/>
          </a:xfrm>
          <a:prstGeom prst="rect">
            <a:avLst/>
          </a:prstGeom>
          <a:noFill/>
          <a:ln w="3810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0" name="Rectangle 19">
                <a:extLst>
                  <a:ext uri="{FF2B5EF4-FFF2-40B4-BE49-F238E27FC236}">
                    <a16:creationId xmlns:a16="http://schemas.microsoft.com/office/drawing/2014/main" id="{EA860715-D2AC-3346-BDB2-4EFB41A46307}"/>
                  </a:ext>
                </a:extLst>
              </p:cNvPr>
              <p:cNvSpPr/>
              <p:nvPr/>
            </p:nvSpPr>
            <p:spPr>
              <a:xfrm>
                <a:off x="10553448" y="2653823"/>
                <a:ext cx="1508555" cy="4932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p>
                        <m:sSupPr>
                          <m:ctrlPr>
                            <a:rPr lang="de-DE" i="1">
                              <a:solidFill>
                                <a:schemeClr val="accent1"/>
                              </a:solidFill>
                              <a:latin typeface="Cambria Math" panose="02040503050406030204" pitchFamily="18" charset="0"/>
                            </a:rPr>
                          </m:ctrlPr>
                        </m:sSupPr>
                        <m:e>
                          <m:r>
                            <a:rPr lang="de-DE" i="1">
                              <a:solidFill>
                                <a:schemeClr val="accent1"/>
                              </a:solidFill>
                              <a:latin typeface="Cambria Math" panose="02040503050406030204" pitchFamily="18" charset="0"/>
                            </a:rPr>
                            <m:t>1</m:t>
                          </m:r>
                        </m:e>
                        <m:sup>
                          <m:f>
                            <m:fPr>
                              <m:ctrlPr>
                                <a:rPr lang="de-DE" i="1">
                                  <a:solidFill>
                                    <a:schemeClr val="accent1"/>
                                  </a:solidFill>
                                  <a:latin typeface="Cambria Math" panose="02040503050406030204" pitchFamily="18" charset="0"/>
                                </a:rPr>
                              </m:ctrlPr>
                            </m:fPr>
                            <m:num>
                              <m:r>
                                <a:rPr lang="de-DE" i="1">
                                  <a:solidFill>
                                    <a:schemeClr val="accent1"/>
                                  </a:solidFill>
                                  <a:latin typeface="Cambria Math" panose="02040503050406030204" pitchFamily="18" charset="0"/>
                                </a:rPr>
                                <m:t>1</m:t>
                              </m:r>
                            </m:num>
                            <m:den>
                              <m:r>
                                <a:rPr lang="de-DE" i="1">
                                  <a:solidFill>
                                    <a:schemeClr val="accent1"/>
                                  </a:solidFill>
                                  <a:latin typeface="Cambria Math" panose="02040503050406030204" pitchFamily="18" charset="0"/>
                                </a:rPr>
                                <m:t>2</m:t>
                              </m:r>
                            </m:den>
                          </m:f>
                        </m:sup>
                      </m:sSup>
                      <m:r>
                        <a:rPr lang="de-DE" i="1">
                          <a:solidFill>
                            <a:schemeClr val="accent1"/>
                          </a:solidFill>
                          <a:latin typeface="Cambria Math" panose="02040503050406030204" pitchFamily="18" charset="0"/>
                        </a:rPr>
                        <m:t>=</m:t>
                      </m:r>
                      <m:rad>
                        <m:radPr>
                          <m:ctrlPr>
                            <a:rPr lang="de-DE" i="1">
                              <a:solidFill>
                                <a:schemeClr val="accent1"/>
                              </a:solidFill>
                              <a:latin typeface="Cambria Math" panose="02040503050406030204" pitchFamily="18" charset="0"/>
                            </a:rPr>
                          </m:ctrlPr>
                        </m:radPr>
                        <m:deg>
                          <m:r>
                            <m:rPr>
                              <m:brk m:alnAt="7"/>
                            </m:rPr>
                            <a:rPr lang="de-DE" i="1">
                              <a:solidFill>
                                <a:schemeClr val="accent1"/>
                              </a:solidFill>
                              <a:latin typeface="Cambria Math" panose="02040503050406030204" pitchFamily="18" charset="0"/>
                            </a:rPr>
                            <m:t>2</m:t>
                          </m:r>
                        </m:deg>
                        <m:e>
                          <m:r>
                            <a:rPr lang="de-DE" i="1">
                              <a:solidFill>
                                <a:schemeClr val="accent1"/>
                              </a:solidFill>
                              <a:latin typeface="Cambria Math" panose="02040503050406030204" pitchFamily="18" charset="0"/>
                            </a:rPr>
                            <m:t>1</m:t>
                          </m:r>
                        </m:e>
                      </m:rad>
                      <m:r>
                        <a:rPr lang="de-DE" i="1">
                          <a:solidFill>
                            <a:schemeClr val="accent1"/>
                          </a:solidFill>
                          <a:latin typeface="Cambria Math" panose="02040503050406030204" pitchFamily="18" charset="0"/>
                        </a:rPr>
                        <m:t>=1</m:t>
                      </m:r>
                    </m:oMath>
                  </m:oMathPara>
                </a14:m>
                <a:endParaRPr lang="en-US" dirty="0"/>
              </a:p>
            </p:txBody>
          </p:sp>
        </mc:Choice>
        <mc:Fallback xmlns="">
          <p:sp>
            <p:nvSpPr>
              <p:cNvPr id="20" name="Rectangle 19">
                <a:extLst>
                  <a:ext uri="{FF2B5EF4-FFF2-40B4-BE49-F238E27FC236}">
                    <a16:creationId xmlns:a16="http://schemas.microsoft.com/office/drawing/2014/main" id="{EA860715-D2AC-3346-BDB2-4EFB41A46307}"/>
                  </a:ext>
                </a:extLst>
              </p:cNvPr>
              <p:cNvSpPr>
                <a:spLocks noRot="1" noChangeAspect="1" noMove="1" noResize="1" noEditPoints="1" noAdjustHandles="1" noChangeArrowheads="1" noChangeShapeType="1" noTextEdit="1"/>
              </p:cNvSpPr>
              <p:nvPr/>
            </p:nvSpPr>
            <p:spPr>
              <a:xfrm>
                <a:off x="10553448" y="2653823"/>
                <a:ext cx="1508555" cy="493277"/>
              </a:xfrm>
              <a:prstGeom prst="rect">
                <a:avLst/>
              </a:prstGeom>
              <a:blipFill>
                <a:blip r:embed="rId1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 name="Rectangle 20">
                <a:extLst>
                  <a:ext uri="{FF2B5EF4-FFF2-40B4-BE49-F238E27FC236}">
                    <a16:creationId xmlns:a16="http://schemas.microsoft.com/office/drawing/2014/main" id="{33C02ABD-1D6D-2246-8B0D-1CABB77AE2FD}"/>
                  </a:ext>
                </a:extLst>
              </p:cNvPr>
              <p:cNvSpPr/>
              <p:nvPr/>
            </p:nvSpPr>
            <p:spPr>
              <a:xfrm>
                <a:off x="10553448" y="3019585"/>
                <a:ext cx="1508555" cy="4932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p>
                        <m:sSupPr>
                          <m:ctrlPr>
                            <a:rPr lang="de-DE" i="1">
                              <a:solidFill>
                                <a:schemeClr val="accent1"/>
                              </a:solidFill>
                              <a:latin typeface="Cambria Math" panose="02040503050406030204" pitchFamily="18" charset="0"/>
                            </a:rPr>
                          </m:ctrlPr>
                        </m:sSupPr>
                        <m:e>
                          <m:r>
                            <a:rPr lang="de-DE" i="1">
                              <a:solidFill>
                                <a:schemeClr val="accent1"/>
                              </a:solidFill>
                              <a:latin typeface="Cambria Math" panose="02040503050406030204" pitchFamily="18" charset="0"/>
                            </a:rPr>
                            <m:t>4</m:t>
                          </m:r>
                        </m:e>
                        <m:sup>
                          <m:f>
                            <m:fPr>
                              <m:ctrlPr>
                                <a:rPr lang="de-DE" i="1">
                                  <a:solidFill>
                                    <a:schemeClr val="accent1"/>
                                  </a:solidFill>
                                  <a:latin typeface="Cambria Math" panose="02040503050406030204" pitchFamily="18" charset="0"/>
                                </a:rPr>
                              </m:ctrlPr>
                            </m:fPr>
                            <m:num>
                              <m:r>
                                <a:rPr lang="de-DE" i="1">
                                  <a:solidFill>
                                    <a:schemeClr val="accent1"/>
                                  </a:solidFill>
                                  <a:latin typeface="Cambria Math" panose="02040503050406030204" pitchFamily="18" charset="0"/>
                                </a:rPr>
                                <m:t>1</m:t>
                              </m:r>
                            </m:num>
                            <m:den>
                              <m:r>
                                <a:rPr lang="de-DE" i="1">
                                  <a:solidFill>
                                    <a:schemeClr val="accent1"/>
                                  </a:solidFill>
                                  <a:latin typeface="Cambria Math" panose="02040503050406030204" pitchFamily="18" charset="0"/>
                                </a:rPr>
                                <m:t>2</m:t>
                              </m:r>
                            </m:den>
                          </m:f>
                        </m:sup>
                      </m:sSup>
                      <m:r>
                        <a:rPr lang="de-DE" i="1">
                          <a:solidFill>
                            <a:schemeClr val="accent1"/>
                          </a:solidFill>
                          <a:latin typeface="Cambria Math" panose="02040503050406030204" pitchFamily="18" charset="0"/>
                        </a:rPr>
                        <m:t>=</m:t>
                      </m:r>
                      <m:rad>
                        <m:radPr>
                          <m:ctrlPr>
                            <a:rPr lang="de-DE" i="1">
                              <a:solidFill>
                                <a:schemeClr val="accent1"/>
                              </a:solidFill>
                              <a:latin typeface="Cambria Math" panose="02040503050406030204" pitchFamily="18" charset="0"/>
                            </a:rPr>
                          </m:ctrlPr>
                        </m:radPr>
                        <m:deg>
                          <m:r>
                            <m:rPr>
                              <m:brk m:alnAt="7"/>
                            </m:rPr>
                            <a:rPr lang="de-DE" i="1">
                              <a:solidFill>
                                <a:schemeClr val="accent1"/>
                              </a:solidFill>
                              <a:latin typeface="Cambria Math" panose="02040503050406030204" pitchFamily="18" charset="0"/>
                            </a:rPr>
                            <m:t>2</m:t>
                          </m:r>
                        </m:deg>
                        <m:e>
                          <m:r>
                            <a:rPr lang="de-DE" i="1">
                              <a:solidFill>
                                <a:schemeClr val="accent1"/>
                              </a:solidFill>
                              <a:latin typeface="Cambria Math" panose="02040503050406030204" pitchFamily="18" charset="0"/>
                            </a:rPr>
                            <m:t>4</m:t>
                          </m:r>
                        </m:e>
                      </m:rad>
                      <m:r>
                        <a:rPr lang="de-DE" i="1">
                          <a:solidFill>
                            <a:schemeClr val="accent1"/>
                          </a:solidFill>
                          <a:latin typeface="Cambria Math" panose="02040503050406030204" pitchFamily="18" charset="0"/>
                        </a:rPr>
                        <m:t>=2</m:t>
                      </m:r>
                    </m:oMath>
                  </m:oMathPara>
                </a14:m>
                <a:endParaRPr lang="en-US" dirty="0"/>
              </a:p>
            </p:txBody>
          </p:sp>
        </mc:Choice>
        <mc:Fallback xmlns="">
          <p:sp>
            <p:nvSpPr>
              <p:cNvPr id="21" name="Rectangle 20">
                <a:extLst>
                  <a:ext uri="{FF2B5EF4-FFF2-40B4-BE49-F238E27FC236}">
                    <a16:creationId xmlns:a16="http://schemas.microsoft.com/office/drawing/2014/main" id="{33C02ABD-1D6D-2246-8B0D-1CABB77AE2FD}"/>
                  </a:ext>
                </a:extLst>
              </p:cNvPr>
              <p:cNvSpPr>
                <a:spLocks noRot="1" noChangeAspect="1" noMove="1" noResize="1" noEditPoints="1" noAdjustHandles="1" noChangeArrowheads="1" noChangeShapeType="1" noTextEdit="1"/>
              </p:cNvSpPr>
              <p:nvPr/>
            </p:nvSpPr>
            <p:spPr>
              <a:xfrm>
                <a:off x="10553448" y="3019585"/>
                <a:ext cx="1508555" cy="493277"/>
              </a:xfrm>
              <a:prstGeom prst="rect">
                <a:avLst/>
              </a:prstGeom>
              <a:blipFill>
                <a:blip r:embed="rId11"/>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874326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5"/>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6"/>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8"/>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5" grpId="0" animBg="1"/>
      <p:bldP spid="16" grpId="0" animBg="1"/>
      <p:bldP spid="17" grpId="0"/>
      <p:bldP spid="18" grpId="0"/>
      <p:bldP spid="19" grpId="0" animBg="1"/>
      <p:bldP spid="20" grpId="0"/>
      <p:bldP spid="21"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B9BC5A-F16E-3E45-8566-9ACF2727E525}"/>
              </a:ext>
            </a:extLst>
          </p:cNvPr>
          <p:cNvSpPr>
            <a:spLocks noGrp="1"/>
          </p:cNvSpPr>
          <p:nvPr>
            <p:ph type="title"/>
          </p:nvPr>
        </p:nvSpPr>
        <p:spPr/>
        <p:txBody>
          <a:bodyPr/>
          <a:lstStyle/>
          <a:p>
            <a:r>
              <a:rPr lang="en-GB" dirty="0"/>
              <a:t>Count Conversion: Operator</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2D15E54C-5AB1-FB4F-B9F0-B943DAE0AAE2}"/>
                  </a:ext>
                </a:extLst>
              </p:cNvPr>
              <p:cNvSpPr>
                <a:spLocks noGrp="1"/>
              </p:cNvSpPr>
              <p:nvPr>
                <p:ph idx="1"/>
              </p:nvPr>
            </p:nvSpPr>
            <p:spPr>
              <a:xfrm>
                <a:off x="359625" y="1665066"/>
                <a:ext cx="11472051" cy="4375126"/>
              </a:xfrm>
            </p:spPr>
            <p:txBody>
              <a:bodyPr>
                <a:normAutofit fontScale="92500" lnSpcReduction="20000"/>
              </a:bodyPr>
              <a:lstStyle/>
              <a:p>
                <a:r>
                  <a:rPr lang="en-GB" dirty="0"/>
                  <a:t>Inputs: </a:t>
                </a:r>
              </a:p>
              <a:p>
                <a:pPr lvl="1"/>
                <a:r>
                  <a:rPr lang="en-GB" dirty="0"/>
                  <a:t>Parfactor </a:t>
                </a:r>
                <a14:m>
                  <m:oMath xmlns:m="http://schemas.openxmlformats.org/officeDocument/2006/math">
                    <m:r>
                      <a:rPr lang="en-GB" i="1" smtClean="0">
                        <a:latin typeface="Cambria Math" panose="02040503050406030204" pitchFamily="18" charset="0"/>
                        <a:ea typeface="Cambria Math" panose="02040503050406030204" pitchFamily="18" charset="0"/>
                      </a:rPr>
                      <m:t>𝑔</m:t>
                    </m:r>
                    <m:r>
                      <a:rPr lang="en-GB"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𝜙</m:t>
                    </m:r>
                    <m:sSub>
                      <m:sSubPr>
                        <m:ctrlPr>
                          <a:rPr lang="en-GB" i="1" smtClean="0">
                            <a:latin typeface="Cambria Math" panose="02040503050406030204" pitchFamily="18" charset="0"/>
                            <a:ea typeface="Cambria Math" panose="02040503050406030204" pitchFamily="18" charset="0"/>
                          </a:rPr>
                        </m:ctrlPr>
                      </m:sSubPr>
                      <m:e>
                        <m:d>
                          <m:dPr>
                            <m:ctrlPr>
                              <a:rPr lang="en-GB" i="1" smtClean="0">
                                <a:latin typeface="Cambria Math" panose="02040503050406030204" pitchFamily="18" charset="0"/>
                                <a:ea typeface="Cambria Math" panose="02040503050406030204" pitchFamily="18" charset="0"/>
                              </a:rPr>
                            </m:ctrlPr>
                          </m:dPr>
                          <m:e>
                            <m:r>
                              <a:rPr lang="en-GB" i="1" smtClean="0">
                                <a:latin typeface="Cambria Math" panose="02040503050406030204" pitchFamily="18" charset="0"/>
                                <a:ea typeface="Cambria Math" panose="02040503050406030204" pitchFamily="18" charset="0"/>
                              </a:rPr>
                              <m:t>𝒜</m:t>
                            </m:r>
                          </m:e>
                        </m:d>
                      </m:e>
                      <m:sub>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𝐶</m:t>
                        </m:r>
                      </m:sub>
                    </m:sSub>
                    <m:r>
                      <a:rPr lang="en-GB" b="0" i="1" smtClean="0">
                        <a:latin typeface="Cambria Math" panose="02040503050406030204" pitchFamily="18" charset="0"/>
                        <a:ea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𝐶</m:t>
                    </m:r>
                    <m:r>
                      <a:rPr lang="en-GB" b="0" i="1" smtClean="0">
                        <a:latin typeface="Cambria Math" panose="02040503050406030204" pitchFamily="18" charset="0"/>
                        <a:ea typeface="Cambria Math" panose="02040503050406030204" pitchFamily="18" charset="0"/>
                      </a:rPr>
                      <m:t>=</m:t>
                    </m:r>
                    <m:d>
                      <m:dPr>
                        <m:ctrlPr>
                          <a:rPr lang="en-GB" i="1" smtClean="0">
                            <a:latin typeface="Cambria Math" panose="02040503050406030204" pitchFamily="18" charset="0"/>
                            <a:ea typeface="Cambria Math" panose="02040503050406030204" pitchFamily="18" charset="0"/>
                          </a:rPr>
                        </m:ctrlPr>
                      </m:dPr>
                      <m:e>
                        <m:r>
                          <a:rPr lang="en-GB" i="1" smtClean="0">
                            <a:latin typeface="Cambria Math" panose="02040503050406030204" pitchFamily="18" charset="0"/>
                            <a:ea typeface="Cambria Math" panose="02040503050406030204" pitchFamily="18" charset="0"/>
                          </a:rPr>
                          <m:t>𝒳</m:t>
                        </m:r>
                        <m:r>
                          <a:rPr lang="en-GB" i="1" smtClean="0">
                            <a:latin typeface="Cambria Math" panose="02040503050406030204" pitchFamily="18" charset="0"/>
                            <a:ea typeface="Cambria Math" panose="02040503050406030204" pitchFamily="18" charset="0"/>
                          </a:rPr>
                          <m:t>,</m:t>
                        </m:r>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𝐶</m:t>
                            </m:r>
                          </m:e>
                          <m:sub>
                            <m:r>
                              <a:rPr lang="en-GB" i="1" smtClean="0">
                                <a:latin typeface="Cambria Math" panose="02040503050406030204" pitchFamily="18" charset="0"/>
                                <a:ea typeface="Cambria Math" panose="02040503050406030204" pitchFamily="18" charset="0"/>
                              </a:rPr>
                              <m:t>𝒳</m:t>
                            </m:r>
                          </m:sub>
                        </m:sSub>
                      </m:e>
                    </m:d>
                  </m:oMath>
                </a14:m>
                <a:endParaRPr lang="en-GB" dirty="0">
                  <a:ea typeface="Cambria Math" panose="02040503050406030204" pitchFamily="18" charset="0"/>
                </a:endParaRPr>
              </a:p>
              <a:p>
                <a:pPr lvl="1"/>
                <a:r>
                  <a:rPr lang="en-GB" dirty="0"/>
                  <a:t>Logical variable </a:t>
                </a:r>
                <a14:m>
                  <m:oMath xmlns:m="http://schemas.openxmlformats.org/officeDocument/2006/math">
                    <m:r>
                      <a:rPr lang="en-GB" b="0" i="1" smtClean="0">
                        <a:latin typeface="Cambria Math" panose="02040503050406030204" pitchFamily="18" charset="0"/>
                      </a:rPr>
                      <m:t>𝑋</m:t>
                    </m:r>
                  </m:oMath>
                </a14:m>
                <a:r>
                  <a:rPr lang="en-GB" b="0" dirty="0"/>
                  <a:t> occurring in </a:t>
                </a:r>
                <a14:m>
                  <m:oMath xmlns:m="http://schemas.openxmlformats.org/officeDocument/2006/math">
                    <m:r>
                      <a:rPr lang="en-GB" i="1" smtClean="0">
                        <a:latin typeface="Cambria Math" panose="02040503050406030204" pitchFamily="18" charset="0"/>
                        <a:ea typeface="Cambria Math" panose="02040503050406030204" pitchFamily="18" charset="0"/>
                      </a:rPr>
                      <m:t>𝒳</m:t>
                    </m:r>
                  </m:oMath>
                </a14:m>
                <a:r>
                  <a:rPr lang="en-GB" dirty="0"/>
                  <a:t> for counting</a:t>
                </a:r>
              </a:p>
              <a:p>
                <a:r>
                  <a:rPr lang="en-GB" dirty="0"/>
                  <a:t>Preconditions: </a:t>
                </a:r>
              </a:p>
              <a:p>
                <a:pPr marL="715703" lvl="1" indent="-457200">
                  <a:buFont typeface="+mj-lt"/>
                  <a:buAutoNum type="arabicPeriod"/>
                </a:pPr>
                <a:r>
                  <a:rPr lang="en-GB" dirty="0">
                    <a:ea typeface="Cambria Math" panose="02040503050406030204" pitchFamily="18" charset="0"/>
                  </a:rPr>
                  <a:t> There is exactly one PRV </a:t>
                </a:r>
                <a14:m>
                  <m:oMath xmlns:m="http://schemas.openxmlformats.org/officeDocument/2006/math">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𝐴</m:t>
                        </m:r>
                      </m:e>
                      <m:sub>
                        <m:r>
                          <a:rPr lang="en-GB" b="0" i="1" smtClean="0">
                            <a:latin typeface="Cambria Math" panose="02040503050406030204" pitchFamily="18" charset="0"/>
                            <a:ea typeface="Cambria Math" panose="02040503050406030204" pitchFamily="18" charset="0"/>
                          </a:rPr>
                          <m:t>𝑖</m:t>
                        </m:r>
                      </m:sub>
                    </m:sSub>
                    <m:r>
                      <a:rPr lang="en-GB">
                        <a:latin typeface="Cambria Math" panose="02040503050406030204" pitchFamily="18" charset="0"/>
                        <a:ea typeface="Cambria Math" panose="02040503050406030204" pitchFamily="18" charset="0"/>
                      </a:rPr>
                      <m:t>∈</m:t>
                    </m:r>
                    <m:r>
                      <m:rPr>
                        <m:sty m:val="p"/>
                      </m:rPr>
                      <a:rPr lang="en-GB" b="0" i="0" smtClean="0">
                        <a:latin typeface="Cambria Math" panose="02040503050406030204" pitchFamily="18" charset="0"/>
                        <a:ea typeface="Cambria Math" panose="02040503050406030204" pitchFamily="18" charset="0"/>
                      </a:rPr>
                      <m:t>rv</m:t>
                    </m:r>
                    <m:d>
                      <m:dPr>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𝑔</m:t>
                        </m:r>
                      </m:e>
                    </m:d>
                  </m:oMath>
                </a14:m>
                <a:r>
                  <a:rPr lang="en-GB" dirty="0">
                    <a:ea typeface="Cambria Math" panose="02040503050406030204" pitchFamily="18" charset="0"/>
                  </a:rPr>
                  <a:t> </a:t>
                </a:r>
                <a:r>
                  <a:rPr lang="en-GB" dirty="0" err="1">
                    <a:ea typeface="Cambria Math" panose="02040503050406030204" pitchFamily="18" charset="0"/>
                  </a:rPr>
                  <a:t>s.t.</a:t>
                </a:r>
                <a:r>
                  <a:rPr lang="en-GB" dirty="0">
                    <a:ea typeface="Cambria Math" panose="02040503050406030204" pitchFamily="18" charset="0"/>
                  </a:rPr>
                  <a:t> </a:t>
                </a:r>
                <a14:m>
                  <m:oMath xmlns:m="http://schemas.openxmlformats.org/officeDocument/2006/math">
                    <m:r>
                      <a:rPr lang="en-GB" i="1">
                        <a:latin typeface="Cambria Math" panose="02040503050406030204" pitchFamily="18" charset="0"/>
                      </a:rPr>
                      <m:t>𝑋</m:t>
                    </m:r>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𝑙𝑣</m:t>
                    </m:r>
                    <m:d>
                      <m:dPr>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𝐴</m:t>
                        </m:r>
                      </m:e>
                    </m:d>
                  </m:oMath>
                </a14:m>
                <a:endParaRPr lang="en-GB" dirty="0">
                  <a:ea typeface="Cambria Math" panose="02040503050406030204" pitchFamily="18" charset="0"/>
                </a:endParaRPr>
              </a:p>
              <a:p>
                <a:pPr marL="715703" lvl="1" indent="-457200">
                  <a:buFont typeface="+mj-lt"/>
                  <a:buAutoNum type="arabicPeriod"/>
                </a:pPr>
                <a:r>
                  <a:rPr lang="en-GB" dirty="0"/>
                  <a:t> </a:t>
                </a:r>
                <a14:m>
                  <m:oMath xmlns:m="http://schemas.openxmlformats.org/officeDocument/2006/math">
                    <m:r>
                      <a:rPr lang="en-GB" i="1">
                        <a:latin typeface="Cambria Math" panose="02040503050406030204" pitchFamily="18" charset="0"/>
                      </a:rPr>
                      <m:t>𝑋</m:t>
                    </m:r>
                  </m:oMath>
                </a14:m>
                <a:r>
                  <a:rPr lang="en-GB" dirty="0"/>
                  <a:t> is count-normalised </a:t>
                </a:r>
                <a:r>
                  <a:rPr lang="en-GB" dirty="0" err="1"/>
                  <a:t>w.r.t</a:t>
                </a:r>
                <a:r>
                  <a:rPr lang="en-GB" dirty="0"/>
                  <a:t>. </a:t>
                </a:r>
                <a14:m>
                  <m:oMath xmlns:m="http://schemas.openxmlformats.org/officeDocument/2006/math">
                    <m:r>
                      <a:rPr lang="en-GB" i="1">
                        <a:latin typeface="Cambria Math" panose="02040503050406030204" pitchFamily="18" charset="0"/>
                        <a:ea typeface="Cambria Math" panose="02040503050406030204" pitchFamily="18" charset="0"/>
                      </a:rPr>
                      <m:t>𝒳</m:t>
                    </m:r>
                    <m:r>
                      <a:rPr lang="en-GB" i="1" smtClean="0">
                        <a:latin typeface="Cambria Math" panose="02040503050406030204" pitchFamily="18" charset="0"/>
                        <a:ea typeface="Cambria Math" panose="02040503050406030204" pitchFamily="18" charset="0"/>
                      </a:rPr>
                      <m:t>∖</m:t>
                    </m:r>
                    <m:d>
                      <m:dPr>
                        <m:begChr m:val="{"/>
                        <m:endChr m:val="}"/>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𝑋</m:t>
                        </m:r>
                      </m:e>
                    </m:d>
                  </m:oMath>
                </a14:m>
                <a:r>
                  <a:rPr lang="en-GB" dirty="0"/>
                  <a:t> in </a:t>
                </a:r>
                <a14:m>
                  <m:oMath xmlns:m="http://schemas.openxmlformats.org/officeDocument/2006/math">
                    <m:r>
                      <a:rPr lang="en-GB" i="1">
                        <a:latin typeface="Cambria Math" panose="02040503050406030204" pitchFamily="18" charset="0"/>
                      </a:rPr>
                      <m:t>𝐶</m:t>
                    </m:r>
                  </m:oMath>
                </a14:m>
                <a:endParaRPr lang="en-GB" dirty="0">
                  <a:ea typeface="Cambria Math" panose="02040503050406030204" pitchFamily="18" charset="0"/>
                </a:endParaRPr>
              </a:p>
              <a:p>
                <a:pPr marL="715703" lvl="1" indent="-457200">
                  <a:buFont typeface="+mj-lt"/>
                  <a:buAutoNum type="arabicPeriod"/>
                </a:pPr>
                <a:r>
                  <a:rPr lang="en-GB" dirty="0"/>
                  <a:t> For all counted logical variables </a:t>
                </a:r>
                <a14:m>
                  <m:oMath xmlns:m="http://schemas.openxmlformats.org/officeDocument/2006/math">
                    <m:sSup>
                      <m:sSupPr>
                        <m:ctrlPr>
                          <a:rPr lang="en-GB" i="1" smtClean="0">
                            <a:latin typeface="Cambria Math" panose="02040503050406030204" pitchFamily="18" charset="0"/>
                          </a:rPr>
                        </m:ctrlPr>
                      </m:sSupPr>
                      <m:e>
                        <m:r>
                          <a:rPr lang="en-GB" i="1" smtClean="0">
                            <a:latin typeface="Cambria Math" panose="02040503050406030204" pitchFamily="18" charset="0"/>
                          </a:rPr>
                          <m:t>𝑋</m:t>
                        </m:r>
                      </m:e>
                      <m:sup>
                        <m:r>
                          <a:rPr lang="en-GB" b="0" i="1" smtClean="0">
                            <a:latin typeface="Cambria Math" panose="02040503050406030204" pitchFamily="18" charset="0"/>
                          </a:rPr>
                          <m:t>#</m:t>
                        </m:r>
                      </m:sup>
                    </m:sSup>
                  </m:oMath>
                </a14:m>
                <a:r>
                  <a:rPr lang="en-GB" dirty="0"/>
                  <a:t> in </a:t>
                </a:r>
                <a14:m>
                  <m:oMath xmlns:m="http://schemas.openxmlformats.org/officeDocument/2006/math">
                    <m:r>
                      <a:rPr lang="en-GB" i="1" smtClean="0">
                        <a:latin typeface="Cambria Math" panose="02040503050406030204" pitchFamily="18" charset="0"/>
                      </a:rPr>
                      <m:t>𝑔</m:t>
                    </m:r>
                  </m:oMath>
                </a14:m>
                <a:r>
                  <a:rPr lang="en-GB" dirty="0"/>
                  <a:t>: </a:t>
                </a:r>
                <a14:m>
                  <m:oMath xmlns:m="http://schemas.openxmlformats.org/officeDocument/2006/math">
                    <m:sSub>
                      <m:sSubPr>
                        <m:ctrlPr>
                          <a:rPr lang="en-GB"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𝜋</m:t>
                        </m:r>
                      </m:e>
                      <m:sub>
                        <m:r>
                          <a:rPr lang="en-GB" b="0" i="1" smtClean="0">
                            <a:latin typeface="Cambria Math" panose="02040503050406030204" pitchFamily="18" charset="0"/>
                            <a:ea typeface="Cambria Math" panose="02040503050406030204" pitchFamily="18" charset="0"/>
                          </a:rPr>
                          <m:t>𝑋</m:t>
                        </m:r>
                        <m:r>
                          <a:rPr lang="en-GB" b="0" i="1" smtClean="0">
                            <a:latin typeface="Cambria Math" panose="02040503050406030204" pitchFamily="18" charset="0"/>
                            <a:ea typeface="Cambria Math" panose="02040503050406030204" pitchFamily="18" charset="0"/>
                          </a:rPr>
                          <m:t>,</m:t>
                        </m:r>
                        <m:sSup>
                          <m:sSupPr>
                            <m:ctrlPr>
                              <a:rPr lang="en-GB" b="0" i="1" smtClean="0">
                                <a:latin typeface="Cambria Math" panose="02040503050406030204" pitchFamily="18" charset="0"/>
                                <a:ea typeface="Cambria Math" panose="02040503050406030204" pitchFamily="18" charset="0"/>
                              </a:rPr>
                            </m:ctrlPr>
                          </m:sSupPr>
                          <m:e>
                            <m:r>
                              <a:rPr lang="en-GB" b="0" i="1" smtClean="0">
                                <a:latin typeface="Cambria Math" panose="02040503050406030204" pitchFamily="18" charset="0"/>
                                <a:ea typeface="Cambria Math" panose="02040503050406030204" pitchFamily="18" charset="0"/>
                              </a:rPr>
                              <m:t>𝑋</m:t>
                            </m:r>
                          </m:e>
                          <m:sup>
                            <m:r>
                              <a:rPr lang="en-GB" b="0" i="1" smtClean="0">
                                <a:latin typeface="Cambria Math" panose="02040503050406030204" pitchFamily="18" charset="0"/>
                                <a:ea typeface="Cambria Math" panose="02040503050406030204" pitchFamily="18" charset="0"/>
                              </a:rPr>
                              <m:t>#</m:t>
                            </m:r>
                          </m:sup>
                        </m:sSup>
                      </m:sub>
                    </m:sSub>
                    <m:d>
                      <m:dPr>
                        <m:ctrlPr>
                          <a:rPr lang="en-GB" b="0" i="1" smtClean="0">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𝒳</m:t>
                            </m:r>
                          </m:sub>
                        </m:sSub>
                      </m:e>
                    </m:d>
                    <m:r>
                      <a:rPr lang="en-GB" b="0" i="1" smtClean="0">
                        <a:latin typeface="Cambria Math" panose="02040503050406030204" pitchFamily="18" charset="0"/>
                        <a:ea typeface="Cambria Math" panose="02040503050406030204" pitchFamily="18" charset="0"/>
                      </a:rPr>
                      <m:t>=</m:t>
                    </m:r>
                    <m:sSub>
                      <m:sSubPr>
                        <m:ctrlPr>
                          <a:rPr lang="en-GB"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𝜋</m:t>
                        </m:r>
                      </m:e>
                      <m:sub>
                        <m:r>
                          <a:rPr lang="en-GB" i="1" smtClean="0">
                            <a:latin typeface="Cambria Math" panose="02040503050406030204" pitchFamily="18" charset="0"/>
                            <a:ea typeface="Cambria Math" panose="02040503050406030204" pitchFamily="18" charset="0"/>
                          </a:rPr>
                          <m:t>𝑋</m:t>
                        </m:r>
                        <m:r>
                          <a:rPr lang="en-GB" i="1" smtClean="0">
                            <a:latin typeface="Cambria Math" panose="02040503050406030204" pitchFamily="18" charset="0"/>
                            <a:ea typeface="Cambria Math" panose="02040503050406030204" pitchFamily="18" charset="0"/>
                          </a:rPr>
                          <m:t> </m:t>
                        </m:r>
                      </m:sub>
                    </m:sSub>
                    <m:d>
                      <m:dPr>
                        <m:ctrlPr>
                          <a:rPr lang="en-GB" i="1" smtClean="0">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𝒳</m:t>
                            </m:r>
                          </m:sub>
                        </m:sSub>
                      </m:e>
                    </m:d>
                    <m:r>
                      <a:rPr lang="en-GB" i="1" smtClean="0">
                        <a:latin typeface="Cambria Math" panose="02040503050406030204" pitchFamily="18" charset="0"/>
                        <a:ea typeface="Cambria Math" panose="02040503050406030204" pitchFamily="18" charset="0"/>
                      </a:rPr>
                      <m:t>×</m:t>
                    </m:r>
                    <m:sSub>
                      <m:sSubPr>
                        <m:ctrlPr>
                          <a:rPr lang="en-GB"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𝜋</m:t>
                        </m:r>
                      </m:e>
                      <m:sub>
                        <m:sSup>
                          <m:sSupPr>
                            <m:ctrlPr>
                              <a:rPr lang="en-GB" i="1" smtClean="0">
                                <a:latin typeface="Cambria Math" panose="02040503050406030204" pitchFamily="18" charset="0"/>
                                <a:ea typeface="Cambria Math" panose="02040503050406030204" pitchFamily="18" charset="0"/>
                              </a:rPr>
                            </m:ctrlPr>
                          </m:sSupPr>
                          <m:e>
                            <m:r>
                              <a:rPr lang="en-GB" i="1" smtClean="0">
                                <a:latin typeface="Cambria Math" panose="02040503050406030204" pitchFamily="18" charset="0"/>
                                <a:ea typeface="Cambria Math" panose="02040503050406030204" pitchFamily="18" charset="0"/>
                              </a:rPr>
                              <m:t>𝑋</m:t>
                            </m:r>
                          </m:e>
                          <m:sup>
                            <m:r>
                              <a:rPr lang="en-GB" i="1" smtClean="0">
                                <a:latin typeface="Cambria Math" panose="02040503050406030204" pitchFamily="18" charset="0"/>
                                <a:ea typeface="Cambria Math" panose="02040503050406030204" pitchFamily="18" charset="0"/>
                              </a:rPr>
                              <m:t>#</m:t>
                            </m:r>
                          </m:sup>
                        </m:sSup>
                      </m:sub>
                    </m:sSub>
                    <m:d>
                      <m:dPr>
                        <m:ctrlPr>
                          <a:rPr lang="en-GB" i="1" smtClean="0">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𝒳</m:t>
                            </m:r>
                          </m:sub>
                        </m:sSub>
                      </m:e>
                    </m:d>
                  </m:oMath>
                </a14:m>
                <a:endParaRPr lang="en-GB" dirty="0"/>
              </a:p>
              <a:p>
                <a:r>
                  <a:rPr lang="en-GB" dirty="0"/>
                  <a:t>Output: </a:t>
                </a:r>
                <a14:m>
                  <m:oMath xmlns:m="http://schemas.openxmlformats.org/officeDocument/2006/math">
                    <m:sSup>
                      <m:sSupPr>
                        <m:ctrlPr>
                          <a:rPr lang="en-GB" b="0" i="1" smtClean="0">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en-GB" b="0" i="1" smtClean="0">
                            <a:latin typeface="Cambria Math" panose="02040503050406030204" pitchFamily="18" charset="0"/>
                            <a:ea typeface="Cambria Math" panose="02040503050406030204" pitchFamily="18" charset="0"/>
                          </a:rPr>
                          <m:t>′</m:t>
                        </m:r>
                      </m:sup>
                    </m:sSup>
                    <m:sSub>
                      <m:sSubPr>
                        <m:ctrlPr>
                          <a:rPr lang="en-GB" i="1" smtClean="0">
                            <a:latin typeface="Cambria Math" panose="02040503050406030204" pitchFamily="18" charset="0"/>
                            <a:ea typeface="Cambria Math" panose="02040503050406030204" pitchFamily="18" charset="0"/>
                          </a:rPr>
                        </m:ctrlPr>
                      </m:sSubPr>
                      <m:e>
                        <m:d>
                          <m:dPr>
                            <m:ctrlPr>
                              <a:rPr lang="en-GB" i="1" smtClean="0">
                                <a:latin typeface="Cambria Math" panose="02040503050406030204" pitchFamily="18" charset="0"/>
                                <a:ea typeface="Cambria Math" panose="02040503050406030204" pitchFamily="18" charset="0"/>
                              </a:rPr>
                            </m:ctrlPr>
                          </m:dPr>
                          <m:e>
                            <m:sSup>
                              <m:sSupPr>
                                <m:ctrlPr>
                                  <a:rPr lang="en-GB" b="0" i="1" smtClean="0">
                                    <a:latin typeface="Cambria Math" panose="02040503050406030204" pitchFamily="18" charset="0"/>
                                    <a:ea typeface="Cambria Math" panose="02040503050406030204" pitchFamily="18" charset="0"/>
                                  </a:rPr>
                                </m:ctrlPr>
                              </m:sSupPr>
                              <m:e>
                                <m:r>
                                  <a:rPr lang="en-GB" i="1" smtClean="0">
                                    <a:latin typeface="Cambria Math" panose="02040503050406030204" pitchFamily="18" charset="0"/>
                                    <a:ea typeface="Cambria Math" panose="02040503050406030204" pitchFamily="18" charset="0"/>
                                  </a:rPr>
                                  <m:t>𝒜</m:t>
                                </m:r>
                              </m:e>
                              <m:sup>
                                <m:r>
                                  <a:rPr lang="en-GB" b="0" i="1" smtClean="0">
                                    <a:latin typeface="Cambria Math" panose="02040503050406030204" pitchFamily="18" charset="0"/>
                                    <a:ea typeface="Cambria Math" panose="02040503050406030204" pitchFamily="18" charset="0"/>
                                  </a:rPr>
                                  <m:t>′</m:t>
                                </m:r>
                              </m:sup>
                            </m:sSup>
                          </m:e>
                        </m:d>
                      </m:e>
                      <m:sub>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𝐶</m:t>
                        </m:r>
                      </m:sub>
                    </m:sSub>
                  </m:oMath>
                </a14:m>
                <a:endParaRPr lang="en-GB" dirty="0"/>
              </a:p>
              <a:p>
                <a:pPr lvl="1"/>
                <a14:m>
                  <m:oMath xmlns:m="http://schemas.openxmlformats.org/officeDocument/2006/math">
                    <m:sSup>
                      <m:sSupPr>
                        <m:ctrlPr>
                          <a:rPr lang="en-GB" i="1" smtClean="0">
                            <a:latin typeface="Cambria Math" panose="02040503050406030204" pitchFamily="18" charset="0"/>
                            <a:ea typeface="Cambria Math" panose="02040503050406030204" pitchFamily="18" charset="0"/>
                          </a:rPr>
                        </m:ctrlPr>
                      </m:sSupPr>
                      <m:e>
                        <m:r>
                          <a:rPr lang="en-GB" i="1" smtClean="0">
                            <a:latin typeface="Cambria Math" panose="02040503050406030204" pitchFamily="18" charset="0"/>
                            <a:ea typeface="Cambria Math" panose="02040503050406030204" pitchFamily="18" charset="0"/>
                          </a:rPr>
                          <m:t>𝒜</m:t>
                        </m:r>
                      </m:e>
                      <m:sup>
                        <m:r>
                          <a:rPr lang="en-GB" i="1" smtClean="0">
                            <a:latin typeface="Cambria Math" panose="02040503050406030204" pitchFamily="18" charset="0"/>
                            <a:ea typeface="Cambria Math" panose="02040503050406030204" pitchFamily="18" charset="0"/>
                          </a:rPr>
                          <m:t>′</m:t>
                        </m:r>
                      </m:sup>
                    </m:sSup>
                    <m:r>
                      <a:rPr lang="en-GB" b="0" i="1" smtClean="0">
                        <a:latin typeface="Cambria Math" panose="02040503050406030204" pitchFamily="18" charset="0"/>
                        <a:ea typeface="Cambria Math" panose="02040503050406030204" pitchFamily="18" charset="0"/>
                      </a:rPr>
                      <m:t>=</m:t>
                    </m:r>
                    <m:d>
                      <m:dPr>
                        <m:ctrlPr>
                          <a:rPr lang="en-GB" b="0" i="1" smtClean="0">
                            <a:latin typeface="Cambria Math" panose="02040503050406030204" pitchFamily="18" charset="0"/>
                            <a:ea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𝐴</m:t>
                            </m:r>
                          </m:e>
                          <m:sub>
                            <m:r>
                              <a:rPr lang="en-GB" b="0" i="1" smtClean="0">
                                <a:latin typeface="Cambria Math" panose="02040503050406030204" pitchFamily="18" charset="0"/>
                                <a:ea typeface="Cambria Math" panose="02040503050406030204" pitchFamily="18" charset="0"/>
                              </a:rPr>
                              <m:t>1</m:t>
                            </m:r>
                          </m:sub>
                        </m:sSub>
                        <m:r>
                          <a:rPr lang="en-GB" b="0" i="1" smtClean="0">
                            <a:latin typeface="Cambria Math" panose="02040503050406030204" pitchFamily="18" charset="0"/>
                            <a:ea typeface="Cambria Math" panose="02040503050406030204" pitchFamily="18" charset="0"/>
                          </a:rPr>
                          <m:t>,…, </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𝐴</m:t>
                            </m:r>
                          </m:e>
                          <m:sub>
                            <m:r>
                              <a:rPr lang="en-GB" b="0" i="1" smtClean="0">
                                <a:latin typeface="Cambria Math" panose="02040503050406030204" pitchFamily="18" charset="0"/>
                                <a:ea typeface="Cambria Math" panose="02040503050406030204" pitchFamily="18" charset="0"/>
                              </a:rPr>
                              <m:t>𝑖</m:t>
                            </m:r>
                            <m:r>
                              <a:rPr lang="en-GB" b="0" i="1" smtClean="0">
                                <a:latin typeface="Cambria Math" panose="02040503050406030204" pitchFamily="18" charset="0"/>
                                <a:ea typeface="Cambria Math" panose="02040503050406030204" pitchFamily="18" charset="0"/>
                              </a:rPr>
                              <m:t>−1</m:t>
                            </m:r>
                          </m:sub>
                        </m:sSub>
                      </m:e>
                    </m:d>
                    <m:r>
                      <a:rPr lang="en-GB" i="1" smtClean="0">
                        <a:latin typeface="Cambria Math" panose="02040503050406030204" pitchFamily="18" charset="0"/>
                        <a:ea typeface="Cambria Math" panose="02040503050406030204" pitchFamily="18" charset="0"/>
                      </a:rPr>
                      <m:t>∘</m:t>
                    </m:r>
                    <m:d>
                      <m:dPr>
                        <m:ctrlPr>
                          <a:rPr lang="en-GB" b="0" i="1" smtClean="0">
                            <a:latin typeface="Cambria Math" panose="02040503050406030204" pitchFamily="18" charset="0"/>
                            <a:ea typeface="Cambria Math" panose="02040503050406030204" pitchFamily="18" charset="0"/>
                          </a:rPr>
                        </m:ctrlPr>
                      </m:dPr>
                      <m:e>
                        <m:sSubSup>
                          <m:sSubSupPr>
                            <m:ctrlPr>
                              <a:rPr lang="en-GB" b="0" i="1" smtClean="0">
                                <a:latin typeface="Cambria Math" panose="02040503050406030204" pitchFamily="18" charset="0"/>
                                <a:ea typeface="Cambria Math" panose="02040503050406030204" pitchFamily="18" charset="0"/>
                              </a:rPr>
                            </m:ctrlPr>
                          </m:sSubSupPr>
                          <m:e>
                            <m:r>
                              <a:rPr lang="en-GB" b="0" i="1" smtClean="0">
                                <a:latin typeface="Cambria Math" panose="02040503050406030204" pitchFamily="18" charset="0"/>
                                <a:ea typeface="Cambria Math" panose="02040503050406030204" pitchFamily="18" charset="0"/>
                              </a:rPr>
                              <m:t>𝐴</m:t>
                            </m:r>
                          </m:e>
                          <m:sub>
                            <m:r>
                              <a:rPr lang="en-GB" b="0" i="1" smtClean="0">
                                <a:latin typeface="Cambria Math" panose="02040503050406030204" pitchFamily="18" charset="0"/>
                                <a:ea typeface="Cambria Math" panose="02040503050406030204" pitchFamily="18" charset="0"/>
                              </a:rPr>
                              <m:t>𝑖</m:t>
                            </m:r>
                          </m:sub>
                          <m:sup>
                            <m:r>
                              <a:rPr lang="en-GB" b="0" i="1" smtClean="0">
                                <a:latin typeface="Cambria Math" panose="02040503050406030204" pitchFamily="18" charset="0"/>
                                <a:ea typeface="Cambria Math" panose="02040503050406030204" pitchFamily="18" charset="0"/>
                              </a:rPr>
                              <m:t>′</m:t>
                            </m:r>
                          </m:sup>
                        </m:sSubSup>
                      </m:e>
                    </m:d>
                    <m:r>
                      <a:rPr lang="en-GB" i="1">
                        <a:latin typeface="Cambria Math" panose="02040503050406030204" pitchFamily="18" charset="0"/>
                        <a:ea typeface="Cambria Math" panose="02040503050406030204" pitchFamily="18" charset="0"/>
                      </a:rPr>
                      <m:t>∘</m:t>
                    </m:r>
                    <m:d>
                      <m:dPr>
                        <m:ctrlPr>
                          <a:rPr lang="en-GB" i="1" smtClean="0">
                            <a:latin typeface="Cambria Math" panose="02040503050406030204" pitchFamily="18" charset="0"/>
                            <a:ea typeface="Cambria Math" panose="02040503050406030204" pitchFamily="18" charset="0"/>
                          </a:rPr>
                        </m:ctrlPr>
                      </m:dPr>
                      <m:e>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𝐴</m:t>
                            </m:r>
                          </m:e>
                          <m:sub>
                            <m:r>
                              <a:rPr lang="en-GB" b="0" i="1" smtClean="0">
                                <a:latin typeface="Cambria Math" panose="02040503050406030204" pitchFamily="18" charset="0"/>
                                <a:ea typeface="Cambria Math" panose="02040503050406030204" pitchFamily="18" charset="0"/>
                              </a:rPr>
                              <m:t>𝑖</m:t>
                            </m:r>
                            <m:r>
                              <a:rPr lang="en-GB" b="0" i="1" smtClean="0">
                                <a:latin typeface="Cambria Math" panose="02040503050406030204" pitchFamily="18" charset="0"/>
                                <a:ea typeface="Cambria Math" panose="02040503050406030204" pitchFamily="18" charset="0"/>
                              </a:rPr>
                              <m:t>+1</m:t>
                            </m:r>
                          </m:sub>
                        </m:sSub>
                        <m:r>
                          <a:rPr lang="en-GB" i="1" smtClean="0">
                            <a:latin typeface="Cambria Math" panose="02040503050406030204" pitchFamily="18" charset="0"/>
                            <a:ea typeface="Cambria Math" panose="02040503050406030204" pitchFamily="18" charset="0"/>
                          </a:rPr>
                          <m:t>,…, </m:t>
                        </m:r>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𝐴</m:t>
                            </m:r>
                          </m:e>
                          <m:sub>
                            <m:r>
                              <a:rPr lang="en-GB" b="0" i="1" smtClean="0">
                                <a:latin typeface="Cambria Math" panose="02040503050406030204" pitchFamily="18" charset="0"/>
                                <a:ea typeface="Cambria Math" panose="02040503050406030204" pitchFamily="18" charset="0"/>
                              </a:rPr>
                              <m:t>𝑛</m:t>
                            </m:r>
                          </m:sub>
                        </m:sSub>
                      </m:e>
                    </m:d>
                    <m:r>
                      <a:rPr lang="en-GB" b="0" i="1" smtClean="0">
                        <a:latin typeface="Cambria Math" panose="02040503050406030204" pitchFamily="18" charset="0"/>
                        <a:ea typeface="Cambria Math" panose="02040503050406030204" pitchFamily="18" charset="0"/>
                      </a:rPr>
                      <m:t>,</m:t>
                    </m:r>
                    <m:sSubSup>
                      <m:sSubSupPr>
                        <m:ctrlPr>
                          <a:rPr lang="en-GB" i="1" smtClean="0">
                            <a:latin typeface="Cambria Math" panose="02040503050406030204" pitchFamily="18" charset="0"/>
                            <a:ea typeface="Cambria Math" panose="02040503050406030204" pitchFamily="18" charset="0"/>
                          </a:rPr>
                        </m:ctrlPr>
                      </m:sSubSupPr>
                      <m:e>
                        <m:r>
                          <a:rPr lang="en-GB" i="1" smtClean="0">
                            <a:latin typeface="Cambria Math" panose="02040503050406030204" pitchFamily="18" charset="0"/>
                            <a:ea typeface="Cambria Math" panose="02040503050406030204" pitchFamily="18" charset="0"/>
                          </a:rPr>
                          <m:t>𝐴</m:t>
                        </m:r>
                      </m:e>
                      <m:sub>
                        <m:r>
                          <a:rPr lang="en-GB" i="1" smtClean="0">
                            <a:latin typeface="Cambria Math" panose="02040503050406030204" pitchFamily="18" charset="0"/>
                            <a:ea typeface="Cambria Math" panose="02040503050406030204" pitchFamily="18" charset="0"/>
                          </a:rPr>
                          <m:t>𝑖</m:t>
                        </m:r>
                      </m:sub>
                      <m:sup>
                        <m:r>
                          <a:rPr lang="en-GB" i="1" smtClean="0">
                            <a:latin typeface="Cambria Math" panose="02040503050406030204" pitchFamily="18" charset="0"/>
                            <a:ea typeface="Cambria Math" panose="02040503050406030204" pitchFamily="18" charset="0"/>
                          </a:rPr>
                          <m:t>′</m:t>
                        </m:r>
                      </m:sup>
                    </m:sSubSup>
                    <m:r>
                      <a:rPr lang="en-GB" b="0" i="1"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m:t>
                        </m:r>
                      </m:e>
                      <m:sub>
                        <m:r>
                          <a:rPr lang="en-GB" b="0" i="1" smtClean="0">
                            <a:latin typeface="Cambria Math" panose="02040503050406030204" pitchFamily="18" charset="0"/>
                            <a:ea typeface="Cambria Math" panose="02040503050406030204" pitchFamily="18" charset="0"/>
                          </a:rPr>
                          <m:t>𝑋</m:t>
                        </m:r>
                      </m:sub>
                    </m:sSub>
                    <m:r>
                      <a:rPr lang="en-GB" b="0" i="1"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𝐴</m:t>
                        </m:r>
                      </m:e>
                      <m:sub>
                        <m:r>
                          <a:rPr lang="en-GB" b="0" i="1" smtClean="0">
                            <a:latin typeface="Cambria Math" panose="02040503050406030204" pitchFamily="18" charset="0"/>
                            <a:ea typeface="Cambria Math" panose="02040503050406030204" pitchFamily="18" charset="0"/>
                          </a:rPr>
                          <m:t>𝑖</m:t>
                        </m:r>
                      </m:sub>
                    </m:sSub>
                    <m:r>
                      <a:rPr lang="en-GB" b="0" i="1" smtClean="0">
                        <a:latin typeface="Cambria Math" panose="02040503050406030204" pitchFamily="18" charset="0"/>
                        <a:ea typeface="Cambria Math" panose="02040503050406030204" pitchFamily="18" charset="0"/>
                      </a:rPr>
                      <m:t>]</m:t>
                    </m:r>
                  </m:oMath>
                </a14:m>
                <a:endParaRPr lang="en-GB" b="0" dirty="0">
                  <a:ea typeface="Cambria Math" panose="02040503050406030204" pitchFamily="18" charset="0"/>
                </a:endParaRPr>
              </a:p>
              <a:p>
                <a:pPr lvl="1"/>
                <a:r>
                  <a:rPr lang="en-GB" dirty="0"/>
                  <a:t>For each assignment </a:t>
                </a:r>
                <a14:m>
                  <m:oMath xmlns:m="http://schemas.openxmlformats.org/officeDocument/2006/math">
                    <m:sSup>
                      <m:sSupPr>
                        <m:ctrlPr>
                          <a:rPr lang="en-GB" b="0" i="1" smtClean="0">
                            <a:latin typeface="Cambria Math" panose="02040503050406030204" pitchFamily="18" charset="0"/>
                          </a:rPr>
                        </m:ctrlPr>
                      </m:sSupPr>
                      <m:e>
                        <m:r>
                          <a:rPr lang="en-GB" b="1" i="1" smtClean="0">
                            <a:latin typeface="Cambria Math" panose="02040503050406030204" pitchFamily="18" charset="0"/>
                          </a:rPr>
                          <m:t>𝒂</m:t>
                        </m:r>
                      </m:e>
                      <m:sup>
                        <m:r>
                          <a:rPr lang="en-GB" b="0" i="1" smtClean="0">
                            <a:latin typeface="Cambria Math" panose="02040503050406030204" pitchFamily="18" charset="0"/>
                          </a:rPr>
                          <m:t>′</m:t>
                        </m:r>
                      </m:sup>
                    </m:sSup>
                    <m:r>
                      <a:rPr lang="en-GB" b="0" i="1" smtClean="0">
                        <a:latin typeface="Cambria Math" panose="02040503050406030204" pitchFamily="18" charset="0"/>
                      </a:rPr>
                      <m:t>=</m:t>
                    </m:r>
                    <m:d>
                      <m:dPr>
                        <m:ctrlPr>
                          <a:rPr lang="en-GB" b="0" i="1" smtClean="0">
                            <a:latin typeface="Cambria Math" panose="02040503050406030204" pitchFamily="18" charset="0"/>
                          </a:rPr>
                        </m:ctrlPr>
                      </m:dPr>
                      <m:e>
                        <m:r>
                          <a:rPr lang="en-GB" b="0" i="1" smtClean="0">
                            <a:latin typeface="Cambria Math" panose="02040503050406030204" pitchFamily="18" charset="0"/>
                          </a:rPr>
                          <m:t>…,</m:t>
                        </m:r>
                        <m:sSub>
                          <m:sSubPr>
                            <m:ctrlPr>
                              <a:rPr lang="en-GB" b="0" i="1" smtClean="0">
                                <a:latin typeface="Cambria Math" panose="02040503050406030204" pitchFamily="18" charset="0"/>
                              </a:rPr>
                            </m:ctrlPr>
                          </m:sSubPr>
                          <m:e>
                            <m:r>
                              <a:rPr lang="en-GB" b="0" i="1" smtClean="0">
                                <a:latin typeface="Cambria Math" panose="02040503050406030204" pitchFamily="18" charset="0"/>
                              </a:rPr>
                              <m:t>𝑎</m:t>
                            </m:r>
                          </m:e>
                          <m:sub>
                            <m:r>
                              <a:rPr lang="en-GB" b="0" i="1" smtClean="0">
                                <a:latin typeface="Cambria Math" panose="02040503050406030204" pitchFamily="18" charset="0"/>
                              </a:rPr>
                              <m:t>𝑖</m:t>
                            </m:r>
                            <m:r>
                              <a:rPr lang="en-GB" b="0" i="1" smtClean="0">
                                <a:latin typeface="Cambria Math" panose="02040503050406030204" pitchFamily="18" charset="0"/>
                              </a:rPr>
                              <m:t>−1</m:t>
                            </m:r>
                          </m:sub>
                        </m:sSub>
                        <m:r>
                          <a:rPr lang="en-GB" b="0" i="1" smtClean="0">
                            <a:latin typeface="Cambria Math" panose="02040503050406030204" pitchFamily="18" charset="0"/>
                          </a:rPr>
                          <m:t>,</m:t>
                        </m:r>
                        <m:r>
                          <a:rPr lang="en-GB" b="0" i="1" smtClean="0">
                            <a:latin typeface="Cambria Math" panose="02040503050406030204" pitchFamily="18" charset="0"/>
                          </a:rPr>
                          <m:t>h</m:t>
                        </m:r>
                        <m:r>
                          <a:rPr lang="en-GB" b="0" i="1" smtClean="0">
                            <a:latin typeface="Cambria Math" panose="02040503050406030204" pitchFamily="18" charset="0"/>
                          </a:rPr>
                          <m:t>,</m:t>
                        </m:r>
                        <m:sSub>
                          <m:sSubPr>
                            <m:ctrlPr>
                              <a:rPr lang="en-GB" b="0" i="1" smtClean="0">
                                <a:latin typeface="Cambria Math" panose="02040503050406030204" pitchFamily="18" charset="0"/>
                              </a:rPr>
                            </m:ctrlPr>
                          </m:sSubPr>
                          <m:e>
                            <m:r>
                              <a:rPr lang="en-GB" b="0" i="1" smtClean="0">
                                <a:latin typeface="Cambria Math" panose="02040503050406030204" pitchFamily="18" charset="0"/>
                              </a:rPr>
                              <m:t>𝑎</m:t>
                            </m:r>
                          </m:e>
                          <m:sub>
                            <m:r>
                              <a:rPr lang="en-GB" b="0" i="1" smtClean="0">
                                <a:latin typeface="Cambria Math" panose="02040503050406030204" pitchFamily="18" charset="0"/>
                              </a:rPr>
                              <m:t>𝑖</m:t>
                            </m:r>
                            <m:r>
                              <a:rPr lang="en-GB" b="0" i="1" smtClean="0">
                                <a:latin typeface="Cambria Math" panose="02040503050406030204" pitchFamily="18" charset="0"/>
                              </a:rPr>
                              <m:t>+1</m:t>
                            </m:r>
                          </m:sub>
                        </m:sSub>
                        <m:r>
                          <a:rPr lang="en-GB" b="0" i="1" smtClean="0">
                            <a:latin typeface="Cambria Math" panose="02040503050406030204" pitchFamily="18" charset="0"/>
                          </a:rPr>
                          <m:t>,…</m:t>
                        </m:r>
                      </m:e>
                    </m:d>
                  </m:oMath>
                </a14:m>
                <a:r>
                  <a:rPr lang="en-GB" dirty="0"/>
                  <a:t> to</a:t>
                </a:r>
                <a:r>
                  <a:rPr lang="en-GB" dirty="0">
                    <a:ea typeface="Cambria Math" panose="02040503050406030204" pitchFamily="18" charset="0"/>
                  </a:rPr>
                  <a:t> </a:t>
                </a:r>
                <a14:m>
                  <m:oMath xmlns:m="http://schemas.openxmlformats.org/officeDocument/2006/math">
                    <m:sSup>
                      <m:sSupPr>
                        <m:ctrlPr>
                          <a:rPr lang="en-GB" i="1" smtClean="0">
                            <a:latin typeface="Cambria Math" panose="02040503050406030204" pitchFamily="18" charset="0"/>
                            <a:ea typeface="Cambria Math" panose="02040503050406030204" pitchFamily="18" charset="0"/>
                          </a:rPr>
                        </m:ctrlPr>
                      </m:sSupPr>
                      <m:e>
                        <m:r>
                          <a:rPr lang="en-GB" i="1" smtClean="0">
                            <a:latin typeface="Cambria Math" panose="02040503050406030204" pitchFamily="18" charset="0"/>
                            <a:ea typeface="Cambria Math" panose="02040503050406030204" pitchFamily="18" charset="0"/>
                          </a:rPr>
                          <m:t>𝒜</m:t>
                        </m:r>
                      </m:e>
                      <m:sup>
                        <m:r>
                          <a:rPr lang="en-GB" i="1" smtClean="0">
                            <a:latin typeface="Cambria Math" panose="02040503050406030204" pitchFamily="18" charset="0"/>
                            <a:ea typeface="Cambria Math" panose="02040503050406030204" pitchFamily="18" charset="0"/>
                          </a:rPr>
                          <m:t>′</m:t>
                        </m:r>
                      </m:sup>
                    </m:sSup>
                  </m:oMath>
                </a14:m>
                <a:r>
                  <a:rPr lang="en-GB" dirty="0"/>
                  <a:t>,</a:t>
                </a:r>
              </a:p>
              <a:p>
                <a:pPr marL="457200" lvl="1" indent="0">
                  <a:buNone/>
                </a:pPr>
                <a14:m>
                  <m:oMathPara xmlns:m="http://schemas.openxmlformats.org/officeDocument/2006/math">
                    <m:oMathParaPr>
                      <m:jc m:val="centerGroup"/>
                    </m:oMathParaPr>
                    <m:oMath xmlns:m="http://schemas.openxmlformats.org/officeDocument/2006/math">
                      <m:sSup>
                        <m:sSupPr>
                          <m:ctrlPr>
                            <a:rPr lang="en-GB" b="0" i="1" smtClean="0">
                              <a:latin typeface="Cambria Math" panose="02040503050406030204" pitchFamily="18" charset="0"/>
                              <a:ea typeface="Cambria Math" panose="02040503050406030204" pitchFamily="18" charset="0"/>
                            </a:rPr>
                          </m:ctrlPr>
                        </m:sSupPr>
                        <m:e>
                          <m:r>
                            <a:rPr lang="en-GB" i="1" smtClean="0">
                              <a:latin typeface="Cambria Math" panose="02040503050406030204" pitchFamily="18" charset="0"/>
                              <a:ea typeface="Cambria Math" panose="02040503050406030204" pitchFamily="18" charset="0"/>
                            </a:rPr>
                            <m:t>𝜙</m:t>
                          </m:r>
                        </m:e>
                        <m:sup>
                          <m:r>
                            <a:rPr lang="en-GB" b="0" i="1" smtClean="0">
                              <a:latin typeface="Cambria Math" panose="02040503050406030204" pitchFamily="18" charset="0"/>
                              <a:ea typeface="Cambria Math" panose="02040503050406030204" pitchFamily="18" charset="0"/>
                            </a:rPr>
                            <m:t>′</m:t>
                          </m:r>
                        </m:sup>
                      </m:sSup>
                      <m:d>
                        <m:dPr>
                          <m:ctrlPr>
                            <a:rPr lang="en-GB" b="0" i="1" smtClean="0">
                              <a:latin typeface="Cambria Math" panose="02040503050406030204" pitchFamily="18" charset="0"/>
                              <a:ea typeface="Cambria Math" panose="02040503050406030204" pitchFamily="18" charset="0"/>
                            </a:rPr>
                          </m:ctrlPr>
                        </m:dPr>
                        <m:e>
                          <m:r>
                            <a:rPr lang="en-GB" i="1" smtClean="0">
                              <a:latin typeface="Cambria Math" panose="02040503050406030204" pitchFamily="18" charset="0"/>
                            </a:rPr>
                            <m:t>…,</m:t>
                          </m:r>
                          <m:sSub>
                            <m:sSubPr>
                              <m:ctrlPr>
                                <a:rPr lang="en-GB" i="1" smtClean="0">
                                  <a:latin typeface="Cambria Math" panose="02040503050406030204" pitchFamily="18" charset="0"/>
                                </a:rPr>
                              </m:ctrlPr>
                            </m:sSubPr>
                            <m:e>
                              <m:r>
                                <a:rPr lang="en-GB" i="1" smtClean="0">
                                  <a:latin typeface="Cambria Math" panose="02040503050406030204" pitchFamily="18" charset="0"/>
                                </a:rPr>
                                <m:t>𝑎</m:t>
                              </m:r>
                            </m:e>
                            <m:sub>
                              <m:r>
                                <a:rPr lang="en-GB" i="1" smtClean="0">
                                  <a:latin typeface="Cambria Math" panose="02040503050406030204" pitchFamily="18" charset="0"/>
                                </a:rPr>
                                <m:t>𝑖</m:t>
                              </m:r>
                              <m:r>
                                <a:rPr lang="en-GB" i="1" smtClean="0">
                                  <a:latin typeface="Cambria Math" panose="02040503050406030204" pitchFamily="18" charset="0"/>
                                </a:rPr>
                                <m:t>−1</m:t>
                              </m:r>
                            </m:sub>
                          </m:sSub>
                          <m:r>
                            <a:rPr lang="en-GB" i="1" smtClean="0">
                              <a:latin typeface="Cambria Math" panose="02040503050406030204" pitchFamily="18" charset="0"/>
                            </a:rPr>
                            <m:t>,</m:t>
                          </m:r>
                          <m:sSub>
                            <m:sSubPr>
                              <m:ctrlPr>
                                <a:rPr lang="en-GB" i="1" smtClean="0">
                                  <a:latin typeface="Cambria Math" panose="02040503050406030204" pitchFamily="18" charset="0"/>
                                </a:rPr>
                              </m:ctrlPr>
                            </m:sSubPr>
                            <m:e>
                              <m:r>
                                <a:rPr lang="en-GB" b="0" i="1" smtClean="0">
                                  <a:latin typeface="Cambria Math" panose="02040503050406030204" pitchFamily="18" charset="0"/>
                                </a:rPr>
                                <m:t>h</m:t>
                              </m:r>
                              <m:r>
                                <a:rPr lang="en-GB" b="0" i="1" smtClean="0">
                                  <a:latin typeface="Cambria Math" panose="02040503050406030204" pitchFamily="18" charset="0"/>
                                </a:rPr>
                                <m:t>,</m:t>
                              </m:r>
                              <m:r>
                                <a:rPr lang="en-GB" i="1" smtClean="0">
                                  <a:latin typeface="Cambria Math" panose="02040503050406030204" pitchFamily="18" charset="0"/>
                                </a:rPr>
                                <m:t>𝑎</m:t>
                              </m:r>
                            </m:e>
                            <m:sub>
                              <m:r>
                                <a:rPr lang="en-GB" i="1" smtClean="0">
                                  <a:latin typeface="Cambria Math" panose="02040503050406030204" pitchFamily="18" charset="0"/>
                                </a:rPr>
                                <m:t>𝑖</m:t>
                              </m:r>
                              <m:r>
                                <a:rPr lang="en-GB" i="1" smtClean="0">
                                  <a:latin typeface="Cambria Math" panose="02040503050406030204" pitchFamily="18" charset="0"/>
                                </a:rPr>
                                <m:t>+1</m:t>
                              </m:r>
                            </m:sub>
                          </m:sSub>
                          <m:r>
                            <a:rPr lang="en-GB" i="1" smtClean="0">
                              <a:latin typeface="Cambria Math" panose="02040503050406030204" pitchFamily="18" charset="0"/>
                            </a:rPr>
                            <m:t>,…</m:t>
                          </m:r>
                        </m:e>
                      </m:d>
                      <m:r>
                        <a:rPr lang="en-GB" b="0" i="1" smtClean="0">
                          <a:latin typeface="Cambria Math" panose="02040503050406030204" pitchFamily="18" charset="0"/>
                          <a:ea typeface="Cambria Math" panose="02040503050406030204" pitchFamily="18" charset="0"/>
                        </a:rPr>
                        <m:t>=</m:t>
                      </m:r>
                      <m:nary>
                        <m:naryPr>
                          <m:chr m:val="∏"/>
                          <m:supHide m:val="on"/>
                          <m:ctrlPr>
                            <a:rPr lang="en-GB" b="0" i="1" smtClean="0">
                              <a:latin typeface="Cambria Math" panose="02040503050406030204" pitchFamily="18" charset="0"/>
                              <a:ea typeface="Cambria Math" panose="02040503050406030204" pitchFamily="18" charset="0"/>
                            </a:rPr>
                          </m:ctrlPr>
                        </m:naryPr>
                        <m:sub>
                          <m:sSub>
                            <m:sSubPr>
                              <m:ctrlPr>
                                <a:rPr lang="en-GB" b="0" i="1" smtClean="0">
                                  <a:latin typeface="Cambria Math" panose="02040503050406030204" pitchFamily="18" charset="0"/>
                                  <a:ea typeface="Cambria Math" panose="02040503050406030204" pitchFamily="18" charset="0"/>
                                </a:rPr>
                              </m:ctrlPr>
                            </m:sSubPr>
                            <m:e>
                              <m:r>
                                <m:rPr>
                                  <m:brk m:alnAt="7"/>
                                </m:rPr>
                                <a:rPr lang="en-GB" b="0" i="1" smtClean="0">
                                  <a:latin typeface="Cambria Math" panose="02040503050406030204" pitchFamily="18" charset="0"/>
                                  <a:ea typeface="Cambria Math" panose="02040503050406030204" pitchFamily="18" charset="0"/>
                                </a:rPr>
                                <m:t>𝑎</m:t>
                              </m:r>
                            </m:e>
                            <m:sub>
                              <m:r>
                                <m:rPr>
                                  <m:brk m:alnAt="7"/>
                                </m:rPr>
                                <a:rPr lang="en-GB" b="0" i="1" smtClean="0">
                                  <a:latin typeface="Cambria Math" panose="02040503050406030204" pitchFamily="18" charset="0"/>
                                  <a:ea typeface="Cambria Math" panose="02040503050406030204" pitchFamily="18" charset="0"/>
                                </a:rPr>
                                <m:t>𝑖</m:t>
                              </m:r>
                            </m:sub>
                          </m:sSub>
                          <m:r>
                            <m:rPr>
                              <m:brk m:alnAt="7"/>
                            </m:rPr>
                            <a:rPr lang="en-GB"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𝑟𝑎𝑛</m:t>
                          </m:r>
                          <m:d>
                            <m:dPr>
                              <m:ctrlPr>
                                <a:rPr lang="en-GB" b="0" i="1" smtClean="0">
                                  <a:latin typeface="Cambria Math" panose="02040503050406030204" pitchFamily="18" charset="0"/>
                                  <a:ea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𝐴</m:t>
                                  </m:r>
                                </m:e>
                                <m:sub>
                                  <m:r>
                                    <a:rPr lang="en-GB" b="0" i="1" smtClean="0">
                                      <a:latin typeface="Cambria Math" panose="02040503050406030204" pitchFamily="18" charset="0"/>
                                      <a:ea typeface="Cambria Math" panose="02040503050406030204" pitchFamily="18" charset="0"/>
                                    </a:rPr>
                                    <m:t>𝑖</m:t>
                                  </m:r>
                                </m:sub>
                              </m:sSub>
                            </m:e>
                          </m:d>
                        </m:sub>
                        <m:sup/>
                        <m:e>
                          <m:r>
                            <a:rPr lang="en-GB" b="0" i="1" smtClean="0">
                              <a:latin typeface="Cambria Math" panose="02040503050406030204" pitchFamily="18" charset="0"/>
                              <a:ea typeface="Cambria Math" panose="02040503050406030204" pitchFamily="18" charset="0"/>
                            </a:rPr>
                            <m:t>𝜙</m:t>
                          </m:r>
                          <m:sSup>
                            <m:sSupPr>
                              <m:ctrlPr>
                                <a:rPr lang="en-GB" b="0" i="1" smtClean="0">
                                  <a:latin typeface="Cambria Math" panose="02040503050406030204" pitchFamily="18" charset="0"/>
                                  <a:ea typeface="Cambria Math" panose="02040503050406030204" pitchFamily="18" charset="0"/>
                                </a:rPr>
                              </m:ctrlPr>
                            </m:sSupPr>
                            <m:e>
                              <m:d>
                                <m:dPr>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 </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𝑎</m:t>
                                      </m:r>
                                    </m:e>
                                    <m:sub>
                                      <m:r>
                                        <a:rPr lang="en-GB" b="0" i="1" smtClean="0">
                                          <a:latin typeface="Cambria Math" panose="02040503050406030204" pitchFamily="18" charset="0"/>
                                          <a:ea typeface="Cambria Math" panose="02040503050406030204" pitchFamily="18" charset="0"/>
                                        </a:rPr>
                                        <m:t>𝑖</m:t>
                                      </m:r>
                                      <m:r>
                                        <a:rPr lang="en-GB" b="0" i="1" smtClean="0">
                                          <a:latin typeface="Cambria Math" panose="02040503050406030204" pitchFamily="18" charset="0"/>
                                          <a:ea typeface="Cambria Math" panose="02040503050406030204" pitchFamily="18" charset="0"/>
                                        </a:rPr>
                                        <m:t>−1</m:t>
                                      </m:r>
                                    </m:sub>
                                  </m:sSub>
                                  <m:r>
                                    <a:rPr lang="en-GB" b="0" i="1"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𝑎</m:t>
                                      </m:r>
                                    </m:e>
                                    <m:sub>
                                      <m:r>
                                        <a:rPr lang="en-GB" b="0" i="1" smtClean="0">
                                          <a:latin typeface="Cambria Math" panose="02040503050406030204" pitchFamily="18" charset="0"/>
                                          <a:ea typeface="Cambria Math" panose="02040503050406030204" pitchFamily="18" charset="0"/>
                                        </a:rPr>
                                        <m:t>𝑖</m:t>
                                      </m:r>
                                    </m:sub>
                                  </m:sSub>
                                  <m:r>
                                    <a:rPr lang="en-GB" b="0" i="1"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𝑎</m:t>
                                      </m:r>
                                    </m:e>
                                    <m:sub>
                                      <m:r>
                                        <a:rPr lang="en-GB" b="0" i="1" smtClean="0">
                                          <a:latin typeface="Cambria Math" panose="02040503050406030204" pitchFamily="18" charset="0"/>
                                          <a:ea typeface="Cambria Math" panose="02040503050406030204" pitchFamily="18" charset="0"/>
                                        </a:rPr>
                                        <m:t>𝑖</m:t>
                                      </m:r>
                                      <m:r>
                                        <a:rPr lang="en-GB" b="0" i="1" smtClean="0">
                                          <a:latin typeface="Cambria Math" panose="02040503050406030204" pitchFamily="18" charset="0"/>
                                          <a:ea typeface="Cambria Math" panose="02040503050406030204" pitchFamily="18" charset="0"/>
                                        </a:rPr>
                                        <m:t>+1</m:t>
                                      </m:r>
                                    </m:sub>
                                  </m:sSub>
                                  <m:r>
                                    <a:rPr lang="en-GB" b="0" i="1" smtClean="0">
                                      <a:latin typeface="Cambria Math" panose="02040503050406030204" pitchFamily="18" charset="0"/>
                                      <a:ea typeface="Cambria Math" panose="02040503050406030204" pitchFamily="18" charset="0"/>
                                    </a:rPr>
                                    <m:t>,…</m:t>
                                  </m:r>
                                </m:e>
                              </m:d>
                            </m:e>
                            <m:sup>
                              <m:r>
                                <a:rPr lang="en-GB" b="0" i="1" smtClean="0">
                                  <a:latin typeface="Cambria Math" panose="02040503050406030204" pitchFamily="18" charset="0"/>
                                  <a:ea typeface="Cambria Math" panose="02040503050406030204" pitchFamily="18" charset="0"/>
                                </a:rPr>
                                <m:t>h</m:t>
                              </m:r>
                              <m:d>
                                <m:dPr>
                                  <m:ctrlPr>
                                    <a:rPr lang="en-GB" b="0" i="1" smtClean="0">
                                      <a:latin typeface="Cambria Math" panose="02040503050406030204" pitchFamily="18" charset="0"/>
                                      <a:ea typeface="Cambria Math" panose="02040503050406030204" pitchFamily="18" charset="0"/>
                                    </a:rPr>
                                  </m:ctrlPr>
                                </m:dPr>
                                <m:e>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𝑎</m:t>
                                      </m:r>
                                    </m:e>
                                    <m:sub>
                                      <m:r>
                                        <a:rPr lang="en-GB" b="0" i="1" smtClean="0">
                                          <a:latin typeface="Cambria Math" panose="02040503050406030204" pitchFamily="18" charset="0"/>
                                          <a:ea typeface="Cambria Math" panose="02040503050406030204" pitchFamily="18" charset="0"/>
                                        </a:rPr>
                                        <m:t>𝑖</m:t>
                                      </m:r>
                                    </m:sub>
                                  </m:sSub>
                                </m:e>
                              </m:d>
                            </m:sup>
                          </m:sSup>
                        </m:e>
                      </m:nary>
                    </m:oMath>
                  </m:oMathPara>
                </a14:m>
                <a:endParaRPr lang="en-GB" dirty="0"/>
              </a:p>
              <a:p>
                <a:pPr lvl="2"/>
                <a:r>
                  <a:rPr lang="en-GB" dirty="0"/>
                  <a:t>With </a:t>
                </a:r>
                <a14:m>
                  <m:oMath xmlns:m="http://schemas.openxmlformats.org/officeDocument/2006/math">
                    <m:r>
                      <a:rPr lang="en-GB" i="1" smtClean="0">
                        <a:latin typeface="Cambria Math" panose="02040503050406030204" pitchFamily="18" charset="0"/>
                        <a:ea typeface="Cambria Math" panose="02040503050406030204" pitchFamily="18" charset="0"/>
                      </a:rPr>
                      <m:t>h</m:t>
                    </m:r>
                    <m:d>
                      <m:dPr>
                        <m:ctrlPr>
                          <a:rPr lang="en-GB" i="1" smtClean="0">
                            <a:latin typeface="Cambria Math" panose="02040503050406030204" pitchFamily="18" charset="0"/>
                            <a:ea typeface="Cambria Math" panose="02040503050406030204" pitchFamily="18" charset="0"/>
                          </a:rPr>
                        </m:ctrlPr>
                      </m:dPr>
                      <m:e>
                        <m:sSub>
                          <m:sSubPr>
                            <m:ctrlPr>
                              <a:rPr lang="en-GB"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𝑎</m:t>
                            </m:r>
                          </m:e>
                          <m:sub>
                            <m:r>
                              <a:rPr lang="en-GB" i="1" smtClean="0">
                                <a:latin typeface="Cambria Math" panose="02040503050406030204" pitchFamily="18" charset="0"/>
                                <a:ea typeface="Cambria Math" panose="02040503050406030204" pitchFamily="18" charset="0"/>
                              </a:rPr>
                              <m:t>𝑖</m:t>
                            </m:r>
                          </m:sub>
                        </m:sSub>
                      </m:e>
                    </m:d>
                  </m:oMath>
                </a14:m>
                <a:r>
                  <a:rPr lang="en-GB" dirty="0"/>
                  <a:t> denoting the count of </a:t>
                </a:r>
                <a14:m>
                  <m:oMath xmlns:m="http://schemas.openxmlformats.org/officeDocument/2006/math">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𝑎</m:t>
                        </m:r>
                      </m:e>
                      <m:sub>
                        <m:r>
                          <a:rPr lang="en-GB" b="0" i="1" smtClean="0">
                            <a:latin typeface="Cambria Math" panose="02040503050406030204" pitchFamily="18" charset="0"/>
                            <a:ea typeface="Cambria Math" panose="02040503050406030204" pitchFamily="18" charset="0"/>
                          </a:rPr>
                          <m:t>𝑖</m:t>
                        </m:r>
                      </m:sub>
                    </m:sSub>
                  </m:oMath>
                </a14:m>
                <a:r>
                  <a:rPr lang="en-GB" dirty="0"/>
                  <a:t> in histogram </a:t>
                </a:r>
                <a14:m>
                  <m:oMath xmlns:m="http://schemas.openxmlformats.org/officeDocument/2006/math">
                    <m:r>
                      <a:rPr lang="en-GB" i="1" smtClean="0">
                        <a:latin typeface="Cambria Math" panose="02040503050406030204" pitchFamily="18" charset="0"/>
                        <a:ea typeface="Cambria Math" panose="02040503050406030204" pitchFamily="18" charset="0"/>
                      </a:rPr>
                      <m:t>h</m:t>
                    </m:r>
                  </m:oMath>
                </a14:m>
                <a:endParaRPr lang="en-GB" dirty="0"/>
              </a:p>
              <a:p>
                <a:r>
                  <a:rPr lang="en-GB" dirty="0"/>
                  <a:t>Postcondition: </a:t>
                </a:r>
                <a14:m>
                  <m:oMath xmlns:m="http://schemas.openxmlformats.org/officeDocument/2006/math">
                    <m:r>
                      <a:rPr lang="en-GB" i="1" smtClean="0">
                        <a:latin typeface="Cambria Math" panose="02040503050406030204" pitchFamily="18" charset="0"/>
                      </a:rPr>
                      <m:t>𝐺</m:t>
                    </m:r>
                    <m:r>
                      <a:rPr lang="en-GB" i="1" smtClean="0">
                        <a:latin typeface="Cambria Math" panose="02040503050406030204" pitchFamily="18" charset="0"/>
                        <a:ea typeface="Cambria Math" panose="02040503050406030204" pitchFamily="18" charset="0"/>
                      </a:rPr>
                      <m:t>~</m:t>
                    </m:r>
                    <m:r>
                      <a:rPr lang="en-GB" i="1">
                        <a:latin typeface="Cambria Math" panose="02040503050406030204" pitchFamily="18" charset="0"/>
                      </a:rPr>
                      <m:t>𝐺</m:t>
                    </m:r>
                    <m:r>
                      <a:rPr lang="en-GB" i="1">
                        <a:latin typeface="Cambria Math" panose="02040503050406030204" pitchFamily="18" charset="0"/>
                        <a:ea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𝑔</m:t>
                        </m:r>
                        <m:r>
                          <a:rPr lang="en-GB" i="1" smtClean="0">
                            <a:latin typeface="Cambria Math" panose="02040503050406030204" pitchFamily="18" charset="0"/>
                            <a:ea typeface="Cambria Math" panose="02040503050406030204" pitchFamily="18" charset="0"/>
                          </a:rPr>
                          <m:t> </m:t>
                        </m:r>
                      </m:e>
                    </m:d>
                    <m:r>
                      <a:rPr lang="en-GB" i="1">
                        <a:latin typeface="Cambria Math" panose="02040503050406030204" pitchFamily="18" charset="0"/>
                        <a:ea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r>
                          <m:rPr>
                            <m:nor/>
                          </m:rPr>
                          <a:rPr lang="en-GB" b="0" i="0" smtClean="0">
                            <a:latin typeface="Cambria Math" panose="02040503050406030204" pitchFamily="18" charset="0"/>
                            <a:ea typeface="Cambria Math" panose="02040503050406030204" pitchFamily="18" charset="0"/>
                          </a:rPr>
                          <m:t>count</m:t>
                        </m:r>
                        <m:r>
                          <m:rPr>
                            <m:nor/>
                          </m:rPr>
                          <a:rPr lang="en-GB" b="0" i="0" smtClean="0">
                            <a:latin typeface="Cambria Math" panose="02040503050406030204" pitchFamily="18" charset="0"/>
                            <a:ea typeface="Cambria Math" panose="02040503050406030204" pitchFamily="18" charset="0"/>
                          </a:rPr>
                          <m:t>−</m:t>
                        </m:r>
                        <m:r>
                          <m:rPr>
                            <m:nor/>
                          </m:rPr>
                          <a:rPr lang="en-GB" b="0" i="0" smtClean="0">
                            <a:latin typeface="Cambria Math" panose="02040503050406030204" pitchFamily="18" charset="0"/>
                            <a:ea typeface="Cambria Math" panose="02040503050406030204" pitchFamily="18" charset="0"/>
                          </a:rPr>
                          <m:t>convert</m:t>
                        </m:r>
                        <m:d>
                          <m:dPr>
                            <m:ctrlPr>
                              <a:rPr lang="en-GB" i="1">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𝑔</m:t>
                            </m:r>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𝑋</m:t>
                            </m:r>
                          </m:e>
                        </m:d>
                      </m:e>
                    </m:d>
                  </m:oMath>
                </a14:m>
                <a:endParaRPr lang="en-GB" dirty="0"/>
              </a:p>
            </p:txBody>
          </p:sp>
        </mc:Choice>
        <mc:Fallback xmlns="">
          <p:sp>
            <p:nvSpPr>
              <p:cNvPr id="3" name="Content Placeholder 2">
                <a:extLst>
                  <a:ext uri="{FF2B5EF4-FFF2-40B4-BE49-F238E27FC236}">
                    <a16:creationId xmlns:a16="http://schemas.microsoft.com/office/drawing/2014/main" id="{2D15E54C-5AB1-FB4F-B9F0-B943DAE0AAE2}"/>
                  </a:ext>
                </a:extLst>
              </p:cNvPr>
              <p:cNvSpPr>
                <a:spLocks noGrp="1" noRot="1" noChangeAspect="1" noMove="1" noResize="1" noEditPoints="1" noAdjustHandles="1" noChangeArrowheads="1" noChangeShapeType="1" noTextEdit="1"/>
              </p:cNvSpPr>
              <p:nvPr>
                <p:ph idx="1"/>
              </p:nvPr>
            </p:nvSpPr>
            <p:spPr>
              <a:xfrm>
                <a:off x="359625" y="1665066"/>
                <a:ext cx="11472051" cy="4375126"/>
              </a:xfrm>
              <a:blipFill>
                <a:blip r:embed="rId2"/>
                <a:stretch>
                  <a:fillRect l="-1438" t="-4058" b="-16812"/>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7FE7C4E8-C44B-8E4F-A186-0D25A824583E}"/>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6A39CC42-7D2B-184E-941E-F028D46E2605}"/>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224E025B-1C2A-D04D-B25C-5FEBC7C9FAD2}"/>
              </a:ext>
            </a:extLst>
          </p:cNvPr>
          <p:cNvSpPr>
            <a:spLocks noGrp="1"/>
          </p:cNvSpPr>
          <p:nvPr>
            <p:ph type="sldNum" sz="quarter" idx="4"/>
          </p:nvPr>
        </p:nvSpPr>
        <p:spPr/>
        <p:txBody>
          <a:bodyPr/>
          <a:lstStyle/>
          <a:p>
            <a:fld id="{67C9959E-8E6B-B04C-9955-EA096F41CA7A}" type="slidenum">
              <a:rPr lang="en-GB" smtClean="0"/>
              <a:t>127</a:t>
            </a:fld>
            <a:endParaRPr lang="en-GB"/>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EE768588-E428-7F45-B408-A74FB682C4E7}"/>
                  </a:ext>
                </a:extLst>
              </p:cNvPr>
              <p:cNvSpPr txBox="1"/>
              <p:nvPr/>
            </p:nvSpPr>
            <p:spPr>
              <a:xfrm>
                <a:off x="7688687" y="2321472"/>
                <a:ext cx="3907894" cy="651332"/>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No inequality constraint between </a:t>
                </a:r>
                <a14:m>
                  <m:oMath xmlns:m="http://schemas.openxmlformats.org/officeDocument/2006/math">
                    <m:r>
                      <a:rPr lang="de-DE" b="0" i="1" smtClean="0">
                        <a:latin typeface="Cambria Math" panose="02040503050406030204" pitchFamily="18" charset="0"/>
                      </a:rPr>
                      <m:t>𝑋</m:t>
                    </m:r>
                  </m:oMath>
                </a14:m>
                <a:r>
                  <a:rPr lang="en-GB" dirty="0"/>
                  <a:t> and any other counted logical variable </a:t>
                </a:r>
                <a14:m>
                  <m:oMath xmlns:m="http://schemas.openxmlformats.org/officeDocument/2006/math">
                    <m:sSup>
                      <m:sSupPr>
                        <m:ctrlPr>
                          <a:rPr lang="de-DE" b="0" i="1" smtClean="0">
                            <a:latin typeface="Cambria Math" panose="02040503050406030204" pitchFamily="18" charset="0"/>
                          </a:rPr>
                        </m:ctrlPr>
                      </m:sSupPr>
                      <m:e>
                        <m:r>
                          <a:rPr lang="de-DE" b="0" i="1" smtClean="0">
                            <a:latin typeface="Cambria Math" panose="02040503050406030204" pitchFamily="18" charset="0"/>
                          </a:rPr>
                          <m:t>𝑋</m:t>
                        </m:r>
                      </m:e>
                      <m:sup>
                        <m:r>
                          <a:rPr lang="de-DE" b="0" i="1" smtClean="0">
                            <a:latin typeface="Cambria Math" panose="02040503050406030204" pitchFamily="18" charset="0"/>
                          </a:rPr>
                          <m:t>#</m:t>
                        </m:r>
                      </m:sup>
                    </m:sSup>
                  </m:oMath>
                </a14:m>
                <a:endParaRPr lang="en-GB" dirty="0"/>
              </a:p>
            </p:txBody>
          </p:sp>
        </mc:Choice>
        <mc:Fallback xmlns="">
          <p:sp>
            <p:nvSpPr>
              <p:cNvPr id="7" name="TextBox 6">
                <a:extLst>
                  <a:ext uri="{FF2B5EF4-FFF2-40B4-BE49-F238E27FC236}">
                    <a16:creationId xmlns:a16="http://schemas.microsoft.com/office/drawing/2014/main" id="{EE768588-E428-7F45-B408-A74FB682C4E7}"/>
                  </a:ext>
                </a:extLst>
              </p:cNvPr>
              <p:cNvSpPr txBox="1">
                <a:spLocks noRot="1" noChangeAspect="1" noMove="1" noResize="1" noEditPoints="1" noAdjustHandles="1" noChangeArrowheads="1" noChangeShapeType="1" noTextEdit="1"/>
              </p:cNvSpPr>
              <p:nvPr/>
            </p:nvSpPr>
            <p:spPr>
              <a:xfrm>
                <a:off x="7688687" y="2321472"/>
                <a:ext cx="3907894" cy="651332"/>
              </a:xfrm>
              <a:prstGeom prst="rect">
                <a:avLst/>
              </a:prstGeom>
              <a:blipFill>
                <a:blip r:embed="rId3"/>
                <a:stretch>
                  <a:fillRect/>
                </a:stretch>
              </a:blipFill>
            </p:spPr>
            <p:txBody>
              <a:bodyPr/>
              <a:lstStyle/>
              <a:p>
                <a:r>
                  <a:rPr lang="en-GB">
                    <a:noFill/>
                  </a:rPr>
                  <a:t> </a:t>
                </a:r>
              </a:p>
            </p:txBody>
          </p:sp>
        </mc:Fallback>
      </mc:AlternateContent>
      <p:cxnSp>
        <p:nvCxnSpPr>
          <p:cNvPr id="8" name="Straight Arrow Connector 7">
            <a:extLst>
              <a:ext uri="{FF2B5EF4-FFF2-40B4-BE49-F238E27FC236}">
                <a16:creationId xmlns:a16="http://schemas.microsoft.com/office/drawing/2014/main" id="{E6A14A7A-B8F5-D44A-B155-F8DEFC6AFE21}"/>
              </a:ext>
            </a:extLst>
          </p:cNvPr>
          <p:cNvCxnSpPr>
            <a:cxnSpLocks/>
            <a:stCxn id="7" idx="1"/>
          </p:cNvCxnSpPr>
          <p:nvPr/>
        </p:nvCxnSpPr>
        <p:spPr>
          <a:xfrm flipH="1">
            <a:off x="6375042" y="2647138"/>
            <a:ext cx="1313645" cy="740006"/>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27688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5A3AB6-B3B6-0347-B41C-D9D03709E973}"/>
              </a:ext>
            </a:extLst>
          </p:cNvPr>
          <p:cNvSpPr>
            <a:spLocks noGrp="1"/>
          </p:cNvSpPr>
          <p:nvPr>
            <p:ph type="title"/>
          </p:nvPr>
        </p:nvSpPr>
        <p:spPr/>
        <p:txBody>
          <a:bodyPr>
            <a:normAutofit/>
          </a:bodyPr>
          <a:lstStyle/>
          <a:p>
            <a:r>
              <a:rPr lang="en-GB" dirty="0"/>
              <a:t>Count Conversion: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439D3D1-98ED-8D42-A48D-A2E70E48DD6C}"/>
                  </a:ext>
                </a:extLst>
              </p:cNvPr>
              <p:cNvSpPr>
                <a:spLocks noGrp="1"/>
              </p:cNvSpPr>
              <p:nvPr>
                <p:ph idx="1"/>
              </p:nvPr>
            </p:nvSpPr>
            <p:spPr>
              <a:xfrm>
                <a:off x="359625" y="1665066"/>
                <a:ext cx="5044447" cy="4240848"/>
              </a:xfrm>
            </p:spPr>
            <p:txBody>
              <a:bodyPr>
                <a:normAutofit/>
              </a:bodyPr>
              <a:lstStyle/>
              <a:p>
                <a:r>
                  <a:rPr lang="de-DE" dirty="0">
                    <a:ea typeface="Cambria Math" panose="02040503050406030204" pitchFamily="18" charset="0"/>
                  </a:rPr>
                  <a:t>From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1</m:t>
                        </m:r>
                      </m:sub>
                    </m:sSub>
                    <m:d>
                      <m:dPr>
                        <m:ctrlPr>
                          <a:rPr lang="de-DE"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𝐸𝑝𝑖𝑑</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𝑁𝑎𝑡</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𝐷</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𝐴𝑐𝑐</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𝐼</m:t>
                            </m:r>
                          </m:e>
                        </m:d>
                      </m:e>
                    </m:d>
                  </m:oMath>
                </a14:m>
                <a:endParaRPr lang="de-DE" i="1" dirty="0">
                  <a:latin typeface="Cambria Math" panose="02040503050406030204" pitchFamily="18" charset="0"/>
                  <a:ea typeface="Cambria Math" panose="02040503050406030204" pitchFamily="18" charset="0"/>
                </a:endParaRPr>
              </a:p>
              <a:p>
                <a:r>
                  <a:rPr lang="en-GB" dirty="0">
                    <a:ea typeface="Cambria Math" panose="02040503050406030204" pitchFamily="18" charset="0"/>
                  </a:rPr>
                  <a:t>To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en-GB" i="1">
                            <a:latin typeface="Cambria Math" panose="02040503050406030204" pitchFamily="18" charset="0"/>
                            <a:ea typeface="Cambria Math" panose="02040503050406030204" pitchFamily="18" charset="0"/>
                          </a:rPr>
                          <m:t>1</m:t>
                        </m:r>
                      </m:sub>
                      <m:sup>
                        <m:r>
                          <a:rPr lang="en-GB" i="1">
                            <a:latin typeface="Cambria Math" panose="02040503050406030204" pitchFamily="18" charset="0"/>
                            <a:ea typeface="Cambria Math" panose="02040503050406030204" pitchFamily="18" charset="0"/>
                          </a:rPr>
                          <m:t>′</m:t>
                        </m:r>
                      </m:sup>
                    </m:sSubSup>
                    <m:d>
                      <m:dPr>
                        <m:ctrlPr>
                          <a:rPr lang="de-DE"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𝐸𝑝𝑖𝑑</m:t>
                        </m:r>
                        <m:r>
                          <a:rPr lang="en-GB"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𝑁𝑎𝑡</m:t>
                        </m:r>
                        <m:d>
                          <m:dPr>
                            <m:ctrlPr>
                              <a:rPr lang="en-GB"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𝐷</m:t>
                            </m:r>
                          </m:e>
                        </m:d>
                        <m:r>
                          <a:rPr lang="en-GB" i="1">
                            <a:latin typeface="Cambria Math" panose="02040503050406030204" pitchFamily="18" charset="0"/>
                            <a:ea typeface="Cambria Math" panose="02040503050406030204" pitchFamily="18" charset="0"/>
                          </a:rPr>
                          <m:t>, </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m:t>
                            </m:r>
                          </m:e>
                          <m:sub>
                            <m:r>
                              <a:rPr lang="de-DE" i="1">
                                <a:latin typeface="Cambria Math" panose="02040503050406030204" pitchFamily="18" charset="0"/>
                                <a:ea typeface="Cambria Math" panose="02040503050406030204" pitchFamily="18" charset="0"/>
                              </a:rPr>
                              <m:t>𝐼</m:t>
                            </m:r>
                          </m:sub>
                        </m:sSub>
                        <m:d>
                          <m:dPr>
                            <m:begChr m:val="["/>
                            <m:endChr m:val="]"/>
                            <m:ctrlPr>
                              <a:rPr lang="en-GB"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𝐴𝑐𝑐</m:t>
                            </m:r>
                            <m:d>
                              <m:dPr>
                                <m:ctrlPr>
                                  <a:rPr lang="en-GB"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𝐼</m:t>
                                </m:r>
                              </m:e>
                            </m:d>
                          </m:e>
                        </m:d>
                      </m:e>
                    </m:d>
                  </m:oMath>
                </a14:m>
                <a:endParaRPr lang="de-DE" i="1" dirty="0">
                  <a:latin typeface="Cambria Math" panose="02040503050406030204" pitchFamily="18" charset="0"/>
                  <a:ea typeface="Cambria Math" panose="02040503050406030204" pitchFamily="18" charset="0"/>
                </a:endParaRPr>
              </a:p>
              <a:p>
                <a:pPr marL="352425" indent="-342900"/>
                <a:r>
                  <a:rPr lang="en-GB" dirty="0">
                    <a:ea typeface="Cambria Math" panose="02040503050406030204" pitchFamily="18" charset="0"/>
                  </a:rPr>
                  <a:t>Preconditions fulfilled</a:t>
                </a:r>
              </a:p>
              <a:p>
                <a:pPr marL="617272" lvl="1" indent="-342900"/>
                <a14:m>
                  <m:oMath xmlns:m="http://schemas.openxmlformats.org/officeDocument/2006/math">
                    <m:r>
                      <a:rPr lang="de-DE" i="1">
                        <a:latin typeface="Cambria Math" panose="02040503050406030204" pitchFamily="18" charset="0"/>
                        <a:ea typeface="Cambria Math" panose="02040503050406030204" pitchFamily="18" charset="0"/>
                      </a:rPr>
                      <m:t>𝐼</m:t>
                    </m:r>
                  </m:oMath>
                </a14:m>
                <a:r>
                  <a:rPr lang="en-GB" dirty="0">
                    <a:ea typeface="Cambria Math" panose="02040503050406030204" pitchFamily="18" charset="0"/>
                  </a:rPr>
                  <a:t> occurs only in </a:t>
                </a:r>
                <a14:m>
                  <m:oMath xmlns:m="http://schemas.openxmlformats.org/officeDocument/2006/math">
                    <m:r>
                      <a:rPr lang="de-DE" i="1">
                        <a:latin typeface="Cambria Math" panose="02040503050406030204" pitchFamily="18" charset="0"/>
                        <a:ea typeface="Cambria Math" panose="02040503050406030204" pitchFamily="18" charset="0"/>
                      </a:rPr>
                      <m:t>𝐴𝑐𝑐</m:t>
                    </m:r>
                    <m:d>
                      <m:dPr>
                        <m:ctrlPr>
                          <a:rPr lang="en-GB"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𝐼</m:t>
                        </m:r>
                      </m:e>
                    </m:d>
                  </m:oMath>
                </a14:m>
                <a:endParaRPr lang="de-DE" i="1" dirty="0">
                  <a:latin typeface="Cambria Math" panose="02040503050406030204" pitchFamily="18" charset="0"/>
                  <a:ea typeface="Cambria Math" panose="02040503050406030204" pitchFamily="18" charset="0"/>
                </a:endParaRPr>
              </a:p>
              <a:p>
                <a:pPr marL="617272" lvl="1" indent="-342900"/>
                <a14:m>
                  <m:oMath xmlns:m="http://schemas.openxmlformats.org/officeDocument/2006/math">
                    <m:r>
                      <a:rPr lang="de-DE" i="1">
                        <a:latin typeface="Cambria Math" panose="02040503050406030204" pitchFamily="18" charset="0"/>
                        <a:ea typeface="Cambria Math" panose="02040503050406030204" pitchFamily="18" charset="0"/>
                      </a:rPr>
                      <m:t>𝐼</m:t>
                    </m:r>
                  </m:oMath>
                </a14:m>
                <a:r>
                  <a:rPr lang="en-GB" dirty="0">
                    <a:ea typeface="Cambria Math" panose="02040503050406030204" pitchFamily="18" charset="0"/>
                  </a:rPr>
                  <a:t> is count-normalised </a:t>
                </a:r>
                <a:r>
                  <a:rPr lang="en-GB" dirty="0" err="1">
                    <a:ea typeface="Cambria Math" panose="02040503050406030204" pitchFamily="18" charset="0"/>
                  </a:rPr>
                  <a:t>w.r.t</a:t>
                </a:r>
                <a:r>
                  <a:rPr lang="en-GB"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𝐷</m:t>
                    </m:r>
                  </m:oMath>
                </a14:m>
                <a:r>
                  <a:rPr lang="en-GB" dirty="0">
                    <a:ea typeface="Cambria Math" panose="02040503050406030204" pitchFamily="18" charset="0"/>
                  </a:rPr>
                  <a:t> in </a:t>
                </a:r>
                <a14:m>
                  <m:oMath xmlns:m="http://schemas.openxmlformats.org/officeDocument/2006/math">
                    <m:d>
                      <m:dPr>
                        <m:ctrlPr>
                          <a:rPr lang="de-DE" i="1">
                            <a:latin typeface="Cambria Math" panose="02040503050406030204" pitchFamily="18" charset="0"/>
                            <a:ea typeface="Cambria Math" panose="02040503050406030204" pitchFamily="18" charset="0"/>
                          </a:rPr>
                        </m:ctrlPr>
                      </m:d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𝐷</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𝐼</m:t>
                            </m:r>
                          </m:e>
                        </m:d>
                        <m:r>
                          <a:rPr lang="de-DE" i="1">
                            <a:latin typeface="Cambria Math" panose="02040503050406030204" pitchFamily="18" charset="0"/>
                            <a:ea typeface="Cambria Math" panose="02040503050406030204" pitchFamily="18" charset="0"/>
                          </a:rPr>
                          <m:t>, </m:t>
                        </m:r>
                        <m:r>
                          <m:rPr>
                            <m:sty m:val="p"/>
                          </m:rPr>
                          <a:rPr lang="de-DE" i="0">
                            <a:latin typeface="Cambria Math" panose="02040503050406030204" pitchFamily="18" charset="0"/>
                            <a:ea typeface="Cambria Math" panose="02040503050406030204" pitchFamily="18" charset="0"/>
                          </a:rPr>
                          <m:t>dom</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𝐷</m:t>
                            </m:r>
                          </m:e>
                        </m:d>
                        <m:r>
                          <a:rPr lang="de-DE" i="1">
                            <a:latin typeface="Cambria Math" panose="02040503050406030204" pitchFamily="18" charset="0"/>
                            <a:ea typeface="Cambria Math" panose="02040503050406030204" pitchFamily="18" charset="0"/>
                          </a:rPr>
                          <m:t>×</m:t>
                        </m:r>
                        <m:r>
                          <m:rPr>
                            <m:sty m:val="p"/>
                          </m:rPr>
                          <a:rPr lang="de-DE" i="0">
                            <a:latin typeface="Cambria Math" panose="02040503050406030204" pitchFamily="18" charset="0"/>
                            <a:ea typeface="Cambria Math" panose="02040503050406030204" pitchFamily="18" charset="0"/>
                          </a:rPr>
                          <m:t>dom</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𝐼</m:t>
                            </m:r>
                          </m:e>
                        </m:d>
                      </m:e>
                    </m:d>
                  </m:oMath>
                </a14:m>
                <a:r>
                  <a:rPr lang="en-GB" dirty="0">
                    <a:ea typeface="Cambria Math" panose="02040503050406030204" pitchFamily="18" charset="0"/>
                  </a:rPr>
                  <a:t> </a:t>
                </a:r>
              </a:p>
              <a:p>
                <a:pPr marL="617272" lvl="1" indent="-342900"/>
                <a:r>
                  <a:rPr lang="en-GB" dirty="0">
                    <a:ea typeface="Cambria Math" panose="02040503050406030204" pitchFamily="18" charset="0"/>
                  </a:rPr>
                  <a:t>No other counted logical variable</a:t>
                </a:r>
              </a:p>
              <a:p>
                <a:r>
                  <a:rPr lang="en-GB" dirty="0">
                    <a:ea typeface="Cambria Math" panose="02040503050406030204" pitchFamily="18" charset="0"/>
                  </a:rPr>
                  <a:t>Converting </a:t>
                </a:r>
                <a14:m>
                  <m:oMath xmlns:m="http://schemas.openxmlformats.org/officeDocument/2006/math">
                    <m:r>
                      <a:rPr lang="de-DE" b="0" i="1" smtClean="0">
                        <a:latin typeface="Cambria Math" panose="02040503050406030204" pitchFamily="18" charset="0"/>
                        <a:ea typeface="Cambria Math" panose="02040503050406030204" pitchFamily="18" charset="0"/>
                      </a:rPr>
                      <m:t>𝐴𝑐𝑐</m:t>
                    </m:r>
                    <m:d>
                      <m:dPr>
                        <m:ctrlPr>
                          <a:rPr lang="en-GB"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𝐼</m:t>
                        </m:r>
                      </m:e>
                    </m:d>
                  </m:oMath>
                </a14:m>
                <a:r>
                  <a:rPr lang="en-GB" i="1" dirty="0">
                    <a:latin typeface="Cambria Math" panose="02040503050406030204" pitchFamily="18" charset="0"/>
                    <a:ea typeface="Cambria Math" panose="02040503050406030204" pitchFamily="18" charset="0"/>
                  </a:rPr>
                  <a:t> </a:t>
                </a:r>
                <a:r>
                  <a:rPr lang="en-GB" dirty="0">
                    <a:ea typeface="Cambria Math" panose="02040503050406030204" pitchFamily="18" charset="0"/>
                  </a:rPr>
                  <a:t>into</a:t>
                </a:r>
                <a:r>
                  <a:rPr lang="en-GB" i="1" dirty="0">
                    <a:latin typeface="Cambria Math" panose="02040503050406030204" pitchFamily="18" charset="0"/>
                    <a:ea typeface="Cambria Math" panose="02040503050406030204" pitchFamily="18" charset="0"/>
                  </a:rPr>
                  <a:t>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m:t>
                        </m:r>
                      </m:e>
                      <m:sub>
                        <m:r>
                          <a:rPr lang="de-DE" b="0" i="1" smtClean="0">
                            <a:latin typeface="Cambria Math" panose="02040503050406030204" pitchFamily="18" charset="0"/>
                            <a:ea typeface="Cambria Math" panose="02040503050406030204" pitchFamily="18" charset="0"/>
                          </a:rPr>
                          <m:t>𝐼</m:t>
                        </m:r>
                      </m:sub>
                    </m:sSub>
                    <m:d>
                      <m:dPr>
                        <m:begChr m:val="["/>
                        <m:endChr m:val="]"/>
                        <m:ctrlPr>
                          <a:rPr lang="en-GB"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𝐴𝑐𝑐</m:t>
                        </m:r>
                        <m:d>
                          <m:dPr>
                            <m:ctrlPr>
                              <a:rPr lang="en-GB"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𝐼</m:t>
                            </m:r>
                          </m:e>
                        </m:d>
                      </m:e>
                    </m:d>
                  </m:oMath>
                </a14:m>
                <a:endParaRPr lang="en-GB" i="1" dirty="0">
                  <a:latin typeface="Cambria Math" panose="02040503050406030204" pitchFamily="18" charset="0"/>
                  <a:ea typeface="Cambria Math" panose="02040503050406030204" pitchFamily="18" charset="0"/>
                </a:endParaRPr>
              </a:p>
              <a:p>
                <a:pPr marL="0" indent="0">
                  <a:buNone/>
                </a:pPr>
                <a14:m>
                  <m:oMathPara xmlns:m="http://schemas.openxmlformats.org/officeDocument/2006/math">
                    <m:oMathParaPr>
                      <m:jc m:val="centerGroup"/>
                    </m:oMathParaPr>
                    <m:oMath xmlns:m="http://schemas.openxmlformats.org/officeDocument/2006/math">
                      <m:sSup>
                        <m:sSupPr>
                          <m:ctrlPr>
                            <a:rPr lang="en-GB"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en-GB" i="1">
                              <a:latin typeface="Cambria Math" panose="02040503050406030204" pitchFamily="18" charset="0"/>
                              <a:ea typeface="Cambria Math" panose="02040503050406030204" pitchFamily="18" charset="0"/>
                            </a:rPr>
                            <m:t>′</m:t>
                          </m:r>
                        </m:sup>
                      </m:sSup>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𝑎</m:t>
                              </m:r>
                            </m:e>
                            <m:sub>
                              <m:r>
                                <a:rPr lang="en-GB" i="1">
                                  <a:latin typeface="Cambria Math" panose="02040503050406030204" pitchFamily="18" charset="0"/>
                                </a:rPr>
                                <m:t>𝑖</m:t>
                              </m:r>
                              <m:r>
                                <a:rPr lang="en-GB" i="1">
                                  <a:latin typeface="Cambria Math" panose="02040503050406030204" pitchFamily="18" charset="0"/>
                                </a:rPr>
                                <m:t>−1</m:t>
                              </m:r>
                            </m:sub>
                          </m:sSub>
                          <m:r>
                            <a:rPr lang="en-GB" i="1">
                              <a:latin typeface="Cambria Math" panose="02040503050406030204" pitchFamily="18" charset="0"/>
                            </a:rPr>
                            <m:t>,</m:t>
                          </m:r>
                          <m:sSub>
                            <m:sSubPr>
                              <m:ctrlPr>
                                <a:rPr lang="en-GB" i="1">
                                  <a:latin typeface="Cambria Math" panose="02040503050406030204" pitchFamily="18" charset="0"/>
                                </a:rPr>
                              </m:ctrlPr>
                            </m:sSubPr>
                            <m:e>
                              <m:r>
                                <a:rPr lang="en-GB" i="1" smtClean="0">
                                  <a:solidFill>
                                    <a:srgbClr val="FFC000"/>
                                  </a:solidFill>
                                  <a:latin typeface="Cambria Math" panose="02040503050406030204" pitchFamily="18" charset="0"/>
                                </a:rPr>
                                <m:t>h</m:t>
                              </m:r>
                              <m:r>
                                <a:rPr lang="en-GB" i="1">
                                  <a:latin typeface="Cambria Math" panose="02040503050406030204" pitchFamily="18" charset="0"/>
                                </a:rPr>
                                <m:t>,</m:t>
                              </m:r>
                              <m:r>
                                <a:rPr lang="en-GB" i="1">
                                  <a:latin typeface="Cambria Math" panose="02040503050406030204" pitchFamily="18" charset="0"/>
                                </a:rPr>
                                <m:t>𝑎</m:t>
                              </m:r>
                            </m:e>
                            <m:sub>
                              <m:r>
                                <a:rPr lang="en-GB" i="1">
                                  <a:latin typeface="Cambria Math" panose="02040503050406030204" pitchFamily="18" charset="0"/>
                                </a:rPr>
                                <m:t>𝑖</m:t>
                              </m:r>
                              <m:r>
                                <a:rPr lang="en-GB" i="1">
                                  <a:latin typeface="Cambria Math" panose="02040503050406030204" pitchFamily="18" charset="0"/>
                                </a:rPr>
                                <m:t>+1</m:t>
                              </m:r>
                            </m:sub>
                          </m:sSub>
                          <m:r>
                            <a:rPr lang="en-GB" i="1">
                              <a:latin typeface="Cambria Math" panose="02040503050406030204" pitchFamily="18" charset="0"/>
                            </a:rPr>
                            <m:t>,…</m:t>
                          </m:r>
                        </m:e>
                      </m:d>
                      <m:r>
                        <a:rPr lang="en-GB" i="1">
                          <a:latin typeface="Cambria Math" panose="02040503050406030204" pitchFamily="18" charset="0"/>
                          <a:ea typeface="Cambria Math" panose="02040503050406030204" pitchFamily="18" charset="0"/>
                        </a:rPr>
                        <m:t>=</m:t>
                      </m:r>
                      <m:nary>
                        <m:naryPr>
                          <m:chr m:val="∏"/>
                          <m:supHide m:val="on"/>
                          <m:ctrlPr>
                            <a:rPr lang="en-GB" i="1">
                              <a:latin typeface="Cambria Math" panose="02040503050406030204" pitchFamily="18" charset="0"/>
                              <a:ea typeface="Cambria Math" panose="02040503050406030204" pitchFamily="18" charset="0"/>
                            </a:rPr>
                          </m:ctrlPr>
                        </m:naryPr>
                        <m:sub>
                          <m:sSub>
                            <m:sSubPr>
                              <m:ctrlPr>
                                <a:rPr lang="en-GB" i="1" smtClean="0">
                                  <a:latin typeface="Cambria Math" panose="02040503050406030204" pitchFamily="18" charset="0"/>
                                  <a:ea typeface="Cambria Math" panose="02040503050406030204" pitchFamily="18" charset="0"/>
                                </a:rPr>
                              </m:ctrlPr>
                            </m:sSubPr>
                            <m:e>
                              <m:r>
                                <m:rPr>
                                  <m:brk m:alnAt="7"/>
                                </m:rPr>
                                <a:rPr lang="en-GB" i="1">
                                  <a:latin typeface="Cambria Math" panose="02040503050406030204" pitchFamily="18" charset="0"/>
                                  <a:ea typeface="Cambria Math" panose="02040503050406030204" pitchFamily="18" charset="0"/>
                                </a:rPr>
                                <m:t>𝑎</m:t>
                              </m:r>
                            </m:e>
                            <m:sub>
                              <m:r>
                                <m:rPr>
                                  <m:brk m:alnAt="7"/>
                                </m:rPr>
                                <a:rPr lang="en-GB" i="1">
                                  <a:latin typeface="Cambria Math" panose="02040503050406030204" pitchFamily="18" charset="0"/>
                                  <a:ea typeface="Cambria Math" panose="02040503050406030204" pitchFamily="18" charset="0"/>
                                </a:rPr>
                                <m:t>𝑖</m:t>
                              </m:r>
                            </m:sub>
                          </m:sSub>
                          <m:r>
                            <m:rPr>
                              <m:brk m:alnAt="7"/>
                            </m:rPr>
                            <a:rPr lang="en-GB" i="1">
                              <a:latin typeface="Cambria Math" panose="02040503050406030204" pitchFamily="18" charset="0"/>
                              <a:ea typeface="Cambria Math" panose="02040503050406030204" pitchFamily="18" charset="0"/>
                            </a:rPr>
                            <m:t>∈</m:t>
                          </m:r>
                          <m:r>
                            <m:rPr>
                              <m:sty m:val="p"/>
                            </m:rPr>
                            <a:rPr lang="de-DE" b="0" i="0" smtClean="0">
                              <a:latin typeface="Cambria Math" panose="02040503050406030204" pitchFamily="18" charset="0"/>
                              <a:ea typeface="Cambria Math" panose="02040503050406030204" pitchFamily="18" charset="0"/>
                            </a:rPr>
                            <m:t>ran</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𝐴</m:t>
                                  </m:r>
                                </m:e>
                                <m:sub>
                                  <m:r>
                                    <a:rPr lang="en-GB" i="1">
                                      <a:latin typeface="Cambria Math" panose="02040503050406030204" pitchFamily="18" charset="0"/>
                                      <a:ea typeface="Cambria Math" panose="02040503050406030204" pitchFamily="18" charset="0"/>
                                    </a:rPr>
                                    <m:t>𝑖</m:t>
                                  </m:r>
                                </m:sub>
                              </m:sSub>
                            </m:e>
                          </m:d>
                        </m:sub>
                        <m:sup/>
                        <m:e>
                          <m:r>
                            <a:rPr lang="en-GB" i="1">
                              <a:latin typeface="Cambria Math" panose="02040503050406030204" pitchFamily="18" charset="0"/>
                              <a:ea typeface="Cambria Math" panose="02040503050406030204" pitchFamily="18" charset="0"/>
                            </a:rPr>
                            <m:t>𝜙</m:t>
                          </m:r>
                          <m:sSup>
                            <m:sSupPr>
                              <m:ctrlPr>
                                <a:rPr lang="en-GB" i="1">
                                  <a:latin typeface="Cambria Math" panose="02040503050406030204" pitchFamily="18" charset="0"/>
                                  <a:ea typeface="Cambria Math" panose="02040503050406030204" pitchFamily="18" charset="0"/>
                                </a:rPr>
                              </m:ctrlPr>
                            </m:sSupPr>
                            <m:e>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 </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𝑎</m:t>
                                      </m:r>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m:t>
                                  </m:r>
                                  <m:sSub>
                                    <m:sSubPr>
                                      <m:ctrlPr>
                                        <a:rPr lang="en-GB"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𝑎</m:t>
                                      </m:r>
                                    </m:e>
                                    <m:sub>
                                      <m:r>
                                        <a:rPr lang="en-GB" i="1">
                                          <a:latin typeface="Cambria Math" panose="02040503050406030204" pitchFamily="18" charset="0"/>
                                          <a:ea typeface="Cambria Math" panose="02040503050406030204" pitchFamily="18" charset="0"/>
                                        </a:rPr>
                                        <m:t>𝑖</m:t>
                                      </m:r>
                                    </m:sub>
                                  </m:s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𝑎</m:t>
                                      </m:r>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m:t>
                                  </m:r>
                                </m:e>
                              </m:d>
                            </m:e>
                            <m:sup>
                              <m:r>
                                <a:rPr lang="en-GB" i="1" smtClean="0">
                                  <a:solidFill>
                                    <a:srgbClr val="FFC000"/>
                                  </a:solidFill>
                                  <a:latin typeface="Cambria Math" panose="02040503050406030204" pitchFamily="18" charset="0"/>
                                  <a:ea typeface="Cambria Math" panose="02040503050406030204" pitchFamily="18" charset="0"/>
                                </a:rPr>
                                <m:t>h</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𝑎</m:t>
                                      </m:r>
                                    </m:e>
                                    <m:sub>
                                      <m:r>
                                        <a:rPr lang="en-GB" i="1">
                                          <a:latin typeface="Cambria Math" panose="02040503050406030204" pitchFamily="18" charset="0"/>
                                          <a:ea typeface="Cambria Math" panose="02040503050406030204" pitchFamily="18" charset="0"/>
                                        </a:rPr>
                                        <m:t>𝑖</m:t>
                                      </m:r>
                                    </m:sub>
                                  </m:sSub>
                                </m:e>
                              </m:d>
                            </m:sup>
                          </m:sSup>
                        </m:e>
                      </m:nary>
                    </m:oMath>
                  </m:oMathPara>
                </a14:m>
                <a:endParaRPr lang="en-GB" dirty="0"/>
              </a:p>
              <a:p>
                <a:endParaRPr lang="en-GB" i="1" dirty="0">
                  <a:latin typeface="Cambria Math" panose="02040503050406030204" pitchFamily="18" charset="0"/>
                  <a:ea typeface="Cambria Math" panose="02040503050406030204" pitchFamily="18" charset="0"/>
                </a:endParaRPr>
              </a:p>
              <a:p>
                <a:endParaRPr lang="en-GB" i="1" dirty="0">
                  <a:latin typeface="Cambria Math" panose="02040503050406030204" pitchFamily="18" charset="0"/>
                  <a:ea typeface="Cambria Math" panose="02040503050406030204" pitchFamily="18" charset="0"/>
                </a:endParaRPr>
              </a:p>
            </p:txBody>
          </p:sp>
        </mc:Choice>
        <mc:Fallback xmlns="">
          <p:sp>
            <p:nvSpPr>
              <p:cNvPr id="3" name="Content Placeholder 2">
                <a:extLst>
                  <a:ext uri="{FF2B5EF4-FFF2-40B4-BE49-F238E27FC236}">
                    <a16:creationId xmlns:a16="http://schemas.microsoft.com/office/drawing/2014/main" id="{4439D3D1-98ED-8D42-A48D-A2E70E48DD6C}"/>
                  </a:ext>
                </a:extLst>
              </p:cNvPr>
              <p:cNvSpPr>
                <a:spLocks noGrp="1" noRot="1" noChangeAspect="1" noMove="1" noResize="1" noEditPoints="1" noAdjustHandles="1" noChangeArrowheads="1" noChangeShapeType="1" noTextEdit="1"/>
              </p:cNvSpPr>
              <p:nvPr>
                <p:ph idx="1"/>
              </p:nvPr>
            </p:nvSpPr>
            <p:spPr>
              <a:xfrm>
                <a:off x="359625" y="1665066"/>
                <a:ext cx="5044447" cy="4240848"/>
              </a:xfrm>
              <a:blipFill>
                <a:blip r:embed="rId2"/>
                <a:stretch>
                  <a:fillRect l="-9045" t="-2388" b="-40896"/>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7BC6477D-AB85-A443-BF5E-CC3225513B03}"/>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483F7F71-A032-E645-82C3-4ED56B874AC4}"/>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823F7F99-1A53-2845-B5A6-CE75CD95B06B}"/>
              </a:ext>
            </a:extLst>
          </p:cNvPr>
          <p:cNvSpPr>
            <a:spLocks noGrp="1"/>
          </p:cNvSpPr>
          <p:nvPr>
            <p:ph type="sldNum" sz="quarter" idx="4"/>
          </p:nvPr>
        </p:nvSpPr>
        <p:spPr/>
        <p:txBody>
          <a:bodyPr/>
          <a:lstStyle/>
          <a:p>
            <a:fld id="{67C9959E-8E6B-B04C-9955-EA096F41CA7A}" type="slidenum">
              <a:rPr lang="en-GB" smtClean="0"/>
              <a:t>128</a:t>
            </a:fld>
            <a:endParaRPr lang="en-GB"/>
          </a:p>
        </p:txBody>
      </p:sp>
      <mc:AlternateContent xmlns:mc="http://schemas.openxmlformats.org/markup-compatibility/2006" xmlns:a14="http://schemas.microsoft.com/office/drawing/2010/main">
        <mc:Choice Requires="a14">
          <p:graphicFrame>
            <p:nvGraphicFramePr>
              <p:cNvPr id="10" name="Table 9">
                <a:extLst>
                  <a:ext uri="{FF2B5EF4-FFF2-40B4-BE49-F238E27FC236}">
                    <a16:creationId xmlns:a16="http://schemas.microsoft.com/office/drawing/2014/main" id="{E79A5299-E929-A042-864C-A19D478F88A1}"/>
                  </a:ext>
                </a:extLst>
              </p:cNvPr>
              <p:cNvGraphicFramePr>
                <a:graphicFrameLocks noGrp="1"/>
              </p:cNvGraphicFramePr>
              <p:nvPr/>
            </p:nvGraphicFramePr>
            <p:xfrm>
              <a:off x="5470075" y="1151034"/>
              <a:ext cx="3521837" cy="4754880"/>
            </p:xfrm>
            <a:graphic>
              <a:graphicData uri="http://schemas.openxmlformats.org/drawingml/2006/table">
                <a:tbl>
                  <a:tblPr firstRow="1" bandRow="1">
                    <a:tableStyleId>{793D81CF-94F2-401A-BA57-92F5A7B2D0C5}</a:tableStyleId>
                  </a:tblPr>
                  <a:tblGrid>
                    <a:gridCol w="690181">
                      <a:extLst>
                        <a:ext uri="{9D8B030D-6E8A-4147-A177-3AD203B41FA5}">
                          <a16:colId xmlns:a16="http://schemas.microsoft.com/office/drawing/2014/main" val="428372927"/>
                        </a:ext>
                      </a:extLst>
                    </a:gridCol>
                    <a:gridCol w="888746">
                      <a:extLst>
                        <a:ext uri="{9D8B030D-6E8A-4147-A177-3AD203B41FA5}">
                          <a16:colId xmlns:a16="http://schemas.microsoft.com/office/drawing/2014/main" val="20000"/>
                        </a:ext>
                      </a:extLst>
                    </a:gridCol>
                    <a:gridCol w="1167384">
                      <a:extLst>
                        <a:ext uri="{9D8B030D-6E8A-4147-A177-3AD203B41FA5}">
                          <a16:colId xmlns:a16="http://schemas.microsoft.com/office/drawing/2014/main" val="20001"/>
                        </a:ext>
                      </a:extLst>
                    </a:gridCol>
                    <a:gridCol w="775526">
                      <a:extLst>
                        <a:ext uri="{9D8B030D-6E8A-4147-A177-3AD203B41FA5}">
                          <a16:colId xmlns:a16="http://schemas.microsoft.com/office/drawing/2014/main" val="20003"/>
                        </a:ext>
                      </a:extLst>
                    </a:gridCol>
                  </a:tblGrid>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charset="0"/>
                                  </a:rPr>
                                  <m:t>𝐸𝑝𝑖𝑑</m:t>
                                </m:r>
                              </m:oMath>
                            </m:oMathPara>
                          </a14:m>
                          <a:endParaRPr lang="en-US" sz="1800" dirty="0"/>
                        </a:p>
                      </a:txBody>
                      <a:tcPr marL="45720" marR="4572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𝑁𝑎𝑡</m:t>
                                </m:r>
                                <m:d>
                                  <m:dPr>
                                    <m:ctrlPr>
                                      <a:rPr lang="de-DE" sz="1800" b="0" i="1" smtClean="0">
                                        <a:latin typeface="Cambria Math" panose="02040503050406030204" pitchFamily="18" charset="0"/>
                                      </a:rPr>
                                    </m:ctrlPr>
                                  </m:dPr>
                                  <m:e>
                                    <m:r>
                                      <a:rPr lang="de-DE" sz="1800" b="0" i="1" smtClean="0">
                                        <a:latin typeface="Cambria Math" panose="02040503050406030204" pitchFamily="18" charset="0"/>
                                      </a:rPr>
                                      <m:t>𝐷</m:t>
                                    </m:r>
                                  </m:e>
                                </m:d>
                              </m:oMath>
                            </m:oMathPara>
                          </a14:m>
                          <a:endParaRPr lang="en-US" sz="1800" dirty="0"/>
                        </a:p>
                      </a:txBody>
                      <a:tcPr marL="45720" marR="45720"/>
                    </a:tc>
                    <a:tc>
                      <a:txBody>
                        <a:bodyPr/>
                        <a:lstStyle/>
                        <a:p>
                          <a:pPr algn="ct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m:t>
                                    </m:r>
                                  </m:e>
                                  <m:sub>
                                    <m:r>
                                      <a:rPr lang="de-DE" b="0" i="1" smtClean="0">
                                        <a:latin typeface="Cambria Math" panose="02040503050406030204" pitchFamily="18" charset="0"/>
                                        <a:ea typeface="Cambria Math" panose="02040503050406030204" pitchFamily="18" charset="0"/>
                                      </a:rPr>
                                      <m:t>𝐼</m:t>
                                    </m:r>
                                  </m:sub>
                                </m:sSub>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𝐴𝑐𝑐</m:t>
                                </m:r>
                                <m:d>
                                  <m:dPr>
                                    <m:ctrlPr>
                                      <a:rPr lang="de-DE" b="0"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𝐼</m:t>
                                    </m:r>
                                  </m:e>
                                </m:d>
                                <m:r>
                                  <a:rPr lang="de-DE" b="0" i="1" smtClean="0">
                                    <a:latin typeface="Cambria Math" panose="02040503050406030204" pitchFamily="18" charset="0"/>
                                    <a:ea typeface="Cambria Math" panose="02040503050406030204" pitchFamily="18" charset="0"/>
                                  </a:rPr>
                                  <m:t>]</m:t>
                                </m:r>
                              </m:oMath>
                            </m:oMathPara>
                          </a14:m>
                          <a:endParaRPr lang="en-US" sz="1800" b="0" dirty="0">
                            <a:solidFill>
                              <a:schemeClr val="bg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sSubSup>
                                  <m:sSubSupPr>
                                    <m:ctrlPr>
                                      <a:rPr lang="de-DE" sz="1800" b="0" i="1" dirty="0" smtClean="0">
                                        <a:latin typeface="Cambria Math" panose="02040503050406030204" pitchFamily="18" charset="0"/>
                                        <a:ea typeface="Cambria Math" panose="02040503050406030204" pitchFamily="18" charset="0"/>
                                      </a:rPr>
                                    </m:ctrlPr>
                                  </m:sSubSupPr>
                                  <m:e>
                                    <m:r>
                                      <a:rPr lang="en-US" sz="1800" b="0" i="1" dirty="0" smtClean="0">
                                        <a:latin typeface="Cambria Math" panose="02040503050406030204" pitchFamily="18" charset="0"/>
                                        <a:ea typeface="Cambria Math" panose="02040503050406030204" pitchFamily="18" charset="0"/>
                                      </a:rPr>
                                      <m:t>𝜙</m:t>
                                    </m:r>
                                  </m:e>
                                  <m:sub>
                                    <m:r>
                                      <a:rPr lang="de-DE" sz="1800" b="0" i="1" dirty="0" smtClean="0">
                                        <a:latin typeface="Cambria Math" panose="02040503050406030204" pitchFamily="18" charset="0"/>
                                        <a:ea typeface="Cambria Math" panose="02040503050406030204" pitchFamily="18" charset="0"/>
                                      </a:rPr>
                                      <m:t>1</m:t>
                                    </m:r>
                                  </m:sub>
                                  <m:sup>
                                    <m:r>
                                      <a:rPr lang="de-DE" sz="1800" b="0" i="1" dirty="0" smtClean="0">
                                        <a:latin typeface="Cambria Math" panose="02040503050406030204" pitchFamily="18" charset="0"/>
                                        <a:ea typeface="Cambria Math" panose="02040503050406030204" pitchFamily="18" charset="0"/>
                                      </a:rPr>
                                      <m:t>′</m:t>
                                    </m:r>
                                  </m:sup>
                                </m:sSubSup>
                              </m:oMath>
                            </m:oMathPara>
                          </a14:m>
                          <a:endParaRPr lang="en-US" sz="1800" dirty="0"/>
                        </a:p>
                      </a:txBody>
                      <a:tcPr marL="45720" marR="45720"/>
                    </a:tc>
                    <a:extLst>
                      <a:ext uri="{0D108BD9-81ED-4DB2-BD59-A6C34878D82A}">
                        <a16:rowId xmlns:a16="http://schemas.microsoft.com/office/drawing/2014/main" val="3479286668"/>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rgbClr val="FFC000"/>
                                    </a:solidFill>
                                    <a:latin typeface="Cambria Math" panose="02040503050406030204" pitchFamily="18" charset="0"/>
                                  </a:rPr>
                                  <m:t>[0,2]</m:t>
                                </m:r>
                              </m:oMath>
                            </m:oMathPara>
                          </a14:m>
                          <a:endParaRPr lang="en-US" sz="1800" dirty="0">
                            <a:solidFill>
                              <a:srgbClr val="FFC000"/>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accent1"/>
                                        </a:solidFill>
                                        <a:latin typeface="Cambria Math" panose="02040503050406030204" pitchFamily="18" charset="0"/>
                                        <a:ea typeface="Cambria Math" panose="02040503050406030204" pitchFamily="18" charset="0"/>
                                      </a:rPr>
                                      <m:t>2</m:t>
                                    </m:r>
                                  </m:e>
                                  <m:sup>
                                    <m:r>
                                      <a:rPr lang="de-DE" b="0" i="1" smtClean="0">
                                        <a:solidFill>
                                          <a:srgbClr val="FFC000"/>
                                        </a:solidFill>
                                        <a:latin typeface="Cambria Math" panose="02040503050406030204" pitchFamily="18" charset="0"/>
                                        <a:ea typeface="Cambria Math" panose="02040503050406030204" pitchFamily="18" charset="0"/>
                                      </a:rPr>
                                      <m:t>0</m:t>
                                    </m:r>
                                  </m:sup>
                                </m:sSup>
                                <m:r>
                                  <a:rPr lang="de-DE" b="0" i="1" smtClean="0">
                                    <a:solidFill>
                                      <a:schemeClr val="tx1"/>
                                    </a:solidFill>
                                    <a:latin typeface="Cambria Math" panose="02040503050406030204" pitchFamily="18" charset="0"/>
                                    <a:ea typeface="Cambria Math" panose="02040503050406030204" pitchFamily="18" charset="0"/>
                                  </a:rPr>
                                  <m:t>∙</m:t>
                                </m:r>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1</m:t>
                                    </m:r>
                                  </m:e>
                                  <m:sup>
                                    <m:r>
                                      <a:rPr lang="de-DE" b="0" i="1" smtClean="0">
                                        <a:solidFill>
                                          <a:srgbClr val="FFC000"/>
                                        </a:solidFill>
                                        <a:latin typeface="Cambria Math" panose="02040503050406030204" pitchFamily="18" charset="0"/>
                                        <a:ea typeface="Cambria Math" panose="02040503050406030204" pitchFamily="18" charset="0"/>
                                      </a:rPr>
                                      <m:t>2</m:t>
                                    </m:r>
                                  </m:sup>
                                </m:sSup>
                              </m:oMath>
                            </m:oMathPara>
                          </a14:m>
                          <a:endParaRPr lang="en-US" i="1" dirty="0">
                            <a:solidFill>
                              <a:srgbClr val="C00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0"/>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rgbClr val="FFC000"/>
                                    </a:solidFill>
                                    <a:latin typeface="Cambria Math" panose="02040503050406030204" pitchFamily="18" charset="0"/>
                                  </a:rPr>
                                  <m:t>[1,1]</m:t>
                                </m:r>
                              </m:oMath>
                            </m:oMathPara>
                          </a14:m>
                          <a:endParaRPr lang="en-US" sz="1800" dirty="0">
                            <a:solidFill>
                              <a:srgbClr val="FFC000"/>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accent1"/>
                                        </a:solidFill>
                                        <a:latin typeface="Cambria Math" panose="02040503050406030204" pitchFamily="18" charset="0"/>
                                        <a:ea typeface="Cambria Math" panose="02040503050406030204" pitchFamily="18" charset="0"/>
                                      </a:rPr>
                                      <m:t>2</m:t>
                                    </m:r>
                                  </m:e>
                                  <m:sup>
                                    <m:r>
                                      <a:rPr lang="de-DE" b="0" i="1" smtClean="0">
                                        <a:solidFill>
                                          <a:srgbClr val="FFC000"/>
                                        </a:solidFill>
                                        <a:latin typeface="Cambria Math" panose="02040503050406030204" pitchFamily="18" charset="0"/>
                                        <a:ea typeface="Cambria Math" panose="02040503050406030204" pitchFamily="18" charset="0"/>
                                      </a:rPr>
                                      <m:t>1</m:t>
                                    </m:r>
                                  </m:sup>
                                </m:sSup>
                                <m:r>
                                  <a:rPr lang="de-DE" b="0" i="1" smtClean="0">
                                    <a:solidFill>
                                      <a:schemeClr val="tx1"/>
                                    </a:solidFill>
                                    <a:latin typeface="Cambria Math" panose="02040503050406030204" pitchFamily="18" charset="0"/>
                                    <a:ea typeface="Cambria Math" panose="02040503050406030204" pitchFamily="18" charset="0"/>
                                  </a:rPr>
                                  <m:t>∙</m:t>
                                </m:r>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1</m:t>
                                    </m:r>
                                  </m:e>
                                  <m:sup>
                                    <m:r>
                                      <a:rPr lang="de-DE" b="0" i="1" smtClean="0">
                                        <a:solidFill>
                                          <a:srgbClr val="FFC000"/>
                                        </a:solidFill>
                                        <a:latin typeface="Cambria Math" panose="02040503050406030204" pitchFamily="18" charset="0"/>
                                        <a:ea typeface="Cambria Math" panose="02040503050406030204" pitchFamily="18" charset="0"/>
                                      </a:rPr>
                                      <m:t>1</m:t>
                                    </m:r>
                                  </m:sup>
                                </m:sSup>
                              </m:oMath>
                            </m:oMathPara>
                          </a14:m>
                          <a:endParaRPr lang="en-US" i="1" dirty="0">
                            <a:solidFill>
                              <a:srgbClr val="C00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2297098811"/>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rgbClr val="FFC000"/>
                                    </a:solidFill>
                                    <a:latin typeface="Cambria Math" panose="02040503050406030204" pitchFamily="18" charset="0"/>
                                  </a:rPr>
                                  <m:t>[2,0]</m:t>
                                </m:r>
                              </m:oMath>
                            </m:oMathPara>
                          </a14:m>
                          <a:endParaRPr lang="en-US" sz="1800" dirty="0">
                            <a:solidFill>
                              <a:srgbClr val="FFC000"/>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accent1"/>
                                        </a:solidFill>
                                        <a:latin typeface="Cambria Math" panose="02040503050406030204" pitchFamily="18" charset="0"/>
                                        <a:ea typeface="Cambria Math" panose="02040503050406030204" pitchFamily="18" charset="0"/>
                                      </a:rPr>
                                      <m:t>2</m:t>
                                    </m:r>
                                  </m:e>
                                  <m:sup>
                                    <m:r>
                                      <a:rPr lang="de-DE" b="0" i="1" smtClean="0">
                                        <a:solidFill>
                                          <a:srgbClr val="FFC000"/>
                                        </a:solidFill>
                                        <a:latin typeface="Cambria Math" panose="02040503050406030204" pitchFamily="18" charset="0"/>
                                        <a:ea typeface="Cambria Math" panose="02040503050406030204" pitchFamily="18" charset="0"/>
                                      </a:rPr>
                                      <m:t>2</m:t>
                                    </m:r>
                                  </m:sup>
                                </m:sSup>
                                <m:r>
                                  <a:rPr lang="de-DE" b="0" i="1" smtClean="0">
                                    <a:solidFill>
                                      <a:schemeClr val="tx1"/>
                                    </a:solidFill>
                                    <a:latin typeface="Cambria Math" panose="02040503050406030204" pitchFamily="18" charset="0"/>
                                    <a:ea typeface="Cambria Math" panose="02040503050406030204" pitchFamily="18" charset="0"/>
                                  </a:rPr>
                                  <m:t>∙</m:t>
                                </m:r>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1</m:t>
                                    </m:r>
                                  </m:e>
                                  <m:sup>
                                    <m:r>
                                      <a:rPr lang="de-DE" b="0" i="1" smtClean="0">
                                        <a:solidFill>
                                          <a:srgbClr val="FFC000"/>
                                        </a:solidFill>
                                        <a:latin typeface="Cambria Math" panose="02040503050406030204" pitchFamily="18" charset="0"/>
                                        <a:ea typeface="Cambria Math" panose="02040503050406030204" pitchFamily="18" charset="0"/>
                                      </a:rPr>
                                      <m:t>0</m:t>
                                    </m:r>
                                  </m:sup>
                                </m:sSup>
                              </m:oMath>
                            </m:oMathPara>
                          </a14:m>
                          <a:endParaRPr lang="en-US" i="1" dirty="0">
                            <a:solidFill>
                              <a:srgbClr val="C00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446757828"/>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rgbClr val="FFC000"/>
                                    </a:solidFill>
                                    <a:latin typeface="Cambria Math" panose="02040503050406030204" pitchFamily="18" charset="0"/>
                                  </a:rPr>
                                  <m:t>[0,2]</m:t>
                                </m:r>
                              </m:oMath>
                            </m:oMathPara>
                          </a14:m>
                          <a:endParaRPr lang="en-US" sz="1800" dirty="0">
                            <a:solidFill>
                              <a:srgbClr val="FFC000"/>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accent1"/>
                                        </a:solidFill>
                                        <a:latin typeface="Cambria Math" panose="02040503050406030204" pitchFamily="18" charset="0"/>
                                        <a:ea typeface="Cambria Math" panose="02040503050406030204" pitchFamily="18" charset="0"/>
                                      </a:rPr>
                                      <m:t>4</m:t>
                                    </m:r>
                                  </m:e>
                                  <m:sup>
                                    <m:r>
                                      <a:rPr lang="de-DE" b="0" i="1" smtClean="0">
                                        <a:solidFill>
                                          <a:srgbClr val="FFC000"/>
                                        </a:solidFill>
                                        <a:latin typeface="Cambria Math" panose="02040503050406030204" pitchFamily="18" charset="0"/>
                                        <a:ea typeface="Cambria Math" panose="02040503050406030204" pitchFamily="18" charset="0"/>
                                      </a:rPr>
                                      <m:t>0</m:t>
                                    </m:r>
                                  </m:sup>
                                </m:sSup>
                                <m:r>
                                  <a:rPr lang="de-DE" b="0" i="1" smtClean="0">
                                    <a:solidFill>
                                      <a:schemeClr val="tx1"/>
                                    </a:solidFill>
                                    <a:latin typeface="Cambria Math" panose="02040503050406030204" pitchFamily="18" charset="0"/>
                                    <a:ea typeface="Cambria Math" panose="02040503050406030204" pitchFamily="18" charset="0"/>
                                  </a:rPr>
                                  <m:t>∙</m:t>
                                </m:r>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3</m:t>
                                    </m:r>
                                  </m:e>
                                  <m:sup>
                                    <m:r>
                                      <a:rPr lang="de-DE" b="0" i="1" smtClean="0">
                                        <a:solidFill>
                                          <a:srgbClr val="FFC000"/>
                                        </a:solidFill>
                                        <a:latin typeface="Cambria Math" panose="02040503050406030204" pitchFamily="18" charset="0"/>
                                        <a:ea typeface="Cambria Math" panose="02040503050406030204" pitchFamily="18" charset="0"/>
                                      </a:rPr>
                                      <m:t>2</m:t>
                                    </m:r>
                                  </m:sup>
                                </m:sSup>
                              </m:oMath>
                            </m:oMathPara>
                          </a14:m>
                          <a:endParaRPr lang="en-US" i="1" dirty="0">
                            <a:solidFill>
                              <a:srgbClr val="C00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4237419726"/>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rgbClr val="FFC000"/>
                                    </a:solidFill>
                                    <a:latin typeface="Cambria Math" panose="02040503050406030204" pitchFamily="18" charset="0"/>
                                  </a:rPr>
                                  <m:t>[1,1]</m:t>
                                </m:r>
                              </m:oMath>
                            </m:oMathPara>
                          </a14:m>
                          <a:endParaRPr lang="en-US" sz="1800" dirty="0">
                            <a:solidFill>
                              <a:srgbClr val="FFC000"/>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accent1"/>
                                        </a:solidFill>
                                        <a:latin typeface="Cambria Math" panose="02040503050406030204" pitchFamily="18" charset="0"/>
                                        <a:ea typeface="Cambria Math" panose="02040503050406030204" pitchFamily="18" charset="0"/>
                                      </a:rPr>
                                      <m:t>4</m:t>
                                    </m:r>
                                  </m:e>
                                  <m:sup>
                                    <m:r>
                                      <a:rPr lang="de-DE" b="0" i="1" smtClean="0">
                                        <a:solidFill>
                                          <a:srgbClr val="FFC000"/>
                                        </a:solidFill>
                                        <a:latin typeface="Cambria Math" panose="02040503050406030204" pitchFamily="18" charset="0"/>
                                        <a:ea typeface="Cambria Math" panose="02040503050406030204" pitchFamily="18" charset="0"/>
                                      </a:rPr>
                                      <m:t>1</m:t>
                                    </m:r>
                                  </m:sup>
                                </m:sSup>
                                <m:r>
                                  <a:rPr lang="de-DE" b="0" i="1" smtClean="0">
                                    <a:solidFill>
                                      <a:schemeClr val="tx1"/>
                                    </a:solidFill>
                                    <a:latin typeface="Cambria Math" panose="02040503050406030204" pitchFamily="18" charset="0"/>
                                    <a:ea typeface="Cambria Math" panose="02040503050406030204" pitchFamily="18" charset="0"/>
                                  </a:rPr>
                                  <m:t>∙</m:t>
                                </m:r>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3</m:t>
                                    </m:r>
                                  </m:e>
                                  <m:sup>
                                    <m:r>
                                      <a:rPr lang="de-DE" b="0" i="1" smtClean="0">
                                        <a:solidFill>
                                          <a:srgbClr val="FFC000"/>
                                        </a:solidFill>
                                        <a:latin typeface="Cambria Math" panose="02040503050406030204" pitchFamily="18" charset="0"/>
                                        <a:ea typeface="Cambria Math" panose="02040503050406030204" pitchFamily="18" charset="0"/>
                                      </a:rPr>
                                      <m:t>1</m:t>
                                    </m:r>
                                  </m:sup>
                                </m:sSup>
                              </m:oMath>
                            </m:oMathPara>
                          </a14:m>
                          <a:endParaRPr lang="en-US" i="1" dirty="0">
                            <a:solidFill>
                              <a:srgbClr val="C00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3368046886"/>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rgbClr val="FFC000"/>
                                    </a:solidFill>
                                    <a:latin typeface="Cambria Math" panose="02040503050406030204" pitchFamily="18" charset="0"/>
                                  </a:rPr>
                                  <m:t>[2,0]</m:t>
                                </m:r>
                              </m:oMath>
                            </m:oMathPara>
                          </a14:m>
                          <a:endParaRPr lang="en-US" sz="1800" dirty="0">
                            <a:solidFill>
                              <a:srgbClr val="FFC000"/>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accent1"/>
                                        </a:solidFill>
                                        <a:latin typeface="Cambria Math" panose="02040503050406030204" pitchFamily="18" charset="0"/>
                                        <a:ea typeface="Cambria Math" panose="02040503050406030204" pitchFamily="18" charset="0"/>
                                      </a:rPr>
                                      <m:t>4</m:t>
                                    </m:r>
                                  </m:e>
                                  <m:sup>
                                    <m:r>
                                      <a:rPr lang="de-DE" b="0" i="1" smtClean="0">
                                        <a:solidFill>
                                          <a:srgbClr val="FFC000"/>
                                        </a:solidFill>
                                        <a:latin typeface="Cambria Math" panose="02040503050406030204" pitchFamily="18" charset="0"/>
                                        <a:ea typeface="Cambria Math" panose="02040503050406030204" pitchFamily="18" charset="0"/>
                                      </a:rPr>
                                      <m:t>2</m:t>
                                    </m:r>
                                  </m:sup>
                                </m:sSup>
                                <m:r>
                                  <a:rPr lang="de-DE" b="0" i="1" smtClean="0">
                                    <a:solidFill>
                                      <a:schemeClr val="tx1"/>
                                    </a:solidFill>
                                    <a:latin typeface="Cambria Math" panose="02040503050406030204" pitchFamily="18" charset="0"/>
                                    <a:ea typeface="Cambria Math" panose="02040503050406030204" pitchFamily="18" charset="0"/>
                                  </a:rPr>
                                  <m:t>∙</m:t>
                                </m:r>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3</m:t>
                                    </m:r>
                                  </m:e>
                                  <m:sup>
                                    <m:r>
                                      <a:rPr lang="de-DE" b="0" i="1" smtClean="0">
                                        <a:solidFill>
                                          <a:srgbClr val="FFC000"/>
                                        </a:solidFill>
                                        <a:latin typeface="Cambria Math" panose="02040503050406030204" pitchFamily="18" charset="0"/>
                                        <a:ea typeface="Cambria Math" panose="02040503050406030204" pitchFamily="18" charset="0"/>
                                      </a:rPr>
                                      <m:t>0</m:t>
                                    </m:r>
                                  </m:sup>
                                </m:sSup>
                              </m:oMath>
                            </m:oMathPara>
                          </a14:m>
                          <a:endParaRPr lang="en-US" i="1" dirty="0">
                            <a:solidFill>
                              <a:srgbClr val="C00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794285372"/>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rgbClr val="FFC000"/>
                                    </a:solidFill>
                                    <a:latin typeface="Cambria Math" panose="02040503050406030204" pitchFamily="18" charset="0"/>
                                  </a:rPr>
                                  <m:t>[0,2]</m:t>
                                </m:r>
                              </m:oMath>
                            </m:oMathPara>
                          </a14:m>
                          <a:endParaRPr lang="en-US" sz="1800" dirty="0">
                            <a:solidFill>
                              <a:srgbClr val="FFC000"/>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accent1"/>
                                        </a:solidFill>
                                        <a:latin typeface="Cambria Math" panose="02040503050406030204" pitchFamily="18" charset="0"/>
                                        <a:ea typeface="Cambria Math" panose="02040503050406030204" pitchFamily="18" charset="0"/>
                                      </a:rPr>
                                      <m:t>6</m:t>
                                    </m:r>
                                  </m:e>
                                  <m:sup>
                                    <m:r>
                                      <a:rPr lang="de-DE" b="0" i="1" smtClean="0">
                                        <a:solidFill>
                                          <a:srgbClr val="FFC000"/>
                                        </a:solidFill>
                                        <a:latin typeface="Cambria Math" panose="02040503050406030204" pitchFamily="18" charset="0"/>
                                        <a:ea typeface="Cambria Math" panose="02040503050406030204" pitchFamily="18" charset="0"/>
                                      </a:rPr>
                                      <m:t>0</m:t>
                                    </m:r>
                                  </m:sup>
                                </m:sSup>
                                <m:r>
                                  <a:rPr lang="de-DE" b="0" i="1" smtClean="0">
                                    <a:solidFill>
                                      <a:schemeClr val="tx1"/>
                                    </a:solidFill>
                                    <a:latin typeface="Cambria Math" panose="02040503050406030204" pitchFamily="18" charset="0"/>
                                    <a:ea typeface="Cambria Math" panose="02040503050406030204" pitchFamily="18" charset="0"/>
                                  </a:rPr>
                                  <m:t>∙</m:t>
                                </m:r>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5</m:t>
                                    </m:r>
                                  </m:e>
                                  <m:sup>
                                    <m:r>
                                      <a:rPr lang="de-DE" b="0" i="1" smtClean="0">
                                        <a:solidFill>
                                          <a:srgbClr val="FFC000"/>
                                        </a:solidFill>
                                        <a:latin typeface="Cambria Math" panose="02040503050406030204" pitchFamily="18" charset="0"/>
                                        <a:ea typeface="Cambria Math" panose="02040503050406030204" pitchFamily="18" charset="0"/>
                                      </a:rPr>
                                      <m:t>2</m:t>
                                    </m:r>
                                  </m:sup>
                                </m:sSup>
                              </m:oMath>
                            </m:oMathPara>
                          </a14:m>
                          <a:endParaRPr lang="en-US" i="1" dirty="0">
                            <a:solidFill>
                              <a:srgbClr val="C00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2830539079"/>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rgbClr val="FFC000"/>
                                    </a:solidFill>
                                    <a:latin typeface="Cambria Math" panose="02040503050406030204" pitchFamily="18" charset="0"/>
                                  </a:rPr>
                                  <m:t>[1,1]</m:t>
                                </m:r>
                              </m:oMath>
                            </m:oMathPara>
                          </a14:m>
                          <a:endParaRPr lang="en-US" sz="1800" dirty="0">
                            <a:solidFill>
                              <a:srgbClr val="FFC000"/>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accent1"/>
                                        </a:solidFill>
                                        <a:latin typeface="Cambria Math" panose="02040503050406030204" pitchFamily="18" charset="0"/>
                                        <a:ea typeface="Cambria Math" panose="02040503050406030204" pitchFamily="18" charset="0"/>
                                      </a:rPr>
                                      <m:t>6</m:t>
                                    </m:r>
                                  </m:e>
                                  <m:sup>
                                    <m:r>
                                      <a:rPr lang="de-DE" b="0" i="1" smtClean="0">
                                        <a:solidFill>
                                          <a:srgbClr val="FFC000"/>
                                        </a:solidFill>
                                        <a:latin typeface="Cambria Math" panose="02040503050406030204" pitchFamily="18" charset="0"/>
                                        <a:ea typeface="Cambria Math" panose="02040503050406030204" pitchFamily="18" charset="0"/>
                                      </a:rPr>
                                      <m:t>1</m:t>
                                    </m:r>
                                  </m:sup>
                                </m:sSup>
                                <m:r>
                                  <a:rPr lang="de-DE" b="0" i="1" smtClean="0">
                                    <a:solidFill>
                                      <a:schemeClr val="tx1"/>
                                    </a:solidFill>
                                    <a:latin typeface="Cambria Math" panose="02040503050406030204" pitchFamily="18" charset="0"/>
                                    <a:ea typeface="Cambria Math" panose="02040503050406030204" pitchFamily="18" charset="0"/>
                                  </a:rPr>
                                  <m:t>∙</m:t>
                                </m:r>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5</m:t>
                                    </m:r>
                                  </m:e>
                                  <m:sup>
                                    <m:r>
                                      <a:rPr lang="de-DE" b="0" i="1" smtClean="0">
                                        <a:solidFill>
                                          <a:srgbClr val="FFC000"/>
                                        </a:solidFill>
                                        <a:latin typeface="Cambria Math" panose="02040503050406030204" pitchFamily="18" charset="0"/>
                                        <a:ea typeface="Cambria Math" panose="02040503050406030204" pitchFamily="18" charset="0"/>
                                      </a:rPr>
                                      <m:t>1</m:t>
                                    </m:r>
                                  </m:sup>
                                </m:sSup>
                              </m:oMath>
                            </m:oMathPara>
                          </a14:m>
                          <a:endParaRPr lang="en-US" i="1" dirty="0">
                            <a:solidFill>
                              <a:srgbClr val="C00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2693917766"/>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rgbClr val="FFC000"/>
                                    </a:solidFill>
                                    <a:latin typeface="Cambria Math" panose="02040503050406030204" pitchFamily="18" charset="0"/>
                                  </a:rPr>
                                  <m:t>[2,0]</m:t>
                                </m:r>
                              </m:oMath>
                            </m:oMathPara>
                          </a14:m>
                          <a:endParaRPr lang="en-US" sz="1800" dirty="0">
                            <a:solidFill>
                              <a:srgbClr val="FFC000"/>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accent1"/>
                                        </a:solidFill>
                                        <a:latin typeface="Cambria Math" panose="02040503050406030204" pitchFamily="18" charset="0"/>
                                        <a:ea typeface="Cambria Math" panose="02040503050406030204" pitchFamily="18" charset="0"/>
                                      </a:rPr>
                                      <m:t>6</m:t>
                                    </m:r>
                                  </m:e>
                                  <m:sup>
                                    <m:r>
                                      <a:rPr lang="de-DE" b="0" i="1" smtClean="0">
                                        <a:solidFill>
                                          <a:srgbClr val="FFC000"/>
                                        </a:solidFill>
                                        <a:latin typeface="Cambria Math" panose="02040503050406030204" pitchFamily="18" charset="0"/>
                                        <a:ea typeface="Cambria Math" panose="02040503050406030204" pitchFamily="18" charset="0"/>
                                      </a:rPr>
                                      <m:t>2</m:t>
                                    </m:r>
                                  </m:sup>
                                </m:sSup>
                                <m:r>
                                  <a:rPr lang="de-DE" b="0" i="1" smtClean="0">
                                    <a:solidFill>
                                      <a:schemeClr val="tx1"/>
                                    </a:solidFill>
                                    <a:latin typeface="Cambria Math" panose="02040503050406030204" pitchFamily="18" charset="0"/>
                                    <a:ea typeface="Cambria Math" panose="02040503050406030204" pitchFamily="18" charset="0"/>
                                  </a:rPr>
                                  <m:t>∙</m:t>
                                </m:r>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5</m:t>
                                    </m:r>
                                  </m:e>
                                  <m:sup>
                                    <m:r>
                                      <a:rPr lang="de-DE" b="0" i="1" smtClean="0">
                                        <a:solidFill>
                                          <a:srgbClr val="FFC000"/>
                                        </a:solidFill>
                                        <a:latin typeface="Cambria Math" panose="02040503050406030204" pitchFamily="18" charset="0"/>
                                        <a:ea typeface="Cambria Math" panose="02040503050406030204" pitchFamily="18" charset="0"/>
                                      </a:rPr>
                                      <m:t>0</m:t>
                                    </m:r>
                                  </m:sup>
                                </m:sSup>
                              </m:oMath>
                            </m:oMathPara>
                          </a14:m>
                          <a:endParaRPr lang="en-US" i="1" dirty="0">
                            <a:solidFill>
                              <a:srgbClr val="C00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568053992"/>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rgbClr val="FFC000"/>
                                    </a:solidFill>
                                    <a:latin typeface="Cambria Math" panose="02040503050406030204" pitchFamily="18" charset="0"/>
                                  </a:rPr>
                                  <m:t>[0,2]</m:t>
                                </m:r>
                              </m:oMath>
                            </m:oMathPara>
                          </a14:m>
                          <a:endParaRPr lang="en-US" sz="1800" dirty="0">
                            <a:solidFill>
                              <a:srgbClr val="FFC000"/>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accent1"/>
                                        </a:solidFill>
                                        <a:latin typeface="Cambria Math" panose="02040503050406030204" pitchFamily="18" charset="0"/>
                                        <a:ea typeface="Cambria Math" panose="02040503050406030204" pitchFamily="18" charset="0"/>
                                      </a:rPr>
                                      <m:t>8</m:t>
                                    </m:r>
                                  </m:e>
                                  <m:sup>
                                    <m:r>
                                      <a:rPr lang="de-DE" b="0" i="1" smtClean="0">
                                        <a:solidFill>
                                          <a:srgbClr val="FFC000"/>
                                        </a:solidFill>
                                        <a:latin typeface="Cambria Math" panose="02040503050406030204" pitchFamily="18" charset="0"/>
                                        <a:ea typeface="Cambria Math" panose="02040503050406030204" pitchFamily="18" charset="0"/>
                                      </a:rPr>
                                      <m:t>0</m:t>
                                    </m:r>
                                  </m:sup>
                                </m:sSup>
                                <m:r>
                                  <a:rPr lang="de-DE" b="0" i="1" smtClean="0">
                                    <a:solidFill>
                                      <a:schemeClr val="tx1"/>
                                    </a:solidFill>
                                    <a:latin typeface="Cambria Math" panose="02040503050406030204" pitchFamily="18" charset="0"/>
                                    <a:ea typeface="Cambria Math" panose="02040503050406030204" pitchFamily="18" charset="0"/>
                                  </a:rPr>
                                  <m:t>∙</m:t>
                                </m:r>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7</m:t>
                                    </m:r>
                                  </m:e>
                                  <m:sup>
                                    <m:r>
                                      <a:rPr lang="de-DE" b="0" i="1" smtClean="0">
                                        <a:solidFill>
                                          <a:srgbClr val="FFC000"/>
                                        </a:solidFill>
                                        <a:latin typeface="Cambria Math" panose="02040503050406030204" pitchFamily="18" charset="0"/>
                                        <a:ea typeface="Cambria Math" panose="02040503050406030204" pitchFamily="18" charset="0"/>
                                      </a:rPr>
                                      <m:t>2</m:t>
                                    </m:r>
                                  </m:sup>
                                </m:sSup>
                              </m:oMath>
                            </m:oMathPara>
                          </a14:m>
                          <a:endParaRPr lang="en-US" i="1" dirty="0">
                            <a:solidFill>
                              <a:srgbClr val="C00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2183225186"/>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rgbClr val="FFC000"/>
                                    </a:solidFill>
                                    <a:latin typeface="Cambria Math" panose="02040503050406030204" pitchFamily="18" charset="0"/>
                                  </a:rPr>
                                  <m:t>[1,1]</m:t>
                                </m:r>
                              </m:oMath>
                            </m:oMathPara>
                          </a14:m>
                          <a:endParaRPr lang="en-US" sz="1800" dirty="0">
                            <a:solidFill>
                              <a:srgbClr val="FFC000"/>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accent1"/>
                                        </a:solidFill>
                                        <a:latin typeface="Cambria Math" panose="02040503050406030204" pitchFamily="18" charset="0"/>
                                        <a:ea typeface="Cambria Math" panose="02040503050406030204" pitchFamily="18" charset="0"/>
                                      </a:rPr>
                                      <m:t>8</m:t>
                                    </m:r>
                                  </m:e>
                                  <m:sup>
                                    <m:r>
                                      <a:rPr lang="de-DE" b="0" i="1" smtClean="0">
                                        <a:solidFill>
                                          <a:srgbClr val="FFC000"/>
                                        </a:solidFill>
                                        <a:latin typeface="Cambria Math" panose="02040503050406030204" pitchFamily="18" charset="0"/>
                                        <a:ea typeface="Cambria Math" panose="02040503050406030204" pitchFamily="18" charset="0"/>
                                      </a:rPr>
                                      <m:t>1</m:t>
                                    </m:r>
                                  </m:sup>
                                </m:sSup>
                                <m:r>
                                  <a:rPr lang="de-DE" b="0" i="1" smtClean="0">
                                    <a:solidFill>
                                      <a:schemeClr val="tx1"/>
                                    </a:solidFill>
                                    <a:latin typeface="Cambria Math" panose="02040503050406030204" pitchFamily="18" charset="0"/>
                                    <a:ea typeface="Cambria Math" panose="02040503050406030204" pitchFamily="18" charset="0"/>
                                  </a:rPr>
                                  <m:t>∙</m:t>
                                </m:r>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7</m:t>
                                    </m:r>
                                  </m:e>
                                  <m:sup>
                                    <m:r>
                                      <a:rPr lang="de-DE" b="0" i="1" smtClean="0">
                                        <a:solidFill>
                                          <a:srgbClr val="FFC000"/>
                                        </a:solidFill>
                                        <a:latin typeface="Cambria Math" panose="02040503050406030204" pitchFamily="18" charset="0"/>
                                        <a:ea typeface="Cambria Math" panose="02040503050406030204" pitchFamily="18" charset="0"/>
                                      </a:rPr>
                                      <m:t>1</m:t>
                                    </m:r>
                                  </m:sup>
                                </m:sSup>
                              </m:oMath>
                            </m:oMathPara>
                          </a14:m>
                          <a:endParaRPr lang="en-US" i="1" dirty="0">
                            <a:solidFill>
                              <a:srgbClr val="C00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8052743"/>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ea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rgbClr val="FFC000"/>
                                    </a:solidFill>
                                    <a:latin typeface="Cambria Math" panose="02040503050406030204" pitchFamily="18" charset="0"/>
                                  </a:rPr>
                                  <m:t>[2,0]</m:t>
                                </m:r>
                              </m:oMath>
                            </m:oMathPara>
                          </a14:m>
                          <a:endParaRPr lang="en-US" sz="1800" dirty="0">
                            <a:solidFill>
                              <a:srgbClr val="FFC000"/>
                            </a:solidFill>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accent1"/>
                                        </a:solidFill>
                                        <a:latin typeface="Cambria Math" panose="02040503050406030204" pitchFamily="18" charset="0"/>
                                        <a:ea typeface="Cambria Math" panose="02040503050406030204" pitchFamily="18" charset="0"/>
                                      </a:rPr>
                                      <m:t>8</m:t>
                                    </m:r>
                                  </m:e>
                                  <m:sup>
                                    <m:r>
                                      <a:rPr lang="de-DE" b="0" i="1" smtClean="0">
                                        <a:solidFill>
                                          <a:srgbClr val="FFC000"/>
                                        </a:solidFill>
                                        <a:latin typeface="Cambria Math" panose="02040503050406030204" pitchFamily="18" charset="0"/>
                                        <a:ea typeface="Cambria Math" panose="02040503050406030204" pitchFamily="18" charset="0"/>
                                      </a:rPr>
                                      <m:t>2</m:t>
                                    </m:r>
                                  </m:sup>
                                </m:sSup>
                                <m:r>
                                  <a:rPr lang="de-DE" b="0" i="1" smtClean="0">
                                    <a:solidFill>
                                      <a:schemeClr val="tx1"/>
                                    </a:solidFill>
                                    <a:latin typeface="Cambria Math" panose="02040503050406030204" pitchFamily="18" charset="0"/>
                                    <a:ea typeface="Cambria Math" panose="02040503050406030204" pitchFamily="18" charset="0"/>
                                  </a:rPr>
                                  <m:t>∙</m:t>
                                </m:r>
                                <m:sSup>
                                  <m:sSupPr>
                                    <m:ctrlPr>
                                      <a:rPr lang="de-DE" b="0" i="1" smtClean="0">
                                        <a:solidFill>
                                          <a:srgbClr val="C00000"/>
                                        </a:solidFill>
                                        <a:latin typeface="Cambria Math" panose="02040503050406030204" pitchFamily="18" charset="0"/>
                                        <a:ea typeface="Cambria Math" panose="02040503050406030204" pitchFamily="18" charset="0"/>
                                      </a:rPr>
                                    </m:ctrlPr>
                                  </m:sSupPr>
                                  <m:e>
                                    <m:r>
                                      <a:rPr lang="de-DE" b="0" i="1" smtClean="0">
                                        <a:solidFill>
                                          <a:schemeClr val="tx1">
                                            <a:lumMod val="50000"/>
                                            <a:lumOff val="50000"/>
                                          </a:schemeClr>
                                        </a:solidFill>
                                        <a:latin typeface="Cambria Math" panose="02040503050406030204" pitchFamily="18" charset="0"/>
                                        <a:ea typeface="Cambria Math" panose="02040503050406030204" pitchFamily="18" charset="0"/>
                                      </a:rPr>
                                      <m:t>7</m:t>
                                    </m:r>
                                  </m:e>
                                  <m:sup>
                                    <m:r>
                                      <a:rPr lang="de-DE" b="0" i="1" smtClean="0">
                                        <a:solidFill>
                                          <a:srgbClr val="FFC000"/>
                                        </a:solidFill>
                                        <a:latin typeface="Cambria Math" panose="02040503050406030204" pitchFamily="18" charset="0"/>
                                        <a:ea typeface="Cambria Math" panose="02040503050406030204" pitchFamily="18" charset="0"/>
                                      </a:rPr>
                                      <m:t>0</m:t>
                                    </m:r>
                                  </m:sup>
                                </m:sSup>
                              </m:oMath>
                            </m:oMathPara>
                          </a14:m>
                          <a:endParaRPr lang="en-US" i="1" dirty="0">
                            <a:solidFill>
                              <a:srgbClr val="C00000"/>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3955975096"/>
                      </a:ext>
                    </a:extLst>
                  </a:tr>
                </a:tbl>
              </a:graphicData>
            </a:graphic>
          </p:graphicFrame>
        </mc:Choice>
        <mc:Fallback xmlns="">
          <p:graphicFrame>
            <p:nvGraphicFramePr>
              <p:cNvPr id="10" name="Table 9">
                <a:extLst>
                  <a:ext uri="{FF2B5EF4-FFF2-40B4-BE49-F238E27FC236}">
                    <a16:creationId xmlns:a16="http://schemas.microsoft.com/office/drawing/2014/main" id="{E79A5299-E929-A042-864C-A19D478F88A1}"/>
                  </a:ext>
                </a:extLst>
              </p:cNvPr>
              <p:cNvGraphicFramePr>
                <a:graphicFrameLocks noGrp="1"/>
              </p:cNvGraphicFramePr>
              <p:nvPr>
                <p:extLst>
                  <p:ext uri="{D42A27DB-BD31-4B8C-83A1-F6EECF244321}">
                    <p14:modId xmlns:p14="http://schemas.microsoft.com/office/powerpoint/2010/main" val="1491699360"/>
                  </p:ext>
                </p:extLst>
              </p:nvPr>
            </p:nvGraphicFramePr>
            <p:xfrm>
              <a:off x="5470075" y="1151034"/>
              <a:ext cx="3521837" cy="4754880"/>
            </p:xfrm>
            <a:graphic>
              <a:graphicData uri="http://schemas.openxmlformats.org/drawingml/2006/table">
                <a:tbl>
                  <a:tblPr firstRow="1" bandRow="1">
                    <a:tableStyleId>{793D81CF-94F2-401A-BA57-92F5A7B2D0C5}</a:tableStyleId>
                  </a:tblPr>
                  <a:tblGrid>
                    <a:gridCol w="690181">
                      <a:extLst>
                        <a:ext uri="{9D8B030D-6E8A-4147-A177-3AD203B41FA5}">
                          <a16:colId xmlns:a16="http://schemas.microsoft.com/office/drawing/2014/main" val="428372927"/>
                        </a:ext>
                      </a:extLst>
                    </a:gridCol>
                    <a:gridCol w="888746">
                      <a:extLst>
                        <a:ext uri="{9D8B030D-6E8A-4147-A177-3AD203B41FA5}">
                          <a16:colId xmlns:a16="http://schemas.microsoft.com/office/drawing/2014/main" val="20000"/>
                        </a:ext>
                      </a:extLst>
                    </a:gridCol>
                    <a:gridCol w="1167384">
                      <a:extLst>
                        <a:ext uri="{9D8B030D-6E8A-4147-A177-3AD203B41FA5}">
                          <a16:colId xmlns:a16="http://schemas.microsoft.com/office/drawing/2014/main" val="20001"/>
                        </a:ext>
                      </a:extLst>
                    </a:gridCol>
                    <a:gridCol w="775526">
                      <a:extLst>
                        <a:ext uri="{9D8B030D-6E8A-4147-A177-3AD203B41FA5}">
                          <a16:colId xmlns:a16="http://schemas.microsoft.com/office/drawing/2014/main" val="20003"/>
                        </a:ext>
                      </a:extLst>
                    </a:gridCol>
                  </a:tblGrid>
                  <a:tr h="365760">
                    <a:tc>
                      <a:txBody>
                        <a:bodyPr/>
                        <a:lstStyle/>
                        <a:p>
                          <a:endParaRPr lang="en-US"/>
                        </a:p>
                      </a:txBody>
                      <a:tcPr marL="45720" marR="45720">
                        <a:blipFill>
                          <a:blip r:embed="rId3"/>
                          <a:stretch>
                            <a:fillRect t="-3448" r="-407273" b="-1206897"/>
                          </a:stretch>
                        </a:blipFill>
                      </a:tcPr>
                    </a:tc>
                    <a:tc>
                      <a:txBody>
                        <a:bodyPr/>
                        <a:lstStyle/>
                        <a:p>
                          <a:endParaRPr lang="en-US"/>
                        </a:p>
                      </a:txBody>
                      <a:tcPr marL="45720" marR="45720">
                        <a:blipFill>
                          <a:blip r:embed="rId3"/>
                          <a:stretch>
                            <a:fillRect l="-78571" t="-3448" r="-220000" b="-1206897"/>
                          </a:stretch>
                        </a:blipFill>
                      </a:tcPr>
                    </a:tc>
                    <a:tc>
                      <a:txBody>
                        <a:bodyPr/>
                        <a:lstStyle/>
                        <a:p>
                          <a:endParaRPr lang="en-US"/>
                        </a:p>
                      </a:txBody>
                      <a:tcPr marL="45720" marR="45720">
                        <a:blipFill>
                          <a:blip r:embed="rId3"/>
                          <a:stretch>
                            <a:fillRect l="-134409" t="-3448" r="-65591" b="-1206897"/>
                          </a:stretch>
                        </a:blipFill>
                      </a:tcPr>
                    </a:tc>
                    <a:tc>
                      <a:txBody>
                        <a:bodyPr/>
                        <a:lstStyle/>
                        <a:p>
                          <a:endParaRPr lang="en-US"/>
                        </a:p>
                      </a:txBody>
                      <a:tcPr marL="45720" marR="45720">
                        <a:blipFill>
                          <a:blip r:embed="rId3"/>
                          <a:stretch>
                            <a:fillRect l="-357377" t="-3448" b="-1206897"/>
                          </a:stretch>
                        </a:blipFill>
                      </a:tcPr>
                    </a:tc>
                    <a:extLst>
                      <a:ext uri="{0D108BD9-81ED-4DB2-BD59-A6C34878D82A}">
                        <a16:rowId xmlns:a16="http://schemas.microsoft.com/office/drawing/2014/main" val="3479286668"/>
                      </a:ext>
                    </a:extLst>
                  </a:tr>
                  <a:tr h="365760">
                    <a:tc>
                      <a:txBody>
                        <a:bodyPr/>
                        <a:lstStyle/>
                        <a:p>
                          <a:endParaRPr lang="en-US"/>
                        </a:p>
                      </a:txBody>
                      <a:tcPr marL="45720" marR="45720">
                        <a:blipFill>
                          <a:blip r:embed="rId3"/>
                          <a:stretch>
                            <a:fillRect t="-103448" r="-407273" b="-1106897"/>
                          </a:stretch>
                        </a:blipFill>
                      </a:tcPr>
                    </a:tc>
                    <a:tc>
                      <a:txBody>
                        <a:bodyPr/>
                        <a:lstStyle/>
                        <a:p>
                          <a:endParaRPr lang="en-US"/>
                        </a:p>
                      </a:txBody>
                      <a:tcPr marL="45720" marR="45720">
                        <a:blipFill>
                          <a:blip r:embed="rId3"/>
                          <a:stretch>
                            <a:fillRect l="-78571" t="-103448" r="-220000" b="-1106897"/>
                          </a:stretch>
                        </a:blipFill>
                      </a:tcPr>
                    </a:tc>
                    <a:tc>
                      <a:txBody>
                        <a:bodyPr/>
                        <a:lstStyle/>
                        <a:p>
                          <a:endParaRPr lang="en-US"/>
                        </a:p>
                      </a:txBody>
                      <a:tcPr marL="45720" marR="45720">
                        <a:blipFill>
                          <a:blip r:embed="rId3"/>
                          <a:stretch>
                            <a:fillRect l="-134409" t="-103448" r="-65591" b="-1106897"/>
                          </a:stretch>
                        </a:blipFill>
                      </a:tcPr>
                    </a:tc>
                    <a:tc>
                      <a:txBody>
                        <a:bodyPr/>
                        <a:lstStyle/>
                        <a:p>
                          <a:endParaRPr lang="en-US"/>
                        </a:p>
                      </a:txBody>
                      <a:tcPr marL="45720" marR="45720">
                        <a:blipFill>
                          <a:blip r:embed="rId3"/>
                          <a:stretch>
                            <a:fillRect l="-357377" t="-103448" b="-1106897"/>
                          </a:stretch>
                        </a:blipFill>
                      </a:tcPr>
                    </a:tc>
                    <a:extLst>
                      <a:ext uri="{0D108BD9-81ED-4DB2-BD59-A6C34878D82A}">
                        <a16:rowId xmlns:a16="http://schemas.microsoft.com/office/drawing/2014/main" val="10000"/>
                      </a:ext>
                    </a:extLst>
                  </a:tr>
                  <a:tr h="365760">
                    <a:tc>
                      <a:txBody>
                        <a:bodyPr/>
                        <a:lstStyle/>
                        <a:p>
                          <a:endParaRPr lang="en-US"/>
                        </a:p>
                      </a:txBody>
                      <a:tcPr marL="45720" marR="45720">
                        <a:blipFill>
                          <a:blip r:embed="rId3"/>
                          <a:stretch>
                            <a:fillRect t="-203448" r="-407273" b="-1006897"/>
                          </a:stretch>
                        </a:blipFill>
                      </a:tcPr>
                    </a:tc>
                    <a:tc>
                      <a:txBody>
                        <a:bodyPr/>
                        <a:lstStyle/>
                        <a:p>
                          <a:endParaRPr lang="en-US"/>
                        </a:p>
                      </a:txBody>
                      <a:tcPr marL="45720" marR="45720">
                        <a:blipFill>
                          <a:blip r:embed="rId3"/>
                          <a:stretch>
                            <a:fillRect l="-78571" t="-203448" r="-220000" b="-1006897"/>
                          </a:stretch>
                        </a:blipFill>
                      </a:tcPr>
                    </a:tc>
                    <a:tc>
                      <a:txBody>
                        <a:bodyPr/>
                        <a:lstStyle/>
                        <a:p>
                          <a:endParaRPr lang="en-US"/>
                        </a:p>
                      </a:txBody>
                      <a:tcPr marL="45720" marR="45720">
                        <a:blipFill>
                          <a:blip r:embed="rId3"/>
                          <a:stretch>
                            <a:fillRect l="-134409" t="-203448" r="-65591" b="-1006897"/>
                          </a:stretch>
                        </a:blipFill>
                      </a:tcPr>
                    </a:tc>
                    <a:tc>
                      <a:txBody>
                        <a:bodyPr/>
                        <a:lstStyle/>
                        <a:p>
                          <a:endParaRPr lang="en-US"/>
                        </a:p>
                      </a:txBody>
                      <a:tcPr marL="45720" marR="45720">
                        <a:blipFill>
                          <a:blip r:embed="rId3"/>
                          <a:stretch>
                            <a:fillRect l="-357377" t="-203448" b="-1006897"/>
                          </a:stretch>
                        </a:blipFill>
                      </a:tcPr>
                    </a:tc>
                    <a:extLst>
                      <a:ext uri="{0D108BD9-81ED-4DB2-BD59-A6C34878D82A}">
                        <a16:rowId xmlns:a16="http://schemas.microsoft.com/office/drawing/2014/main" val="2297098811"/>
                      </a:ext>
                    </a:extLst>
                  </a:tr>
                  <a:tr h="365760">
                    <a:tc>
                      <a:txBody>
                        <a:bodyPr/>
                        <a:lstStyle/>
                        <a:p>
                          <a:endParaRPr lang="en-US"/>
                        </a:p>
                      </a:txBody>
                      <a:tcPr marL="45720" marR="45720">
                        <a:blipFill>
                          <a:blip r:embed="rId3"/>
                          <a:stretch>
                            <a:fillRect t="-303448" r="-407273" b="-906897"/>
                          </a:stretch>
                        </a:blipFill>
                      </a:tcPr>
                    </a:tc>
                    <a:tc>
                      <a:txBody>
                        <a:bodyPr/>
                        <a:lstStyle/>
                        <a:p>
                          <a:endParaRPr lang="en-US"/>
                        </a:p>
                      </a:txBody>
                      <a:tcPr marL="45720" marR="45720">
                        <a:blipFill>
                          <a:blip r:embed="rId3"/>
                          <a:stretch>
                            <a:fillRect l="-78571" t="-303448" r="-220000" b="-906897"/>
                          </a:stretch>
                        </a:blipFill>
                      </a:tcPr>
                    </a:tc>
                    <a:tc>
                      <a:txBody>
                        <a:bodyPr/>
                        <a:lstStyle/>
                        <a:p>
                          <a:endParaRPr lang="en-US"/>
                        </a:p>
                      </a:txBody>
                      <a:tcPr marL="45720" marR="45720">
                        <a:blipFill>
                          <a:blip r:embed="rId3"/>
                          <a:stretch>
                            <a:fillRect l="-134409" t="-303448" r="-65591" b="-906897"/>
                          </a:stretch>
                        </a:blipFill>
                      </a:tcPr>
                    </a:tc>
                    <a:tc>
                      <a:txBody>
                        <a:bodyPr/>
                        <a:lstStyle/>
                        <a:p>
                          <a:endParaRPr lang="en-US"/>
                        </a:p>
                      </a:txBody>
                      <a:tcPr marL="45720" marR="45720">
                        <a:blipFill>
                          <a:blip r:embed="rId3"/>
                          <a:stretch>
                            <a:fillRect l="-357377" t="-303448" b="-906897"/>
                          </a:stretch>
                        </a:blipFill>
                      </a:tcPr>
                    </a:tc>
                    <a:extLst>
                      <a:ext uri="{0D108BD9-81ED-4DB2-BD59-A6C34878D82A}">
                        <a16:rowId xmlns:a16="http://schemas.microsoft.com/office/drawing/2014/main" val="1446757828"/>
                      </a:ext>
                    </a:extLst>
                  </a:tr>
                  <a:tr h="365760">
                    <a:tc>
                      <a:txBody>
                        <a:bodyPr/>
                        <a:lstStyle/>
                        <a:p>
                          <a:endParaRPr lang="en-US"/>
                        </a:p>
                      </a:txBody>
                      <a:tcPr marL="45720" marR="45720">
                        <a:blipFill>
                          <a:blip r:embed="rId3"/>
                          <a:stretch>
                            <a:fillRect t="-403448" r="-407273" b="-806897"/>
                          </a:stretch>
                        </a:blipFill>
                      </a:tcPr>
                    </a:tc>
                    <a:tc>
                      <a:txBody>
                        <a:bodyPr/>
                        <a:lstStyle/>
                        <a:p>
                          <a:endParaRPr lang="en-US"/>
                        </a:p>
                      </a:txBody>
                      <a:tcPr marL="45720" marR="45720">
                        <a:blipFill>
                          <a:blip r:embed="rId3"/>
                          <a:stretch>
                            <a:fillRect l="-78571" t="-403448" r="-220000" b="-806897"/>
                          </a:stretch>
                        </a:blipFill>
                      </a:tcPr>
                    </a:tc>
                    <a:tc>
                      <a:txBody>
                        <a:bodyPr/>
                        <a:lstStyle/>
                        <a:p>
                          <a:endParaRPr lang="en-US"/>
                        </a:p>
                      </a:txBody>
                      <a:tcPr marL="45720" marR="45720">
                        <a:blipFill>
                          <a:blip r:embed="rId3"/>
                          <a:stretch>
                            <a:fillRect l="-134409" t="-403448" r="-65591" b="-806897"/>
                          </a:stretch>
                        </a:blipFill>
                      </a:tcPr>
                    </a:tc>
                    <a:tc>
                      <a:txBody>
                        <a:bodyPr/>
                        <a:lstStyle/>
                        <a:p>
                          <a:endParaRPr lang="en-US"/>
                        </a:p>
                      </a:txBody>
                      <a:tcPr marL="45720" marR="45720">
                        <a:blipFill>
                          <a:blip r:embed="rId3"/>
                          <a:stretch>
                            <a:fillRect l="-357377" t="-403448" b="-806897"/>
                          </a:stretch>
                        </a:blipFill>
                      </a:tcPr>
                    </a:tc>
                    <a:extLst>
                      <a:ext uri="{0D108BD9-81ED-4DB2-BD59-A6C34878D82A}">
                        <a16:rowId xmlns:a16="http://schemas.microsoft.com/office/drawing/2014/main" val="4237419726"/>
                      </a:ext>
                    </a:extLst>
                  </a:tr>
                  <a:tr h="365760">
                    <a:tc>
                      <a:txBody>
                        <a:bodyPr/>
                        <a:lstStyle/>
                        <a:p>
                          <a:endParaRPr lang="en-US"/>
                        </a:p>
                      </a:txBody>
                      <a:tcPr marL="45720" marR="45720">
                        <a:blipFill>
                          <a:blip r:embed="rId3"/>
                          <a:stretch>
                            <a:fillRect t="-503448" r="-407273" b="-706897"/>
                          </a:stretch>
                        </a:blipFill>
                      </a:tcPr>
                    </a:tc>
                    <a:tc>
                      <a:txBody>
                        <a:bodyPr/>
                        <a:lstStyle/>
                        <a:p>
                          <a:endParaRPr lang="en-US"/>
                        </a:p>
                      </a:txBody>
                      <a:tcPr marL="45720" marR="45720">
                        <a:blipFill>
                          <a:blip r:embed="rId3"/>
                          <a:stretch>
                            <a:fillRect l="-78571" t="-503448" r="-220000" b="-706897"/>
                          </a:stretch>
                        </a:blipFill>
                      </a:tcPr>
                    </a:tc>
                    <a:tc>
                      <a:txBody>
                        <a:bodyPr/>
                        <a:lstStyle/>
                        <a:p>
                          <a:endParaRPr lang="en-US"/>
                        </a:p>
                      </a:txBody>
                      <a:tcPr marL="45720" marR="45720">
                        <a:blipFill>
                          <a:blip r:embed="rId3"/>
                          <a:stretch>
                            <a:fillRect l="-134409" t="-503448" r="-65591" b="-706897"/>
                          </a:stretch>
                        </a:blipFill>
                      </a:tcPr>
                    </a:tc>
                    <a:tc>
                      <a:txBody>
                        <a:bodyPr/>
                        <a:lstStyle/>
                        <a:p>
                          <a:endParaRPr lang="en-US"/>
                        </a:p>
                      </a:txBody>
                      <a:tcPr marL="45720" marR="45720">
                        <a:blipFill>
                          <a:blip r:embed="rId3"/>
                          <a:stretch>
                            <a:fillRect l="-357377" t="-503448" b="-706897"/>
                          </a:stretch>
                        </a:blipFill>
                      </a:tcPr>
                    </a:tc>
                    <a:extLst>
                      <a:ext uri="{0D108BD9-81ED-4DB2-BD59-A6C34878D82A}">
                        <a16:rowId xmlns:a16="http://schemas.microsoft.com/office/drawing/2014/main" val="3368046886"/>
                      </a:ext>
                    </a:extLst>
                  </a:tr>
                  <a:tr h="365760">
                    <a:tc>
                      <a:txBody>
                        <a:bodyPr/>
                        <a:lstStyle/>
                        <a:p>
                          <a:endParaRPr lang="en-US"/>
                        </a:p>
                      </a:txBody>
                      <a:tcPr marL="45720" marR="45720">
                        <a:blipFill>
                          <a:blip r:embed="rId3"/>
                          <a:stretch>
                            <a:fillRect t="-625000" r="-407273" b="-632143"/>
                          </a:stretch>
                        </a:blipFill>
                      </a:tcPr>
                    </a:tc>
                    <a:tc>
                      <a:txBody>
                        <a:bodyPr/>
                        <a:lstStyle/>
                        <a:p>
                          <a:endParaRPr lang="en-US"/>
                        </a:p>
                      </a:txBody>
                      <a:tcPr marL="45720" marR="45720">
                        <a:blipFill>
                          <a:blip r:embed="rId3"/>
                          <a:stretch>
                            <a:fillRect l="-78571" t="-625000" r="-220000" b="-632143"/>
                          </a:stretch>
                        </a:blipFill>
                      </a:tcPr>
                    </a:tc>
                    <a:tc>
                      <a:txBody>
                        <a:bodyPr/>
                        <a:lstStyle/>
                        <a:p>
                          <a:endParaRPr lang="en-US"/>
                        </a:p>
                      </a:txBody>
                      <a:tcPr marL="45720" marR="45720">
                        <a:blipFill>
                          <a:blip r:embed="rId3"/>
                          <a:stretch>
                            <a:fillRect l="-134409" t="-625000" r="-65591" b="-632143"/>
                          </a:stretch>
                        </a:blipFill>
                      </a:tcPr>
                    </a:tc>
                    <a:tc>
                      <a:txBody>
                        <a:bodyPr/>
                        <a:lstStyle/>
                        <a:p>
                          <a:endParaRPr lang="en-US"/>
                        </a:p>
                      </a:txBody>
                      <a:tcPr marL="45720" marR="45720">
                        <a:blipFill>
                          <a:blip r:embed="rId3"/>
                          <a:stretch>
                            <a:fillRect l="-357377" t="-625000" b="-632143"/>
                          </a:stretch>
                        </a:blipFill>
                      </a:tcPr>
                    </a:tc>
                    <a:extLst>
                      <a:ext uri="{0D108BD9-81ED-4DB2-BD59-A6C34878D82A}">
                        <a16:rowId xmlns:a16="http://schemas.microsoft.com/office/drawing/2014/main" val="794285372"/>
                      </a:ext>
                    </a:extLst>
                  </a:tr>
                  <a:tr h="365760">
                    <a:tc>
                      <a:txBody>
                        <a:bodyPr/>
                        <a:lstStyle/>
                        <a:p>
                          <a:endParaRPr lang="en-US"/>
                        </a:p>
                      </a:txBody>
                      <a:tcPr marL="45720" marR="45720">
                        <a:blipFill>
                          <a:blip r:embed="rId3"/>
                          <a:stretch>
                            <a:fillRect t="-700000" r="-407273" b="-510345"/>
                          </a:stretch>
                        </a:blipFill>
                      </a:tcPr>
                    </a:tc>
                    <a:tc>
                      <a:txBody>
                        <a:bodyPr/>
                        <a:lstStyle/>
                        <a:p>
                          <a:endParaRPr lang="en-US"/>
                        </a:p>
                      </a:txBody>
                      <a:tcPr marL="45720" marR="45720">
                        <a:blipFill>
                          <a:blip r:embed="rId3"/>
                          <a:stretch>
                            <a:fillRect l="-78571" t="-700000" r="-220000" b="-510345"/>
                          </a:stretch>
                        </a:blipFill>
                      </a:tcPr>
                    </a:tc>
                    <a:tc>
                      <a:txBody>
                        <a:bodyPr/>
                        <a:lstStyle/>
                        <a:p>
                          <a:endParaRPr lang="en-US"/>
                        </a:p>
                      </a:txBody>
                      <a:tcPr marL="45720" marR="45720">
                        <a:blipFill>
                          <a:blip r:embed="rId3"/>
                          <a:stretch>
                            <a:fillRect l="-134409" t="-700000" r="-65591" b="-510345"/>
                          </a:stretch>
                        </a:blipFill>
                      </a:tcPr>
                    </a:tc>
                    <a:tc>
                      <a:txBody>
                        <a:bodyPr/>
                        <a:lstStyle/>
                        <a:p>
                          <a:endParaRPr lang="en-US"/>
                        </a:p>
                      </a:txBody>
                      <a:tcPr marL="45720" marR="45720">
                        <a:blipFill>
                          <a:blip r:embed="rId3"/>
                          <a:stretch>
                            <a:fillRect l="-357377" t="-700000" b="-510345"/>
                          </a:stretch>
                        </a:blipFill>
                      </a:tcPr>
                    </a:tc>
                    <a:extLst>
                      <a:ext uri="{0D108BD9-81ED-4DB2-BD59-A6C34878D82A}">
                        <a16:rowId xmlns:a16="http://schemas.microsoft.com/office/drawing/2014/main" val="2830539079"/>
                      </a:ext>
                    </a:extLst>
                  </a:tr>
                  <a:tr h="365760">
                    <a:tc>
                      <a:txBody>
                        <a:bodyPr/>
                        <a:lstStyle/>
                        <a:p>
                          <a:endParaRPr lang="en-US"/>
                        </a:p>
                      </a:txBody>
                      <a:tcPr marL="45720" marR="45720">
                        <a:blipFill>
                          <a:blip r:embed="rId3"/>
                          <a:stretch>
                            <a:fillRect t="-800000" r="-407273" b="-410345"/>
                          </a:stretch>
                        </a:blipFill>
                      </a:tcPr>
                    </a:tc>
                    <a:tc>
                      <a:txBody>
                        <a:bodyPr/>
                        <a:lstStyle/>
                        <a:p>
                          <a:endParaRPr lang="en-US"/>
                        </a:p>
                      </a:txBody>
                      <a:tcPr marL="45720" marR="45720">
                        <a:blipFill>
                          <a:blip r:embed="rId3"/>
                          <a:stretch>
                            <a:fillRect l="-78571" t="-800000" r="-220000" b="-410345"/>
                          </a:stretch>
                        </a:blipFill>
                      </a:tcPr>
                    </a:tc>
                    <a:tc>
                      <a:txBody>
                        <a:bodyPr/>
                        <a:lstStyle/>
                        <a:p>
                          <a:endParaRPr lang="en-US"/>
                        </a:p>
                      </a:txBody>
                      <a:tcPr marL="45720" marR="45720">
                        <a:blipFill>
                          <a:blip r:embed="rId3"/>
                          <a:stretch>
                            <a:fillRect l="-134409" t="-800000" r="-65591" b="-410345"/>
                          </a:stretch>
                        </a:blipFill>
                      </a:tcPr>
                    </a:tc>
                    <a:tc>
                      <a:txBody>
                        <a:bodyPr/>
                        <a:lstStyle/>
                        <a:p>
                          <a:endParaRPr lang="en-US"/>
                        </a:p>
                      </a:txBody>
                      <a:tcPr marL="45720" marR="45720">
                        <a:blipFill>
                          <a:blip r:embed="rId3"/>
                          <a:stretch>
                            <a:fillRect l="-357377" t="-800000" b="-410345"/>
                          </a:stretch>
                        </a:blipFill>
                      </a:tcPr>
                    </a:tc>
                    <a:extLst>
                      <a:ext uri="{0D108BD9-81ED-4DB2-BD59-A6C34878D82A}">
                        <a16:rowId xmlns:a16="http://schemas.microsoft.com/office/drawing/2014/main" val="2693917766"/>
                      </a:ext>
                    </a:extLst>
                  </a:tr>
                  <a:tr h="365760">
                    <a:tc>
                      <a:txBody>
                        <a:bodyPr/>
                        <a:lstStyle/>
                        <a:p>
                          <a:endParaRPr lang="en-US"/>
                        </a:p>
                      </a:txBody>
                      <a:tcPr marL="45720" marR="45720">
                        <a:blipFill>
                          <a:blip r:embed="rId3"/>
                          <a:stretch>
                            <a:fillRect t="-900000" r="-407273" b="-310345"/>
                          </a:stretch>
                        </a:blipFill>
                      </a:tcPr>
                    </a:tc>
                    <a:tc>
                      <a:txBody>
                        <a:bodyPr/>
                        <a:lstStyle/>
                        <a:p>
                          <a:endParaRPr lang="en-US"/>
                        </a:p>
                      </a:txBody>
                      <a:tcPr marL="45720" marR="45720">
                        <a:blipFill>
                          <a:blip r:embed="rId3"/>
                          <a:stretch>
                            <a:fillRect l="-78571" t="-900000" r="-220000" b="-310345"/>
                          </a:stretch>
                        </a:blipFill>
                      </a:tcPr>
                    </a:tc>
                    <a:tc>
                      <a:txBody>
                        <a:bodyPr/>
                        <a:lstStyle/>
                        <a:p>
                          <a:endParaRPr lang="en-US"/>
                        </a:p>
                      </a:txBody>
                      <a:tcPr marL="45720" marR="45720">
                        <a:blipFill>
                          <a:blip r:embed="rId3"/>
                          <a:stretch>
                            <a:fillRect l="-134409" t="-900000" r="-65591" b="-310345"/>
                          </a:stretch>
                        </a:blipFill>
                      </a:tcPr>
                    </a:tc>
                    <a:tc>
                      <a:txBody>
                        <a:bodyPr/>
                        <a:lstStyle/>
                        <a:p>
                          <a:endParaRPr lang="en-US"/>
                        </a:p>
                      </a:txBody>
                      <a:tcPr marL="45720" marR="45720">
                        <a:blipFill>
                          <a:blip r:embed="rId3"/>
                          <a:stretch>
                            <a:fillRect l="-357377" t="-900000" b="-310345"/>
                          </a:stretch>
                        </a:blipFill>
                      </a:tcPr>
                    </a:tc>
                    <a:extLst>
                      <a:ext uri="{0D108BD9-81ED-4DB2-BD59-A6C34878D82A}">
                        <a16:rowId xmlns:a16="http://schemas.microsoft.com/office/drawing/2014/main" val="568053992"/>
                      </a:ext>
                    </a:extLst>
                  </a:tr>
                  <a:tr h="365760">
                    <a:tc>
                      <a:txBody>
                        <a:bodyPr/>
                        <a:lstStyle/>
                        <a:p>
                          <a:endParaRPr lang="en-US"/>
                        </a:p>
                      </a:txBody>
                      <a:tcPr marL="45720" marR="45720">
                        <a:blipFill>
                          <a:blip r:embed="rId3"/>
                          <a:stretch>
                            <a:fillRect t="-1000000" r="-407273" b="-210345"/>
                          </a:stretch>
                        </a:blipFill>
                      </a:tcPr>
                    </a:tc>
                    <a:tc>
                      <a:txBody>
                        <a:bodyPr/>
                        <a:lstStyle/>
                        <a:p>
                          <a:endParaRPr lang="en-US"/>
                        </a:p>
                      </a:txBody>
                      <a:tcPr marL="45720" marR="45720">
                        <a:blipFill>
                          <a:blip r:embed="rId3"/>
                          <a:stretch>
                            <a:fillRect l="-78571" t="-1000000" r="-220000" b="-210345"/>
                          </a:stretch>
                        </a:blipFill>
                      </a:tcPr>
                    </a:tc>
                    <a:tc>
                      <a:txBody>
                        <a:bodyPr/>
                        <a:lstStyle/>
                        <a:p>
                          <a:endParaRPr lang="en-US"/>
                        </a:p>
                      </a:txBody>
                      <a:tcPr marL="45720" marR="45720">
                        <a:blipFill>
                          <a:blip r:embed="rId3"/>
                          <a:stretch>
                            <a:fillRect l="-134409" t="-1000000" r="-65591" b="-210345"/>
                          </a:stretch>
                        </a:blipFill>
                      </a:tcPr>
                    </a:tc>
                    <a:tc>
                      <a:txBody>
                        <a:bodyPr/>
                        <a:lstStyle/>
                        <a:p>
                          <a:endParaRPr lang="en-US"/>
                        </a:p>
                      </a:txBody>
                      <a:tcPr marL="45720" marR="45720">
                        <a:blipFill>
                          <a:blip r:embed="rId3"/>
                          <a:stretch>
                            <a:fillRect l="-357377" t="-1000000" b="-210345"/>
                          </a:stretch>
                        </a:blipFill>
                      </a:tcPr>
                    </a:tc>
                    <a:extLst>
                      <a:ext uri="{0D108BD9-81ED-4DB2-BD59-A6C34878D82A}">
                        <a16:rowId xmlns:a16="http://schemas.microsoft.com/office/drawing/2014/main" val="2183225186"/>
                      </a:ext>
                    </a:extLst>
                  </a:tr>
                  <a:tr h="365760">
                    <a:tc>
                      <a:txBody>
                        <a:bodyPr/>
                        <a:lstStyle/>
                        <a:p>
                          <a:endParaRPr lang="en-US"/>
                        </a:p>
                      </a:txBody>
                      <a:tcPr marL="45720" marR="45720">
                        <a:blipFill>
                          <a:blip r:embed="rId3"/>
                          <a:stretch>
                            <a:fillRect t="-1100000" r="-407273" b="-110345"/>
                          </a:stretch>
                        </a:blipFill>
                      </a:tcPr>
                    </a:tc>
                    <a:tc>
                      <a:txBody>
                        <a:bodyPr/>
                        <a:lstStyle/>
                        <a:p>
                          <a:endParaRPr lang="en-US"/>
                        </a:p>
                      </a:txBody>
                      <a:tcPr marL="45720" marR="45720">
                        <a:blipFill>
                          <a:blip r:embed="rId3"/>
                          <a:stretch>
                            <a:fillRect l="-78571" t="-1100000" r="-220000" b="-110345"/>
                          </a:stretch>
                        </a:blipFill>
                      </a:tcPr>
                    </a:tc>
                    <a:tc>
                      <a:txBody>
                        <a:bodyPr/>
                        <a:lstStyle/>
                        <a:p>
                          <a:endParaRPr lang="en-US"/>
                        </a:p>
                      </a:txBody>
                      <a:tcPr marL="45720" marR="45720">
                        <a:blipFill>
                          <a:blip r:embed="rId3"/>
                          <a:stretch>
                            <a:fillRect l="-134409" t="-1100000" r="-65591" b="-110345"/>
                          </a:stretch>
                        </a:blipFill>
                      </a:tcPr>
                    </a:tc>
                    <a:tc>
                      <a:txBody>
                        <a:bodyPr/>
                        <a:lstStyle/>
                        <a:p>
                          <a:endParaRPr lang="en-US"/>
                        </a:p>
                      </a:txBody>
                      <a:tcPr marL="45720" marR="45720">
                        <a:blipFill>
                          <a:blip r:embed="rId3"/>
                          <a:stretch>
                            <a:fillRect l="-357377" t="-1100000" b="-110345"/>
                          </a:stretch>
                        </a:blipFill>
                      </a:tcPr>
                    </a:tc>
                    <a:extLst>
                      <a:ext uri="{0D108BD9-81ED-4DB2-BD59-A6C34878D82A}">
                        <a16:rowId xmlns:a16="http://schemas.microsoft.com/office/drawing/2014/main" val="1008052743"/>
                      </a:ext>
                    </a:extLst>
                  </a:tr>
                  <a:tr h="365760">
                    <a:tc>
                      <a:txBody>
                        <a:bodyPr/>
                        <a:lstStyle/>
                        <a:p>
                          <a:endParaRPr lang="en-US"/>
                        </a:p>
                      </a:txBody>
                      <a:tcPr marL="45720" marR="45720">
                        <a:blipFill>
                          <a:blip r:embed="rId3"/>
                          <a:stretch>
                            <a:fillRect t="-1200000" r="-407273" b="-10345"/>
                          </a:stretch>
                        </a:blipFill>
                      </a:tcPr>
                    </a:tc>
                    <a:tc>
                      <a:txBody>
                        <a:bodyPr/>
                        <a:lstStyle/>
                        <a:p>
                          <a:endParaRPr lang="en-US"/>
                        </a:p>
                      </a:txBody>
                      <a:tcPr marL="45720" marR="45720">
                        <a:blipFill>
                          <a:blip r:embed="rId3"/>
                          <a:stretch>
                            <a:fillRect l="-78571" t="-1200000" r="-220000" b="-10345"/>
                          </a:stretch>
                        </a:blipFill>
                      </a:tcPr>
                    </a:tc>
                    <a:tc>
                      <a:txBody>
                        <a:bodyPr/>
                        <a:lstStyle/>
                        <a:p>
                          <a:endParaRPr lang="en-US"/>
                        </a:p>
                      </a:txBody>
                      <a:tcPr marL="45720" marR="45720">
                        <a:blipFill>
                          <a:blip r:embed="rId3"/>
                          <a:stretch>
                            <a:fillRect l="-134409" t="-1200000" r="-65591" b="-10345"/>
                          </a:stretch>
                        </a:blipFill>
                      </a:tcPr>
                    </a:tc>
                    <a:tc>
                      <a:txBody>
                        <a:bodyPr/>
                        <a:lstStyle/>
                        <a:p>
                          <a:endParaRPr lang="en-US"/>
                        </a:p>
                      </a:txBody>
                      <a:tcPr marL="45720" marR="45720">
                        <a:blipFill>
                          <a:blip r:embed="rId3"/>
                          <a:stretch>
                            <a:fillRect l="-357377" t="-1200000" b="-10345"/>
                          </a:stretch>
                        </a:blipFill>
                      </a:tcPr>
                    </a:tc>
                    <a:extLst>
                      <a:ext uri="{0D108BD9-81ED-4DB2-BD59-A6C34878D82A}">
                        <a16:rowId xmlns:a16="http://schemas.microsoft.com/office/drawing/2014/main" val="3955975096"/>
                      </a:ext>
                    </a:extLst>
                  </a:tr>
                </a:tbl>
              </a:graphicData>
            </a:graphic>
          </p:graphicFrame>
        </mc:Fallback>
      </mc:AlternateContent>
      <mc:AlternateContent xmlns:mc="http://schemas.openxmlformats.org/markup-compatibility/2006" xmlns:a14="http://schemas.microsoft.com/office/drawing/2010/main">
        <mc:Choice Requires="a14">
          <p:graphicFrame>
            <p:nvGraphicFramePr>
              <p:cNvPr id="8" name="Table 7">
                <a:extLst>
                  <a:ext uri="{FF2B5EF4-FFF2-40B4-BE49-F238E27FC236}">
                    <a16:creationId xmlns:a16="http://schemas.microsoft.com/office/drawing/2014/main" id="{74B57E64-CF87-AA40-BF44-D214E776361B}"/>
                  </a:ext>
                </a:extLst>
              </p:cNvPr>
              <p:cNvGraphicFramePr>
                <a:graphicFrameLocks noGrp="1"/>
              </p:cNvGraphicFramePr>
              <p:nvPr/>
            </p:nvGraphicFramePr>
            <p:xfrm>
              <a:off x="9062948" y="2614074"/>
              <a:ext cx="2768727" cy="3291840"/>
            </p:xfrm>
            <a:graphic>
              <a:graphicData uri="http://schemas.openxmlformats.org/drawingml/2006/table">
                <a:tbl>
                  <a:tblPr firstRow="1" bandRow="1">
                    <a:tableStyleId>{793D81CF-94F2-401A-BA57-92F5A7B2D0C5}</a:tableStyleId>
                  </a:tblPr>
                  <a:tblGrid>
                    <a:gridCol w="690181">
                      <a:extLst>
                        <a:ext uri="{9D8B030D-6E8A-4147-A177-3AD203B41FA5}">
                          <a16:colId xmlns:a16="http://schemas.microsoft.com/office/drawing/2014/main" val="20000"/>
                        </a:ext>
                      </a:extLst>
                    </a:gridCol>
                    <a:gridCol w="888746">
                      <a:extLst>
                        <a:ext uri="{9D8B030D-6E8A-4147-A177-3AD203B41FA5}">
                          <a16:colId xmlns:a16="http://schemas.microsoft.com/office/drawing/2014/main" val="20001"/>
                        </a:ext>
                      </a:extLst>
                    </a:gridCol>
                    <a:gridCol w="789369">
                      <a:extLst>
                        <a:ext uri="{9D8B030D-6E8A-4147-A177-3AD203B41FA5}">
                          <a16:colId xmlns:a16="http://schemas.microsoft.com/office/drawing/2014/main" val="20002"/>
                        </a:ext>
                      </a:extLst>
                    </a:gridCol>
                    <a:gridCol w="400431">
                      <a:extLst>
                        <a:ext uri="{9D8B030D-6E8A-4147-A177-3AD203B41FA5}">
                          <a16:colId xmlns:a16="http://schemas.microsoft.com/office/drawing/2014/main" val="20003"/>
                        </a:ext>
                      </a:extLst>
                    </a:gridCol>
                  </a:tblGrid>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charset="0"/>
                                  </a:rPr>
                                  <m:t>𝐸𝑝𝑖𝑑</m:t>
                                </m:r>
                              </m:oMath>
                            </m:oMathPara>
                          </a14:m>
                          <a:endParaRPr lang="en-US" sz="1800" dirty="0"/>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𝑁𝑎𝑡</m:t>
                                </m:r>
                                <m:d>
                                  <m:dPr>
                                    <m:ctrlPr>
                                      <a:rPr lang="de-DE" sz="1800" b="0" i="1" smtClean="0">
                                        <a:latin typeface="Cambria Math" panose="02040503050406030204" pitchFamily="18" charset="0"/>
                                      </a:rPr>
                                    </m:ctrlPr>
                                  </m:dPr>
                                  <m:e>
                                    <m:r>
                                      <a:rPr lang="de-DE" sz="1800" b="0" i="1" smtClean="0">
                                        <a:latin typeface="Cambria Math" panose="02040503050406030204" pitchFamily="18" charset="0"/>
                                      </a:rPr>
                                      <m:t>𝐷</m:t>
                                    </m:r>
                                  </m:e>
                                </m:d>
                              </m:oMath>
                            </m:oMathPara>
                          </a14:m>
                          <a:endParaRPr lang="en-US" sz="1800" b="0" dirty="0">
                            <a:solidFill>
                              <a:schemeClr val="bg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dirty="0" smtClean="0">
                                    <a:solidFill>
                                      <a:schemeClr val="bg1"/>
                                    </a:solidFill>
                                    <a:latin typeface="Cambria Math" panose="02040503050406030204" pitchFamily="18" charset="0"/>
                                  </a:rPr>
                                  <m:t>𝐴𝑐𝑐</m:t>
                                </m:r>
                                <m:d>
                                  <m:dPr>
                                    <m:ctrlPr>
                                      <a:rPr lang="de-DE" sz="1800" b="0" i="1" dirty="0" smtClean="0">
                                        <a:solidFill>
                                          <a:schemeClr val="bg1"/>
                                        </a:solidFill>
                                        <a:latin typeface="Cambria Math" panose="02040503050406030204" pitchFamily="18" charset="0"/>
                                      </a:rPr>
                                    </m:ctrlPr>
                                  </m:dPr>
                                  <m:e>
                                    <m:r>
                                      <a:rPr lang="de-DE" sz="1800" b="0" i="1" dirty="0" smtClean="0">
                                        <a:solidFill>
                                          <a:schemeClr val="bg1"/>
                                        </a:solidFill>
                                        <a:latin typeface="Cambria Math" panose="02040503050406030204" pitchFamily="18" charset="0"/>
                                      </a:rPr>
                                      <m:t>𝐼</m:t>
                                    </m:r>
                                  </m:e>
                                </m:d>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sSub>
                                  <m:sSubPr>
                                    <m:ctrlPr>
                                      <a:rPr lang="de-DE" sz="1800" b="0" i="1" dirty="0" smtClean="0">
                                        <a:latin typeface="Cambria Math" panose="02040503050406030204" pitchFamily="18" charset="0"/>
                                        <a:ea typeface="Cambria Math" panose="02040503050406030204" pitchFamily="18" charset="0"/>
                                      </a:rPr>
                                    </m:ctrlPr>
                                  </m:sSubPr>
                                  <m:e>
                                    <m:r>
                                      <a:rPr lang="en-US" sz="1800" b="0" i="1" dirty="0" smtClean="0">
                                        <a:latin typeface="Cambria Math" panose="02040503050406030204" pitchFamily="18" charset="0"/>
                                        <a:ea typeface="Cambria Math" panose="02040503050406030204" pitchFamily="18" charset="0"/>
                                      </a:rPr>
                                      <m:t>𝜙</m:t>
                                    </m:r>
                                  </m:e>
                                  <m:sub>
                                    <m:r>
                                      <a:rPr lang="de-DE" sz="1800" b="0" i="1" dirty="0" smtClean="0">
                                        <a:latin typeface="Cambria Math" panose="02040503050406030204" pitchFamily="18" charset="0"/>
                                        <a:ea typeface="Cambria Math" panose="02040503050406030204" pitchFamily="18" charset="0"/>
                                      </a:rPr>
                                      <m:t>1</m:t>
                                    </m:r>
                                  </m:sub>
                                </m:sSub>
                              </m:oMath>
                            </m:oMathPara>
                          </a14:m>
                          <a:endParaRPr lang="en-US" sz="1800" dirty="0"/>
                        </a:p>
                      </a:txBody>
                      <a:tcPr marL="45720" marR="45720"/>
                    </a:tc>
                    <a:extLst>
                      <a:ext uri="{0D108BD9-81ED-4DB2-BD59-A6C34878D82A}">
                        <a16:rowId xmlns:a16="http://schemas.microsoft.com/office/drawing/2014/main" val="3479286668"/>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solidFill>
                                    <a:latin typeface="Cambria Math" panose="02040503050406030204" pitchFamily="18" charset="0"/>
                                  </a:rPr>
                                  <m:t>𝑓𝑎𝑙𝑠𝑒</m:t>
                                </m:r>
                              </m:oMath>
                            </m:oMathPara>
                          </a14:m>
                          <a:endParaRPr lang="en-US" sz="1800" dirty="0">
                            <a:solidFill>
                              <a:schemeClr val="tx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lumMod val="50000"/>
                                        <a:lumOff val="50000"/>
                                      </a:schemeClr>
                                    </a:solidFill>
                                    <a:latin typeface="Cambria Math" panose="02040503050406030204" pitchFamily="18" charset="0"/>
                                  </a:rPr>
                                  <m:t>𝑓𝑎𝑙𝑠𝑒</m:t>
                                </m:r>
                              </m:oMath>
                            </m:oMathPara>
                          </a14:m>
                          <a:endParaRPr lang="en-US" sz="1800" dirty="0">
                            <a:solidFill>
                              <a:schemeClr val="tx1">
                                <a:lumMod val="50000"/>
                                <a:lumOff val="50000"/>
                              </a:schemeClr>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en-GB" i="1" dirty="0" smtClean="0">
                                    <a:solidFill>
                                      <a:schemeClr val="tx1">
                                        <a:lumMod val="50000"/>
                                        <a:lumOff val="50000"/>
                                      </a:schemeClr>
                                    </a:solidFill>
                                    <a:latin typeface="Cambria Math" panose="02040503050406030204" pitchFamily="18" charset="0"/>
                                  </a:rPr>
                                  <m:t>1</m:t>
                                </m:r>
                              </m:oMath>
                            </m:oMathPara>
                          </a14:m>
                          <a:endParaRPr lang="en-GB" dirty="0">
                            <a:solidFill>
                              <a:schemeClr val="tx1">
                                <a:lumMod val="50000"/>
                                <a:lumOff val="50000"/>
                              </a:schemeClr>
                            </a:solidFill>
                          </a:endParaRPr>
                        </a:p>
                      </a:txBody>
                      <a:tcPr marL="45720" marR="45720"/>
                    </a:tc>
                    <a:extLst>
                      <a:ext uri="{0D108BD9-81ED-4DB2-BD59-A6C34878D82A}">
                        <a16:rowId xmlns:a16="http://schemas.microsoft.com/office/drawing/2014/main" val="10000"/>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solidFill>
                                    <a:latin typeface="Cambria Math" panose="02040503050406030204" pitchFamily="18" charset="0"/>
                                  </a:rPr>
                                  <m:t>𝑓𝑎𝑙𝑠𝑒</m:t>
                                </m:r>
                              </m:oMath>
                            </m:oMathPara>
                          </a14:m>
                          <a:endParaRPr lang="en-US" sz="1800" dirty="0">
                            <a:solidFill>
                              <a:schemeClr val="tx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accent1"/>
                                    </a:solidFill>
                                    <a:latin typeface="Cambria Math" panose="02040503050406030204" pitchFamily="18" charset="0"/>
                                  </a:rPr>
                                  <m:t>𝑡𝑟𝑢𝑒</m:t>
                                </m:r>
                              </m:oMath>
                            </m:oMathPara>
                          </a14:m>
                          <a:endParaRPr lang="en-US" sz="1800" dirty="0">
                            <a:solidFill>
                              <a:schemeClr val="accent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b="0" i="1" dirty="0" smtClean="0">
                                    <a:solidFill>
                                      <a:schemeClr val="accent1"/>
                                    </a:solidFill>
                                    <a:latin typeface="Cambria Math" panose="02040503050406030204" pitchFamily="18" charset="0"/>
                                  </a:rPr>
                                  <m:t>2</m:t>
                                </m:r>
                              </m:oMath>
                            </m:oMathPara>
                          </a14:m>
                          <a:endParaRPr lang="en-GB" dirty="0">
                            <a:solidFill>
                              <a:schemeClr val="accent1"/>
                            </a:solidFill>
                          </a:endParaRPr>
                        </a:p>
                      </a:txBody>
                      <a:tcPr marL="45720" marR="45720"/>
                    </a:tc>
                    <a:extLst>
                      <a:ext uri="{0D108BD9-81ED-4DB2-BD59-A6C34878D82A}">
                        <a16:rowId xmlns:a16="http://schemas.microsoft.com/office/drawing/2014/main" val="2297098811"/>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solidFill>
                                    <a:latin typeface="Cambria Math" panose="02040503050406030204" pitchFamily="18" charset="0"/>
                                  </a:rPr>
                                  <m:t>𝑡𝑟𝑢𝑒</m:t>
                                </m:r>
                              </m:oMath>
                            </m:oMathPara>
                          </a14:m>
                          <a:endParaRPr lang="en-US" sz="1800" dirty="0">
                            <a:solidFill>
                              <a:schemeClr val="tx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lumMod val="50000"/>
                                        <a:lumOff val="50000"/>
                                      </a:schemeClr>
                                    </a:solidFill>
                                    <a:latin typeface="Cambria Math" panose="02040503050406030204" pitchFamily="18" charset="0"/>
                                  </a:rPr>
                                  <m:t>𝑓𝑎𝑙𝑠𝑒</m:t>
                                </m:r>
                              </m:oMath>
                            </m:oMathPara>
                          </a14:m>
                          <a:endParaRPr lang="en-US" sz="1800" dirty="0">
                            <a:solidFill>
                              <a:schemeClr val="tx1">
                                <a:lumMod val="50000"/>
                                <a:lumOff val="50000"/>
                              </a:schemeClr>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b="0" i="1" dirty="0" smtClean="0">
                                    <a:solidFill>
                                      <a:schemeClr val="tx1">
                                        <a:lumMod val="50000"/>
                                        <a:lumOff val="50000"/>
                                      </a:schemeClr>
                                    </a:solidFill>
                                    <a:latin typeface="Cambria Math" panose="02040503050406030204" pitchFamily="18" charset="0"/>
                                  </a:rPr>
                                  <m:t>3</m:t>
                                </m:r>
                              </m:oMath>
                            </m:oMathPara>
                          </a14:m>
                          <a:endParaRPr lang="en-GB" dirty="0">
                            <a:solidFill>
                              <a:schemeClr val="tx1">
                                <a:lumMod val="50000"/>
                                <a:lumOff val="50000"/>
                              </a:schemeClr>
                            </a:solidFill>
                          </a:endParaRPr>
                        </a:p>
                      </a:txBody>
                      <a:tcPr marL="45720" marR="45720"/>
                    </a:tc>
                    <a:extLst>
                      <a:ext uri="{0D108BD9-81ED-4DB2-BD59-A6C34878D82A}">
                        <a16:rowId xmlns:a16="http://schemas.microsoft.com/office/drawing/2014/main" val="1512894205"/>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𝑓𝑎𝑙𝑠𝑒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solidFill>
                                    <a:latin typeface="Cambria Math" panose="02040503050406030204" pitchFamily="18" charset="0"/>
                                  </a:rPr>
                                  <m:t>𝑡𝑟𝑢𝑒</m:t>
                                </m:r>
                              </m:oMath>
                            </m:oMathPara>
                          </a14:m>
                          <a:endParaRPr lang="en-US" sz="1800" dirty="0">
                            <a:solidFill>
                              <a:schemeClr val="tx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accent1"/>
                                    </a:solidFill>
                                    <a:latin typeface="Cambria Math" panose="02040503050406030204" pitchFamily="18" charset="0"/>
                                  </a:rPr>
                                  <m:t>𝑡𝑟𝑢𝑒</m:t>
                                </m:r>
                              </m:oMath>
                            </m:oMathPara>
                          </a14:m>
                          <a:endParaRPr lang="en-US" sz="1800" dirty="0">
                            <a:solidFill>
                              <a:schemeClr val="accent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b="0" i="1" dirty="0" smtClean="0">
                                    <a:solidFill>
                                      <a:schemeClr val="accent1"/>
                                    </a:solidFill>
                                    <a:latin typeface="Cambria Math" panose="02040503050406030204" pitchFamily="18" charset="0"/>
                                  </a:rPr>
                                  <m:t>4</m:t>
                                </m:r>
                              </m:oMath>
                            </m:oMathPara>
                          </a14:m>
                          <a:endParaRPr lang="en-GB" dirty="0">
                            <a:solidFill>
                              <a:schemeClr val="accent1"/>
                            </a:solidFill>
                          </a:endParaRPr>
                        </a:p>
                      </a:txBody>
                      <a:tcPr marL="45720" marR="45720"/>
                    </a:tc>
                    <a:extLst>
                      <a:ext uri="{0D108BD9-81ED-4DB2-BD59-A6C34878D82A}">
                        <a16:rowId xmlns:a16="http://schemas.microsoft.com/office/drawing/2014/main" val="1446757828"/>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solidFill>
                                    <a:latin typeface="Cambria Math" panose="02040503050406030204" pitchFamily="18" charset="0"/>
                                  </a:rPr>
                                  <m:t>𝑓𝑎𝑙𝑠𝑒</m:t>
                                </m:r>
                              </m:oMath>
                            </m:oMathPara>
                          </a14:m>
                          <a:endParaRPr lang="en-US" sz="1800" dirty="0">
                            <a:solidFill>
                              <a:schemeClr val="tx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lumMod val="50000"/>
                                        <a:lumOff val="50000"/>
                                      </a:schemeClr>
                                    </a:solidFill>
                                    <a:latin typeface="Cambria Math" panose="02040503050406030204" pitchFamily="18" charset="0"/>
                                  </a:rPr>
                                  <m:t>𝑓𝑎𝑙𝑠𝑒</m:t>
                                </m:r>
                              </m:oMath>
                            </m:oMathPara>
                          </a14:m>
                          <a:endParaRPr lang="en-US" sz="1800" dirty="0">
                            <a:solidFill>
                              <a:schemeClr val="tx1">
                                <a:lumMod val="50000"/>
                                <a:lumOff val="50000"/>
                              </a:schemeClr>
                            </a:solidFill>
                          </a:endParaRPr>
                        </a:p>
                      </a:txBody>
                      <a:tcPr marL="45720" marR="4572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de-DE" b="0" i="1" dirty="0" smtClean="0">
                                    <a:solidFill>
                                      <a:schemeClr val="tx1">
                                        <a:lumMod val="50000"/>
                                        <a:lumOff val="50000"/>
                                      </a:schemeClr>
                                    </a:solidFill>
                                    <a:latin typeface="Cambria Math" panose="02040503050406030204" pitchFamily="18" charset="0"/>
                                  </a:rPr>
                                  <m:t>5</m:t>
                                </m:r>
                              </m:oMath>
                            </m:oMathPara>
                          </a14:m>
                          <a:endParaRPr lang="en-US" sz="1800" dirty="0">
                            <a:solidFill>
                              <a:schemeClr val="tx1">
                                <a:lumMod val="50000"/>
                                <a:lumOff val="50000"/>
                              </a:schemeClr>
                            </a:solidFill>
                          </a:endParaRPr>
                        </a:p>
                      </a:txBody>
                      <a:tcPr marL="45720" marR="45720"/>
                    </a:tc>
                    <a:extLst>
                      <a:ext uri="{0D108BD9-81ED-4DB2-BD59-A6C34878D82A}">
                        <a16:rowId xmlns:a16="http://schemas.microsoft.com/office/drawing/2014/main" val="4237419726"/>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solidFill>
                                    <a:latin typeface="Cambria Math" panose="02040503050406030204" pitchFamily="18" charset="0"/>
                                  </a:rPr>
                                  <m:t>𝑓𝑎𝑙𝑠𝑒</m:t>
                                </m:r>
                              </m:oMath>
                            </m:oMathPara>
                          </a14:m>
                          <a:endParaRPr lang="en-US" sz="1800" dirty="0">
                            <a:solidFill>
                              <a:schemeClr val="tx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accent1"/>
                                    </a:solidFill>
                                    <a:latin typeface="Cambria Math" panose="02040503050406030204" pitchFamily="18" charset="0"/>
                                  </a:rPr>
                                  <m:t>𝑡𝑟𝑢𝑒</m:t>
                                </m:r>
                              </m:oMath>
                            </m:oMathPara>
                          </a14:m>
                          <a:endParaRPr lang="en-US" sz="1800" dirty="0">
                            <a:solidFill>
                              <a:schemeClr val="accent1"/>
                            </a:solidFill>
                          </a:endParaRPr>
                        </a:p>
                      </a:txBody>
                      <a:tcPr marL="45720" marR="4572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de-DE" b="0" i="1" dirty="0" smtClean="0">
                                    <a:solidFill>
                                      <a:schemeClr val="accent1"/>
                                    </a:solidFill>
                                    <a:latin typeface="Cambria Math" panose="02040503050406030204" pitchFamily="18" charset="0"/>
                                  </a:rPr>
                                  <m:t>6</m:t>
                                </m:r>
                              </m:oMath>
                            </m:oMathPara>
                          </a14:m>
                          <a:endParaRPr lang="en-US" sz="1800" dirty="0">
                            <a:solidFill>
                              <a:schemeClr val="accent1"/>
                            </a:solidFill>
                          </a:endParaRPr>
                        </a:p>
                      </a:txBody>
                      <a:tcPr marL="45720" marR="45720"/>
                    </a:tc>
                    <a:extLst>
                      <a:ext uri="{0D108BD9-81ED-4DB2-BD59-A6C34878D82A}">
                        <a16:rowId xmlns:a16="http://schemas.microsoft.com/office/drawing/2014/main" val="207249892"/>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solidFill>
                                    <a:latin typeface="Cambria Math" panose="02040503050406030204" pitchFamily="18" charset="0"/>
                                  </a:rPr>
                                  <m:t>𝑡𝑟𝑢𝑒</m:t>
                                </m:r>
                              </m:oMath>
                            </m:oMathPara>
                          </a14:m>
                          <a:endParaRPr lang="en-US" sz="1800" dirty="0">
                            <a:solidFill>
                              <a:schemeClr val="tx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lumMod val="50000"/>
                                        <a:lumOff val="50000"/>
                                      </a:schemeClr>
                                    </a:solidFill>
                                    <a:latin typeface="Cambria Math" panose="02040503050406030204" pitchFamily="18" charset="0"/>
                                  </a:rPr>
                                  <m:t>𝑓𝑎𝑙𝑠𝑒</m:t>
                                </m:r>
                              </m:oMath>
                            </m:oMathPara>
                          </a14:m>
                          <a:endParaRPr lang="en-US" sz="1800" dirty="0">
                            <a:solidFill>
                              <a:schemeClr val="tx1">
                                <a:lumMod val="50000"/>
                                <a:lumOff val="50000"/>
                              </a:schemeClr>
                            </a:solidFill>
                          </a:endParaRPr>
                        </a:p>
                      </a:txBody>
                      <a:tcPr marL="45720" marR="4572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de-DE" sz="1800" b="0" i="1" smtClean="0">
                                    <a:solidFill>
                                      <a:schemeClr val="tx1">
                                        <a:lumMod val="50000"/>
                                        <a:lumOff val="50000"/>
                                      </a:schemeClr>
                                    </a:solidFill>
                                    <a:latin typeface="Cambria Math" panose="02040503050406030204" pitchFamily="18" charset="0"/>
                                  </a:rPr>
                                  <m:t>7</m:t>
                                </m:r>
                              </m:oMath>
                            </m:oMathPara>
                          </a14:m>
                          <a:endParaRPr lang="en-US" sz="1800" dirty="0">
                            <a:solidFill>
                              <a:schemeClr val="tx1">
                                <a:lumMod val="50000"/>
                                <a:lumOff val="50000"/>
                              </a:schemeClr>
                            </a:solidFill>
                          </a:endParaRPr>
                        </a:p>
                      </a:txBody>
                      <a:tcPr marL="45720" marR="45720"/>
                    </a:tc>
                    <a:extLst>
                      <a:ext uri="{0D108BD9-81ED-4DB2-BD59-A6C34878D82A}">
                        <a16:rowId xmlns:a16="http://schemas.microsoft.com/office/drawing/2014/main" val="2089924505"/>
                      </a:ext>
                    </a:extLst>
                  </a:tr>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𝑡𝑟𝑢𝑒</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tx1"/>
                                    </a:solidFill>
                                    <a:latin typeface="Cambria Math" panose="02040503050406030204" pitchFamily="18" charset="0"/>
                                  </a:rPr>
                                  <m:t>𝑡𝑟𝑢𝑒</m:t>
                                </m:r>
                              </m:oMath>
                            </m:oMathPara>
                          </a14:m>
                          <a:endParaRPr lang="en-US" sz="1800" dirty="0">
                            <a:solidFill>
                              <a:schemeClr val="tx1"/>
                            </a:solidFill>
                          </a:endParaRPr>
                        </a:p>
                      </a:txBody>
                      <a:tcPr marL="45720" marR="45720"/>
                    </a:tc>
                    <a:tc>
                      <a:txBody>
                        <a:bodyPr/>
                        <a:lstStyle/>
                        <a:p>
                          <a:pPr/>
                          <a14:m>
                            <m:oMathPara xmlns:m="http://schemas.openxmlformats.org/officeDocument/2006/math">
                              <m:oMathParaPr>
                                <m:jc m:val="centerGroup"/>
                              </m:oMathParaPr>
                              <m:oMath xmlns:m="http://schemas.openxmlformats.org/officeDocument/2006/math">
                                <m:r>
                                  <a:rPr lang="de-DE" sz="1800" b="0" i="1" smtClean="0">
                                    <a:solidFill>
                                      <a:schemeClr val="accent1"/>
                                    </a:solidFill>
                                    <a:latin typeface="Cambria Math" panose="02040503050406030204" pitchFamily="18" charset="0"/>
                                  </a:rPr>
                                  <m:t>𝑡𝑟𝑢𝑒</m:t>
                                </m:r>
                              </m:oMath>
                            </m:oMathPara>
                          </a14:m>
                          <a:endParaRPr lang="en-US" sz="1800" dirty="0">
                            <a:solidFill>
                              <a:schemeClr val="accent1"/>
                            </a:solidFill>
                          </a:endParaRPr>
                        </a:p>
                      </a:txBody>
                      <a:tcPr marL="45720" marR="45720"/>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de-DE" b="0" i="1" dirty="0" smtClean="0">
                                    <a:solidFill>
                                      <a:schemeClr val="accent1"/>
                                    </a:solidFill>
                                    <a:latin typeface="Cambria Math" panose="02040503050406030204" pitchFamily="18" charset="0"/>
                                  </a:rPr>
                                  <m:t>8</m:t>
                                </m:r>
                              </m:oMath>
                            </m:oMathPara>
                          </a14:m>
                          <a:endParaRPr lang="en-US" sz="1800" dirty="0">
                            <a:solidFill>
                              <a:schemeClr val="accent1"/>
                            </a:solidFill>
                          </a:endParaRPr>
                        </a:p>
                      </a:txBody>
                      <a:tcPr marL="45720" marR="45720"/>
                    </a:tc>
                    <a:extLst>
                      <a:ext uri="{0D108BD9-81ED-4DB2-BD59-A6C34878D82A}">
                        <a16:rowId xmlns:a16="http://schemas.microsoft.com/office/drawing/2014/main" val="1481364509"/>
                      </a:ext>
                    </a:extLst>
                  </a:tr>
                </a:tbl>
              </a:graphicData>
            </a:graphic>
          </p:graphicFrame>
        </mc:Choice>
        <mc:Fallback xmlns="">
          <p:graphicFrame>
            <p:nvGraphicFramePr>
              <p:cNvPr id="8" name="Table 7">
                <a:extLst>
                  <a:ext uri="{FF2B5EF4-FFF2-40B4-BE49-F238E27FC236}">
                    <a16:creationId xmlns:a16="http://schemas.microsoft.com/office/drawing/2014/main" id="{74B57E64-CF87-AA40-BF44-D214E776361B}"/>
                  </a:ext>
                </a:extLst>
              </p:cNvPr>
              <p:cNvGraphicFramePr>
                <a:graphicFrameLocks noGrp="1"/>
              </p:cNvGraphicFramePr>
              <p:nvPr>
                <p:extLst>
                  <p:ext uri="{D42A27DB-BD31-4B8C-83A1-F6EECF244321}">
                    <p14:modId xmlns:p14="http://schemas.microsoft.com/office/powerpoint/2010/main" val="3079267989"/>
                  </p:ext>
                </p:extLst>
              </p:nvPr>
            </p:nvGraphicFramePr>
            <p:xfrm>
              <a:off x="9062948" y="2614074"/>
              <a:ext cx="2768727" cy="3291840"/>
            </p:xfrm>
            <a:graphic>
              <a:graphicData uri="http://schemas.openxmlformats.org/drawingml/2006/table">
                <a:tbl>
                  <a:tblPr firstRow="1" bandRow="1">
                    <a:tableStyleId>{793D81CF-94F2-401A-BA57-92F5A7B2D0C5}</a:tableStyleId>
                  </a:tblPr>
                  <a:tblGrid>
                    <a:gridCol w="690181">
                      <a:extLst>
                        <a:ext uri="{9D8B030D-6E8A-4147-A177-3AD203B41FA5}">
                          <a16:colId xmlns:a16="http://schemas.microsoft.com/office/drawing/2014/main" val="20000"/>
                        </a:ext>
                      </a:extLst>
                    </a:gridCol>
                    <a:gridCol w="888746">
                      <a:extLst>
                        <a:ext uri="{9D8B030D-6E8A-4147-A177-3AD203B41FA5}">
                          <a16:colId xmlns:a16="http://schemas.microsoft.com/office/drawing/2014/main" val="20001"/>
                        </a:ext>
                      </a:extLst>
                    </a:gridCol>
                    <a:gridCol w="789369">
                      <a:extLst>
                        <a:ext uri="{9D8B030D-6E8A-4147-A177-3AD203B41FA5}">
                          <a16:colId xmlns:a16="http://schemas.microsoft.com/office/drawing/2014/main" val="20002"/>
                        </a:ext>
                      </a:extLst>
                    </a:gridCol>
                    <a:gridCol w="400431">
                      <a:extLst>
                        <a:ext uri="{9D8B030D-6E8A-4147-A177-3AD203B41FA5}">
                          <a16:colId xmlns:a16="http://schemas.microsoft.com/office/drawing/2014/main" val="20003"/>
                        </a:ext>
                      </a:extLst>
                    </a:gridCol>
                  </a:tblGrid>
                  <a:tr h="365760">
                    <a:tc>
                      <a:txBody>
                        <a:bodyPr/>
                        <a:lstStyle/>
                        <a:p>
                          <a:endParaRPr lang="en-US"/>
                        </a:p>
                      </a:txBody>
                      <a:tcPr marL="45720" marR="45720">
                        <a:blipFill>
                          <a:blip r:embed="rId4"/>
                          <a:stretch>
                            <a:fillRect l="-1818" t="-3448" r="-298182" b="-800000"/>
                          </a:stretch>
                        </a:blipFill>
                      </a:tcPr>
                    </a:tc>
                    <a:tc>
                      <a:txBody>
                        <a:bodyPr/>
                        <a:lstStyle/>
                        <a:p>
                          <a:endParaRPr lang="en-US"/>
                        </a:p>
                      </a:txBody>
                      <a:tcPr marL="45720" marR="45720">
                        <a:blipFill>
                          <a:blip r:embed="rId4"/>
                          <a:stretch>
                            <a:fillRect l="-80000" t="-3448" r="-134286" b="-800000"/>
                          </a:stretch>
                        </a:blipFill>
                      </a:tcPr>
                    </a:tc>
                    <a:tc>
                      <a:txBody>
                        <a:bodyPr/>
                        <a:lstStyle/>
                        <a:p>
                          <a:endParaRPr lang="en-US"/>
                        </a:p>
                      </a:txBody>
                      <a:tcPr marL="45720" marR="45720">
                        <a:blipFill>
                          <a:blip r:embed="rId4"/>
                          <a:stretch>
                            <a:fillRect l="-203226" t="-3448" r="-51613" b="-800000"/>
                          </a:stretch>
                        </a:blipFill>
                      </a:tcPr>
                    </a:tc>
                    <a:tc>
                      <a:txBody>
                        <a:bodyPr/>
                        <a:lstStyle/>
                        <a:p>
                          <a:endParaRPr lang="en-US"/>
                        </a:p>
                      </a:txBody>
                      <a:tcPr marL="45720" marR="45720">
                        <a:blipFill>
                          <a:blip r:embed="rId4"/>
                          <a:stretch>
                            <a:fillRect l="-587500" t="-3448" b="-800000"/>
                          </a:stretch>
                        </a:blipFill>
                      </a:tcPr>
                    </a:tc>
                    <a:extLst>
                      <a:ext uri="{0D108BD9-81ED-4DB2-BD59-A6C34878D82A}">
                        <a16:rowId xmlns:a16="http://schemas.microsoft.com/office/drawing/2014/main" val="3479286668"/>
                      </a:ext>
                    </a:extLst>
                  </a:tr>
                  <a:tr h="365760">
                    <a:tc>
                      <a:txBody>
                        <a:bodyPr/>
                        <a:lstStyle/>
                        <a:p>
                          <a:endParaRPr lang="en-US"/>
                        </a:p>
                      </a:txBody>
                      <a:tcPr marL="45720" marR="45720">
                        <a:blipFill>
                          <a:blip r:embed="rId4"/>
                          <a:stretch>
                            <a:fillRect l="-1818" t="-103448" r="-298182" b="-700000"/>
                          </a:stretch>
                        </a:blipFill>
                      </a:tcPr>
                    </a:tc>
                    <a:tc>
                      <a:txBody>
                        <a:bodyPr/>
                        <a:lstStyle/>
                        <a:p>
                          <a:endParaRPr lang="en-US"/>
                        </a:p>
                      </a:txBody>
                      <a:tcPr marL="45720" marR="45720">
                        <a:blipFill>
                          <a:blip r:embed="rId4"/>
                          <a:stretch>
                            <a:fillRect l="-80000" t="-103448" r="-134286" b="-700000"/>
                          </a:stretch>
                        </a:blipFill>
                      </a:tcPr>
                    </a:tc>
                    <a:tc>
                      <a:txBody>
                        <a:bodyPr/>
                        <a:lstStyle/>
                        <a:p>
                          <a:endParaRPr lang="en-US"/>
                        </a:p>
                      </a:txBody>
                      <a:tcPr marL="45720" marR="45720">
                        <a:blipFill>
                          <a:blip r:embed="rId4"/>
                          <a:stretch>
                            <a:fillRect l="-203226" t="-103448" r="-51613" b="-700000"/>
                          </a:stretch>
                        </a:blipFill>
                      </a:tcPr>
                    </a:tc>
                    <a:tc>
                      <a:txBody>
                        <a:bodyPr/>
                        <a:lstStyle/>
                        <a:p>
                          <a:endParaRPr lang="en-US"/>
                        </a:p>
                      </a:txBody>
                      <a:tcPr marL="45720" marR="45720">
                        <a:blipFill>
                          <a:blip r:embed="rId4"/>
                          <a:stretch>
                            <a:fillRect l="-587500" t="-103448" b="-700000"/>
                          </a:stretch>
                        </a:blipFill>
                      </a:tcPr>
                    </a:tc>
                    <a:extLst>
                      <a:ext uri="{0D108BD9-81ED-4DB2-BD59-A6C34878D82A}">
                        <a16:rowId xmlns:a16="http://schemas.microsoft.com/office/drawing/2014/main" val="10000"/>
                      </a:ext>
                    </a:extLst>
                  </a:tr>
                  <a:tr h="365760">
                    <a:tc>
                      <a:txBody>
                        <a:bodyPr/>
                        <a:lstStyle/>
                        <a:p>
                          <a:endParaRPr lang="en-US"/>
                        </a:p>
                      </a:txBody>
                      <a:tcPr marL="45720" marR="45720">
                        <a:blipFill>
                          <a:blip r:embed="rId4"/>
                          <a:stretch>
                            <a:fillRect l="-1818" t="-203448" r="-298182" b="-600000"/>
                          </a:stretch>
                        </a:blipFill>
                      </a:tcPr>
                    </a:tc>
                    <a:tc>
                      <a:txBody>
                        <a:bodyPr/>
                        <a:lstStyle/>
                        <a:p>
                          <a:endParaRPr lang="en-US"/>
                        </a:p>
                      </a:txBody>
                      <a:tcPr marL="45720" marR="45720">
                        <a:blipFill>
                          <a:blip r:embed="rId4"/>
                          <a:stretch>
                            <a:fillRect l="-80000" t="-203448" r="-134286" b="-600000"/>
                          </a:stretch>
                        </a:blipFill>
                      </a:tcPr>
                    </a:tc>
                    <a:tc>
                      <a:txBody>
                        <a:bodyPr/>
                        <a:lstStyle/>
                        <a:p>
                          <a:endParaRPr lang="en-US"/>
                        </a:p>
                      </a:txBody>
                      <a:tcPr marL="45720" marR="45720">
                        <a:blipFill>
                          <a:blip r:embed="rId4"/>
                          <a:stretch>
                            <a:fillRect l="-203226" t="-203448" r="-51613" b="-600000"/>
                          </a:stretch>
                        </a:blipFill>
                      </a:tcPr>
                    </a:tc>
                    <a:tc>
                      <a:txBody>
                        <a:bodyPr/>
                        <a:lstStyle/>
                        <a:p>
                          <a:endParaRPr lang="en-US"/>
                        </a:p>
                      </a:txBody>
                      <a:tcPr marL="45720" marR="45720">
                        <a:blipFill>
                          <a:blip r:embed="rId4"/>
                          <a:stretch>
                            <a:fillRect l="-587500" t="-203448" b="-600000"/>
                          </a:stretch>
                        </a:blipFill>
                      </a:tcPr>
                    </a:tc>
                    <a:extLst>
                      <a:ext uri="{0D108BD9-81ED-4DB2-BD59-A6C34878D82A}">
                        <a16:rowId xmlns:a16="http://schemas.microsoft.com/office/drawing/2014/main" val="2297098811"/>
                      </a:ext>
                    </a:extLst>
                  </a:tr>
                  <a:tr h="365760">
                    <a:tc>
                      <a:txBody>
                        <a:bodyPr/>
                        <a:lstStyle/>
                        <a:p>
                          <a:endParaRPr lang="en-US"/>
                        </a:p>
                      </a:txBody>
                      <a:tcPr marL="45720" marR="45720">
                        <a:blipFill>
                          <a:blip r:embed="rId4"/>
                          <a:stretch>
                            <a:fillRect l="-1818" t="-303448" r="-298182" b="-500000"/>
                          </a:stretch>
                        </a:blipFill>
                      </a:tcPr>
                    </a:tc>
                    <a:tc>
                      <a:txBody>
                        <a:bodyPr/>
                        <a:lstStyle/>
                        <a:p>
                          <a:endParaRPr lang="en-US"/>
                        </a:p>
                      </a:txBody>
                      <a:tcPr marL="45720" marR="45720">
                        <a:blipFill>
                          <a:blip r:embed="rId4"/>
                          <a:stretch>
                            <a:fillRect l="-80000" t="-303448" r="-134286" b="-500000"/>
                          </a:stretch>
                        </a:blipFill>
                      </a:tcPr>
                    </a:tc>
                    <a:tc>
                      <a:txBody>
                        <a:bodyPr/>
                        <a:lstStyle/>
                        <a:p>
                          <a:endParaRPr lang="en-US"/>
                        </a:p>
                      </a:txBody>
                      <a:tcPr marL="45720" marR="45720">
                        <a:blipFill>
                          <a:blip r:embed="rId4"/>
                          <a:stretch>
                            <a:fillRect l="-203226" t="-303448" r="-51613" b="-500000"/>
                          </a:stretch>
                        </a:blipFill>
                      </a:tcPr>
                    </a:tc>
                    <a:tc>
                      <a:txBody>
                        <a:bodyPr/>
                        <a:lstStyle/>
                        <a:p>
                          <a:endParaRPr lang="en-US"/>
                        </a:p>
                      </a:txBody>
                      <a:tcPr marL="45720" marR="45720">
                        <a:blipFill>
                          <a:blip r:embed="rId4"/>
                          <a:stretch>
                            <a:fillRect l="-587500" t="-303448" b="-500000"/>
                          </a:stretch>
                        </a:blipFill>
                      </a:tcPr>
                    </a:tc>
                    <a:extLst>
                      <a:ext uri="{0D108BD9-81ED-4DB2-BD59-A6C34878D82A}">
                        <a16:rowId xmlns:a16="http://schemas.microsoft.com/office/drawing/2014/main" val="1512894205"/>
                      </a:ext>
                    </a:extLst>
                  </a:tr>
                  <a:tr h="365760">
                    <a:tc>
                      <a:txBody>
                        <a:bodyPr/>
                        <a:lstStyle/>
                        <a:p>
                          <a:endParaRPr lang="en-US"/>
                        </a:p>
                      </a:txBody>
                      <a:tcPr marL="45720" marR="45720">
                        <a:blipFill>
                          <a:blip r:embed="rId4"/>
                          <a:stretch>
                            <a:fillRect l="-1818" t="-403448" r="-298182" b="-400000"/>
                          </a:stretch>
                        </a:blipFill>
                      </a:tcPr>
                    </a:tc>
                    <a:tc>
                      <a:txBody>
                        <a:bodyPr/>
                        <a:lstStyle/>
                        <a:p>
                          <a:endParaRPr lang="en-US"/>
                        </a:p>
                      </a:txBody>
                      <a:tcPr marL="45720" marR="45720">
                        <a:blipFill>
                          <a:blip r:embed="rId4"/>
                          <a:stretch>
                            <a:fillRect l="-80000" t="-403448" r="-134286" b="-400000"/>
                          </a:stretch>
                        </a:blipFill>
                      </a:tcPr>
                    </a:tc>
                    <a:tc>
                      <a:txBody>
                        <a:bodyPr/>
                        <a:lstStyle/>
                        <a:p>
                          <a:endParaRPr lang="en-US"/>
                        </a:p>
                      </a:txBody>
                      <a:tcPr marL="45720" marR="45720">
                        <a:blipFill>
                          <a:blip r:embed="rId4"/>
                          <a:stretch>
                            <a:fillRect l="-203226" t="-403448" r="-51613" b="-400000"/>
                          </a:stretch>
                        </a:blipFill>
                      </a:tcPr>
                    </a:tc>
                    <a:tc>
                      <a:txBody>
                        <a:bodyPr/>
                        <a:lstStyle/>
                        <a:p>
                          <a:endParaRPr lang="en-US"/>
                        </a:p>
                      </a:txBody>
                      <a:tcPr marL="45720" marR="45720">
                        <a:blipFill>
                          <a:blip r:embed="rId4"/>
                          <a:stretch>
                            <a:fillRect l="-587500" t="-403448" b="-400000"/>
                          </a:stretch>
                        </a:blipFill>
                      </a:tcPr>
                    </a:tc>
                    <a:extLst>
                      <a:ext uri="{0D108BD9-81ED-4DB2-BD59-A6C34878D82A}">
                        <a16:rowId xmlns:a16="http://schemas.microsoft.com/office/drawing/2014/main" val="1446757828"/>
                      </a:ext>
                    </a:extLst>
                  </a:tr>
                  <a:tr h="365760">
                    <a:tc>
                      <a:txBody>
                        <a:bodyPr/>
                        <a:lstStyle/>
                        <a:p>
                          <a:endParaRPr lang="en-US"/>
                        </a:p>
                      </a:txBody>
                      <a:tcPr marL="45720" marR="45720">
                        <a:blipFill>
                          <a:blip r:embed="rId4"/>
                          <a:stretch>
                            <a:fillRect l="-1818" t="-503448" r="-298182" b="-300000"/>
                          </a:stretch>
                        </a:blipFill>
                      </a:tcPr>
                    </a:tc>
                    <a:tc>
                      <a:txBody>
                        <a:bodyPr/>
                        <a:lstStyle/>
                        <a:p>
                          <a:endParaRPr lang="en-US"/>
                        </a:p>
                      </a:txBody>
                      <a:tcPr marL="45720" marR="45720">
                        <a:blipFill>
                          <a:blip r:embed="rId4"/>
                          <a:stretch>
                            <a:fillRect l="-80000" t="-503448" r="-134286" b="-300000"/>
                          </a:stretch>
                        </a:blipFill>
                      </a:tcPr>
                    </a:tc>
                    <a:tc>
                      <a:txBody>
                        <a:bodyPr/>
                        <a:lstStyle/>
                        <a:p>
                          <a:endParaRPr lang="en-US"/>
                        </a:p>
                      </a:txBody>
                      <a:tcPr marL="45720" marR="45720">
                        <a:blipFill>
                          <a:blip r:embed="rId4"/>
                          <a:stretch>
                            <a:fillRect l="-203226" t="-503448" r="-51613" b="-300000"/>
                          </a:stretch>
                        </a:blipFill>
                      </a:tcPr>
                    </a:tc>
                    <a:tc>
                      <a:txBody>
                        <a:bodyPr/>
                        <a:lstStyle/>
                        <a:p>
                          <a:endParaRPr lang="en-US"/>
                        </a:p>
                      </a:txBody>
                      <a:tcPr marL="45720" marR="45720">
                        <a:blipFill>
                          <a:blip r:embed="rId4"/>
                          <a:stretch>
                            <a:fillRect l="-587500" t="-503448" b="-300000"/>
                          </a:stretch>
                        </a:blipFill>
                      </a:tcPr>
                    </a:tc>
                    <a:extLst>
                      <a:ext uri="{0D108BD9-81ED-4DB2-BD59-A6C34878D82A}">
                        <a16:rowId xmlns:a16="http://schemas.microsoft.com/office/drawing/2014/main" val="4237419726"/>
                      </a:ext>
                    </a:extLst>
                  </a:tr>
                  <a:tr h="365760">
                    <a:tc>
                      <a:txBody>
                        <a:bodyPr/>
                        <a:lstStyle/>
                        <a:p>
                          <a:endParaRPr lang="en-US"/>
                        </a:p>
                      </a:txBody>
                      <a:tcPr marL="45720" marR="45720">
                        <a:blipFill>
                          <a:blip r:embed="rId4"/>
                          <a:stretch>
                            <a:fillRect l="-1818" t="-603448" r="-298182" b="-200000"/>
                          </a:stretch>
                        </a:blipFill>
                      </a:tcPr>
                    </a:tc>
                    <a:tc>
                      <a:txBody>
                        <a:bodyPr/>
                        <a:lstStyle/>
                        <a:p>
                          <a:endParaRPr lang="en-US"/>
                        </a:p>
                      </a:txBody>
                      <a:tcPr marL="45720" marR="45720">
                        <a:blipFill>
                          <a:blip r:embed="rId4"/>
                          <a:stretch>
                            <a:fillRect l="-80000" t="-603448" r="-134286" b="-200000"/>
                          </a:stretch>
                        </a:blipFill>
                      </a:tcPr>
                    </a:tc>
                    <a:tc>
                      <a:txBody>
                        <a:bodyPr/>
                        <a:lstStyle/>
                        <a:p>
                          <a:endParaRPr lang="en-US"/>
                        </a:p>
                      </a:txBody>
                      <a:tcPr marL="45720" marR="45720">
                        <a:blipFill>
                          <a:blip r:embed="rId4"/>
                          <a:stretch>
                            <a:fillRect l="-203226" t="-603448" r="-51613" b="-200000"/>
                          </a:stretch>
                        </a:blipFill>
                      </a:tcPr>
                    </a:tc>
                    <a:tc>
                      <a:txBody>
                        <a:bodyPr/>
                        <a:lstStyle/>
                        <a:p>
                          <a:endParaRPr lang="en-US"/>
                        </a:p>
                      </a:txBody>
                      <a:tcPr marL="45720" marR="45720">
                        <a:blipFill>
                          <a:blip r:embed="rId4"/>
                          <a:stretch>
                            <a:fillRect l="-587500" t="-603448" b="-200000"/>
                          </a:stretch>
                        </a:blipFill>
                      </a:tcPr>
                    </a:tc>
                    <a:extLst>
                      <a:ext uri="{0D108BD9-81ED-4DB2-BD59-A6C34878D82A}">
                        <a16:rowId xmlns:a16="http://schemas.microsoft.com/office/drawing/2014/main" val="207249892"/>
                      </a:ext>
                    </a:extLst>
                  </a:tr>
                  <a:tr h="365760">
                    <a:tc>
                      <a:txBody>
                        <a:bodyPr/>
                        <a:lstStyle/>
                        <a:p>
                          <a:endParaRPr lang="en-US"/>
                        </a:p>
                      </a:txBody>
                      <a:tcPr marL="45720" marR="45720">
                        <a:blipFill>
                          <a:blip r:embed="rId4"/>
                          <a:stretch>
                            <a:fillRect l="-1818" t="-703448" r="-298182" b="-100000"/>
                          </a:stretch>
                        </a:blipFill>
                      </a:tcPr>
                    </a:tc>
                    <a:tc>
                      <a:txBody>
                        <a:bodyPr/>
                        <a:lstStyle/>
                        <a:p>
                          <a:endParaRPr lang="en-US"/>
                        </a:p>
                      </a:txBody>
                      <a:tcPr marL="45720" marR="45720">
                        <a:blipFill>
                          <a:blip r:embed="rId4"/>
                          <a:stretch>
                            <a:fillRect l="-80000" t="-703448" r="-134286" b="-100000"/>
                          </a:stretch>
                        </a:blipFill>
                      </a:tcPr>
                    </a:tc>
                    <a:tc>
                      <a:txBody>
                        <a:bodyPr/>
                        <a:lstStyle/>
                        <a:p>
                          <a:endParaRPr lang="en-US"/>
                        </a:p>
                      </a:txBody>
                      <a:tcPr marL="45720" marR="45720">
                        <a:blipFill>
                          <a:blip r:embed="rId4"/>
                          <a:stretch>
                            <a:fillRect l="-203226" t="-703448" r="-51613" b="-100000"/>
                          </a:stretch>
                        </a:blipFill>
                      </a:tcPr>
                    </a:tc>
                    <a:tc>
                      <a:txBody>
                        <a:bodyPr/>
                        <a:lstStyle/>
                        <a:p>
                          <a:endParaRPr lang="en-US"/>
                        </a:p>
                      </a:txBody>
                      <a:tcPr marL="45720" marR="45720">
                        <a:blipFill>
                          <a:blip r:embed="rId4"/>
                          <a:stretch>
                            <a:fillRect l="-587500" t="-703448" b="-100000"/>
                          </a:stretch>
                        </a:blipFill>
                      </a:tcPr>
                    </a:tc>
                    <a:extLst>
                      <a:ext uri="{0D108BD9-81ED-4DB2-BD59-A6C34878D82A}">
                        <a16:rowId xmlns:a16="http://schemas.microsoft.com/office/drawing/2014/main" val="2089924505"/>
                      </a:ext>
                    </a:extLst>
                  </a:tr>
                  <a:tr h="365760">
                    <a:tc>
                      <a:txBody>
                        <a:bodyPr/>
                        <a:lstStyle/>
                        <a:p>
                          <a:endParaRPr lang="en-US"/>
                        </a:p>
                      </a:txBody>
                      <a:tcPr marL="45720" marR="45720">
                        <a:blipFill>
                          <a:blip r:embed="rId4"/>
                          <a:stretch>
                            <a:fillRect l="-1818" t="-803448" r="-298182"/>
                          </a:stretch>
                        </a:blipFill>
                      </a:tcPr>
                    </a:tc>
                    <a:tc>
                      <a:txBody>
                        <a:bodyPr/>
                        <a:lstStyle/>
                        <a:p>
                          <a:endParaRPr lang="en-US"/>
                        </a:p>
                      </a:txBody>
                      <a:tcPr marL="45720" marR="45720">
                        <a:blipFill>
                          <a:blip r:embed="rId4"/>
                          <a:stretch>
                            <a:fillRect l="-80000" t="-803448" r="-134286"/>
                          </a:stretch>
                        </a:blipFill>
                      </a:tcPr>
                    </a:tc>
                    <a:tc>
                      <a:txBody>
                        <a:bodyPr/>
                        <a:lstStyle/>
                        <a:p>
                          <a:endParaRPr lang="en-US"/>
                        </a:p>
                      </a:txBody>
                      <a:tcPr marL="45720" marR="45720">
                        <a:blipFill>
                          <a:blip r:embed="rId4"/>
                          <a:stretch>
                            <a:fillRect l="-203226" t="-803448" r="-51613"/>
                          </a:stretch>
                        </a:blipFill>
                      </a:tcPr>
                    </a:tc>
                    <a:tc>
                      <a:txBody>
                        <a:bodyPr/>
                        <a:lstStyle/>
                        <a:p>
                          <a:endParaRPr lang="en-US"/>
                        </a:p>
                      </a:txBody>
                      <a:tcPr marL="45720" marR="45720">
                        <a:blipFill>
                          <a:blip r:embed="rId4"/>
                          <a:stretch>
                            <a:fillRect l="-587500" t="-803448"/>
                          </a:stretch>
                        </a:blipFill>
                      </a:tcPr>
                    </a:tc>
                    <a:extLst>
                      <a:ext uri="{0D108BD9-81ED-4DB2-BD59-A6C34878D82A}">
                        <a16:rowId xmlns:a16="http://schemas.microsoft.com/office/drawing/2014/main" val="1481364509"/>
                      </a:ext>
                    </a:extLst>
                  </a:tr>
                </a:tbl>
              </a:graphicData>
            </a:graphic>
          </p:graphicFrame>
        </mc:Fallback>
      </mc:AlternateContent>
      <p:sp>
        <p:nvSpPr>
          <p:cNvPr id="7" name="Rectangle 6">
            <a:extLst>
              <a:ext uri="{FF2B5EF4-FFF2-40B4-BE49-F238E27FC236}">
                <a16:creationId xmlns:a16="http://schemas.microsoft.com/office/drawing/2014/main" id="{0455275E-ABE4-A44B-80C4-F72082486DB9}"/>
              </a:ext>
            </a:extLst>
          </p:cNvPr>
          <p:cNvSpPr/>
          <p:nvPr/>
        </p:nvSpPr>
        <p:spPr>
          <a:xfrm>
            <a:off x="1942050" y="5152886"/>
            <a:ext cx="2843563" cy="321616"/>
          </a:xfrm>
          <a:prstGeom prst="rect">
            <a:avLst/>
          </a:prstGeom>
          <a:noFill/>
          <a:ln w="19050" cap="flat" cmpd="sng" algn="ctr">
            <a:solidFill>
              <a:schemeClr val="accent1"/>
            </a:solidFill>
            <a:prstDash val="solid"/>
            <a:round/>
            <a:headEnd type="none" w="med" len="med"/>
            <a:tailEnd type="none" w="med" len="med"/>
          </a:ln>
        </p:spPr>
        <p:style>
          <a:lnRef idx="0">
            <a:scrgbClr r="0" g="0" b="0"/>
          </a:lnRef>
          <a:fillRef idx="0">
            <a:scrgbClr r="0" g="0" b="0"/>
          </a:fillRef>
          <a:effectRef idx="0">
            <a:scrgbClr r="0" g="0" b="0"/>
          </a:effectRef>
          <a:fontRef idx="minor">
            <a:schemeClr val="accent1"/>
          </a:fontRef>
        </p:style>
        <p:txBody>
          <a:bodyPr rtlCol="0" anchor="ctr"/>
          <a:lstStyle/>
          <a:p>
            <a:pPr algn="ctr"/>
            <a:endParaRPr lang="en-GB"/>
          </a:p>
        </p:txBody>
      </p:sp>
      <p:sp>
        <p:nvSpPr>
          <p:cNvPr id="11" name="Rectangle 10">
            <a:extLst>
              <a:ext uri="{FF2B5EF4-FFF2-40B4-BE49-F238E27FC236}">
                <a16:creationId xmlns:a16="http://schemas.microsoft.com/office/drawing/2014/main" id="{6D3DA015-92BE-EA40-90BE-0CCBED65865C}"/>
              </a:ext>
            </a:extLst>
          </p:cNvPr>
          <p:cNvSpPr/>
          <p:nvPr/>
        </p:nvSpPr>
        <p:spPr>
          <a:xfrm>
            <a:off x="1942050" y="5152886"/>
            <a:ext cx="2843563" cy="321616"/>
          </a:xfrm>
          <a:prstGeom prst="rect">
            <a:avLst/>
          </a:prstGeom>
          <a:noFill/>
          <a:ln w="19050" cap="flat" cmpd="sng" algn="ctr">
            <a:solidFill>
              <a:schemeClr val="tx1">
                <a:lumMod val="50000"/>
                <a:lumOff val="50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accent1"/>
          </a:fontRef>
        </p:style>
        <p:txBody>
          <a:bodyPr rtlCol="0" anchor="ctr"/>
          <a:lstStyle/>
          <a:p>
            <a:pPr algn="ctr"/>
            <a:endParaRPr lang="en-GB"/>
          </a:p>
        </p:txBody>
      </p:sp>
      <p:sp>
        <p:nvSpPr>
          <p:cNvPr id="12" name="Rectangle 11">
            <a:extLst>
              <a:ext uri="{FF2B5EF4-FFF2-40B4-BE49-F238E27FC236}">
                <a16:creationId xmlns:a16="http://schemas.microsoft.com/office/drawing/2014/main" id="{2C0F8A3B-DF8B-E449-9FD7-19C63C35153F}"/>
              </a:ext>
            </a:extLst>
          </p:cNvPr>
          <p:cNvSpPr/>
          <p:nvPr/>
        </p:nvSpPr>
        <p:spPr>
          <a:xfrm>
            <a:off x="705131" y="5601505"/>
            <a:ext cx="1192315" cy="274320"/>
          </a:xfrm>
          <a:prstGeom prst="rect">
            <a:avLst/>
          </a:prstGeom>
          <a:noFill/>
          <a:ln w="19050" cap="flat" cmpd="sng" algn="ctr">
            <a:solidFill>
              <a:schemeClr val="accent1"/>
            </a:solidFill>
            <a:prstDash val="solid"/>
            <a:round/>
            <a:headEnd type="none" w="med" len="med"/>
            <a:tailEnd type="none" w="med" len="med"/>
          </a:ln>
        </p:spPr>
        <p:style>
          <a:lnRef idx="0">
            <a:scrgbClr r="0" g="0" b="0"/>
          </a:lnRef>
          <a:fillRef idx="0">
            <a:scrgbClr r="0" g="0" b="0"/>
          </a:fillRef>
          <a:effectRef idx="0">
            <a:scrgbClr r="0" g="0" b="0"/>
          </a:effectRef>
          <a:fontRef idx="minor">
            <a:schemeClr val="accent1"/>
          </a:fontRef>
        </p:style>
        <p:txBody>
          <a:bodyPr rtlCol="0" anchor="ctr"/>
          <a:lstStyle/>
          <a:p>
            <a:pPr algn="ctr"/>
            <a:endParaRPr lang="en-GB"/>
          </a:p>
        </p:txBody>
      </p:sp>
      <p:sp>
        <p:nvSpPr>
          <p:cNvPr id="13" name="Rectangle 12">
            <a:extLst>
              <a:ext uri="{FF2B5EF4-FFF2-40B4-BE49-F238E27FC236}">
                <a16:creationId xmlns:a16="http://schemas.microsoft.com/office/drawing/2014/main" id="{E2FFD5E6-166A-2346-BD45-A6AC1862B007}"/>
              </a:ext>
            </a:extLst>
          </p:cNvPr>
          <p:cNvSpPr/>
          <p:nvPr/>
        </p:nvSpPr>
        <p:spPr>
          <a:xfrm>
            <a:off x="705131" y="5601505"/>
            <a:ext cx="1192315" cy="274320"/>
          </a:xfrm>
          <a:prstGeom prst="rect">
            <a:avLst/>
          </a:prstGeom>
          <a:noFill/>
          <a:ln w="19050" cap="flat" cmpd="sng" algn="ctr">
            <a:solidFill>
              <a:schemeClr val="tx1">
                <a:lumMod val="50000"/>
                <a:lumOff val="50000"/>
              </a:schemeClr>
            </a:solidFill>
            <a:prstDash val="dash"/>
            <a:round/>
            <a:headEnd type="none" w="med" len="med"/>
            <a:tailEnd type="none" w="med" len="med"/>
          </a:ln>
        </p:spPr>
        <p:style>
          <a:lnRef idx="0">
            <a:scrgbClr r="0" g="0" b="0"/>
          </a:lnRef>
          <a:fillRef idx="0">
            <a:scrgbClr r="0" g="0" b="0"/>
          </a:fillRef>
          <a:effectRef idx="0">
            <a:scrgbClr r="0" g="0" b="0"/>
          </a:effectRef>
          <a:fontRef idx="minor">
            <a:schemeClr val="accent1"/>
          </a:fontRef>
        </p:style>
        <p:txBody>
          <a:bodyPr rtlCol="0" anchor="ctr"/>
          <a:lstStyle/>
          <a:p>
            <a:pPr algn="ctr"/>
            <a:endParaRPr lang="en-GB"/>
          </a:p>
        </p:txBody>
      </p:sp>
    </p:spTree>
    <p:extLst>
      <p:ext uri="{BB962C8B-B14F-4D97-AF65-F5344CB8AC3E}">
        <p14:creationId xmlns:p14="http://schemas.microsoft.com/office/powerpoint/2010/main" val="1787462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animBg="1"/>
      <p:bldP spid="12" grpId="0" animBg="1"/>
      <p:bldP spid="13"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E174CF-967C-B343-9CB4-EB24FA37E525}"/>
              </a:ext>
            </a:extLst>
          </p:cNvPr>
          <p:cNvSpPr>
            <a:spLocks noGrp="1"/>
          </p:cNvSpPr>
          <p:nvPr>
            <p:ph type="title"/>
          </p:nvPr>
        </p:nvSpPr>
        <p:spPr/>
        <p:txBody>
          <a:bodyPr/>
          <a:lstStyle/>
          <a:p>
            <a:r>
              <a:rPr lang="en-GB" dirty="0"/>
              <a:t>Splitting</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3996BEF7-6DD6-6246-BFBE-39A93279D8F6}"/>
                  </a:ext>
                </a:extLst>
              </p:cNvPr>
              <p:cNvSpPr>
                <a:spLocks noGrp="1"/>
              </p:cNvSpPr>
              <p:nvPr>
                <p:ph idx="1"/>
              </p:nvPr>
            </p:nvSpPr>
            <p:spPr/>
            <p:txBody>
              <a:bodyPr>
                <a:noAutofit/>
              </a:bodyPr>
              <a:lstStyle/>
              <a:p>
                <a:r>
                  <a:rPr lang="en-GB" dirty="0"/>
                  <a:t>Need splitting for </a:t>
                </a:r>
              </a:p>
              <a:p>
                <a:pPr lvl="1"/>
                <a:r>
                  <a:rPr lang="en-GB" dirty="0"/>
                  <a:t>Shattering of query terms and evidence</a:t>
                </a:r>
              </a:p>
              <a:p>
                <a:pPr lvl="1"/>
                <a:r>
                  <a:rPr lang="en-GB" dirty="0"/>
                  <a:t>Precondition 1 of </a:t>
                </a:r>
                <a14:m>
                  <m:oMath xmlns:m="http://schemas.openxmlformats.org/officeDocument/2006/math">
                    <m:r>
                      <m:rPr>
                        <m:nor/>
                      </m:rPr>
                      <a:rPr lang="en-GB" i="0" dirty="0" smtClean="0">
                        <a:latin typeface="Cambria Math" panose="02040503050406030204" pitchFamily="18" charset="0"/>
                      </a:rPr>
                      <m:t>sum</m:t>
                    </m:r>
                    <m:r>
                      <m:rPr>
                        <m:nor/>
                      </m:rPr>
                      <a:rPr lang="en-GB" i="0" dirty="0" smtClean="0">
                        <a:latin typeface="Cambria Math" panose="02040503050406030204" pitchFamily="18" charset="0"/>
                      </a:rPr>
                      <m:t>−</m:t>
                    </m:r>
                    <m:r>
                      <m:rPr>
                        <m:nor/>
                      </m:rPr>
                      <a:rPr lang="en-GB" i="0" dirty="0" smtClean="0">
                        <a:latin typeface="Cambria Math" panose="02040503050406030204" pitchFamily="18" charset="0"/>
                      </a:rPr>
                      <m:t>out</m:t>
                    </m:r>
                  </m:oMath>
                </a14:m>
                <a:r>
                  <a:rPr lang="en-GB" dirty="0"/>
                  <a:t> operator: PRV </a:t>
                </a:r>
                <a14:m>
                  <m:oMath xmlns:m="http://schemas.openxmlformats.org/officeDocument/2006/math">
                    <m:r>
                      <a:rPr lang="en-GB" i="1" dirty="0">
                        <a:latin typeface="Cambria Math" panose="02040503050406030204" pitchFamily="18" charset="0"/>
                      </a:rPr>
                      <m:t>𝐴</m:t>
                    </m:r>
                  </m:oMath>
                </a14:m>
                <a:r>
                  <a:rPr lang="en-GB" dirty="0"/>
                  <a:t> under </a:t>
                </a:r>
                <a14:m>
                  <m:oMath xmlns:m="http://schemas.openxmlformats.org/officeDocument/2006/math">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𝒳</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𝒳</m:t>
                            </m:r>
                          </m:sub>
                        </m:sSub>
                      </m:e>
                    </m:d>
                  </m:oMath>
                </a14:m>
                <a:r>
                  <a:rPr lang="en-GB" dirty="0"/>
                  <a:t> only occurs in </a:t>
                </a:r>
                <a14:m>
                  <m:oMath xmlns:m="http://schemas.openxmlformats.org/officeDocument/2006/math">
                    <m:r>
                      <a:rPr lang="de-DE" i="1">
                        <a:latin typeface="Cambria Math" panose="02040503050406030204" pitchFamily="18" charset="0"/>
                        <a:ea typeface="Cambria Math" panose="02040503050406030204" pitchFamily="18" charset="0"/>
                      </a:rPr>
                      <m:t>𝑔</m:t>
                    </m:r>
                  </m:oMath>
                </a14:m>
                <a:endParaRPr lang="en-GB" dirty="0"/>
              </a:p>
              <a:p>
                <a:pPr lvl="2"/>
                <a:r>
                  <a:rPr lang="en-GB" dirty="0"/>
                  <a:t>Formalism is very flexible in terms of constraints</a:t>
                </a:r>
              </a:p>
              <a:p>
                <a:pPr lvl="3"/>
                <a:r>
                  <a:rPr lang="en-GB" dirty="0"/>
                  <a:t>E.g., </a:t>
                </a:r>
                <a14:m>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en-GB" i="1" smtClean="0">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1</m:t>
                        </m:r>
                      </m:sub>
                    </m:sSub>
                    <m:sSub>
                      <m:sSubPr>
                        <m:ctrlPr>
                          <a:rPr lang="de-DE" b="0" i="1" smtClean="0">
                            <a:latin typeface="Cambria Math" panose="02040503050406030204" pitchFamily="18" charset="0"/>
                            <a:ea typeface="Cambria Math" panose="02040503050406030204" pitchFamily="18" charset="0"/>
                          </a:rPr>
                        </m:ctrlPr>
                      </m:sSubPr>
                      <m:e>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𝑅</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e>
                            </m:d>
                          </m:e>
                        </m:d>
                      </m:e>
                      <m:sub>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r>
                              <a:rPr lang="de-DE" b="0" i="1" smtClean="0">
                                <a:latin typeface="Cambria Math" panose="02040503050406030204" pitchFamily="18" charset="0"/>
                                <a:ea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𝑥</m:t>
                                    </m:r>
                                  </m:e>
                                  <m:sub>
                                    <m:r>
                                      <a:rPr lang="de-DE" b="0" i="1" smtClean="0">
                                        <a:latin typeface="Cambria Math" panose="02040503050406030204" pitchFamily="18" charset="0"/>
                                        <a:ea typeface="Cambria Math" panose="02040503050406030204" pitchFamily="18" charset="0"/>
                                      </a:rPr>
                                      <m:t>1</m:t>
                                    </m:r>
                                  </m:sub>
                                </m:sSub>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𝑥</m:t>
                                    </m:r>
                                  </m:e>
                                  <m:sub>
                                    <m:r>
                                      <a:rPr lang="de-DE" b="0" i="1" smtClean="0">
                                        <a:latin typeface="Cambria Math" panose="02040503050406030204" pitchFamily="18" charset="0"/>
                                        <a:ea typeface="Cambria Math" panose="02040503050406030204" pitchFamily="18" charset="0"/>
                                      </a:rPr>
                                      <m:t>2</m:t>
                                    </m:r>
                                  </m:sub>
                                </m:sSub>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𝑥</m:t>
                                    </m:r>
                                  </m:e>
                                  <m:sub>
                                    <m:r>
                                      <a:rPr lang="de-DE" b="0" i="1" smtClean="0">
                                        <a:latin typeface="Cambria Math" panose="02040503050406030204" pitchFamily="18" charset="0"/>
                                        <a:ea typeface="Cambria Math" panose="02040503050406030204" pitchFamily="18" charset="0"/>
                                      </a:rPr>
                                      <m:t>3</m:t>
                                    </m:r>
                                  </m:sub>
                                </m:sSub>
                              </m:e>
                            </m:d>
                          </m:e>
                        </m:d>
                      </m:sub>
                    </m:sSub>
                  </m:oMath>
                </a14:m>
                <a:r>
                  <a:rPr lang="en-GB" dirty="0"/>
                  <a:t> vs. </a:t>
                </a:r>
                <a14:m>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2</m:t>
                        </m:r>
                      </m:sub>
                    </m:sSub>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2</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3</m:t>
                                    </m:r>
                                  </m:sub>
                                </m:sSub>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𝑥</m:t>
                                    </m:r>
                                  </m:e>
                                  <m:sub>
                                    <m:r>
                                      <a:rPr lang="de-DE" b="0" i="1" smtClean="0">
                                        <a:latin typeface="Cambria Math" panose="02040503050406030204" pitchFamily="18" charset="0"/>
                                        <a:ea typeface="Cambria Math" panose="02040503050406030204" pitchFamily="18" charset="0"/>
                                      </a:rPr>
                                      <m:t>4</m:t>
                                    </m:r>
                                  </m:sub>
                                </m:sSub>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𝑥</m:t>
                                    </m:r>
                                  </m:e>
                                  <m:sub>
                                    <m:r>
                                      <a:rPr lang="de-DE" b="0" i="1" smtClean="0">
                                        <a:latin typeface="Cambria Math" panose="02040503050406030204" pitchFamily="18" charset="0"/>
                                        <a:ea typeface="Cambria Math" panose="02040503050406030204" pitchFamily="18" charset="0"/>
                                      </a:rPr>
                                      <m:t>5</m:t>
                                    </m:r>
                                  </m:sub>
                                </m:sSub>
                              </m:e>
                            </m:d>
                          </m:e>
                        </m:d>
                      </m:sub>
                    </m:sSub>
                  </m:oMath>
                </a14:m>
                <a:endParaRPr lang="en-GB" dirty="0"/>
              </a:p>
              <a:p>
                <a:r>
                  <a:rPr lang="en-GB" dirty="0"/>
                  <a:t>Split parfactor </a:t>
                </a:r>
                <a:r>
                  <a:rPr lang="en-GB" dirty="0" err="1"/>
                  <a:t>s.t.</a:t>
                </a:r>
                <a:r>
                  <a:rPr lang="en-GB" dirty="0"/>
                  <a:t> the set of constants occurring in constraints for a logical variable are </a:t>
                </a:r>
              </a:p>
              <a:p>
                <a:pPr marL="0" indent="0" algn="ctr">
                  <a:buNone/>
                </a:pPr>
                <a:r>
                  <a:rPr lang="en-GB" dirty="0"/>
                  <a:t>either</a:t>
                </a:r>
                <a:r>
                  <a:rPr lang="en-GB" dirty="0">
                    <a:solidFill>
                      <a:schemeClr val="accent1"/>
                    </a:solidFill>
                  </a:rPr>
                  <a:t> </a:t>
                </a:r>
                <a:r>
                  <a:rPr lang="en-GB" i="1" dirty="0">
                    <a:solidFill>
                      <a:schemeClr val="accent1"/>
                    </a:solidFill>
                  </a:rPr>
                  <a:t>identical</a:t>
                </a:r>
                <a:r>
                  <a:rPr lang="en-GB" dirty="0">
                    <a:solidFill>
                      <a:schemeClr val="accent1"/>
                    </a:solidFill>
                  </a:rPr>
                  <a:t> </a:t>
                </a:r>
                <a:r>
                  <a:rPr lang="en-GB" dirty="0"/>
                  <a:t>or</a:t>
                </a:r>
                <a:r>
                  <a:rPr lang="en-GB" dirty="0">
                    <a:solidFill>
                      <a:schemeClr val="accent1"/>
                    </a:solidFill>
                  </a:rPr>
                  <a:t> </a:t>
                </a:r>
                <a:r>
                  <a:rPr lang="en-GB" i="1" dirty="0">
                    <a:solidFill>
                      <a:schemeClr val="accent1"/>
                    </a:solidFill>
                  </a:rPr>
                  <a:t>disjoint</a:t>
                </a:r>
              </a:p>
              <a:p>
                <a:pPr lvl="1"/>
                <a:r>
                  <a:rPr lang="en-GB" dirty="0"/>
                  <a:t>I.e., no overlaps between sets of constants per logical variable</a:t>
                </a:r>
              </a:p>
              <a:p>
                <a:pPr lvl="1"/>
                <a:r>
                  <a:rPr lang="en-GB" dirty="0"/>
                  <a:t>E.g., split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2</m:t>
                        </m:r>
                      </m:sub>
                    </m:sSub>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2</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3</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4</m:t>
                                    </m:r>
                                  </m:sub>
                                </m:s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5</m:t>
                                    </m:r>
                                  </m:sub>
                                </m:sSub>
                              </m:e>
                            </m:d>
                          </m:e>
                        </m:d>
                      </m:sub>
                    </m:sSub>
                  </m:oMath>
                </a14:m>
                <a:r>
                  <a:rPr lang="en-GB" dirty="0"/>
                  <a:t> into</a:t>
                </a:r>
              </a:p>
              <a:p>
                <a:pPr lvl="2"/>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2</m:t>
                        </m:r>
                      </m:sub>
                    </m:sSub>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2</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3</m:t>
                                    </m:r>
                                  </m:sub>
                                </m:sSub>
                                <m:r>
                                  <a:rPr lang="de-DE" i="1" smtClean="0">
                                    <a:latin typeface="Cambria Math" panose="02040503050406030204" pitchFamily="18" charset="0"/>
                                    <a:ea typeface="Cambria Math" panose="02040503050406030204" pitchFamily="18" charset="0"/>
                                  </a:rPr>
                                  <m:t> </m:t>
                                </m:r>
                              </m:e>
                            </m:d>
                          </m:e>
                        </m:d>
                      </m:sub>
                    </m:sSub>
                  </m:oMath>
                </a14:m>
                <a:r>
                  <a:rPr lang="de-DE" dirty="0">
                    <a:ea typeface="Cambria Math" panose="02040503050406030204" pitchFamily="18" charset="0"/>
                  </a:rPr>
                  <a:t> </a:t>
                </a:r>
              </a:p>
              <a:p>
                <a:pPr lvl="2"/>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2</m:t>
                        </m:r>
                      </m:sub>
                    </m:sSub>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4</m:t>
                                    </m:r>
                                  </m:sub>
                                </m:s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5</m:t>
                                    </m:r>
                                  </m:sub>
                                </m:sSub>
                              </m:e>
                            </m:d>
                          </m:e>
                        </m:d>
                      </m:sub>
                    </m:sSub>
                  </m:oMath>
                </a14:m>
                <a:endParaRPr lang="en-GB" dirty="0"/>
              </a:p>
              <a:p>
                <a:pPr lvl="1"/>
                <a:endParaRPr lang="en-GB" dirty="0"/>
              </a:p>
            </p:txBody>
          </p:sp>
        </mc:Choice>
        <mc:Fallback xmlns="">
          <p:sp>
            <p:nvSpPr>
              <p:cNvPr id="3" name="Content Placeholder 2">
                <a:extLst>
                  <a:ext uri="{FF2B5EF4-FFF2-40B4-BE49-F238E27FC236}">
                    <a16:creationId xmlns:a16="http://schemas.microsoft.com/office/drawing/2014/main" id="{3996BEF7-6DD6-6246-BFBE-39A93279D8F6}"/>
                  </a:ext>
                </a:extLst>
              </p:cNvPr>
              <p:cNvSpPr>
                <a:spLocks noGrp="1" noRot="1" noChangeAspect="1" noMove="1" noResize="1" noEditPoints="1" noAdjustHandles="1" noChangeArrowheads="1" noChangeShapeType="1" noTextEdit="1"/>
              </p:cNvSpPr>
              <p:nvPr>
                <p:ph idx="1"/>
              </p:nvPr>
            </p:nvSpPr>
            <p:spPr>
              <a:blipFill>
                <a:blip r:embed="rId2"/>
                <a:stretch>
                  <a:fillRect l="-1436" t="-2687" b="-3284"/>
                </a:stretch>
              </a:blipFill>
            </p:spPr>
            <p:txBody>
              <a:bodyPr/>
              <a:lstStyle/>
              <a:p>
                <a:r>
                  <a:rPr lang="en-GB">
                    <a:noFill/>
                  </a:rPr>
                  <a:t> </a:t>
                </a:r>
              </a:p>
            </p:txBody>
          </p:sp>
        </mc:Fallback>
      </mc:AlternateContent>
      <p:sp>
        <p:nvSpPr>
          <p:cNvPr id="6" name="Date Placeholder 5">
            <a:extLst>
              <a:ext uri="{FF2B5EF4-FFF2-40B4-BE49-F238E27FC236}">
                <a16:creationId xmlns:a16="http://schemas.microsoft.com/office/drawing/2014/main" id="{C8321FBE-883D-B849-86A5-D6D178A55608}"/>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392BB391-B875-9D49-B301-3C760C059094}"/>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FC0A34FA-0BA8-E64C-A761-A1E090319704}"/>
              </a:ext>
            </a:extLst>
          </p:cNvPr>
          <p:cNvSpPr>
            <a:spLocks noGrp="1"/>
          </p:cNvSpPr>
          <p:nvPr>
            <p:ph type="sldNum" sz="quarter" idx="4"/>
          </p:nvPr>
        </p:nvSpPr>
        <p:spPr/>
        <p:txBody>
          <a:bodyPr/>
          <a:lstStyle/>
          <a:p>
            <a:fld id="{67C9959E-8E6B-B04C-9955-EA096F41CA7A}" type="slidenum">
              <a:rPr lang="en-GB" smtClean="0"/>
              <a:t>129</a:t>
            </a:fld>
            <a:endParaRPr lang="en-GB"/>
          </a:p>
        </p:txBody>
      </p:sp>
      <p:sp>
        <p:nvSpPr>
          <p:cNvPr id="8" name="TextBox 7">
            <a:extLst>
              <a:ext uri="{FF2B5EF4-FFF2-40B4-BE49-F238E27FC236}">
                <a16:creationId xmlns:a16="http://schemas.microsoft.com/office/drawing/2014/main" id="{B041EF31-EE5D-E84D-8815-1A1F4E9AA7A0}"/>
              </a:ext>
            </a:extLst>
          </p:cNvPr>
          <p:cNvSpPr txBox="1"/>
          <p:nvPr/>
        </p:nvSpPr>
        <p:spPr>
          <a:xfrm>
            <a:off x="5698458" y="1665066"/>
            <a:ext cx="6133217" cy="369332"/>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So, we need a formal </a:t>
            </a:r>
            <a:r>
              <a:rPr lang="en-GB" i="1" dirty="0"/>
              <a:t>split</a:t>
            </a:r>
            <a:r>
              <a:rPr lang="en-GB" dirty="0"/>
              <a:t> operation to split of (set of) constants</a:t>
            </a:r>
          </a:p>
        </p:txBody>
      </p:sp>
    </p:spTree>
    <p:extLst>
      <p:ext uri="{BB962C8B-B14F-4D97-AF65-F5344CB8AC3E}">
        <p14:creationId xmlns:p14="http://schemas.microsoft.com/office/powerpoint/2010/main" val="4221432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8" end="8"/>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9" end="9"/>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A70A54-E05C-A54F-B427-25F87F102161}"/>
              </a:ext>
            </a:extLst>
          </p:cNvPr>
          <p:cNvSpPr>
            <a:spLocks noGrp="1"/>
          </p:cNvSpPr>
          <p:nvPr>
            <p:ph type="title"/>
          </p:nvPr>
        </p:nvSpPr>
        <p:spPr/>
        <p:txBody>
          <a:bodyPr/>
          <a:lstStyle/>
          <a:p>
            <a:r>
              <a:rPr lang="en-GB" dirty="0"/>
              <a:t>Splitting on Overlap</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2B4139B-300D-D144-9E1C-5302347DFBD4}"/>
                  </a:ext>
                </a:extLst>
              </p:cNvPr>
              <p:cNvSpPr>
                <a:spLocks noGrp="1"/>
              </p:cNvSpPr>
              <p:nvPr>
                <p:ph idx="1"/>
              </p:nvPr>
            </p:nvSpPr>
            <p:spPr/>
            <p:txBody>
              <a:bodyPr>
                <a:normAutofit/>
              </a:bodyPr>
              <a:lstStyle/>
              <a:p>
                <a:r>
                  <a:rPr lang="en-GB" dirty="0"/>
                  <a:t>Splitting a constraint </a:t>
                </a:r>
                <a14:m>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de-DE" b="0" i="1" smtClean="0">
                            <a:latin typeface="Cambria Math" panose="02040503050406030204" pitchFamily="18" charset="0"/>
                            <a:ea typeface="Cambria Math" panose="02040503050406030204" pitchFamily="18" charset="0"/>
                          </a:rPr>
                          <m:t>1</m:t>
                        </m:r>
                      </m:sub>
                    </m:sSub>
                    <m:r>
                      <a:rPr lang="de-DE" b="0" i="1" smtClean="0">
                        <a:latin typeface="Cambria Math" panose="02040503050406030204" pitchFamily="18" charset="0"/>
                        <a:ea typeface="Cambria Math" panose="02040503050406030204" pitchFamily="18" charset="0"/>
                      </a:rPr>
                      <m:t>=</m:t>
                    </m:r>
                    <m:d>
                      <m:dPr>
                        <m:ctrlPr>
                          <a:rPr lang="de-DE"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𝒳</m:t>
                            </m:r>
                          </m:e>
                          <m:sub>
                            <m:r>
                              <a:rPr lang="de-DE" b="0" i="1" smtClean="0">
                                <a:latin typeface="Cambria Math" panose="02040503050406030204" pitchFamily="18" charset="0"/>
                                <a:ea typeface="Cambria Math" panose="02040503050406030204" pitchFamily="18" charset="0"/>
                              </a:rPr>
                              <m:t>1</m:t>
                            </m:r>
                          </m:sub>
                        </m:sSub>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𝐶</m:t>
                            </m:r>
                          </m:e>
                          <m: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𝒳</m:t>
                                </m:r>
                              </m:e>
                              <m:sub>
                                <m:r>
                                  <a:rPr lang="de-DE" i="1">
                                    <a:latin typeface="Cambria Math" panose="02040503050406030204" pitchFamily="18" charset="0"/>
                                    <a:ea typeface="Cambria Math" panose="02040503050406030204" pitchFamily="18" charset="0"/>
                                  </a:rPr>
                                  <m:t>1</m:t>
                                </m:r>
                              </m:sub>
                            </m:sSub>
                          </m:sub>
                        </m:sSub>
                      </m:e>
                    </m:d>
                  </m:oMath>
                </a14:m>
                <a:r>
                  <a:rPr lang="en-GB" dirty="0"/>
                  <a:t> on its </a:t>
                </a:r>
                <a14:m>
                  <m:oMath xmlns:m="http://schemas.openxmlformats.org/officeDocument/2006/math">
                    <m:r>
                      <a:rPr lang="de-DE" b="1" i="1">
                        <a:latin typeface="Cambria Math" panose="02040503050406030204" pitchFamily="18" charset="0"/>
                      </a:rPr>
                      <m:t>𝒀</m:t>
                    </m:r>
                  </m:oMath>
                </a14:m>
                <a:r>
                  <a:rPr lang="en-GB" dirty="0"/>
                  <a:t>-overlap with a constraint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de-DE" b="0" i="1" smtClean="0">
                            <a:latin typeface="Cambria Math" panose="02040503050406030204" pitchFamily="18" charset="0"/>
                            <a:ea typeface="Cambria Math" panose="02040503050406030204" pitchFamily="18" charset="0"/>
                          </a:rPr>
                          <m:t>2</m:t>
                        </m:r>
                      </m:sub>
                    </m:sSub>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𝒳</m:t>
                            </m:r>
                          </m:e>
                          <m:sub>
                            <m:r>
                              <a:rPr lang="de-DE" b="0" i="1" smtClean="0">
                                <a:latin typeface="Cambria Math" panose="02040503050406030204" pitchFamily="18" charset="0"/>
                                <a:ea typeface="Cambria Math" panose="02040503050406030204" pitchFamily="18" charset="0"/>
                              </a:rPr>
                              <m:t>2</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𝒳</m:t>
                                </m:r>
                              </m:e>
                              <m:sub>
                                <m:r>
                                  <a:rPr lang="de-DE" b="0" i="1" smtClean="0">
                                    <a:latin typeface="Cambria Math" panose="02040503050406030204" pitchFamily="18" charset="0"/>
                                    <a:ea typeface="Cambria Math" panose="02040503050406030204" pitchFamily="18" charset="0"/>
                                  </a:rPr>
                                  <m:t>2</m:t>
                                </m:r>
                              </m:sub>
                            </m:sSub>
                          </m:sub>
                        </m:sSub>
                      </m:e>
                    </m:d>
                  </m:oMath>
                </a14:m>
                <a:r>
                  <a:rPr lang="en-GB" dirty="0"/>
                  <a:t>, denoted </a:t>
                </a:r>
                <a14:m>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b="0" i="1" smtClean="0">
                            <a:latin typeface="Cambria Math" panose="02040503050406030204" pitchFamily="18" charset="0"/>
                            <a:ea typeface="Cambria Math" panose="02040503050406030204" pitchFamily="18" charset="0"/>
                          </a:rPr>
                          <m:t>1</m:t>
                        </m:r>
                      </m:sub>
                    </m:s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e>
                      <m:sub>
                        <m:r>
                          <a:rPr lang="de-DE" b="1" i="1">
                            <a:latin typeface="Cambria Math" panose="02040503050406030204" pitchFamily="18" charset="0"/>
                            <a:ea typeface="Cambria Math" panose="02040503050406030204" pitchFamily="18" charset="0"/>
                          </a:rPr>
                          <m:t>𝒀</m:t>
                        </m:r>
                      </m:sub>
                    </m:sSub>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𝐶</m:t>
                        </m:r>
                      </m:e>
                      <m:sub>
                        <m:r>
                          <a:rPr lang="de-DE" b="0" i="1" smtClean="0">
                            <a:latin typeface="Cambria Math" panose="02040503050406030204" pitchFamily="18" charset="0"/>
                            <a:ea typeface="Cambria Math" panose="02040503050406030204" pitchFamily="18" charset="0"/>
                          </a:rPr>
                          <m:t>2</m:t>
                        </m:r>
                      </m:sub>
                    </m:sSub>
                  </m:oMath>
                </a14:m>
                <a:r>
                  <a:rPr lang="en-GB" dirty="0"/>
                  <a:t>, </a:t>
                </a:r>
                <a:r>
                  <a:rPr lang="en-GB" i="1" dirty="0"/>
                  <a:t>partitions</a:t>
                </a:r>
                <a:r>
                  <a:rPr lang="en-GB" dirty="0"/>
                  <a:t>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𝒳</m:t>
                            </m:r>
                          </m:e>
                          <m:sub>
                            <m:r>
                              <a:rPr lang="de-DE" i="1">
                                <a:latin typeface="Cambria Math" panose="02040503050406030204" pitchFamily="18" charset="0"/>
                                <a:ea typeface="Cambria Math" panose="02040503050406030204" pitchFamily="18" charset="0"/>
                              </a:rPr>
                              <m:t>1</m:t>
                            </m:r>
                          </m:sub>
                        </m:sSub>
                      </m:sub>
                    </m:sSub>
                  </m:oMath>
                </a14:m>
                <a:r>
                  <a:rPr lang="en-GB" dirty="0"/>
                  <a:t> into two subsets containing all tuples for which the </a:t>
                </a:r>
                <a14:m>
                  <m:oMath xmlns:m="http://schemas.openxmlformats.org/officeDocument/2006/math">
                    <m:r>
                      <a:rPr lang="de-DE" b="1" i="1">
                        <a:latin typeface="Cambria Math" panose="02040503050406030204" pitchFamily="18" charset="0"/>
                      </a:rPr>
                      <m:t>𝒀</m:t>
                    </m:r>
                  </m:oMath>
                </a14:m>
                <a:r>
                  <a:rPr lang="en-GB" dirty="0"/>
                  <a:t> part occurs or does not occur, respectively</a:t>
                </a:r>
              </a:p>
              <a:p>
                <a:pPr lvl="1"/>
                <a:endParaRPr lang="en-GB" dirty="0"/>
              </a:p>
              <a:p>
                <a:pPr marL="0" indent="0">
                  <a:buNone/>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1</m:t>
                          </m:r>
                        </m:sub>
                      </m:s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e>
                        <m:sub>
                          <m:r>
                            <a:rPr lang="de-DE" b="1" i="1">
                              <a:latin typeface="Cambria Math" panose="02040503050406030204" pitchFamily="18" charset="0"/>
                              <a:ea typeface="Cambria Math" panose="02040503050406030204" pitchFamily="18" charset="0"/>
                            </a:rPr>
                            <m:t>𝒀</m:t>
                          </m:r>
                        </m:sub>
                      </m:s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2</m:t>
                          </m:r>
                        </m:sub>
                      </m:sSub>
                      <m:r>
                        <a:rPr lang="de-DE" b="0" i="1" smtClean="0">
                          <a:latin typeface="Cambria Math" panose="02040503050406030204" pitchFamily="18" charset="0"/>
                          <a:ea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eqArr>
                            <m:eqArrPr>
                              <m:ctrlPr>
                                <a:rPr lang="de-DE" b="0" i="1" smtClean="0">
                                  <a:latin typeface="Cambria Math" panose="02040503050406030204" pitchFamily="18" charset="0"/>
                                  <a:ea typeface="Cambria Math" panose="02040503050406030204" pitchFamily="18" charset="0"/>
                                </a:rPr>
                              </m:ctrlPr>
                            </m:eqArrPr>
                            <m:e>
                              <m:d>
                                <m:dPr>
                                  <m:ctrlPr>
                                    <a:rPr lang="de-DE" b="0" i="1" smtClean="0">
                                      <a:latin typeface="Cambria Math" panose="02040503050406030204" pitchFamily="18" charset="0"/>
                                      <a:ea typeface="Cambria Math" panose="02040503050406030204" pitchFamily="18" charset="0"/>
                                    </a:rPr>
                                  </m:ctrlPr>
                                </m:dPr>
                                <m:e>
                                  <m:d>
                                    <m:dPr>
                                      <m:ctrlPr>
                                        <a:rPr lang="de-DE" b="0" i="1" smtClean="0">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𝒳</m:t>
                                          </m:r>
                                        </m:e>
                                        <m:sub>
                                          <m:r>
                                            <a:rPr lang="de-DE" i="1">
                                              <a:latin typeface="Cambria Math" panose="02040503050406030204" pitchFamily="18" charset="0"/>
                                              <a:ea typeface="Cambria Math" panose="02040503050406030204" pitchFamily="18" charset="0"/>
                                            </a:rPr>
                                            <m:t>1</m:t>
                                          </m:r>
                                        </m:sub>
                                      </m:sSub>
                                    </m:e>
                                  </m:d>
                                  <m:r>
                                    <a:rPr lang="de-DE" b="0" i="1" smtClean="0">
                                      <a:latin typeface="Cambria Math" panose="02040503050406030204" pitchFamily="18" charset="0"/>
                                      <a:ea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𝑡</m:t>
                                      </m:r>
                                      <m:r>
                                        <a:rPr lang="de-DE" b="0" i="1" smtClean="0">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𝒳</m:t>
                                              </m:r>
                                            </m:e>
                                            <m:sub>
                                              <m:r>
                                                <a:rPr lang="de-DE" i="1">
                                                  <a:latin typeface="Cambria Math" panose="02040503050406030204" pitchFamily="18" charset="0"/>
                                                  <a:ea typeface="Cambria Math" panose="02040503050406030204" pitchFamily="18" charset="0"/>
                                                </a:rPr>
                                                <m:t>1</m:t>
                                              </m:r>
                                            </m:sub>
                                          </m:sSub>
                                        </m:sub>
                                      </m:sSub>
                                      <m:r>
                                        <a:rPr lang="de-DE" b="0" i="1" smtClean="0">
                                          <a:latin typeface="Cambria Math" panose="02040503050406030204" pitchFamily="18" charset="0"/>
                                          <a:ea typeface="Cambria Math" panose="02040503050406030204" pitchFamily="18" charset="0"/>
                                        </a:rPr>
                                        <m:t> | </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𝜋</m:t>
                                          </m:r>
                                        </m:e>
                                        <m:sub>
                                          <m:r>
                                            <a:rPr lang="de-DE" b="1" i="1">
                                              <a:latin typeface="Cambria Math" panose="02040503050406030204" pitchFamily="18" charset="0"/>
                                              <a:ea typeface="Cambria Math" panose="02040503050406030204" pitchFamily="18" charset="0"/>
                                            </a:rPr>
                                            <m:t>𝒀</m:t>
                                          </m:r>
                                        </m:sub>
                                      </m:sSub>
                                      <m:d>
                                        <m:dPr>
                                          <m:ctrlPr>
                                            <a:rPr lang="de-DE" b="0" i="1" smtClean="0">
                                              <a:latin typeface="Cambria Math" panose="02040503050406030204" pitchFamily="18" charset="0"/>
                                              <a:ea typeface="Cambria Math" panose="02040503050406030204" pitchFamily="18" charset="0"/>
                                            </a:rPr>
                                          </m:ctrlPr>
                                        </m:dPr>
                                        <m:e>
                                          <m:d>
                                            <m:dPr>
                                              <m:begChr m:val="{"/>
                                              <m:endChr m:val="}"/>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𝑡</m:t>
                                              </m:r>
                                            </m:e>
                                          </m:d>
                                        </m:e>
                                      </m:d>
                                      <m:r>
                                        <a:rPr lang="de-DE" b="0" i="1" smtClean="0">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𝜋</m:t>
                                          </m:r>
                                        </m:e>
                                        <m:sub>
                                          <m:r>
                                            <a:rPr lang="de-DE" b="1" i="1">
                                              <a:latin typeface="Cambria Math" panose="02040503050406030204" pitchFamily="18" charset="0"/>
                                              <a:ea typeface="Cambria Math" panose="02040503050406030204" pitchFamily="18" charset="0"/>
                                            </a:rPr>
                                            <m:t>𝒀</m:t>
                                          </m:r>
                                        </m:sub>
                                      </m:sSub>
                                      <m:d>
                                        <m:dPr>
                                          <m:ctrlPr>
                                            <a:rPr lang="de-DE" i="1">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𝐶</m:t>
                                              </m:r>
                                            </m:e>
                                            <m: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𝒳</m:t>
                                                  </m:r>
                                                </m:e>
                                                <m:sub>
                                                  <m:r>
                                                    <a:rPr lang="de-DE" i="1">
                                                      <a:latin typeface="Cambria Math" panose="02040503050406030204" pitchFamily="18" charset="0"/>
                                                      <a:ea typeface="Cambria Math" panose="02040503050406030204" pitchFamily="18" charset="0"/>
                                                    </a:rPr>
                                                    <m:t>2</m:t>
                                                  </m:r>
                                                </m:sub>
                                              </m:sSub>
                                            </m:sub>
                                          </m:sSub>
                                        </m:e>
                                      </m:d>
                                    </m:e>
                                  </m:d>
                                </m:e>
                              </m:d>
                            </m:e>
                            <m:e>
                              <m:d>
                                <m:dPr>
                                  <m:ctrlPr>
                                    <a:rPr lang="de-DE" b="0" i="1" smtClean="0">
                                      <a:latin typeface="Cambria Math" panose="02040503050406030204" pitchFamily="18" charset="0"/>
                                      <a:ea typeface="Cambria Math" panose="02040503050406030204" pitchFamily="18" charset="0"/>
                                    </a:rPr>
                                  </m:ctrlPr>
                                </m:dPr>
                                <m:e>
                                  <m:d>
                                    <m:dPr>
                                      <m:ctrlPr>
                                        <a:rPr lang="de-DE" b="0" i="1" smtClean="0">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𝒳</m:t>
                                          </m:r>
                                        </m:e>
                                        <m:sub>
                                          <m:r>
                                            <a:rPr lang="de-DE" i="1">
                                              <a:latin typeface="Cambria Math" panose="02040503050406030204" pitchFamily="18" charset="0"/>
                                              <a:ea typeface="Cambria Math" panose="02040503050406030204" pitchFamily="18" charset="0"/>
                                            </a:rPr>
                                            <m:t>1</m:t>
                                          </m:r>
                                        </m:sub>
                                      </m:sSub>
                                    </m:e>
                                  </m:d>
                                  <m:r>
                                    <a:rPr lang="de-DE" b="0" i="1" smtClean="0">
                                      <a:latin typeface="Cambria Math" panose="02040503050406030204" pitchFamily="18" charset="0"/>
                                      <a:ea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𝑡</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𝒳</m:t>
                                              </m:r>
                                            </m:e>
                                            <m:sub>
                                              <m:r>
                                                <a:rPr lang="de-DE" i="1">
                                                  <a:latin typeface="Cambria Math" panose="02040503050406030204" pitchFamily="18" charset="0"/>
                                                  <a:ea typeface="Cambria Math" panose="02040503050406030204" pitchFamily="18" charset="0"/>
                                                </a:rPr>
                                                <m:t>1</m:t>
                                              </m:r>
                                            </m:sub>
                                          </m:sSub>
                                        </m:sub>
                                      </m:sSub>
                                      <m:r>
                                        <a:rPr lang="de-DE" b="0" i="1" smtClean="0">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 </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𝜋</m:t>
                                          </m:r>
                                        </m:e>
                                        <m:sub>
                                          <m:r>
                                            <a:rPr lang="de-DE" b="1" i="1">
                                              <a:latin typeface="Cambria Math" panose="02040503050406030204" pitchFamily="18" charset="0"/>
                                              <a:ea typeface="Cambria Math" panose="02040503050406030204" pitchFamily="18" charset="0"/>
                                            </a:rPr>
                                            <m:t>𝒀</m:t>
                                          </m:r>
                                        </m:sub>
                                      </m:sSub>
                                      <m:d>
                                        <m:dPr>
                                          <m:ctrlPr>
                                            <a:rPr lang="de-DE" i="1">
                                              <a:latin typeface="Cambria Math" panose="02040503050406030204" pitchFamily="18" charset="0"/>
                                              <a:ea typeface="Cambria Math" panose="02040503050406030204" pitchFamily="18" charset="0"/>
                                            </a:rPr>
                                          </m:ctrlPr>
                                        </m:dPr>
                                        <m:e>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𝑡</m:t>
                                              </m:r>
                                            </m:e>
                                          </m:d>
                                        </m:e>
                                      </m:d>
                                      <m:r>
                                        <a:rPr lang="de-DE" i="1" smtClean="0">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𝜋</m:t>
                                          </m:r>
                                        </m:e>
                                        <m:sub>
                                          <m:r>
                                            <a:rPr lang="de-DE" b="1" i="1">
                                              <a:latin typeface="Cambria Math" panose="02040503050406030204" pitchFamily="18" charset="0"/>
                                              <a:ea typeface="Cambria Math" panose="02040503050406030204" pitchFamily="18" charset="0"/>
                                            </a:rPr>
                                            <m:t>𝒀</m:t>
                                          </m:r>
                                        </m:sub>
                                      </m:sSub>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𝒳</m:t>
                                                  </m:r>
                                                </m:e>
                                                <m:sub>
                                                  <m:r>
                                                    <a:rPr lang="de-DE" i="1">
                                                      <a:latin typeface="Cambria Math" panose="02040503050406030204" pitchFamily="18" charset="0"/>
                                                      <a:ea typeface="Cambria Math" panose="02040503050406030204" pitchFamily="18" charset="0"/>
                                                    </a:rPr>
                                                    <m:t>2</m:t>
                                                  </m:r>
                                                </m:sub>
                                              </m:sSub>
                                            </m:sub>
                                          </m:sSub>
                                        </m:e>
                                      </m:d>
                                    </m:e>
                                  </m:d>
                                </m:e>
                              </m:d>
                            </m:e>
                          </m:eqArr>
                        </m:e>
                      </m:d>
                    </m:oMath>
                  </m:oMathPara>
                </a14:m>
                <a:endParaRPr lang="de-DE" b="0" dirty="0">
                  <a:ea typeface="Cambria Math" panose="02040503050406030204" pitchFamily="18" charset="0"/>
                </a:endParaRPr>
              </a:p>
              <a:p>
                <a:pPr lvl="1"/>
                <a:endParaRPr lang="en-GB" dirty="0">
                  <a:solidFill>
                    <a:schemeClr val="accent1"/>
                  </a:solidFill>
                </a:endParaRPr>
              </a:p>
              <a:p>
                <a:r>
                  <a:rPr lang="en-GB" dirty="0">
                    <a:solidFill>
                      <a:schemeClr val="accent1"/>
                    </a:solidFill>
                  </a:rPr>
                  <a:t>Parfactor partitioning</a:t>
                </a:r>
                <a:br>
                  <a:rPr lang="en-GB" dirty="0"/>
                </a:br>
                <a:r>
                  <a:rPr lang="en-GB" dirty="0"/>
                  <a:t>Given a parfactor </a:t>
                </a:r>
                <a14:m>
                  <m:oMath xmlns:m="http://schemas.openxmlformats.org/officeDocument/2006/math">
                    <m:r>
                      <a:rPr lang="en-GB" i="1" smtClean="0">
                        <a:latin typeface="Cambria Math" panose="02040503050406030204" pitchFamily="18" charset="0"/>
                        <a:ea typeface="Cambria Math" panose="02040503050406030204" pitchFamily="18" charset="0"/>
                      </a:rPr>
                      <m:t>𝑔</m:t>
                    </m:r>
                    <m:r>
                      <a:rPr lang="en-GB"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𝜙</m:t>
                    </m:r>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𝒜</m:t>
                            </m:r>
                          </m:e>
                        </m:d>
                      </m:e>
                      <m:sub>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𝐶</m:t>
                        </m:r>
                      </m:sub>
                    </m:sSub>
                  </m:oMath>
                </a14:m>
                <a:r>
                  <a:rPr lang="en-GB" dirty="0"/>
                  <a:t> and a partition </a:t>
                </a:r>
                <a14:m>
                  <m:oMath xmlns:m="http://schemas.openxmlformats.org/officeDocument/2006/math">
                    <m:r>
                      <a:rPr lang="de-DE" i="1">
                        <a:latin typeface="Cambria Math" panose="02040503050406030204" pitchFamily="18" charset="0"/>
                        <a:ea typeface="Cambria Math" panose="02040503050406030204" pitchFamily="18" charset="0"/>
                      </a:rPr>
                      <m:t>ℂ</m:t>
                    </m:r>
                    <m:r>
                      <a:rPr lang="de-DE" b="0" i="1" smtClean="0">
                        <a:latin typeface="Cambria Math" panose="02040503050406030204" pitchFamily="18" charset="0"/>
                        <a:ea typeface="Cambria Math" panose="02040503050406030204" pitchFamily="18" charset="0"/>
                      </a:rPr>
                      <m:t>=</m:t>
                    </m:r>
                    <m:sSubSup>
                      <m:sSubSupPr>
                        <m:ctrlPr>
                          <a:rPr lang="de-DE" b="0" i="1" smtClean="0">
                            <a:latin typeface="Cambria Math" panose="02040503050406030204" pitchFamily="18" charset="0"/>
                            <a:ea typeface="Cambria Math" panose="02040503050406030204" pitchFamily="18" charset="0"/>
                          </a:rPr>
                        </m:ctrlPr>
                      </m:sSubSupPr>
                      <m:e>
                        <m:d>
                          <m:dPr>
                            <m:begChr m:val="{"/>
                            <m:endChr m:val="}"/>
                            <m:ctrlPr>
                              <a:rPr lang="de-DE"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𝐶</m:t>
                                </m:r>
                              </m:e>
                              <m:sub>
                                <m:r>
                                  <a:rPr lang="de-DE" b="0" i="1" smtClean="0">
                                    <a:latin typeface="Cambria Math" panose="02040503050406030204" pitchFamily="18" charset="0"/>
                                    <a:ea typeface="Cambria Math" panose="02040503050406030204" pitchFamily="18" charset="0"/>
                                  </a:rPr>
                                  <m:t>𝑖</m:t>
                                </m:r>
                              </m:sub>
                            </m:sSub>
                          </m:e>
                        </m:d>
                      </m:e>
                      <m:sub>
                        <m:r>
                          <a:rPr lang="de-DE" b="0" i="1" smtClean="0">
                            <a:latin typeface="Cambria Math" panose="02040503050406030204" pitchFamily="18" charset="0"/>
                            <a:ea typeface="Cambria Math" panose="02040503050406030204" pitchFamily="18" charset="0"/>
                          </a:rPr>
                          <m:t>𝑖</m:t>
                        </m:r>
                        <m:r>
                          <a:rPr lang="de-DE" b="0" i="1" smtClean="0">
                            <a:latin typeface="Cambria Math" panose="02040503050406030204" pitchFamily="18" charset="0"/>
                            <a:ea typeface="Cambria Math" panose="02040503050406030204" pitchFamily="18" charset="0"/>
                          </a:rPr>
                          <m:t>=1</m:t>
                        </m:r>
                      </m:sub>
                      <m:sup>
                        <m:r>
                          <a:rPr lang="de-DE" b="0" i="1" smtClean="0">
                            <a:latin typeface="Cambria Math" panose="02040503050406030204" pitchFamily="18" charset="0"/>
                            <a:ea typeface="Cambria Math" panose="02040503050406030204" pitchFamily="18" charset="0"/>
                          </a:rPr>
                          <m:t>𝑛</m:t>
                        </m:r>
                      </m:sup>
                    </m:sSubSup>
                  </m:oMath>
                </a14:m>
                <a:r>
                  <a:rPr lang="en-GB" dirty="0"/>
                  <a:t> of </a:t>
                </a:r>
                <a14:m>
                  <m:oMath xmlns:m="http://schemas.openxmlformats.org/officeDocument/2006/math">
                    <m:r>
                      <a:rPr lang="en-GB" i="1">
                        <a:latin typeface="Cambria Math" panose="02040503050406030204" pitchFamily="18" charset="0"/>
                        <a:ea typeface="Cambria Math" panose="02040503050406030204" pitchFamily="18" charset="0"/>
                      </a:rPr>
                      <m:t>𝐶</m:t>
                    </m:r>
                  </m:oMath>
                </a14:m>
                <a:r>
                  <a:rPr lang="en-GB" dirty="0"/>
                  <a:t>, </a:t>
                </a:r>
                <a:endParaRPr lang="de-DE" b="0" i="0" dirty="0">
                  <a:latin typeface="Cambria Math" panose="02040503050406030204" pitchFamily="18" charset="0"/>
                </a:endParaRPr>
              </a:p>
              <a:p>
                <a:pPr marL="0" indent="0">
                  <a:buNone/>
                </a:pPr>
                <a14:m>
                  <m:oMathPara xmlns:m="http://schemas.openxmlformats.org/officeDocument/2006/math">
                    <m:oMathParaPr>
                      <m:jc m:val="centerGroup"/>
                    </m:oMathParaPr>
                    <m:oMath xmlns:m="http://schemas.openxmlformats.org/officeDocument/2006/math">
                      <m:r>
                        <m:rPr>
                          <m:nor/>
                        </m:rPr>
                        <a:rPr lang="de-DE" b="0" i="0" smtClean="0">
                          <a:latin typeface="Cambria Math" panose="02040503050406030204" pitchFamily="18" charset="0"/>
                        </a:rPr>
                        <m:t>partition</m:t>
                      </m:r>
                      <m:d>
                        <m:dPr>
                          <m:ctrlPr>
                            <a:rPr lang="de-DE" b="0" i="1" smtClean="0">
                              <a:latin typeface="Cambria Math" panose="02040503050406030204" pitchFamily="18" charset="0"/>
                            </a:rPr>
                          </m:ctrlPr>
                        </m:dPr>
                        <m:e>
                          <m:r>
                            <a:rPr lang="de-DE" b="0" i="1" smtClean="0">
                              <a:latin typeface="Cambria Math" panose="02040503050406030204" pitchFamily="18" charset="0"/>
                            </a:rPr>
                            <m:t>𝑔</m:t>
                          </m:r>
                          <m:r>
                            <a:rPr lang="de-DE" b="0" i="1" smtClean="0">
                              <a:latin typeface="Cambria Math" panose="02040503050406030204" pitchFamily="18" charset="0"/>
                            </a:rPr>
                            <m:t>,</m:t>
                          </m:r>
                          <m:r>
                            <a:rPr lang="de-DE" i="1">
                              <a:latin typeface="Cambria Math" panose="02040503050406030204" pitchFamily="18" charset="0"/>
                              <a:ea typeface="Cambria Math" panose="02040503050406030204" pitchFamily="18" charset="0"/>
                            </a:rPr>
                            <m:t>ℂ</m:t>
                          </m:r>
                        </m:e>
                      </m:d>
                      <m:r>
                        <a:rPr lang="de-DE" b="0" i="1" smtClean="0">
                          <a:latin typeface="Cambria Math" panose="02040503050406030204" pitchFamily="18" charset="0"/>
                        </a:rPr>
                        <m:t>=</m:t>
                      </m:r>
                      <m:sSubSup>
                        <m:sSubSupPr>
                          <m:ctrlPr>
                            <a:rPr lang="de-DE" b="0" i="1" smtClean="0">
                              <a:latin typeface="Cambria Math" panose="02040503050406030204" pitchFamily="18" charset="0"/>
                            </a:rPr>
                          </m:ctrlPr>
                        </m:sSubSupPr>
                        <m:e>
                          <m:d>
                            <m:dPr>
                              <m:begChr m:val="{"/>
                              <m:endChr m:val="}"/>
                              <m:ctrlPr>
                                <a:rPr lang="de-DE" b="0" i="1" smtClean="0">
                                  <a:latin typeface="Cambria Math" panose="02040503050406030204" pitchFamily="18" charset="0"/>
                                </a:rPr>
                              </m:ctrlPr>
                            </m:dPr>
                            <m:e>
                              <m:r>
                                <a:rPr lang="en-GB" i="1">
                                  <a:latin typeface="Cambria Math" panose="02040503050406030204" pitchFamily="18" charset="0"/>
                                  <a:ea typeface="Cambria Math" panose="02040503050406030204" pitchFamily="18" charset="0"/>
                                </a:rPr>
                                <m:t>𝜙</m:t>
                              </m:r>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𝒜</m:t>
                                      </m:r>
                                    </m:e>
                                  </m:d>
                                </m:e>
                                <m:sub>
                                  <m:r>
                                    <a:rPr lang="en-GB" i="1">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de-DE" b="0" i="1" smtClean="0">
                                          <a:latin typeface="Cambria Math" panose="02040503050406030204" pitchFamily="18" charset="0"/>
                                          <a:ea typeface="Cambria Math" panose="02040503050406030204" pitchFamily="18" charset="0"/>
                                        </a:rPr>
                                        <m:t>𝑖</m:t>
                                      </m:r>
                                    </m:sub>
                                  </m:sSub>
                                </m:sub>
                              </m:sSub>
                            </m:e>
                          </m:d>
                        </m:e>
                        <m:sub>
                          <m:r>
                            <a:rPr lang="de-DE" b="0" i="1" smtClean="0">
                              <a:latin typeface="Cambria Math" panose="02040503050406030204" pitchFamily="18" charset="0"/>
                            </a:rPr>
                            <m:t>𝑖</m:t>
                          </m:r>
                          <m:r>
                            <a:rPr lang="de-DE" b="0" i="1" smtClean="0">
                              <a:latin typeface="Cambria Math" panose="02040503050406030204" pitchFamily="18" charset="0"/>
                            </a:rPr>
                            <m:t>=1</m:t>
                          </m:r>
                        </m:sub>
                        <m:sup>
                          <m:r>
                            <a:rPr lang="de-DE" b="0" i="1" smtClean="0">
                              <a:latin typeface="Cambria Math" panose="02040503050406030204" pitchFamily="18" charset="0"/>
                            </a:rPr>
                            <m:t>𝑛</m:t>
                          </m:r>
                        </m:sup>
                      </m:sSubSup>
                    </m:oMath>
                  </m:oMathPara>
                </a14:m>
                <a:endParaRPr lang="en-GB" dirty="0"/>
              </a:p>
            </p:txBody>
          </p:sp>
        </mc:Choice>
        <mc:Fallback xmlns="">
          <p:sp>
            <p:nvSpPr>
              <p:cNvPr id="3" name="Content Placeholder 2">
                <a:extLst>
                  <a:ext uri="{FF2B5EF4-FFF2-40B4-BE49-F238E27FC236}">
                    <a16:creationId xmlns:a16="http://schemas.microsoft.com/office/drawing/2014/main" id="{02B4139B-300D-D144-9E1C-5302347DFBD4}"/>
                  </a:ext>
                </a:extLst>
              </p:cNvPr>
              <p:cNvSpPr>
                <a:spLocks noGrp="1" noRot="1" noChangeAspect="1" noMove="1" noResize="1" noEditPoints="1" noAdjustHandles="1" noChangeArrowheads="1" noChangeShapeType="1" noTextEdit="1"/>
              </p:cNvSpPr>
              <p:nvPr>
                <p:ph idx="1"/>
              </p:nvPr>
            </p:nvSpPr>
            <p:spPr>
              <a:xfrm>
                <a:off x="359625" y="1665066"/>
                <a:ext cx="11472051" cy="4240848"/>
              </a:xfrm>
              <a:blipFill>
                <a:blip r:embed="rId2"/>
                <a:stretch>
                  <a:fillRect l="-1436" t="-2090" r="-994"/>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E67483E5-34EC-754B-B8DB-E3280B270C3B}"/>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DBA89F22-FCAA-9A49-B2D1-6FC5C6883F3F}"/>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EC075CF6-CF80-8D4C-8438-AF9F012C4CB8}"/>
              </a:ext>
            </a:extLst>
          </p:cNvPr>
          <p:cNvSpPr>
            <a:spLocks noGrp="1"/>
          </p:cNvSpPr>
          <p:nvPr>
            <p:ph type="sldNum" sz="quarter" idx="4"/>
          </p:nvPr>
        </p:nvSpPr>
        <p:spPr/>
        <p:txBody>
          <a:bodyPr/>
          <a:lstStyle/>
          <a:p>
            <a:fld id="{67C9959E-8E6B-B04C-9955-EA096F41CA7A}" type="slidenum">
              <a:rPr lang="en-GB" smtClean="0"/>
              <a:t>130</a:t>
            </a:fld>
            <a:endParaRPr lang="en-GB"/>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AC7A0D7D-A4A6-D240-9C72-8E55872458EE}"/>
                  </a:ext>
                </a:extLst>
              </p:cNvPr>
              <p:cNvSpPr txBox="1"/>
              <p:nvPr/>
            </p:nvSpPr>
            <p:spPr>
              <a:xfrm>
                <a:off x="9462268" y="3127512"/>
                <a:ext cx="2009781" cy="369332"/>
              </a:xfrm>
              <a:prstGeom prst="rect">
                <a:avLst/>
              </a:prstGeom>
              <a:noFill/>
            </p:spPr>
            <p:txBody>
              <a:bodyPr wrap="none" rtlCol="0">
                <a:spAutoFit/>
              </a:bodyPr>
              <a:lstStyle/>
              <a:p>
                <a:r>
                  <a:rPr lang="en-GB" dirty="0"/>
                  <a:t>Part shared with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2</m:t>
                        </m:r>
                      </m:sub>
                    </m:sSub>
                  </m:oMath>
                </a14:m>
                <a:endParaRPr lang="en-GB" dirty="0"/>
              </a:p>
            </p:txBody>
          </p:sp>
        </mc:Choice>
        <mc:Fallback xmlns="">
          <p:sp>
            <p:nvSpPr>
              <p:cNvPr id="7" name="TextBox 6">
                <a:extLst>
                  <a:ext uri="{FF2B5EF4-FFF2-40B4-BE49-F238E27FC236}">
                    <a16:creationId xmlns:a16="http://schemas.microsoft.com/office/drawing/2014/main" id="{AC7A0D7D-A4A6-D240-9C72-8E55872458EE}"/>
                  </a:ext>
                </a:extLst>
              </p:cNvPr>
              <p:cNvSpPr txBox="1">
                <a:spLocks noRot="1" noChangeAspect="1" noMove="1" noResize="1" noEditPoints="1" noAdjustHandles="1" noChangeArrowheads="1" noChangeShapeType="1" noTextEdit="1"/>
              </p:cNvSpPr>
              <p:nvPr/>
            </p:nvSpPr>
            <p:spPr>
              <a:xfrm>
                <a:off x="9462268" y="3127512"/>
                <a:ext cx="2009781" cy="369332"/>
              </a:xfrm>
              <a:prstGeom prst="rect">
                <a:avLst/>
              </a:prstGeom>
              <a:blipFill>
                <a:blip r:embed="rId3"/>
                <a:stretch>
                  <a:fillRect l="-1887" t="-3333" b="-26667"/>
                </a:stretch>
              </a:blipFill>
            </p:spPr>
            <p:txBody>
              <a:bodyPr/>
              <a:lstStyle/>
              <a:p>
                <a:r>
                  <a:rPr lang="en-GB">
                    <a:noFill/>
                  </a:rPr>
                  <a:t> </a:t>
                </a:r>
              </a:p>
            </p:txBody>
          </p:sp>
        </mc:Fallback>
      </mc:AlternateContent>
      <p:sp>
        <p:nvSpPr>
          <p:cNvPr id="8" name="TextBox 7">
            <a:extLst>
              <a:ext uri="{FF2B5EF4-FFF2-40B4-BE49-F238E27FC236}">
                <a16:creationId xmlns:a16="http://schemas.microsoft.com/office/drawing/2014/main" id="{54E4DA56-AA8D-EB40-810E-78F44247593A}"/>
              </a:ext>
            </a:extLst>
          </p:cNvPr>
          <p:cNvSpPr txBox="1"/>
          <p:nvPr/>
        </p:nvSpPr>
        <p:spPr>
          <a:xfrm>
            <a:off x="9469370" y="3681712"/>
            <a:ext cx="1616918" cy="369332"/>
          </a:xfrm>
          <a:prstGeom prst="rect">
            <a:avLst/>
          </a:prstGeom>
          <a:noFill/>
        </p:spPr>
        <p:txBody>
          <a:bodyPr wrap="none" rtlCol="0">
            <a:spAutoFit/>
          </a:bodyPr>
          <a:lstStyle/>
          <a:p>
            <a:r>
              <a:rPr lang="en-GB" dirty="0"/>
              <a:t>Remaining part</a:t>
            </a:r>
          </a:p>
        </p:txBody>
      </p:sp>
    </p:spTree>
    <p:extLst>
      <p:ext uri="{BB962C8B-B14F-4D97-AF65-F5344CB8AC3E}">
        <p14:creationId xmlns:p14="http://schemas.microsoft.com/office/powerpoint/2010/main" val="316843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E174CF-967C-B343-9CB4-EB24FA37E525}"/>
              </a:ext>
            </a:extLst>
          </p:cNvPr>
          <p:cNvSpPr>
            <a:spLocks noGrp="1"/>
          </p:cNvSpPr>
          <p:nvPr>
            <p:ph type="title"/>
          </p:nvPr>
        </p:nvSpPr>
        <p:spPr/>
        <p:txBody>
          <a:bodyPr/>
          <a:lstStyle/>
          <a:p>
            <a:r>
              <a:rPr lang="en-GB" dirty="0"/>
              <a:t>Splitting on Overlap: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3996BEF7-6DD6-6246-BFBE-39A93279D8F6}"/>
                  </a:ext>
                </a:extLst>
              </p:cNvPr>
              <p:cNvSpPr>
                <a:spLocks noGrp="1"/>
              </p:cNvSpPr>
              <p:nvPr>
                <p:ph idx="1"/>
              </p:nvPr>
            </p:nvSpPr>
            <p:spPr/>
            <p:txBody>
              <a:bodyPr>
                <a:normAutofit/>
              </a:bodyPr>
              <a:lstStyle/>
              <a:p>
                <a:r>
                  <a:rPr lang="en-GB" dirty="0"/>
                  <a:t>Consider </a:t>
                </a:r>
                <a14:m>
                  <m:oMath xmlns:m="http://schemas.openxmlformats.org/officeDocument/2006/math">
                    <m:r>
                      <a:rPr lang="en-GB" i="1">
                        <a:latin typeface="Cambria Math" panose="02040503050406030204" pitchFamily="18" charset="0"/>
                        <a:ea typeface="Cambria Math" panose="02040503050406030204" pitchFamily="18" charset="0"/>
                      </a:rPr>
                      <m:t>𝜙</m:t>
                    </m:r>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𝑅</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𝑇</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𝑌</m:t>
                                </m:r>
                              </m:e>
                            </m:d>
                          </m:e>
                        </m:d>
                      </m:e>
                      <m:sub>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𝐶</m:t>
                            </m:r>
                          </m:e>
                          <m:sub>
                            <m:r>
                              <a:rPr lang="en-GB" b="0" i="1" smtClean="0">
                                <a:latin typeface="Cambria Math" panose="02040503050406030204" pitchFamily="18" charset="0"/>
                                <a:ea typeface="Cambria Math" panose="02040503050406030204" pitchFamily="18" charset="0"/>
                              </a:rPr>
                              <m:t>1</m:t>
                            </m:r>
                          </m:sub>
                        </m:sSub>
                      </m:sub>
                    </m:sSub>
                  </m:oMath>
                </a14:m>
                <a:endParaRPr lang="en-GB" dirty="0"/>
              </a:p>
              <a:p>
                <a:pPr lvl="1"/>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 </m:t>
                    </m:r>
                    <m:d>
                      <m:dPr>
                        <m:ctrlPr>
                          <a:rPr lang="en-GB" i="1">
                            <a:latin typeface="Cambria Math" panose="02040503050406030204" pitchFamily="18" charset="0"/>
                            <a:ea typeface="Cambria Math" panose="02040503050406030204" pitchFamily="18" charset="0"/>
                          </a:rPr>
                        </m:ctrlPr>
                      </m:dPr>
                      <m:e>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𝑌</m:t>
                            </m:r>
                          </m:e>
                        </m:d>
                        <m:r>
                          <a:rPr lang="en-GB" i="1">
                            <a:latin typeface="Cambria Math" panose="02040503050406030204" pitchFamily="18" charset="0"/>
                            <a:ea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2</m:t>
                                </m:r>
                              </m:sub>
                            </m:s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3</m:t>
                                </m:r>
                              </m:sub>
                            </m:s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4</m:t>
                                </m:r>
                              </m:sub>
                            </m:s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5</m:t>
                                </m:r>
                              </m:sub>
                            </m:sSub>
                          </m:e>
                        </m:d>
                        <m:r>
                          <a:rPr lang="en-GB" i="1">
                            <a:latin typeface="Cambria Math" panose="02040503050406030204" pitchFamily="18" charset="0"/>
                            <a:ea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𝑦</m:t>
                                </m:r>
                              </m:e>
                              <m:sub>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𝑦</m:t>
                                </m:r>
                              </m:e>
                              <m:sub>
                                <m:r>
                                  <a:rPr lang="en-GB" i="1">
                                    <a:latin typeface="Cambria Math" panose="02040503050406030204" pitchFamily="18" charset="0"/>
                                    <a:ea typeface="Cambria Math" panose="02040503050406030204" pitchFamily="18" charset="0"/>
                                  </a:rPr>
                                  <m:t>2</m:t>
                                </m:r>
                              </m:sub>
                            </m:sSub>
                          </m:e>
                        </m:d>
                      </m:e>
                    </m:d>
                  </m:oMath>
                </a14:m>
                <a:endParaRPr lang="en-GB" dirty="0">
                  <a:ea typeface="Cambria Math" panose="02040503050406030204" pitchFamily="18" charset="0"/>
                </a:endParaRPr>
              </a:p>
              <a:p>
                <a:pPr lvl="1"/>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2</m:t>
                        </m:r>
                      </m:sub>
                    </m:sSub>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r>
                          <a:rPr lang="en-GB" i="1">
                            <a:latin typeface="Cambria Math" panose="02040503050406030204" pitchFamily="18" charset="0"/>
                            <a:ea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2</m:t>
                                </m:r>
                              </m:sub>
                            </m:s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𝑥</m:t>
                                </m:r>
                              </m:e>
                              <m:sub>
                                <m:r>
                                  <a:rPr lang="en-GB" i="1">
                                    <a:latin typeface="Cambria Math" panose="02040503050406030204" pitchFamily="18" charset="0"/>
                                    <a:ea typeface="Cambria Math" panose="02040503050406030204" pitchFamily="18" charset="0"/>
                                  </a:rPr>
                                  <m:t>3</m:t>
                                </m:r>
                              </m:sub>
                            </m:sSub>
                          </m:e>
                        </m:d>
                      </m:e>
                    </m:d>
                  </m:oMath>
                </a14:m>
                <a:endParaRPr lang="en-GB" dirty="0"/>
              </a:p>
              <a:p>
                <a:r>
                  <a:rPr lang="en-GB" dirty="0"/>
                  <a:t>Splitting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1</m:t>
                        </m:r>
                      </m:sub>
                    </m:sSub>
                  </m:oMath>
                </a14:m>
                <a:r>
                  <a:rPr lang="en-GB" dirty="0"/>
                  <a:t> on its </a:t>
                </a:r>
                <a14:m>
                  <m:oMath xmlns:m="http://schemas.openxmlformats.org/officeDocument/2006/math">
                    <m:r>
                      <a:rPr lang="en-GB" b="1" i="1">
                        <a:latin typeface="Cambria Math" panose="02040503050406030204" pitchFamily="18" charset="0"/>
                      </a:rPr>
                      <m:t>𝒀</m:t>
                    </m:r>
                    <m:r>
                      <a:rPr lang="en-GB" b="0" i="1" smtClean="0">
                        <a:latin typeface="Cambria Math" panose="02040503050406030204" pitchFamily="18" charset="0"/>
                      </a:rPr>
                      <m:t>=</m:t>
                    </m:r>
                    <m:d>
                      <m:dPr>
                        <m:begChr m:val="{"/>
                        <m:endChr m:val="}"/>
                        <m:ctrlPr>
                          <a:rPr lang="en-GB" i="1" smtClean="0">
                            <a:latin typeface="Cambria Math" panose="02040503050406030204" pitchFamily="18" charset="0"/>
                          </a:rPr>
                        </m:ctrlPr>
                      </m:dPr>
                      <m:e>
                        <m:r>
                          <a:rPr lang="en-GB" b="0" i="1" smtClean="0">
                            <a:latin typeface="Cambria Math" panose="02040503050406030204" pitchFamily="18" charset="0"/>
                          </a:rPr>
                          <m:t>𝑋</m:t>
                        </m:r>
                      </m:e>
                    </m:d>
                  </m:oMath>
                </a14:m>
                <a:r>
                  <a:rPr lang="en-GB" dirty="0"/>
                  <a:t>-overlap with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2</m:t>
                        </m:r>
                      </m:sub>
                    </m:sSub>
                  </m:oMath>
                </a14:m>
                <a:endParaRPr lang="en-GB" i="1" dirty="0">
                  <a:latin typeface="Cambria Math" panose="02040503050406030204" pitchFamily="18" charset="0"/>
                  <a:ea typeface="Cambria Math" panose="02040503050406030204" pitchFamily="18" charset="0"/>
                </a:endParaRPr>
              </a:p>
              <a:p>
                <a:endParaRPr lang="en-GB" dirty="0">
                  <a:ea typeface="Cambria Math" panose="02040503050406030204" pitchFamily="18" charset="0"/>
                </a:endParaRPr>
              </a:p>
              <a:p>
                <a:endParaRPr lang="en-GB" dirty="0">
                  <a:ea typeface="Cambria Math" panose="02040503050406030204" pitchFamily="18" charset="0"/>
                </a:endParaRPr>
              </a:p>
              <a:p>
                <a:endParaRPr lang="en-GB" dirty="0">
                  <a:ea typeface="Cambria Math" panose="02040503050406030204" pitchFamily="18" charset="0"/>
                </a:endParaRPr>
              </a:p>
              <a:p>
                <a:pPr lvl="1"/>
                <a:endParaRPr lang="en-GB" dirty="0">
                  <a:ea typeface="Cambria Math" panose="02040503050406030204" pitchFamily="18" charset="0"/>
                </a:endParaRPr>
              </a:p>
              <a:p>
                <a:r>
                  <a:rPr lang="en-GB" dirty="0">
                    <a:ea typeface="Cambria Math" panose="02040503050406030204" pitchFamily="18" charset="0"/>
                  </a:rPr>
                  <a:t>Partitioning</a:t>
                </a:r>
              </a:p>
              <a:p>
                <a:pPr marL="457200" lvl="1" indent="0">
                  <a:buNone/>
                </a:pPr>
                <a:endParaRPr lang="en-GB" dirty="0"/>
              </a:p>
            </p:txBody>
          </p:sp>
        </mc:Choice>
        <mc:Fallback xmlns="">
          <p:sp>
            <p:nvSpPr>
              <p:cNvPr id="3" name="Content Placeholder 2">
                <a:extLst>
                  <a:ext uri="{FF2B5EF4-FFF2-40B4-BE49-F238E27FC236}">
                    <a16:creationId xmlns:a16="http://schemas.microsoft.com/office/drawing/2014/main" id="{3996BEF7-6DD6-6246-BFBE-39A93279D8F6}"/>
                  </a:ext>
                </a:extLst>
              </p:cNvPr>
              <p:cNvSpPr>
                <a:spLocks noGrp="1" noRot="1" noChangeAspect="1" noMove="1" noResize="1" noEditPoints="1" noAdjustHandles="1" noChangeArrowheads="1" noChangeShapeType="1" noTextEdit="1"/>
              </p:cNvSpPr>
              <p:nvPr>
                <p:ph idx="1"/>
              </p:nvPr>
            </p:nvSpPr>
            <p:spPr>
              <a:blipFill>
                <a:blip r:embed="rId3"/>
                <a:stretch>
                  <a:fillRect l="-1436" t="-2090"/>
                </a:stretch>
              </a:blipFill>
            </p:spPr>
            <p:txBody>
              <a:bodyPr/>
              <a:lstStyle/>
              <a:p>
                <a:r>
                  <a:rPr lang="en-GB">
                    <a:noFill/>
                  </a:rPr>
                  <a:t> </a:t>
                </a:r>
              </a:p>
            </p:txBody>
          </p:sp>
        </mc:Fallback>
      </mc:AlternateContent>
      <p:sp>
        <p:nvSpPr>
          <p:cNvPr id="8" name="Date Placeholder 7">
            <a:extLst>
              <a:ext uri="{FF2B5EF4-FFF2-40B4-BE49-F238E27FC236}">
                <a16:creationId xmlns:a16="http://schemas.microsoft.com/office/drawing/2014/main" id="{BB013B45-C4EB-0640-A67E-B78DDA1A418A}"/>
              </a:ext>
            </a:extLst>
          </p:cNvPr>
          <p:cNvSpPr>
            <a:spLocks noGrp="1"/>
          </p:cNvSpPr>
          <p:nvPr>
            <p:ph type="dt" sz="half" idx="2"/>
          </p:nvPr>
        </p:nvSpPr>
        <p:spPr/>
        <p:txBody>
          <a:bodyPr/>
          <a:lstStyle/>
          <a:p>
            <a:r>
              <a:rPr lang="de-DE"/>
              <a:t>Exact: Lifting</a:t>
            </a:r>
            <a:endParaRPr lang="en-US" dirty="0"/>
          </a:p>
        </p:txBody>
      </p:sp>
      <p:sp>
        <p:nvSpPr>
          <p:cNvPr id="9" name="Footer Placeholder 8">
            <a:extLst>
              <a:ext uri="{FF2B5EF4-FFF2-40B4-BE49-F238E27FC236}">
                <a16:creationId xmlns:a16="http://schemas.microsoft.com/office/drawing/2014/main" id="{8CB6C73F-7BF6-804D-ABC0-9AC6B4EA2B59}"/>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FC0A34FA-0BA8-E64C-A761-A1E090319704}"/>
              </a:ext>
            </a:extLst>
          </p:cNvPr>
          <p:cNvSpPr>
            <a:spLocks noGrp="1"/>
          </p:cNvSpPr>
          <p:nvPr>
            <p:ph type="sldNum" sz="quarter" idx="4"/>
          </p:nvPr>
        </p:nvSpPr>
        <p:spPr/>
        <p:txBody>
          <a:bodyPr/>
          <a:lstStyle/>
          <a:p>
            <a:fld id="{67C9959E-8E6B-B04C-9955-EA096F41CA7A}" type="slidenum">
              <a:rPr lang="en-GB" smtClean="0"/>
              <a:t>131</a:t>
            </a:fld>
            <a:endParaRPr lang="en-GB"/>
          </a:p>
        </p:txBody>
      </p:sp>
      <mc:AlternateContent xmlns:mc="http://schemas.openxmlformats.org/markup-compatibility/2006" xmlns:a14="http://schemas.microsoft.com/office/drawing/2010/main">
        <mc:Choice Requires="a14">
          <p:sp>
            <p:nvSpPr>
              <p:cNvPr id="5" name="Rectangle 4">
                <a:extLst>
                  <a:ext uri="{FF2B5EF4-FFF2-40B4-BE49-F238E27FC236}">
                    <a16:creationId xmlns:a16="http://schemas.microsoft.com/office/drawing/2014/main" id="{84FC843E-1AEF-F849-91F6-68357204D924}"/>
                  </a:ext>
                </a:extLst>
              </p:cNvPr>
              <p:cNvSpPr/>
              <p:nvPr/>
            </p:nvSpPr>
            <p:spPr>
              <a:xfrm>
                <a:off x="7257138" y="3657233"/>
                <a:ext cx="3855286" cy="831318"/>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eqArr>
                            <m:eqArrPr>
                              <m:ctrlPr>
                                <a:rPr lang="de-DE" sz="2000" i="1">
                                  <a:latin typeface="Cambria Math" panose="02040503050406030204" pitchFamily="18" charset="0"/>
                                  <a:ea typeface="Cambria Math" panose="02040503050406030204" pitchFamily="18" charset="0"/>
                                </a:rPr>
                              </m:ctrlPr>
                            </m:eqArrPr>
                            <m:e>
                              <m:d>
                                <m:dPr>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𝑋</m:t>
                                      </m:r>
                                      <m: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𝑌</m:t>
                                      </m:r>
                                    </m:e>
                                  </m:d>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1</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2</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3</m:t>
                                          </m:r>
                                        </m:sub>
                                      </m:sSub>
                                    </m:e>
                                  </m:d>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𝑦</m:t>
                                          </m:r>
                                        </m:e>
                                        <m:sub>
                                          <m:r>
                                            <a:rPr lang="de-DE" sz="2000" i="1">
                                              <a:latin typeface="Cambria Math" panose="02040503050406030204" pitchFamily="18" charset="0"/>
                                              <a:ea typeface="Cambria Math" panose="02040503050406030204" pitchFamily="18" charset="0"/>
                                            </a:rPr>
                                            <m:t>1</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𝑦</m:t>
                                          </m:r>
                                        </m:e>
                                        <m:sub>
                                          <m:r>
                                            <a:rPr lang="de-DE" sz="2000" i="1">
                                              <a:latin typeface="Cambria Math" panose="02040503050406030204" pitchFamily="18" charset="0"/>
                                              <a:ea typeface="Cambria Math" panose="02040503050406030204" pitchFamily="18" charset="0"/>
                                            </a:rPr>
                                            <m:t>2</m:t>
                                          </m:r>
                                        </m:sub>
                                      </m:sSub>
                                    </m:e>
                                  </m:d>
                                </m:e>
                              </m:d>
                            </m:e>
                            <m:e>
                              <m:d>
                                <m:dPr>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𝑋</m:t>
                                      </m:r>
                                      <m: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𝑌</m:t>
                                      </m:r>
                                    </m:e>
                                  </m:d>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4</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5</m:t>
                                          </m:r>
                                        </m:sub>
                                      </m:sSub>
                                      <m:r>
                                        <a:rPr lang="de-DE" sz="2000" i="1">
                                          <a:latin typeface="Cambria Math" panose="02040503050406030204" pitchFamily="18" charset="0"/>
                                          <a:ea typeface="Cambria Math" panose="02040503050406030204" pitchFamily="18" charset="0"/>
                                        </a:rPr>
                                        <m:t> </m:t>
                                      </m:r>
                                    </m:e>
                                  </m:d>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𝑦</m:t>
                                          </m:r>
                                        </m:e>
                                        <m:sub>
                                          <m:r>
                                            <a:rPr lang="de-DE" sz="2000" i="1">
                                              <a:latin typeface="Cambria Math" panose="02040503050406030204" pitchFamily="18" charset="0"/>
                                              <a:ea typeface="Cambria Math" panose="02040503050406030204" pitchFamily="18" charset="0"/>
                                            </a:rPr>
                                            <m:t>1</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𝑦</m:t>
                                          </m:r>
                                        </m:e>
                                        <m:sub>
                                          <m:r>
                                            <a:rPr lang="de-DE" sz="2000" i="1">
                                              <a:latin typeface="Cambria Math" panose="02040503050406030204" pitchFamily="18" charset="0"/>
                                              <a:ea typeface="Cambria Math" panose="02040503050406030204" pitchFamily="18" charset="0"/>
                                            </a:rPr>
                                            <m:t>2</m:t>
                                          </m:r>
                                        </m:sub>
                                      </m:sSub>
                                    </m:e>
                                  </m:d>
                                </m:e>
                              </m:d>
                            </m:e>
                          </m:eqArr>
                        </m:e>
                      </m:d>
                    </m:oMath>
                  </m:oMathPara>
                </a14:m>
                <a:endParaRPr lang="en-GB" sz="2000" dirty="0"/>
              </a:p>
            </p:txBody>
          </p:sp>
        </mc:Choice>
        <mc:Fallback xmlns="">
          <p:sp>
            <p:nvSpPr>
              <p:cNvPr id="5" name="Rectangle 4">
                <a:extLst>
                  <a:ext uri="{FF2B5EF4-FFF2-40B4-BE49-F238E27FC236}">
                    <a16:creationId xmlns:a16="http://schemas.microsoft.com/office/drawing/2014/main" id="{84FC843E-1AEF-F849-91F6-68357204D924}"/>
                  </a:ext>
                </a:extLst>
              </p:cNvPr>
              <p:cNvSpPr>
                <a:spLocks noRot="1" noChangeAspect="1" noMove="1" noResize="1" noEditPoints="1" noAdjustHandles="1" noChangeArrowheads="1" noChangeShapeType="1" noTextEdit="1"/>
              </p:cNvSpPr>
              <p:nvPr/>
            </p:nvSpPr>
            <p:spPr>
              <a:xfrm>
                <a:off x="7257138" y="3657233"/>
                <a:ext cx="3855286" cy="831318"/>
              </a:xfrm>
              <a:prstGeom prst="rect">
                <a:avLst/>
              </a:prstGeom>
              <a:blipFill>
                <a:blip r:embed="rId4"/>
                <a:stretch>
                  <a:fillRect b="-6154"/>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Rectangle 5">
                <a:extLst>
                  <a:ext uri="{FF2B5EF4-FFF2-40B4-BE49-F238E27FC236}">
                    <a16:creationId xmlns:a16="http://schemas.microsoft.com/office/drawing/2014/main" id="{47061D39-AB7C-F049-897B-24220ED06F00}"/>
                  </a:ext>
                </a:extLst>
              </p:cNvPr>
              <p:cNvSpPr/>
              <p:nvPr/>
            </p:nvSpPr>
            <p:spPr>
              <a:xfrm>
                <a:off x="712356" y="3456890"/>
                <a:ext cx="7058026" cy="1232004"/>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𝐶</m:t>
                          </m:r>
                        </m:e>
                        <m:sub>
                          <m:r>
                            <a:rPr lang="de-DE" sz="2000" i="1">
                              <a:latin typeface="Cambria Math" panose="02040503050406030204" pitchFamily="18" charset="0"/>
                              <a:ea typeface="Cambria Math" panose="02040503050406030204" pitchFamily="18" charset="0"/>
                            </a:rPr>
                            <m:t>1</m:t>
                          </m:r>
                        </m:sub>
                      </m:sSub>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m:t>
                          </m:r>
                        </m:e>
                        <m:sub>
                          <m:r>
                            <a:rPr lang="de-DE" sz="2000" b="1" i="1">
                              <a:latin typeface="Cambria Math" panose="02040503050406030204" pitchFamily="18" charset="0"/>
                              <a:ea typeface="Cambria Math" panose="02040503050406030204" pitchFamily="18" charset="0"/>
                            </a:rPr>
                            <m:t>𝒀</m:t>
                          </m:r>
                        </m:sub>
                      </m:sSub>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𝐶</m:t>
                          </m:r>
                        </m:e>
                        <m:sub>
                          <m:r>
                            <a:rPr lang="de-DE" sz="2000" i="1">
                              <a:latin typeface="Cambria Math" panose="02040503050406030204" pitchFamily="18" charset="0"/>
                              <a:ea typeface="Cambria Math" panose="02040503050406030204" pitchFamily="18" charset="0"/>
                            </a:rPr>
                            <m:t>2</m:t>
                          </m:r>
                        </m:sub>
                      </m:sSub>
                      <m:r>
                        <m:rPr>
                          <m:aln/>
                        </m:rP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eqArr>
                            <m:eqArrPr>
                              <m:ctrlPr>
                                <a:rPr lang="de-DE" sz="2000" i="1">
                                  <a:latin typeface="Cambria Math" panose="02040503050406030204" pitchFamily="18" charset="0"/>
                                  <a:ea typeface="Cambria Math" panose="02040503050406030204" pitchFamily="18" charset="0"/>
                                </a:rPr>
                              </m:ctrlPr>
                            </m:eqArrPr>
                            <m:e>
                              <m:d>
                                <m:dPr>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𝑋</m:t>
                                      </m:r>
                                      <m: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𝑌</m:t>
                                      </m:r>
                                    </m:e>
                                  </m:d>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𝑡</m:t>
                                      </m:r>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𝐶</m:t>
                                          </m:r>
                                        </m:e>
                                        <m:sub>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𝑋</m:t>
                                              </m:r>
                                              <m: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𝑌</m:t>
                                              </m:r>
                                            </m:e>
                                          </m:d>
                                        </m:sub>
                                      </m:sSub>
                                      <m:r>
                                        <a:rPr lang="de-DE" sz="2000" i="1">
                                          <a:latin typeface="Cambria Math" panose="02040503050406030204" pitchFamily="18" charset="0"/>
                                          <a:ea typeface="Cambria Math" panose="02040503050406030204" pitchFamily="18" charset="0"/>
                                        </a:rPr>
                                        <m:t> | </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𝜋</m:t>
                                          </m:r>
                                        </m:e>
                                        <m:sub>
                                          <m:r>
                                            <a:rPr lang="de-DE" sz="2000" i="1">
                                              <a:latin typeface="Cambria Math" panose="02040503050406030204" pitchFamily="18" charset="0"/>
                                              <a:ea typeface="Cambria Math" panose="02040503050406030204" pitchFamily="18" charset="0"/>
                                            </a:rPr>
                                            <m:t>𝑋</m:t>
                                          </m:r>
                                        </m:sub>
                                      </m:sSub>
                                      <m:d>
                                        <m:dPr>
                                          <m:ctrlPr>
                                            <a:rPr lang="de-DE" sz="2000" i="1">
                                              <a:latin typeface="Cambria Math" panose="02040503050406030204" pitchFamily="18" charset="0"/>
                                              <a:ea typeface="Cambria Math" panose="02040503050406030204" pitchFamily="18" charset="0"/>
                                            </a:rPr>
                                          </m:ctrlPr>
                                        </m:dPr>
                                        <m:e>
                                          <m:d>
                                            <m:dPr>
                                              <m:begChr m:val="{"/>
                                              <m:endChr m:val="}"/>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𝑡</m:t>
                                              </m:r>
                                            </m:e>
                                          </m:d>
                                        </m:e>
                                      </m:d>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1</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2</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3</m:t>
                                              </m:r>
                                            </m:sub>
                                          </m:sSub>
                                        </m:e>
                                      </m:d>
                                    </m:e>
                                  </m:d>
                                </m:e>
                              </m:d>
                            </m:e>
                            <m:e>
                              <m:d>
                                <m:dPr>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𝑋</m:t>
                                      </m:r>
                                      <m: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𝑌</m:t>
                                      </m:r>
                                    </m:e>
                                  </m:d>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𝑡</m:t>
                                      </m:r>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𝐶</m:t>
                                          </m:r>
                                        </m:e>
                                        <m:sub>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𝑋</m:t>
                                              </m:r>
                                              <m: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𝑌</m:t>
                                              </m:r>
                                            </m:e>
                                          </m:d>
                                        </m:sub>
                                      </m:sSub>
                                      <m:r>
                                        <a:rPr lang="de-DE" sz="2000" i="1">
                                          <a:latin typeface="Cambria Math" panose="02040503050406030204" pitchFamily="18" charset="0"/>
                                          <a:ea typeface="Cambria Math" panose="02040503050406030204" pitchFamily="18" charset="0"/>
                                        </a:rPr>
                                        <m:t> | </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𝜋</m:t>
                                          </m:r>
                                        </m:e>
                                        <m:sub>
                                          <m:r>
                                            <a:rPr lang="de-DE" sz="2000" i="1">
                                              <a:latin typeface="Cambria Math" panose="02040503050406030204" pitchFamily="18" charset="0"/>
                                              <a:ea typeface="Cambria Math" panose="02040503050406030204" pitchFamily="18" charset="0"/>
                                            </a:rPr>
                                            <m:t>𝑋</m:t>
                                          </m:r>
                                        </m:sub>
                                      </m:sSub>
                                      <m:d>
                                        <m:dPr>
                                          <m:ctrlPr>
                                            <a:rPr lang="de-DE" sz="2000" i="1">
                                              <a:latin typeface="Cambria Math" panose="02040503050406030204" pitchFamily="18" charset="0"/>
                                              <a:ea typeface="Cambria Math" panose="02040503050406030204" pitchFamily="18" charset="0"/>
                                            </a:rPr>
                                          </m:ctrlPr>
                                        </m:dPr>
                                        <m:e>
                                          <m:d>
                                            <m:dPr>
                                              <m:begChr m:val="{"/>
                                              <m:endChr m:val="}"/>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𝑡</m:t>
                                              </m:r>
                                            </m:e>
                                          </m:d>
                                        </m:e>
                                      </m:d>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1</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2</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3</m:t>
                                              </m:r>
                                            </m:sub>
                                          </m:sSub>
                                        </m:e>
                                      </m:d>
                                    </m:e>
                                  </m:d>
                                </m:e>
                              </m:d>
                            </m:e>
                          </m:eqArr>
                        </m:e>
                      </m:d>
                    </m:oMath>
                  </m:oMathPara>
                </a14:m>
                <a:endParaRPr lang="en-GB" sz="2000" dirty="0"/>
              </a:p>
            </p:txBody>
          </p:sp>
        </mc:Choice>
        <mc:Fallback xmlns="">
          <p:sp>
            <p:nvSpPr>
              <p:cNvPr id="6" name="Rectangle 5">
                <a:extLst>
                  <a:ext uri="{FF2B5EF4-FFF2-40B4-BE49-F238E27FC236}">
                    <a16:creationId xmlns:a16="http://schemas.microsoft.com/office/drawing/2014/main" id="{47061D39-AB7C-F049-897B-24220ED06F00}"/>
                  </a:ext>
                </a:extLst>
              </p:cNvPr>
              <p:cNvSpPr>
                <a:spLocks noRot="1" noChangeAspect="1" noMove="1" noResize="1" noEditPoints="1" noAdjustHandles="1" noChangeArrowheads="1" noChangeShapeType="1" noTextEdit="1"/>
              </p:cNvSpPr>
              <p:nvPr/>
            </p:nvSpPr>
            <p:spPr>
              <a:xfrm>
                <a:off x="712356" y="3456890"/>
                <a:ext cx="7058026" cy="1232004"/>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Rectangle 6">
                <a:extLst>
                  <a:ext uri="{FF2B5EF4-FFF2-40B4-BE49-F238E27FC236}">
                    <a16:creationId xmlns:a16="http://schemas.microsoft.com/office/drawing/2014/main" id="{0FA8DCCE-6EB3-9C48-A06F-913B4887A7F5}"/>
                  </a:ext>
                </a:extLst>
              </p:cNvPr>
              <p:cNvSpPr/>
              <p:nvPr/>
            </p:nvSpPr>
            <p:spPr>
              <a:xfrm>
                <a:off x="2064533" y="4949402"/>
                <a:ext cx="8062233" cy="1074910"/>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r>
                        <m:rPr>
                          <m:nor/>
                        </m:rPr>
                        <a:rPr lang="de-DE" sz="2000">
                          <a:latin typeface="Cambria Math" panose="02040503050406030204" pitchFamily="18" charset="0"/>
                        </a:rPr>
                        <m:t>partition</m:t>
                      </m:r>
                      <m:d>
                        <m:dPr>
                          <m:ctrlPr>
                            <a:rPr lang="de-DE" sz="2000" i="1">
                              <a:latin typeface="Cambria Math" panose="02040503050406030204" pitchFamily="18" charset="0"/>
                            </a:rPr>
                          </m:ctrlPr>
                        </m:dPr>
                        <m:e>
                          <m:r>
                            <a:rPr lang="de-DE" sz="2000" i="1">
                              <a:latin typeface="Cambria Math" panose="02040503050406030204" pitchFamily="18" charset="0"/>
                            </a:rPr>
                            <m:t>𝑔</m:t>
                          </m:r>
                          <m:r>
                            <a:rPr lang="de-DE" sz="2000" i="1">
                              <a:latin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𝐶</m:t>
                              </m:r>
                            </m:e>
                            <m:sub>
                              <m:r>
                                <a:rPr lang="de-DE" sz="2000" i="1">
                                  <a:latin typeface="Cambria Math" panose="02040503050406030204" pitchFamily="18" charset="0"/>
                                  <a:ea typeface="Cambria Math" panose="02040503050406030204" pitchFamily="18" charset="0"/>
                                </a:rPr>
                                <m:t>1</m:t>
                              </m:r>
                            </m:sub>
                          </m:sSub>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m:t>
                              </m:r>
                            </m:e>
                            <m:sub>
                              <m:r>
                                <a:rPr lang="de-DE" sz="2000" b="1" i="1">
                                  <a:latin typeface="Cambria Math" panose="02040503050406030204" pitchFamily="18" charset="0"/>
                                  <a:ea typeface="Cambria Math" panose="02040503050406030204" pitchFamily="18" charset="0"/>
                                </a:rPr>
                                <m:t>𝒀</m:t>
                              </m:r>
                            </m:sub>
                          </m:sSub>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𝐶</m:t>
                              </m:r>
                            </m:e>
                            <m:sub>
                              <m:r>
                                <a:rPr lang="de-DE" sz="2000" i="1">
                                  <a:latin typeface="Cambria Math" panose="02040503050406030204" pitchFamily="18" charset="0"/>
                                  <a:ea typeface="Cambria Math" panose="02040503050406030204" pitchFamily="18" charset="0"/>
                                </a:rPr>
                                <m:t>2</m:t>
                              </m:r>
                            </m:sub>
                          </m:sSub>
                        </m:e>
                      </m:d>
                      <m:r>
                        <a:rPr lang="de-DE" sz="2000" i="1">
                          <a:latin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eqArr>
                            <m:eqArrPr>
                              <m:ctrlPr>
                                <a:rPr lang="de-DE" sz="2000" i="1">
                                  <a:latin typeface="Cambria Math" panose="02040503050406030204" pitchFamily="18" charset="0"/>
                                  <a:ea typeface="Cambria Math" panose="02040503050406030204" pitchFamily="18" charset="0"/>
                                </a:rPr>
                              </m:ctrlPr>
                            </m:eqArrPr>
                            <m:e>
                              <m:r>
                                <a:rPr lang="en-GB" sz="2000" i="1">
                                  <a:latin typeface="Cambria Math" panose="02040503050406030204" pitchFamily="18" charset="0"/>
                                  <a:ea typeface="Cambria Math" panose="02040503050406030204" pitchFamily="18" charset="0"/>
                                </a:rPr>
                                <m:t>𝜙</m:t>
                              </m:r>
                              <m:sSub>
                                <m:sSubPr>
                                  <m:ctrlPr>
                                    <a:rPr lang="de-DE" sz="2000" i="1">
                                      <a:latin typeface="Cambria Math" panose="02040503050406030204" pitchFamily="18" charset="0"/>
                                      <a:ea typeface="Cambria Math" panose="02040503050406030204" pitchFamily="18" charset="0"/>
                                    </a:rPr>
                                  </m:ctrlPr>
                                </m:sSub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𝑅</m:t>
                                      </m:r>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𝑋</m:t>
                                          </m:r>
                                        </m:e>
                                      </m:d>
                                      <m:r>
                                        <a:rPr lang="de-DE" sz="2000" i="1">
                                          <a:latin typeface="Cambria Math" panose="02040503050406030204" pitchFamily="18" charset="0"/>
                                          <a:ea typeface="Cambria Math" panose="02040503050406030204" pitchFamily="18" charset="0"/>
                                        </a:rPr>
                                        <m:t>, </m:t>
                                      </m:r>
                                      <m:r>
                                        <a:rPr lang="de-DE" sz="2000" i="1">
                                          <a:latin typeface="Cambria Math" panose="02040503050406030204" pitchFamily="18" charset="0"/>
                                          <a:ea typeface="Cambria Math" panose="02040503050406030204" pitchFamily="18" charset="0"/>
                                        </a:rPr>
                                        <m:t>𝑇</m:t>
                                      </m:r>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𝑋</m:t>
                                          </m:r>
                                          <m: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𝑌</m:t>
                                          </m:r>
                                        </m:e>
                                      </m:d>
                                    </m:e>
                                  </m:d>
                                </m:e>
                                <m:sub>
                                  <m:r>
                                    <a:rPr lang="de-DE" sz="2000" i="1">
                                      <a:latin typeface="Cambria Math" panose="02040503050406030204" pitchFamily="18" charset="0"/>
                                      <a:ea typeface="Cambria Math" panose="02040503050406030204" pitchFamily="18" charset="0"/>
                                    </a:rPr>
                                    <m:t>|</m:t>
                                  </m:r>
                                  <m:d>
                                    <m:dPr>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𝑋</m:t>
                                          </m:r>
                                          <m: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𝑌</m:t>
                                          </m:r>
                                        </m:e>
                                      </m:d>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1</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2</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3</m:t>
                                              </m:r>
                                            </m:sub>
                                          </m:sSub>
                                        </m:e>
                                      </m:d>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𝑦</m:t>
                                              </m:r>
                                            </m:e>
                                            <m:sub>
                                              <m:r>
                                                <a:rPr lang="de-DE" sz="2000" i="1">
                                                  <a:latin typeface="Cambria Math" panose="02040503050406030204" pitchFamily="18" charset="0"/>
                                                  <a:ea typeface="Cambria Math" panose="02040503050406030204" pitchFamily="18" charset="0"/>
                                                </a:rPr>
                                                <m:t>1</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𝑦</m:t>
                                              </m:r>
                                            </m:e>
                                            <m:sub>
                                              <m:r>
                                                <a:rPr lang="de-DE" sz="2000" i="1">
                                                  <a:latin typeface="Cambria Math" panose="02040503050406030204" pitchFamily="18" charset="0"/>
                                                  <a:ea typeface="Cambria Math" panose="02040503050406030204" pitchFamily="18" charset="0"/>
                                                </a:rPr>
                                                <m:t>2</m:t>
                                              </m:r>
                                            </m:sub>
                                          </m:sSub>
                                        </m:e>
                                      </m:d>
                                    </m:e>
                                  </m:d>
                                </m:sub>
                              </m:sSub>
                            </m:e>
                            <m:e>
                              <m:r>
                                <a:rPr lang="en-GB" sz="2000" i="1">
                                  <a:latin typeface="Cambria Math" panose="02040503050406030204" pitchFamily="18" charset="0"/>
                                  <a:ea typeface="Cambria Math" panose="02040503050406030204" pitchFamily="18" charset="0"/>
                                </a:rPr>
                                <m:t>𝜙</m:t>
                              </m:r>
                              <m:sSub>
                                <m:sSubPr>
                                  <m:ctrlPr>
                                    <a:rPr lang="de-DE" sz="2000" i="1">
                                      <a:latin typeface="Cambria Math" panose="02040503050406030204" pitchFamily="18" charset="0"/>
                                      <a:ea typeface="Cambria Math" panose="02040503050406030204" pitchFamily="18" charset="0"/>
                                    </a:rPr>
                                  </m:ctrlPr>
                                </m:sSub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𝑅</m:t>
                                      </m:r>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𝑋</m:t>
                                          </m:r>
                                        </m:e>
                                      </m:d>
                                      <m:r>
                                        <a:rPr lang="de-DE" sz="2000" i="1">
                                          <a:latin typeface="Cambria Math" panose="02040503050406030204" pitchFamily="18" charset="0"/>
                                          <a:ea typeface="Cambria Math" panose="02040503050406030204" pitchFamily="18" charset="0"/>
                                        </a:rPr>
                                        <m:t>, </m:t>
                                      </m:r>
                                      <m:r>
                                        <a:rPr lang="de-DE" sz="2000" i="1">
                                          <a:latin typeface="Cambria Math" panose="02040503050406030204" pitchFamily="18" charset="0"/>
                                          <a:ea typeface="Cambria Math" panose="02040503050406030204" pitchFamily="18" charset="0"/>
                                        </a:rPr>
                                        <m:t>𝑇</m:t>
                                      </m:r>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𝑋</m:t>
                                          </m:r>
                                          <m: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𝑌</m:t>
                                          </m:r>
                                        </m:e>
                                      </m:d>
                                    </m:e>
                                  </m:d>
                                </m:e>
                                <m:sub>
                                  <m:r>
                                    <a:rPr lang="de-DE" sz="2000" i="1">
                                      <a:latin typeface="Cambria Math" panose="02040503050406030204" pitchFamily="18" charset="0"/>
                                      <a:ea typeface="Cambria Math" panose="02040503050406030204" pitchFamily="18" charset="0"/>
                                    </a:rPr>
                                    <m:t>|</m:t>
                                  </m:r>
                                  <m:d>
                                    <m:dPr>
                                      <m:ctrlPr>
                                        <a:rPr lang="de-DE" sz="2000" i="1">
                                          <a:latin typeface="Cambria Math" panose="02040503050406030204" pitchFamily="18" charset="0"/>
                                          <a:ea typeface="Cambria Math" panose="02040503050406030204" pitchFamily="18" charset="0"/>
                                        </a:rPr>
                                      </m:ctrlPr>
                                    </m:dPr>
                                    <m:e>
                                      <m:d>
                                        <m:dPr>
                                          <m:ctrlPr>
                                            <a:rPr lang="de-DE" sz="2000" i="1">
                                              <a:latin typeface="Cambria Math" panose="02040503050406030204" pitchFamily="18" charset="0"/>
                                              <a:ea typeface="Cambria Math" panose="02040503050406030204" pitchFamily="18" charset="0"/>
                                            </a:rPr>
                                          </m:ctrlPr>
                                        </m:dPr>
                                        <m:e>
                                          <m:r>
                                            <a:rPr lang="de-DE" sz="2000" i="1">
                                              <a:latin typeface="Cambria Math" panose="02040503050406030204" pitchFamily="18" charset="0"/>
                                              <a:ea typeface="Cambria Math" panose="02040503050406030204" pitchFamily="18" charset="0"/>
                                            </a:rPr>
                                            <m:t>𝑋</m:t>
                                          </m:r>
                                          <m:r>
                                            <a:rPr lang="de-DE" sz="2000" i="1">
                                              <a:latin typeface="Cambria Math" panose="02040503050406030204" pitchFamily="18" charset="0"/>
                                              <a:ea typeface="Cambria Math" panose="02040503050406030204" pitchFamily="18" charset="0"/>
                                            </a:rPr>
                                            <m:t>,</m:t>
                                          </m:r>
                                          <m:r>
                                            <a:rPr lang="de-DE" sz="2000" i="1">
                                              <a:latin typeface="Cambria Math" panose="02040503050406030204" pitchFamily="18" charset="0"/>
                                              <a:ea typeface="Cambria Math" panose="02040503050406030204" pitchFamily="18" charset="0"/>
                                            </a:rPr>
                                            <m:t>𝑌</m:t>
                                          </m:r>
                                        </m:e>
                                      </m:d>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4</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𝑥</m:t>
                                              </m:r>
                                            </m:e>
                                            <m:sub>
                                              <m:r>
                                                <a:rPr lang="de-DE" sz="2000" i="1">
                                                  <a:latin typeface="Cambria Math" panose="02040503050406030204" pitchFamily="18" charset="0"/>
                                                  <a:ea typeface="Cambria Math" panose="02040503050406030204" pitchFamily="18" charset="0"/>
                                                </a:rPr>
                                                <m:t>5</m:t>
                                              </m:r>
                                            </m:sub>
                                          </m:sSub>
                                          <m:r>
                                            <a:rPr lang="de-DE" sz="2000" i="1">
                                              <a:latin typeface="Cambria Math" panose="02040503050406030204" pitchFamily="18" charset="0"/>
                                              <a:ea typeface="Cambria Math" panose="02040503050406030204" pitchFamily="18" charset="0"/>
                                            </a:rPr>
                                            <m:t> </m:t>
                                          </m:r>
                                        </m:e>
                                      </m:d>
                                      <m:r>
                                        <a:rPr lang="de-DE" sz="2000" i="1">
                                          <a:latin typeface="Cambria Math" panose="02040503050406030204" pitchFamily="18" charset="0"/>
                                          <a:ea typeface="Cambria Math" panose="02040503050406030204" pitchFamily="18" charset="0"/>
                                        </a:rPr>
                                        <m:t>×</m:t>
                                      </m:r>
                                      <m:d>
                                        <m:dPr>
                                          <m:begChr m:val="{"/>
                                          <m:endChr m:val="}"/>
                                          <m:ctrlPr>
                                            <a:rPr lang="de-DE" sz="2000" i="1">
                                              <a:latin typeface="Cambria Math" panose="02040503050406030204" pitchFamily="18" charset="0"/>
                                              <a:ea typeface="Cambria Math" panose="02040503050406030204" pitchFamily="18" charset="0"/>
                                            </a:rPr>
                                          </m:ctrlPr>
                                        </m:dPr>
                                        <m:e>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𝑦</m:t>
                                              </m:r>
                                            </m:e>
                                            <m:sub>
                                              <m:r>
                                                <a:rPr lang="de-DE" sz="2000" i="1">
                                                  <a:latin typeface="Cambria Math" panose="02040503050406030204" pitchFamily="18" charset="0"/>
                                                  <a:ea typeface="Cambria Math" panose="02040503050406030204" pitchFamily="18" charset="0"/>
                                                </a:rPr>
                                                <m:t>1</m:t>
                                              </m:r>
                                            </m:sub>
                                          </m:sSub>
                                          <m:r>
                                            <a:rPr lang="de-DE" sz="2000" i="1">
                                              <a:latin typeface="Cambria Math" panose="02040503050406030204" pitchFamily="18" charset="0"/>
                                              <a:ea typeface="Cambria Math" panose="02040503050406030204" pitchFamily="18" charset="0"/>
                                            </a:rPr>
                                            <m:t>,</m:t>
                                          </m:r>
                                          <m:sSub>
                                            <m:sSubPr>
                                              <m:ctrlPr>
                                                <a:rPr lang="de-DE" sz="2000" i="1">
                                                  <a:latin typeface="Cambria Math" panose="02040503050406030204" pitchFamily="18" charset="0"/>
                                                  <a:ea typeface="Cambria Math" panose="02040503050406030204" pitchFamily="18" charset="0"/>
                                                </a:rPr>
                                              </m:ctrlPr>
                                            </m:sSubPr>
                                            <m:e>
                                              <m:r>
                                                <a:rPr lang="de-DE" sz="2000" i="1">
                                                  <a:latin typeface="Cambria Math" panose="02040503050406030204" pitchFamily="18" charset="0"/>
                                                  <a:ea typeface="Cambria Math" panose="02040503050406030204" pitchFamily="18" charset="0"/>
                                                </a:rPr>
                                                <m:t>𝑦</m:t>
                                              </m:r>
                                            </m:e>
                                            <m:sub>
                                              <m:r>
                                                <a:rPr lang="de-DE" sz="2000" i="1">
                                                  <a:latin typeface="Cambria Math" panose="02040503050406030204" pitchFamily="18" charset="0"/>
                                                  <a:ea typeface="Cambria Math" panose="02040503050406030204" pitchFamily="18" charset="0"/>
                                                </a:rPr>
                                                <m:t>2</m:t>
                                              </m:r>
                                            </m:sub>
                                          </m:sSub>
                                        </m:e>
                                      </m:d>
                                    </m:e>
                                  </m:d>
                                </m:sub>
                              </m:sSub>
                              <m:r>
                                <a:rPr lang="de-DE" sz="2000" i="1">
                                  <a:latin typeface="Cambria Math" panose="02040503050406030204" pitchFamily="18" charset="0"/>
                                  <a:ea typeface="Cambria Math" panose="02040503050406030204" pitchFamily="18" charset="0"/>
                                </a:rPr>
                                <m:t>   </m:t>
                              </m:r>
                            </m:e>
                          </m:eqArr>
                        </m:e>
                      </m:d>
                    </m:oMath>
                  </m:oMathPara>
                </a14:m>
                <a:endParaRPr lang="en-GB" sz="2000" dirty="0"/>
              </a:p>
            </p:txBody>
          </p:sp>
        </mc:Choice>
        <mc:Fallback xmlns="">
          <p:sp>
            <p:nvSpPr>
              <p:cNvPr id="7" name="Rectangle 6">
                <a:extLst>
                  <a:ext uri="{FF2B5EF4-FFF2-40B4-BE49-F238E27FC236}">
                    <a16:creationId xmlns:a16="http://schemas.microsoft.com/office/drawing/2014/main" id="{0FA8DCCE-6EB3-9C48-A06F-913B4887A7F5}"/>
                  </a:ext>
                </a:extLst>
              </p:cNvPr>
              <p:cNvSpPr>
                <a:spLocks noRot="1" noChangeAspect="1" noMove="1" noResize="1" noEditPoints="1" noAdjustHandles="1" noChangeArrowheads="1" noChangeShapeType="1" noTextEdit="1"/>
              </p:cNvSpPr>
              <p:nvPr/>
            </p:nvSpPr>
            <p:spPr>
              <a:xfrm>
                <a:off x="2064533" y="4949402"/>
                <a:ext cx="8062233" cy="1074910"/>
              </a:xfrm>
              <a:prstGeom prst="rect">
                <a:avLst/>
              </a:prstGeom>
              <a:blipFill>
                <a:blip r:embed="rId6"/>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2025640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8" end="8"/>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A70A54-E05C-A54F-B427-25F87F102161}"/>
              </a:ext>
            </a:extLst>
          </p:cNvPr>
          <p:cNvSpPr>
            <a:spLocks noGrp="1"/>
          </p:cNvSpPr>
          <p:nvPr>
            <p:ph type="title"/>
          </p:nvPr>
        </p:nvSpPr>
        <p:spPr/>
        <p:txBody>
          <a:bodyPr/>
          <a:lstStyle/>
          <a:p>
            <a:r>
              <a:rPr lang="en-GB" dirty="0"/>
              <a:t>Splitting: Operator</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2B4139B-300D-D144-9E1C-5302347DFBD4}"/>
                  </a:ext>
                </a:extLst>
              </p:cNvPr>
              <p:cNvSpPr>
                <a:spLocks noGrp="1"/>
              </p:cNvSpPr>
              <p:nvPr>
                <p:ph idx="1"/>
              </p:nvPr>
            </p:nvSpPr>
            <p:spPr/>
            <p:txBody>
              <a:bodyPr>
                <a:normAutofit/>
              </a:bodyPr>
              <a:lstStyle/>
              <a:p>
                <a:r>
                  <a:rPr lang="en-GB" dirty="0"/>
                  <a:t>Inputs:</a:t>
                </a:r>
              </a:p>
              <a:p>
                <a:pPr lvl="1"/>
                <a:r>
                  <a:rPr lang="en-GB" dirty="0"/>
                  <a:t>Parfactor </a:t>
                </a:r>
                <a14:m>
                  <m:oMath xmlns:m="http://schemas.openxmlformats.org/officeDocument/2006/math">
                    <m:r>
                      <a:rPr lang="en-GB" i="1">
                        <a:latin typeface="Cambria Math" panose="02040503050406030204" pitchFamily="18" charset="0"/>
                        <a:ea typeface="Cambria Math" panose="02040503050406030204" pitchFamily="18" charset="0"/>
                      </a:rPr>
                      <m:t>𝑔</m:t>
                    </m:r>
                    <m:r>
                      <a:rPr lang="en-GB">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𝜙</m:t>
                    </m:r>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𝒜</m:t>
                            </m:r>
                          </m:e>
                        </m:d>
                      </m:e>
                      <m:sub>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𝐶</m:t>
                        </m:r>
                      </m:sub>
                    </m:sSub>
                    <m:r>
                      <a:rPr lang="en-GB" i="1">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𝐶</m:t>
                    </m:r>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𝒳</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𝒳</m:t>
                            </m:r>
                          </m:sub>
                        </m:sSub>
                      </m:e>
                    </m:d>
                  </m:oMath>
                </a14:m>
                <a:endParaRPr lang="en-GB" dirty="0">
                  <a:ea typeface="Cambria Math" panose="02040503050406030204" pitchFamily="18" charset="0"/>
                </a:endParaRPr>
              </a:p>
              <a:p>
                <a:pPr lvl="1"/>
                <a:r>
                  <a:rPr lang="en-GB" dirty="0"/>
                  <a:t>PRV </a:t>
                </a:r>
                <a14:m>
                  <m:oMath xmlns:m="http://schemas.openxmlformats.org/officeDocument/2006/math">
                    <m:r>
                      <a:rPr lang="de-DE" b="0" i="1" smtClean="0">
                        <a:latin typeface="Cambria Math" panose="02040503050406030204" pitchFamily="18" charset="0"/>
                      </a:rPr>
                      <m:t>𝐴</m:t>
                    </m:r>
                    <m:r>
                      <a:rPr lang="de-DE" b="0" i="1" smtClean="0">
                        <a:latin typeface="Cambria Math" panose="02040503050406030204" pitchFamily="18" charset="0"/>
                      </a:rPr>
                      <m:t>=</m:t>
                    </m:r>
                    <m:r>
                      <a:rPr lang="de-DE" b="0" i="1" smtClean="0">
                        <a:latin typeface="Cambria Math" panose="02040503050406030204" pitchFamily="18" charset="0"/>
                      </a:rPr>
                      <m:t>𝑅</m:t>
                    </m:r>
                    <m:d>
                      <m:dPr>
                        <m:ctrlPr>
                          <a:rPr lang="de-DE" b="0" i="1" smtClean="0">
                            <a:latin typeface="Cambria Math" panose="02040503050406030204" pitchFamily="18" charset="0"/>
                          </a:rPr>
                        </m:ctrlPr>
                      </m:dPr>
                      <m:e>
                        <m:r>
                          <a:rPr lang="de-DE" b="1" i="1" smtClean="0">
                            <a:latin typeface="Cambria Math" panose="02040503050406030204" pitchFamily="18" charset="0"/>
                          </a:rPr>
                          <m:t>𝒀</m:t>
                        </m:r>
                      </m:e>
                    </m:d>
                  </m:oMath>
                </a14:m>
                <a:r>
                  <a:rPr lang="en-GB" dirty="0"/>
                  <a:t> occurring in </a:t>
                </a:r>
                <a14:m>
                  <m:oMath xmlns:m="http://schemas.openxmlformats.org/officeDocument/2006/math">
                    <m:r>
                      <a:rPr lang="en-GB" i="1">
                        <a:latin typeface="Cambria Math" panose="02040503050406030204" pitchFamily="18" charset="0"/>
                        <a:ea typeface="Cambria Math" panose="02040503050406030204" pitchFamily="18" charset="0"/>
                      </a:rPr>
                      <m:t>𝒜</m:t>
                    </m:r>
                  </m:oMath>
                </a14:m>
                <a:endParaRPr lang="en-GB" dirty="0"/>
              </a:p>
              <a:p>
                <a:pPr lvl="1"/>
                <a:r>
                  <a:rPr lang="en-GB" dirty="0"/>
                  <a:t>PRV </a:t>
                </a:r>
                <a14:m>
                  <m:oMath xmlns:m="http://schemas.openxmlformats.org/officeDocument/2006/math">
                    <m:sSup>
                      <m:sSupPr>
                        <m:ctrlPr>
                          <a:rPr lang="de-DE" b="0" i="1" smtClean="0">
                            <a:latin typeface="Cambria Math" panose="02040503050406030204" pitchFamily="18" charset="0"/>
                          </a:rPr>
                        </m:ctrlPr>
                      </m:sSupPr>
                      <m:e>
                        <m:r>
                          <a:rPr lang="de-DE" i="1">
                            <a:latin typeface="Cambria Math" panose="02040503050406030204" pitchFamily="18" charset="0"/>
                          </a:rPr>
                          <m:t>𝐴</m:t>
                        </m:r>
                      </m:e>
                      <m:sup>
                        <m:r>
                          <a:rPr lang="de-DE" b="0" i="1" smtClean="0">
                            <a:latin typeface="Cambria Math" panose="02040503050406030204" pitchFamily="18" charset="0"/>
                          </a:rPr>
                          <m:t>′</m:t>
                        </m:r>
                      </m:sup>
                    </m:sSup>
                    <m:r>
                      <a:rPr lang="de-DE" i="1">
                        <a:latin typeface="Cambria Math" panose="02040503050406030204" pitchFamily="18" charset="0"/>
                      </a:rPr>
                      <m:t>=</m:t>
                    </m:r>
                    <m:r>
                      <a:rPr lang="de-DE" i="1">
                        <a:latin typeface="Cambria Math" panose="02040503050406030204" pitchFamily="18" charset="0"/>
                      </a:rPr>
                      <m:t>𝑅</m:t>
                    </m:r>
                    <m:sSub>
                      <m:sSubPr>
                        <m:ctrlPr>
                          <a:rPr lang="de-DE" b="0" i="1" smtClean="0">
                            <a:latin typeface="Cambria Math" panose="02040503050406030204" pitchFamily="18" charset="0"/>
                          </a:rPr>
                        </m:ctrlPr>
                      </m:sSubPr>
                      <m:e>
                        <m:d>
                          <m:dPr>
                            <m:ctrlPr>
                              <a:rPr lang="de-DE" i="1">
                                <a:latin typeface="Cambria Math" panose="02040503050406030204" pitchFamily="18" charset="0"/>
                              </a:rPr>
                            </m:ctrlPr>
                          </m:dPr>
                          <m:e>
                            <m:r>
                              <a:rPr lang="de-DE" b="1" i="1" smtClean="0">
                                <a:latin typeface="Cambria Math" panose="02040503050406030204" pitchFamily="18" charset="0"/>
                              </a:rPr>
                              <m:t>𝒀</m:t>
                            </m:r>
                          </m:e>
                        </m:d>
                      </m:e>
                      <m:sub>
                        <m:r>
                          <a:rPr lang="de-DE" b="0" i="1" smtClean="0">
                            <a:latin typeface="Cambria Math" panose="02040503050406030204" pitchFamily="18" charset="0"/>
                          </a:rPr>
                          <m:t>|</m:t>
                        </m:r>
                        <m:sSup>
                          <m:sSupPr>
                            <m:ctrlPr>
                              <a:rPr lang="de-DE" b="0" i="1" smtClean="0">
                                <a:latin typeface="Cambria Math" panose="02040503050406030204" pitchFamily="18" charset="0"/>
                              </a:rPr>
                            </m:ctrlPr>
                          </m:sSupPr>
                          <m:e>
                            <m:r>
                              <a:rPr lang="de-DE" b="0" i="1" smtClean="0">
                                <a:latin typeface="Cambria Math" panose="02040503050406030204" pitchFamily="18" charset="0"/>
                              </a:rPr>
                              <m:t>𝐶</m:t>
                            </m:r>
                          </m:e>
                          <m:sup>
                            <m:r>
                              <a:rPr lang="de-DE" b="0" i="1" smtClean="0">
                                <a:latin typeface="Cambria Math" panose="02040503050406030204" pitchFamily="18" charset="0"/>
                              </a:rPr>
                              <m:t>′</m:t>
                            </m:r>
                          </m:sup>
                        </m:sSup>
                      </m:sub>
                    </m:sSub>
                  </m:oMath>
                </a14:m>
                <a:r>
                  <a:rPr lang="en-GB" dirty="0"/>
                  <a:t> or </a:t>
                </a:r>
                <a14:m>
                  <m:oMath xmlns:m="http://schemas.openxmlformats.org/officeDocument/2006/math">
                    <m:sSub>
                      <m:sSubPr>
                        <m:ctrlPr>
                          <a:rPr lang="de-DE" b="0" i="1" dirty="0" smtClean="0">
                            <a:latin typeface="Cambria Math" panose="02040503050406030204" pitchFamily="18" charset="0"/>
                          </a:rPr>
                        </m:ctrlPr>
                      </m:sSubPr>
                      <m:e>
                        <m:r>
                          <a:rPr lang="de-DE" dirty="0">
                            <a:latin typeface="Cambria Math" panose="02040503050406030204" pitchFamily="18" charset="0"/>
                          </a:rPr>
                          <m:t>#</m:t>
                        </m:r>
                      </m:e>
                      <m:sub>
                        <m:r>
                          <a:rPr lang="de-DE" b="0" i="1" dirty="0" smtClean="0">
                            <a:latin typeface="Cambria Math" panose="02040503050406030204" pitchFamily="18" charset="0"/>
                          </a:rPr>
                          <m:t>𝑌</m:t>
                        </m:r>
                      </m:sub>
                    </m:sSub>
                    <m:d>
                      <m:dPr>
                        <m:begChr m:val="["/>
                        <m:endChr m:val="]"/>
                        <m:ctrlPr>
                          <a:rPr lang="de-DE" b="0" i="1" dirty="0" smtClean="0">
                            <a:latin typeface="Cambria Math" panose="02040503050406030204" pitchFamily="18" charset="0"/>
                          </a:rPr>
                        </m:ctrlPr>
                      </m:dPr>
                      <m:e>
                        <m:r>
                          <a:rPr lang="de-DE" i="1">
                            <a:latin typeface="Cambria Math" panose="02040503050406030204" pitchFamily="18" charset="0"/>
                          </a:rPr>
                          <m:t>𝑅</m:t>
                        </m:r>
                        <m:sSub>
                          <m:sSubPr>
                            <m:ctrlPr>
                              <a:rPr lang="de-DE" i="1">
                                <a:latin typeface="Cambria Math" panose="02040503050406030204" pitchFamily="18" charset="0"/>
                              </a:rPr>
                            </m:ctrlPr>
                          </m:sSubPr>
                          <m:e>
                            <m:d>
                              <m:dPr>
                                <m:ctrlPr>
                                  <a:rPr lang="de-DE" i="1">
                                    <a:latin typeface="Cambria Math" panose="02040503050406030204" pitchFamily="18" charset="0"/>
                                  </a:rPr>
                                </m:ctrlPr>
                              </m:dPr>
                              <m:e>
                                <m:r>
                                  <a:rPr lang="de-DE" b="1" i="1">
                                    <a:latin typeface="Cambria Math" panose="02040503050406030204" pitchFamily="18" charset="0"/>
                                  </a:rPr>
                                  <m:t>𝒀</m:t>
                                </m:r>
                              </m:e>
                            </m:d>
                          </m:e>
                          <m:sub>
                            <m:r>
                              <a:rPr lang="de-DE" b="0" i="1" smtClean="0">
                                <a:latin typeface="Cambria Math" panose="02040503050406030204" pitchFamily="18" charset="0"/>
                              </a:rPr>
                              <m:t>|</m:t>
                            </m:r>
                            <m:sSup>
                              <m:sSupPr>
                                <m:ctrlPr>
                                  <a:rPr lang="de-DE" i="1">
                                    <a:latin typeface="Cambria Math" panose="02040503050406030204" pitchFamily="18" charset="0"/>
                                  </a:rPr>
                                </m:ctrlPr>
                              </m:sSupPr>
                              <m:e>
                                <m:r>
                                  <a:rPr lang="de-DE" i="1">
                                    <a:latin typeface="Cambria Math" panose="02040503050406030204" pitchFamily="18" charset="0"/>
                                  </a:rPr>
                                  <m:t>𝐶</m:t>
                                </m:r>
                              </m:e>
                              <m:sup>
                                <m:r>
                                  <a:rPr lang="de-DE" i="1">
                                    <a:latin typeface="Cambria Math" panose="02040503050406030204" pitchFamily="18" charset="0"/>
                                  </a:rPr>
                                  <m:t>′</m:t>
                                </m:r>
                              </m:sup>
                            </m:sSup>
                          </m:sub>
                        </m:sSub>
                      </m:e>
                    </m:d>
                  </m:oMath>
                </a14:m>
                <a:endParaRPr lang="en-GB" dirty="0"/>
              </a:p>
              <a:p>
                <a:r>
                  <a:rPr lang="en-GB" dirty="0"/>
                  <a:t>Precondition: </a:t>
                </a:r>
                <a:r>
                  <a:rPr lang="en-GB" i="1" dirty="0"/>
                  <a:t>none</a:t>
                </a:r>
              </a:p>
              <a:p>
                <a:r>
                  <a:rPr lang="en-GB" dirty="0"/>
                  <a:t>Output:</a:t>
                </a:r>
              </a:p>
              <a:p>
                <a:pPr marL="457200" lvl="1" indent="0">
                  <a:buNone/>
                </a:pPr>
                <a14:m>
                  <m:oMathPara xmlns:m="http://schemas.openxmlformats.org/officeDocument/2006/math">
                    <m:oMathParaPr>
                      <m:jc m:val="centerGroup"/>
                    </m:oMathParaPr>
                    <m:oMath xmlns:m="http://schemas.openxmlformats.org/officeDocument/2006/math">
                      <m:r>
                        <m:rPr>
                          <m:nor/>
                        </m:rPr>
                        <a:rPr lang="de-DE" b="0" i="0" smtClean="0">
                          <a:latin typeface="Cambria Math" panose="02040503050406030204" pitchFamily="18" charset="0"/>
                        </a:rPr>
                        <m:t>partition</m:t>
                      </m:r>
                      <m:d>
                        <m:dPr>
                          <m:ctrlPr>
                            <a:rPr lang="de-DE" b="0" i="1" smtClean="0">
                              <a:latin typeface="Cambria Math" panose="02040503050406030204" pitchFamily="18" charset="0"/>
                            </a:rPr>
                          </m:ctrlPr>
                        </m:dPr>
                        <m:e>
                          <m:r>
                            <a:rPr lang="de-DE" b="0" i="1" smtClean="0">
                              <a:latin typeface="Cambria Math" panose="02040503050406030204" pitchFamily="18" charset="0"/>
                            </a:rPr>
                            <m:t>𝑔</m:t>
                          </m:r>
                          <m:r>
                            <a:rPr lang="de-DE" b="0" i="1" smtClean="0">
                              <a:latin typeface="Cambria Math" panose="02040503050406030204" pitchFamily="18" charset="0"/>
                            </a:rPr>
                            <m:t>,</m:t>
                          </m:r>
                          <m:r>
                            <a:rPr lang="de-DE" b="0" i="1" smtClean="0">
                              <a:latin typeface="Cambria Math" panose="02040503050406030204" pitchFamily="18" charset="0"/>
                              <a:ea typeface="Cambria Math" panose="02040503050406030204" pitchFamily="18" charset="0"/>
                            </a:rPr>
                            <m:t>ℂ</m:t>
                          </m:r>
                        </m:e>
                      </m:d>
                      <m:r>
                        <a:rPr lang="de-DE" b="0" i="1" smtClean="0">
                          <a:latin typeface="Cambria Math" panose="02040503050406030204" pitchFamily="18" charset="0"/>
                        </a:rPr>
                        <m:t>,</m:t>
                      </m:r>
                      <m:r>
                        <a:rPr lang="de-DE" i="1">
                          <a:latin typeface="Cambria Math" panose="02040503050406030204" pitchFamily="18" charset="0"/>
                          <a:ea typeface="Cambria Math" panose="02040503050406030204" pitchFamily="18" charset="0"/>
                        </a:rPr>
                        <m:t>ℂ</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𝐶</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m:t>
                          </m:r>
                        </m:e>
                        <m:sub>
                          <m:r>
                            <a:rPr lang="de-DE" b="1" i="1" smtClean="0">
                              <a:latin typeface="Cambria Math" panose="02040503050406030204" pitchFamily="18" charset="0"/>
                              <a:ea typeface="Cambria Math" panose="02040503050406030204" pitchFamily="18" charset="0"/>
                            </a:rPr>
                            <m:t>𝒀</m:t>
                          </m:r>
                        </m:sub>
                      </m:sSub>
                      <m:sSup>
                        <m:sSupPr>
                          <m:ctrlPr>
                            <a:rPr lang="de-DE" b="0" i="1" smtClean="0">
                              <a:latin typeface="Cambria Math" panose="02040503050406030204" pitchFamily="18" charset="0"/>
                              <a:ea typeface="Cambria Math" panose="02040503050406030204" pitchFamily="18" charset="0"/>
                            </a:rPr>
                          </m:ctrlPr>
                        </m:sSupPr>
                        <m:e>
                          <m:r>
                            <a:rPr lang="de-DE" b="0" i="1" smtClean="0">
                              <a:latin typeface="Cambria Math" panose="02040503050406030204" pitchFamily="18" charset="0"/>
                              <a:ea typeface="Cambria Math" panose="02040503050406030204" pitchFamily="18" charset="0"/>
                            </a:rPr>
                            <m:t>𝐶</m:t>
                          </m:r>
                        </m:e>
                        <m:sup>
                          <m:r>
                            <a:rPr lang="de-DE" b="0" i="1" smtClean="0">
                              <a:latin typeface="Cambria Math" panose="02040503050406030204" pitchFamily="18" charset="0"/>
                              <a:ea typeface="Cambria Math" panose="02040503050406030204" pitchFamily="18" charset="0"/>
                            </a:rPr>
                            <m:t>′</m:t>
                          </m:r>
                        </m:sup>
                      </m:sSup>
                      <m:r>
                        <a:rPr lang="de-DE" b="0" i="1" smtClean="0">
                          <a:latin typeface="Cambria Math" panose="02040503050406030204" pitchFamily="18" charset="0"/>
                          <a:ea typeface="Cambria Math" panose="02040503050406030204" pitchFamily="18" charset="0"/>
                        </a:rPr>
                        <m:t>∖∅</m:t>
                      </m:r>
                    </m:oMath>
                  </m:oMathPara>
                </a14:m>
                <a:endParaRPr lang="en-GB" dirty="0"/>
              </a:p>
              <a:p>
                <a:r>
                  <a:rPr lang="en-GB" dirty="0"/>
                  <a:t>Postcondition:</a:t>
                </a:r>
              </a:p>
              <a:p>
                <a:pPr marL="0" indent="0">
                  <a:buNone/>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𝐺</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𝐺</m:t>
                      </m:r>
                      <m:r>
                        <a:rPr lang="de-DE" b="0" i="1" smtClean="0">
                          <a:latin typeface="Cambria Math" panose="02040503050406030204" pitchFamily="18" charset="0"/>
                          <a:ea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𝑔</m:t>
                          </m:r>
                        </m:e>
                      </m:d>
                      <m:r>
                        <a:rPr lang="de-DE" b="0" i="1" smtClean="0">
                          <a:latin typeface="Cambria Math" panose="02040503050406030204" pitchFamily="18" charset="0"/>
                          <a:ea typeface="Cambria Math" panose="02040503050406030204" pitchFamily="18" charset="0"/>
                        </a:rPr>
                        <m:t>∪</m:t>
                      </m:r>
                      <m:r>
                        <m:rPr>
                          <m:nor/>
                        </m:rPr>
                        <a:rPr lang="de-DE" b="0" i="0" smtClean="0">
                          <a:latin typeface="Cambria Math" panose="02040503050406030204" pitchFamily="18" charset="0"/>
                          <a:ea typeface="Cambria Math" panose="02040503050406030204" pitchFamily="18" charset="0"/>
                        </a:rPr>
                        <m:t>split</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𝑔</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𝐴</m:t>
                          </m:r>
                          <m:r>
                            <a:rPr lang="de-DE" b="0" i="1" smtClean="0">
                              <a:latin typeface="Cambria Math" panose="02040503050406030204" pitchFamily="18" charset="0"/>
                              <a:ea typeface="Cambria Math" panose="02040503050406030204" pitchFamily="18" charset="0"/>
                            </a:rPr>
                            <m:t>,</m:t>
                          </m:r>
                          <m:sSup>
                            <m:sSupPr>
                              <m:ctrlPr>
                                <a:rPr lang="de-DE" b="0" i="1" smtClean="0">
                                  <a:latin typeface="Cambria Math" panose="02040503050406030204" pitchFamily="18" charset="0"/>
                                  <a:ea typeface="Cambria Math" panose="02040503050406030204" pitchFamily="18" charset="0"/>
                                </a:rPr>
                              </m:ctrlPr>
                            </m:sSupPr>
                            <m:e>
                              <m:r>
                                <a:rPr lang="de-DE" b="0" i="1" smtClean="0">
                                  <a:latin typeface="Cambria Math" panose="02040503050406030204" pitchFamily="18" charset="0"/>
                                  <a:ea typeface="Cambria Math" panose="02040503050406030204" pitchFamily="18" charset="0"/>
                                </a:rPr>
                                <m:t>𝐴</m:t>
                              </m:r>
                            </m:e>
                            <m:sup>
                              <m:r>
                                <a:rPr lang="de-DE" b="0" i="1" smtClean="0">
                                  <a:latin typeface="Cambria Math" panose="02040503050406030204" pitchFamily="18" charset="0"/>
                                  <a:ea typeface="Cambria Math" panose="02040503050406030204" pitchFamily="18" charset="0"/>
                                </a:rPr>
                                <m:t>′</m:t>
                              </m:r>
                            </m:sup>
                          </m:sSup>
                        </m:e>
                      </m:d>
                    </m:oMath>
                  </m:oMathPara>
                </a14:m>
                <a:endParaRPr lang="en-GB" dirty="0"/>
              </a:p>
            </p:txBody>
          </p:sp>
        </mc:Choice>
        <mc:Fallback xmlns="">
          <p:sp>
            <p:nvSpPr>
              <p:cNvPr id="3" name="Content Placeholder 2">
                <a:extLst>
                  <a:ext uri="{FF2B5EF4-FFF2-40B4-BE49-F238E27FC236}">
                    <a16:creationId xmlns:a16="http://schemas.microsoft.com/office/drawing/2014/main" id="{02B4139B-300D-D144-9E1C-5302347DFBD4}"/>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FE0B69D8-5247-4643-9342-CA66AC715530}"/>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38F62F5B-F4D9-0F42-9019-6B3DBD70AC13}"/>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EC075CF6-CF80-8D4C-8438-AF9F012C4CB8}"/>
              </a:ext>
            </a:extLst>
          </p:cNvPr>
          <p:cNvSpPr>
            <a:spLocks noGrp="1"/>
          </p:cNvSpPr>
          <p:nvPr>
            <p:ph type="sldNum" sz="quarter" idx="4"/>
          </p:nvPr>
        </p:nvSpPr>
        <p:spPr/>
        <p:txBody>
          <a:bodyPr/>
          <a:lstStyle/>
          <a:p>
            <a:fld id="{67C9959E-8E6B-B04C-9955-EA096F41CA7A}" type="slidenum">
              <a:rPr lang="en-GB" smtClean="0"/>
              <a:t>132</a:t>
            </a:fld>
            <a:endParaRPr lang="en-GB"/>
          </a:p>
        </p:txBody>
      </p:sp>
    </p:spTree>
    <p:extLst>
      <p:ext uri="{BB962C8B-B14F-4D97-AF65-F5344CB8AC3E}">
        <p14:creationId xmlns:p14="http://schemas.microsoft.com/office/powerpoint/2010/main" val="340983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7" end="7"/>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A70A54-E05C-A54F-B427-25F87F102161}"/>
              </a:ext>
            </a:extLst>
          </p:cNvPr>
          <p:cNvSpPr>
            <a:spLocks noGrp="1"/>
          </p:cNvSpPr>
          <p:nvPr>
            <p:ph type="title"/>
          </p:nvPr>
        </p:nvSpPr>
        <p:spPr/>
        <p:txBody>
          <a:bodyPr/>
          <a:lstStyle/>
          <a:p>
            <a:r>
              <a:rPr lang="en-GB" dirty="0"/>
              <a:t>Splitting: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2B4139B-300D-D144-9E1C-5302347DFBD4}"/>
                  </a:ext>
                </a:extLst>
              </p:cNvPr>
              <p:cNvSpPr>
                <a:spLocks noGrp="1"/>
              </p:cNvSpPr>
              <p:nvPr>
                <p:ph idx="1"/>
              </p:nvPr>
            </p:nvSpPr>
            <p:spPr/>
            <p:txBody>
              <a:bodyPr>
                <a:normAutofit/>
              </a:bodyPr>
              <a:lstStyle/>
              <a:p>
                <a:r>
                  <a:rPr lang="en-GB" dirty="0"/>
                  <a:t>Inputs:</a:t>
                </a:r>
              </a:p>
              <a:p>
                <a:pPr lvl="1"/>
                <a:r>
                  <a:rPr lang="en-GB" dirty="0">
                    <a:ea typeface="Cambria Math" panose="02040503050406030204" pitchFamily="18" charset="0"/>
                  </a:rPr>
                  <a:t>Parfactor </a:t>
                </a:r>
                <a14:m>
                  <m:oMath xmlns:m="http://schemas.openxmlformats.org/officeDocument/2006/math">
                    <m:r>
                      <a:rPr lang="en-GB" i="1">
                        <a:latin typeface="Cambria Math" panose="02040503050406030204" pitchFamily="18" charset="0"/>
                        <a:ea typeface="Cambria Math" panose="02040503050406030204" pitchFamily="18" charset="0"/>
                      </a:rPr>
                      <m:t>𝜙</m:t>
                    </m:r>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𝑇</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e>
                            </m:d>
                          </m:e>
                        </m:d>
                      </m:e>
                      <m: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1</m:t>
                            </m:r>
                          </m:sub>
                        </m:sSub>
                      </m:sub>
                    </m:sSub>
                  </m:oMath>
                </a14:m>
                <a:endParaRPr lang="en-GB" dirty="0"/>
              </a:p>
              <a:p>
                <a:pPr lvl="2"/>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 </m:t>
                    </m:r>
                    <m:d>
                      <m:dPr>
                        <m:ctrlPr>
                          <a:rPr lang="de-DE" i="1">
                            <a:latin typeface="Cambria Math" panose="02040503050406030204" pitchFamily="18" charset="0"/>
                            <a:ea typeface="Cambria Math" panose="02040503050406030204" pitchFamily="18" charset="0"/>
                          </a:rPr>
                        </m:ctrlPr>
                      </m:d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2</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3</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4</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5</m:t>
                                </m:r>
                              </m:sub>
                            </m:sSub>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𝑦</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𝑦</m:t>
                                </m:r>
                              </m:e>
                              <m:sub>
                                <m:r>
                                  <a:rPr lang="de-DE" i="1">
                                    <a:latin typeface="Cambria Math" panose="02040503050406030204" pitchFamily="18" charset="0"/>
                                    <a:ea typeface="Cambria Math" panose="02040503050406030204" pitchFamily="18" charset="0"/>
                                  </a:rPr>
                                  <m:t>2</m:t>
                                </m:r>
                              </m:sub>
                            </m:sSub>
                          </m:e>
                        </m:d>
                      </m:e>
                    </m:d>
                  </m:oMath>
                </a14:m>
                <a:endParaRPr lang="de-DE" dirty="0">
                  <a:ea typeface="Cambria Math" panose="02040503050406030204" pitchFamily="18" charset="0"/>
                </a:endParaRPr>
              </a:p>
              <a:p>
                <a:pPr lvl="1"/>
                <a14:m>
                  <m:oMath xmlns:m="http://schemas.openxmlformats.org/officeDocument/2006/math">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oMath>
                </a14:m>
                <a:endParaRPr lang="de-DE" dirty="0">
                  <a:ea typeface="Cambria Math" panose="02040503050406030204" pitchFamily="18" charset="0"/>
                </a:endParaRPr>
              </a:p>
              <a:p>
                <a:pPr lvl="1"/>
                <a14:m>
                  <m:oMath xmlns:m="http://schemas.openxmlformats.org/officeDocument/2006/math">
                    <m:r>
                      <a:rPr lang="de-DE" i="1">
                        <a:latin typeface="Cambria Math" panose="02040503050406030204" pitchFamily="18" charset="0"/>
                        <a:ea typeface="Cambria Math" panose="02040503050406030204" pitchFamily="18" charset="0"/>
                      </a:rPr>
                      <m:t>𝑅</m:t>
                    </m:r>
                    <m:sSub>
                      <m:sSubPr>
                        <m:ctrlPr>
                          <a:rPr lang="de-DE" b="0" i="1" smtClean="0">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sub>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𝐶</m:t>
                            </m:r>
                          </m:e>
                          <m:sub>
                            <m:r>
                              <a:rPr lang="de-DE" b="0" i="1" smtClean="0">
                                <a:latin typeface="Cambria Math" panose="02040503050406030204" pitchFamily="18" charset="0"/>
                                <a:ea typeface="Cambria Math" panose="02040503050406030204" pitchFamily="18" charset="0"/>
                              </a:rPr>
                              <m:t>2</m:t>
                            </m:r>
                          </m:sub>
                        </m:sSub>
                      </m:sub>
                    </m:sSub>
                    <m:r>
                      <a:rPr lang="de-DE" b="0" i="1" smtClean="0">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 </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2</m:t>
                        </m:r>
                      </m:sub>
                    </m:sSub>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2</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3</m:t>
                                </m:r>
                              </m:sub>
                            </m:sSub>
                          </m:e>
                        </m:d>
                      </m:e>
                    </m:d>
                  </m:oMath>
                </a14:m>
                <a:endParaRPr lang="en-GB" dirty="0"/>
              </a:p>
              <a:p>
                <a:r>
                  <a:rPr lang="en-GB" dirty="0"/>
                  <a:t>Output:</a:t>
                </a:r>
              </a:p>
              <a:p>
                <a:pPr lvl="1"/>
                <a:endParaRPr lang="en-GB" dirty="0"/>
              </a:p>
              <a:p>
                <a:pPr marL="12700" lvl="1" indent="0">
                  <a:buNone/>
                </a:pPr>
                <a14:m>
                  <m:oMathPara xmlns:m="http://schemas.openxmlformats.org/officeDocument/2006/math">
                    <m:oMathParaPr>
                      <m:jc m:val="center"/>
                    </m:oMathParaPr>
                    <m:oMath xmlns:m="http://schemas.openxmlformats.org/officeDocument/2006/math">
                      <m:r>
                        <m:rPr>
                          <m:nor/>
                        </m:rPr>
                        <a:rPr lang="de-DE">
                          <a:latin typeface="Cambria Math" panose="02040503050406030204" pitchFamily="18" charset="0"/>
                        </a:rPr>
                        <m:t>partition</m:t>
                      </m:r>
                      <m:d>
                        <m:dPr>
                          <m:ctrlPr>
                            <a:rPr lang="de-DE" i="1">
                              <a:latin typeface="Cambria Math" panose="02040503050406030204" pitchFamily="18" charset="0"/>
                            </a:rPr>
                          </m:ctrlPr>
                        </m:dPr>
                        <m:e>
                          <m:r>
                            <a:rPr lang="de-DE" i="1">
                              <a:latin typeface="Cambria Math" panose="02040503050406030204" pitchFamily="18" charset="0"/>
                            </a:rPr>
                            <m:t>𝑔</m:t>
                          </m:r>
                          <m:r>
                            <a:rPr lang="de-DE" i="1">
                              <a:latin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1</m:t>
                              </m:r>
                            </m:sub>
                          </m:s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m:t>
                              </m:r>
                            </m:e>
                            <m:sub>
                              <m:r>
                                <a:rPr lang="de-DE" b="1" i="1">
                                  <a:latin typeface="Cambria Math" panose="02040503050406030204" pitchFamily="18" charset="0"/>
                                  <a:ea typeface="Cambria Math" panose="02040503050406030204" pitchFamily="18" charset="0"/>
                                </a:rPr>
                                <m:t>𝒀</m:t>
                              </m:r>
                            </m:sub>
                          </m:s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2</m:t>
                              </m:r>
                            </m:sub>
                          </m:sSub>
                        </m:e>
                      </m:d>
                      <m:r>
                        <a:rPr lang="de-DE" i="1">
                          <a:latin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eqArr>
                            <m:eqArrPr>
                              <m:ctrlPr>
                                <a:rPr lang="de-DE" i="1">
                                  <a:latin typeface="Cambria Math" panose="02040503050406030204" pitchFamily="18" charset="0"/>
                                  <a:ea typeface="Cambria Math" panose="02040503050406030204" pitchFamily="18" charset="0"/>
                                </a:rPr>
                              </m:ctrlPr>
                            </m:eqArrPr>
                            <m:e>
                              <m:r>
                                <a:rPr lang="en-GB" i="1">
                                  <a:latin typeface="Cambria Math" panose="02040503050406030204" pitchFamily="18" charset="0"/>
                                  <a:ea typeface="Cambria Math" panose="02040503050406030204" pitchFamily="18" charset="0"/>
                                </a:rPr>
                                <m:t>𝜙</m:t>
                              </m:r>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𝑇</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e>
                                      </m:d>
                                    </m:e>
                                  </m:d>
                                </m:e>
                                <m:sub>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2</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3</m:t>
                                              </m:r>
                                            </m:sub>
                                          </m:sSub>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𝑦</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𝑦</m:t>
                                              </m:r>
                                            </m:e>
                                            <m:sub>
                                              <m:r>
                                                <a:rPr lang="de-DE" i="1">
                                                  <a:latin typeface="Cambria Math" panose="02040503050406030204" pitchFamily="18" charset="0"/>
                                                  <a:ea typeface="Cambria Math" panose="02040503050406030204" pitchFamily="18" charset="0"/>
                                                </a:rPr>
                                                <m:t>2</m:t>
                                              </m:r>
                                            </m:sub>
                                          </m:sSub>
                                        </m:e>
                                      </m:d>
                                    </m:e>
                                  </m:d>
                                </m:sub>
                              </m:sSub>
                            </m:e>
                            <m:e>
                              <m:r>
                                <a:rPr lang="en-GB" i="1">
                                  <a:latin typeface="Cambria Math" panose="02040503050406030204" pitchFamily="18" charset="0"/>
                                  <a:ea typeface="Cambria Math" panose="02040503050406030204" pitchFamily="18" charset="0"/>
                                </a:rPr>
                                <m:t>𝜙</m:t>
                              </m:r>
                              <m:sSub>
                                <m:sSubPr>
                                  <m:ctrlPr>
                                    <a:rPr lang="de-DE" i="1">
                                      <a:latin typeface="Cambria Math" panose="02040503050406030204" pitchFamily="18" charset="0"/>
                                      <a:ea typeface="Cambria Math" panose="02040503050406030204" pitchFamily="18" charset="0"/>
                                    </a:rPr>
                                  </m:ctrlPr>
                                </m:sSub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𝑅</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r>
                                        <a:rPr lang="de-DE"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𝑇</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e>
                                      </m:d>
                                    </m:e>
                                  </m:d>
                                </m:e>
                                <m:sub>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𝑌</m:t>
                                          </m:r>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4</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𝑥</m:t>
                                              </m:r>
                                            </m:e>
                                            <m:sub>
                                              <m:r>
                                                <a:rPr lang="de-DE" i="1">
                                                  <a:latin typeface="Cambria Math" panose="02040503050406030204" pitchFamily="18" charset="0"/>
                                                  <a:ea typeface="Cambria Math" panose="02040503050406030204" pitchFamily="18" charset="0"/>
                                                </a:rPr>
                                                <m:t>5</m:t>
                                              </m:r>
                                            </m:sub>
                                          </m:sSub>
                                          <m:r>
                                            <a:rPr lang="de-DE" i="1">
                                              <a:latin typeface="Cambria Math" panose="02040503050406030204" pitchFamily="18" charset="0"/>
                                              <a:ea typeface="Cambria Math" panose="02040503050406030204" pitchFamily="18" charset="0"/>
                                            </a:rPr>
                                            <m:t> </m:t>
                                          </m:r>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𝑦</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𝑦</m:t>
                                              </m:r>
                                            </m:e>
                                            <m:sub>
                                              <m:r>
                                                <a:rPr lang="de-DE" i="1">
                                                  <a:latin typeface="Cambria Math" panose="02040503050406030204" pitchFamily="18" charset="0"/>
                                                  <a:ea typeface="Cambria Math" panose="02040503050406030204" pitchFamily="18" charset="0"/>
                                                </a:rPr>
                                                <m:t>2</m:t>
                                              </m:r>
                                            </m:sub>
                                          </m:sSub>
                                        </m:e>
                                      </m:d>
                                    </m:e>
                                  </m:d>
                                </m:sub>
                              </m:sSub>
                              <m:r>
                                <a:rPr lang="de-DE" i="1">
                                  <a:latin typeface="Cambria Math" panose="02040503050406030204" pitchFamily="18" charset="0"/>
                                  <a:ea typeface="Cambria Math" panose="02040503050406030204" pitchFamily="18" charset="0"/>
                                </a:rPr>
                                <m:t>   </m:t>
                              </m:r>
                            </m:e>
                          </m:eqArr>
                        </m:e>
                      </m:d>
                    </m:oMath>
                  </m:oMathPara>
                </a14:m>
                <a:endParaRPr lang="en-GB" dirty="0"/>
              </a:p>
              <a:p>
                <a:endParaRPr lang="en-GB" dirty="0"/>
              </a:p>
              <a:p>
                <a:pPr marL="457200" lvl="1" indent="0">
                  <a:buNone/>
                </a:pPr>
                <a:endParaRPr lang="en-GB" dirty="0"/>
              </a:p>
              <a:p>
                <a:endParaRPr lang="en-GB" dirty="0"/>
              </a:p>
            </p:txBody>
          </p:sp>
        </mc:Choice>
        <mc:Fallback xmlns="">
          <p:sp>
            <p:nvSpPr>
              <p:cNvPr id="3" name="Content Placeholder 2">
                <a:extLst>
                  <a:ext uri="{FF2B5EF4-FFF2-40B4-BE49-F238E27FC236}">
                    <a16:creationId xmlns:a16="http://schemas.microsoft.com/office/drawing/2014/main" id="{02B4139B-300D-D144-9E1C-5302347DFBD4}"/>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198054F7-BCDA-EB4F-AFFA-407C3A4BA308}"/>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2DB339E2-6606-A345-A806-A48A4638BA89}"/>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EC075CF6-CF80-8D4C-8438-AF9F012C4CB8}"/>
              </a:ext>
            </a:extLst>
          </p:cNvPr>
          <p:cNvSpPr>
            <a:spLocks noGrp="1"/>
          </p:cNvSpPr>
          <p:nvPr>
            <p:ph type="sldNum" sz="quarter" idx="4"/>
          </p:nvPr>
        </p:nvSpPr>
        <p:spPr/>
        <p:txBody>
          <a:bodyPr/>
          <a:lstStyle/>
          <a:p>
            <a:fld id="{67C9959E-8E6B-B04C-9955-EA096F41CA7A}" type="slidenum">
              <a:rPr lang="en-GB" smtClean="0"/>
              <a:t>133</a:t>
            </a:fld>
            <a:endParaRPr lang="en-GB"/>
          </a:p>
        </p:txBody>
      </p:sp>
    </p:spTree>
    <p:extLst>
      <p:ext uri="{BB962C8B-B14F-4D97-AF65-F5344CB8AC3E}">
        <p14:creationId xmlns:p14="http://schemas.microsoft.com/office/powerpoint/2010/main" val="290525799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52E951-3662-A542-A75B-A9341DF57309}"/>
              </a:ext>
            </a:extLst>
          </p:cNvPr>
          <p:cNvSpPr>
            <a:spLocks noGrp="1"/>
          </p:cNvSpPr>
          <p:nvPr>
            <p:ph type="title"/>
          </p:nvPr>
        </p:nvSpPr>
        <p:spPr/>
        <p:txBody>
          <a:bodyPr/>
          <a:lstStyle/>
          <a:p>
            <a:r>
              <a:rPr lang="en-GB" dirty="0"/>
              <a:t>Other Operators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91B95D02-B256-8A40-AC2E-1E3F149E8D96}"/>
                  </a:ext>
                </a:extLst>
              </p:cNvPr>
              <p:cNvSpPr>
                <a:spLocks noGrp="1"/>
              </p:cNvSpPr>
              <p:nvPr>
                <p:ph idx="1"/>
              </p:nvPr>
            </p:nvSpPr>
            <p:spPr/>
            <p:txBody>
              <a:bodyPr>
                <a:normAutofit fontScale="92500"/>
              </a:bodyPr>
              <a:lstStyle/>
              <a:p>
                <a:r>
                  <a:rPr lang="en-GB" dirty="0"/>
                  <a:t>Further “enablers” of lifted summing out all are </a:t>
                </a:r>
                <a:r>
                  <a:rPr lang="en-GB" i="1" dirty="0"/>
                  <a:t>variants of splitting on overlap </a:t>
                </a:r>
                <a:r>
                  <a:rPr lang="en-GB" dirty="0"/>
                  <a:t>and</a:t>
                </a:r>
                <a:r>
                  <a:rPr lang="en-GB" i="1" dirty="0"/>
                  <a:t> partitioning</a:t>
                </a:r>
              </a:p>
              <a:p>
                <a:r>
                  <a:rPr lang="en-GB" dirty="0"/>
                  <a:t>Splitting of CRVs: Operator called </a:t>
                </a:r>
                <a14:m>
                  <m:oMath xmlns:m="http://schemas.openxmlformats.org/officeDocument/2006/math">
                    <m:r>
                      <m:rPr>
                        <m:nor/>
                      </m:rPr>
                      <a:rPr lang="en-GB" dirty="0">
                        <a:solidFill>
                          <a:schemeClr val="accent1"/>
                        </a:solidFill>
                        <a:latin typeface="Cambria Math" panose="02040503050406030204" pitchFamily="18" charset="0"/>
                      </a:rPr>
                      <m:t>expand</m:t>
                    </m:r>
                  </m:oMath>
                </a14:m>
                <a:endParaRPr lang="en-GB" dirty="0"/>
              </a:p>
              <a:p>
                <a:pPr lvl="1"/>
                <a:r>
                  <a:rPr lang="en-GB" dirty="0"/>
                  <a:t>More complex as histograms have to be split </a:t>
                </a:r>
              </a:p>
              <a:p>
                <a:pPr lvl="2"/>
                <a:r>
                  <a:rPr lang="en-GB" dirty="0"/>
                  <a:t>E.g., a histogram </a:t>
                </a:r>
                <a14:m>
                  <m:oMath xmlns:m="http://schemas.openxmlformats.org/officeDocument/2006/math">
                    <m:d>
                      <m:dPr>
                        <m:begChr m:val="["/>
                        <m:endChr m:val="]"/>
                        <m:ctrlPr>
                          <a:rPr lang="en-GB" i="1" dirty="0" smtClean="0">
                            <a:latin typeface="Cambria Math" panose="02040503050406030204" pitchFamily="18" charset="0"/>
                          </a:rPr>
                        </m:ctrlPr>
                      </m:dPr>
                      <m:e>
                        <m:r>
                          <a:rPr lang="de-DE" b="0" i="1" dirty="0" smtClean="0">
                            <a:latin typeface="Cambria Math" panose="02040503050406030204" pitchFamily="18" charset="0"/>
                          </a:rPr>
                          <m:t>1,3</m:t>
                        </m:r>
                      </m:e>
                    </m:d>
                  </m:oMath>
                </a14:m>
                <a:r>
                  <a:rPr lang="en-GB" dirty="0"/>
                  <a:t> for </a:t>
                </a:r>
                <a14:m>
                  <m:oMath xmlns:m="http://schemas.openxmlformats.org/officeDocument/2006/math">
                    <m:d>
                      <m:dPr>
                        <m:begChr m:val="{"/>
                        <m:endChr m:val="}"/>
                        <m:ctrlPr>
                          <a:rPr lang="de-DE" b="0" i="1" smtClean="0">
                            <a:latin typeface="Cambria Math" panose="02040503050406030204" pitchFamily="18" charset="0"/>
                          </a:rPr>
                        </m:ctrlPr>
                      </m:dPr>
                      <m:e>
                        <m:sSub>
                          <m:sSubPr>
                            <m:ctrlPr>
                              <a:rPr lang="de-DE" b="0" i="1" smtClean="0">
                                <a:latin typeface="Cambria Math" panose="02040503050406030204" pitchFamily="18" charset="0"/>
                              </a:rPr>
                            </m:ctrlPr>
                          </m:sSubPr>
                          <m:e>
                            <m:r>
                              <a:rPr lang="de-DE" b="0" i="1" smtClean="0">
                                <a:latin typeface="Cambria Math" panose="02040503050406030204" pitchFamily="18" charset="0"/>
                              </a:rPr>
                              <m:t>𝑥</m:t>
                            </m:r>
                          </m:e>
                          <m:sub>
                            <m:r>
                              <a:rPr lang="de-DE" b="0" i="1" smtClean="0">
                                <a:latin typeface="Cambria Math" panose="02040503050406030204" pitchFamily="18" charset="0"/>
                              </a:rPr>
                              <m:t>1</m:t>
                            </m:r>
                          </m:sub>
                        </m:sSub>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𝑥</m:t>
                            </m:r>
                          </m:e>
                          <m:sub>
                            <m:r>
                              <a:rPr lang="de-DE" b="0" i="1" smtClean="0">
                                <a:latin typeface="Cambria Math" panose="02040503050406030204" pitchFamily="18" charset="0"/>
                              </a:rPr>
                              <m:t>2</m:t>
                            </m:r>
                          </m:sub>
                        </m:sSub>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𝑥</m:t>
                            </m:r>
                          </m:e>
                          <m:sub>
                            <m:r>
                              <a:rPr lang="de-DE" b="0" i="1" smtClean="0">
                                <a:latin typeface="Cambria Math" panose="02040503050406030204" pitchFamily="18" charset="0"/>
                              </a:rPr>
                              <m:t>3</m:t>
                            </m:r>
                          </m:sub>
                        </m:sSub>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𝑥</m:t>
                            </m:r>
                          </m:e>
                          <m:sub>
                            <m:r>
                              <a:rPr lang="de-DE" b="0" i="1" smtClean="0">
                                <a:latin typeface="Cambria Math" panose="02040503050406030204" pitchFamily="18" charset="0"/>
                              </a:rPr>
                              <m:t>4</m:t>
                            </m:r>
                          </m:sub>
                        </m:sSub>
                      </m:e>
                    </m:d>
                  </m:oMath>
                </a14:m>
                <a:r>
                  <a:rPr lang="en-GB" dirty="0"/>
                  <a:t> may have to be split on </a:t>
                </a:r>
                <a14:m>
                  <m:oMath xmlns:m="http://schemas.openxmlformats.org/officeDocument/2006/math">
                    <m:d>
                      <m:dPr>
                        <m:begChr m:val="{"/>
                        <m:endChr m:val="}"/>
                        <m:ctrlPr>
                          <a:rPr lang="de-DE" b="0" i="1" smtClean="0">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𝑥</m:t>
                            </m:r>
                          </m:e>
                          <m:sub>
                            <m:r>
                              <a:rPr lang="de-DE" i="1">
                                <a:latin typeface="Cambria Math" panose="02040503050406030204" pitchFamily="18" charset="0"/>
                              </a:rPr>
                              <m:t>1</m:t>
                            </m:r>
                          </m:sub>
                        </m:sSub>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𝑥</m:t>
                            </m:r>
                          </m:e>
                          <m:sub>
                            <m:r>
                              <a:rPr lang="de-DE" i="1">
                                <a:latin typeface="Cambria Math" panose="02040503050406030204" pitchFamily="18" charset="0"/>
                              </a:rPr>
                              <m:t>2</m:t>
                            </m:r>
                          </m:sub>
                        </m:sSub>
                      </m:e>
                    </m:d>
                  </m:oMath>
                </a14:m>
                <a:endParaRPr lang="en-GB" dirty="0"/>
              </a:p>
              <a:p>
                <a:r>
                  <a:rPr lang="en-GB" dirty="0"/>
                  <a:t>Count-normalisation: Operator called </a:t>
                </a:r>
                <a14:m>
                  <m:oMath xmlns:m="http://schemas.openxmlformats.org/officeDocument/2006/math">
                    <m:r>
                      <m:rPr>
                        <m:nor/>
                      </m:rPr>
                      <a:rPr lang="de-DE" dirty="0">
                        <a:solidFill>
                          <a:schemeClr val="accent1"/>
                        </a:solidFill>
                        <a:latin typeface="Cambria Math" panose="02040503050406030204" pitchFamily="18" charset="0"/>
                      </a:rPr>
                      <m:t>count</m:t>
                    </m:r>
                    <m:r>
                      <m:rPr>
                        <m:nor/>
                      </m:rPr>
                      <a:rPr lang="de-DE" dirty="0">
                        <a:solidFill>
                          <a:schemeClr val="accent1"/>
                        </a:solidFill>
                        <a:latin typeface="Cambria Math" panose="02040503050406030204" pitchFamily="18" charset="0"/>
                      </a:rPr>
                      <m:t>−</m:t>
                    </m:r>
                    <m:r>
                      <m:rPr>
                        <m:nor/>
                      </m:rPr>
                      <a:rPr lang="de-DE" dirty="0">
                        <a:solidFill>
                          <a:schemeClr val="accent1"/>
                        </a:solidFill>
                        <a:latin typeface="Cambria Math" panose="02040503050406030204" pitchFamily="18" charset="0"/>
                      </a:rPr>
                      <m:t>normalise</m:t>
                    </m:r>
                  </m:oMath>
                </a14:m>
                <a:endParaRPr lang="en-GB" dirty="0"/>
              </a:p>
              <a:p>
                <a:pPr lvl="1"/>
                <a:r>
                  <a:rPr lang="en-GB" dirty="0"/>
                  <a:t>Split a constraint </a:t>
                </a:r>
                <a:r>
                  <a:rPr lang="en-GB" dirty="0" err="1"/>
                  <a:t>s.t.</a:t>
                </a:r>
                <a:r>
                  <a:rPr lang="en-GB" dirty="0"/>
                  <a:t> in the set of resulting constraints, each constraint is count-normalised </a:t>
                </a:r>
                <a:r>
                  <a:rPr lang="en-GB" dirty="0" err="1"/>
                  <a:t>w.r.t</a:t>
                </a:r>
                <a:r>
                  <a:rPr lang="en-GB" dirty="0"/>
                  <a:t>. to desired </a:t>
                </a:r>
                <a14:m>
                  <m:oMath xmlns:m="http://schemas.openxmlformats.org/officeDocument/2006/math">
                    <m:sSub>
                      <m:sSubPr>
                        <m:ctrlPr>
                          <a:rPr lang="de-DE" b="1" i="1">
                            <a:latin typeface="Cambria Math" panose="02040503050406030204" pitchFamily="18" charset="0"/>
                          </a:rPr>
                        </m:ctrlPr>
                      </m:sSubPr>
                      <m:e>
                        <m:r>
                          <a:rPr lang="de-DE" b="1" i="1">
                            <a:latin typeface="Cambria Math" panose="02040503050406030204" pitchFamily="18" charset="0"/>
                          </a:rPr>
                          <m:t>𝒀</m:t>
                        </m:r>
                      </m:e>
                      <m:sub>
                        <m:r>
                          <a:rPr lang="de-DE" i="1">
                            <a:latin typeface="Cambria Math" panose="02040503050406030204" pitchFamily="18" charset="0"/>
                          </a:rPr>
                          <m:t>𝑖</m:t>
                        </m:r>
                      </m:sub>
                    </m:sSub>
                    <m:r>
                      <a:rPr lang="en-GB" i="1">
                        <a:latin typeface="Cambria Math" panose="02040503050406030204" pitchFamily="18" charset="0"/>
                      </a:rPr>
                      <m:t>|</m:t>
                    </m:r>
                    <m:sSub>
                      <m:sSubPr>
                        <m:ctrlPr>
                          <a:rPr lang="de-DE" b="1" i="1">
                            <a:latin typeface="Cambria Math" panose="02040503050406030204" pitchFamily="18" charset="0"/>
                          </a:rPr>
                        </m:ctrlPr>
                      </m:sSubPr>
                      <m:e>
                        <m:r>
                          <a:rPr lang="de-DE" b="1" i="1">
                            <a:latin typeface="Cambria Math" panose="02040503050406030204" pitchFamily="18" charset="0"/>
                          </a:rPr>
                          <m:t>𝒁</m:t>
                        </m:r>
                      </m:e>
                      <m:sub>
                        <m:r>
                          <a:rPr lang="de-DE" i="1">
                            <a:latin typeface="Cambria Math" panose="02040503050406030204" pitchFamily="18" charset="0"/>
                          </a:rPr>
                          <m:t>𝑖</m:t>
                        </m:r>
                      </m:sub>
                    </m:sSub>
                  </m:oMath>
                </a14:m>
                <a:r>
                  <a:rPr lang="en-GB" dirty="0"/>
                  <a:t> property</a:t>
                </a:r>
              </a:p>
              <a:p>
                <a:pPr lvl="2"/>
                <a:r>
                  <a:rPr lang="en-GB" dirty="0"/>
                  <a:t>Group sets of constants by the different counts </a:t>
                </a:r>
                <a14:m>
                  <m:oMath xmlns:m="http://schemas.openxmlformats.org/officeDocument/2006/math">
                    <m:r>
                      <m:rPr>
                        <m:sty m:val="p"/>
                      </m:rPr>
                      <a:rPr lang="en-GB">
                        <a:latin typeface="Cambria Math" panose="02040503050406030204" pitchFamily="18" charset="0"/>
                      </a:rPr>
                      <m:t>n</m:t>
                    </m:r>
                    <m:sSub>
                      <m:sSubPr>
                        <m:ctrlPr>
                          <a:rPr lang="en-GB" i="1">
                            <a:latin typeface="Cambria Math" panose="02040503050406030204" pitchFamily="18" charset="0"/>
                          </a:rPr>
                        </m:ctrlPr>
                      </m:sSubPr>
                      <m:e>
                        <m:r>
                          <m:rPr>
                            <m:nor/>
                          </m:rPr>
                          <a:rPr lang="en-GB">
                            <a:latin typeface="Cambria Math" panose="02040503050406030204" pitchFamily="18" charset="0"/>
                          </a:rPr>
                          <m:t>count</m:t>
                        </m:r>
                      </m:e>
                      <m:sub>
                        <m:sSub>
                          <m:sSubPr>
                            <m:ctrlPr>
                              <a:rPr lang="de-DE" b="1" i="1">
                                <a:latin typeface="Cambria Math" panose="02040503050406030204" pitchFamily="18" charset="0"/>
                              </a:rPr>
                            </m:ctrlPr>
                          </m:sSubPr>
                          <m:e>
                            <m:r>
                              <a:rPr lang="de-DE" b="1" i="1">
                                <a:latin typeface="Cambria Math" panose="02040503050406030204" pitchFamily="18" charset="0"/>
                              </a:rPr>
                              <m:t>𝒀</m:t>
                            </m:r>
                          </m:e>
                          <m:sub>
                            <m:r>
                              <a:rPr lang="de-DE" i="1">
                                <a:latin typeface="Cambria Math" panose="02040503050406030204" pitchFamily="18" charset="0"/>
                              </a:rPr>
                              <m:t>𝑖</m:t>
                            </m:r>
                          </m:sub>
                        </m:sSub>
                        <m:r>
                          <a:rPr lang="en-GB" i="1">
                            <a:latin typeface="Cambria Math" panose="02040503050406030204" pitchFamily="18" charset="0"/>
                          </a:rPr>
                          <m:t>|</m:t>
                        </m:r>
                        <m:sSub>
                          <m:sSubPr>
                            <m:ctrlPr>
                              <a:rPr lang="de-DE" b="1" i="1">
                                <a:latin typeface="Cambria Math" panose="02040503050406030204" pitchFamily="18" charset="0"/>
                              </a:rPr>
                            </m:ctrlPr>
                          </m:sSubPr>
                          <m:e>
                            <m:r>
                              <a:rPr lang="de-DE" b="1" i="1">
                                <a:latin typeface="Cambria Math" panose="02040503050406030204" pitchFamily="18" charset="0"/>
                              </a:rPr>
                              <m:t>𝒁</m:t>
                            </m:r>
                          </m:e>
                          <m:sub>
                            <m:r>
                              <a:rPr lang="de-DE" i="1">
                                <a:latin typeface="Cambria Math" panose="02040503050406030204" pitchFamily="18" charset="0"/>
                              </a:rPr>
                              <m:t>𝑖</m:t>
                            </m:r>
                          </m:sub>
                        </m:sSub>
                      </m:sub>
                    </m:sSub>
                    <m:d>
                      <m:dPr>
                        <m:ctrlPr>
                          <a:rPr lang="en-GB"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𝐶</m:t>
                            </m:r>
                          </m:e>
                          <m:sub>
                            <m:r>
                              <a:rPr lang="de-DE" i="1">
                                <a:latin typeface="Cambria Math" panose="02040503050406030204" pitchFamily="18" charset="0"/>
                              </a:rPr>
                              <m:t>𝑖</m:t>
                            </m:r>
                          </m:sub>
                        </m:sSub>
                      </m:e>
                    </m:d>
                  </m:oMath>
                </a14:m>
                <a:r>
                  <a:rPr lang="en-GB" dirty="0"/>
                  <a:t> they yield</a:t>
                </a:r>
              </a:p>
              <a:p>
                <a:r>
                  <a:rPr lang="en-GB" dirty="0"/>
                  <a:t>Grounding – the last resort: Operator </a:t>
                </a:r>
                <a14:m>
                  <m:oMath xmlns:m="http://schemas.openxmlformats.org/officeDocument/2006/math">
                    <m:r>
                      <m:rPr>
                        <m:nor/>
                      </m:rPr>
                      <a:rPr lang="en-GB" dirty="0">
                        <a:solidFill>
                          <a:schemeClr val="accent1"/>
                        </a:solidFill>
                        <a:latin typeface="Cambria Math" panose="02040503050406030204" pitchFamily="18" charset="0"/>
                      </a:rPr>
                      <m:t>ground</m:t>
                    </m:r>
                  </m:oMath>
                </a14:m>
                <a:r>
                  <a:rPr lang="en-GB" dirty="0"/>
                  <a:t> as expected</a:t>
                </a:r>
              </a:p>
              <a:p>
                <a:pPr lvl="1"/>
                <a:r>
                  <a:rPr lang="en-GB" dirty="0"/>
                  <a:t>Splitting on individual constants</a:t>
                </a:r>
              </a:p>
              <a:p>
                <a:r>
                  <a:rPr lang="en-GB" dirty="0"/>
                  <a:t>More information: </a:t>
                </a:r>
                <a:br>
                  <a:rPr lang="en-GB" dirty="0"/>
                </a:br>
                <a:r>
                  <a:rPr lang="en-GB" sz="1600" dirty="0">
                    <a:solidFill>
                      <a:schemeClr val="tx1">
                        <a:lumMod val="60000"/>
                        <a:lumOff val="40000"/>
                      </a:schemeClr>
                    </a:solidFill>
                  </a:rPr>
                  <a:t>Nima Taghipour, </a:t>
                </a:r>
                <a:r>
                  <a:rPr lang="en-GB" sz="1600" dirty="0" err="1">
                    <a:solidFill>
                      <a:schemeClr val="tx1">
                        <a:lumMod val="60000"/>
                        <a:lumOff val="40000"/>
                      </a:schemeClr>
                    </a:solidFill>
                  </a:rPr>
                  <a:t>Daan</a:t>
                </a:r>
                <a:r>
                  <a:rPr lang="en-GB" sz="1600" dirty="0">
                    <a:solidFill>
                      <a:schemeClr val="tx1">
                        <a:lumMod val="60000"/>
                        <a:lumOff val="40000"/>
                      </a:schemeClr>
                    </a:solidFill>
                  </a:rPr>
                  <a:t> </a:t>
                </a:r>
                <a:r>
                  <a:rPr lang="en-GB" sz="1600" dirty="0" err="1">
                    <a:solidFill>
                      <a:schemeClr val="tx1">
                        <a:lumMod val="60000"/>
                        <a:lumOff val="40000"/>
                      </a:schemeClr>
                    </a:solidFill>
                  </a:rPr>
                  <a:t>Fierens</a:t>
                </a:r>
                <a:r>
                  <a:rPr lang="en-GB" sz="1600" dirty="0">
                    <a:solidFill>
                      <a:schemeClr val="tx1">
                        <a:lumMod val="60000"/>
                        <a:lumOff val="40000"/>
                      </a:schemeClr>
                    </a:solidFill>
                  </a:rPr>
                  <a:t>, Jesse Davis, and Hendrik </a:t>
                </a:r>
                <a:r>
                  <a:rPr lang="en-GB" sz="1600" dirty="0" err="1">
                    <a:solidFill>
                      <a:schemeClr val="tx1">
                        <a:lumMod val="60000"/>
                        <a:lumOff val="40000"/>
                      </a:schemeClr>
                    </a:solidFill>
                  </a:rPr>
                  <a:t>Blockeel</a:t>
                </a:r>
                <a:r>
                  <a:rPr lang="en-GB" sz="1600" dirty="0">
                    <a:solidFill>
                      <a:schemeClr val="tx1">
                        <a:lumMod val="60000"/>
                        <a:lumOff val="40000"/>
                      </a:schemeClr>
                    </a:solidFill>
                  </a:rPr>
                  <a:t>: Lifted Variable Elimination: Decoupling the Operators from the Constraint Language. In: </a:t>
                </a:r>
                <a:r>
                  <a:rPr lang="en-GB" sz="1600" i="1" dirty="0">
                    <a:solidFill>
                      <a:schemeClr val="tx1">
                        <a:lumMod val="60000"/>
                        <a:lumOff val="40000"/>
                      </a:schemeClr>
                    </a:solidFill>
                  </a:rPr>
                  <a:t>Journal of Artificial Intelligence Research</a:t>
                </a:r>
                <a:r>
                  <a:rPr lang="en-GB" sz="1600" dirty="0">
                    <a:solidFill>
                      <a:schemeClr val="tx1">
                        <a:lumMod val="60000"/>
                        <a:lumOff val="40000"/>
                      </a:schemeClr>
                    </a:solidFill>
                  </a:rPr>
                  <a:t>, 2013. (or in Nima </a:t>
                </a:r>
                <a:r>
                  <a:rPr lang="en-GB" sz="1600" dirty="0" err="1">
                    <a:solidFill>
                      <a:schemeClr val="tx1">
                        <a:lumMod val="60000"/>
                        <a:lumOff val="40000"/>
                      </a:schemeClr>
                    </a:solidFill>
                  </a:rPr>
                  <a:t>Taghipour’s</a:t>
                </a:r>
                <a:r>
                  <a:rPr lang="en-GB" sz="1600" dirty="0">
                    <a:solidFill>
                      <a:schemeClr val="tx1">
                        <a:lumMod val="60000"/>
                        <a:lumOff val="40000"/>
                      </a:schemeClr>
                    </a:solidFill>
                  </a:rPr>
                  <a:t> PhD thesis)</a:t>
                </a:r>
              </a:p>
              <a:p>
                <a:endParaRPr lang="en-GB" dirty="0"/>
              </a:p>
            </p:txBody>
          </p:sp>
        </mc:Choice>
        <mc:Fallback xmlns="">
          <p:sp>
            <p:nvSpPr>
              <p:cNvPr id="3" name="Content Placeholder 2">
                <a:extLst>
                  <a:ext uri="{FF2B5EF4-FFF2-40B4-BE49-F238E27FC236}">
                    <a16:creationId xmlns:a16="http://schemas.microsoft.com/office/drawing/2014/main" id="{91B95D02-B256-8A40-AC2E-1E3F149E8D96}"/>
                  </a:ext>
                </a:extLst>
              </p:cNvPr>
              <p:cNvSpPr>
                <a:spLocks noGrp="1" noRot="1" noChangeAspect="1" noMove="1" noResize="1" noEditPoints="1" noAdjustHandles="1" noChangeArrowheads="1" noChangeShapeType="1" noTextEdit="1"/>
              </p:cNvSpPr>
              <p:nvPr>
                <p:ph idx="1"/>
              </p:nvPr>
            </p:nvSpPr>
            <p:spPr>
              <a:blipFill>
                <a:blip r:embed="rId2"/>
                <a:stretch>
                  <a:fillRect l="-132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4884D89E-17A9-8B41-9319-DAF7A6E7FAF0}"/>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3728A6F1-6552-C54E-894E-EB06B0175318}"/>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7ADA55EF-A97D-A345-BC58-C3A29E47D1CD}"/>
              </a:ext>
            </a:extLst>
          </p:cNvPr>
          <p:cNvSpPr>
            <a:spLocks noGrp="1"/>
          </p:cNvSpPr>
          <p:nvPr>
            <p:ph type="sldNum" sz="quarter" idx="4"/>
          </p:nvPr>
        </p:nvSpPr>
        <p:spPr/>
        <p:txBody>
          <a:bodyPr/>
          <a:lstStyle/>
          <a:p>
            <a:fld id="{67C9959E-8E6B-B04C-9955-EA096F41CA7A}" type="slidenum">
              <a:rPr lang="en-GB" smtClean="0"/>
              <a:t>134</a:t>
            </a:fld>
            <a:endParaRPr lang="en-GB"/>
          </a:p>
        </p:txBody>
      </p:sp>
    </p:spTree>
    <p:extLst>
      <p:ext uri="{BB962C8B-B14F-4D97-AF65-F5344CB8AC3E}">
        <p14:creationId xmlns:p14="http://schemas.microsoft.com/office/powerpoint/2010/main" val="1753306453"/>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582285-7375-314F-A50C-63B426F575B7}"/>
              </a:ext>
            </a:extLst>
          </p:cNvPr>
          <p:cNvSpPr>
            <a:spLocks noGrp="1"/>
          </p:cNvSpPr>
          <p:nvPr>
            <p:ph type="title"/>
          </p:nvPr>
        </p:nvSpPr>
        <p:spPr/>
        <p:txBody>
          <a:bodyPr/>
          <a:lstStyle/>
          <a:p>
            <a:r>
              <a:rPr lang="en-GB" dirty="0"/>
              <a:t>Lifted Absorption: Operator</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25FFF3A1-1BF9-5E43-A3C0-F6EB3358977D}"/>
                  </a:ext>
                </a:extLst>
              </p:cNvPr>
              <p:cNvSpPr>
                <a:spLocks noGrp="1"/>
              </p:cNvSpPr>
              <p:nvPr>
                <p:ph idx="1"/>
              </p:nvPr>
            </p:nvSpPr>
            <p:spPr>
              <a:xfrm>
                <a:off x="359625" y="1665066"/>
                <a:ext cx="11472051" cy="4375970"/>
              </a:xfrm>
            </p:spPr>
            <p:txBody>
              <a:bodyPr numCol="1">
                <a:normAutofit fontScale="77500" lnSpcReduction="20000"/>
              </a:bodyPr>
              <a:lstStyle/>
              <a:p>
                <a:r>
                  <a:rPr lang="en-GB" dirty="0"/>
                  <a:t>Inputs:</a:t>
                </a:r>
              </a:p>
              <a:p>
                <a:pPr lvl="1"/>
                <a:r>
                  <a:rPr lang="en-GB" dirty="0"/>
                  <a:t>Parfactor </a:t>
                </a:r>
                <a14:m>
                  <m:oMath xmlns:m="http://schemas.openxmlformats.org/officeDocument/2006/math">
                    <m:r>
                      <a:rPr lang="en-GB" i="1">
                        <a:latin typeface="Cambria Math" panose="02040503050406030204" pitchFamily="18" charset="0"/>
                        <a:ea typeface="Cambria Math" panose="02040503050406030204" pitchFamily="18" charset="0"/>
                      </a:rPr>
                      <m:t>𝑔</m:t>
                    </m:r>
                    <m:r>
                      <a:rPr lang="en-GB">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𝜙</m:t>
                    </m:r>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𝒜</m:t>
                            </m:r>
                          </m:e>
                        </m:d>
                      </m:e>
                      <m:sub>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𝐶</m:t>
                        </m:r>
                      </m:sub>
                    </m:sSub>
                    <m:r>
                      <a:rPr lang="en-GB" i="1">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𝐶</m:t>
                    </m:r>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𝒳</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𝒳</m:t>
                            </m:r>
                          </m:sub>
                        </m:sSub>
                      </m:e>
                    </m:d>
                  </m:oMath>
                </a14:m>
                <a:endParaRPr lang="en-GB" dirty="0">
                  <a:ea typeface="Cambria Math" panose="02040503050406030204" pitchFamily="18" charset="0"/>
                </a:endParaRPr>
              </a:p>
              <a:p>
                <a:pPr lvl="1"/>
                <a:r>
                  <a:rPr lang="en-GB" dirty="0"/>
                  <a:t>PRV </a:t>
                </a:r>
                <a14:m>
                  <m:oMath xmlns:m="http://schemas.openxmlformats.org/officeDocument/2006/math">
                    <m:sSub>
                      <m:sSubPr>
                        <m:ctrlPr>
                          <a:rPr lang="en-GB" b="0" i="1" smtClean="0">
                            <a:latin typeface="Cambria Math" panose="02040503050406030204" pitchFamily="18" charset="0"/>
                          </a:rPr>
                        </m:ctrlPr>
                      </m:sSubPr>
                      <m:e>
                        <m:r>
                          <a:rPr lang="en-GB" i="1" smtClean="0">
                            <a:latin typeface="Cambria Math" panose="02040503050406030204" pitchFamily="18" charset="0"/>
                          </a:rPr>
                          <m:t>𝐴</m:t>
                        </m:r>
                      </m:e>
                      <m:sub>
                        <m:r>
                          <a:rPr lang="en-GB" b="0" i="1" smtClean="0">
                            <a:latin typeface="Cambria Math" panose="02040503050406030204" pitchFamily="18" charset="0"/>
                          </a:rPr>
                          <m:t>𝑖</m:t>
                        </m:r>
                      </m:sub>
                    </m:sSub>
                    <m:r>
                      <a:rPr lang="en-GB" i="1" smtClean="0">
                        <a:latin typeface="Cambria Math" panose="02040503050406030204" pitchFamily="18" charset="0"/>
                      </a:rPr>
                      <m:t>=</m:t>
                    </m:r>
                    <m:r>
                      <a:rPr lang="en-GB" i="1" smtClean="0">
                        <a:latin typeface="Cambria Math" panose="02040503050406030204" pitchFamily="18" charset="0"/>
                      </a:rPr>
                      <m:t>𝑅</m:t>
                    </m:r>
                    <m:d>
                      <m:dPr>
                        <m:ctrlPr>
                          <a:rPr lang="en-GB" i="1" smtClean="0">
                            <a:latin typeface="Cambria Math" panose="02040503050406030204" pitchFamily="18" charset="0"/>
                          </a:rPr>
                        </m:ctrlPr>
                      </m:dPr>
                      <m:e>
                        <m:r>
                          <a:rPr lang="en-GB" b="1" i="1" smtClean="0">
                            <a:latin typeface="Cambria Math" panose="02040503050406030204" pitchFamily="18" charset="0"/>
                          </a:rPr>
                          <m:t>𝒀</m:t>
                        </m:r>
                      </m:e>
                    </m:d>
                  </m:oMath>
                </a14:m>
                <a:r>
                  <a:rPr lang="en-GB" dirty="0"/>
                  <a:t> or (P)CRV </a:t>
                </a:r>
                <a14:m>
                  <m:oMath xmlns:m="http://schemas.openxmlformats.org/officeDocument/2006/math">
                    <m:sSub>
                      <m:sSubPr>
                        <m:ctrlPr>
                          <a:rPr lang="en-GB" b="0" i="1" smtClean="0">
                            <a:latin typeface="Cambria Math" panose="02040503050406030204" pitchFamily="18" charset="0"/>
                          </a:rPr>
                        </m:ctrlPr>
                      </m:sSubPr>
                      <m:e>
                        <m:r>
                          <a:rPr lang="en-GB" i="1" smtClean="0">
                            <a:latin typeface="Cambria Math" panose="02040503050406030204" pitchFamily="18" charset="0"/>
                          </a:rPr>
                          <m:t>𝐴</m:t>
                        </m:r>
                      </m:e>
                      <m:sub>
                        <m:r>
                          <a:rPr lang="en-GB" b="0" i="1" smtClean="0">
                            <a:latin typeface="Cambria Math" panose="02040503050406030204" pitchFamily="18" charset="0"/>
                          </a:rPr>
                          <m:t>𝑖</m:t>
                        </m:r>
                      </m:sub>
                    </m:sSub>
                    <m:r>
                      <a:rPr lang="en-GB" i="1" smtClean="0">
                        <a:latin typeface="Cambria Math" panose="02040503050406030204" pitchFamily="18" charset="0"/>
                      </a:rPr>
                      <m:t>=</m:t>
                    </m:r>
                    <m:sSub>
                      <m:sSubPr>
                        <m:ctrlPr>
                          <a:rPr lang="en-GB" b="0" i="1" smtClean="0">
                            <a:latin typeface="Cambria Math" panose="02040503050406030204" pitchFamily="18" charset="0"/>
                          </a:rPr>
                        </m:ctrlPr>
                      </m:sSubPr>
                      <m:e>
                        <m:r>
                          <a:rPr lang="en-GB" b="0" i="1" smtClean="0">
                            <a:latin typeface="Cambria Math" panose="02040503050406030204" pitchFamily="18" charset="0"/>
                          </a:rPr>
                          <m:t>#</m:t>
                        </m:r>
                      </m:e>
                      <m:sub>
                        <m:r>
                          <a:rPr lang="en-GB" b="0" i="1" smtClean="0">
                            <a:latin typeface="Cambria Math" panose="02040503050406030204" pitchFamily="18" charset="0"/>
                          </a:rPr>
                          <m:t>𝑋</m:t>
                        </m:r>
                      </m:sub>
                    </m:sSub>
                    <m:d>
                      <m:dPr>
                        <m:begChr m:val="["/>
                        <m:endChr m:val="]"/>
                        <m:ctrlPr>
                          <a:rPr lang="en-GB" b="0" i="1" smtClean="0">
                            <a:latin typeface="Cambria Math" panose="02040503050406030204" pitchFamily="18" charset="0"/>
                          </a:rPr>
                        </m:ctrlPr>
                      </m:dPr>
                      <m:e>
                        <m:r>
                          <a:rPr lang="en-GB" i="1" smtClean="0">
                            <a:latin typeface="Cambria Math" panose="02040503050406030204" pitchFamily="18" charset="0"/>
                          </a:rPr>
                          <m:t>𝑅</m:t>
                        </m:r>
                        <m:d>
                          <m:dPr>
                            <m:ctrlPr>
                              <a:rPr lang="en-GB" i="1" smtClean="0">
                                <a:latin typeface="Cambria Math" panose="02040503050406030204" pitchFamily="18" charset="0"/>
                              </a:rPr>
                            </m:ctrlPr>
                          </m:dPr>
                          <m:e>
                            <m:r>
                              <a:rPr lang="en-GB" b="1" i="1" smtClean="0">
                                <a:latin typeface="Cambria Math" panose="02040503050406030204" pitchFamily="18" charset="0"/>
                              </a:rPr>
                              <m:t>𝒀</m:t>
                            </m:r>
                          </m:e>
                        </m:d>
                      </m:e>
                    </m:d>
                  </m:oMath>
                </a14:m>
                <a:r>
                  <a:rPr lang="en-GB" dirty="0"/>
                  <a:t> occurring in </a:t>
                </a:r>
                <a14:m>
                  <m:oMath xmlns:m="http://schemas.openxmlformats.org/officeDocument/2006/math">
                    <m:r>
                      <a:rPr lang="en-GB" i="1">
                        <a:latin typeface="Cambria Math" panose="02040503050406030204" pitchFamily="18" charset="0"/>
                        <a:ea typeface="Cambria Math" panose="02040503050406030204" pitchFamily="18" charset="0"/>
                      </a:rPr>
                      <m:t>𝒜</m:t>
                    </m:r>
                  </m:oMath>
                </a14:m>
                <a:endParaRPr lang="en-GB" dirty="0"/>
              </a:p>
              <a:p>
                <a:pPr lvl="1"/>
                <a:r>
                  <a:rPr lang="en-GB" dirty="0"/>
                  <a:t>Evidence parfactor </a:t>
                </a:r>
                <a14:m>
                  <m:oMath xmlns:m="http://schemas.openxmlformats.org/officeDocument/2006/math">
                    <m:sSub>
                      <m:sSubPr>
                        <m:ctrlPr>
                          <a:rPr lang="en-GB" b="0"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𝑔</m:t>
                        </m:r>
                      </m:e>
                      <m:sub>
                        <m:r>
                          <a:rPr lang="en-GB" b="0" i="1" smtClean="0">
                            <a:latin typeface="Cambria Math" panose="02040503050406030204" pitchFamily="18" charset="0"/>
                            <a:ea typeface="Cambria Math" panose="02040503050406030204" pitchFamily="18" charset="0"/>
                          </a:rPr>
                          <m:t>𝑒</m:t>
                        </m:r>
                      </m:sub>
                    </m:sSub>
                    <m:r>
                      <a:rPr lang="en-GB">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𝜙</m:t>
                    </m:r>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𝑅</m:t>
                            </m:r>
                            <m:d>
                              <m:dPr>
                                <m:ctrlPr>
                                  <a:rPr lang="en-GB" b="0" i="1" smtClean="0">
                                    <a:latin typeface="Cambria Math" panose="02040503050406030204" pitchFamily="18" charset="0"/>
                                    <a:ea typeface="Cambria Math" panose="02040503050406030204" pitchFamily="18" charset="0"/>
                                  </a:rPr>
                                </m:ctrlPr>
                              </m:dPr>
                              <m:e>
                                <m:r>
                                  <a:rPr lang="en-GB" b="1" i="1" smtClean="0">
                                    <a:latin typeface="Cambria Math" panose="02040503050406030204" pitchFamily="18" charset="0"/>
                                  </a:rPr>
                                  <m:t>𝒀</m:t>
                                </m:r>
                              </m:e>
                            </m:d>
                          </m:e>
                        </m:d>
                      </m:e>
                      <m:sub>
                        <m:r>
                          <a:rPr lang="en-GB" i="1">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b="0" i="1" smtClean="0">
                                <a:latin typeface="Cambria Math" panose="02040503050406030204" pitchFamily="18" charset="0"/>
                                <a:ea typeface="Cambria Math" panose="02040503050406030204" pitchFamily="18" charset="0"/>
                              </a:rPr>
                              <m:t>𝑒</m:t>
                            </m:r>
                          </m:sub>
                        </m:sSub>
                      </m:sub>
                    </m:sSub>
                  </m:oMath>
                </a14:m>
                <a:r>
                  <a:rPr lang="en-GB" dirty="0"/>
                  <a:t> with </a:t>
                </a:r>
                <a14:m>
                  <m:oMath xmlns:m="http://schemas.openxmlformats.org/officeDocument/2006/math">
                    <m:r>
                      <a:rPr lang="en-GB" i="1">
                        <a:latin typeface="Cambria Math" panose="02040503050406030204" pitchFamily="18" charset="0"/>
                      </a:rPr>
                      <m:t>𝑜</m:t>
                    </m:r>
                    <m:r>
                      <a:rPr lang="en-GB" i="1">
                        <a:latin typeface="Cambria Math" panose="02040503050406030204" pitchFamily="18" charset="0"/>
                      </a:rPr>
                      <m:t>=</m:t>
                    </m:r>
                  </m:oMath>
                </a14:m>
                <a:r>
                  <a:rPr lang="en-GB" dirty="0"/>
                  <a:t> observed value of </a:t>
                </a:r>
                <a14:m>
                  <m:oMath xmlns:m="http://schemas.openxmlformats.org/officeDocument/2006/math">
                    <m:r>
                      <a:rPr lang="en-GB" i="1">
                        <a:latin typeface="Cambria Math" panose="02040503050406030204" pitchFamily="18" charset="0"/>
                        <a:ea typeface="Cambria Math" panose="02040503050406030204" pitchFamily="18" charset="0"/>
                      </a:rPr>
                      <m:t>𝑅</m:t>
                    </m:r>
                    <m:d>
                      <m:dPr>
                        <m:ctrlPr>
                          <a:rPr lang="en-GB" i="1">
                            <a:latin typeface="Cambria Math" panose="02040503050406030204" pitchFamily="18" charset="0"/>
                            <a:ea typeface="Cambria Math" panose="02040503050406030204" pitchFamily="18" charset="0"/>
                          </a:rPr>
                        </m:ctrlPr>
                      </m:dPr>
                      <m:e>
                        <m:r>
                          <a:rPr lang="en-GB" b="1" i="1">
                            <a:latin typeface="Cambria Math" panose="02040503050406030204" pitchFamily="18" charset="0"/>
                          </a:rPr>
                          <m:t>𝒀</m:t>
                        </m:r>
                      </m:e>
                    </m:d>
                  </m:oMath>
                </a14:m>
                <a:r>
                  <a:rPr lang="en-GB" dirty="0"/>
                  <a:t> in </a:t>
                </a:r>
                <a14:m>
                  <m:oMath xmlns:m="http://schemas.openxmlformats.org/officeDocument/2006/math">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𝑔</m:t>
                        </m:r>
                      </m:e>
                      <m:sub>
                        <m:r>
                          <a:rPr lang="en-GB" i="1">
                            <a:latin typeface="Cambria Math" panose="02040503050406030204" pitchFamily="18" charset="0"/>
                            <a:ea typeface="Cambria Math" panose="02040503050406030204" pitchFamily="18" charset="0"/>
                          </a:rPr>
                          <m:t>𝑒</m:t>
                        </m:r>
                      </m:sub>
                    </m:sSub>
                  </m:oMath>
                </a14:m>
                <a:endParaRPr lang="en-GB" dirty="0"/>
              </a:p>
              <a:p>
                <a:r>
                  <a:rPr lang="en-GB" dirty="0"/>
                  <a:t>Let</a:t>
                </a:r>
              </a:p>
              <a:p>
                <a:pPr lvl="1"/>
                <a14:m>
                  <m:oMath xmlns:m="http://schemas.openxmlformats.org/officeDocument/2006/math">
                    <m:sSup>
                      <m:sSupPr>
                        <m:ctrlPr>
                          <a:rPr lang="en-GB" i="1">
                            <a:latin typeface="Cambria Math" panose="02040503050406030204" pitchFamily="18" charset="0"/>
                          </a:rPr>
                        </m:ctrlPr>
                      </m:sSupPr>
                      <m:e>
                        <m:r>
                          <a:rPr lang="en-GB" b="1" i="1">
                            <a:latin typeface="Cambria Math" panose="02040503050406030204" pitchFamily="18" charset="0"/>
                          </a:rPr>
                          <m:t>𝑿</m:t>
                        </m:r>
                      </m:e>
                      <m:sup>
                        <m:r>
                          <a:rPr lang="de-DE" i="1">
                            <a:latin typeface="Cambria Math" panose="02040503050406030204" pitchFamily="18" charset="0"/>
                          </a:rPr>
                          <m:t>𝑒𝑥𝑐𝑙</m:t>
                        </m:r>
                      </m:sup>
                    </m:sSup>
                    <m:r>
                      <a:rPr lang="en-GB" i="1">
                        <a:latin typeface="Cambria Math" panose="02040503050406030204" pitchFamily="18" charset="0"/>
                      </a:rPr>
                      <m:t>=</m:t>
                    </m:r>
                    <m:r>
                      <a:rPr lang="en-GB" b="1" i="1">
                        <a:latin typeface="Cambria Math" panose="02040503050406030204" pitchFamily="18" charset="0"/>
                      </a:rPr>
                      <m:t>𝒀</m:t>
                    </m:r>
                    <m:r>
                      <a:rPr lang="en-GB" i="1">
                        <a:latin typeface="Cambria Math" panose="02040503050406030204" pitchFamily="18" charset="0"/>
                        <a:ea typeface="Cambria Math" panose="02040503050406030204" pitchFamily="18" charset="0"/>
                      </a:rPr>
                      <m:t>∖</m:t>
                    </m:r>
                    <m:r>
                      <m:rPr>
                        <m:sty m:val="p"/>
                      </m:rPr>
                      <a:rPr lang="en-GB" i="0">
                        <a:latin typeface="Cambria Math" panose="02040503050406030204" pitchFamily="18" charset="0"/>
                        <a:ea typeface="Cambria Math" panose="02040503050406030204" pitchFamily="18" charset="0"/>
                      </a:rPr>
                      <m:t>lv</m:t>
                    </m:r>
                    <m:d>
                      <m:dPr>
                        <m:ctrlPr>
                          <a:rPr lang="en-GB" i="1">
                            <a:latin typeface="Cambria Math" panose="02040503050406030204" pitchFamily="18" charset="0"/>
                            <a:ea typeface="Cambria Math" panose="02040503050406030204" pitchFamily="18" charset="0"/>
                          </a:rPr>
                        </m:ctrlPr>
                      </m:dPr>
                      <m:e>
                        <m:r>
                          <a:rPr lang="en-GB" b="1" i="1">
                            <a:latin typeface="Cambria Math" panose="02040503050406030204" pitchFamily="18" charset="0"/>
                            <a:ea typeface="Cambria Math" panose="02040503050406030204" pitchFamily="18" charset="0"/>
                          </a:rPr>
                          <m:t>𝑨</m:t>
                        </m:r>
                        <m:r>
                          <a:rPr lang="en-GB" i="1">
                            <a:latin typeface="Cambria Math" panose="02040503050406030204" pitchFamily="18" charset="0"/>
                            <a:ea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𝐴</m:t>
                                </m:r>
                              </m:e>
                              <m:sub>
                                <m:r>
                                  <a:rPr lang="en-GB" i="1">
                                    <a:latin typeface="Cambria Math" panose="02040503050406030204" pitchFamily="18" charset="0"/>
                                    <a:ea typeface="Cambria Math" panose="02040503050406030204" pitchFamily="18" charset="0"/>
                                  </a:rPr>
                                  <m:t>𝑖</m:t>
                                </m:r>
                              </m:sub>
                            </m:sSub>
                          </m:e>
                        </m:d>
                      </m:e>
                    </m:d>
                  </m:oMath>
                </a14:m>
                <a:r>
                  <a:rPr lang="en-GB" dirty="0"/>
                  <a:t> (exclusive to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i="1">
                            <a:latin typeface="Cambria Math" panose="02040503050406030204" pitchFamily="18" charset="0"/>
                            <a:ea typeface="Cambria Math" panose="02040503050406030204" pitchFamily="18" charset="0"/>
                          </a:rPr>
                          <m:t>𝑖</m:t>
                        </m:r>
                      </m:sub>
                    </m:sSub>
                  </m:oMath>
                </a14:m>
                <a:r>
                  <a:rPr lang="en-GB" dirty="0"/>
                  <a:t>), </a:t>
                </a:r>
                <a14:m>
                  <m:oMath xmlns:m="http://schemas.openxmlformats.org/officeDocument/2006/math">
                    <m:sSup>
                      <m:sSupPr>
                        <m:ctrlPr>
                          <a:rPr lang="en-GB" i="1">
                            <a:latin typeface="Cambria Math" panose="02040503050406030204" pitchFamily="18" charset="0"/>
                          </a:rPr>
                        </m:ctrlPr>
                      </m:sSupPr>
                      <m:e>
                        <m:r>
                          <a:rPr lang="en-GB" b="1" i="1">
                            <a:latin typeface="Cambria Math" panose="02040503050406030204" pitchFamily="18" charset="0"/>
                          </a:rPr>
                          <m:t>𝑿</m:t>
                        </m:r>
                      </m:e>
                      <m:sup>
                        <m:r>
                          <a:rPr lang="de-DE" i="1">
                            <a:latin typeface="Cambria Math" panose="02040503050406030204" pitchFamily="18" charset="0"/>
                          </a:rPr>
                          <m:t>𝑛𝑐𝑒</m:t>
                        </m:r>
                      </m:sup>
                    </m:sSup>
                    <m:r>
                      <a:rPr lang="en-GB" i="1">
                        <a:latin typeface="Cambria Math" panose="02040503050406030204" pitchFamily="18" charset="0"/>
                      </a:rPr>
                      <m:t>=</m:t>
                    </m:r>
                    <m:r>
                      <m:rPr>
                        <m:sty m:val="p"/>
                      </m:rPr>
                      <a:rPr lang="en-GB" i="0">
                        <a:latin typeface="Cambria Math" panose="02040503050406030204" pitchFamily="18" charset="0"/>
                        <a:ea typeface="Cambria Math" panose="02040503050406030204" pitchFamily="18" charset="0"/>
                      </a:rPr>
                      <m:t>lv</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i="1">
                                <a:latin typeface="Cambria Math" panose="02040503050406030204" pitchFamily="18" charset="0"/>
                                <a:ea typeface="Cambria Math" panose="02040503050406030204" pitchFamily="18" charset="0"/>
                              </a:rPr>
                              <m:t>𝑖</m:t>
                            </m:r>
                          </m:sub>
                        </m:sSub>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𝑙𝑣</m:t>
                    </m:r>
                    <m:d>
                      <m:dPr>
                        <m:ctrlPr>
                          <a:rPr lang="en-GB" i="1">
                            <a:latin typeface="Cambria Math" panose="02040503050406030204" pitchFamily="18" charset="0"/>
                            <a:ea typeface="Cambria Math" panose="02040503050406030204" pitchFamily="18" charset="0"/>
                          </a:rPr>
                        </m:ctrlPr>
                      </m:dPr>
                      <m:e>
                        <m:r>
                          <a:rPr lang="en-GB" b="1" i="1">
                            <a:latin typeface="Cambria Math" panose="02040503050406030204" pitchFamily="18" charset="0"/>
                            <a:ea typeface="Cambria Math" panose="02040503050406030204" pitchFamily="18" charset="0"/>
                          </a:rPr>
                          <m:t>𝑨</m:t>
                        </m:r>
                        <m:r>
                          <a:rPr lang="en-GB" i="1">
                            <a:latin typeface="Cambria Math" panose="02040503050406030204" pitchFamily="18" charset="0"/>
                            <a:ea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𝐴</m:t>
                                </m:r>
                              </m:e>
                              <m:sub>
                                <m:r>
                                  <a:rPr lang="en-GB" i="1">
                                    <a:latin typeface="Cambria Math" panose="02040503050406030204" pitchFamily="18" charset="0"/>
                                    <a:ea typeface="Cambria Math" panose="02040503050406030204" pitchFamily="18" charset="0"/>
                                  </a:rPr>
                                  <m:t>𝑖</m:t>
                                </m:r>
                              </m:sub>
                            </m:sSub>
                          </m:e>
                        </m:d>
                      </m:e>
                    </m:d>
                  </m:oMath>
                </a14:m>
                <a:r>
                  <a:rPr lang="en-GB" dirty="0"/>
                  <a:t> (not-counted exclusive to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i="1">
                            <a:latin typeface="Cambria Math" panose="02040503050406030204" pitchFamily="18" charset="0"/>
                            <a:ea typeface="Cambria Math" panose="02040503050406030204" pitchFamily="18" charset="0"/>
                          </a:rPr>
                          <m:t>𝑖</m:t>
                        </m:r>
                      </m:sub>
                    </m:sSub>
                  </m:oMath>
                </a14:m>
                <a:r>
                  <a:rPr lang="en-GB" dirty="0"/>
                  <a:t>)</a:t>
                </a:r>
              </a:p>
              <a:p>
                <a:pPr lvl="1"/>
                <a14:m>
                  <m:oMath xmlns:m="http://schemas.openxmlformats.org/officeDocument/2006/math">
                    <m:sSup>
                      <m:sSupPr>
                        <m:ctrlPr>
                          <a:rPr lang="en-GB" i="1">
                            <a:latin typeface="Cambria Math" panose="02040503050406030204" pitchFamily="18" charset="0"/>
                          </a:rPr>
                        </m:ctrlPr>
                      </m:sSupPr>
                      <m:e>
                        <m:r>
                          <a:rPr lang="en-GB" b="1" i="1">
                            <a:latin typeface="Cambria Math" panose="02040503050406030204" pitchFamily="18" charset="0"/>
                          </a:rPr>
                          <m:t>𝑿</m:t>
                        </m:r>
                      </m:e>
                      <m:sup>
                        <m:r>
                          <a:rPr lang="de-DE" i="1">
                            <a:latin typeface="Cambria Math" panose="02040503050406030204" pitchFamily="18" charset="0"/>
                          </a:rPr>
                          <m:t>𝑟𝑒𝑚</m:t>
                        </m:r>
                      </m:sup>
                    </m:sSup>
                    <m:r>
                      <a:rPr lang="en-GB" i="1">
                        <a:latin typeface="Cambria Math" panose="02040503050406030204" pitchFamily="18" charset="0"/>
                      </a:rPr>
                      <m:t>=</m:t>
                    </m:r>
                    <m:r>
                      <m:rPr>
                        <m:sty m:val="p"/>
                      </m:rPr>
                      <a:rPr lang="de-DE" i="0">
                        <a:latin typeface="Cambria Math" panose="02040503050406030204" pitchFamily="18" charset="0"/>
                        <a:ea typeface="Cambria Math" panose="02040503050406030204" pitchFamily="18" charset="0"/>
                      </a:rPr>
                      <m:t>lv</m:t>
                    </m:r>
                    <m:d>
                      <m:dPr>
                        <m:ctrlPr>
                          <a:rPr lang="de-DE"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𝒳</m:t>
                        </m:r>
                      </m:e>
                    </m:d>
                    <m:r>
                      <a:rPr lang="en-GB" i="1">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rPr>
                        </m:ctrlPr>
                      </m:sSupPr>
                      <m:e>
                        <m:r>
                          <a:rPr lang="en-GB" b="1" i="1">
                            <a:latin typeface="Cambria Math" panose="02040503050406030204" pitchFamily="18" charset="0"/>
                          </a:rPr>
                          <m:t>𝑿</m:t>
                        </m:r>
                      </m:e>
                      <m:sup>
                        <m:r>
                          <a:rPr lang="en-GB" i="1">
                            <a:latin typeface="Cambria Math" panose="02040503050406030204" pitchFamily="18" charset="0"/>
                          </a:rPr>
                          <m:t>𝑒𝑥𝑐𝑙</m:t>
                        </m:r>
                      </m:sup>
                    </m:sSup>
                  </m:oMath>
                </a14:m>
                <a:r>
                  <a:rPr lang="en-GB" dirty="0"/>
                  <a:t> (remaining in </a:t>
                </a:r>
                <a14:m>
                  <m:oMath xmlns:m="http://schemas.openxmlformats.org/officeDocument/2006/math">
                    <m:r>
                      <a:rPr lang="en-GB" i="1" dirty="0">
                        <a:latin typeface="Cambria Math" panose="02040503050406030204" pitchFamily="18" charset="0"/>
                      </a:rPr>
                      <m:t>𝑔</m:t>
                    </m:r>
                  </m:oMath>
                </a14:m>
                <a:r>
                  <a:rPr lang="en-GB" dirty="0"/>
                  <a:t>), </a:t>
                </a:r>
                <a14:m>
                  <m:oMath xmlns:m="http://schemas.openxmlformats.org/officeDocument/2006/math">
                    <m:sSup>
                      <m:sSupPr>
                        <m:ctrlPr>
                          <a:rPr lang="en-GB" i="1">
                            <a:latin typeface="Cambria Math" panose="02040503050406030204" pitchFamily="18" charset="0"/>
                          </a:rPr>
                        </m:ctrlPr>
                      </m:sSupPr>
                      <m:e>
                        <m:r>
                          <a:rPr lang="en-GB" b="1" i="1">
                            <a:latin typeface="Cambria Math" panose="02040503050406030204" pitchFamily="18" charset="0"/>
                          </a:rPr>
                          <m:t>𝑿</m:t>
                        </m:r>
                      </m:e>
                      <m:sup>
                        <m:r>
                          <a:rPr lang="de-DE" i="1">
                            <a:latin typeface="Cambria Math" panose="02040503050406030204" pitchFamily="18" charset="0"/>
                          </a:rPr>
                          <m:t>𝑛𝑐𝑟</m:t>
                        </m:r>
                      </m:sup>
                    </m:sSup>
                    <m:r>
                      <a:rPr lang="en-GB" i="1">
                        <a:latin typeface="Cambria Math" panose="02040503050406030204" pitchFamily="18" charset="0"/>
                      </a:rPr>
                      <m:t>=</m:t>
                    </m:r>
                    <m:r>
                      <m:rPr>
                        <m:sty m:val="p"/>
                      </m:rPr>
                      <a:rPr lang="en-GB" i="0">
                        <a:latin typeface="Cambria Math" panose="02040503050406030204" pitchFamily="18" charset="0"/>
                      </a:rPr>
                      <m:t>lv</m:t>
                    </m:r>
                    <m:d>
                      <m:dPr>
                        <m:ctrlPr>
                          <a:rPr lang="en-GB" i="1">
                            <a:latin typeface="Cambria Math" panose="02040503050406030204" pitchFamily="18" charset="0"/>
                          </a:rPr>
                        </m:ctrlPr>
                      </m:dPr>
                      <m:e>
                        <m:r>
                          <a:rPr lang="en-GB" i="1">
                            <a:latin typeface="Cambria Math" panose="02040503050406030204" pitchFamily="18" charset="0"/>
                            <a:ea typeface="Cambria Math" panose="02040503050406030204" pitchFamily="18" charset="0"/>
                          </a:rPr>
                          <m:t>𝒜</m:t>
                        </m:r>
                      </m:e>
                    </m:d>
                    <m:r>
                      <a:rPr lang="en-GB" i="1">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rPr>
                        </m:ctrlPr>
                      </m:sSupPr>
                      <m:e>
                        <m:r>
                          <a:rPr lang="en-GB" b="1" i="1">
                            <a:latin typeface="Cambria Math" panose="02040503050406030204" pitchFamily="18" charset="0"/>
                          </a:rPr>
                          <m:t>𝑿</m:t>
                        </m:r>
                      </m:e>
                      <m:sup>
                        <m:r>
                          <a:rPr lang="en-GB" i="1">
                            <a:latin typeface="Cambria Math" panose="02040503050406030204" pitchFamily="18" charset="0"/>
                          </a:rPr>
                          <m:t>𝑒𝑥𝑐𝑙</m:t>
                        </m:r>
                      </m:sup>
                    </m:sSup>
                  </m:oMath>
                </a14:m>
                <a:r>
                  <a:rPr lang="en-GB" dirty="0"/>
                  <a:t> (not-counted remaining in </a:t>
                </a:r>
                <a14:m>
                  <m:oMath xmlns:m="http://schemas.openxmlformats.org/officeDocument/2006/math">
                    <m:r>
                      <a:rPr lang="en-GB" i="1" dirty="0">
                        <a:latin typeface="Cambria Math" panose="02040503050406030204" pitchFamily="18" charset="0"/>
                      </a:rPr>
                      <m:t>𝑔</m:t>
                    </m:r>
                  </m:oMath>
                </a14:m>
                <a:r>
                  <a:rPr lang="en-GB" dirty="0"/>
                  <a:t>)</a:t>
                </a:r>
              </a:p>
              <a:p>
                <a:r>
                  <a:rPr lang="en-GB" dirty="0"/>
                  <a:t>Preconditions:</a:t>
                </a:r>
              </a:p>
              <a:p>
                <a:pPr marL="715703" lvl="1" indent="-457200">
                  <a:buFont typeface="+mj-lt"/>
                  <a:buAutoNum type="arabicPeriod"/>
                </a:pPr>
                <a:r>
                  <a:rPr lang="de-DE" dirty="0"/>
                  <a:t> </a:t>
                </a:r>
                <a14:m>
                  <m:oMath xmlns:m="http://schemas.openxmlformats.org/officeDocument/2006/math">
                    <m:r>
                      <m:rPr>
                        <m:sty m:val="p"/>
                      </m:rPr>
                      <a:rPr lang="de-DE" i="0">
                        <a:latin typeface="Cambria Math" panose="02040503050406030204" pitchFamily="18" charset="0"/>
                      </a:rPr>
                      <m:t>gr</m:t>
                    </m:r>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𝐴</m:t>
                            </m:r>
                          </m:e>
                          <m:sub>
                            <m:r>
                              <a:rPr lang="de-DE" i="1">
                                <a:latin typeface="Cambria Math" panose="02040503050406030204" pitchFamily="18" charset="0"/>
                              </a:rPr>
                              <m:t>𝑖</m:t>
                            </m:r>
                            <m:r>
                              <a:rPr lang="de-DE" i="1">
                                <a:latin typeface="Cambria Math" panose="02040503050406030204" pitchFamily="18" charset="0"/>
                              </a:rPr>
                              <m:t>|</m:t>
                            </m:r>
                            <m:r>
                              <a:rPr lang="de-DE" i="1">
                                <a:latin typeface="Cambria Math" panose="02040503050406030204" pitchFamily="18" charset="0"/>
                              </a:rPr>
                              <m:t>𝐶</m:t>
                            </m:r>
                          </m:sub>
                        </m:sSub>
                      </m:e>
                    </m:d>
                    <m:r>
                      <a:rPr lang="de-DE" i="1">
                        <a:latin typeface="Cambria Math" panose="02040503050406030204" pitchFamily="18" charset="0"/>
                        <a:ea typeface="Cambria Math" panose="02040503050406030204" pitchFamily="18" charset="0"/>
                      </a:rPr>
                      <m:t>⊆</m:t>
                    </m:r>
                    <m:r>
                      <m:rPr>
                        <m:sty m:val="p"/>
                      </m:rPr>
                      <a:rPr lang="de-DE" i="0">
                        <a:latin typeface="Cambria Math" panose="02040503050406030204" pitchFamily="18" charset="0"/>
                        <a:ea typeface="Cambria Math" panose="02040503050406030204" pitchFamily="18" charset="0"/>
                      </a:rPr>
                      <m:t>gr</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𝑖</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𝑒</m:t>
                                </m:r>
                              </m:sub>
                            </m:sSub>
                          </m:sub>
                        </m:sSub>
                      </m:e>
                    </m:d>
                  </m:oMath>
                </a14:m>
                <a:endParaRPr lang="de-DE" dirty="0">
                  <a:ea typeface="Cambria Math" panose="02040503050406030204" pitchFamily="18" charset="0"/>
                </a:endParaRPr>
              </a:p>
              <a:p>
                <a:pPr marL="715703" lvl="1" indent="-457200">
                  <a:buFont typeface="+mj-lt"/>
                  <a:buAutoNum type="arabicPeriod"/>
                </a:pPr>
                <a:r>
                  <a:rPr lang="de-DE" dirty="0"/>
                  <a:t> </a:t>
                </a:r>
                <a14:m>
                  <m:oMath xmlns:m="http://schemas.openxmlformats.org/officeDocument/2006/math">
                    <m:sSup>
                      <m:sSupPr>
                        <m:ctrlPr>
                          <a:rPr lang="de-DE" i="1">
                            <a:latin typeface="Cambria Math" panose="02040503050406030204" pitchFamily="18" charset="0"/>
                          </a:rPr>
                        </m:ctrlPr>
                      </m:sSupPr>
                      <m:e>
                        <m:r>
                          <a:rPr lang="de-DE" b="1" i="1">
                            <a:latin typeface="Cambria Math" panose="02040503050406030204" pitchFamily="18" charset="0"/>
                          </a:rPr>
                          <m:t>𝑿</m:t>
                        </m:r>
                      </m:e>
                      <m:sup>
                        <m:r>
                          <a:rPr lang="de-DE" b="0" i="1" smtClean="0">
                            <a:latin typeface="Cambria Math" panose="02040503050406030204" pitchFamily="18" charset="0"/>
                          </a:rPr>
                          <m:t>𝑛𝑐𝑒</m:t>
                        </m:r>
                      </m:sup>
                    </m:sSup>
                  </m:oMath>
                </a14:m>
                <a:r>
                  <a:rPr lang="en-GB" dirty="0"/>
                  <a:t> is count-normalised </a:t>
                </a:r>
                <a:r>
                  <a:rPr lang="en-GB" dirty="0" err="1"/>
                  <a:t>w.r.t</a:t>
                </a:r>
                <a:r>
                  <a:rPr lang="en-GB" dirty="0"/>
                  <a:t>. </a:t>
                </a:r>
                <a14:m>
                  <m:oMath xmlns:m="http://schemas.openxmlformats.org/officeDocument/2006/math">
                    <m:sSup>
                      <m:sSupPr>
                        <m:ctrlPr>
                          <a:rPr lang="en-GB" i="1">
                            <a:latin typeface="Cambria Math" panose="02040503050406030204" pitchFamily="18" charset="0"/>
                          </a:rPr>
                        </m:ctrlPr>
                      </m:sSupPr>
                      <m:e>
                        <m:r>
                          <a:rPr lang="en-GB" b="1" i="1">
                            <a:latin typeface="Cambria Math" panose="02040503050406030204" pitchFamily="18" charset="0"/>
                          </a:rPr>
                          <m:t>𝑿</m:t>
                        </m:r>
                      </m:e>
                      <m:sup>
                        <m:r>
                          <a:rPr lang="de-DE" b="0" i="1" smtClean="0">
                            <a:latin typeface="Cambria Math" panose="02040503050406030204" pitchFamily="18" charset="0"/>
                          </a:rPr>
                          <m:t>𝑛𝑐𝑟</m:t>
                        </m:r>
                      </m:sup>
                    </m:sSup>
                  </m:oMath>
                </a14:m>
                <a:r>
                  <a:rPr lang="en-GB" dirty="0"/>
                  <a:t> in </a:t>
                </a:r>
                <a14:m>
                  <m:oMath xmlns:m="http://schemas.openxmlformats.org/officeDocument/2006/math">
                    <m:r>
                      <a:rPr lang="en-GB" i="1" dirty="0">
                        <a:latin typeface="Cambria Math" panose="02040503050406030204" pitchFamily="18" charset="0"/>
                      </a:rPr>
                      <m:t>𝐶</m:t>
                    </m:r>
                  </m:oMath>
                </a14:m>
                <a:r>
                  <a:rPr lang="en-GB" dirty="0"/>
                  <a:t>, i.e., </a:t>
                </a:r>
                <a14:m>
                  <m:oMath xmlns:m="http://schemas.openxmlformats.org/officeDocument/2006/math">
                    <m:r>
                      <a:rPr lang="de-DE" i="1">
                        <a:latin typeface="Cambria Math" panose="02040503050406030204" pitchFamily="18" charset="0"/>
                      </a:rPr>
                      <m:t>𝑟</m:t>
                    </m:r>
                    <m:r>
                      <a:rPr lang="de-DE">
                        <a:latin typeface="Cambria Math" panose="02040503050406030204" pitchFamily="18" charset="0"/>
                      </a:rPr>
                      <m:t>=</m:t>
                    </m:r>
                    <m:r>
                      <m:rPr>
                        <m:sty m:val="p"/>
                      </m:rPr>
                      <a:rPr lang="de-DE">
                        <a:latin typeface="Cambria Math" panose="02040503050406030204" pitchFamily="18" charset="0"/>
                      </a:rPr>
                      <m:t>n</m:t>
                    </m:r>
                    <m:sSub>
                      <m:sSubPr>
                        <m:ctrlPr>
                          <a:rPr lang="en-GB" i="1">
                            <a:latin typeface="Cambria Math" panose="02040503050406030204" pitchFamily="18" charset="0"/>
                          </a:rPr>
                        </m:ctrlPr>
                      </m:sSubPr>
                      <m:e>
                        <m:r>
                          <m:rPr>
                            <m:nor/>
                          </m:rPr>
                          <a:rPr lang="en-GB">
                            <a:latin typeface="Cambria Math" panose="02040503050406030204" pitchFamily="18" charset="0"/>
                          </a:rPr>
                          <m:t>count</m:t>
                        </m:r>
                      </m:e>
                      <m:sub>
                        <m:sSup>
                          <m:sSupPr>
                            <m:ctrlPr>
                              <a:rPr lang="de-DE" b="1" i="1">
                                <a:latin typeface="Cambria Math" panose="02040503050406030204" pitchFamily="18" charset="0"/>
                              </a:rPr>
                            </m:ctrlPr>
                          </m:sSupPr>
                          <m:e>
                            <m:r>
                              <a:rPr lang="de-DE" b="1" i="1">
                                <a:latin typeface="Cambria Math" panose="02040503050406030204" pitchFamily="18" charset="0"/>
                              </a:rPr>
                              <m:t>𝑿</m:t>
                            </m:r>
                          </m:e>
                          <m:sup>
                            <m:r>
                              <a:rPr lang="de-DE" b="0" i="1" smtClean="0">
                                <a:latin typeface="Cambria Math" panose="02040503050406030204" pitchFamily="18" charset="0"/>
                              </a:rPr>
                              <m:t>𝑛𝑐𝑒</m:t>
                            </m:r>
                          </m:sup>
                        </m:sSup>
                        <m:r>
                          <a:rPr lang="en-GB" i="1">
                            <a:latin typeface="Cambria Math" panose="02040503050406030204" pitchFamily="18" charset="0"/>
                          </a:rPr>
                          <m:t>|</m:t>
                        </m:r>
                        <m:sSup>
                          <m:sSupPr>
                            <m:ctrlPr>
                              <a:rPr lang="en-GB" i="1">
                                <a:latin typeface="Cambria Math" panose="02040503050406030204" pitchFamily="18" charset="0"/>
                              </a:rPr>
                            </m:ctrlPr>
                          </m:sSupPr>
                          <m:e>
                            <m:r>
                              <a:rPr lang="en-GB" b="1" i="1">
                                <a:latin typeface="Cambria Math" panose="02040503050406030204" pitchFamily="18" charset="0"/>
                              </a:rPr>
                              <m:t>𝑿</m:t>
                            </m:r>
                          </m:e>
                          <m:sup>
                            <m:r>
                              <a:rPr lang="de-DE" b="0" i="1" smtClean="0">
                                <a:latin typeface="Cambria Math" panose="02040503050406030204" pitchFamily="18" charset="0"/>
                              </a:rPr>
                              <m:t>𝑛𝑐𝑟</m:t>
                            </m:r>
                          </m:sup>
                        </m:sSup>
                      </m:sub>
                    </m:sSub>
                    <m:d>
                      <m:dPr>
                        <m:ctrlPr>
                          <a:rPr lang="en-GB" i="1">
                            <a:latin typeface="Cambria Math" panose="02040503050406030204" pitchFamily="18" charset="0"/>
                          </a:rPr>
                        </m:ctrlPr>
                      </m:dPr>
                      <m:e>
                        <m:r>
                          <a:rPr lang="de-DE" i="1">
                            <a:latin typeface="Cambria Math" panose="02040503050406030204" pitchFamily="18" charset="0"/>
                          </a:rPr>
                          <m:t>𝐶</m:t>
                        </m:r>
                      </m:e>
                    </m:d>
                  </m:oMath>
                </a14:m>
                <a:r>
                  <a:rPr lang="en-GB" dirty="0"/>
                  <a:t> exists</a:t>
                </a:r>
              </a:p>
              <a:p>
                <a:r>
                  <a:rPr lang="en-GB" dirty="0"/>
                  <a:t>Output: </a:t>
                </a:r>
                <a14:m>
                  <m:oMath xmlns:m="http://schemas.openxmlformats.org/officeDocument/2006/math">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𝑔</m:t>
                        </m:r>
                      </m:e>
                      <m:sup>
                        <m:r>
                          <a:rPr lang="de-DE" i="1">
                            <a:latin typeface="Cambria Math" panose="02040503050406030204" pitchFamily="18" charset="0"/>
                            <a:ea typeface="Cambria Math" panose="02040503050406030204" pitchFamily="18" charset="0"/>
                          </a:rPr>
                          <m:t>′</m:t>
                        </m:r>
                      </m:sup>
                    </m:sSup>
                    <m:r>
                      <a:rPr lang="en-GB">
                        <a:latin typeface="Cambria Math" panose="02040503050406030204" pitchFamily="18" charset="0"/>
                        <a:ea typeface="Cambria Math" panose="02040503050406030204" pitchFamily="18" charset="0"/>
                      </a:rPr>
                      <m:t>=</m:t>
                    </m:r>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de-DE" i="1">
                            <a:latin typeface="Cambria Math" panose="02040503050406030204" pitchFamily="18" charset="0"/>
                            <a:ea typeface="Cambria Math" panose="02040503050406030204" pitchFamily="18" charset="0"/>
                          </a:rPr>
                          <m:t>′</m:t>
                        </m:r>
                      </m:sup>
                    </m:sSup>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𝒜</m:t>
                                </m:r>
                              </m:e>
                              <m:sup>
                                <m:r>
                                  <a:rPr lang="de-DE" i="1">
                                    <a:latin typeface="Cambria Math" panose="02040503050406030204" pitchFamily="18" charset="0"/>
                                    <a:ea typeface="Cambria Math" panose="02040503050406030204" pitchFamily="18" charset="0"/>
                                  </a:rPr>
                                  <m:t>′</m:t>
                                </m:r>
                              </m:sup>
                            </m:sSup>
                          </m:e>
                        </m:d>
                      </m:e>
                      <m:sub>
                        <m:r>
                          <a:rPr lang="en-GB" i="1">
                            <a:latin typeface="Cambria Math" panose="02040503050406030204" pitchFamily="18" charset="0"/>
                            <a:ea typeface="Cambria Math" panose="02040503050406030204" pitchFamily="18" charset="0"/>
                          </a:rPr>
                          <m:t>|</m:t>
                        </m:r>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𝐶</m:t>
                            </m:r>
                          </m:e>
                          <m:sup>
                            <m:r>
                              <a:rPr lang="de-DE" i="1">
                                <a:latin typeface="Cambria Math" panose="02040503050406030204" pitchFamily="18" charset="0"/>
                                <a:ea typeface="Cambria Math" panose="02040503050406030204" pitchFamily="18" charset="0"/>
                              </a:rPr>
                              <m:t>′</m:t>
                            </m:r>
                          </m:sup>
                        </m:sSup>
                      </m:sub>
                    </m:sSub>
                    <m:r>
                      <a:rPr lang="en-GB" i="1">
                        <a:latin typeface="Cambria Math" panose="02040503050406030204" pitchFamily="18" charset="0"/>
                        <a:ea typeface="Cambria Math" panose="02040503050406030204" pitchFamily="18" charset="0"/>
                      </a:rPr>
                      <m:t>, </m:t>
                    </m:r>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𝐶</m:t>
                        </m:r>
                      </m:e>
                      <m:sup>
                        <m:r>
                          <a:rPr lang="de-DE" i="1">
                            <a:latin typeface="Cambria Math" panose="02040503050406030204" pitchFamily="18" charset="0"/>
                            <a:ea typeface="Cambria Math" panose="02040503050406030204" pitchFamily="18" charset="0"/>
                          </a:rPr>
                          <m:t>′</m:t>
                        </m:r>
                      </m:sup>
                    </m:sSup>
                    <m:r>
                      <a:rPr lang="en-GB" i="1">
                        <a:latin typeface="Cambria Math" panose="02040503050406030204" pitchFamily="18" charset="0"/>
                        <a:ea typeface="Cambria Math" panose="02040503050406030204" pitchFamily="18" charset="0"/>
                      </a:rPr>
                      <m:t>=</m:t>
                    </m:r>
                    <m:d>
                      <m:dPr>
                        <m:ctrlPr>
                          <a:rPr lang="en-GB"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𝜋</m:t>
                            </m:r>
                          </m:e>
                          <m:sub>
                            <m:sSup>
                              <m:sSupPr>
                                <m:ctrlPr>
                                  <a:rPr lang="en-GB" i="1">
                                    <a:latin typeface="Cambria Math" panose="02040503050406030204" pitchFamily="18" charset="0"/>
                                  </a:rPr>
                                </m:ctrlPr>
                              </m:sSupPr>
                              <m:e>
                                <m:r>
                                  <a:rPr lang="en-GB" b="1" i="1">
                                    <a:latin typeface="Cambria Math" panose="02040503050406030204" pitchFamily="18" charset="0"/>
                                  </a:rPr>
                                  <m:t>𝑿</m:t>
                                </m:r>
                              </m:e>
                              <m:sup>
                                <m:r>
                                  <a:rPr lang="de-DE" i="1">
                                    <a:latin typeface="Cambria Math" panose="02040503050406030204" pitchFamily="18" charset="0"/>
                                  </a:rPr>
                                  <m:t>𝑟𝑒𝑚</m:t>
                                </m:r>
                              </m:sup>
                            </m:sSup>
                          </m:sub>
                        </m:sSub>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𝒳</m:t>
                            </m:r>
                          </m:e>
                        </m:d>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𝜋</m:t>
                            </m:r>
                          </m:e>
                          <m:sub>
                            <m:sSup>
                              <m:sSupPr>
                                <m:ctrlPr>
                                  <a:rPr lang="en-GB" i="1">
                                    <a:latin typeface="Cambria Math" panose="02040503050406030204" pitchFamily="18" charset="0"/>
                                  </a:rPr>
                                </m:ctrlPr>
                              </m:sSupPr>
                              <m:e>
                                <m:r>
                                  <a:rPr lang="en-GB" b="1" i="1">
                                    <a:latin typeface="Cambria Math" panose="02040503050406030204" pitchFamily="18" charset="0"/>
                                  </a:rPr>
                                  <m:t>𝑿</m:t>
                                </m:r>
                              </m:e>
                              <m:sup>
                                <m:r>
                                  <a:rPr lang="de-DE" i="1">
                                    <a:latin typeface="Cambria Math" panose="02040503050406030204" pitchFamily="18" charset="0"/>
                                  </a:rPr>
                                  <m:t>𝑟𝑒𝑚</m:t>
                                </m:r>
                              </m:sup>
                            </m:sSup>
                          </m:sub>
                        </m:sSub>
                        <m:d>
                          <m:dPr>
                            <m:ctrlPr>
                              <a:rPr lang="en-GB"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𝒳</m:t>
                                </m:r>
                              </m:sub>
                            </m:sSub>
                          </m:e>
                        </m:d>
                      </m:e>
                    </m:d>
                  </m:oMath>
                </a14:m>
                <a:endParaRPr lang="en-GB" dirty="0"/>
              </a:p>
              <a:p>
                <a:pPr lvl="1"/>
                <a14:m>
                  <m:oMath xmlns:m="http://schemas.openxmlformats.org/officeDocument/2006/math">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𝒜</m:t>
                        </m:r>
                      </m:e>
                      <m:sup>
                        <m:r>
                          <a:rPr lang="de-DE" i="1">
                            <a:latin typeface="Cambria Math" panose="02040503050406030204" pitchFamily="18" charset="0"/>
                            <a:ea typeface="Cambria Math" panose="02040503050406030204" pitchFamily="18" charset="0"/>
                          </a:rPr>
                          <m:t>′</m:t>
                        </m:r>
                      </m:sup>
                    </m:sSup>
                    <m:r>
                      <a:rPr lang="de-DE">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 </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i="1">
                                <a:latin typeface="Cambria Math" panose="02040503050406030204" pitchFamily="18" charset="0"/>
                                <a:ea typeface="Cambria Math" panose="02040503050406030204" pitchFamily="18" charset="0"/>
                              </a:rPr>
                              <m:t>𝑖</m:t>
                            </m:r>
                            <m:r>
                              <a:rPr lang="de-DE" i="1">
                                <a:latin typeface="Cambria Math" panose="02040503050406030204" pitchFamily="18" charset="0"/>
                                <a:ea typeface="Cambria Math" panose="02040503050406030204" pitchFamily="18" charset="0"/>
                              </a:rPr>
                              <m:t>−1</m:t>
                            </m:r>
                          </m:sub>
                        </m:sSub>
                      </m:e>
                    </m:d>
                    <m:r>
                      <a:rPr lang="de-DE" i="1">
                        <a:latin typeface="Cambria Math" panose="02040503050406030204" pitchFamily="18" charset="0"/>
                        <a:ea typeface="Cambria Math" panose="02040503050406030204" pitchFamily="18" charset="0"/>
                      </a:rPr>
                      <m:t>∘</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i="1">
                                <a:latin typeface="Cambria Math" panose="02040503050406030204" pitchFamily="18" charset="0"/>
                                <a:ea typeface="Cambria Math" panose="02040503050406030204" pitchFamily="18" charset="0"/>
                              </a:rPr>
                              <m:t>𝑖</m:t>
                            </m:r>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i="1">
                                <a:latin typeface="Cambria Math" panose="02040503050406030204" pitchFamily="18" charset="0"/>
                                <a:ea typeface="Cambria Math" panose="02040503050406030204" pitchFamily="18" charset="0"/>
                              </a:rPr>
                              <m:t>𝑛</m:t>
                            </m:r>
                          </m:sub>
                        </m:sSub>
                      </m:e>
                    </m:d>
                  </m:oMath>
                </a14:m>
                <a:endParaRPr lang="de-DE" dirty="0">
                  <a:ea typeface="Cambria Math" panose="02040503050406030204" pitchFamily="18" charset="0"/>
                </a:endParaRPr>
              </a:p>
              <a:p>
                <a:pPr marL="258503" lvl="1" indent="0">
                  <a:buNone/>
                </a:pPr>
                <a14:m>
                  <m:oMathPara xmlns:m="http://schemas.openxmlformats.org/officeDocument/2006/math">
                    <m:oMathParaPr>
                      <m:jc m:val="centerGroup"/>
                    </m:oMathParaPr>
                    <m:oMath xmlns:m="http://schemas.openxmlformats.org/officeDocument/2006/math">
                      <m:sSup>
                        <m:sSupPr>
                          <m:ctrlPr>
                            <a:rPr lang="de-DE"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de-DE" i="1">
                              <a:latin typeface="Cambria Math" panose="02040503050406030204" pitchFamily="18" charset="0"/>
                              <a:ea typeface="Cambria Math" panose="02040503050406030204" pitchFamily="18" charset="0"/>
                            </a:rPr>
                            <m:t>′</m:t>
                          </m:r>
                        </m:sup>
                      </m:sSup>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𝑎</m:t>
                              </m:r>
                            </m:e>
                            <m:sub>
                              <m:r>
                                <a:rPr lang="de-DE" i="1">
                                  <a:latin typeface="Cambria Math" panose="02040503050406030204" pitchFamily="18" charset="0"/>
                                  <a:ea typeface="Cambria Math" panose="02040503050406030204" pitchFamily="18" charset="0"/>
                                </a:rPr>
                                <m:t>𝑖</m:t>
                              </m:r>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𝑎</m:t>
                              </m:r>
                            </m:e>
                            <m:sub>
                              <m:r>
                                <a:rPr lang="de-DE" i="1">
                                  <a:latin typeface="Cambria Math" panose="02040503050406030204" pitchFamily="18" charset="0"/>
                                  <a:ea typeface="Cambria Math" panose="02040503050406030204" pitchFamily="18" charset="0"/>
                                </a:rPr>
                                <m:t>𝑖</m:t>
                              </m:r>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e>
                      </m:d>
                      <m:r>
                        <a:rPr lang="de-DE"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𝜙</m:t>
                      </m:r>
                      <m:sSup>
                        <m:sSupPr>
                          <m:ctrlPr>
                            <a:rPr lang="de-DE" i="1">
                              <a:latin typeface="Cambria Math" panose="02040503050406030204" pitchFamily="18" charset="0"/>
                              <a:ea typeface="Cambria Math" panose="02040503050406030204" pitchFamily="18" charset="0"/>
                            </a:rPr>
                          </m:ctrlPr>
                        </m:sSupPr>
                        <m:e>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𝑎</m:t>
                                  </m:r>
                                </m:e>
                                <m:sub>
                                  <m:r>
                                    <a:rPr lang="de-DE" i="1">
                                      <a:latin typeface="Cambria Math" panose="02040503050406030204" pitchFamily="18" charset="0"/>
                                      <a:ea typeface="Cambria Math" panose="02040503050406030204" pitchFamily="18" charset="0"/>
                                    </a:rPr>
                                    <m:t>𝑖</m:t>
                                  </m:r>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𝑎</m:t>
                                  </m:r>
                                </m:e>
                                <m:sub>
                                  <m:r>
                                    <a:rPr lang="de-DE" i="1">
                                      <a:latin typeface="Cambria Math" panose="02040503050406030204" pitchFamily="18" charset="0"/>
                                      <a:ea typeface="Cambria Math" panose="02040503050406030204" pitchFamily="18" charset="0"/>
                                    </a:rPr>
                                    <m:t>𝑖</m:t>
                                  </m:r>
                                  <m:r>
                                    <a:rPr lang="de-DE" i="1">
                                      <a:latin typeface="Cambria Math" panose="02040503050406030204" pitchFamily="18" charset="0"/>
                                      <a:ea typeface="Cambria Math" panose="02040503050406030204" pitchFamily="18" charset="0"/>
                                    </a:rPr>
                                    <m:t>+1</m:t>
                                  </m:r>
                                </m:sub>
                              </m:sSub>
                              <m:r>
                                <a:rPr lang="de-DE" i="1">
                                  <a:latin typeface="Cambria Math" panose="02040503050406030204" pitchFamily="18" charset="0"/>
                                  <a:ea typeface="Cambria Math" panose="02040503050406030204" pitchFamily="18" charset="0"/>
                                </a:rPr>
                                <m:t>,…</m:t>
                              </m:r>
                            </m:e>
                          </m:d>
                        </m:e>
                        <m:sup>
                          <m:r>
                            <a:rPr lang="de-DE" i="1">
                              <a:latin typeface="Cambria Math" panose="02040503050406030204" pitchFamily="18" charset="0"/>
                              <a:ea typeface="Cambria Math" panose="02040503050406030204" pitchFamily="18" charset="0"/>
                            </a:rPr>
                            <m:t>𝑟</m:t>
                          </m:r>
                        </m:sup>
                      </m:sSup>
                    </m:oMath>
                  </m:oMathPara>
                </a14:m>
                <a:endParaRPr lang="en-GB" dirty="0"/>
              </a:p>
              <a:p>
                <a:pPr lvl="2"/>
                <a:r>
                  <a:rPr lang="en-GB" dirty="0"/>
                  <a:t>with </a:t>
                </a:r>
                <a14:m>
                  <m:oMath xmlns:m="http://schemas.openxmlformats.org/officeDocument/2006/math">
                    <m:r>
                      <a:rPr lang="de-DE" i="1">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𝑜</m:t>
                    </m:r>
                  </m:oMath>
                </a14:m>
                <a:r>
                  <a:rPr lang="en-GB" dirty="0"/>
                  <a:t> if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𝐴</m:t>
                        </m:r>
                      </m:e>
                      <m:sub>
                        <m:r>
                          <a:rPr lang="de-DE" i="1">
                            <a:latin typeface="Cambria Math" panose="02040503050406030204" pitchFamily="18" charset="0"/>
                          </a:rPr>
                          <m:t>𝑖</m:t>
                        </m:r>
                      </m:sub>
                    </m:sSub>
                    <m:r>
                      <a:rPr lang="de-DE" i="1">
                        <a:latin typeface="Cambria Math" panose="02040503050406030204" pitchFamily="18" charset="0"/>
                      </a:rPr>
                      <m:t>=</m:t>
                    </m:r>
                    <m:r>
                      <a:rPr lang="de-DE" i="1">
                        <a:latin typeface="Cambria Math" panose="02040503050406030204" pitchFamily="18" charset="0"/>
                      </a:rPr>
                      <m:t>𝑅</m:t>
                    </m:r>
                    <m:d>
                      <m:dPr>
                        <m:ctrlPr>
                          <a:rPr lang="de-DE" i="1">
                            <a:latin typeface="Cambria Math" panose="02040503050406030204" pitchFamily="18" charset="0"/>
                          </a:rPr>
                        </m:ctrlPr>
                      </m:dPr>
                      <m:e>
                        <m:r>
                          <a:rPr lang="de-DE" b="1" i="1">
                            <a:latin typeface="Cambria Math" panose="02040503050406030204" pitchFamily="18" charset="0"/>
                          </a:rPr>
                          <m:t>𝒀</m:t>
                        </m:r>
                      </m:e>
                    </m:d>
                  </m:oMath>
                </a14:m>
                <a:r>
                  <a:rPr lang="en-GB" dirty="0"/>
                  <a:t> and </a:t>
                </a:r>
              </a:p>
              <a:p>
                <a:pPr lvl="2"/>
                <a:r>
                  <a:rPr lang="en-GB" dirty="0">
                    <a:ea typeface="Cambria Math" panose="02040503050406030204" pitchFamily="18" charset="0"/>
                  </a:rPr>
                  <a:t>otherwise</a:t>
                </a:r>
                <a:r>
                  <a:rPr lang="de-DE" dirty="0">
                    <a:ea typeface="Cambria Math" panose="02040503050406030204" pitchFamily="18" charset="0"/>
                  </a:rPr>
                  <a:t> </a:t>
                </a:r>
                <a14:m>
                  <m:oMath xmlns:m="http://schemas.openxmlformats.org/officeDocument/2006/math">
                    <m:r>
                      <a:rPr lang="de-DE" i="1">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oMath>
                </a14:m>
                <a:r>
                  <a:rPr lang="en-GB" dirty="0"/>
                  <a:t> a histogram with </a:t>
                </a:r>
                <a14:m>
                  <m:oMath xmlns:m="http://schemas.openxmlformats.org/officeDocument/2006/math">
                    <m:r>
                      <a:rPr lang="de-DE" i="1">
                        <a:latin typeface="Cambria Math" panose="02040503050406030204" pitchFamily="18" charset="0"/>
                        <a:ea typeface="Cambria Math" panose="02040503050406030204" pitchFamily="18" charset="0"/>
                      </a:rPr>
                      <m:t>𝑒</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𝑜</m:t>
                        </m:r>
                      </m:e>
                    </m:d>
                    <m:r>
                      <a:rPr lang="de-DE" i="1">
                        <a:latin typeface="Cambria Math" panose="02040503050406030204" pitchFamily="18" charset="0"/>
                        <a:ea typeface="Cambria Math" panose="02040503050406030204" pitchFamily="18" charset="0"/>
                      </a:rPr>
                      <m:t>=</m:t>
                    </m:r>
                  </m:oMath>
                </a14:m>
                <a:r>
                  <a:rPr lang="de-DE" dirty="0"/>
                  <a:t> </a:t>
                </a:r>
                <a14:m>
                  <m:oMath xmlns:m="http://schemas.openxmlformats.org/officeDocument/2006/math">
                    <m:r>
                      <m:rPr>
                        <m:sty m:val="p"/>
                      </m:rPr>
                      <a:rPr lang="de-DE">
                        <a:latin typeface="Cambria Math" panose="02040503050406030204" pitchFamily="18" charset="0"/>
                      </a:rPr>
                      <m:t>n</m:t>
                    </m:r>
                    <m:sSub>
                      <m:sSubPr>
                        <m:ctrlPr>
                          <a:rPr lang="en-GB" i="1">
                            <a:latin typeface="Cambria Math" panose="02040503050406030204" pitchFamily="18" charset="0"/>
                          </a:rPr>
                        </m:ctrlPr>
                      </m:sSubPr>
                      <m:e>
                        <m:r>
                          <m:rPr>
                            <m:nor/>
                          </m:rPr>
                          <a:rPr lang="en-GB">
                            <a:latin typeface="Cambria Math" panose="02040503050406030204" pitchFamily="18" charset="0"/>
                          </a:rPr>
                          <m:t>count</m:t>
                        </m:r>
                      </m:e>
                      <m:sub>
                        <m:r>
                          <a:rPr lang="de-DE" i="1">
                            <a:latin typeface="Cambria Math" panose="02040503050406030204" pitchFamily="18" charset="0"/>
                          </a:rPr>
                          <m:t>𝑋</m:t>
                        </m:r>
                        <m:r>
                          <a:rPr lang="en-GB" i="1">
                            <a:latin typeface="Cambria Math" panose="02040503050406030204" pitchFamily="18" charset="0"/>
                          </a:rPr>
                          <m:t>|</m:t>
                        </m:r>
                        <m:r>
                          <a:rPr lang="de-DE" i="1">
                            <a:latin typeface="Cambria Math" panose="02040503050406030204" pitchFamily="18" charset="0"/>
                          </a:rPr>
                          <m:t>𝑙𝑣</m:t>
                        </m:r>
                        <m:d>
                          <m:dPr>
                            <m:ctrlPr>
                              <a:rPr lang="de-DE" i="1">
                                <a:latin typeface="Cambria Math" panose="02040503050406030204" pitchFamily="18" charset="0"/>
                              </a:rPr>
                            </m:ctrlPr>
                          </m:dPr>
                          <m:e>
                            <m:r>
                              <a:rPr lang="en-GB" i="1">
                                <a:latin typeface="Cambria Math" panose="02040503050406030204" pitchFamily="18" charset="0"/>
                                <a:ea typeface="Cambria Math" panose="02040503050406030204" pitchFamily="18" charset="0"/>
                              </a:rPr>
                              <m:t>𝒜</m:t>
                            </m:r>
                          </m:e>
                        </m:d>
                      </m:sub>
                    </m:sSub>
                    <m:d>
                      <m:dPr>
                        <m:ctrlPr>
                          <a:rPr lang="en-GB" i="1">
                            <a:latin typeface="Cambria Math" panose="02040503050406030204" pitchFamily="18" charset="0"/>
                          </a:rPr>
                        </m:ctrlPr>
                      </m:dPr>
                      <m:e>
                        <m:r>
                          <a:rPr lang="de-DE" i="1">
                            <a:latin typeface="Cambria Math" panose="02040503050406030204" pitchFamily="18" charset="0"/>
                          </a:rPr>
                          <m:t>𝐶</m:t>
                        </m:r>
                      </m:e>
                    </m:d>
                  </m:oMath>
                </a14:m>
                <a:r>
                  <a:rPr lang="en-GB" dirty="0"/>
                  <a:t> and </a:t>
                </a:r>
                <a14:m>
                  <m:oMath xmlns:m="http://schemas.openxmlformats.org/officeDocument/2006/math">
                    <m:r>
                      <a:rPr lang="de-DE" i="1">
                        <a:latin typeface="Cambria Math" panose="02040503050406030204" pitchFamily="18" charset="0"/>
                        <a:ea typeface="Cambria Math" panose="02040503050406030204" pitchFamily="18" charset="0"/>
                      </a:rPr>
                      <m:t>𝑒</m:t>
                    </m:r>
                    <m:d>
                      <m:dPr>
                        <m:ctrlPr>
                          <a:rPr lang="de-DE" i="1">
                            <a:latin typeface="Cambria Math" panose="02040503050406030204" pitchFamily="18" charset="0"/>
                            <a:ea typeface="Cambria Math" panose="02040503050406030204" pitchFamily="18" charset="0"/>
                          </a:rPr>
                        </m:ctrlPr>
                      </m:dPr>
                      <m:e>
                        <m:sSup>
                          <m:sSupPr>
                            <m:ctrlPr>
                              <a:rPr lang="de-DE" i="1">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𝑜</m:t>
                            </m:r>
                          </m:e>
                          <m:sup>
                            <m:r>
                              <a:rPr lang="de-DE" i="1">
                                <a:latin typeface="Cambria Math" panose="02040503050406030204" pitchFamily="18" charset="0"/>
                                <a:ea typeface="Cambria Math" panose="02040503050406030204" pitchFamily="18" charset="0"/>
                              </a:rPr>
                              <m:t>′</m:t>
                            </m:r>
                          </m:sup>
                        </m:sSup>
                      </m:e>
                    </m:d>
                    <m:r>
                      <a:rPr lang="de-DE" i="1">
                        <a:latin typeface="Cambria Math" panose="02040503050406030204" pitchFamily="18" charset="0"/>
                        <a:ea typeface="Cambria Math" panose="02040503050406030204" pitchFamily="18" charset="0"/>
                      </a:rPr>
                      <m:t>=</m:t>
                    </m:r>
                    <m:r>
                      <a:rPr lang="de-DE">
                        <a:latin typeface="Cambria Math" panose="02040503050406030204" pitchFamily="18" charset="0"/>
                        <a:ea typeface="Cambria Math" panose="02040503050406030204" pitchFamily="18" charset="0"/>
                      </a:rPr>
                      <m:t>0</m:t>
                    </m:r>
                  </m:oMath>
                </a14:m>
                <a:r>
                  <a:rPr lang="de-DE" dirty="0">
                    <a:latin typeface="Cambria Math" panose="02040503050406030204" pitchFamily="18" charset="0"/>
                    <a:ea typeface="Cambria Math" panose="02040503050406030204" pitchFamily="18" charset="0"/>
                  </a:rPr>
                  <a:t>, </a:t>
                </a:r>
                <a14:m>
                  <m:oMath xmlns:m="http://schemas.openxmlformats.org/officeDocument/2006/math">
                    <m:sSup>
                      <m:sSupPr>
                        <m:ctrlPr>
                          <a:rPr lang="de-DE" i="1">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𝑜</m:t>
                        </m:r>
                      </m:e>
                      <m:sup>
                        <m:r>
                          <a:rPr lang="de-DE">
                            <a:latin typeface="Cambria Math" panose="02040503050406030204" pitchFamily="18" charset="0"/>
                            <a:ea typeface="Cambria Math" panose="02040503050406030204" pitchFamily="18" charset="0"/>
                          </a:rPr>
                          <m:t>′</m:t>
                        </m:r>
                      </m:sup>
                    </m:sSup>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𝑜</m:t>
                    </m:r>
                  </m:oMath>
                </a14:m>
                <a:endParaRPr lang="en-GB" dirty="0"/>
              </a:p>
              <a:p>
                <a:r>
                  <a:rPr lang="en-GB" dirty="0"/>
                  <a:t>Postcondition: </a:t>
                </a:r>
                <a14:m>
                  <m:oMath xmlns:m="http://schemas.openxmlformats.org/officeDocument/2006/math">
                    <m:r>
                      <a:rPr lang="de-DE" i="1">
                        <a:latin typeface="Cambria Math" panose="02040503050406030204" pitchFamily="18" charset="0"/>
                      </a:rPr>
                      <m:t>𝐺</m:t>
                    </m:r>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𝑔</m:t>
                            </m:r>
                          </m:e>
                          <m:sub>
                            <m:r>
                              <a:rPr lang="de-DE" i="1">
                                <a:latin typeface="Cambria Math" panose="02040503050406030204" pitchFamily="18" charset="0"/>
                                <a:ea typeface="Cambria Math" panose="02040503050406030204" pitchFamily="18" charset="0"/>
                              </a:rPr>
                              <m:t>𝑒</m:t>
                            </m:r>
                          </m:sub>
                        </m:sSub>
                      </m:e>
                    </m:d>
                    <m:r>
                      <a:rPr lang="de-DE" i="1">
                        <a:latin typeface="Cambria Math" panose="02040503050406030204" pitchFamily="18" charset="0"/>
                        <a:ea typeface="Cambria Math" panose="02040503050406030204" pitchFamily="18" charset="0"/>
                      </a:rPr>
                      <m:t> ~ </m:t>
                    </m:r>
                    <m:r>
                      <a:rPr lang="de-DE" i="1">
                        <a:latin typeface="Cambria Math" panose="02040503050406030204" pitchFamily="18" charset="0"/>
                        <a:ea typeface="Cambria Math" panose="02040503050406030204" pitchFamily="18" charset="0"/>
                      </a:rPr>
                      <m:t>𝐺</m:t>
                    </m:r>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𝑔</m:t>
                        </m:r>
                      </m:e>
                    </m:d>
                    <m:r>
                      <a:rPr lang="de-DE" i="1">
                        <a:latin typeface="Cambria Math" panose="02040503050406030204" pitchFamily="18" charset="0"/>
                        <a:ea typeface="Cambria Math" panose="02040503050406030204" pitchFamily="18" charset="0"/>
                      </a:rPr>
                      <m:t>∪</m:t>
                    </m:r>
                    <m:d>
                      <m:dPr>
                        <m:begChr m:val="{"/>
                        <m:endChr m:val="}"/>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𝑔</m:t>
                            </m:r>
                          </m:e>
                          <m:sub>
                            <m:r>
                              <a:rPr lang="de-DE" i="1">
                                <a:latin typeface="Cambria Math" panose="02040503050406030204" pitchFamily="18" charset="0"/>
                                <a:ea typeface="Cambria Math" panose="02040503050406030204" pitchFamily="18" charset="0"/>
                              </a:rPr>
                              <m:t>𝑒</m:t>
                            </m:r>
                          </m:sub>
                        </m:sSub>
                        <m:r>
                          <m:rPr>
                            <m:nor/>
                          </m:rPr>
                          <a:rPr lang="de-DE" b="0" i="0" smtClean="0">
                            <a:latin typeface="Cambria Math" panose="02040503050406030204" pitchFamily="18" charset="0"/>
                            <a:ea typeface="Cambria Math" panose="02040503050406030204" pitchFamily="18" charset="0"/>
                          </a:rPr>
                          <m:t>, </m:t>
                        </m:r>
                        <m:r>
                          <m:rPr>
                            <m:nor/>
                          </m:rPr>
                          <a:rPr lang="de-DE">
                            <a:latin typeface="Cambria Math" panose="02040503050406030204" pitchFamily="18" charset="0"/>
                            <a:ea typeface="Cambria Math" panose="02040503050406030204" pitchFamily="18" charset="0"/>
                          </a:rPr>
                          <m:t>absor</m:t>
                        </m:r>
                        <m:r>
                          <a:rPr lang="de-DE" i="1">
                            <a:latin typeface="Cambria Math" panose="02040503050406030204" pitchFamily="18" charset="0"/>
                            <a:ea typeface="Cambria Math" panose="02040503050406030204" pitchFamily="18" charset="0"/>
                          </a:rPr>
                          <m:t>𝑏</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𝑔</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𝐴</m:t>
                                </m:r>
                              </m:e>
                              <m:sub>
                                <m:r>
                                  <a:rPr lang="de-DE" i="1">
                                    <a:latin typeface="Cambria Math" panose="02040503050406030204" pitchFamily="18" charset="0"/>
                                    <a:ea typeface="Cambria Math" panose="02040503050406030204" pitchFamily="18" charset="0"/>
                                  </a:rPr>
                                  <m:t>𝑖</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𝑔</m:t>
                                </m:r>
                              </m:e>
                              <m:sub>
                                <m:r>
                                  <a:rPr lang="de-DE" i="1">
                                    <a:latin typeface="Cambria Math" panose="02040503050406030204" pitchFamily="18" charset="0"/>
                                    <a:ea typeface="Cambria Math" panose="02040503050406030204" pitchFamily="18" charset="0"/>
                                  </a:rPr>
                                  <m:t>𝑒</m:t>
                                </m:r>
                              </m:sub>
                            </m:sSub>
                          </m:e>
                        </m:d>
                      </m:e>
                    </m:d>
                  </m:oMath>
                </a14:m>
                <a:endParaRPr lang="en-GB" dirty="0"/>
              </a:p>
              <a:p>
                <a:endParaRPr lang="en-GB" dirty="0"/>
              </a:p>
            </p:txBody>
          </p:sp>
        </mc:Choice>
        <mc:Fallback xmlns="">
          <p:sp>
            <p:nvSpPr>
              <p:cNvPr id="3" name="Content Placeholder 2">
                <a:extLst>
                  <a:ext uri="{FF2B5EF4-FFF2-40B4-BE49-F238E27FC236}">
                    <a16:creationId xmlns:a16="http://schemas.microsoft.com/office/drawing/2014/main" id="{25FFF3A1-1BF9-5E43-A3C0-F6EB3358977D}"/>
                  </a:ext>
                </a:extLst>
              </p:cNvPr>
              <p:cNvSpPr>
                <a:spLocks noGrp="1" noRot="1" noChangeAspect="1" noMove="1" noResize="1" noEditPoints="1" noAdjustHandles="1" noChangeArrowheads="1" noChangeShapeType="1" noTextEdit="1"/>
              </p:cNvSpPr>
              <p:nvPr>
                <p:ph idx="1"/>
              </p:nvPr>
            </p:nvSpPr>
            <p:spPr>
              <a:xfrm>
                <a:off x="359625" y="1665066"/>
                <a:ext cx="11472051" cy="4375970"/>
              </a:xfrm>
              <a:blipFill>
                <a:blip r:embed="rId3"/>
                <a:stretch>
                  <a:fillRect l="-1217" t="-3478"/>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236B56D5-D230-BE4D-B22F-5F756EEC096D}"/>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867AFE04-500F-1A4D-B644-F7059354415B}"/>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EE681693-30C4-CE4B-A235-35D8EE6E75FC}"/>
              </a:ext>
            </a:extLst>
          </p:cNvPr>
          <p:cNvSpPr>
            <a:spLocks noGrp="1"/>
          </p:cNvSpPr>
          <p:nvPr>
            <p:ph type="sldNum" sz="quarter" idx="4"/>
          </p:nvPr>
        </p:nvSpPr>
        <p:spPr/>
        <p:txBody>
          <a:bodyPr/>
          <a:lstStyle/>
          <a:p>
            <a:fld id="{67C9959E-8E6B-B04C-9955-EA096F41CA7A}" type="slidenum">
              <a:rPr lang="en-GB" smtClean="0"/>
              <a:t>135</a:t>
            </a:fld>
            <a:endParaRPr lang="en-GB"/>
          </a:p>
        </p:txBody>
      </p:sp>
    </p:spTree>
    <p:extLst>
      <p:ext uri="{BB962C8B-B14F-4D97-AF65-F5344CB8AC3E}">
        <p14:creationId xmlns:p14="http://schemas.microsoft.com/office/powerpoint/2010/main" val="205232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10" end="10"/>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11" end="11"/>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2" end="12"/>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13" end="13"/>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14" end="14"/>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5" end="1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641E74-7E8E-0140-B1A3-08D60B9918E8}"/>
              </a:ext>
            </a:extLst>
          </p:cNvPr>
          <p:cNvSpPr>
            <a:spLocks noGrp="1"/>
          </p:cNvSpPr>
          <p:nvPr>
            <p:ph type="title"/>
          </p:nvPr>
        </p:nvSpPr>
        <p:spPr/>
        <p:txBody>
          <a:bodyPr>
            <a:normAutofit/>
          </a:bodyPr>
          <a:lstStyle/>
          <a:p>
            <a:r>
              <a:rPr lang="en-GB" dirty="0"/>
              <a:t>Lifted Absorption: Evidence for CRVs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7D4241F-1957-1840-9112-340C16E40483}"/>
                  </a:ext>
                </a:extLst>
              </p:cNvPr>
              <p:cNvSpPr>
                <a:spLocks noGrp="1"/>
              </p:cNvSpPr>
              <p:nvPr>
                <p:ph idx="1"/>
              </p:nvPr>
            </p:nvSpPr>
            <p:spPr>
              <a:xfrm>
                <a:off x="359625" y="1665066"/>
                <a:ext cx="8758367" cy="4240848"/>
              </a:xfrm>
            </p:spPr>
            <p:txBody>
              <a:bodyPr>
                <a:noAutofit/>
              </a:bodyPr>
              <a:lstStyle/>
              <a:p>
                <a:r>
                  <a:rPr lang="en-GB" dirty="0">
                    <a:ea typeface="Cambria Math" panose="02040503050406030204" pitchFamily="18" charset="0"/>
                  </a:rPr>
                  <a:t>Output: </a:t>
                </a:r>
                <a14:m>
                  <m:oMath xmlns:m="http://schemas.openxmlformats.org/officeDocument/2006/math">
                    <m:sSup>
                      <m:sSupPr>
                        <m:ctrlPr>
                          <a:rPr lang="en-GB"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𝑔</m:t>
                        </m:r>
                      </m:e>
                      <m:sup>
                        <m:r>
                          <a:rPr lang="en-GB" i="1">
                            <a:latin typeface="Cambria Math" panose="02040503050406030204" pitchFamily="18" charset="0"/>
                            <a:ea typeface="Cambria Math" panose="02040503050406030204" pitchFamily="18" charset="0"/>
                          </a:rPr>
                          <m:t>′</m:t>
                        </m:r>
                      </m:sup>
                    </m:sSup>
                    <m:r>
                      <a:rPr lang="en-GB">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en-GB" i="1">
                            <a:latin typeface="Cambria Math" panose="02040503050406030204" pitchFamily="18" charset="0"/>
                            <a:ea typeface="Cambria Math" panose="02040503050406030204" pitchFamily="18" charset="0"/>
                          </a:rPr>
                          <m:t>′</m:t>
                        </m:r>
                      </m:sup>
                    </m:sSup>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sSup>
                              <m:sSupPr>
                                <m:ctrlPr>
                                  <a:rPr lang="en-GB"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𝒜</m:t>
                                </m:r>
                              </m:e>
                              <m:sup>
                                <m:r>
                                  <a:rPr lang="en-GB" i="1">
                                    <a:latin typeface="Cambria Math" panose="02040503050406030204" pitchFamily="18" charset="0"/>
                                    <a:ea typeface="Cambria Math" panose="02040503050406030204" pitchFamily="18" charset="0"/>
                                  </a:rPr>
                                  <m:t>′</m:t>
                                </m:r>
                              </m:sup>
                            </m:sSup>
                          </m:e>
                        </m:d>
                      </m:e>
                      <m:sub>
                        <m:r>
                          <a:rPr lang="en-GB" i="1">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𝐶</m:t>
                            </m:r>
                          </m:e>
                          <m:sup>
                            <m:r>
                              <a:rPr lang="en-GB" i="1">
                                <a:latin typeface="Cambria Math" panose="02040503050406030204" pitchFamily="18" charset="0"/>
                                <a:ea typeface="Cambria Math" panose="02040503050406030204" pitchFamily="18" charset="0"/>
                              </a:rPr>
                              <m:t>′</m:t>
                            </m:r>
                          </m:sup>
                        </m:sSup>
                      </m:sub>
                    </m:sSub>
                  </m:oMath>
                </a14:m>
                <a:endParaRPr lang="en-GB" dirty="0">
                  <a:ea typeface="Cambria Math" panose="02040503050406030204" pitchFamily="18" charset="0"/>
                </a:endParaRPr>
              </a:p>
              <a:p>
                <a:pPr marL="258503" lvl="1" indent="0">
                  <a:buNone/>
                </a:pPr>
                <a14:m>
                  <m:oMathPara xmlns:m="http://schemas.openxmlformats.org/officeDocument/2006/math">
                    <m:oMathParaPr>
                      <m:jc m:val="centerGroup"/>
                    </m:oMathParaPr>
                    <m:oMath xmlns:m="http://schemas.openxmlformats.org/officeDocument/2006/math">
                      <m:sSup>
                        <m:sSupPr>
                          <m:ctrlPr>
                            <a:rPr lang="en-GB"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en-GB" i="1">
                              <a:latin typeface="Cambria Math" panose="02040503050406030204" pitchFamily="18" charset="0"/>
                              <a:ea typeface="Cambria Math" panose="02040503050406030204" pitchFamily="18" charset="0"/>
                            </a:rPr>
                            <m:t>′</m:t>
                          </m:r>
                        </m:sup>
                      </m:sSup>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𝑎</m:t>
                              </m:r>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𝑎</m:t>
                              </m:r>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m:t>
                          </m:r>
                        </m:e>
                      </m:d>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𝜙</m:t>
                      </m:r>
                      <m:sSup>
                        <m:sSupPr>
                          <m:ctrlPr>
                            <a:rPr lang="en-GB" i="1">
                              <a:latin typeface="Cambria Math" panose="02040503050406030204" pitchFamily="18" charset="0"/>
                              <a:ea typeface="Cambria Math" panose="02040503050406030204" pitchFamily="18" charset="0"/>
                            </a:rPr>
                          </m:ctrlPr>
                        </m:sSupPr>
                        <m:e>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𝑎</m:t>
                                  </m:r>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m:t>
                              </m:r>
                              <m:r>
                                <a:rPr lang="en-GB" i="1" smtClean="0">
                                  <a:solidFill>
                                    <a:schemeClr val="accent1"/>
                                  </a:solidFill>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𝑎</m:t>
                                  </m:r>
                                </m:e>
                                <m:sub>
                                  <m:r>
                                    <a:rPr lang="en-GB" i="1">
                                      <a:latin typeface="Cambria Math" panose="02040503050406030204" pitchFamily="18" charset="0"/>
                                      <a:ea typeface="Cambria Math" panose="02040503050406030204" pitchFamily="18" charset="0"/>
                                    </a:rPr>
                                    <m:t>𝑖</m:t>
                                  </m:r>
                                  <m:r>
                                    <a:rPr lang="en-GB" i="1">
                                      <a:latin typeface="Cambria Math" panose="02040503050406030204" pitchFamily="18" charset="0"/>
                                      <a:ea typeface="Cambria Math" panose="02040503050406030204" pitchFamily="18" charset="0"/>
                                    </a:rPr>
                                    <m:t>+1</m:t>
                                  </m:r>
                                </m:sub>
                              </m:sSub>
                              <m:r>
                                <a:rPr lang="en-GB" i="1">
                                  <a:latin typeface="Cambria Math" panose="02040503050406030204" pitchFamily="18" charset="0"/>
                                  <a:ea typeface="Cambria Math" panose="02040503050406030204" pitchFamily="18" charset="0"/>
                                </a:rPr>
                                <m:t>,…</m:t>
                              </m:r>
                            </m:e>
                          </m:d>
                        </m:e>
                        <m:sup>
                          <m:r>
                            <a:rPr lang="en-GB" i="1">
                              <a:latin typeface="Cambria Math" panose="02040503050406030204" pitchFamily="18" charset="0"/>
                              <a:ea typeface="Cambria Math" panose="02040503050406030204" pitchFamily="18" charset="0"/>
                            </a:rPr>
                            <m:t>𝑟</m:t>
                          </m:r>
                        </m:sup>
                      </m:sSup>
                    </m:oMath>
                  </m:oMathPara>
                </a14:m>
                <a:endParaRPr lang="en-GB" dirty="0"/>
              </a:p>
              <a:p>
                <a:pPr lvl="2"/>
                <a14:m>
                  <m:oMath xmlns:m="http://schemas.openxmlformats.org/officeDocument/2006/math">
                    <m: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oMath>
                </a14:m>
                <a:r>
                  <a:rPr lang="en-GB" dirty="0"/>
                  <a:t> a histogram with </a:t>
                </a:r>
                <a14:m>
                  <m:oMath xmlns:m="http://schemas.openxmlformats.org/officeDocument/2006/math">
                    <m:r>
                      <a:rPr lang="en-GB" i="1" smtClean="0">
                        <a:solidFill>
                          <a:schemeClr val="accent1"/>
                        </a:solidFill>
                        <a:latin typeface="Cambria Math" panose="02040503050406030204" pitchFamily="18" charset="0"/>
                        <a:ea typeface="Cambria Math" panose="02040503050406030204" pitchFamily="18" charset="0"/>
                      </a:rPr>
                      <m:t>𝑒</m:t>
                    </m:r>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𝑜</m:t>
                        </m:r>
                      </m:e>
                    </m:d>
                    <m:r>
                      <a:rPr lang="en-GB" i="1">
                        <a:solidFill>
                          <a:schemeClr val="accent1"/>
                        </a:solidFill>
                        <a:latin typeface="Cambria Math" panose="02040503050406030204" pitchFamily="18" charset="0"/>
                        <a:ea typeface="Cambria Math" panose="02040503050406030204" pitchFamily="18" charset="0"/>
                      </a:rPr>
                      <m:t>=</m:t>
                    </m:r>
                  </m:oMath>
                </a14:m>
                <a:r>
                  <a:rPr lang="en-GB" dirty="0">
                    <a:solidFill>
                      <a:schemeClr val="accent1"/>
                    </a:solidFill>
                  </a:rPr>
                  <a:t> </a:t>
                </a:r>
                <a14:m>
                  <m:oMath xmlns:m="http://schemas.openxmlformats.org/officeDocument/2006/math">
                    <m:r>
                      <m:rPr>
                        <m:sty m:val="p"/>
                      </m:rPr>
                      <a:rPr lang="en-GB">
                        <a:solidFill>
                          <a:schemeClr val="accent1"/>
                        </a:solidFill>
                        <a:latin typeface="Cambria Math" panose="02040503050406030204" pitchFamily="18" charset="0"/>
                      </a:rPr>
                      <m:t>n</m:t>
                    </m:r>
                    <m:sSub>
                      <m:sSubPr>
                        <m:ctrlPr>
                          <a:rPr lang="en-GB" i="1">
                            <a:solidFill>
                              <a:schemeClr val="accent1"/>
                            </a:solidFill>
                            <a:latin typeface="Cambria Math" panose="02040503050406030204" pitchFamily="18" charset="0"/>
                          </a:rPr>
                        </m:ctrlPr>
                      </m:sSubPr>
                      <m:e>
                        <m:r>
                          <m:rPr>
                            <m:nor/>
                          </m:rPr>
                          <a:rPr lang="en-GB">
                            <a:solidFill>
                              <a:schemeClr val="accent1"/>
                            </a:solidFill>
                            <a:latin typeface="Cambria Math" panose="02040503050406030204" pitchFamily="18" charset="0"/>
                          </a:rPr>
                          <m:t>count</m:t>
                        </m:r>
                      </m:e>
                      <m:sub>
                        <m:r>
                          <a:rPr lang="en-GB" i="1">
                            <a:solidFill>
                              <a:schemeClr val="accent1"/>
                            </a:solidFill>
                            <a:latin typeface="Cambria Math" panose="02040503050406030204" pitchFamily="18" charset="0"/>
                          </a:rPr>
                          <m:t>𝑋</m:t>
                        </m:r>
                        <m:r>
                          <a:rPr lang="en-GB" i="1">
                            <a:solidFill>
                              <a:schemeClr val="accent1"/>
                            </a:solidFill>
                            <a:latin typeface="Cambria Math" panose="02040503050406030204" pitchFamily="18" charset="0"/>
                          </a:rPr>
                          <m:t>|</m:t>
                        </m:r>
                        <m:r>
                          <m:rPr>
                            <m:sty m:val="p"/>
                          </m:rPr>
                          <a:rPr lang="en-GB" i="0">
                            <a:solidFill>
                              <a:schemeClr val="accent1"/>
                            </a:solidFill>
                            <a:latin typeface="Cambria Math" panose="02040503050406030204" pitchFamily="18" charset="0"/>
                          </a:rPr>
                          <m:t>lv</m:t>
                        </m:r>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𝒜</m:t>
                            </m:r>
                          </m:e>
                        </m:d>
                      </m:sub>
                    </m:sSub>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𝐶</m:t>
                        </m:r>
                      </m:e>
                    </m:d>
                  </m:oMath>
                </a14:m>
                <a:r>
                  <a:rPr lang="en-GB" dirty="0"/>
                  <a:t> and </a:t>
                </a:r>
                <a14:m>
                  <m:oMath xmlns:m="http://schemas.openxmlformats.org/officeDocument/2006/math">
                    <m:r>
                      <a:rPr lang="en-GB" i="1" smtClean="0">
                        <a:solidFill>
                          <a:schemeClr val="accent1"/>
                        </a:solidFill>
                        <a:latin typeface="Cambria Math" panose="02040503050406030204" pitchFamily="18" charset="0"/>
                        <a:ea typeface="Cambria Math" panose="02040503050406030204" pitchFamily="18" charset="0"/>
                      </a:rPr>
                      <m:t>𝑒</m:t>
                    </m:r>
                    <m:d>
                      <m:dPr>
                        <m:ctrlPr>
                          <a:rPr lang="en-GB" i="1">
                            <a:solidFill>
                              <a:schemeClr val="accent1"/>
                            </a:solidFill>
                            <a:latin typeface="Cambria Math" panose="02040503050406030204" pitchFamily="18" charset="0"/>
                            <a:ea typeface="Cambria Math" panose="02040503050406030204" pitchFamily="18" charset="0"/>
                          </a:rPr>
                        </m:ctrlPr>
                      </m:dPr>
                      <m:e>
                        <m:sSup>
                          <m:sSupPr>
                            <m:ctrlPr>
                              <a:rPr lang="en-GB" i="1">
                                <a:solidFill>
                                  <a:schemeClr val="accent1"/>
                                </a:solidFill>
                                <a:latin typeface="Cambria Math" panose="02040503050406030204" pitchFamily="18" charset="0"/>
                                <a:ea typeface="Cambria Math" panose="02040503050406030204" pitchFamily="18" charset="0"/>
                              </a:rPr>
                            </m:ctrlPr>
                          </m:sSupPr>
                          <m:e>
                            <m:r>
                              <a:rPr lang="en-GB" i="1">
                                <a:solidFill>
                                  <a:schemeClr val="accent1"/>
                                </a:solidFill>
                                <a:latin typeface="Cambria Math" panose="02040503050406030204" pitchFamily="18" charset="0"/>
                                <a:ea typeface="Cambria Math" panose="02040503050406030204" pitchFamily="18" charset="0"/>
                              </a:rPr>
                              <m:t>𝑜</m:t>
                            </m:r>
                          </m:e>
                          <m:sup>
                            <m:r>
                              <a:rPr lang="en-GB" i="1">
                                <a:solidFill>
                                  <a:schemeClr val="accent1"/>
                                </a:solidFill>
                                <a:latin typeface="Cambria Math" panose="02040503050406030204" pitchFamily="18" charset="0"/>
                                <a:ea typeface="Cambria Math" panose="02040503050406030204" pitchFamily="18" charset="0"/>
                              </a:rPr>
                              <m:t>′</m:t>
                            </m:r>
                          </m:sup>
                        </m:sSup>
                      </m:e>
                    </m:d>
                    <m:r>
                      <a:rPr lang="en-GB" i="1">
                        <a:solidFill>
                          <a:schemeClr val="accent1"/>
                        </a:solidFill>
                        <a:latin typeface="Cambria Math" panose="02040503050406030204" pitchFamily="18" charset="0"/>
                        <a:ea typeface="Cambria Math" panose="02040503050406030204" pitchFamily="18" charset="0"/>
                      </a:rPr>
                      <m:t>=</m:t>
                    </m:r>
                    <m:r>
                      <a:rPr lang="en-GB">
                        <a:solidFill>
                          <a:schemeClr val="accent1"/>
                        </a:solidFill>
                        <a:latin typeface="Cambria Math" panose="02040503050406030204" pitchFamily="18" charset="0"/>
                        <a:ea typeface="Cambria Math" panose="02040503050406030204" pitchFamily="18" charset="0"/>
                      </a:rPr>
                      <m:t>0</m:t>
                    </m:r>
                  </m:oMath>
                </a14:m>
                <a:r>
                  <a:rPr lang="en-GB" dirty="0">
                    <a:latin typeface="Cambria Math" panose="02040503050406030204" pitchFamily="18" charset="0"/>
                    <a:ea typeface="Cambria Math" panose="02040503050406030204" pitchFamily="18" charset="0"/>
                  </a:rPr>
                  <a:t>, </a:t>
                </a:r>
                <a14:m>
                  <m:oMath xmlns:m="http://schemas.openxmlformats.org/officeDocument/2006/math">
                    <m:sSup>
                      <m:sSupPr>
                        <m:ctrlPr>
                          <a:rPr lang="en-GB" i="1" smtClean="0">
                            <a:solidFill>
                              <a:schemeClr val="accent1"/>
                            </a:solidFill>
                            <a:latin typeface="Cambria Math" panose="02040503050406030204" pitchFamily="18" charset="0"/>
                            <a:ea typeface="Cambria Math" panose="02040503050406030204" pitchFamily="18" charset="0"/>
                          </a:rPr>
                        </m:ctrlPr>
                      </m:sSupPr>
                      <m:e>
                        <m:r>
                          <a:rPr lang="en-GB" i="1">
                            <a:solidFill>
                              <a:schemeClr val="accent1"/>
                            </a:solidFill>
                            <a:latin typeface="Cambria Math" panose="02040503050406030204" pitchFamily="18" charset="0"/>
                            <a:ea typeface="Cambria Math" panose="02040503050406030204" pitchFamily="18" charset="0"/>
                          </a:rPr>
                          <m:t>𝑜</m:t>
                        </m:r>
                      </m:e>
                      <m:sup>
                        <m:r>
                          <a:rPr lang="en-GB">
                            <a:solidFill>
                              <a:schemeClr val="accent1"/>
                            </a:solidFill>
                            <a:latin typeface="Cambria Math" panose="02040503050406030204" pitchFamily="18" charset="0"/>
                            <a:ea typeface="Cambria Math" panose="02040503050406030204" pitchFamily="18" charset="0"/>
                          </a:rPr>
                          <m:t>′</m:t>
                        </m:r>
                      </m:sup>
                    </m:sSup>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𝑜</m:t>
                    </m:r>
                  </m:oMath>
                </a14:m>
                <a:endParaRPr lang="en-GB" dirty="0"/>
              </a:p>
              <a:p>
                <a:r>
                  <a:rPr lang="en-GB" dirty="0"/>
                  <a:t>Evidence PRV appears as inner PRV of a (P)CRV</a:t>
                </a:r>
              </a:p>
              <a:p>
                <a:pPr lvl="1"/>
                <a:r>
                  <a:rPr lang="en-GB" dirty="0"/>
                  <a:t>Turn observations into histogram</a:t>
                </a:r>
              </a:p>
              <a:p>
                <a:pPr lvl="2"/>
                <a:r>
                  <a:rPr lang="en-GB" dirty="0"/>
                  <a:t>All groundings have the same observation in evidence parfactor</a:t>
                </a:r>
              </a:p>
              <a:p>
                <a:pPr lvl="2"/>
                <a:r>
                  <a:rPr lang="en-GB" dirty="0"/>
                  <a:t>Peak-shaped histogram with </a:t>
                </a:r>
                <a14:m>
                  <m:oMath xmlns:m="http://schemas.openxmlformats.org/officeDocument/2006/math">
                    <m:r>
                      <m:rPr>
                        <m:sty m:val="p"/>
                      </m:rPr>
                      <a:rPr lang="en-GB">
                        <a:latin typeface="Cambria Math" panose="02040503050406030204" pitchFamily="18" charset="0"/>
                      </a:rPr>
                      <m:t>n</m:t>
                    </m:r>
                    <m:sSub>
                      <m:sSubPr>
                        <m:ctrlPr>
                          <a:rPr lang="en-GB" i="1">
                            <a:latin typeface="Cambria Math" panose="02040503050406030204" pitchFamily="18" charset="0"/>
                          </a:rPr>
                        </m:ctrlPr>
                      </m:sSubPr>
                      <m:e>
                        <m:r>
                          <m:rPr>
                            <m:nor/>
                          </m:rPr>
                          <a:rPr lang="en-GB">
                            <a:latin typeface="Cambria Math" panose="02040503050406030204" pitchFamily="18" charset="0"/>
                          </a:rPr>
                          <m:t>count</m:t>
                        </m:r>
                      </m:e>
                      <m:sub>
                        <m:r>
                          <a:rPr lang="en-GB" i="1">
                            <a:latin typeface="Cambria Math" panose="02040503050406030204" pitchFamily="18" charset="0"/>
                          </a:rPr>
                          <m:t>𝑋</m:t>
                        </m:r>
                        <m:r>
                          <a:rPr lang="en-GB" i="1">
                            <a:latin typeface="Cambria Math" panose="02040503050406030204" pitchFamily="18" charset="0"/>
                          </a:rPr>
                          <m:t>|</m:t>
                        </m:r>
                        <m:r>
                          <m:rPr>
                            <m:sty m:val="p"/>
                          </m:rPr>
                          <a:rPr lang="en-GB" i="0">
                            <a:latin typeface="Cambria Math" panose="02040503050406030204" pitchFamily="18" charset="0"/>
                          </a:rPr>
                          <m:t>lv</m:t>
                        </m:r>
                        <m:d>
                          <m:dPr>
                            <m:ctrlPr>
                              <a:rPr lang="en-GB" i="1">
                                <a:latin typeface="Cambria Math" panose="02040503050406030204" pitchFamily="18" charset="0"/>
                              </a:rPr>
                            </m:ctrlPr>
                          </m:dPr>
                          <m:e>
                            <m:r>
                              <a:rPr lang="en-GB" i="1">
                                <a:latin typeface="Cambria Math" panose="02040503050406030204" pitchFamily="18" charset="0"/>
                                <a:ea typeface="Cambria Math" panose="02040503050406030204" pitchFamily="18" charset="0"/>
                              </a:rPr>
                              <m:t>𝒜</m:t>
                            </m:r>
                          </m:e>
                        </m:d>
                      </m:sub>
                    </m:sSub>
                    <m:d>
                      <m:dPr>
                        <m:ctrlPr>
                          <a:rPr lang="en-GB" i="1">
                            <a:latin typeface="Cambria Math" panose="02040503050406030204" pitchFamily="18" charset="0"/>
                          </a:rPr>
                        </m:ctrlPr>
                      </m:dPr>
                      <m:e>
                        <m:r>
                          <a:rPr lang="en-GB" i="1">
                            <a:latin typeface="Cambria Math" panose="02040503050406030204" pitchFamily="18" charset="0"/>
                          </a:rPr>
                          <m:t>𝐶</m:t>
                        </m:r>
                      </m:e>
                    </m:d>
                  </m:oMath>
                </a14:m>
                <a:r>
                  <a:rPr lang="en-GB" dirty="0"/>
                  <a:t> at position </a:t>
                </a:r>
                <a14:m>
                  <m:oMath xmlns:m="http://schemas.openxmlformats.org/officeDocument/2006/math">
                    <m:r>
                      <a:rPr lang="en-GB" b="0" i="1" smtClean="0">
                        <a:latin typeface="Cambria Math" panose="02040503050406030204" pitchFamily="18" charset="0"/>
                        <a:ea typeface="Cambria Math" panose="02040503050406030204" pitchFamily="18" charset="0"/>
                      </a:rPr>
                      <m:t>𝑜</m:t>
                    </m:r>
                  </m:oMath>
                </a14:m>
                <a:r>
                  <a:rPr lang="en-GB" dirty="0"/>
                  <a:t> and </a:t>
                </a:r>
                <a14:m>
                  <m:oMath xmlns:m="http://schemas.openxmlformats.org/officeDocument/2006/math">
                    <m:r>
                      <a:rPr lang="en-GB" i="1" smtClean="0">
                        <a:latin typeface="Cambria Math" panose="02040503050406030204" pitchFamily="18" charset="0"/>
                      </a:rPr>
                      <m:t>0</m:t>
                    </m:r>
                  </m:oMath>
                </a14:m>
                <a:r>
                  <a:rPr lang="en-GB" dirty="0"/>
                  <a:t> otherwise</a:t>
                </a:r>
              </a:p>
              <a:p>
                <a:pPr lvl="1"/>
                <a:r>
                  <a:rPr lang="en-GB" dirty="0"/>
                  <a:t>E.g., </a:t>
                </a:r>
                <a14:m>
                  <m:oMath xmlns:m="http://schemas.openxmlformats.org/officeDocument/2006/math">
                    <m:r>
                      <a:rPr lang="en-GB" b="0" i="1" smtClean="0">
                        <a:latin typeface="Cambria Math" panose="02040503050406030204" pitchFamily="18" charset="0"/>
                      </a:rPr>
                      <m:t>𝑁𝑎𝑡</m:t>
                    </m:r>
                    <m:d>
                      <m:dPr>
                        <m:ctrlPr>
                          <a:rPr lang="en-GB" i="1">
                            <a:latin typeface="Cambria Math" panose="02040503050406030204" pitchFamily="18" charset="0"/>
                          </a:rPr>
                        </m:ctrlPr>
                      </m:dPr>
                      <m:e>
                        <m:r>
                          <a:rPr lang="en-GB" b="0" i="1" smtClean="0">
                            <a:latin typeface="Cambria Math" panose="02040503050406030204" pitchFamily="18" charset="0"/>
                          </a:rPr>
                          <m:t>𝐷</m:t>
                        </m:r>
                      </m:e>
                    </m:d>
                    <m:r>
                      <a:rPr lang="en-GB" b="0" i="1" smtClean="0">
                        <a:latin typeface="Cambria Math" panose="02040503050406030204" pitchFamily="18" charset="0"/>
                      </a:rPr>
                      <m:t>=</m:t>
                    </m:r>
                    <m:r>
                      <m:rPr>
                        <m:sty m:val="p"/>
                      </m:rPr>
                      <a:rPr lang="en-GB" b="0" i="0" smtClean="0">
                        <a:latin typeface="Cambria Math" panose="02040503050406030204" pitchFamily="18" charset="0"/>
                      </a:rPr>
                      <m:t>false</m:t>
                    </m:r>
                  </m:oMath>
                </a14:m>
                <a:r>
                  <a:rPr lang="en-GB" dirty="0"/>
                  <a:t> for all </a:t>
                </a:r>
                <a14:m>
                  <m:oMath xmlns:m="http://schemas.openxmlformats.org/officeDocument/2006/math">
                    <m:r>
                      <m:rPr>
                        <m:sty m:val="p"/>
                      </m:rPr>
                      <a:rPr lang="en-GB" b="0" i="0" smtClean="0">
                        <a:latin typeface="Cambria Math" panose="02040503050406030204" pitchFamily="18" charset="0"/>
                      </a:rPr>
                      <m:t>gr</m:t>
                    </m:r>
                    <m:d>
                      <m:dPr>
                        <m:ctrlPr>
                          <a:rPr lang="en-GB" b="0" i="1" smtClean="0">
                            <a:latin typeface="Cambria Math" panose="02040503050406030204" pitchFamily="18" charset="0"/>
                          </a:rPr>
                        </m:ctrlPr>
                      </m:dPr>
                      <m:e>
                        <m:r>
                          <a:rPr lang="en-GB" b="0" i="1" smtClean="0">
                            <a:latin typeface="Cambria Math" panose="02040503050406030204" pitchFamily="18" charset="0"/>
                          </a:rPr>
                          <m:t>𝑁</m:t>
                        </m:r>
                        <m:r>
                          <a:rPr lang="en-GB" i="1">
                            <a:latin typeface="Cambria Math" panose="02040503050406030204" pitchFamily="18" charset="0"/>
                          </a:rPr>
                          <m:t>𝑎𝑡</m:t>
                        </m:r>
                        <m:d>
                          <m:dPr>
                            <m:ctrlPr>
                              <a:rPr lang="en-GB" i="1">
                                <a:latin typeface="Cambria Math" panose="02040503050406030204" pitchFamily="18" charset="0"/>
                              </a:rPr>
                            </m:ctrlPr>
                          </m:dPr>
                          <m:e>
                            <m:r>
                              <a:rPr lang="en-GB" i="1">
                                <a:latin typeface="Cambria Math" panose="02040503050406030204" pitchFamily="18" charset="0"/>
                              </a:rPr>
                              <m:t>𝐷</m:t>
                            </m:r>
                          </m:e>
                        </m:d>
                      </m:e>
                    </m:d>
                  </m:oMath>
                </a14:m>
                <a:r>
                  <a:rPr lang="en-GB" dirty="0"/>
                  <a:t> ➝ </a:t>
                </a:r>
                <a14:m>
                  <m:oMath xmlns:m="http://schemas.openxmlformats.org/officeDocument/2006/math">
                    <m:r>
                      <a:rPr lang="en-GB" i="1">
                        <a:solidFill>
                          <a:schemeClr val="accent1"/>
                        </a:solidFill>
                        <a:latin typeface="Cambria Math" panose="02040503050406030204" pitchFamily="18" charset="0"/>
                      </a:rPr>
                      <m:t>𝑜</m:t>
                    </m:r>
                    <m:r>
                      <a:rPr lang="en-GB" i="1">
                        <a:solidFill>
                          <a:schemeClr val="accent1"/>
                        </a:solidFill>
                        <a:latin typeface="Cambria Math" panose="02040503050406030204" pitchFamily="18" charset="0"/>
                      </a:rPr>
                      <m:t>=</m:t>
                    </m:r>
                    <m:r>
                      <m:rPr>
                        <m:sty m:val="p"/>
                      </m:rPr>
                      <a:rPr lang="en-GB" i="0">
                        <a:solidFill>
                          <a:schemeClr val="accent1"/>
                        </a:solidFill>
                        <a:latin typeface="Cambria Math" panose="02040503050406030204" pitchFamily="18" charset="0"/>
                      </a:rPr>
                      <m:t>false</m:t>
                    </m:r>
                  </m:oMath>
                </a14:m>
                <a:r>
                  <a:rPr lang="en-GB" b="0" dirty="0"/>
                  <a:t> in </a:t>
                </a:r>
                <a14:m>
                  <m:oMath xmlns:m="http://schemas.openxmlformats.org/officeDocument/2006/math">
                    <m:sSub>
                      <m:sSubPr>
                        <m:ctrlPr>
                          <a:rPr lang="en-GB" b="0" i="1" smtClean="0">
                            <a:latin typeface="Cambria Math" panose="02040503050406030204" pitchFamily="18" charset="0"/>
                          </a:rPr>
                        </m:ctrlPr>
                      </m:sSubPr>
                      <m:e>
                        <m:r>
                          <a:rPr lang="en-GB" b="0" i="1" smtClean="0">
                            <a:latin typeface="Cambria Math" panose="02040503050406030204" pitchFamily="18" charset="0"/>
                          </a:rPr>
                          <m:t>𝑔</m:t>
                        </m:r>
                      </m:e>
                      <m:sub>
                        <m:r>
                          <a:rPr lang="en-GB" b="0" i="1" smtClean="0">
                            <a:latin typeface="Cambria Math" panose="02040503050406030204" pitchFamily="18" charset="0"/>
                          </a:rPr>
                          <m:t>𝑒</m:t>
                        </m:r>
                      </m:sub>
                    </m:sSub>
                  </m:oMath>
                </a14:m>
                <a:endParaRPr lang="en-GB" b="0" dirty="0"/>
              </a:p>
              <a:p>
                <a:pPr lvl="2"/>
                <a:r>
                  <a:rPr lang="en-GB" dirty="0"/>
                  <a:t>Given parfactor: </a:t>
                </a:r>
                <a14:m>
                  <m:oMath xmlns:m="http://schemas.openxmlformats.org/officeDocument/2006/math">
                    <m:r>
                      <a:rPr lang="en-GB" i="1">
                        <a:latin typeface="Cambria Math" panose="02040503050406030204" pitchFamily="18" charset="0"/>
                      </a:rPr>
                      <m:t>𝑔</m:t>
                    </m:r>
                    <m:r>
                      <a:rPr lang="en-GB" i="1">
                        <a:latin typeface="Cambria Math" panose="02040503050406030204" pitchFamily="18" charset="0"/>
                      </a:rPr>
                      <m:t>=</m:t>
                    </m:r>
                    <m:r>
                      <a:rPr lang="en-GB" i="1">
                        <a:latin typeface="Cambria Math" panose="02040503050406030204" pitchFamily="18" charset="0"/>
                        <a:ea typeface="Cambria Math" panose="02040503050406030204" pitchFamily="18" charset="0"/>
                      </a:rPr>
                      <m:t>𝜙</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𝐸𝑝𝑖𝑑</m:t>
                        </m:r>
                        <m:r>
                          <a:rPr lang="en-GB" i="1">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m:t>
                            </m:r>
                          </m:e>
                          <m:sub>
                            <m:r>
                              <a:rPr lang="en-GB" b="0" i="1" smtClean="0">
                                <a:latin typeface="Cambria Math" panose="02040503050406030204" pitchFamily="18" charset="0"/>
                                <a:ea typeface="Cambria Math" panose="02040503050406030204" pitchFamily="18" charset="0"/>
                              </a:rPr>
                              <m:t>𝐷</m:t>
                            </m:r>
                          </m:sub>
                        </m:sSub>
                        <m:d>
                          <m:dPr>
                            <m:begChr m:val="["/>
                            <m:endChr m:val="]"/>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𝑁𝑎𝑡</m:t>
                            </m:r>
                            <m:d>
                              <m:dPr>
                                <m:ctrlPr>
                                  <a:rPr lang="en-GB" i="1">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𝐷</m:t>
                                </m:r>
                              </m:e>
                            </m:d>
                          </m:e>
                        </m:d>
                      </m:e>
                    </m:d>
                  </m:oMath>
                </a14:m>
                <a:r>
                  <a:rPr lang="en-GB" dirty="0"/>
                  <a:t> </a:t>
                </a:r>
              </a:p>
              <a:p>
                <a:pPr lvl="3"/>
                <a14:m>
                  <m:oMath xmlns:m="http://schemas.openxmlformats.org/officeDocument/2006/math">
                    <m:r>
                      <m:rPr>
                        <m:sty m:val="p"/>
                      </m:rPr>
                      <a:rPr lang="en-GB">
                        <a:latin typeface="Cambria Math" panose="02040503050406030204" pitchFamily="18" charset="0"/>
                      </a:rPr>
                      <m:t>n</m:t>
                    </m:r>
                    <m:sSub>
                      <m:sSubPr>
                        <m:ctrlPr>
                          <a:rPr lang="en-GB" i="1">
                            <a:latin typeface="Cambria Math" panose="02040503050406030204" pitchFamily="18" charset="0"/>
                          </a:rPr>
                        </m:ctrlPr>
                      </m:sSubPr>
                      <m:e>
                        <m:r>
                          <m:rPr>
                            <m:nor/>
                          </m:rPr>
                          <a:rPr lang="en-GB">
                            <a:latin typeface="Cambria Math" panose="02040503050406030204" pitchFamily="18" charset="0"/>
                          </a:rPr>
                          <m:t>count</m:t>
                        </m:r>
                      </m:e>
                      <m:sub>
                        <m:r>
                          <a:rPr lang="en-GB" i="1">
                            <a:latin typeface="Cambria Math" panose="02040503050406030204" pitchFamily="18" charset="0"/>
                          </a:rPr>
                          <m:t>𝐷</m:t>
                        </m:r>
                        <m:r>
                          <a:rPr lang="en-GB" i="1">
                            <a:latin typeface="Cambria Math" panose="02040503050406030204" pitchFamily="18" charset="0"/>
                          </a:rPr>
                          <m:t>|∅</m:t>
                        </m:r>
                      </m:sub>
                    </m:sSub>
                    <m:d>
                      <m:dPr>
                        <m:ctrlPr>
                          <a:rPr lang="en-GB" i="1">
                            <a:latin typeface="Cambria Math" panose="02040503050406030204" pitchFamily="18" charset="0"/>
                          </a:rPr>
                        </m:ctrlPr>
                      </m:dPr>
                      <m:e>
                        <m:r>
                          <a:rPr lang="en-GB" i="1">
                            <a:latin typeface="Cambria Math" panose="02040503050406030204" pitchFamily="18" charset="0"/>
                          </a:rPr>
                          <m:t>⊤</m:t>
                        </m:r>
                      </m:e>
                    </m:d>
                    <m:r>
                      <a:rPr lang="en-GB" i="1">
                        <a:latin typeface="Cambria Math" panose="02040503050406030204" pitchFamily="18" charset="0"/>
                      </a:rPr>
                      <m:t>=2</m:t>
                    </m:r>
                  </m:oMath>
                </a14:m>
                <a:endParaRPr lang="en-GB" b="0" i="1" dirty="0">
                  <a:latin typeface="Cambria Math" panose="02040503050406030204" pitchFamily="18" charset="0"/>
                  <a:ea typeface="Cambria Math" panose="02040503050406030204" pitchFamily="18" charset="0"/>
                </a:endParaRPr>
              </a:p>
              <a:p>
                <a:pPr lvl="3"/>
                <a:r>
                  <a:rPr lang="en-GB" dirty="0">
                    <a:ea typeface="Cambria Math" panose="02040503050406030204" pitchFamily="18" charset="0"/>
                  </a:rPr>
                  <a:t>Forms histogram: </a:t>
                </a:r>
                <a14:m>
                  <m:oMath xmlns:m="http://schemas.openxmlformats.org/officeDocument/2006/math">
                    <m:d>
                      <m:dPr>
                        <m:begChr m:val="["/>
                        <m:endChr m:val="]"/>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0,2</m:t>
                        </m:r>
                      </m:e>
                    </m:d>
                  </m:oMath>
                </a14:m>
                <a:endParaRPr lang="en-GB" dirty="0">
                  <a:ea typeface="Cambria Math" panose="02040503050406030204" pitchFamily="18" charset="0"/>
                </a:endParaRPr>
              </a:p>
              <a:p>
                <a:pPr lvl="2"/>
                <a:r>
                  <a:rPr lang="en-GB" dirty="0">
                    <a:ea typeface="Cambria Math" panose="02040503050406030204" pitchFamily="18" charset="0"/>
                  </a:rPr>
                  <a:t>Output: </a:t>
                </a:r>
                <a14:m>
                  <m:oMath xmlns:m="http://schemas.openxmlformats.org/officeDocument/2006/math">
                    <m:sSup>
                      <m:sSupPr>
                        <m:ctrlPr>
                          <a:rPr lang="en-GB" b="0" i="1" smtClean="0">
                            <a:latin typeface="Cambria Math" panose="02040503050406030204" pitchFamily="18" charset="0"/>
                            <a:ea typeface="Cambria Math" panose="02040503050406030204" pitchFamily="18" charset="0"/>
                          </a:rPr>
                        </m:ctrlPr>
                      </m:sSupPr>
                      <m:e>
                        <m:r>
                          <a:rPr lang="en-GB" b="0" i="1" smtClean="0">
                            <a:latin typeface="Cambria Math" panose="02040503050406030204" pitchFamily="18" charset="0"/>
                            <a:ea typeface="Cambria Math" panose="02040503050406030204" pitchFamily="18" charset="0"/>
                          </a:rPr>
                          <m:t>𝑔</m:t>
                        </m:r>
                      </m:e>
                      <m:sup>
                        <m:r>
                          <a:rPr lang="en-GB" b="0" i="1" smtClean="0">
                            <a:latin typeface="Cambria Math" panose="02040503050406030204" pitchFamily="18" charset="0"/>
                            <a:ea typeface="Cambria Math" panose="02040503050406030204" pitchFamily="18" charset="0"/>
                          </a:rPr>
                          <m:t>′</m:t>
                        </m:r>
                      </m:sup>
                    </m:sSup>
                    <m:r>
                      <a:rPr lang="en-GB" b="0" i="1" smtClean="0">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𝜙</m:t>
                        </m:r>
                      </m:e>
                      <m:sup>
                        <m:r>
                          <a:rPr lang="en-GB" i="1">
                            <a:latin typeface="Cambria Math" panose="02040503050406030204" pitchFamily="18" charset="0"/>
                            <a:ea typeface="Cambria Math" panose="02040503050406030204" pitchFamily="18" charset="0"/>
                          </a:rPr>
                          <m:t>′</m:t>
                        </m:r>
                      </m:sup>
                    </m:sSup>
                    <m:d>
                      <m:dPr>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𝐸𝑝𝑖𝑑</m:t>
                        </m:r>
                      </m:e>
                    </m:d>
                  </m:oMath>
                </a14:m>
                <a:endParaRPr lang="en-GB" dirty="0">
                  <a:ea typeface="Cambria Math" panose="02040503050406030204" pitchFamily="18" charset="0"/>
                </a:endParaRPr>
              </a:p>
              <a:p>
                <a:pPr lvl="3"/>
                <a:endParaRPr lang="en-GB" dirty="0"/>
              </a:p>
              <a:p>
                <a:endParaRPr lang="en-GB" dirty="0"/>
              </a:p>
              <a:p>
                <a:endParaRPr lang="en-GB" dirty="0"/>
              </a:p>
            </p:txBody>
          </p:sp>
        </mc:Choice>
        <mc:Fallback xmlns="">
          <p:sp>
            <p:nvSpPr>
              <p:cNvPr id="3" name="Content Placeholder 2">
                <a:extLst>
                  <a:ext uri="{FF2B5EF4-FFF2-40B4-BE49-F238E27FC236}">
                    <a16:creationId xmlns:a16="http://schemas.microsoft.com/office/drawing/2014/main" id="{47D4241F-1957-1840-9112-340C16E40483}"/>
                  </a:ext>
                </a:extLst>
              </p:cNvPr>
              <p:cNvSpPr>
                <a:spLocks noGrp="1" noRot="1" noChangeAspect="1" noMove="1" noResize="1" noEditPoints="1" noAdjustHandles="1" noChangeArrowheads="1" noChangeShapeType="1" noTextEdit="1"/>
              </p:cNvSpPr>
              <p:nvPr>
                <p:ph idx="1"/>
              </p:nvPr>
            </p:nvSpPr>
            <p:spPr>
              <a:xfrm>
                <a:off x="359625" y="1665066"/>
                <a:ext cx="8758367" cy="4240848"/>
              </a:xfrm>
              <a:blipFill>
                <a:blip r:embed="rId3"/>
                <a:stretch>
                  <a:fillRect l="-2026" t="-2985" r="-868" b="-2985"/>
                </a:stretch>
              </a:blipFill>
            </p:spPr>
            <p:txBody>
              <a:bodyPr/>
              <a:lstStyle/>
              <a:p>
                <a:r>
                  <a:rPr lang="en-DE">
                    <a:noFill/>
                  </a:rPr>
                  <a:t> </a:t>
                </a:r>
              </a:p>
            </p:txBody>
          </p:sp>
        </mc:Fallback>
      </mc:AlternateContent>
      <p:sp>
        <p:nvSpPr>
          <p:cNvPr id="5" name="Date Placeholder 4">
            <a:extLst>
              <a:ext uri="{FF2B5EF4-FFF2-40B4-BE49-F238E27FC236}">
                <a16:creationId xmlns:a16="http://schemas.microsoft.com/office/drawing/2014/main" id="{A6E2CBF4-1455-8942-9B18-9BAE3EC051A2}"/>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98573316-253C-8B4E-B796-743E430D9AA8}"/>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19FBA6BA-3E99-354E-BB0E-C92F317ABC1C}"/>
              </a:ext>
            </a:extLst>
          </p:cNvPr>
          <p:cNvSpPr>
            <a:spLocks noGrp="1"/>
          </p:cNvSpPr>
          <p:nvPr>
            <p:ph type="sldNum" sz="quarter" idx="4"/>
          </p:nvPr>
        </p:nvSpPr>
        <p:spPr/>
        <p:txBody>
          <a:bodyPr/>
          <a:lstStyle/>
          <a:p>
            <a:fld id="{67C9959E-8E6B-B04C-9955-EA096F41CA7A}" type="slidenum">
              <a:rPr lang="en-GB" smtClean="0"/>
              <a:t>136</a:t>
            </a:fld>
            <a:endParaRPr lang="en-GB"/>
          </a:p>
        </p:txBody>
      </p:sp>
      <mc:AlternateContent xmlns:mc="http://schemas.openxmlformats.org/markup-compatibility/2006" xmlns:a14="http://schemas.microsoft.com/office/drawing/2010/main">
        <mc:Choice Requires="a14">
          <p:graphicFrame>
            <p:nvGraphicFramePr>
              <p:cNvPr id="16" name="Table 15">
                <a:extLst>
                  <a:ext uri="{FF2B5EF4-FFF2-40B4-BE49-F238E27FC236}">
                    <a16:creationId xmlns:a16="http://schemas.microsoft.com/office/drawing/2014/main" id="{71616BAB-9A56-5D46-8FDE-6995C3BCE766}"/>
                  </a:ext>
                </a:extLst>
              </p:cNvPr>
              <p:cNvGraphicFramePr>
                <a:graphicFrameLocks noGrp="1"/>
              </p:cNvGraphicFramePr>
              <p:nvPr/>
            </p:nvGraphicFramePr>
            <p:xfrm>
              <a:off x="9435884" y="3307830"/>
              <a:ext cx="2395791" cy="2565273"/>
            </p:xfrm>
            <a:graphic>
              <a:graphicData uri="http://schemas.openxmlformats.org/drawingml/2006/table">
                <a:tbl>
                  <a:tblPr firstRow="1" bandRow="1">
                    <a:tableStyleId>{793D81CF-94F2-401A-BA57-92F5A7B2D0C5}</a:tableStyleId>
                  </a:tblPr>
                  <a:tblGrid>
                    <a:gridCol w="688594">
                      <a:extLst>
                        <a:ext uri="{9D8B030D-6E8A-4147-A177-3AD203B41FA5}">
                          <a16:colId xmlns:a16="http://schemas.microsoft.com/office/drawing/2014/main" val="20000"/>
                        </a:ext>
                      </a:extLst>
                    </a:gridCol>
                    <a:gridCol w="1322641">
                      <a:extLst>
                        <a:ext uri="{9D8B030D-6E8A-4147-A177-3AD203B41FA5}">
                          <a16:colId xmlns:a16="http://schemas.microsoft.com/office/drawing/2014/main" val="20001"/>
                        </a:ext>
                      </a:extLst>
                    </a:gridCol>
                    <a:gridCol w="384556">
                      <a:extLst>
                        <a:ext uri="{9D8B030D-6E8A-4147-A177-3AD203B41FA5}">
                          <a16:colId xmlns:a16="http://schemas.microsoft.com/office/drawing/2014/main" val="20003"/>
                        </a:ext>
                      </a:extLst>
                    </a:gridCol>
                  </a:tblGrid>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𝐸𝑝𝑖𝑑</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sSub>
                                  <m:sSubPr>
                                    <m:ctrlPr>
                                      <a:rPr lang="de-DE" sz="1800" b="0" i="1" smtClean="0">
                                        <a:latin typeface="Cambria Math" panose="02040503050406030204" pitchFamily="18" charset="0"/>
                                      </a:rPr>
                                    </m:ctrlPr>
                                  </m:sSubPr>
                                  <m:e>
                                    <m:r>
                                      <a:rPr lang="de-DE" sz="1800" b="0" i="1" smtClean="0">
                                        <a:latin typeface="Cambria Math" panose="02040503050406030204" pitchFamily="18" charset="0"/>
                                      </a:rPr>
                                      <m:t>#</m:t>
                                    </m:r>
                                  </m:e>
                                  <m:sub>
                                    <m:r>
                                      <a:rPr lang="de-DE" sz="1800" b="0" i="1" smtClean="0">
                                        <a:latin typeface="Cambria Math" panose="02040503050406030204" pitchFamily="18" charset="0"/>
                                      </a:rPr>
                                      <m:t>𝐷</m:t>
                                    </m:r>
                                  </m:sub>
                                </m:sSub>
                                <m:d>
                                  <m:dPr>
                                    <m:begChr m:val="["/>
                                    <m:endChr m:val="]"/>
                                    <m:ctrlPr>
                                      <a:rPr lang="de-DE" sz="1800" b="0" i="1" smtClean="0">
                                        <a:latin typeface="Cambria Math" panose="02040503050406030204" pitchFamily="18" charset="0"/>
                                      </a:rPr>
                                    </m:ctrlPr>
                                  </m:dPr>
                                  <m:e>
                                    <m:r>
                                      <a:rPr lang="de-DE" sz="1800" b="0" i="1" smtClean="0">
                                        <a:latin typeface="Cambria Math" panose="02040503050406030204" pitchFamily="18" charset="0"/>
                                      </a:rPr>
                                      <m:t>𝑁𝑎𝑡</m:t>
                                    </m:r>
                                    <m:d>
                                      <m:dPr>
                                        <m:ctrlPr>
                                          <a:rPr lang="de-DE" sz="1800" b="0" i="1" smtClean="0">
                                            <a:latin typeface="Cambria Math" panose="02040503050406030204" pitchFamily="18" charset="0"/>
                                          </a:rPr>
                                        </m:ctrlPr>
                                      </m:dPr>
                                      <m:e>
                                        <m:r>
                                          <a:rPr lang="de-DE" sz="1800" b="0" i="1" smtClean="0">
                                            <a:latin typeface="Cambria Math" panose="02040503050406030204" pitchFamily="18" charset="0"/>
                                          </a:rPr>
                                          <m:t>𝐷</m:t>
                                        </m:r>
                                      </m:e>
                                    </m:d>
                                  </m:e>
                                </m:d>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sSup>
                                  <m:sSupPr>
                                    <m:ctrlPr>
                                      <a:rPr lang="de-DE" sz="1800" b="0" i="1" smtClean="0">
                                        <a:latin typeface="Cambria Math" panose="02040503050406030204" pitchFamily="18" charset="0"/>
                                        <a:ea typeface="Cambria Math" panose="02040503050406030204" pitchFamily="18" charset="0"/>
                                      </a:rPr>
                                    </m:ctrlPr>
                                  </m:sSupPr>
                                  <m:e>
                                    <m:r>
                                      <a:rPr lang="de-DE" sz="1800" b="0" i="1" smtClean="0">
                                        <a:latin typeface="Cambria Math" panose="02040503050406030204" pitchFamily="18" charset="0"/>
                                        <a:ea typeface="Cambria Math" panose="02040503050406030204" pitchFamily="18" charset="0"/>
                                      </a:rPr>
                                      <m:t>𝜙</m:t>
                                    </m:r>
                                  </m:e>
                                  <m:sup>
                                    <m:r>
                                      <a:rPr lang="de-DE" sz="1800" b="0" i="1" smtClean="0">
                                        <a:latin typeface="Cambria Math" panose="02040503050406030204" pitchFamily="18" charset="0"/>
                                        <a:ea typeface="Cambria Math" panose="02040503050406030204" pitchFamily="18" charset="0"/>
                                      </a:rPr>
                                      <m:t>#</m:t>
                                    </m:r>
                                  </m:sup>
                                </m:sSup>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d>
                                  <m:dPr>
                                    <m:begChr m:val="["/>
                                    <m:endChr m:val="]"/>
                                    <m:ctrlPr>
                                      <a:rPr lang="de-DE" sz="1800" b="0" i="1" dirty="0" smtClean="0">
                                        <a:latin typeface="Cambria Math" panose="02040503050406030204" pitchFamily="18" charset="0"/>
                                        <a:ea typeface="Cambria Math" panose="02040503050406030204" pitchFamily="18" charset="0"/>
                                      </a:rPr>
                                    </m:ctrlPr>
                                  </m:dPr>
                                  <m:e>
                                    <m:r>
                                      <a:rPr lang="de-DE" sz="1800" b="0" i="1" dirty="0" smtClean="0">
                                        <a:latin typeface="Cambria Math" panose="02040503050406030204" pitchFamily="18" charset="0"/>
                                        <a:ea typeface="Cambria Math" panose="02040503050406030204" pitchFamily="18" charset="0"/>
                                      </a:rPr>
                                      <m:t>0,2</m:t>
                                    </m:r>
                                  </m:e>
                                </m:d>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latin typeface="Cambria Math" panose="02040503050406030204" pitchFamily="18" charset="0"/>
                                    <a:ea typeface="Cambria Math" panose="02040503050406030204" pitchFamily="18" charset="0"/>
                                  </a:rPr>
                                  <m:t>1</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1"/>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d>
                                  <m:dPr>
                                    <m:begChr m:val="["/>
                                    <m:endChr m:val="]"/>
                                    <m:ctrlPr>
                                      <a:rPr lang="de-DE" sz="1800" b="0" i="1" dirty="0" smtClean="0">
                                        <a:latin typeface="Cambria Math" panose="02040503050406030204" pitchFamily="18" charset="0"/>
                                        <a:ea typeface="Cambria Math" panose="02040503050406030204" pitchFamily="18" charset="0"/>
                                      </a:rPr>
                                    </m:ctrlPr>
                                  </m:dPr>
                                  <m:e>
                                    <m:r>
                                      <a:rPr lang="de-DE" sz="1800" b="0" i="1" dirty="0" smtClean="0">
                                        <a:latin typeface="Cambria Math" panose="02040503050406030204" pitchFamily="18" charset="0"/>
                                        <a:ea typeface="Cambria Math" panose="02040503050406030204" pitchFamily="18" charset="0"/>
                                      </a:rPr>
                                      <m:t>1,1</m:t>
                                    </m:r>
                                  </m:e>
                                </m:d>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latin typeface="Cambria Math" panose="02040503050406030204" pitchFamily="18" charset="0"/>
                                    <a:ea typeface="Cambria Math" panose="02040503050406030204" pitchFamily="18" charset="0"/>
                                  </a:rPr>
                                  <m:t>2</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2"/>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false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d>
                                  <m:dPr>
                                    <m:begChr m:val="["/>
                                    <m:endChr m:val="]"/>
                                    <m:ctrlPr>
                                      <a:rPr lang="de-DE" sz="1800" b="0" i="1" dirty="0" smtClean="0">
                                        <a:latin typeface="Cambria Math" panose="02040503050406030204" pitchFamily="18" charset="0"/>
                                        <a:ea typeface="Cambria Math" panose="02040503050406030204" pitchFamily="18" charset="0"/>
                                      </a:rPr>
                                    </m:ctrlPr>
                                  </m:dPr>
                                  <m:e>
                                    <m:r>
                                      <a:rPr lang="de-DE" sz="1800" b="0" i="1" dirty="0" smtClean="0">
                                        <a:latin typeface="Cambria Math" panose="02040503050406030204" pitchFamily="18" charset="0"/>
                                        <a:ea typeface="Cambria Math" panose="02040503050406030204" pitchFamily="18" charset="0"/>
                                      </a:rPr>
                                      <m:t>2,0</m:t>
                                    </m:r>
                                  </m:e>
                                </m:d>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latin typeface="Cambria Math" panose="02040503050406030204" pitchFamily="18" charset="0"/>
                                    <a:ea typeface="Cambria Math" panose="02040503050406030204" pitchFamily="18" charset="0"/>
                                  </a:rPr>
                                  <m:t>3</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3"/>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d>
                                  <m:dPr>
                                    <m:begChr m:val="["/>
                                    <m:endChr m:val="]"/>
                                    <m:ctrlPr>
                                      <a:rPr lang="de-DE" sz="1800" b="0" i="1" dirty="0" smtClean="0">
                                        <a:latin typeface="Cambria Math" panose="02040503050406030204" pitchFamily="18" charset="0"/>
                                        <a:ea typeface="Cambria Math" panose="02040503050406030204" pitchFamily="18" charset="0"/>
                                      </a:rPr>
                                    </m:ctrlPr>
                                  </m:dPr>
                                  <m:e>
                                    <m:r>
                                      <a:rPr lang="de-DE" sz="1800" b="0" i="1" dirty="0" smtClean="0">
                                        <a:latin typeface="Cambria Math" panose="02040503050406030204" pitchFamily="18" charset="0"/>
                                        <a:ea typeface="Cambria Math" panose="02040503050406030204" pitchFamily="18" charset="0"/>
                                      </a:rPr>
                                      <m:t>0,2</m:t>
                                    </m:r>
                                  </m:e>
                                </m:d>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en-US" sz="1800" i="1" dirty="0" smtClean="0">
                                    <a:latin typeface="Cambria Math" panose="02040503050406030204" pitchFamily="18" charset="0"/>
                                    <a:ea typeface="Cambria Math" panose="02040503050406030204" pitchFamily="18" charset="0"/>
                                  </a:rPr>
                                  <m:t>4</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5"/>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d>
                                  <m:dPr>
                                    <m:begChr m:val="["/>
                                    <m:endChr m:val="]"/>
                                    <m:ctrlPr>
                                      <a:rPr lang="de-DE" sz="1800" b="0" i="1" dirty="0" smtClean="0">
                                        <a:latin typeface="Cambria Math" panose="02040503050406030204" pitchFamily="18" charset="0"/>
                                        <a:ea typeface="Cambria Math" panose="02040503050406030204" pitchFamily="18" charset="0"/>
                                      </a:rPr>
                                    </m:ctrlPr>
                                  </m:dPr>
                                  <m:e>
                                    <m:r>
                                      <a:rPr lang="de-DE" sz="1800" b="0" i="1" dirty="0" smtClean="0">
                                        <a:latin typeface="Cambria Math" panose="02040503050406030204" pitchFamily="18" charset="0"/>
                                        <a:ea typeface="Cambria Math" panose="02040503050406030204" pitchFamily="18" charset="0"/>
                                      </a:rPr>
                                      <m:t>1,1</m:t>
                                    </m:r>
                                  </m:e>
                                </m:d>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latin typeface="Cambria Math" panose="02040503050406030204" pitchFamily="18" charset="0"/>
                                    <a:ea typeface="Cambria Math" panose="02040503050406030204" pitchFamily="18" charset="0"/>
                                  </a:rPr>
                                  <m:t>5</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6"/>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latin typeface="Cambria Math" panose="02040503050406030204" pitchFamily="18" charset="0"/>
                                    <a:ea typeface="Cambria Math" panose="02040503050406030204" pitchFamily="18" charset="0"/>
                                  </a:rPr>
                                  <m:t>true</m:t>
                                </m:r>
                              </m:oMath>
                            </m:oMathPara>
                          </a14:m>
                          <a:endParaRPr lang="en-US" sz="1800" i="0" dirty="0">
                            <a:latin typeface="Cambria Math" panose="02040503050406030204" pitchFamily="18" charset="0"/>
                            <a:ea typeface="Cambria Math" panose="02040503050406030204" pitchFamily="18" charset="0"/>
                          </a:endParaRPr>
                        </a:p>
                      </a:txBody>
                      <a:tcPr marL="45720" marR="45720"/>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d>
                                  <m:dPr>
                                    <m:begChr m:val="["/>
                                    <m:endChr m:val="]"/>
                                    <m:ctrlPr>
                                      <a:rPr lang="de-DE" sz="1800" b="0" i="1" dirty="0" smtClean="0">
                                        <a:latin typeface="Cambria Math" panose="02040503050406030204" pitchFamily="18" charset="0"/>
                                        <a:ea typeface="Cambria Math" panose="02040503050406030204" pitchFamily="18" charset="0"/>
                                      </a:rPr>
                                    </m:ctrlPr>
                                  </m:dPr>
                                  <m:e>
                                    <m:r>
                                      <a:rPr lang="de-DE" sz="1800" b="0" i="1" dirty="0" smtClean="0">
                                        <a:latin typeface="Cambria Math" panose="02040503050406030204" pitchFamily="18" charset="0"/>
                                        <a:ea typeface="Cambria Math" panose="02040503050406030204" pitchFamily="18" charset="0"/>
                                      </a:rPr>
                                      <m:t>2,0</m:t>
                                    </m:r>
                                  </m:e>
                                </m:d>
                              </m:oMath>
                            </m:oMathPara>
                          </a14:m>
                          <a:endParaRPr lang="en-US" sz="1800" i="1" dirty="0">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latin typeface="Cambria Math" panose="02040503050406030204" pitchFamily="18" charset="0"/>
                                    <a:ea typeface="Cambria Math" panose="02040503050406030204" pitchFamily="18" charset="0"/>
                                  </a:rPr>
                                  <m:t>6</m:t>
                                </m:r>
                              </m:oMath>
                            </m:oMathPara>
                          </a14:m>
                          <a:endParaRPr lang="en-US" sz="1800" i="0" dirty="0">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7"/>
                      </a:ext>
                    </a:extLst>
                  </a:tr>
                </a:tbl>
              </a:graphicData>
            </a:graphic>
          </p:graphicFrame>
        </mc:Choice>
        <mc:Fallback xmlns="">
          <p:graphicFrame>
            <p:nvGraphicFramePr>
              <p:cNvPr id="16" name="Table 15">
                <a:extLst>
                  <a:ext uri="{FF2B5EF4-FFF2-40B4-BE49-F238E27FC236}">
                    <a16:creationId xmlns:a16="http://schemas.microsoft.com/office/drawing/2014/main" id="{71616BAB-9A56-5D46-8FDE-6995C3BCE766}"/>
                  </a:ext>
                </a:extLst>
              </p:cNvPr>
              <p:cNvGraphicFramePr>
                <a:graphicFrameLocks noGrp="1"/>
              </p:cNvGraphicFramePr>
              <p:nvPr/>
            </p:nvGraphicFramePr>
            <p:xfrm>
              <a:off x="9435884" y="3307830"/>
              <a:ext cx="2395791" cy="2565273"/>
            </p:xfrm>
            <a:graphic>
              <a:graphicData uri="http://schemas.openxmlformats.org/drawingml/2006/table">
                <a:tbl>
                  <a:tblPr firstRow="1" bandRow="1">
                    <a:tableStyleId>{793D81CF-94F2-401A-BA57-92F5A7B2D0C5}</a:tableStyleId>
                  </a:tblPr>
                  <a:tblGrid>
                    <a:gridCol w="688594">
                      <a:extLst>
                        <a:ext uri="{9D8B030D-6E8A-4147-A177-3AD203B41FA5}">
                          <a16:colId xmlns:a16="http://schemas.microsoft.com/office/drawing/2014/main" val="20000"/>
                        </a:ext>
                      </a:extLst>
                    </a:gridCol>
                    <a:gridCol w="1322641">
                      <a:extLst>
                        <a:ext uri="{9D8B030D-6E8A-4147-A177-3AD203B41FA5}">
                          <a16:colId xmlns:a16="http://schemas.microsoft.com/office/drawing/2014/main" val="20001"/>
                        </a:ext>
                      </a:extLst>
                    </a:gridCol>
                    <a:gridCol w="384556">
                      <a:extLst>
                        <a:ext uri="{9D8B030D-6E8A-4147-A177-3AD203B41FA5}">
                          <a16:colId xmlns:a16="http://schemas.microsoft.com/office/drawing/2014/main" val="20003"/>
                        </a:ext>
                      </a:extLst>
                    </a:gridCol>
                  </a:tblGrid>
                  <a:tr h="370713">
                    <a:tc>
                      <a:txBody>
                        <a:bodyPr/>
                        <a:lstStyle/>
                        <a:p>
                          <a:endParaRPr lang="en-DE"/>
                        </a:p>
                      </a:txBody>
                      <a:tcPr marL="45720" marR="45720">
                        <a:blipFill>
                          <a:blip r:embed="rId4"/>
                          <a:stretch>
                            <a:fillRect t="-3448" r="-247273" b="-603448"/>
                          </a:stretch>
                        </a:blipFill>
                      </a:tcPr>
                    </a:tc>
                    <a:tc>
                      <a:txBody>
                        <a:bodyPr/>
                        <a:lstStyle/>
                        <a:p>
                          <a:endParaRPr lang="en-DE"/>
                        </a:p>
                      </a:txBody>
                      <a:tcPr marL="45720" marR="45720">
                        <a:blipFill>
                          <a:blip r:embed="rId4"/>
                          <a:stretch>
                            <a:fillRect l="-52381" t="-3448" r="-29524" b="-603448"/>
                          </a:stretch>
                        </a:blipFill>
                      </a:tcPr>
                    </a:tc>
                    <a:tc>
                      <a:txBody>
                        <a:bodyPr/>
                        <a:lstStyle/>
                        <a:p>
                          <a:endParaRPr lang="en-DE"/>
                        </a:p>
                      </a:txBody>
                      <a:tcPr marL="45720" marR="45720">
                        <a:blipFill>
                          <a:blip r:embed="rId4"/>
                          <a:stretch>
                            <a:fillRect l="-533333" t="-3448" r="-3333" b="-603448"/>
                          </a:stretch>
                        </a:blipFill>
                      </a:tcPr>
                    </a:tc>
                    <a:extLst>
                      <a:ext uri="{0D108BD9-81ED-4DB2-BD59-A6C34878D82A}">
                        <a16:rowId xmlns:a16="http://schemas.microsoft.com/office/drawing/2014/main" val="10000"/>
                      </a:ext>
                    </a:extLst>
                  </a:tr>
                  <a:tr h="365760">
                    <a:tc>
                      <a:txBody>
                        <a:bodyPr/>
                        <a:lstStyle/>
                        <a:p>
                          <a:endParaRPr lang="en-DE"/>
                        </a:p>
                      </a:txBody>
                      <a:tcPr marL="45720" marR="45720">
                        <a:blipFill>
                          <a:blip r:embed="rId4"/>
                          <a:stretch>
                            <a:fillRect t="-103448" r="-247273" b="-503448"/>
                          </a:stretch>
                        </a:blipFill>
                      </a:tcPr>
                    </a:tc>
                    <a:tc>
                      <a:txBody>
                        <a:bodyPr/>
                        <a:lstStyle/>
                        <a:p>
                          <a:endParaRPr lang="en-DE"/>
                        </a:p>
                      </a:txBody>
                      <a:tcPr marL="45720" marR="45720">
                        <a:blipFill>
                          <a:blip r:embed="rId4"/>
                          <a:stretch>
                            <a:fillRect l="-52381" t="-103448" r="-29524" b="-503448"/>
                          </a:stretch>
                        </a:blipFill>
                      </a:tcPr>
                    </a:tc>
                    <a:tc>
                      <a:txBody>
                        <a:bodyPr/>
                        <a:lstStyle/>
                        <a:p>
                          <a:endParaRPr lang="en-DE"/>
                        </a:p>
                      </a:txBody>
                      <a:tcPr marL="45720" marR="45720">
                        <a:blipFill>
                          <a:blip r:embed="rId4"/>
                          <a:stretch>
                            <a:fillRect l="-533333" t="-103448" r="-3333" b="-503448"/>
                          </a:stretch>
                        </a:blipFill>
                      </a:tcPr>
                    </a:tc>
                    <a:extLst>
                      <a:ext uri="{0D108BD9-81ED-4DB2-BD59-A6C34878D82A}">
                        <a16:rowId xmlns:a16="http://schemas.microsoft.com/office/drawing/2014/main" val="10001"/>
                      </a:ext>
                    </a:extLst>
                  </a:tr>
                  <a:tr h="365760">
                    <a:tc>
                      <a:txBody>
                        <a:bodyPr/>
                        <a:lstStyle/>
                        <a:p>
                          <a:endParaRPr lang="en-DE"/>
                        </a:p>
                      </a:txBody>
                      <a:tcPr marL="45720" marR="45720">
                        <a:blipFill>
                          <a:blip r:embed="rId4"/>
                          <a:stretch>
                            <a:fillRect t="-203448" r="-247273" b="-403448"/>
                          </a:stretch>
                        </a:blipFill>
                      </a:tcPr>
                    </a:tc>
                    <a:tc>
                      <a:txBody>
                        <a:bodyPr/>
                        <a:lstStyle/>
                        <a:p>
                          <a:endParaRPr lang="en-DE"/>
                        </a:p>
                      </a:txBody>
                      <a:tcPr marL="45720" marR="45720">
                        <a:blipFill>
                          <a:blip r:embed="rId4"/>
                          <a:stretch>
                            <a:fillRect l="-52381" t="-203448" r="-29524" b="-403448"/>
                          </a:stretch>
                        </a:blipFill>
                      </a:tcPr>
                    </a:tc>
                    <a:tc>
                      <a:txBody>
                        <a:bodyPr/>
                        <a:lstStyle/>
                        <a:p>
                          <a:endParaRPr lang="en-DE"/>
                        </a:p>
                      </a:txBody>
                      <a:tcPr marL="45720" marR="45720">
                        <a:blipFill>
                          <a:blip r:embed="rId4"/>
                          <a:stretch>
                            <a:fillRect l="-533333" t="-203448" r="-3333" b="-403448"/>
                          </a:stretch>
                        </a:blipFill>
                      </a:tcPr>
                    </a:tc>
                    <a:extLst>
                      <a:ext uri="{0D108BD9-81ED-4DB2-BD59-A6C34878D82A}">
                        <a16:rowId xmlns:a16="http://schemas.microsoft.com/office/drawing/2014/main" val="10002"/>
                      </a:ext>
                    </a:extLst>
                  </a:tr>
                  <a:tr h="365760">
                    <a:tc>
                      <a:txBody>
                        <a:bodyPr/>
                        <a:lstStyle/>
                        <a:p>
                          <a:endParaRPr lang="en-DE"/>
                        </a:p>
                      </a:txBody>
                      <a:tcPr marL="45720" marR="45720">
                        <a:blipFill>
                          <a:blip r:embed="rId4"/>
                          <a:stretch>
                            <a:fillRect t="-303448" r="-247273" b="-303448"/>
                          </a:stretch>
                        </a:blipFill>
                      </a:tcPr>
                    </a:tc>
                    <a:tc>
                      <a:txBody>
                        <a:bodyPr/>
                        <a:lstStyle/>
                        <a:p>
                          <a:endParaRPr lang="en-DE"/>
                        </a:p>
                      </a:txBody>
                      <a:tcPr marL="45720" marR="45720">
                        <a:blipFill>
                          <a:blip r:embed="rId4"/>
                          <a:stretch>
                            <a:fillRect l="-52381" t="-303448" r="-29524" b="-303448"/>
                          </a:stretch>
                        </a:blipFill>
                      </a:tcPr>
                    </a:tc>
                    <a:tc>
                      <a:txBody>
                        <a:bodyPr/>
                        <a:lstStyle/>
                        <a:p>
                          <a:endParaRPr lang="en-DE"/>
                        </a:p>
                      </a:txBody>
                      <a:tcPr marL="45720" marR="45720">
                        <a:blipFill>
                          <a:blip r:embed="rId4"/>
                          <a:stretch>
                            <a:fillRect l="-533333" t="-303448" r="-3333" b="-303448"/>
                          </a:stretch>
                        </a:blipFill>
                      </a:tcPr>
                    </a:tc>
                    <a:extLst>
                      <a:ext uri="{0D108BD9-81ED-4DB2-BD59-A6C34878D82A}">
                        <a16:rowId xmlns:a16="http://schemas.microsoft.com/office/drawing/2014/main" val="10003"/>
                      </a:ext>
                    </a:extLst>
                  </a:tr>
                  <a:tr h="365760">
                    <a:tc>
                      <a:txBody>
                        <a:bodyPr/>
                        <a:lstStyle/>
                        <a:p>
                          <a:endParaRPr lang="en-DE"/>
                        </a:p>
                      </a:txBody>
                      <a:tcPr marL="45720" marR="45720">
                        <a:blipFill>
                          <a:blip r:embed="rId4"/>
                          <a:stretch>
                            <a:fillRect t="-403448" r="-247273" b="-203448"/>
                          </a:stretch>
                        </a:blipFill>
                      </a:tcPr>
                    </a:tc>
                    <a:tc>
                      <a:txBody>
                        <a:bodyPr/>
                        <a:lstStyle/>
                        <a:p>
                          <a:endParaRPr lang="en-DE"/>
                        </a:p>
                      </a:txBody>
                      <a:tcPr marL="45720" marR="45720">
                        <a:blipFill>
                          <a:blip r:embed="rId4"/>
                          <a:stretch>
                            <a:fillRect l="-52381" t="-403448" r="-29524" b="-203448"/>
                          </a:stretch>
                        </a:blipFill>
                      </a:tcPr>
                    </a:tc>
                    <a:tc>
                      <a:txBody>
                        <a:bodyPr/>
                        <a:lstStyle/>
                        <a:p>
                          <a:endParaRPr lang="en-DE"/>
                        </a:p>
                      </a:txBody>
                      <a:tcPr marL="45720" marR="45720">
                        <a:blipFill>
                          <a:blip r:embed="rId4"/>
                          <a:stretch>
                            <a:fillRect l="-533333" t="-403448" r="-3333" b="-203448"/>
                          </a:stretch>
                        </a:blipFill>
                      </a:tcPr>
                    </a:tc>
                    <a:extLst>
                      <a:ext uri="{0D108BD9-81ED-4DB2-BD59-A6C34878D82A}">
                        <a16:rowId xmlns:a16="http://schemas.microsoft.com/office/drawing/2014/main" val="10005"/>
                      </a:ext>
                    </a:extLst>
                  </a:tr>
                  <a:tr h="365760">
                    <a:tc>
                      <a:txBody>
                        <a:bodyPr/>
                        <a:lstStyle/>
                        <a:p>
                          <a:endParaRPr lang="en-DE"/>
                        </a:p>
                      </a:txBody>
                      <a:tcPr marL="45720" marR="45720">
                        <a:blipFill>
                          <a:blip r:embed="rId4"/>
                          <a:stretch>
                            <a:fillRect t="-503448" r="-247273" b="-103448"/>
                          </a:stretch>
                        </a:blipFill>
                      </a:tcPr>
                    </a:tc>
                    <a:tc>
                      <a:txBody>
                        <a:bodyPr/>
                        <a:lstStyle/>
                        <a:p>
                          <a:endParaRPr lang="en-DE"/>
                        </a:p>
                      </a:txBody>
                      <a:tcPr marL="45720" marR="45720">
                        <a:blipFill>
                          <a:blip r:embed="rId4"/>
                          <a:stretch>
                            <a:fillRect l="-52381" t="-503448" r="-29524" b="-103448"/>
                          </a:stretch>
                        </a:blipFill>
                      </a:tcPr>
                    </a:tc>
                    <a:tc>
                      <a:txBody>
                        <a:bodyPr/>
                        <a:lstStyle/>
                        <a:p>
                          <a:endParaRPr lang="en-DE"/>
                        </a:p>
                      </a:txBody>
                      <a:tcPr marL="45720" marR="45720">
                        <a:blipFill>
                          <a:blip r:embed="rId4"/>
                          <a:stretch>
                            <a:fillRect l="-533333" t="-503448" r="-3333" b="-103448"/>
                          </a:stretch>
                        </a:blipFill>
                      </a:tcPr>
                    </a:tc>
                    <a:extLst>
                      <a:ext uri="{0D108BD9-81ED-4DB2-BD59-A6C34878D82A}">
                        <a16:rowId xmlns:a16="http://schemas.microsoft.com/office/drawing/2014/main" val="10006"/>
                      </a:ext>
                    </a:extLst>
                  </a:tr>
                  <a:tr h="365760">
                    <a:tc>
                      <a:txBody>
                        <a:bodyPr/>
                        <a:lstStyle/>
                        <a:p>
                          <a:endParaRPr lang="en-DE"/>
                        </a:p>
                      </a:txBody>
                      <a:tcPr marL="45720" marR="45720">
                        <a:blipFill>
                          <a:blip r:embed="rId4"/>
                          <a:stretch>
                            <a:fillRect t="-603448" r="-247273" b="-3448"/>
                          </a:stretch>
                        </a:blipFill>
                      </a:tcPr>
                    </a:tc>
                    <a:tc>
                      <a:txBody>
                        <a:bodyPr/>
                        <a:lstStyle/>
                        <a:p>
                          <a:endParaRPr lang="en-DE"/>
                        </a:p>
                      </a:txBody>
                      <a:tcPr marL="45720" marR="45720">
                        <a:blipFill>
                          <a:blip r:embed="rId4"/>
                          <a:stretch>
                            <a:fillRect l="-52381" t="-603448" r="-29524" b="-3448"/>
                          </a:stretch>
                        </a:blipFill>
                      </a:tcPr>
                    </a:tc>
                    <a:tc>
                      <a:txBody>
                        <a:bodyPr/>
                        <a:lstStyle/>
                        <a:p>
                          <a:endParaRPr lang="en-DE"/>
                        </a:p>
                      </a:txBody>
                      <a:tcPr marL="45720" marR="45720">
                        <a:blipFill>
                          <a:blip r:embed="rId4"/>
                          <a:stretch>
                            <a:fillRect l="-533333" t="-603448" r="-3333" b="-3448"/>
                          </a:stretch>
                        </a:blipFill>
                      </a:tcPr>
                    </a:tc>
                    <a:extLst>
                      <a:ext uri="{0D108BD9-81ED-4DB2-BD59-A6C34878D82A}">
                        <a16:rowId xmlns:a16="http://schemas.microsoft.com/office/drawing/2014/main" val="10007"/>
                      </a:ext>
                    </a:extLst>
                  </a:tr>
                </a:tbl>
              </a:graphicData>
            </a:graphic>
          </p:graphicFrame>
        </mc:Fallback>
      </mc:AlternateContent>
      <mc:AlternateContent xmlns:mc="http://schemas.openxmlformats.org/markup-compatibility/2006" xmlns:a14="http://schemas.microsoft.com/office/drawing/2010/main">
        <mc:Choice Requires="a14">
          <p:graphicFrame>
            <p:nvGraphicFramePr>
              <p:cNvPr id="17" name="Table 16">
                <a:extLst>
                  <a:ext uri="{FF2B5EF4-FFF2-40B4-BE49-F238E27FC236}">
                    <a16:creationId xmlns:a16="http://schemas.microsoft.com/office/drawing/2014/main" id="{5F3D45F6-72D6-2D47-B8FE-63A5C4C15CE1}"/>
                  </a:ext>
                </a:extLst>
              </p:cNvPr>
              <p:cNvGraphicFramePr>
                <a:graphicFrameLocks noGrp="1"/>
              </p:cNvGraphicFramePr>
              <p:nvPr/>
            </p:nvGraphicFramePr>
            <p:xfrm>
              <a:off x="10344314" y="2068257"/>
              <a:ext cx="1487361" cy="1097280"/>
            </p:xfrm>
            <a:graphic>
              <a:graphicData uri="http://schemas.openxmlformats.org/drawingml/2006/table">
                <a:tbl>
                  <a:tblPr firstRow="1" bandRow="1">
                    <a:tableStyleId>{793D81CF-94F2-401A-BA57-92F5A7B2D0C5}</a:tableStyleId>
                  </a:tblPr>
                  <a:tblGrid>
                    <a:gridCol w="1040321">
                      <a:extLst>
                        <a:ext uri="{9D8B030D-6E8A-4147-A177-3AD203B41FA5}">
                          <a16:colId xmlns:a16="http://schemas.microsoft.com/office/drawing/2014/main" val="20000"/>
                        </a:ext>
                      </a:extLst>
                    </a:gridCol>
                    <a:gridCol w="447040">
                      <a:extLst>
                        <a:ext uri="{9D8B030D-6E8A-4147-A177-3AD203B41FA5}">
                          <a16:colId xmlns:a16="http://schemas.microsoft.com/office/drawing/2014/main" val="20003"/>
                        </a:ext>
                      </a:extLst>
                    </a:gridCol>
                  </a:tblGrid>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𝑁𝑎𝑡</m:t>
                                </m:r>
                                <m:d>
                                  <m:dPr>
                                    <m:ctrlPr>
                                      <a:rPr lang="de-DE" sz="1800" b="0" i="1" smtClean="0">
                                        <a:latin typeface="Cambria Math" panose="02040503050406030204" pitchFamily="18" charset="0"/>
                                      </a:rPr>
                                    </m:ctrlPr>
                                  </m:dPr>
                                  <m:e>
                                    <m:r>
                                      <a:rPr lang="de-DE" sz="1800" b="0" i="1" smtClean="0">
                                        <a:latin typeface="Cambria Math" panose="02040503050406030204" pitchFamily="18" charset="0"/>
                                      </a:rPr>
                                      <m:t>𝐷</m:t>
                                    </m:r>
                                  </m:e>
                                </m:d>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𝑒</m:t>
                                    </m:r>
                                  </m:sub>
                                </m:sSub>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solidFill>
                                      <a:schemeClr val="accent1"/>
                                    </a:solidFill>
                                    <a:latin typeface="Cambria Math" panose="02040503050406030204" pitchFamily="18" charset="0"/>
                                    <a:ea typeface="Cambria Math" panose="02040503050406030204" pitchFamily="18" charset="0"/>
                                  </a:rPr>
                                  <m:t>false</m:t>
                                </m:r>
                              </m:oMath>
                            </m:oMathPara>
                          </a14:m>
                          <a:endParaRPr lang="en-US" sz="1800" i="0" dirty="0">
                            <a:solidFill>
                              <a:schemeClr val="accent1"/>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chemeClr val="accent1"/>
                                    </a:solidFill>
                                    <a:latin typeface="Cambria Math" panose="02040503050406030204" pitchFamily="18" charset="0"/>
                                    <a:ea typeface="Cambria Math" panose="02040503050406030204" pitchFamily="18" charset="0"/>
                                  </a:rPr>
                                  <m:t>1</m:t>
                                </m:r>
                              </m:oMath>
                            </m:oMathPara>
                          </a14:m>
                          <a:endParaRPr lang="en-US" sz="1800" i="0" dirty="0">
                            <a:solidFill>
                              <a:schemeClr val="accent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3"/>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solidFill>
                                      <a:schemeClr val="tx1"/>
                                    </a:solidFill>
                                    <a:latin typeface="Cambria Math" panose="02040503050406030204" pitchFamily="18" charset="0"/>
                                    <a:ea typeface="Cambria Math" panose="02040503050406030204" pitchFamily="18" charset="0"/>
                                  </a:rPr>
                                  <m:t>true</m:t>
                                </m:r>
                              </m:oMath>
                            </m:oMathPara>
                          </a14:m>
                          <a:endParaRPr lang="en-US" sz="1800" i="0"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chemeClr val="tx1"/>
                                    </a:solidFill>
                                    <a:latin typeface="Cambria Math" panose="02040503050406030204" pitchFamily="18" charset="0"/>
                                    <a:ea typeface="Cambria Math" panose="02040503050406030204" pitchFamily="18" charset="0"/>
                                  </a:rPr>
                                  <m:t>0</m:t>
                                </m:r>
                              </m:oMath>
                            </m:oMathPara>
                          </a14:m>
                          <a:endParaRPr lang="en-US" sz="1800" i="0" dirty="0">
                            <a:solidFill>
                              <a:schemeClr val="tx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4"/>
                      </a:ext>
                    </a:extLst>
                  </a:tr>
                </a:tbl>
              </a:graphicData>
            </a:graphic>
          </p:graphicFrame>
        </mc:Choice>
        <mc:Fallback xmlns="">
          <p:graphicFrame>
            <p:nvGraphicFramePr>
              <p:cNvPr id="17" name="Table 16">
                <a:extLst>
                  <a:ext uri="{FF2B5EF4-FFF2-40B4-BE49-F238E27FC236}">
                    <a16:creationId xmlns:a16="http://schemas.microsoft.com/office/drawing/2014/main" id="{5F3D45F6-72D6-2D47-B8FE-63A5C4C15CE1}"/>
                  </a:ext>
                </a:extLst>
              </p:cNvPr>
              <p:cNvGraphicFramePr>
                <a:graphicFrameLocks noGrp="1"/>
              </p:cNvGraphicFramePr>
              <p:nvPr/>
            </p:nvGraphicFramePr>
            <p:xfrm>
              <a:off x="10344314" y="2068257"/>
              <a:ext cx="1487361" cy="1097280"/>
            </p:xfrm>
            <a:graphic>
              <a:graphicData uri="http://schemas.openxmlformats.org/drawingml/2006/table">
                <a:tbl>
                  <a:tblPr firstRow="1" bandRow="1">
                    <a:tableStyleId>{793D81CF-94F2-401A-BA57-92F5A7B2D0C5}</a:tableStyleId>
                  </a:tblPr>
                  <a:tblGrid>
                    <a:gridCol w="1040321">
                      <a:extLst>
                        <a:ext uri="{9D8B030D-6E8A-4147-A177-3AD203B41FA5}">
                          <a16:colId xmlns:a16="http://schemas.microsoft.com/office/drawing/2014/main" val="20000"/>
                        </a:ext>
                      </a:extLst>
                    </a:gridCol>
                    <a:gridCol w="447040">
                      <a:extLst>
                        <a:ext uri="{9D8B030D-6E8A-4147-A177-3AD203B41FA5}">
                          <a16:colId xmlns:a16="http://schemas.microsoft.com/office/drawing/2014/main" val="20003"/>
                        </a:ext>
                      </a:extLst>
                    </a:gridCol>
                  </a:tblGrid>
                  <a:tr h="365760">
                    <a:tc>
                      <a:txBody>
                        <a:bodyPr/>
                        <a:lstStyle/>
                        <a:p>
                          <a:endParaRPr lang="en-DE"/>
                        </a:p>
                      </a:txBody>
                      <a:tcPr marL="45720" marR="45720">
                        <a:blipFill>
                          <a:blip r:embed="rId5"/>
                          <a:stretch>
                            <a:fillRect l="-1205" r="-43373" b="-206897"/>
                          </a:stretch>
                        </a:blipFill>
                      </a:tcPr>
                    </a:tc>
                    <a:tc>
                      <a:txBody>
                        <a:bodyPr/>
                        <a:lstStyle/>
                        <a:p>
                          <a:endParaRPr lang="en-DE"/>
                        </a:p>
                      </a:txBody>
                      <a:tcPr marL="45720" marR="45720">
                        <a:blipFill>
                          <a:blip r:embed="rId5"/>
                          <a:stretch>
                            <a:fillRect l="-240000" r="-2857" b="-206897"/>
                          </a:stretch>
                        </a:blipFill>
                      </a:tcPr>
                    </a:tc>
                    <a:extLst>
                      <a:ext uri="{0D108BD9-81ED-4DB2-BD59-A6C34878D82A}">
                        <a16:rowId xmlns:a16="http://schemas.microsoft.com/office/drawing/2014/main" val="10000"/>
                      </a:ext>
                    </a:extLst>
                  </a:tr>
                  <a:tr h="365760">
                    <a:tc>
                      <a:txBody>
                        <a:bodyPr/>
                        <a:lstStyle/>
                        <a:p>
                          <a:endParaRPr lang="en-DE"/>
                        </a:p>
                      </a:txBody>
                      <a:tcPr marL="45720" marR="45720">
                        <a:blipFill>
                          <a:blip r:embed="rId5"/>
                          <a:stretch>
                            <a:fillRect l="-1205" t="-96667" r="-43373" b="-100000"/>
                          </a:stretch>
                        </a:blipFill>
                      </a:tcPr>
                    </a:tc>
                    <a:tc>
                      <a:txBody>
                        <a:bodyPr/>
                        <a:lstStyle/>
                        <a:p>
                          <a:endParaRPr lang="en-DE"/>
                        </a:p>
                      </a:txBody>
                      <a:tcPr marL="45720" marR="45720">
                        <a:blipFill>
                          <a:blip r:embed="rId5"/>
                          <a:stretch>
                            <a:fillRect l="-240000" t="-96667" r="-2857" b="-100000"/>
                          </a:stretch>
                        </a:blipFill>
                      </a:tcPr>
                    </a:tc>
                    <a:extLst>
                      <a:ext uri="{0D108BD9-81ED-4DB2-BD59-A6C34878D82A}">
                        <a16:rowId xmlns:a16="http://schemas.microsoft.com/office/drawing/2014/main" val="10003"/>
                      </a:ext>
                    </a:extLst>
                  </a:tr>
                  <a:tr h="365760">
                    <a:tc>
                      <a:txBody>
                        <a:bodyPr/>
                        <a:lstStyle/>
                        <a:p>
                          <a:endParaRPr lang="en-DE"/>
                        </a:p>
                      </a:txBody>
                      <a:tcPr marL="45720" marR="45720">
                        <a:blipFill>
                          <a:blip r:embed="rId5"/>
                          <a:stretch>
                            <a:fillRect l="-1205" t="-203448" r="-43373" b="-3448"/>
                          </a:stretch>
                        </a:blipFill>
                      </a:tcPr>
                    </a:tc>
                    <a:tc>
                      <a:txBody>
                        <a:bodyPr/>
                        <a:lstStyle/>
                        <a:p>
                          <a:endParaRPr lang="en-DE"/>
                        </a:p>
                      </a:txBody>
                      <a:tcPr marL="45720" marR="45720">
                        <a:blipFill>
                          <a:blip r:embed="rId5"/>
                          <a:stretch>
                            <a:fillRect l="-240000" t="-203448" r="-2857" b="-3448"/>
                          </a:stretch>
                        </a:blipFill>
                      </a:tcPr>
                    </a:tc>
                    <a:extLst>
                      <a:ext uri="{0D108BD9-81ED-4DB2-BD59-A6C34878D82A}">
                        <a16:rowId xmlns:a16="http://schemas.microsoft.com/office/drawing/2014/main" val="10004"/>
                      </a:ext>
                    </a:extLst>
                  </a:tr>
                </a:tbl>
              </a:graphicData>
            </a:graphic>
          </p:graphicFrame>
        </mc:Fallback>
      </mc:AlternateContent>
      <p:sp>
        <p:nvSpPr>
          <p:cNvPr id="18" name="Rectangle 17">
            <a:extLst>
              <a:ext uri="{FF2B5EF4-FFF2-40B4-BE49-F238E27FC236}">
                <a16:creationId xmlns:a16="http://schemas.microsoft.com/office/drawing/2014/main" id="{40B623DB-BE40-BF41-85BC-37B5449A8785}"/>
              </a:ext>
            </a:extLst>
          </p:cNvPr>
          <p:cNvSpPr/>
          <p:nvPr/>
        </p:nvSpPr>
        <p:spPr>
          <a:xfrm>
            <a:off x="9362555" y="3633484"/>
            <a:ext cx="2535062" cy="445700"/>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extLst>
              <a:ext uri="{FF2B5EF4-FFF2-40B4-BE49-F238E27FC236}">
                <a16:creationId xmlns:a16="http://schemas.microsoft.com/office/drawing/2014/main" id="{BEFEB280-2D77-6045-9858-861B21A06538}"/>
              </a:ext>
            </a:extLst>
          </p:cNvPr>
          <p:cNvSpPr/>
          <p:nvPr/>
        </p:nvSpPr>
        <p:spPr>
          <a:xfrm>
            <a:off x="9377719" y="4730764"/>
            <a:ext cx="2535062" cy="445700"/>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graphicFrame>
            <p:nvGraphicFramePr>
              <p:cNvPr id="21" name="Table 20">
                <a:extLst>
                  <a:ext uri="{FF2B5EF4-FFF2-40B4-BE49-F238E27FC236}">
                    <a16:creationId xmlns:a16="http://schemas.microsoft.com/office/drawing/2014/main" id="{49B70715-2DF0-8449-B5E3-77F7A1D79F0B}"/>
                  </a:ext>
                </a:extLst>
              </p:cNvPr>
              <p:cNvGraphicFramePr>
                <a:graphicFrameLocks noGrp="1"/>
              </p:cNvGraphicFramePr>
              <p:nvPr/>
            </p:nvGraphicFramePr>
            <p:xfrm>
              <a:off x="7895804" y="4775822"/>
              <a:ext cx="1135634" cy="1097280"/>
            </p:xfrm>
            <a:graphic>
              <a:graphicData uri="http://schemas.openxmlformats.org/drawingml/2006/table">
                <a:tbl>
                  <a:tblPr firstRow="1" bandRow="1">
                    <a:tableStyleId>{793D81CF-94F2-401A-BA57-92F5A7B2D0C5}</a:tableStyleId>
                  </a:tblPr>
                  <a:tblGrid>
                    <a:gridCol w="688594">
                      <a:extLst>
                        <a:ext uri="{9D8B030D-6E8A-4147-A177-3AD203B41FA5}">
                          <a16:colId xmlns:a16="http://schemas.microsoft.com/office/drawing/2014/main" val="20000"/>
                        </a:ext>
                      </a:extLst>
                    </a:gridCol>
                    <a:gridCol w="447040">
                      <a:extLst>
                        <a:ext uri="{9D8B030D-6E8A-4147-A177-3AD203B41FA5}">
                          <a16:colId xmlns:a16="http://schemas.microsoft.com/office/drawing/2014/main" val="20003"/>
                        </a:ext>
                      </a:extLst>
                    </a:gridCol>
                  </a:tblGrid>
                  <a:tr h="324000">
                    <a:tc>
                      <a:txBody>
                        <a:bodyPr/>
                        <a:lstStyle/>
                        <a:p>
                          <a:pPr/>
                          <a14:m>
                            <m:oMathPara xmlns:m="http://schemas.openxmlformats.org/officeDocument/2006/math">
                              <m:oMathParaPr>
                                <m:jc m:val="centerGroup"/>
                              </m:oMathParaPr>
                              <m:oMath xmlns:m="http://schemas.openxmlformats.org/officeDocument/2006/math">
                                <m:r>
                                  <a:rPr lang="de-DE" sz="1800" b="0" i="1" smtClean="0">
                                    <a:latin typeface="Cambria Math" panose="02040503050406030204" pitchFamily="18" charset="0"/>
                                  </a:rPr>
                                  <m:t>𝐸𝑝𝑖𝑑</m:t>
                                </m:r>
                              </m:oMath>
                            </m:oMathPara>
                          </a14:m>
                          <a:endParaRPr lang="en-US" sz="1800" dirty="0"/>
                        </a:p>
                      </a:txBody>
                      <a:tcPr marL="45720" marR="45720"/>
                    </a:tc>
                    <a:tc>
                      <a:txBody>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𝑒</m:t>
                                    </m:r>
                                  </m:sub>
                                </m:sSub>
                              </m:oMath>
                            </m:oMathPara>
                          </a14:m>
                          <a:endParaRPr lang="en-US" sz="1800" dirty="0"/>
                        </a:p>
                      </a:txBody>
                      <a:tcPr marL="45720" marR="45720"/>
                    </a:tc>
                    <a:extLst>
                      <a:ext uri="{0D108BD9-81ED-4DB2-BD59-A6C34878D82A}">
                        <a16:rowId xmlns:a16="http://schemas.microsoft.com/office/drawing/2014/main" val="10000"/>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solidFill>
                                      <a:schemeClr val="tx1"/>
                                    </a:solidFill>
                                    <a:latin typeface="Cambria Math" panose="02040503050406030204" pitchFamily="18" charset="0"/>
                                    <a:ea typeface="Cambria Math" panose="02040503050406030204" pitchFamily="18" charset="0"/>
                                  </a:rPr>
                                  <m:t>false</m:t>
                                </m:r>
                              </m:oMath>
                            </m:oMathPara>
                          </a14:m>
                          <a:endParaRPr lang="en-US" sz="1800" i="0"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chemeClr val="tx1"/>
                                    </a:solidFill>
                                    <a:latin typeface="Cambria Math" panose="02040503050406030204" pitchFamily="18" charset="0"/>
                                    <a:ea typeface="Cambria Math" panose="02040503050406030204" pitchFamily="18" charset="0"/>
                                  </a:rPr>
                                  <m:t>1</m:t>
                                </m:r>
                              </m:oMath>
                            </m:oMathPara>
                          </a14:m>
                          <a:endParaRPr lang="en-US" sz="1800" i="0" dirty="0">
                            <a:solidFill>
                              <a:schemeClr val="tx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3"/>
                      </a:ext>
                    </a:extLst>
                  </a:tr>
                  <a:tr h="324000">
                    <a:tc>
                      <a:txBody>
                        <a:bodyPr/>
                        <a:lstStyle/>
                        <a:p>
                          <a:pPr algn="ctr"/>
                          <a14:m>
                            <m:oMathPara xmlns:m="http://schemas.openxmlformats.org/officeDocument/2006/math">
                              <m:oMathParaPr>
                                <m:jc m:val="centerGroup"/>
                              </m:oMathParaPr>
                              <m:oMath xmlns:m="http://schemas.openxmlformats.org/officeDocument/2006/math">
                                <m:r>
                                  <m:rPr>
                                    <m:sty m:val="p"/>
                                  </m:rPr>
                                  <a:rPr lang="en-US" sz="1800" i="0" dirty="0" smtClean="0">
                                    <a:solidFill>
                                      <a:schemeClr val="tx1"/>
                                    </a:solidFill>
                                    <a:latin typeface="Cambria Math" panose="02040503050406030204" pitchFamily="18" charset="0"/>
                                    <a:ea typeface="Cambria Math" panose="02040503050406030204" pitchFamily="18" charset="0"/>
                                  </a:rPr>
                                  <m:t>true</m:t>
                                </m:r>
                              </m:oMath>
                            </m:oMathPara>
                          </a14:m>
                          <a:endParaRPr lang="en-US" sz="1800" i="0" dirty="0">
                            <a:solidFill>
                              <a:schemeClr val="tx1"/>
                            </a:solidFill>
                            <a:latin typeface="Cambria Math" panose="02040503050406030204" pitchFamily="18" charset="0"/>
                            <a:ea typeface="Cambria Math" panose="02040503050406030204" pitchFamily="18" charset="0"/>
                          </a:endParaRPr>
                        </a:p>
                      </a:txBody>
                      <a:tcPr marL="45720" marR="45720"/>
                    </a:tc>
                    <a:tc>
                      <a:txBody>
                        <a:bodyPr/>
                        <a:lstStyle/>
                        <a:p>
                          <a:pPr algn="ctr"/>
                          <a14:m>
                            <m:oMathPara xmlns:m="http://schemas.openxmlformats.org/officeDocument/2006/math">
                              <m:oMathParaPr>
                                <m:jc m:val="centerGroup"/>
                              </m:oMathParaPr>
                              <m:oMath xmlns:m="http://schemas.openxmlformats.org/officeDocument/2006/math">
                                <m:r>
                                  <a:rPr lang="de-DE" sz="1800" b="0" i="1" dirty="0" smtClean="0">
                                    <a:solidFill>
                                      <a:schemeClr val="tx1"/>
                                    </a:solidFill>
                                    <a:latin typeface="Cambria Math" panose="02040503050406030204" pitchFamily="18" charset="0"/>
                                    <a:ea typeface="Cambria Math" panose="02040503050406030204" pitchFamily="18" charset="0"/>
                                  </a:rPr>
                                  <m:t>4</m:t>
                                </m:r>
                              </m:oMath>
                            </m:oMathPara>
                          </a14:m>
                          <a:endParaRPr lang="en-US" sz="1800" i="0" dirty="0">
                            <a:solidFill>
                              <a:schemeClr val="tx1"/>
                            </a:solidFill>
                            <a:latin typeface="Cambria Math" panose="02040503050406030204" pitchFamily="18" charset="0"/>
                            <a:ea typeface="Cambria Math" panose="02040503050406030204" pitchFamily="18" charset="0"/>
                          </a:endParaRPr>
                        </a:p>
                      </a:txBody>
                      <a:tcPr marL="45720" marR="45720"/>
                    </a:tc>
                    <a:extLst>
                      <a:ext uri="{0D108BD9-81ED-4DB2-BD59-A6C34878D82A}">
                        <a16:rowId xmlns:a16="http://schemas.microsoft.com/office/drawing/2014/main" val="10004"/>
                      </a:ext>
                    </a:extLst>
                  </a:tr>
                </a:tbl>
              </a:graphicData>
            </a:graphic>
          </p:graphicFrame>
        </mc:Choice>
        <mc:Fallback xmlns="">
          <p:graphicFrame>
            <p:nvGraphicFramePr>
              <p:cNvPr id="21" name="Table 20">
                <a:extLst>
                  <a:ext uri="{FF2B5EF4-FFF2-40B4-BE49-F238E27FC236}">
                    <a16:creationId xmlns:a16="http://schemas.microsoft.com/office/drawing/2014/main" id="{49B70715-2DF0-8449-B5E3-77F7A1D79F0B}"/>
                  </a:ext>
                </a:extLst>
              </p:cNvPr>
              <p:cNvGraphicFramePr>
                <a:graphicFrameLocks noGrp="1"/>
              </p:cNvGraphicFramePr>
              <p:nvPr/>
            </p:nvGraphicFramePr>
            <p:xfrm>
              <a:off x="7895804" y="4775822"/>
              <a:ext cx="1135634" cy="1097280"/>
            </p:xfrm>
            <a:graphic>
              <a:graphicData uri="http://schemas.openxmlformats.org/drawingml/2006/table">
                <a:tbl>
                  <a:tblPr firstRow="1" bandRow="1">
                    <a:tableStyleId>{793D81CF-94F2-401A-BA57-92F5A7B2D0C5}</a:tableStyleId>
                  </a:tblPr>
                  <a:tblGrid>
                    <a:gridCol w="688594">
                      <a:extLst>
                        <a:ext uri="{9D8B030D-6E8A-4147-A177-3AD203B41FA5}">
                          <a16:colId xmlns:a16="http://schemas.microsoft.com/office/drawing/2014/main" val="20000"/>
                        </a:ext>
                      </a:extLst>
                    </a:gridCol>
                    <a:gridCol w="447040">
                      <a:extLst>
                        <a:ext uri="{9D8B030D-6E8A-4147-A177-3AD203B41FA5}">
                          <a16:colId xmlns:a16="http://schemas.microsoft.com/office/drawing/2014/main" val="20003"/>
                        </a:ext>
                      </a:extLst>
                    </a:gridCol>
                  </a:tblGrid>
                  <a:tr h="365760">
                    <a:tc>
                      <a:txBody>
                        <a:bodyPr/>
                        <a:lstStyle/>
                        <a:p>
                          <a:endParaRPr lang="en-DE"/>
                        </a:p>
                      </a:txBody>
                      <a:tcPr marL="45720" marR="45720">
                        <a:blipFill>
                          <a:blip r:embed="rId6"/>
                          <a:stretch>
                            <a:fillRect t="-3448" r="-67273" b="-203448"/>
                          </a:stretch>
                        </a:blipFill>
                      </a:tcPr>
                    </a:tc>
                    <a:tc>
                      <a:txBody>
                        <a:bodyPr/>
                        <a:lstStyle/>
                        <a:p>
                          <a:endParaRPr lang="en-DE"/>
                        </a:p>
                      </a:txBody>
                      <a:tcPr marL="45720" marR="45720">
                        <a:blipFill>
                          <a:blip r:embed="rId6"/>
                          <a:stretch>
                            <a:fillRect l="-152778" t="-3448" r="-2778" b="-203448"/>
                          </a:stretch>
                        </a:blipFill>
                      </a:tcPr>
                    </a:tc>
                    <a:extLst>
                      <a:ext uri="{0D108BD9-81ED-4DB2-BD59-A6C34878D82A}">
                        <a16:rowId xmlns:a16="http://schemas.microsoft.com/office/drawing/2014/main" val="10000"/>
                      </a:ext>
                    </a:extLst>
                  </a:tr>
                  <a:tr h="365760">
                    <a:tc>
                      <a:txBody>
                        <a:bodyPr/>
                        <a:lstStyle/>
                        <a:p>
                          <a:endParaRPr lang="en-DE"/>
                        </a:p>
                      </a:txBody>
                      <a:tcPr marL="45720" marR="45720">
                        <a:blipFill>
                          <a:blip r:embed="rId6"/>
                          <a:stretch>
                            <a:fillRect t="-103448" r="-67273" b="-103448"/>
                          </a:stretch>
                        </a:blipFill>
                      </a:tcPr>
                    </a:tc>
                    <a:tc>
                      <a:txBody>
                        <a:bodyPr/>
                        <a:lstStyle/>
                        <a:p>
                          <a:endParaRPr lang="en-DE"/>
                        </a:p>
                      </a:txBody>
                      <a:tcPr marL="45720" marR="45720">
                        <a:blipFill>
                          <a:blip r:embed="rId6"/>
                          <a:stretch>
                            <a:fillRect l="-152778" t="-103448" r="-2778" b="-103448"/>
                          </a:stretch>
                        </a:blipFill>
                      </a:tcPr>
                    </a:tc>
                    <a:extLst>
                      <a:ext uri="{0D108BD9-81ED-4DB2-BD59-A6C34878D82A}">
                        <a16:rowId xmlns:a16="http://schemas.microsoft.com/office/drawing/2014/main" val="10003"/>
                      </a:ext>
                    </a:extLst>
                  </a:tr>
                  <a:tr h="365760">
                    <a:tc>
                      <a:txBody>
                        <a:bodyPr/>
                        <a:lstStyle/>
                        <a:p>
                          <a:endParaRPr lang="en-DE"/>
                        </a:p>
                      </a:txBody>
                      <a:tcPr marL="45720" marR="45720">
                        <a:blipFill>
                          <a:blip r:embed="rId6"/>
                          <a:stretch>
                            <a:fillRect t="-203448" r="-67273" b="-3448"/>
                          </a:stretch>
                        </a:blipFill>
                      </a:tcPr>
                    </a:tc>
                    <a:tc>
                      <a:txBody>
                        <a:bodyPr/>
                        <a:lstStyle/>
                        <a:p>
                          <a:endParaRPr lang="en-DE"/>
                        </a:p>
                      </a:txBody>
                      <a:tcPr marL="45720" marR="45720">
                        <a:blipFill>
                          <a:blip r:embed="rId6"/>
                          <a:stretch>
                            <a:fillRect l="-152778" t="-203448" r="-2778" b="-3448"/>
                          </a:stretch>
                        </a:blipFill>
                      </a:tcPr>
                    </a:tc>
                    <a:extLst>
                      <a:ext uri="{0D108BD9-81ED-4DB2-BD59-A6C34878D82A}">
                        <a16:rowId xmlns:a16="http://schemas.microsoft.com/office/drawing/2014/main" val="10004"/>
                      </a:ext>
                    </a:extLst>
                  </a:tr>
                </a:tbl>
              </a:graphicData>
            </a:graphic>
          </p:graphicFrame>
        </mc:Fallback>
      </mc:AlternateContent>
      <p:cxnSp>
        <p:nvCxnSpPr>
          <p:cNvPr id="22" name="Straight Connector 21">
            <a:extLst>
              <a:ext uri="{FF2B5EF4-FFF2-40B4-BE49-F238E27FC236}">
                <a16:creationId xmlns:a16="http://schemas.microsoft.com/office/drawing/2014/main" id="{D720892B-9430-F946-9B70-FC4DE7947D7F}"/>
              </a:ext>
            </a:extLst>
          </p:cNvPr>
          <p:cNvCxnSpPr>
            <a:cxnSpLocks/>
            <a:stCxn id="18" idx="1"/>
            <a:endCxn id="24" idx="3"/>
          </p:cNvCxnSpPr>
          <p:nvPr/>
        </p:nvCxnSpPr>
        <p:spPr>
          <a:xfrm flipH="1">
            <a:off x="9102827" y="3856334"/>
            <a:ext cx="259728" cy="1453232"/>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6A621DA7-1FB2-EE4A-B75D-5B44DD1101A9}"/>
              </a:ext>
            </a:extLst>
          </p:cNvPr>
          <p:cNvCxnSpPr>
            <a:cxnSpLocks/>
            <a:stCxn id="20" idx="1"/>
            <a:endCxn id="25" idx="3"/>
          </p:cNvCxnSpPr>
          <p:nvPr/>
        </p:nvCxnSpPr>
        <p:spPr>
          <a:xfrm flipH="1">
            <a:off x="9102827" y="4953614"/>
            <a:ext cx="274892" cy="72945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E2A559CB-1A3D-DE4A-902E-45CB3399BE41}"/>
              </a:ext>
            </a:extLst>
          </p:cNvPr>
          <p:cNvSpPr/>
          <p:nvPr/>
        </p:nvSpPr>
        <p:spPr>
          <a:xfrm>
            <a:off x="7846755" y="5086716"/>
            <a:ext cx="1256073" cy="445700"/>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AE037D3D-FC59-5C4F-B0D5-C3F985A12597}"/>
              </a:ext>
            </a:extLst>
          </p:cNvPr>
          <p:cNvSpPr/>
          <p:nvPr/>
        </p:nvSpPr>
        <p:spPr>
          <a:xfrm>
            <a:off x="7846755" y="5460214"/>
            <a:ext cx="1256073" cy="445700"/>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69795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8" end="8"/>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0"/>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1" end="11"/>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1"/>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5"/>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0" grpId="0" animBg="1"/>
      <p:bldP spid="24" grpId="0" animBg="1"/>
      <p:bldP spid="25"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3AE06D-2DC6-DC49-989D-4128A9610516}"/>
              </a:ext>
            </a:extLst>
          </p:cNvPr>
          <p:cNvSpPr>
            <a:spLocks noGrp="1"/>
          </p:cNvSpPr>
          <p:nvPr>
            <p:ph type="title"/>
          </p:nvPr>
        </p:nvSpPr>
        <p:spPr/>
        <p:txBody>
          <a:bodyPr>
            <a:normAutofit/>
          </a:bodyPr>
          <a:lstStyle/>
          <a:p>
            <a:r>
              <a:rPr lang="en-GB" dirty="0"/>
              <a:t>Shattering on Evidence &amp; Absorption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9C903E7-0D59-4947-B378-66C9AA52E497}"/>
                  </a:ext>
                </a:extLst>
              </p:cNvPr>
              <p:cNvSpPr>
                <a:spLocks noGrp="1"/>
              </p:cNvSpPr>
              <p:nvPr>
                <p:ph idx="1"/>
              </p:nvPr>
            </p:nvSpPr>
            <p:spPr/>
            <p:txBody>
              <a:bodyPr>
                <a:normAutofit/>
              </a:bodyPr>
              <a:lstStyle/>
              <a:p>
                <a:r>
                  <a:rPr lang="en-GB" dirty="0"/>
                  <a:t>Given a set of evidence parfactors </a:t>
                </a:r>
                <a14:m>
                  <m:oMath xmlns:m="http://schemas.openxmlformats.org/officeDocument/2006/math">
                    <m:sSubSup>
                      <m:sSubSupPr>
                        <m:ctrlPr>
                          <a:rPr lang="en-GB" b="0" i="1" smtClean="0">
                            <a:latin typeface="Cambria Math" panose="02040503050406030204" pitchFamily="18" charset="0"/>
                          </a:rPr>
                        </m:ctrlPr>
                      </m:sSubSupPr>
                      <m:e>
                        <m:d>
                          <m:dPr>
                            <m:begChr m:val="{"/>
                            <m:endChr m:val="}"/>
                            <m:ctrlPr>
                              <a:rPr lang="en-GB" b="0" i="1" smtClean="0">
                                <a:latin typeface="Cambria Math" panose="02040503050406030204" pitchFamily="18" charset="0"/>
                              </a:rPr>
                            </m:ctrlPr>
                          </m:dPr>
                          <m:e>
                            <m:sSub>
                              <m:sSubPr>
                                <m:ctrlPr>
                                  <a:rPr lang="en-GB" b="0" i="1" smtClean="0">
                                    <a:latin typeface="Cambria Math" panose="02040503050406030204" pitchFamily="18" charset="0"/>
                                  </a:rPr>
                                </m:ctrlPr>
                              </m:sSubPr>
                              <m:e>
                                <m:r>
                                  <a:rPr lang="en-GB" b="0" i="1" smtClean="0">
                                    <a:latin typeface="Cambria Math" panose="02040503050406030204" pitchFamily="18" charset="0"/>
                                  </a:rPr>
                                  <m:t>𝑔</m:t>
                                </m:r>
                              </m:e>
                              <m:sub>
                                <m:r>
                                  <a:rPr lang="en-GB" b="0" i="1" smtClean="0">
                                    <a:latin typeface="Cambria Math" panose="02040503050406030204" pitchFamily="18" charset="0"/>
                                  </a:rPr>
                                  <m:t>𝑒</m:t>
                                </m:r>
                              </m:sub>
                            </m:sSub>
                          </m:e>
                        </m:d>
                      </m:e>
                      <m:sub>
                        <m:r>
                          <a:rPr lang="en-GB" b="0" i="1" smtClean="0">
                            <a:latin typeface="Cambria Math" panose="02040503050406030204" pitchFamily="18" charset="0"/>
                          </a:rPr>
                          <m:t>𝑒</m:t>
                        </m:r>
                        <m:r>
                          <a:rPr lang="en-GB" b="0" i="1" smtClean="0">
                            <a:latin typeface="Cambria Math" panose="02040503050406030204" pitchFamily="18" charset="0"/>
                          </a:rPr>
                          <m:t>=1</m:t>
                        </m:r>
                      </m:sub>
                      <m:sup>
                        <m:r>
                          <a:rPr lang="en-GB" b="0" i="1" smtClean="0">
                            <a:latin typeface="Cambria Math" panose="02040503050406030204" pitchFamily="18" charset="0"/>
                          </a:rPr>
                          <m:t>𝑚</m:t>
                        </m:r>
                      </m:sup>
                    </m:sSubSup>
                  </m:oMath>
                </a14:m>
                <a:r>
                  <a:rPr lang="en-GB" b="0" dirty="0"/>
                  <a:t> and a model </a:t>
                </a:r>
                <a14:m>
                  <m:oMath xmlns:m="http://schemas.openxmlformats.org/officeDocument/2006/math">
                    <m:r>
                      <a:rPr lang="en-GB" b="0" i="1" smtClean="0">
                        <a:latin typeface="Cambria Math" panose="02040503050406030204" pitchFamily="18" charset="0"/>
                      </a:rPr>
                      <m:t>𝐺</m:t>
                    </m:r>
                    <m:r>
                      <a:rPr lang="en-GB" b="0" i="1" smtClean="0">
                        <a:latin typeface="Cambria Math" panose="02040503050406030204" pitchFamily="18" charset="0"/>
                      </a:rPr>
                      <m:t>=</m:t>
                    </m:r>
                    <m:sSubSup>
                      <m:sSubSupPr>
                        <m:ctrlPr>
                          <a:rPr lang="en-GB" b="0" i="1" smtClean="0">
                            <a:latin typeface="Cambria Math" panose="02040503050406030204" pitchFamily="18" charset="0"/>
                          </a:rPr>
                        </m:ctrlPr>
                      </m:sSubSupPr>
                      <m:e>
                        <m:d>
                          <m:dPr>
                            <m:begChr m:val="{"/>
                            <m:endChr m:val="}"/>
                            <m:ctrlPr>
                              <a:rPr lang="en-GB" b="0" i="1" smtClean="0">
                                <a:latin typeface="Cambria Math" panose="02040503050406030204" pitchFamily="18" charset="0"/>
                              </a:rPr>
                            </m:ctrlPr>
                          </m:dPr>
                          <m:e>
                            <m:sSub>
                              <m:sSubPr>
                                <m:ctrlPr>
                                  <a:rPr lang="en-GB" b="0" i="1" smtClean="0">
                                    <a:latin typeface="Cambria Math" panose="02040503050406030204" pitchFamily="18" charset="0"/>
                                  </a:rPr>
                                </m:ctrlPr>
                              </m:sSubPr>
                              <m:e>
                                <m:r>
                                  <a:rPr lang="en-GB" b="0" i="1" smtClean="0">
                                    <a:latin typeface="Cambria Math" panose="02040503050406030204" pitchFamily="18" charset="0"/>
                                  </a:rPr>
                                  <m:t>𝑔</m:t>
                                </m:r>
                              </m:e>
                              <m:sub>
                                <m:r>
                                  <a:rPr lang="en-GB" b="0" i="1" smtClean="0">
                                    <a:latin typeface="Cambria Math" panose="02040503050406030204" pitchFamily="18" charset="0"/>
                                  </a:rPr>
                                  <m:t>𝑖</m:t>
                                </m:r>
                              </m:sub>
                            </m:sSub>
                          </m:e>
                        </m:d>
                      </m:e>
                      <m:sub>
                        <m:r>
                          <a:rPr lang="en-GB" b="0" i="1" smtClean="0">
                            <a:latin typeface="Cambria Math" panose="02040503050406030204" pitchFamily="18" charset="0"/>
                          </a:rPr>
                          <m:t>𝑖</m:t>
                        </m:r>
                        <m:r>
                          <a:rPr lang="en-GB" b="0" i="1" smtClean="0">
                            <a:latin typeface="Cambria Math" panose="02040503050406030204" pitchFamily="18" charset="0"/>
                          </a:rPr>
                          <m:t>=1</m:t>
                        </m:r>
                      </m:sub>
                      <m:sup>
                        <m:r>
                          <a:rPr lang="en-GB" b="0" i="1" smtClean="0">
                            <a:latin typeface="Cambria Math" panose="02040503050406030204" pitchFamily="18" charset="0"/>
                          </a:rPr>
                          <m:t>𝑛</m:t>
                        </m:r>
                      </m:sup>
                    </m:sSubSup>
                  </m:oMath>
                </a14:m>
                <a:endParaRPr lang="en-GB" b="0" dirty="0"/>
              </a:p>
              <a:p>
                <a:r>
                  <a:rPr lang="en-GB" dirty="0"/>
                  <a:t>For each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𝑒</m:t>
                        </m:r>
                      </m:sub>
                    </m:sSub>
                    <m:r>
                      <a:rPr lang="en-GB" b="0" i="1" smtClean="0">
                        <a:latin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en-GB" i="1">
                                <a:latin typeface="Cambria Math" panose="02040503050406030204" pitchFamily="18" charset="0"/>
                                <a:ea typeface="Cambria Math" panose="02040503050406030204" pitchFamily="18" charset="0"/>
                              </a:rPr>
                              <m:t>𝑒</m:t>
                            </m:r>
                          </m:sub>
                        </m:sSub>
                        <m:d>
                          <m:dPr>
                            <m:ctrlPr>
                              <a:rPr lang="en-GB" b="0" i="1" smtClean="0">
                                <a:latin typeface="Cambria Math" panose="02040503050406030204" pitchFamily="18" charset="0"/>
                                <a:ea typeface="Cambria Math" panose="02040503050406030204" pitchFamily="18" charset="0"/>
                              </a:rPr>
                            </m:ctrlPr>
                          </m:dPr>
                          <m:e>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𝑒</m:t>
                                </m:r>
                              </m:sub>
                            </m:sSub>
                          </m:e>
                        </m:d>
                      </m:e>
                      <m:sub>
                        <m:r>
                          <a:rPr lang="en-GB" b="0" i="1" smtClean="0">
                            <a:latin typeface="Cambria Math" panose="02040503050406030204" pitchFamily="18" charset="0"/>
                            <a:ea typeface="Cambria Math" panose="02040503050406030204" pitchFamily="18" charset="0"/>
                          </a:rPr>
                          <m:t>|</m:t>
                        </m:r>
                        <m:sSub>
                          <m:sSubPr>
                            <m:ctrlPr>
                              <a:rPr lang="en-GB" b="0" i="1" smtClean="0">
                                <a:latin typeface="Cambria Math" panose="02040503050406030204" pitchFamily="18" charset="0"/>
                                <a:ea typeface="Cambria Math" panose="02040503050406030204" pitchFamily="18" charset="0"/>
                              </a:rPr>
                            </m:ctrlPr>
                          </m:sSubPr>
                          <m:e>
                            <m:r>
                              <a:rPr lang="en-GB" b="0" i="1" smtClean="0">
                                <a:latin typeface="Cambria Math" panose="02040503050406030204" pitchFamily="18" charset="0"/>
                                <a:ea typeface="Cambria Math" panose="02040503050406030204" pitchFamily="18" charset="0"/>
                              </a:rPr>
                              <m:t>𝐶</m:t>
                            </m:r>
                          </m:e>
                          <m:sub>
                            <m:r>
                              <a:rPr lang="en-GB" b="0" i="1" smtClean="0">
                                <a:latin typeface="Cambria Math" panose="02040503050406030204" pitchFamily="18" charset="0"/>
                                <a:ea typeface="Cambria Math" panose="02040503050406030204" pitchFamily="18" charset="0"/>
                              </a:rPr>
                              <m:t>𝑒</m:t>
                            </m:r>
                          </m:sub>
                        </m:sSub>
                      </m:sub>
                    </m:sSub>
                  </m:oMath>
                </a14:m>
                <a:r>
                  <a:rPr lang="en-GB" dirty="0"/>
                  <a:t>:</a:t>
                </a:r>
              </a:p>
              <a:p>
                <a:pPr lvl="1"/>
                <a:r>
                  <a:rPr lang="en-GB" dirty="0"/>
                  <a:t>For each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b="0" i="1" smtClean="0">
                            <a:latin typeface="Cambria Math" panose="02040503050406030204" pitchFamily="18" charset="0"/>
                          </a:rPr>
                          <m:t>𝑖</m:t>
                        </m:r>
                      </m:sub>
                    </m:sSub>
                    <m:r>
                      <a:rPr lang="en-GB" b="0" i="1" smtClean="0">
                        <a:latin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en-GB" b="0" i="1" smtClean="0">
                            <a:latin typeface="Cambria Math" panose="02040503050406030204" pitchFamily="18" charset="0"/>
                            <a:ea typeface="Cambria Math" panose="02040503050406030204" pitchFamily="18" charset="0"/>
                          </a:rPr>
                          <m:t>𝑖</m:t>
                        </m:r>
                      </m:sub>
                    </m:sSub>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r>
                              <a:rPr lang="en-GB" i="1" smtClean="0">
                                <a:latin typeface="Cambria Math" panose="02040503050406030204" pitchFamily="18" charset="0"/>
                                <a:ea typeface="Cambria Math" panose="02040503050406030204" pitchFamily="18" charset="0"/>
                              </a:rPr>
                              <m:t>𝒜</m:t>
                            </m:r>
                          </m:e>
                        </m:d>
                      </m:e>
                      <m: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b="0" i="1" smtClean="0">
                                <a:latin typeface="Cambria Math" panose="02040503050406030204" pitchFamily="18" charset="0"/>
                                <a:ea typeface="Cambria Math" panose="02040503050406030204" pitchFamily="18" charset="0"/>
                              </a:rPr>
                              <m:t>𝑖</m:t>
                            </m:r>
                          </m:sub>
                        </m:sSub>
                      </m:sub>
                    </m:sSub>
                  </m:oMath>
                </a14:m>
                <a:r>
                  <a:rPr lang="en-GB" dirty="0"/>
                  <a:t>:</a:t>
                </a:r>
              </a:p>
              <a:p>
                <a:pPr lvl="2"/>
                <a:r>
                  <a:rPr lang="en-GB" dirty="0"/>
                  <a:t>If </a:t>
                </a:r>
                <a14:m>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de-DE" i="1" smtClean="0">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𝑒</m:t>
                        </m:r>
                      </m:sub>
                    </m:sSub>
                    <m:r>
                      <a:rPr lang="en-GB" i="1" smtClean="0">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𝑟𝑣</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𝑔</m:t>
                            </m:r>
                          </m:e>
                          <m:sub>
                            <m:r>
                              <a:rPr lang="en-GB" i="1">
                                <a:latin typeface="Cambria Math" panose="02040503050406030204" pitchFamily="18" charset="0"/>
                                <a:ea typeface="Cambria Math" panose="02040503050406030204" pitchFamily="18" charset="0"/>
                              </a:rPr>
                              <m:t>𝑖</m:t>
                            </m:r>
                          </m:sub>
                        </m:sSub>
                      </m:e>
                    </m:d>
                  </m:oMath>
                </a14:m>
                <a:r>
                  <a:rPr lang="en-GB" dirty="0"/>
                  <a:t>:</a:t>
                </a:r>
              </a:p>
              <a:p>
                <a:pPr lvl="3"/>
                <a:r>
                  <a:rPr lang="en-GB" dirty="0"/>
                  <a:t>Split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𝑖</m:t>
                        </m:r>
                      </m:sub>
                    </m:sSub>
                  </m:oMath>
                </a14:m>
                <a:r>
                  <a:rPr lang="en-GB" dirty="0"/>
                  <a:t> on </a:t>
                </a:r>
                <a14:m>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de-DE" b="0" i="1" smtClean="0">
                            <a:latin typeface="Cambria Math" panose="02040503050406030204" pitchFamily="18" charset="0"/>
                            <a:ea typeface="Cambria Math" panose="02040503050406030204" pitchFamily="18" charset="0"/>
                          </a:rPr>
                          <m:t>𝑒</m:t>
                        </m:r>
                      </m:sub>
                    </m:sSub>
                  </m:oMath>
                </a14:m>
                <a:r>
                  <a:rPr lang="en-GB" dirty="0"/>
                  <a:t>, i.e.,</a:t>
                </a:r>
              </a:p>
              <a:p>
                <a:pPr marL="7938" lvl="3" indent="0">
                  <a:buNone/>
                </a:pPr>
                <a14:m>
                  <m:oMathPara xmlns:m="http://schemas.openxmlformats.org/officeDocument/2006/math">
                    <m:oMathParaPr>
                      <m:jc m:val="centerGroup"/>
                    </m:oMathParaPr>
                    <m:oMath xmlns:m="http://schemas.openxmlformats.org/officeDocument/2006/math">
                      <m:r>
                        <a:rPr lang="en-GB" i="1" smtClean="0">
                          <a:solidFill>
                            <a:schemeClr val="accent1"/>
                          </a:solidFill>
                          <a:latin typeface="Cambria Math" panose="02040503050406030204" pitchFamily="18" charset="0"/>
                        </a:rPr>
                        <m:t>𝐺</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𝐺</m:t>
                      </m:r>
                      <m:r>
                        <a:rPr lang="en-GB" i="1">
                          <a:solidFill>
                            <a:schemeClr val="accent1"/>
                          </a:solidFill>
                          <a:latin typeface="Cambria Math" panose="02040503050406030204" pitchFamily="18" charset="0"/>
                          <a:ea typeface="Cambria Math" panose="02040503050406030204" pitchFamily="18" charset="0"/>
                        </a:rPr>
                        <m:t>∖</m:t>
                      </m:r>
                      <m:d>
                        <m:dPr>
                          <m:begChr m:val="{"/>
                          <m:endChr m:val="}"/>
                          <m:ctrlPr>
                            <a:rPr lang="en-GB" i="1">
                              <a:solidFill>
                                <a:schemeClr val="accent1"/>
                              </a:solidFill>
                              <a:latin typeface="Cambria Math" panose="02040503050406030204" pitchFamily="18" charset="0"/>
                              <a:ea typeface="Cambria Math" panose="02040503050406030204" pitchFamily="18" charset="0"/>
                            </a:rPr>
                          </m:ctrlPr>
                        </m:dPr>
                        <m:e>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𝑔</m:t>
                              </m:r>
                            </m:e>
                            <m:sub>
                              <m:r>
                                <a:rPr lang="en-GB" i="1">
                                  <a:solidFill>
                                    <a:schemeClr val="accent1"/>
                                  </a:solidFill>
                                  <a:latin typeface="Cambria Math" panose="02040503050406030204" pitchFamily="18" charset="0"/>
                                  <a:ea typeface="Cambria Math" panose="02040503050406030204" pitchFamily="18" charset="0"/>
                                </a:rPr>
                                <m:t>𝑖</m:t>
                              </m:r>
                            </m:sub>
                          </m:sSub>
                        </m:e>
                      </m:d>
                      <m:r>
                        <a:rPr lang="en-GB" i="1">
                          <a:solidFill>
                            <a:schemeClr val="accent1"/>
                          </a:solidFill>
                          <a:latin typeface="Cambria Math" panose="02040503050406030204" pitchFamily="18" charset="0"/>
                          <a:ea typeface="Cambria Math" panose="02040503050406030204" pitchFamily="18" charset="0"/>
                        </a:rPr>
                        <m:t>∪</m:t>
                      </m:r>
                      <m:r>
                        <m:rPr>
                          <m:nor/>
                        </m:rPr>
                        <a:rPr lang="en-GB">
                          <a:solidFill>
                            <a:schemeClr val="accent1"/>
                          </a:solidFill>
                          <a:latin typeface="Cambria Math" panose="02040503050406030204" pitchFamily="18" charset="0"/>
                        </a:rPr>
                        <m:t>split</m:t>
                      </m:r>
                      <m:d>
                        <m:dPr>
                          <m:ctrlPr>
                            <a:rPr lang="en-GB" i="1">
                              <a:solidFill>
                                <a:schemeClr val="accent1"/>
                              </a:solidFill>
                              <a:latin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𝑔</m:t>
                              </m:r>
                            </m:e>
                            <m:sub>
                              <m:r>
                                <a:rPr lang="en-GB" i="1">
                                  <a:solidFill>
                                    <a:schemeClr val="accent1"/>
                                  </a:solidFill>
                                  <a:latin typeface="Cambria Math" panose="02040503050406030204" pitchFamily="18" charset="0"/>
                                </a:rPr>
                                <m:t>𝑖</m:t>
                              </m:r>
                            </m:sub>
                          </m:sSub>
                          <m:r>
                            <a:rPr lang="en-GB" i="1">
                              <a:solidFill>
                                <a:schemeClr val="accent1"/>
                              </a:solidFill>
                              <a:latin typeface="Cambria Math" panose="02040503050406030204" pitchFamily="18" charset="0"/>
                            </a:rPr>
                            <m:t>,</m:t>
                          </m:r>
                          <m:sSub>
                            <m:sSubPr>
                              <m:ctrlPr>
                                <a:rPr lang="de-DE" b="0" i="1" smtClean="0">
                                  <a:solidFill>
                                    <a:schemeClr val="accent1"/>
                                  </a:solidFill>
                                  <a:latin typeface="Cambria Math" panose="02040503050406030204" pitchFamily="18" charset="0"/>
                                  <a:ea typeface="Cambria Math" panose="02040503050406030204" pitchFamily="18" charset="0"/>
                                </a:rPr>
                              </m:ctrlPr>
                            </m:sSubPr>
                            <m:e>
                              <m:r>
                                <a:rPr lang="de-DE" i="1" smtClean="0">
                                  <a:solidFill>
                                    <a:schemeClr val="accent1"/>
                                  </a:solidFill>
                                  <a:latin typeface="Cambria Math" panose="02040503050406030204" pitchFamily="18" charset="0"/>
                                  <a:ea typeface="Cambria Math" panose="02040503050406030204" pitchFamily="18" charset="0"/>
                                </a:rPr>
                                <m:t>𝐴</m:t>
                              </m:r>
                            </m:e>
                            <m:sub>
                              <m:r>
                                <a:rPr lang="de-DE" b="0" i="1" smtClean="0">
                                  <a:solidFill>
                                    <a:schemeClr val="accent1"/>
                                  </a:solidFill>
                                  <a:latin typeface="Cambria Math" panose="02040503050406030204" pitchFamily="18" charset="0"/>
                                  <a:ea typeface="Cambria Math" panose="02040503050406030204" pitchFamily="18" charset="0"/>
                                </a:rPr>
                                <m:t>𝑒</m:t>
                              </m:r>
                            </m:sub>
                          </m:sSub>
                          <m:r>
                            <a:rPr lang="en-GB" i="1">
                              <a:solidFill>
                                <a:schemeClr val="accent1"/>
                              </a:solidFill>
                              <a:latin typeface="Cambria Math" panose="02040503050406030204" pitchFamily="18" charset="0"/>
                              <a:ea typeface="Cambria Math" panose="02040503050406030204" pitchFamily="18" charset="0"/>
                            </a:rPr>
                            <m:t>,</m:t>
                          </m:r>
                          <m:sSub>
                            <m:sSubPr>
                              <m:ctrlPr>
                                <a:rPr lang="en-GB" i="1">
                                  <a:solidFill>
                                    <a:schemeClr val="accent1"/>
                                  </a:solidFill>
                                  <a:latin typeface="Cambria Math" panose="02040503050406030204" pitchFamily="18" charset="0"/>
                                  <a:ea typeface="Cambria Math" panose="02040503050406030204" pitchFamily="18" charset="0"/>
                                </a:rPr>
                              </m:ctrlPr>
                            </m:sSubPr>
                            <m:e>
                              <m:r>
                                <a:rPr lang="de-DE" b="0" i="1" smtClean="0">
                                  <a:solidFill>
                                    <a:schemeClr val="accent1"/>
                                  </a:solidFill>
                                  <a:latin typeface="Cambria Math" panose="02040503050406030204" pitchFamily="18" charset="0"/>
                                  <a:ea typeface="Cambria Math" panose="02040503050406030204" pitchFamily="18" charset="0"/>
                                </a:rPr>
                                <m:t>𝐴</m:t>
                              </m:r>
                            </m:e>
                            <m:sub>
                              <m:r>
                                <a:rPr lang="de-DE" b="0" i="1" smtClean="0">
                                  <a:solidFill>
                                    <a:schemeClr val="accent1"/>
                                  </a:solidFill>
                                  <a:latin typeface="Cambria Math" panose="02040503050406030204" pitchFamily="18" charset="0"/>
                                  <a:ea typeface="Cambria Math" panose="02040503050406030204" pitchFamily="18" charset="0"/>
                                </a:rPr>
                                <m:t>𝑒</m:t>
                              </m:r>
                              <m:r>
                                <a:rPr lang="en-GB" i="1">
                                  <a:solidFill>
                                    <a:schemeClr val="accent1"/>
                                  </a:solidFill>
                                  <a:latin typeface="Cambria Math" panose="02040503050406030204" pitchFamily="18" charset="0"/>
                                  <a:ea typeface="Cambria Math" panose="02040503050406030204" pitchFamily="18" charset="0"/>
                                </a:rPr>
                                <m:t>|</m:t>
                              </m:r>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𝐶</m:t>
                                  </m:r>
                                </m:e>
                                <m:sub>
                                  <m:r>
                                    <a:rPr lang="en-GB" i="1">
                                      <a:solidFill>
                                        <a:schemeClr val="accent1"/>
                                      </a:solidFill>
                                      <a:latin typeface="Cambria Math" panose="02040503050406030204" pitchFamily="18" charset="0"/>
                                      <a:ea typeface="Cambria Math" panose="02040503050406030204" pitchFamily="18" charset="0"/>
                                    </a:rPr>
                                    <m:t>𝑒</m:t>
                                  </m:r>
                                </m:sub>
                              </m:sSub>
                            </m:sub>
                          </m:sSub>
                        </m:e>
                      </m:d>
                    </m:oMath>
                  </m:oMathPara>
                </a14:m>
                <a:endParaRPr lang="en-GB" dirty="0"/>
              </a:p>
              <a:p>
                <a:r>
                  <a:rPr lang="en-GB" dirty="0"/>
                  <a:t>For each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𝑒</m:t>
                        </m:r>
                      </m:sub>
                    </m:sSub>
                    <m:r>
                      <a:rPr lang="en-GB" i="1">
                        <a:latin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en-GB" i="1">
                                <a:latin typeface="Cambria Math" panose="02040503050406030204" pitchFamily="18" charset="0"/>
                                <a:ea typeface="Cambria Math" panose="02040503050406030204" pitchFamily="18" charset="0"/>
                              </a:rPr>
                              <m:t>𝑒</m:t>
                            </m:r>
                          </m:sub>
                        </m:sSub>
                        <m:d>
                          <m:dPr>
                            <m:ctrlPr>
                              <a:rPr lang="en-GB" i="1">
                                <a:latin typeface="Cambria Math" panose="02040503050406030204" pitchFamily="18" charset="0"/>
                                <a:ea typeface="Cambria Math" panose="02040503050406030204" pitchFamily="18" charset="0"/>
                              </a:rPr>
                            </m:ctrlPr>
                          </m:dPr>
                          <m:e>
                            <m:sSub>
                              <m:sSubPr>
                                <m:ctrlPr>
                                  <a:rPr lang="de-DE"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𝑒</m:t>
                                </m:r>
                              </m:sub>
                            </m:sSub>
                          </m:e>
                        </m:d>
                      </m:e>
                      <m: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𝑒</m:t>
                            </m:r>
                          </m:sub>
                        </m:sSub>
                      </m:sub>
                    </m:sSub>
                  </m:oMath>
                </a14:m>
                <a:r>
                  <a:rPr lang="en-GB" dirty="0"/>
                  <a:t>:</a:t>
                </a:r>
              </a:p>
              <a:p>
                <a:pPr lvl="1"/>
                <a:r>
                  <a:rPr lang="en-GB" dirty="0"/>
                  <a:t>For each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𝑖</m:t>
                        </m:r>
                      </m:sub>
                    </m:sSub>
                    <m:r>
                      <a:rPr lang="en-GB" i="1">
                        <a:latin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en-GB" i="1">
                            <a:latin typeface="Cambria Math" panose="02040503050406030204" pitchFamily="18" charset="0"/>
                            <a:ea typeface="Cambria Math" panose="02040503050406030204" pitchFamily="18" charset="0"/>
                          </a:rPr>
                          <m:t>𝑖</m:t>
                        </m:r>
                      </m:sub>
                    </m:sSub>
                    <m:sSub>
                      <m:sSubPr>
                        <m:ctrlPr>
                          <a:rPr lang="en-GB" i="1">
                            <a:latin typeface="Cambria Math" panose="02040503050406030204" pitchFamily="18" charset="0"/>
                            <a:ea typeface="Cambria Math" panose="02040503050406030204" pitchFamily="18" charset="0"/>
                          </a:rPr>
                        </m:ctrlPr>
                      </m:sSubPr>
                      <m:e>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𝒜</m:t>
                            </m:r>
                          </m:e>
                        </m:d>
                      </m:e>
                      <m:sub>
                        <m:r>
                          <a:rPr lang="en-GB" i="1">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𝐶</m:t>
                            </m:r>
                          </m:e>
                          <m:sub>
                            <m:r>
                              <a:rPr lang="en-GB" i="1">
                                <a:latin typeface="Cambria Math" panose="02040503050406030204" pitchFamily="18" charset="0"/>
                                <a:ea typeface="Cambria Math" panose="02040503050406030204" pitchFamily="18" charset="0"/>
                              </a:rPr>
                              <m:t>𝑖</m:t>
                            </m:r>
                          </m:sub>
                        </m:sSub>
                      </m:sub>
                    </m:sSub>
                  </m:oMath>
                </a14:m>
                <a:r>
                  <a:rPr lang="en-GB" dirty="0"/>
                  <a:t>:</a:t>
                </a:r>
              </a:p>
              <a:p>
                <a:pPr lvl="2"/>
                <a:r>
                  <a:rPr lang="en-GB" dirty="0"/>
                  <a:t>If </a:t>
                </a:r>
                <a14:m>
                  <m:oMath xmlns:m="http://schemas.openxmlformats.org/officeDocument/2006/math">
                    <m:sSub>
                      <m:sSubPr>
                        <m:ctrlPr>
                          <a:rPr lang="de-DE" b="0" i="1" smtClean="0">
                            <a:latin typeface="Cambria Math" panose="02040503050406030204" pitchFamily="18" charset="0"/>
                            <a:ea typeface="Cambria Math" panose="02040503050406030204" pitchFamily="18" charset="0"/>
                          </a:rPr>
                        </m:ctrlPr>
                      </m:sSubPr>
                      <m:e>
                        <m:r>
                          <a:rPr lang="de-DE" i="1" smtClean="0">
                            <a:latin typeface="Cambria Math" panose="02040503050406030204" pitchFamily="18" charset="0"/>
                            <a:ea typeface="Cambria Math" panose="02040503050406030204" pitchFamily="18" charset="0"/>
                          </a:rPr>
                          <m:t>𝐴</m:t>
                        </m:r>
                      </m:e>
                      <m:sub>
                        <m:r>
                          <a:rPr lang="de-DE" b="0" i="1" smtClean="0">
                            <a:latin typeface="Cambria Math" panose="02040503050406030204" pitchFamily="18" charset="0"/>
                            <a:ea typeface="Cambria Math" panose="02040503050406030204" pitchFamily="18" charset="0"/>
                          </a:rPr>
                          <m:t>𝑒</m:t>
                        </m:r>
                      </m:sub>
                    </m:sSub>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𝑟𝑣</m:t>
                    </m:r>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𝑔</m:t>
                            </m:r>
                          </m:e>
                          <m:sub>
                            <m:r>
                              <a:rPr lang="en-GB" i="1">
                                <a:latin typeface="Cambria Math" panose="02040503050406030204" pitchFamily="18" charset="0"/>
                                <a:ea typeface="Cambria Math" panose="02040503050406030204" pitchFamily="18" charset="0"/>
                              </a:rPr>
                              <m:t>𝑖</m:t>
                            </m:r>
                          </m:sub>
                        </m:sSub>
                      </m:e>
                    </m:d>
                  </m:oMath>
                </a14:m>
                <a:r>
                  <a:rPr lang="en-GB" dirty="0"/>
                  <a:t>:</a:t>
                </a:r>
              </a:p>
              <a:p>
                <a:pPr lvl="3"/>
                <a:r>
                  <a:rPr lang="en-GB" dirty="0"/>
                  <a:t>Absorb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𝑒</m:t>
                        </m:r>
                      </m:sub>
                    </m:sSub>
                  </m:oMath>
                </a14:m>
                <a:r>
                  <a:rPr lang="en-GB" dirty="0"/>
                  <a:t> in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𝑔</m:t>
                        </m:r>
                      </m:e>
                      <m:sub>
                        <m:r>
                          <a:rPr lang="en-GB" i="1">
                            <a:latin typeface="Cambria Math" panose="02040503050406030204" pitchFamily="18" charset="0"/>
                          </a:rPr>
                          <m:t>𝑖</m:t>
                        </m:r>
                      </m:sub>
                    </m:sSub>
                  </m:oMath>
                </a14:m>
                <a:endParaRPr lang="en-GB" dirty="0"/>
              </a:p>
              <a:p>
                <a:pPr marL="9525" lvl="3" indent="0">
                  <a:buNone/>
                </a:pPr>
                <a14:m>
                  <m:oMathPara xmlns:m="http://schemas.openxmlformats.org/officeDocument/2006/math">
                    <m:oMathParaPr>
                      <m:jc m:val="centerGroup"/>
                    </m:oMathParaPr>
                    <m:oMath xmlns:m="http://schemas.openxmlformats.org/officeDocument/2006/math">
                      <m:r>
                        <a:rPr lang="en-GB" i="1" smtClean="0">
                          <a:solidFill>
                            <a:srgbClr val="FFC000"/>
                          </a:solidFill>
                          <a:latin typeface="Cambria Math" panose="02040503050406030204" pitchFamily="18" charset="0"/>
                        </a:rPr>
                        <m:t>𝐺</m:t>
                      </m:r>
                      <m:r>
                        <a:rPr lang="en-GB" i="1">
                          <a:solidFill>
                            <a:srgbClr val="FFC000"/>
                          </a:solidFill>
                          <a:latin typeface="Cambria Math" panose="02040503050406030204" pitchFamily="18" charset="0"/>
                          <a:ea typeface="Cambria Math" panose="02040503050406030204" pitchFamily="18" charset="0"/>
                        </a:rPr>
                        <m:t>←</m:t>
                      </m:r>
                      <m:r>
                        <a:rPr lang="en-GB" i="1">
                          <a:solidFill>
                            <a:srgbClr val="FFC000"/>
                          </a:solidFill>
                          <a:latin typeface="Cambria Math" panose="02040503050406030204" pitchFamily="18" charset="0"/>
                          <a:ea typeface="Cambria Math" panose="02040503050406030204" pitchFamily="18" charset="0"/>
                        </a:rPr>
                        <m:t>𝐺</m:t>
                      </m:r>
                      <m:r>
                        <a:rPr lang="en-GB" i="1">
                          <a:solidFill>
                            <a:srgbClr val="FFC000"/>
                          </a:solidFill>
                          <a:latin typeface="Cambria Math" panose="02040503050406030204" pitchFamily="18" charset="0"/>
                          <a:ea typeface="Cambria Math" panose="02040503050406030204" pitchFamily="18" charset="0"/>
                        </a:rPr>
                        <m:t>∖</m:t>
                      </m:r>
                      <m:d>
                        <m:dPr>
                          <m:begChr m:val="{"/>
                          <m:endChr m:val="}"/>
                          <m:ctrlPr>
                            <a:rPr lang="en-GB" i="1">
                              <a:solidFill>
                                <a:srgbClr val="FFC000"/>
                              </a:solidFill>
                              <a:latin typeface="Cambria Math" panose="02040503050406030204" pitchFamily="18" charset="0"/>
                              <a:ea typeface="Cambria Math" panose="02040503050406030204" pitchFamily="18" charset="0"/>
                            </a:rPr>
                          </m:ctrlPr>
                        </m:dPr>
                        <m:e>
                          <m:sSub>
                            <m:sSubPr>
                              <m:ctrlPr>
                                <a:rPr lang="en-GB" i="1">
                                  <a:solidFill>
                                    <a:srgbClr val="FFC000"/>
                                  </a:solidFill>
                                  <a:latin typeface="Cambria Math" panose="02040503050406030204" pitchFamily="18" charset="0"/>
                                  <a:ea typeface="Cambria Math" panose="02040503050406030204" pitchFamily="18" charset="0"/>
                                </a:rPr>
                              </m:ctrlPr>
                            </m:sSubPr>
                            <m:e>
                              <m:r>
                                <a:rPr lang="en-GB" i="1">
                                  <a:solidFill>
                                    <a:srgbClr val="FFC000"/>
                                  </a:solidFill>
                                  <a:latin typeface="Cambria Math" panose="02040503050406030204" pitchFamily="18" charset="0"/>
                                  <a:ea typeface="Cambria Math" panose="02040503050406030204" pitchFamily="18" charset="0"/>
                                </a:rPr>
                                <m:t>𝑔</m:t>
                              </m:r>
                            </m:e>
                            <m:sub>
                              <m:r>
                                <a:rPr lang="en-GB" i="1">
                                  <a:solidFill>
                                    <a:srgbClr val="FFC000"/>
                                  </a:solidFill>
                                  <a:latin typeface="Cambria Math" panose="02040503050406030204" pitchFamily="18" charset="0"/>
                                  <a:ea typeface="Cambria Math" panose="02040503050406030204" pitchFamily="18" charset="0"/>
                                </a:rPr>
                                <m:t>𝑖</m:t>
                              </m:r>
                            </m:sub>
                          </m:sSub>
                        </m:e>
                      </m:d>
                      <m:r>
                        <a:rPr lang="en-GB" i="1">
                          <a:solidFill>
                            <a:srgbClr val="FFC000"/>
                          </a:solidFill>
                          <a:latin typeface="Cambria Math" panose="02040503050406030204" pitchFamily="18" charset="0"/>
                          <a:ea typeface="Cambria Math" panose="02040503050406030204" pitchFamily="18" charset="0"/>
                        </a:rPr>
                        <m:t>∪</m:t>
                      </m:r>
                      <m:r>
                        <m:rPr>
                          <m:nor/>
                        </m:rPr>
                        <a:rPr lang="en-GB" i="0" smtClean="0">
                          <a:solidFill>
                            <a:srgbClr val="FFC000"/>
                          </a:solidFill>
                          <a:latin typeface="Cambria Math" panose="02040503050406030204" pitchFamily="18" charset="0"/>
                        </a:rPr>
                        <m:t>absorb</m:t>
                      </m:r>
                      <m:d>
                        <m:dPr>
                          <m:ctrlPr>
                            <a:rPr lang="en-GB" b="0" i="1" smtClean="0">
                              <a:solidFill>
                                <a:srgbClr val="FFC000"/>
                              </a:solidFill>
                              <a:latin typeface="Cambria Math" panose="02040503050406030204" pitchFamily="18" charset="0"/>
                            </a:rPr>
                          </m:ctrlPr>
                        </m:dPr>
                        <m:e>
                          <m:sSub>
                            <m:sSubPr>
                              <m:ctrlPr>
                                <a:rPr lang="en-GB" b="0" i="1" smtClean="0">
                                  <a:solidFill>
                                    <a:srgbClr val="FFC000"/>
                                  </a:solidFill>
                                  <a:latin typeface="Cambria Math" panose="02040503050406030204" pitchFamily="18" charset="0"/>
                                </a:rPr>
                              </m:ctrlPr>
                            </m:sSubPr>
                            <m:e>
                              <m:r>
                                <a:rPr lang="en-GB" b="0" i="1" smtClean="0">
                                  <a:solidFill>
                                    <a:srgbClr val="FFC000"/>
                                  </a:solidFill>
                                  <a:latin typeface="Cambria Math" panose="02040503050406030204" pitchFamily="18" charset="0"/>
                                </a:rPr>
                                <m:t>𝑔</m:t>
                              </m:r>
                            </m:e>
                            <m:sub>
                              <m:r>
                                <a:rPr lang="en-GB" b="0" i="1" smtClean="0">
                                  <a:solidFill>
                                    <a:srgbClr val="FFC000"/>
                                  </a:solidFill>
                                  <a:latin typeface="Cambria Math" panose="02040503050406030204" pitchFamily="18" charset="0"/>
                                </a:rPr>
                                <m:t>𝑖</m:t>
                              </m:r>
                            </m:sub>
                          </m:sSub>
                          <m:r>
                            <a:rPr lang="en-GB" b="0" i="1" smtClean="0">
                              <a:solidFill>
                                <a:srgbClr val="FFC000"/>
                              </a:solidFill>
                              <a:latin typeface="Cambria Math" panose="02040503050406030204" pitchFamily="18" charset="0"/>
                            </a:rPr>
                            <m:t>,</m:t>
                          </m:r>
                          <m:sSub>
                            <m:sSubPr>
                              <m:ctrlPr>
                                <a:rPr lang="de-DE" i="1" smtClean="0">
                                  <a:solidFill>
                                    <a:srgbClr val="FFC000"/>
                                  </a:solidFill>
                                  <a:latin typeface="Cambria Math" panose="02040503050406030204" pitchFamily="18" charset="0"/>
                                </a:rPr>
                              </m:ctrlPr>
                            </m:sSubPr>
                            <m:e>
                              <m:r>
                                <a:rPr lang="de-DE" b="0" i="1" smtClean="0">
                                  <a:solidFill>
                                    <a:srgbClr val="FFC000"/>
                                  </a:solidFill>
                                  <a:latin typeface="Cambria Math" panose="02040503050406030204" pitchFamily="18" charset="0"/>
                                </a:rPr>
                                <m:t>𝐴</m:t>
                              </m:r>
                            </m:e>
                            <m:sub>
                              <m:r>
                                <a:rPr lang="de-DE" b="0" i="1" smtClean="0">
                                  <a:solidFill>
                                    <a:srgbClr val="FFC000"/>
                                  </a:solidFill>
                                  <a:latin typeface="Cambria Math" panose="02040503050406030204" pitchFamily="18" charset="0"/>
                                </a:rPr>
                                <m:t>𝑒</m:t>
                              </m:r>
                            </m:sub>
                          </m:sSub>
                          <m:r>
                            <a:rPr lang="en-GB" b="0" i="1" smtClean="0">
                              <a:solidFill>
                                <a:srgbClr val="FFC000"/>
                              </a:solidFill>
                              <a:latin typeface="Cambria Math" panose="02040503050406030204" pitchFamily="18" charset="0"/>
                            </a:rPr>
                            <m:t>,</m:t>
                          </m:r>
                          <m:sSub>
                            <m:sSubPr>
                              <m:ctrlPr>
                                <a:rPr lang="en-GB" b="0" i="1" smtClean="0">
                                  <a:solidFill>
                                    <a:srgbClr val="FFC000"/>
                                  </a:solidFill>
                                  <a:latin typeface="Cambria Math" panose="02040503050406030204" pitchFamily="18" charset="0"/>
                                </a:rPr>
                              </m:ctrlPr>
                            </m:sSubPr>
                            <m:e>
                              <m:r>
                                <a:rPr lang="en-GB" b="0" i="1" smtClean="0">
                                  <a:solidFill>
                                    <a:srgbClr val="FFC000"/>
                                  </a:solidFill>
                                  <a:latin typeface="Cambria Math" panose="02040503050406030204" pitchFamily="18" charset="0"/>
                                </a:rPr>
                                <m:t>𝑔</m:t>
                              </m:r>
                            </m:e>
                            <m:sub>
                              <m:r>
                                <a:rPr lang="en-GB" b="0" i="1" smtClean="0">
                                  <a:solidFill>
                                    <a:srgbClr val="FFC000"/>
                                  </a:solidFill>
                                  <a:latin typeface="Cambria Math" panose="02040503050406030204" pitchFamily="18" charset="0"/>
                                </a:rPr>
                                <m:t>𝑒</m:t>
                              </m:r>
                            </m:sub>
                          </m:sSub>
                        </m:e>
                      </m:d>
                    </m:oMath>
                  </m:oMathPara>
                </a14:m>
                <a:endParaRPr lang="en-GB" dirty="0">
                  <a:solidFill>
                    <a:srgbClr val="FFC000"/>
                  </a:solidFill>
                </a:endParaRPr>
              </a:p>
            </p:txBody>
          </p:sp>
        </mc:Choice>
        <mc:Fallback xmlns="">
          <p:sp>
            <p:nvSpPr>
              <p:cNvPr id="3" name="Content Placeholder 2">
                <a:extLst>
                  <a:ext uri="{FF2B5EF4-FFF2-40B4-BE49-F238E27FC236}">
                    <a16:creationId xmlns:a16="http://schemas.microsoft.com/office/drawing/2014/main" id="{09C903E7-0D59-4947-B378-66C9AA52E497}"/>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1790283B-73D9-6C46-9955-C17975B965B1}"/>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5BACB5C9-54CC-9B45-81A7-ECBBB4632EB9}"/>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196B4041-B953-D04F-8549-D91B27D6C148}"/>
              </a:ext>
            </a:extLst>
          </p:cNvPr>
          <p:cNvSpPr>
            <a:spLocks noGrp="1"/>
          </p:cNvSpPr>
          <p:nvPr>
            <p:ph type="sldNum" sz="quarter" idx="4"/>
          </p:nvPr>
        </p:nvSpPr>
        <p:spPr/>
        <p:txBody>
          <a:bodyPr/>
          <a:lstStyle/>
          <a:p>
            <a:fld id="{67C9959E-8E6B-B04C-9955-EA096F41CA7A}" type="slidenum">
              <a:rPr lang="en-GB" smtClean="0"/>
              <a:t>137</a:t>
            </a:fld>
            <a:endParaRPr lang="en-GB"/>
          </a:p>
        </p:txBody>
      </p:sp>
      <p:grpSp>
        <p:nvGrpSpPr>
          <p:cNvPr id="62" name="Group 61">
            <a:extLst>
              <a:ext uri="{FF2B5EF4-FFF2-40B4-BE49-F238E27FC236}">
                <a16:creationId xmlns:a16="http://schemas.microsoft.com/office/drawing/2014/main" id="{92B5A8EA-977E-FA4C-A925-4C4D4A49D65A}"/>
              </a:ext>
            </a:extLst>
          </p:cNvPr>
          <p:cNvGrpSpPr/>
          <p:nvPr/>
        </p:nvGrpSpPr>
        <p:grpSpPr>
          <a:xfrm>
            <a:off x="359626" y="2029728"/>
            <a:ext cx="11472050" cy="1771018"/>
            <a:chOff x="-3146655" y="2063928"/>
            <a:chExt cx="11472050" cy="1771018"/>
          </a:xfrm>
        </p:grpSpPr>
        <p:sp>
          <p:nvSpPr>
            <p:cNvPr id="57" name="Rectangle 56">
              <a:extLst>
                <a:ext uri="{FF2B5EF4-FFF2-40B4-BE49-F238E27FC236}">
                  <a16:creationId xmlns:a16="http://schemas.microsoft.com/office/drawing/2014/main" id="{636F9C1D-49EF-7E47-9586-B3B4E2FDE408}"/>
                </a:ext>
              </a:extLst>
            </p:cNvPr>
            <p:cNvSpPr/>
            <p:nvPr/>
          </p:nvSpPr>
          <p:spPr>
            <a:xfrm>
              <a:off x="-3146655" y="2063928"/>
              <a:ext cx="11472050" cy="1771018"/>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 name="TextBox 57">
              <a:extLst>
                <a:ext uri="{FF2B5EF4-FFF2-40B4-BE49-F238E27FC236}">
                  <a16:creationId xmlns:a16="http://schemas.microsoft.com/office/drawing/2014/main" id="{F8B82D15-2842-834B-9492-01183B1BBB03}"/>
                </a:ext>
              </a:extLst>
            </p:cNvPr>
            <p:cNvSpPr txBox="1"/>
            <p:nvPr/>
          </p:nvSpPr>
          <p:spPr>
            <a:xfrm>
              <a:off x="7177195" y="2063928"/>
              <a:ext cx="1148199" cy="369332"/>
            </a:xfrm>
            <a:prstGeom prst="rect">
              <a:avLst/>
            </a:prstGeom>
            <a:solidFill>
              <a:schemeClr val="accent1"/>
            </a:solidFill>
            <a:ln w="38100">
              <a:solidFill>
                <a:schemeClr val="accent1"/>
              </a:solidFill>
            </a:ln>
          </p:spPr>
          <p:txBody>
            <a:bodyPr wrap="none" rtlCol="0">
              <a:spAutoFit/>
            </a:bodyPr>
            <a:lstStyle/>
            <a:p>
              <a:r>
                <a:rPr lang="en-GB" dirty="0">
                  <a:solidFill>
                    <a:schemeClr val="bg1"/>
                  </a:solidFill>
                </a:rPr>
                <a:t>Shattering</a:t>
              </a:r>
            </a:p>
          </p:txBody>
        </p:sp>
      </p:grpSp>
      <p:grpSp>
        <p:nvGrpSpPr>
          <p:cNvPr id="61" name="Group 60">
            <a:extLst>
              <a:ext uri="{FF2B5EF4-FFF2-40B4-BE49-F238E27FC236}">
                <a16:creationId xmlns:a16="http://schemas.microsoft.com/office/drawing/2014/main" id="{20B32851-E9F9-3E4E-A2D8-BE9F70B79C27}"/>
              </a:ext>
            </a:extLst>
          </p:cNvPr>
          <p:cNvGrpSpPr/>
          <p:nvPr/>
        </p:nvGrpSpPr>
        <p:grpSpPr>
          <a:xfrm>
            <a:off x="359624" y="3833112"/>
            <a:ext cx="11472051" cy="1704088"/>
            <a:chOff x="-3146657" y="4400414"/>
            <a:chExt cx="11472051" cy="1704088"/>
          </a:xfrm>
        </p:grpSpPr>
        <p:sp>
          <p:nvSpPr>
            <p:cNvPr id="59" name="Rectangle 58">
              <a:extLst>
                <a:ext uri="{FF2B5EF4-FFF2-40B4-BE49-F238E27FC236}">
                  <a16:creationId xmlns:a16="http://schemas.microsoft.com/office/drawing/2014/main" id="{EC490B1E-5A54-EF41-BA79-E3DA2A606FA9}"/>
                </a:ext>
              </a:extLst>
            </p:cNvPr>
            <p:cNvSpPr/>
            <p:nvPr/>
          </p:nvSpPr>
          <p:spPr>
            <a:xfrm>
              <a:off x="-3146657" y="4400415"/>
              <a:ext cx="11472051" cy="1704087"/>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TextBox 59">
              <a:extLst>
                <a:ext uri="{FF2B5EF4-FFF2-40B4-BE49-F238E27FC236}">
                  <a16:creationId xmlns:a16="http://schemas.microsoft.com/office/drawing/2014/main" id="{D95F9621-81CF-1942-864C-E49F4BE07EBE}"/>
                </a:ext>
              </a:extLst>
            </p:cNvPr>
            <p:cNvSpPr txBox="1"/>
            <p:nvPr/>
          </p:nvSpPr>
          <p:spPr>
            <a:xfrm>
              <a:off x="7100956" y="4400414"/>
              <a:ext cx="1224438" cy="369332"/>
            </a:xfrm>
            <a:prstGeom prst="rect">
              <a:avLst/>
            </a:prstGeom>
            <a:solidFill>
              <a:srgbClr val="FFC000"/>
            </a:solidFill>
            <a:ln w="38100">
              <a:solidFill>
                <a:srgbClr val="FFC000"/>
              </a:solidFill>
            </a:ln>
          </p:spPr>
          <p:txBody>
            <a:bodyPr wrap="none" rtlCol="0">
              <a:spAutoFit/>
            </a:bodyPr>
            <a:lstStyle/>
            <a:p>
              <a:r>
                <a:rPr lang="en-GB" dirty="0">
                  <a:solidFill>
                    <a:schemeClr val="bg1"/>
                  </a:solidFill>
                </a:rPr>
                <a:t>Absorption</a:t>
              </a:r>
            </a:p>
          </p:txBody>
        </p:sp>
      </p:grpSp>
    </p:spTree>
    <p:extLst>
      <p:ext uri="{BB962C8B-B14F-4D97-AF65-F5344CB8AC3E}">
        <p14:creationId xmlns:p14="http://schemas.microsoft.com/office/powerpoint/2010/main" val="3902413764"/>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Model: </a:t>
                </a:r>
                <a14:m>
                  <m:oMath xmlns:m="http://schemas.openxmlformats.org/officeDocument/2006/math">
                    <m:r>
                      <a:rPr lang="de-DE" i="1" dirty="0">
                        <a:latin typeface="Cambria Math" panose="02040503050406030204" pitchFamily="18" charset="0"/>
                      </a:rPr>
                      <m:t>𝐺</m:t>
                    </m:r>
                    <m:r>
                      <a:rPr lang="de-DE" b="0" i="1" dirty="0" smtClean="0">
                        <a:latin typeface="Cambria Math" panose="02040503050406030204" pitchFamily="18" charset="0"/>
                      </a:rPr>
                      <m:t>=</m:t>
                    </m:r>
                    <m:sSubSup>
                      <m:sSubSupPr>
                        <m:ctrlPr>
                          <a:rPr lang="de-DE" b="0" i="1" dirty="0" smtClean="0">
                            <a:latin typeface="Cambria Math" panose="02040503050406030204" pitchFamily="18" charset="0"/>
                          </a:rPr>
                        </m:ctrlPr>
                      </m:sSubSupPr>
                      <m:e>
                        <m:d>
                          <m:dPr>
                            <m:begChr m:val="{"/>
                            <m:endChr m:val="}"/>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𝑔</m:t>
                                </m:r>
                              </m:e>
                              <m:sub>
                                <m:r>
                                  <a:rPr lang="de-DE" b="0" i="1" dirty="0" smtClean="0">
                                    <a:latin typeface="Cambria Math" panose="02040503050406030204" pitchFamily="18" charset="0"/>
                                  </a:rPr>
                                  <m:t>𝑖</m:t>
                                </m:r>
                              </m:sub>
                            </m:sSub>
                          </m:e>
                        </m:d>
                      </m:e>
                      <m:sub>
                        <m:r>
                          <a:rPr lang="de-DE" b="0" i="1" dirty="0" smtClean="0">
                            <a:latin typeface="Cambria Math" panose="02040503050406030204" pitchFamily="18" charset="0"/>
                          </a:rPr>
                          <m:t>𝑖</m:t>
                        </m:r>
                        <m:r>
                          <a:rPr lang="de-DE" b="0" i="1" dirty="0" smtClean="0">
                            <a:latin typeface="Cambria Math" panose="02040503050406030204" pitchFamily="18" charset="0"/>
                          </a:rPr>
                          <m:t>=1</m:t>
                        </m:r>
                      </m:sub>
                      <m:sup>
                        <m:r>
                          <a:rPr lang="de-DE" b="0" i="1" dirty="0" smtClean="0">
                            <a:latin typeface="Cambria Math" panose="02040503050406030204" pitchFamily="18" charset="0"/>
                          </a:rPr>
                          <m:t>3</m:t>
                        </m:r>
                      </m:sup>
                    </m:sSubSup>
                  </m:oMath>
                </a14:m>
                <a:endParaRPr lang="en-GB" dirty="0"/>
              </a:p>
              <a:p>
                <a:pPr lvl="1"/>
                <a14:m>
                  <m:oMath xmlns:m="http://schemas.openxmlformats.org/officeDocument/2006/math">
                    <m:r>
                      <a:rPr lang="de-DE" b="0" i="1" smtClean="0">
                        <a:latin typeface="Cambria Math" panose="02040503050406030204" pitchFamily="18" charset="0"/>
                      </a:rPr>
                      <m:t>⊤</m:t>
                    </m:r>
                  </m:oMath>
                </a14:m>
                <a:r>
                  <a:rPr lang="en-GB" dirty="0"/>
                  <a:t> constraints</a:t>
                </a:r>
              </a:p>
              <a:p>
                <a:r>
                  <a:rPr lang="en-GB" dirty="0"/>
                  <a:t>Query term:</a:t>
                </a:r>
                <a:r>
                  <a:rPr lang="en-GB" dirty="0">
                    <a:solidFill>
                      <a:schemeClr val="tx1"/>
                    </a:solidFill>
                  </a:rPr>
                  <a:t> </a:t>
                </a:r>
                <a14:m>
                  <m:oMath xmlns:m="http://schemas.openxmlformats.org/officeDocument/2006/math">
                    <m:r>
                      <a:rPr lang="de-DE" i="1">
                        <a:solidFill>
                          <a:schemeClr val="tx1"/>
                        </a:solidFill>
                        <a:latin typeface="Cambria Math" charset="0"/>
                      </a:rPr>
                      <m:t>𝑇𝑟𝑎𝑣𝑒𝑙</m:t>
                    </m:r>
                    <m:r>
                      <a:rPr lang="de-DE" i="1">
                        <a:solidFill>
                          <a:schemeClr val="tx1"/>
                        </a:solidFill>
                        <a:latin typeface="Cambria Math" charset="0"/>
                      </a:rPr>
                      <m:t>(</m:t>
                    </m:r>
                    <m:r>
                      <a:rPr lang="de-DE" i="1">
                        <a:solidFill>
                          <a:schemeClr val="tx1"/>
                        </a:solidFill>
                        <a:latin typeface="Cambria Math" panose="02040503050406030204" pitchFamily="18" charset="0"/>
                      </a:rPr>
                      <m:t>𝑒𝑣𝑒</m:t>
                    </m:r>
                    <m:r>
                      <a:rPr lang="de-DE" i="1">
                        <a:solidFill>
                          <a:schemeClr val="tx1"/>
                        </a:solidFill>
                        <a:latin typeface="Cambria Math" charset="0"/>
                      </a:rPr>
                      <m:t>)</m:t>
                    </m:r>
                  </m:oMath>
                </a14:m>
                <a:endParaRPr lang="en-GB" dirty="0">
                  <a:solidFill>
                    <a:schemeClr val="tx1"/>
                  </a:solidFill>
                </a:endParaRPr>
              </a:p>
              <a:p>
                <a:r>
                  <a:rPr lang="en-GB" dirty="0"/>
                  <a:t>Evidence: </a:t>
                </a:r>
                <a14:m>
                  <m:oMath xmlns:m="http://schemas.openxmlformats.org/officeDocument/2006/math">
                    <m:r>
                      <a:rPr lang="de-DE" b="0" i="1" smtClean="0">
                        <a:latin typeface="Cambria Math" panose="02040503050406030204" pitchFamily="18" charset="0"/>
                      </a:rPr>
                      <m:t>𝑆𝑖𝑐𝑘</m:t>
                    </m:r>
                    <m:d>
                      <m:dPr>
                        <m:ctrlPr>
                          <a:rPr lang="de-DE" b="0" i="1" smtClean="0">
                            <a:latin typeface="Cambria Math" panose="02040503050406030204" pitchFamily="18" charset="0"/>
                          </a:rPr>
                        </m:ctrlPr>
                      </m:dPr>
                      <m:e>
                        <m:r>
                          <a:rPr lang="de-DE" i="1">
                            <a:latin typeface="Cambria Math" panose="02040503050406030204" pitchFamily="18" charset="0"/>
                          </a:rPr>
                          <m:t>𝑒𝑣𝑒</m:t>
                        </m:r>
                      </m:e>
                    </m:d>
                    <m:r>
                      <a:rPr lang="de-DE" b="0" i="1" smtClean="0">
                        <a:latin typeface="Cambria Math" panose="02040503050406030204" pitchFamily="18" charset="0"/>
                      </a:rPr>
                      <m:t>=</m:t>
                    </m:r>
                    <m:r>
                      <a:rPr lang="de-DE" b="0" i="1" smtClean="0">
                        <a:latin typeface="Cambria Math" panose="02040503050406030204" pitchFamily="18" charset="0"/>
                      </a:rPr>
                      <m:t>𝑡𝑟𝑢𝑒</m:t>
                    </m:r>
                  </m:oMath>
                </a14:m>
                <a:endParaRPr lang="en-GB" dirty="0"/>
              </a:p>
              <a:p>
                <a:r>
                  <a:rPr lang="en-GB" dirty="0"/>
                  <a:t>After shattering:</a:t>
                </a:r>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47" t="-1515"/>
                </a:stretch>
              </a:blipFill>
            </p:spPr>
            <p:txBody>
              <a:bodyPr/>
              <a:lstStyle/>
              <a:p>
                <a:r>
                  <a:rPr lang="en-GB">
                    <a:noFill/>
                  </a:rPr>
                  <a:t> </a:t>
                </a:r>
              </a:p>
            </p:txBody>
          </p:sp>
        </mc:Fallback>
      </mc:AlternateContent>
      <p:sp>
        <p:nvSpPr>
          <p:cNvPr id="50" name="Date Placeholder 49">
            <a:extLst>
              <a:ext uri="{FF2B5EF4-FFF2-40B4-BE49-F238E27FC236}">
                <a16:creationId xmlns:a16="http://schemas.microsoft.com/office/drawing/2014/main" id="{21244B6F-6D01-9049-9453-6AAB00AB8633}"/>
              </a:ext>
            </a:extLst>
          </p:cNvPr>
          <p:cNvSpPr>
            <a:spLocks noGrp="1"/>
          </p:cNvSpPr>
          <p:nvPr>
            <p:ph type="dt" sz="half" idx="2"/>
          </p:nvPr>
        </p:nvSpPr>
        <p:spPr/>
        <p:txBody>
          <a:bodyPr/>
          <a:lstStyle/>
          <a:p>
            <a:r>
              <a:rPr lang="de-DE"/>
              <a:t>Exact: Lifting</a:t>
            </a:r>
            <a:endParaRPr lang="en-US" dirty="0"/>
          </a:p>
        </p:txBody>
      </p:sp>
      <p:sp>
        <p:nvSpPr>
          <p:cNvPr id="51" name="Footer Placeholder 50">
            <a:extLst>
              <a:ext uri="{FF2B5EF4-FFF2-40B4-BE49-F238E27FC236}">
                <a16:creationId xmlns:a16="http://schemas.microsoft.com/office/drawing/2014/main" id="{EB85FC89-C687-EB4B-9C92-2265E84B32AE}"/>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138</a:t>
            </a:fld>
            <a:endParaRPr lang="en-GB"/>
          </a:p>
        </p:txBody>
      </p:sp>
      <p:grpSp>
        <p:nvGrpSpPr>
          <p:cNvPr id="5" name="Group 4">
            <a:extLst>
              <a:ext uri="{FF2B5EF4-FFF2-40B4-BE49-F238E27FC236}">
                <a16:creationId xmlns:a16="http://schemas.microsoft.com/office/drawing/2014/main" id="{3CC5BBA8-621A-934B-BB67-F8230EAE9DE0}"/>
              </a:ext>
            </a:extLst>
          </p:cNvPr>
          <p:cNvGrpSpPr/>
          <p:nvPr/>
        </p:nvGrpSpPr>
        <p:grpSpPr>
          <a:xfrm>
            <a:off x="7291760" y="3697686"/>
            <a:ext cx="4539915" cy="2208228"/>
            <a:chOff x="4604084" y="2639275"/>
            <a:chExt cx="4539915" cy="2208228"/>
          </a:xfrm>
        </p:grpSpPr>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87043233-DBD2-2340-A74F-E8A596F37234}"/>
                    </a:ext>
                  </a:extLst>
                </p:cNvPr>
                <p:cNvSpPr txBox="1"/>
                <p:nvPr/>
              </p:nvSpPr>
              <p:spPr>
                <a:xfrm>
                  <a:off x="6461825" y="3256865"/>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41" name="TextBox 40">
                  <a:extLst>
                    <a:ext uri="{FF2B5EF4-FFF2-40B4-BE49-F238E27FC236}">
                      <a16:creationId xmlns:a16="http://schemas.microsoft.com/office/drawing/2014/main" id="{5D8CCC77-FFCF-3048-B63C-B626946E5F10}"/>
                    </a:ext>
                  </a:extLst>
                </p:cNvPr>
                <p:cNvSpPr txBox="1">
                  <a:spLocks noRot="1" noChangeAspect="1" noMove="1" noResize="1" noEditPoints="1" noAdjustHandles="1" noChangeArrowheads="1" noChangeShapeType="1" noTextEdit="1"/>
                </p:cNvSpPr>
                <p:nvPr/>
              </p:nvSpPr>
              <p:spPr>
                <a:xfrm>
                  <a:off x="6461825" y="3256865"/>
                  <a:ext cx="648000" cy="389513"/>
                </a:xfrm>
                <a:prstGeom prst="ellipse">
                  <a:avLst/>
                </a:prstGeom>
                <a:blipFill>
                  <a:blip r:embed="rId12"/>
                  <a:stretch>
                    <a:fillRect r="-3774"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F02AEB7D-5F14-234A-97DD-4E969F5793AC}"/>
                    </a:ext>
                  </a:extLst>
                </p:cNvPr>
                <p:cNvSpPr txBox="1"/>
                <p:nvPr/>
              </p:nvSpPr>
              <p:spPr>
                <a:xfrm>
                  <a:off x="5231863" y="2639275"/>
                  <a:ext cx="98506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7" name="TextBox 6">
                  <a:extLst>
                    <a:ext uri="{FF2B5EF4-FFF2-40B4-BE49-F238E27FC236}">
                      <a16:creationId xmlns:a16="http://schemas.microsoft.com/office/drawing/2014/main" id="{F02AEB7D-5F14-234A-97DD-4E969F5793AC}"/>
                    </a:ext>
                  </a:extLst>
                </p:cNvPr>
                <p:cNvSpPr txBox="1">
                  <a:spLocks noRot="1" noChangeAspect="1" noMove="1" noResize="1" noEditPoints="1" noAdjustHandles="1" noChangeArrowheads="1" noChangeShapeType="1" noTextEdit="1"/>
                </p:cNvSpPr>
                <p:nvPr/>
              </p:nvSpPr>
              <p:spPr>
                <a:xfrm>
                  <a:off x="5231863" y="2639275"/>
                  <a:ext cx="98506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10F52D8C-2BAB-9641-86E9-8679C4DC15B9}"/>
                    </a:ext>
                  </a:extLst>
                </p:cNvPr>
                <p:cNvSpPr txBox="1"/>
                <p:nvPr/>
              </p:nvSpPr>
              <p:spPr>
                <a:xfrm>
                  <a:off x="7371224" y="2642307"/>
                  <a:ext cx="1144125"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8" name="TextBox 7">
                  <a:extLst>
                    <a:ext uri="{FF2B5EF4-FFF2-40B4-BE49-F238E27FC236}">
                      <a16:creationId xmlns:a16="http://schemas.microsoft.com/office/drawing/2014/main" id="{10F52D8C-2BAB-9641-86E9-8679C4DC15B9}"/>
                    </a:ext>
                  </a:extLst>
                </p:cNvPr>
                <p:cNvSpPr txBox="1">
                  <a:spLocks noRot="1" noChangeAspect="1" noMove="1" noResize="1" noEditPoints="1" noAdjustHandles="1" noChangeArrowheads="1" noChangeShapeType="1" noTextEdit="1"/>
                </p:cNvSpPr>
                <p:nvPr/>
              </p:nvSpPr>
              <p:spPr>
                <a:xfrm>
                  <a:off x="7371224" y="2642307"/>
                  <a:ext cx="1144125" cy="389513"/>
                </a:xfrm>
                <a:prstGeom prst="ellipse">
                  <a:avLst/>
                </a:prstGeom>
                <a:blipFill>
                  <a:blip r:embed="rId1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24132CDF-3FDE-C340-A8C3-E6D85D28741C}"/>
                    </a:ext>
                  </a:extLst>
                </p:cNvPr>
                <p:cNvSpPr txBox="1"/>
                <p:nvPr/>
              </p:nvSpPr>
              <p:spPr>
                <a:xfrm>
                  <a:off x="4604084" y="3858871"/>
                  <a:ext cx="1383249"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𝑇𝑟𝑎𝑣𝑒𝑙</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9" name="TextBox 8">
                  <a:extLst>
                    <a:ext uri="{FF2B5EF4-FFF2-40B4-BE49-F238E27FC236}">
                      <a16:creationId xmlns:a16="http://schemas.microsoft.com/office/drawing/2014/main" id="{24132CDF-3FDE-C340-A8C3-E6D85D28741C}"/>
                    </a:ext>
                  </a:extLst>
                </p:cNvPr>
                <p:cNvSpPr txBox="1">
                  <a:spLocks noRot="1" noChangeAspect="1" noMove="1" noResize="1" noEditPoints="1" noAdjustHandles="1" noChangeArrowheads="1" noChangeShapeType="1" noTextEdit="1"/>
                </p:cNvSpPr>
                <p:nvPr/>
              </p:nvSpPr>
              <p:spPr>
                <a:xfrm>
                  <a:off x="4604084" y="3858871"/>
                  <a:ext cx="1383249"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117B229B-FD75-344D-AA45-2E3FB7E6010F}"/>
                    </a:ext>
                  </a:extLst>
                </p:cNvPr>
                <p:cNvSpPr txBox="1"/>
                <p:nvPr/>
              </p:nvSpPr>
              <p:spPr>
                <a:xfrm>
                  <a:off x="6254283" y="4457990"/>
                  <a:ext cx="112062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𝑆𝑖𝑐𝑘</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10" name="TextBox 9">
                  <a:extLst>
                    <a:ext uri="{FF2B5EF4-FFF2-40B4-BE49-F238E27FC236}">
                      <a16:creationId xmlns:a16="http://schemas.microsoft.com/office/drawing/2014/main" id="{117B229B-FD75-344D-AA45-2E3FB7E6010F}"/>
                    </a:ext>
                  </a:extLst>
                </p:cNvPr>
                <p:cNvSpPr txBox="1">
                  <a:spLocks noRot="1" noChangeAspect="1" noMove="1" noResize="1" noEditPoints="1" noAdjustHandles="1" noChangeArrowheads="1" noChangeShapeType="1" noTextEdit="1"/>
                </p:cNvSpPr>
                <p:nvPr/>
              </p:nvSpPr>
              <p:spPr>
                <a:xfrm>
                  <a:off x="6254283" y="4457990"/>
                  <a:ext cx="1120628"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E11572AB-B140-6444-811F-A4B4C80E0DF5}"/>
                    </a:ext>
                  </a:extLst>
                </p:cNvPr>
                <p:cNvSpPr txBox="1"/>
                <p:nvPr/>
              </p:nvSpPr>
              <p:spPr>
                <a:xfrm>
                  <a:off x="7511218" y="3850296"/>
                  <a:ext cx="163278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𝑇𝑟𝑒𝑎𝑡</m:t>
                        </m:r>
                        <m:d>
                          <m:dPr>
                            <m:ctrlPr>
                              <a:rPr lang="de-DE" i="1">
                                <a:latin typeface="Cambria Math" panose="02040503050406030204" pitchFamily="18" charset="0"/>
                              </a:rPr>
                            </m:ctrlPr>
                          </m:dPr>
                          <m:e>
                            <m:r>
                              <a:rPr lang="de-DE" i="1">
                                <a:latin typeface="Cambria Math" charset="0"/>
                              </a:rPr>
                              <m:t>𝑋</m:t>
                            </m:r>
                            <m:r>
                              <a:rPr lang="de-DE" i="1">
                                <a:latin typeface="Cambria Math" charset="0"/>
                              </a:rPr>
                              <m:t>,</m:t>
                            </m:r>
                            <m:r>
                              <a:rPr lang="de-DE" i="1">
                                <a:latin typeface="Cambria Math" panose="02040503050406030204" pitchFamily="18" charset="0"/>
                              </a:rPr>
                              <m:t>𝑀</m:t>
                            </m:r>
                          </m:e>
                        </m:d>
                      </m:oMath>
                    </m:oMathPara>
                  </a14:m>
                  <a:endParaRPr lang="en-GB" dirty="0"/>
                </a:p>
              </p:txBody>
            </p:sp>
          </mc:Choice>
          <mc:Fallback xmlns="">
            <p:sp>
              <p:nvSpPr>
                <p:cNvPr id="11" name="TextBox 10">
                  <a:extLst>
                    <a:ext uri="{FF2B5EF4-FFF2-40B4-BE49-F238E27FC236}">
                      <a16:creationId xmlns:a16="http://schemas.microsoft.com/office/drawing/2014/main" id="{E11572AB-B140-6444-811F-A4B4C80E0DF5}"/>
                    </a:ext>
                  </a:extLst>
                </p:cNvPr>
                <p:cNvSpPr txBox="1">
                  <a:spLocks noRot="1" noChangeAspect="1" noMove="1" noResize="1" noEditPoints="1" noAdjustHandles="1" noChangeArrowheads="1" noChangeShapeType="1" noTextEdit="1"/>
                </p:cNvSpPr>
                <p:nvPr/>
              </p:nvSpPr>
              <p:spPr>
                <a:xfrm>
                  <a:off x="7511218" y="3850296"/>
                  <a:ext cx="1632781"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p:cxnSp>
          <p:nvCxnSpPr>
            <p:cNvPr id="12" name="Straight Connector 11">
              <a:extLst>
                <a:ext uri="{FF2B5EF4-FFF2-40B4-BE49-F238E27FC236}">
                  <a16:creationId xmlns:a16="http://schemas.microsoft.com/office/drawing/2014/main" id="{CB19D927-3618-8846-8A3F-723628C8A787}"/>
                </a:ext>
              </a:extLst>
            </p:cNvPr>
            <p:cNvCxnSpPr>
              <a:stCxn id="7" idx="6"/>
              <a:endCxn id="33" idx="1"/>
            </p:cNvCxnSpPr>
            <p:nvPr/>
          </p:nvCxnSpPr>
          <p:spPr>
            <a:xfrm>
              <a:off x="6216925" y="2834032"/>
              <a:ext cx="499132" cy="11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2075B78-F83C-C846-9235-639D78F884D9}"/>
                </a:ext>
              </a:extLst>
            </p:cNvPr>
            <p:cNvCxnSpPr>
              <a:cxnSpLocks/>
              <a:stCxn id="8" idx="2"/>
              <a:endCxn id="33" idx="3"/>
            </p:cNvCxnSpPr>
            <p:nvPr/>
          </p:nvCxnSpPr>
          <p:spPr>
            <a:xfrm flipH="1" flipV="1">
              <a:off x="6860057" y="2835140"/>
              <a:ext cx="511167" cy="19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ED53E8F0-6280-8241-BB1A-518575960CAA}"/>
                </a:ext>
              </a:extLst>
            </p:cNvPr>
            <p:cNvCxnSpPr>
              <a:cxnSpLocks/>
              <a:stCxn id="9" idx="6"/>
              <a:endCxn id="29" idx="1"/>
            </p:cNvCxnSpPr>
            <p:nvPr/>
          </p:nvCxnSpPr>
          <p:spPr>
            <a:xfrm>
              <a:off x="5987333" y="4053628"/>
              <a:ext cx="439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FCBA246-AE61-A54D-8111-E43ED6447A63}"/>
                </a:ext>
              </a:extLst>
            </p:cNvPr>
            <p:cNvCxnSpPr>
              <a:cxnSpLocks/>
              <a:stCxn id="29" idx="0"/>
              <a:endCxn id="6" idx="4"/>
            </p:cNvCxnSpPr>
            <p:nvPr/>
          </p:nvCxnSpPr>
          <p:spPr>
            <a:xfrm flipV="1">
              <a:off x="6498736" y="3646378"/>
              <a:ext cx="287089"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8D52B0D-2A71-4342-8A7F-8F2B82BB0503}"/>
                </a:ext>
              </a:extLst>
            </p:cNvPr>
            <p:cNvCxnSpPr>
              <a:cxnSpLocks/>
              <a:stCxn id="6" idx="4"/>
              <a:endCxn id="25" idx="0"/>
            </p:cNvCxnSpPr>
            <p:nvPr/>
          </p:nvCxnSpPr>
          <p:spPr>
            <a:xfrm>
              <a:off x="6785825" y="3646378"/>
              <a:ext cx="308081" cy="3293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64A51D8-7A11-5642-8898-773D055CD3C7}"/>
                </a:ext>
              </a:extLst>
            </p:cNvPr>
            <p:cNvCxnSpPr>
              <a:cxnSpLocks/>
              <a:stCxn id="11" idx="2"/>
              <a:endCxn id="25" idx="3"/>
            </p:cNvCxnSpPr>
            <p:nvPr/>
          </p:nvCxnSpPr>
          <p:spPr>
            <a:xfrm flipH="1">
              <a:off x="7165906" y="4045053"/>
              <a:ext cx="345312" cy="27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2ECAF97-F0A1-6B45-8640-8AF26EBA25AA}"/>
                </a:ext>
              </a:extLst>
            </p:cNvPr>
            <p:cNvCxnSpPr>
              <a:cxnSpLocks/>
              <a:stCxn id="29" idx="2"/>
              <a:endCxn id="10" idx="0"/>
            </p:cNvCxnSpPr>
            <p:nvPr/>
          </p:nvCxnSpPr>
          <p:spPr>
            <a:xfrm>
              <a:off x="6498736" y="4125628"/>
              <a:ext cx="315861"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52B46E7-22DD-DC41-8D87-8F11AA41065D}"/>
                </a:ext>
              </a:extLst>
            </p:cNvPr>
            <p:cNvCxnSpPr>
              <a:cxnSpLocks/>
              <a:stCxn id="25" idx="2"/>
              <a:endCxn id="10" idx="0"/>
            </p:cNvCxnSpPr>
            <p:nvPr/>
          </p:nvCxnSpPr>
          <p:spPr>
            <a:xfrm flipH="1">
              <a:off x="6814597" y="4119775"/>
              <a:ext cx="279309" cy="338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F221846-4F97-6241-AA10-DC49E6EDAD41}"/>
                </a:ext>
              </a:extLst>
            </p:cNvPr>
            <p:cNvCxnSpPr>
              <a:cxnSpLocks/>
              <a:stCxn id="6" idx="0"/>
              <a:endCxn id="33" idx="2"/>
            </p:cNvCxnSpPr>
            <p:nvPr/>
          </p:nvCxnSpPr>
          <p:spPr>
            <a:xfrm flipV="1">
              <a:off x="6785825" y="2907140"/>
              <a:ext cx="2232" cy="349725"/>
            </a:xfrm>
            <a:prstGeom prst="line">
              <a:avLst/>
            </a:prstGeom>
            <a:solidFill>
              <a:schemeClr val="tx1">
                <a:lumMod val="20000"/>
                <a:lumOff val="80000"/>
              </a:schemeClr>
            </a:solidFill>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9711771E-9BE0-F74B-9DBB-70C66261E403}"/>
                </a:ext>
              </a:extLst>
            </p:cNvPr>
            <p:cNvGrpSpPr/>
            <p:nvPr/>
          </p:nvGrpSpPr>
          <p:grpSpPr>
            <a:xfrm>
              <a:off x="6669977" y="2717060"/>
              <a:ext cx="545811" cy="393368"/>
              <a:chOff x="6669977" y="2717060"/>
              <a:chExt cx="545811" cy="393368"/>
            </a:xfrm>
          </p:grpSpPr>
          <p:sp>
            <p:nvSpPr>
              <p:cNvPr id="32" name="Rectangle 31">
                <a:extLst>
                  <a:ext uri="{FF2B5EF4-FFF2-40B4-BE49-F238E27FC236}">
                    <a16:creationId xmlns:a16="http://schemas.microsoft.com/office/drawing/2014/main" id="{ACB94563-2161-4F44-A807-F6F88A9A3BBA}"/>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CA74B7BF-9302-6A45-A6F8-E293F7EA1D23}"/>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a:extLst>
                  <a:ext uri="{FF2B5EF4-FFF2-40B4-BE49-F238E27FC236}">
                    <a16:creationId xmlns:a16="http://schemas.microsoft.com/office/drawing/2014/main" id="{AA3B0BC7-A27A-DD4D-8FE5-B54EA74F32A6}"/>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DACFA8C8-84FD-4E46-A555-EE3EE4B4BC0B}"/>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oMath>
                      </m:oMathPara>
                    </a14:m>
                    <a:endParaRPr lang="en-GB" dirty="0"/>
                  </a:p>
                </p:txBody>
              </p:sp>
            </mc:Choice>
            <mc:Fallback xmlns="">
              <p:sp>
                <p:nvSpPr>
                  <p:cNvPr id="35" name="TextBox 34">
                    <a:extLst>
                      <a:ext uri="{FF2B5EF4-FFF2-40B4-BE49-F238E27FC236}">
                        <a16:creationId xmlns:a16="http://schemas.microsoft.com/office/drawing/2014/main" id="{FD669DB7-DFF8-5242-BF32-C4BD099E8727}"/>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18"/>
                    <a:stretch>
                      <a:fillRect l="-19231" r="-3846" b="-30435"/>
                    </a:stretch>
                  </a:blipFill>
                </p:spPr>
                <p:txBody>
                  <a:bodyPr/>
                  <a:lstStyle/>
                  <a:p>
                    <a:r>
                      <a:rPr lang="en-GB">
                        <a:noFill/>
                      </a:rPr>
                      <a:t> </a:t>
                    </a:r>
                  </a:p>
                </p:txBody>
              </p:sp>
            </mc:Fallback>
          </mc:AlternateContent>
        </p:grpSp>
        <p:grpSp>
          <p:nvGrpSpPr>
            <p:cNvPr id="22" name="Group 21">
              <a:extLst>
                <a:ext uri="{FF2B5EF4-FFF2-40B4-BE49-F238E27FC236}">
                  <a16:creationId xmlns:a16="http://schemas.microsoft.com/office/drawing/2014/main" id="{E8863E70-7986-D547-9A0B-D1198A76F663}"/>
                </a:ext>
              </a:extLst>
            </p:cNvPr>
            <p:cNvGrpSpPr/>
            <p:nvPr/>
          </p:nvGrpSpPr>
          <p:grpSpPr>
            <a:xfrm>
              <a:off x="6191042" y="3935548"/>
              <a:ext cx="425774" cy="392260"/>
              <a:chOff x="6191042" y="3935548"/>
              <a:chExt cx="425774" cy="392260"/>
            </a:xfrm>
          </p:grpSpPr>
          <p:sp>
            <p:nvSpPr>
              <p:cNvPr id="28" name="Rectangle 27">
                <a:extLst>
                  <a:ext uri="{FF2B5EF4-FFF2-40B4-BE49-F238E27FC236}">
                    <a16:creationId xmlns:a16="http://schemas.microsoft.com/office/drawing/2014/main" id="{C84EF9E8-C966-C644-98E9-5B4B4AF7109E}"/>
                  </a:ext>
                </a:extLst>
              </p:cNvPr>
              <p:cNvSpPr/>
              <p:nvPr/>
            </p:nvSpPr>
            <p:spPr>
              <a:xfrm>
                <a:off x="6380656" y="393554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295A8F5B-F82A-3744-BD8A-11ECDBD8DD04}"/>
                  </a:ext>
                </a:extLst>
              </p:cNvPr>
              <p:cNvSpPr/>
              <p:nvPr/>
            </p:nvSpPr>
            <p:spPr>
              <a:xfrm>
                <a:off x="6426736"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C657BDA2-D098-6044-8265-8C6560F038B8}"/>
                  </a:ext>
                </a:extLst>
              </p:cNvPr>
              <p:cNvSpPr/>
              <p:nvPr/>
            </p:nvSpPr>
            <p:spPr>
              <a:xfrm>
                <a:off x="6472816" y="40277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B5336519-E43F-5E4C-AA76-0284ED6BA7EF}"/>
                      </a:ext>
                    </a:extLst>
                  </p:cNvPr>
                  <p:cNvSpPr txBox="1"/>
                  <p:nvPr/>
                </p:nvSpPr>
                <p:spPr>
                  <a:xfrm>
                    <a:off x="6191042" y="4050809"/>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Sub>
                        </m:oMath>
                      </m:oMathPara>
                    </a14:m>
                    <a:endParaRPr lang="en-GB" dirty="0"/>
                  </a:p>
                </p:txBody>
              </p:sp>
            </mc:Choice>
            <mc:Fallback xmlns="">
              <p:sp>
                <p:nvSpPr>
                  <p:cNvPr id="31" name="TextBox 30">
                    <a:extLst>
                      <a:ext uri="{FF2B5EF4-FFF2-40B4-BE49-F238E27FC236}">
                        <a16:creationId xmlns:a16="http://schemas.microsoft.com/office/drawing/2014/main" id="{7E837DB6-B327-1144-8740-CB58627CA942}"/>
                      </a:ext>
                    </a:extLst>
                  </p:cNvPr>
                  <p:cNvSpPr txBox="1">
                    <a:spLocks noRot="1" noChangeAspect="1" noMove="1" noResize="1" noEditPoints="1" noAdjustHandles="1" noChangeArrowheads="1" noChangeShapeType="1" noTextEdit="1"/>
                  </p:cNvSpPr>
                  <p:nvPr/>
                </p:nvSpPr>
                <p:spPr>
                  <a:xfrm>
                    <a:off x="6191042" y="4050809"/>
                    <a:ext cx="317331" cy="276999"/>
                  </a:xfrm>
                  <a:prstGeom prst="rect">
                    <a:avLst/>
                  </a:prstGeom>
                  <a:blipFill>
                    <a:blip r:embed="rId19"/>
                    <a:stretch>
                      <a:fillRect l="-19231" r="-3846" b="-30435"/>
                    </a:stretch>
                  </a:blipFill>
                </p:spPr>
                <p:txBody>
                  <a:bodyPr/>
                  <a:lstStyle/>
                  <a:p>
                    <a:r>
                      <a:rPr lang="en-GB">
                        <a:noFill/>
                      </a:rPr>
                      <a:t> </a:t>
                    </a:r>
                  </a:p>
                </p:txBody>
              </p:sp>
            </mc:Fallback>
          </mc:AlternateContent>
        </p:grpSp>
        <p:grpSp>
          <p:nvGrpSpPr>
            <p:cNvPr id="23" name="Group 22">
              <a:extLst>
                <a:ext uri="{FF2B5EF4-FFF2-40B4-BE49-F238E27FC236}">
                  <a16:creationId xmlns:a16="http://schemas.microsoft.com/office/drawing/2014/main" id="{24474084-ABA0-514C-9928-EC53A86010BF}"/>
                </a:ext>
              </a:extLst>
            </p:cNvPr>
            <p:cNvGrpSpPr/>
            <p:nvPr/>
          </p:nvGrpSpPr>
          <p:grpSpPr>
            <a:xfrm>
              <a:off x="6975826" y="3929695"/>
              <a:ext cx="539954" cy="397857"/>
              <a:chOff x="6975826" y="3929695"/>
              <a:chExt cx="539954" cy="397857"/>
            </a:xfrm>
          </p:grpSpPr>
          <p:sp>
            <p:nvSpPr>
              <p:cNvPr id="24" name="Rectangle 23">
                <a:extLst>
                  <a:ext uri="{FF2B5EF4-FFF2-40B4-BE49-F238E27FC236}">
                    <a16:creationId xmlns:a16="http://schemas.microsoft.com/office/drawing/2014/main" id="{B8EDCA39-5203-874B-A621-D84F6A092D6E}"/>
                  </a:ext>
                </a:extLst>
              </p:cNvPr>
              <p:cNvSpPr/>
              <p:nvPr/>
            </p:nvSpPr>
            <p:spPr>
              <a:xfrm>
                <a:off x="6975826" y="392969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8B446089-C3F3-814C-814E-86EBC14689BF}"/>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643650F8-7B9F-F24B-BA49-AEA83C639270}"/>
                  </a:ext>
                </a:extLst>
              </p:cNvPr>
              <p:cNvSpPr/>
              <p:nvPr/>
            </p:nvSpPr>
            <p:spPr>
              <a:xfrm>
                <a:off x="7067986" y="402185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FFCF154B-545C-A84B-BACF-514C2D71577B}"/>
                      </a:ext>
                    </a:extLst>
                  </p:cNvPr>
                  <p:cNvSpPr txBox="1"/>
                  <p:nvPr/>
                </p:nvSpPr>
                <p:spPr>
                  <a:xfrm>
                    <a:off x="7198449" y="4050553"/>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Sub>
                        </m:oMath>
                      </m:oMathPara>
                    </a14:m>
                    <a:endParaRPr lang="en-GB" dirty="0"/>
                  </a:p>
                </p:txBody>
              </p:sp>
            </mc:Choice>
            <mc:Fallback xmlns="">
              <p:sp>
                <p:nvSpPr>
                  <p:cNvPr id="27" name="TextBox 26">
                    <a:extLst>
                      <a:ext uri="{FF2B5EF4-FFF2-40B4-BE49-F238E27FC236}">
                        <a16:creationId xmlns:a16="http://schemas.microsoft.com/office/drawing/2014/main" id="{833A3BD4-3817-354E-9C70-490FA4FCF78F}"/>
                      </a:ext>
                    </a:extLst>
                  </p:cNvPr>
                  <p:cNvSpPr txBox="1">
                    <a:spLocks noRot="1" noChangeAspect="1" noMove="1" noResize="1" noEditPoints="1" noAdjustHandles="1" noChangeArrowheads="1" noChangeShapeType="1" noTextEdit="1"/>
                  </p:cNvSpPr>
                  <p:nvPr/>
                </p:nvSpPr>
                <p:spPr>
                  <a:xfrm>
                    <a:off x="7198449" y="4050553"/>
                    <a:ext cx="317331" cy="276999"/>
                  </a:xfrm>
                  <a:prstGeom prst="rect">
                    <a:avLst/>
                  </a:prstGeom>
                  <a:blipFill>
                    <a:blip r:embed="rId20"/>
                    <a:stretch>
                      <a:fillRect l="-23077" r="-3846" b="-30435"/>
                    </a:stretch>
                  </a:blipFill>
                </p:spPr>
                <p:txBody>
                  <a:bodyPr/>
                  <a:lstStyle/>
                  <a:p>
                    <a:r>
                      <a:rPr lang="en-GB">
                        <a:noFill/>
                      </a:rPr>
                      <a:t> </a:t>
                    </a:r>
                  </a:p>
                </p:txBody>
              </p:sp>
            </mc:Fallback>
          </mc:AlternateContent>
        </p:grpSp>
      </p:grpSp>
      <p:grpSp>
        <p:nvGrpSpPr>
          <p:cNvPr id="36" name="Group 35">
            <a:extLst>
              <a:ext uri="{FF2B5EF4-FFF2-40B4-BE49-F238E27FC236}">
                <a16:creationId xmlns:a16="http://schemas.microsoft.com/office/drawing/2014/main" id="{54C20980-5033-C244-A00D-6CC37C93674A}"/>
              </a:ext>
            </a:extLst>
          </p:cNvPr>
          <p:cNvGrpSpPr/>
          <p:nvPr/>
        </p:nvGrpSpPr>
        <p:grpSpPr>
          <a:xfrm>
            <a:off x="4886194" y="3782341"/>
            <a:ext cx="4263307" cy="1454710"/>
            <a:chOff x="1094955" y="4049593"/>
            <a:chExt cx="4263307" cy="1454710"/>
          </a:xfrm>
        </p:grpSpPr>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F97EDE24-117C-CE44-8436-36E82D54B2C9}"/>
                    </a:ext>
                  </a:extLst>
                </p:cNvPr>
                <p:cNvSpPr txBox="1"/>
                <p:nvPr/>
              </p:nvSpPr>
              <p:spPr>
                <a:xfrm>
                  <a:off x="1230848" y="4049593"/>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37" name="TextBox 36">
                  <a:extLst>
                    <a:ext uri="{FF2B5EF4-FFF2-40B4-BE49-F238E27FC236}">
                      <a16:creationId xmlns:a16="http://schemas.microsoft.com/office/drawing/2014/main" id="{F97EDE24-117C-CE44-8436-36E82D54B2C9}"/>
                    </a:ext>
                  </a:extLst>
                </p:cNvPr>
                <p:cNvSpPr txBox="1">
                  <a:spLocks noRot="1" noChangeAspect="1" noMove="1" noResize="1" noEditPoints="1" noAdjustHandles="1" noChangeArrowheads="1" noChangeShapeType="1" noTextEdit="1"/>
                </p:cNvSpPr>
                <p:nvPr/>
              </p:nvSpPr>
              <p:spPr>
                <a:xfrm>
                  <a:off x="1230848" y="4049593"/>
                  <a:ext cx="1660151" cy="389513"/>
                </a:xfrm>
                <a:prstGeom prst="ellipse">
                  <a:avLst/>
                </a:prstGeom>
                <a:blipFill>
                  <a:blip r:embed="rId2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2EF79520-887F-8B4C-A4F7-0610571DDA48}"/>
                    </a:ext>
                  </a:extLst>
                </p:cNvPr>
                <p:cNvSpPr txBox="1"/>
                <p:nvPr/>
              </p:nvSpPr>
              <p:spPr>
                <a:xfrm>
                  <a:off x="1399675" y="4586778"/>
                  <a:ext cx="1244694"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𝑆𝑖𝑐𝑘</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solidFill>
                      <a:schemeClr val="accent1"/>
                    </a:solidFill>
                  </a:endParaRPr>
                </a:p>
              </p:txBody>
            </p:sp>
          </mc:Choice>
          <mc:Fallback xmlns="">
            <p:sp>
              <p:nvSpPr>
                <p:cNvPr id="38" name="TextBox 37">
                  <a:extLst>
                    <a:ext uri="{FF2B5EF4-FFF2-40B4-BE49-F238E27FC236}">
                      <a16:creationId xmlns:a16="http://schemas.microsoft.com/office/drawing/2014/main" id="{2EF79520-887F-8B4C-A4F7-0610571DDA48}"/>
                    </a:ext>
                  </a:extLst>
                </p:cNvPr>
                <p:cNvSpPr txBox="1">
                  <a:spLocks noRot="1" noChangeAspect="1" noMove="1" noResize="1" noEditPoints="1" noAdjustHandles="1" noChangeArrowheads="1" noChangeShapeType="1" noTextEdit="1"/>
                </p:cNvSpPr>
                <p:nvPr/>
              </p:nvSpPr>
              <p:spPr>
                <a:xfrm>
                  <a:off x="1399675" y="4586778"/>
                  <a:ext cx="1244694" cy="389513"/>
                </a:xfrm>
                <a:prstGeom prst="ellipse">
                  <a:avLst/>
                </a:prstGeom>
                <a:blipFill>
                  <a:blip r:embed="rId22"/>
                  <a:stretch>
                    <a:fillRect/>
                  </a:stretch>
                </a:blipFill>
                <a:ln>
                  <a:solidFill>
                    <a:schemeClr val="tx1"/>
                  </a:solidFill>
                </a:ln>
              </p:spPr>
              <p:txBody>
                <a:bodyPr/>
                <a:lstStyle/>
                <a:p>
                  <a:r>
                    <a:rPr lang="en-GB">
                      <a:noFill/>
                    </a:rPr>
                    <a:t> </a:t>
                  </a:r>
                </a:p>
              </p:txBody>
            </p:sp>
          </mc:Fallback>
        </mc:AlternateContent>
        <p:cxnSp>
          <p:nvCxnSpPr>
            <p:cNvPr id="39" name="Straight Connector 38">
              <a:extLst>
                <a:ext uri="{FF2B5EF4-FFF2-40B4-BE49-F238E27FC236}">
                  <a16:creationId xmlns:a16="http://schemas.microsoft.com/office/drawing/2014/main" id="{4FB79742-1FFF-3742-BDD3-573334AAC5C8}"/>
                </a:ext>
              </a:extLst>
            </p:cNvPr>
            <p:cNvCxnSpPr>
              <a:cxnSpLocks/>
              <a:stCxn id="37" idx="6"/>
              <a:endCxn id="42" idx="1"/>
            </p:cNvCxnSpPr>
            <p:nvPr/>
          </p:nvCxnSpPr>
          <p:spPr>
            <a:xfrm>
              <a:off x="2890999" y="4244350"/>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318722A-1FF3-E449-8A0C-4C6080606647}"/>
                </a:ext>
              </a:extLst>
            </p:cNvPr>
            <p:cNvCxnSpPr>
              <a:cxnSpLocks/>
              <a:stCxn id="42" idx="3"/>
            </p:cNvCxnSpPr>
            <p:nvPr/>
          </p:nvCxnSpPr>
          <p:spPr>
            <a:xfrm>
              <a:off x="3412620" y="4582073"/>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31120193-370E-994B-BDD3-E1332A393EB9}"/>
                </a:ext>
              </a:extLst>
            </p:cNvPr>
            <p:cNvCxnSpPr>
              <a:cxnSpLocks/>
              <a:stCxn id="42" idx="1"/>
              <a:endCxn id="38" idx="6"/>
            </p:cNvCxnSpPr>
            <p:nvPr/>
          </p:nvCxnSpPr>
          <p:spPr>
            <a:xfrm flipH="1">
              <a:off x="2644369" y="4582073"/>
              <a:ext cx="624251" cy="1994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FF824CC3-63FA-5F46-BEF2-3EA805AFBBB0}"/>
                </a:ext>
              </a:extLst>
            </p:cNvPr>
            <p:cNvSpPr/>
            <p:nvPr/>
          </p:nvSpPr>
          <p:spPr>
            <a:xfrm>
              <a:off x="3268620" y="451007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BB825DB3-1D75-0144-AD47-19A5E888F26F}"/>
                    </a:ext>
                  </a:extLst>
                </p:cNvPr>
                <p:cNvSpPr txBox="1"/>
                <p:nvPr/>
              </p:nvSpPr>
              <p:spPr>
                <a:xfrm>
                  <a:off x="3230253" y="4151726"/>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Sub>
                      </m:oMath>
                    </m:oMathPara>
                  </a14:m>
                  <a:endParaRPr lang="en-GB" dirty="0"/>
                </a:p>
              </p:txBody>
            </p:sp>
          </mc:Choice>
          <mc:Fallback xmlns="">
            <p:sp>
              <p:nvSpPr>
                <p:cNvPr id="43" name="TextBox 42">
                  <a:extLst>
                    <a:ext uri="{FF2B5EF4-FFF2-40B4-BE49-F238E27FC236}">
                      <a16:creationId xmlns:a16="http://schemas.microsoft.com/office/drawing/2014/main" id="{A5BB9E65-3C4D-A945-B0B8-A16E1DDB98A5}"/>
                    </a:ext>
                  </a:extLst>
                </p:cNvPr>
                <p:cNvSpPr txBox="1">
                  <a:spLocks noRot="1" noChangeAspect="1" noMove="1" noResize="1" noEditPoints="1" noAdjustHandles="1" noChangeArrowheads="1" noChangeShapeType="1" noTextEdit="1"/>
                </p:cNvSpPr>
                <p:nvPr/>
              </p:nvSpPr>
              <p:spPr>
                <a:xfrm>
                  <a:off x="3230253" y="4151726"/>
                  <a:ext cx="317331" cy="276999"/>
                </a:xfrm>
                <a:prstGeom prst="rect">
                  <a:avLst/>
                </a:prstGeom>
                <a:blipFill>
                  <a:blip r:embed="rId30"/>
                  <a:stretch>
                    <a:fillRect l="-23077" r="-3846" b="-30435"/>
                  </a:stretch>
                </a:blipFill>
              </p:spPr>
              <p:txBody>
                <a:bodyPr/>
                <a:lstStyle/>
                <a:p>
                  <a:r>
                    <a:rPr lang="en-GB">
                      <a:noFill/>
                    </a:rPr>
                    <a:t> </a:t>
                  </a:r>
                </a:p>
              </p:txBody>
            </p:sp>
          </mc:Fallback>
        </mc:AlternateContent>
        <p:cxnSp>
          <p:nvCxnSpPr>
            <p:cNvPr id="44" name="Straight Connector 43">
              <a:extLst>
                <a:ext uri="{FF2B5EF4-FFF2-40B4-BE49-F238E27FC236}">
                  <a16:creationId xmlns:a16="http://schemas.microsoft.com/office/drawing/2014/main" id="{19B1D09D-28B0-A54C-8268-C298CED8301D}"/>
                </a:ext>
              </a:extLst>
            </p:cNvPr>
            <p:cNvCxnSpPr>
              <a:cxnSpLocks/>
              <a:stCxn id="46" idx="3"/>
            </p:cNvCxnSpPr>
            <p:nvPr/>
          </p:nvCxnSpPr>
          <p:spPr>
            <a:xfrm flipV="1">
              <a:off x="3422579" y="4772347"/>
              <a:ext cx="1935683" cy="177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A6A0CCA6-8D71-2845-A433-3E648B669704}"/>
                </a:ext>
              </a:extLst>
            </p:cNvPr>
            <p:cNvCxnSpPr>
              <a:cxnSpLocks/>
              <a:stCxn id="46" idx="1"/>
              <a:endCxn id="47" idx="6"/>
            </p:cNvCxnSpPr>
            <p:nvPr/>
          </p:nvCxnSpPr>
          <p:spPr>
            <a:xfrm flipH="1">
              <a:off x="2955253" y="4949364"/>
              <a:ext cx="323326" cy="3601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EE943B6E-B311-6640-B697-FE9CF39441DB}"/>
                </a:ext>
              </a:extLst>
            </p:cNvPr>
            <p:cNvSpPr/>
            <p:nvPr/>
          </p:nvSpPr>
          <p:spPr>
            <a:xfrm>
              <a:off x="3278579" y="487736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1480F421-A21A-0844-B61D-8B1435A7E7E3}"/>
                    </a:ext>
                  </a:extLst>
                </p:cNvPr>
                <p:cNvSpPr txBox="1"/>
                <p:nvPr/>
              </p:nvSpPr>
              <p:spPr>
                <a:xfrm>
                  <a:off x="1094955" y="5114790"/>
                  <a:ext cx="186029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𝑇𝑟𝑒𝑎𝑡</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r>
                              <a:rPr lang="de-DE" i="1">
                                <a:solidFill>
                                  <a:schemeClr val="accent1"/>
                                </a:solidFill>
                                <a:latin typeface="Cambria Math" charset="0"/>
                              </a:rPr>
                              <m:t>,</m:t>
                            </m:r>
                            <m:r>
                              <a:rPr lang="de-DE" i="1">
                                <a:solidFill>
                                  <a:schemeClr val="accent1"/>
                                </a:solidFill>
                                <a:latin typeface="Cambria Math" panose="02040503050406030204" pitchFamily="18" charset="0"/>
                              </a:rPr>
                              <m:t>𝑀</m:t>
                            </m:r>
                          </m:e>
                        </m:d>
                      </m:oMath>
                    </m:oMathPara>
                  </a14:m>
                  <a:endParaRPr lang="en-GB" dirty="0">
                    <a:solidFill>
                      <a:schemeClr val="accent1"/>
                    </a:solidFill>
                  </a:endParaRPr>
                </a:p>
              </p:txBody>
            </p:sp>
          </mc:Choice>
          <mc:Fallback xmlns="">
            <p:sp>
              <p:nvSpPr>
                <p:cNvPr id="47" name="TextBox 46">
                  <a:extLst>
                    <a:ext uri="{FF2B5EF4-FFF2-40B4-BE49-F238E27FC236}">
                      <a16:creationId xmlns:a16="http://schemas.microsoft.com/office/drawing/2014/main" id="{1480F421-A21A-0844-B61D-8B1435A7E7E3}"/>
                    </a:ext>
                  </a:extLst>
                </p:cNvPr>
                <p:cNvSpPr txBox="1">
                  <a:spLocks noRot="1" noChangeAspect="1" noMove="1" noResize="1" noEditPoints="1" noAdjustHandles="1" noChangeArrowheads="1" noChangeShapeType="1" noTextEdit="1"/>
                </p:cNvSpPr>
                <p:nvPr/>
              </p:nvSpPr>
              <p:spPr>
                <a:xfrm>
                  <a:off x="1094955" y="5114790"/>
                  <a:ext cx="1860298" cy="389513"/>
                </a:xfrm>
                <a:prstGeom prst="ellipse">
                  <a:avLst/>
                </a:prstGeom>
                <a:blipFill>
                  <a:blip r:embed="rId31"/>
                  <a:stretch>
                    <a:fillRect/>
                  </a:stretch>
                </a:blipFill>
                <a:ln>
                  <a:solidFill>
                    <a:schemeClr val="tx1"/>
                  </a:solidFill>
                </a:ln>
              </p:spPr>
              <p:txBody>
                <a:bodyPr/>
                <a:lstStyle/>
                <a:p>
                  <a:r>
                    <a:rPr lang="en-GB">
                      <a:noFill/>
                    </a:rPr>
                    <a:t> </a:t>
                  </a:r>
                </a:p>
              </p:txBody>
            </p:sp>
          </mc:Fallback>
        </mc:AlternateContent>
        <p:cxnSp>
          <p:nvCxnSpPr>
            <p:cNvPr id="48" name="Straight Connector 47">
              <a:extLst>
                <a:ext uri="{FF2B5EF4-FFF2-40B4-BE49-F238E27FC236}">
                  <a16:creationId xmlns:a16="http://schemas.microsoft.com/office/drawing/2014/main" id="{F5BE8583-0DB6-0648-A7EF-C378C6224564}"/>
                </a:ext>
              </a:extLst>
            </p:cNvPr>
            <p:cNvCxnSpPr>
              <a:cxnSpLocks/>
              <a:stCxn id="46" idx="1"/>
              <a:endCxn id="38" idx="6"/>
            </p:cNvCxnSpPr>
            <p:nvPr/>
          </p:nvCxnSpPr>
          <p:spPr>
            <a:xfrm flipH="1" flipV="1">
              <a:off x="2644369" y="4781535"/>
              <a:ext cx="634210" cy="16782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3B912888-CCB0-5344-88B3-4D8345521F21}"/>
                    </a:ext>
                  </a:extLst>
                </p:cNvPr>
                <p:cNvSpPr txBox="1"/>
                <p:nvPr/>
              </p:nvSpPr>
              <p:spPr>
                <a:xfrm>
                  <a:off x="3210270" y="4976291"/>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Sub>
                      </m:oMath>
                    </m:oMathPara>
                  </a14:m>
                  <a:endParaRPr lang="en-GB" dirty="0"/>
                </a:p>
              </p:txBody>
            </p:sp>
          </mc:Choice>
          <mc:Fallback xmlns="">
            <p:sp>
              <p:nvSpPr>
                <p:cNvPr id="49" name="TextBox 48">
                  <a:extLst>
                    <a:ext uri="{FF2B5EF4-FFF2-40B4-BE49-F238E27FC236}">
                      <a16:creationId xmlns:a16="http://schemas.microsoft.com/office/drawing/2014/main" id="{359B4513-F1E0-3E49-BF31-09F30A524F04}"/>
                    </a:ext>
                  </a:extLst>
                </p:cNvPr>
                <p:cNvSpPr txBox="1">
                  <a:spLocks noRot="1" noChangeAspect="1" noMove="1" noResize="1" noEditPoints="1" noAdjustHandles="1" noChangeArrowheads="1" noChangeShapeType="1" noTextEdit="1"/>
                </p:cNvSpPr>
                <p:nvPr/>
              </p:nvSpPr>
              <p:spPr>
                <a:xfrm>
                  <a:off x="3210270" y="4976291"/>
                  <a:ext cx="317331" cy="276999"/>
                </a:xfrm>
                <a:prstGeom prst="rect">
                  <a:avLst/>
                </a:prstGeom>
                <a:blipFill>
                  <a:blip r:embed="rId29"/>
                  <a:stretch>
                    <a:fillRect l="-23077" r="-3846" b="-36364"/>
                  </a:stretch>
                </a:blipFill>
              </p:spPr>
              <p:txBody>
                <a:bodyPr/>
                <a:lstStyle/>
                <a:p>
                  <a:r>
                    <a:rPr lang="en-GB">
                      <a:noFill/>
                    </a:rPr>
                    <a:t> </a:t>
                  </a:r>
                </a:p>
              </p:txBody>
            </p:sp>
          </mc:Fallback>
        </mc:AlternateContent>
      </p:grpSp>
    </p:spTree>
    <p:extLst>
      <p:ext uri="{BB962C8B-B14F-4D97-AF65-F5344CB8AC3E}">
        <p14:creationId xmlns:p14="http://schemas.microsoft.com/office/powerpoint/2010/main" val="2415427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Absorbing evidence </a:t>
                </a:r>
                <a14:m>
                  <m:oMath xmlns:m="http://schemas.openxmlformats.org/officeDocument/2006/math">
                    <m:r>
                      <a:rPr lang="de-DE" i="1" smtClean="0">
                        <a:solidFill>
                          <a:srgbClr val="FFC000"/>
                        </a:solidFill>
                        <a:latin typeface="Cambria Math"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𝑒𝑣𝑒</m:t>
                        </m:r>
                      </m:e>
                    </m:d>
                    <m:r>
                      <a:rPr lang="de-DE" b="0" i="1" smtClean="0">
                        <a:solidFill>
                          <a:srgbClr val="FFC000"/>
                        </a:solidFill>
                        <a:latin typeface="Cambria Math" panose="02040503050406030204" pitchFamily="18" charset="0"/>
                      </a:rPr>
                      <m:t>=</m:t>
                    </m:r>
                    <m:r>
                      <a:rPr lang="de-DE" b="0" i="1" smtClean="0">
                        <a:solidFill>
                          <a:srgbClr val="FFC000"/>
                        </a:solidFill>
                        <a:latin typeface="Cambria Math" panose="02040503050406030204" pitchFamily="18" charset="0"/>
                      </a:rPr>
                      <m:t>𝑡𝑟𝑢𝑒</m:t>
                    </m:r>
                  </m:oMath>
                </a14:m>
                <a:r>
                  <a:rPr lang="en-GB" dirty="0"/>
                  <a:t>:</a:t>
                </a:r>
              </a:p>
              <a:p>
                <a:pPr lvl="1"/>
                <a:r>
                  <a:rPr lang="en-GB" dirty="0"/>
                  <a:t>Absorb evidence in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Sub>
                    <m:d>
                      <m:dPr>
                        <m:ctrlPr>
                          <a:rPr lang="de-DE" b="0" i="1" smtClean="0">
                            <a:latin typeface="Cambria Math" panose="02040503050406030204" pitchFamily="18" charset="0"/>
                          </a:rPr>
                        </m:ctrlPr>
                      </m:dPr>
                      <m:e>
                        <m:r>
                          <a:rPr lang="de-DE" b="0" i="1" smtClean="0">
                            <a:latin typeface="Cambria Math" panose="02040503050406030204" pitchFamily="18" charset="0"/>
                          </a:rPr>
                          <m:t>𝐸𝑝𝑖𝑑</m:t>
                        </m:r>
                        <m:r>
                          <a:rPr lang="de-DE" b="0" i="1" smtClean="0">
                            <a:latin typeface="Cambria Math" panose="02040503050406030204" pitchFamily="18" charset="0"/>
                          </a:rPr>
                          <m:t>, </m:t>
                        </m:r>
                        <m:r>
                          <a:rPr lang="de-DE" b="0" i="1" smtClean="0">
                            <a:latin typeface="Cambria Math" panose="02040503050406030204" pitchFamily="18" charset="0"/>
                          </a:rPr>
                          <m:t>𝑆𝑖𝑐𝑘</m:t>
                        </m:r>
                        <m:d>
                          <m:dPr>
                            <m:ctrlPr>
                              <a:rPr lang="de-DE" b="0" i="1" smtClean="0">
                                <a:latin typeface="Cambria Math" panose="02040503050406030204" pitchFamily="18" charset="0"/>
                              </a:rPr>
                            </m:ctrlPr>
                          </m:dPr>
                          <m:e>
                            <m:r>
                              <a:rPr lang="de-DE" b="0" i="1" smtClean="0">
                                <a:latin typeface="Cambria Math" panose="02040503050406030204" pitchFamily="18" charset="0"/>
                              </a:rPr>
                              <m:t>𝑒𝑣𝑒</m:t>
                            </m:r>
                          </m:e>
                        </m:d>
                        <m:r>
                          <a:rPr lang="de-DE" b="0" i="1" smtClean="0">
                            <a:latin typeface="Cambria Math" panose="02040503050406030204" pitchFamily="18" charset="0"/>
                          </a:rPr>
                          <m:t>,</m:t>
                        </m:r>
                        <m:r>
                          <a:rPr lang="de-DE" b="0" i="1" smtClean="0">
                            <a:latin typeface="Cambria Math" panose="02040503050406030204" pitchFamily="18" charset="0"/>
                          </a:rPr>
                          <m:t>𝑇𝑟𝑎𝑣𝑒𝑙</m:t>
                        </m:r>
                        <m:d>
                          <m:dPr>
                            <m:ctrlPr>
                              <a:rPr lang="de-DE" b="0" i="1" smtClean="0">
                                <a:latin typeface="Cambria Math" panose="02040503050406030204" pitchFamily="18" charset="0"/>
                              </a:rPr>
                            </m:ctrlPr>
                          </m:dPr>
                          <m:e>
                            <m:r>
                              <a:rPr lang="de-DE" b="0" i="1" smtClean="0">
                                <a:latin typeface="Cambria Math" panose="02040503050406030204" pitchFamily="18" charset="0"/>
                              </a:rPr>
                              <m:t>𝑒𝑣𝑒</m:t>
                            </m:r>
                          </m:e>
                        </m:d>
                      </m:e>
                    </m:d>
                  </m:oMath>
                </a14:m>
                <a:endParaRPr lang="en-GB" dirty="0"/>
              </a:p>
              <a:p>
                <a:pPr lvl="2"/>
                <a:r>
                  <a:rPr lang="en-GB" dirty="0"/>
                  <a:t>Yields </a:t>
                </a:r>
                <a14:m>
                  <m:oMath xmlns:m="http://schemas.openxmlformats.org/officeDocument/2006/math">
                    <m:sSubSup>
                      <m:sSubSupPr>
                        <m:ctrlPr>
                          <a:rPr lang="de-DE" b="0"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up>
                        <m:r>
                          <a:rPr lang="de-DE" b="0" i="1" smtClean="0">
                            <a:latin typeface="Cambria Math" panose="02040503050406030204" pitchFamily="18" charset="0"/>
                            <a:ea typeface="Cambria Math" panose="02040503050406030204" pitchFamily="18" charset="0"/>
                          </a:rPr>
                          <m:t>𝑒</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 </m:t>
                        </m:r>
                        <m:r>
                          <a:rPr lang="de-DE" i="1">
                            <a:latin typeface="Cambria Math" panose="02040503050406030204" pitchFamily="18" charset="0"/>
                          </a:rPr>
                          <m:t>𝑇𝑟𝑎𝑣𝑒𝑙</m:t>
                        </m:r>
                        <m:d>
                          <m:dPr>
                            <m:ctrlPr>
                              <a:rPr lang="de-DE" i="1">
                                <a:latin typeface="Cambria Math" panose="02040503050406030204" pitchFamily="18" charset="0"/>
                              </a:rPr>
                            </m:ctrlPr>
                          </m:dPr>
                          <m:e>
                            <m:r>
                              <a:rPr lang="de-DE" i="1">
                                <a:latin typeface="Cambria Math" panose="02040503050406030204" pitchFamily="18" charset="0"/>
                              </a:rPr>
                              <m:t>𝑒𝑣𝑒</m:t>
                            </m:r>
                          </m:e>
                        </m:d>
                      </m:e>
                    </m:d>
                  </m:oMath>
                </a14:m>
                <a:endParaRPr lang="en-GB" dirty="0"/>
              </a:p>
              <a:p>
                <a:pPr lvl="1"/>
                <a:r>
                  <a:rPr lang="en-GB" dirty="0"/>
                  <a:t>Absorb evidence in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rPr>
                          <m:t>3</m:t>
                        </m:r>
                      </m:sub>
                    </m:sSub>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 </m:t>
                        </m:r>
                        <m:r>
                          <a:rPr lang="de-DE" i="1">
                            <a:latin typeface="Cambria Math" panose="02040503050406030204" pitchFamily="18" charset="0"/>
                          </a:rPr>
                          <m:t>𝑆𝑖𝑐𝑘</m:t>
                        </m:r>
                        <m:d>
                          <m:dPr>
                            <m:ctrlPr>
                              <a:rPr lang="de-DE" i="1">
                                <a:latin typeface="Cambria Math" panose="02040503050406030204" pitchFamily="18" charset="0"/>
                              </a:rPr>
                            </m:ctrlPr>
                          </m:dPr>
                          <m:e>
                            <m:r>
                              <a:rPr lang="de-DE" i="1">
                                <a:latin typeface="Cambria Math" panose="02040503050406030204" pitchFamily="18" charset="0"/>
                              </a:rPr>
                              <m:t>𝑒𝑣𝑒</m:t>
                            </m:r>
                          </m:e>
                        </m:d>
                        <m:r>
                          <a:rPr lang="de-DE" i="1">
                            <a:latin typeface="Cambria Math" panose="02040503050406030204" pitchFamily="18" charset="0"/>
                          </a:rPr>
                          <m:t>,</m:t>
                        </m:r>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i="1">
                                <a:latin typeface="Cambria Math" panose="02040503050406030204" pitchFamily="18" charset="0"/>
                              </a:rPr>
                              <m:t>𝑒𝑣𝑒</m:t>
                            </m:r>
                            <m:r>
                              <a:rPr lang="de-DE" b="0" i="1" smtClean="0">
                                <a:latin typeface="Cambria Math" panose="02040503050406030204" pitchFamily="18" charset="0"/>
                              </a:rPr>
                              <m:t>,</m:t>
                            </m:r>
                            <m:r>
                              <a:rPr lang="de-DE" b="0" i="1" smtClean="0">
                                <a:latin typeface="Cambria Math" panose="02040503050406030204" pitchFamily="18" charset="0"/>
                              </a:rPr>
                              <m:t>𝑀</m:t>
                            </m:r>
                          </m:e>
                        </m:d>
                      </m:e>
                    </m:d>
                  </m:oMath>
                </a14:m>
                <a:endParaRPr lang="en-GB" dirty="0"/>
              </a:p>
              <a:p>
                <a:pPr lvl="2"/>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rPr>
                          <m:t>3</m:t>
                        </m:r>
                      </m:sub>
                      <m:sup>
                        <m:r>
                          <a:rPr lang="de-DE" b="0" i="1" smtClean="0">
                            <a:latin typeface="Cambria Math" panose="02040503050406030204" pitchFamily="18" charset="0"/>
                            <a:ea typeface="Cambria Math" panose="02040503050406030204" pitchFamily="18" charset="0"/>
                          </a:rPr>
                          <m:t>𝑒</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 </m:t>
                        </m:r>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i="1">
                                <a:latin typeface="Cambria Math" panose="02040503050406030204" pitchFamily="18" charset="0"/>
                              </a:rPr>
                              <m:t>𝑒𝑣𝑒</m:t>
                            </m:r>
                            <m:r>
                              <a:rPr lang="de-DE" b="0" i="1" smtClean="0">
                                <a:latin typeface="Cambria Math" panose="02040503050406030204" pitchFamily="18" charset="0"/>
                              </a:rPr>
                              <m:t>,</m:t>
                            </m:r>
                            <m:r>
                              <a:rPr lang="de-DE" b="0" i="1" smtClean="0">
                                <a:latin typeface="Cambria Math" panose="02040503050406030204" pitchFamily="18" charset="0"/>
                              </a:rPr>
                              <m:t>𝑀</m:t>
                            </m:r>
                          </m:e>
                        </m:d>
                      </m:e>
                    </m:d>
                  </m:oMath>
                </a14:m>
                <a:endParaRPr lang="en-GB" dirty="0"/>
              </a:p>
              <a:p>
                <a:pPr lvl="1"/>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0" name="Date Placeholder 49">
            <a:extLst>
              <a:ext uri="{FF2B5EF4-FFF2-40B4-BE49-F238E27FC236}">
                <a16:creationId xmlns:a16="http://schemas.microsoft.com/office/drawing/2014/main" id="{4A32086E-6E51-2F4C-A6B2-ABDAAA77BBC1}"/>
              </a:ext>
            </a:extLst>
          </p:cNvPr>
          <p:cNvSpPr>
            <a:spLocks noGrp="1"/>
          </p:cNvSpPr>
          <p:nvPr>
            <p:ph type="dt" sz="half" idx="2"/>
          </p:nvPr>
        </p:nvSpPr>
        <p:spPr/>
        <p:txBody>
          <a:bodyPr/>
          <a:lstStyle/>
          <a:p>
            <a:r>
              <a:rPr lang="de-DE"/>
              <a:t>Exact: Lifting</a:t>
            </a:r>
            <a:endParaRPr lang="en-US" dirty="0"/>
          </a:p>
        </p:txBody>
      </p:sp>
      <p:sp>
        <p:nvSpPr>
          <p:cNvPr id="51" name="Footer Placeholder 50">
            <a:extLst>
              <a:ext uri="{FF2B5EF4-FFF2-40B4-BE49-F238E27FC236}">
                <a16:creationId xmlns:a16="http://schemas.microsoft.com/office/drawing/2014/main" id="{9AB7A03A-1BC1-C140-9E9B-894B228263BE}"/>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139</a:t>
            </a:fld>
            <a:endParaRPr lang="en-GB"/>
          </a:p>
        </p:txBody>
      </p:sp>
      <p:grpSp>
        <p:nvGrpSpPr>
          <p:cNvPr id="5" name="Group 4">
            <a:extLst>
              <a:ext uri="{FF2B5EF4-FFF2-40B4-BE49-F238E27FC236}">
                <a16:creationId xmlns:a16="http://schemas.microsoft.com/office/drawing/2014/main" id="{3CC5BBA8-621A-934B-BB67-F8230EAE9DE0}"/>
              </a:ext>
            </a:extLst>
          </p:cNvPr>
          <p:cNvGrpSpPr/>
          <p:nvPr/>
        </p:nvGrpSpPr>
        <p:grpSpPr>
          <a:xfrm>
            <a:off x="7291760" y="3697686"/>
            <a:ext cx="4539915" cy="2208228"/>
            <a:chOff x="4604084" y="2639275"/>
            <a:chExt cx="4539915" cy="2208228"/>
          </a:xfrm>
        </p:grpSpPr>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87043233-DBD2-2340-A74F-E8A596F37234}"/>
                    </a:ext>
                  </a:extLst>
                </p:cNvPr>
                <p:cNvSpPr txBox="1"/>
                <p:nvPr/>
              </p:nvSpPr>
              <p:spPr>
                <a:xfrm>
                  <a:off x="6461825" y="3256865"/>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41" name="TextBox 40">
                  <a:extLst>
                    <a:ext uri="{FF2B5EF4-FFF2-40B4-BE49-F238E27FC236}">
                      <a16:creationId xmlns:a16="http://schemas.microsoft.com/office/drawing/2014/main" id="{5D8CCC77-FFCF-3048-B63C-B626946E5F10}"/>
                    </a:ext>
                  </a:extLst>
                </p:cNvPr>
                <p:cNvSpPr txBox="1">
                  <a:spLocks noRot="1" noChangeAspect="1" noMove="1" noResize="1" noEditPoints="1" noAdjustHandles="1" noChangeArrowheads="1" noChangeShapeType="1" noTextEdit="1"/>
                </p:cNvSpPr>
                <p:nvPr/>
              </p:nvSpPr>
              <p:spPr>
                <a:xfrm>
                  <a:off x="6461825" y="3256865"/>
                  <a:ext cx="648000" cy="389513"/>
                </a:xfrm>
                <a:prstGeom prst="ellipse">
                  <a:avLst/>
                </a:prstGeom>
                <a:blipFill>
                  <a:blip r:embed="rId12"/>
                  <a:stretch>
                    <a:fillRect r="-3774"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F02AEB7D-5F14-234A-97DD-4E969F5793AC}"/>
                    </a:ext>
                  </a:extLst>
                </p:cNvPr>
                <p:cNvSpPr txBox="1"/>
                <p:nvPr/>
              </p:nvSpPr>
              <p:spPr>
                <a:xfrm>
                  <a:off x="5231863" y="2639275"/>
                  <a:ext cx="98506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7" name="TextBox 6">
                  <a:extLst>
                    <a:ext uri="{FF2B5EF4-FFF2-40B4-BE49-F238E27FC236}">
                      <a16:creationId xmlns:a16="http://schemas.microsoft.com/office/drawing/2014/main" id="{F02AEB7D-5F14-234A-97DD-4E969F5793AC}"/>
                    </a:ext>
                  </a:extLst>
                </p:cNvPr>
                <p:cNvSpPr txBox="1">
                  <a:spLocks noRot="1" noChangeAspect="1" noMove="1" noResize="1" noEditPoints="1" noAdjustHandles="1" noChangeArrowheads="1" noChangeShapeType="1" noTextEdit="1"/>
                </p:cNvSpPr>
                <p:nvPr/>
              </p:nvSpPr>
              <p:spPr>
                <a:xfrm>
                  <a:off x="5231863" y="2639275"/>
                  <a:ext cx="98506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10F52D8C-2BAB-9641-86E9-8679C4DC15B9}"/>
                    </a:ext>
                  </a:extLst>
                </p:cNvPr>
                <p:cNvSpPr txBox="1"/>
                <p:nvPr/>
              </p:nvSpPr>
              <p:spPr>
                <a:xfrm>
                  <a:off x="7371224" y="2642307"/>
                  <a:ext cx="1144125"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8" name="TextBox 7">
                  <a:extLst>
                    <a:ext uri="{FF2B5EF4-FFF2-40B4-BE49-F238E27FC236}">
                      <a16:creationId xmlns:a16="http://schemas.microsoft.com/office/drawing/2014/main" id="{10F52D8C-2BAB-9641-86E9-8679C4DC15B9}"/>
                    </a:ext>
                  </a:extLst>
                </p:cNvPr>
                <p:cNvSpPr txBox="1">
                  <a:spLocks noRot="1" noChangeAspect="1" noMove="1" noResize="1" noEditPoints="1" noAdjustHandles="1" noChangeArrowheads="1" noChangeShapeType="1" noTextEdit="1"/>
                </p:cNvSpPr>
                <p:nvPr/>
              </p:nvSpPr>
              <p:spPr>
                <a:xfrm>
                  <a:off x="7371224" y="2642307"/>
                  <a:ext cx="1144125" cy="389513"/>
                </a:xfrm>
                <a:prstGeom prst="ellipse">
                  <a:avLst/>
                </a:prstGeom>
                <a:blipFill>
                  <a:blip r:embed="rId1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24132CDF-3FDE-C340-A8C3-E6D85D28741C}"/>
                    </a:ext>
                  </a:extLst>
                </p:cNvPr>
                <p:cNvSpPr txBox="1"/>
                <p:nvPr/>
              </p:nvSpPr>
              <p:spPr>
                <a:xfrm>
                  <a:off x="4604084" y="3858871"/>
                  <a:ext cx="1383249"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𝑇𝑟𝑎𝑣𝑒𝑙</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9" name="TextBox 8">
                  <a:extLst>
                    <a:ext uri="{FF2B5EF4-FFF2-40B4-BE49-F238E27FC236}">
                      <a16:creationId xmlns:a16="http://schemas.microsoft.com/office/drawing/2014/main" id="{24132CDF-3FDE-C340-A8C3-E6D85D28741C}"/>
                    </a:ext>
                  </a:extLst>
                </p:cNvPr>
                <p:cNvSpPr txBox="1">
                  <a:spLocks noRot="1" noChangeAspect="1" noMove="1" noResize="1" noEditPoints="1" noAdjustHandles="1" noChangeArrowheads="1" noChangeShapeType="1" noTextEdit="1"/>
                </p:cNvSpPr>
                <p:nvPr/>
              </p:nvSpPr>
              <p:spPr>
                <a:xfrm>
                  <a:off x="4604084" y="3858871"/>
                  <a:ext cx="1383249"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117B229B-FD75-344D-AA45-2E3FB7E6010F}"/>
                    </a:ext>
                  </a:extLst>
                </p:cNvPr>
                <p:cNvSpPr txBox="1"/>
                <p:nvPr/>
              </p:nvSpPr>
              <p:spPr>
                <a:xfrm>
                  <a:off x="6254283" y="4457990"/>
                  <a:ext cx="112062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𝑆𝑖𝑐𝑘</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10" name="TextBox 9">
                  <a:extLst>
                    <a:ext uri="{FF2B5EF4-FFF2-40B4-BE49-F238E27FC236}">
                      <a16:creationId xmlns:a16="http://schemas.microsoft.com/office/drawing/2014/main" id="{117B229B-FD75-344D-AA45-2E3FB7E6010F}"/>
                    </a:ext>
                  </a:extLst>
                </p:cNvPr>
                <p:cNvSpPr txBox="1">
                  <a:spLocks noRot="1" noChangeAspect="1" noMove="1" noResize="1" noEditPoints="1" noAdjustHandles="1" noChangeArrowheads="1" noChangeShapeType="1" noTextEdit="1"/>
                </p:cNvSpPr>
                <p:nvPr/>
              </p:nvSpPr>
              <p:spPr>
                <a:xfrm>
                  <a:off x="6254283" y="4457990"/>
                  <a:ext cx="1120628"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E11572AB-B140-6444-811F-A4B4C80E0DF5}"/>
                    </a:ext>
                  </a:extLst>
                </p:cNvPr>
                <p:cNvSpPr txBox="1"/>
                <p:nvPr/>
              </p:nvSpPr>
              <p:spPr>
                <a:xfrm>
                  <a:off x="7511218" y="3850296"/>
                  <a:ext cx="163278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𝑇𝑟𝑒𝑎𝑡</m:t>
                        </m:r>
                        <m:d>
                          <m:dPr>
                            <m:ctrlPr>
                              <a:rPr lang="de-DE" i="1">
                                <a:latin typeface="Cambria Math" panose="02040503050406030204" pitchFamily="18" charset="0"/>
                              </a:rPr>
                            </m:ctrlPr>
                          </m:dPr>
                          <m:e>
                            <m:r>
                              <a:rPr lang="de-DE" i="1">
                                <a:latin typeface="Cambria Math" charset="0"/>
                              </a:rPr>
                              <m:t>𝑋</m:t>
                            </m:r>
                            <m:r>
                              <a:rPr lang="de-DE" i="1">
                                <a:latin typeface="Cambria Math" charset="0"/>
                              </a:rPr>
                              <m:t>,</m:t>
                            </m:r>
                            <m:r>
                              <a:rPr lang="de-DE" i="1">
                                <a:latin typeface="Cambria Math" panose="02040503050406030204" pitchFamily="18" charset="0"/>
                              </a:rPr>
                              <m:t>𝑀</m:t>
                            </m:r>
                          </m:e>
                        </m:d>
                      </m:oMath>
                    </m:oMathPara>
                  </a14:m>
                  <a:endParaRPr lang="en-GB" dirty="0"/>
                </a:p>
              </p:txBody>
            </p:sp>
          </mc:Choice>
          <mc:Fallback xmlns="">
            <p:sp>
              <p:nvSpPr>
                <p:cNvPr id="11" name="TextBox 10">
                  <a:extLst>
                    <a:ext uri="{FF2B5EF4-FFF2-40B4-BE49-F238E27FC236}">
                      <a16:creationId xmlns:a16="http://schemas.microsoft.com/office/drawing/2014/main" id="{E11572AB-B140-6444-811F-A4B4C80E0DF5}"/>
                    </a:ext>
                  </a:extLst>
                </p:cNvPr>
                <p:cNvSpPr txBox="1">
                  <a:spLocks noRot="1" noChangeAspect="1" noMove="1" noResize="1" noEditPoints="1" noAdjustHandles="1" noChangeArrowheads="1" noChangeShapeType="1" noTextEdit="1"/>
                </p:cNvSpPr>
                <p:nvPr/>
              </p:nvSpPr>
              <p:spPr>
                <a:xfrm>
                  <a:off x="7511218" y="3850296"/>
                  <a:ext cx="1632781"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p:cxnSp>
          <p:nvCxnSpPr>
            <p:cNvPr id="12" name="Straight Connector 11">
              <a:extLst>
                <a:ext uri="{FF2B5EF4-FFF2-40B4-BE49-F238E27FC236}">
                  <a16:creationId xmlns:a16="http://schemas.microsoft.com/office/drawing/2014/main" id="{CB19D927-3618-8846-8A3F-723628C8A787}"/>
                </a:ext>
              </a:extLst>
            </p:cNvPr>
            <p:cNvCxnSpPr>
              <a:stCxn id="7" idx="6"/>
              <a:endCxn id="33" idx="1"/>
            </p:cNvCxnSpPr>
            <p:nvPr/>
          </p:nvCxnSpPr>
          <p:spPr>
            <a:xfrm>
              <a:off x="6216925" y="2834032"/>
              <a:ext cx="499132" cy="11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2075B78-F83C-C846-9235-639D78F884D9}"/>
                </a:ext>
              </a:extLst>
            </p:cNvPr>
            <p:cNvCxnSpPr>
              <a:cxnSpLocks/>
              <a:stCxn id="8" idx="2"/>
              <a:endCxn id="33" idx="3"/>
            </p:cNvCxnSpPr>
            <p:nvPr/>
          </p:nvCxnSpPr>
          <p:spPr>
            <a:xfrm flipH="1" flipV="1">
              <a:off x="6860057" y="2835140"/>
              <a:ext cx="511167" cy="19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ED53E8F0-6280-8241-BB1A-518575960CAA}"/>
                </a:ext>
              </a:extLst>
            </p:cNvPr>
            <p:cNvCxnSpPr>
              <a:cxnSpLocks/>
              <a:stCxn id="9" idx="6"/>
              <a:endCxn id="29" idx="1"/>
            </p:cNvCxnSpPr>
            <p:nvPr/>
          </p:nvCxnSpPr>
          <p:spPr>
            <a:xfrm>
              <a:off x="5987333" y="4053628"/>
              <a:ext cx="439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FCBA246-AE61-A54D-8111-E43ED6447A63}"/>
                </a:ext>
              </a:extLst>
            </p:cNvPr>
            <p:cNvCxnSpPr>
              <a:cxnSpLocks/>
              <a:stCxn id="29" idx="0"/>
              <a:endCxn id="6" idx="4"/>
            </p:cNvCxnSpPr>
            <p:nvPr/>
          </p:nvCxnSpPr>
          <p:spPr>
            <a:xfrm flipV="1">
              <a:off x="6498736" y="3646378"/>
              <a:ext cx="287089"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8D52B0D-2A71-4342-8A7F-8F2B82BB0503}"/>
                </a:ext>
              </a:extLst>
            </p:cNvPr>
            <p:cNvCxnSpPr>
              <a:cxnSpLocks/>
              <a:stCxn id="6" idx="4"/>
              <a:endCxn id="25" idx="0"/>
            </p:cNvCxnSpPr>
            <p:nvPr/>
          </p:nvCxnSpPr>
          <p:spPr>
            <a:xfrm>
              <a:off x="6785825" y="3646378"/>
              <a:ext cx="308081" cy="3293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64A51D8-7A11-5642-8898-773D055CD3C7}"/>
                </a:ext>
              </a:extLst>
            </p:cNvPr>
            <p:cNvCxnSpPr>
              <a:cxnSpLocks/>
              <a:stCxn id="11" idx="2"/>
              <a:endCxn id="25" idx="3"/>
            </p:cNvCxnSpPr>
            <p:nvPr/>
          </p:nvCxnSpPr>
          <p:spPr>
            <a:xfrm flipH="1">
              <a:off x="7165906" y="4045053"/>
              <a:ext cx="345312" cy="27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2ECAF97-F0A1-6B45-8640-8AF26EBA25AA}"/>
                </a:ext>
              </a:extLst>
            </p:cNvPr>
            <p:cNvCxnSpPr>
              <a:cxnSpLocks/>
              <a:stCxn id="29" idx="2"/>
              <a:endCxn id="10" idx="0"/>
            </p:cNvCxnSpPr>
            <p:nvPr/>
          </p:nvCxnSpPr>
          <p:spPr>
            <a:xfrm>
              <a:off x="6498736" y="4125628"/>
              <a:ext cx="315861"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52B46E7-22DD-DC41-8D87-8F11AA41065D}"/>
                </a:ext>
              </a:extLst>
            </p:cNvPr>
            <p:cNvCxnSpPr>
              <a:cxnSpLocks/>
              <a:stCxn id="25" idx="2"/>
              <a:endCxn id="10" idx="0"/>
            </p:cNvCxnSpPr>
            <p:nvPr/>
          </p:nvCxnSpPr>
          <p:spPr>
            <a:xfrm flipH="1">
              <a:off x="6814597" y="4119775"/>
              <a:ext cx="279309" cy="338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F221846-4F97-6241-AA10-DC49E6EDAD41}"/>
                </a:ext>
              </a:extLst>
            </p:cNvPr>
            <p:cNvCxnSpPr>
              <a:cxnSpLocks/>
              <a:stCxn id="6" idx="0"/>
              <a:endCxn id="33" idx="2"/>
            </p:cNvCxnSpPr>
            <p:nvPr/>
          </p:nvCxnSpPr>
          <p:spPr>
            <a:xfrm flipV="1">
              <a:off x="6785825" y="2907140"/>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9711771E-9BE0-F74B-9DBB-70C66261E403}"/>
                </a:ext>
              </a:extLst>
            </p:cNvPr>
            <p:cNvGrpSpPr/>
            <p:nvPr/>
          </p:nvGrpSpPr>
          <p:grpSpPr>
            <a:xfrm>
              <a:off x="6669977" y="2717060"/>
              <a:ext cx="545811" cy="393368"/>
              <a:chOff x="6669977" y="2717060"/>
              <a:chExt cx="545811" cy="393368"/>
            </a:xfrm>
          </p:grpSpPr>
          <p:sp>
            <p:nvSpPr>
              <p:cNvPr id="32" name="Rectangle 31">
                <a:extLst>
                  <a:ext uri="{FF2B5EF4-FFF2-40B4-BE49-F238E27FC236}">
                    <a16:creationId xmlns:a16="http://schemas.microsoft.com/office/drawing/2014/main" id="{ACB94563-2161-4F44-A807-F6F88A9A3BBA}"/>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CA74B7BF-9302-6A45-A6F8-E293F7EA1D23}"/>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a:extLst>
                  <a:ext uri="{FF2B5EF4-FFF2-40B4-BE49-F238E27FC236}">
                    <a16:creationId xmlns:a16="http://schemas.microsoft.com/office/drawing/2014/main" id="{AA3B0BC7-A27A-DD4D-8FE5-B54EA74F32A6}"/>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DACFA8C8-84FD-4E46-A555-EE3EE4B4BC0B}"/>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oMath>
                      </m:oMathPara>
                    </a14:m>
                    <a:endParaRPr lang="en-GB" dirty="0"/>
                  </a:p>
                </p:txBody>
              </p:sp>
            </mc:Choice>
            <mc:Fallback xmlns="">
              <p:sp>
                <p:nvSpPr>
                  <p:cNvPr id="35" name="TextBox 34">
                    <a:extLst>
                      <a:ext uri="{FF2B5EF4-FFF2-40B4-BE49-F238E27FC236}">
                        <a16:creationId xmlns:a16="http://schemas.microsoft.com/office/drawing/2014/main" id="{FD669DB7-DFF8-5242-BF32-C4BD099E8727}"/>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18"/>
                    <a:stretch>
                      <a:fillRect l="-19231" r="-3846" b="-30435"/>
                    </a:stretch>
                  </a:blipFill>
                </p:spPr>
                <p:txBody>
                  <a:bodyPr/>
                  <a:lstStyle/>
                  <a:p>
                    <a:r>
                      <a:rPr lang="en-GB">
                        <a:noFill/>
                      </a:rPr>
                      <a:t> </a:t>
                    </a:r>
                  </a:p>
                </p:txBody>
              </p:sp>
            </mc:Fallback>
          </mc:AlternateContent>
        </p:grpSp>
        <p:grpSp>
          <p:nvGrpSpPr>
            <p:cNvPr id="22" name="Group 21">
              <a:extLst>
                <a:ext uri="{FF2B5EF4-FFF2-40B4-BE49-F238E27FC236}">
                  <a16:creationId xmlns:a16="http://schemas.microsoft.com/office/drawing/2014/main" id="{E8863E70-7986-D547-9A0B-D1198A76F663}"/>
                </a:ext>
              </a:extLst>
            </p:cNvPr>
            <p:cNvGrpSpPr/>
            <p:nvPr/>
          </p:nvGrpSpPr>
          <p:grpSpPr>
            <a:xfrm>
              <a:off x="6191042" y="3935548"/>
              <a:ext cx="425774" cy="392260"/>
              <a:chOff x="6191042" y="3935548"/>
              <a:chExt cx="425774" cy="392260"/>
            </a:xfrm>
          </p:grpSpPr>
          <p:sp>
            <p:nvSpPr>
              <p:cNvPr id="28" name="Rectangle 27">
                <a:extLst>
                  <a:ext uri="{FF2B5EF4-FFF2-40B4-BE49-F238E27FC236}">
                    <a16:creationId xmlns:a16="http://schemas.microsoft.com/office/drawing/2014/main" id="{C84EF9E8-C966-C644-98E9-5B4B4AF7109E}"/>
                  </a:ext>
                </a:extLst>
              </p:cNvPr>
              <p:cNvSpPr/>
              <p:nvPr/>
            </p:nvSpPr>
            <p:spPr>
              <a:xfrm>
                <a:off x="6380656" y="393554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295A8F5B-F82A-3744-BD8A-11ECDBD8DD04}"/>
                  </a:ext>
                </a:extLst>
              </p:cNvPr>
              <p:cNvSpPr/>
              <p:nvPr/>
            </p:nvSpPr>
            <p:spPr>
              <a:xfrm>
                <a:off x="6426736"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C657BDA2-D098-6044-8265-8C6560F038B8}"/>
                  </a:ext>
                </a:extLst>
              </p:cNvPr>
              <p:cNvSpPr/>
              <p:nvPr/>
            </p:nvSpPr>
            <p:spPr>
              <a:xfrm>
                <a:off x="6472816" y="40277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B5336519-E43F-5E4C-AA76-0284ED6BA7EF}"/>
                      </a:ext>
                    </a:extLst>
                  </p:cNvPr>
                  <p:cNvSpPr txBox="1"/>
                  <p:nvPr/>
                </p:nvSpPr>
                <p:spPr>
                  <a:xfrm>
                    <a:off x="6191042" y="4050809"/>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Sub>
                        </m:oMath>
                      </m:oMathPara>
                    </a14:m>
                    <a:endParaRPr lang="en-GB" dirty="0"/>
                  </a:p>
                </p:txBody>
              </p:sp>
            </mc:Choice>
            <mc:Fallback xmlns="">
              <p:sp>
                <p:nvSpPr>
                  <p:cNvPr id="31" name="TextBox 30">
                    <a:extLst>
                      <a:ext uri="{FF2B5EF4-FFF2-40B4-BE49-F238E27FC236}">
                        <a16:creationId xmlns:a16="http://schemas.microsoft.com/office/drawing/2014/main" id="{7E837DB6-B327-1144-8740-CB58627CA942}"/>
                      </a:ext>
                    </a:extLst>
                  </p:cNvPr>
                  <p:cNvSpPr txBox="1">
                    <a:spLocks noRot="1" noChangeAspect="1" noMove="1" noResize="1" noEditPoints="1" noAdjustHandles="1" noChangeArrowheads="1" noChangeShapeType="1" noTextEdit="1"/>
                  </p:cNvSpPr>
                  <p:nvPr/>
                </p:nvSpPr>
                <p:spPr>
                  <a:xfrm>
                    <a:off x="6191042" y="4050809"/>
                    <a:ext cx="317331" cy="276999"/>
                  </a:xfrm>
                  <a:prstGeom prst="rect">
                    <a:avLst/>
                  </a:prstGeom>
                  <a:blipFill>
                    <a:blip r:embed="rId19"/>
                    <a:stretch>
                      <a:fillRect l="-19231" r="-3846" b="-30435"/>
                    </a:stretch>
                  </a:blipFill>
                </p:spPr>
                <p:txBody>
                  <a:bodyPr/>
                  <a:lstStyle/>
                  <a:p>
                    <a:r>
                      <a:rPr lang="en-GB">
                        <a:noFill/>
                      </a:rPr>
                      <a:t> </a:t>
                    </a:r>
                  </a:p>
                </p:txBody>
              </p:sp>
            </mc:Fallback>
          </mc:AlternateContent>
        </p:grpSp>
        <p:grpSp>
          <p:nvGrpSpPr>
            <p:cNvPr id="23" name="Group 22">
              <a:extLst>
                <a:ext uri="{FF2B5EF4-FFF2-40B4-BE49-F238E27FC236}">
                  <a16:creationId xmlns:a16="http://schemas.microsoft.com/office/drawing/2014/main" id="{24474084-ABA0-514C-9928-EC53A86010BF}"/>
                </a:ext>
              </a:extLst>
            </p:cNvPr>
            <p:cNvGrpSpPr/>
            <p:nvPr/>
          </p:nvGrpSpPr>
          <p:grpSpPr>
            <a:xfrm>
              <a:off x="6975826" y="3929695"/>
              <a:ext cx="539954" cy="397857"/>
              <a:chOff x="6975826" y="3929695"/>
              <a:chExt cx="539954" cy="397857"/>
            </a:xfrm>
          </p:grpSpPr>
          <p:sp>
            <p:nvSpPr>
              <p:cNvPr id="24" name="Rectangle 23">
                <a:extLst>
                  <a:ext uri="{FF2B5EF4-FFF2-40B4-BE49-F238E27FC236}">
                    <a16:creationId xmlns:a16="http://schemas.microsoft.com/office/drawing/2014/main" id="{B8EDCA39-5203-874B-A621-D84F6A092D6E}"/>
                  </a:ext>
                </a:extLst>
              </p:cNvPr>
              <p:cNvSpPr/>
              <p:nvPr/>
            </p:nvSpPr>
            <p:spPr>
              <a:xfrm>
                <a:off x="6975826" y="392969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8B446089-C3F3-814C-814E-86EBC14689BF}"/>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643650F8-7B9F-F24B-BA49-AEA83C639270}"/>
                  </a:ext>
                </a:extLst>
              </p:cNvPr>
              <p:cNvSpPr/>
              <p:nvPr/>
            </p:nvSpPr>
            <p:spPr>
              <a:xfrm>
                <a:off x="7067986" y="402185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FFCF154B-545C-A84B-BACF-514C2D71577B}"/>
                      </a:ext>
                    </a:extLst>
                  </p:cNvPr>
                  <p:cNvSpPr txBox="1"/>
                  <p:nvPr/>
                </p:nvSpPr>
                <p:spPr>
                  <a:xfrm>
                    <a:off x="7198449" y="4050553"/>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Sub>
                        </m:oMath>
                      </m:oMathPara>
                    </a14:m>
                    <a:endParaRPr lang="en-GB" dirty="0"/>
                  </a:p>
                </p:txBody>
              </p:sp>
            </mc:Choice>
            <mc:Fallback xmlns="">
              <p:sp>
                <p:nvSpPr>
                  <p:cNvPr id="27" name="TextBox 26">
                    <a:extLst>
                      <a:ext uri="{FF2B5EF4-FFF2-40B4-BE49-F238E27FC236}">
                        <a16:creationId xmlns:a16="http://schemas.microsoft.com/office/drawing/2014/main" id="{833A3BD4-3817-354E-9C70-490FA4FCF78F}"/>
                      </a:ext>
                    </a:extLst>
                  </p:cNvPr>
                  <p:cNvSpPr txBox="1">
                    <a:spLocks noRot="1" noChangeAspect="1" noMove="1" noResize="1" noEditPoints="1" noAdjustHandles="1" noChangeArrowheads="1" noChangeShapeType="1" noTextEdit="1"/>
                  </p:cNvSpPr>
                  <p:nvPr/>
                </p:nvSpPr>
                <p:spPr>
                  <a:xfrm>
                    <a:off x="7198449" y="4050553"/>
                    <a:ext cx="317331" cy="276999"/>
                  </a:xfrm>
                  <a:prstGeom prst="rect">
                    <a:avLst/>
                  </a:prstGeom>
                  <a:blipFill>
                    <a:blip r:embed="rId20"/>
                    <a:stretch>
                      <a:fillRect l="-23077" r="-3846" b="-30435"/>
                    </a:stretch>
                  </a:blipFill>
                </p:spPr>
                <p:txBody>
                  <a:bodyPr/>
                  <a:lstStyle/>
                  <a:p>
                    <a:r>
                      <a:rPr lang="en-GB">
                        <a:noFill/>
                      </a:rPr>
                      <a:t> </a:t>
                    </a:r>
                  </a:p>
                </p:txBody>
              </p:sp>
            </mc:Fallback>
          </mc:AlternateContent>
        </p:grpSp>
      </p:grpSp>
      <p:grpSp>
        <p:nvGrpSpPr>
          <p:cNvPr id="36" name="Group 35">
            <a:extLst>
              <a:ext uri="{FF2B5EF4-FFF2-40B4-BE49-F238E27FC236}">
                <a16:creationId xmlns:a16="http://schemas.microsoft.com/office/drawing/2014/main" id="{54C20980-5033-C244-A00D-6CC37C93674A}"/>
              </a:ext>
            </a:extLst>
          </p:cNvPr>
          <p:cNvGrpSpPr/>
          <p:nvPr/>
        </p:nvGrpSpPr>
        <p:grpSpPr>
          <a:xfrm>
            <a:off x="4886194" y="3782341"/>
            <a:ext cx="4263307" cy="1454710"/>
            <a:chOff x="1094955" y="4049593"/>
            <a:chExt cx="4263307" cy="1454710"/>
          </a:xfrm>
        </p:grpSpPr>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F97EDE24-117C-CE44-8436-36E82D54B2C9}"/>
                    </a:ext>
                  </a:extLst>
                </p:cNvPr>
                <p:cNvSpPr txBox="1"/>
                <p:nvPr/>
              </p:nvSpPr>
              <p:spPr>
                <a:xfrm>
                  <a:off x="1230848" y="4049593"/>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37" name="TextBox 36">
                  <a:extLst>
                    <a:ext uri="{FF2B5EF4-FFF2-40B4-BE49-F238E27FC236}">
                      <a16:creationId xmlns:a16="http://schemas.microsoft.com/office/drawing/2014/main" id="{F97EDE24-117C-CE44-8436-36E82D54B2C9}"/>
                    </a:ext>
                  </a:extLst>
                </p:cNvPr>
                <p:cNvSpPr txBox="1">
                  <a:spLocks noRot="1" noChangeAspect="1" noMove="1" noResize="1" noEditPoints="1" noAdjustHandles="1" noChangeArrowheads="1" noChangeShapeType="1" noTextEdit="1"/>
                </p:cNvSpPr>
                <p:nvPr/>
              </p:nvSpPr>
              <p:spPr>
                <a:xfrm>
                  <a:off x="1230848" y="4049593"/>
                  <a:ext cx="1660151" cy="389513"/>
                </a:xfrm>
                <a:prstGeom prst="ellipse">
                  <a:avLst/>
                </a:prstGeom>
                <a:blipFill>
                  <a:blip r:embed="rId2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2EF79520-887F-8B4C-A4F7-0610571DDA48}"/>
                    </a:ext>
                  </a:extLst>
                </p:cNvPr>
                <p:cNvSpPr txBox="1"/>
                <p:nvPr/>
              </p:nvSpPr>
              <p:spPr>
                <a:xfrm>
                  <a:off x="1399675" y="4586778"/>
                  <a:ext cx="1244694"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𝑒𝑣𝑒</m:t>
                            </m:r>
                          </m:e>
                        </m:d>
                      </m:oMath>
                    </m:oMathPara>
                  </a14:m>
                  <a:endParaRPr lang="en-GB" dirty="0">
                    <a:solidFill>
                      <a:srgbClr val="FFC000"/>
                    </a:solidFill>
                  </a:endParaRPr>
                </a:p>
              </p:txBody>
            </p:sp>
          </mc:Choice>
          <mc:Fallback xmlns="">
            <p:sp>
              <p:nvSpPr>
                <p:cNvPr id="38" name="TextBox 37">
                  <a:extLst>
                    <a:ext uri="{FF2B5EF4-FFF2-40B4-BE49-F238E27FC236}">
                      <a16:creationId xmlns:a16="http://schemas.microsoft.com/office/drawing/2014/main" id="{2EF79520-887F-8B4C-A4F7-0610571DDA48}"/>
                    </a:ext>
                  </a:extLst>
                </p:cNvPr>
                <p:cNvSpPr txBox="1">
                  <a:spLocks noRot="1" noChangeAspect="1" noMove="1" noResize="1" noEditPoints="1" noAdjustHandles="1" noChangeArrowheads="1" noChangeShapeType="1" noTextEdit="1"/>
                </p:cNvSpPr>
                <p:nvPr/>
              </p:nvSpPr>
              <p:spPr>
                <a:xfrm>
                  <a:off x="1399675" y="4586778"/>
                  <a:ext cx="1244694" cy="389513"/>
                </a:xfrm>
                <a:prstGeom prst="ellipse">
                  <a:avLst/>
                </a:prstGeom>
                <a:blipFill>
                  <a:blip r:embed="rId22"/>
                  <a:stretch>
                    <a:fillRect/>
                  </a:stretch>
                </a:blipFill>
                <a:ln>
                  <a:solidFill>
                    <a:schemeClr val="tx1"/>
                  </a:solidFill>
                </a:ln>
              </p:spPr>
              <p:txBody>
                <a:bodyPr/>
                <a:lstStyle/>
                <a:p>
                  <a:r>
                    <a:rPr lang="en-GB">
                      <a:noFill/>
                    </a:rPr>
                    <a:t> </a:t>
                  </a:r>
                </a:p>
              </p:txBody>
            </p:sp>
          </mc:Fallback>
        </mc:AlternateContent>
        <p:cxnSp>
          <p:nvCxnSpPr>
            <p:cNvPr id="39" name="Straight Connector 38">
              <a:extLst>
                <a:ext uri="{FF2B5EF4-FFF2-40B4-BE49-F238E27FC236}">
                  <a16:creationId xmlns:a16="http://schemas.microsoft.com/office/drawing/2014/main" id="{4FB79742-1FFF-3742-BDD3-573334AAC5C8}"/>
                </a:ext>
              </a:extLst>
            </p:cNvPr>
            <p:cNvCxnSpPr>
              <a:cxnSpLocks/>
              <a:stCxn id="37" idx="6"/>
              <a:endCxn id="42" idx="1"/>
            </p:cNvCxnSpPr>
            <p:nvPr/>
          </p:nvCxnSpPr>
          <p:spPr>
            <a:xfrm>
              <a:off x="2890999" y="4244350"/>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318722A-1FF3-E449-8A0C-4C6080606647}"/>
                </a:ext>
              </a:extLst>
            </p:cNvPr>
            <p:cNvCxnSpPr>
              <a:cxnSpLocks/>
              <a:stCxn id="42" idx="3"/>
            </p:cNvCxnSpPr>
            <p:nvPr/>
          </p:nvCxnSpPr>
          <p:spPr>
            <a:xfrm>
              <a:off x="3412620" y="4582073"/>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31120193-370E-994B-BDD3-E1332A393EB9}"/>
                </a:ext>
              </a:extLst>
            </p:cNvPr>
            <p:cNvCxnSpPr>
              <a:cxnSpLocks/>
              <a:stCxn id="42" idx="1"/>
              <a:endCxn id="38" idx="6"/>
            </p:cNvCxnSpPr>
            <p:nvPr/>
          </p:nvCxnSpPr>
          <p:spPr>
            <a:xfrm flipH="1">
              <a:off x="2644369" y="4582073"/>
              <a:ext cx="624251" cy="1994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FF824CC3-63FA-5F46-BEF2-3EA805AFBBB0}"/>
                </a:ext>
              </a:extLst>
            </p:cNvPr>
            <p:cNvSpPr/>
            <p:nvPr/>
          </p:nvSpPr>
          <p:spPr>
            <a:xfrm>
              <a:off x="3268620" y="451007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BB825DB3-1D75-0144-AD47-19A5E888F26F}"/>
                    </a:ext>
                  </a:extLst>
                </p:cNvPr>
                <p:cNvSpPr txBox="1"/>
                <p:nvPr/>
              </p:nvSpPr>
              <p:spPr>
                <a:xfrm>
                  <a:off x="3230253" y="4151726"/>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Sub>
                      </m:oMath>
                    </m:oMathPara>
                  </a14:m>
                  <a:endParaRPr lang="en-GB" dirty="0"/>
                </a:p>
              </p:txBody>
            </p:sp>
          </mc:Choice>
          <mc:Fallback xmlns="">
            <p:sp>
              <p:nvSpPr>
                <p:cNvPr id="43" name="TextBox 42">
                  <a:extLst>
                    <a:ext uri="{FF2B5EF4-FFF2-40B4-BE49-F238E27FC236}">
                      <a16:creationId xmlns:a16="http://schemas.microsoft.com/office/drawing/2014/main" id="{BB825DB3-1D75-0144-AD47-19A5E888F26F}"/>
                    </a:ext>
                  </a:extLst>
                </p:cNvPr>
                <p:cNvSpPr txBox="1">
                  <a:spLocks noRot="1" noChangeAspect="1" noMove="1" noResize="1" noEditPoints="1" noAdjustHandles="1" noChangeArrowheads="1" noChangeShapeType="1" noTextEdit="1"/>
                </p:cNvSpPr>
                <p:nvPr/>
              </p:nvSpPr>
              <p:spPr>
                <a:xfrm>
                  <a:off x="3230253" y="4151726"/>
                  <a:ext cx="317331" cy="276999"/>
                </a:xfrm>
                <a:prstGeom prst="rect">
                  <a:avLst/>
                </a:prstGeom>
                <a:blipFill>
                  <a:blip r:embed="rId23"/>
                  <a:stretch>
                    <a:fillRect l="-23077" r="-3846" b="-26087"/>
                  </a:stretch>
                </a:blipFill>
              </p:spPr>
              <p:txBody>
                <a:bodyPr/>
                <a:lstStyle/>
                <a:p>
                  <a:r>
                    <a:rPr lang="en-GB">
                      <a:noFill/>
                    </a:rPr>
                    <a:t> </a:t>
                  </a:r>
                </a:p>
              </p:txBody>
            </p:sp>
          </mc:Fallback>
        </mc:AlternateContent>
        <p:cxnSp>
          <p:nvCxnSpPr>
            <p:cNvPr id="44" name="Straight Connector 43">
              <a:extLst>
                <a:ext uri="{FF2B5EF4-FFF2-40B4-BE49-F238E27FC236}">
                  <a16:creationId xmlns:a16="http://schemas.microsoft.com/office/drawing/2014/main" id="{19B1D09D-28B0-A54C-8268-C298CED8301D}"/>
                </a:ext>
              </a:extLst>
            </p:cNvPr>
            <p:cNvCxnSpPr>
              <a:cxnSpLocks/>
              <a:stCxn id="46" idx="3"/>
            </p:cNvCxnSpPr>
            <p:nvPr/>
          </p:nvCxnSpPr>
          <p:spPr>
            <a:xfrm flipV="1">
              <a:off x="3422579" y="4772347"/>
              <a:ext cx="1935683" cy="177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A6A0CCA6-8D71-2845-A433-3E648B669704}"/>
                </a:ext>
              </a:extLst>
            </p:cNvPr>
            <p:cNvCxnSpPr>
              <a:cxnSpLocks/>
              <a:stCxn id="46" idx="1"/>
              <a:endCxn id="47" idx="6"/>
            </p:cNvCxnSpPr>
            <p:nvPr/>
          </p:nvCxnSpPr>
          <p:spPr>
            <a:xfrm flipH="1">
              <a:off x="2955253" y="4949364"/>
              <a:ext cx="323326" cy="3601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EE943B6E-B311-6640-B697-FE9CF39441DB}"/>
                </a:ext>
              </a:extLst>
            </p:cNvPr>
            <p:cNvSpPr/>
            <p:nvPr/>
          </p:nvSpPr>
          <p:spPr>
            <a:xfrm>
              <a:off x="3278579" y="487736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1480F421-A21A-0844-B61D-8B1435A7E7E3}"/>
                    </a:ext>
                  </a:extLst>
                </p:cNvPr>
                <p:cNvSpPr txBox="1"/>
                <p:nvPr/>
              </p:nvSpPr>
              <p:spPr>
                <a:xfrm>
                  <a:off x="1094955" y="5114790"/>
                  <a:ext cx="186029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𝑇𝑟𝑒𝑎𝑡</m:t>
                        </m:r>
                        <m:d>
                          <m:dPr>
                            <m:ctrlPr>
                              <a:rPr lang="de-DE" i="1">
                                <a:latin typeface="Cambria Math" panose="02040503050406030204" pitchFamily="18" charset="0"/>
                              </a:rPr>
                            </m:ctrlPr>
                          </m:dPr>
                          <m:e>
                            <m:r>
                              <a:rPr lang="de-DE" i="1">
                                <a:latin typeface="Cambria Math" panose="02040503050406030204" pitchFamily="18" charset="0"/>
                              </a:rPr>
                              <m:t>𝑒𝑣𝑒</m:t>
                            </m:r>
                            <m:r>
                              <a:rPr lang="de-DE" i="1">
                                <a:latin typeface="Cambria Math" charset="0"/>
                              </a:rPr>
                              <m:t>,</m:t>
                            </m:r>
                            <m:r>
                              <a:rPr lang="de-DE" i="1">
                                <a:latin typeface="Cambria Math" panose="02040503050406030204" pitchFamily="18" charset="0"/>
                              </a:rPr>
                              <m:t>𝑀</m:t>
                            </m:r>
                          </m:e>
                        </m:d>
                      </m:oMath>
                    </m:oMathPara>
                  </a14:m>
                  <a:endParaRPr lang="en-GB" dirty="0"/>
                </a:p>
              </p:txBody>
            </p:sp>
          </mc:Choice>
          <mc:Fallback xmlns="">
            <p:sp>
              <p:nvSpPr>
                <p:cNvPr id="47" name="TextBox 46">
                  <a:extLst>
                    <a:ext uri="{FF2B5EF4-FFF2-40B4-BE49-F238E27FC236}">
                      <a16:creationId xmlns:a16="http://schemas.microsoft.com/office/drawing/2014/main" id="{1480F421-A21A-0844-B61D-8B1435A7E7E3}"/>
                    </a:ext>
                  </a:extLst>
                </p:cNvPr>
                <p:cNvSpPr txBox="1">
                  <a:spLocks noRot="1" noChangeAspect="1" noMove="1" noResize="1" noEditPoints="1" noAdjustHandles="1" noChangeArrowheads="1" noChangeShapeType="1" noTextEdit="1"/>
                </p:cNvSpPr>
                <p:nvPr/>
              </p:nvSpPr>
              <p:spPr>
                <a:xfrm>
                  <a:off x="1094955" y="5114790"/>
                  <a:ext cx="1860298" cy="389513"/>
                </a:xfrm>
                <a:prstGeom prst="ellipse">
                  <a:avLst/>
                </a:prstGeom>
                <a:blipFill>
                  <a:blip r:embed="rId24"/>
                  <a:stretch>
                    <a:fillRect/>
                  </a:stretch>
                </a:blipFill>
                <a:ln>
                  <a:solidFill>
                    <a:schemeClr val="tx1"/>
                  </a:solidFill>
                </a:ln>
              </p:spPr>
              <p:txBody>
                <a:bodyPr/>
                <a:lstStyle/>
                <a:p>
                  <a:r>
                    <a:rPr lang="en-GB">
                      <a:noFill/>
                    </a:rPr>
                    <a:t> </a:t>
                  </a:r>
                </a:p>
              </p:txBody>
            </p:sp>
          </mc:Fallback>
        </mc:AlternateContent>
        <p:cxnSp>
          <p:nvCxnSpPr>
            <p:cNvPr id="48" name="Straight Connector 47">
              <a:extLst>
                <a:ext uri="{FF2B5EF4-FFF2-40B4-BE49-F238E27FC236}">
                  <a16:creationId xmlns:a16="http://schemas.microsoft.com/office/drawing/2014/main" id="{F5BE8583-0DB6-0648-A7EF-C378C6224564}"/>
                </a:ext>
              </a:extLst>
            </p:cNvPr>
            <p:cNvCxnSpPr>
              <a:cxnSpLocks/>
              <a:stCxn id="46" idx="1"/>
              <a:endCxn id="38" idx="6"/>
            </p:cNvCxnSpPr>
            <p:nvPr/>
          </p:nvCxnSpPr>
          <p:spPr>
            <a:xfrm flipH="1" flipV="1">
              <a:off x="2644369" y="4781535"/>
              <a:ext cx="634210" cy="16782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3B912888-CCB0-5344-88B3-4D8345521F21}"/>
                    </a:ext>
                  </a:extLst>
                </p:cNvPr>
                <p:cNvSpPr txBox="1"/>
                <p:nvPr/>
              </p:nvSpPr>
              <p:spPr>
                <a:xfrm>
                  <a:off x="3210270" y="4976291"/>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Sub>
                      </m:oMath>
                    </m:oMathPara>
                  </a14:m>
                  <a:endParaRPr lang="en-GB" dirty="0"/>
                </a:p>
              </p:txBody>
            </p:sp>
          </mc:Choice>
          <mc:Fallback xmlns="">
            <p:sp>
              <p:nvSpPr>
                <p:cNvPr id="49" name="TextBox 48">
                  <a:extLst>
                    <a:ext uri="{FF2B5EF4-FFF2-40B4-BE49-F238E27FC236}">
                      <a16:creationId xmlns:a16="http://schemas.microsoft.com/office/drawing/2014/main" id="{3B912888-CCB0-5344-88B3-4D8345521F21}"/>
                    </a:ext>
                  </a:extLst>
                </p:cNvPr>
                <p:cNvSpPr txBox="1">
                  <a:spLocks noRot="1" noChangeAspect="1" noMove="1" noResize="1" noEditPoints="1" noAdjustHandles="1" noChangeArrowheads="1" noChangeShapeType="1" noTextEdit="1"/>
                </p:cNvSpPr>
                <p:nvPr/>
              </p:nvSpPr>
              <p:spPr>
                <a:xfrm>
                  <a:off x="3210270" y="4976291"/>
                  <a:ext cx="317331" cy="276999"/>
                </a:xfrm>
                <a:prstGeom prst="rect">
                  <a:avLst/>
                </a:prstGeom>
                <a:blipFill>
                  <a:blip r:embed="rId25"/>
                  <a:stretch>
                    <a:fillRect l="-19231" r="-3846" b="-31818"/>
                  </a:stretch>
                </a:blipFill>
              </p:spPr>
              <p:txBody>
                <a:bodyPr/>
                <a:lstStyle/>
                <a:p>
                  <a:r>
                    <a:rPr lang="en-GB">
                      <a:noFill/>
                    </a:rPr>
                    <a:t> </a:t>
                  </a:r>
                </a:p>
              </p:txBody>
            </p:sp>
          </mc:Fallback>
        </mc:AlternateContent>
      </p:grpSp>
    </p:spTree>
    <p:extLst>
      <p:ext uri="{BB962C8B-B14F-4D97-AF65-F5344CB8AC3E}">
        <p14:creationId xmlns:p14="http://schemas.microsoft.com/office/powerpoint/2010/main" val="1987245122"/>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Eliminate all non-query terms</a:t>
                </a:r>
              </a:p>
              <a:p>
                <a:pPr lvl="1"/>
                <a:r>
                  <a:rPr lang="en-GB" dirty="0"/>
                  <a:t>PRVs fulfilling </a:t>
                </a:r>
                <a14:m>
                  <m:oMath xmlns:m="http://schemas.openxmlformats.org/officeDocument/2006/math">
                    <m:r>
                      <m:rPr>
                        <m:nor/>
                      </m:rPr>
                      <a:rPr lang="en-GB" i="0" dirty="0" smtClean="0">
                        <a:latin typeface="Cambria Math" panose="02040503050406030204" pitchFamily="18" charset="0"/>
                      </a:rPr>
                      <m:t>sum</m:t>
                    </m:r>
                    <m:r>
                      <m:rPr>
                        <m:nor/>
                      </m:rPr>
                      <a:rPr lang="en-GB" i="0" dirty="0" smtClean="0">
                        <a:latin typeface="Cambria Math" panose="02040503050406030204" pitchFamily="18" charset="0"/>
                      </a:rPr>
                      <m:t>−</m:t>
                    </m:r>
                    <m:r>
                      <m:rPr>
                        <m:nor/>
                      </m:rPr>
                      <a:rPr lang="en-GB" i="0" dirty="0" smtClean="0">
                        <a:latin typeface="Cambria Math" panose="02040503050406030204" pitchFamily="18" charset="0"/>
                      </a:rPr>
                      <m:t>out</m:t>
                    </m:r>
                  </m:oMath>
                </a14:m>
                <a:r>
                  <a:rPr lang="en-GB" dirty="0"/>
                  <a:t> preconditions:</a:t>
                </a:r>
              </a:p>
              <a:p>
                <a:pPr lvl="2"/>
                <a14:m>
                  <m:oMath xmlns:m="http://schemas.openxmlformats.org/officeDocument/2006/math">
                    <m:r>
                      <a:rPr lang="de-DE" i="1">
                        <a:latin typeface="Cambria Math" charset="0"/>
                      </a:rPr>
                      <m:t>𝑇𝑟𝑒𝑎𝑡</m:t>
                    </m:r>
                    <m:d>
                      <m:dPr>
                        <m:ctrlPr>
                          <a:rPr lang="de-DE" i="1">
                            <a:latin typeface="Cambria Math" panose="02040503050406030204" pitchFamily="18" charset="0"/>
                          </a:rPr>
                        </m:ctrlPr>
                      </m:dPr>
                      <m:e>
                        <m:r>
                          <a:rPr lang="de-DE" i="1">
                            <a:latin typeface="Cambria Math" panose="02040503050406030204" pitchFamily="18" charset="0"/>
                          </a:rPr>
                          <m:t>𝑒𝑣𝑒</m:t>
                        </m:r>
                        <m:r>
                          <a:rPr lang="de-DE" i="1">
                            <a:latin typeface="Cambria Math" charset="0"/>
                          </a:rPr>
                          <m:t>,</m:t>
                        </m:r>
                        <m:r>
                          <a:rPr lang="de-DE" i="1">
                            <a:latin typeface="Cambria Math" panose="02040503050406030204" pitchFamily="18" charset="0"/>
                          </a:rPr>
                          <m:t>𝑀</m:t>
                        </m:r>
                      </m:e>
                    </m:d>
                  </m:oMath>
                </a14:m>
                <a:endParaRPr lang="en-GB" dirty="0"/>
              </a:p>
              <a:p>
                <a:pPr lvl="3"/>
                <a:r>
                  <a:rPr lang="en-GB" dirty="0"/>
                  <a:t>Yields </a:t>
                </a:r>
                <a14:m>
                  <m:oMath xmlns:m="http://schemas.openxmlformats.org/officeDocument/2006/math">
                    <m:sSubSup>
                      <m:sSubSupPr>
                        <m:ctrlPr>
                          <a:rPr lang="de-DE" b="0"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up>
                        <m:r>
                          <a:rPr lang="de-DE" b="0" i="1" smtClean="0">
                            <a:latin typeface="Cambria Math" panose="02040503050406030204" pitchFamily="18" charset="0"/>
                          </a:rPr>
                          <m:t>𝑒</m:t>
                        </m:r>
                        <m:r>
                          <a:rPr lang="de-DE" b="0" i="1" smtClean="0">
                            <a:latin typeface="Cambria Math" panose="02040503050406030204" pitchFamily="18" charset="0"/>
                            <a:ea typeface="Cambria Math" panose="02040503050406030204" pitchFamily="18" charset="0"/>
                          </a:rPr>
                          <m:t>′</m:t>
                        </m:r>
                      </m:sup>
                    </m:sSubSup>
                    <m:d>
                      <m:dPr>
                        <m:ctrlPr>
                          <a:rPr lang="de-DE" b="0" i="1" smtClean="0">
                            <a:latin typeface="Cambria Math" panose="02040503050406030204" pitchFamily="18" charset="0"/>
                          </a:rPr>
                        </m:ctrlPr>
                      </m:dPr>
                      <m:e>
                        <m:r>
                          <a:rPr lang="de-DE" b="0" i="1" smtClean="0">
                            <a:latin typeface="Cambria Math" panose="02040503050406030204" pitchFamily="18" charset="0"/>
                          </a:rPr>
                          <m:t>𝐸𝑝𝑖𝑑</m:t>
                        </m:r>
                      </m:e>
                    </m:d>
                  </m:oMath>
                </a14:m>
                <a:r>
                  <a:rPr lang="en-GB" dirty="0"/>
                  <a:t> ➝ size: </a:t>
                </a:r>
                <a14:m>
                  <m:oMath xmlns:m="http://schemas.openxmlformats.org/officeDocument/2006/math">
                    <m:sSup>
                      <m:sSupPr>
                        <m:ctrlPr>
                          <a:rPr lang="de-DE" b="0" i="1" dirty="0" smtClean="0">
                            <a:latin typeface="Cambria Math" panose="02040503050406030204" pitchFamily="18" charset="0"/>
                          </a:rPr>
                        </m:ctrlPr>
                      </m:sSupPr>
                      <m:e>
                        <m:r>
                          <a:rPr lang="de-DE" b="0" i="0" dirty="0" smtClean="0">
                            <a:latin typeface="Cambria Math" panose="02040503050406030204" pitchFamily="18" charset="0"/>
                          </a:rPr>
                          <m:t>2</m:t>
                        </m:r>
                      </m:e>
                      <m:sup>
                        <m:r>
                          <a:rPr lang="de-DE" b="0" i="1" dirty="0" smtClean="0">
                            <a:latin typeface="Cambria Math" panose="02040503050406030204" pitchFamily="18" charset="0"/>
                          </a:rPr>
                          <m:t>1</m:t>
                        </m:r>
                      </m:sup>
                    </m:sSup>
                    <m:r>
                      <a:rPr lang="de-DE" b="0" i="1" dirty="0" smtClean="0">
                        <a:latin typeface="Cambria Math" panose="02040503050406030204" pitchFamily="18" charset="0"/>
                      </a:rPr>
                      <m:t>=2</m:t>
                    </m:r>
                  </m:oMath>
                </a14:m>
                <a:endParaRPr lang="en-GB" dirty="0"/>
              </a:p>
              <a:p>
                <a:pPr lvl="2"/>
                <a14:m>
                  <m:oMath xmlns:m="http://schemas.openxmlformats.org/officeDocument/2006/math">
                    <m:r>
                      <a:rPr lang="de-DE" i="1">
                        <a:latin typeface="Cambria Math" charset="0"/>
                      </a:rPr>
                      <m:t>𝑇𝑟𝑎𝑣𝑒𝑙</m:t>
                    </m:r>
                    <m:d>
                      <m:dPr>
                        <m:ctrlPr>
                          <a:rPr lang="de-DE" i="1">
                            <a:latin typeface="Cambria Math" panose="02040503050406030204" pitchFamily="18" charset="0"/>
                          </a:rPr>
                        </m:ctrlPr>
                      </m:dPr>
                      <m:e>
                        <m:r>
                          <a:rPr lang="de-DE" i="1">
                            <a:latin typeface="Cambria Math" charset="0"/>
                          </a:rPr>
                          <m:t>𝑋</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rPr>
                          <m:t>2</m:t>
                        </m:r>
                      </m:sub>
                      <m:sup>
                        <m:r>
                          <a:rPr lang="de-DE" i="1">
                            <a:latin typeface="Cambria Math" panose="02040503050406030204" pitchFamily="18" charset="0"/>
                            <a:ea typeface="Cambria Math" panose="02040503050406030204" pitchFamily="18" charset="0"/>
                          </a:rPr>
                          <m:t>′</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 </m:t>
                        </m:r>
                        <m:r>
                          <a:rPr lang="de-DE" i="1">
                            <a:latin typeface="Cambria Math" panose="02040503050406030204" pitchFamily="18" charset="0"/>
                          </a:rPr>
                          <m:t>𝑆𝑖𝑐𝑘</m:t>
                        </m:r>
                        <m:d>
                          <m:dPr>
                            <m:ctrlPr>
                              <a:rPr lang="de-DE" i="1">
                                <a:latin typeface="Cambria Math" panose="02040503050406030204" pitchFamily="18" charset="0"/>
                              </a:rPr>
                            </m:ctrlPr>
                          </m:dPr>
                          <m:e>
                            <m:r>
                              <a:rPr lang="de-DE" i="1">
                                <a:latin typeface="Cambria Math" panose="02040503050406030204" pitchFamily="18" charset="0"/>
                              </a:rPr>
                              <m:t>𝑋</m:t>
                            </m:r>
                          </m:e>
                        </m:d>
                      </m:e>
                    </m:d>
                  </m:oMath>
                </a14:m>
                <a:r>
                  <a:rPr lang="en-GB" dirty="0"/>
                  <a:t> ➝ size: </a:t>
                </a:r>
                <a14:m>
                  <m:oMath xmlns:m="http://schemas.openxmlformats.org/officeDocument/2006/math">
                    <m:sSup>
                      <m:sSupPr>
                        <m:ctrlPr>
                          <a:rPr lang="de-DE" i="1" dirty="0">
                            <a:latin typeface="Cambria Math" panose="02040503050406030204" pitchFamily="18" charset="0"/>
                          </a:rPr>
                        </m:ctrlPr>
                      </m:sSupPr>
                      <m:e>
                        <m:r>
                          <a:rPr lang="de-DE" dirty="0">
                            <a:latin typeface="Cambria Math" panose="02040503050406030204" pitchFamily="18" charset="0"/>
                          </a:rPr>
                          <m:t>2</m:t>
                        </m:r>
                      </m:e>
                      <m:sup>
                        <m:r>
                          <a:rPr lang="de-DE" i="1" dirty="0">
                            <a:latin typeface="Cambria Math" panose="02040503050406030204" pitchFamily="18" charset="0"/>
                          </a:rPr>
                          <m:t>2</m:t>
                        </m:r>
                      </m:sup>
                    </m:sSup>
                    <m:r>
                      <a:rPr lang="de-DE" i="1" dirty="0">
                        <a:latin typeface="Cambria Math" panose="02040503050406030204" pitchFamily="18" charset="0"/>
                      </a:rPr>
                      <m:t>=</m:t>
                    </m:r>
                    <m:r>
                      <a:rPr lang="en-GB" i="1" dirty="0">
                        <a:latin typeface="Cambria Math" panose="02040503050406030204" pitchFamily="18" charset="0"/>
                      </a:rPr>
                      <m:t>4</m:t>
                    </m:r>
                  </m:oMath>
                </a14:m>
                <a:endParaRPr lang="en-GB" dirty="0"/>
              </a:p>
              <a:p>
                <a:pPr lvl="2"/>
                <a14:m>
                  <m:oMath xmlns:m="http://schemas.openxmlformats.org/officeDocument/2006/math">
                    <m:r>
                      <a:rPr lang="de-DE" i="1">
                        <a:latin typeface="Cambria Math" charset="0"/>
                      </a:rPr>
                      <m:t>𝑇𝑟𝑒𝑎𝑡</m:t>
                    </m:r>
                    <m:d>
                      <m:dPr>
                        <m:ctrlPr>
                          <a:rPr lang="de-DE" i="1">
                            <a:latin typeface="Cambria Math" panose="02040503050406030204" pitchFamily="18" charset="0"/>
                          </a:rPr>
                        </m:ctrlPr>
                      </m:dPr>
                      <m:e>
                        <m:r>
                          <a:rPr lang="de-DE" i="1">
                            <a:latin typeface="Cambria Math" charset="0"/>
                          </a:rPr>
                          <m:t>𝑋</m:t>
                        </m:r>
                        <m:r>
                          <a:rPr lang="de-DE" i="1">
                            <a:latin typeface="Cambria Math" charset="0"/>
                          </a:rPr>
                          <m:t>,</m:t>
                        </m:r>
                        <m:r>
                          <a:rPr lang="de-DE" i="1">
                            <a:latin typeface="Cambria Math" panose="02040503050406030204" pitchFamily="18" charset="0"/>
                          </a:rPr>
                          <m:t>𝑀</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up>
                        <m:r>
                          <a:rPr lang="de-DE" i="1">
                            <a:latin typeface="Cambria Math" panose="02040503050406030204" pitchFamily="18" charset="0"/>
                            <a:ea typeface="Cambria Math" panose="02040503050406030204" pitchFamily="18" charset="0"/>
                          </a:rPr>
                          <m:t>′</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 </m:t>
                        </m:r>
                        <m:r>
                          <a:rPr lang="de-DE" i="1">
                            <a:latin typeface="Cambria Math" panose="02040503050406030204" pitchFamily="18" charset="0"/>
                          </a:rPr>
                          <m:t>𝑆𝑖𝑐𝑘</m:t>
                        </m:r>
                        <m:d>
                          <m:dPr>
                            <m:ctrlPr>
                              <a:rPr lang="de-DE" i="1">
                                <a:latin typeface="Cambria Math" panose="02040503050406030204" pitchFamily="18" charset="0"/>
                              </a:rPr>
                            </m:ctrlPr>
                          </m:dPr>
                          <m:e>
                            <m:r>
                              <a:rPr lang="de-DE" i="1">
                                <a:latin typeface="Cambria Math" panose="02040503050406030204" pitchFamily="18" charset="0"/>
                              </a:rPr>
                              <m:t>𝑋</m:t>
                            </m:r>
                          </m:e>
                        </m:d>
                      </m:e>
                    </m:d>
                  </m:oMath>
                </a14:m>
                <a:r>
                  <a:rPr lang="en-GB" dirty="0"/>
                  <a:t> ➝ size: </a:t>
                </a:r>
                <a14:m>
                  <m:oMath xmlns:m="http://schemas.openxmlformats.org/officeDocument/2006/math">
                    <m:sSup>
                      <m:sSupPr>
                        <m:ctrlPr>
                          <a:rPr lang="de-DE" i="1" dirty="0">
                            <a:latin typeface="Cambria Math" panose="02040503050406030204" pitchFamily="18" charset="0"/>
                          </a:rPr>
                        </m:ctrlPr>
                      </m:sSupPr>
                      <m:e>
                        <m:r>
                          <a:rPr lang="de-DE" dirty="0">
                            <a:latin typeface="Cambria Math" panose="02040503050406030204" pitchFamily="18" charset="0"/>
                          </a:rPr>
                          <m:t>2</m:t>
                        </m:r>
                      </m:e>
                      <m:sup>
                        <m:r>
                          <a:rPr lang="de-DE" i="1" dirty="0">
                            <a:latin typeface="Cambria Math" panose="02040503050406030204" pitchFamily="18" charset="0"/>
                          </a:rPr>
                          <m:t>2</m:t>
                        </m:r>
                      </m:sup>
                    </m:sSup>
                    <m:r>
                      <a:rPr lang="de-DE" i="1" dirty="0">
                        <a:latin typeface="Cambria Math" panose="02040503050406030204" pitchFamily="18" charset="0"/>
                      </a:rPr>
                      <m:t>=</m:t>
                    </m:r>
                    <m:r>
                      <a:rPr lang="en-GB" i="1" dirty="0">
                        <a:latin typeface="Cambria Math" panose="02040503050406030204" pitchFamily="18" charset="0"/>
                      </a:rPr>
                      <m:t>4</m:t>
                    </m:r>
                  </m:oMath>
                </a14:m>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47" t="-1768"/>
                </a:stretch>
              </a:blipFill>
            </p:spPr>
            <p:txBody>
              <a:bodyPr/>
              <a:lstStyle/>
              <a:p>
                <a:r>
                  <a:rPr lang="en-GB">
                    <a:noFill/>
                  </a:rPr>
                  <a:t> </a:t>
                </a:r>
              </a:p>
            </p:txBody>
          </p:sp>
        </mc:Fallback>
      </mc:AlternateContent>
      <p:sp>
        <p:nvSpPr>
          <p:cNvPr id="36" name="Date Placeholder 35">
            <a:extLst>
              <a:ext uri="{FF2B5EF4-FFF2-40B4-BE49-F238E27FC236}">
                <a16:creationId xmlns:a16="http://schemas.microsoft.com/office/drawing/2014/main" id="{B8635023-6C26-344A-93F5-123AD155A3F1}"/>
              </a:ext>
            </a:extLst>
          </p:cNvPr>
          <p:cNvSpPr>
            <a:spLocks noGrp="1"/>
          </p:cNvSpPr>
          <p:nvPr>
            <p:ph type="dt" sz="half" idx="2"/>
          </p:nvPr>
        </p:nvSpPr>
        <p:spPr/>
        <p:txBody>
          <a:bodyPr/>
          <a:lstStyle/>
          <a:p>
            <a:r>
              <a:rPr lang="de-DE"/>
              <a:t>Exact: Lifting</a:t>
            </a:r>
            <a:endParaRPr lang="en-US" dirty="0"/>
          </a:p>
        </p:txBody>
      </p:sp>
      <p:sp>
        <p:nvSpPr>
          <p:cNvPr id="38" name="Footer Placeholder 37">
            <a:extLst>
              <a:ext uri="{FF2B5EF4-FFF2-40B4-BE49-F238E27FC236}">
                <a16:creationId xmlns:a16="http://schemas.microsoft.com/office/drawing/2014/main" id="{47409C1D-7A59-5346-A4E0-57E7A8575B93}"/>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140</a:t>
            </a:fld>
            <a:endParaRPr lang="en-GB"/>
          </a:p>
        </p:txBody>
      </p:sp>
      <p:grpSp>
        <p:nvGrpSpPr>
          <p:cNvPr id="5" name="Group 4">
            <a:extLst>
              <a:ext uri="{FF2B5EF4-FFF2-40B4-BE49-F238E27FC236}">
                <a16:creationId xmlns:a16="http://schemas.microsoft.com/office/drawing/2014/main" id="{3CC5BBA8-621A-934B-BB67-F8230EAE9DE0}"/>
              </a:ext>
            </a:extLst>
          </p:cNvPr>
          <p:cNvGrpSpPr/>
          <p:nvPr/>
        </p:nvGrpSpPr>
        <p:grpSpPr>
          <a:xfrm>
            <a:off x="7291760" y="3697686"/>
            <a:ext cx="4539915" cy="2208228"/>
            <a:chOff x="4604084" y="2639275"/>
            <a:chExt cx="4539915" cy="2208228"/>
          </a:xfrm>
        </p:grpSpPr>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87043233-DBD2-2340-A74F-E8A596F37234}"/>
                    </a:ext>
                  </a:extLst>
                </p:cNvPr>
                <p:cNvSpPr txBox="1"/>
                <p:nvPr/>
              </p:nvSpPr>
              <p:spPr>
                <a:xfrm>
                  <a:off x="6461825" y="3256865"/>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41" name="TextBox 40">
                  <a:extLst>
                    <a:ext uri="{FF2B5EF4-FFF2-40B4-BE49-F238E27FC236}">
                      <a16:creationId xmlns:a16="http://schemas.microsoft.com/office/drawing/2014/main" id="{5D8CCC77-FFCF-3048-B63C-B626946E5F10}"/>
                    </a:ext>
                  </a:extLst>
                </p:cNvPr>
                <p:cNvSpPr txBox="1">
                  <a:spLocks noRot="1" noChangeAspect="1" noMove="1" noResize="1" noEditPoints="1" noAdjustHandles="1" noChangeArrowheads="1" noChangeShapeType="1" noTextEdit="1"/>
                </p:cNvSpPr>
                <p:nvPr/>
              </p:nvSpPr>
              <p:spPr>
                <a:xfrm>
                  <a:off x="6461825" y="3256865"/>
                  <a:ext cx="648000" cy="389513"/>
                </a:xfrm>
                <a:prstGeom prst="ellipse">
                  <a:avLst/>
                </a:prstGeom>
                <a:blipFill>
                  <a:blip r:embed="rId12"/>
                  <a:stretch>
                    <a:fillRect r="-3774"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F02AEB7D-5F14-234A-97DD-4E969F5793AC}"/>
                    </a:ext>
                  </a:extLst>
                </p:cNvPr>
                <p:cNvSpPr txBox="1"/>
                <p:nvPr/>
              </p:nvSpPr>
              <p:spPr>
                <a:xfrm>
                  <a:off x="5231863" y="2639275"/>
                  <a:ext cx="98506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7" name="TextBox 6">
                  <a:extLst>
                    <a:ext uri="{FF2B5EF4-FFF2-40B4-BE49-F238E27FC236}">
                      <a16:creationId xmlns:a16="http://schemas.microsoft.com/office/drawing/2014/main" id="{F02AEB7D-5F14-234A-97DD-4E969F5793AC}"/>
                    </a:ext>
                  </a:extLst>
                </p:cNvPr>
                <p:cNvSpPr txBox="1">
                  <a:spLocks noRot="1" noChangeAspect="1" noMove="1" noResize="1" noEditPoints="1" noAdjustHandles="1" noChangeArrowheads="1" noChangeShapeType="1" noTextEdit="1"/>
                </p:cNvSpPr>
                <p:nvPr/>
              </p:nvSpPr>
              <p:spPr>
                <a:xfrm>
                  <a:off x="5231863" y="2639275"/>
                  <a:ext cx="98506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10F52D8C-2BAB-9641-86E9-8679C4DC15B9}"/>
                    </a:ext>
                  </a:extLst>
                </p:cNvPr>
                <p:cNvSpPr txBox="1"/>
                <p:nvPr/>
              </p:nvSpPr>
              <p:spPr>
                <a:xfrm>
                  <a:off x="7371224" y="2642307"/>
                  <a:ext cx="1144125"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8" name="TextBox 7">
                  <a:extLst>
                    <a:ext uri="{FF2B5EF4-FFF2-40B4-BE49-F238E27FC236}">
                      <a16:creationId xmlns:a16="http://schemas.microsoft.com/office/drawing/2014/main" id="{10F52D8C-2BAB-9641-86E9-8679C4DC15B9}"/>
                    </a:ext>
                  </a:extLst>
                </p:cNvPr>
                <p:cNvSpPr txBox="1">
                  <a:spLocks noRot="1" noChangeAspect="1" noMove="1" noResize="1" noEditPoints="1" noAdjustHandles="1" noChangeArrowheads="1" noChangeShapeType="1" noTextEdit="1"/>
                </p:cNvSpPr>
                <p:nvPr/>
              </p:nvSpPr>
              <p:spPr>
                <a:xfrm>
                  <a:off x="7371224" y="2642307"/>
                  <a:ext cx="1144125" cy="389513"/>
                </a:xfrm>
                <a:prstGeom prst="ellipse">
                  <a:avLst/>
                </a:prstGeom>
                <a:blipFill>
                  <a:blip r:embed="rId1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24132CDF-3FDE-C340-A8C3-E6D85D28741C}"/>
                    </a:ext>
                  </a:extLst>
                </p:cNvPr>
                <p:cNvSpPr txBox="1"/>
                <p:nvPr/>
              </p:nvSpPr>
              <p:spPr>
                <a:xfrm>
                  <a:off x="4604084" y="3858871"/>
                  <a:ext cx="1383249"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𝑇𝑟𝑎𝑣𝑒𝑙</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9" name="TextBox 8">
                  <a:extLst>
                    <a:ext uri="{FF2B5EF4-FFF2-40B4-BE49-F238E27FC236}">
                      <a16:creationId xmlns:a16="http://schemas.microsoft.com/office/drawing/2014/main" id="{24132CDF-3FDE-C340-A8C3-E6D85D28741C}"/>
                    </a:ext>
                  </a:extLst>
                </p:cNvPr>
                <p:cNvSpPr txBox="1">
                  <a:spLocks noRot="1" noChangeAspect="1" noMove="1" noResize="1" noEditPoints="1" noAdjustHandles="1" noChangeArrowheads="1" noChangeShapeType="1" noTextEdit="1"/>
                </p:cNvSpPr>
                <p:nvPr/>
              </p:nvSpPr>
              <p:spPr>
                <a:xfrm>
                  <a:off x="4604084" y="3858871"/>
                  <a:ext cx="1383249"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117B229B-FD75-344D-AA45-2E3FB7E6010F}"/>
                    </a:ext>
                  </a:extLst>
                </p:cNvPr>
                <p:cNvSpPr txBox="1"/>
                <p:nvPr/>
              </p:nvSpPr>
              <p:spPr>
                <a:xfrm>
                  <a:off x="6254283" y="4457990"/>
                  <a:ext cx="112062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𝑆𝑖𝑐𝑘</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10" name="TextBox 9">
                  <a:extLst>
                    <a:ext uri="{FF2B5EF4-FFF2-40B4-BE49-F238E27FC236}">
                      <a16:creationId xmlns:a16="http://schemas.microsoft.com/office/drawing/2014/main" id="{117B229B-FD75-344D-AA45-2E3FB7E6010F}"/>
                    </a:ext>
                  </a:extLst>
                </p:cNvPr>
                <p:cNvSpPr txBox="1">
                  <a:spLocks noRot="1" noChangeAspect="1" noMove="1" noResize="1" noEditPoints="1" noAdjustHandles="1" noChangeArrowheads="1" noChangeShapeType="1" noTextEdit="1"/>
                </p:cNvSpPr>
                <p:nvPr/>
              </p:nvSpPr>
              <p:spPr>
                <a:xfrm>
                  <a:off x="6254283" y="4457990"/>
                  <a:ext cx="1120628"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E11572AB-B140-6444-811F-A4B4C80E0DF5}"/>
                    </a:ext>
                  </a:extLst>
                </p:cNvPr>
                <p:cNvSpPr txBox="1"/>
                <p:nvPr/>
              </p:nvSpPr>
              <p:spPr>
                <a:xfrm>
                  <a:off x="7511218" y="3850296"/>
                  <a:ext cx="163278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𝑇𝑟𝑒𝑎𝑡</m:t>
                        </m:r>
                        <m:d>
                          <m:dPr>
                            <m:ctrlPr>
                              <a:rPr lang="de-DE" i="1">
                                <a:latin typeface="Cambria Math" panose="02040503050406030204" pitchFamily="18" charset="0"/>
                              </a:rPr>
                            </m:ctrlPr>
                          </m:dPr>
                          <m:e>
                            <m:r>
                              <a:rPr lang="de-DE" i="1">
                                <a:latin typeface="Cambria Math" charset="0"/>
                              </a:rPr>
                              <m:t>𝑋</m:t>
                            </m:r>
                            <m:r>
                              <a:rPr lang="de-DE" i="1">
                                <a:latin typeface="Cambria Math" charset="0"/>
                              </a:rPr>
                              <m:t>,</m:t>
                            </m:r>
                            <m:r>
                              <a:rPr lang="de-DE" i="1">
                                <a:latin typeface="Cambria Math" panose="02040503050406030204" pitchFamily="18" charset="0"/>
                              </a:rPr>
                              <m:t>𝑀</m:t>
                            </m:r>
                          </m:e>
                        </m:d>
                      </m:oMath>
                    </m:oMathPara>
                  </a14:m>
                  <a:endParaRPr lang="en-GB" dirty="0"/>
                </a:p>
              </p:txBody>
            </p:sp>
          </mc:Choice>
          <mc:Fallback xmlns="">
            <p:sp>
              <p:nvSpPr>
                <p:cNvPr id="11" name="TextBox 10">
                  <a:extLst>
                    <a:ext uri="{FF2B5EF4-FFF2-40B4-BE49-F238E27FC236}">
                      <a16:creationId xmlns:a16="http://schemas.microsoft.com/office/drawing/2014/main" id="{E11572AB-B140-6444-811F-A4B4C80E0DF5}"/>
                    </a:ext>
                  </a:extLst>
                </p:cNvPr>
                <p:cNvSpPr txBox="1">
                  <a:spLocks noRot="1" noChangeAspect="1" noMove="1" noResize="1" noEditPoints="1" noAdjustHandles="1" noChangeArrowheads="1" noChangeShapeType="1" noTextEdit="1"/>
                </p:cNvSpPr>
                <p:nvPr/>
              </p:nvSpPr>
              <p:spPr>
                <a:xfrm>
                  <a:off x="7511218" y="3850296"/>
                  <a:ext cx="1632781"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p:cxnSp>
          <p:nvCxnSpPr>
            <p:cNvPr id="12" name="Straight Connector 11">
              <a:extLst>
                <a:ext uri="{FF2B5EF4-FFF2-40B4-BE49-F238E27FC236}">
                  <a16:creationId xmlns:a16="http://schemas.microsoft.com/office/drawing/2014/main" id="{CB19D927-3618-8846-8A3F-723628C8A787}"/>
                </a:ext>
              </a:extLst>
            </p:cNvPr>
            <p:cNvCxnSpPr>
              <a:stCxn id="7" idx="6"/>
              <a:endCxn id="33" idx="1"/>
            </p:cNvCxnSpPr>
            <p:nvPr/>
          </p:nvCxnSpPr>
          <p:spPr>
            <a:xfrm>
              <a:off x="6216925" y="2834032"/>
              <a:ext cx="499132" cy="11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2075B78-F83C-C846-9235-639D78F884D9}"/>
                </a:ext>
              </a:extLst>
            </p:cNvPr>
            <p:cNvCxnSpPr>
              <a:cxnSpLocks/>
              <a:stCxn id="8" idx="2"/>
              <a:endCxn id="33" idx="3"/>
            </p:cNvCxnSpPr>
            <p:nvPr/>
          </p:nvCxnSpPr>
          <p:spPr>
            <a:xfrm flipH="1" flipV="1">
              <a:off x="6860057" y="2835140"/>
              <a:ext cx="511167" cy="19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ED53E8F0-6280-8241-BB1A-518575960CAA}"/>
                </a:ext>
              </a:extLst>
            </p:cNvPr>
            <p:cNvCxnSpPr>
              <a:cxnSpLocks/>
              <a:stCxn id="9" idx="6"/>
              <a:endCxn id="29" idx="1"/>
            </p:cNvCxnSpPr>
            <p:nvPr/>
          </p:nvCxnSpPr>
          <p:spPr>
            <a:xfrm>
              <a:off x="5987333" y="4053628"/>
              <a:ext cx="439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FCBA246-AE61-A54D-8111-E43ED6447A63}"/>
                </a:ext>
              </a:extLst>
            </p:cNvPr>
            <p:cNvCxnSpPr>
              <a:cxnSpLocks/>
              <a:stCxn id="29" idx="0"/>
              <a:endCxn id="6" idx="4"/>
            </p:cNvCxnSpPr>
            <p:nvPr/>
          </p:nvCxnSpPr>
          <p:spPr>
            <a:xfrm flipV="1">
              <a:off x="6498736" y="3646378"/>
              <a:ext cx="287089"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8D52B0D-2A71-4342-8A7F-8F2B82BB0503}"/>
                </a:ext>
              </a:extLst>
            </p:cNvPr>
            <p:cNvCxnSpPr>
              <a:cxnSpLocks/>
              <a:stCxn id="6" idx="4"/>
              <a:endCxn id="25" idx="0"/>
            </p:cNvCxnSpPr>
            <p:nvPr/>
          </p:nvCxnSpPr>
          <p:spPr>
            <a:xfrm>
              <a:off x="6785825" y="3646378"/>
              <a:ext cx="308081" cy="3293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64A51D8-7A11-5642-8898-773D055CD3C7}"/>
                </a:ext>
              </a:extLst>
            </p:cNvPr>
            <p:cNvCxnSpPr>
              <a:cxnSpLocks/>
              <a:stCxn id="11" idx="2"/>
              <a:endCxn id="25" idx="3"/>
            </p:cNvCxnSpPr>
            <p:nvPr/>
          </p:nvCxnSpPr>
          <p:spPr>
            <a:xfrm flipH="1">
              <a:off x="7165906" y="4045053"/>
              <a:ext cx="345312" cy="27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2ECAF97-F0A1-6B45-8640-8AF26EBA25AA}"/>
                </a:ext>
              </a:extLst>
            </p:cNvPr>
            <p:cNvCxnSpPr>
              <a:cxnSpLocks/>
              <a:stCxn id="29" idx="2"/>
              <a:endCxn id="10" idx="0"/>
            </p:cNvCxnSpPr>
            <p:nvPr/>
          </p:nvCxnSpPr>
          <p:spPr>
            <a:xfrm>
              <a:off x="6498736" y="4125628"/>
              <a:ext cx="315861"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52B46E7-22DD-DC41-8D87-8F11AA41065D}"/>
                </a:ext>
              </a:extLst>
            </p:cNvPr>
            <p:cNvCxnSpPr>
              <a:cxnSpLocks/>
              <a:stCxn id="25" idx="2"/>
              <a:endCxn id="10" idx="0"/>
            </p:cNvCxnSpPr>
            <p:nvPr/>
          </p:nvCxnSpPr>
          <p:spPr>
            <a:xfrm flipH="1">
              <a:off x="6814597" y="4119775"/>
              <a:ext cx="279309" cy="338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F221846-4F97-6241-AA10-DC49E6EDAD41}"/>
                </a:ext>
              </a:extLst>
            </p:cNvPr>
            <p:cNvCxnSpPr>
              <a:cxnSpLocks/>
              <a:stCxn id="6" idx="0"/>
              <a:endCxn id="33" idx="2"/>
            </p:cNvCxnSpPr>
            <p:nvPr/>
          </p:nvCxnSpPr>
          <p:spPr>
            <a:xfrm flipV="1">
              <a:off x="6785825" y="2907140"/>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9711771E-9BE0-F74B-9DBB-70C66261E403}"/>
                </a:ext>
              </a:extLst>
            </p:cNvPr>
            <p:cNvGrpSpPr/>
            <p:nvPr/>
          </p:nvGrpSpPr>
          <p:grpSpPr>
            <a:xfrm>
              <a:off x="6669977" y="2717060"/>
              <a:ext cx="545811" cy="393368"/>
              <a:chOff x="6669977" y="2717060"/>
              <a:chExt cx="545811" cy="393368"/>
            </a:xfrm>
          </p:grpSpPr>
          <p:sp>
            <p:nvSpPr>
              <p:cNvPr id="32" name="Rectangle 31">
                <a:extLst>
                  <a:ext uri="{FF2B5EF4-FFF2-40B4-BE49-F238E27FC236}">
                    <a16:creationId xmlns:a16="http://schemas.microsoft.com/office/drawing/2014/main" id="{ACB94563-2161-4F44-A807-F6F88A9A3BBA}"/>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CA74B7BF-9302-6A45-A6F8-E293F7EA1D23}"/>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a:extLst>
                  <a:ext uri="{FF2B5EF4-FFF2-40B4-BE49-F238E27FC236}">
                    <a16:creationId xmlns:a16="http://schemas.microsoft.com/office/drawing/2014/main" id="{AA3B0BC7-A27A-DD4D-8FE5-B54EA74F32A6}"/>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DACFA8C8-84FD-4E46-A555-EE3EE4B4BC0B}"/>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oMath>
                      </m:oMathPara>
                    </a14:m>
                    <a:endParaRPr lang="en-GB" dirty="0"/>
                  </a:p>
                </p:txBody>
              </p:sp>
            </mc:Choice>
            <mc:Fallback xmlns="">
              <p:sp>
                <p:nvSpPr>
                  <p:cNvPr id="35" name="TextBox 34">
                    <a:extLst>
                      <a:ext uri="{FF2B5EF4-FFF2-40B4-BE49-F238E27FC236}">
                        <a16:creationId xmlns:a16="http://schemas.microsoft.com/office/drawing/2014/main" id="{FD669DB7-DFF8-5242-BF32-C4BD099E8727}"/>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18"/>
                    <a:stretch>
                      <a:fillRect l="-19231" r="-3846" b="-30435"/>
                    </a:stretch>
                  </a:blipFill>
                </p:spPr>
                <p:txBody>
                  <a:bodyPr/>
                  <a:lstStyle/>
                  <a:p>
                    <a:r>
                      <a:rPr lang="en-GB">
                        <a:noFill/>
                      </a:rPr>
                      <a:t> </a:t>
                    </a:r>
                  </a:p>
                </p:txBody>
              </p:sp>
            </mc:Fallback>
          </mc:AlternateContent>
        </p:grpSp>
        <p:grpSp>
          <p:nvGrpSpPr>
            <p:cNvPr id="22" name="Group 21">
              <a:extLst>
                <a:ext uri="{FF2B5EF4-FFF2-40B4-BE49-F238E27FC236}">
                  <a16:creationId xmlns:a16="http://schemas.microsoft.com/office/drawing/2014/main" id="{E8863E70-7986-D547-9A0B-D1198A76F663}"/>
                </a:ext>
              </a:extLst>
            </p:cNvPr>
            <p:cNvGrpSpPr/>
            <p:nvPr/>
          </p:nvGrpSpPr>
          <p:grpSpPr>
            <a:xfrm>
              <a:off x="6191042" y="3935548"/>
              <a:ext cx="425774" cy="392260"/>
              <a:chOff x="6191042" y="3935548"/>
              <a:chExt cx="425774" cy="392260"/>
            </a:xfrm>
          </p:grpSpPr>
          <p:sp>
            <p:nvSpPr>
              <p:cNvPr id="28" name="Rectangle 27">
                <a:extLst>
                  <a:ext uri="{FF2B5EF4-FFF2-40B4-BE49-F238E27FC236}">
                    <a16:creationId xmlns:a16="http://schemas.microsoft.com/office/drawing/2014/main" id="{C84EF9E8-C966-C644-98E9-5B4B4AF7109E}"/>
                  </a:ext>
                </a:extLst>
              </p:cNvPr>
              <p:cNvSpPr/>
              <p:nvPr/>
            </p:nvSpPr>
            <p:spPr>
              <a:xfrm>
                <a:off x="6380656" y="393554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295A8F5B-F82A-3744-BD8A-11ECDBD8DD04}"/>
                  </a:ext>
                </a:extLst>
              </p:cNvPr>
              <p:cNvSpPr/>
              <p:nvPr/>
            </p:nvSpPr>
            <p:spPr>
              <a:xfrm>
                <a:off x="6426736"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C657BDA2-D098-6044-8265-8C6560F038B8}"/>
                  </a:ext>
                </a:extLst>
              </p:cNvPr>
              <p:cNvSpPr/>
              <p:nvPr/>
            </p:nvSpPr>
            <p:spPr>
              <a:xfrm>
                <a:off x="6472816" y="40277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B5336519-E43F-5E4C-AA76-0284ED6BA7EF}"/>
                      </a:ext>
                    </a:extLst>
                  </p:cNvPr>
                  <p:cNvSpPr txBox="1"/>
                  <p:nvPr/>
                </p:nvSpPr>
                <p:spPr>
                  <a:xfrm>
                    <a:off x="6191042" y="4050809"/>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Sub>
                        </m:oMath>
                      </m:oMathPara>
                    </a14:m>
                    <a:endParaRPr lang="en-GB" dirty="0"/>
                  </a:p>
                </p:txBody>
              </p:sp>
            </mc:Choice>
            <mc:Fallback xmlns="">
              <p:sp>
                <p:nvSpPr>
                  <p:cNvPr id="31" name="TextBox 30">
                    <a:extLst>
                      <a:ext uri="{FF2B5EF4-FFF2-40B4-BE49-F238E27FC236}">
                        <a16:creationId xmlns:a16="http://schemas.microsoft.com/office/drawing/2014/main" id="{7E837DB6-B327-1144-8740-CB58627CA942}"/>
                      </a:ext>
                    </a:extLst>
                  </p:cNvPr>
                  <p:cNvSpPr txBox="1">
                    <a:spLocks noRot="1" noChangeAspect="1" noMove="1" noResize="1" noEditPoints="1" noAdjustHandles="1" noChangeArrowheads="1" noChangeShapeType="1" noTextEdit="1"/>
                  </p:cNvSpPr>
                  <p:nvPr/>
                </p:nvSpPr>
                <p:spPr>
                  <a:xfrm>
                    <a:off x="6191042" y="4050809"/>
                    <a:ext cx="317331" cy="276999"/>
                  </a:xfrm>
                  <a:prstGeom prst="rect">
                    <a:avLst/>
                  </a:prstGeom>
                  <a:blipFill>
                    <a:blip r:embed="rId19"/>
                    <a:stretch>
                      <a:fillRect l="-19231" r="-3846" b="-30435"/>
                    </a:stretch>
                  </a:blipFill>
                </p:spPr>
                <p:txBody>
                  <a:bodyPr/>
                  <a:lstStyle/>
                  <a:p>
                    <a:r>
                      <a:rPr lang="en-GB">
                        <a:noFill/>
                      </a:rPr>
                      <a:t> </a:t>
                    </a:r>
                  </a:p>
                </p:txBody>
              </p:sp>
            </mc:Fallback>
          </mc:AlternateContent>
        </p:grpSp>
        <p:grpSp>
          <p:nvGrpSpPr>
            <p:cNvPr id="23" name="Group 22">
              <a:extLst>
                <a:ext uri="{FF2B5EF4-FFF2-40B4-BE49-F238E27FC236}">
                  <a16:creationId xmlns:a16="http://schemas.microsoft.com/office/drawing/2014/main" id="{24474084-ABA0-514C-9928-EC53A86010BF}"/>
                </a:ext>
              </a:extLst>
            </p:cNvPr>
            <p:cNvGrpSpPr/>
            <p:nvPr/>
          </p:nvGrpSpPr>
          <p:grpSpPr>
            <a:xfrm>
              <a:off x="6975826" y="3929695"/>
              <a:ext cx="539954" cy="397857"/>
              <a:chOff x="6975826" y="3929695"/>
              <a:chExt cx="539954" cy="397857"/>
            </a:xfrm>
          </p:grpSpPr>
          <p:sp>
            <p:nvSpPr>
              <p:cNvPr id="24" name="Rectangle 23">
                <a:extLst>
                  <a:ext uri="{FF2B5EF4-FFF2-40B4-BE49-F238E27FC236}">
                    <a16:creationId xmlns:a16="http://schemas.microsoft.com/office/drawing/2014/main" id="{B8EDCA39-5203-874B-A621-D84F6A092D6E}"/>
                  </a:ext>
                </a:extLst>
              </p:cNvPr>
              <p:cNvSpPr/>
              <p:nvPr/>
            </p:nvSpPr>
            <p:spPr>
              <a:xfrm>
                <a:off x="6975826" y="392969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8B446089-C3F3-814C-814E-86EBC14689BF}"/>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643650F8-7B9F-F24B-BA49-AEA83C639270}"/>
                  </a:ext>
                </a:extLst>
              </p:cNvPr>
              <p:cNvSpPr/>
              <p:nvPr/>
            </p:nvSpPr>
            <p:spPr>
              <a:xfrm>
                <a:off x="7067986" y="402185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FFCF154B-545C-A84B-BACF-514C2D71577B}"/>
                      </a:ext>
                    </a:extLst>
                  </p:cNvPr>
                  <p:cNvSpPr txBox="1"/>
                  <p:nvPr/>
                </p:nvSpPr>
                <p:spPr>
                  <a:xfrm>
                    <a:off x="7198449" y="4050553"/>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Sub>
                        </m:oMath>
                      </m:oMathPara>
                    </a14:m>
                    <a:endParaRPr lang="en-GB" dirty="0"/>
                  </a:p>
                </p:txBody>
              </p:sp>
            </mc:Choice>
            <mc:Fallback xmlns="">
              <p:sp>
                <p:nvSpPr>
                  <p:cNvPr id="27" name="TextBox 26">
                    <a:extLst>
                      <a:ext uri="{FF2B5EF4-FFF2-40B4-BE49-F238E27FC236}">
                        <a16:creationId xmlns:a16="http://schemas.microsoft.com/office/drawing/2014/main" id="{833A3BD4-3817-354E-9C70-490FA4FCF78F}"/>
                      </a:ext>
                    </a:extLst>
                  </p:cNvPr>
                  <p:cNvSpPr txBox="1">
                    <a:spLocks noRot="1" noChangeAspect="1" noMove="1" noResize="1" noEditPoints="1" noAdjustHandles="1" noChangeArrowheads="1" noChangeShapeType="1" noTextEdit="1"/>
                  </p:cNvSpPr>
                  <p:nvPr/>
                </p:nvSpPr>
                <p:spPr>
                  <a:xfrm>
                    <a:off x="7198449" y="4050553"/>
                    <a:ext cx="317331" cy="276999"/>
                  </a:xfrm>
                  <a:prstGeom prst="rect">
                    <a:avLst/>
                  </a:prstGeom>
                  <a:blipFill>
                    <a:blip r:embed="rId20"/>
                    <a:stretch>
                      <a:fillRect l="-23077" r="-3846" b="-30435"/>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F97EDE24-117C-CE44-8436-36E82D54B2C9}"/>
                  </a:ext>
                </a:extLst>
              </p:cNvPr>
              <p:cNvSpPr txBox="1"/>
              <p:nvPr/>
            </p:nvSpPr>
            <p:spPr>
              <a:xfrm>
                <a:off x="5022087" y="3782342"/>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37" name="TextBox 36">
                <a:extLst>
                  <a:ext uri="{FF2B5EF4-FFF2-40B4-BE49-F238E27FC236}">
                    <a16:creationId xmlns:a16="http://schemas.microsoft.com/office/drawing/2014/main" id="{F97EDE24-117C-CE44-8436-36E82D54B2C9}"/>
                  </a:ext>
                </a:extLst>
              </p:cNvPr>
              <p:cNvSpPr txBox="1">
                <a:spLocks noRot="1" noChangeAspect="1" noMove="1" noResize="1" noEditPoints="1" noAdjustHandles="1" noChangeArrowheads="1" noChangeShapeType="1" noTextEdit="1"/>
              </p:cNvSpPr>
              <p:nvPr/>
            </p:nvSpPr>
            <p:spPr>
              <a:xfrm>
                <a:off x="5022087" y="3782342"/>
                <a:ext cx="1660151" cy="389513"/>
              </a:xfrm>
              <a:prstGeom prst="ellipse">
                <a:avLst/>
              </a:prstGeom>
              <a:blipFill>
                <a:blip r:embed="rId21"/>
                <a:stretch>
                  <a:fillRect/>
                </a:stretch>
              </a:blipFill>
              <a:ln>
                <a:solidFill>
                  <a:schemeClr val="tx1"/>
                </a:solidFill>
              </a:ln>
            </p:spPr>
            <p:txBody>
              <a:bodyPr/>
              <a:lstStyle/>
              <a:p>
                <a:r>
                  <a:rPr lang="en-GB">
                    <a:noFill/>
                  </a:rPr>
                  <a:t> </a:t>
                </a:r>
              </a:p>
            </p:txBody>
          </p:sp>
        </mc:Fallback>
      </mc:AlternateContent>
      <p:cxnSp>
        <p:nvCxnSpPr>
          <p:cNvPr id="39" name="Straight Connector 38">
            <a:extLst>
              <a:ext uri="{FF2B5EF4-FFF2-40B4-BE49-F238E27FC236}">
                <a16:creationId xmlns:a16="http://schemas.microsoft.com/office/drawing/2014/main" id="{4FB79742-1FFF-3742-BDD3-573334AAC5C8}"/>
              </a:ext>
            </a:extLst>
          </p:cNvPr>
          <p:cNvCxnSpPr>
            <a:cxnSpLocks/>
            <a:stCxn id="37" idx="6"/>
            <a:endCxn id="42" idx="1"/>
          </p:cNvCxnSpPr>
          <p:nvPr/>
        </p:nvCxnSpPr>
        <p:spPr>
          <a:xfrm>
            <a:off x="6682238" y="3977099"/>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318722A-1FF3-E449-8A0C-4C6080606647}"/>
              </a:ext>
            </a:extLst>
          </p:cNvPr>
          <p:cNvCxnSpPr>
            <a:cxnSpLocks/>
            <a:stCxn id="42" idx="3"/>
          </p:cNvCxnSpPr>
          <p:nvPr/>
        </p:nvCxnSpPr>
        <p:spPr>
          <a:xfrm>
            <a:off x="7203858" y="4314821"/>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FF824CC3-63FA-5F46-BEF2-3EA805AFBBB0}"/>
              </a:ext>
            </a:extLst>
          </p:cNvPr>
          <p:cNvSpPr/>
          <p:nvPr/>
        </p:nvSpPr>
        <p:spPr>
          <a:xfrm>
            <a:off x="7059858" y="424282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BB825DB3-1D75-0144-AD47-19A5E888F26F}"/>
                  </a:ext>
                </a:extLst>
              </p:cNvPr>
              <p:cNvSpPr txBox="1"/>
              <p:nvPr/>
            </p:nvSpPr>
            <p:spPr>
              <a:xfrm>
                <a:off x="7021491" y="3884475"/>
                <a:ext cx="325410"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up>
                          <m:r>
                            <a:rPr lang="de-DE" i="1">
                              <a:latin typeface="Cambria Math" panose="02040503050406030204" pitchFamily="18" charset="0"/>
                              <a:ea typeface="Cambria Math" panose="02040503050406030204" pitchFamily="18" charset="0"/>
                            </a:rPr>
                            <m:t>𝑒</m:t>
                          </m:r>
                        </m:sup>
                      </m:sSubSup>
                    </m:oMath>
                  </m:oMathPara>
                </a14:m>
                <a:endParaRPr lang="en-GB" dirty="0"/>
              </a:p>
            </p:txBody>
          </p:sp>
        </mc:Choice>
        <mc:Fallback xmlns="">
          <p:sp>
            <p:nvSpPr>
              <p:cNvPr id="43" name="TextBox 42">
                <a:extLst>
                  <a:ext uri="{FF2B5EF4-FFF2-40B4-BE49-F238E27FC236}">
                    <a16:creationId xmlns:a16="http://schemas.microsoft.com/office/drawing/2014/main" id="{BB825DB3-1D75-0144-AD47-19A5E888F26F}"/>
                  </a:ext>
                </a:extLst>
              </p:cNvPr>
              <p:cNvSpPr txBox="1">
                <a:spLocks noRot="1" noChangeAspect="1" noMove="1" noResize="1" noEditPoints="1" noAdjustHandles="1" noChangeArrowheads="1" noChangeShapeType="1" noTextEdit="1"/>
              </p:cNvSpPr>
              <p:nvPr/>
            </p:nvSpPr>
            <p:spPr>
              <a:xfrm>
                <a:off x="7021491" y="3884475"/>
                <a:ext cx="325410" cy="276999"/>
              </a:xfrm>
              <a:prstGeom prst="rect">
                <a:avLst/>
              </a:prstGeom>
              <a:blipFill>
                <a:blip r:embed="rId22"/>
                <a:stretch>
                  <a:fillRect l="-23077" b="-30435"/>
                </a:stretch>
              </a:blipFill>
            </p:spPr>
            <p:txBody>
              <a:bodyPr/>
              <a:lstStyle/>
              <a:p>
                <a:r>
                  <a:rPr lang="en-GB">
                    <a:noFill/>
                  </a:rPr>
                  <a:t> </a:t>
                </a:r>
              </a:p>
            </p:txBody>
          </p:sp>
        </mc:Fallback>
      </mc:AlternateContent>
      <p:cxnSp>
        <p:nvCxnSpPr>
          <p:cNvPr id="44" name="Straight Connector 43">
            <a:extLst>
              <a:ext uri="{FF2B5EF4-FFF2-40B4-BE49-F238E27FC236}">
                <a16:creationId xmlns:a16="http://schemas.microsoft.com/office/drawing/2014/main" id="{19B1D09D-28B0-A54C-8268-C298CED8301D}"/>
              </a:ext>
            </a:extLst>
          </p:cNvPr>
          <p:cNvCxnSpPr>
            <a:cxnSpLocks/>
            <a:stCxn id="46" idx="3"/>
          </p:cNvCxnSpPr>
          <p:nvPr/>
        </p:nvCxnSpPr>
        <p:spPr>
          <a:xfrm flipV="1">
            <a:off x="7213818" y="4505096"/>
            <a:ext cx="1935683" cy="177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A6A0CCA6-8D71-2845-A433-3E648B669704}"/>
              </a:ext>
            </a:extLst>
          </p:cNvPr>
          <p:cNvCxnSpPr>
            <a:cxnSpLocks/>
            <a:stCxn id="46" idx="1"/>
            <a:endCxn id="47" idx="6"/>
          </p:cNvCxnSpPr>
          <p:nvPr/>
        </p:nvCxnSpPr>
        <p:spPr>
          <a:xfrm flipH="1">
            <a:off x="6746491" y="4682113"/>
            <a:ext cx="323326" cy="3601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EE943B6E-B311-6640-B697-FE9CF39441DB}"/>
              </a:ext>
            </a:extLst>
          </p:cNvPr>
          <p:cNvSpPr/>
          <p:nvPr/>
        </p:nvSpPr>
        <p:spPr>
          <a:xfrm>
            <a:off x="7069817" y="4610112"/>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TextBox 46">
            <a:extLst>
              <a:ext uri="{FF2B5EF4-FFF2-40B4-BE49-F238E27FC236}">
                <a16:creationId xmlns:a16="http://schemas.microsoft.com/office/drawing/2014/main" id="{1480F421-A21A-0844-B61D-8B1435A7E7E3}"/>
              </a:ext>
            </a:extLst>
          </p:cNvPr>
          <p:cNvSpPr txBox="1"/>
          <p:nvPr/>
        </p:nvSpPr>
        <p:spPr>
          <a:xfrm>
            <a:off x="4886193" y="4847539"/>
            <a:ext cx="1860298" cy="389513"/>
          </a:xfrm>
          <a:prstGeom prst="ellipse">
            <a:avLst/>
          </a:prstGeom>
          <a:noFill/>
          <a:ln>
            <a:solidFill>
              <a:schemeClr val="tx1"/>
            </a:solidFill>
          </a:ln>
        </p:spPr>
        <p:txBody>
          <a:bodyPr wrap="square" lIns="0" tIns="0" rIns="0" bIns="0" rtlCol="0">
            <a:spAutoFit/>
          </a:bodyPr>
          <a:lstStyle/>
          <a:p>
            <a:endParaRPr lang="en-GB" dirty="0"/>
          </a:p>
        </p:txBody>
      </p:sp>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3B912888-CCB0-5344-88B3-4D8345521F21}"/>
                  </a:ext>
                </a:extLst>
              </p:cNvPr>
              <p:cNvSpPr txBox="1"/>
              <p:nvPr/>
            </p:nvSpPr>
            <p:spPr>
              <a:xfrm>
                <a:off x="7001508" y="4709040"/>
                <a:ext cx="325410"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up>
                          <m:r>
                            <a:rPr lang="de-DE" i="1">
                              <a:latin typeface="Cambria Math" panose="02040503050406030204" pitchFamily="18" charset="0"/>
                              <a:ea typeface="Cambria Math" panose="02040503050406030204" pitchFamily="18" charset="0"/>
                            </a:rPr>
                            <m:t>𝑒</m:t>
                          </m:r>
                        </m:sup>
                      </m:sSubSup>
                    </m:oMath>
                  </m:oMathPara>
                </a14:m>
                <a:endParaRPr lang="en-GB" dirty="0"/>
              </a:p>
            </p:txBody>
          </p:sp>
        </mc:Choice>
        <mc:Fallback xmlns="">
          <p:sp>
            <p:nvSpPr>
              <p:cNvPr id="49" name="TextBox 48">
                <a:extLst>
                  <a:ext uri="{FF2B5EF4-FFF2-40B4-BE49-F238E27FC236}">
                    <a16:creationId xmlns:a16="http://schemas.microsoft.com/office/drawing/2014/main" id="{3B912888-CCB0-5344-88B3-4D8345521F21}"/>
                  </a:ext>
                </a:extLst>
              </p:cNvPr>
              <p:cNvSpPr txBox="1">
                <a:spLocks noRot="1" noChangeAspect="1" noMove="1" noResize="1" noEditPoints="1" noAdjustHandles="1" noChangeArrowheads="1" noChangeShapeType="1" noTextEdit="1"/>
              </p:cNvSpPr>
              <p:nvPr/>
            </p:nvSpPr>
            <p:spPr>
              <a:xfrm>
                <a:off x="7001508" y="4709040"/>
                <a:ext cx="325410" cy="276999"/>
              </a:xfrm>
              <a:prstGeom prst="rect">
                <a:avLst/>
              </a:prstGeom>
              <a:blipFill>
                <a:blip r:embed="rId23"/>
                <a:stretch>
                  <a:fillRect l="-18519" b="-26087"/>
                </a:stretch>
              </a:blipFill>
            </p:spPr>
            <p:txBody>
              <a:bodyPr/>
              <a:lstStyle/>
              <a:p>
                <a:r>
                  <a:rPr lang="en-GB">
                    <a:noFill/>
                  </a:rPr>
                  <a:t> </a:t>
                </a:r>
              </a:p>
            </p:txBody>
          </p:sp>
        </mc:Fallback>
      </mc:AlternateContent>
      <p:sp>
        <p:nvSpPr>
          <p:cNvPr id="51" name="Rectangle 50">
            <a:extLst>
              <a:ext uri="{FF2B5EF4-FFF2-40B4-BE49-F238E27FC236}">
                <a16:creationId xmlns:a16="http://schemas.microsoft.com/office/drawing/2014/main" id="{4BC18E2A-8D80-6B40-93BC-4B0560C9F11C}"/>
              </a:ext>
            </a:extLst>
          </p:cNvPr>
          <p:cNvSpPr/>
          <p:nvPr/>
        </p:nvSpPr>
        <p:spPr>
          <a:xfrm>
            <a:off x="1126687" y="2388215"/>
            <a:ext cx="3605349" cy="618309"/>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TextBox 52">
            <a:extLst>
              <a:ext uri="{FF2B5EF4-FFF2-40B4-BE49-F238E27FC236}">
                <a16:creationId xmlns:a16="http://schemas.microsoft.com/office/drawing/2014/main" id="{F79B87D6-B136-0C4E-8B61-AE0EA7B53CC3}"/>
              </a:ext>
            </a:extLst>
          </p:cNvPr>
          <p:cNvSpPr txBox="1"/>
          <p:nvPr/>
        </p:nvSpPr>
        <p:spPr>
          <a:xfrm>
            <a:off x="5922705" y="2512703"/>
            <a:ext cx="1367939" cy="369332"/>
          </a:xfrm>
          <a:prstGeom prst="rect">
            <a:avLst/>
          </a:prstGeom>
          <a:solidFill>
            <a:srgbClr val="FFC000"/>
          </a:solidFill>
        </p:spPr>
        <p:style>
          <a:lnRef idx="0">
            <a:schemeClr val="accent1"/>
          </a:lnRef>
          <a:fillRef idx="3">
            <a:schemeClr val="accent1"/>
          </a:fillRef>
          <a:effectRef idx="3">
            <a:schemeClr val="accent1"/>
          </a:effectRef>
          <a:fontRef idx="minor">
            <a:schemeClr val="lt1"/>
          </a:fontRef>
        </p:style>
        <p:txBody>
          <a:bodyPr wrap="none" rtlCol="0">
            <a:spAutoFit/>
          </a:bodyPr>
          <a:lstStyle/>
          <a:p>
            <a:r>
              <a:rPr lang="en-GB" dirty="0"/>
              <a:t>Smallest size</a:t>
            </a:r>
          </a:p>
        </p:txBody>
      </p:sp>
      <p:cxnSp>
        <p:nvCxnSpPr>
          <p:cNvPr id="55" name="Straight Arrow Connector 54">
            <a:extLst>
              <a:ext uri="{FF2B5EF4-FFF2-40B4-BE49-F238E27FC236}">
                <a16:creationId xmlns:a16="http://schemas.microsoft.com/office/drawing/2014/main" id="{9A457A63-346B-3341-A757-9E5C98ABD756}"/>
              </a:ext>
            </a:extLst>
          </p:cNvPr>
          <p:cNvCxnSpPr>
            <a:stCxn id="53" idx="1"/>
            <a:endCxn id="51" idx="3"/>
          </p:cNvCxnSpPr>
          <p:nvPr/>
        </p:nvCxnSpPr>
        <p:spPr>
          <a:xfrm flipH="1">
            <a:off x="4732036" y="2697369"/>
            <a:ext cx="1190669" cy="1"/>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7" name="Rectangle 56">
                <a:extLst>
                  <a:ext uri="{FF2B5EF4-FFF2-40B4-BE49-F238E27FC236}">
                    <a16:creationId xmlns:a16="http://schemas.microsoft.com/office/drawing/2014/main" id="{33F731AA-616A-AE40-9FA6-C30396811EDE}"/>
                  </a:ext>
                </a:extLst>
              </p:cNvPr>
              <p:cNvSpPr/>
              <p:nvPr/>
            </p:nvSpPr>
            <p:spPr>
              <a:xfrm>
                <a:off x="5032477" y="4858229"/>
                <a:ext cx="1662185"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𝑇𝑟𝑒𝑎𝑡</m:t>
                      </m:r>
                      <m:d>
                        <m:dPr>
                          <m:ctrlPr>
                            <a:rPr lang="de-DE" i="1">
                              <a:latin typeface="Cambria Math" panose="02040503050406030204" pitchFamily="18" charset="0"/>
                            </a:rPr>
                          </m:ctrlPr>
                        </m:dPr>
                        <m:e>
                          <m:r>
                            <a:rPr lang="de-DE" i="1">
                              <a:latin typeface="Cambria Math" panose="02040503050406030204" pitchFamily="18" charset="0"/>
                            </a:rPr>
                            <m:t>𝑒𝑣𝑒</m:t>
                          </m:r>
                          <m:r>
                            <a:rPr lang="de-DE" i="1">
                              <a:latin typeface="Cambria Math" charset="0"/>
                            </a:rPr>
                            <m:t>,</m:t>
                          </m:r>
                          <m:r>
                            <a:rPr lang="de-DE" i="1">
                              <a:latin typeface="Cambria Math" panose="02040503050406030204" pitchFamily="18" charset="0"/>
                            </a:rPr>
                            <m:t>𝑀</m:t>
                          </m:r>
                        </m:e>
                      </m:d>
                    </m:oMath>
                  </m:oMathPara>
                </a14:m>
                <a:endParaRPr lang="en-GB" dirty="0"/>
              </a:p>
            </p:txBody>
          </p:sp>
        </mc:Choice>
        <mc:Fallback xmlns="">
          <p:sp>
            <p:nvSpPr>
              <p:cNvPr id="57" name="Rectangle 56">
                <a:extLst>
                  <a:ext uri="{FF2B5EF4-FFF2-40B4-BE49-F238E27FC236}">
                    <a16:creationId xmlns:a16="http://schemas.microsoft.com/office/drawing/2014/main" id="{33F731AA-616A-AE40-9FA6-C30396811EDE}"/>
                  </a:ext>
                </a:extLst>
              </p:cNvPr>
              <p:cNvSpPr>
                <a:spLocks noRot="1" noChangeAspect="1" noMove="1" noResize="1" noEditPoints="1" noAdjustHandles="1" noChangeArrowheads="1" noChangeShapeType="1" noTextEdit="1"/>
              </p:cNvSpPr>
              <p:nvPr/>
            </p:nvSpPr>
            <p:spPr>
              <a:xfrm>
                <a:off x="5032477" y="4858229"/>
                <a:ext cx="1662185" cy="369332"/>
              </a:xfrm>
              <a:prstGeom prst="rect">
                <a:avLst/>
              </a:prstGeom>
              <a:blipFill>
                <a:blip r:embed="rId24"/>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2864976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1"/>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55"/>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3"/>
                                        </p:tgtEl>
                                        <p:attrNameLst>
                                          <p:attrName>style.visibility</p:attrName>
                                        </p:attrNameLst>
                                      </p:cBhvr>
                                      <p:to>
                                        <p:strVal val="visible"/>
                                      </p:to>
                                    </p:set>
                                  </p:childTnLst>
                                </p:cTn>
                              </p:par>
                              <p:par>
                                <p:cTn id="27" presetID="3" presetClass="emph" presetSubtype="2" fill="hold" grpId="0" nodeType="withEffect">
                                  <p:stCondLst>
                                    <p:cond delay="0"/>
                                  </p:stCondLst>
                                  <p:childTnLst>
                                    <p:animClr clrSpc="rgb" dir="cw">
                                      <p:cBhvr override="childStyle">
                                        <p:cTn id="28" dur="500" fill="hold"/>
                                        <p:tgtEl>
                                          <p:spTgt spid="57"/>
                                        </p:tgtEl>
                                        <p:attrNameLst>
                                          <p:attrName>style.color</p:attrName>
                                        </p:attrNameLst>
                                      </p:cBhvr>
                                      <p:to>
                                        <a:srgbClr val="C00D0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3" grpId="0" animBg="1"/>
      <p:bldP spid="57"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Eliminate all non-query terms</a:t>
                </a:r>
              </a:p>
              <a:p>
                <a:pPr lvl="1"/>
                <a:r>
                  <a:rPr lang="en-GB" dirty="0"/>
                  <a:t>PRVs fulfilling </a:t>
                </a:r>
                <a14:m>
                  <m:oMath xmlns:m="http://schemas.openxmlformats.org/officeDocument/2006/math">
                    <m:r>
                      <m:rPr>
                        <m:nor/>
                      </m:rPr>
                      <a:rPr lang="en-GB" i="0" dirty="0" smtClean="0">
                        <a:latin typeface="Cambria Math" panose="02040503050406030204" pitchFamily="18" charset="0"/>
                      </a:rPr>
                      <m:t>sum</m:t>
                    </m:r>
                    <m:r>
                      <m:rPr>
                        <m:nor/>
                      </m:rPr>
                      <a:rPr lang="en-GB" i="0" dirty="0" smtClean="0">
                        <a:latin typeface="Cambria Math" panose="02040503050406030204" pitchFamily="18" charset="0"/>
                      </a:rPr>
                      <m:t>−</m:t>
                    </m:r>
                    <m:r>
                      <m:rPr>
                        <m:nor/>
                      </m:rPr>
                      <a:rPr lang="en-GB" i="0" dirty="0" smtClean="0">
                        <a:latin typeface="Cambria Math" panose="02040503050406030204" pitchFamily="18" charset="0"/>
                      </a:rPr>
                      <m:t>out</m:t>
                    </m:r>
                  </m:oMath>
                </a14:m>
                <a:r>
                  <a:rPr lang="en-GB" dirty="0"/>
                  <a:t> preconditions:</a:t>
                </a:r>
              </a:p>
              <a:p>
                <a:pPr lvl="2"/>
                <a14:m>
                  <m:oMath xmlns:m="http://schemas.openxmlformats.org/officeDocument/2006/math">
                    <m:r>
                      <a:rPr lang="de-DE" i="1">
                        <a:latin typeface="Cambria Math" charset="0"/>
                      </a:rPr>
                      <m:t>𝑇𝑟𝑎𝑣𝑒𝑙</m:t>
                    </m:r>
                    <m:d>
                      <m:dPr>
                        <m:ctrlPr>
                          <a:rPr lang="de-DE" i="1">
                            <a:latin typeface="Cambria Math" panose="02040503050406030204" pitchFamily="18" charset="0"/>
                          </a:rPr>
                        </m:ctrlPr>
                      </m:dPr>
                      <m:e>
                        <m:r>
                          <a:rPr lang="de-DE" i="1">
                            <a:latin typeface="Cambria Math" charset="0"/>
                          </a:rPr>
                          <m:t>𝑋</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rPr>
                          <m:t>2</m:t>
                        </m:r>
                      </m:sub>
                      <m:sup>
                        <m:r>
                          <a:rPr lang="de-DE" i="1">
                            <a:latin typeface="Cambria Math" panose="02040503050406030204" pitchFamily="18" charset="0"/>
                            <a:ea typeface="Cambria Math" panose="02040503050406030204" pitchFamily="18" charset="0"/>
                          </a:rPr>
                          <m:t>′</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 </m:t>
                        </m:r>
                        <m:r>
                          <a:rPr lang="de-DE" i="1">
                            <a:latin typeface="Cambria Math" panose="02040503050406030204" pitchFamily="18" charset="0"/>
                          </a:rPr>
                          <m:t>𝑆𝑖𝑐𝑘</m:t>
                        </m:r>
                        <m:d>
                          <m:dPr>
                            <m:ctrlPr>
                              <a:rPr lang="de-DE" i="1">
                                <a:latin typeface="Cambria Math" panose="02040503050406030204" pitchFamily="18" charset="0"/>
                              </a:rPr>
                            </m:ctrlPr>
                          </m:dPr>
                          <m:e>
                            <m:r>
                              <a:rPr lang="de-DE" i="1">
                                <a:latin typeface="Cambria Math" panose="02040503050406030204" pitchFamily="18" charset="0"/>
                              </a:rPr>
                              <m:t>𝑋</m:t>
                            </m:r>
                          </m:e>
                        </m:d>
                      </m:e>
                    </m:d>
                  </m:oMath>
                </a14:m>
                <a:r>
                  <a:rPr lang="en-GB" dirty="0"/>
                  <a:t> ➝ size: </a:t>
                </a:r>
                <a14:m>
                  <m:oMath xmlns:m="http://schemas.openxmlformats.org/officeDocument/2006/math">
                    <m:sSup>
                      <m:sSupPr>
                        <m:ctrlPr>
                          <a:rPr lang="de-DE" i="1" dirty="0">
                            <a:latin typeface="Cambria Math" panose="02040503050406030204" pitchFamily="18" charset="0"/>
                          </a:rPr>
                        </m:ctrlPr>
                      </m:sSupPr>
                      <m:e>
                        <m:r>
                          <a:rPr lang="de-DE" dirty="0">
                            <a:latin typeface="Cambria Math" panose="02040503050406030204" pitchFamily="18" charset="0"/>
                          </a:rPr>
                          <m:t>2</m:t>
                        </m:r>
                      </m:e>
                      <m:sup>
                        <m:r>
                          <a:rPr lang="de-DE" i="1" dirty="0">
                            <a:latin typeface="Cambria Math" panose="02040503050406030204" pitchFamily="18" charset="0"/>
                          </a:rPr>
                          <m:t>2</m:t>
                        </m:r>
                      </m:sup>
                    </m:sSup>
                    <m:r>
                      <a:rPr lang="de-DE" i="1" dirty="0">
                        <a:latin typeface="Cambria Math" panose="02040503050406030204" pitchFamily="18" charset="0"/>
                      </a:rPr>
                      <m:t>=</m:t>
                    </m:r>
                    <m:r>
                      <a:rPr lang="en-GB" i="1" dirty="0">
                        <a:latin typeface="Cambria Math" panose="02040503050406030204" pitchFamily="18" charset="0"/>
                      </a:rPr>
                      <m:t>4</m:t>
                    </m:r>
                  </m:oMath>
                </a14:m>
                <a:endParaRPr lang="en-GB" dirty="0"/>
              </a:p>
              <a:p>
                <a:pPr lvl="2"/>
                <a14:m>
                  <m:oMath xmlns:m="http://schemas.openxmlformats.org/officeDocument/2006/math">
                    <m:r>
                      <a:rPr lang="de-DE" i="1">
                        <a:latin typeface="Cambria Math" charset="0"/>
                      </a:rPr>
                      <m:t>𝑇𝑟𝑒𝑎𝑡</m:t>
                    </m:r>
                    <m:d>
                      <m:dPr>
                        <m:ctrlPr>
                          <a:rPr lang="de-DE" i="1">
                            <a:latin typeface="Cambria Math" panose="02040503050406030204" pitchFamily="18" charset="0"/>
                          </a:rPr>
                        </m:ctrlPr>
                      </m:dPr>
                      <m:e>
                        <m:r>
                          <a:rPr lang="de-DE" i="1">
                            <a:latin typeface="Cambria Math" charset="0"/>
                          </a:rPr>
                          <m:t>𝑋</m:t>
                        </m:r>
                        <m:r>
                          <a:rPr lang="de-DE" i="1">
                            <a:latin typeface="Cambria Math" charset="0"/>
                          </a:rPr>
                          <m:t>,</m:t>
                        </m:r>
                        <m:r>
                          <a:rPr lang="de-DE" i="1">
                            <a:latin typeface="Cambria Math" panose="02040503050406030204" pitchFamily="18" charset="0"/>
                          </a:rPr>
                          <m:t>𝑀</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up>
                        <m:r>
                          <a:rPr lang="de-DE" i="1">
                            <a:latin typeface="Cambria Math" panose="02040503050406030204" pitchFamily="18" charset="0"/>
                            <a:ea typeface="Cambria Math" panose="02040503050406030204" pitchFamily="18" charset="0"/>
                          </a:rPr>
                          <m:t>′</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 </m:t>
                        </m:r>
                        <m:r>
                          <a:rPr lang="de-DE" i="1">
                            <a:latin typeface="Cambria Math" panose="02040503050406030204" pitchFamily="18" charset="0"/>
                          </a:rPr>
                          <m:t>𝑆𝑖𝑐𝑘</m:t>
                        </m:r>
                        <m:d>
                          <m:dPr>
                            <m:ctrlPr>
                              <a:rPr lang="de-DE" i="1">
                                <a:latin typeface="Cambria Math" panose="02040503050406030204" pitchFamily="18" charset="0"/>
                              </a:rPr>
                            </m:ctrlPr>
                          </m:dPr>
                          <m:e>
                            <m:r>
                              <a:rPr lang="de-DE" i="1">
                                <a:latin typeface="Cambria Math" panose="02040503050406030204" pitchFamily="18" charset="0"/>
                              </a:rPr>
                              <m:t>𝑋</m:t>
                            </m:r>
                          </m:e>
                        </m:d>
                      </m:e>
                    </m:d>
                  </m:oMath>
                </a14:m>
                <a:r>
                  <a:rPr lang="en-GB" dirty="0"/>
                  <a:t> ➝ size: </a:t>
                </a:r>
                <a14:m>
                  <m:oMath xmlns:m="http://schemas.openxmlformats.org/officeDocument/2006/math">
                    <m:sSup>
                      <m:sSupPr>
                        <m:ctrlPr>
                          <a:rPr lang="de-DE" i="1" dirty="0">
                            <a:latin typeface="Cambria Math" panose="02040503050406030204" pitchFamily="18" charset="0"/>
                          </a:rPr>
                        </m:ctrlPr>
                      </m:sSupPr>
                      <m:e>
                        <m:r>
                          <a:rPr lang="de-DE" dirty="0">
                            <a:latin typeface="Cambria Math" panose="02040503050406030204" pitchFamily="18" charset="0"/>
                          </a:rPr>
                          <m:t>2</m:t>
                        </m:r>
                      </m:e>
                      <m:sup>
                        <m:r>
                          <a:rPr lang="de-DE" i="1" dirty="0">
                            <a:latin typeface="Cambria Math" panose="02040503050406030204" pitchFamily="18" charset="0"/>
                          </a:rPr>
                          <m:t>2</m:t>
                        </m:r>
                      </m:sup>
                    </m:sSup>
                    <m:r>
                      <a:rPr lang="de-DE" i="1" dirty="0">
                        <a:latin typeface="Cambria Math" panose="02040503050406030204" pitchFamily="18" charset="0"/>
                      </a:rPr>
                      <m:t>=</m:t>
                    </m:r>
                    <m:r>
                      <a:rPr lang="en-GB" i="1" dirty="0">
                        <a:latin typeface="Cambria Math" panose="02040503050406030204" pitchFamily="18" charset="0"/>
                      </a:rPr>
                      <m:t>4</m:t>
                    </m:r>
                  </m:oMath>
                </a14:m>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47" t="-1768"/>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16642B12-3145-7C4B-B9C2-D4F27DF6ABD8}"/>
              </a:ext>
            </a:extLst>
          </p:cNvPr>
          <p:cNvSpPr>
            <a:spLocks noGrp="1"/>
          </p:cNvSpPr>
          <p:nvPr>
            <p:ph type="dt" sz="half" idx="2"/>
          </p:nvPr>
        </p:nvSpPr>
        <p:spPr/>
        <p:txBody>
          <a:bodyPr/>
          <a:lstStyle/>
          <a:p>
            <a:r>
              <a:rPr lang="de-DE"/>
              <a:t>Exact: Lifting</a:t>
            </a:r>
            <a:endParaRPr lang="en-US" dirty="0"/>
          </a:p>
        </p:txBody>
      </p:sp>
      <p:sp>
        <p:nvSpPr>
          <p:cNvPr id="36" name="Footer Placeholder 35">
            <a:extLst>
              <a:ext uri="{FF2B5EF4-FFF2-40B4-BE49-F238E27FC236}">
                <a16:creationId xmlns:a16="http://schemas.microsoft.com/office/drawing/2014/main" id="{17BC6511-65EE-B649-9908-F12D3205E513}"/>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141</a:t>
            </a:fld>
            <a:endParaRPr lang="en-GB"/>
          </a:p>
        </p:txBody>
      </p:sp>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87043233-DBD2-2340-A74F-E8A596F37234}"/>
                  </a:ext>
                </a:extLst>
              </p:cNvPr>
              <p:cNvSpPr txBox="1"/>
              <p:nvPr/>
            </p:nvSpPr>
            <p:spPr>
              <a:xfrm>
                <a:off x="9149500" y="4315276"/>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6" name="TextBox 5">
                <a:extLst>
                  <a:ext uri="{FF2B5EF4-FFF2-40B4-BE49-F238E27FC236}">
                    <a16:creationId xmlns:a16="http://schemas.microsoft.com/office/drawing/2014/main" id="{87043233-DBD2-2340-A74F-E8A596F37234}"/>
                  </a:ext>
                </a:extLst>
              </p:cNvPr>
              <p:cNvSpPr txBox="1">
                <a:spLocks noRot="1" noChangeAspect="1" noMove="1" noResize="1" noEditPoints="1" noAdjustHandles="1" noChangeArrowheads="1" noChangeShapeType="1" noTextEdit="1"/>
              </p:cNvSpPr>
              <p:nvPr/>
            </p:nvSpPr>
            <p:spPr>
              <a:xfrm>
                <a:off x="9149500" y="4315276"/>
                <a:ext cx="648000" cy="389513"/>
              </a:xfrm>
              <a:prstGeom prst="ellipse">
                <a:avLst/>
              </a:prstGeom>
              <a:blipFill>
                <a:blip r:embed="rId3"/>
                <a:stretch>
                  <a:fillRect l="-1923" r="-3846"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F02AEB7D-5F14-234A-97DD-4E969F5793AC}"/>
                  </a:ext>
                </a:extLst>
              </p:cNvPr>
              <p:cNvSpPr txBox="1"/>
              <p:nvPr/>
            </p:nvSpPr>
            <p:spPr>
              <a:xfrm>
                <a:off x="7919538" y="3697686"/>
                <a:ext cx="98506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7" name="TextBox 6">
                <a:extLst>
                  <a:ext uri="{FF2B5EF4-FFF2-40B4-BE49-F238E27FC236}">
                    <a16:creationId xmlns:a16="http://schemas.microsoft.com/office/drawing/2014/main" id="{F02AEB7D-5F14-234A-97DD-4E969F5793AC}"/>
                  </a:ext>
                </a:extLst>
              </p:cNvPr>
              <p:cNvSpPr txBox="1">
                <a:spLocks noRot="1" noChangeAspect="1" noMove="1" noResize="1" noEditPoints="1" noAdjustHandles="1" noChangeArrowheads="1" noChangeShapeType="1" noTextEdit="1"/>
              </p:cNvSpPr>
              <p:nvPr/>
            </p:nvSpPr>
            <p:spPr>
              <a:xfrm>
                <a:off x="7919538" y="3697686"/>
                <a:ext cx="985062" cy="389513"/>
              </a:xfrm>
              <a:prstGeom prst="ellipse">
                <a:avLst/>
              </a:prstGeom>
              <a:blipFill>
                <a:blip r:embed="rId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10F52D8C-2BAB-9641-86E9-8679C4DC15B9}"/>
                  </a:ext>
                </a:extLst>
              </p:cNvPr>
              <p:cNvSpPr txBox="1"/>
              <p:nvPr/>
            </p:nvSpPr>
            <p:spPr>
              <a:xfrm>
                <a:off x="10058900" y="3700718"/>
                <a:ext cx="1144125"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8" name="TextBox 7">
                <a:extLst>
                  <a:ext uri="{FF2B5EF4-FFF2-40B4-BE49-F238E27FC236}">
                    <a16:creationId xmlns:a16="http://schemas.microsoft.com/office/drawing/2014/main" id="{10F52D8C-2BAB-9641-86E9-8679C4DC15B9}"/>
                  </a:ext>
                </a:extLst>
              </p:cNvPr>
              <p:cNvSpPr txBox="1">
                <a:spLocks noRot="1" noChangeAspect="1" noMove="1" noResize="1" noEditPoints="1" noAdjustHandles="1" noChangeArrowheads="1" noChangeShapeType="1" noTextEdit="1"/>
              </p:cNvSpPr>
              <p:nvPr/>
            </p:nvSpPr>
            <p:spPr>
              <a:xfrm>
                <a:off x="10058900" y="3700718"/>
                <a:ext cx="1144125" cy="389513"/>
              </a:xfrm>
              <a:prstGeom prst="ellipse">
                <a:avLst/>
              </a:prstGeom>
              <a:blipFill>
                <a:blip r:embed="rId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24132CDF-3FDE-C340-A8C3-E6D85D28741C}"/>
                  </a:ext>
                </a:extLst>
              </p:cNvPr>
              <p:cNvSpPr txBox="1"/>
              <p:nvPr/>
            </p:nvSpPr>
            <p:spPr>
              <a:xfrm>
                <a:off x="7291760" y="4917282"/>
                <a:ext cx="1383249"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𝑇𝑟𝑎𝑣𝑒𝑙</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9" name="TextBox 8">
                <a:extLst>
                  <a:ext uri="{FF2B5EF4-FFF2-40B4-BE49-F238E27FC236}">
                    <a16:creationId xmlns:a16="http://schemas.microsoft.com/office/drawing/2014/main" id="{24132CDF-3FDE-C340-A8C3-E6D85D28741C}"/>
                  </a:ext>
                </a:extLst>
              </p:cNvPr>
              <p:cNvSpPr txBox="1">
                <a:spLocks noRot="1" noChangeAspect="1" noMove="1" noResize="1" noEditPoints="1" noAdjustHandles="1" noChangeArrowheads="1" noChangeShapeType="1" noTextEdit="1"/>
              </p:cNvSpPr>
              <p:nvPr/>
            </p:nvSpPr>
            <p:spPr>
              <a:xfrm>
                <a:off x="7291760" y="4917282"/>
                <a:ext cx="1383249"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117B229B-FD75-344D-AA45-2E3FB7E6010F}"/>
                  </a:ext>
                </a:extLst>
              </p:cNvPr>
              <p:cNvSpPr txBox="1"/>
              <p:nvPr/>
            </p:nvSpPr>
            <p:spPr>
              <a:xfrm>
                <a:off x="8941958" y="5516401"/>
                <a:ext cx="112062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𝑆𝑖𝑐𝑘</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10" name="TextBox 9">
                <a:extLst>
                  <a:ext uri="{FF2B5EF4-FFF2-40B4-BE49-F238E27FC236}">
                    <a16:creationId xmlns:a16="http://schemas.microsoft.com/office/drawing/2014/main" id="{117B229B-FD75-344D-AA45-2E3FB7E6010F}"/>
                  </a:ext>
                </a:extLst>
              </p:cNvPr>
              <p:cNvSpPr txBox="1">
                <a:spLocks noRot="1" noChangeAspect="1" noMove="1" noResize="1" noEditPoints="1" noAdjustHandles="1" noChangeArrowheads="1" noChangeShapeType="1" noTextEdit="1"/>
              </p:cNvSpPr>
              <p:nvPr/>
            </p:nvSpPr>
            <p:spPr>
              <a:xfrm>
                <a:off x="8941958" y="5516401"/>
                <a:ext cx="1120628"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E11572AB-B140-6444-811F-A4B4C80E0DF5}"/>
                  </a:ext>
                </a:extLst>
              </p:cNvPr>
              <p:cNvSpPr txBox="1"/>
              <p:nvPr/>
            </p:nvSpPr>
            <p:spPr>
              <a:xfrm>
                <a:off x="10198894" y="4908707"/>
                <a:ext cx="163278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𝑇𝑟𝑒𝑎𝑡</m:t>
                      </m:r>
                      <m:d>
                        <m:dPr>
                          <m:ctrlPr>
                            <a:rPr lang="de-DE" i="1">
                              <a:latin typeface="Cambria Math" panose="02040503050406030204" pitchFamily="18" charset="0"/>
                            </a:rPr>
                          </m:ctrlPr>
                        </m:dPr>
                        <m:e>
                          <m:r>
                            <a:rPr lang="de-DE" i="1">
                              <a:latin typeface="Cambria Math" charset="0"/>
                            </a:rPr>
                            <m:t>𝑋</m:t>
                          </m:r>
                          <m:r>
                            <a:rPr lang="de-DE" i="1">
                              <a:latin typeface="Cambria Math" charset="0"/>
                            </a:rPr>
                            <m:t>,</m:t>
                          </m:r>
                          <m:r>
                            <a:rPr lang="de-DE" i="1">
                              <a:latin typeface="Cambria Math" panose="02040503050406030204" pitchFamily="18" charset="0"/>
                            </a:rPr>
                            <m:t>𝑀</m:t>
                          </m:r>
                        </m:e>
                      </m:d>
                    </m:oMath>
                  </m:oMathPara>
                </a14:m>
                <a:endParaRPr lang="en-GB" dirty="0"/>
              </a:p>
            </p:txBody>
          </p:sp>
        </mc:Choice>
        <mc:Fallback xmlns="">
          <p:sp>
            <p:nvSpPr>
              <p:cNvPr id="11" name="TextBox 10">
                <a:extLst>
                  <a:ext uri="{FF2B5EF4-FFF2-40B4-BE49-F238E27FC236}">
                    <a16:creationId xmlns:a16="http://schemas.microsoft.com/office/drawing/2014/main" id="{E11572AB-B140-6444-811F-A4B4C80E0DF5}"/>
                  </a:ext>
                </a:extLst>
              </p:cNvPr>
              <p:cNvSpPr txBox="1">
                <a:spLocks noRot="1" noChangeAspect="1" noMove="1" noResize="1" noEditPoints="1" noAdjustHandles="1" noChangeArrowheads="1" noChangeShapeType="1" noTextEdit="1"/>
              </p:cNvSpPr>
              <p:nvPr/>
            </p:nvSpPr>
            <p:spPr>
              <a:xfrm>
                <a:off x="10198894" y="4908707"/>
                <a:ext cx="1632781" cy="389513"/>
              </a:xfrm>
              <a:prstGeom prst="ellipse">
                <a:avLst/>
              </a:prstGeom>
              <a:blipFill>
                <a:blip r:embed="rId8"/>
                <a:stretch>
                  <a:fillRect/>
                </a:stretch>
              </a:blipFill>
              <a:ln>
                <a:solidFill>
                  <a:schemeClr val="tx1"/>
                </a:solidFill>
              </a:ln>
            </p:spPr>
            <p:txBody>
              <a:bodyPr/>
              <a:lstStyle/>
              <a:p>
                <a:r>
                  <a:rPr lang="en-GB">
                    <a:noFill/>
                  </a:rPr>
                  <a:t> </a:t>
                </a:r>
              </a:p>
            </p:txBody>
          </p:sp>
        </mc:Fallback>
      </mc:AlternateContent>
      <p:cxnSp>
        <p:nvCxnSpPr>
          <p:cNvPr id="12" name="Straight Connector 11">
            <a:extLst>
              <a:ext uri="{FF2B5EF4-FFF2-40B4-BE49-F238E27FC236}">
                <a16:creationId xmlns:a16="http://schemas.microsoft.com/office/drawing/2014/main" id="{CB19D927-3618-8846-8A3F-723628C8A787}"/>
              </a:ext>
            </a:extLst>
          </p:cNvPr>
          <p:cNvCxnSpPr>
            <a:stCxn id="7" idx="6"/>
            <a:endCxn id="33" idx="1"/>
          </p:cNvCxnSpPr>
          <p:nvPr/>
        </p:nvCxnSpPr>
        <p:spPr>
          <a:xfrm>
            <a:off x="8904600" y="3892442"/>
            <a:ext cx="499132" cy="11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2075B78-F83C-C846-9235-639D78F884D9}"/>
              </a:ext>
            </a:extLst>
          </p:cNvPr>
          <p:cNvCxnSpPr>
            <a:cxnSpLocks/>
            <a:stCxn id="8" idx="2"/>
            <a:endCxn id="33" idx="3"/>
          </p:cNvCxnSpPr>
          <p:nvPr/>
        </p:nvCxnSpPr>
        <p:spPr>
          <a:xfrm flipH="1" flipV="1">
            <a:off x="9547733" y="3893550"/>
            <a:ext cx="511167" cy="19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ED53E8F0-6280-8241-BB1A-518575960CAA}"/>
              </a:ext>
            </a:extLst>
          </p:cNvPr>
          <p:cNvCxnSpPr>
            <a:cxnSpLocks/>
            <a:stCxn id="9" idx="6"/>
            <a:endCxn id="29" idx="1"/>
          </p:cNvCxnSpPr>
          <p:nvPr/>
        </p:nvCxnSpPr>
        <p:spPr>
          <a:xfrm>
            <a:off x="8675009" y="5112038"/>
            <a:ext cx="439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FCBA246-AE61-A54D-8111-E43ED6447A63}"/>
              </a:ext>
            </a:extLst>
          </p:cNvPr>
          <p:cNvCxnSpPr>
            <a:cxnSpLocks/>
            <a:stCxn id="29" idx="0"/>
            <a:endCxn id="6" idx="4"/>
          </p:cNvCxnSpPr>
          <p:nvPr/>
        </p:nvCxnSpPr>
        <p:spPr>
          <a:xfrm flipV="1">
            <a:off x="9186412" y="4704788"/>
            <a:ext cx="287089"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8D52B0D-2A71-4342-8A7F-8F2B82BB0503}"/>
              </a:ext>
            </a:extLst>
          </p:cNvPr>
          <p:cNvCxnSpPr>
            <a:cxnSpLocks/>
            <a:stCxn id="6" idx="4"/>
            <a:endCxn id="25" idx="0"/>
          </p:cNvCxnSpPr>
          <p:nvPr/>
        </p:nvCxnSpPr>
        <p:spPr>
          <a:xfrm>
            <a:off x="9473501" y="4704789"/>
            <a:ext cx="308081" cy="3293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64A51D8-7A11-5642-8898-773D055CD3C7}"/>
              </a:ext>
            </a:extLst>
          </p:cNvPr>
          <p:cNvCxnSpPr>
            <a:cxnSpLocks/>
            <a:stCxn id="11" idx="2"/>
            <a:endCxn id="25" idx="3"/>
          </p:cNvCxnSpPr>
          <p:nvPr/>
        </p:nvCxnSpPr>
        <p:spPr>
          <a:xfrm flipH="1">
            <a:off x="9853581" y="5103463"/>
            <a:ext cx="345312" cy="27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2ECAF97-F0A1-6B45-8640-8AF26EBA25AA}"/>
              </a:ext>
            </a:extLst>
          </p:cNvPr>
          <p:cNvCxnSpPr>
            <a:cxnSpLocks/>
            <a:stCxn id="29" idx="2"/>
            <a:endCxn id="10" idx="0"/>
          </p:cNvCxnSpPr>
          <p:nvPr/>
        </p:nvCxnSpPr>
        <p:spPr>
          <a:xfrm>
            <a:off x="9186412" y="5184038"/>
            <a:ext cx="315861"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52B46E7-22DD-DC41-8D87-8F11AA41065D}"/>
              </a:ext>
            </a:extLst>
          </p:cNvPr>
          <p:cNvCxnSpPr>
            <a:cxnSpLocks/>
            <a:stCxn id="25" idx="2"/>
            <a:endCxn id="10" idx="0"/>
          </p:cNvCxnSpPr>
          <p:nvPr/>
        </p:nvCxnSpPr>
        <p:spPr>
          <a:xfrm flipH="1">
            <a:off x="9502273" y="5178186"/>
            <a:ext cx="279309" cy="338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F221846-4F97-6241-AA10-DC49E6EDAD41}"/>
              </a:ext>
            </a:extLst>
          </p:cNvPr>
          <p:cNvCxnSpPr>
            <a:cxnSpLocks/>
            <a:stCxn id="6" idx="0"/>
            <a:endCxn id="33" idx="2"/>
          </p:cNvCxnSpPr>
          <p:nvPr/>
        </p:nvCxnSpPr>
        <p:spPr>
          <a:xfrm flipV="1">
            <a:off x="9473500" y="3965551"/>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9711771E-9BE0-F74B-9DBB-70C66261E403}"/>
              </a:ext>
            </a:extLst>
          </p:cNvPr>
          <p:cNvGrpSpPr/>
          <p:nvPr/>
        </p:nvGrpSpPr>
        <p:grpSpPr>
          <a:xfrm>
            <a:off x="9357653" y="3775470"/>
            <a:ext cx="545811" cy="393368"/>
            <a:chOff x="6669977" y="2717060"/>
            <a:chExt cx="545811" cy="393368"/>
          </a:xfrm>
        </p:grpSpPr>
        <p:sp>
          <p:nvSpPr>
            <p:cNvPr id="32" name="Rectangle 31">
              <a:extLst>
                <a:ext uri="{FF2B5EF4-FFF2-40B4-BE49-F238E27FC236}">
                  <a16:creationId xmlns:a16="http://schemas.microsoft.com/office/drawing/2014/main" id="{ACB94563-2161-4F44-A807-F6F88A9A3BBA}"/>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CA74B7BF-9302-6A45-A6F8-E293F7EA1D23}"/>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a:extLst>
                <a:ext uri="{FF2B5EF4-FFF2-40B4-BE49-F238E27FC236}">
                  <a16:creationId xmlns:a16="http://schemas.microsoft.com/office/drawing/2014/main" id="{AA3B0BC7-A27A-DD4D-8FE5-B54EA74F32A6}"/>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DACFA8C8-84FD-4E46-A555-EE3EE4B4BC0B}"/>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oMath>
                    </m:oMathPara>
                  </a14:m>
                  <a:endParaRPr lang="en-GB" dirty="0"/>
                </a:p>
              </p:txBody>
            </p:sp>
          </mc:Choice>
          <mc:Fallback xmlns="">
            <p:sp>
              <p:nvSpPr>
                <p:cNvPr id="35" name="TextBox 34">
                  <a:extLst>
                    <a:ext uri="{FF2B5EF4-FFF2-40B4-BE49-F238E27FC236}">
                      <a16:creationId xmlns:a16="http://schemas.microsoft.com/office/drawing/2014/main" id="{FD669DB7-DFF8-5242-BF32-C4BD099E8727}"/>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18"/>
                  <a:stretch>
                    <a:fillRect l="-19231" r="-3846" b="-30435"/>
                  </a:stretch>
                </a:blipFill>
              </p:spPr>
              <p:txBody>
                <a:bodyPr/>
                <a:lstStyle/>
                <a:p>
                  <a:r>
                    <a:rPr lang="en-GB">
                      <a:noFill/>
                    </a:rPr>
                    <a:t> </a:t>
                  </a:r>
                </a:p>
              </p:txBody>
            </p:sp>
          </mc:Fallback>
        </mc:AlternateContent>
      </p:grpSp>
      <p:grpSp>
        <p:nvGrpSpPr>
          <p:cNvPr id="22" name="Group 21">
            <a:extLst>
              <a:ext uri="{FF2B5EF4-FFF2-40B4-BE49-F238E27FC236}">
                <a16:creationId xmlns:a16="http://schemas.microsoft.com/office/drawing/2014/main" id="{E8863E70-7986-D547-9A0B-D1198A76F663}"/>
              </a:ext>
            </a:extLst>
          </p:cNvPr>
          <p:cNvGrpSpPr/>
          <p:nvPr/>
        </p:nvGrpSpPr>
        <p:grpSpPr>
          <a:xfrm>
            <a:off x="8878717" y="4993958"/>
            <a:ext cx="425774" cy="392260"/>
            <a:chOff x="6191042" y="3935548"/>
            <a:chExt cx="425774" cy="392260"/>
          </a:xfrm>
        </p:grpSpPr>
        <p:sp>
          <p:nvSpPr>
            <p:cNvPr id="28" name="Rectangle 27">
              <a:extLst>
                <a:ext uri="{FF2B5EF4-FFF2-40B4-BE49-F238E27FC236}">
                  <a16:creationId xmlns:a16="http://schemas.microsoft.com/office/drawing/2014/main" id="{C84EF9E8-C966-C644-98E9-5B4B4AF7109E}"/>
                </a:ext>
              </a:extLst>
            </p:cNvPr>
            <p:cNvSpPr/>
            <p:nvPr/>
          </p:nvSpPr>
          <p:spPr>
            <a:xfrm>
              <a:off x="6380656" y="393554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295A8F5B-F82A-3744-BD8A-11ECDBD8DD04}"/>
                </a:ext>
              </a:extLst>
            </p:cNvPr>
            <p:cNvSpPr/>
            <p:nvPr/>
          </p:nvSpPr>
          <p:spPr>
            <a:xfrm>
              <a:off x="6426736"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C657BDA2-D098-6044-8265-8C6560F038B8}"/>
                </a:ext>
              </a:extLst>
            </p:cNvPr>
            <p:cNvSpPr/>
            <p:nvPr/>
          </p:nvSpPr>
          <p:spPr>
            <a:xfrm>
              <a:off x="6472816" y="40277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B5336519-E43F-5E4C-AA76-0284ED6BA7EF}"/>
                    </a:ext>
                  </a:extLst>
                </p:cNvPr>
                <p:cNvSpPr txBox="1"/>
                <p:nvPr/>
              </p:nvSpPr>
              <p:spPr>
                <a:xfrm>
                  <a:off x="6191042" y="4050809"/>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Sub>
                      </m:oMath>
                    </m:oMathPara>
                  </a14:m>
                  <a:endParaRPr lang="en-GB" dirty="0"/>
                </a:p>
              </p:txBody>
            </p:sp>
          </mc:Choice>
          <mc:Fallback xmlns="">
            <p:sp>
              <p:nvSpPr>
                <p:cNvPr id="31" name="TextBox 30">
                  <a:extLst>
                    <a:ext uri="{FF2B5EF4-FFF2-40B4-BE49-F238E27FC236}">
                      <a16:creationId xmlns:a16="http://schemas.microsoft.com/office/drawing/2014/main" id="{7E837DB6-B327-1144-8740-CB58627CA942}"/>
                    </a:ext>
                  </a:extLst>
                </p:cNvPr>
                <p:cNvSpPr txBox="1">
                  <a:spLocks noRot="1" noChangeAspect="1" noMove="1" noResize="1" noEditPoints="1" noAdjustHandles="1" noChangeArrowheads="1" noChangeShapeType="1" noTextEdit="1"/>
                </p:cNvSpPr>
                <p:nvPr/>
              </p:nvSpPr>
              <p:spPr>
                <a:xfrm>
                  <a:off x="6191042" y="4050809"/>
                  <a:ext cx="317331" cy="276999"/>
                </a:xfrm>
                <a:prstGeom prst="rect">
                  <a:avLst/>
                </a:prstGeom>
                <a:blipFill>
                  <a:blip r:embed="rId19"/>
                  <a:stretch>
                    <a:fillRect l="-19231" r="-3846" b="-30435"/>
                  </a:stretch>
                </a:blipFill>
              </p:spPr>
              <p:txBody>
                <a:bodyPr/>
                <a:lstStyle/>
                <a:p>
                  <a:r>
                    <a:rPr lang="en-GB">
                      <a:noFill/>
                    </a:rPr>
                    <a:t> </a:t>
                  </a:r>
                </a:p>
              </p:txBody>
            </p:sp>
          </mc:Fallback>
        </mc:AlternateContent>
      </p:grpSp>
      <p:grpSp>
        <p:nvGrpSpPr>
          <p:cNvPr id="23" name="Group 22">
            <a:extLst>
              <a:ext uri="{FF2B5EF4-FFF2-40B4-BE49-F238E27FC236}">
                <a16:creationId xmlns:a16="http://schemas.microsoft.com/office/drawing/2014/main" id="{24474084-ABA0-514C-9928-EC53A86010BF}"/>
              </a:ext>
            </a:extLst>
          </p:cNvPr>
          <p:cNvGrpSpPr/>
          <p:nvPr/>
        </p:nvGrpSpPr>
        <p:grpSpPr>
          <a:xfrm>
            <a:off x="9663501" y="4988106"/>
            <a:ext cx="539954" cy="397857"/>
            <a:chOff x="6975826" y="3929695"/>
            <a:chExt cx="539954" cy="397857"/>
          </a:xfrm>
        </p:grpSpPr>
        <p:sp>
          <p:nvSpPr>
            <p:cNvPr id="24" name="Rectangle 23">
              <a:extLst>
                <a:ext uri="{FF2B5EF4-FFF2-40B4-BE49-F238E27FC236}">
                  <a16:creationId xmlns:a16="http://schemas.microsoft.com/office/drawing/2014/main" id="{B8EDCA39-5203-874B-A621-D84F6A092D6E}"/>
                </a:ext>
              </a:extLst>
            </p:cNvPr>
            <p:cNvSpPr/>
            <p:nvPr/>
          </p:nvSpPr>
          <p:spPr>
            <a:xfrm>
              <a:off x="6975826" y="392969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8B446089-C3F3-814C-814E-86EBC14689BF}"/>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643650F8-7B9F-F24B-BA49-AEA83C639270}"/>
                </a:ext>
              </a:extLst>
            </p:cNvPr>
            <p:cNvSpPr/>
            <p:nvPr/>
          </p:nvSpPr>
          <p:spPr>
            <a:xfrm>
              <a:off x="7067986" y="402185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FFCF154B-545C-A84B-BACF-514C2D71577B}"/>
                    </a:ext>
                  </a:extLst>
                </p:cNvPr>
                <p:cNvSpPr txBox="1"/>
                <p:nvPr/>
              </p:nvSpPr>
              <p:spPr>
                <a:xfrm>
                  <a:off x="7198449" y="4050553"/>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Sub>
                      </m:oMath>
                    </m:oMathPara>
                  </a14:m>
                  <a:endParaRPr lang="en-GB" dirty="0"/>
                </a:p>
              </p:txBody>
            </p:sp>
          </mc:Choice>
          <mc:Fallback xmlns="">
            <p:sp>
              <p:nvSpPr>
                <p:cNvPr id="27" name="TextBox 26">
                  <a:extLst>
                    <a:ext uri="{FF2B5EF4-FFF2-40B4-BE49-F238E27FC236}">
                      <a16:creationId xmlns:a16="http://schemas.microsoft.com/office/drawing/2014/main" id="{833A3BD4-3817-354E-9C70-490FA4FCF78F}"/>
                    </a:ext>
                  </a:extLst>
                </p:cNvPr>
                <p:cNvSpPr txBox="1">
                  <a:spLocks noRot="1" noChangeAspect="1" noMove="1" noResize="1" noEditPoints="1" noAdjustHandles="1" noChangeArrowheads="1" noChangeShapeType="1" noTextEdit="1"/>
                </p:cNvSpPr>
                <p:nvPr/>
              </p:nvSpPr>
              <p:spPr>
                <a:xfrm>
                  <a:off x="7198449" y="4050553"/>
                  <a:ext cx="317331" cy="276999"/>
                </a:xfrm>
                <a:prstGeom prst="rect">
                  <a:avLst/>
                </a:prstGeom>
                <a:blipFill>
                  <a:blip r:embed="rId20"/>
                  <a:stretch>
                    <a:fillRect l="-23077" r="-3846" b="-30435"/>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F97EDE24-117C-CE44-8436-36E82D54B2C9}"/>
                  </a:ext>
                </a:extLst>
              </p:cNvPr>
              <p:cNvSpPr txBox="1"/>
              <p:nvPr/>
            </p:nvSpPr>
            <p:spPr>
              <a:xfrm>
                <a:off x="5022087" y="3782341"/>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37" name="TextBox 36">
                <a:extLst>
                  <a:ext uri="{FF2B5EF4-FFF2-40B4-BE49-F238E27FC236}">
                    <a16:creationId xmlns:a16="http://schemas.microsoft.com/office/drawing/2014/main" id="{F97EDE24-117C-CE44-8436-36E82D54B2C9}"/>
                  </a:ext>
                </a:extLst>
              </p:cNvPr>
              <p:cNvSpPr txBox="1">
                <a:spLocks noRot="1" noChangeAspect="1" noMove="1" noResize="1" noEditPoints="1" noAdjustHandles="1" noChangeArrowheads="1" noChangeShapeType="1" noTextEdit="1"/>
              </p:cNvSpPr>
              <p:nvPr/>
            </p:nvSpPr>
            <p:spPr>
              <a:xfrm>
                <a:off x="5022087" y="3782341"/>
                <a:ext cx="1660151" cy="389513"/>
              </a:xfrm>
              <a:prstGeom prst="ellipse">
                <a:avLst/>
              </a:prstGeom>
              <a:blipFill>
                <a:blip r:embed="rId21"/>
                <a:stretch>
                  <a:fillRect/>
                </a:stretch>
              </a:blipFill>
              <a:ln>
                <a:solidFill>
                  <a:schemeClr val="tx1"/>
                </a:solidFill>
              </a:ln>
            </p:spPr>
            <p:txBody>
              <a:bodyPr/>
              <a:lstStyle/>
              <a:p>
                <a:r>
                  <a:rPr lang="en-GB">
                    <a:noFill/>
                  </a:rPr>
                  <a:t> </a:t>
                </a:r>
              </a:p>
            </p:txBody>
          </p:sp>
        </mc:Fallback>
      </mc:AlternateContent>
      <p:cxnSp>
        <p:nvCxnSpPr>
          <p:cNvPr id="39" name="Straight Connector 38">
            <a:extLst>
              <a:ext uri="{FF2B5EF4-FFF2-40B4-BE49-F238E27FC236}">
                <a16:creationId xmlns:a16="http://schemas.microsoft.com/office/drawing/2014/main" id="{4FB79742-1FFF-3742-BDD3-573334AAC5C8}"/>
              </a:ext>
            </a:extLst>
          </p:cNvPr>
          <p:cNvCxnSpPr>
            <a:cxnSpLocks/>
            <a:stCxn id="37" idx="6"/>
            <a:endCxn id="42" idx="1"/>
          </p:cNvCxnSpPr>
          <p:nvPr/>
        </p:nvCxnSpPr>
        <p:spPr>
          <a:xfrm>
            <a:off x="6682238" y="3977098"/>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318722A-1FF3-E449-8A0C-4C6080606647}"/>
              </a:ext>
            </a:extLst>
          </p:cNvPr>
          <p:cNvCxnSpPr>
            <a:cxnSpLocks/>
            <a:stCxn id="42" idx="3"/>
          </p:cNvCxnSpPr>
          <p:nvPr/>
        </p:nvCxnSpPr>
        <p:spPr>
          <a:xfrm>
            <a:off x="7203858" y="4314820"/>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FF824CC3-63FA-5F46-BEF2-3EA805AFBBB0}"/>
              </a:ext>
            </a:extLst>
          </p:cNvPr>
          <p:cNvSpPr/>
          <p:nvPr/>
        </p:nvSpPr>
        <p:spPr>
          <a:xfrm>
            <a:off x="7059858" y="4242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BB825DB3-1D75-0144-AD47-19A5E888F26F}"/>
                  </a:ext>
                </a:extLst>
              </p:cNvPr>
              <p:cNvSpPr txBox="1"/>
              <p:nvPr/>
            </p:nvSpPr>
            <p:spPr>
              <a:xfrm>
                <a:off x="7021491" y="3884474"/>
                <a:ext cx="325410"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up>
                          <m:r>
                            <a:rPr lang="de-DE" i="1">
                              <a:latin typeface="Cambria Math" panose="02040503050406030204" pitchFamily="18" charset="0"/>
                              <a:ea typeface="Cambria Math" panose="02040503050406030204" pitchFamily="18" charset="0"/>
                            </a:rPr>
                            <m:t>𝑒</m:t>
                          </m:r>
                        </m:sup>
                      </m:sSubSup>
                    </m:oMath>
                  </m:oMathPara>
                </a14:m>
                <a:endParaRPr lang="en-GB" dirty="0"/>
              </a:p>
            </p:txBody>
          </p:sp>
        </mc:Choice>
        <mc:Fallback xmlns="">
          <p:sp>
            <p:nvSpPr>
              <p:cNvPr id="43" name="TextBox 42">
                <a:extLst>
                  <a:ext uri="{FF2B5EF4-FFF2-40B4-BE49-F238E27FC236}">
                    <a16:creationId xmlns:a16="http://schemas.microsoft.com/office/drawing/2014/main" id="{BB825DB3-1D75-0144-AD47-19A5E888F26F}"/>
                  </a:ext>
                </a:extLst>
              </p:cNvPr>
              <p:cNvSpPr txBox="1">
                <a:spLocks noRot="1" noChangeAspect="1" noMove="1" noResize="1" noEditPoints="1" noAdjustHandles="1" noChangeArrowheads="1" noChangeShapeType="1" noTextEdit="1"/>
              </p:cNvSpPr>
              <p:nvPr/>
            </p:nvSpPr>
            <p:spPr>
              <a:xfrm>
                <a:off x="7021491" y="3884474"/>
                <a:ext cx="325410" cy="276999"/>
              </a:xfrm>
              <a:prstGeom prst="rect">
                <a:avLst/>
              </a:prstGeom>
              <a:blipFill>
                <a:blip r:embed="rId22"/>
                <a:stretch>
                  <a:fillRect l="-23077" b="-30435"/>
                </a:stretch>
              </a:blipFill>
            </p:spPr>
            <p:txBody>
              <a:bodyPr/>
              <a:lstStyle/>
              <a:p>
                <a:r>
                  <a:rPr lang="en-GB">
                    <a:noFill/>
                  </a:rPr>
                  <a:t> </a:t>
                </a:r>
              </a:p>
            </p:txBody>
          </p:sp>
        </mc:Fallback>
      </mc:AlternateContent>
      <p:cxnSp>
        <p:nvCxnSpPr>
          <p:cNvPr id="44" name="Straight Connector 43">
            <a:extLst>
              <a:ext uri="{FF2B5EF4-FFF2-40B4-BE49-F238E27FC236}">
                <a16:creationId xmlns:a16="http://schemas.microsoft.com/office/drawing/2014/main" id="{19B1D09D-28B0-A54C-8268-C298CED8301D}"/>
              </a:ext>
            </a:extLst>
          </p:cNvPr>
          <p:cNvCxnSpPr>
            <a:cxnSpLocks/>
            <a:stCxn id="46" idx="3"/>
          </p:cNvCxnSpPr>
          <p:nvPr/>
        </p:nvCxnSpPr>
        <p:spPr>
          <a:xfrm flipV="1">
            <a:off x="7213818" y="4505095"/>
            <a:ext cx="1935683" cy="177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EE943B6E-B311-6640-B697-FE9CF39441DB}"/>
              </a:ext>
            </a:extLst>
          </p:cNvPr>
          <p:cNvSpPr/>
          <p:nvPr/>
        </p:nvSpPr>
        <p:spPr>
          <a:xfrm>
            <a:off x="7069817" y="46101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3B912888-CCB0-5344-88B3-4D8345521F21}"/>
                  </a:ext>
                </a:extLst>
              </p:cNvPr>
              <p:cNvSpPr txBox="1"/>
              <p:nvPr/>
            </p:nvSpPr>
            <p:spPr>
              <a:xfrm>
                <a:off x="7001508" y="4709039"/>
                <a:ext cx="379656"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up>
                          <m:r>
                            <a:rPr lang="de-DE" i="1">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49" name="TextBox 48">
                <a:extLst>
                  <a:ext uri="{FF2B5EF4-FFF2-40B4-BE49-F238E27FC236}">
                    <a16:creationId xmlns:a16="http://schemas.microsoft.com/office/drawing/2014/main" id="{3B912888-CCB0-5344-88B3-4D8345521F21}"/>
                  </a:ext>
                </a:extLst>
              </p:cNvPr>
              <p:cNvSpPr txBox="1">
                <a:spLocks noRot="1" noChangeAspect="1" noMove="1" noResize="1" noEditPoints="1" noAdjustHandles="1" noChangeArrowheads="1" noChangeShapeType="1" noTextEdit="1"/>
              </p:cNvSpPr>
              <p:nvPr/>
            </p:nvSpPr>
            <p:spPr>
              <a:xfrm>
                <a:off x="7001508" y="4709039"/>
                <a:ext cx="379656" cy="276999"/>
              </a:xfrm>
              <a:prstGeom prst="rect">
                <a:avLst/>
              </a:prstGeom>
              <a:blipFill>
                <a:blip r:embed="rId23"/>
                <a:stretch>
                  <a:fillRect l="-16129" b="-26087"/>
                </a:stretch>
              </a:blipFill>
            </p:spPr>
            <p:txBody>
              <a:bodyPr/>
              <a:lstStyle/>
              <a:p>
                <a:r>
                  <a:rPr lang="en-GB">
                    <a:noFill/>
                  </a:rPr>
                  <a:t> </a:t>
                </a:r>
              </a:p>
            </p:txBody>
          </p:sp>
        </mc:Fallback>
      </mc:AlternateContent>
      <p:sp>
        <p:nvSpPr>
          <p:cNvPr id="50" name="Rectangle 49">
            <a:extLst>
              <a:ext uri="{FF2B5EF4-FFF2-40B4-BE49-F238E27FC236}">
                <a16:creationId xmlns:a16="http://schemas.microsoft.com/office/drawing/2014/main" id="{9E786849-4504-6345-87A7-984FD1AEE3F9}"/>
              </a:ext>
            </a:extLst>
          </p:cNvPr>
          <p:cNvSpPr/>
          <p:nvPr/>
        </p:nvSpPr>
        <p:spPr>
          <a:xfrm>
            <a:off x="895194" y="2414549"/>
            <a:ext cx="4379691" cy="618309"/>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4B5EDB76-052D-4B40-84E0-E1CD1926DF8C}"/>
              </a:ext>
            </a:extLst>
          </p:cNvPr>
          <p:cNvSpPr txBox="1"/>
          <p:nvPr/>
        </p:nvSpPr>
        <p:spPr>
          <a:xfrm>
            <a:off x="6338838" y="2539037"/>
            <a:ext cx="1905843" cy="369332"/>
          </a:xfrm>
          <a:prstGeom prst="rect">
            <a:avLst/>
          </a:prstGeom>
          <a:solidFill>
            <a:srgbClr val="FFC000"/>
          </a:solidFill>
        </p:spPr>
        <p:style>
          <a:lnRef idx="0">
            <a:schemeClr val="accent1"/>
          </a:lnRef>
          <a:fillRef idx="3">
            <a:schemeClr val="accent1"/>
          </a:fillRef>
          <a:effectRef idx="3">
            <a:schemeClr val="accent1"/>
          </a:effectRef>
          <a:fontRef idx="minor">
            <a:schemeClr val="lt1"/>
          </a:fontRef>
        </p:style>
        <p:txBody>
          <a:bodyPr wrap="none" rtlCol="0">
            <a:spAutoFit/>
          </a:bodyPr>
          <a:lstStyle/>
          <a:p>
            <a:r>
              <a:rPr lang="en-GB" dirty="0"/>
              <a:t>Chosen at random</a:t>
            </a:r>
          </a:p>
        </p:txBody>
      </p:sp>
      <p:cxnSp>
        <p:nvCxnSpPr>
          <p:cNvPr id="54" name="Straight Arrow Connector 53">
            <a:extLst>
              <a:ext uri="{FF2B5EF4-FFF2-40B4-BE49-F238E27FC236}">
                <a16:creationId xmlns:a16="http://schemas.microsoft.com/office/drawing/2014/main" id="{5E42526B-EE93-4844-B083-8226276DA3E5}"/>
              </a:ext>
            </a:extLst>
          </p:cNvPr>
          <p:cNvCxnSpPr>
            <a:cxnSpLocks/>
            <a:stCxn id="52" idx="1"/>
            <a:endCxn id="50" idx="3"/>
          </p:cNvCxnSpPr>
          <p:nvPr/>
        </p:nvCxnSpPr>
        <p:spPr>
          <a:xfrm flipH="1">
            <a:off x="5274885" y="2723703"/>
            <a:ext cx="1063953" cy="1"/>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89577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0"/>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2"/>
                                        </p:tgtEl>
                                        <p:attrNameLst>
                                          <p:attrName>style.visibility</p:attrName>
                                        </p:attrNameLst>
                                      </p:cBhvr>
                                      <p:to>
                                        <p:strVal val="visible"/>
                                      </p:to>
                                    </p:set>
                                  </p:childTnLst>
                                </p:cTn>
                              </p:par>
                              <p:par>
                                <p:cTn id="23" presetID="3" presetClass="emph" presetSubtype="2" fill="hold" nodeType="withEffect">
                                  <p:stCondLst>
                                    <p:cond delay="0"/>
                                  </p:stCondLst>
                                  <p:childTnLst>
                                    <p:animClr clrSpc="rgb" dir="cw">
                                      <p:cBhvr override="childStyle">
                                        <p:cTn id="24" dur="500" fill="hold"/>
                                        <p:tgtEl>
                                          <p:spTgt spid="9">
                                            <p:txEl>
                                              <p:pRg st="0" end="0"/>
                                            </p:txEl>
                                          </p:spTgt>
                                        </p:tgtEl>
                                        <p:attrNameLst>
                                          <p:attrName>style.color</p:attrName>
                                        </p:attrNameLst>
                                      </p:cBhvr>
                                      <p:to>
                                        <a:srgbClr val="C00D0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Eliminate all non-query terms</a:t>
                </a:r>
              </a:p>
              <a:p>
                <a:pPr lvl="1"/>
                <a:r>
                  <a:rPr lang="en-GB" dirty="0"/>
                  <a:t>PRVs fulfilling </a:t>
                </a:r>
                <a14:m>
                  <m:oMath xmlns:m="http://schemas.openxmlformats.org/officeDocument/2006/math">
                    <m:r>
                      <m:rPr>
                        <m:nor/>
                      </m:rPr>
                      <a:rPr lang="en-GB" i="0" dirty="0" smtClean="0">
                        <a:latin typeface="Cambria Math" panose="02040503050406030204" pitchFamily="18" charset="0"/>
                      </a:rPr>
                      <m:t>sum</m:t>
                    </m:r>
                    <m:r>
                      <m:rPr>
                        <m:nor/>
                      </m:rPr>
                      <a:rPr lang="en-GB" i="0" dirty="0" smtClean="0">
                        <a:latin typeface="Cambria Math" panose="02040503050406030204" pitchFamily="18" charset="0"/>
                      </a:rPr>
                      <m:t>−</m:t>
                    </m:r>
                    <m:r>
                      <m:rPr>
                        <m:nor/>
                      </m:rPr>
                      <a:rPr lang="en-GB" i="0" dirty="0" smtClean="0">
                        <a:latin typeface="Cambria Math" panose="02040503050406030204" pitchFamily="18" charset="0"/>
                      </a:rPr>
                      <m:t>out</m:t>
                    </m:r>
                  </m:oMath>
                </a14:m>
                <a:r>
                  <a:rPr lang="en-GB" dirty="0"/>
                  <a:t> preconditions:</a:t>
                </a:r>
              </a:p>
              <a:p>
                <a:pPr lvl="2"/>
                <a14:m>
                  <m:oMath xmlns:m="http://schemas.openxmlformats.org/officeDocument/2006/math">
                    <m:r>
                      <a:rPr lang="de-DE" i="1">
                        <a:latin typeface="Cambria Math" charset="0"/>
                      </a:rPr>
                      <m:t>𝑇𝑟𝑒𝑎𝑡</m:t>
                    </m:r>
                    <m:d>
                      <m:dPr>
                        <m:ctrlPr>
                          <a:rPr lang="de-DE" i="1">
                            <a:latin typeface="Cambria Math" panose="02040503050406030204" pitchFamily="18" charset="0"/>
                          </a:rPr>
                        </m:ctrlPr>
                      </m:dPr>
                      <m:e>
                        <m:r>
                          <a:rPr lang="de-DE" i="1">
                            <a:latin typeface="Cambria Math" charset="0"/>
                          </a:rPr>
                          <m:t>𝑋</m:t>
                        </m:r>
                        <m:r>
                          <a:rPr lang="de-DE" i="1">
                            <a:latin typeface="Cambria Math" charset="0"/>
                          </a:rPr>
                          <m:t>,</m:t>
                        </m:r>
                        <m:r>
                          <a:rPr lang="de-DE" i="1">
                            <a:latin typeface="Cambria Math" panose="02040503050406030204" pitchFamily="18" charset="0"/>
                          </a:rPr>
                          <m:t>𝑀</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up>
                        <m:r>
                          <a:rPr lang="de-DE" i="1">
                            <a:latin typeface="Cambria Math" panose="02040503050406030204" pitchFamily="18" charset="0"/>
                            <a:ea typeface="Cambria Math" panose="02040503050406030204" pitchFamily="18" charset="0"/>
                          </a:rPr>
                          <m:t>′</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 </m:t>
                        </m:r>
                        <m:r>
                          <a:rPr lang="de-DE" i="1">
                            <a:latin typeface="Cambria Math" panose="02040503050406030204" pitchFamily="18" charset="0"/>
                          </a:rPr>
                          <m:t>𝑆𝑖𝑐𝑘</m:t>
                        </m:r>
                        <m:d>
                          <m:dPr>
                            <m:ctrlPr>
                              <a:rPr lang="de-DE" i="1">
                                <a:latin typeface="Cambria Math" panose="02040503050406030204" pitchFamily="18" charset="0"/>
                              </a:rPr>
                            </m:ctrlPr>
                          </m:dPr>
                          <m:e>
                            <m:r>
                              <a:rPr lang="de-DE" i="1">
                                <a:latin typeface="Cambria Math" panose="02040503050406030204" pitchFamily="18" charset="0"/>
                              </a:rPr>
                              <m:t>𝑋</m:t>
                            </m:r>
                          </m:e>
                        </m:d>
                      </m:e>
                    </m:d>
                  </m:oMath>
                </a14:m>
                <a:r>
                  <a:rPr lang="en-GB" dirty="0"/>
                  <a:t> ➝ size: </a:t>
                </a:r>
                <a14:m>
                  <m:oMath xmlns:m="http://schemas.openxmlformats.org/officeDocument/2006/math">
                    <m:sSup>
                      <m:sSupPr>
                        <m:ctrlPr>
                          <a:rPr lang="de-DE" i="1" dirty="0">
                            <a:latin typeface="Cambria Math" panose="02040503050406030204" pitchFamily="18" charset="0"/>
                          </a:rPr>
                        </m:ctrlPr>
                      </m:sSupPr>
                      <m:e>
                        <m:r>
                          <a:rPr lang="de-DE" dirty="0">
                            <a:latin typeface="Cambria Math" panose="02040503050406030204" pitchFamily="18" charset="0"/>
                          </a:rPr>
                          <m:t>2</m:t>
                        </m:r>
                      </m:e>
                      <m:sup>
                        <m:r>
                          <a:rPr lang="de-DE" i="1" dirty="0">
                            <a:latin typeface="Cambria Math" panose="02040503050406030204" pitchFamily="18" charset="0"/>
                          </a:rPr>
                          <m:t>2</m:t>
                        </m:r>
                      </m:sup>
                    </m:sSup>
                    <m:r>
                      <a:rPr lang="de-DE" i="1" dirty="0">
                        <a:latin typeface="Cambria Math" panose="02040503050406030204" pitchFamily="18" charset="0"/>
                      </a:rPr>
                      <m:t>=</m:t>
                    </m:r>
                    <m:r>
                      <a:rPr lang="en-GB" i="1" dirty="0">
                        <a:latin typeface="Cambria Math" panose="02040503050406030204" pitchFamily="18" charset="0"/>
                      </a:rPr>
                      <m:t>4</m:t>
                    </m:r>
                  </m:oMath>
                </a14:m>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47" t="-1768"/>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A6356CAD-B7BB-DF4B-8738-82B4CB211AF1}"/>
              </a:ext>
            </a:extLst>
          </p:cNvPr>
          <p:cNvSpPr>
            <a:spLocks noGrp="1"/>
          </p:cNvSpPr>
          <p:nvPr>
            <p:ph type="dt" sz="half" idx="2"/>
          </p:nvPr>
        </p:nvSpPr>
        <p:spPr/>
        <p:txBody>
          <a:bodyPr/>
          <a:lstStyle/>
          <a:p>
            <a:r>
              <a:rPr lang="de-DE"/>
              <a:t>Exact: Lifting</a:t>
            </a:r>
            <a:endParaRPr lang="en-US" dirty="0"/>
          </a:p>
        </p:txBody>
      </p:sp>
      <p:sp>
        <p:nvSpPr>
          <p:cNvPr id="9" name="Footer Placeholder 8">
            <a:extLst>
              <a:ext uri="{FF2B5EF4-FFF2-40B4-BE49-F238E27FC236}">
                <a16:creationId xmlns:a16="http://schemas.microsoft.com/office/drawing/2014/main" id="{E00EF212-84DD-6446-BF6C-59AC2E7D8907}"/>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142</a:t>
            </a:fld>
            <a:endParaRPr lang="en-GB"/>
          </a:p>
        </p:txBody>
      </p:sp>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87043233-DBD2-2340-A74F-E8A596F37234}"/>
                  </a:ext>
                </a:extLst>
              </p:cNvPr>
              <p:cNvSpPr txBox="1"/>
              <p:nvPr/>
            </p:nvSpPr>
            <p:spPr>
              <a:xfrm>
                <a:off x="9149500" y="4315276"/>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6" name="TextBox 5">
                <a:extLst>
                  <a:ext uri="{FF2B5EF4-FFF2-40B4-BE49-F238E27FC236}">
                    <a16:creationId xmlns:a16="http://schemas.microsoft.com/office/drawing/2014/main" id="{87043233-DBD2-2340-A74F-E8A596F37234}"/>
                  </a:ext>
                </a:extLst>
              </p:cNvPr>
              <p:cNvSpPr txBox="1">
                <a:spLocks noRot="1" noChangeAspect="1" noMove="1" noResize="1" noEditPoints="1" noAdjustHandles="1" noChangeArrowheads="1" noChangeShapeType="1" noTextEdit="1"/>
              </p:cNvSpPr>
              <p:nvPr/>
            </p:nvSpPr>
            <p:spPr>
              <a:xfrm>
                <a:off x="9149500" y="4315276"/>
                <a:ext cx="648000" cy="389513"/>
              </a:xfrm>
              <a:prstGeom prst="ellipse">
                <a:avLst/>
              </a:prstGeom>
              <a:blipFill>
                <a:blip r:embed="rId3"/>
                <a:stretch>
                  <a:fillRect l="-1923" r="-3846"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F02AEB7D-5F14-234A-97DD-4E969F5793AC}"/>
                  </a:ext>
                </a:extLst>
              </p:cNvPr>
              <p:cNvSpPr txBox="1"/>
              <p:nvPr/>
            </p:nvSpPr>
            <p:spPr>
              <a:xfrm>
                <a:off x="7919538" y="3697686"/>
                <a:ext cx="98506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7" name="TextBox 6">
                <a:extLst>
                  <a:ext uri="{FF2B5EF4-FFF2-40B4-BE49-F238E27FC236}">
                    <a16:creationId xmlns:a16="http://schemas.microsoft.com/office/drawing/2014/main" id="{F02AEB7D-5F14-234A-97DD-4E969F5793AC}"/>
                  </a:ext>
                </a:extLst>
              </p:cNvPr>
              <p:cNvSpPr txBox="1">
                <a:spLocks noRot="1" noChangeAspect="1" noMove="1" noResize="1" noEditPoints="1" noAdjustHandles="1" noChangeArrowheads="1" noChangeShapeType="1" noTextEdit="1"/>
              </p:cNvSpPr>
              <p:nvPr/>
            </p:nvSpPr>
            <p:spPr>
              <a:xfrm>
                <a:off x="7919538" y="3697686"/>
                <a:ext cx="985062" cy="389513"/>
              </a:xfrm>
              <a:prstGeom prst="ellipse">
                <a:avLst/>
              </a:prstGeom>
              <a:blipFill>
                <a:blip r:embed="rId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10F52D8C-2BAB-9641-86E9-8679C4DC15B9}"/>
                  </a:ext>
                </a:extLst>
              </p:cNvPr>
              <p:cNvSpPr txBox="1"/>
              <p:nvPr/>
            </p:nvSpPr>
            <p:spPr>
              <a:xfrm>
                <a:off x="10058900" y="3700718"/>
                <a:ext cx="1144125"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b="0" i="1" smtClean="0">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8" name="TextBox 7">
                <a:extLst>
                  <a:ext uri="{FF2B5EF4-FFF2-40B4-BE49-F238E27FC236}">
                    <a16:creationId xmlns:a16="http://schemas.microsoft.com/office/drawing/2014/main" id="{10F52D8C-2BAB-9641-86E9-8679C4DC15B9}"/>
                  </a:ext>
                </a:extLst>
              </p:cNvPr>
              <p:cNvSpPr txBox="1">
                <a:spLocks noRot="1" noChangeAspect="1" noMove="1" noResize="1" noEditPoints="1" noAdjustHandles="1" noChangeArrowheads="1" noChangeShapeType="1" noTextEdit="1"/>
              </p:cNvSpPr>
              <p:nvPr/>
            </p:nvSpPr>
            <p:spPr>
              <a:xfrm>
                <a:off x="10058900" y="3700718"/>
                <a:ext cx="1144125" cy="389513"/>
              </a:xfrm>
              <a:prstGeom prst="ellipse">
                <a:avLst/>
              </a:prstGeom>
              <a:blipFill>
                <a:blip r:embed="rId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117B229B-FD75-344D-AA45-2E3FB7E6010F}"/>
                  </a:ext>
                </a:extLst>
              </p:cNvPr>
              <p:cNvSpPr txBox="1"/>
              <p:nvPr/>
            </p:nvSpPr>
            <p:spPr>
              <a:xfrm>
                <a:off x="8941958" y="5516401"/>
                <a:ext cx="112062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𝑆𝑖𝑐𝑘</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10" name="TextBox 9">
                <a:extLst>
                  <a:ext uri="{FF2B5EF4-FFF2-40B4-BE49-F238E27FC236}">
                    <a16:creationId xmlns:a16="http://schemas.microsoft.com/office/drawing/2014/main" id="{117B229B-FD75-344D-AA45-2E3FB7E6010F}"/>
                  </a:ext>
                </a:extLst>
              </p:cNvPr>
              <p:cNvSpPr txBox="1">
                <a:spLocks noRot="1" noChangeAspect="1" noMove="1" noResize="1" noEditPoints="1" noAdjustHandles="1" noChangeArrowheads="1" noChangeShapeType="1" noTextEdit="1"/>
              </p:cNvSpPr>
              <p:nvPr/>
            </p:nvSpPr>
            <p:spPr>
              <a:xfrm>
                <a:off x="8941958" y="5516401"/>
                <a:ext cx="1120628"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E11572AB-B140-6444-811F-A4B4C80E0DF5}"/>
                  </a:ext>
                </a:extLst>
              </p:cNvPr>
              <p:cNvSpPr txBox="1"/>
              <p:nvPr/>
            </p:nvSpPr>
            <p:spPr>
              <a:xfrm>
                <a:off x="10198894" y="4908707"/>
                <a:ext cx="163278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𝑇𝑟𝑒𝑎𝑡</m:t>
                      </m:r>
                      <m:d>
                        <m:dPr>
                          <m:ctrlPr>
                            <a:rPr lang="de-DE" i="1">
                              <a:latin typeface="Cambria Math" panose="02040503050406030204" pitchFamily="18" charset="0"/>
                            </a:rPr>
                          </m:ctrlPr>
                        </m:dPr>
                        <m:e>
                          <m:r>
                            <a:rPr lang="de-DE" i="1">
                              <a:latin typeface="Cambria Math" charset="0"/>
                            </a:rPr>
                            <m:t>𝑋</m:t>
                          </m:r>
                          <m:r>
                            <a:rPr lang="de-DE" i="1">
                              <a:latin typeface="Cambria Math" charset="0"/>
                            </a:rPr>
                            <m:t>,</m:t>
                          </m:r>
                          <m:r>
                            <a:rPr lang="de-DE" i="1">
                              <a:latin typeface="Cambria Math" panose="02040503050406030204" pitchFamily="18" charset="0"/>
                            </a:rPr>
                            <m:t>𝑀</m:t>
                          </m:r>
                        </m:e>
                      </m:d>
                    </m:oMath>
                  </m:oMathPara>
                </a14:m>
                <a:endParaRPr lang="en-GB" dirty="0"/>
              </a:p>
            </p:txBody>
          </p:sp>
        </mc:Choice>
        <mc:Fallback xmlns="">
          <p:sp>
            <p:nvSpPr>
              <p:cNvPr id="11" name="TextBox 10">
                <a:extLst>
                  <a:ext uri="{FF2B5EF4-FFF2-40B4-BE49-F238E27FC236}">
                    <a16:creationId xmlns:a16="http://schemas.microsoft.com/office/drawing/2014/main" id="{E11572AB-B140-6444-811F-A4B4C80E0DF5}"/>
                  </a:ext>
                </a:extLst>
              </p:cNvPr>
              <p:cNvSpPr txBox="1">
                <a:spLocks noRot="1" noChangeAspect="1" noMove="1" noResize="1" noEditPoints="1" noAdjustHandles="1" noChangeArrowheads="1" noChangeShapeType="1" noTextEdit="1"/>
              </p:cNvSpPr>
              <p:nvPr/>
            </p:nvSpPr>
            <p:spPr>
              <a:xfrm>
                <a:off x="10198894" y="4908707"/>
                <a:ext cx="1632781" cy="389513"/>
              </a:xfrm>
              <a:prstGeom prst="ellipse">
                <a:avLst/>
              </a:prstGeom>
              <a:blipFill>
                <a:blip r:embed="rId7"/>
                <a:stretch>
                  <a:fillRect/>
                </a:stretch>
              </a:blipFill>
              <a:ln>
                <a:solidFill>
                  <a:schemeClr val="tx1"/>
                </a:solidFill>
              </a:ln>
            </p:spPr>
            <p:txBody>
              <a:bodyPr/>
              <a:lstStyle/>
              <a:p>
                <a:r>
                  <a:rPr lang="en-GB">
                    <a:noFill/>
                  </a:rPr>
                  <a:t> </a:t>
                </a:r>
              </a:p>
            </p:txBody>
          </p:sp>
        </mc:Fallback>
      </mc:AlternateContent>
      <p:cxnSp>
        <p:nvCxnSpPr>
          <p:cNvPr id="12" name="Straight Connector 11">
            <a:extLst>
              <a:ext uri="{FF2B5EF4-FFF2-40B4-BE49-F238E27FC236}">
                <a16:creationId xmlns:a16="http://schemas.microsoft.com/office/drawing/2014/main" id="{CB19D927-3618-8846-8A3F-723628C8A787}"/>
              </a:ext>
            </a:extLst>
          </p:cNvPr>
          <p:cNvCxnSpPr>
            <a:stCxn id="7" idx="6"/>
            <a:endCxn id="33" idx="1"/>
          </p:cNvCxnSpPr>
          <p:nvPr/>
        </p:nvCxnSpPr>
        <p:spPr>
          <a:xfrm>
            <a:off x="8904600" y="3892442"/>
            <a:ext cx="499132" cy="11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2075B78-F83C-C846-9235-639D78F884D9}"/>
              </a:ext>
            </a:extLst>
          </p:cNvPr>
          <p:cNvCxnSpPr>
            <a:cxnSpLocks/>
            <a:stCxn id="8" idx="2"/>
            <a:endCxn id="33" idx="3"/>
          </p:cNvCxnSpPr>
          <p:nvPr/>
        </p:nvCxnSpPr>
        <p:spPr>
          <a:xfrm flipH="1" flipV="1">
            <a:off x="9547733" y="3893550"/>
            <a:ext cx="511167" cy="19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FCBA246-AE61-A54D-8111-E43ED6447A63}"/>
              </a:ext>
            </a:extLst>
          </p:cNvPr>
          <p:cNvCxnSpPr>
            <a:cxnSpLocks/>
            <a:stCxn id="29" idx="0"/>
            <a:endCxn id="6" idx="4"/>
          </p:cNvCxnSpPr>
          <p:nvPr/>
        </p:nvCxnSpPr>
        <p:spPr>
          <a:xfrm flipV="1">
            <a:off x="9186412" y="4704788"/>
            <a:ext cx="287089"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8D52B0D-2A71-4342-8A7F-8F2B82BB0503}"/>
              </a:ext>
            </a:extLst>
          </p:cNvPr>
          <p:cNvCxnSpPr>
            <a:cxnSpLocks/>
            <a:stCxn id="6" idx="4"/>
            <a:endCxn id="25" idx="0"/>
          </p:cNvCxnSpPr>
          <p:nvPr/>
        </p:nvCxnSpPr>
        <p:spPr>
          <a:xfrm>
            <a:off x="9473501" y="4704789"/>
            <a:ext cx="308081" cy="3293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64A51D8-7A11-5642-8898-773D055CD3C7}"/>
              </a:ext>
            </a:extLst>
          </p:cNvPr>
          <p:cNvCxnSpPr>
            <a:cxnSpLocks/>
            <a:stCxn id="11" idx="2"/>
            <a:endCxn id="25" idx="3"/>
          </p:cNvCxnSpPr>
          <p:nvPr/>
        </p:nvCxnSpPr>
        <p:spPr>
          <a:xfrm flipH="1">
            <a:off x="9853581" y="5103463"/>
            <a:ext cx="345312" cy="27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2ECAF97-F0A1-6B45-8640-8AF26EBA25AA}"/>
              </a:ext>
            </a:extLst>
          </p:cNvPr>
          <p:cNvCxnSpPr>
            <a:cxnSpLocks/>
            <a:stCxn id="29" idx="2"/>
            <a:endCxn id="10" idx="0"/>
          </p:cNvCxnSpPr>
          <p:nvPr/>
        </p:nvCxnSpPr>
        <p:spPr>
          <a:xfrm>
            <a:off x="9186412" y="5184038"/>
            <a:ext cx="315861"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52B46E7-22DD-DC41-8D87-8F11AA41065D}"/>
              </a:ext>
            </a:extLst>
          </p:cNvPr>
          <p:cNvCxnSpPr>
            <a:cxnSpLocks/>
            <a:stCxn id="25" idx="2"/>
            <a:endCxn id="10" idx="0"/>
          </p:cNvCxnSpPr>
          <p:nvPr/>
        </p:nvCxnSpPr>
        <p:spPr>
          <a:xfrm flipH="1">
            <a:off x="9502273" y="5178186"/>
            <a:ext cx="279309" cy="338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F221846-4F97-6241-AA10-DC49E6EDAD41}"/>
              </a:ext>
            </a:extLst>
          </p:cNvPr>
          <p:cNvCxnSpPr>
            <a:cxnSpLocks/>
            <a:stCxn id="6" idx="0"/>
            <a:endCxn id="33" idx="2"/>
          </p:cNvCxnSpPr>
          <p:nvPr/>
        </p:nvCxnSpPr>
        <p:spPr>
          <a:xfrm flipV="1">
            <a:off x="9473500" y="3965551"/>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9711771E-9BE0-F74B-9DBB-70C66261E403}"/>
              </a:ext>
            </a:extLst>
          </p:cNvPr>
          <p:cNvGrpSpPr/>
          <p:nvPr/>
        </p:nvGrpSpPr>
        <p:grpSpPr>
          <a:xfrm>
            <a:off x="9357653" y="3775470"/>
            <a:ext cx="545811" cy="393368"/>
            <a:chOff x="6669977" y="2717060"/>
            <a:chExt cx="545811" cy="393368"/>
          </a:xfrm>
        </p:grpSpPr>
        <p:sp>
          <p:nvSpPr>
            <p:cNvPr id="32" name="Rectangle 31">
              <a:extLst>
                <a:ext uri="{FF2B5EF4-FFF2-40B4-BE49-F238E27FC236}">
                  <a16:creationId xmlns:a16="http://schemas.microsoft.com/office/drawing/2014/main" id="{ACB94563-2161-4F44-A807-F6F88A9A3BBA}"/>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CA74B7BF-9302-6A45-A6F8-E293F7EA1D23}"/>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a:extLst>
                <a:ext uri="{FF2B5EF4-FFF2-40B4-BE49-F238E27FC236}">
                  <a16:creationId xmlns:a16="http://schemas.microsoft.com/office/drawing/2014/main" id="{AA3B0BC7-A27A-DD4D-8FE5-B54EA74F32A6}"/>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DACFA8C8-84FD-4E46-A555-EE3EE4B4BC0B}"/>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oMath>
                    </m:oMathPara>
                  </a14:m>
                  <a:endParaRPr lang="en-GB" dirty="0"/>
                </a:p>
              </p:txBody>
            </p:sp>
          </mc:Choice>
          <mc:Fallback xmlns="">
            <p:sp>
              <p:nvSpPr>
                <p:cNvPr id="35" name="TextBox 34">
                  <a:extLst>
                    <a:ext uri="{FF2B5EF4-FFF2-40B4-BE49-F238E27FC236}">
                      <a16:creationId xmlns:a16="http://schemas.microsoft.com/office/drawing/2014/main" id="{FD669DB7-DFF8-5242-BF32-C4BD099E8727}"/>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18"/>
                  <a:stretch>
                    <a:fillRect l="-19231" r="-3846" b="-30435"/>
                  </a:stretch>
                </a:blipFill>
              </p:spPr>
              <p:txBody>
                <a:bodyPr/>
                <a:lstStyle/>
                <a:p>
                  <a:r>
                    <a:rPr lang="en-GB">
                      <a:noFill/>
                    </a:rPr>
                    <a:t> </a:t>
                  </a:r>
                </a:p>
              </p:txBody>
            </p:sp>
          </mc:Fallback>
        </mc:AlternateContent>
      </p:grpSp>
      <p:grpSp>
        <p:nvGrpSpPr>
          <p:cNvPr id="22" name="Group 21">
            <a:extLst>
              <a:ext uri="{FF2B5EF4-FFF2-40B4-BE49-F238E27FC236}">
                <a16:creationId xmlns:a16="http://schemas.microsoft.com/office/drawing/2014/main" id="{E8863E70-7986-D547-9A0B-D1198A76F663}"/>
              </a:ext>
            </a:extLst>
          </p:cNvPr>
          <p:cNvGrpSpPr/>
          <p:nvPr/>
        </p:nvGrpSpPr>
        <p:grpSpPr>
          <a:xfrm>
            <a:off x="8878717" y="4993958"/>
            <a:ext cx="425774" cy="392260"/>
            <a:chOff x="6191042" y="3935548"/>
            <a:chExt cx="425774" cy="392260"/>
          </a:xfrm>
        </p:grpSpPr>
        <p:sp>
          <p:nvSpPr>
            <p:cNvPr id="28" name="Rectangle 27">
              <a:extLst>
                <a:ext uri="{FF2B5EF4-FFF2-40B4-BE49-F238E27FC236}">
                  <a16:creationId xmlns:a16="http://schemas.microsoft.com/office/drawing/2014/main" id="{C84EF9E8-C966-C644-98E9-5B4B4AF7109E}"/>
                </a:ext>
              </a:extLst>
            </p:cNvPr>
            <p:cNvSpPr/>
            <p:nvPr/>
          </p:nvSpPr>
          <p:spPr>
            <a:xfrm>
              <a:off x="6380656" y="393554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295A8F5B-F82A-3744-BD8A-11ECDBD8DD04}"/>
                </a:ext>
              </a:extLst>
            </p:cNvPr>
            <p:cNvSpPr/>
            <p:nvPr/>
          </p:nvSpPr>
          <p:spPr>
            <a:xfrm>
              <a:off x="6426736"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C657BDA2-D098-6044-8265-8C6560F038B8}"/>
                </a:ext>
              </a:extLst>
            </p:cNvPr>
            <p:cNvSpPr/>
            <p:nvPr/>
          </p:nvSpPr>
          <p:spPr>
            <a:xfrm>
              <a:off x="6472816" y="40277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B5336519-E43F-5E4C-AA76-0284ED6BA7EF}"/>
                    </a:ext>
                  </a:extLst>
                </p:cNvPr>
                <p:cNvSpPr txBox="1"/>
                <p:nvPr/>
              </p:nvSpPr>
              <p:spPr>
                <a:xfrm>
                  <a:off x="6191042" y="4050809"/>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up>
                            <m:r>
                              <a:rPr lang="de-DE" i="1">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31" name="TextBox 30">
                  <a:extLst>
                    <a:ext uri="{FF2B5EF4-FFF2-40B4-BE49-F238E27FC236}">
                      <a16:creationId xmlns:a16="http://schemas.microsoft.com/office/drawing/2014/main" id="{B5336519-E43F-5E4C-AA76-0284ED6BA7EF}"/>
                    </a:ext>
                  </a:extLst>
                </p:cNvPr>
                <p:cNvSpPr txBox="1">
                  <a:spLocks noRot="1" noChangeAspect="1" noMove="1" noResize="1" noEditPoints="1" noAdjustHandles="1" noChangeArrowheads="1" noChangeShapeType="1" noTextEdit="1"/>
                </p:cNvSpPr>
                <p:nvPr/>
              </p:nvSpPr>
              <p:spPr>
                <a:xfrm>
                  <a:off x="6191042" y="4050809"/>
                  <a:ext cx="317331" cy="276999"/>
                </a:xfrm>
                <a:prstGeom prst="rect">
                  <a:avLst/>
                </a:prstGeom>
                <a:blipFill>
                  <a:blip r:embed="rId19"/>
                  <a:stretch>
                    <a:fillRect l="-19231" r="-3846" b="-30435"/>
                  </a:stretch>
                </a:blipFill>
              </p:spPr>
              <p:txBody>
                <a:bodyPr/>
                <a:lstStyle/>
                <a:p>
                  <a:r>
                    <a:rPr lang="en-GB">
                      <a:noFill/>
                    </a:rPr>
                    <a:t> </a:t>
                  </a:r>
                </a:p>
              </p:txBody>
            </p:sp>
          </mc:Fallback>
        </mc:AlternateContent>
      </p:grpSp>
      <p:grpSp>
        <p:nvGrpSpPr>
          <p:cNvPr id="23" name="Group 22">
            <a:extLst>
              <a:ext uri="{FF2B5EF4-FFF2-40B4-BE49-F238E27FC236}">
                <a16:creationId xmlns:a16="http://schemas.microsoft.com/office/drawing/2014/main" id="{24474084-ABA0-514C-9928-EC53A86010BF}"/>
              </a:ext>
            </a:extLst>
          </p:cNvPr>
          <p:cNvGrpSpPr/>
          <p:nvPr/>
        </p:nvGrpSpPr>
        <p:grpSpPr>
          <a:xfrm>
            <a:off x="9663501" y="4988106"/>
            <a:ext cx="539954" cy="397857"/>
            <a:chOff x="6975826" y="3929695"/>
            <a:chExt cx="539954" cy="397857"/>
          </a:xfrm>
        </p:grpSpPr>
        <p:sp>
          <p:nvSpPr>
            <p:cNvPr id="24" name="Rectangle 23">
              <a:extLst>
                <a:ext uri="{FF2B5EF4-FFF2-40B4-BE49-F238E27FC236}">
                  <a16:creationId xmlns:a16="http://schemas.microsoft.com/office/drawing/2014/main" id="{B8EDCA39-5203-874B-A621-D84F6A092D6E}"/>
                </a:ext>
              </a:extLst>
            </p:cNvPr>
            <p:cNvSpPr/>
            <p:nvPr/>
          </p:nvSpPr>
          <p:spPr>
            <a:xfrm>
              <a:off x="6975826" y="392969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8B446089-C3F3-814C-814E-86EBC14689BF}"/>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643650F8-7B9F-F24B-BA49-AEA83C639270}"/>
                </a:ext>
              </a:extLst>
            </p:cNvPr>
            <p:cNvSpPr/>
            <p:nvPr/>
          </p:nvSpPr>
          <p:spPr>
            <a:xfrm>
              <a:off x="7067986" y="402185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FFCF154B-545C-A84B-BACF-514C2D71577B}"/>
                    </a:ext>
                  </a:extLst>
                </p:cNvPr>
                <p:cNvSpPr txBox="1"/>
                <p:nvPr/>
              </p:nvSpPr>
              <p:spPr>
                <a:xfrm>
                  <a:off x="7198449" y="4050553"/>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Sub>
                      </m:oMath>
                    </m:oMathPara>
                  </a14:m>
                  <a:endParaRPr lang="en-GB" dirty="0"/>
                </a:p>
              </p:txBody>
            </p:sp>
          </mc:Choice>
          <mc:Fallback xmlns="">
            <p:sp>
              <p:nvSpPr>
                <p:cNvPr id="27" name="TextBox 26">
                  <a:extLst>
                    <a:ext uri="{FF2B5EF4-FFF2-40B4-BE49-F238E27FC236}">
                      <a16:creationId xmlns:a16="http://schemas.microsoft.com/office/drawing/2014/main" id="{833A3BD4-3817-354E-9C70-490FA4FCF78F}"/>
                    </a:ext>
                  </a:extLst>
                </p:cNvPr>
                <p:cNvSpPr txBox="1">
                  <a:spLocks noRot="1" noChangeAspect="1" noMove="1" noResize="1" noEditPoints="1" noAdjustHandles="1" noChangeArrowheads="1" noChangeShapeType="1" noTextEdit="1"/>
                </p:cNvSpPr>
                <p:nvPr/>
              </p:nvSpPr>
              <p:spPr>
                <a:xfrm>
                  <a:off x="7198449" y="4050553"/>
                  <a:ext cx="317331" cy="276999"/>
                </a:xfrm>
                <a:prstGeom prst="rect">
                  <a:avLst/>
                </a:prstGeom>
                <a:blipFill>
                  <a:blip r:embed="rId20"/>
                  <a:stretch>
                    <a:fillRect l="-23077" r="-3846" b="-30435"/>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F97EDE24-117C-CE44-8436-36E82D54B2C9}"/>
                  </a:ext>
                </a:extLst>
              </p:cNvPr>
              <p:cNvSpPr txBox="1"/>
              <p:nvPr/>
            </p:nvSpPr>
            <p:spPr>
              <a:xfrm>
                <a:off x="5022087" y="3782341"/>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37" name="TextBox 36">
                <a:extLst>
                  <a:ext uri="{FF2B5EF4-FFF2-40B4-BE49-F238E27FC236}">
                    <a16:creationId xmlns:a16="http://schemas.microsoft.com/office/drawing/2014/main" id="{F97EDE24-117C-CE44-8436-36E82D54B2C9}"/>
                  </a:ext>
                </a:extLst>
              </p:cNvPr>
              <p:cNvSpPr txBox="1">
                <a:spLocks noRot="1" noChangeAspect="1" noMove="1" noResize="1" noEditPoints="1" noAdjustHandles="1" noChangeArrowheads="1" noChangeShapeType="1" noTextEdit="1"/>
              </p:cNvSpPr>
              <p:nvPr/>
            </p:nvSpPr>
            <p:spPr>
              <a:xfrm>
                <a:off x="5022087" y="3782341"/>
                <a:ext cx="1660151" cy="389513"/>
              </a:xfrm>
              <a:prstGeom prst="ellipse">
                <a:avLst/>
              </a:prstGeom>
              <a:blipFill>
                <a:blip r:embed="rId21"/>
                <a:stretch>
                  <a:fillRect/>
                </a:stretch>
              </a:blipFill>
              <a:ln>
                <a:solidFill>
                  <a:schemeClr val="tx1"/>
                </a:solidFill>
              </a:ln>
            </p:spPr>
            <p:txBody>
              <a:bodyPr/>
              <a:lstStyle/>
              <a:p>
                <a:r>
                  <a:rPr lang="en-GB">
                    <a:noFill/>
                  </a:rPr>
                  <a:t> </a:t>
                </a:r>
              </a:p>
            </p:txBody>
          </p:sp>
        </mc:Fallback>
      </mc:AlternateContent>
      <p:cxnSp>
        <p:nvCxnSpPr>
          <p:cNvPr id="39" name="Straight Connector 38">
            <a:extLst>
              <a:ext uri="{FF2B5EF4-FFF2-40B4-BE49-F238E27FC236}">
                <a16:creationId xmlns:a16="http://schemas.microsoft.com/office/drawing/2014/main" id="{4FB79742-1FFF-3742-BDD3-573334AAC5C8}"/>
              </a:ext>
            </a:extLst>
          </p:cNvPr>
          <p:cNvCxnSpPr>
            <a:cxnSpLocks/>
            <a:stCxn id="37" idx="6"/>
            <a:endCxn id="42" idx="1"/>
          </p:cNvCxnSpPr>
          <p:nvPr/>
        </p:nvCxnSpPr>
        <p:spPr>
          <a:xfrm>
            <a:off x="6682238" y="3977098"/>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318722A-1FF3-E449-8A0C-4C6080606647}"/>
              </a:ext>
            </a:extLst>
          </p:cNvPr>
          <p:cNvCxnSpPr>
            <a:cxnSpLocks/>
            <a:stCxn id="42" idx="3"/>
          </p:cNvCxnSpPr>
          <p:nvPr/>
        </p:nvCxnSpPr>
        <p:spPr>
          <a:xfrm>
            <a:off x="7203858" y="4314820"/>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FF824CC3-63FA-5F46-BEF2-3EA805AFBBB0}"/>
              </a:ext>
            </a:extLst>
          </p:cNvPr>
          <p:cNvSpPr/>
          <p:nvPr/>
        </p:nvSpPr>
        <p:spPr>
          <a:xfrm>
            <a:off x="7059858" y="4242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BB825DB3-1D75-0144-AD47-19A5E888F26F}"/>
                  </a:ext>
                </a:extLst>
              </p:cNvPr>
              <p:cNvSpPr txBox="1"/>
              <p:nvPr/>
            </p:nvSpPr>
            <p:spPr>
              <a:xfrm>
                <a:off x="7021491" y="3884474"/>
                <a:ext cx="325410"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up>
                          <m:r>
                            <a:rPr lang="de-DE" i="1">
                              <a:latin typeface="Cambria Math" panose="02040503050406030204" pitchFamily="18" charset="0"/>
                              <a:ea typeface="Cambria Math" panose="02040503050406030204" pitchFamily="18" charset="0"/>
                            </a:rPr>
                            <m:t>𝑒</m:t>
                          </m:r>
                        </m:sup>
                      </m:sSubSup>
                    </m:oMath>
                  </m:oMathPara>
                </a14:m>
                <a:endParaRPr lang="en-GB" dirty="0"/>
              </a:p>
            </p:txBody>
          </p:sp>
        </mc:Choice>
        <mc:Fallback xmlns="">
          <p:sp>
            <p:nvSpPr>
              <p:cNvPr id="43" name="TextBox 42">
                <a:extLst>
                  <a:ext uri="{FF2B5EF4-FFF2-40B4-BE49-F238E27FC236}">
                    <a16:creationId xmlns:a16="http://schemas.microsoft.com/office/drawing/2014/main" id="{BB825DB3-1D75-0144-AD47-19A5E888F26F}"/>
                  </a:ext>
                </a:extLst>
              </p:cNvPr>
              <p:cNvSpPr txBox="1">
                <a:spLocks noRot="1" noChangeAspect="1" noMove="1" noResize="1" noEditPoints="1" noAdjustHandles="1" noChangeArrowheads="1" noChangeShapeType="1" noTextEdit="1"/>
              </p:cNvSpPr>
              <p:nvPr/>
            </p:nvSpPr>
            <p:spPr>
              <a:xfrm>
                <a:off x="7021491" y="3884474"/>
                <a:ext cx="325410" cy="276999"/>
              </a:xfrm>
              <a:prstGeom prst="rect">
                <a:avLst/>
              </a:prstGeom>
              <a:blipFill>
                <a:blip r:embed="rId22"/>
                <a:stretch>
                  <a:fillRect l="-23077" b="-30435"/>
                </a:stretch>
              </a:blipFill>
            </p:spPr>
            <p:txBody>
              <a:bodyPr/>
              <a:lstStyle/>
              <a:p>
                <a:r>
                  <a:rPr lang="en-GB">
                    <a:noFill/>
                  </a:rPr>
                  <a:t> </a:t>
                </a:r>
              </a:p>
            </p:txBody>
          </p:sp>
        </mc:Fallback>
      </mc:AlternateContent>
      <p:cxnSp>
        <p:nvCxnSpPr>
          <p:cNvPr id="44" name="Straight Connector 43">
            <a:extLst>
              <a:ext uri="{FF2B5EF4-FFF2-40B4-BE49-F238E27FC236}">
                <a16:creationId xmlns:a16="http://schemas.microsoft.com/office/drawing/2014/main" id="{19B1D09D-28B0-A54C-8268-C298CED8301D}"/>
              </a:ext>
            </a:extLst>
          </p:cNvPr>
          <p:cNvCxnSpPr>
            <a:cxnSpLocks/>
            <a:stCxn id="46" idx="3"/>
          </p:cNvCxnSpPr>
          <p:nvPr/>
        </p:nvCxnSpPr>
        <p:spPr>
          <a:xfrm flipV="1">
            <a:off x="7213818" y="4505095"/>
            <a:ext cx="1935683" cy="177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EE943B6E-B311-6640-B697-FE9CF39441DB}"/>
              </a:ext>
            </a:extLst>
          </p:cNvPr>
          <p:cNvSpPr/>
          <p:nvPr/>
        </p:nvSpPr>
        <p:spPr>
          <a:xfrm>
            <a:off x="7069817" y="46101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3B912888-CCB0-5344-88B3-4D8345521F21}"/>
                  </a:ext>
                </a:extLst>
              </p:cNvPr>
              <p:cNvSpPr txBox="1"/>
              <p:nvPr/>
            </p:nvSpPr>
            <p:spPr>
              <a:xfrm>
                <a:off x="7001508" y="4709039"/>
                <a:ext cx="379656"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up>
                          <m:r>
                            <a:rPr lang="de-DE" i="1">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49" name="TextBox 48">
                <a:extLst>
                  <a:ext uri="{FF2B5EF4-FFF2-40B4-BE49-F238E27FC236}">
                    <a16:creationId xmlns:a16="http://schemas.microsoft.com/office/drawing/2014/main" id="{3B912888-CCB0-5344-88B3-4D8345521F21}"/>
                  </a:ext>
                </a:extLst>
              </p:cNvPr>
              <p:cNvSpPr txBox="1">
                <a:spLocks noRot="1" noChangeAspect="1" noMove="1" noResize="1" noEditPoints="1" noAdjustHandles="1" noChangeArrowheads="1" noChangeShapeType="1" noTextEdit="1"/>
              </p:cNvSpPr>
              <p:nvPr/>
            </p:nvSpPr>
            <p:spPr>
              <a:xfrm>
                <a:off x="7001508" y="4709039"/>
                <a:ext cx="379656" cy="276999"/>
              </a:xfrm>
              <a:prstGeom prst="rect">
                <a:avLst/>
              </a:prstGeom>
              <a:blipFill>
                <a:blip r:embed="rId23"/>
                <a:stretch>
                  <a:fillRect l="-16129" b="-26087"/>
                </a:stretch>
              </a:blipFill>
            </p:spPr>
            <p:txBody>
              <a:bodyPr/>
              <a:lstStyle/>
              <a:p>
                <a:r>
                  <a:rPr lang="en-GB">
                    <a:noFill/>
                  </a:rPr>
                  <a:t> </a:t>
                </a:r>
              </a:p>
            </p:txBody>
          </p:sp>
        </mc:Fallback>
      </mc:AlternateContent>
      <p:sp>
        <p:nvSpPr>
          <p:cNvPr id="50" name="Rectangle 49">
            <a:extLst>
              <a:ext uri="{FF2B5EF4-FFF2-40B4-BE49-F238E27FC236}">
                <a16:creationId xmlns:a16="http://schemas.microsoft.com/office/drawing/2014/main" id="{9E786849-4504-6345-87A7-984FD1AEE3F9}"/>
              </a:ext>
            </a:extLst>
          </p:cNvPr>
          <p:cNvSpPr/>
          <p:nvPr/>
        </p:nvSpPr>
        <p:spPr>
          <a:xfrm>
            <a:off x="898813" y="2421894"/>
            <a:ext cx="4379691" cy="618309"/>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4B5EDB76-052D-4B40-84E0-E1CD1926DF8C}"/>
              </a:ext>
            </a:extLst>
          </p:cNvPr>
          <p:cNvSpPr txBox="1"/>
          <p:nvPr/>
        </p:nvSpPr>
        <p:spPr>
          <a:xfrm>
            <a:off x="6563417" y="2541256"/>
            <a:ext cx="1027845" cy="369332"/>
          </a:xfrm>
          <a:prstGeom prst="rect">
            <a:avLst/>
          </a:prstGeom>
          <a:solidFill>
            <a:srgbClr val="FFC000"/>
          </a:solidFill>
        </p:spPr>
        <p:style>
          <a:lnRef idx="0">
            <a:schemeClr val="accent1"/>
          </a:lnRef>
          <a:fillRef idx="3">
            <a:schemeClr val="accent1"/>
          </a:fillRef>
          <a:effectRef idx="3">
            <a:schemeClr val="accent1"/>
          </a:effectRef>
          <a:fontRef idx="minor">
            <a:schemeClr val="lt1"/>
          </a:fontRef>
        </p:style>
        <p:txBody>
          <a:bodyPr wrap="none" rtlCol="0">
            <a:spAutoFit/>
          </a:bodyPr>
          <a:lstStyle/>
          <a:p>
            <a:r>
              <a:rPr lang="en-GB" dirty="0"/>
              <a:t>Only one</a:t>
            </a:r>
          </a:p>
        </p:txBody>
      </p:sp>
      <p:cxnSp>
        <p:nvCxnSpPr>
          <p:cNvPr id="54" name="Straight Arrow Connector 53">
            <a:extLst>
              <a:ext uri="{FF2B5EF4-FFF2-40B4-BE49-F238E27FC236}">
                <a16:creationId xmlns:a16="http://schemas.microsoft.com/office/drawing/2014/main" id="{5E42526B-EE93-4844-B083-8226276DA3E5}"/>
              </a:ext>
            </a:extLst>
          </p:cNvPr>
          <p:cNvCxnSpPr>
            <a:cxnSpLocks/>
            <a:stCxn id="52" idx="1"/>
            <a:endCxn id="50" idx="3"/>
          </p:cNvCxnSpPr>
          <p:nvPr/>
        </p:nvCxnSpPr>
        <p:spPr>
          <a:xfrm flipH="1">
            <a:off x="5278504" y="2725922"/>
            <a:ext cx="1284913" cy="5127"/>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29520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2"/>
                                        </p:tgtEl>
                                        <p:attrNameLst>
                                          <p:attrName>style.visibility</p:attrName>
                                        </p:attrNameLst>
                                      </p:cBhvr>
                                      <p:to>
                                        <p:strVal val="visible"/>
                                      </p:to>
                                    </p:set>
                                  </p:childTnLst>
                                </p:cTn>
                              </p:par>
                              <p:par>
                                <p:cTn id="19" presetID="3" presetClass="emph" presetSubtype="2" fill="hold" nodeType="withEffect">
                                  <p:stCondLst>
                                    <p:cond delay="0"/>
                                  </p:stCondLst>
                                  <p:childTnLst>
                                    <p:animClr clrSpc="rgb" dir="cw">
                                      <p:cBhvr override="childStyle">
                                        <p:cTn id="20" dur="500" fill="hold"/>
                                        <p:tgtEl>
                                          <p:spTgt spid="11">
                                            <p:txEl>
                                              <p:pRg st="0" end="0"/>
                                            </p:txEl>
                                          </p:spTgt>
                                        </p:tgtEl>
                                        <p:attrNameLst>
                                          <p:attrName>style.color</p:attrName>
                                        </p:attrNameLst>
                                      </p:cBhvr>
                                      <p:to>
                                        <a:srgbClr val="C00D0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normAutofit/>
              </a:bodyPr>
              <a:lstStyle/>
              <a:p>
                <a:r>
                  <a:rPr lang="en-GB" dirty="0"/>
                  <a:t>Eliminate all non-query terms</a:t>
                </a:r>
              </a:p>
              <a:p>
                <a:pPr lvl="1"/>
                <a:r>
                  <a:rPr lang="en-GB" dirty="0"/>
                  <a:t>No PRVs fulfilling </a:t>
                </a:r>
                <a14:m>
                  <m:oMath xmlns:m="http://schemas.openxmlformats.org/officeDocument/2006/math">
                    <m:r>
                      <m:rPr>
                        <m:nor/>
                      </m:rPr>
                      <a:rPr lang="en-GB" i="0" smtClean="0">
                        <a:latin typeface="Cambria Math" panose="02040503050406030204" pitchFamily="18" charset="0"/>
                      </a:rPr>
                      <m:t>sum</m:t>
                    </m:r>
                    <m:r>
                      <m:rPr>
                        <m:nor/>
                      </m:rPr>
                      <a:rPr lang="en-GB" i="0" smtClean="0">
                        <a:latin typeface="Cambria Math" panose="02040503050406030204" pitchFamily="18" charset="0"/>
                      </a:rPr>
                      <m:t>−</m:t>
                    </m:r>
                    <m:r>
                      <m:rPr>
                        <m:nor/>
                      </m:rPr>
                      <a:rPr lang="en-GB" i="0" smtClean="0">
                        <a:latin typeface="Cambria Math" panose="02040503050406030204" pitchFamily="18" charset="0"/>
                      </a:rPr>
                      <m:t>out</m:t>
                    </m:r>
                  </m:oMath>
                </a14:m>
                <a:r>
                  <a:rPr lang="en-GB" dirty="0"/>
                  <a:t> preconditions; others:</a:t>
                </a:r>
              </a:p>
              <a:p>
                <a:pPr lvl="2"/>
                <a:r>
                  <a:rPr lang="en-GB" dirty="0"/>
                  <a:t>Multiply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rPr>
                          <m:t>2</m:t>
                        </m:r>
                      </m:sub>
                      <m:sup>
                        <m:r>
                          <a:rPr lang="en-GB" i="1">
                            <a:latin typeface="Cambria Math" panose="02040503050406030204" pitchFamily="18" charset="0"/>
                            <a:ea typeface="Cambria Math" panose="02040503050406030204" pitchFamily="18" charset="0"/>
                          </a:rPr>
                          <m:t>′</m:t>
                        </m:r>
                      </m:sup>
                    </m:sSubSup>
                  </m:oMath>
                </a14:m>
                <a:r>
                  <a:rPr lang="en-GB" dirty="0"/>
                  <a:t> and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en-GB" i="1">
                            <a:latin typeface="Cambria Math" charset="0"/>
                          </a:rPr>
                          <m:t>3</m:t>
                        </m:r>
                      </m:sub>
                      <m:sup>
                        <m:r>
                          <a:rPr lang="en-GB" i="1">
                            <a:latin typeface="Cambria Math" panose="02040503050406030204" pitchFamily="18" charset="0"/>
                            <a:ea typeface="Cambria Math" panose="02040503050406030204" pitchFamily="18" charset="0"/>
                          </a:rPr>
                          <m:t>′</m:t>
                        </m:r>
                      </m:sup>
                    </m:sSubSup>
                  </m:oMath>
                </a14:m>
                <a:endParaRPr lang="en-GB" dirty="0"/>
              </a:p>
              <a:p>
                <a:pPr lvl="3"/>
                <a:r>
                  <a:rPr lang="en-GB" dirty="0"/>
                  <a:t>Yields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2</m:t>
                        </m:r>
                        <m:r>
                          <a:rPr lang="en-GB" i="1">
                            <a:latin typeface="Cambria Math" charset="0"/>
                          </a:rPr>
                          <m:t>3</m:t>
                        </m:r>
                      </m:sub>
                      <m:sup>
                        <m:r>
                          <a:rPr lang="en-GB" i="1">
                            <a:latin typeface="Cambria Math" panose="02040503050406030204" pitchFamily="18" charset="0"/>
                            <a:ea typeface="Cambria Math" panose="02040503050406030204" pitchFamily="18" charset="0"/>
                          </a:rPr>
                          <m:t>′</m:t>
                        </m:r>
                      </m:sup>
                    </m:sSubSup>
                    <m:d>
                      <m:dPr>
                        <m:ctrlPr>
                          <a:rPr lang="en-GB" i="1">
                            <a:latin typeface="Cambria Math" panose="02040503050406030204" pitchFamily="18" charset="0"/>
                          </a:rPr>
                        </m:ctrlPr>
                      </m:dPr>
                      <m:e>
                        <m:r>
                          <a:rPr lang="en-GB" i="1">
                            <a:latin typeface="Cambria Math" panose="02040503050406030204" pitchFamily="18" charset="0"/>
                          </a:rPr>
                          <m:t>𝐸𝑝𝑖𝑑</m:t>
                        </m:r>
                        <m:r>
                          <a:rPr lang="en-GB" i="1">
                            <a:latin typeface="Cambria Math" panose="02040503050406030204" pitchFamily="18" charset="0"/>
                          </a:rPr>
                          <m:t>, </m:t>
                        </m:r>
                        <m:r>
                          <a:rPr lang="en-GB" i="1">
                            <a:latin typeface="Cambria Math" panose="02040503050406030204" pitchFamily="18" charset="0"/>
                          </a:rPr>
                          <m:t>𝑆𝑖𝑐𝑘</m:t>
                        </m:r>
                        <m:d>
                          <m:dPr>
                            <m:ctrlPr>
                              <a:rPr lang="en-GB" i="1">
                                <a:latin typeface="Cambria Math" panose="02040503050406030204" pitchFamily="18" charset="0"/>
                              </a:rPr>
                            </m:ctrlPr>
                          </m:dPr>
                          <m:e>
                            <m:r>
                              <a:rPr lang="en-GB" i="1">
                                <a:latin typeface="Cambria Math" panose="02040503050406030204" pitchFamily="18" charset="0"/>
                              </a:rPr>
                              <m:t>𝑋</m:t>
                            </m:r>
                          </m:e>
                        </m:d>
                      </m:e>
                    </m:d>
                  </m:oMath>
                </a14:m>
                <a:r>
                  <a:rPr lang="en-GB" dirty="0"/>
                  <a:t> ➝ size: </a:t>
                </a:r>
                <a14:m>
                  <m:oMath xmlns:m="http://schemas.openxmlformats.org/officeDocument/2006/math">
                    <m:sSup>
                      <m:sSupPr>
                        <m:ctrlPr>
                          <a:rPr lang="en-GB" i="1">
                            <a:latin typeface="Cambria Math" panose="02040503050406030204" pitchFamily="18" charset="0"/>
                          </a:rPr>
                        </m:ctrlPr>
                      </m:sSupPr>
                      <m:e>
                        <m:r>
                          <a:rPr lang="en-GB">
                            <a:latin typeface="Cambria Math" panose="02040503050406030204" pitchFamily="18" charset="0"/>
                          </a:rPr>
                          <m:t>2</m:t>
                        </m:r>
                      </m:e>
                      <m:sup>
                        <m:r>
                          <a:rPr lang="en-GB" i="1">
                            <a:latin typeface="Cambria Math" panose="02040503050406030204" pitchFamily="18" charset="0"/>
                          </a:rPr>
                          <m:t>2</m:t>
                        </m:r>
                      </m:sup>
                    </m:sSup>
                    <m:r>
                      <a:rPr lang="en-GB" i="1">
                        <a:latin typeface="Cambria Math" panose="02040503050406030204" pitchFamily="18" charset="0"/>
                      </a:rPr>
                      <m:t>=4</m:t>
                    </m:r>
                  </m:oMath>
                </a14:m>
                <a:endParaRPr lang="en-GB" dirty="0"/>
              </a:p>
              <a:p>
                <a:pPr lvl="2"/>
                <a:r>
                  <a:rPr lang="en-GB" dirty="0"/>
                  <a:t>Multiply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rPr>
                          <m:t>2</m:t>
                        </m:r>
                      </m:sub>
                      <m:sup>
                        <m:r>
                          <a:rPr lang="de-DE" b="0" i="1" smtClean="0">
                            <a:latin typeface="Cambria Math" panose="02040503050406030204" pitchFamily="18" charset="0"/>
                            <a:ea typeface="Cambria Math" panose="02040503050406030204" pitchFamily="18" charset="0"/>
                          </a:rPr>
                          <m:t>𝑒</m:t>
                        </m:r>
                      </m:sup>
                    </m:sSubSup>
                  </m:oMath>
                </a14:m>
                <a:r>
                  <a:rPr lang="en-GB" dirty="0"/>
                  <a:t> and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en-GB" i="1">
                            <a:latin typeface="Cambria Math" charset="0"/>
                          </a:rPr>
                          <m:t>3</m:t>
                        </m:r>
                      </m:sub>
                      <m:sup>
                        <m:r>
                          <a:rPr lang="de-DE" b="0" i="1" smtClean="0">
                            <a:latin typeface="Cambria Math" panose="02040503050406030204" pitchFamily="18" charset="0"/>
                          </a:rPr>
                          <m:t>𝑒</m:t>
                        </m:r>
                        <m:r>
                          <a:rPr lang="en-GB" i="1">
                            <a:latin typeface="Cambria Math" panose="02040503050406030204" pitchFamily="18" charset="0"/>
                            <a:ea typeface="Cambria Math" panose="02040503050406030204" pitchFamily="18" charset="0"/>
                          </a:rPr>
                          <m:t>′</m:t>
                        </m:r>
                      </m:sup>
                    </m:sSubSup>
                  </m:oMath>
                </a14:m>
                <a:endParaRPr lang="en-GB" dirty="0"/>
              </a:p>
              <a:p>
                <a:pPr lvl="3"/>
                <a:r>
                  <a:rPr lang="en-GB" dirty="0"/>
                  <a:t>Yields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2</m:t>
                        </m:r>
                        <m:r>
                          <a:rPr lang="en-GB" i="1">
                            <a:latin typeface="Cambria Math" charset="0"/>
                          </a:rPr>
                          <m:t>3</m:t>
                        </m:r>
                      </m:sub>
                      <m:sup>
                        <m:r>
                          <a:rPr lang="en-GB" i="1">
                            <a:latin typeface="Cambria Math" panose="02040503050406030204" pitchFamily="18" charset="0"/>
                            <a:ea typeface="Cambria Math" panose="02040503050406030204" pitchFamily="18" charset="0"/>
                          </a:rPr>
                          <m:t>′</m:t>
                        </m:r>
                      </m:sup>
                    </m:sSubSup>
                    <m:d>
                      <m:dPr>
                        <m:ctrlPr>
                          <a:rPr lang="en-GB" i="1">
                            <a:latin typeface="Cambria Math" panose="02040503050406030204" pitchFamily="18" charset="0"/>
                          </a:rPr>
                        </m:ctrlPr>
                      </m:dPr>
                      <m:e>
                        <m:r>
                          <a:rPr lang="en-GB" i="1">
                            <a:latin typeface="Cambria Math" panose="02040503050406030204" pitchFamily="18" charset="0"/>
                          </a:rPr>
                          <m:t>𝐸𝑝𝑖𝑑</m:t>
                        </m:r>
                        <m:r>
                          <a:rPr lang="en-GB" i="1">
                            <a:latin typeface="Cambria Math" panose="02040503050406030204" pitchFamily="18" charset="0"/>
                          </a:rPr>
                          <m:t>, </m:t>
                        </m:r>
                        <m:r>
                          <a:rPr lang="de-DE" b="0" i="1" smtClean="0">
                            <a:latin typeface="Cambria Math" panose="02040503050406030204" pitchFamily="18" charset="0"/>
                          </a:rPr>
                          <m:t>𝑇𝑟𝑎𝑣𝑒𝑙</m:t>
                        </m:r>
                        <m:d>
                          <m:dPr>
                            <m:ctrlPr>
                              <a:rPr lang="de-DE" b="0" i="1" smtClean="0">
                                <a:latin typeface="Cambria Math" panose="02040503050406030204" pitchFamily="18" charset="0"/>
                              </a:rPr>
                            </m:ctrlPr>
                          </m:dPr>
                          <m:e>
                            <m:r>
                              <a:rPr lang="de-DE" b="0" i="1" smtClean="0">
                                <a:latin typeface="Cambria Math" panose="02040503050406030204" pitchFamily="18" charset="0"/>
                              </a:rPr>
                              <m:t>𝑒𝑣𝑒</m:t>
                            </m:r>
                          </m:e>
                        </m:d>
                      </m:e>
                    </m:d>
                  </m:oMath>
                </a14:m>
                <a:r>
                  <a:rPr lang="en-GB" dirty="0"/>
                  <a:t> ➝ size: </a:t>
                </a:r>
                <a14:m>
                  <m:oMath xmlns:m="http://schemas.openxmlformats.org/officeDocument/2006/math">
                    <m:sSup>
                      <m:sSupPr>
                        <m:ctrlPr>
                          <a:rPr lang="en-GB" i="1">
                            <a:latin typeface="Cambria Math" panose="02040503050406030204" pitchFamily="18" charset="0"/>
                          </a:rPr>
                        </m:ctrlPr>
                      </m:sSupPr>
                      <m:e>
                        <m:r>
                          <a:rPr lang="en-GB">
                            <a:latin typeface="Cambria Math" panose="02040503050406030204" pitchFamily="18" charset="0"/>
                          </a:rPr>
                          <m:t>2</m:t>
                        </m:r>
                      </m:e>
                      <m:sup>
                        <m:r>
                          <a:rPr lang="en-GB" i="1">
                            <a:latin typeface="Cambria Math" panose="02040503050406030204" pitchFamily="18" charset="0"/>
                          </a:rPr>
                          <m:t>2</m:t>
                        </m:r>
                      </m:sup>
                    </m:sSup>
                    <m:r>
                      <a:rPr lang="en-GB" i="1">
                        <a:latin typeface="Cambria Math" panose="02040503050406030204" pitchFamily="18" charset="0"/>
                      </a:rPr>
                      <m:t>=4</m:t>
                    </m:r>
                  </m:oMath>
                </a14:m>
                <a:endParaRPr lang="en-GB" dirty="0"/>
              </a:p>
              <a:p>
                <a:pPr lvl="2"/>
                <a:r>
                  <a:rPr lang="en-GB" dirty="0"/>
                  <a:t>Count-convert </a:t>
                </a:r>
                <a14:m>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a14:m>
                <a:endParaRPr lang="en-GB" dirty="0"/>
              </a:p>
              <a:p>
                <a:pPr lvl="3"/>
                <a:r>
                  <a:rPr lang="en-GB" dirty="0"/>
                  <a:t>Yields </a:t>
                </a:r>
                <a14:m>
                  <m:oMath xmlns:m="http://schemas.openxmlformats.org/officeDocument/2006/math">
                    <m:sSubSup>
                      <m:sSubSupPr>
                        <m:ctrlPr>
                          <a:rPr lang="de-DE"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up>
                        <m:r>
                          <a:rPr lang="de-DE" b="0" i="1" smtClean="0">
                            <a:latin typeface="Cambria Math" panose="02040503050406030204" pitchFamily="18" charset="0"/>
                          </a:rPr>
                          <m:t>𝐷</m:t>
                        </m:r>
                      </m:sup>
                    </m:sSubSup>
                    <m:d>
                      <m:dPr>
                        <m:ctrlPr>
                          <a:rPr lang="de-DE" b="0" i="1" smtClean="0">
                            <a:latin typeface="Cambria Math" panose="02040503050406030204" pitchFamily="18" charset="0"/>
                          </a:rPr>
                        </m:ctrlPr>
                      </m:dPr>
                      <m:e>
                        <m:r>
                          <a:rPr lang="de-DE" b="0" i="1" smtClean="0">
                            <a:latin typeface="Cambria Math" panose="02040503050406030204" pitchFamily="18" charset="0"/>
                          </a:rPr>
                          <m:t>𝐸𝑝𝑖𝑑</m:t>
                        </m:r>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m:t>
                            </m:r>
                          </m:e>
                          <m:sub>
                            <m:r>
                              <a:rPr lang="de-DE" b="0" i="1" smtClean="0">
                                <a:latin typeface="Cambria Math" panose="02040503050406030204" pitchFamily="18" charset="0"/>
                              </a:rPr>
                              <m:t>𝐷</m:t>
                            </m:r>
                          </m:sub>
                        </m:sSub>
                        <m:d>
                          <m:dPr>
                            <m:begChr m:val="["/>
                            <m:endChr m:val="]"/>
                            <m:ctrlPr>
                              <a:rPr lang="de-DE" b="0" i="1" smtClean="0">
                                <a:latin typeface="Cambria Math" panose="02040503050406030204" pitchFamily="18" charset="0"/>
                              </a:rPr>
                            </m:ctrlPr>
                          </m:dPr>
                          <m:e>
                            <m:r>
                              <a:rPr lang="de-DE" b="0" i="1" smtClean="0">
                                <a:latin typeface="Cambria Math" panose="02040503050406030204" pitchFamily="18" charset="0"/>
                              </a:rPr>
                              <m:t>𝑁𝑎𝑡</m:t>
                            </m:r>
                            <m:d>
                              <m:dPr>
                                <m:ctrlPr>
                                  <a:rPr lang="de-DE" b="0" i="1" smtClean="0">
                                    <a:latin typeface="Cambria Math" panose="02040503050406030204" pitchFamily="18" charset="0"/>
                                  </a:rPr>
                                </m:ctrlPr>
                              </m:dPr>
                              <m:e>
                                <m:r>
                                  <a:rPr lang="de-DE" b="0" i="1" smtClean="0">
                                    <a:latin typeface="Cambria Math" panose="02040503050406030204" pitchFamily="18" charset="0"/>
                                  </a:rPr>
                                  <m:t>𝐷</m:t>
                                </m:r>
                              </m:e>
                            </m:d>
                          </m:e>
                        </m:d>
                        <m:r>
                          <a:rPr lang="de-DE" i="1">
                            <a:latin typeface="Cambria Math" panose="02040503050406030204" pitchFamily="18" charset="0"/>
                          </a:rPr>
                          <m:t>,</m:t>
                        </m:r>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e>
                    </m:d>
                  </m:oMath>
                </a14:m>
                <a:r>
                  <a:rPr lang="en-GB" dirty="0"/>
                  <a:t> </a:t>
                </a:r>
                <a:br>
                  <a:rPr lang="en-GB" dirty="0"/>
                </a:br>
                <a:r>
                  <a:rPr lang="en-GB" dirty="0"/>
                  <a:t>➝ size: </a:t>
                </a:r>
                <a14:m>
                  <m:oMath xmlns:m="http://schemas.openxmlformats.org/officeDocument/2006/math">
                    <m:r>
                      <a:rPr lang="de-DE" b="0" i="1" smtClean="0">
                        <a:latin typeface="Cambria Math" panose="02040503050406030204" pitchFamily="18" charset="0"/>
                      </a:rPr>
                      <m:t>2</m:t>
                    </m:r>
                    <m:r>
                      <a:rPr lang="en-GB"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3∙2</m:t>
                    </m:r>
                    <m:r>
                      <a:rPr lang="en-GB" i="1">
                        <a:latin typeface="Cambria Math" panose="02040503050406030204" pitchFamily="18" charset="0"/>
                      </a:rPr>
                      <m:t>=</m:t>
                    </m:r>
                    <m:r>
                      <a:rPr lang="de-DE" b="0" i="1" smtClean="0">
                        <a:latin typeface="Cambria Math" panose="02040503050406030204" pitchFamily="18" charset="0"/>
                      </a:rPr>
                      <m:t>12</m:t>
                    </m:r>
                  </m:oMath>
                </a14:m>
                <a:endParaRPr lang="en-GB" dirty="0"/>
              </a:p>
              <a:p>
                <a:pPr lvl="2"/>
                <a:r>
                  <a:rPr lang="en-GB" dirty="0"/>
                  <a:t>Count-convert </a:t>
                </a:r>
                <a14:m>
                  <m:oMath xmlns:m="http://schemas.openxmlformats.org/officeDocument/2006/math">
                    <m:r>
                      <a:rPr lang="de-DE" b="0" i="1" smtClean="0">
                        <a:latin typeface="Cambria Math" panose="02040503050406030204" pitchFamily="18" charset="0"/>
                      </a:rPr>
                      <m:t>𝑀𝑎𝑛</m:t>
                    </m:r>
                    <m:d>
                      <m:dPr>
                        <m:ctrlPr>
                          <a:rPr lang="de-DE" i="1">
                            <a:latin typeface="Cambria Math" panose="02040503050406030204" pitchFamily="18" charset="0"/>
                          </a:rPr>
                        </m:ctrlPr>
                      </m:dPr>
                      <m:e>
                        <m:r>
                          <a:rPr lang="de-DE" b="0" i="1" smtClean="0">
                            <a:latin typeface="Cambria Math" panose="02040503050406030204" pitchFamily="18" charset="0"/>
                          </a:rPr>
                          <m:t>𝑊</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up>
                        <m:r>
                          <a:rPr lang="de-DE" b="0" i="1" smtClean="0">
                            <a:latin typeface="Cambria Math" panose="02040503050406030204" pitchFamily="18" charset="0"/>
                          </a:rPr>
                          <m:t>𝐼</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m:t>
                        </m:r>
                        <m:r>
                          <a:rPr lang="de-DE" i="1">
                            <a:latin typeface="Cambria Math" panose="02040503050406030204" pitchFamily="18"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r>
                          <a:rPr lang="de-DE" b="0" i="1" smtClean="0">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m:t>
                            </m:r>
                          </m:e>
                          <m:sub>
                            <m:r>
                              <a:rPr lang="de-DE" b="0" i="1" smtClean="0">
                                <a:latin typeface="Cambria Math" panose="02040503050406030204" pitchFamily="18" charset="0"/>
                              </a:rPr>
                              <m:t>𝐼</m:t>
                            </m:r>
                          </m:sub>
                        </m:sSub>
                        <m:d>
                          <m:dPr>
                            <m:begChr m:val="["/>
                            <m:endChr m:val="]"/>
                            <m:ctrlPr>
                              <a:rPr lang="de-DE" i="1">
                                <a:latin typeface="Cambria Math" panose="02040503050406030204" pitchFamily="18" charset="0"/>
                              </a:rPr>
                            </m:ctrlPr>
                          </m:dPr>
                          <m:e>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e>
                        </m:d>
                      </m:e>
                    </m:d>
                  </m:oMath>
                </a14:m>
                <a:r>
                  <a:rPr lang="en-GB" dirty="0"/>
                  <a:t> </a:t>
                </a:r>
                <a:br>
                  <a:rPr lang="en-GB" dirty="0"/>
                </a:br>
                <a:r>
                  <a:rPr lang="en-GB" dirty="0"/>
                  <a:t>➝ size: </a:t>
                </a:r>
                <a14:m>
                  <m:oMath xmlns:m="http://schemas.openxmlformats.org/officeDocument/2006/math">
                    <m:sSup>
                      <m:sSupPr>
                        <m:ctrlPr>
                          <a:rPr lang="de-DE" i="1" smtClean="0">
                            <a:latin typeface="Cambria Math" panose="02040503050406030204" pitchFamily="18" charset="0"/>
                          </a:rPr>
                        </m:ctrlPr>
                      </m:sSupPr>
                      <m:e>
                        <m:r>
                          <a:rPr lang="de-DE" i="1">
                            <a:latin typeface="Cambria Math" panose="02040503050406030204" pitchFamily="18" charset="0"/>
                          </a:rPr>
                          <m:t>2</m:t>
                        </m:r>
                      </m:e>
                      <m:sup>
                        <m:r>
                          <a:rPr lang="de-DE" b="0" i="1" smtClean="0">
                            <a:latin typeface="Cambria Math" panose="02040503050406030204" pitchFamily="18" charset="0"/>
                          </a:rPr>
                          <m:t>2</m:t>
                        </m:r>
                      </m:sup>
                    </m:sSup>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3</m:t>
                    </m:r>
                    <m:r>
                      <a:rPr lang="en-GB" i="1">
                        <a:latin typeface="Cambria Math" panose="02040503050406030204" pitchFamily="18" charset="0"/>
                      </a:rPr>
                      <m:t>=</m:t>
                    </m:r>
                    <m:r>
                      <a:rPr lang="de-DE" i="1">
                        <a:latin typeface="Cambria Math" panose="02040503050406030204" pitchFamily="18" charset="0"/>
                      </a:rPr>
                      <m:t>12</m:t>
                    </m:r>
                  </m:oMath>
                </a14:m>
                <a:endParaRPr lang="en-GB" dirty="0"/>
              </a:p>
              <a:p>
                <a:pPr lvl="2"/>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64437076-395B-FA4F-9071-E40B7FF61DFD}"/>
              </a:ext>
            </a:extLst>
          </p:cNvPr>
          <p:cNvSpPr>
            <a:spLocks noGrp="1"/>
          </p:cNvSpPr>
          <p:nvPr>
            <p:ph type="dt" sz="half" idx="2"/>
          </p:nvPr>
        </p:nvSpPr>
        <p:spPr/>
        <p:txBody>
          <a:bodyPr/>
          <a:lstStyle/>
          <a:p>
            <a:r>
              <a:rPr lang="de-DE"/>
              <a:t>Exact: Lifting</a:t>
            </a:r>
            <a:endParaRPr lang="en-US" dirty="0"/>
          </a:p>
        </p:txBody>
      </p:sp>
      <p:sp>
        <p:nvSpPr>
          <p:cNvPr id="9" name="Footer Placeholder 8">
            <a:extLst>
              <a:ext uri="{FF2B5EF4-FFF2-40B4-BE49-F238E27FC236}">
                <a16:creationId xmlns:a16="http://schemas.microsoft.com/office/drawing/2014/main" id="{312380E8-1DD9-9F4B-84BC-59112271C48C}"/>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143</a:t>
            </a:fld>
            <a:endParaRPr lang="en-GB"/>
          </a:p>
        </p:txBody>
      </p:sp>
      <p:sp>
        <p:nvSpPr>
          <p:cNvPr id="50" name="Rectangle 49">
            <a:extLst>
              <a:ext uri="{FF2B5EF4-FFF2-40B4-BE49-F238E27FC236}">
                <a16:creationId xmlns:a16="http://schemas.microsoft.com/office/drawing/2014/main" id="{9E786849-4504-6345-87A7-984FD1AEE3F9}"/>
              </a:ext>
            </a:extLst>
          </p:cNvPr>
          <p:cNvSpPr/>
          <p:nvPr/>
        </p:nvSpPr>
        <p:spPr>
          <a:xfrm>
            <a:off x="872045" y="2411298"/>
            <a:ext cx="4497771" cy="618309"/>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4B5EDB76-052D-4B40-84E0-E1CD1926DF8C}"/>
              </a:ext>
            </a:extLst>
          </p:cNvPr>
          <p:cNvSpPr txBox="1"/>
          <p:nvPr/>
        </p:nvSpPr>
        <p:spPr>
          <a:xfrm>
            <a:off x="6069708" y="2535786"/>
            <a:ext cx="1905843" cy="369332"/>
          </a:xfrm>
          <a:prstGeom prst="rect">
            <a:avLst/>
          </a:prstGeom>
          <a:solidFill>
            <a:srgbClr val="FFC000"/>
          </a:solidFill>
        </p:spPr>
        <p:style>
          <a:lnRef idx="0">
            <a:schemeClr val="accent1"/>
          </a:lnRef>
          <a:fillRef idx="3">
            <a:schemeClr val="accent1"/>
          </a:fillRef>
          <a:effectRef idx="3">
            <a:schemeClr val="accent1"/>
          </a:effectRef>
          <a:fontRef idx="minor">
            <a:schemeClr val="lt1"/>
          </a:fontRef>
        </p:style>
        <p:txBody>
          <a:bodyPr wrap="none" rtlCol="0">
            <a:spAutoFit/>
          </a:bodyPr>
          <a:lstStyle/>
          <a:p>
            <a:r>
              <a:rPr lang="en-GB" dirty="0"/>
              <a:t>Chosen at random</a:t>
            </a:r>
          </a:p>
        </p:txBody>
      </p:sp>
      <p:cxnSp>
        <p:nvCxnSpPr>
          <p:cNvPr id="54" name="Straight Arrow Connector 53">
            <a:extLst>
              <a:ext uri="{FF2B5EF4-FFF2-40B4-BE49-F238E27FC236}">
                <a16:creationId xmlns:a16="http://schemas.microsoft.com/office/drawing/2014/main" id="{5E42526B-EE93-4844-B083-8226276DA3E5}"/>
              </a:ext>
            </a:extLst>
          </p:cNvPr>
          <p:cNvCxnSpPr>
            <a:cxnSpLocks/>
            <a:stCxn id="52" idx="1"/>
            <a:endCxn id="50" idx="3"/>
          </p:cNvCxnSpPr>
          <p:nvPr/>
        </p:nvCxnSpPr>
        <p:spPr>
          <a:xfrm flipH="1">
            <a:off x="5369816" y="2720452"/>
            <a:ext cx="699892" cy="1"/>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A42F649C-49C0-654E-97AF-79332EC8DA80}"/>
                  </a:ext>
                </a:extLst>
              </p:cNvPr>
              <p:cNvSpPr txBox="1"/>
              <p:nvPr/>
            </p:nvSpPr>
            <p:spPr>
              <a:xfrm>
                <a:off x="9149500" y="4315276"/>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47" name="TextBox 46">
                <a:extLst>
                  <a:ext uri="{FF2B5EF4-FFF2-40B4-BE49-F238E27FC236}">
                    <a16:creationId xmlns:a16="http://schemas.microsoft.com/office/drawing/2014/main" id="{A42F649C-49C0-654E-97AF-79332EC8DA80}"/>
                  </a:ext>
                </a:extLst>
              </p:cNvPr>
              <p:cNvSpPr txBox="1">
                <a:spLocks noRot="1" noChangeAspect="1" noMove="1" noResize="1" noEditPoints="1" noAdjustHandles="1" noChangeArrowheads="1" noChangeShapeType="1" noTextEdit="1"/>
              </p:cNvSpPr>
              <p:nvPr/>
            </p:nvSpPr>
            <p:spPr>
              <a:xfrm>
                <a:off x="9149500" y="4315276"/>
                <a:ext cx="648000" cy="389513"/>
              </a:xfrm>
              <a:prstGeom prst="ellipse">
                <a:avLst/>
              </a:prstGeom>
              <a:blipFill>
                <a:blip r:embed="rId3"/>
                <a:stretch>
                  <a:fillRect l="-1923" r="-3846"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a:extLst>
                  <a:ext uri="{FF2B5EF4-FFF2-40B4-BE49-F238E27FC236}">
                    <a16:creationId xmlns:a16="http://schemas.microsoft.com/office/drawing/2014/main" id="{509A6192-56DE-E648-B12F-D9C03A6DA625}"/>
                  </a:ext>
                </a:extLst>
              </p:cNvPr>
              <p:cNvSpPr txBox="1"/>
              <p:nvPr/>
            </p:nvSpPr>
            <p:spPr>
              <a:xfrm>
                <a:off x="7919538" y="3697686"/>
                <a:ext cx="98506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48" name="TextBox 47">
                <a:extLst>
                  <a:ext uri="{FF2B5EF4-FFF2-40B4-BE49-F238E27FC236}">
                    <a16:creationId xmlns:a16="http://schemas.microsoft.com/office/drawing/2014/main" id="{509A6192-56DE-E648-B12F-D9C03A6DA625}"/>
                  </a:ext>
                </a:extLst>
              </p:cNvPr>
              <p:cNvSpPr txBox="1">
                <a:spLocks noRot="1" noChangeAspect="1" noMove="1" noResize="1" noEditPoints="1" noAdjustHandles="1" noChangeArrowheads="1" noChangeShapeType="1" noTextEdit="1"/>
              </p:cNvSpPr>
              <p:nvPr/>
            </p:nvSpPr>
            <p:spPr>
              <a:xfrm>
                <a:off x="7919538" y="3697686"/>
                <a:ext cx="985062" cy="389513"/>
              </a:xfrm>
              <a:prstGeom prst="ellipse">
                <a:avLst/>
              </a:prstGeom>
              <a:blipFill>
                <a:blip r:embed="rId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57BD132C-6056-BC44-B2CA-F24D450D0F0B}"/>
                  </a:ext>
                </a:extLst>
              </p:cNvPr>
              <p:cNvSpPr txBox="1"/>
              <p:nvPr/>
            </p:nvSpPr>
            <p:spPr>
              <a:xfrm>
                <a:off x="10058900" y="3700718"/>
                <a:ext cx="1144125"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b="0" i="1" smtClean="0">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51" name="TextBox 50">
                <a:extLst>
                  <a:ext uri="{FF2B5EF4-FFF2-40B4-BE49-F238E27FC236}">
                    <a16:creationId xmlns:a16="http://schemas.microsoft.com/office/drawing/2014/main" id="{57BD132C-6056-BC44-B2CA-F24D450D0F0B}"/>
                  </a:ext>
                </a:extLst>
              </p:cNvPr>
              <p:cNvSpPr txBox="1">
                <a:spLocks noRot="1" noChangeAspect="1" noMove="1" noResize="1" noEditPoints="1" noAdjustHandles="1" noChangeArrowheads="1" noChangeShapeType="1" noTextEdit="1"/>
              </p:cNvSpPr>
              <p:nvPr/>
            </p:nvSpPr>
            <p:spPr>
              <a:xfrm>
                <a:off x="10058900" y="3700718"/>
                <a:ext cx="1144125" cy="389513"/>
              </a:xfrm>
              <a:prstGeom prst="ellipse">
                <a:avLst/>
              </a:prstGeom>
              <a:blipFill>
                <a:blip r:embed="rId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TextBox 52">
                <a:extLst>
                  <a:ext uri="{FF2B5EF4-FFF2-40B4-BE49-F238E27FC236}">
                    <a16:creationId xmlns:a16="http://schemas.microsoft.com/office/drawing/2014/main" id="{F472F0B0-38E5-5F42-9F12-8E6E27799955}"/>
                  </a:ext>
                </a:extLst>
              </p:cNvPr>
              <p:cNvSpPr txBox="1"/>
              <p:nvPr/>
            </p:nvSpPr>
            <p:spPr>
              <a:xfrm>
                <a:off x="8941958" y="5516401"/>
                <a:ext cx="112062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𝑆𝑖𝑐𝑘</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53" name="TextBox 52">
                <a:extLst>
                  <a:ext uri="{FF2B5EF4-FFF2-40B4-BE49-F238E27FC236}">
                    <a16:creationId xmlns:a16="http://schemas.microsoft.com/office/drawing/2014/main" id="{F472F0B0-38E5-5F42-9F12-8E6E27799955}"/>
                  </a:ext>
                </a:extLst>
              </p:cNvPr>
              <p:cNvSpPr txBox="1">
                <a:spLocks noRot="1" noChangeAspect="1" noMove="1" noResize="1" noEditPoints="1" noAdjustHandles="1" noChangeArrowheads="1" noChangeShapeType="1" noTextEdit="1"/>
              </p:cNvSpPr>
              <p:nvPr/>
            </p:nvSpPr>
            <p:spPr>
              <a:xfrm>
                <a:off x="8941958" y="5516401"/>
                <a:ext cx="1120628"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p:cxnSp>
        <p:nvCxnSpPr>
          <p:cNvPr id="56" name="Straight Connector 55">
            <a:extLst>
              <a:ext uri="{FF2B5EF4-FFF2-40B4-BE49-F238E27FC236}">
                <a16:creationId xmlns:a16="http://schemas.microsoft.com/office/drawing/2014/main" id="{9C160791-7C5B-0745-896B-633611CADEBC}"/>
              </a:ext>
            </a:extLst>
          </p:cNvPr>
          <p:cNvCxnSpPr>
            <a:stCxn id="48" idx="6"/>
            <a:endCxn id="66" idx="1"/>
          </p:cNvCxnSpPr>
          <p:nvPr/>
        </p:nvCxnSpPr>
        <p:spPr>
          <a:xfrm>
            <a:off x="8904600" y="3892442"/>
            <a:ext cx="499132" cy="11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9EB072A4-370F-FD4F-BCE5-65AFE01B420C}"/>
              </a:ext>
            </a:extLst>
          </p:cNvPr>
          <p:cNvCxnSpPr>
            <a:cxnSpLocks/>
            <a:stCxn id="51" idx="2"/>
            <a:endCxn id="66" idx="3"/>
          </p:cNvCxnSpPr>
          <p:nvPr/>
        </p:nvCxnSpPr>
        <p:spPr>
          <a:xfrm flipH="1" flipV="1">
            <a:off x="9547733" y="3893550"/>
            <a:ext cx="511167" cy="19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97270F0D-32DF-8649-B158-6618BC28CE73}"/>
              </a:ext>
            </a:extLst>
          </p:cNvPr>
          <p:cNvCxnSpPr>
            <a:cxnSpLocks/>
            <a:stCxn id="71" idx="0"/>
            <a:endCxn id="47" idx="4"/>
          </p:cNvCxnSpPr>
          <p:nvPr/>
        </p:nvCxnSpPr>
        <p:spPr>
          <a:xfrm flipV="1">
            <a:off x="9186412" y="4704788"/>
            <a:ext cx="287089"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38112FA5-5644-9F4C-A2E3-69AD377BAB6C}"/>
              </a:ext>
            </a:extLst>
          </p:cNvPr>
          <p:cNvCxnSpPr>
            <a:cxnSpLocks/>
            <a:stCxn id="47" idx="4"/>
            <a:endCxn id="76" idx="0"/>
          </p:cNvCxnSpPr>
          <p:nvPr/>
        </p:nvCxnSpPr>
        <p:spPr>
          <a:xfrm>
            <a:off x="9473501" y="4704789"/>
            <a:ext cx="308081" cy="3293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F0F09039-7863-7D4B-816D-EEC82846E991}"/>
              </a:ext>
            </a:extLst>
          </p:cNvPr>
          <p:cNvCxnSpPr>
            <a:cxnSpLocks/>
            <a:stCxn id="71" idx="2"/>
            <a:endCxn id="53" idx="0"/>
          </p:cNvCxnSpPr>
          <p:nvPr/>
        </p:nvCxnSpPr>
        <p:spPr>
          <a:xfrm>
            <a:off x="9186412" y="5184038"/>
            <a:ext cx="315861"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53E59630-CD33-CE4A-88C3-C922BDD67764}"/>
              </a:ext>
            </a:extLst>
          </p:cNvPr>
          <p:cNvCxnSpPr>
            <a:cxnSpLocks/>
            <a:stCxn id="76" idx="2"/>
            <a:endCxn id="53" idx="0"/>
          </p:cNvCxnSpPr>
          <p:nvPr/>
        </p:nvCxnSpPr>
        <p:spPr>
          <a:xfrm flipH="1">
            <a:off x="9502273" y="5178186"/>
            <a:ext cx="279309" cy="338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053544BA-2AD1-A948-8D74-D87C1859FDA6}"/>
              </a:ext>
            </a:extLst>
          </p:cNvPr>
          <p:cNvCxnSpPr>
            <a:cxnSpLocks/>
            <a:stCxn id="47" idx="0"/>
            <a:endCxn id="66" idx="2"/>
          </p:cNvCxnSpPr>
          <p:nvPr/>
        </p:nvCxnSpPr>
        <p:spPr>
          <a:xfrm flipV="1">
            <a:off x="9473500" y="3965551"/>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CF8E3B7E-855A-7E46-BA05-3B042C669512}"/>
              </a:ext>
            </a:extLst>
          </p:cNvPr>
          <p:cNvGrpSpPr/>
          <p:nvPr/>
        </p:nvGrpSpPr>
        <p:grpSpPr>
          <a:xfrm>
            <a:off x="9357653" y="3775470"/>
            <a:ext cx="545811" cy="393368"/>
            <a:chOff x="6669977" y="2717060"/>
            <a:chExt cx="545811" cy="393368"/>
          </a:xfrm>
        </p:grpSpPr>
        <p:sp>
          <p:nvSpPr>
            <p:cNvPr id="65" name="Rectangle 64">
              <a:extLst>
                <a:ext uri="{FF2B5EF4-FFF2-40B4-BE49-F238E27FC236}">
                  <a16:creationId xmlns:a16="http://schemas.microsoft.com/office/drawing/2014/main" id="{30DA9FC6-036B-9348-975B-1C1313731EEE}"/>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6" name="Rectangle 65">
              <a:extLst>
                <a:ext uri="{FF2B5EF4-FFF2-40B4-BE49-F238E27FC236}">
                  <a16:creationId xmlns:a16="http://schemas.microsoft.com/office/drawing/2014/main" id="{A5B98216-0328-9148-8D9B-E089FBAC9BB1}"/>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66">
              <a:extLst>
                <a:ext uri="{FF2B5EF4-FFF2-40B4-BE49-F238E27FC236}">
                  <a16:creationId xmlns:a16="http://schemas.microsoft.com/office/drawing/2014/main" id="{AF6009AA-9722-3D44-9F01-2FE21E99F30D}"/>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155258F3-E667-3541-9C23-85BA2EC6B086}"/>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oMath>
                    </m:oMathPara>
                  </a14:m>
                  <a:endParaRPr lang="en-GB" dirty="0"/>
                </a:p>
              </p:txBody>
            </p:sp>
          </mc:Choice>
          <mc:Fallback xmlns="">
            <p:sp>
              <p:nvSpPr>
                <p:cNvPr id="35" name="TextBox 34">
                  <a:extLst>
                    <a:ext uri="{FF2B5EF4-FFF2-40B4-BE49-F238E27FC236}">
                      <a16:creationId xmlns:a16="http://schemas.microsoft.com/office/drawing/2014/main" id="{FD669DB7-DFF8-5242-BF32-C4BD099E8727}"/>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18"/>
                  <a:stretch>
                    <a:fillRect l="-19231" r="-3846" b="-30435"/>
                  </a:stretch>
                </a:blipFill>
              </p:spPr>
              <p:txBody>
                <a:bodyPr/>
                <a:lstStyle/>
                <a:p>
                  <a:r>
                    <a:rPr lang="en-GB">
                      <a:noFill/>
                    </a:rPr>
                    <a:t> </a:t>
                  </a:r>
                </a:p>
              </p:txBody>
            </p:sp>
          </mc:Fallback>
        </mc:AlternateContent>
      </p:grpSp>
      <p:grpSp>
        <p:nvGrpSpPr>
          <p:cNvPr id="69" name="Group 68">
            <a:extLst>
              <a:ext uri="{FF2B5EF4-FFF2-40B4-BE49-F238E27FC236}">
                <a16:creationId xmlns:a16="http://schemas.microsoft.com/office/drawing/2014/main" id="{5F05F12E-FA28-AA49-85D3-3479D28D05C4}"/>
              </a:ext>
            </a:extLst>
          </p:cNvPr>
          <p:cNvGrpSpPr/>
          <p:nvPr/>
        </p:nvGrpSpPr>
        <p:grpSpPr>
          <a:xfrm>
            <a:off x="8878717" y="4993958"/>
            <a:ext cx="425774" cy="392260"/>
            <a:chOff x="6191042" y="3935548"/>
            <a:chExt cx="425774" cy="392260"/>
          </a:xfrm>
        </p:grpSpPr>
        <p:sp>
          <p:nvSpPr>
            <p:cNvPr id="70" name="Rectangle 69">
              <a:extLst>
                <a:ext uri="{FF2B5EF4-FFF2-40B4-BE49-F238E27FC236}">
                  <a16:creationId xmlns:a16="http://schemas.microsoft.com/office/drawing/2014/main" id="{B64C2F2A-B1AF-A040-B02C-5CDC4A59BD9B}"/>
                </a:ext>
              </a:extLst>
            </p:cNvPr>
            <p:cNvSpPr/>
            <p:nvPr/>
          </p:nvSpPr>
          <p:spPr>
            <a:xfrm>
              <a:off x="6380656" y="393554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Rectangle 70">
              <a:extLst>
                <a:ext uri="{FF2B5EF4-FFF2-40B4-BE49-F238E27FC236}">
                  <a16:creationId xmlns:a16="http://schemas.microsoft.com/office/drawing/2014/main" id="{9F3BC97F-6B25-C94F-9F7C-575CB6DA7C8B}"/>
                </a:ext>
              </a:extLst>
            </p:cNvPr>
            <p:cNvSpPr/>
            <p:nvPr/>
          </p:nvSpPr>
          <p:spPr>
            <a:xfrm>
              <a:off x="6426736"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Rectangle 71">
              <a:extLst>
                <a:ext uri="{FF2B5EF4-FFF2-40B4-BE49-F238E27FC236}">
                  <a16:creationId xmlns:a16="http://schemas.microsoft.com/office/drawing/2014/main" id="{FB230CB5-E9B7-FF42-BC6E-E52671E64CA3}"/>
                </a:ext>
              </a:extLst>
            </p:cNvPr>
            <p:cNvSpPr/>
            <p:nvPr/>
          </p:nvSpPr>
          <p:spPr>
            <a:xfrm>
              <a:off x="6472816" y="40277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AEB339E6-9155-3B41-B04B-096F66ECD517}"/>
                    </a:ext>
                  </a:extLst>
                </p:cNvPr>
                <p:cNvSpPr txBox="1"/>
                <p:nvPr/>
              </p:nvSpPr>
              <p:spPr>
                <a:xfrm>
                  <a:off x="6191042" y="4050809"/>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up>
                            <m:r>
                              <a:rPr lang="de-DE" i="1">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31" name="TextBox 30">
                  <a:extLst>
                    <a:ext uri="{FF2B5EF4-FFF2-40B4-BE49-F238E27FC236}">
                      <a16:creationId xmlns:a16="http://schemas.microsoft.com/office/drawing/2014/main" id="{B5336519-E43F-5E4C-AA76-0284ED6BA7EF}"/>
                    </a:ext>
                  </a:extLst>
                </p:cNvPr>
                <p:cNvSpPr txBox="1">
                  <a:spLocks noRot="1" noChangeAspect="1" noMove="1" noResize="1" noEditPoints="1" noAdjustHandles="1" noChangeArrowheads="1" noChangeShapeType="1" noTextEdit="1"/>
                </p:cNvSpPr>
                <p:nvPr/>
              </p:nvSpPr>
              <p:spPr>
                <a:xfrm>
                  <a:off x="6191042" y="4050809"/>
                  <a:ext cx="317331" cy="276999"/>
                </a:xfrm>
                <a:prstGeom prst="rect">
                  <a:avLst/>
                </a:prstGeom>
                <a:blipFill>
                  <a:blip r:embed="rId19"/>
                  <a:stretch>
                    <a:fillRect l="-19231" r="-3846" b="-30435"/>
                  </a:stretch>
                </a:blipFill>
              </p:spPr>
              <p:txBody>
                <a:bodyPr/>
                <a:lstStyle/>
                <a:p>
                  <a:r>
                    <a:rPr lang="en-GB">
                      <a:noFill/>
                    </a:rPr>
                    <a:t> </a:t>
                  </a:r>
                </a:p>
              </p:txBody>
            </p:sp>
          </mc:Fallback>
        </mc:AlternateContent>
      </p:grpSp>
      <p:grpSp>
        <p:nvGrpSpPr>
          <p:cNvPr id="74" name="Group 73">
            <a:extLst>
              <a:ext uri="{FF2B5EF4-FFF2-40B4-BE49-F238E27FC236}">
                <a16:creationId xmlns:a16="http://schemas.microsoft.com/office/drawing/2014/main" id="{2EA851DB-769B-6140-B2DE-0FF8912C44A1}"/>
              </a:ext>
            </a:extLst>
          </p:cNvPr>
          <p:cNvGrpSpPr/>
          <p:nvPr/>
        </p:nvGrpSpPr>
        <p:grpSpPr>
          <a:xfrm>
            <a:off x="9663501" y="4988106"/>
            <a:ext cx="539954" cy="397857"/>
            <a:chOff x="6975826" y="3929695"/>
            <a:chExt cx="539954" cy="397857"/>
          </a:xfrm>
        </p:grpSpPr>
        <p:sp>
          <p:nvSpPr>
            <p:cNvPr id="75" name="Rectangle 74">
              <a:extLst>
                <a:ext uri="{FF2B5EF4-FFF2-40B4-BE49-F238E27FC236}">
                  <a16:creationId xmlns:a16="http://schemas.microsoft.com/office/drawing/2014/main" id="{1C4EB66F-174D-6B4C-8DF0-95C9682F45F6}"/>
                </a:ext>
              </a:extLst>
            </p:cNvPr>
            <p:cNvSpPr/>
            <p:nvPr/>
          </p:nvSpPr>
          <p:spPr>
            <a:xfrm>
              <a:off x="6975826" y="392969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6" name="Rectangle 75">
              <a:extLst>
                <a:ext uri="{FF2B5EF4-FFF2-40B4-BE49-F238E27FC236}">
                  <a16:creationId xmlns:a16="http://schemas.microsoft.com/office/drawing/2014/main" id="{D27E71FB-6E0E-4E4A-B295-A1E53D87668E}"/>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7" name="Rectangle 76">
              <a:extLst>
                <a:ext uri="{FF2B5EF4-FFF2-40B4-BE49-F238E27FC236}">
                  <a16:creationId xmlns:a16="http://schemas.microsoft.com/office/drawing/2014/main" id="{C04F230A-0483-6B4E-9320-BF40D055FC80}"/>
                </a:ext>
              </a:extLst>
            </p:cNvPr>
            <p:cNvSpPr/>
            <p:nvPr/>
          </p:nvSpPr>
          <p:spPr>
            <a:xfrm>
              <a:off x="7067986" y="402185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8" name="TextBox 77">
                  <a:extLst>
                    <a:ext uri="{FF2B5EF4-FFF2-40B4-BE49-F238E27FC236}">
                      <a16:creationId xmlns:a16="http://schemas.microsoft.com/office/drawing/2014/main" id="{73842E9F-70F5-9E4C-A0FC-BF7DD9C4A3D6}"/>
                    </a:ext>
                  </a:extLst>
                </p:cNvPr>
                <p:cNvSpPr txBox="1"/>
                <p:nvPr/>
              </p:nvSpPr>
              <p:spPr>
                <a:xfrm>
                  <a:off x="7198449" y="4050553"/>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up>
                            <m:r>
                              <a:rPr lang="de-DE" b="0" i="1" smtClean="0">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78" name="TextBox 77">
                  <a:extLst>
                    <a:ext uri="{FF2B5EF4-FFF2-40B4-BE49-F238E27FC236}">
                      <a16:creationId xmlns:a16="http://schemas.microsoft.com/office/drawing/2014/main" id="{73842E9F-70F5-9E4C-A0FC-BF7DD9C4A3D6}"/>
                    </a:ext>
                  </a:extLst>
                </p:cNvPr>
                <p:cNvSpPr txBox="1">
                  <a:spLocks noRot="1" noChangeAspect="1" noMove="1" noResize="1" noEditPoints="1" noAdjustHandles="1" noChangeArrowheads="1" noChangeShapeType="1" noTextEdit="1"/>
                </p:cNvSpPr>
                <p:nvPr/>
              </p:nvSpPr>
              <p:spPr>
                <a:xfrm>
                  <a:off x="7198449" y="4050553"/>
                  <a:ext cx="317331" cy="276999"/>
                </a:xfrm>
                <a:prstGeom prst="rect">
                  <a:avLst/>
                </a:prstGeom>
                <a:blipFill>
                  <a:blip r:embed="rId20"/>
                  <a:stretch>
                    <a:fillRect l="-19231" r="-3846" b="-30435"/>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79" name="TextBox 78">
                <a:extLst>
                  <a:ext uri="{FF2B5EF4-FFF2-40B4-BE49-F238E27FC236}">
                    <a16:creationId xmlns:a16="http://schemas.microsoft.com/office/drawing/2014/main" id="{98C1FF83-2CD8-3B42-A6F4-67C7048A413C}"/>
                  </a:ext>
                </a:extLst>
              </p:cNvPr>
              <p:cNvSpPr txBox="1"/>
              <p:nvPr/>
            </p:nvSpPr>
            <p:spPr>
              <a:xfrm>
                <a:off x="5022087" y="3782341"/>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79" name="TextBox 78">
                <a:extLst>
                  <a:ext uri="{FF2B5EF4-FFF2-40B4-BE49-F238E27FC236}">
                    <a16:creationId xmlns:a16="http://schemas.microsoft.com/office/drawing/2014/main" id="{98C1FF83-2CD8-3B42-A6F4-67C7048A413C}"/>
                  </a:ext>
                </a:extLst>
              </p:cNvPr>
              <p:cNvSpPr txBox="1">
                <a:spLocks noRot="1" noChangeAspect="1" noMove="1" noResize="1" noEditPoints="1" noAdjustHandles="1" noChangeArrowheads="1" noChangeShapeType="1" noTextEdit="1"/>
              </p:cNvSpPr>
              <p:nvPr/>
            </p:nvSpPr>
            <p:spPr>
              <a:xfrm>
                <a:off x="5022087" y="3782341"/>
                <a:ext cx="1660151" cy="389513"/>
              </a:xfrm>
              <a:prstGeom prst="ellipse">
                <a:avLst/>
              </a:prstGeom>
              <a:blipFill>
                <a:blip r:embed="rId21"/>
                <a:stretch>
                  <a:fillRect/>
                </a:stretch>
              </a:blipFill>
              <a:ln>
                <a:solidFill>
                  <a:schemeClr val="tx1"/>
                </a:solidFill>
              </a:ln>
            </p:spPr>
            <p:txBody>
              <a:bodyPr/>
              <a:lstStyle/>
              <a:p>
                <a:r>
                  <a:rPr lang="en-GB">
                    <a:noFill/>
                  </a:rPr>
                  <a:t> </a:t>
                </a:r>
              </a:p>
            </p:txBody>
          </p:sp>
        </mc:Fallback>
      </mc:AlternateContent>
      <p:cxnSp>
        <p:nvCxnSpPr>
          <p:cNvPr id="80" name="Straight Connector 79">
            <a:extLst>
              <a:ext uri="{FF2B5EF4-FFF2-40B4-BE49-F238E27FC236}">
                <a16:creationId xmlns:a16="http://schemas.microsoft.com/office/drawing/2014/main" id="{1DA16705-0441-AD4D-A155-A48C12CEC80E}"/>
              </a:ext>
            </a:extLst>
          </p:cNvPr>
          <p:cNvCxnSpPr>
            <a:cxnSpLocks/>
            <a:stCxn id="79" idx="6"/>
            <a:endCxn id="82" idx="1"/>
          </p:cNvCxnSpPr>
          <p:nvPr/>
        </p:nvCxnSpPr>
        <p:spPr>
          <a:xfrm>
            <a:off x="6682238" y="3977098"/>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AB888FE3-7B5C-5144-880E-969C014A2C75}"/>
              </a:ext>
            </a:extLst>
          </p:cNvPr>
          <p:cNvCxnSpPr>
            <a:cxnSpLocks/>
            <a:stCxn id="82" idx="3"/>
          </p:cNvCxnSpPr>
          <p:nvPr/>
        </p:nvCxnSpPr>
        <p:spPr>
          <a:xfrm>
            <a:off x="7203858" y="4314820"/>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Rectangle 81">
            <a:extLst>
              <a:ext uri="{FF2B5EF4-FFF2-40B4-BE49-F238E27FC236}">
                <a16:creationId xmlns:a16="http://schemas.microsoft.com/office/drawing/2014/main" id="{0FD90D7F-BA63-AF4D-B453-92545559649D}"/>
              </a:ext>
            </a:extLst>
          </p:cNvPr>
          <p:cNvSpPr/>
          <p:nvPr/>
        </p:nvSpPr>
        <p:spPr>
          <a:xfrm>
            <a:off x="7059858" y="4242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83" name="TextBox 82">
                <a:extLst>
                  <a:ext uri="{FF2B5EF4-FFF2-40B4-BE49-F238E27FC236}">
                    <a16:creationId xmlns:a16="http://schemas.microsoft.com/office/drawing/2014/main" id="{1D80BA7B-2D47-984E-8DFF-599EADFCDB81}"/>
                  </a:ext>
                </a:extLst>
              </p:cNvPr>
              <p:cNvSpPr txBox="1"/>
              <p:nvPr/>
            </p:nvSpPr>
            <p:spPr>
              <a:xfrm>
                <a:off x="7021491" y="3884474"/>
                <a:ext cx="325410"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up>
                          <m:r>
                            <a:rPr lang="de-DE" i="1">
                              <a:latin typeface="Cambria Math" panose="02040503050406030204" pitchFamily="18" charset="0"/>
                              <a:ea typeface="Cambria Math" panose="02040503050406030204" pitchFamily="18" charset="0"/>
                            </a:rPr>
                            <m:t>𝑒</m:t>
                          </m:r>
                        </m:sup>
                      </m:sSubSup>
                    </m:oMath>
                  </m:oMathPara>
                </a14:m>
                <a:endParaRPr lang="en-GB" dirty="0"/>
              </a:p>
            </p:txBody>
          </p:sp>
        </mc:Choice>
        <mc:Fallback xmlns="">
          <p:sp>
            <p:nvSpPr>
              <p:cNvPr id="83" name="TextBox 82">
                <a:extLst>
                  <a:ext uri="{FF2B5EF4-FFF2-40B4-BE49-F238E27FC236}">
                    <a16:creationId xmlns:a16="http://schemas.microsoft.com/office/drawing/2014/main" id="{1D80BA7B-2D47-984E-8DFF-599EADFCDB81}"/>
                  </a:ext>
                </a:extLst>
              </p:cNvPr>
              <p:cNvSpPr txBox="1">
                <a:spLocks noRot="1" noChangeAspect="1" noMove="1" noResize="1" noEditPoints="1" noAdjustHandles="1" noChangeArrowheads="1" noChangeShapeType="1" noTextEdit="1"/>
              </p:cNvSpPr>
              <p:nvPr/>
            </p:nvSpPr>
            <p:spPr>
              <a:xfrm>
                <a:off x="7021491" y="3884474"/>
                <a:ext cx="325410" cy="276999"/>
              </a:xfrm>
              <a:prstGeom prst="rect">
                <a:avLst/>
              </a:prstGeom>
              <a:blipFill>
                <a:blip r:embed="rId22"/>
                <a:stretch>
                  <a:fillRect l="-23077" b="-30435"/>
                </a:stretch>
              </a:blipFill>
            </p:spPr>
            <p:txBody>
              <a:bodyPr/>
              <a:lstStyle/>
              <a:p>
                <a:r>
                  <a:rPr lang="en-GB">
                    <a:noFill/>
                  </a:rPr>
                  <a:t> </a:t>
                </a:r>
              </a:p>
            </p:txBody>
          </p:sp>
        </mc:Fallback>
      </mc:AlternateContent>
      <p:cxnSp>
        <p:nvCxnSpPr>
          <p:cNvPr id="84" name="Straight Connector 83">
            <a:extLst>
              <a:ext uri="{FF2B5EF4-FFF2-40B4-BE49-F238E27FC236}">
                <a16:creationId xmlns:a16="http://schemas.microsoft.com/office/drawing/2014/main" id="{2F5F311C-DCFD-5D4B-903C-6C1C0A608BA9}"/>
              </a:ext>
            </a:extLst>
          </p:cNvPr>
          <p:cNvCxnSpPr>
            <a:cxnSpLocks/>
            <a:stCxn id="85" idx="3"/>
          </p:cNvCxnSpPr>
          <p:nvPr/>
        </p:nvCxnSpPr>
        <p:spPr>
          <a:xfrm flipV="1">
            <a:off x="7213818" y="4505095"/>
            <a:ext cx="1935683" cy="177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Rectangle 84">
            <a:extLst>
              <a:ext uri="{FF2B5EF4-FFF2-40B4-BE49-F238E27FC236}">
                <a16:creationId xmlns:a16="http://schemas.microsoft.com/office/drawing/2014/main" id="{BD80918A-1C78-B44F-A39C-C181999C905D}"/>
              </a:ext>
            </a:extLst>
          </p:cNvPr>
          <p:cNvSpPr/>
          <p:nvPr/>
        </p:nvSpPr>
        <p:spPr>
          <a:xfrm>
            <a:off x="7069817" y="46101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86" name="TextBox 85">
                <a:extLst>
                  <a:ext uri="{FF2B5EF4-FFF2-40B4-BE49-F238E27FC236}">
                    <a16:creationId xmlns:a16="http://schemas.microsoft.com/office/drawing/2014/main" id="{6E7981A9-AC16-DC41-BD63-A4DC9E1780F6}"/>
                  </a:ext>
                </a:extLst>
              </p:cNvPr>
              <p:cNvSpPr txBox="1"/>
              <p:nvPr/>
            </p:nvSpPr>
            <p:spPr>
              <a:xfrm>
                <a:off x="7001508" y="4709039"/>
                <a:ext cx="379656"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up>
                          <m:r>
                            <a:rPr lang="de-DE" i="1">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86" name="TextBox 85">
                <a:extLst>
                  <a:ext uri="{FF2B5EF4-FFF2-40B4-BE49-F238E27FC236}">
                    <a16:creationId xmlns:a16="http://schemas.microsoft.com/office/drawing/2014/main" id="{6E7981A9-AC16-DC41-BD63-A4DC9E1780F6}"/>
                  </a:ext>
                </a:extLst>
              </p:cNvPr>
              <p:cNvSpPr txBox="1">
                <a:spLocks noRot="1" noChangeAspect="1" noMove="1" noResize="1" noEditPoints="1" noAdjustHandles="1" noChangeArrowheads="1" noChangeShapeType="1" noTextEdit="1"/>
              </p:cNvSpPr>
              <p:nvPr/>
            </p:nvSpPr>
            <p:spPr>
              <a:xfrm>
                <a:off x="7001508" y="4709039"/>
                <a:ext cx="379656" cy="276999"/>
              </a:xfrm>
              <a:prstGeom prst="rect">
                <a:avLst/>
              </a:prstGeom>
              <a:blipFill>
                <a:blip r:embed="rId23"/>
                <a:stretch>
                  <a:fillRect l="-16129" b="-26087"/>
                </a:stretch>
              </a:blipFill>
            </p:spPr>
            <p:txBody>
              <a:bodyPr/>
              <a:lstStyle/>
              <a:p>
                <a:r>
                  <a:rPr lang="en-GB">
                    <a:noFill/>
                  </a:rPr>
                  <a:t> </a:t>
                </a:r>
              </a:p>
            </p:txBody>
          </p:sp>
        </mc:Fallback>
      </mc:AlternateContent>
    </p:spTree>
    <p:extLst>
      <p:ext uri="{BB962C8B-B14F-4D97-AF65-F5344CB8AC3E}">
        <p14:creationId xmlns:p14="http://schemas.microsoft.com/office/powerpoint/2010/main" val="2139616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Eliminate all non-query terms</a:t>
                </a:r>
              </a:p>
              <a:p>
                <a:pPr lvl="1"/>
                <a:r>
                  <a:rPr lang="en-GB" dirty="0"/>
                  <a:t>PRVs fulfilling </a:t>
                </a:r>
                <a14:m>
                  <m:oMath xmlns:m="http://schemas.openxmlformats.org/officeDocument/2006/math">
                    <m:r>
                      <m:rPr>
                        <m:nor/>
                      </m:rPr>
                      <a:rPr lang="en-GB" i="0" smtClean="0">
                        <a:latin typeface="Cambria Math" panose="02040503050406030204" pitchFamily="18" charset="0"/>
                      </a:rPr>
                      <m:t>sum</m:t>
                    </m:r>
                    <m:r>
                      <m:rPr>
                        <m:nor/>
                      </m:rPr>
                      <a:rPr lang="en-GB" i="0" smtClean="0">
                        <a:latin typeface="Cambria Math" panose="02040503050406030204" pitchFamily="18" charset="0"/>
                      </a:rPr>
                      <m:t>−</m:t>
                    </m:r>
                    <m:r>
                      <m:rPr>
                        <m:nor/>
                      </m:rPr>
                      <a:rPr lang="en-GB" i="0" smtClean="0">
                        <a:latin typeface="Cambria Math" panose="02040503050406030204" pitchFamily="18" charset="0"/>
                      </a:rPr>
                      <m:t>out</m:t>
                    </m:r>
                  </m:oMath>
                </a14:m>
                <a:r>
                  <a:rPr lang="en-GB" dirty="0"/>
                  <a:t> preconditions:</a:t>
                </a:r>
              </a:p>
              <a:p>
                <a:pPr lvl="2"/>
                <a14:m>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a14:m>
                <a:endParaRPr lang="en-GB" dirty="0"/>
              </a:p>
              <a:p>
                <a:pPr lvl="3"/>
                <a:r>
                  <a:rPr lang="en-GB" dirty="0"/>
                  <a:t>Yields </a:t>
                </a:r>
                <a14:m>
                  <m:oMath xmlns:m="http://schemas.openxmlformats.org/officeDocument/2006/math">
                    <m:sSubSup>
                      <m:sSubSupPr>
                        <m:ctrlPr>
                          <a:rPr lang="de-DE"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rPr>
                          <m:t>23</m:t>
                        </m:r>
                      </m:sub>
                      <m:sup>
                        <m:r>
                          <a:rPr lang="de-DE" b="0" i="1" smtClean="0">
                            <a:latin typeface="Cambria Math" panose="02040503050406030204" pitchFamily="18" charset="0"/>
                          </a:rPr>
                          <m:t>′′</m:t>
                        </m:r>
                      </m:sup>
                    </m:sSubSup>
                    <m:d>
                      <m:dPr>
                        <m:ctrlPr>
                          <a:rPr lang="de-DE" b="0" i="1" smtClean="0">
                            <a:latin typeface="Cambria Math" panose="02040503050406030204" pitchFamily="18" charset="0"/>
                          </a:rPr>
                        </m:ctrlPr>
                      </m:dPr>
                      <m:e>
                        <m:r>
                          <a:rPr lang="de-DE" b="0" i="1" smtClean="0">
                            <a:latin typeface="Cambria Math" panose="02040503050406030204" pitchFamily="18" charset="0"/>
                          </a:rPr>
                          <m:t>𝐸𝑝𝑖𝑑</m:t>
                        </m:r>
                      </m:e>
                    </m:d>
                  </m:oMath>
                </a14:m>
                <a:r>
                  <a:rPr lang="en-GB" dirty="0"/>
                  <a:t> ➝ size: </a:t>
                </a:r>
                <a14:m>
                  <m:oMath xmlns:m="http://schemas.openxmlformats.org/officeDocument/2006/math">
                    <m:r>
                      <a:rPr lang="de-DE" b="0" i="1" smtClean="0">
                        <a:latin typeface="Cambria Math" panose="02040503050406030204" pitchFamily="18" charset="0"/>
                      </a:rPr>
                      <m:t>2</m:t>
                    </m:r>
                  </m:oMath>
                </a14:m>
                <a:endParaRPr lang="en-GB" dirty="0"/>
              </a:p>
              <a:p>
                <a:pPr lvl="2"/>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47" t="-1768"/>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D1E5120F-8839-0244-B00E-65636CAFC142}"/>
              </a:ext>
            </a:extLst>
          </p:cNvPr>
          <p:cNvSpPr>
            <a:spLocks noGrp="1"/>
          </p:cNvSpPr>
          <p:nvPr>
            <p:ph type="dt" sz="half" idx="2"/>
          </p:nvPr>
        </p:nvSpPr>
        <p:spPr/>
        <p:txBody>
          <a:bodyPr/>
          <a:lstStyle/>
          <a:p>
            <a:r>
              <a:rPr lang="de-DE"/>
              <a:t>Exact: Lifting</a:t>
            </a:r>
            <a:endParaRPr lang="en-US" dirty="0"/>
          </a:p>
        </p:txBody>
      </p:sp>
      <p:sp>
        <p:nvSpPr>
          <p:cNvPr id="9" name="Footer Placeholder 8">
            <a:extLst>
              <a:ext uri="{FF2B5EF4-FFF2-40B4-BE49-F238E27FC236}">
                <a16:creationId xmlns:a16="http://schemas.microsoft.com/office/drawing/2014/main" id="{448C6234-5897-B64C-98D4-B90657F18E19}"/>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144</a:t>
            </a:fld>
            <a:endParaRPr lang="en-GB"/>
          </a:p>
        </p:txBody>
      </p:sp>
      <p:sp>
        <p:nvSpPr>
          <p:cNvPr id="50" name="Rectangle 49">
            <a:extLst>
              <a:ext uri="{FF2B5EF4-FFF2-40B4-BE49-F238E27FC236}">
                <a16:creationId xmlns:a16="http://schemas.microsoft.com/office/drawing/2014/main" id="{9E786849-4504-6345-87A7-984FD1AEE3F9}"/>
              </a:ext>
            </a:extLst>
          </p:cNvPr>
          <p:cNvSpPr/>
          <p:nvPr/>
        </p:nvSpPr>
        <p:spPr>
          <a:xfrm>
            <a:off x="883619" y="2365531"/>
            <a:ext cx="3112818" cy="618309"/>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4B5EDB76-052D-4B40-84E0-E1CD1926DF8C}"/>
              </a:ext>
            </a:extLst>
          </p:cNvPr>
          <p:cNvSpPr txBox="1"/>
          <p:nvPr/>
        </p:nvSpPr>
        <p:spPr>
          <a:xfrm>
            <a:off x="5756034" y="2490019"/>
            <a:ext cx="1027845" cy="369332"/>
          </a:xfrm>
          <a:prstGeom prst="rect">
            <a:avLst/>
          </a:prstGeom>
          <a:solidFill>
            <a:srgbClr val="FFC000"/>
          </a:solidFill>
        </p:spPr>
        <p:style>
          <a:lnRef idx="0">
            <a:schemeClr val="accent1"/>
          </a:lnRef>
          <a:fillRef idx="3">
            <a:schemeClr val="accent1"/>
          </a:fillRef>
          <a:effectRef idx="3">
            <a:schemeClr val="accent1"/>
          </a:effectRef>
          <a:fontRef idx="minor">
            <a:schemeClr val="lt1"/>
          </a:fontRef>
        </p:style>
        <p:txBody>
          <a:bodyPr wrap="none" rtlCol="0">
            <a:spAutoFit/>
          </a:bodyPr>
          <a:lstStyle/>
          <a:p>
            <a:r>
              <a:rPr lang="en-GB" dirty="0"/>
              <a:t>Only one</a:t>
            </a:r>
          </a:p>
        </p:txBody>
      </p:sp>
      <p:cxnSp>
        <p:nvCxnSpPr>
          <p:cNvPr id="54" name="Straight Arrow Connector 53">
            <a:extLst>
              <a:ext uri="{FF2B5EF4-FFF2-40B4-BE49-F238E27FC236}">
                <a16:creationId xmlns:a16="http://schemas.microsoft.com/office/drawing/2014/main" id="{5E42526B-EE93-4844-B083-8226276DA3E5}"/>
              </a:ext>
            </a:extLst>
          </p:cNvPr>
          <p:cNvCxnSpPr>
            <a:cxnSpLocks/>
            <a:stCxn id="52" idx="1"/>
            <a:endCxn id="50" idx="3"/>
          </p:cNvCxnSpPr>
          <p:nvPr/>
        </p:nvCxnSpPr>
        <p:spPr>
          <a:xfrm flipH="1">
            <a:off x="3996437" y="2674685"/>
            <a:ext cx="1759597" cy="1"/>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1" name="TextBox 40">
                <a:extLst>
                  <a:ext uri="{FF2B5EF4-FFF2-40B4-BE49-F238E27FC236}">
                    <a16:creationId xmlns:a16="http://schemas.microsoft.com/office/drawing/2014/main" id="{456AA6C4-F5A5-BF42-8D4C-CB416A8528B1}"/>
                  </a:ext>
                </a:extLst>
              </p:cNvPr>
              <p:cNvSpPr txBox="1"/>
              <p:nvPr/>
            </p:nvSpPr>
            <p:spPr>
              <a:xfrm>
                <a:off x="9149500" y="4315276"/>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41" name="TextBox 40">
                <a:extLst>
                  <a:ext uri="{FF2B5EF4-FFF2-40B4-BE49-F238E27FC236}">
                    <a16:creationId xmlns:a16="http://schemas.microsoft.com/office/drawing/2014/main" id="{456AA6C4-F5A5-BF42-8D4C-CB416A8528B1}"/>
                  </a:ext>
                </a:extLst>
              </p:cNvPr>
              <p:cNvSpPr txBox="1">
                <a:spLocks noRot="1" noChangeAspect="1" noMove="1" noResize="1" noEditPoints="1" noAdjustHandles="1" noChangeArrowheads="1" noChangeShapeType="1" noTextEdit="1"/>
              </p:cNvSpPr>
              <p:nvPr/>
            </p:nvSpPr>
            <p:spPr>
              <a:xfrm>
                <a:off x="9149500" y="4315276"/>
                <a:ext cx="648000" cy="389513"/>
              </a:xfrm>
              <a:prstGeom prst="ellipse">
                <a:avLst/>
              </a:prstGeom>
              <a:blipFill>
                <a:blip r:embed="rId3"/>
                <a:stretch>
                  <a:fillRect l="-1923" r="-3846"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213D89A5-E959-3246-8383-F3D43A7A218D}"/>
                  </a:ext>
                </a:extLst>
              </p:cNvPr>
              <p:cNvSpPr txBox="1"/>
              <p:nvPr/>
            </p:nvSpPr>
            <p:spPr>
              <a:xfrm>
                <a:off x="7919538" y="3697686"/>
                <a:ext cx="98506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45" name="TextBox 44">
                <a:extLst>
                  <a:ext uri="{FF2B5EF4-FFF2-40B4-BE49-F238E27FC236}">
                    <a16:creationId xmlns:a16="http://schemas.microsoft.com/office/drawing/2014/main" id="{213D89A5-E959-3246-8383-F3D43A7A218D}"/>
                  </a:ext>
                </a:extLst>
              </p:cNvPr>
              <p:cNvSpPr txBox="1">
                <a:spLocks noRot="1" noChangeAspect="1" noMove="1" noResize="1" noEditPoints="1" noAdjustHandles="1" noChangeArrowheads="1" noChangeShapeType="1" noTextEdit="1"/>
              </p:cNvSpPr>
              <p:nvPr/>
            </p:nvSpPr>
            <p:spPr>
              <a:xfrm>
                <a:off x="7919538" y="3697686"/>
                <a:ext cx="985062" cy="389513"/>
              </a:xfrm>
              <a:prstGeom prst="ellipse">
                <a:avLst/>
              </a:prstGeom>
              <a:blipFill>
                <a:blip r:embed="rId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CF68ECF7-99DC-F640-92C6-5EDAF01E259F}"/>
                  </a:ext>
                </a:extLst>
              </p:cNvPr>
              <p:cNvSpPr txBox="1"/>
              <p:nvPr/>
            </p:nvSpPr>
            <p:spPr>
              <a:xfrm>
                <a:off x="10058900" y="3700718"/>
                <a:ext cx="1144125"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b="0" i="1" smtClean="0">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47" name="TextBox 46">
                <a:extLst>
                  <a:ext uri="{FF2B5EF4-FFF2-40B4-BE49-F238E27FC236}">
                    <a16:creationId xmlns:a16="http://schemas.microsoft.com/office/drawing/2014/main" id="{CF68ECF7-99DC-F640-92C6-5EDAF01E259F}"/>
                  </a:ext>
                </a:extLst>
              </p:cNvPr>
              <p:cNvSpPr txBox="1">
                <a:spLocks noRot="1" noChangeAspect="1" noMove="1" noResize="1" noEditPoints="1" noAdjustHandles="1" noChangeArrowheads="1" noChangeShapeType="1" noTextEdit="1"/>
              </p:cNvSpPr>
              <p:nvPr/>
            </p:nvSpPr>
            <p:spPr>
              <a:xfrm>
                <a:off x="10058900" y="3700718"/>
                <a:ext cx="1144125" cy="389513"/>
              </a:xfrm>
              <a:prstGeom prst="ellipse">
                <a:avLst/>
              </a:prstGeom>
              <a:blipFill>
                <a:blip r:embed="rId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a:extLst>
                  <a:ext uri="{FF2B5EF4-FFF2-40B4-BE49-F238E27FC236}">
                    <a16:creationId xmlns:a16="http://schemas.microsoft.com/office/drawing/2014/main" id="{4657F1D6-D55E-384D-968E-3D1B4E05C279}"/>
                  </a:ext>
                </a:extLst>
              </p:cNvPr>
              <p:cNvSpPr txBox="1"/>
              <p:nvPr/>
            </p:nvSpPr>
            <p:spPr>
              <a:xfrm>
                <a:off x="8904380" y="5516401"/>
                <a:ext cx="112062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𝑆𝑖𝑐𝑘</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48" name="TextBox 47">
                <a:extLst>
                  <a:ext uri="{FF2B5EF4-FFF2-40B4-BE49-F238E27FC236}">
                    <a16:creationId xmlns:a16="http://schemas.microsoft.com/office/drawing/2014/main" id="{4657F1D6-D55E-384D-968E-3D1B4E05C279}"/>
                  </a:ext>
                </a:extLst>
              </p:cNvPr>
              <p:cNvSpPr txBox="1">
                <a:spLocks noRot="1" noChangeAspect="1" noMove="1" noResize="1" noEditPoints="1" noAdjustHandles="1" noChangeArrowheads="1" noChangeShapeType="1" noTextEdit="1"/>
              </p:cNvSpPr>
              <p:nvPr/>
            </p:nvSpPr>
            <p:spPr>
              <a:xfrm>
                <a:off x="8904380" y="5516401"/>
                <a:ext cx="1120628"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p:cxnSp>
        <p:nvCxnSpPr>
          <p:cNvPr id="51" name="Straight Connector 50">
            <a:extLst>
              <a:ext uri="{FF2B5EF4-FFF2-40B4-BE49-F238E27FC236}">
                <a16:creationId xmlns:a16="http://schemas.microsoft.com/office/drawing/2014/main" id="{4234AB09-CCF6-8E48-B938-480884783DB1}"/>
              </a:ext>
            </a:extLst>
          </p:cNvPr>
          <p:cNvCxnSpPr>
            <a:stCxn id="45" idx="6"/>
            <a:endCxn id="62" idx="1"/>
          </p:cNvCxnSpPr>
          <p:nvPr/>
        </p:nvCxnSpPr>
        <p:spPr>
          <a:xfrm>
            <a:off x="8904600" y="3892442"/>
            <a:ext cx="499132" cy="11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AF67A63-F41F-6C4A-9118-03F3A9A85383}"/>
              </a:ext>
            </a:extLst>
          </p:cNvPr>
          <p:cNvCxnSpPr>
            <a:cxnSpLocks/>
            <a:stCxn id="47" idx="2"/>
            <a:endCxn id="62" idx="3"/>
          </p:cNvCxnSpPr>
          <p:nvPr/>
        </p:nvCxnSpPr>
        <p:spPr>
          <a:xfrm flipH="1" flipV="1">
            <a:off x="9547733" y="3893550"/>
            <a:ext cx="511167" cy="19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157CD00D-1FBD-9E44-9CA3-02CA21308933}"/>
              </a:ext>
            </a:extLst>
          </p:cNvPr>
          <p:cNvCxnSpPr>
            <a:cxnSpLocks/>
            <a:stCxn id="41" idx="4"/>
            <a:endCxn id="72" idx="0"/>
          </p:cNvCxnSpPr>
          <p:nvPr/>
        </p:nvCxnSpPr>
        <p:spPr>
          <a:xfrm flipH="1">
            <a:off x="9468431" y="4704789"/>
            <a:ext cx="5069" cy="3293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BDC3CCE4-7B29-C04E-8E99-823DF9F6A5EF}"/>
              </a:ext>
            </a:extLst>
          </p:cNvPr>
          <p:cNvCxnSpPr>
            <a:cxnSpLocks/>
            <a:stCxn id="72" idx="2"/>
            <a:endCxn id="48" idx="0"/>
          </p:cNvCxnSpPr>
          <p:nvPr/>
        </p:nvCxnSpPr>
        <p:spPr>
          <a:xfrm flipH="1">
            <a:off x="9464694" y="5178186"/>
            <a:ext cx="3737" cy="338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23F1D8C7-0FD7-6141-BBBC-37CB0FCB7620}"/>
              </a:ext>
            </a:extLst>
          </p:cNvPr>
          <p:cNvCxnSpPr>
            <a:cxnSpLocks/>
            <a:stCxn id="41" idx="0"/>
            <a:endCxn id="62" idx="2"/>
          </p:cNvCxnSpPr>
          <p:nvPr/>
        </p:nvCxnSpPr>
        <p:spPr>
          <a:xfrm flipV="1">
            <a:off x="9473500" y="3965551"/>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3560CB0F-1315-C447-A435-373CBD88698D}"/>
              </a:ext>
            </a:extLst>
          </p:cNvPr>
          <p:cNvGrpSpPr/>
          <p:nvPr/>
        </p:nvGrpSpPr>
        <p:grpSpPr>
          <a:xfrm>
            <a:off x="9357653" y="3775470"/>
            <a:ext cx="545811" cy="393368"/>
            <a:chOff x="6669977" y="2717060"/>
            <a:chExt cx="545811" cy="393368"/>
          </a:xfrm>
        </p:grpSpPr>
        <p:sp>
          <p:nvSpPr>
            <p:cNvPr id="61" name="Rectangle 60">
              <a:extLst>
                <a:ext uri="{FF2B5EF4-FFF2-40B4-BE49-F238E27FC236}">
                  <a16:creationId xmlns:a16="http://schemas.microsoft.com/office/drawing/2014/main" id="{6445DEF8-0A85-E542-AD59-3975E2798D8D}"/>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Rectangle 61">
              <a:extLst>
                <a:ext uri="{FF2B5EF4-FFF2-40B4-BE49-F238E27FC236}">
                  <a16:creationId xmlns:a16="http://schemas.microsoft.com/office/drawing/2014/main" id="{9664CDAA-1626-614C-AF83-21739B314093}"/>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Rectangle 62">
              <a:extLst>
                <a:ext uri="{FF2B5EF4-FFF2-40B4-BE49-F238E27FC236}">
                  <a16:creationId xmlns:a16="http://schemas.microsoft.com/office/drawing/2014/main" id="{ABB0FD6F-DC1A-F744-AEC6-81FD090EA397}"/>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4" name="TextBox 63">
                  <a:extLst>
                    <a:ext uri="{FF2B5EF4-FFF2-40B4-BE49-F238E27FC236}">
                      <a16:creationId xmlns:a16="http://schemas.microsoft.com/office/drawing/2014/main" id="{2EA543AF-DD95-8241-BA10-CEEF143477E0}"/>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oMath>
                    </m:oMathPara>
                  </a14:m>
                  <a:endParaRPr lang="en-GB" dirty="0"/>
                </a:p>
              </p:txBody>
            </p:sp>
          </mc:Choice>
          <mc:Fallback xmlns="">
            <p:sp>
              <p:nvSpPr>
                <p:cNvPr id="35" name="TextBox 34">
                  <a:extLst>
                    <a:ext uri="{FF2B5EF4-FFF2-40B4-BE49-F238E27FC236}">
                      <a16:creationId xmlns:a16="http://schemas.microsoft.com/office/drawing/2014/main" id="{FD669DB7-DFF8-5242-BF32-C4BD099E8727}"/>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18"/>
                  <a:stretch>
                    <a:fillRect l="-19231" r="-3846" b="-30435"/>
                  </a:stretch>
                </a:blipFill>
              </p:spPr>
              <p:txBody>
                <a:bodyPr/>
                <a:lstStyle/>
                <a:p>
                  <a:r>
                    <a:rPr lang="en-GB">
                      <a:noFill/>
                    </a:rPr>
                    <a:t> </a:t>
                  </a:r>
                </a:p>
              </p:txBody>
            </p:sp>
          </mc:Fallback>
        </mc:AlternateContent>
      </p:grpSp>
      <p:grpSp>
        <p:nvGrpSpPr>
          <p:cNvPr id="70" name="Group 69">
            <a:extLst>
              <a:ext uri="{FF2B5EF4-FFF2-40B4-BE49-F238E27FC236}">
                <a16:creationId xmlns:a16="http://schemas.microsoft.com/office/drawing/2014/main" id="{9557A37E-C05F-0246-A24E-6786E045320B}"/>
              </a:ext>
            </a:extLst>
          </p:cNvPr>
          <p:cNvGrpSpPr/>
          <p:nvPr/>
        </p:nvGrpSpPr>
        <p:grpSpPr>
          <a:xfrm>
            <a:off x="9350351" y="4988106"/>
            <a:ext cx="637737" cy="397857"/>
            <a:chOff x="6975826" y="3929695"/>
            <a:chExt cx="637737" cy="397857"/>
          </a:xfrm>
        </p:grpSpPr>
        <p:sp>
          <p:nvSpPr>
            <p:cNvPr id="71" name="Rectangle 70">
              <a:extLst>
                <a:ext uri="{FF2B5EF4-FFF2-40B4-BE49-F238E27FC236}">
                  <a16:creationId xmlns:a16="http://schemas.microsoft.com/office/drawing/2014/main" id="{EACE6A25-701F-9E4E-89F0-C01250B26EA1}"/>
                </a:ext>
              </a:extLst>
            </p:cNvPr>
            <p:cNvSpPr/>
            <p:nvPr/>
          </p:nvSpPr>
          <p:spPr>
            <a:xfrm>
              <a:off x="6975826" y="392969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Rectangle 71">
              <a:extLst>
                <a:ext uri="{FF2B5EF4-FFF2-40B4-BE49-F238E27FC236}">
                  <a16:creationId xmlns:a16="http://schemas.microsoft.com/office/drawing/2014/main" id="{66E8B097-4898-6745-AB78-DA238B7EB524}"/>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a:extLst>
                <a:ext uri="{FF2B5EF4-FFF2-40B4-BE49-F238E27FC236}">
                  <a16:creationId xmlns:a16="http://schemas.microsoft.com/office/drawing/2014/main" id="{14732B57-953A-564E-BE4F-AD6430E28725}"/>
                </a:ext>
              </a:extLst>
            </p:cNvPr>
            <p:cNvSpPr/>
            <p:nvPr/>
          </p:nvSpPr>
          <p:spPr>
            <a:xfrm>
              <a:off x="7067986" y="402185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0BB00C2C-CE03-054B-93BC-C270A5AE55C9}"/>
                    </a:ext>
                  </a:extLst>
                </p:cNvPr>
                <p:cNvSpPr txBox="1"/>
                <p:nvPr/>
              </p:nvSpPr>
              <p:spPr>
                <a:xfrm>
                  <a:off x="7198449" y="4050553"/>
                  <a:ext cx="4151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ea typeface="Cambria Math" panose="02040503050406030204" pitchFamily="18" charset="0"/>
                              </a:rPr>
                            </m:ctrlPr>
                          </m:sSubSupPr>
                          <m:e>
                            <m:r>
                              <a:rPr lang="de-DE" i="1" smtClean="0">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23</m:t>
                            </m:r>
                          </m:sub>
                          <m:sup>
                            <m:r>
                              <a:rPr lang="de-DE" b="0" i="1" smtClean="0">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74" name="TextBox 73">
                  <a:extLst>
                    <a:ext uri="{FF2B5EF4-FFF2-40B4-BE49-F238E27FC236}">
                      <a16:creationId xmlns:a16="http://schemas.microsoft.com/office/drawing/2014/main" id="{0BB00C2C-CE03-054B-93BC-C270A5AE55C9}"/>
                    </a:ext>
                  </a:extLst>
                </p:cNvPr>
                <p:cNvSpPr txBox="1">
                  <a:spLocks noRot="1" noChangeAspect="1" noMove="1" noResize="1" noEditPoints="1" noAdjustHandles="1" noChangeArrowheads="1" noChangeShapeType="1" noTextEdit="1"/>
                </p:cNvSpPr>
                <p:nvPr/>
              </p:nvSpPr>
              <p:spPr>
                <a:xfrm>
                  <a:off x="7198449" y="4050553"/>
                  <a:ext cx="415114" cy="276999"/>
                </a:xfrm>
                <a:prstGeom prst="rect">
                  <a:avLst/>
                </a:prstGeom>
                <a:blipFill>
                  <a:blip r:embed="rId19"/>
                  <a:stretch>
                    <a:fillRect l="-18182" r="-3030" b="-30435"/>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75" name="TextBox 74">
                <a:extLst>
                  <a:ext uri="{FF2B5EF4-FFF2-40B4-BE49-F238E27FC236}">
                    <a16:creationId xmlns:a16="http://schemas.microsoft.com/office/drawing/2014/main" id="{CCC1AF78-4472-CB47-BF33-176ACB038EF3}"/>
                  </a:ext>
                </a:extLst>
              </p:cNvPr>
              <p:cNvSpPr txBox="1"/>
              <p:nvPr/>
            </p:nvSpPr>
            <p:spPr>
              <a:xfrm>
                <a:off x="5022087" y="3782341"/>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75" name="TextBox 74">
                <a:extLst>
                  <a:ext uri="{FF2B5EF4-FFF2-40B4-BE49-F238E27FC236}">
                    <a16:creationId xmlns:a16="http://schemas.microsoft.com/office/drawing/2014/main" id="{CCC1AF78-4472-CB47-BF33-176ACB038EF3}"/>
                  </a:ext>
                </a:extLst>
              </p:cNvPr>
              <p:cNvSpPr txBox="1">
                <a:spLocks noRot="1" noChangeAspect="1" noMove="1" noResize="1" noEditPoints="1" noAdjustHandles="1" noChangeArrowheads="1" noChangeShapeType="1" noTextEdit="1"/>
              </p:cNvSpPr>
              <p:nvPr/>
            </p:nvSpPr>
            <p:spPr>
              <a:xfrm>
                <a:off x="5022087" y="3782341"/>
                <a:ext cx="1660151" cy="389513"/>
              </a:xfrm>
              <a:prstGeom prst="ellipse">
                <a:avLst/>
              </a:prstGeom>
              <a:blipFill>
                <a:blip r:embed="rId20"/>
                <a:stretch>
                  <a:fillRect/>
                </a:stretch>
              </a:blipFill>
              <a:ln>
                <a:solidFill>
                  <a:schemeClr val="tx1"/>
                </a:solidFill>
              </a:ln>
            </p:spPr>
            <p:txBody>
              <a:bodyPr/>
              <a:lstStyle/>
              <a:p>
                <a:r>
                  <a:rPr lang="en-GB">
                    <a:noFill/>
                  </a:rPr>
                  <a:t> </a:t>
                </a:r>
              </a:p>
            </p:txBody>
          </p:sp>
        </mc:Fallback>
      </mc:AlternateContent>
      <p:cxnSp>
        <p:nvCxnSpPr>
          <p:cNvPr id="76" name="Straight Connector 75">
            <a:extLst>
              <a:ext uri="{FF2B5EF4-FFF2-40B4-BE49-F238E27FC236}">
                <a16:creationId xmlns:a16="http://schemas.microsoft.com/office/drawing/2014/main" id="{B056F16C-EF01-E941-9607-CCC374B518EC}"/>
              </a:ext>
            </a:extLst>
          </p:cNvPr>
          <p:cNvCxnSpPr>
            <a:cxnSpLocks/>
            <a:stCxn id="75" idx="6"/>
            <a:endCxn id="78" idx="1"/>
          </p:cNvCxnSpPr>
          <p:nvPr/>
        </p:nvCxnSpPr>
        <p:spPr>
          <a:xfrm>
            <a:off x="6682238" y="3977098"/>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787B2ED8-4DA3-B34F-BA25-129AA33D483D}"/>
              </a:ext>
            </a:extLst>
          </p:cNvPr>
          <p:cNvCxnSpPr>
            <a:cxnSpLocks/>
            <a:stCxn id="78" idx="3"/>
          </p:cNvCxnSpPr>
          <p:nvPr/>
        </p:nvCxnSpPr>
        <p:spPr>
          <a:xfrm>
            <a:off x="7203858" y="4314820"/>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Rectangle 77">
            <a:extLst>
              <a:ext uri="{FF2B5EF4-FFF2-40B4-BE49-F238E27FC236}">
                <a16:creationId xmlns:a16="http://schemas.microsoft.com/office/drawing/2014/main" id="{31420DAA-7A3C-F740-8972-5DDF806B410B}"/>
              </a:ext>
            </a:extLst>
          </p:cNvPr>
          <p:cNvSpPr/>
          <p:nvPr/>
        </p:nvSpPr>
        <p:spPr>
          <a:xfrm>
            <a:off x="7059858" y="4242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9" name="TextBox 78">
                <a:extLst>
                  <a:ext uri="{FF2B5EF4-FFF2-40B4-BE49-F238E27FC236}">
                    <a16:creationId xmlns:a16="http://schemas.microsoft.com/office/drawing/2014/main" id="{76ED0B1D-9F97-6C4C-9582-C59DC6E7A561}"/>
                  </a:ext>
                </a:extLst>
              </p:cNvPr>
              <p:cNvSpPr txBox="1"/>
              <p:nvPr/>
            </p:nvSpPr>
            <p:spPr>
              <a:xfrm>
                <a:off x="7021491" y="3884474"/>
                <a:ext cx="325410"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up>
                          <m:r>
                            <a:rPr lang="de-DE" i="1">
                              <a:latin typeface="Cambria Math" panose="02040503050406030204" pitchFamily="18" charset="0"/>
                              <a:ea typeface="Cambria Math" panose="02040503050406030204" pitchFamily="18" charset="0"/>
                            </a:rPr>
                            <m:t>𝑒</m:t>
                          </m:r>
                        </m:sup>
                      </m:sSubSup>
                    </m:oMath>
                  </m:oMathPara>
                </a14:m>
                <a:endParaRPr lang="en-GB" dirty="0"/>
              </a:p>
            </p:txBody>
          </p:sp>
        </mc:Choice>
        <mc:Fallback xmlns="">
          <p:sp>
            <p:nvSpPr>
              <p:cNvPr id="79" name="TextBox 78">
                <a:extLst>
                  <a:ext uri="{FF2B5EF4-FFF2-40B4-BE49-F238E27FC236}">
                    <a16:creationId xmlns:a16="http://schemas.microsoft.com/office/drawing/2014/main" id="{76ED0B1D-9F97-6C4C-9582-C59DC6E7A561}"/>
                  </a:ext>
                </a:extLst>
              </p:cNvPr>
              <p:cNvSpPr txBox="1">
                <a:spLocks noRot="1" noChangeAspect="1" noMove="1" noResize="1" noEditPoints="1" noAdjustHandles="1" noChangeArrowheads="1" noChangeShapeType="1" noTextEdit="1"/>
              </p:cNvSpPr>
              <p:nvPr/>
            </p:nvSpPr>
            <p:spPr>
              <a:xfrm>
                <a:off x="7021491" y="3884474"/>
                <a:ext cx="325410" cy="276999"/>
              </a:xfrm>
              <a:prstGeom prst="rect">
                <a:avLst/>
              </a:prstGeom>
              <a:blipFill>
                <a:blip r:embed="rId21"/>
                <a:stretch>
                  <a:fillRect l="-23077" b="-30435"/>
                </a:stretch>
              </a:blipFill>
            </p:spPr>
            <p:txBody>
              <a:bodyPr/>
              <a:lstStyle/>
              <a:p>
                <a:r>
                  <a:rPr lang="en-GB">
                    <a:noFill/>
                  </a:rPr>
                  <a:t> </a:t>
                </a:r>
              </a:p>
            </p:txBody>
          </p:sp>
        </mc:Fallback>
      </mc:AlternateContent>
      <p:cxnSp>
        <p:nvCxnSpPr>
          <p:cNvPr id="80" name="Straight Connector 79">
            <a:extLst>
              <a:ext uri="{FF2B5EF4-FFF2-40B4-BE49-F238E27FC236}">
                <a16:creationId xmlns:a16="http://schemas.microsoft.com/office/drawing/2014/main" id="{52C60EC2-2DA0-2341-8CD7-CA472EAD095B}"/>
              </a:ext>
            </a:extLst>
          </p:cNvPr>
          <p:cNvCxnSpPr>
            <a:cxnSpLocks/>
            <a:stCxn id="81" idx="3"/>
          </p:cNvCxnSpPr>
          <p:nvPr/>
        </p:nvCxnSpPr>
        <p:spPr>
          <a:xfrm flipV="1">
            <a:off x="7213818" y="4505095"/>
            <a:ext cx="1935683" cy="177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80">
            <a:extLst>
              <a:ext uri="{FF2B5EF4-FFF2-40B4-BE49-F238E27FC236}">
                <a16:creationId xmlns:a16="http://schemas.microsoft.com/office/drawing/2014/main" id="{0FE49E85-EC51-7B43-B157-8D9F1AB2905C}"/>
              </a:ext>
            </a:extLst>
          </p:cNvPr>
          <p:cNvSpPr/>
          <p:nvPr/>
        </p:nvSpPr>
        <p:spPr>
          <a:xfrm>
            <a:off x="7069817" y="46101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82" name="TextBox 81">
                <a:extLst>
                  <a:ext uri="{FF2B5EF4-FFF2-40B4-BE49-F238E27FC236}">
                    <a16:creationId xmlns:a16="http://schemas.microsoft.com/office/drawing/2014/main" id="{41D3A596-CAEC-604B-85A9-7F9ED567E541}"/>
                  </a:ext>
                </a:extLst>
              </p:cNvPr>
              <p:cNvSpPr txBox="1"/>
              <p:nvPr/>
            </p:nvSpPr>
            <p:spPr>
              <a:xfrm>
                <a:off x="7001508" y="4709039"/>
                <a:ext cx="379656"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up>
                          <m:r>
                            <a:rPr lang="de-DE" i="1">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82" name="TextBox 81">
                <a:extLst>
                  <a:ext uri="{FF2B5EF4-FFF2-40B4-BE49-F238E27FC236}">
                    <a16:creationId xmlns:a16="http://schemas.microsoft.com/office/drawing/2014/main" id="{41D3A596-CAEC-604B-85A9-7F9ED567E541}"/>
                  </a:ext>
                </a:extLst>
              </p:cNvPr>
              <p:cNvSpPr txBox="1">
                <a:spLocks noRot="1" noChangeAspect="1" noMove="1" noResize="1" noEditPoints="1" noAdjustHandles="1" noChangeArrowheads="1" noChangeShapeType="1" noTextEdit="1"/>
              </p:cNvSpPr>
              <p:nvPr/>
            </p:nvSpPr>
            <p:spPr>
              <a:xfrm>
                <a:off x="7001508" y="4709039"/>
                <a:ext cx="379656" cy="276999"/>
              </a:xfrm>
              <a:prstGeom prst="rect">
                <a:avLst/>
              </a:prstGeom>
              <a:blipFill>
                <a:blip r:embed="rId22"/>
                <a:stretch>
                  <a:fillRect l="-16129" b="-26087"/>
                </a:stretch>
              </a:blipFill>
            </p:spPr>
            <p:txBody>
              <a:bodyPr/>
              <a:lstStyle/>
              <a:p>
                <a:r>
                  <a:rPr lang="en-GB">
                    <a:noFill/>
                  </a:rPr>
                  <a:t> </a:t>
                </a:r>
              </a:p>
            </p:txBody>
          </p:sp>
        </mc:Fallback>
      </mc:AlternateContent>
    </p:spTree>
    <p:extLst>
      <p:ext uri="{BB962C8B-B14F-4D97-AF65-F5344CB8AC3E}">
        <p14:creationId xmlns:p14="http://schemas.microsoft.com/office/powerpoint/2010/main" val="2171826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normAutofit/>
              </a:bodyPr>
              <a:lstStyle/>
              <a:p>
                <a:r>
                  <a:rPr lang="en-GB" dirty="0"/>
                  <a:t>Eliminate all non-query terms</a:t>
                </a:r>
              </a:p>
              <a:p>
                <a:pPr lvl="1"/>
                <a:r>
                  <a:rPr lang="en-GB" dirty="0"/>
                  <a:t>No PRVs fulfilling </a:t>
                </a:r>
                <a14:m>
                  <m:oMath xmlns:m="http://schemas.openxmlformats.org/officeDocument/2006/math">
                    <m:r>
                      <m:rPr>
                        <m:nor/>
                      </m:rPr>
                      <a:rPr lang="en-GB" i="0" smtClean="0">
                        <a:latin typeface="Cambria Math" panose="02040503050406030204" pitchFamily="18" charset="0"/>
                      </a:rPr>
                      <m:t>sum</m:t>
                    </m:r>
                    <m:r>
                      <m:rPr>
                        <m:nor/>
                      </m:rPr>
                      <a:rPr lang="en-GB" i="0" smtClean="0">
                        <a:latin typeface="Cambria Math" panose="02040503050406030204" pitchFamily="18" charset="0"/>
                      </a:rPr>
                      <m:t>−</m:t>
                    </m:r>
                    <m:r>
                      <m:rPr>
                        <m:nor/>
                      </m:rPr>
                      <a:rPr lang="en-GB" i="0" smtClean="0">
                        <a:latin typeface="Cambria Math" panose="02040503050406030204" pitchFamily="18" charset="0"/>
                      </a:rPr>
                      <m:t>out</m:t>
                    </m:r>
                  </m:oMath>
                </a14:m>
                <a:r>
                  <a:rPr lang="en-GB" dirty="0"/>
                  <a:t> preconditions; others:</a:t>
                </a:r>
              </a:p>
              <a:p>
                <a:pPr lvl="2"/>
                <a:r>
                  <a:rPr lang="en-GB" dirty="0"/>
                  <a:t>Multiply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rPr>
                          <m:t>3</m:t>
                        </m:r>
                      </m:sub>
                      <m:sup>
                        <m:r>
                          <a:rPr lang="de-DE" b="0" i="1" smtClean="0">
                            <a:latin typeface="Cambria Math" panose="02040503050406030204" pitchFamily="18" charset="0"/>
                          </a:rPr>
                          <m:t>𝑒</m:t>
                        </m:r>
                        <m:r>
                          <a:rPr lang="en-GB" i="1">
                            <a:latin typeface="Cambria Math" panose="02040503050406030204" pitchFamily="18" charset="0"/>
                            <a:ea typeface="Cambria Math" panose="02040503050406030204" pitchFamily="18" charset="0"/>
                          </a:rPr>
                          <m:t>′</m:t>
                        </m:r>
                      </m:sup>
                    </m:sSubSup>
                  </m:oMath>
                </a14:m>
                <a:r>
                  <a:rPr lang="en-GB" dirty="0"/>
                  <a:t> and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2</m:t>
                        </m:r>
                        <m:r>
                          <a:rPr lang="en-GB" i="1">
                            <a:latin typeface="Cambria Math" charset="0"/>
                          </a:rPr>
                          <m:t>3</m:t>
                        </m:r>
                      </m:sub>
                      <m:sup>
                        <m:r>
                          <a:rPr lang="de-DE" b="0" i="1" smtClean="0">
                            <a:latin typeface="Cambria Math" panose="02040503050406030204" pitchFamily="18" charset="0"/>
                          </a:rPr>
                          <m:t>′</m:t>
                        </m:r>
                        <m:r>
                          <a:rPr lang="en-GB" i="1">
                            <a:latin typeface="Cambria Math" panose="02040503050406030204" pitchFamily="18" charset="0"/>
                            <a:ea typeface="Cambria Math" panose="02040503050406030204" pitchFamily="18" charset="0"/>
                          </a:rPr>
                          <m:t>′</m:t>
                        </m:r>
                      </m:sup>
                    </m:sSubSup>
                  </m:oMath>
                </a14:m>
                <a:endParaRPr lang="en-GB" dirty="0"/>
              </a:p>
              <a:p>
                <a:pPr lvl="3"/>
                <a:r>
                  <a:rPr lang="en-GB" dirty="0"/>
                  <a:t>Yields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2</m:t>
                        </m:r>
                        <m:r>
                          <a:rPr lang="en-GB" i="1">
                            <a:latin typeface="Cambria Math" charset="0"/>
                          </a:rPr>
                          <m:t>3</m:t>
                        </m:r>
                      </m:sub>
                      <m:sup>
                        <m:r>
                          <a:rPr lang="de-DE" b="0" i="1" smtClean="0">
                            <a:latin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m:t>
                        </m:r>
                      </m:sup>
                    </m:sSubSup>
                    <m:d>
                      <m:dPr>
                        <m:ctrlPr>
                          <a:rPr lang="en-GB" i="1">
                            <a:latin typeface="Cambria Math" panose="02040503050406030204" pitchFamily="18" charset="0"/>
                          </a:rPr>
                        </m:ctrlPr>
                      </m:dPr>
                      <m:e>
                        <m:r>
                          <a:rPr lang="en-GB" i="1">
                            <a:latin typeface="Cambria Math" panose="02040503050406030204" pitchFamily="18" charset="0"/>
                          </a:rPr>
                          <m:t>𝐸𝑝𝑖𝑑</m:t>
                        </m:r>
                      </m:e>
                    </m:d>
                  </m:oMath>
                </a14:m>
                <a:r>
                  <a:rPr lang="en-GB" dirty="0"/>
                  <a:t> ➝ size: </a:t>
                </a:r>
                <a14:m>
                  <m:oMath xmlns:m="http://schemas.openxmlformats.org/officeDocument/2006/math">
                    <m:r>
                      <a:rPr lang="de-DE" b="0" i="1" smtClean="0">
                        <a:latin typeface="Cambria Math" panose="02040503050406030204" pitchFamily="18" charset="0"/>
                      </a:rPr>
                      <m:t>2</m:t>
                    </m:r>
                  </m:oMath>
                </a14:m>
                <a:endParaRPr lang="en-GB" dirty="0"/>
              </a:p>
              <a:p>
                <a:pPr lvl="2"/>
                <a:r>
                  <a:rPr lang="en-GB" dirty="0"/>
                  <a:t>Multiply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rPr>
                          <m:t>2</m:t>
                        </m:r>
                      </m:sub>
                      <m:sup>
                        <m:r>
                          <a:rPr lang="de-DE" i="1">
                            <a:latin typeface="Cambria Math" panose="02040503050406030204" pitchFamily="18" charset="0"/>
                            <a:ea typeface="Cambria Math" panose="02040503050406030204" pitchFamily="18" charset="0"/>
                          </a:rPr>
                          <m:t>𝑒</m:t>
                        </m:r>
                      </m:sup>
                    </m:sSubSup>
                  </m:oMath>
                </a14:m>
                <a:r>
                  <a:rPr lang="en-GB" dirty="0"/>
                  <a:t> and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en-GB" i="1">
                            <a:latin typeface="Cambria Math" charset="0"/>
                          </a:rPr>
                          <m:t>3</m:t>
                        </m:r>
                      </m:sub>
                      <m:sup>
                        <m:r>
                          <a:rPr lang="de-DE" i="1">
                            <a:latin typeface="Cambria Math" panose="02040503050406030204" pitchFamily="18" charset="0"/>
                          </a:rPr>
                          <m:t>𝑒</m:t>
                        </m:r>
                        <m:r>
                          <a:rPr lang="en-GB" i="1">
                            <a:latin typeface="Cambria Math" panose="02040503050406030204" pitchFamily="18" charset="0"/>
                            <a:ea typeface="Cambria Math" panose="02040503050406030204" pitchFamily="18" charset="0"/>
                          </a:rPr>
                          <m:t>′</m:t>
                        </m:r>
                      </m:sup>
                    </m:sSubSup>
                  </m:oMath>
                </a14:m>
                <a:endParaRPr lang="en-GB" dirty="0"/>
              </a:p>
              <a:p>
                <a:pPr lvl="3"/>
                <a:r>
                  <a:rPr lang="en-GB" dirty="0"/>
                  <a:t>Yields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2</m:t>
                        </m:r>
                        <m:r>
                          <a:rPr lang="en-GB" i="1">
                            <a:latin typeface="Cambria Math" charset="0"/>
                          </a:rPr>
                          <m:t>3</m:t>
                        </m:r>
                      </m:sub>
                      <m:sup>
                        <m:r>
                          <a:rPr lang="en-GB" i="1">
                            <a:latin typeface="Cambria Math" panose="02040503050406030204" pitchFamily="18" charset="0"/>
                            <a:ea typeface="Cambria Math" panose="02040503050406030204" pitchFamily="18" charset="0"/>
                          </a:rPr>
                          <m:t>′</m:t>
                        </m:r>
                      </m:sup>
                    </m:sSubSup>
                    <m:d>
                      <m:dPr>
                        <m:ctrlPr>
                          <a:rPr lang="en-GB" i="1">
                            <a:latin typeface="Cambria Math" panose="02040503050406030204" pitchFamily="18" charset="0"/>
                          </a:rPr>
                        </m:ctrlPr>
                      </m:dPr>
                      <m:e>
                        <m:r>
                          <a:rPr lang="en-GB" i="1">
                            <a:latin typeface="Cambria Math" panose="02040503050406030204" pitchFamily="18" charset="0"/>
                          </a:rPr>
                          <m:t>𝐸𝑝𝑖𝑑</m:t>
                        </m:r>
                        <m:r>
                          <a:rPr lang="en-GB" i="1">
                            <a:latin typeface="Cambria Math" panose="02040503050406030204" pitchFamily="18" charset="0"/>
                          </a:rPr>
                          <m:t>, </m:t>
                        </m:r>
                        <m:r>
                          <a:rPr lang="de-DE" i="1">
                            <a:latin typeface="Cambria Math" panose="02040503050406030204" pitchFamily="18" charset="0"/>
                          </a:rPr>
                          <m:t>𝑇𝑟𝑎𝑣𝑒𝑙</m:t>
                        </m:r>
                        <m:d>
                          <m:dPr>
                            <m:ctrlPr>
                              <a:rPr lang="de-DE" i="1">
                                <a:latin typeface="Cambria Math" panose="02040503050406030204" pitchFamily="18" charset="0"/>
                              </a:rPr>
                            </m:ctrlPr>
                          </m:dPr>
                          <m:e>
                            <m:r>
                              <a:rPr lang="de-DE" i="1">
                                <a:latin typeface="Cambria Math" panose="02040503050406030204" pitchFamily="18" charset="0"/>
                              </a:rPr>
                              <m:t>𝑒𝑣𝑒</m:t>
                            </m:r>
                          </m:e>
                        </m:d>
                      </m:e>
                    </m:d>
                  </m:oMath>
                </a14:m>
                <a:r>
                  <a:rPr lang="en-GB" dirty="0"/>
                  <a:t> ➝ size: </a:t>
                </a:r>
                <a14:m>
                  <m:oMath xmlns:m="http://schemas.openxmlformats.org/officeDocument/2006/math">
                    <m:sSup>
                      <m:sSupPr>
                        <m:ctrlPr>
                          <a:rPr lang="en-GB" i="1">
                            <a:latin typeface="Cambria Math" panose="02040503050406030204" pitchFamily="18" charset="0"/>
                          </a:rPr>
                        </m:ctrlPr>
                      </m:sSupPr>
                      <m:e>
                        <m:r>
                          <a:rPr lang="en-GB">
                            <a:latin typeface="Cambria Math" panose="02040503050406030204" pitchFamily="18" charset="0"/>
                          </a:rPr>
                          <m:t>2</m:t>
                        </m:r>
                      </m:e>
                      <m:sup>
                        <m:r>
                          <a:rPr lang="en-GB" i="1">
                            <a:latin typeface="Cambria Math" panose="02040503050406030204" pitchFamily="18" charset="0"/>
                          </a:rPr>
                          <m:t>2</m:t>
                        </m:r>
                      </m:sup>
                    </m:sSup>
                    <m:r>
                      <a:rPr lang="en-GB" i="1">
                        <a:latin typeface="Cambria Math" panose="02040503050406030204" pitchFamily="18" charset="0"/>
                      </a:rPr>
                      <m:t>=4</m:t>
                    </m:r>
                  </m:oMath>
                </a14:m>
                <a:endParaRPr lang="en-GB" dirty="0"/>
              </a:p>
              <a:p>
                <a:pPr lvl="2"/>
                <a:r>
                  <a:rPr lang="en-GB" dirty="0"/>
                  <a:t>Count-convert </a:t>
                </a:r>
                <a14:m>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up>
                        <m:r>
                          <a:rPr lang="de-DE" i="1">
                            <a:latin typeface="Cambria Math" panose="02040503050406030204" pitchFamily="18" charset="0"/>
                          </a:rPr>
                          <m:t>𝐷</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m:t>
                            </m:r>
                          </m:e>
                          <m:sub>
                            <m:r>
                              <a:rPr lang="de-DE" i="1">
                                <a:latin typeface="Cambria Math" panose="02040503050406030204" pitchFamily="18" charset="0"/>
                              </a:rPr>
                              <m:t>𝐷</m:t>
                            </m:r>
                          </m:sub>
                        </m:sSub>
                        <m:d>
                          <m:dPr>
                            <m:begChr m:val="["/>
                            <m:endChr m:val="]"/>
                            <m:ctrlPr>
                              <a:rPr lang="de-DE" i="1">
                                <a:latin typeface="Cambria Math" panose="02040503050406030204" pitchFamily="18" charset="0"/>
                              </a:rPr>
                            </m:ctrlPr>
                          </m:dPr>
                          <m:e>
                            <m:r>
                              <a:rPr lang="de-DE" i="1">
                                <a:latin typeface="Cambria Math" panose="02040503050406030204" pitchFamily="18"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e>
                        </m:d>
                        <m:r>
                          <a:rPr lang="de-DE" i="1">
                            <a:latin typeface="Cambria Math" panose="02040503050406030204" pitchFamily="18" charset="0"/>
                          </a:rPr>
                          <m:t>,</m:t>
                        </m:r>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e>
                    </m:d>
                  </m:oMath>
                </a14:m>
                <a:r>
                  <a:rPr lang="en-GB" dirty="0"/>
                  <a:t> </a:t>
                </a:r>
                <a:br>
                  <a:rPr lang="en-GB" dirty="0"/>
                </a:br>
                <a:r>
                  <a:rPr lang="en-GB" dirty="0"/>
                  <a:t>➝ size: </a:t>
                </a:r>
                <a14:m>
                  <m:oMath xmlns:m="http://schemas.openxmlformats.org/officeDocument/2006/math">
                    <m:r>
                      <a:rPr lang="de-DE" i="1">
                        <a:latin typeface="Cambria Math" panose="02040503050406030204" pitchFamily="18" charset="0"/>
                      </a:rPr>
                      <m:t>2</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3∙2</m:t>
                    </m:r>
                    <m:r>
                      <a:rPr lang="en-GB" i="1">
                        <a:latin typeface="Cambria Math" panose="02040503050406030204" pitchFamily="18" charset="0"/>
                      </a:rPr>
                      <m:t>=</m:t>
                    </m:r>
                    <m:r>
                      <a:rPr lang="de-DE" i="1">
                        <a:latin typeface="Cambria Math" panose="02040503050406030204" pitchFamily="18" charset="0"/>
                      </a:rPr>
                      <m:t>12</m:t>
                    </m:r>
                  </m:oMath>
                </a14:m>
                <a:endParaRPr lang="en-GB" dirty="0"/>
              </a:p>
              <a:p>
                <a:pPr lvl="2"/>
                <a:r>
                  <a:rPr lang="en-GB" dirty="0"/>
                  <a:t>Count-convert </a:t>
                </a:r>
                <a14:m>
                  <m:oMath xmlns:m="http://schemas.openxmlformats.org/officeDocument/2006/math">
                    <m:r>
                      <a:rPr lang="de-DE" i="1">
                        <a:latin typeface="Cambria Math" panose="02040503050406030204" pitchFamily="18" charset="0"/>
                      </a:rPr>
                      <m:t>𝑀𝑎𝑛</m:t>
                    </m:r>
                    <m:d>
                      <m:dPr>
                        <m:ctrlPr>
                          <a:rPr lang="de-DE" i="1">
                            <a:latin typeface="Cambria Math" panose="02040503050406030204" pitchFamily="18" charset="0"/>
                          </a:rPr>
                        </m:ctrlPr>
                      </m:dPr>
                      <m:e>
                        <m:r>
                          <a:rPr lang="de-DE" i="1">
                            <a:latin typeface="Cambria Math" panose="02040503050406030204" pitchFamily="18" charset="0"/>
                          </a:rPr>
                          <m:t>𝑊</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up>
                        <m:r>
                          <a:rPr lang="de-DE" b="0" i="1" smtClean="0">
                            <a:latin typeface="Cambria Math" panose="02040503050406030204" pitchFamily="18" charset="0"/>
                          </a:rPr>
                          <m:t>𝐼</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m:t>
                        </m:r>
                        <m:r>
                          <a:rPr lang="de-DE" i="1">
                            <a:latin typeface="Cambria Math" panose="02040503050406030204" pitchFamily="18"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m:t>
                            </m:r>
                          </m:e>
                          <m:sub>
                            <m:r>
                              <a:rPr lang="de-DE" b="0" i="1" smtClean="0">
                                <a:latin typeface="Cambria Math" panose="02040503050406030204" pitchFamily="18" charset="0"/>
                              </a:rPr>
                              <m:t>𝐼</m:t>
                            </m:r>
                          </m:sub>
                        </m:sSub>
                        <m:d>
                          <m:dPr>
                            <m:begChr m:val="["/>
                            <m:endChr m:val="]"/>
                            <m:ctrlPr>
                              <a:rPr lang="de-DE" i="1">
                                <a:latin typeface="Cambria Math" panose="02040503050406030204" pitchFamily="18" charset="0"/>
                              </a:rPr>
                            </m:ctrlPr>
                          </m:dPr>
                          <m:e>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e>
                        </m:d>
                      </m:e>
                    </m:d>
                  </m:oMath>
                </a14:m>
                <a:r>
                  <a:rPr lang="en-GB" dirty="0"/>
                  <a:t> </a:t>
                </a:r>
                <a:br>
                  <a:rPr lang="en-GB" dirty="0"/>
                </a:br>
                <a:r>
                  <a:rPr lang="en-GB" dirty="0"/>
                  <a:t>➝ size: </a:t>
                </a:r>
                <a14:m>
                  <m:oMath xmlns:m="http://schemas.openxmlformats.org/officeDocument/2006/math">
                    <m:sSup>
                      <m:sSupPr>
                        <m:ctrlPr>
                          <a:rPr lang="de-DE" i="1">
                            <a:latin typeface="Cambria Math" panose="02040503050406030204" pitchFamily="18" charset="0"/>
                          </a:rPr>
                        </m:ctrlPr>
                      </m:sSupPr>
                      <m:e>
                        <m:r>
                          <a:rPr lang="de-DE" i="1">
                            <a:latin typeface="Cambria Math" panose="02040503050406030204" pitchFamily="18" charset="0"/>
                          </a:rPr>
                          <m:t>2</m:t>
                        </m:r>
                      </m:e>
                      <m:sup>
                        <m:r>
                          <a:rPr lang="de-DE" i="1">
                            <a:latin typeface="Cambria Math" panose="02040503050406030204" pitchFamily="18" charset="0"/>
                          </a:rPr>
                          <m:t>2</m:t>
                        </m:r>
                      </m:sup>
                    </m:sSup>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3</m:t>
                    </m:r>
                    <m:r>
                      <a:rPr lang="en-GB" i="1">
                        <a:latin typeface="Cambria Math" panose="02040503050406030204" pitchFamily="18" charset="0"/>
                      </a:rPr>
                      <m:t>=</m:t>
                    </m:r>
                    <m:r>
                      <a:rPr lang="de-DE" i="1">
                        <a:latin typeface="Cambria Math" panose="02040503050406030204" pitchFamily="18" charset="0"/>
                      </a:rPr>
                      <m:t>12</m:t>
                    </m:r>
                  </m:oMath>
                </a14:m>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56BC249A-A31E-C748-A967-55606D556B2E}"/>
              </a:ext>
            </a:extLst>
          </p:cNvPr>
          <p:cNvSpPr>
            <a:spLocks noGrp="1"/>
          </p:cNvSpPr>
          <p:nvPr>
            <p:ph type="dt" sz="half" idx="2"/>
          </p:nvPr>
        </p:nvSpPr>
        <p:spPr/>
        <p:txBody>
          <a:bodyPr/>
          <a:lstStyle/>
          <a:p>
            <a:r>
              <a:rPr lang="de-DE"/>
              <a:t>Exact: Lifting</a:t>
            </a:r>
            <a:endParaRPr lang="en-US" dirty="0"/>
          </a:p>
        </p:txBody>
      </p:sp>
      <p:sp>
        <p:nvSpPr>
          <p:cNvPr id="9" name="Footer Placeholder 8">
            <a:extLst>
              <a:ext uri="{FF2B5EF4-FFF2-40B4-BE49-F238E27FC236}">
                <a16:creationId xmlns:a16="http://schemas.microsoft.com/office/drawing/2014/main" id="{7088065A-262F-2D47-9A65-14B5885CCCCC}"/>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145</a:t>
            </a:fld>
            <a:endParaRPr lang="en-GB"/>
          </a:p>
        </p:txBody>
      </p:sp>
      <p:sp>
        <p:nvSpPr>
          <p:cNvPr id="50" name="Rectangle 49">
            <a:extLst>
              <a:ext uri="{FF2B5EF4-FFF2-40B4-BE49-F238E27FC236}">
                <a16:creationId xmlns:a16="http://schemas.microsoft.com/office/drawing/2014/main" id="{9E786849-4504-6345-87A7-984FD1AEE3F9}"/>
              </a:ext>
            </a:extLst>
          </p:cNvPr>
          <p:cNvSpPr/>
          <p:nvPr/>
        </p:nvSpPr>
        <p:spPr>
          <a:xfrm>
            <a:off x="883619" y="2398940"/>
            <a:ext cx="3112818" cy="618309"/>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4B5EDB76-052D-4B40-84E0-E1CD1926DF8C}"/>
              </a:ext>
            </a:extLst>
          </p:cNvPr>
          <p:cNvSpPr txBox="1"/>
          <p:nvPr/>
        </p:nvSpPr>
        <p:spPr>
          <a:xfrm>
            <a:off x="5650737" y="2523429"/>
            <a:ext cx="1367939" cy="369332"/>
          </a:xfrm>
          <a:prstGeom prst="rect">
            <a:avLst/>
          </a:prstGeom>
          <a:solidFill>
            <a:srgbClr val="FFC000"/>
          </a:solidFill>
        </p:spPr>
        <p:style>
          <a:lnRef idx="0">
            <a:schemeClr val="accent1"/>
          </a:lnRef>
          <a:fillRef idx="3">
            <a:schemeClr val="accent1"/>
          </a:fillRef>
          <a:effectRef idx="3">
            <a:schemeClr val="accent1"/>
          </a:effectRef>
          <a:fontRef idx="minor">
            <a:schemeClr val="lt1"/>
          </a:fontRef>
        </p:style>
        <p:txBody>
          <a:bodyPr wrap="none" rtlCol="0">
            <a:spAutoFit/>
          </a:bodyPr>
          <a:lstStyle/>
          <a:p>
            <a:r>
              <a:rPr lang="en-GB" dirty="0"/>
              <a:t>Smallest size</a:t>
            </a:r>
          </a:p>
        </p:txBody>
      </p:sp>
      <p:cxnSp>
        <p:nvCxnSpPr>
          <p:cNvPr id="54" name="Straight Arrow Connector 53">
            <a:extLst>
              <a:ext uri="{FF2B5EF4-FFF2-40B4-BE49-F238E27FC236}">
                <a16:creationId xmlns:a16="http://schemas.microsoft.com/office/drawing/2014/main" id="{5E42526B-EE93-4844-B083-8226276DA3E5}"/>
              </a:ext>
            </a:extLst>
          </p:cNvPr>
          <p:cNvCxnSpPr>
            <a:cxnSpLocks/>
            <a:stCxn id="52" idx="1"/>
            <a:endCxn id="50" idx="3"/>
          </p:cNvCxnSpPr>
          <p:nvPr/>
        </p:nvCxnSpPr>
        <p:spPr>
          <a:xfrm flipH="1">
            <a:off x="3996437" y="2708095"/>
            <a:ext cx="1654300" cy="0"/>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29468FDE-362B-1148-A07C-7889878020E8}"/>
                  </a:ext>
                </a:extLst>
              </p:cNvPr>
              <p:cNvSpPr txBox="1"/>
              <p:nvPr/>
            </p:nvSpPr>
            <p:spPr>
              <a:xfrm>
                <a:off x="9149500" y="4315276"/>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38" name="TextBox 37">
                <a:extLst>
                  <a:ext uri="{FF2B5EF4-FFF2-40B4-BE49-F238E27FC236}">
                    <a16:creationId xmlns:a16="http://schemas.microsoft.com/office/drawing/2014/main" id="{29468FDE-362B-1148-A07C-7889878020E8}"/>
                  </a:ext>
                </a:extLst>
              </p:cNvPr>
              <p:cNvSpPr txBox="1">
                <a:spLocks noRot="1" noChangeAspect="1" noMove="1" noResize="1" noEditPoints="1" noAdjustHandles="1" noChangeArrowheads="1" noChangeShapeType="1" noTextEdit="1"/>
              </p:cNvSpPr>
              <p:nvPr/>
            </p:nvSpPr>
            <p:spPr>
              <a:xfrm>
                <a:off x="9149500" y="4315276"/>
                <a:ext cx="648000" cy="389513"/>
              </a:xfrm>
              <a:prstGeom prst="ellipse">
                <a:avLst/>
              </a:prstGeom>
              <a:blipFill>
                <a:blip r:embed="rId3"/>
                <a:stretch>
                  <a:fillRect l="-1923" r="-3846"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a:extLst>
                  <a:ext uri="{FF2B5EF4-FFF2-40B4-BE49-F238E27FC236}">
                    <a16:creationId xmlns:a16="http://schemas.microsoft.com/office/drawing/2014/main" id="{B4035B22-1932-F846-985B-12D47BBBDF91}"/>
                  </a:ext>
                </a:extLst>
              </p:cNvPr>
              <p:cNvSpPr txBox="1"/>
              <p:nvPr/>
            </p:nvSpPr>
            <p:spPr>
              <a:xfrm>
                <a:off x="7919538" y="3697686"/>
                <a:ext cx="98506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41" name="TextBox 40">
                <a:extLst>
                  <a:ext uri="{FF2B5EF4-FFF2-40B4-BE49-F238E27FC236}">
                    <a16:creationId xmlns:a16="http://schemas.microsoft.com/office/drawing/2014/main" id="{B4035B22-1932-F846-985B-12D47BBBDF91}"/>
                  </a:ext>
                </a:extLst>
              </p:cNvPr>
              <p:cNvSpPr txBox="1">
                <a:spLocks noRot="1" noChangeAspect="1" noMove="1" noResize="1" noEditPoints="1" noAdjustHandles="1" noChangeArrowheads="1" noChangeShapeType="1" noTextEdit="1"/>
              </p:cNvSpPr>
              <p:nvPr/>
            </p:nvSpPr>
            <p:spPr>
              <a:xfrm>
                <a:off x="7919538" y="3697686"/>
                <a:ext cx="985062" cy="389513"/>
              </a:xfrm>
              <a:prstGeom prst="ellipse">
                <a:avLst/>
              </a:prstGeom>
              <a:blipFill>
                <a:blip r:embed="rId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94AC54E0-785F-1845-A0EC-C5C203B7BDEA}"/>
                  </a:ext>
                </a:extLst>
              </p:cNvPr>
              <p:cNvSpPr txBox="1"/>
              <p:nvPr/>
            </p:nvSpPr>
            <p:spPr>
              <a:xfrm>
                <a:off x="10058900" y="3700718"/>
                <a:ext cx="1144125"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b="0" i="1" smtClean="0">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45" name="TextBox 44">
                <a:extLst>
                  <a:ext uri="{FF2B5EF4-FFF2-40B4-BE49-F238E27FC236}">
                    <a16:creationId xmlns:a16="http://schemas.microsoft.com/office/drawing/2014/main" id="{94AC54E0-785F-1845-A0EC-C5C203B7BDEA}"/>
                  </a:ext>
                </a:extLst>
              </p:cNvPr>
              <p:cNvSpPr txBox="1">
                <a:spLocks noRot="1" noChangeAspect="1" noMove="1" noResize="1" noEditPoints="1" noAdjustHandles="1" noChangeArrowheads="1" noChangeShapeType="1" noTextEdit="1"/>
              </p:cNvSpPr>
              <p:nvPr/>
            </p:nvSpPr>
            <p:spPr>
              <a:xfrm>
                <a:off x="10058900" y="3700718"/>
                <a:ext cx="1144125" cy="389513"/>
              </a:xfrm>
              <a:prstGeom prst="ellipse">
                <a:avLst/>
              </a:prstGeom>
              <a:blipFill>
                <a:blip r:embed="rId5"/>
                <a:stretch>
                  <a:fillRect/>
                </a:stretch>
              </a:blipFill>
              <a:ln>
                <a:solidFill>
                  <a:schemeClr val="tx1"/>
                </a:solidFill>
              </a:ln>
            </p:spPr>
            <p:txBody>
              <a:bodyPr/>
              <a:lstStyle/>
              <a:p>
                <a:r>
                  <a:rPr lang="en-GB">
                    <a:noFill/>
                  </a:rPr>
                  <a:t> </a:t>
                </a:r>
              </a:p>
            </p:txBody>
          </p:sp>
        </mc:Fallback>
      </mc:AlternateContent>
      <p:cxnSp>
        <p:nvCxnSpPr>
          <p:cNvPr id="48" name="Straight Connector 47">
            <a:extLst>
              <a:ext uri="{FF2B5EF4-FFF2-40B4-BE49-F238E27FC236}">
                <a16:creationId xmlns:a16="http://schemas.microsoft.com/office/drawing/2014/main" id="{94187499-B687-C84D-B101-AC35E50EC6B8}"/>
              </a:ext>
            </a:extLst>
          </p:cNvPr>
          <p:cNvCxnSpPr>
            <a:stCxn id="41" idx="6"/>
            <a:endCxn id="59" idx="1"/>
          </p:cNvCxnSpPr>
          <p:nvPr/>
        </p:nvCxnSpPr>
        <p:spPr>
          <a:xfrm>
            <a:off x="8904600" y="3892442"/>
            <a:ext cx="499132" cy="11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EE7939B-E6E5-594F-948F-E8872FF87E8D}"/>
              </a:ext>
            </a:extLst>
          </p:cNvPr>
          <p:cNvCxnSpPr>
            <a:cxnSpLocks/>
            <a:stCxn id="45" idx="2"/>
            <a:endCxn id="59" idx="3"/>
          </p:cNvCxnSpPr>
          <p:nvPr/>
        </p:nvCxnSpPr>
        <p:spPr>
          <a:xfrm flipH="1" flipV="1">
            <a:off x="9547733" y="3893550"/>
            <a:ext cx="511167" cy="19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821B34E2-3CA1-4F48-BF0A-E3AF05D3E8BF}"/>
              </a:ext>
            </a:extLst>
          </p:cNvPr>
          <p:cNvCxnSpPr>
            <a:cxnSpLocks/>
            <a:stCxn id="38" idx="4"/>
            <a:endCxn id="64" idx="0"/>
          </p:cNvCxnSpPr>
          <p:nvPr/>
        </p:nvCxnSpPr>
        <p:spPr>
          <a:xfrm flipH="1">
            <a:off x="9468431" y="4704789"/>
            <a:ext cx="5069" cy="3293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69E73C7C-9DCF-4945-9338-2E78A29BA1F7}"/>
              </a:ext>
            </a:extLst>
          </p:cNvPr>
          <p:cNvCxnSpPr>
            <a:cxnSpLocks/>
            <a:stCxn id="38" idx="0"/>
            <a:endCxn id="59" idx="2"/>
          </p:cNvCxnSpPr>
          <p:nvPr/>
        </p:nvCxnSpPr>
        <p:spPr>
          <a:xfrm flipV="1">
            <a:off x="9473500" y="3965551"/>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56">
            <a:extLst>
              <a:ext uri="{FF2B5EF4-FFF2-40B4-BE49-F238E27FC236}">
                <a16:creationId xmlns:a16="http://schemas.microsoft.com/office/drawing/2014/main" id="{8FD37476-3BEA-C94B-840E-10D4DD99BAD9}"/>
              </a:ext>
            </a:extLst>
          </p:cNvPr>
          <p:cNvGrpSpPr/>
          <p:nvPr/>
        </p:nvGrpSpPr>
        <p:grpSpPr>
          <a:xfrm>
            <a:off x="9357653" y="3775470"/>
            <a:ext cx="545811" cy="393368"/>
            <a:chOff x="6669977" y="2717060"/>
            <a:chExt cx="545811" cy="393368"/>
          </a:xfrm>
        </p:grpSpPr>
        <p:sp>
          <p:nvSpPr>
            <p:cNvPr id="58" name="Rectangle 57">
              <a:extLst>
                <a:ext uri="{FF2B5EF4-FFF2-40B4-BE49-F238E27FC236}">
                  <a16:creationId xmlns:a16="http://schemas.microsoft.com/office/drawing/2014/main" id="{6BB2E410-E631-7948-ACA3-EF241DA822E6}"/>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Rectangle 58">
              <a:extLst>
                <a:ext uri="{FF2B5EF4-FFF2-40B4-BE49-F238E27FC236}">
                  <a16:creationId xmlns:a16="http://schemas.microsoft.com/office/drawing/2014/main" id="{D91D84F1-679F-104D-9F58-67C54FFB6FC9}"/>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Rectangle 59">
              <a:extLst>
                <a:ext uri="{FF2B5EF4-FFF2-40B4-BE49-F238E27FC236}">
                  <a16:creationId xmlns:a16="http://schemas.microsoft.com/office/drawing/2014/main" id="{4943B801-DE35-F740-8700-C8E9B0BF2418}"/>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1" name="TextBox 60">
                  <a:extLst>
                    <a:ext uri="{FF2B5EF4-FFF2-40B4-BE49-F238E27FC236}">
                      <a16:creationId xmlns:a16="http://schemas.microsoft.com/office/drawing/2014/main" id="{4895D0E6-A0EC-0A4B-B452-AEF28196790F}"/>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oMath>
                    </m:oMathPara>
                  </a14:m>
                  <a:endParaRPr lang="en-GB" dirty="0"/>
                </a:p>
              </p:txBody>
            </p:sp>
          </mc:Choice>
          <mc:Fallback xmlns="">
            <p:sp>
              <p:nvSpPr>
                <p:cNvPr id="35" name="TextBox 34">
                  <a:extLst>
                    <a:ext uri="{FF2B5EF4-FFF2-40B4-BE49-F238E27FC236}">
                      <a16:creationId xmlns:a16="http://schemas.microsoft.com/office/drawing/2014/main" id="{FD669DB7-DFF8-5242-BF32-C4BD099E8727}"/>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18"/>
                  <a:stretch>
                    <a:fillRect l="-19231" r="-3846" b="-30435"/>
                  </a:stretch>
                </a:blipFill>
              </p:spPr>
              <p:txBody>
                <a:bodyPr/>
                <a:lstStyle/>
                <a:p>
                  <a:r>
                    <a:rPr lang="en-GB">
                      <a:noFill/>
                    </a:rPr>
                    <a:t> </a:t>
                  </a:r>
                </a:p>
              </p:txBody>
            </p:sp>
          </mc:Fallback>
        </mc:AlternateContent>
      </p:grpSp>
      <p:grpSp>
        <p:nvGrpSpPr>
          <p:cNvPr id="62" name="Group 61">
            <a:extLst>
              <a:ext uri="{FF2B5EF4-FFF2-40B4-BE49-F238E27FC236}">
                <a16:creationId xmlns:a16="http://schemas.microsoft.com/office/drawing/2014/main" id="{B96D92CC-2097-DB40-98AB-6F12FD22B71E}"/>
              </a:ext>
            </a:extLst>
          </p:cNvPr>
          <p:cNvGrpSpPr/>
          <p:nvPr/>
        </p:nvGrpSpPr>
        <p:grpSpPr>
          <a:xfrm>
            <a:off x="9350351" y="4988106"/>
            <a:ext cx="637737" cy="397857"/>
            <a:chOff x="6975826" y="3929695"/>
            <a:chExt cx="637737" cy="397857"/>
          </a:xfrm>
        </p:grpSpPr>
        <p:sp>
          <p:nvSpPr>
            <p:cNvPr id="63" name="Rectangle 62">
              <a:extLst>
                <a:ext uri="{FF2B5EF4-FFF2-40B4-BE49-F238E27FC236}">
                  <a16:creationId xmlns:a16="http://schemas.microsoft.com/office/drawing/2014/main" id="{A9202C45-38BE-EF47-B5EE-30AE4428E4ED}"/>
                </a:ext>
              </a:extLst>
            </p:cNvPr>
            <p:cNvSpPr/>
            <p:nvPr/>
          </p:nvSpPr>
          <p:spPr>
            <a:xfrm>
              <a:off x="6975826" y="392969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4" name="Rectangle 63">
              <a:extLst>
                <a:ext uri="{FF2B5EF4-FFF2-40B4-BE49-F238E27FC236}">
                  <a16:creationId xmlns:a16="http://schemas.microsoft.com/office/drawing/2014/main" id="{574B99B5-46B1-9947-A0D4-C32F47819431}"/>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5" name="Rectangle 64">
              <a:extLst>
                <a:ext uri="{FF2B5EF4-FFF2-40B4-BE49-F238E27FC236}">
                  <a16:creationId xmlns:a16="http://schemas.microsoft.com/office/drawing/2014/main" id="{C9EB9FD4-7E93-5340-8F18-A42789C23487}"/>
                </a:ext>
              </a:extLst>
            </p:cNvPr>
            <p:cNvSpPr/>
            <p:nvPr/>
          </p:nvSpPr>
          <p:spPr>
            <a:xfrm>
              <a:off x="7067986" y="402185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6" name="TextBox 65">
                  <a:extLst>
                    <a:ext uri="{FF2B5EF4-FFF2-40B4-BE49-F238E27FC236}">
                      <a16:creationId xmlns:a16="http://schemas.microsoft.com/office/drawing/2014/main" id="{6E027630-BA31-7646-BD56-1B0CF823492F}"/>
                    </a:ext>
                  </a:extLst>
                </p:cNvPr>
                <p:cNvSpPr txBox="1"/>
                <p:nvPr/>
              </p:nvSpPr>
              <p:spPr>
                <a:xfrm>
                  <a:off x="7198449" y="4050553"/>
                  <a:ext cx="4151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ea typeface="Cambria Math" panose="02040503050406030204" pitchFamily="18" charset="0"/>
                              </a:rPr>
                            </m:ctrlPr>
                          </m:sSubSupPr>
                          <m:e>
                            <m:r>
                              <a:rPr lang="de-DE" i="1" smtClean="0">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23</m:t>
                            </m:r>
                          </m:sub>
                          <m:sup>
                            <m:r>
                              <a:rPr lang="de-DE" b="0" i="1" smtClean="0">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66" name="TextBox 65">
                  <a:extLst>
                    <a:ext uri="{FF2B5EF4-FFF2-40B4-BE49-F238E27FC236}">
                      <a16:creationId xmlns:a16="http://schemas.microsoft.com/office/drawing/2014/main" id="{6E027630-BA31-7646-BD56-1B0CF823492F}"/>
                    </a:ext>
                  </a:extLst>
                </p:cNvPr>
                <p:cNvSpPr txBox="1">
                  <a:spLocks noRot="1" noChangeAspect="1" noMove="1" noResize="1" noEditPoints="1" noAdjustHandles="1" noChangeArrowheads="1" noChangeShapeType="1" noTextEdit="1"/>
                </p:cNvSpPr>
                <p:nvPr/>
              </p:nvSpPr>
              <p:spPr>
                <a:xfrm>
                  <a:off x="7198449" y="4050553"/>
                  <a:ext cx="415114" cy="276999"/>
                </a:xfrm>
                <a:prstGeom prst="rect">
                  <a:avLst/>
                </a:prstGeom>
                <a:blipFill>
                  <a:blip r:embed="rId19"/>
                  <a:stretch>
                    <a:fillRect l="-18182" r="-3030" b="-30435"/>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67" name="TextBox 66">
                <a:extLst>
                  <a:ext uri="{FF2B5EF4-FFF2-40B4-BE49-F238E27FC236}">
                    <a16:creationId xmlns:a16="http://schemas.microsoft.com/office/drawing/2014/main" id="{1E53691F-8104-0B41-9D18-FF07FDAAF526}"/>
                  </a:ext>
                </a:extLst>
              </p:cNvPr>
              <p:cNvSpPr txBox="1"/>
              <p:nvPr/>
            </p:nvSpPr>
            <p:spPr>
              <a:xfrm>
                <a:off x="5022087" y="3782341"/>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67" name="TextBox 66">
                <a:extLst>
                  <a:ext uri="{FF2B5EF4-FFF2-40B4-BE49-F238E27FC236}">
                    <a16:creationId xmlns:a16="http://schemas.microsoft.com/office/drawing/2014/main" id="{1E53691F-8104-0B41-9D18-FF07FDAAF526}"/>
                  </a:ext>
                </a:extLst>
              </p:cNvPr>
              <p:cNvSpPr txBox="1">
                <a:spLocks noRot="1" noChangeAspect="1" noMove="1" noResize="1" noEditPoints="1" noAdjustHandles="1" noChangeArrowheads="1" noChangeShapeType="1" noTextEdit="1"/>
              </p:cNvSpPr>
              <p:nvPr/>
            </p:nvSpPr>
            <p:spPr>
              <a:xfrm>
                <a:off x="5022087" y="3782341"/>
                <a:ext cx="1660151" cy="389513"/>
              </a:xfrm>
              <a:prstGeom prst="ellipse">
                <a:avLst/>
              </a:prstGeom>
              <a:blipFill>
                <a:blip r:embed="rId20"/>
                <a:stretch>
                  <a:fillRect/>
                </a:stretch>
              </a:blipFill>
              <a:ln>
                <a:solidFill>
                  <a:schemeClr val="tx1"/>
                </a:solidFill>
              </a:ln>
            </p:spPr>
            <p:txBody>
              <a:bodyPr/>
              <a:lstStyle/>
              <a:p>
                <a:r>
                  <a:rPr lang="en-GB">
                    <a:noFill/>
                  </a:rPr>
                  <a:t> </a:t>
                </a:r>
              </a:p>
            </p:txBody>
          </p:sp>
        </mc:Fallback>
      </mc:AlternateContent>
      <p:cxnSp>
        <p:nvCxnSpPr>
          <p:cNvPr id="68" name="Straight Connector 67">
            <a:extLst>
              <a:ext uri="{FF2B5EF4-FFF2-40B4-BE49-F238E27FC236}">
                <a16:creationId xmlns:a16="http://schemas.microsoft.com/office/drawing/2014/main" id="{CCE3C534-A31C-194D-AE8F-AA5AAAD38A20}"/>
              </a:ext>
            </a:extLst>
          </p:cNvPr>
          <p:cNvCxnSpPr>
            <a:cxnSpLocks/>
            <a:stCxn id="67" idx="6"/>
            <a:endCxn id="70" idx="1"/>
          </p:cNvCxnSpPr>
          <p:nvPr/>
        </p:nvCxnSpPr>
        <p:spPr>
          <a:xfrm>
            <a:off x="6682238" y="3977098"/>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456C775A-BFA1-3B4E-91B4-60C7E14CB1A4}"/>
              </a:ext>
            </a:extLst>
          </p:cNvPr>
          <p:cNvCxnSpPr>
            <a:cxnSpLocks/>
            <a:stCxn id="70" idx="3"/>
          </p:cNvCxnSpPr>
          <p:nvPr/>
        </p:nvCxnSpPr>
        <p:spPr>
          <a:xfrm>
            <a:off x="7203858" y="4314820"/>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Rectangle 69">
            <a:extLst>
              <a:ext uri="{FF2B5EF4-FFF2-40B4-BE49-F238E27FC236}">
                <a16:creationId xmlns:a16="http://schemas.microsoft.com/office/drawing/2014/main" id="{75E3203A-420D-594B-A056-3312ACFFAE48}"/>
              </a:ext>
            </a:extLst>
          </p:cNvPr>
          <p:cNvSpPr/>
          <p:nvPr/>
        </p:nvSpPr>
        <p:spPr>
          <a:xfrm>
            <a:off x="7059858" y="4242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1" name="TextBox 70">
                <a:extLst>
                  <a:ext uri="{FF2B5EF4-FFF2-40B4-BE49-F238E27FC236}">
                    <a16:creationId xmlns:a16="http://schemas.microsoft.com/office/drawing/2014/main" id="{18D55194-B109-6D49-9385-86264C1C2021}"/>
                  </a:ext>
                </a:extLst>
              </p:cNvPr>
              <p:cNvSpPr txBox="1"/>
              <p:nvPr/>
            </p:nvSpPr>
            <p:spPr>
              <a:xfrm>
                <a:off x="7021491" y="3884474"/>
                <a:ext cx="325410"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up>
                          <m:r>
                            <a:rPr lang="de-DE" i="1">
                              <a:latin typeface="Cambria Math" panose="02040503050406030204" pitchFamily="18" charset="0"/>
                              <a:ea typeface="Cambria Math" panose="02040503050406030204" pitchFamily="18" charset="0"/>
                            </a:rPr>
                            <m:t>𝑒</m:t>
                          </m:r>
                        </m:sup>
                      </m:sSubSup>
                    </m:oMath>
                  </m:oMathPara>
                </a14:m>
                <a:endParaRPr lang="en-GB" dirty="0"/>
              </a:p>
            </p:txBody>
          </p:sp>
        </mc:Choice>
        <mc:Fallback xmlns="">
          <p:sp>
            <p:nvSpPr>
              <p:cNvPr id="71" name="TextBox 70">
                <a:extLst>
                  <a:ext uri="{FF2B5EF4-FFF2-40B4-BE49-F238E27FC236}">
                    <a16:creationId xmlns:a16="http://schemas.microsoft.com/office/drawing/2014/main" id="{18D55194-B109-6D49-9385-86264C1C2021}"/>
                  </a:ext>
                </a:extLst>
              </p:cNvPr>
              <p:cNvSpPr txBox="1">
                <a:spLocks noRot="1" noChangeAspect="1" noMove="1" noResize="1" noEditPoints="1" noAdjustHandles="1" noChangeArrowheads="1" noChangeShapeType="1" noTextEdit="1"/>
              </p:cNvSpPr>
              <p:nvPr/>
            </p:nvSpPr>
            <p:spPr>
              <a:xfrm>
                <a:off x="7021491" y="3884474"/>
                <a:ext cx="325410" cy="276999"/>
              </a:xfrm>
              <a:prstGeom prst="rect">
                <a:avLst/>
              </a:prstGeom>
              <a:blipFill>
                <a:blip r:embed="rId21"/>
                <a:stretch>
                  <a:fillRect l="-23077" b="-30435"/>
                </a:stretch>
              </a:blipFill>
            </p:spPr>
            <p:txBody>
              <a:bodyPr/>
              <a:lstStyle/>
              <a:p>
                <a:r>
                  <a:rPr lang="en-GB">
                    <a:noFill/>
                  </a:rPr>
                  <a:t> </a:t>
                </a:r>
              </a:p>
            </p:txBody>
          </p:sp>
        </mc:Fallback>
      </mc:AlternateContent>
      <p:cxnSp>
        <p:nvCxnSpPr>
          <p:cNvPr id="72" name="Straight Connector 71">
            <a:extLst>
              <a:ext uri="{FF2B5EF4-FFF2-40B4-BE49-F238E27FC236}">
                <a16:creationId xmlns:a16="http://schemas.microsoft.com/office/drawing/2014/main" id="{239528FE-EA7B-1D4E-BE1C-AF43F6BDEB5F}"/>
              </a:ext>
            </a:extLst>
          </p:cNvPr>
          <p:cNvCxnSpPr>
            <a:cxnSpLocks/>
            <a:stCxn id="73" idx="3"/>
          </p:cNvCxnSpPr>
          <p:nvPr/>
        </p:nvCxnSpPr>
        <p:spPr>
          <a:xfrm flipV="1">
            <a:off x="7213818" y="4505095"/>
            <a:ext cx="1935683" cy="177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Rectangle 72">
            <a:extLst>
              <a:ext uri="{FF2B5EF4-FFF2-40B4-BE49-F238E27FC236}">
                <a16:creationId xmlns:a16="http://schemas.microsoft.com/office/drawing/2014/main" id="{01B6BE39-F998-4644-AD94-127093697F8C}"/>
              </a:ext>
            </a:extLst>
          </p:cNvPr>
          <p:cNvSpPr/>
          <p:nvPr/>
        </p:nvSpPr>
        <p:spPr>
          <a:xfrm>
            <a:off x="7069817" y="4610111"/>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040298FD-5BA1-8B4C-8AA4-56C4FADBEE91}"/>
                  </a:ext>
                </a:extLst>
              </p:cNvPr>
              <p:cNvSpPr txBox="1"/>
              <p:nvPr/>
            </p:nvSpPr>
            <p:spPr>
              <a:xfrm>
                <a:off x="7001508" y="4709039"/>
                <a:ext cx="379656"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up>
                          <m:r>
                            <a:rPr lang="de-DE" i="1">
                              <a:latin typeface="Cambria Math" panose="02040503050406030204" pitchFamily="18" charset="0"/>
                              <a:ea typeface="Cambria Math" panose="02040503050406030204" pitchFamily="18" charset="0"/>
                            </a:rPr>
                            <m:t>𝑒</m:t>
                          </m:r>
                          <m:r>
                            <a:rPr lang="de-DE" i="1">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74" name="TextBox 73">
                <a:extLst>
                  <a:ext uri="{FF2B5EF4-FFF2-40B4-BE49-F238E27FC236}">
                    <a16:creationId xmlns:a16="http://schemas.microsoft.com/office/drawing/2014/main" id="{040298FD-5BA1-8B4C-8AA4-56C4FADBEE91}"/>
                  </a:ext>
                </a:extLst>
              </p:cNvPr>
              <p:cNvSpPr txBox="1">
                <a:spLocks noRot="1" noChangeAspect="1" noMove="1" noResize="1" noEditPoints="1" noAdjustHandles="1" noChangeArrowheads="1" noChangeShapeType="1" noTextEdit="1"/>
              </p:cNvSpPr>
              <p:nvPr/>
            </p:nvSpPr>
            <p:spPr>
              <a:xfrm>
                <a:off x="7001508" y="4709039"/>
                <a:ext cx="379656" cy="276999"/>
              </a:xfrm>
              <a:prstGeom prst="rect">
                <a:avLst/>
              </a:prstGeom>
              <a:blipFill>
                <a:blip r:embed="rId22"/>
                <a:stretch>
                  <a:fillRect l="-16129" b="-26087"/>
                </a:stretch>
              </a:blipFill>
            </p:spPr>
            <p:txBody>
              <a:bodyPr/>
              <a:lstStyle/>
              <a:p>
                <a:r>
                  <a:rPr lang="en-GB">
                    <a:noFill/>
                  </a:rPr>
                  <a:t> </a:t>
                </a:r>
              </a:p>
            </p:txBody>
          </p:sp>
        </mc:Fallback>
      </mc:AlternateContent>
    </p:spTree>
    <p:extLst>
      <p:ext uri="{BB962C8B-B14F-4D97-AF65-F5344CB8AC3E}">
        <p14:creationId xmlns:p14="http://schemas.microsoft.com/office/powerpoint/2010/main" val="24078855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Eliminate all non-query terms</a:t>
                </a:r>
              </a:p>
              <a:p>
                <a:pPr lvl="1"/>
                <a:r>
                  <a:rPr lang="en-GB" dirty="0"/>
                  <a:t>No PRVs fulfilling </a:t>
                </a:r>
                <a14:m>
                  <m:oMath xmlns:m="http://schemas.openxmlformats.org/officeDocument/2006/math">
                    <m:r>
                      <m:rPr>
                        <m:nor/>
                      </m:rPr>
                      <a:rPr lang="en-GB" i="0" smtClean="0">
                        <a:latin typeface="Cambria Math" panose="02040503050406030204" pitchFamily="18" charset="0"/>
                      </a:rPr>
                      <m:t>sum</m:t>
                    </m:r>
                    <m:r>
                      <m:rPr>
                        <m:nor/>
                      </m:rPr>
                      <a:rPr lang="en-GB" i="0" smtClean="0">
                        <a:latin typeface="Cambria Math" panose="02040503050406030204" pitchFamily="18" charset="0"/>
                      </a:rPr>
                      <m:t>−</m:t>
                    </m:r>
                    <m:r>
                      <m:rPr>
                        <m:nor/>
                      </m:rPr>
                      <a:rPr lang="en-GB" i="0" smtClean="0">
                        <a:latin typeface="Cambria Math" panose="02040503050406030204" pitchFamily="18" charset="0"/>
                      </a:rPr>
                      <m:t>out</m:t>
                    </m:r>
                  </m:oMath>
                </a14:m>
                <a:r>
                  <a:rPr lang="en-GB" dirty="0"/>
                  <a:t> preconditions; others:</a:t>
                </a:r>
              </a:p>
              <a:p>
                <a:pPr lvl="2"/>
                <a:r>
                  <a:rPr lang="en-GB" dirty="0"/>
                  <a:t>Multiply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rPr>
                          <m:t>2</m:t>
                        </m:r>
                      </m:sub>
                      <m:sup>
                        <m:r>
                          <a:rPr lang="de-DE" i="1">
                            <a:latin typeface="Cambria Math" panose="02040503050406030204" pitchFamily="18" charset="0"/>
                            <a:ea typeface="Cambria Math" panose="02040503050406030204" pitchFamily="18" charset="0"/>
                          </a:rPr>
                          <m:t>𝑒</m:t>
                        </m:r>
                      </m:sup>
                    </m:sSubSup>
                  </m:oMath>
                </a14:m>
                <a:r>
                  <a:rPr lang="en-GB" dirty="0"/>
                  <a:t> and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2</m:t>
                        </m:r>
                        <m:r>
                          <a:rPr lang="en-GB" i="1">
                            <a:latin typeface="Cambria Math" charset="0"/>
                          </a:rPr>
                          <m:t>3</m:t>
                        </m:r>
                      </m:sub>
                      <m:sup>
                        <m:r>
                          <a:rPr lang="de-DE" i="1">
                            <a:latin typeface="Cambria Math" panose="02040503050406030204" pitchFamily="18" charset="0"/>
                          </a:rPr>
                          <m:t>𝑒</m:t>
                        </m:r>
                        <m:r>
                          <a:rPr lang="de-DE" b="0" i="1" smtClean="0">
                            <a:latin typeface="Cambria Math" panose="02040503050406030204" pitchFamily="18" charset="0"/>
                          </a:rPr>
                          <m:t>′</m:t>
                        </m:r>
                        <m:r>
                          <a:rPr lang="en-GB" i="1">
                            <a:latin typeface="Cambria Math" panose="02040503050406030204" pitchFamily="18" charset="0"/>
                            <a:ea typeface="Cambria Math" panose="02040503050406030204" pitchFamily="18" charset="0"/>
                          </a:rPr>
                          <m:t>′</m:t>
                        </m:r>
                      </m:sup>
                    </m:sSubSup>
                  </m:oMath>
                </a14:m>
                <a:endParaRPr lang="en-GB" dirty="0"/>
              </a:p>
              <a:p>
                <a:pPr lvl="3"/>
                <a:r>
                  <a:rPr lang="en-GB" dirty="0"/>
                  <a:t>Yields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2</m:t>
                        </m:r>
                        <m:r>
                          <a:rPr lang="en-GB" i="1">
                            <a:latin typeface="Cambria Math" charset="0"/>
                          </a:rPr>
                          <m:t>3</m:t>
                        </m:r>
                      </m:sub>
                      <m:sup>
                        <m:r>
                          <a:rPr lang="de-DE" b="0" i="1" smtClean="0">
                            <a:latin typeface="Cambria Math" panose="02040503050406030204" pitchFamily="18" charset="0"/>
                          </a:rPr>
                          <m:t>𝑒</m:t>
                        </m:r>
                        <m:r>
                          <a:rPr lang="en-GB" i="1">
                            <a:latin typeface="Cambria Math" panose="02040503050406030204" pitchFamily="18" charset="0"/>
                            <a:ea typeface="Cambria Math" panose="02040503050406030204" pitchFamily="18" charset="0"/>
                          </a:rPr>
                          <m:t>′</m:t>
                        </m:r>
                      </m:sup>
                    </m:sSubSup>
                    <m:d>
                      <m:dPr>
                        <m:ctrlPr>
                          <a:rPr lang="en-GB" i="1">
                            <a:latin typeface="Cambria Math" panose="02040503050406030204" pitchFamily="18" charset="0"/>
                          </a:rPr>
                        </m:ctrlPr>
                      </m:dPr>
                      <m:e>
                        <m:r>
                          <a:rPr lang="en-GB" i="1">
                            <a:latin typeface="Cambria Math" panose="02040503050406030204" pitchFamily="18" charset="0"/>
                          </a:rPr>
                          <m:t>𝐸𝑝𝑖𝑑</m:t>
                        </m:r>
                        <m:r>
                          <a:rPr lang="en-GB" i="1">
                            <a:latin typeface="Cambria Math" panose="02040503050406030204" pitchFamily="18" charset="0"/>
                          </a:rPr>
                          <m:t>, </m:t>
                        </m:r>
                        <m:r>
                          <a:rPr lang="de-DE" i="1">
                            <a:latin typeface="Cambria Math" panose="02040503050406030204" pitchFamily="18" charset="0"/>
                          </a:rPr>
                          <m:t>𝑇𝑟𝑎𝑣𝑒𝑙</m:t>
                        </m:r>
                        <m:d>
                          <m:dPr>
                            <m:ctrlPr>
                              <a:rPr lang="de-DE" i="1">
                                <a:latin typeface="Cambria Math" panose="02040503050406030204" pitchFamily="18" charset="0"/>
                              </a:rPr>
                            </m:ctrlPr>
                          </m:dPr>
                          <m:e>
                            <m:r>
                              <a:rPr lang="de-DE" i="1">
                                <a:latin typeface="Cambria Math" panose="02040503050406030204" pitchFamily="18" charset="0"/>
                              </a:rPr>
                              <m:t>𝑒𝑣𝑒</m:t>
                            </m:r>
                          </m:e>
                        </m:d>
                      </m:e>
                    </m:d>
                  </m:oMath>
                </a14:m>
                <a:r>
                  <a:rPr lang="en-GB" dirty="0"/>
                  <a:t> ➝ size: </a:t>
                </a:r>
                <a14:m>
                  <m:oMath xmlns:m="http://schemas.openxmlformats.org/officeDocument/2006/math">
                    <m:sSup>
                      <m:sSupPr>
                        <m:ctrlPr>
                          <a:rPr lang="en-GB" i="1">
                            <a:latin typeface="Cambria Math" panose="02040503050406030204" pitchFamily="18" charset="0"/>
                          </a:rPr>
                        </m:ctrlPr>
                      </m:sSupPr>
                      <m:e>
                        <m:r>
                          <a:rPr lang="en-GB">
                            <a:latin typeface="Cambria Math" panose="02040503050406030204" pitchFamily="18" charset="0"/>
                          </a:rPr>
                          <m:t>2</m:t>
                        </m:r>
                      </m:e>
                      <m:sup>
                        <m:r>
                          <a:rPr lang="en-GB" i="1">
                            <a:latin typeface="Cambria Math" panose="02040503050406030204" pitchFamily="18" charset="0"/>
                          </a:rPr>
                          <m:t>2</m:t>
                        </m:r>
                      </m:sup>
                    </m:sSup>
                    <m:r>
                      <a:rPr lang="en-GB" i="1">
                        <a:latin typeface="Cambria Math" panose="02040503050406030204" pitchFamily="18" charset="0"/>
                      </a:rPr>
                      <m:t>=4</m:t>
                    </m:r>
                  </m:oMath>
                </a14:m>
                <a:endParaRPr lang="en-GB" dirty="0"/>
              </a:p>
              <a:p>
                <a:pPr lvl="2"/>
                <a:r>
                  <a:rPr lang="en-GB" dirty="0"/>
                  <a:t>Count-convert </a:t>
                </a:r>
                <a14:m>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up>
                        <m:r>
                          <a:rPr lang="de-DE" i="1">
                            <a:latin typeface="Cambria Math" panose="02040503050406030204" pitchFamily="18" charset="0"/>
                          </a:rPr>
                          <m:t>𝐷</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m:t>
                            </m:r>
                          </m:e>
                          <m:sub>
                            <m:r>
                              <a:rPr lang="de-DE" i="1">
                                <a:latin typeface="Cambria Math" panose="02040503050406030204" pitchFamily="18" charset="0"/>
                              </a:rPr>
                              <m:t>𝐷</m:t>
                            </m:r>
                          </m:sub>
                        </m:sSub>
                        <m:d>
                          <m:dPr>
                            <m:begChr m:val="["/>
                            <m:endChr m:val="]"/>
                            <m:ctrlPr>
                              <a:rPr lang="de-DE" i="1">
                                <a:latin typeface="Cambria Math" panose="02040503050406030204" pitchFamily="18" charset="0"/>
                              </a:rPr>
                            </m:ctrlPr>
                          </m:dPr>
                          <m:e>
                            <m:r>
                              <a:rPr lang="de-DE" i="1">
                                <a:latin typeface="Cambria Math" panose="02040503050406030204" pitchFamily="18"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e>
                        </m:d>
                        <m:r>
                          <a:rPr lang="de-DE" i="1">
                            <a:latin typeface="Cambria Math" panose="02040503050406030204" pitchFamily="18" charset="0"/>
                          </a:rPr>
                          <m:t>,</m:t>
                        </m:r>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e>
                    </m:d>
                  </m:oMath>
                </a14:m>
                <a:r>
                  <a:rPr lang="en-GB" dirty="0"/>
                  <a:t> </a:t>
                </a:r>
                <a:br>
                  <a:rPr lang="en-GB" dirty="0"/>
                </a:br>
                <a:r>
                  <a:rPr lang="en-GB" dirty="0"/>
                  <a:t>➝ size: </a:t>
                </a:r>
                <a14:m>
                  <m:oMath xmlns:m="http://schemas.openxmlformats.org/officeDocument/2006/math">
                    <m:r>
                      <a:rPr lang="de-DE" i="1">
                        <a:latin typeface="Cambria Math" panose="02040503050406030204" pitchFamily="18" charset="0"/>
                      </a:rPr>
                      <m:t>2</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3∙2</m:t>
                    </m:r>
                    <m:r>
                      <a:rPr lang="en-GB" i="1">
                        <a:latin typeface="Cambria Math" panose="02040503050406030204" pitchFamily="18" charset="0"/>
                      </a:rPr>
                      <m:t>=</m:t>
                    </m:r>
                    <m:r>
                      <a:rPr lang="de-DE" i="1">
                        <a:latin typeface="Cambria Math" panose="02040503050406030204" pitchFamily="18" charset="0"/>
                      </a:rPr>
                      <m:t>12</m:t>
                    </m:r>
                  </m:oMath>
                </a14:m>
                <a:endParaRPr lang="en-GB" dirty="0"/>
              </a:p>
              <a:p>
                <a:pPr lvl="2"/>
                <a:r>
                  <a:rPr lang="en-GB" dirty="0"/>
                  <a:t>Count-convert </a:t>
                </a:r>
                <a14:m>
                  <m:oMath xmlns:m="http://schemas.openxmlformats.org/officeDocument/2006/math">
                    <m:r>
                      <a:rPr lang="de-DE" i="1">
                        <a:latin typeface="Cambria Math" panose="02040503050406030204" pitchFamily="18" charset="0"/>
                      </a:rPr>
                      <m:t>𝑀𝑎𝑛</m:t>
                    </m:r>
                    <m:d>
                      <m:dPr>
                        <m:ctrlPr>
                          <a:rPr lang="de-DE" i="1">
                            <a:latin typeface="Cambria Math" panose="02040503050406030204" pitchFamily="18" charset="0"/>
                          </a:rPr>
                        </m:ctrlPr>
                      </m:dPr>
                      <m:e>
                        <m:r>
                          <a:rPr lang="de-DE" i="1">
                            <a:latin typeface="Cambria Math" panose="02040503050406030204" pitchFamily="18" charset="0"/>
                          </a:rPr>
                          <m:t>𝑊</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up>
                        <m:r>
                          <a:rPr lang="de-DE" b="0" i="1" smtClean="0">
                            <a:latin typeface="Cambria Math" panose="02040503050406030204" pitchFamily="18" charset="0"/>
                          </a:rPr>
                          <m:t>𝐼</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m:t>
                        </m:r>
                        <m:r>
                          <a:rPr lang="de-DE" i="1">
                            <a:latin typeface="Cambria Math" panose="02040503050406030204" pitchFamily="18"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m:t>
                            </m:r>
                          </m:e>
                          <m:sub>
                            <m:r>
                              <a:rPr lang="de-DE" b="0" i="1" smtClean="0">
                                <a:latin typeface="Cambria Math" panose="02040503050406030204" pitchFamily="18" charset="0"/>
                              </a:rPr>
                              <m:t>𝐼</m:t>
                            </m:r>
                          </m:sub>
                        </m:sSub>
                        <m:d>
                          <m:dPr>
                            <m:begChr m:val="["/>
                            <m:endChr m:val="]"/>
                            <m:ctrlPr>
                              <a:rPr lang="de-DE" i="1">
                                <a:latin typeface="Cambria Math" panose="02040503050406030204" pitchFamily="18" charset="0"/>
                              </a:rPr>
                            </m:ctrlPr>
                          </m:dPr>
                          <m:e>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e>
                        </m:d>
                      </m:e>
                    </m:d>
                  </m:oMath>
                </a14:m>
                <a:r>
                  <a:rPr lang="en-GB" dirty="0"/>
                  <a:t> </a:t>
                </a:r>
                <a:br>
                  <a:rPr lang="en-GB" dirty="0"/>
                </a:br>
                <a:r>
                  <a:rPr lang="en-GB" dirty="0"/>
                  <a:t>➝ size: </a:t>
                </a:r>
                <a14:m>
                  <m:oMath xmlns:m="http://schemas.openxmlformats.org/officeDocument/2006/math">
                    <m:sSup>
                      <m:sSupPr>
                        <m:ctrlPr>
                          <a:rPr lang="de-DE" i="1">
                            <a:latin typeface="Cambria Math" panose="02040503050406030204" pitchFamily="18" charset="0"/>
                          </a:rPr>
                        </m:ctrlPr>
                      </m:sSupPr>
                      <m:e>
                        <m:r>
                          <a:rPr lang="de-DE" i="1">
                            <a:latin typeface="Cambria Math" panose="02040503050406030204" pitchFamily="18" charset="0"/>
                          </a:rPr>
                          <m:t>2</m:t>
                        </m:r>
                      </m:e>
                      <m:sup>
                        <m:r>
                          <a:rPr lang="de-DE" i="1">
                            <a:latin typeface="Cambria Math" panose="02040503050406030204" pitchFamily="18" charset="0"/>
                          </a:rPr>
                          <m:t>2</m:t>
                        </m:r>
                      </m:sup>
                    </m:sSup>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3</m:t>
                    </m:r>
                    <m:r>
                      <a:rPr lang="en-GB" i="1">
                        <a:latin typeface="Cambria Math" panose="02040503050406030204" pitchFamily="18" charset="0"/>
                      </a:rPr>
                      <m:t>=</m:t>
                    </m:r>
                    <m:r>
                      <a:rPr lang="de-DE" i="1">
                        <a:latin typeface="Cambria Math" panose="02040503050406030204" pitchFamily="18" charset="0"/>
                      </a:rPr>
                      <m:t>12</m:t>
                    </m:r>
                  </m:oMath>
                </a14:m>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35F71FFD-CF33-1849-A475-805992B1C73D}"/>
              </a:ext>
            </a:extLst>
          </p:cNvPr>
          <p:cNvSpPr>
            <a:spLocks noGrp="1"/>
          </p:cNvSpPr>
          <p:nvPr>
            <p:ph type="dt" sz="half" idx="2"/>
          </p:nvPr>
        </p:nvSpPr>
        <p:spPr/>
        <p:txBody>
          <a:bodyPr/>
          <a:lstStyle/>
          <a:p>
            <a:r>
              <a:rPr lang="de-DE"/>
              <a:t>Exact: Lifting</a:t>
            </a:r>
            <a:endParaRPr lang="en-US" dirty="0"/>
          </a:p>
        </p:txBody>
      </p:sp>
      <p:sp>
        <p:nvSpPr>
          <p:cNvPr id="9" name="Footer Placeholder 8">
            <a:extLst>
              <a:ext uri="{FF2B5EF4-FFF2-40B4-BE49-F238E27FC236}">
                <a16:creationId xmlns:a16="http://schemas.microsoft.com/office/drawing/2014/main" id="{FD328B75-02DA-9E4D-A649-0250815599B0}"/>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146</a:t>
            </a:fld>
            <a:endParaRPr lang="en-GB"/>
          </a:p>
        </p:txBody>
      </p:sp>
      <p:sp>
        <p:nvSpPr>
          <p:cNvPr id="50" name="Rectangle 49">
            <a:extLst>
              <a:ext uri="{FF2B5EF4-FFF2-40B4-BE49-F238E27FC236}">
                <a16:creationId xmlns:a16="http://schemas.microsoft.com/office/drawing/2014/main" id="{9E786849-4504-6345-87A7-984FD1AEE3F9}"/>
              </a:ext>
            </a:extLst>
          </p:cNvPr>
          <p:cNvSpPr/>
          <p:nvPr/>
        </p:nvSpPr>
        <p:spPr>
          <a:xfrm>
            <a:off x="906768" y="2408590"/>
            <a:ext cx="4903834" cy="618309"/>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4B5EDB76-052D-4B40-84E0-E1CD1926DF8C}"/>
              </a:ext>
            </a:extLst>
          </p:cNvPr>
          <p:cNvSpPr txBox="1"/>
          <p:nvPr/>
        </p:nvSpPr>
        <p:spPr>
          <a:xfrm>
            <a:off x="7001804" y="2533079"/>
            <a:ext cx="1373407" cy="369332"/>
          </a:xfrm>
          <a:prstGeom prst="rect">
            <a:avLst/>
          </a:prstGeom>
          <a:solidFill>
            <a:srgbClr val="FFC000"/>
          </a:solidFill>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Smallest size</a:t>
            </a:r>
          </a:p>
        </p:txBody>
      </p:sp>
      <p:cxnSp>
        <p:nvCxnSpPr>
          <p:cNvPr id="54" name="Straight Arrow Connector 53">
            <a:extLst>
              <a:ext uri="{FF2B5EF4-FFF2-40B4-BE49-F238E27FC236}">
                <a16:creationId xmlns:a16="http://schemas.microsoft.com/office/drawing/2014/main" id="{5E42526B-EE93-4844-B083-8226276DA3E5}"/>
              </a:ext>
            </a:extLst>
          </p:cNvPr>
          <p:cNvCxnSpPr>
            <a:cxnSpLocks/>
            <a:stCxn id="52" idx="1"/>
            <a:endCxn id="50" idx="3"/>
          </p:cNvCxnSpPr>
          <p:nvPr/>
        </p:nvCxnSpPr>
        <p:spPr>
          <a:xfrm flipH="1">
            <a:off x="5810602" y="2717745"/>
            <a:ext cx="1191202" cy="0"/>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2DDE72E7-D8EE-DD4A-9B5D-006EA39F1D12}"/>
                  </a:ext>
                </a:extLst>
              </p:cNvPr>
              <p:cNvSpPr txBox="1"/>
              <p:nvPr/>
            </p:nvSpPr>
            <p:spPr>
              <a:xfrm>
                <a:off x="9149500" y="4315276"/>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36" name="TextBox 35">
                <a:extLst>
                  <a:ext uri="{FF2B5EF4-FFF2-40B4-BE49-F238E27FC236}">
                    <a16:creationId xmlns:a16="http://schemas.microsoft.com/office/drawing/2014/main" id="{2DDE72E7-D8EE-DD4A-9B5D-006EA39F1D12}"/>
                  </a:ext>
                </a:extLst>
              </p:cNvPr>
              <p:cNvSpPr txBox="1">
                <a:spLocks noRot="1" noChangeAspect="1" noMove="1" noResize="1" noEditPoints="1" noAdjustHandles="1" noChangeArrowheads="1" noChangeShapeType="1" noTextEdit="1"/>
              </p:cNvSpPr>
              <p:nvPr/>
            </p:nvSpPr>
            <p:spPr>
              <a:xfrm>
                <a:off x="9149500" y="4315276"/>
                <a:ext cx="648000" cy="389513"/>
              </a:xfrm>
              <a:prstGeom prst="ellipse">
                <a:avLst/>
              </a:prstGeom>
              <a:blipFill>
                <a:blip r:embed="rId3"/>
                <a:stretch>
                  <a:fillRect l="-1923" r="-3846"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F8BF011E-97E5-6742-BAAF-A6B912F074E4}"/>
                  </a:ext>
                </a:extLst>
              </p:cNvPr>
              <p:cNvSpPr txBox="1"/>
              <p:nvPr/>
            </p:nvSpPr>
            <p:spPr>
              <a:xfrm>
                <a:off x="7919538" y="3697686"/>
                <a:ext cx="98506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38" name="TextBox 37">
                <a:extLst>
                  <a:ext uri="{FF2B5EF4-FFF2-40B4-BE49-F238E27FC236}">
                    <a16:creationId xmlns:a16="http://schemas.microsoft.com/office/drawing/2014/main" id="{F8BF011E-97E5-6742-BAAF-A6B912F074E4}"/>
                  </a:ext>
                </a:extLst>
              </p:cNvPr>
              <p:cNvSpPr txBox="1">
                <a:spLocks noRot="1" noChangeAspect="1" noMove="1" noResize="1" noEditPoints="1" noAdjustHandles="1" noChangeArrowheads="1" noChangeShapeType="1" noTextEdit="1"/>
              </p:cNvSpPr>
              <p:nvPr/>
            </p:nvSpPr>
            <p:spPr>
              <a:xfrm>
                <a:off x="7919538" y="3697686"/>
                <a:ext cx="985062" cy="389513"/>
              </a:xfrm>
              <a:prstGeom prst="ellipse">
                <a:avLst/>
              </a:prstGeom>
              <a:blipFill>
                <a:blip r:embed="rId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a:extLst>
                  <a:ext uri="{FF2B5EF4-FFF2-40B4-BE49-F238E27FC236}">
                    <a16:creationId xmlns:a16="http://schemas.microsoft.com/office/drawing/2014/main" id="{1BD24B54-E9E0-6447-ADA8-A6193A7FFFEA}"/>
                  </a:ext>
                </a:extLst>
              </p:cNvPr>
              <p:cNvSpPr txBox="1"/>
              <p:nvPr/>
            </p:nvSpPr>
            <p:spPr>
              <a:xfrm>
                <a:off x="10058900" y="3700718"/>
                <a:ext cx="1144125"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b="0" i="1" smtClean="0">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41" name="TextBox 40">
                <a:extLst>
                  <a:ext uri="{FF2B5EF4-FFF2-40B4-BE49-F238E27FC236}">
                    <a16:creationId xmlns:a16="http://schemas.microsoft.com/office/drawing/2014/main" id="{1BD24B54-E9E0-6447-ADA8-A6193A7FFFEA}"/>
                  </a:ext>
                </a:extLst>
              </p:cNvPr>
              <p:cNvSpPr txBox="1">
                <a:spLocks noRot="1" noChangeAspect="1" noMove="1" noResize="1" noEditPoints="1" noAdjustHandles="1" noChangeArrowheads="1" noChangeShapeType="1" noTextEdit="1"/>
              </p:cNvSpPr>
              <p:nvPr/>
            </p:nvSpPr>
            <p:spPr>
              <a:xfrm>
                <a:off x="10058900" y="3700718"/>
                <a:ext cx="1144125" cy="389513"/>
              </a:xfrm>
              <a:prstGeom prst="ellipse">
                <a:avLst/>
              </a:prstGeom>
              <a:blipFill>
                <a:blip r:embed="rId5"/>
                <a:stretch>
                  <a:fillRect/>
                </a:stretch>
              </a:blipFill>
              <a:ln>
                <a:solidFill>
                  <a:schemeClr val="tx1"/>
                </a:solidFill>
              </a:ln>
            </p:spPr>
            <p:txBody>
              <a:bodyPr/>
              <a:lstStyle/>
              <a:p>
                <a:r>
                  <a:rPr lang="en-GB">
                    <a:noFill/>
                  </a:rPr>
                  <a:t> </a:t>
                </a:r>
              </a:p>
            </p:txBody>
          </p:sp>
        </mc:Fallback>
      </mc:AlternateContent>
      <p:cxnSp>
        <p:nvCxnSpPr>
          <p:cNvPr id="44" name="Straight Connector 43">
            <a:extLst>
              <a:ext uri="{FF2B5EF4-FFF2-40B4-BE49-F238E27FC236}">
                <a16:creationId xmlns:a16="http://schemas.microsoft.com/office/drawing/2014/main" id="{7BE44DA4-1E0E-D84E-AE1E-D5C72956FA28}"/>
              </a:ext>
            </a:extLst>
          </p:cNvPr>
          <p:cNvCxnSpPr>
            <a:stCxn id="38" idx="6"/>
            <a:endCxn id="51" idx="1"/>
          </p:cNvCxnSpPr>
          <p:nvPr/>
        </p:nvCxnSpPr>
        <p:spPr>
          <a:xfrm>
            <a:off x="8904600" y="3892442"/>
            <a:ext cx="499132" cy="11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716F9E36-9027-894C-93F9-C4D7FD5C0FD4}"/>
              </a:ext>
            </a:extLst>
          </p:cNvPr>
          <p:cNvCxnSpPr>
            <a:cxnSpLocks/>
            <a:stCxn id="41" idx="2"/>
            <a:endCxn id="51" idx="3"/>
          </p:cNvCxnSpPr>
          <p:nvPr/>
        </p:nvCxnSpPr>
        <p:spPr>
          <a:xfrm flipH="1" flipV="1">
            <a:off x="9547733" y="3893550"/>
            <a:ext cx="511167" cy="19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CD5F3997-3987-DC45-8C07-E98DE53F19DE}"/>
              </a:ext>
            </a:extLst>
          </p:cNvPr>
          <p:cNvCxnSpPr>
            <a:cxnSpLocks/>
            <a:stCxn id="36" idx="4"/>
            <a:endCxn id="58" idx="0"/>
          </p:cNvCxnSpPr>
          <p:nvPr/>
        </p:nvCxnSpPr>
        <p:spPr>
          <a:xfrm flipH="1">
            <a:off x="9468431" y="4704789"/>
            <a:ext cx="5069" cy="3293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CCA6709-3E54-3C45-9121-E274EFA85AF9}"/>
              </a:ext>
            </a:extLst>
          </p:cNvPr>
          <p:cNvCxnSpPr>
            <a:cxnSpLocks/>
            <a:stCxn id="36" idx="0"/>
            <a:endCxn id="51" idx="2"/>
          </p:cNvCxnSpPr>
          <p:nvPr/>
        </p:nvCxnSpPr>
        <p:spPr>
          <a:xfrm flipV="1">
            <a:off x="9473500" y="3965551"/>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 name="Group 47">
            <a:extLst>
              <a:ext uri="{FF2B5EF4-FFF2-40B4-BE49-F238E27FC236}">
                <a16:creationId xmlns:a16="http://schemas.microsoft.com/office/drawing/2014/main" id="{91B8FC50-D948-3140-ABB9-1F7398907F7F}"/>
              </a:ext>
            </a:extLst>
          </p:cNvPr>
          <p:cNvGrpSpPr/>
          <p:nvPr/>
        </p:nvGrpSpPr>
        <p:grpSpPr>
          <a:xfrm>
            <a:off x="9357653" y="3775470"/>
            <a:ext cx="545811" cy="393368"/>
            <a:chOff x="6669977" y="2717060"/>
            <a:chExt cx="545811" cy="393368"/>
          </a:xfrm>
        </p:grpSpPr>
        <p:sp>
          <p:nvSpPr>
            <p:cNvPr id="49" name="Rectangle 48">
              <a:extLst>
                <a:ext uri="{FF2B5EF4-FFF2-40B4-BE49-F238E27FC236}">
                  <a16:creationId xmlns:a16="http://schemas.microsoft.com/office/drawing/2014/main" id="{E3A7C193-DA58-EF46-87DD-7609573D560D}"/>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Rectangle 50">
              <a:extLst>
                <a:ext uri="{FF2B5EF4-FFF2-40B4-BE49-F238E27FC236}">
                  <a16:creationId xmlns:a16="http://schemas.microsoft.com/office/drawing/2014/main" id="{2780360D-48F3-F246-BBD0-EA60D8F6B048}"/>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Rectangle 52">
              <a:extLst>
                <a:ext uri="{FF2B5EF4-FFF2-40B4-BE49-F238E27FC236}">
                  <a16:creationId xmlns:a16="http://schemas.microsoft.com/office/drawing/2014/main" id="{46A3B311-984D-6A44-B07D-1E9479A9B5C0}"/>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2018B417-7037-5647-83F3-057F47403EB8}"/>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oMath>
                    </m:oMathPara>
                  </a14:m>
                  <a:endParaRPr lang="en-GB" dirty="0"/>
                </a:p>
              </p:txBody>
            </p:sp>
          </mc:Choice>
          <mc:Fallback xmlns="">
            <p:sp>
              <p:nvSpPr>
                <p:cNvPr id="35" name="TextBox 34">
                  <a:extLst>
                    <a:ext uri="{FF2B5EF4-FFF2-40B4-BE49-F238E27FC236}">
                      <a16:creationId xmlns:a16="http://schemas.microsoft.com/office/drawing/2014/main" id="{FD669DB7-DFF8-5242-BF32-C4BD099E8727}"/>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18"/>
                  <a:stretch>
                    <a:fillRect l="-19231" r="-3846" b="-30435"/>
                  </a:stretch>
                </a:blipFill>
              </p:spPr>
              <p:txBody>
                <a:bodyPr/>
                <a:lstStyle/>
                <a:p>
                  <a:r>
                    <a:rPr lang="en-GB">
                      <a:noFill/>
                    </a:rPr>
                    <a:t> </a:t>
                  </a:r>
                </a:p>
              </p:txBody>
            </p:sp>
          </mc:Fallback>
        </mc:AlternateContent>
      </p:grpSp>
      <p:grpSp>
        <p:nvGrpSpPr>
          <p:cNvPr id="56" name="Group 55">
            <a:extLst>
              <a:ext uri="{FF2B5EF4-FFF2-40B4-BE49-F238E27FC236}">
                <a16:creationId xmlns:a16="http://schemas.microsoft.com/office/drawing/2014/main" id="{8F5E04E1-3EF2-0749-B333-2AEC45518C86}"/>
              </a:ext>
            </a:extLst>
          </p:cNvPr>
          <p:cNvGrpSpPr/>
          <p:nvPr/>
        </p:nvGrpSpPr>
        <p:grpSpPr>
          <a:xfrm>
            <a:off x="9350351" y="4988106"/>
            <a:ext cx="637737" cy="397857"/>
            <a:chOff x="6975826" y="3929695"/>
            <a:chExt cx="637737" cy="397857"/>
          </a:xfrm>
        </p:grpSpPr>
        <p:sp>
          <p:nvSpPr>
            <p:cNvPr id="57" name="Rectangle 56">
              <a:extLst>
                <a:ext uri="{FF2B5EF4-FFF2-40B4-BE49-F238E27FC236}">
                  <a16:creationId xmlns:a16="http://schemas.microsoft.com/office/drawing/2014/main" id="{E29A6B93-BE5D-F548-AE30-35DC5C0894FB}"/>
                </a:ext>
              </a:extLst>
            </p:cNvPr>
            <p:cNvSpPr/>
            <p:nvPr/>
          </p:nvSpPr>
          <p:spPr>
            <a:xfrm>
              <a:off x="6975826" y="392969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 name="Rectangle 57">
              <a:extLst>
                <a:ext uri="{FF2B5EF4-FFF2-40B4-BE49-F238E27FC236}">
                  <a16:creationId xmlns:a16="http://schemas.microsoft.com/office/drawing/2014/main" id="{1ABC02B4-26E1-3645-AD7E-923492FB47DA}"/>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Rectangle 58">
              <a:extLst>
                <a:ext uri="{FF2B5EF4-FFF2-40B4-BE49-F238E27FC236}">
                  <a16:creationId xmlns:a16="http://schemas.microsoft.com/office/drawing/2014/main" id="{582E7FEA-840F-D146-89F7-3F6C14985B57}"/>
                </a:ext>
              </a:extLst>
            </p:cNvPr>
            <p:cNvSpPr/>
            <p:nvPr/>
          </p:nvSpPr>
          <p:spPr>
            <a:xfrm>
              <a:off x="7067986" y="402185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D57B770D-88C7-EB41-907D-4D454E529F67}"/>
                    </a:ext>
                  </a:extLst>
                </p:cNvPr>
                <p:cNvSpPr txBox="1"/>
                <p:nvPr/>
              </p:nvSpPr>
              <p:spPr>
                <a:xfrm>
                  <a:off x="7198449" y="4050553"/>
                  <a:ext cx="4151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ea typeface="Cambria Math" panose="02040503050406030204" pitchFamily="18" charset="0"/>
                              </a:rPr>
                            </m:ctrlPr>
                          </m:sSubSupPr>
                          <m:e>
                            <m:r>
                              <a:rPr lang="de-DE" i="1" smtClean="0">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23</m:t>
                            </m:r>
                          </m:sub>
                          <m:sup>
                            <m:r>
                              <a:rPr lang="de-DE" b="0" i="1" smtClean="0">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60" name="TextBox 59">
                  <a:extLst>
                    <a:ext uri="{FF2B5EF4-FFF2-40B4-BE49-F238E27FC236}">
                      <a16:creationId xmlns:a16="http://schemas.microsoft.com/office/drawing/2014/main" id="{D57B770D-88C7-EB41-907D-4D454E529F67}"/>
                    </a:ext>
                  </a:extLst>
                </p:cNvPr>
                <p:cNvSpPr txBox="1">
                  <a:spLocks noRot="1" noChangeAspect="1" noMove="1" noResize="1" noEditPoints="1" noAdjustHandles="1" noChangeArrowheads="1" noChangeShapeType="1" noTextEdit="1"/>
                </p:cNvSpPr>
                <p:nvPr/>
              </p:nvSpPr>
              <p:spPr>
                <a:xfrm>
                  <a:off x="7198449" y="4050553"/>
                  <a:ext cx="415114" cy="276999"/>
                </a:xfrm>
                <a:prstGeom prst="rect">
                  <a:avLst/>
                </a:prstGeom>
                <a:blipFill>
                  <a:blip r:embed="rId19"/>
                  <a:stretch>
                    <a:fillRect l="-18182" r="-3030" b="-30435"/>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61" name="TextBox 60">
                <a:extLst>
                  <a:ext uri="{FF2B5EF4-FFF2-40B4-BE49-F238E27FC236}">
                    <a16:creationId xmlns:a16="http://schemas.microsoft.com/office/drawing/2014/main" id="{73B7432C-104B-7240-8D75-378F8957604C}"/>
                  </a:ext>
                </a:extLst>
              </p:cNvPr>
              <p:cNvSpPr txBox="1"/>
              <p:nvPr/>
            </p:nvSpPr>
            <p:spPr>
              <a:xfrm>
                <a:off x="5022087" y="3782341"/>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61" name="TextBox 60">
                <a:extLst>
                  <a:ext uri="{FF2B5EF4-FFF2-40B4-BE49-F238E27FC236}">
                    <a16:creationId xmlns:a16="http://schemas.microsoft.com/office/drawing/2014/main" id="{73B7432C-104B-7240-8D75-378F8957604C}"/>
                  </a:ext>
                </a:extLst>
              </p:cNvPr>
              <p:cNvSpPr txBox="1">
                <a:spLocks noRot="1" noChangeAspect="1" noMove="1" noResize="1" noEditPoints="1" noAdjustHandles="1" noChangeArrowheads="1" noChangeShapeType="1" noTextEdit="1"/>
              </p:cNvSpPr>
              <p:nvPr/>
            </p:nvSpPr>
            <p:spPr>
              <a:xfrm>
                <a:off x="5022087" y="3782341"/>
                <a:ext cx="1660151" cy="389513"/>
              </a:xfrm>
              <a:prstGeom prst="ellipse">
                <a:avLst/>
              </a:prstGeom>
              <a:blipFill>
                <a:blip r:embed="rId20"/>
                <a:stretch>
                  <a:fillRect/>
                </a:stretch>
              </a:blipFill>
              <a:ln>
                <a:solidFill>
                  <a:schemeClr val="tx1"/>
                </a:solidFill>
              </a:ln>
            </p:spPr>
            <p:txBody>
              <a:bodyPr/>
              <a:lstStyle/>
              <a:p>
                <a:r>
                  <a:rPr lang="en-GB">
                    <a:noFill/>
                  </a:rPr>
                  <a:t> </a:t>
                </a:r>
              </a:p>
            </p:txBody>
          </p:sp>
        </mc:Fallback>
      </mc:AlternateContent>
      <p:cxnSp>
        <p:nvCxnSpPr>
          <p:cNvPr id="62" name="Straight Connector 61">
            <a:extLst>
              <a:ext uri="{FF2B5EF4-FFF2-40B4-BE49-F238E27FC236}">
                <a16:creationId xmlns:a16="http://schemas.microsoft.com/office/drawing/2014/main" id="{607F7995-B99A-6744-BFD5-CBB0B83A9E5E}"/>
              </a:ext>
            </a:extLst>
          </p:cNvPr>
          <p:cNvCxnSpPr>
            <a:cxnSpLocks/>
            <a:stCxn id="61" idx="6"/>
            <a:endCxn id="64" idx="1"/>
          </p:cNvCxnSpPr>
          <p:nvPr/>
        </p:nvCxnSpPr>
        <p:spPr>
          <a:xfrm>
            <a:off x="6682238" y="3977098"/>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281863F9-147E-734F-BD57-404031C941DC}"/>
              </a:ext>
            </a:extLst>
          </p:cNvPr>
          <p:cNvCxnSpPr>
            <a:cxnSpLocks/>
            <a:stCxn id="64" idx="3"/>
          </p:cNvCxnSpPr>
          <p:nvPr/>
        </p:nvCxnSpPr>
        <p:spPr>
          <a:xfrm>
            <a:off x="7203858" y="4314820"/>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ctangle 63">
            <a:extLst>
              <a:ext uri="{FF2B5EF4-FFF2-40B4-BE49-F238E27FC236}">
                <a16:creationId xmlns:a16="http://schemas.microsoft.com/office/drawing/2014/main" id="{2C7663AC-EE6E-9346-AA62-AE9612DDD9CE}"/>
              </a:ext>
            </a:extLst>
          </p:cNvPr>
          <p:cNvSpPr/>
          <p:nvPr/>
        </p:nvSpPr>
        <p:spPr>
          <a:xfrm>
            <a:off x="7059858" y="4242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2B360651-1E0F-4245-BAA3-9D64A1FAE1B7}"/>
                  </a:ext>
                </a:extLst>
              </p:cNvPr>
              <p:cNvSpPr txBox="1"/>
              <p:nvPr/>
            </p:nvSpPr>
            <p:spPr>
              <a:xfrm>
                <a:off x="7021491" y="3884474"/>
                <a:ext cx="438966"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r>
                            <a:rPr lang="de-DE" b="0" i="1" smtClean="0">
                              <a:latin typeface="Cambria Math" panose="02040503050406030204" pitchFamily="18" charset="0"/>
                            </a:rPr>
                            <m:t>3</m:t>
                          </m:r>
                        </m:sub>
                        <m:sup>
                          <m:r>
                            <a:rPr lang="de-DE" i="1">
                              <a:latin typeface="Cambria Math" panose="02040503050406030204" pitchFamily="18" charset="0"/>
                              <a:ea typeface="Cambria Math" panose="02040503050406030204" pitchFamily="18" charset="0"/>
                            </a:rPr>
                            <m:t>𝑒</m:t>
                          </m:r>
                          <m:r>
                            <a:rPr lang="de-DE" b="0" i="1" smtClean="0">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65" name="TextBox 64">
                <a:extLst>
                  <a:ext uri="{FF2B5EF4-FFF2-40B4-BE49-F238E27FC236}">
                    <a16:creationId xmlns:a16="http://schemas.microsoft.com/office/drawing/2014/main" id="{2B360651-1E0F-4245-BAA3-9D64A1FAE1B7}"/>
                  </a:ext>
                </a:extLst>
              </p:cNvPr>
              <p:cNvSpPr txBox="1">
                <a:spLocks noRot="1" noChangeAspect="1" noMove="1" noResize="1" noEditPoints="1" noAdjustHandles="1" noChangeArrowheads="1" noChangeShapeType="1" noTextEdit="1"/>
              </p:cNvSpPr>
              <p:nvPr/>
            </p:nvSpPr>
            <p:spPr>
              <a:xfrm>
                <a:off x="7021491" y="3884474"/>
                <a:ext cx="438966" cy="276999"/>
              </a:xfrm>
              <a:prstGeom prst="rect">
                <a:avLst/>
              </a:prstGeom>
              <a:blipFill>
                <a:blip r:embed="rId21"/>
                <a:stretch>
                  <a:fillRect l="-17143" r="-2857" b="-30435"/>
                </a:stretch>
              </a:blipFill>
            </p:spPr>
            <p:txBody>
              <a:bodyPr/>
              <a:lstStyle/>
              <a:p>
                <a:r>
                  <a:rPr lang="en-GB">
                    <a:noFill/>
                  </a:rPr>
                  <a:t> </a:t>
                </a:r>
              </a:p>
            </p:txBody>
          </p:sp>
        </mc:Fallback>
      </mc:AlternateContent>
    </p:spTree>
    <p:extLst>
      <p:ext uri="{BB962C8B-B14F-4D97-AF65-F5344CB8AC3E}">
        <p14:creationId xmlns:p14="http://schemas.microsoft.com/office/powerpoint/2010/main" val="1230939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Eliminate all non-query terms</a:t>
                </a:r>
              </a:p>
              <a:p>
                <a:pPr lvl="1"/>
                <a:r>
                  <a:rPr lang="en-GB" dirty="0"/>
                  <a:t>No PRVs fulfilling </a:t>
                </a:r>
                <a14:m>
                  <m:oMath xmlns:m="http://schemas.openxmlformats.org/officeDocument/2006/math">
                    <m:r>
                      <m:rPr>
                        <m:nor/>
                      </m:rPr>
                      <a:rPr lang="en-GB" i="0" smtClean="0">
                        <a:latin typeface="Cambria Math" panose="02040503050406030204" pitchFamily="18" charset="0"/>
                      </a:rPr>
                      <m:t>sum</m:t>
                    </m:r>
                    <m:r>
                      <m:rPr>
                        <m:nor/>
                      </m:rPr>
                      <a:rPr lang="en-GB" i="0" smtClean="0">
                        <a:latin typeface="Cambria Math" panose="02040503050406030204" pitchFamily="18" charset="0"/>
                      </a:rPr>
                      <m:t>−</m:t>
                    </m:r>
                    <m:r>
                      <m:rPr>
                        <m:nor/>
                      </m:rPr>
                      <a:rPr lang="en-GB" i="0" smtClean="0">
                        <a:latin typeface="Cambria Math" panose="02040503050406030204" pitchFamily="18" charset="0"/>
                      </a:rPr>
                      <m:t>out</m:t>
                    </m:r>
                  </m:oMath>
                </a14:m>
                <a:r>
                  <a:rPr lang="en-GB" dirty="0"/>
                  <a:t> preconditions; others:</a:t>
                </a:r>
              </a:p>
              <a:p>
                <a:pPr lvl="2"/>
                <a:r>
                  <a:rPr lang="en-GB" dirty="0"/>
                  <a:t>Count-convert </a:t>
                </a:r>
                <a14:m>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up>
                        <m:r>
                          <a:rPr lang="de-DE" i="1">
                            <a:latin typeface="Cambria Math" panose="02040503050406030204" pitchFamily="18" charset="0"/>
                          </a:rPr>
                          <m:t>𝐷</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m:t>
                            </m:r>
                          </m:e>
                          <m:sub>
                            <m:r>
                              <a:rPr lang="de-DE" i="1">
                                <a:latin typeface="Cambria Math" panose="02040503050406030204" pitchFamily="18" charset="0"/>
                              </a:rPr>
                              <m:t>𝐷</m:t>
                            </m:r>
                          </m:sub>
                        </m:sSub>
                        <m:d>
                          <m:dPr>
                            <m:begChr m:val="["/>
                            <m:endChr m:val="]"/>
                            <m:ctrlPr>
                              <a:rPr lang="de-DE" i="1">
                                <a:latin typeface="Cambria Math" panose="02040503050406030204" pitchFamily="18" charset="0"/>
                              </a:rPr>
                            </m:ctrlPr>
                          </m:dPr>
                          <m:e>
                            <m:r>
                              <a:rPr lang="de-DE" i="1">
                                <a:latin typeface="Cambria Math" panose="02040503050406030204" pitchFamily="18"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e>
                        </m:d>
                        <m:r>
                          <a:rPr lang="de-DE" i="1">
                            <a:latin typeface="Cambria Math" panose="02040503050406030204" pitchFamily="18" charset="0"/>
                          </a:rPr>
                          <m:t>,</m:t>
                        </m:r>
                        <m:r>
                          <a:rPr lang="de-DE" i="1">
                            <a:latin typeface="Cambria Math" panose="02040503050406030204" pitchFamily="18" charset="0"/>
                          </a:rPr>
                          <m:t>𝑀𝑎𝑛</m:t>
                        </m:r>
                        <m:d>
                          <m:dPr>
                            <m:ctrlPr>
                              <a:rPr lang="de-DE" i="1">
                                <a:latin typeface="Cambria Math" panose="02040503050406030204" pitchFamily="18" charset="0"/>
                              </a:rPr>
                            </m:ctrlPr>
                          </m:dPr>
                          <m:e>
                            <m:r>
                              <a:rPr lang="de-DE" i="1">
                                <a:latin typeface="Cambria Math" panose="02040503050406030204" pitchFamily="18" charset="0"/>
                              </a:rPr>
                              <m:t>𝑊</m:t>
                            </m:r>
                          </m:e>
                        </m:d>
                      </m:e>
                    </m:d>
                  </m:oMath>
                </a14:m>
                <a:r>
                  <a:rPr lang="en-GB" dirty="0"/>
                  <a:t> ➝ size: </a:t>
                </a:r>
                <a14:m>
                  <m:oMath xmlns:m="http://schemas.openxmlformats.org/officeDocument/2006/math">
                    <m:r>
                      <a:rPr lang="de-DE" i="1">
                        <a:latin typeface="Cambria Math" panose="02040503050406030204" pitchFamily="18" charset="0"/>
                      </a:rPr>
                      <m:t>2</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3∙2</m:t>
                    </m:r>
                    <m:r>
                      <a:rPr lang="en-GB" i="1">
                        <a:latin typeface="Cambria Math" panose="02040503050406030204" pitchFamily="18" charset="0"/>
                      </a:rPr>
                      <m:t>=</m:t>
                    </m:r>
                    <m:r>
                      <a:rPr lang="de-DE" i="1">
                        <a:latin typeface="Cambria Math" panose="02040503050406030204" pitchFamily="18" charset="0"/>
                      </a:rPr>
                      <m:t>12</m:t>
                    </m:r>
                  </m:oMath>
                </a14:m>
                <a:endParaRPr lang="en-GB" dirty="0"/>
              </a:p>
              <a:p>
                <a:pPr lvl="2"/>
                <a:r>
                  <a:rPr lang="en-GB" dirty="0"/>
                  <a:t>Count-convert </a:t>
                </a:r>
                <a14:m>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up>
                        <m:r>
                          <a:rPr lang="de-DE" b="0" i="1" smtClean="0">
                            <a:latin typeface="Cambria Math" panose="02040503050406030204" pitchFamily="18" charset="0"/>
                          </a:rPr>
                          <m:t>𝐼</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m:t>
                        </m:r>
                        <m:r>
                          <a:rPr lang="de-DE" i="1">
                            <a:latin typeface="Cambria Math" panose="02040503050406030204" pitchFamily="18"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m:t>
                            </m:r>
                          </m:e>
                          <m:sub>
                            <m:r>
                              <a:rPr lang="de-DE" b="0" i="1" smtClean="0">
                                <a:latin typeface="Cambria Math" panose="02040503050406030204" pitchFamily="18" charset="0"/>
                              </a:rPr>
                              <m:t>𝐼</m:t>
                            </m:r>
                          </m:sub>
                        </m:sSub>
                        <m:d>
                          <m:dPr>
                            <m:begChr m:val="["/>
                            <m:endChr m:val="]"/>
                            <m:ctrlPr>
                              <a:rPr lang="de-DE" i="1">
                                <a:latin typeface="Cambria Math" panose="02040503050406030204" pitchFamily="18" charset="0"/>
                              </a:rPr>
                            </m:ctrlPr>
                          </m:dPr>
                          <m:e>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e>
                        </m:d>
                      </m:e>
                    </m:d>
                  </m:oMath>
                </a14:m>
                <a:r>
                  <a:rPr lang="en-GB" dirty="0"/>
                  <a:t> ➝ size: </a:t>
                </a:r>
                <a14:m>
                  <m:oMath xmlns:m="http://schemas.openxmlformats.org/officeDocument/2006/math">
                    <m:sSup>
                      <m:sSupPr>
                        <m:ctrlPr>
                          <a:rPr lang="de-DE" i="1">
                            <a:latin typeface="Cambria Math" panose="02040503050406030204" pitchFamily="18" charset="0"/>
                          </a:rPr>
                        </m:ctrlPr>
                      </m:sSupPr>
                      <m:e>
                        <m:r>
                          <a:rPr lang="de-DE" i="1">
                            <a:latin typeface="Cambria Math" panose="02040503050406030204" pitchFamily="18" charset="0"/>
                          </a:rPr>
                          <m:t>2</m:t>
                        </m:r>
                      </m:e>
                      <m:sup>
                        <m:r>
                          <a:rPr lang="de-DE" i="1">
                            <a:latin typeface="Cambria Math" panose="02040503050406030204" pitchFamily="18" charset="0"/>
                          </a:rPr>
                          <m:t>2</m:t>
                        </m:r>
                      </m:sup>
                    </m:sSup>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3</m:t>
                    </m:r>
                    <m:r>
                      <a:rPr lang="en-GB" i="1">
                        <a:latin typeface="Cambria Math" panose="02040503050406030204" pitchFamily="18" charset="0"/>
                      </a:rPr>
                      <m:t>=</m:t>
                    </m:r>
                    <m:r>
                      <a:rPr lang="de-DE" i="1">
                        <a:latin typeface="Cambria Math" panose="02040503050406030204" pitchFamily="18" charset="0"/>
                      </a:rPr>
                      <m:t>12</m:t>
                    </m:r>
                  </m:oMath>
                </a14:m>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107EB811-D24E-7743-82B2-CC7A316F9F8C}"/>
              </a:ext>
            </a:extLst>
          </p:cNvPr>
          <p:cNvSpPr>
            <a:spLocks noGrp="1"/>
          </p:cNvSpPr>
          <p:nvPr>
            <p:ph type="dt" sz="half" idx="2"/>
          </p:nvPr>
        </p:nvSpPr>
        <p:spPr/>
        <p:txBody>
          <a:bodyPr/>
          <a:lstStyle/>
          <a:p>
            <a:r>
              <a:rPr lang="de-DE"/>
              <a:t>Exact: Lifting</a:t>
            </a:r>
            <a:endParaRPr lang="en-US" dirty="0"/>
          </a:p>
        </p:txBody>
      </p:sp>
      <p:sp>
        <p:nvSpPr>
          <p:cNvPr id="9" name="Footer Placeholder 8">
            <a:extLst>
              <a:ext uri="{FF2B5EF4-FFF2-40B4-BE49-F238E27FC236}">
                <a16:creationId xmlns:a16="http://schemas.microsoft.com/office/drawing/2014/main" id="{11A90451-9A67-8F4F-86C5-B5ADBDD85D0B}"/>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147</a:t>
            </a:fld>
            <a:endParaRPr lang="en-GB"/>
          </a:p>
        </p:txBody>
      </p:sp>
      <p:sp>
        <p:nvSpPr>
          <p:cNvPr id="50" name="Rectangle 49">
            <a:extLst>
              <a:ext uri="{FF2B5EF4-FFF2-40B4-BE49-F238E27FC236}">
                <a16:creationId xmlns:a16="http://schemas.microsoft.com/office/drawing/2014/main" id="{9E786849-4504-6345-87A7-984FD1AEE3F9}"/>
              </a:ext>
            </a:extLst>
          </p:cNvPr>
          <p:cNvSpPr/>
          <p:nvPr/>
        </p:nvSpPr>
        <p:spPr>
          <a:xfrm>
            <a:off x="883619" y="2417328"/>
            <a:ext cx="6396303" cy="618309"/>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4B5EDB76-052D-4B40-84E0-E1CD1926DF8C}"/>
              </a:ext>
            </a:extLst>
          </p:cNvPr>
          <p:cNvSpPr txBox="1"/>
          <p:nvPr/>
        </p:nvSpPr>
        <p:spPr>
          <a:xfrm>
            <a:off x="9527752" y="2264272"/>
            <a:ext cx="917102" cy="923330"/>
          </a:xfrm>
          <a:prstGeom prst="rect">
            <a:avLst/>
          </a:prstGeom>
          <a:solidFill>
            <a:srgbClr val="FFC000"/>
          </a:solidFill>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Chosen at random</a:t>
            </a:r>
          </a:p>
        </p:txBody>
      </p:sp>
      <p:cxnSp>
        <p:nvCxnSpPr>
          <p:cNvPr id="54" name="Straight Arrow Connector 53">
            <a:extLst>
              <a:ext uri="{FF2B5EF4-FFF2-40B4-BE49-F238E27FC236}">
                <a16:creationId xmlns:a16="http://schemas.microsoft.com/office/drawing/2014/main" id="{5E42526B-EE93-4844-B083-8226276DA3E5}"/>
              </a:ext>
            </a:extLst>
          </p:cNvPr>
          <p:cNvCxnSpPr>
            <a:cxnSpLocks/>
            <a:stCxn id="52" idx="1"/>
            <a:endCxn id="50" idx="3"/>
          </p:cNvCxnSpPr>
          <p:nvPr/>
        </p:nvCxnSpPr>
        <p:spPr>
          <a:xfrm flipH="1">
            <a:off x="7279922" y="2725937"/>
            <a:ext cx="2247830" cy="546"/>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 name="TextBox 28">
                <a:extLst>
                  <a:ext uri="{FF2B5EF4-FFF2-40B4-BE49-F238E27FC236}">
                    <a16:creationId xmlns:a16="http://schemas.microsoft.com/office/drawing/2014/main" id="{9F0E4EAE-9AC3-3342-B69A-5CF240962756}"/>
                  </a:ext>
                </a:extLst>
              </p:cNvPr>
              <p:cNvSpPr txBox="1"/>
              <p:nvPr/>
            </p:nvSpPr>
            <p:spPr>
              <a:xfrm>
                <a:off x="9149500" y="4315276"/>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29" name="TextBox 28">
                <a:extLst>
                  <a:ext uri="{FF2B5EF4-FFF2-40B4-BE49-F238E27FC236}">
                    <a16:creationId xmlns:a16="http://schemas.microsoft.com/office/drawing/2014/main" id="{9F0E4EAE-9AC3-3342-B69A-5CF240962756}"/>
                  </a:ext>
                </a:extLst>
              </p:cNvPr>
              <p:cNvSpPr txBox="1">
                <a:spLocks noRot="1" noChangeAspect="1" noMove="1" noResize="1" noEditPoints="1" noAdjustHandles="1" noChangeArrowheads="1" noChangeShapeType="1" noTextEdit="1"/>
              </p:cNvSpPr>
              <p:nvPr/>
            </p:nvSpPr>
            <p:spPr>
              <a:xfrm>
                <a:off x="9149500" y="4315276"/>
                <a:ext cx="648000" cy="389513"/>
              </a:xfrm>
              <a:prstGeom prst="ellipse">
                <a:avLst/>
              </a:prstGeom>
              <a:blipFill>
                <a:blip r:embed="rId3"/>
                <a:stretch>
                  <a:fillRect l="-1923" r="-3846"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a:extLst>
                  <a:ext uri="{FF2B5EF4-FFF2-40B4-BE49-F238E27FC236}">
                    <a16:creationId xmlns:a16="http://schemas.microsoft.com/office/drawing/2014/main" id="{31D0F375-76F0-8E42-A61B-CB92227B9EAE}"/>
                  </a:ext>
                </a:extLst>
              </p:cNvPr>
              <p:cNvSpPr txBox="1"/>
              <p:nvPr/>
            </p:nvSpPr>
            <p:spPr>
              <a:xfrm>
                <a:off x="7919538" y="3697686"/>
                <a:ext cx="985062"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30" name="TextBox 29">
                <a:extLst>
                  <a:ext uri="{FF2B5EF4-FFF2-40B4-BE49-F238E27FC236}">
                    <a16:creationId xmlns:a16="http://schemas.microsoft.com/office/drawing/2014/main" id="{31D0F375-76F0-8E42-A61B-CB92227B9EAE}"/>
                  </a:ext>
                </a:extLst>
              </p:cNvPr>
              <p:cNvSpPr txBox="1">
                <a:spLocks noRot="1" noChangeAspect="1" noMove="1" noResize="1" noEditPoints="1" noAdjustHandles="1" noChangeArrowheads="1" noChangeShapeType="1" noTextEdit="1"/>
              </p:cNvSpPr>
              <p:nvPr/>
            </p:nvSpPr>
            <p:spPr>
              <a:xfrm>
                <a:off x="7919538" y="3697686"/>
                <a:ext cx="985062" cy="389513"/>
              </a:xfrm>
              <a:prstGeom prst="ellipse">
                <a:avLst/>
              </a:prstGeom>
              <a:blipFill>
                <a:blip r:embed="rId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E0DFB348-CAD7-3A4F-9103-24044D308398}"/>
                  </a:ext>
                </a:extLst>
              </p:cNvPr>
              <p:cNvSpPr txBox="1"/>
              <p:nvPr/>
            </p:nvSpPr>
            <p:spPr>
              <a:xfrm>
                <a:off x="10058900" y="3700718"/>
                <a:ext cx="1144125"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b="0" i="1" smtClean="0">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31" name="TextBox 30">
                <a:extLst>
                  <a:ext uri="{FF2B5EF4-FFF2-40B4-BE49-F238E27FC236}">
                    <a16:creationId xmlns:a16="http://schemas.microsoft.com/office/drawing/2014/main" id="{E0DFB348-CAD7-3A4F-9103-24044D308398}"/>
                  </a:ext>
                </a:extLst>
              </p:cNvPr>
              <p:cNvSpPr txBox="1">
                <a:spLocks noRot="1" noChangeAspect="1" noMove="1" noResize="1" noEditPoints="1" noAdjustHandles="1" noChangeArrowheads="1" noChangeShapeType="1" noTextEdit="1"/>
              </p:cNvSpPr>
              <p:nvPr/>
            </p:nvSpPr>
            <p:spPr>
              <a:xfrm>
                <a:off x="10058900" y="3700718"/>
                <a:ext cx="1144125" cy="389513"/>
              </a:xfrm>
              <a:prstGeom prst="ellipse">
                <a:avLst/>
              </a:prstGeom>
              <a:blipFill>
                <a:blip r:embed="rId5"/>
                <a:stretch>
                  <a:fillRect/>
                </a:stretch>
              </a:blipFill>
              <a:ln>
                <a:solidFill>
                  <a:schemeClr val="tx1"/>
                </a:solidFill>
              </a:ln>
            </p:spPr>
            <p:txBody>
              <a:bodyPr/>
              <a:lstStyle/>
              <a:p>
                <a:r>
                  <a:rPr lang="en-GB">
                    <a:noFill/>
                  </a:rPr>
                  <a:t> </a:t>
                </a:r>
              </a:p>
            </p:txBody>
          </p:sp>
        </mc:Fallback>
      </mc:AlternateContent>
      <p:cxnSp>
        <p:nvCxnSpPr>
          <p:cNvPr id="36" name="Straight Connector 35">
            <a:extLst>
              <a:ext uri="{FF2B5EF4-FFF2-40B4-BE49-F238E27FC236}">
                <a16:creationId xmlns:a16="http://schemas.microsoft.com/office/drawing/2014/main" id="{2F35A5A4-3B1A-FF44-9339-CD8337A124B7}"/>
              </a:ext>
            </a:extLst>
          </p:cNvPr>
          <p:cNvCxnSpPr>
            <a:stCxn id="30" idx="6"/>
            <a:endCxn id="47" idx="1"/>
          </p:cNvCxnSpPr>
          <p:nvPr/>
        </p:nvCxnSpPr>
        <p:spPr>
          <a:xfrm>
            <a:off x="8904600" y="3892442"/>
            <a:ext cx="499132" cy="11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A52BC0A-2B62-2549-99FC-750ED348B6D6}"/>
              </a:ext>
            </a:extLst>
          </p:cNvPr>
          <p:cNvCxnSpPr>
            <a:cxnSpLocks/>
            <a:stCxn id="31" idx="2"/>
            <a:endCxn id="47" idx="3"/>
          </p:cNvCxnSpPr>
          <p:nvPr/>
        </p:nvCxnSpPr>
        <p:spPr>
          <a:xfrm flipH="1" flipV="1">
            <a:off x="9547733" y="3893550"/>
            <a:ext cx="511167" cy="19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F4E2CBA-4DFF-2645-861B-976242F7666A}"/>
              </a:ext>
            </a:extLst>
          </p:cNvPr>
          <p:cNvCxnSpPr>
            <a:cxnSpLocks/>
            <a:stCxn id="29" idx="0"/>
            <a:endCxn id="47" idx="2"/>
          </p:cNvCxnSpPr>
          <p:nvPr/>
        </p:nvCxnSpPr>
        <p:spPr>
          <a:xfrm flipV="1">
            <a:off x="9473500" y="3965551"/>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Group 44">
            <a:extLst>
              <a:ext uri="{FF2B5EF4-FFF2-40B4-BE49-F238E27FC236}">
                <a16:creationId xmlns:a16="http://schemas.microsoft.com/office/drawing/2014/main" id="{2D019D99-D0DF-BD44-A5C1-FB85C3821ED6}"/>
              </a:ext>
            </a:extLst>
          </p:cNvPr>
          <p:cNvGrpSpPr/>
          <p:nvPr/>
        </p:nvGrpSpPr>
        <p:grpSpPr>
          <a:xfrm>
            <a:off x="9357653" y="3775470"/>
            <a:ext cx="545811" cy="393368"/>
            <a:chOff x="6669977" y="2717060"/>
            <a:chExt cx="545811" cy="393368"/>
          </a:xfrm>
        </p:grpSpPr>
        <p:sp>
          <p:nvSpPr>
            <p:cNvPr id="46" name="Rectangle 45">
              <a:extLst>
                <a:ext uri="{FF2B5EF4-FFF2-40B4-BE49-F238E27FC236}">
                  <a16:creationId xmlns:a16="http://schemas.microsoft.com/office/drawing/2014/main" id="{257A10DC-3C55-A446-8D95-ABA6409119ED}"/>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Rectangle 46">
              <a:extLst>
                <a:ext uri="{FF2B5EF4-FFF2-40B4-BE49-F238E27FC236}">
                  <a16:creationId xmlns:a16="http://schemas.microsoft.com/office/drawing/2014/main" id="{63FE95EA-A64B-D845-8E3D-5DABFC1B5DE2}"/>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a:extLst>
                <a:ext uri="{FF2B5EF4-FFF2-40B4-BE49-F238E27FC236}">
                  <a16:creationId xmlns:a16="http://schemas.microsoft.com/office/drawing/2014/main" id="{5B4750A5-1828-DB4E-A593-0DEE2435ED86}"/>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FB22453E-2998-4A4C-873A-86959CC1979D}"/>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oMath>
                    </m:oMathPara>
                  </a14:m>
                  <a:endParaRPr lang="en-GB" dirty="0"/>
                </a:p>
              </p:txBody>
            </p:sp>
          </mc:Choice>
          <mc:Fallback xmlns="">
            <p:sp>
              <p:nvSpPr>
                <p:cNvPr id="35" name="TextBox 34">
                  <a:extLst>
                    <a:ext uri="{FF2B5EF4-FFF2-40B4-BE49-F238E27FC236}">
                      <a16:creationId xmlns:a16="http://schemas.microsoft.com/office/drawing/2014/main" id="{FD669DB7-DFF8-5242-BF32-C4BD099E8727}"/>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18"/>
                  <a:stretch>
                    <a:fillRect l="-19231" r="-3846" b="-30435"/>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58" name="TextBox 57">
                <a:extLst>
                  <a:ext uri="{FF2B5EF4-FFF2-40B4-BE49-F238E27FC236}">
                    <a16:creationId xmlns:a16="http://schemas.microsoft.com/office/drawing/2014/main" id="{49B1A46C-38AA-134A-8DEA-DAF5EDA5CC18}"/>
                  </a:ext>
                </a:extLst>
              </p:cNvPr>
              <p:cNvSpPr txBox="1"/>
              <p:nvPr/>
            </p:nvSpPr>
            <p:spPr>
              <a:xfrm>
                <a:off x="5022087" y="3782341"/>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58" name="TextBox 57">
                <a:extLst>
                  <a:ext uri="{FF2B5EF4-FFF2-40B4-BE49-F238E27FC236}">
                    <a16:creationId xmlns:a16="http://schemas.microsoft.com/office/drawing/2014/main" id="{49B1A46C-38AA-134A-8DEA-DAF5EDA5CC18}"/>
                  </a:ext>
                </a:extLst>
              </p:cNvPr>
              <p:cNvSpPr txBox="1">
                <a:spLocks noRot="1" noChangeAspect="1" noMove="1" noResize="1" noEditPoints="1" noAdjustHandles="1" noChangeArrowheads="1" noChangeShapeType="1" noTextEdit="1"/>
              </p:cNvSpPr>
              <p:nvPr/>
            </p:nvSpPr>
            <p:spPr>
              <a:xfrm>
                <a:off x="5022087" y="3782341"/>
                <a:ext cx="1660151"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p:cxnSp>
        <p:nvCxnSpPr>
          <p:cNvPr id="59" name="Straight Connector 58">
            <a:extLst>
              <a:ext uri="{FF2B5EF4-FFF2-40B4-BE49-F238E27FC236}">
                <a16:creationId xmlns:a16="http://schemas.microsoft.com/office/drawing/2014/main" id="{378F8E49-DA5F-F242-91C5-6687F75020AE}"/>
              </a:ext>
            </a:extLst>
          </p:cNvPr>
          <p:cNvCxnSpPr>
            <a:cxnSpLocks/>
            <a:stCxn id="58" idx="6"/>
            <a:endCxn id="61" idx="1"/>
          </p:cNvCxnSpPr>
          <p:nvPr/>
        </p:nvCxnSpPr>
        <p:spPr>
          <a:xfrm>
            <a:off x="6682238" y="3977098"/>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FE88E6AE-A494-1E4C-979A-BC3F570B29BC}"/>
              </a:ext>
            </a:extLst>
          </p:cNvPr>
          <p:cNvCxnSpPr>
            <a:cxnSpLocks/>
            <a:stCxn id="61" idx="3"/>
          </p:cNvCxnSpPr>
          <p:nvPr/>
        </p:nvCxnSpPr>
        <p:spPr>
          <a:xfrm>
            <a:off x="7203858" y="4314820"/>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Rectangle 60">
            <a:extLst>
              <a:ext uri="{FF2B5EF4-FFF2-40B4-BE49-F238E27FC236}">
                <a16:creationId xmlns:a16="http://schemas.microsoft.com/office/drawing/2014/main" id="{D56ACBA5-FBD8-494A-A000-32DDB959E63F}"/>
              </a:ext>
            </a:extLst>
          </p:cNvPr>
          <p:cNvSpPr/>
          <p:nvPr/>
        </p:nvSpPr>
        <p:spPr>
          <a:xfrm>
            <a:off x="7059858" y="4242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2" name="TextBox 61">
                <a:extLst>
                  <a:ext uri="{FF2B5EF4-FFF2-40B4-BE49-F238E27FC236}">
                    <a16:creationId xmlns:a16="http://schemas.microsoft.com/office/drawing/2014/main" id="{BBB9BDB1-FDB9-524B-93E9-9D2AA8C7D7F3}"/>
                  </a:ext>
                </a:extLst>
              </p:cNvPr>
              <p:cNvSpPr txBox="1"/>
              <p:nvPr/>
            </p:nvSpPr>
            <p:spPr>
              <a:xfrm>
                <a:off x="7021491" y="3884474"/>
                <a:ext cx="4151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r>
                            <a:rPr lang="de-DE" b="0" i="1" smtClean="0">
                              <a:latin typeface="Cambria Math" panose="02040503050406030204" pitchFamily="18" charset="0"/>
                            </a:rPr>
                            <m:t>3</m:t>
                          </m:r>
                        </m:sub>
                        <m:sup>
                          <m:r>
                            <a:rPr lang="de-DE" i="1">
                              <a:latin typeface="Cambria Math" panose="02040503050406030204" pitchFamily="18" charset="0"/>
                              <a:ea typeface="Cambria Math" panose="02040503050406030204" pitchFamily="18" charset="0"/>
                            </a:rPr>
                            <m:t>𝑒</m:t>
                          </m:r>
                          <m:r>
                            <a:rPr lang="de-DE" b="0" i="1" smtClean="0">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62" name="TextBox 61">
                <a:extLst>
                  <a:ext uri="{FF2B5EF4-FFF2-40B4-BE49-F238E27FC236}">
                    <a16:creationId xmlns:a16="http://schemas.microsoft.com/office/drawing/2014/main" id="{BBB9BDB1-FDB9-524B-93E9-9D2AA8C7D7F3}"/>
                  </a:ext>
                </a:extLst>
              </p:cNvPr>
              <p:cNvSpPr txBox="1">
                <a:spLocks noRot="1" noChangeAspect="1" noMove="1" noResize="1" noEditPoints="1" noAdjustHandles="1" noChangeArrowheads="1" noChangeShapeType="1" noTextEdit="1"/>
              </p:cNvSpPr>
              <p:nvPr/>
            </p:nvSpPr>
            <p:spPr>
              <a:xfrm>
                <a:off x="7021491" y="3884474"/>
                <a:ext cx="415114" cy="276999"/>
              </a:xfrm>
              <a:prstGeom prst="rect">
                <a:avLst/>
              </a:prstGeom>
              <a:blipFill>
                <a:blip r:embed="rId20"/>
                <a:stretch>
                  <a:fillRect l="-17647" r="-2941" b="-30435"/>
                </a:stretch>
              </a:blipFill>
            </p:spPr>
            <p:txBody>
              <a:bodyPr/>
              <a:lstStyle/>
              <a:p>
                <a:r>
                  <a:rPr lang="en-GB">
                    <a:noFill/>
                  </a:rPr>
                  <a:t> </a:t>
                </a:r>
              </a:p>
            </p:txBody>
          </p:sp>
        </mc:Fallback>
      </mc:AlternateContent>
    </p:spTree>
    <p:extLst>
      <p:ext uri="{BB962C8B-B14F-4D97-AF65-F5344CB8AC3E}">
        <p14:creationId xmlns:p14="http://schemas.microsoft.com/office/powerpoint/2010/main" val="11345824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Eliminate all non-query terms</a:t>
                </a:r>
              </a:p>
              <a:p>
                <a:pPr lvl="1"/>
                <a:r>
                  <a:rPr lang="en-GB" dirty="0"/>
                  <a:t>PRVs fulfilling </a:t>
                </a:r>
                <a14:m>
                  <m:oMath xmlns:m="http://schemas.openxmlformats.org/officeDocument/2006/math">
                    <m:r>
                      <m:rPr>
                        <m:nor/>
                      </m:rPr>
                      <a:rPr lang="en-GB" i="0" smtClean="0">
                        <a:latin typeface="Cambria Math" panose="02040503050406030204" pitchFamily="18" charset="0"/>
                      </a:rPr>
                      <m:t>sum</m:t>
                    </m:r>
                    <m:r>
                      <m:rPr>
                        <m:nor/>
                      </m:rPr>
                      <a:rPr lang="en-GB" i="0" smtClean="0">
                        <a:latin typeface="Cambria Math" panose="02040503050406030204" pitchFamily="18" charset="0"/>
                      </a:rPr>
                      <m:t>−</m:t>
                    </m:r>
                    <m:r>
                      <m:rPr>
                        <m:nor/>
                      </m:rPr>
                      <a:rPr lang="en-GB" i="0" smtClean="0">
                        <a:latin typeface="Cambria Math" panose="02040503050406030204" pitchFamily="18" charset="0"/>
                      </a:rPr>
                      <m:t>out</m:t>
                    </m:r>
                  </m:oMath>
                </a14:m>
                <a:r>
                  <a:rPr lang="en-GB" dirty="0"/>
                  <a:t> preconditions:</a:t>
                </a:r>
              </a:p>
              <a:p>
                <a:pPr lvl="2"/>
                <a14:m>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up>
                        <m:r>
                          <a:rPr lang="de-DE" b="0" i="1" smtClean="0">
                            <a:latin typeface="Cambria Math" panose="02040503050406030204" pitchFamily="18" charset="0"/>
                          </a:rPr>
                          <m:t>′</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m:t>
                            </m:r>
                          </m:e>
                          <m:sub>
                            <m:r>
                              <a:rPr lang="de-DE" b="0" i="1" smtClean="0">
                                <a:latin typeface="Cambria Math" panose="02040503050406030204" pitchFamily="18" charset="0"/>
                              </a:rPr>
                              <m:t>𝐷</m:t>
                            </m:r>
                          </m:sub>
                        </m:sSub>
                        <m:d>
                          <m:dPr>
                            <m:begChr m:val="["/>
                            <m:endChr m:val="]"/>
                            <m:ctrlPr>
                              <a:rPr lang="de-DE" i="1">
                                <a:latin typeface="Cambria Math" panose="02040503050406030204" pitchFamily="18" charset="0"/>
                              </a:rPr>
                            </m:ctrlPr>
                          </m:dPr>
                          <m:e>
                            <m:r>
                              <a:rPr lang="de-DE" i="1">
                                <a:latin typeface="Cambria Math" panose="02040503050406030204" pitchFamily="18"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e>
                        </m:d>
                      </m:e>
                    </m:d>
                  </m:oMath>
                </a14:m>
                <a:r>
                  <a:rPr lang="en-GB" dirty="0"/>
                  <a:t> ➝ size: </a:t>
                </a:r>
                <a14:m>
                  <m:oMath xmlns:m="http://schemas.openxmlformats.org/officeDocument/2006/math">
                    <m:r>
                      <a:rPr lang="de-DE" b="0" i="1" smtClean="0">
                        <a:latin typeface="Cambria Math" panose="02040503050406030204" pitchFamily="18" charset="0"/>
                      </a:rPr>
                      <m:t>2</m:t>
                    </m:r>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3</m:t>
                    </m:r>
                    <m:r>
                      <a:rPr lang="en-GB" i="1">
                        <a:latin typeface="Cambria Math" panose="02040503050406030204" pitchFamily="18" charset="0"/>
                      </a:rPr>
                      <m:t>=</m:t>
                    </m:r>
                    <m:r>
                      <a:rPr lang="de-DE" b="0" i="1" smtClean="0">
                        <a:latin typeface="Cambria Math" panose="02040503050406030204" pitchFamily="18" charset="0"/>
                      </a:rPr>
                      <m:t>6</m:t>
                    </m:r>
                  </m:oMath>
                </a14:m>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D17444F8-E7CD-5945-BC03-7B836E572242}"/>
              </a:ext>
            </a:extLst>
          </p:cNvPr>
          <p:cNvSpPr>
            <a:spLocks noGrp="1"/>
          </p:cNvSpPr>
          <p:nvPr>
            <p:ph type="dt" sz="half" idx="2"/>
          </p:nvPr>
        </p:nvSpPr>
        <p:spPr/>
        <p:txBody>
          <a:bodyPr/>
          <a:lstStyle/>
          <a:p>
            <a:r>
              <a:rPr lang="de-DE"/>
              <a:t>Exact: Lifting</a:t>
            </a:r>
            <a:endParaRPr lang="en-US" dirty="0"/>
          </a:p>
        </p:txBody>
      </p:sp>
      <p:sp>
        <p:nvSpPr>
          <p:cNvPr id="9" name="Footer Placeholder 8">
            <a:extLst>
              <a:ext uri="{FF2B5EF4-FFF2-40B4-BE49-F238E27FC236}">
                <a16:creationId xmlns:a16="http://schemas.microsoft.com/office/drawing/2014/main" id="{0048FC8F-F925-9B47-B016-E789F3561D1D}"/>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148</a:t>
            </a:fld>
            <a:endParaRPr lang="en-GB"/>
          </a:p>
        </p:txBody>
      </p:sp>
      <p:sp>
        <p:nvSpPr>
          <p:cNvPr id="50" name="Rectangle 49">
            <a:extLst>
              <a:ext uri="{FF2B5EF4-FFF2-40B4-BE49-F238E27FC236}">
                <a16:creationId xmlns:a16="http://schemas.microsoft.com/office/drawing/2014/main" id="{9E786849-4504-6345-87A7-984FD1AEE3F9}"/>
              </a:ext>
            </a:extLst>
          </p:cNvPr>
          <p:cNvSpPr/>
          <p:nvPr/>
        </p:nvSpPr>
        <p:spPr>
          <a:xfrm>
            <a:off x="875277" y="2406884"/>
            <a:ext cx="4990780" cy="618309"/>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4B5EDB76-052D-4B40-84E0-E1CD1926DF8C}"/>
              </a:ext>
            </a:extLst>
          </p:cNvPr>
          <p:cNvSpPr txBox="1"/>
          <p:nvPr/>
        </p:nvSpPr>
        <p:spPr>
          <a:xfrm>
            <a:off x="6839318" y="2531371"/>
            <a:ext cx="1039129" cy="369332"/>
          </a:xfrm>
          <a:prstGeom prst="rect">
            <a:avLst/>
          </a:prstGeom>
          <a:solidFill>
            <a:srgbClr val="FFC000"/>
          </a:solidFill>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Only one</a:t>
            </a:r>
          </a:p>
        </p:txBody>
      </p:sp>
      <p:cxnSp>
        <p:nvCxnSpPr>
          <p:cNvPr id="54" name="Straight Arrow Connector 53">
            <a:extLst>
              <a:ext uri="{FF2B5EF4-FFF2-40B4-BE49-F238E27FC236}">
                <a16:creationId xmlns:a16="http://schemas.microsoft.com/office/drawing/2014/main" id="{5E42526B-EE93-4844-B083-8226276DA3E5}"/>
              </a:ext>
            </a:extLst>
          </p:cNvPr>
          <p:cNvCxnSpPr>
            <a:cxnSpLocks/>
            <a:stCxn id="52" idx="1"/>
            <a:endCxn id="50" idx="3"/>
          </p:cNvCxnSpPr>
          <p:nvPr/>
        </p:nvCxnSpPr>
        <p:spPr>
          <a:xfrm flipH="1">
            <a:off x="5866057" y="2716038"/>
            <a:ext cx="973260" cy="1"/>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3AE9D764-E650-D64C-B4CF-240B1378093F}"/>
                  </a:ext>
                </a:extLst>
              </p:cNvPr>
              <p:cNvSpPr txBox="1"/>
              <p:nvPr/>
            </p:nvSpPr>
            <p:spPr>
              <a:xfrm>
                <a:off x="9149500" y="4315276"/>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26" name="TextBox 25">
                <a:extLst>
                  <a:ext uri="{FF2B5EF4-FFF2-40B4-BE49-F238E27FC236}">
                    <a16:creationId xmlns:a16="http://schemas.microsoft.com/office/drawing/2014/main" id="{3AE9D764-E650-D64C-B4CF-240B1378093F}"/>
                  </a:ext>
                </a:extLst>
              </p:cNvPr>
              <p:cNvSpPr txBox="1">
                <a:spLocks noRot="1" noChangeAspect="1" noMove="1" noResize="1" noEditPoints="1" noAdjustHandles="1" noChangeArrowheads="1" noChangeShapeType="1" noTextEdit="1"/>
              </p:cNvSpPr>
              <p:nvPr/>
            </p:nvSpPr>
            <p:spPr>
              <a:xfrm>
                <a:off x="9149500" y="4315276"/>
                <a:ext cx="648000" cy="389513"/>
              </a:xfrm>
              <a:prstGeom prst="ellipse">
                <a:avLst/>
              </a:prstGeom>
              <a:blipFill>
                <a:blip r:embed="rId3"/>
                <a:stretch>
                  <a:fillRect l="-1923" r="-3846"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769BC269-CEC9-434E-BACB-EBE15D1DEA53}"/>
                  </a:ext>
                </a:extLst>
              </p:cNvPr>
              <p:cNvSpPr txBox="1"/>
              <p:nvPr/>
            </p:nvSpPr>
            <p:spPr>
              <a:xfrm>
                <a:off x="7418498" y="3697686"/>
                <a:ext cx="174821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i="1" smtClean="0">
                              <a:latin typeface="Cambria Math" panose="02040503050406030204" pitchFamily="18" charset="0"/>
                            </a:rPr>
                            <m:t>#</m:t>
                          </m:r>
                        </m:e>
                        <m:sub>
                          <m:r>
                            <a:rPr lang="de-DE" b="0" i="1" smtClean="0">
                              <a:latin typeface="Cambria Math" panose="02040503050406030204" pitchFamily="18" charset="0"/>
                            </a:rPr>
                            <m:t>𝐷</m:t>
                          </m:r>
                        </m:sub>
                      </m:sSub>
                      <m:d>
                        <m:dPr>
                          <m:begChr m:val="["/>
                          <m:endChr m:val="]"/>
                          <m:ctrlPr>
                            <a:rPr lang="de-DE" b="0" i="1" smtClean="0">
                              <a:latin typeface="Cambria Math" panose="02040503050406030204" pitchFamily="18" charset="0"/>
                            </a:rPr>
                          </m:ctrlPr>
                        </m:dPr>
                        <m:e>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e>
                      </m:d>
                    </m:oMath>
                  </m:oMathPara>
                </a14:m>
                <a:endParaRPr lang="en-GB" dirty="0"/>
              </a:p>
            </p:txBody>
          </p:sp>
        </mc:Choice>
        <mc:Fallback xmlns="">
          <p:sp>
            <p:nvSpPr>
              <p:cNvPr id="27" name="TextBox 26">
                <a:extLst>
                  <a:ext uri="{FF2B5EF4-FFF2-40B4-BE49-F238E27FC236}">
                    <a16:creationId xmlns:a16="http://schemas.microsoft.com/office/drawing/2014/main" id="{769BC269-CEC9-434E-BACB-EBE15D1DEA53}"/>
                  </a:ext>
                </a:extLst>
              </p:cNvPr>
              <p:cNvSpPr txBox="1">
                <a:spLocks noRot="1" noChangeAspect="1" noMove="1" noResize="1" noEditPoints="1" noAdjustHandles="1" noChangeArrowheads="1" noChangeShapeType="1" noTextEdit="1"/>
              </p:cNvSpPr>
              <p:nvPr/>
            </p:nvSpPr>
            <p:spPr>
              <a:xfrm>
                <a:off x="7418498" y="3697686"/>
                <a:ext cx="1748211" cy="389513"/>
              </a:xfrm>
              <a:prstGeom prst="ellipse">
                <a:avLst/>
              </a:prstGeom>
              <a:blipFill>
                <a:blip r:embed="rId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BBF9588E-DE2B-B042-B4EE-27D9A3D878B8}"/>
                  </a:ext>
                </a:extLst>
              </p:cNvPr>
              <p:cNvSpPr txBox="1"/>
              <p:nvPr/>
            </p:nvSpPr>
            <p:spPr>
              <a:xfrm>
                <a:off x="10058900" y="3700718"/>
                <a:ext cx="1144125"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b="0" i="1" smtClean="0">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28" name="TextBox 27">
                <a:extLst>
                  <a:ext uri="{FF2B5EF4-FFF2-40B4-BE49-F238E27FC236}">
                    <a16:creationId xmlns:a16="http://schemas.microsoft.com/office/drawing/2014/main" id="{BBF9588E-DE2B-B042-B4EE-27D9A3D878B8}"/>
                  </a:ext>
                </a:extLst>
              </p:cNvPr>
              <p:cNvSpPr txBox="1">
                <a:spLocks noRot="1" noChangeAspect="1" noMove="1" noResize="1" noEditPoints="1" noAdjustHandles="1" noChangeArrowheads="1" noChangeShapeType="1" noTextEdit="1"/>
              </p:cNvSpPr>
              <p:nvPr/>
            </p:nvSpPr>
            <p:spPr>
              <a:xfrm>
                <a:off x="10058900" y="3700718"/>
                <a:ext cx="1144125" cy="389513"/>
              </a:xfrm>
              <a:prstGeom prst="ellipse">
                <a:avLst/>
              </a:prstGeom>
              <a:blipFill>
                <a:blip r:embed="rId5"/>
                <a:stretch>
                  <a:fillRect/>
                </a:stretch>
              </a:blipFill>
              <a:ln>
                <a:solidFill>
                  <a:schemeClr val="tx1"/>
                </a:solidFill>
              </a:ln>
            </p:spPr>
            <p:txBody>
              <a:bodyPr/>
              <a:lstStyle/>
              <a:p>
                <a:r>
                  <a:rPr lang="en-GB">
                    <a:noFill/>
                  </a:rPr>
                  <a:t> </a:t>
                </a:r>
              </a:p>
            </p:txBody>
          </p:sp>
        </mc:Fallback>
      </mc:AlternateContent>
      <p:cxnSp>
        <p:nvCxnSpPr>
          <p:cNvPr id="29" name="Straight Connector 28">
            <a:extLst>
              <a:ext uri="{FF2B5EF4-FFF2-40B4-BE49-F238E27FC236}">
                <a16:creationId xmlns:a16="http://schemas.microsoft.com/office/drawing/2014/main" id="{8AFE405B-2A95-4140-81D6-3AAC75922610}"/>
              </a:ext>
            </a:extLst>
          </p:cNvPr>
          <p:cNvCxnSpPr>
            <a:stCxn id="27" idx="6"/>
            <a:endCxn id="43" idx="1"/>
          </p:cNvCxnSpPr>
          <p:nvPr/>
        </p:nvCxnSpPr>
        <p:spPr>
          <a:xfrm>
            <a:off x="9166709" y="3892443"/>
            <a:ext cx="237024" cy="110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0661D2C-7F64-EC40-8AF3-3395118CF9CA}"/>
              </a:ext>
            </a:extLst>
          </p:cNvPr>
          <p:cNvCxnSpPr>
            <a:cxnSpLocks/>
            <a:stCxn id="28" idx="2"/>
            <a:endCxn id="43" idx="3"/>
          </p:cNvCxnSpPr>
          <p:nvPr/>
        </p:nvCxnSpPr>
        <p:spPr>
          <a:xfrm flipH="1" flipV="1">
            <a:off x="9547733" y="3893550"/>
            <a:ext cx="511167" cy="19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A76E0D0-4707-D445-B2A1-0E046EA6782A}"/>
              </a:ext>
            </a:extLst>
          </p:cNvPr>
          <p:cNvCxnSpPr>
            <a:cxnSpLocks/>
            <a:stCxn id="26" idx="0"/>
            <a:endCxn id="43" idx="2"/>
          </p:cNvCxnSpPr>
          <p:nvPr/>
        </p:nvCxnSpPr>
        <p:spPr>
          <a:xfrm flipV="1">
            <a:off x="9473500" y="3965551"/>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8F35BA8D-21C4-F046-90EC-F2127BDBDB2C}"/>
              </a:ext>
            </a:extLst>
          </p:cNvPr>
          <p:cNvGrpSpPr/>
          <p:nvPr/>
        </p:nvGrpSpPr>
        <p:grpSpPr>
          <a:xfrm>
            <a:off x="9357653" y="3775470"/>
            <a:ext cx="545811" cy="393368"/>
            <a:chOff x="6669977" y="2717060"/>
            <a:chExt cx="545811" cy="393368"/>
          </a:xfrm>
        </p:grpSpPr>
        <p:sp>
          <p:nvSpPr>
            <p:cNvPr id="42" name="Rectangle 41">
              <a:extLst>
                <a:ext uri="{FF2B5EF4-FFF2-40B4-BE49-F238E27FC236}">
                  <a16:creationId xmlns:a16="http://schemas.microsoft.com/office/drawing/2014/main" id="{C5434F0C-E3F6-0040-8A8F-5F1ABB2316EA}"/>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extLst>
                <a:ext uri="{FF2B5EF4-FFF2-40B4-BE49-F238E27FC236}">
                  <a16:creationId xmlns:a16="http://schemas.microsoft.com/office/drawing/2014/main" id="{84790847-1184-B149-B6A2-AF2E99947F57}"/>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extLst>
                <a:ext uri="{FF2B5EF4-FFF2-40B4-BE49-F238E27FC236}">
                  <a16:creationId xmlns:a16="http://schemas.microsoft.com/office/drawing/2014/main" id="{0D690062-EB1F-DE49-9500-2BFF9C2D2BFB}"/>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0F5241E8-C592-D540-A9D7-80DD7A958DFC}"/>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oMath>
                    </m:oMathPara>
                  </a14:m>
                  <a:endParaRPr lang="en-GB" dirty="0"/>
                </a:p>
              </p:txBody>
            </p:sp>
          </mc:Choice>
          <mc:Fallback xmlns="">
            <p:sp>
              <p:nvSpPr>
                <p:cNvPr id="35" name="TextBox 34">
                  <a:extLst>
                    <a:ext uri="{FF2B5EF4-FFF2-40B4-BE49-F238E27FC236}">
                      <a16:creationId xmlns:a16="http://schemas.microsoft.com/office/drawing/2014/main" id="{FD669DB7-DFF8-5242-BF32-C4BD099E8727}"/>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18"/>
                  <a:stretch>
                    <a:fillRect l="-19231" r="-3846" b="-30435"/>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987E378C-F619-BC43-B59F-BB7AB3C42B37}"/>
                  </a:ext>
                </a:extLst>
              </p:cNvPr>
              <p:cNvSpPr txBox="1"/>
              <p:nvPr/>
            </p:nvSpPr>
            <p:spPr>
              <a:xfrm>
                <a:off x="5022087" y="3782341"/>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46" name="TextBox 45">
                <a:extLst>
                  <a:ext uri="{FF2B5EF4-FFF2-40B4-BE49-F238E27FC236}">
                    <a16:creationId xmlns:a16="http://schemas.microsoft.com/office/drawing/2014/main" id="{987E378C-F619-BC43-B59F-BB7AB3C42B37}"/>
                  </a:ext>
                </a:extLst>
              </p:cNvPr>
              <p:cNvSpPr txBox="1">
                <a:spLocks noRot="1" noChangeAspect="1" noMove="1" noResize="1" noEditPoints="1" noAdjustHandles="1" noChangeArrowheads="1" noChangeShapeType="1" noTextEdit="1"/>
              </p:cNvSpPr>
              <p:nvPr/>
            </p:nvSpPr>
            <p:spPr>
              <a:xfrm>
                <a:off x="5022087" y="3782341"/>
                <a:ext cx="1660151"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p:cxnSp>
        <p:nvCxnSpPr>
          <p:cNvPr id="47" name="Straight Connector 46">
            <a:extLst>
              <a:ext uri="{FF2B5EF4-FFF2-40B4-BE49-F238E27FC236}">
                <a16:creationId xmlns:a16="http://schemas.microsoft.com/office/drawing/2014/main" id="{704612C5-DFDB-EE46-B169-46853C442AA2}"/>
              </a:ext>
            </a:extLst>
          </p:cNvPr>
          <p:cNvCxnSpPr>
            <a:cxnSpLocks/>
            <a:stCxn id="46" idx="6"/>
            <a:endCxn id="49" idx="1"/>
          </p:cNvCxnSpPr>
          <p:nvPr/>
        </p:nvCxnSpPr>
        <p:spPr>
          <a:xfrm>
            <a:off x="6682238" y="3977098"/>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956C38D6-6A22-C44E-8543-1DD072263E49}"/>
              </a:ext>
            </a:extLst>
          </p:cNvPr>
          <p:cNvCxnSpPr>
            <a:cxnSpLocks/>
            <a:stCxn id="49" idx="3"/>
          </p:cNvCxnSpPr>
          <p:nvPr/>
        </p:nvCxnSpPr>
        <p:spPr>
          <a:xfrm>
            <a:off x="7203858" y="4314820"/>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Rectangle 48">
            <a:extLst>
              <a:ext uri="{FF2B5EF4-FFF2-40B4-BE49-F238E27FC236}">
                <a16:creationId xmlns:a16="http://schemas.microsoft.com/office/drawing/2014/main" id="{0CF57941-EB1B-814D-9436-DC55AC2B95FF}"/>
              </a:ext>
            </a:extLst>
          </p:cNvPr>
          <p:cNvSpPr/>
          <p:nvPr/>
        </p:nvSpPr>
        <p:spPr>
          <a:xfrm>
            <a:off x="7059858" y="4242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63AB95E7-7551-0346-87AC-6D3F42DF6299}"/>
                  </a:ext>
                </a:extLst>
              </p:cNvPr>
              <p:cNvSpPr txBox="1"/>
              <p:nvPr/>
            </p:nvSpPr>
            <p:spPr>
              <a:xfrm>
                <a:off x="7021491" y="3884474"/>
                <a:ext cx="4151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r>
                            <a:rPr lang="de-DE" b="0" i="1" smtClean="0">
                              <a:latin typeface="Cambria Math" panose="02040503050406030204" pitchFamily="18" charset="0"/>
                            </a:rPr>
                            <m:t>3</m:t>
                          </m:r>
                        </m:sub>
                        <m:sup>
                          <m:r>
                            <a:rPr lang="de-DE" i="1">
                              <a:latin typeface="Cambria Math" panose="02040503050406030204" pitchFamily="18" charset="0"/>
                              <a:ea typeface="Cambria Math" panose="02040503050406030204" pitchFamily="18" charset="0"/>
                            </a:rPr>
                            <m:t>𝑒</m:t>
                          </m:r>
                          <m:r>
                            <a:rPr lang="de-DE" b="0" i="1" smtClean="0">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51" name="TextBox 50">
                <a:extLst>
                  <a:ext uri="{FF2B5EF4-FFF2-40B4-BE49-F238E27FC236}">
                    <a16:creationId xmlns:a16="http://schemas.microsoft.com/office/drawing/2014/main" id="{63AB95E7-7551-0346-87AC-6D3F42DF6299}"/>
                  </a:ext>
                </a:extLst>
              </p:cNvPr>
              <p:cNvSpPr txBox="1">
                <a:spLocks noRot="1" noChangeAspect="1" noMove="1" noResize="1" noEditPoints="1" noAdjustHandles="1" noChangeArrowheads="1" noChangeShapeType="1" noTextEdit="1"/>
              </p:cNvSpPr>
              <p:nvPr/>
            </p:nvSpPr>
            <p:spPr>
              <a:xfrm>
                <a:off x="7021491" y="3884474"/>
                <a:ext cx="415114" cy="276999"/>
              </a:xfrm>
              <a:prstGeom prst="rect">
                <a:avLst/>
              </a:prstGeom>
              <a:blipFill>
                <a:blip r:embed="rId20"/>
                <a:stretch>
                  <a:fillRect l="-17647" r="-2941" b="-30435"/>
                </a:stretch>
              </a:blipFill>
            </p:spPr>
            <p:txBody>
              <a:bodyPr/>
              <a:lstStyle/>
              <a:p>
                <a:r>
                  <a:rPr lang="en-GB">
                    <a:noFill/>
                  </a:rPr>
                  <a:t> </a:t>
                </a:r>
              </a:p>
            </p:txBody>
          </p:sp>
        </mc:Fallback>
      </mc:AlternateContent>
    </p:spTree>
    <p:extLst>
      <p:ext uri="{BB962C8B-B14F-4D97-AF65-F5344CB8AC3E}">
        <p14:creationId xmlns:p14="http://schemas.microsoft.com/office/powerpoint/2010/main" val="3989413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Eliminate all non-query terms</a:t>
                </a:r>
              </a:p>
              <a:p>
                <a:pPr lvl="1"/>
                <a:r>
                  <a:rPr lang="en-GB" dirty="0"/>
                  <a:t>PRVs fulfilling </a:t>
                </a:r>
                <a14:m>
                  <m:oMath xmlns:m="http://schemas.openxmlformats.org/officeDocument/2006/math">
                    <m:r>
                      <m:rPr>
                        <m:nor/>
                      </m:rPr>
                      <a:rPr lang="en-GB" i="0" smtClean="0">
                        <a:latin typeface="Cambria Math" panose="02040503050406030204" pitchFamily="18" charset="0"/>
                      </a:rPr>
                      <m:t>sum</m:t>
                    </m:r>
                    <m:r>
                      <m:rPr>
                        <m:nor/>
                      </m:rPr>
                      <a:rPr lang="en-GB" i="0" smtClean="0">
                        <a:latin typeface="Cambria Math" panose="02040503050406030204" pitchFamily="18" charset="0"/>
                      </a:rPr>
                      <m:t>−</m:t>
                    </m:r>
                    <m:r>
                      <m:rPr>
                        <m:nor/>
                      </m:rPr>
                      <a:rPr lang="en-GB" i="0" smtClean="0">
                        <a:latin typeface="Cambria Math" panose="02040503050406030204" pitchFamily="18" charset="0"/>
                      </a:rPr>
                      <m:t>out</m:t>
                    </m:r>
                  </m:oMath>
                </a14:m>
                <a:r>
                  <a:rPr lang="en-GB" dirty="0"/>
                  <a:t> preconditions:</a:t>
                </a:r>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m:t>
                        </m:r>
                      </m:e>
                      <m:sub>
                        <m:r>
                          <a:rPr lang="de-DE" i="1">
                            <a:latin typeface="Cambria Math" panose="02040503050406030204" pitchFamily="18" charset="0"/>
                          </a:rPr>
                          <m:t>𝐷</m:t>
                        </m:r>
                      </m:sub>
                    </m:sSub>
                    <m:d>
                      <m:dPr>
                        <m:begChr m:val="["/>
                        <m:endChr m:val="]"/>
                        <m:ctrlPr>
                          <a:rPr lang="de-DE" i="1">
                            <a:latin typeface="Cambria Math" panose="02040503050406030204" pitchFamily="18" charset="0"/>
                          </a:rPr>
                        </m:ctrlPr>
                      </m:dPr>
                      <m:e>
                        <m:r>
                          <a:rPr lang="de-DE" i="1">
                            <a:latin typeface="Cambria Math" panose="02040503050406030204" pitchFamily="18"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e>
                    </m:d>
                  </m:oMath>
                </a14:m>
                <a:endParaRPr lang="en-GB" dirty="0"/>
              </a:p>
              <a:p>
                <a:pPr lvl="3"/>
                <a:r>
                  <a:rPr lang="en-GB" dirty="0"/>
                  <a:t>Yields </a:t>
                </a:r>
                <a14:m>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up>
                        <m:r>
                          <a:rPr lang="de-DE" b="0" i="1" smtClean="0">
                            <a:latin typeface="Cambria Math" panose="02040503050406030204" pitchFamily="18" charset="0"/>
                          </a:rPr>
                          <m:t>′′</m:t>
                        </m:r>
                      </m:sup>
                    </m:sSubSup>
                    <m:d>
                      <m:dPr>
                        <m:ctrlPr>
                          <a:rPr lang="de-DE" i="1">
                            <a:latin typeface="Cambria Math" panose="02040503050406030204" pitchFamily="18" charset="0"/>
                          </a:rPr>
                        </m:ctrlPr>
                      </m:dPr>
                      <m:e>
                        <m:r>
                          <a:rPr lang="de-DE" i="1">
                            <a:latin typeface="Cambria Math" panose="02040503050406030204" pitchFamily="18" charset="0"/>
                          </a:rPr>
                          <m:t>𝐸𝑝𝑖𝑑</m:t>
                        </m:r>
                      </m:e>
                    </m:d>
                  </m:oMath>
                </a14:m>
                <a:r>
                  <a:rPr lang="en-GB" dirty="0"/>
                  <a:t> ➝ size: </a:t>
                </a:r>
                <a14:m>
                  <m:oMath xmlns:m="http://schemas.openxmlformats.org/officeDocument/2006/math">
                    <m:r>
                      <a:rPr lang="de-DE" b="0" i="1" smtClean="0">
                        <a:latin typeface="Cambria Math" panose="02040503050406030204" pitchFamily="18" charset="0"/>
                      </a:rPr>
                      <m:t>2</m:t>
                    </m:r>
                  </m:oMath>
                </a14:m>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47" t="-1768"/>
                </a:stretch>
              </a:blipFill>
            </p:spPr>
            <p:txBody>
              <a:bodyPr/>
              <a:lstStyle/>
              <a:p>
                <a:r>
                  <a:rPr lang="en-GB">
                    <a:noFill/>
                  </a:rPr>
                  <a:t> </a:t>
                </a:r>
              </a:p>
            </p:txBody>
          </p:sp>
        </mc:Fallback>
      </mc:AlternateContent>
      <p:sp>
        <p:nvSpPr>
          <p:cNvPr id="8" name="Date Placeholder 7">
            <a:extLst>
              <a:ext uri="{FF2B5EF4-FFF2-40B4-BE49-F238E27FC236}">
                <a16:creationId xmlns:a16="http://schemas.microsoft.com/office/drawing/2014/main" id="{A14BF4E2-EC4F-6446-A703-3FECC92B8106}"/>
              </a:ext>
            </a:extLst>
          </p:cNvPr>
          <p:cNvSpPr>
            <a:spLocks noGrp="1"/>
          </p:cNvSpPr>
          <p:nvPr>
            <p:ph type="dt" sz="half" idx="2"/>
          </p:nvPr>
        </p:nvSpPr>
        <p:spPr/>
        <p:txBody>
          <a:bodyPr/>
          <a:lstStyle/>
          <a:p>
            <a:r>
              <a:rPr lang="de-DE"/>
              <a:t>Exact: Lifting</a:t>
            </a:r>
            <a:endParaRPr lang="en-US" dirty="0"/>
          </a:p>
        </p:txBody>
      </p:sp>
      <p:sp>
        <p:nvSpPr>
          <p:cNvPr id="9" name="Footer Placeholder 8">
            <a:extLst>
              <a:ext uri="{FF2B5EF4-FFF2-40B4-BE49-F238E27FC236}">
                <a16:creationId xmlns:a16="http://schemas.microsoft.com/office/drawing/2014/main" id="{802D19E0-719D-1F4C-8EE7-7CACEE81CD61}"/>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149</a:t>
            </a:fld>
            <a:endParaRPr lang="en-GB"/>
          </a:p>
        </p:txBody>
      </p:sp>
      <p:sp>
        <p:nvSpPr>
          <p:cNvPr id="50" name="Rectangle 49">
            <a:extLst>
              <a:ext uri="{FF2B5EF4-FFF2-40B4-BE49-F238E27FC236}">
                <a16:creationId xmlns:a16="http://schemas.microsoft.com/office/drawing/2014/main" id="{9E786849-4504-6345-87A7-984FD1AEE3F9}"/>
              </a:ext>
            </a:extLst>
          </p:cNvPr>
          <p:cNvSpPr/>
          <p:nvPr/>
        </p:nvSpPr>
        <p:spPr>
          <a:xfrm>
            <a:off x="872043" y="2365065"/>
            <a:ext cx="3034502" cy="618309"/>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4B5EDB76-052D-4B40-84E0-E1CD1926DF8C}"/>
              </a:ext>
            </a:extLst>
          </p:cNvPr>
          <p:cNvSpPr txBox="1"/>
          <p:nvPr/>
        </p:nvSpPr>
        <p:spPr>
          <a:xfrm>
            <a:off x="4898079" y="2489263"/>
            <a:ext cx="1039129" cy="369332"/>
          </a:xfrm>
          <a:prstGeom prst="rect">
            <a:avLst/>
          </a:prstGeom>
          <a:solidFill>
            <a:srgbClr val="FFC000"/>
          </a:solidFill>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Only one</a:t>
            </a:r>
          </a:p>
        </p:txBody>
      </p:sp>
      <p:cxnSp>
        <p:nvCxnSpPr>
          <p:cNvPr id="54" name="Straight Arrow Connector 53">
            <a:extLst>
              <a:ext uri="{FF2B5EF4-FFF2-40B4-BE49-F238E27FC236}">
                <a16:creationId xmlns:a16="http://schemas.microsoft.com/office/drawing/2014/main" id="{5E42526B-EE93-4844-B083-8226276DA3E5}"/>
              </a:ext>
            </a:extLst>
          </p:cNvPr>
          <p:cNvCxnSpPr>
            <a:cxnSpLocks/>
            <a:stCxn id="52" idx="1"/>
            <a:endCxn id="50" idx="3"/>
          </p:cNvCxnSpPr>
          <p:nvPr/>
        </p:nvCxnSpPr>
        <p:spPr>
          <a:xfrm flipH="1">
            <a:off x="3906545" y="2673929"/>
            <a:ext cx="991534" cy="291"/>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6A8DBB44-1CAF-F249-9EB7-E4635113F1EB}"/>
              </a:ext>
            </a:extLst>
          </p:cNvPr>
          <p:cNvSpPr txBox="1"/>
          <p:nvPr/>
        </p:nvSpPr>
        <p:spPr>
          <a:xfrm>
            <a:off x="872043" y="4275048"/>
            <a:ext cx="2969403" cy="646331"/>
          </a:xfrm>
          <a:prstGeom prst="rect">
            <a:avLst/>
          </a:prstGeom>
        </p:spPr>
        <p:style>
          <a:lnRef idx="0">
            <a:schemeClr val="accent1"/>
          </a:lnRef>
          <a:fillRef idx="3">
            <a:schemeClr val="accent1"/>
          </a:fillRef>
          <a:effectRef idx="3">
            <a:schemeClr val="accent1"/>
          </a:effectRef>
          <a:fontRef idx="minor">
            <a:schemeClr val="lt1"/>
          </a:fontRef>
        </p:style>
        <p:txBody>
          <a:bodyPr wrap="none" rtlCol="0">
            <a:spAutoFit/>
          </a:bodyPr>
          <a:lstStyle/>
          <a:p>
            <a:r>
              <a:rPr lang="en-GB" dirty="0"/>
              <a:t>No uncounted logvars left</a:t>
            </a:r>
            <a:br>
              <a:rPr lang="en-GB" dirty="0"/>
            </a:br>
            <a:r>
              <a:rPr lang="en-GB" dirty="0"/>
              <a:t>(basically standard VE + CRVs)</a:t>
            </a:r>
          </a:p>
        </p:txBody>
      </p: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E5C12B49-0695-7041-B51C-C51CD2496BBF}"/>
                  </a:ext>
                </a:extLst>
              </p:cNvPr>
              <p:cNvSpPr txBox="1"/>
              <p:nvPr/>
            </p:nvSpPr>
            <p:spPr>
              <a:xfrm>
                <a:off x="9149500" y="4315276"/>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27" name="TextBox 26">
                <a:extLst>
                  <a:ext uri="{FF2B5EF4-FFF2-40B4-BE49-F238E27FC236}">
                    <a16:creationId xmlns:a16="http://schemas.microsoft.com/office/drawing/2014/main" id="{E5C12B49-0695-7041-B51C-C51CD2496BBF}"/>
                  </a:ext>
                </a:extLst>
              </p:cNvPr>
              <p:cNvSpPr txBox="1">
                <a:spLocks noRot="1" noChangeAspect="1" noMove="1" noResize="1" noEditPoints="1" noAdjustHandles="1" noChangeArrowheads="1" noChangeShapeType="1" noTextEdit="1"/>
              </p:cNvSpPr>
              <p:nvPr/>
            </p:nvSpPr>
            <p:spPr>
              <a:xfrm>
                <a:off x="9149500" y="4315276"/>
                <a:ext cx="648000" cy="389513"/>
              </a:xfrm>
              <a:prstGeom prst="ellipse">
                <a:avLst/>
              </a:prstGeom>
              <a:blipFill>
                <a:blip r:embed="rId3"/>
                <a:stretch>
                  <a:fillRect l="-1923" r="-3846"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AE56C7DD-ACD1-9B4F-89FF-7EF9934A8509}"/>
                  </a:ext>
                </a:extLst>
              </p:cNvPr>
              <p:cNvSpPr txBox="1"/>
              <p:nvPr/>
            </p:nvSpPr>
            <p:spPr>
              <a:xfrm>
                <a:off x="7418498" y="3697686"/>
                <a:ext cx="1748211" cy="389513"/>
              </a:xfrm>
              <a:prstGeom prst="ellipse">
                <a:avLst/>
              </a:prstGeom>
              <a:noFill/>
              <a:ln>
                <a:solidFill>
                  <a:schemeClr val="tx1"/>
                </a:solidFill>
              </a:ln>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i="1" smtClean="0">
                              <a:latin typeface="Cambria Math" panose="02040503050406030204" pitchFamily="18" charset="0"/>
                            </a:rPr>
                            <m:t>#</m:t>
                          </m:r>
                        </m:e>
                        <m:sub>
                          <m:r>
                            <a:rPr lang="de-DE" b="0" i="1" smtClean="0">
                              <a:latin typeface="Cambria Math" panose="02040503050406030204" pitchFamily="18" charset="0"/>
                            </a:rPr>
                            <m:t>𝐷</m:t>
                          </m:r>
                        </m:sub>
                      </m:sSub>
                      <m:d>
                        <m:dPr>
                          <m:begChr m:val="["/>
                          <m:endChr m:val="]"/>
                          <m:ctrlPr>
                            <a:rPr lang="de-DE" b="0" i="1" smtClean="0">
                              <a:latin typeface="Cambria Math" panose="02040503050406030204" pitchFamily="18" charset="0"/>
                            </a:rPr>
                          </m:ctrlPr>
                        </m:dPr>
                        <m:e>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e>
                      </m:d>
                    </m:oMath>
                  </m:oMathPara>
                </a14:m>
                <a:endParaRPr lang="en-GB" dirty="0"/>
              </a:p>
            </p:txBody>
          </p:sp>
        </mc:Choice>
        <mc:Fallback xmlns="">
          <p:sp>
            <p:nvSpPr>
              <p:cNvPr id="28" name="TextBox 27">
                <a:extLst>
                  <a:ext uri="{FF2B5EF4-FFF2-40B4-BE49-F238E27FC236}">
                    <a16:creationId xmlns:a16="http://schemas.microsoft.com/office/drawing/2014/main" id="{AE56C7DD-ACD1-9B4F-89FF-7EF9934A8509}"/>
                  </a:ext>
                </a:extLst>
              </p:cNvPr>
              <p:cNvSpPr txBox="1">
                <a:spLocks noRot="1" noChangeAspect="1" noMove="1" noResize="1" noEditPoints="1" noAdjustHandles="1" noChangeArrowheads="1" noChangeShapeType="1" noTextEdit="1"/>
              </p:cNvSpPr>
              <p:nvPr/>
            </p:nvSpPr>
            <p:spPr>
              <a:xfrm>
                <a:off x="7418498" y="3697686"/>
                <a:ext cx="1748211" cy="389513"/>
              </a:xfrm>
              <a:prstGeom prst="ellipse">
                <a:avLst/>
              </a:prstGeom>
              <a:blipFill>
                <a:blip r:embed="rId4"/>
                <a:stretch>
                  <a:fillRect/>
                </a:stretch>
              </a:blipFill>
              <a:ln>
                <a:solidFill>
                  <a:schemeClr val="tx1"/>
                </a:solidFill>
              </a:ln>
            </p:spPr>
            <p:txBody>
              <a:bodyPr/>
              <a:lstStyle/>
              <a:p>
                <a:r>
                  <a:rPr lang="en-GB">
                    <a:noFill/>
                  </a:rPr>
                  <a:t> </a:t>
                </a:r>
              </a:p>
            </p:txBody>
          </p:sp>
        </mc:Fallback>
      </mc:AlternateContent>
      <p:cxnSp>
        <p:nvCxnSpPr>
          <p:cNvPr id="39" name="Straight Connector 38">
            <a:extLst>
              <a:ext uri="{FF2B5EF4-FFF2-40B4-BE49-F238E27FC236}">
                <a16:creationId xmlns:a16="http://schemas.microsoft.com/office/drawing/2014/main" id="{C3E2CFA0-F02F-5F46-8EF1-331C4309BC1C}"/>
              </a:ext>
            </a:extLst>
          </p:cNvPr>
          <p:cNvCxnSpPr>
            <a:stCxn id="28" idx="6"/>
            <a:endCxn id="44" idx="1"/>
          </p:cNvCxnSpPr>
          <p:nvPr/>
        </p:nvCxnSpPr>
        <p:spPr>
          <a:xfrm>
            <a:off x="9166709" y="3892443"/>
            <a:ext cx="237024" cy="110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03AB9AEF-1B17-D449-8FFE-40DB269D4E63}"/>
              </a:ext>
            </a:extLst>
          </p:cNvPr>
          <p:cNvCxnSpPr>
            <a:cxnSpLocks/>
            <a:stCxn id="27" idx="0"/>
            <a:endCxn id="44" idx="2"/>
          </p:cNvCxnSpPr>
          <p:nvPr/>
        </p:nvCxnSpPr>
        <p:spPr>
          <a:xfrm flipV="1">
            <a:off x="9473500" y="3965551"/>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Group 41">
            <a:extLst>
              <a:ext uri="{FF2B5EF4-FFF2-40B4-BE49-F238E27FC236}">
                <a16:creationId xmlns:a16="http://schemas.microsoft.com/office/drawing/2014/main" id="{18A88DC3-FEB9-BE49-9B69-FA0B8F06B649}"/>
              </a:ext>
            </a:extLst>
          </p:cNvPr>
          <p:cNvGrpSpPr/>
          <p:nvPr/>
        </p:nvGrpSpPr>
        <p:grpSpPr>
          <a:xfrm>
            <a:off x="9403733" y="3821550"/>
            <a:ext cx="499731" cy="347288"/>
            <a:chOff x="6716057" y="2763140"/>
            <a:chExt cx="499731" cy="347288"/>
          </a:xfrm>
        </p:grpSpPr>
        <p:sp>
          <p:nvSpPr>
            <p:cNvPr id="44" name="Rectangle 43">
              <a:extLst>
                <a:ext uri="{FF2B5EF4-FFF2-40B4-BE49-F238E27FC236}">
                  <a16:creationId xmlns:a16="http://schemas.microsoft.com/office/drawing/2014/main" id="{40A74494-C78E-5F49-BEDA-3727477FAE56}"/>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A950815D-7BEF-DF43-9DE3-BEEAB0F8418C}"/>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up>
                            <m:r>
                              <a:rPr lang="de-DE" b="0" i="1" smtClean="0">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46" name="TextBox 45">
                  <a:extLst>
                    <a:ext uri="{FF2B5EF4-FFF2-40B4-BE49-F238E27FC236}">
                      <a16:creationId xmlns:a16="http://schemas.microsoft.com/office/drawing/2014/main" id="{A950815D-7BEF-DF43-9DE3-BEEAB0F8418C}"/>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5"/>
                  <a:stretch>
                    <a:fillRect l="-19231" b="-30435"/>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51B15D3F-4980-C64F-A93D-CDC3EA7FB490}"/>
                  </a:ext>
                </a:extLst>
              </p:cNvPr>
              <p:cNvSpPr txBox="1"/>
              <p:nvPr/>
            </p:nvSpPr>
            <p:spPr>
              <a:xfrm>
                <a:off x="5022087" y="3782341"/>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47" name="TextBox 46">
                <a:extLst>
                  <a:ext uri="{FF2B5EF4-FFF2-40B4-BE49-F238E27FC236}">
                    <a16:creationId xmlns:a16="http://schemas.microsoft.com/office/drawing/2014/main" id="{51B15D3F-4980-C64F-A93D-CDC3EA7FB490}"/>
                  </a:ext>
                </a:extLst>
              </p:cNvPr>
              <p:cNvSpPr txBox="1">
                <a:spLocks noRot="1" noChangeAspect="1" noMove="1" noResize="1" noEditPoints="1" noAdjustHandles="1" noChangeArrowheads="1" noChangeShapeType="1" noTextEdit="1"/>
              </p:cNvSpPr>
              <p:nvPr/>
            </p:nvSpPr>
            <p:spPr>
              <a:xfrm>
                <a:off x="5022087" y="3782341"/>
                <a:ext cx="1660151" cy="389513"/>
              </a:xfrm>
              <a:prstGeom prst="ellipse">
                <a:avLst/>
              </a:prstGeom>
              <a:blipFill>
                <a:blip r:embed="rId6"/>
                <a:stretch>
                  <a:fillRect/>
                </a:stretch>
              </a:blipFill>
              <a:ln>
                <a:solidFill>
                  <a:schemeClr val="tx1"/>
                </a:solidFill>
              </a:ln>
            </p:spPr>
            <p:txBody>
              <a:bodyPr/>
              <a:lstStyle/>
              <a:p>
                <a:r>
                  <a:rPr lang="en-GB">
                    <a:noFill/>
                  </a:rPr>
                  <a:t> </a:t>
                </a:r>
              </a:p>
            </p:txBody>
          </p:sp>
        </mc:Fallback>
      </mc:AlternateContent>
      <p:cxnSp>
        <p:nvCxnSpPr>
          <p:cNvPr id="48" name="Straight Connector 47">
            <a:extLst>
              <a:ext uri="{FF2B5EF4-FFF2-40B4-BE49-F238E27FC236}">
                <a16:creationId xmlns:a16="http://schemas.microsoft.com/office/drawing/2014/main" id="{81C4BEE1-5638-2745-8852-71F63CFE3164}"/>
              </a:ext>
            </a:extLst>
          </p:cNvPr>
          <p:cNvCxnSpPr>
            <a:cxnSpLocks/>
            <a:stCxn id="47" idx="6"/>
            <a:endCxn id="51" idx="1"/>
          </p:cNvCxnSpPr>
          <p:nvPr/>
        </p:nvCxnSpPr>
        <p:spPr>
          <a:xfrm>
            <a:off x="6682238" y="3977098"/>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EEA6DA43-948F-D54F-A3BD-6188F26DE6EA}"/>
              </a:ext>
            </a:extLst>
          </p:cNvPr>
          <p:cNvCxnSpPr>
            <a:cxnSpLocks/>
            <a:stCxn id="51" idx="3"/>
          </p:cNvCxnSpPr>
          <p:nvPr/>
        </p:nvCxnSpPr>
        <p:spPr>
          <a:xfrm>
            <a:off x="7203858" y="4314820"/>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a16:creationId xmlns:a16="http://schemas.microsoft.com/office/drawing/2014/main" id="{2B0DBB08-BDB7-0440-8C85-AD4C11A6C397}"/>
              </a:ext>
            </a:extLst>
          </p:cNvPr>
          <p:cNvSpPr/>
          <p:nvPr/>
        </p:nvSpPr>
        <p:spPr>
          <a:xfrm>
            <a:off x="7059858" y="4242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3" name="TextBox 52">
                <a:extLst>
                  <a:ext uri="{FF2B5EF4-FFF2-40B4-BE49-F238E27FC236}">
                    <a16:creationId xmlns:a16="http://schemas.microsoft.com/office/drawing/2014/main" id="{C6C2D896-9DE5-F448-AF32-DACFB3D30602}"/>
                  </a:ext>
                </a:extLst>
              </p:cNvPr>
              <p:cNvSpPr txBox="1"/>
              <p:nvPr/>
            </p:nvSpPr>
            <p:spPr>
              <a:xfrm>
                <a:off x="7021491" y="3884474"/>
                <a:ext cx="4151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r>
                            <a:rPr lang="de-DE" b="0" i="1" smtClean="0">
                              <a:latin typeface="Cambria Math" panose="02040503050406030204" pitchFamily="18" charset="0"/>
                            </a:rPr>
                            <m:t>3</m:t>
                          </m:r>
                        </m:sub>
                        <m:sup>
                          <m:r>
                            <a:rPr lang="de-DE" i="1">
                              <a:latin typeface="Cambria Math" panose="02040503050406030204" pitchFamily="18" charset="0"/>
                              <a:ea typeface="Cambria Math" panose="02040503050406030204" pitchFamily="18" charset="0"/>
                            </a:rPr>
                            <m:t>𝑒</m:t>
                          </m:r>
                          <m:r>
                            <a:rPr lang="de-DE" b="0" i="1" smtClean="0">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53" name="TextBox 52">
                <a:extLst>
                  <a:ext uri="{FF2B5EF4-FFF2-40B4-BE49-F238E27FC236}">
                    <a16:creationId xmlns:a16="http://schemas.microsoft.com/office/drawing/2014/main" id="{C6C2D896-9DE5-F448-AF32-DACFB3D30602}"/>
                  </a:ext>
                </a:extLst>
              </p:cNvPr>
              <p:cNvSpPr txBox="1">
                <a:spLocks noRot="1" noChangeAspect="1" noMove="1" noResize="1" noEditPoints="1" noAdjustHandles="1" noChangeArrowheads="1" noChangeShapeType="1" noTextEdit="1"/>
              </p:cNvSpPr>
              <p:nvPr/>
            </p:nvSpPr>
            <p:spPr>
              <a:xfrm>
                <a:off x="7021491" y="3884474"/>
                <a:ext cx="415114" cy="276999"/>
              </a:xfrm>
              <a:prstGeom prst="rect">
                <a:avLst/>
              </a:prstGeom>
              <a:blipFill>
                <a:blip r:embed="rId7"/>
                <a:stretch>
                  <a:fillRect l="-17647" r="-2941" b="-30435"/>
                </a:stretch>
              </a:blipFill>
            </p:spPr>
            <p:txBody>
              <a:bodyPr/>
              <a:lstStyle/>
              <a:p>
                <a:r>
                  <a:rPr lang="en-GB">
                    <a:noFill/>
                  </a:rPr>
                  <a:t> </a:t>
                </a:r>
              </a:p>
            </p:txBody>
          </p:sp>
        </mc:Fallback>
      </mc:AlternateContent>
    </p:spTree>
    <p:extLst>
      <p:ext uri="{BB962C8B-B14F-4D97-AF65-F5344CB8AC3E}">
        <p14:creationId xmlns:p14="http://schemas.microsoft.com/office/powerpoint/2010/main" val="1554802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Eliminate all non-query terms</a:t>
                </a:r>
              </a:p>
              <a:p>
                <a:pPr lvl="1"/>
                <a:r>
                  <a:rPr lang="en-GB" dirty="0"/>
                  <a:t>No PRVs fulfilling </a:t>
                </a:r>
                <a14:m>
                  <m:oMath xmlns:m="http://schemas.openxmlformats.org/officeDocument/2006/math">
                    <m:r>
                      <m:rPr>
                        <m:nor/>
                      </m:rPr>
                      <a:rPr lang="en-GB" i="0" smtClean="0">
                        <a:latin typeface="Cambria Math" panose="02040503050406030204" pitchFamily="18" charset="0"/>
                      </a:rPr>
                      <m:t>sum</m:t>
                    </m:r>
                    <m:r>
                      <m:rPr>
                        <m:nor/>
                      </m:rPr>
                      <a:rPr lang="en-GB" i="0" smtClean="0">
                        <a:latin typeface="Cambria Math" panose="02040503050406030204" pitchFamily="18" charset="0"/>
                      </a:rPr>
                      <m:t>−</m:t>
                    </m:r>
                    <m:r>
                      <m:rPr>
                        <m:nor/>
                      </m:rPr>
                      <a:rPr lang="en-GB" i="0" smtClean="0">
                        <a:latin typeface="Cambria Math" panose="02040503050406030204" pitchFamily="18" charset="0"/>
                      </a:rPr>
                      <m:t>out</m:t>
                    </m:r>
                  </m:oMath>
                </a14:m>
                <a:r>
                  <a:rPr lang="en-GB" dirty="0"/>
                  <a:t> preconditions; others:</a:t>
                </a:r>
              </a:p>
              <a:p>
                <a:pPr lvl="2"/>
                <a:r>
                  <a:rPr lang="en-GB" dirty="0"/>
                  <a:t>Multiply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en-GB" i="1">
                            <a:latin typeface="Cambria Math" charset="0"/>
                          </a:rPr>
                          <m:t>1</m:t>
                        </m:r>
                      </m:sub>
                      <m:sup>
                        <m:r>
                          <a:rPr lang="en-GB" i="1">
                            <a:latin typeface="Cambria Math" panose="02040503050406030204" pitchFamily="18" charset="0"/>
                          </a:rPr>
                          <m:t>′′</m:t>
                        </m:r>
                      </m:sup>
                    </m:sSubSup>
                  </m:oMath>
                </a14:m>
                <a:r>
                  <a:rPr lang="en-GB" dirty="0"/>
                  <a:t> and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en-GB" b="0" i="1" smtClean="0">
                            <a:latin typeface="Cambria Math" panose="02040503050406030204" pitchFamily="18" charset="0"/>
                          </a:rPr>
                          <m:t>23</m:t>
                        </m:r>
                      </m:sub>
                      <m:sup>
                        <m:r>
                          <a:rPr lang="en-GB" b="0" i="1" smtClean="0">
                            <a:latin typeface="Cambria Math" panose="02040503050406030204" pitchFamily="18" charset="0"/>
                          </a:rPr>
                          <m:t>𝑒</m:t>
                        </m:r>
                        <m:r>
                          <a:rPr lang="en-GB" b="0" i="1" smtClean="0">
                            <a:latin typeface="Cambria Math" panose="02040503050406030204" pitchFamily="18" charset="0"/>
                          </a:rPr>
                          <m:t>′</m:t>
                        </m:r>
                      </m:sup>
                    </m:sSubSup>
                  </m:oMath>
                </a14:m>
                <a:endParaRPr lang="en-GB" dirty="0"/>
              </a:p>
              <a:p>
                <a:pPr lvl="3"/>
                <a:r>
                  <a:rPr lang="en-GB" dirty="0"/>
                  <a:t>Yields </a:t>
                </a:r>
                <a14:m>
                  <m:oMath xmlns:m="http://schemas.openxmlformats.org/officeDocument/2006/math">
                    <m:sSubSup>
                      <m:sSubSupPr>
                        <m:ctrlPr>
                          <a:rPr lang="en-GB" i="1">
                            <a:latin typeface="Cambria Math" panose="02040503050406030204" pitchFamily="18" charset="0"/>
                            <a:ea typeface="Cambria Math" panose="02040503050406030204" pitchFamily="18" charset="0"/>
                          </a:rPr>
                        </m:ctrlPr>
                      </m:sSubSupPr>
                      <m:e>
                        <m:r>
                          <a:rPr lang="en-GB" i="1">
                            <a:latin typeface="Cambria Math" panose="02040503050406030204" pitchFamily="18" charset="0"/>
                            <a:ea typeface="Cambria Math" panose="02040503050406030204" pitchFamily="18" charset="0"/>
                          </a:rPr>
                          <m:t>𝜙</m:t>
                        </m:r>
                      </m:e>
                      <m:sub>
                        <m:r>
                          <a:rPr lang="en-GB" i="1">
                            <a:latin typeface="Cambria Math" charset="0"/>
                          </a:rPr>
                          <m:t>1</m:t>
                        </m:r>
                        <m:r>
                          <a:rPr lang="en-GB" b="0" i="1" smtClean="0">
                            <a:latin typeface="Cambria Math" panose="02040503050406030204" pitchFamily="18" charset="0"/>
                          </a:rPr>
                          <m:t>23</m:t>
                        </m:r>
                      </m:sub>
                      <m:sup>
                        <m:r>
                          <a:rPr lang="en-GB" b="0" i="1" smtClean="0">
                            <a:latin typeface="Cambria Math" panose="02040503050406030204" pitchFamily="18" charset="0"/>
                          </a:rPr>
                          <m:t>𝑒</m:t>
                        </m:r>
                        <m:r>
                          <a:rPr lang="en-GB" b="0" i="1" smtClean="0">
                            <a:latin typeface="Cambria Math" panose="02040503050406030204" pitchFamily="18" charset="0"/>
                          </a:rPr>
                          <m:t>′′</m:t>
                        </m:r>
                      </m:sup>
                    </m:sSubSup>
                    <m:d>
                      <m:dPr>
                        <m:ctrlPr>
                          <a:rPr lang="en-GB" i="1">
                            <a:latin typeface="Cambria Math" panose="02040503050406030204" pitchFamily="18" charset="0"/>
                          </a:rPr>
                        </m:ctrlPr>
                      </m:dPr>
                      <m:e>
                        <m:r>
                          <a:rPr lang="de-DE" b="0" i="1" smtClean="0">
                            <a:latin typeface="Cambria Math" panose="02040503050406030204" pitchFamily="18" charset="0"/>
                          </a:rPr>
                          <m:t>𝑇𝑟𝑎𝑣𝑒𝑙</m:t>
                        </m:r>
                        <m:d>
                          <m:dPr>
                            <m:ctrlPr>
                              <a:rPr lang="de-DE" b="0" i="1" smtClean="0">
                                <a:latin typeface="Cambria Math" panose="02040503050406030204" pitchFamily="18" charset="0"/>
                              </a:rPr>
                            </m:ctrlPr>
                          </m:dPr>
                          <m:e>
                            <m:r>
                              <a:rPr lang="de-DE" b="0" i="1" smtClean="0">
                                <a:latin typeface="Cambria Math" panose="02040503050406030204" pitchFamily="18" charset="0"/>
                              </a:rPr>
                              <m:t>𝑒𝑣𝑒</m:t>
                            </m:r>
                          </m:e>
                        </m:d>
                        <m:r>
                          <a:rPr lang="de-DE" b="0" i="1" smtClean="0">
                            <a:latin typeface="Cambria Math" panose="02040503050406030204" pitchFamily="18" charset="0"/>
                          </a:rPr>
                          <m:t>,</m:t>
                        </m:r>
                        <m:r>
                          <a:rPr lang="en-GB" i="1">
                            <a:latin typeface="Cambria Math" panose="02040503050406030204" pitchFamily="18" charset="0"/>
                          </a:rPr>
                          <m:t>𝐸𝑝𝑖𝑑</m:t>
                        </m:r>
                      </m:e>
                    </m:d>
                  </m:oMath>
                </a14:m>
                <a:r>
                  <a:rPr lang="en-GB" dirty="0"/>
                  <a:t> ➝ size: </a:t>
                </a:r>
                <a14:m>
                  <m:oMath xmlns:m="http://schemas.openxmlformats.org/officeDocument/2006/math">
                    <m:r>
                      <a:rPr lang="de-DE" b="0" i="1" smtClean="0">
                        <a:latin typeface="Cambria Math" panose="02040503050406030204" pitchFamily="18" charset="0"/>
                      </a:rPr>
                      <m:t>4</m:t>
                    </m:r>
                  </m:oMath>
                </a14:m>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47" t="-1768"/>
                </a:stretch>
              </a:blipFill>
            </p:spPr>
            <p:txBody>
              <a:bodyPr/>
              <a:lstStyle/>
              <a:p>
                <a:r>
                  <a:rPr lang="en-GB">
                    <a:noFill/>
                  </a:rPr>
                  <a:t> </a:t>
                </a:r>
              </a:p>
            </p:txBody>
          </p:sp>
        </mc:Fallback>
      </mc:AlternateContent>
      <p:sp>
        <p:nvSpPr>
          <p:cNvPr id="7" name="Date Placeholder 6">
            <a:extLst>
              <a:ext uri="{FF2B5EF4-FFF2-40B4-BE49-F238E27FC236}">
                <a16:creationId xmlns:a16="http://schemas.microsoft.com/office/drawing/2014/main" id="{CC2F29BC-5505-E744-9A03-65C579140399}"/>
              </a:ext>
            </a:extLst>
          </p:cNvPr>
          <p:cNvSpPr>
            <a:spLocks noGrp="1"/>
          </p:cNvSpPr>
          <p:nvPr>
            <p:ph type="dt" sz="half" idx="2"/>
          </p:nvPr>
        </p:nvSpPr>
        <p:spPr/>
        <p:txBody>
          <a:bodyPr/>
          <a:lstStyle/>
          <a:p>
            <a:r>
              <a:rPr lang="de-DE"/>
              <a:t>Exact: Lifting</a:t>
            </a:r>
            <a:endParaRPr lang="en-US" dirty="0"/>
          </a:p>
        </p:txBody>
      </p:sp>
      <p:sp>
        <p:nvSpPr>
          <p:cNvPr id="8" name="Footer Placeholder 7">
            <a:extLst>
              <a:ext uri="{FF2B5EF4-FFF2-40B4-BE49-F238E27FC236}">
                <a16:creationId xmlns:a16="http://schemas.microsoft.com/office/drawing/2014/main" id="{694C20CE-C6C5-8540-8724-E5741EFC1145}"/>
              </a:ext>
            </a:extLst>
          </p:cNvPr>
          <p:cNvSpPr>
            <a:spLocks noGrp="1"/>
          </p:cNvSpPr>
          <p:nvPr>
            <p:ph type="ftr" sz="quarter" idx="3"/>
          </p:nvPr>
        </p:nvSpPr>
        <p:spPr/>
        <p:txBody>
          <a:bodyPr/>
          <a:lstStyle/>
          <a:p>
            <a:r>
              <a:rPr lang="en-GB"/>
              <a:t>T. Braun – StaRAI</a:t>
            </a:r>
            <a:endParaRPr lang="en-GB" dirty="0"/>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150</a:t>
            </a:fld>
            <a:endParaRPr lang="en-GB"/>
          </a:p>
        </p:txBody>
      </p:sp>
      <p:sp>
        <p:nvSpPr>
          <p:cNvPr id="50" name="Rectangle 49">
            <a:extLst>
              <a:ext uri="{FF2B5EF4-FFF2-40B4-BE49-F238E27FC236}">
                <a16:creationId xmlns:a16="http://schemas.microsoft.com/office/drawing/2014/main" id="{9E786849-4504-6345-87A7-984FD1AEE3F9}"/>
              </a:ext>
            </a:extLst>
          </p:cNvPr>
          <p:cNvSpPr/>
          <p:nvPr/>
        </p:nvSpPr>
        <p:spPr>
          <a:xfrm>
            <a:off x="908363" y="2394079"/>
            <a:ext cx="4467485" cy="618309"/>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4B5EDB76-052D-4B40-84E0-E1CD1926DF8C}"/>
              </a:ext>
            </a:extLst>
          </p:cNvPr>
          <p:cNvSpPr txBox="1"/>
          <p:nvPr/>
        </p:nvSpPr>
        <p:spPr>
          <a:xfrm>
            <a:off x="6872404" y="2518566"/>
            <a:ext cx="1039129" cy="369332"/>
          </a:xfrm>
          <a:prstGeom prst="rect">
            <a:avLst/>
          </a:prstGeom>
          <a:solidFill>
            <a:srgbClr val="FFC000"/>
          </a:solidFill>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Only one</a:t>
            </a:r>
          </a:p>
        </p:txBody>
      </p:sp>
      <p:cxnSp>
        <p:nvCxnSpPr>
          <p:cNvPr id="54" name="Straight Arrow Connector 53">
            <a:extLst>
              <a:ext uri="{FF2B5EF4-FFF2-40B4-BE49-F238E27FC236}">
                <a16:creationId xmlns:a16="http://schemas.microsoft.com/office/drawing/2014/main" id="{5E42526B-EE93-4844-B083-8226276DA3E5}"/>
              </a:ext>
            </a:extLst>
          </p:cNvPr>
          <p:cNvCxnSpPr>
            <a:cxnSpLocks/>
            <a:stCxn id="52" idx="1"/>
            <a:endCxn id="50" idx="3"/>
          </p:cNvCxnSpPr>
          <p:nvPr/>
        </p:nvCxnSpPr>
        <p:spPr>
          <a:xfrm flipH="1">
            <a:off x="5375847" y="2703233"/>
            <a:ext cx="1496556" cy="1"/>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6A8DBB44-1CAF-F249-9EB7-E4635113F1EB}"/>
              </a:ext>
            </a:extLst>
          </p:cNvPr>
          <p:cNvSpPr txBox="1"/>
          <p:nvPr/>
        </p:nvSpPr>
        <p:spPr>
          <a:xfrm>
            <a:off x="908363" y="3785490"/>
            <a:ext cx="3471702" cy="646331"/>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Only propositional and ground random variables left (standard VE)</a:t>
            </a:r>
          </a:p>
        </p:txBody>
      </p:sp>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118270C5-60E6-C948-B0D3-62CF39C402D9}"/>
                  </a:ext>
                </a:extLst>
              </p:cNvPr>
              <p:cNvSpPr txBox="1"/>
              <p:nvPr/>
            </p:nvSpPr>
            <p:spPr>
              <a:xfrm>
                <a:off x="9149500" y="4315276"/>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23" name="TextBox 22">
                <a:extLst>
                  <a:ext uri="{FF2B5EF4-FFF2-40B4-BE49-F238E27FC236}">
                    <a16:creationId xmlns:a16="http://schemas.microsoft.com/office/drawing/2014/main" id="{118270C5-60E6-C948-B0D3-62CF39C402D9}"/>
                  </a:ext>
                </a:extLst>
              </p:cNvPr>
              <p:cNvSpPr txBox="1">
                <a:spLocks noRot="1" noChangeAspect="1" noMove="1" noResize="1" noEditPoints="1" noAdjustHandles="1" noChangeArrowheads="1" noChangeShapeType="1" noTextEdit="1"/>
              </p:cNvSpPr>
              <p:nvPr/>
            </p:nvSpPr>
            <p:spPr>
              <a:xfrm>
                <a:off x="9149500" y="4315276"/>
                <a:ext cx="648000" cy="389513"/>
              </a:xfrm>
              <a:prstGeom prst="ellipse">
                <a:avLst/>
              </a:prstGeom>
              <a:blipFill>
                <a:blip r:embed="rId3"/>
                <a:stretch>
                  <a:fillRect l="-1923" r="-3846" b="-6250"/>
                </a:stretch>
              </a:blipFill>
              <a:ln>
                <a:solidFill>
                  <a:schemeClr val="tx1"/>
                </a:solidFill>
              </a:ln>
            </p:spPr>
            <p:txBody>
              <a:bodyPr/>
              <a:lstStyle/>
              <a:p>
                <a:r>
                  <a:rPr lang="en-GB">
                    <a:noFill/>
                  </a:rPr>
                  <a:t> </a:t>
                </a:r>
              </a:p>
            </p:txBody>
          </p:sp>
        </mc:Fallback>
      </mc:AlternateContent>
      <p:cxnSp>
        <p:nvCxnSpPr>
          <p:cNvPr id="26" name="Straight Connector 25">
            <a:extLst>
              <a:ext uri="{FF2B5EF4-FFF2-40B4-BE49-F238E27FC236}">
                <a16:creationId xmlns:a16="http://schemas.microsoft.com/office/drawing/2014/main" id="{3684A29C-31C5-5A4A-8597-8B9FE85E11A0}"/>
              </a:ext>
            </a:extLst>
          </p:cNvPr>
          <p:cNvCxnSpPr>
            <a:cxnSpLocks/>
            <a:stCxn id="23" idx="0"/>
            <a:endCxn id="37" idx="2"/>
          </p:cNvCxnSpPr>
          <p:nvPr/>
        </p:nvCxnSpPr>
        <p:spPr>
          <a:xfrm flipV="1">
            <a:off x="9473500" y="3965551"/>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EB85167F-4E17-EB4D-A0F1-93CD481711C0}"/>
              </a:ext>
            </a:extLst>
          </p:cNvPr>
          <p:cNvGrpSpPr/>
          <p:nvPr/>
        </p:nvGrpSpPr>
        <p:grpSpPr>
          <a:xfrm>
            <a:off x="9403733" y="3821550"/>
            <a:ext cx="535319" cy="347288"/>
            <a:chOff x="6716057" y="2763140"/>
            <a:chExt cx="535319" cy="347288"/>
          </a:xfrm>
        </p:grpSpPr>
        <p:sp>
          <p:nvSpPr>
            <p:cNvPr id="37" name="Rectangle 36">
              <a:extLst>
                <a:ext uri="{FF2B5EF4-FFF2-40B4-BE49-F238E27FC236}">
                  <a16:creationId xmlns:a16="http://schemas.microsoft.com/office/drawing/2014/main" id="{EE688F38-0631-D24E-9916-32C0A1B34DAD}"/>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14D70B06-26F6-E74D-8BBD-75B00EC02058}"/>
                    </a:ext>
                  </a:extLst>
                </p:cNvPr>
                <p:cNvSpPr txBox="1"/>
                <p:nvPr/>
              </p:nvSpPr>
              <p:spPr>
                <a:xfrm>
                  <a:off x="6903780" y="2833429"/>
                  <a:ext cx="347596"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up>
                            <m:r>
                              <a:rPr lang="de-DE" b="0" i="1" smtClean="0">
                                <a:latin typeface="Cambria Math" panose="02040503050406030204" pitchFamily="18" charset="0"/>
                              </a:rPr>
                              <m:t>′</m:t>
                            </m:r>
                            <m:r>
                              <a:rPr lang="de-DE" b="0" i="1" smtClean="0">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38" name="TextBox 37">
                  <a:extLst>
                    <a:ext uri="{FF2B5EF4-FFF2-40B4-BE49-F238E27FC236}">
                      <a16:creationId xmlns:a16="http://schemas.microsoft.com/office/drawing/2014/main" id="{14D70B06-26F6-E74D-8BBD-75B00EC02058}"/>
                    </a:ext>
                  </a:extLst>
                </p:cNvPr>
                <p:cNvSpPr txBox="1">
                  <a:spLocks noRot="1" noChangeAspect="1" noMove="1" noResize="1" noEditPoints="1" noAdjustHandles="1" noChangeArrowheads="1" noChangeShapeType="1" noTextEdit="1"/>
                </p:cNvSpPr>
                <p:nvPr/>
              </p:nvSpPr>
              <p:spPr>
                <a:xfrm>
                  <a:off x="6903780" y="2833429"/>
                  <a:ext cx="347596" cy="276999"/>
                </a:xfrm>
                <a:prstGeom prst="rect">
                  <a:avLst/>
                </a:prstGeom>
                <a:blipFill>
                  <a:blip r:embed="rId4"/>
                  <a:stretch>
                    <a:fillRect l="-17241" b="-30435"/>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964B1E0B-D23B-0D41-8EE1-6FA3B59AAB4F}"/>
                  </a:ext>
                </a:extLst>
              </p:cNvPr>
              <p:cNvSpPr txBox="1"/>
              <p:nvPr/>
            </p:nvSpPr>
            <p:spPr>
              <a:xfrm>
                <a:off x="5022087" y="3782341"/>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39" name="TextBox 38">
                <a:extLst>
                  <a:ext uri="{FF2B5EF4-FFF2-40B4-BE49-F238E27FC236}">
                    <a16:creationId xmlns:a16="http://schemas.microsoft.com/office/drawing/2014/main" id="{964B1E0B-D23B-0D41-8EE1-6FA3B59AAB4F}"/>
                  </a:ext>
                </a:extLst>
              </p:cNvPr>
              <p:cNvSpPr txBox="1">
                <a:spLocks noRot="1" noChangeAspect="1" noMove="1" noResize="1" noEditPoints="1" noAdjustHandles="1" noChangeArrowheads="1" noChangeShapeType="1" noTextEdit="1"/>
              </p:cNvSpPr>
              <p:nvPr/>
            </p:nvSpPr>
            <p:spPr>
              <a:xfrm>
                <a:off x="5022087" y="3782341"/>
                <a:ext cx="1660151" cy="389513"/>
              </a:xfrm>
              <a:prstGeom prst="ellipse">
                <a:avLst/>
              </a:prstGeom>
              <a:blipFill>
                <a:blip r:embed="rId5"/>
                <a:stretch>
                  <a:fillRect/>
                </a:stretch>
              </a:blipFill>
              <a:ln>
                <a:solidFill>
                  <a:schemeClr val="tx1"/>
                </a:solidFill>
              </a:ln>
            </p:spPr>
            <p:txBody>
              <a:bodyPr/>
              <a:lstStyle/>
              <a:p>
                <a:r>
                  <a:rPr lang="en-GB">
                    <a:noFill/>
                  </a:rPr>
                  <a:t> </a:t>
                </a:r>
              </a:p>
            </p:txBody>
          </p:sp>
        </mc:Fallback>
      </mc:AlternateContent>
      <p:cxnSp>
        <p:nvCxnSpPr>
          <p:cNvPr id="40" name="Straight Connector 39">
            <a:extLst>
              <a:ext uri="{FF2B5EF4-FFF2-40B4-BE49-F238E27FC236}">
                <a16:creationId xmlns:a16="http://schemas.microsoft.com/office/drawing/2014/main" id="{3729A2BC-0729-B947-94E4-8F26335FA3F7}"/>
              </a:ext>
            </a:extLst>
          </p:cNvPr>
          <p:cNvCxnSpPr>
            <a:cxnSpLocks/>
            <a:stCxn id="39" idx="6"/>
            <a:endCxn id="42" idx="1"/>
          </p:cNvCxnSpPr>
          <p:nvPr/>
        </p:nvCxnSpPr>
        <p:spPr>
          <a:xfrm>
            <a:off x="6682238" y="3977098"/>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F83D543-BF8B-F84C-A711-D6AA74B3EF53}"/>
              </a:ext>
            </a:extLst>
          </p:cNvPr>
          <p:cNvCxnSpPr>
            <a:cxnSpLocks/>
            <a:stCxn id="42" idx="3"/>
          </p:cNvCxnSpPr>
          <p:nvPr/>
        </p:nvCxnSpPr>
        <p:spPr>
          <a:xfrm>
            <a:off x="7203858" y="4314820"/>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F7A09B90-94FA-2245-8BF7-434B149FDED1}"/>
              </a:ext>
            </a:extLst>
          </p:cNvPr>
          <p:cNvSpPr/>
          <p:nvPr/>
        </p:nvSpPr>
        <p:spPr>
          <a:xfrm>
            <a:off x="7059858" y="4242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29728B38-2F3F-1E4F-97EB-5CE799601A7D}"/>
                  </a:ext>
                </a:extLst>
              </p:cNvPr>
              <p:cNvSpPr txBox="1"/>
              <p:nvPr/>
            </p:nvSpPr>
            <p:spPr>
              <a:xfrm>
                <a:off x="7021491" y="3884474"/>
                <a:ext cx="4151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r>
                            <a:rPr lang="de-DE" b="0" i="1" smtClean="0">
                              <a:latin typeface="Cambria Math" panose="02040503050406030204" pitchFamily="18" charset="0"/>
                            </a:rPr>
                            <m:t>3</m:t>
                          </m:r>
                        </m:sub>
                        <m:sup>
                          <m:r>
                            <a:rPr lang="de-DE" i="1">
                              <a:latin typeface="Cambria Math" panose="02040503050406030204" pitchFamily="18" charset="0"/>
                              <a:ea typeface="Cambria Math" panose="02040503050406030204" pitchFamily="18" charset="0"/>
                            </a:rPr>
                            <m:t>𝑒</m:t>
                          </m:r>
                          <m:r>
                            <a:rPr lang="de-DE" b="0" i="1" smtClean="0">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43" name="TextBox 42">
                <a:extLst>
                  <a:ext uri="{FF2B5EF4-FFF2-40B4-BE49-F238E27FC236}">
                    <a16:creationId xmlns:a16="http://schemas.microsoft.com/office/drawing/2014/main" id="{29728B38-2F3F-1E4F-97EB-5CE799601A7D}"/>
                  </a:ext>
                </a:extLst>
              </p:cNvPr>
              <p:cNvSpPr txBox="1">
                <a:spLocks noRot="1" noChangeAspect="1" noMove="1" noResize="1" noEditPoints="1" noAdjustHandles="1" noChangeArrowheads="1" noChangeShapeType="1" noTextEdit="1"/>
              </p:cNvSpPr>
              <p:nvPr/>
            </p:nvSpPr>
            <p:spPr>
              <a:xfrm>
                <a:off x="7021491" y="3884474"/>
                <a:ext cx="415114" cy="276999"/>
              </a:xfrm>
              <a:prstGeom prst="rect">
                <a:avLst/>
              </a:prstGeom>
              <a:blipFill>
                <a:blip r:embed="rId6"/>
                <a:stretch>
                  <a:fillRect l="-17647" r="-2941" b="-30435"/>
                </a:stretch>
              </a:blipFill>
            </p:spPr>
            <p:txBody>
              <a:bodyPr/>
              <a:lstStyle/>
              <a:p>
                <a:r>
                  <a:rPr lang="en-GB">
                    <a:noFill/>
                  </a:rPr>
                  <a:t> </a:t>
                </a:r>
              </a:p>
            </p:txBody>
          </p:sp>
        </mc:Fallback>
      </mc:AlternateContent>
    </p:spTree>
    <p:extLst>
      <p:ext uri="{BB962C8B-B14F-4D97-AF65-F5344CB8AC3E}">
        <p14:creationId xmlns:p14="http://schemas.microsoft.com/office/powerpoint/2010/main" val="362435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Eliminate all non-query terms</a:t>
                </a:r>
              </a:p>
              <a:p>
                <a:pPr lvl="1"/>
                <a:r>
                  <a:rPr lang="en-GB" dirty="0"/>
                  <a:t>PRVs fulfilling </a:t>
                </a:r>
                <a14:m>
                  <m:oMath xmlns:m="http://schemas.openxmlformats.org/officeDocument/2006/math">
                    <m:r>
                      <m:rPr>
                        <m:nor/>
                      </m:rPr>
                      <a:rPr lang="en-GB" i="0" smtClean="0">
                        <a:latin typeface="Cambria Math" panose="02040503050406030204" pitchFamily="18" charset="0"/>
                      </a:rPr>
                      <m:t>sum</m:t>
                    </m:r>
                    <m:r>
                      <m:rPr>
                        <m:nor/>
                      </m:rPr>
                      <a:rPr lang="en-GB" i="0" smtClean="0">
                        <a:latin typeface="Cambria Math" panose="02040503050406030204" pitchFamily="18" charset="0"/>
                      </a:rPr>
                      <m:t>−</m:t>
                    </m:r>
                    <m:r>
                      <m:rPr>
                        <m:nor/>
                      </m:rPr>
                      <a:rPr lang="en-GB" i="0" smtClean="0">
                        <a:latin typeface="Cambria Math" panose="02040503050406030204" pitchFamily="18" charset="0"/>
                      </a:rPr>
                      <m:t>out</m:t>
                    </m:r>
                  </m:oMath>
                </a14:m>
                <a:r>
                  <a:rPr lang="en-GB" dirty="0"/>
                  <a:t> preconditions:</a:t>
                </a:r>
              </a:p>
              <a:p>
                <a:pPr lvl="2"/>
                <a14:m>
                  <m:oMath xmlns:m="http://schemas.openxmlformats.org/officeDocument/2006/math">
                    <m:r>
                      <a:rPr lang="de-DE" i="1" smtClean="0">
                        <a:latin typeface="Cambria Math" panose="02040503050406030204" pitchFamily="18" charset="0"/>
                        <a:ea typeface="Cambria Math" panose="02040503050406030204" pitchFamily="18" charset="0"/>
                      </a:rPr>
                      <m:t>𝐸</m:t>
                    </m:r>
                    <m:r>
                      <a:rPr lang="de-DE" b="0" i="1" smtClean="0">
                        <a:latin typeface="Cambria Math" panose="02040503050406030204" pitchFamily="18" charset="0"/>
                        <a:ea typeface="Cambria Math" panose="02040503050406030204" pitchFamily="18" charset="0"/>
                      </a:rPr>
                      <m:t>𝑝𝑖𝑑</m:t>
                    </m:r>
                  </m:oMath>
                </a14:m>
                <a:endParaRPr lang="de-DE" b="0" dirty="0">
                  <a:ea typeface="Cambria Math" panose="02040503050406030204" pitchFamily="18" charset="0"/>
                </a:endParaRPr>
              </a:p>
              <a:p>
                <a:pPr lvl="3"/>
                <a:r>
                  <a:rPr lang="en-GB" dirty="0"/>
                  <a:t>Yields </a:t>
                </a:r>
                <a14:m>
                  <m:oMath xmlns:m="http://schemas.openxmlformats.org/officeDocument/2006/math">
                    <m:r>
                      <a:rPr lang="de-DE" i="1">
                        <a:latin typeface="Cambria Math" panose="02040503050406030204" pitchFamily="18" charset="0"/>
                        <a:ea typeface="Cambria Math" panose="02040503050406030204" pitchFamily="18" charset="0"/>
                      </a:rPr>
                      <m:t>𝜙</m:t>
                    </m:r>
                    <m:d>
                      <m:dPr>
                        <m:ctrlPr>
                          <a:rPr lang="de-DE" i="1">
                            <a:latin typeface="Cambria Math" panose="02040503050406030204" pitchFamily="18" charset="0"/>
                          </a:rPr>
                        </m:ctrlPr>
                      </m:dPr>
                      <m:e>
                        <m:r>
                          <a:rPr lang="de-DE" b="0" i="1" smtClean="0">
                            <a:latin typeface="Cambria Math" panose="02040503050406030204" pitchFamily="18" charset="0"/>
                          </a:rPr>
                          <m:t>𝑇𝑟𝑎𝑣𝑒𝑙</m:t>
                        </m:r>
                        <m:d>
                          <m:dPr>
                            <m:ctrlPr>
                              <a:rPr lang="de-DE" b="0" i="1" smtClean="0">
                                <a:latin typeface="Cambria Math" panose="02040503050406030204" pitchFamily="18" charset="0"/>
                              </a:rPr>
                            </m:ctrlPr>
                          </m:dPr>
                          <m:e>
                            <m:r>
                              <a:rPr lang="de-DE" b="0" i="1" smtClean="0">
                                <a:latin typeface="Cambria Math" panose="02040503050406030204" pitchFamily="18" charset="0"/>
                              </a:rPr>
                              <m:t>𝑒𝑣𝑒</m:t>
                            </m:r>
                          </m:e>
                        </m:d>
                      </m:e>
                    </m:d>
                  </m:oMath>
                </a14:m>
                <a:r>
                  <a:rPr lang="en-GB" dirty="0"/>
                  <a:t> ➝ size: </a:t>
                </a:r>
                <a14:m>
                  <m:oMath xmlns:m="http://schemas.openxmlformats.org/officeDocument/2006/math">
                    <m:r>
                      <a:rPr lang="de-DE" b="0" i="1" smtClean="0">
                        <a:latin typeface="Cambria Math" panose="02040503050406030204" pitchFamily="18" charset="0"/>
                      </a:rPr>
                      <m:t>2</m:t>
                    </m:r>
                  </m:oMath>
                </a14:m>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8049BCC2-C85B-8142-8609-983FF9E353D0}"/>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BD23F3F7-092E-564C-B5A9-7F346E9D6BDE}"/>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151</a:t>
            </a:fld>
            <a:endParaRPr lang="en-GB"/>
          </a:p>
        </p:txBody>
      </p:sp>
      <p:sp>
        <p:nvSpPr>
          <p:cNvPr id="50" name="Rectangle 49">
            <a:extLst>
              <a:ext uri="{FF2B5EF4-FFF2-40B4-BE49-F238E27FC236}">
                <a16:creationId xmlns:a16="http://schemas.microsoft.com/office/drawing/2014/main" id="{9E786849-4504-6345-87A7-984FD1AEE3F9}"/>
              </a:ext>
            </a:extLst>
          </p:cNvPr>
          <p:cNvSpPr/>
          <p:nvPr/>
        </p:nvSpPr>
        <p:spPr>
          <a:xfrm>
            <a:off x="864686" y="2390783"/>
            <a:ext cx="3760895" cy="618309"/>
          </a:xfrm>
          <a:prstGeom prst="rect">
            <a:avLst/>
          </a:prstGeom>
          <a:solidFill>
            <a:srgbClr val="FFC000">
              <a:alpha val="15000"/>
            </a:srgbClr>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4B5EDB76-052D-4B40-84E0-E1CD1926DF8C}"/>
              </a:ext>
            </a:extLst>
          </p:cNvPr>
          <p:cNvSpPr txBox="1"/>
          <p:nvPr/>
        </p:nvSpPr>
        <p:spPr>
          <a:xfrm>
            <a:off x="6828727" y="2515271"/>
            <a:ext cx="1039129" cy="369332"/>
          </a:xfrm>
          <a:prstGeom prst="rect">
            <a:avLst/>
          </a:prstGeom>
          <a:solidFill>
            <a:srgbClr val="FFC000"/>
          </a:solidFill>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Only one</a:t>
            </a:r>
          </a:p>
        </p:txBody>
      </p:sp>
      <p:cxnSp>
        <p:nvCxnSpPr>
          <p:cNvPr id="54" name="Straight Arrow Connector 53">
            <a:extLst>
              <a:ext uri="{FF2B5EF4-FFF2-40B4-BE49-F238E27FC236}">
                <a16:creationId xmlns:a16="http://schemas.microsoft.com/office/drawing/2014/main" id="{5E42526B-EE93-4844-B083-8226276DA3E5}"/>
              </a:ext>
            </a:extLst>
          </p:cNvPr>
          <p:cNvCxnSpPr>
            <a:cxnSpLocks/>
            <a:stCxn id="52" idx="1"/>
            <a:endCxn id="50" idx="3"/>
          </p:cNvCxnSpPr>
          <p:nvPr/>
        </p:nvCxnSpPr>
        <p:spPr>
          <a:xfrm flipH="1">
            <a:off x="4625580" y="2699937"/>
            <a:ext cx="2203146" cy="0"/>
          </a:xfrm>
          <a:prstGeom prst="straightConnector1">
            <a:avLst/>
          </a:prstGeom>
          <a:ln w="28575">
            <a:solidFill>
              <a:srgbClr val="FFC000"/>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6" name="TextBox 15">
                <a:extLst>
                  <a:ext uri="{FF2B5EF4-FFF2-40B4-BE49-F238E27FC236}">
                    <a16:creationId xmlns:a16="http://schemas.microsoft.com/office/drawing/2014/main" id="{38A64703-8EE4-134D-B140-1005EBBB4142}"/>
                  </a:ext>
                </a:extLst>
              </p:cNvPr>
              <p:cNvSpPr txBox="1"/>
              <p:nvPr/>
            </p:nvSpPr>
            <p:spPr>
              <a:xfrm>
                <a:off x="9149500" y="4315276"/>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16" name="TextBox 15">
                <a:extLst>
                  <a:ext uri="{FF2B5EF4-FFF2-40B4-BE49-F238E27FC236}">
                    <a16:creationId xmlns:a16="http://schemas.microsoft.com/office/drawing/2014/main" id="{38A64703-8EE4-134D-B140-1005EBBB4142}"/>
                  </a:ext>
                </a:extLst>
              </p:cNvPr>
              <p:cNvSpPr txBox="1">
                <a:spLocks noRot="1" noChangeAspect="1" noMove="1" noResize="1" noEditPoints="1" noAdjustHandles="1" noChangeArrowheads="1" noChangeShapeType="1" noTextEdit="1"/>
              </p:cNvSpPr>
              <p:nvPr/>
            </p:nvSpPr>
            <p:spPr>
              <a:xfrm>
                <a:off x="9149500" y="4315276"/>
                <a:ext cx="648000" cy="389513"/>
              </a:xfrm>
              <a:prstGeom prst="ellipse">
                <a:avLst/>
              </a:prstGeom>
              <a:blipFill>
                <a:blip r:embed="rId3"/>
                <a:stretch>
                  <a:fillRect l="-1923" r="-3846" b="-625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8F754DF0-E9DF-D04D-B645-91845862D343}"/>
                  </a:ext>
                </a:extLst>
              </p:cNvPr>
              <p:cNvSpPr txBox="1"/>
              <p:nvPr/>
            </p:nvSpPr>
            <p:spPr>
              <a:xfrm>
                <a:off x="5022087" y="3782341"/>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21" name="TextBox 20">
                <a:extLst>
                  <a:ext uri="{FF2B5EF4-FFF2-40B4-BE49-F238E27FC236}">
                    <a16:creationId xmlns:a16="http://schemas.microsoft.com/office/drawing/2014/main" id="{8F754DF0-E9DF-D04D-B645-91845862D343}"/>
                  </a:ext>
                </a:extLst>
              </p:cNvPr>
              <p:cNvSpPr txBox="1">
                <a:spLocks noRot="1" noChangeAspect="1" noMove="1" noResize="1" noEditPoints="1" noAdjustHandles="1" noChangeArrowheads="1" noChangeShapeType="1" noTextEdit="1"/>
              </p:cNvSpPr>
              <p:nvPr/>
            </p:nvSpPr>
            <p:spPr>
              <a:xfrm>
                <a:off x="5022087" y="3782341"/>
                <a:ext cx="1660151" cy="389513"/>
              </a:xfrm>
              <a:prstGeom prst="ellipse">
                <a:avLst/>
              </a:prstGeom>
              <a:blipFill>
                <a:blip r:embed="rId4"/>
                <a:stretch>
                  <a:fillRect/>
                </a:stretch>
              </a:blipFill>
              <a:ln>
                <a:solidFill>
                  <a:schemeClr val="tx1"/>
                </a:solidFill>
              </a:ln>
            </p:spPr>
            <p:txBody>
              <a:bodyPr/>
              <a:lstStyle/>
              <a:p>
                <a:r>
                  <a:rPr lang="en-GB">
                    <a:noFill/>
                  </a:rPr>
                  <a:t> </a:t>
                </a:r>
              </a:p>
            </p:txBody>
          </p:sp>
        </mc:Fallback>
      </mc:AlternateContent>
      <p:cxnSp>
        <p:nvCxnSpPr>
          <p:cNvPr id="22" name="Straight Connector 21">
            <a:extLst>
              <a:ext uri="{FF2B5EF4-FFF2-40B4-BE49-F238E27FC236}">
                <a16:creationId xmlns:a16="http://schemas.microsoft.com/office/drawing/2014/main" id="{04408697-32E3-B04F-A6BF-B4421C3B7B21}"/>
              </a:ext>
            </a:extLst>
          </p:cNvPr>
          <p:cNvCxnSpPr>
            <a:cxnSpLocks/>
            <a:stCxn id="21" idx="6"/>
            <a:endCxn id="24" idx="1"/>
          </p:cNvCxnSpPr>
          <p:nvPr/>
        </p:nvCxnSpPr>
        <p:spPr>
          <a:xfrm>
            <a:off x="6682238" y="3977098"/>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416B2E9-2C40-9441-8B48-4C8C59F56CAE}"/>
              </a:ext>
            </a:extLst>
          </p:cNvPr>
          <p:cNvCxnSpPr>
            <a:cxnSpLocks/>
            <a:stCxn id="24" idx="3"/>
          </p:cNvCxnSpPr>
          <p:nvPr/>
        </p:nvCxnSpPr>
        <p:spPr>
          <a:xfrm>
            <a:off x="7203858" y="4314820"/>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62EF24BF-DAD4-B241-B042-45BEBD6029C2}"/>
              </a:ext>
            </a:extLst>
          </p:cNvPr>
          <p:cNvSpPr/>
          <p:nvPr/>
        </p:nvSpPr>
        <p:spPr>
          <a:xfrm>
            <a:off x="7059858" y="4242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FAA84D5C-940A-5945-A771-701CCAE68CB0}"/>
                  </a:ext>
                </a:extLst>
              </p:cNvPr>
              <p:cNvSpPr txBox="1"/>
              <p:nvPr/>
            </p:nvSpPr>
            <p:spPr>
              <a:xfrm>
                <a:off x="7021491" y="3884474"/>
                <a:ext cx="507575"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smtClean="0">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b="0" i="1" smtClean="0">
                              <a:latin typeface="Cambria Math" panose="02040503050406030204" pitchFamily="18" charset="0"/>
                              <a:ea typeface="Cambria Math" panose="02040503050406030204" pitchFamily="18" charset="0"/>
                            </a:rPr>
                            <m:t>1</m:t>
                          </m:r>
                          <m:r>
                            <a:rPr lang="de-DE" i="1">
                              <a:latin typeface="Cambria Math" charset="0"/>
                            </a:rPr>
                            <m:t>2</m:t>
                          </m:r>
                          <m:r>
                            <a:rPr lang="de-DE" b="0" i="1" smtClean="0">
                              <a:latin typeface="Cambria Math" panose="02040503050406030204" pitchFamily="18" charset="0"/>
                            </a:rPr>
                            <m:t>3</m:t>
                          </m:r>
                        </m:sub>
                        <m:sup>
                          <m:r>
                            <a:rPr lang="de-DE" i="1">
                              <a:latin typeface="Cambria Math" panose="02040503050406030204" pitchFamily="18" charset="0"/>
                              <a:ea typeface="Cambria Math" panose="02040503050406030204" pitchFamily="18" charset="0"/>
                            </a:rPr>
                            <m:t>𝑒</m:t>
                          </m:r>
                          <m:r>
                            <a:rPr lang="de-DE" b="0" i="1" smtClean="0">
                              <a:latin typeface="Cambria Math" panose="02040503050406030204" pitchFamily="18" charset="0"/>
                              <a:ea typeface="Cambria Math" panose="02040503050406030204" pitchFamily="18" charset="0"/>
                            </a:rPr>
                            <m:t>′′</m:t>
                          </m:r>
                        </m:sup>
                      </m:sSubSup>
                    </m:oMath>
                  </m:oMathPara>
                </a14:m>
                <a:endParaRPr lang="en-GB" dirty="0"/>
              </a:p>
            </p:txBody>
          </p:sp>
        </mc:Choice>
        <mc:Fallback xmlns="">
          <p:sp>
            <p:nvSpPr>
              <p:cNvPr id="25" name="TextBox 24">
                <a:extLst>
                  <a:ext uri="{FF2B5EF4-FFF2-40B4-BE49-F238E27FC236}">
                    <a16:creationId xmlns:a16="http://schemas.microsoft.com/office/drawing/2014/main" id="{FAA84D5C-940A-5945-A771-701CCAE68CB0}"/>
                  </a:ext>
                </a:extLst>
              </p:cNvPr>
              <p:cNvSpPr txBox="1">
                <a:spLocks noRot="1" noChangeAspect="1" noMove="1" noResize="1" noEditPoints="1" noAdjustHandles="1" noChangeArrowheads="1" noChangeShapeType="1" noTextEdit="1"/>
              </p:cNvSpPr>
              <p:nvPr/>
            </p:nvSpPr>
            <p:spPr>
              <a:xfrm>
                <a:off x="7021491" y="3884474"/>
                <a:ext cx="507575" cy="276999"/>
              </a:xfrm>
              <a:prstGeom prst="rect">
                <a:avLst/>
              </a:prstGeom>
              <a:blipFill>
                <a:blip r:embed="rId5"/>
                <a:stretch>
                  <a:fillRect l="-14634" r="-2439" b="-30435"/>
                </a:stretch>
              </a:blipFill>
            </p:spPr>
            <p:txBody>
              <a:bodyPr/>
              <a:lstStyle/>
              <a:p>
                <a:r>
                  <a:rPr lang="en-GB">
                    <a:noFill/>
                  </a:rPr>
                  <a:t> </a:t>
                </a:r>
              </a:p>
            </p:txBody>
          </p:sp>
        </mc:Fallback>
      </mc:AlternateContent>
    </p:spTree>
    <p:extLst>
      <p:ext uri="{BB962C8B-B14F-4D97-AF65-F5344CB8AC3E}">
        <p14:creationId xmlns:p14="http://schemas.microsoft.com/office/powerpoint/2010/main" val="983471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2"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89A15C-170C-434E-B4EE-4CD472FA43E7}"/>
              </a:ext>
            </a:extLst>
          </p:cNvPr>
          <p:cNvSpPr>
            <a:spLocks noGrp="1"/>
          </p:cNvSpPr>
          <p:nvPr>
            <p:ph type="title"/>
          </p:nvPr>
        </p:nvSpPr>
        <p:spPr/>
        <p:txBody>
          <a:bodyPr/>
          <a:lstStyle/>
          <a:p>
            <a:r>
              <a:rPr lang="en-GB" dirty="0"/>
              <a:t>LVE: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BF56858B-6482-C249-BB94-286A760927AB}"/>
                  </a:ext>
                </a:extLst>
              </p:cNvPr>
              <p:cNvSpPr>
                <a:spLocks noGrp="1"/>
              </p:cNvSpPr>
              <p:nvPr>
                <p:ph idx="1"/>
              </p:nvPr>
            </p:nvSpPr>
            <p:spPr/>
            <p:txBody>
              <a:bodyPr/>
              <a:lstStyle/>
              <a:p>
                <a:r>
                  <a:rPr lang="en-GB" dirty="0"/>
                  <a:t>No non-query terms left</a:t>
                </a:r>
              </a:p>
              <a:p>
                <a:r>
                  <a:rPr lang="en-GB" dirty="0"/>
                  <a:t>Multiply all parfactors in </a:t>
                </a:r>
                <a14:m>
                  <m:oMath xmlns:m="http://schemas.openxmlformats.org/officeDocument/2006/math">
                    <m:r>
                      <a:rPr lang="de-DE" b="0" i="1" smtClean="0">
                        <a:latin typeface="Cambria Math" panose="02040503050406030204" pitchFamily="18" charset="0"/>
                      </a:rPr>
                      <m:t>𝐺</m:t>
                    </m:r>
                  </m:oMath>
                </a14:m>
                <a:r>
                  <a:rPr lang="en-GB" dirty="0"/>
                  <a:t> together</a:t>
                </a:r>
              </a:p>
              <a:p>
                <a:pPr lvl="1"/>
                <a:r>
                  <a:rPr lang="en-GB" dirty="0"/>
                  <a:t>Only one parfactor </a:t>
                </a:r>
                <a14:m>
                  <m:oMath xmlns:m="http://schemas.openxmlformats.org/officeDocument/2006/math">
                    <m:r>
                      <a:rPr lang="de-DE" b="0" i="1" smtClean="0">
                        <a:latin typeface="Cambria Math" panose="02040503050406030204" pitchFamily="18" charset="0"/>
                        <a:ea typeface="Cambria Math" panose="02040503050406030204" pitchFamily="18" charset="0"/>
                      </a:rPr>
                      <m:t>𝑔</m:t>
                    </m:r>
                    <m:r>
                      <a:rPr lang="de-DE" b="0" i="0" smtClean="0">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𝜙</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𝑇𝑟𝑎𝑣𝑒𝑙</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𝑒𝑣𝑒</m:t>
                            </m:r>
                          </m:e>
                        </m:d>
                      </m:e>
                    </m:d>
                  </m:oMath>
                </a14:m>
                <a:endParaRPr lang="en-GB" dirty="0"/>
              </a:p>
              <a:p>
                <a:r>
                  <a:rPr lang="en-GB" dirty="0"/>
                  <a:t>Normalise </a:t>
                </a:r>
                <a14:m>
                  <m:oMath xmlns:m="http://schemas.openxmlformats.org/officeDocument/2006/math">
                    <m:r>
                      <a:rPr lang="de-DE" i="1">
                        <a:latin typeface="Cambria Math" panose="02040503050406030204" pitchFamily="18" charset="0"/>
                        <a:ea typeface="Cambria Math" panose="02040503050406030204" pitchFamily="18" charset="0"/>
                      </a:rPr>
                      <m:t>𝑔</m:t>
                    </m:r>
                  </m:oMath>
                </a14:m>
                <a:endParaRPr lang="en-GB" dirty="0"/>
              </a:p>
              <a:p>
                <a:pPr lvl="1"/>
                <a:r>
                  <a:rPr lang="en-GB" dirty="0"/>
                  <a:t>Yields </a:t>
                </a:r>
                <a14:m>
                  <m:oMath xmlns:m="http://schemas.openxmlformats.org/officeDocument/2006/math">
                    <m:sSup>
                      <m:sSupPr>
                        <m:ctrlPr>
                          <a:rPr lang="de-DE" b="0" i="1" smtClean="0">
                            <a:latin typeface="Cambria Math" panose="02040503050406030204" pitchFamily="18" charset="0"/>
                            <a:ea typeface="Cambria Math" panose="02040503050406030204" pitchFamily="18" charset="0"/>
                          </a:rPr>
                        </m:ctrlPr>
                      </m:sSupPr>
                      <m:e>
                        <m:r>
                          <a:rPr lang="de-DE" b="0" i="1" smtClean="0">
                            <a:latin typeface="Cambria Math" panose="02040503050406030204" pitchFamily="18" charset="0"/>
                            <a:ea typeface="Cambria Math" panose="02040503050406030204" pitchFamily="18" charset="0"/>
                          </a:rPr>
                          <m:t>𝑔</m:t>
                        </m:r>
                      </m:e>
                      <m:sup>
                        <m:r>
                          <a:rPr lang="de-DE" b="0" i="1" smtClean="0">
                            <a:latin typeface="Cambria Math" panose="02040503050406030204" pitchFamily="18" charset="0"/>
                            <a:ea typeface="Cambria Math" panose="02040503050406030204" pitchFamily="18" charset="0"/>
                          </a:rPr>
                          <m:t>′</m:t>
                        </m:r>
                      </m:sup>
                    </m:sSup>
                    <m:r>
                      <a:rPr lang="de-DE" b="0" i="0" smtClean="0">
                        <a:latin typeface="Cambria Math" panose="02040503050406030204" pitchFamily="18" charset="0"/>
                        <a:ea typeface="Cambria Math" panose="02040503050406030204" pitchFamily="18" charset="0"/>
                      </a:rPr>
                      <m:t>=</m:t>
                    </m:r>
                    <m:sSup>
                      <m:sSupPr>
                        <m:ctrlPr>
                          <a:rPr lang="de-DE" b="0" i="1" smtClean="0">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𝜙</m:t>
                        </m:r>
                      </m:e>
                      <m:sup>
                        <m:r>
                          <a:rPr lang="de-DE" b="0" i="1" smtClean="0">
                            <a:latin typeface="Cambria Math" panose="02040503050406030204" pitchFamily="18" charset="0"/>
                            <a:ea typeface="Cambria Math" panose="02040503050406030204" pitchFamily="18" charset="0"/>
                          </a:rPr>
                          <m:t>′</m:t>
                        </m:r>
                      </m:sup>
                    </m:sSup>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𝑇𝑟𝑎𝑣𝑒𝑙</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𝑒𝑣𝑒</m:t>
                            </m:r>
                          </m:e>
                        </m:d>
                      </m:e>
                    </m:d>
                  </m:oMath>
                </a14:m>
                <a:r>
                  <a:rPr lang="en-GB" dirty="0"/>
                  <a:t> containing the probability distribution over </a:t>
                </a:r>
                <a14:m>
                  <m:oMath xmlns:m="http://schemas.openxmlformats.org/officeDocument/2006/math">
                    <m:r>
                      <a:rPr lang="de-DE" i="1">
                        <a:latin typeface="Cambria Math" panose="02040503050406030204" pitchFamily="18" charset="0"/>
                        <a:ea typeface="Cambria Math" panose="02040503050406030204" pitchFamily="18" charset="0"/>
                      </a:rPr>
                      <m:t>𝑇𝑟𝑎𝑣𝑒𝑙</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𝑒𝑣𝑒</m:t>
                        </m:r>
                      </m:e>
                    </m:d>
                  </m:oMath>
                </a14:m>
                <a:endParaRPr lang="en-GB" dirty="0"/>
              </a:p>
              <a:p>
                <a:r>
                  <a:rPr lang="en-GB" dirty="0"/>
                  <a:t>Return </a:t>
                </a:r>
                <a14:m>
                  <m:oMath xmlns:m="http://schemas.openxmlformats.org/officeDocument/2006/math">
                    <m:sSup>
                      <m:sSupPr>
                        <m:ctrlPr>
                          <a:rPr lang="de-DE" b="0" i="1" smtClean="0">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𝑔</m:t>
                        </m:r>
                      </m:e>
                      <m:sup>
                        <m:r>
                          <a:rPr lang="de-DE" b="0" i="1" smtClean="0">
                            <a:latin typeface="Cambria Math" panose="02040503050406030204" pitchFamily="18" charset="0"/>
                            <a:ea typeface="Cambria Math" panose="02040503050406030204" pitchFamily="18" charset="0"/>
                          </a:rPr>
                          <m:t>′</m:t>
                        </m:r>
                      </m:sup>
                    </m:sSup>
                  </m:oMath>
                </a14:m>
                <a:endParaRPr lang="en-GB" dirty="0"/>
              </a:p>
            </p:txBody>
          </p:sp>
        </mc:Choice>
        <mc:Fallback xmlns="">
          <p:sp>
            <p:nvSpPr>
              <p:cNvPr id="3" name="Content Placeholder 2">
                <a:extLst>
                  <a:ext uri="{FF2B5EF4-FFF2-40B4-BE49-F238E27FC236}">
                    <a16:creationId xmlns:a16="http://schemas.microsoft.com/office/drawing/2014/main" id="{BF56858B-6482-C249-BB94-286A760927AB}"/>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6" name="Date Placeholder 5">
            <a:extLst>
              <a:ext uri="{FF2B5EF4-FFF2-40B4-BE49-F238E27FC236}">
                <a16:creationId xmlns:a16="http://schemas.microsoft.com/office/drawing/2014/main" id="{C4FDEDA9-EA69-434A-887D-231F443BD019}"/>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BB12F819-FC39-6048-9DF0-F2C8898FE028}"/>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39EF2928-EE25-7E47-AC0D-4AF89362B546}"/>
              </a:ext>
            </a:extLst>
          </p:cNvPr>
          <p:cNvSpPr>
            <a:spLocks noGrp="1"/>
          </p:cNvSpPr>
          <p:nvPr>
            <p:ph type="sldNum" sz="quarter" idx="4"/>
          </p:nvPr>
        </p:nvSpPr>
        <p:spPr/>
        <p:txBody>
          <a:bodyPr/>
          <a:lstStyle/>
          <a:p>
            <a:fld id="{67C9959E-8E6B-B04C-9955-EA096F41CA7A}" type="slidenum">
              <a:rPr lang="en-GB" smtClean="0"/>
              <a:t>152</a:t>
            </a:fld>
            <a:endParaRPr lang="en-GB"/>
          </a:p>
        </p:txBody>
      </p: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8D492132-8E63-5844-AC35-4814245B85B6}"/>
                  </a:ext>
                </a:extLst>
              </p:cNvPr>
              <p:cNvSpPr txBox="1"/>
              <p:nvPr/>
            </p:nvSpPr>
            <p:spPr>
              <a:xfrm>
                <a:off x="5022087" y="3782341"/>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15" name="TextBox 14">
                <a:extLst>
                  <a:ext uri="{FF2B5EF4-FFF2-40B4-BE49-F238E27FC236}">
                    <a16:creationId xmlns:a16="http://schemas.microsoft.com/office/drawing/2014/main" id="{8D492132-8E63-5844-AC35-4814245B85B6}"/>
                  </a:ext>
                </a:extLst>
              </p:cNvPr>
              <p:cNvSpPr txBox="1">
                <a:spLocks noRot="1" noChangeAspect="1" noMove="1" noResize="1" noEditPoints="1" noAdjustHandles="1" noChangeArrowheads="1" noChangeShapeType="1" noTextEdit="1"/>
              </p:cNvSpPr>
              <p:nvPr/>
            </p:nvSpPr>
            <p:spPr>
              <a:xfrm>
                <a:off x="5022087" y="3782341"/>
                <a:ext cx="1660151" cy="389513"/>
              </a:xfrm>
              <a:prstGeom prst="ellipse">
                <a:avLst/>
              </a:prstGeom>
              <a:blipFill>
                <a:blip r:embed="rId3"/>
                <a:stretch>
                  <a:fillRect/>
                </a:stretch>
              </a:blipFill>
              <a:ln>
                <a:solidFill>
                  <a:schemeClr val="tx1"/>
                </a:solidFill>
              </a:ln>
            </p:spPr>
            <p:txBody>
              <a:bodyPr/>
              <a:lstStyle/>
              <a:p>
                <a:r>
                  <a:rPr lang="en-GB">
                    <a:noFill/>
                  </a:rPr>
                  <a:t> </a:t>
                </a:r>
              </a:p>
            </p:txBody>
          </p:sp>
        </mc:Fallback>
      </mc:AlternateContent>
      <p:cxnSp>
        <p:nvCxnSpPr>
          <p:cNvPr id="16" name="Straight Connector 15">
            <a:extLst>
              <a:ext uri="{FF2B5EF4-FFF2-40B4-BE49-F238E27FC236}">
                <a16:creationId xmlns:a16="http://schemas.microsoft.com/office/drawing/2014/main" id="{D14F3960-F45E-DF4F-A437-06CE3A71A821}"/>
              </a:ext>
            </a:extLst>
          </p:cNvPr>
          <p:cNvCxnSpPr>
            <a:cxnSpLocks/>
            <a:stCxn id="15" idx="6"/>
            <a:endCxn id="18" idx="1"/>
          </p:cNvCxnSpPr>
          <p:nvPr/>
        </p:nvCxnSpPr>
        <p:spPr>
          <a:xfrm>
            <a:off x="6682238" y="3977098"/>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6372974C-9FE0-F74F-930F-4C6172FA1E79}"/>
              </a:ext>
            </a:extLst>
          </p:cNvPr>
          <p:cNvSpPr/>
          <p:nvPr/>
        </p:nvSpPr>
        <p:spPr>
          <a:xfrm>
            <a:off x="7059858" y="42428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C1746889-3DCA-6C44-B3C8-A4E4CC13BBB7}"/>
                  </a:ext>
                </a:extLst>
              </p:cNvPr>
              <p:cNvSpPr txBox="1"/>
              <p:nvPr/>
            </p:nvSpPr>
            <p:spPr>
              <a:xfrm>
                <a:off x="7021491" y="3884474"/>
                <a:ext cx="2149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ea typeface="Cambria Math" panose="02040503050406030204" pitchFamily="18" charset="0"/>
                        </a:rPr>
                        <m:t>𝜙</m:t>
                      </m:r>
                    </m:oMath>
                  </m:oMathPara>
                </a14:m>
                <a:endParaRPr lang="en-GB" dirty="0"/>
              </a:p>
            </p:txBody>
          </p:sp>
        </mc:Choice>
        <mc:Fallback xmlns="">
          <p:sp>
            <p:nvSpPr>
              <p:cNvPr id="19" name="TextBox 18">
                <a:extLst>
                  <a:ext uri="{FF2B5EF4-FFF2-40B4-BE49-F238E27FC236}">
                    <a16:creationId xmlns:a16="http://schemas.microsoft.com/office/drawing/2014/main" id="{C1746889-3DCA-6C44-B3C8-A4E4CC13BBB7}"/>
                  </a:ext>
                </a:extLst>
              </p:cNvPr>
              <p:cNvSpPr txBox="1">
                <a:spLocks noRot="1" noChangeAspect="1" noMove="1" noResize="1" noEditPoints="1" noAdjustHandles="1" noChangeArrowheads="1" noChangeShapeType="1" noTextEdit="1"/>
              </p:cNvSpPr>
              <p:nvPr/>
            </p:nvSpPr>
            <p:spPr>
              <a:xfrm>
                <a:off x="7021491" y="3884474"/>
                <a:ext cx="214931" cy="276999"/>
              </a:xfrm>
              <a:prstGeom prst="rect">
                <a:avLst/>
              </a:prstGeom>
              <a:blipFill>
                <a:blip r:embed="rId4"/>
                <a:stretch>
                  <a:fillRect l="-33333" r="-27778" b="-30435"/>
                </a:stretch>
              </a:blipFill>
            </p:spPr>
            <p:txBody>
              <a:bodyPr/>
              <a:lstStyle/>
              <a:p>
                <a:r>
                  <a:rPr lang="en-GB">
                    <a:noFill/>
                  </a:rPr>
                  <a:t> </a:t>
                </a:r>
              </a:p>
            </p:txBody>
          </p:sp>
        </mc:Fallback>
      </mc:AlternateContent>
    </p:spTree>
    <p:extLst>
      <p:ext uri="{BB962C8B-B14F-4D97-AF65-F5344CB8AC3E}">
        <p14:creationId xmlns:p14="http://schemas.microsoft.com/office/powerpoint/2010/main" val="254092110"/>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6F115A-FB6B-D241-9AEA-7AE446C1EECB}"/>
              </a:ext>
            </a:extLst>
          </p:cNvPr>
          <p:cNvSpPr>
            <a:spLocks noGrp="1"/>
          </p:cNvSpPr>
          <p:nvPr>
            <p:ph type="title"/>
          </p:nvPr>
        </p:nvSpPr>
        <p:spPr>
          <a:xfrm>
            <a:off x="1977938" y="325993"/>
            <a:ext cx="11472051" cy="575329"/>
          </a:xfrm>
        </p:spPr>
        <p:txBody>
          <a:bodyPr>
            <a:normAutofit/>
          </a:bodyPr>
          <a:lstStyle/>
          <a:p>
            <a:r>
              <a:rPr lang="en-GB" dirty="0"/>
              <a:t>LVE: Example – Complete Derivation</a:t>
            </a:r>
          </a:p>
        </p:txBody>
      </p:sp>
      <p:sp>
        <p:nvSpPr>
          <p:cNvPr id="3" name="Content Placeholder 2">
            <a:extLst>
              <a:ext uri="{FF2B5EF4-FFF2-40B4-BE49-F238E27FC236}">
                <a16:creationId xmlns:a16="http://schemas.microsoft.com/office/drawing/2014/main" id="{87EBDD0E-5B3B-F84A-B9EB-E9D297FE84F3}"/>
              </a:ext>
            </a:extLst>
          </p:cNvPr>
          <p:cNvSpPr>
            <a:spLocks noGrp="1"/>
          </p:cNvSpPr>
          <p:nvPr>
            <p:ph idx="1"/>
          </p:nvPr>
        </p:nvSpPr>
        <p:spPr/>
        <p:txBody>
          <a:bodyPr>
            <a:normAutofit/>
          </a:bodyPr>
          <a:lstStyle/>
          <a:p>
            <a:endParaRPr lang="en-GB" dirty="0">
              <a:ea typeface="Cambria Math" panose="02040503050406030204" pitchFamily="18" charset="0"/>
            </a:endParaRPr>
          </a:p>
          <a:p>
            <a:endParaRPr lang="en-GB" dirty="0">
              <a:ea typeface="Cambria Math" panose="02040503050406030204" pitchFamily="18" charset="0"/>
            </a:endParaRPr>
          </a:p>
          <a:p>
            <a:endParaRPr lang="en-GB" dirty="0">
              <a:ea typeface="Cambria Math" panose="02040503050406030204" pitchFamily="18" charset="0"/>
            </a:endParaRPr>
          </a:p>
          <a:p>
            <a:endParaRPr lang="en-GB" dirty="0">
              <a:ea typeface="Cambria Math" panose="02040503050406030204" pitchFamily="18" charset="0"/>
            </a:endParaRPr>
          </a:p>
          <a:p>
            <a:endParaRPr lang="en-GB" dirty="0">
              <a:ea typeface="Cambria Math" panose="02040503050406030204" pitchFamily="18" charset="0"/>
            </a:endParaRPr>
          </a:p>
          <a:p>
            <a:endParaRPr lang="en-GB" dirty="0">
              <a:ea typeface="Cambria Math" panose="02040503050406030204" pitchFamily="18" charset="0"/>
            </a:endParaRPr>
          </a:p>
          <a:p>
            <a:endParaRPr lang="en-GB" dirty="0">
              <a:ea typeface="Cambria Math" panose="02040503050406030204" pitchFamily="18" charset="0"/>
            </a:endParaRPr>
          </a:p>
          <a:p>
            <a:endParaRPr lang="en-GB" dirty="0">
              <a:ea typeface="Cambria Math" panose="02040503050406030204" pitchFamily="18" charset="0"/>
            </a:endParaRPr>
          </a:p>
          <a:p>
            <a:endParaRPr lang="en-GB" dirty="0">
              <a:ea typeface="Cambria Math" panose="02040503050406030204" pitchFamily="18" charset="0"/>
            </a:endParaRPr>
          </a:p>
          <a:p>
            <a:r>
              <a:rPr lang="en-GB" dirty="0">
                <a:ea typeface="Cambria Math" panose="02040503050406030204" pitchFamily="18" charset="0"/>
              </a:rPr>
              <a:t>After </a:t>
            </a:r>
            <a:r>
              <a:rPr lang="en-GB" dirty="0">
                <a:solidFill>
                  <a:schemeClr val="accent1"/>
                </a:solidFill>
                <a:ea typeface="Cambria Math" panose="02040503050406030204" pitchFamily="18" charset="0"/>
              </a:rPr>
              <a:t>shattering</a:t>
            </a:r>
            <a:r>
              <a:rPr lang="en-GB" dirty="0">
                <a:ea typeface="Cambria Math" panose="02040503050406030204" pitchFamily="18" charset="0"/>
              </a:rPr>
              <a:t>, </a:t>
            </a:r>
            <a:r>
              <a:rPr lang="en-GB" dirty="0">
                <a:solidFill>
                  <a:schemeClr val="accent6"/>
                </a:solidFill>
                <a:ea typeface="Cambria Math" panose="02040503050406030204" pitchFamily="18" charset="0"/>
              </a:rPr>
              <a:t>absorption</a:t>
            </a:r>
            <a:r>
              <a:rPr lang="en-GB" dirty="0">
                <a:ea typeface="Cambria Math" panose="02040503050406030204" pitchFamily="18" charset="0"/>
              </a:rPr>
              <a:t>, and </a:t>
            </a:r>
            <a:br>
              <a:rPr lang="en-GB" dirty="0">
                <a:ea typeface="Cambria Math" panose="02040503050406030204" pitchFamily="18" charset="0"/>
              </a:rPr>
            </a:br>
            <a:r>
              <a:rPr lang="en-GB" dirty="0">
                <a:ea typeface="Cambria Math" panose="02040503050406030204" pitchFamily="18" charset="0"/>
              </a:rPr>
              <a:t>the required </a:t>
            </a:r>
            <a:r>
              <a:rPr lang="en-GB" dirty="0">
                <a:solidFill>
                  <a:srgbClr val="FFC000"/>
                </a:solidFill>
                <a:ea typeface="Cambria Math" panose="02040503050406030204" pitchFamily="18" charset="0"/>
              </a:rPr>
              <a:t>count conversion</a:t>
            </a:r>
            <a:endParaRPr lang="en-GB" b="0" dirty="0">
              <a:solidFill>
                <a:srgbClr val="FFC000"/>
              </a:solidFill>
              <a:ea typeface="Cambria Math" panose="02040503050406030204" pitchFamily="18" charset="0"/>
            </a:endParaRPr>
          </a:p>
          <a:p>
            <a:pPr marL="0" indent="0">
              <a:buNone/>
            </a:pPr>
            <a:endParaRPr lang="de-DE" b="0" dirty="0">
              <a:ea typeface="Cambria Math" panose="02040503050406030204" pitchFamily="18" charset="0"/>
            </a:endParaRPr>
          </a:p>
        </p:txBody>
      </p:sp>
      <p:sp>
        <p:nvSpPr>
          <p:cNvPr id="38" name="Date Placeholder 37">
            <a:extLst>
              <a:ext uri="{FF2B5EF4-FFF2-40B4-BE49-F238E27FC236}">
                <a16:creationId xmlns:a16="http://schemas.microsoft.com/office/drawing/2014/main" id="{1D03C03E-90A9-2249-A1F1-F60DFC7A974B}"/>
              </a:ext>
            </a:extLst>
          </p:cNvPr>
          <p:cNvSpPr>
            <a:spLocks noGrp="1"/>
          </p:cNvSpPr>
          <p:nvPr>
            <p:ph type="dt" sz="half" idx="2"/>
          </p:nvPr>
        </p:nvSpPr>
        <p:spPr/>
        <p:txBody>
          <a:bodyPr/>
          <a:lstStyle/>
          <a:p>
            <a:r>
              <a:rPr lang="de-DE"/>
              <a:t>Exact: Lifting</a:t>
            </a:r>
            <a:endParaRPr lang="en-US" dirty="0"/>
          </a:p>
        </p:txBody>
      </p:sp>
      <p:sp>
        <p:nvSpPr>
          <p:cNvPr id="41" name="Footer Placeholder 40">
            <a:extLst>
              <a:ext uri="{FF2B5EF4-FFF2-40B4-BE49-F238E27FC236}">
                <a16:creationId xmlns:a16="http://schemas.microsoft.com/office/drawing/2014/main" id="{7626D414-7971-4141-A685-EE1237A1CDDA}"/>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01409D88-38FD-364D-BCFE-4D37F9FB7D05}"/>
              </a:ext>
            </a:extLst>
          </p:cNvPr>
          <p:cNvSpPr>
            <a:spLocks noGrp="1"/>
          </p:cNvSpPr>
          <p:nvPr>
            <p:ph type="sldNum" sz="quarter" idx="4"/>
          </p:nvPr>
        </p:nvSpPr>
        <p:spPr/>
        <p:txBody>
          <a:bodyPr/>
          <a:lstStyle/>
          <a:p>
            <a:fld id="{67C9959E-8E6B-B04C-9955-EA096F41CA7A}" type="slidenum">
              <a:rPr lang="en-GB" smtClean="0"/>
              <a:t>153</a:t>
            </a:fld>
            <a:endParaRPr lang="en-GB"/>
          </a:p>
        </p:txBody>
      </p:sp>
      <p:grpSp>
        <p:nvGrpSpPr>
          <p:cNvPr id="5" name="Group 4">
            <a:extLst>
              <a:ext uri="{FF2B5EF4-FFF2-40B4-BE49-F238E27FC236}">
                <a16:creationId xmlns:a16="http://schemas.microsoft.com/office/drawing/2014/main" id="{90856562-402F-7A44-A178-816E91C38C15}"/>
              </a:ext>
            </a:extLst>
          </p:cNvPr>
          <p:cNvGrpSpPr/>
          <p:nvPr/>
        </p:nvGrpSpPr>
        <p:grpSpPr>
          <a:xfrm>
            <a:off x="7291760" y="3694608"/>
            <a:ext cx="4539915" cy="2208228"/>
            <a:chOff x="4604084" y="2639275"/>
            <a:chExt cx="4539915" cy="2208228"/>
          </a:xfrm>
        </p:grpSpPr>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9C6AF18C-5E43-7948-A9BD-0B7B261406AD}"/>
                    </a:ext>
                  </a:extLst>
                </p:cNvPr>
                <p:cNvSpPr txBox="1"/>
                <p:nvPr/>
              </p:nvSpPr>
              <p:spPr>
                <a:xfrm>
                  <a:off x="6461825" y="3256865"/>
                  <a:ext cx="648000"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
                      </m:oMathParaPr>
                      <m:oMath xmlns:m="http://schemas.openxmlformats.org/officeDocument/2006/math">
                        <m:r>
                          <a:rPr lang="de-DE" i="1">
                            <a:latin typeface="Cambria Math" charset="0"/>
                          </a:rPr>
                          <m:t>𝐸𝑝𝑖𝑑</m:t>
                        </m:r>
                      </m:oMath>
                    </m:oMathPara>
                  </a14:m>
                  <a:endParaRPr lang="en-GB" dirty="0"/>
                </a:p>
              </p:txBody>
            </p:sp>
          </mc:Choice>
          <mc:Fallback xmlns="">
            <p:sp>
              <p:nvSpPr>
                <p:cNvPr id="41" name="TextBox 40">
                  <a:extLst>
                    <a:ext uri="{FF2B5EF4-FFF2-40B4-BE49-F238E27FC236}">
                      <a16:creationId xmlns:a16="http://schemas.microsoft.com/office/drawing/2014/main" id="{5D8CCC77-FFCF-3048-B63C-B626946E5F10}"/>
                    </a:ext>
                  </a:extLst>
                </p:cNvPr>
                <p:cNvSpPr txBox="1">
                  <a:spLocks noRot="1" noChangeAspect="1" noMove="1" noResize="1" noEditPoints="1" noAdjustHandles="1" noChangeArrowheads="1" noChangeShapeType="1" noTextEdit="1"/>
                </p:cNvSpPr>
                <p:nvPr/>
              </p:nvSpPr>
              <p:spPr>
                <a:xfrm>
                  <a:off x="6461825" y="3256865"/>
                  <a:ext cx="648000" cy="389513"/>
                </a:xfrm>
                <a:prstGeom prst="ellipse">
                  <a:avLst/>
                </a:prstGeom>
                <a:blipFill>
                  <a:blip r:embed="rId12"/>
                  <a:stretch>
                    <a:fillRect r="-3774"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7899C3E3-7795-644A-A2A5-3E92C0F877A2}"/>
                    </a:ext>
                  </a:extLst>
                </p:cNvPr>
                <p:cNvSpPr txBox="1"/>
                <p:nvPr/>
              </p:nvSpPr>
              <p:spPr>
                <a:xfrm>
                  <a:off x="4604084" y="2639275"/>
                  <a:ext cx="161284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rgbClr val="FFC000"/>
                                </a:solidFill>
                                <a:latin typeface="Cambria Math" panose="02040503050406030204" pitchFamily="18" charset="0"/>
                              </a:rPr>
                            </m:ctrlPr>
                          </m:sSubPr>
                          <m:e>
                            <m:r>
                              <a:rPr lang="de-DE" i="1">
                                <a:solidFill>
                                  <a:srgbClr val="FFC000"/>
                                </a:solidFill>
                                <a:latin typeface="Cambria Math" panose="02040503050406030204" pitchFamily="18" charset="0"/>
                              </a:rPr>
                              <m:t>#</m:t>
                            </m:r>
                          </m:e>
                          <m:sub>
                            <m:r>
                              <a:rPr lang="de-DE" i="1">
                                <a:solidFill>
                                  <a:srgbClr val="FFC000"/>
                                </a:solidFill>
                                <a:latin typeface="Cambria Math" panose="02040503050406030204" pitchFamily="18" charset="0"/>
                              </a:rPr>
                              <m:t>𝐷</m:t>
                            </m:r>
                          </m:sub>
                        </m:sSub>
                        <m:d>
                          <m:dPr>
                            <m:begChr m:val="["/>
                            <m:endChr m:val="]"/>
                            <m:ctrlPr>
                              <a:rPr lang="de-DE" i="1">
                                <a:solidFill>
                                  <a:srgbClr val="FFC000"/>
                                </a:solidFill>
                                <a:latin typeface="Cambria Math" panose="02040503050406030204" pitchFamily="18" charset="0"/>
                              </a:rPr>
                            </m:ctrlPr>
                          </m:dPr>
                          <m:e>
                            <m:r>
                              <a:rPr lang="de-DE" i="1">
                                <a:solidFill>
                                  <a:srgbClr val="FFC000"/>
                                </a:solidFill>
                                <a:latin typeface="Cambria Math" charset="0"/>
                              </a:rPr>
                              <m:t>𝑁𝑎𝑡</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𝐷</m:t>
                                </m:r>
                              </m:e>
                            </m:d>
                          </m:e>
                        </m:d>
                      </m:oMath>
                    </m:oMathPara>
                  </a14:m>
                  <a:endParaRPr lang="en-GB" dirty="0">
                    <a:solidFill>
                      <a:srgbClr val="FFC000"/>
                    </a:solidFill>
                  </a:endParaRPr>
                </a:p>
              </p:txBody>
            </p:sp>
          </mc:Choice>
          <mc:Fallback xmlns="">
            <p:sp>
              <p:nvSpPr>
                <p:cNvPr id="7" name="TextBox 6">
                  <a:extLst>
                    <a:ext uri="{FF2B5EF4-FFF2-40B4-BE49-F238E27FC236}">
                      <a16:creationId xmlns:a16="http://schemas.microsoft.com/office/drawing/2014/main" id="{7899C3E3-7795-644A-A2A5-3E92C0F877A2}"/>
                    </a:ext>
                  </a:extLst>
                </p:cNvPr>
                <p:cNvSpPr txBox="1">
                  <a:spLocks noRot="1" noChangeAspect="1" noMove="1" noResize="1" noEditPoints="1" noAdjustHandles="1" noChangeArrowheads="1" noChangeShapeType="1" noTextEdit="1"/>
                </p:cNvSpPr>
                <p:nvPr/>
              </p:nvSpPr>
              <p:spPr>
                <a:xfrm>
                  <a:off x="4604084" y="2639275"/>
                  <a:ext cx="1612841"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CF9FB095-11B9-2442-AA7E-9FA1771EE957}"/>
                    </a:ext>
                  </a:extLst>
                </p:cNvPr>
                <p:cNvSpPr txBox="1"/>
                <p:nvPr/>
              </p:nvSpPr>
              <p:spPr>
                <a:xfrm>
                  <a:off x="7371224" y="2642307"/>
                  <a:ext cx="1144125"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8" name="TextBox 7">
                  <a:extLst>
                    <a:ext uri="{FF2B5EF4-FFF2-40B4-BE49-F238E27FC236}">
                      <a16:creationId xmlns:a16="http://schemas.microsoft.com/office/drawing/2014/main" id="{CF9FB095-11B9-2442-AA7E-9FA1771EE957}"/>
                    </a:ext>
                  </a:extLst>
                </p:cNvPr>
                <p:cNvSpPr txBox="1">
                  <a:spLocks noRot="1" noChangeAspect="1" noMove="1" noResize="1" noEditPoints="1" noAdjustHandles="1" noChangeArrowheads="1" noChangeShapeType="1" noTextEdit="1"/>
                </p:cNvSpPr>
                <p:nvPr/>
              </p:nvSpPr>
              <p:spPr>
                <a:xfrm>
                  <a:off x="7371224" y="2642307"/>
                  <a:ext cx="1144125" cy="389513"/>
                </a:xfrm>
                <a:prstGeom prst="ellipse">
                  <a:avLst/>
                </a:prstGeom>
                <a:blipFill>
                  <a:blip r:embed="rId1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574AD83A-CD35-F94A-8E69-AE44160B7699}"/>
                    </a:ext>
                  </a:extLst>
                </p:cNvPr>
                <p:cNvSpPr txBox="1"/>
                <p:nvPr/>
              </p:nvSpPr>
              <p:spPr>
                <a:xfrm>
                  <a:off x="4604084" y="3858871"/>
                  <a:ext cx="1383249"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𝑇𝑟𝑎𝑣𝑒𝑙</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9" name="TextBox 8">
                  <a:extLst>
                    <a:ext uri="{FF2B5EF4-FFF2-40B4-BE49-F238E27FC236}">
                      <a16:creationId xmlns:a16="http://schemas.microsoft.com/office/drawing/2014/main" id="{24132CDF-3FDE-C340-A8C3-E6D85D28741C}"/>
                    </a:ext>
                  </a:extLst>
                </p:cNvPr>
                <p:cNvSpPr txBox="1">
                  <a:spLocks noRot="1" noChangeAspect="1" noMove="1" noResize="1" noEditPoints="1" noAdjustHandles="1" noChangeArrowheads="1" noChangeShapeType="1" noTextEdit="1"/>
                </p:cNvSpPr>
                <p:nvPr/>
              </p:nvSpPr>
              <p:spPr>
                <a:xfrm>
                  <a:off x="4604084" y="3858871"/>
                  <a:ext cx="1383249"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6CD80AC7-1653-F044-8823-023C282E12A3}"/>
                    </a:ext>
                  </a:extLst>
                </p:cNvPr>
                <p:cNvSpPr txBox="1"/>
                <p:nvPr/>
              </p:nvSpPr>
              <p:spPr>
                <a:xfrm>
                  <a:off x="6254283" y="4457990"/>
                  <a:ext cx="112062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𝑆𝑖𝑐𝑘</m:t>
                        </m:r>
                        <m:d>
                          <m:dPr>
                            <m:ctrlPr>
                              <a:rPr lang="de-DE" i="1">
                                <a:latin typeface="Cambria Math" panose="02040503050406030204" pitchFamily="18" charset="0"/>
                              </a:rPr>
                            </m:ctrlPr>
                          </m:dPr>
                          <m:e>
                            <m:r>
                              <a:rPr lang="de-DE" i="1">
                                <a:latin typeface="Cambria Math" charset="0"/>
                              </a:rPr>
                              <m:t>𝑋</m:t>
                            </m:r>
                          </m:e>
                        </m:d>
                      </m:oMath>
                    </m:oMathPara>
                  </a14:m>
                  <a:endParaRPr lang="en-GB" dirty="0"/>
                </a:p>
              </p:txBody>
            </p:sp>
          </mc:Choice>
          <mc:Fallback xmlns="">
            <p:sp>
              <p:nvSpPr>
                <p:cNvPr id="10" name="TextBox 9">
                  <a:extLst>
                    <a:ext uri="{FF2B5EF4-FFF2-40B4-BE49-F238E27FC236}">
                      <a16:creationId xmlns:a16="http://schemas.microsoft.com/office/drawing/2014/main" id="{117B229B-FD75-344D-AA45-2E3FB7E6010F}"/>
                    </a:ext>
                  </a:extLst>
                </p:cNvPr>
                <p:cNvSpPr txBox="1">
                  <a:spLocks noRot="1" noChangeAspect="1" noMove="1" noResize="1" noEditPoints="1" noAdjustHandles="1" noChangeArrowheads="1" noChangeShapeType="1" noTextEdit="1"/>
                </p:cNvSpPr>
                <p:nvPr/>
              </p:nvSpPr>
              <p:spPr>
                <a:xfrm>
                  <a:off x="6254283" y="4457990"/>
                  <a:ext cx="1120628"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F1A3EE06-7610-2349-9ADC-D671BBF3177E}"/>
                    </a:ext>
                  </a:extLst>
                </p:cNvPr>
                <p:cNvSpPr txBox="1"/>
                <p:nvPr/>
              </p:nvSpPr>
              <p:spPr>
                <a:xfrm>
                  <a:off x="7511218" y="3850296"/>
                  <a:ext cx="163278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latin typeface="Cambria Math" charset="0"/>
                          </a:rPr>
                          <m:t>𝑇𝑟𝑒𝑎𝑡</m:t>
                        </m:r>
                        <m:d>
                          <m:dPr>
                            <m:ctrlPr>
                              <a:rPr lang="de-DE" i="1">
                                <a:latin typeface="Cambria Math" panose="02040503050406030204" pitchFamily="18" charset="0"/>
                              </a:rPr>
                            </m:ctrlPr>
                          </m:dPr>
                          <m:e>
                            <m:r>
                              <a:rPr lang="de-DE" i="1">
                                <a:latin typeface="Cambria Math" charset="0"/>
                              </a:rPr>
                              <m:t>𝑋</m:t>
                            </m:r>
                            <m:r>
                              <a:rPr lang="de-DE" i="1">
                                <a:latin typeface="Cambria Math" charset="0"/>
                              </a:rPr>
                              <m:t>,</m:t>
                            </m:r>
                            <m:r>
                              <a:rPr lang="de-DE" i="1">
                                <a:latin typeface="Cambria Math" panose="02040503050406030204" pitchFamily="18" charset="0"/>
                              </a:rPr>
                              <m:t>𝑀</m:t>
                            </m:r>
                          </m:e>
                        </m:d>
                      </m:oMath>
                    </m:oMathPara>
                  </a14:m>
                  <a:endParaRPr lang="en-GB" dirty="0"/>
                </a:p>
              </p:txBody>
            </p:sp>
          </mc:Choice>
          <mc:Fallback xmlns="">
            <p:sp>
              <p:nvSpPr>
                <p:cNvPr id="11" name="TextBox 10">
                  <a:extLst>
                    <a:ext uri="{FF2B5EF4-FFF2-40B4-BE49-F238E27FC236}">
                      <a16:creationId xmlns:a16="http://schemas.microsoft.com/office/drawing/2014/main" id="{E11572AB-B140-6444-811F-A4B4C80E0DF5}"/>
                    </a:ext>
                  </a:extLst>
                </p:cNvPr>
                <p:cNvSpPr txBox="1">
                  <a:spLocks noRot="1" noChangeAspect="1" noMove="1" noResize="1" noEditPoints="1" noAdjustHandles="1" noChangeArrowheads="1" noChangeShapeType="1" noTextEdit="1"/>
                </p:cNvSpPr>
                <p:nvPr/>
              </p:nvSpPr>
              <p:spPr>
                <a:xfrm>
                  <a:off x="7511218" y="3850296"/>
                  <a:ext cx="1632781"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p:cxnSp>
          <p:nvCxnSpPr>
            <p:cNvPr id="12" name="Straight Connector 11">
              <a:extLst>
                <a:ext uri="{FF2B5EF4-FFF2-40B4-BE49-F238E27FC236}">
                  <a16:creationId xmlns:a16="http://schemas.microsoft.com/office/drawing/2014/main" id="{BF8647E6-78C1-C441-8332-3A5BF5C227B5}"/>
                </a:ext>
              </a:extLst>
            </p:cNvPr>
            <p:cNvCxnSpPr>
              <a:cxnSpLocks/>
              <a:stCxn id="7" idx="6"/>
              <a:endCxn id="33" idx="1"/>
            </p:cNvCxnSpPr>
            <p:nvPr/>
          </p:nvCxnSpPr>
          <p:spPr>
            <a:xfrm>
              <a:off x="6216925" y="2834032"/>
              <a:ext cx="499132" cy="11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6AA2023B-9516-F044-AE39-21AEB2BDDE02}"/>
                </a:ext>
              </a:extLst>
            </p:cNvPr>
            <p:cNvCxnSpPr>
              <a:cxnSpLocks/>
              <a:stCxn id="8" idx="2"/>
              <a:endCxn id="33" idx="3"/>
            </p:cNvCxnSpPr>
            <p:nvPr/>
          </p:nvCxnSpPr>
          <p:spPr>
            <a:xfrm flipH="1" flipV="1">
              <a:off x="6860057" y="2835140"/>
              <a:ext cx="511167" cy="192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60D565E9-A1FC-E148-846C-0C08D0AE321E}"/>
                </a:ext>
              </a:extLst>
            </p:cNvPr>
            <p:cNvCxnSpPr>
              <a:cxnSpLocks/>
              <a:stCxn id="9" idx="6"/>
              <a:endCxn id="29" idx="1"/>
            </p:cNvCxnSpPr>
            <p:nvPr/>
          </p:nvCxnSpPr>
          <p:spPr>
            <a:xfrm>
              <a:off x="5987333" y="4053628"/>
              <a:ext cx="439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7FDB223-29D6-9B4C-9FAD-56571F5A91AC}"/>
                </a:ext>
              </a:extLst>
            </p:cNvPr>
            <p:cNvCxnSpPr>
              <a:cxnSpLocks/>
              <a:stCxn id="29" idx="0"/>
              <a:endCxn id="6" idx="4"/>
            </p:cNvCxnSpPr>
            <p:nvPr/>
          </p:nvCxnSpPr>
          <p:spPr>
            <a:xfrm flipV="1">
              <a:off x="6498736" y="3646378"/>
              <a:ext cx="287089" cy="3352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19FD40E-87A7-C24E-9F8B-6A3C5746B480}"/>
                </a:ext>
              </a:extLst>
            </p:cNvPr>
            <p:cNvCxnSpPr>
              <a:cxnSpLocks/>
              <a:stCxn id="6" idx="4"/>
              <a:endCxn id="25" idx="0"/>
            </p:cNvCxnSpPr>
            <p:nvPr/>
          </p:nvCxnSpPr>
          <p:spPr>
            <a:xfrm>
              <a:off x="6785825" y="3646378"/>
              <a:ext cx="308081" cy="32939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1150BFD1-484F-F041-BB62-224779F0C621}"/>
                </a:ext>
              </a:extLst>
            </p:cNvPr>
            <p:cNvCxnSpPr>
              <a:cxnSpLocks/>
              <a:stCxn id="11" idx="2"/>
              <a:endCxn id="25" idx="3"/>
            </p:cNvCxnSpPr>
            <p:nvPr/>
          </p:nvCxnSpPr>
          <p:spPr>
            <a:xfrm flipH="1">
              <a:off x="7165906" y="4045053"/>
              <a:ext cx="345312" cy="27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D1DEDAE-667B-3E43-A439-C60DEA63C70D}"/>
                </a:ext>
              </a:extLst>
            </p:cNvPr>
            <p:cNvCxnSpPr>
              <a:cxnSpLocks/>
              <a:stCxn id="29" idx="2"/>
              <a:endCxn id="10" idx="0"/>
            </p:cNvCxnSpPr>
            <p:nvPr/>
          </p:nvCxnSpPr>
          <p:spPr>
            <a:xfrm>
              <a:off x="6498736" y="4125628"/>
              <a:ext cx="315861" cy="332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637F41A-7D28-D145-A042-832CD21AB677}"/>
                </a:ext>
              </a:extLst>
            </p:cNvPr>
            <p:cNvCxnSpPr>
              <a:cxnSpLocks/>
              <a:stCxn id="25" idx="2"/>
              <a:endCxn id="10" idx="0"/>
            </p:cNvCxnSpPr>
            <p:nvPr/>
          </p:nvCxnSpPr>
          <p:spPr>
            <a:xfrm flipH="1">
              <a:off x="6814597" y="4119775"/>
              <a:ext cx="279309" cy="33821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0269C1BC-4924-0C4A-8B32-902619DCE665}"/>
                </a:ext>
              </a:extLst>
            </p:cNvPr>
            <p:cNvCxnSpPr>
              <a:cxnSpLocks/>
              <a:stCxn id="6" idx="0"/>
              <a:endCxn id="33" idx="2"/>
            </p:cNvCxnSpPr>
            <p:nvPr/>
          </p:nvCxnSpPr>
          <p:spPr>
            <a:xfrm flipV="1">
              <a:off x="6785825" y="2907140"/>
              <a:ext cx="2232" cy="3497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7690CFD4-7CFD-EF43-9B8B-E5B6AB5F7DCD}"/>
                </a:ext>
              </a:extLst>
            </p:cNvPr>
            <p:cNvGrpSpPr/>
            <p:nvPr/>
          </p:nvGrpSpPr>
          <p:grpSpPr>
            <a:xfrm>
              <a:off x="6669977" y="2717060"/>
              <a:ext cx="545811" cy="393368"/>
              <a:chOff x="6669977" y="2717060"/>
              <a:chExt cx="545811" cy="393368"/>
            </a:xfrm>
          </p:grpSpPr>
          <p:sp>
            <p:nvSpPr>
              <p:cNvPr id="32" name="Rectangle 31">
                <a:extLst>
                  <a:ext uri="{FF2B5EF4-FFF2-40B4-BE49-F238E27FC236}">
                    <a16:creationId xmlns:a16="http://schemas.microsoft.com/office/drawing/2014/main" id="{95E9068B-A669-244A-BFF2-F0776FCE3EBE}"/>
                  </a:ext>
                </a:extLst>
              </p:cNvPr>
              <p:cNvSpPr/>
              <p:nvPr/>
            </p:nvSpPr>
            <p:spPr>
              <a:xfrm>
                <a:off x="6669977" y="271706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14504CB0-0597-6543-9154-3D57CB42D7E3}"/>
                  </a:ext>
                </a:extLst>
              </p:cNvPr>
              <p:cNvSpPr/>
              <p:nvPr/>
            </p:nvSpPr>
            <p:spPr>
              <a:xfrm>
                <a:off x="6716057" y="276314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a:extLst>
                  <a:ext uri="{FF2B5EF4-FFF2-40B4-BE49-F238E27FC236}">
                    <a16:creationId xmlns:a16="http://schemas.microsoft.com/office/drawing/2014/main" id="{A1CB10DA-B0C0-CA42-95A7-DE9E587885E8}"/>
                  </a:ext>
                </a:extLst>
              </p:cNvPr>
              <p:cNvSpPr/>
              <p:nvPr/>
            </p:nvSpPr>
            <p:spPr>
              <a:xfrm>
                <a:off x="6762137" y="2809220"/>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986708BB-1C5B-5141-B03E-1283D67D94D2}"/>
                      </a:ext>
                    </a:extLst>
                  </p:cNvPr>
                  <p:cNvSpPr txBox="1"/>
                  <p:nvPr/>
                </p:nvSpPr>
                <p:spPr>
                  <a:xfrm>
                    <a:off x="6903780" y="2833429"/>
                    <a:ext cx="31200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oMath>
                      </m:oMathPara>
                    </a14:m>
                    <a:endParaRPr lang="en-GB" dirty="0"/>
                  </a:p>
                </p:txBody>
              </p:sp>
            </mc:Choice>
            <mc:Fallback xmlns="">
              <p:sp>
                <p:nvSpPr>
                  <p:cNvPr id="35" name="TextBox 34">
                    <a:extLst>
                      <a:ext uri="{FF2B5EF4-FFF2-40B4-BE49-F238E27FC236}">
                        <a16:creationId xmlns:a16="http://schemas.microsoft.com/office/drawing/2014/main" id="{FD669DB7-DFF8-5242-BF32-C4BD099E8727}"/>
                      </a:ext>
                    </a:extLst>
                  </p:cNvPr>
                  <p:cNvSpPr txBox="1">
                    <a:spLocks noRot="1" noChangeAspect="1" noMove="1" noResize="1" noEditPoints="1" noAdjustHandles="1" noChangeArrowheads="1" noChangeShapeType="1" noTextEdit="1"/>
                  </p:cNvSpPr>
                  <p:nvPr/>
                </p:nvSpPr>
                <p:spPr>
                  <a:xfrm>
                    <a:off x="6903780" y="2833429"/>
                    <a:ext cx="312008" cy="276999"/>
                  </a:xfrm>
                  <a:prstGeom prst="rect">
                    <a:avLst/>
                  </a:prstGeom>
                  <a:blipFill>
                    <a:blip r:embed="rId18"/>
                    <a:stretch>
                      <a:fillRect l="-19231" r="-3846" b="-30435"/>
                    </a:stretch>
                  </a:blipFill>
                </p:spPr>
                <p:txBody>
                  <a:bodyPr/>
                  <a:lstStyle/>
                  <a:p>
                    <a:r>
                      <a:rPr lang="en-GB">
                        <a:noFill/>
                      </a:rPr>
                      <a:t> </a:t>
                    </a:r>
                  </a:p>
                </p:txBody>
              </p:sp>
            </mc:Fallback>
          </mc:AlternateContent>
        </p:grpSp>
        <p:grpSp>
          <p:nvGrpSpPr>
            <p:cNvPr id="22" name="Group 21">
              <a:extLst>
                <a:ext uri="{FF2B5EF4-FFF2-40B4-BE49-F238E27FC236}">
                  <a16:creationId xmlns:a16="http://schemas.microsoft.com/office/drawing/2014/main" id="{C5D779A2-01FC-2748-8B2E-022C196630CC}"/>
                </a:ext>
              </a:extLst>
            </p:cNvPr>
            <p:cNvGrpSpPr/>
            <p:nvPr/>
          </p:nvGrpSpPr>
          <p:grpSpPr>
            <a:xfrm>
              <a:off x="6191042" y="3935548"/>
              <a:ext cx="425774" cy="392260"/>
              <a:chOff x="6191042" y="3935548"/>
              <a:chExt cx="425774" cy="392260"/>
            </a:xfrm>
          </p:grpSpPr>
          <p:sp>
            <p:nvSpPr>
              <p:cNvPr id="28" name="Rectangle 27">
                <a:extLst>
                  <a:ext uri="{FF2B5EF4-FFF2-40B4-BE49-F238E27FC236}">
                    <a16:creationId xmlns:a16="http://schemas.microsoft.com/office/drawing/2014/main" id="{80B2C5E6-FB4A-DD46-88D5-DD0E884789F5}"/>
                  </a:ext>
                </a:extLst>
              </p:cNvPr>
              <p:cNvSpPr/>
              <p:nvPr/>
            </p:nvSpPr>
            <p:spPr>
              <a:xfrm>
                <a:off x="6380656" y="393554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116ACC71-B964-A845-B17E-9DECE6DB62FA}"/>
                  </a:ext>
                </a:extLst>
              </p:cNvPr>
              <p:cNvSpPr/>
              <p:nvPr/>
            </p:nvSpPr>
            <p:spPr>
              <a:xfrm>
                <a:off x="6426736" y="398162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71D8D662-A8F1-2C44-9181-56F66140124E}"/>
                  </a:ext>
                </a:extLst>
              </p:cNvPr>
              <p:cNvSpPr/>
              <p:nvPr/>
            </p:nvSpPr>
            <p:spPr>
              <a:xfrm>
                <a:off x="6472816" y="4027708"/>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F7B2705F-42D4-CA49-8F25-6BF1C0A9DB95}"/>
                      </a:ext>
                    </a:extLst>
                  </p:cNvPr>
                  <p:cNvSpPr txBox="1"/>
                  <p:nvPr/>
                </p:nvSpPr>
                <p:spPr>
                  <a:xfrm>
                    <a:off x="6191042" y="4050809"/>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Sub>
                        </m:oMath>
                      </m:oMathPara>
                    </a14:m>
                    <a:endParaRPr lang="en-GB" dirty="0"/>
                  </a:p>
                </p:txBody>
              </p:sp>
            </mc:Choice>
            <mc:Fallback xmlns="">
              <p:sp>
                <p:nvSpPr>
                  <p:cNvPr id="31" name="TextBox 30">
                    <a:extLst>
                      <a:ext uri="{FF2B5EF4-FFF2-40B4-BE49-F238E27FC236}">
                        <a16:creationId xmlns:a16="http://schemas.microsoft.com/office/drawing/2014/main" id="{7E837DB6-B327-1144-8740-CB58627CA942}"/>
                      </a:ext>
                    </a:extLst>
                  </p:cNvPr>
                  <p:cNvSpPr txBox="1">
                    <a:spLocks noRot="1" noChangeAspect="1" noMove="1" noResize="1" noEditPoints="1" noAdjustHandles="1" noChangeArrowheads="1" noChangeShapeType="1" noTextEdit="1"/>
                  </p:cNvSpPr>
                  <p:nvPr/>
                </p:nvSpPr>
                <p:spPr>
                  <a:xfrm>
                    <a:off x="6191042" y="4050809"/>
                    <a:ext cx="317331" cy="276999"/>
                  </a:xfrm>
                  <a:prstGeom prst="rect">
                    <a:avLst/>
                  </a:prstGeom>
                  <a:blipFill>
                    <a:blip r:embed="rId19"/>
                    <a:stretch>
                      <a:fillRect l="-19231" r="-3846" b="-30435"/>
                    </a:stretch>
                  </a:blipFill>
                </p:spPr>
                <p:txBody>
                  <a:bodyPr/>
                  <a:lstStyle/>
                  <a:p>
                    <a:r>
                      <a:rPr lang="en-GB">
                        <a:noFill/>
                      </a:rPr>
                      <a:t> </a:t>
                    </a:r>
                  </a:p>
                </p:txBody>
              </p:sp>
            </mc:Fallback>
          </mc:AlternateContent>
        </p:grpSp>
        <p:grpSp>
          <p:nvGrpSpPr>
            <p:cNvPr id="23" name="Group 22">
              <a:extLst>
                <a:ext uri="{FF2B5EF4-FFF2-40B4-BE49-F238E27FC236}">
                  <a16:creationId xmlns:a16="http://schemas.microsoft.com/office/drawing/2014/main" id="{B7FBE2E0-C4A4-984E-A2C1-7D7EDCADEAA3}"/>
                </a:ext>
              </a:extLst>
            </p:cNvPr>
            <p:cNvGrpSpPr/>
            <p:nvPr/>
          </p:nvGrpSpPr>
          <p:grpSpPr>
            <a:xfrm>
              <a:off x="6975826" y="3929695"/>
              <a:ext cx="539954" cy="397857"/>
              <a:chOff x="6975826" y="3929695"/>
              <a:chExt cx="539954" cy="397857"/>
            </a:xfrm>
          </p:grpSpPr>
          <p:sp>
            <p:nvSpPr>
              <p:cNvPr id="24" name="Rectangle 23">
                <a:extLst>
                  <a:ext uri="{FF2B5EF4-FFF2-40B4-BE49-F238E27FC236}">
                    <a16:creationId xmlns:a16="http://schemas.microsoft.com/office/drawing/2014/main" id="{995FEDD1-FA9E-384A-AE83-AED8166FE6DC}"/>
                  </a:ext>
                </a:extLst>
              </p:cNvPr>
              <p:cNvSpPr/>
              <p:nvPr/>
            </p:nvSpPr>
            <p:spPr>
              <a:xfrm>
                <a:off x="6975826" y="392969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69508451-2170-4140-8AF7-25B8C3D50729}"/>
                  </a:ext>
                </a:extLst>
              </p:cNvPr>
              <p:cNvSpPr/>
              <p:nvPr/>
            </p:nvSpPr>
            <p:spPr>
              <a:xfrm>
                <a:off x="7021906" y="397577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F0F5CE50-369C-754E-81AB-8D3382AC9B37}"/>
                  </a:ext>
                </a:extLst>
              </p:cNvPr>
              <p:cNvSpPr/>
              <p:nvPr/>
            </p:nvSpPr>
            <p:spPr>
              <a:xfrm>
                <a:off x="7067986" y="402185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A7BDC7BA-F21C-A44F-8A8D-E4153F4BADF7}"/>
                      </a:ext>
                    </a:extLst>
                  </p:cNvPr>
                  <p:cNvSpPr txBox="1"/>
                  <p:nvPr/>
                </p:nvSpPr>
                <p:spPr>
                  <a:xfrm>
                    <a:off x="7198449" y="4050553"/>
                    <a:ext cx="31733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Sub>
                        </m:oMath>
                      </m:oMathPara>
                    </a14:m>
                    <a:endParaRPr lang="en-GB" dirty="0"/>
                  </a:p>
                </p:txBody>
              </p:sp>
            </mc:Choice>
            <mc:Fallback xmlns="">
              <p:sp>
                <p:nvSpPr>
                  <p:cNvPr id="27" name="TextBox 26">
                    <a:extLst>
                      <a:ext uri="{FF2B5EF4-FFF2-40B4-BE49-F238E27FC236}">
                        <a16:creationId xmlns:a16="http://schemas.microsoft.com/office/drawing/2014/main" id="{833A3BD4-3817-354E-9C70-490FA4FCF78F}"/>
                      </a:ext>
                    </a:extLst>
                  </p:cNvPr>
                  <p:cNvSpPr txBox="1">
                    <a:spLocks noRot="1" noChangeAspect="1" noMove="1" noResize="1" noEditPoints="1" noAdjustHandles="1" noChangeArrowheads="1" noChangeShapeType="1" noTextEdit="1"/>
                  </p:cNvSpPr>
                  <p:nvPr/>
                </p:nvSpPr>
                <p:spPr>
                  <a:xfrm>
                    <a:off x="7198449" y="4050553"/>
                    <a:ext cx="317331" cy="276999"/>
                  </a:xfrm>
                  <a:prstGeom prst="rect">
                    <a:avLst/>
                  </a:prstGeom>
                  <a:blipFill>
                    <a:blip r:embed="rId20"/>
                    <a:stretch>
                      <a:fillRect l="-23077" r="-3846" b="-30435"/>
                    </a:stretch>
                  </a:blipFill>
                </p:spPr>
                <p:txBody>
                  <a:bodyPr/>
                  <a:lstStyle/>
                  <a:p>
                    <a:r>
                      <a:rPr lang="en-GB">
                        <a:noFill/>
                      </a:rPr>
                      <a:t> </a:t>
                    </a:r>
                  </a:p>
                </p:txBody>
              </p:sp>
            </mc:Fallback>
          </mc:AlternateContent>
        </p:grpSp>
      </p:grpSp>
      <p:grpSp>
        <p:nvGrpSpPr>
          <p:cNvPr id="36" name="Group 35">
            <a:extLst>
              <a:ext uri="{FF2B5EF4-FFF2-40B4-BE49-F238E27FC236}">
                <a16:creationId xmlns:a16="http://schemas.microsoft.com/office/drawing/2014/main" id="{FD0582B1-B336-C548-80C8-84D6DF47695A}"/>
              </a:ext>
            </a:extLst>
          </p:cNvPr>
          <p:cNvGrpSpPr/>
          <p:nvPr/>
        </p:nvGrpSpPr>
        <p:grpSpPr>
          <a:xfrm>
            <a:off x="4886194" y="3779263"/>
            <a:ext cx="4263307" cy="1454710"/>
            <a:chOff x="1094955" y="4049593"/>
            <a:chExt cx="4263307" cy="1454710"/>
          </a:xfrm>
        </p:grpSpPr>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E8C852B3-D524-BC41-91BF-FB13DE862907}"/>
                    </a:ext>
                  </a:extLst>
                </p:cNvPr>
                <p:cNvSpPr txBox="1"/>
                <p:nvPr/>
              </p:nvSpPr>
              <p:spPr>
                <a:xfrm>
                  <a:off x="1230848" y="4049593"/>
                  <a:ext cx="1660151"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𝑇𝑟𝑎𝑣𝑒𝑙</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e>
                        </m:d>
                      </m:oMath>
                    </m:oMathPara>
                  </a14:m>
                  <a:endParaRPr lang="en-GB" dirty="0"/>
                </a:p>
              </p:txBody>
            </p:sp>
          </mc:Choice>
          <mc:Fallback xmlns="">
            <p:sp>
              <p:nvSpPr>
                <p:cNvPr id="37" name="TextBox 36">
                  <a:extLst>
                    <a:ext uri="{FF2B5EF4-FFF2-40B4-BE49-F238E27FC236}">
                      <a16:creationId xmlns:a16="http://schemas.microsoft.com/office/drawing/2014/main" id="{F97EDE24-117C-CE44-8436-36E82D54B2C9}"/>
                    </a:ext>
                  </a:extLst>
                </p:cNvPr>
                <p:cNvSpPr txBox="1">
                  <a:spLocks noRot="1" noChangeAspect="1" noMove="1" noResize="1" noEditPoints="1" noAdjustHandles="1" noChangeArrowheads="1" noChangeShapeType="1" noTextEdit="1"/>
                </p:cNvSpPr>
                <p:nvPr/>
              </p:nvSpPr>
              <p:spPr>
                <a:xfrm>
                  <a:off x="1230848" y="4049593"/>
                  <a:ext cx="1660151" cy="389513"/>
                </a:xfrm>
                <a:prstGeom prst="ellipse">
                  <a:avLst/>
                </a:prstGeom>
                <a:blipFill>
                  <a:blip r:embed="rId21"/>
                  <a:stretch>
                    <a:fillRect/>
                  </a:stretch>
                </a:blipFill>
                <a:ln>
                  <a:solidFill>
                    <a:schemeClr val="tx1"/>
                  </a:solidFill>
                </a:ln>
              </p:spPr>
              <p:txBody>
                <a:bodyPr/>
                <a:lstStyle/>
                <a:p>
                  <a:r>
                    <a:rPr lang="en-GB">
                      <a:noFill/>
                    </a:rPr>
                    <a:t> </a:t>
                  </a:r>
                </a:p>
              </p:txBody>
            </p:sp>
          </mc:Fallback>
        </mc:AlternateContent>
        <p:cxnSp>
          <p:nvCxnSpPr>
            <p:cNvPr id="39" name="Straight Connector 38">
              <a:extLst>
                <a:ext uri="{FF2B5EF4-FFF2-40B4-BE49-F238E27FC236}">
                  <a16:creationId xmlns:a16="http://schemas.microsoft.com/office/drawing/2014/main" id="{CE20737B-B164-654B-93D7-84C78BC86D4A}"/>
                </a:ext>
              </a:extLst>
            </p:cNvPr>
            <p:cNvCxnSpPr>
              <a:cxnSpLocks/>
              <a:stCxn id="37" idx="6"/>
              <a:endCxn id="42" idx="1"/>
            </p:cNvCxnSpPr>
            <p:nvPr/>
          </p:nvCxnSpPr>
          <p:spPr>
            <a:xfrm>
              <a:off x="2890999" y="4244350"/>
              <a:ext cx="377621" cy="3377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F5D2617-0BA4-E14D-88BB-C4EF8B2D8D4A}"/>
                </a:ext>
              </a:extLst>
            </p:cNvPr>
            <p:cNvCxnSpPr>
              <a:cxnSpLocks/>
              <a:stCxn id="42" idx="3"/>
            </p:cNvCxnSpPr>
            <p:nvPr/>
          </p:nvCxnSpPr>
          <p:spPr>
            <a:xfrm>
              <a:off x="3412620" y="4582073"/>
              <a:ext cx="1945642" cy="1902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294D3336-D3BE-0047-8D77-2DFE45B6E549}"/>
                </a:ext>
              </a:extLst>
            </p:cNvPr>
            <p:cNvSpPr/>
            <p:nvPr/>
          </p:nvSpPr>
          <p:spPr>
            <a:xfrm>
              <a:off x="3268620" y="451007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BD3F57AC-5CC3-7543-B031-F0BE8CDCDE10}"/>
                    </a:ext>
                  </a:extLst>
                </p:cNvPr>
                <p:cNvSpPr txBox="1"/>
                <p:nvPr/>
              </p:nvSpPr>
              <p:spPr>
                <a:xfrm>
                  <a:off x="3230253" y="4151726"/>
                  <a:ext cx="325410"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up>
                            <m:r>
                              <a:rPr lang="de-DE" i="1">
                                <a:latin typeface="Cambria Math" panose="02040503050406030204" pitchFamily="18" charset="0"/>
                              </a:rPr>
                              <m:t>𝑒</m:t>
                            </m:r>
                          </m:sup>
                        </m:sSubSup>
                      </m:oMath>
                    </m:oMathPara>
                  </a14:m>
                  <a:endParaRPr lang="en-GB" dirty="0"/>
                </a:p>
              </p:txBody>
            </p:sp>
          </mc:Choice>
          <mc:Fallback xmlns="">
            <p:sp>
              <p:nvSpPr>
                <p:cNvPr id="43" name="TextBox 42">
                  <a:extLst>
                    <a:ext uri="{FF2B5EF4-FFF2-40B4-BE49-F238E27FC236}">
                      <a16:creationId xmlns:a16="http://schemas.microsoft.com/office/drawing/2014/main" id="{BD3F57AC-5CC3-7543-B031-F0BE8CDCDE10}"/>
                    </a:ext>
                  </a:extLst>
                </p:cNvPr>
                <p:cNvSpPr txBox="1">
                  <a:spLocks noRot="1" noChangeAspect="1" noMove="1" noResize="1" noEditPoints="1" noAdjustHandles="1" noChangeArrowheads="1" noChangeShapeType="1" noTextEdit="1"/>
                </p:cNvSpPr>
                <p:nvPr/>
              </p:nvSpPr>
              <p:spPr>
                <a:xfrm>
                  <a:off x="3230253" y="4151726"/>
                  <a:ext cx="325410" cy="276999"/>
                </a:xfrm>
                <a:prstGeom prst="rect">
                  <a:avLst/>
                </a:prstGeom>
                <a:blipFill>
                  <a:blip r:embed="rId22"/>
                  <a:stretch>
                    <a:fillRect l="-22222" b="-26087"/>
                  </a:stretch>
                </a:blipFill>
              </p:spPr>
              <p:txBody>
                <a:bodyPr/>
                <a:lstStyle/>
                <a:p>
                  <a:r>
                    <a:rPr lang="en-GB">
                      <a:noFill/>
                    </a:rPr>
                    <a:t> </a:t>
                  </a:r>
                </a:p>
              </p:txBody>
            </p:sp>
          </mc:Fallback>
        </mc:AlternateContent>
        <p:cxnSp>
          <p:nvCxnSpPr>
            <p:cNvPr id="44" name="Straight Connector 43">
              <a:extLst>
                <a:ext uri="{FF2B5EF4-FFF2-40B4-BE49-F238E27FC236}">
                  <a16:creationId xmlns:a16="http://schemas.microsoft.com/office/drawing/2014/main" id="{0401BB94-B0DC-A740-8158-782EBF3FB34A}"/>
                </a:ext>
              </a:extLst>
            </p:cNvPr>
            <p:cNvCxnSpPr>
              <a:cxnSpLocks/>
              <a:stCxn id="46" idx="3"/>
            </p:cNvCxnSpPr>
            <p:nvPr/>
          </p:nvCxnSpPr>
          <p:spPr>
            <a:xfrm flipV="1">
              <a:off x="3422579" y="4772347"/>
              <a:ext cx="1935683" cy="1770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37EDB55-25BA-F047-B02B-8BAE4990E042}"/>
                </a:ext>
              </a:extLst>
            </p:cNvPr>
            <p:cNvCxnSpPr>
              <a:cxnSpLocks/>
              <a:stCxn id="46" idx="1"/>
              <a:endCxn id="47" idx="6"/>
            </p:cNvCxnSpPr>
            <p:nvPr/>
          </p:nvCxnSpPr>
          <p:spPr>
            <a:xfrm flipH="1">
              <a:off x="2955253" y="4949364"/>
              <a:ext cx="323326" cy="3601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104BAD93-C6D6-DD43-983E-BF3AD45AA93A}"/>
                </a:ext>
              </a:extLst>
            </p:cNvPr>
            <p:cNvSpPr/>
            <p:nvPr/>
          </p:nvSpPr>
          <p:spPr>
            <a:xfrm>
              <a:off x="3278579" y="4877364"/>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6731B372-3F55-C447-9FC7-5C5AD5C146D3}"/>
                    </a:ext>
                  </a:extLst>
                </p:cNvPr>
                <p:cNvSpPr txBox="1"/>
                <p:nvPr/>
              </p:nvSpPr>
              <p:spPr>
                <a:xfrm>
                  <a:off x="1094955" y="5114790"/>
                  <a:ext cx="1860298" cy="389513"/>
                </a:xfrm>
                <a:prstGeom prst="ellipse">
                  <a:avLst/>
                </a:prstGeom>
                <a:noFill/>
                <a:ln>
                  <a:solidFill>
                    <a:schemeClr val="tx1"/>
                  </a:solid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de-DE" i="1">
                            <a:solidFill>
                              <a:schemeClr val="accent1"/>
                            </a:solidFill>
                            <a:latin typeface="Cambria Math" charset="0"/>
                          </a:rPr>
                          <m:t>𝑇𝑟𝑒𝑎𝑡</m:t>
                        </m:r>
                        <m:d>
                          <m:dPr>
                            <m:ctrlPr>
                              <a:rPr lang="de-DE" i="1">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rPr>
                              <m:t>𝑒𝑣𝑒</m:t>
                            </m:r>
                            <m:r>
                              <a:rPr lang="de-DE" i="1">
                                <a:solidFill>
                                  <a:schemeClr val="accent1"/>
                                </a:solidFill>
                                <a:latin typeface="Cambria Math" charset="0"/>
                              </a:rPr>
                              <m:t>,</m:t>
                            </m:r>
                            <m:r>
                              <a:rPr lang="de-DE" i="1">
                                <a:solidFill>
                                  <a:schemeClr val="accent1"/>
                                </a:solidFill>
                                <a:latin typeface="Cambria Math" panose="02040503050406030204" pitchFamily="18" charset="0"/>
                              </a:rPr>
                              <m:t>𝑀</m:t>
                            </m:r>
                          </m:e>
                        </m:d>
                      </m:oMath>
                    </m:oMathPara>
                  </a14:m>
                  <a:endParaRPr lang="en-GB" dirty="0">
                    <a:solidFill>
                      <a:schemeClr val="accent1"/>
                    </a:solidFill>
                  </a:endParaRPr>
                </a:p>
              </p:txBody>
            </p:sp>
          </mc:Choice>
          <mc:Fallback xmlns="">
            <p:sp>
              <p:nvSpPr>
                <p:cNvPr id="47" name="TextBox 46">
                  <a:extLst>
                    <a:ext uri="{FF2B5EF4-FFF2-40B4-BE49-F238E27FC236}">
                      <a16:creationId xmlns:a16="http://schemas.microsoft.com/office/drawing/2014/main" id="{1480F421-A21A-0844-B61D-8B1435A7E7E3}"/>
                    </a:ext>
                  </a:extLst>
                </p:cNvPr>
                <p:cNvSpPr txBox="1">
                  <a:spLocks noRot="1" noChangeAspect="1" noMove="1" noResize="1" noEditPoints="1" noAdjustHandles="1" noChangeArrowheads="1" noChangeShapeType="1" noTextEdit="1"/>
                </p:cNvSpPr>
                <p:nvPr/>
              </p:nvSpPr>
              <p:spPr>
                <a:xfrm>
                  <a:off x="1094955" y="5114790"/>
                  <a:ext cx="1860298" cy="389513"/>
                </a:xfrm>
                <a:prstGeom prst="ellipse">
                  <a:avLst/>
                </a:prstGeom>
                <a:blipFill>
                  <a:blip r:embed="rId3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7DE632F8-F5F6-A047-96A4-F76786F279D0}"/>
                    </a:ext>
                  </a:extLst>
                </p:cNvPr>
                <p:cNvSpPr txBox="1"/>
                <p:nvPr/>
              </p:nvSpPr>
              <p:spPr>
                <a:xfrm>
                  <a:off x="3210270" y="4976291"/>
                  <a:ext cx="325410"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3</m:t>
                            </m:r>
                          </m:sub>
                          <m:sup>
                            <m:r>
                              <a:rPr lang="de-DE" i="1">
                                <a:latin typeface="Cambria Math" panose="02040503050406030204" pitchFamily="18" charset="0"/>
                              </a:rPr>
                              <m:t>𝑒</m:t>
                            </m:r>
                          </m:sup>
                        </m:sSubSup>
                      </m:oMath>
                    </m:oMathPara>
                  </a14:m>
                  <a:endParaRPr lang="en-GB" dirty="0"/>
                </a:p>
              </p:txBody>
            </p:sp>
          </mc:Choice>
          <mc:Fallback xmlns="">
            <p:sp>
              <p:nvSpPr>
                <p:cNvPr id="49" name="TextBox 48">
                  <a:extLst>
                    <a:ext uri="{FF2B5EF4-FFF2-40B4-BE49-F238E27FC236}">
                      <a16:creationId xmlns:a16="http://schemas.microsoft.com/office/drawing/2014/main" id="{7DE632F8-F5F6-A047-96A4-F76786F279D0}"/>
                    </a:ext>
                  </a:extLst>
                </p:cNvPr>
                <p:cNvSpPr txBox="1">
                  <a:spLocks noRot="1" noChangeAspect="1" noMove="1" noResize="1" noEditPoints="1" noAdjustHandles="1" noChangeArrowheads="1" noChangeShapeType="1" noTextEdit="1"/>
                </p:cNvSpPr>
                <p:nvPr/>
              </p:nvSpPr>
              <p:spPr>
                <a:xfrm>
                  <a:off x="3210270" y="4976291"/>
                  <a:ext cx="325410" cy="276999"/>
                </a:xfrm>
                <a:prstGeom prst="rect">
                  <a:avLst/>
                </a:prstGeom>
                <a:blipFill>
                  <a:blip r:embed="rId32"/>
                  <a:stretch>
                    <a:fillRect l="-18519" b="-31818"/>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51" name="Rectangle 50">
                <a:extLst>
                  <a:ext uri="{FF2B5EF4-FFF2-40B4-BE49-F238E27FC236}">
                    <a16:creationId xmlns:a16="http://schemas.microsoft.com/office/drawing/2014/main" id="{199A8C11-D96C-C242-ABF2-A8602F6F4E51}"/>
                  </a:ext>
                </a:extLst>
              </p:cNvPr>
              <p:cNvSpPr/>
              <p:nvPr/>
            </p:nvSpPr>
            <p:spPr>
              <a:xfrm>
                <a:off x="359625" y="970460"/>
                <a:ext cx="8963070" cy="1228670"/>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𝑃</m:t>
                      </m:r>
                      <m:d>
                        <m:dPr>
                          <m:ctrlPr>
                            <a:rPr lang="de-DE" b="0" i="1" smtClean="0">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𝑇𝑟𝑎𝑣𝑒𝑙</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𝑒𝑣𝑒</m:t>
                              </m:r>
                            </m:e>
                          </m:d>
                        </m:e>
                        <m:e>
                          <m:r>
                            <a:rPr lang="de-DE" i="1">
                              <a:latin typeface="Cambria Math" panose="02040503050406030204" pitchFamily="18" charset="0"/>
                              <a:ea typeface="Cambria Math" panose="02040503050406030204" pitchFamily="18" charset="0"/>
                            </a:rPr>
                            <m:t>𝑠𝑖𝑐𝑘</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𝑒𝑣𝑒</m:t>
                              </m:r>
                            </m:e>
                          </m:d>
                        </m:e>
                      </m:d>
                      <m:r>
                        <a:rPr lang="en-GB" i="1">
                          <a:latin typeface="Cambria Math" panose="02040503050406030204" pitchFamily="18" charset="0"/>
                          <a:ea typeface="Cambria Math" panose="02040503050406030204" pitchFamily="18" charset="0"/>
                        </a:rPr>
                        <m:t>=</m:t>
                      </m:r>
                      <m:f>
                        <m:fPr>
                          <m:ctrlPr>
                            <a:rPr lang="en-GB" i="1">
                              <a:solidFill>
                                <a:schemeClr val="bg1"/>
                              </a:solidFill>
                              <a:latin typeface="Cambria Math" panose="02040503050406030204" pitchFamily="18" charset="0"/>
                              <a:ea typeface="Cambria Math" panose="02040503050406030204" pitchFamily="18" charset="0"/>
                            </a:rPr>
                          </m:ctrlPr>
                        </m:fPr>
                        <m:num>
                          <m:r>
                            <a:rPr lang="en-GB" i="1">
                              <a:solidFill>
                                <a:schemeClr val="bg1"/>
                              </a:solidFill>
                              <a:latin typeface="Cambria Math" panose="02040503050406030204" pitchFamily="18" charset="0"/>
                              <a:ea typeface="Cambria Math" panose="02040503050406030204" pitchFamily="18" charset="0"/>
                            </a:rPr>
                            <m:t>1</m:t>
                          </m:r>
                        </m:num>
                        <m:den>
                          <m:r>
                            <a:rPr lang="en-GB" i="1">
                              <a:solidFill>
                                <a:schemeClr val="bg1"/>
                              </a:solidFill>
                              <a:latin typeface="Cambria Math" panose="02040503050406030204" pitchFamily="18" charset="0"/>
                              <a:ea typeface="Cambria Math" panose="02040503050406030204" pitchFamily="18" charset="0"/>
                            </a:rPr>
                            <m:t>𝑍</m:t>
                          </m:r>
                        </m:den>
                      </m:f>
                      <m:nary>
                        <m:naryPr>
                          <m:chr m:val="∑"/>
                          <m:supHide m:val="on"/>
                          <m:ctrlPr>
                            <a:rPr lang="en-GB" i="1">
                              <a:solidFill>
                                <a:schemeClr val="bg1"/>
                              </a:solidFill>
                              <a:latin typeface="Cambria Math" panose="02040503050406030204" pitchFamily="18" charset="0"/>
                              <a:ea typeface="Cambria Math" panose="02040503050406030204" pitchFamily="18" charset="0"/>
                            </a:rPr>
                          </m:ctrlPr>
                        </m:naryPr>
                        <m:sub>
                          <m:r>
                            <m:rPr>
                              <m:brk m:alnAt="7"/>
                            </m:rPr>
                            <a:rPr lang="en-GB" i="1">
                              <a:solidFill>
                                <a:schemeClr val="bg1"/>
                              </a:solidFill>
                              <a:latin typeface="Cambria Math" panose="02040503050406030204" pitchFamily="18" charset="0"/>
                              <a:ea typeface="Cambria Math" panose="02040503050406030204" pitchFamily="18" charset="0"/>
                            </a:rPr>
                            <m:t>𝑒</m:t>
                          </m:r>
                          <m:r>
                            <a:rPr lang="en-GB" i="1">
                              <a:solidFill>
                                <a:schemeClr val="bg1"/>
                              </a:solidFill>
                              <a:latin typeface="Cambria Math" panose="02040503050406030204" pitchFamily="18" charset="0"/>
                              <a:ea typeface="Cambria Math" panose="02040503050406030204" pitchFamily="18" charset="0"/>
                            </a:rPr>
                            <m:t>∈</m:t>
                          </m:r>
                          <m:r>
                            <a:rPr lang="en-GB" i="1">
                              <a:solidFill>
                                <a:schemeClr val="bg1"/>
                              </a:solidFill>
                              <a:latin typeface="Cambria Math" panose="02040503050406030204" pitchFamily="18" charset="0"/>
                              <a:ea typeface="Cambria Math" panose="02040503050406030204" pitchFamily="18" charset="0"/>
                            </a:rPr>
                            <m:t>ℛ</m:t>
                          </m:r>
                          <m:d>
                            <m:dPr>
                              <m:ctrlPr>
                                <a:rPr lang="en-GB" i="1">
                                  <a:solidFill>
                                    <a:schemeClr val="bg1"/>
                                  </a:solidFill>
                                  <a:latin typeface="Cambria Math" panose="02040503050406030204" pitchFamily="18" charset="0"/>
                                  <a:ea typeface="Cambria Math" panose="02040503050406030204" pitchFamily="18" charset="0"/>
                                </a:rPr>
                              </m:ctrlPr>
                            </m:dPr>
                            <m:e>
                              <m:r>
                                <m:rPr>
                                  <m:brk m:alnAt="7"/>
                                </m:rPr>
                                <a:rPr lang="en-GB" i="1">
                                  <a:solidFill>
                                    <a:schemeClr val="bg1"/>
                                  </a:solidFill>
                                  <a:latin typeface="Cambria Math" panose="02040503050406030204" pitchFamily="18" charset="0"/>
                                  <a:ea typeface="Cambria Math" panose="02040503050406030204" pitchFamily="18" charset="0"/>
                                </a:rPr>
                                <m:t>𝐸</m:t>
                              </m:r>
                              <m:r>
                                <a:rPr lang="en-GB" i="1">
                                  <a:solidFill>
                                    <a:schemeClr val="bg1"/>
                                  </a:solidFill>
                                  <a:latin typeface="Cambria Math" panose="02040503050406030204" pitchFamily="18" charset="0"/>
                                  <a:ea typeface="Cambria Math" panose="02040503050406030204" pitchFamily="18" charset="0"/>
                                </a:rPr>
                                <m:t>𝑝𝑖𝑑</m:t>
                              </m:r>
                            </m:e>
                          </m:d>
                        </m:sub>
                        <m:sup/>
                        <m:e>
                          <m:sSubSup>
                            <m:sSubSupPr>
                              <m:ctrlPr>
                                <a:rPr lang="de-DE" i="1">
                                  <a:solidFill>
                                    <a:schemeClr val="bg1"/>
                                  </a:solidFill>
                                  <a:latin typeface="Cambria Math" panose="02040503050406030204" pitchFamily="18" charset="0"/>
                                  <a:ea typeface="Cambria Math" panose="02040503050406030204" pitchFamily="18" charset="0"/>
                                </a:rPr>
                              </m:ctrlPr>
                            </m:sSubSupPr>
                            <m:e>
                              <m:r>
                                <a:rPr lang="de-DE" i="1">
                                  <a:solidFill>
                                    <a:schemeClr val="bg1"/>
                                  </a:solidFill>
                                  <a:latin typeface="Cambria Math" panose="02040503050406030204" pitchFamily="18" charset="0"/>
                                  <a:ea typeface="Cambria Math" panose="02040503050406030204" pitchFamily="18" charset="0"/>
                                </a:rPr>
                                <m:t>𝜙</m:t>
                              </m:r>
                            </m:e>
                            <m:sub>
                              <m:r>
                                <a:rPr lang="de-DE" i="1">
                                  <a:solidFill>
                                    <a:schemeClr val="bg1"/>
                                  </a:solidFill>
                                  <a:latin typeface="Cambria Math" charset="0"/>
                                </a:rPr>
                                <m:t>2</m:t>
                              </m:r>
                            </m:sub>
                            <m:sup>
                              <m:r>
                                <a:rPr lang="de-DE" i="1">
                                  <a:solidFill>
                                    <a:schemeClr val="bg1"/>
                                  </a:solidFill>
                                  <a:latin typeface="Cambria Math" panose="02040503050406030204" pitchFamily="18" charset="0"/>
                                </a:rPr>
                                <m:t>𝑒</m:t>
                              </m:r>
                            </m:sup>
                          </m:sSubSup>
                          <m:d>
                            <m:dPr>
                              <m:ctrlPr>
                                <a:rPr lang="de-DE" i="1">
                                  <a:solidFill>
                                    <a:schemeClr val="bg1"/>
                                  </a:solidFill>
                                  <a:latin typeface="Cambria Math" panose="02040503050406030204" pitchFamily="18" charset="0"/>
                                </a:rPr>
                              </m:ctrlPr>
                            </m:dPr>
                            <m:e>
                              <m:r>
                                <a:rPr lang="en-GB" i="1">
                                  <a:solidFill>
                                    <a:schemeClr val="bg1"/>
                                  </a:solidFill>
                                  <a:latin typeface="Cambria Math" panose="02040503050406030204" pitchFamily="18" charset="0"/>
                                  <a:ea typeface="Cambria Math" panose="02040503050406030204" pitchFamily="18" charset="0"/>
                                </a:rPr>
                                <m:t>𝑇𝑟𝑎𝑣𝑒𝑙</m:t>
                              </m:r>
                              <m:d>
                                <m:dPr>
                                  <m:ctrlPr>
                                    <a:rPr lang="en-GB" i="1">
                                      <a:solidFill>
                                        <a:schemeClr val="bg1"/>
                                      </a:solidFill>
                                      <a:latin typeface="Cambria Math" panose="02040503050406030204" pitchFamily="18" charset="0"/>
                                      <a:ea typeface="Cambria Math" panose="02040503050406030204" pitchFamily="18" charset="0"/>
                                    </a:rPr>
                                  </m:ctrlPr>
                                </m:dPr>
                                <m:e>
                                  <m:r>
                                    <a:rPr lang="en-GB" i="1">
                                      <a:solidFill>
                                        <a:schemeClr val="bg1"/>
                                      </a:solidFill>
                                      <a:latin typeface="Cambria Math" panose="02040503050406030204" pitchFamily="18" charset="0"/>
                                      <a:ea typeface="Cambria Math" panose="02040503050406030204" pitchFamily="18" charset="0"/>
                                    </a:rPr>
                                    <m:t>𝑒𝑣𝑒</m:t>
                                  </m:r>
                                </m:e>
                              </m:d>
                              <m:r>
                                <a:rPr lang="de-DE" i="1">
                                  <a:solidFill>
                                    <a:schemeClr val="bg1"/>
                                  </a:solidFill>
                                  <a:latin typeface="Cambria Math" panose="02040503050406030204" pitchFamily="18" charset="0"/>
                                  <a:ea typeface="Cambria Math" panose="02040503050406030204" pitchFamily="18" charset="0"/>
                                </a:rPr>
                                <m:t>,</m:t>
                              </m:r>
                              <m:r>
                                <a:rPr lang="de-DE" i="1">
                                  <a:solidFill>
                                    <a:schemeClr val="bg1"/>
                                  </a:solidFill>
                                  <a:latin typeface="Cambria Math" panose="02040503050406030204" pitchFamily="18" charset="0"/>
                                  <a:ea typeface="Cambria Math" panose="02040503050406030204" pitchFamily="18" charset="0"/>
                                </a:rPr>
                                <m:t>𝑒</m:t>
                              </m:r>
                            </m:e>
                          </m:d>
                        </m:e>
                      </m:nary>
                      <m:nary>
                        <m:naryPr>
                          <m:chr m:val="∑"/>
                          <m:supHide m:val="on"/>
                          <m:ctrlPr>
                            <a:rPr lang="en-GB" i="1">
                              <a:solidFill>
                                <a:schemeClr val="bg1"/>
                              </a:solidFill>
                              <a:latin typeface="Cambria Math" panose="02040503050406030204" pitchFamily="18" charset="0"/>
                              <a:ea typeface="Cambria Math" panose="02040503050406030204" pitchFamily="18" charset="0"/>
                            </a:rPr>
                          </m:ctrlPr>
                        </m:naryPr>
                        <m:sub>
                          <m:sSub>
                            <m:sSubPr>
                              <m:ctrlPr>
                                <a:rPr lang="de-DE" i="1">
                                  <a:solidFill>
                                    <a:schemeClr val="bg1"/>
                                  </a:solidFill>
                                  <a:latin typeface="Cambria Math" panose="02040503050406030204" pitchFamily="18" charset="0"/>
                                  <a:ea typeface="Cambria Math" panose="02040503050406030204" pitchFamily="18" charset="0"/>
                                </a:rPr>
                              </m:ctrlPr>
                            </m:sSubPr>
                            <m:e>
                              <m:r>
                                <m:rPr>
                                  <m:brk m:alnAt="7"/>
                                </m:rPr>
                                <a:rPr lang="de-DE" i="1">
                                  <a:solidFill>
                                    <a:schemeClr val="bg1"/>
                                  </a:solidFill>
                                  <a:latin typeface="Cambria Math" panose="02040503050406030204" pitchFamily="18" charset="0"/>
                                  <a:ea typeface="Cambria Math" panose="02040503050406030204" pitchFamily="18" charset="0"/>
                                </a:rPr>
                                <m:t>h</m:t>
                              </m:r>
                            </m:e>
                            <m:sub>
                              <m:r>
                                <m:rPr>
                                  <m:brk m:alnAt="7"/>
                                </m:rPr>
                                <a:rPr lang="de-DE" i="1">
                                  <a:solidFill>
                                    <a:schemeClr val="bg1"/>
                                  </a:solidFill>
                                  <a:latin typeface="Cambria Math" panose="02040503050406030204" pitchFamily="18" charset="0"/>
                                  <a:ea typeface="Cambria Math" panose="02040503050406030204" pitchFamily="18" charset="0"/>
                                </a:rPr>
                                <m:t>𝑛</m:t>
                              </m:r>
                            </m:sub>
                          </m:sSub>
                          <m:r>
                            <a:rPr lang="en-GB" i="1">
                              <a:solidFill>
                                <a:schemeClr val="bg1"/>
                              </a:solidFill>
                              <a:latin typeface="Cambria Math" panose="02040503050406030204" pitchFamily="18" charset="0"/>
                              <a:ea typeface="Cambria Math" panose="02040503050406030204" pitchFamily="18" charset="0"/>
                            </a:rPr>
                            <m:t>∈</m:t>
                          </m:r>
                          <m:r>
                            <a:rPr lang="en-GB" i="1">
                              <a:solidFill>
                                <a:schemeClr val="bg1"/>
                              </a:solidFill>
                              <a:latin typeface="Cambria Math" panose="02040503050406030204" pitchFamily="18" charset="0"/>
                              <a:ea typeface="Cambria Math" panose="02040503050406030204" pitchFamily="18" charset="0"/>
                            </a:rPr>
                            <m:t>ℛ</m:t>
                          </m:r>
                          <m:d>
                            <m:dPr>
                              <m:ctrlPr>
                                <a:rPr lang="en-GB" i="1">
                                  <a:solidFill>
                                    <a:schemeClr val="bg1"/>
                                  </a:solidFill>
                                  <a:latin typeface="Cambria Math" panose="02040503050406030204" pitchFamily="18" charset="0"/>
                                  <a:ea typeface="Cambria Math" panose="02040503050406030204" pitchFamily="18" charset="0"/>
                                </a:rPr>
                              </m:ctrlPr>
                            </m:dPr>
                            <m:e>
                              <m:sSub>
                                <m:sSubPr>
                                  <m:ctrlPr>
                                    <a:rPr lang="de-DE" i="1">
                                      <a:solidFill>
                                        <a:schemeClr val="bg1"/>
                                      </a:solidFill>
                                      <a:latin typeface="Cambria Math" panose="02040503050406030204" pitchFamily="18" charset="0"/>
                                    </a:rPr>
                                  </m:ctrlPr>
                                </m:sSubPr>
                                <m:e>
                                  <m:r>
                                    <a:rPr lang="de-DE" i="1">
                                      <a:solidFill>
                                        <a:schemeClr val="bg1"/>
                                      </a:solidFill>
                                      <a:latin typeface="Cambria Math" panose="02040503050406030204" pitchFamily="18" charset="0"/>
                                    </a:rPr>
                                    <m:t>#</m:t>
                                  </m:r>
                                </m:e>
                                <m:sub>
                                  <m:r>
                                    <a:rPr lang="de-DE" i="1">
                                      <a:solidFill>
                                        <a:schemeClr val="bg1"/>
                                      </a:solidFill>
                                      <a:latin typeface="Cambria Math" panose="02040503050406030204" pitchFamily="18" charset="0"/>
                                    </a:rPr>
                                    <m:t>𝐷</m:t>
                                  </m:r>
                                </m:sub>
                              </m:sSub>
                              <m:d>
                                <m:dPr>
                                  <m:begChr m:val="["/>
                                  <m:endChr m:val="]"/>
                                  <m:ctrlPr>
                                    <a:rPr lang="de-DE" i="1">
                                      <a:solidFill>
                                        <a:schemeClr val="bg1"/>
                                      </a:solidFill>
                                      <a:latin typeface="Cambria Math" panose="02040503050406030204" pitchFamily="18" charset="0"/>
                                    </a:rPr>
                                  </m:ctrlPr>
                                </m:dPr>
                                <m:e>
                                  <m:r>
                                    <a:rPr lang="de-DE" i="1">
                                      <a:solidFill>
                                        <a:schemeClr val="bg1"/>
                                      </a:solidFill>
                                      <a:latin typeface="Cambria Math" charset="0"/>
                                    </a:rPr>
                                    <m:t>𝑁𝑎𝑡</m:t>
                                  </m:r>
                                  <m:d>
                                    <m:dPr>
                                      <m:ctrlPr>
                                        <a:rPr lang="de-DE" i="1">
                                          <a:solidFill>
                                            <a:schemeClr val="bg1"/>
                                          </a:solidFill>
                                          <a:latin typeface="Cambria Math" panose="02040503050406030204" pitchFamily="18" charset="0"/>
                                        </a:rPr>
                                      </m:ctrlPr>
                                    </m:dPr>
                                    <m:e>
                                      <m:r>
                                        <a:rPr lang="de-DE" i="1">
                                          <a:solidFill>
                                            <a:schemeClr val="bg1"/>
                                          </a:solidFill>
                                          <a:latin typeface="Cambria Math" panose="02040503050406030204" pitchFamily="18" charset="0"/>
                                        </a:rPr>
                                        <m:t>𝐷</m:t>
                                      </m:r>
                                    </m:e>
                                  </m:d>
                                </m:e>
                              </m:d>
                            </m:e>
                          </m:d>
                        </m:sub>
                        <m:sup/>
                        <m:e>
                          <m:r>
                            <a:rPr lang="de-DE" i="1">
                              <a:solidFill>
                                <a:schemeClr val="bg1"/>
                              </a:solidFill>
                              <a:latin typeface="Cambria Math" panose="02040503050406030204" pitchFamily="18" charset="0"/>
                            </a:rPr>
                            <m:t>𝑀𝑢𝑙</m:t>
                          </m:r>
                          <m:d>
                            <m:dPr>
                              <m:ctrlPr>
                                <a:rPr lang="de-DE" i="1">
                                  <a:solidFill>
                                    <a:schemeClr val="bg1"/>
                                  </a:solidFill>
                                  <a:latin typeface="Cambria Math" panose="02040503050406030204" pitchFamily="18" charset="0"/>
                                </a:rPr>
                              </m:ctrlPr>
                            </m:dPr>
                            <m:e>
                              <m:sSub>
                                <m:sSubPr>
                                  <m:ctrlPr>
                                    <a:rPr lang="de-DE" i="1">
                                      <a:solidFill>
                                        <a:schemeClr val="bg1"/>
                                      </a:solidFill>
                                      <a:latin typeface="Cambria Math" panose="02040503050406030204" pitchFamily="18" charset="0"/>
                                    </a:rPr>
                                  </m:ctrlPr>
                                </m:sSubPr>
                                <m:e>
                                  <m:r>
                                    <a:rPr lang="de-DE" i="1">
                                      <a:solidFill>
                                        <a:schemeClr val="bg1"/>
                                      </a:solidFill>
                                      <a:latin typeface="Cambria Math" panose="02040503050406030204" pitchFamily="18" charset="0"/>
                                    </a:rPr>
                                    <m:t>h</m:t>
                                  </m:r>
                                </m:e>
                                <m:sub>
                                  <m:r>
                                    <a:rPr lang="de-DE" i="1">
                                      <a:solidFill>
                                        <a:schemeClr val="bg1"/>
                                      </a:solidFill>
                                      <a:latin typeface="Cambria Math" panose="02040503050406030204" pitchFamily="18" charset="0"/>
                                    </a:rPr>
                                    <m:t>𝑛</m:t>
                                  </m:r>
                                </m:sub>
                              </m:sSub>
                            </m:e>
                          </m:d>
                        </m:e>
                      </m:nary>
                      <m:sSup>
                        <m:sSupPr>
                          <m:ctrlPr>
                            <a:rPr lang="de-DE" i="1">
                              <a:solidFill>
                                <a:schemeClr val="bg1"/>
                              </a:solidFill>
                              <a:latin typeface="Cambria Math" panose="02040503050406030204" pitchFamily="18" charset="0"/>
                              <a:ea typeface="Cambria Math" panose="02040503050406030204" pitchFamily="18" charset="0"/>
                            </a:rPr>
                          </m:ctrlPr>
                        </m:sSupPr>
                        <m:e>
                          <m:d>
                            <m:dPr>
                              <m:ctrlPr>
                                <a:rPr lang="de-DE" i="1">
                                  <a:solidFill>
                                    <a:schemeClr val="bg1"/>
                                  </a:solidFill>
                                  <a:latin typeface="Cambria Math" panose="02040503050406030204" pitchFamily="18" charset="0"/>
                                  <a:ea typeface="Cambria Math" panose="02040503050406030204" pitchFamily="18" charset="0"/>
                                </a:rPr>
                              </m:ctrlPr>
                            </m:dPr>
                            <m:e>
                              <m:nary>
                                <m:naryPr>
                                  <m:chr m:val="∑"/>
                                  <m:supHide m:val="on"/>
                                  <m:ctrlPr>
                                    <a:rPr lang="en-GB" i="1">
                                      <a:solidFill>
                                        <a:schemeClr val="bg1"/>
                                      </a:solidFill>
                                      <a:latin typeface="Cambria Math" panose="02040503050406030204" pitchFamily="18" charset="0"/>
                                      <a:ea typeface="Cambria Math" panose="02040503050406030204" pitchFamily="18" charset="0"/>
                                    </a:rPr>
                                  </m:ctrlPr>
                                </m:naryPr>
                                <m:sub>
                                  <m:r>
                                    <m:rPr>
                                      <m:brk m:alnAt="7"/>
                                    </m:rPr>
                                    <a:rPr lang="de-DE" i="1">
                                      <a:solidFill>
                                        <a:schemeClr val="bg1"/>
                                      </a:solidFill>
                                      <a:latin typeface="Cambria Math" panose="02040503050406030204" pitchFamily="18" charset="0"/>
                                      <a:ea typeface="Cambria Math" panose="02040503050406030204" pitchFamily="18" charset="0"/>
                                    </a:rPr>
                                    <m:t>𝑚</m:t>
                                  </m:r>
                                  <m:r>
                                    <a:rPr lang="de-DE" i="1">
                                      <a:solidFill>
                                        <a:schemeClr val="bg1"/>
                                      </a:solidFill>
                                      <a:latin typeface="Cambria Math" panose="02040503050406030204" pitchFamily="18" charset="0"/>
                                      <a:ea typeface="Cambria Math" panose="02040503050406030204" pitchFamily="18" charset="0"/>
                                    </a:rPr>
                                    <m:t>∈</m:t>
                                  </m:r>
                                  <m:r>
                                    <a:rPr lang="en-GB" i="1">
                                      <a:solidFill>
                                        <a:schemeClr val="bg1"/>
                                      </a:solidFill>
                                      <a:latin typeface="Cambria Math" panose="02040503050406030204" pitchFamily="18" charset="0"/>
                                      <a:ea typeface="Cambria Math" panose="02040503050406030204" pitchFamily="18" charset="0"/>
                                    </a:rPr>
                                    <m:t>ℛ</m:t>
                                  </m:r>
                                  <m:d>
                                    <m:dPr>
                                      <m:ctrlPr>
                                        <a:rPr lang="en-GB" i="1">
                                          <a:solidFill>
                                            <a:schemeClr val="bg1"/>
                                          </a:solidFill>
                                          <a:latin typeface="Cambria Math" panose="02040503050406030204" pitchFamily="18" charset="0"/>
                                          <a:ea typeface="Cambria Math" panose="02040503050406030204" pitchFamily="18" charset="0"/>
                                        </a:rPr>
                                      </m:ctrlPr>
                                    </m:dPr>
                                    <m:e>
                                      <m:r>
                                        <a:rPr lang="de-DE" i="1">
                                          <a:solidFill>
                                            <a:schemeClr val="bg1"/>
                                          </a:solidFill>
                                          <a:latin typeface="Cambria Math" panose="02040503050406030204" pitchFamily="18" charset="0"/>
                                          <a:ea typeface="Cambria Math" panose="02040503050406030204" pitchFamily="18" charset="0"/>
                                        </a:rPr>
                                        <m:t>𝑀𝑎𝑛</m:t>
                                      </m:r>
                                      <m:d>
                                        <m:dPr>
                                          <m:ctrlPr>
                                            <a:rPr lang="de-DE" i="1">
                                              <a:solidFill>
                                                <a:schemeClr val="bg1"/>
                                              </a:solidFill>
                                              <a:latin typeface="Cambria Math" panose="02040503050406030204" pitchFamily="18" charset="0"/>
                                              <a:ea typeface="Cambria Math" panose="02040503050406030204" pitchFamily="18" charset="0"/>
                                            </a:rPr>
                                          </m:ctrlPr>
                                        </m:dPr>
                                        <m:e>
                                          <m:r>
                                            <a:rPr lang="de-DE" i="1">
                                              <a:solidFill>
                                                <a:schemeClr val="bg1"/>
                                              </a:solidFill>
                                              <a:latin typeface="Cambria Math" panose="02040503050406030204" pitchFamily="18" charset="0"/>
                                              <a:ea typeface="Cambria Math" panose="02040503050406030204" pitchFamily="18" charset="0"/>
                                            </a:rPr>
                                            <m:t>𝑊</m:t>
                                          </m:r>
                                        </m:e>
                                      </m:d>
                                    </m:e>
                                  </m:d>
                                </m:sub>
                                <m:sup/>
                                <m:e>
                                  <m:sSub>
                                    <m:sSubPr>
                                      <m:ctrlPr>
                                        <a:rPr lang="de-DE" i="1">
                                          <a:solidFill>
                                            <a:schemeClr val="bg1"/>
                                          </a:solidFill>
                                          <a:latin typeface="Cambria Math" panose="02040503050406030204" pitchFamily="18" charset="0"/>
                                        </a:rPr>
                                      </m:ctrlPr>
                                    </m:sSubPr>
                                    <m:e>
                                      <m:r>
                                        <a:rPr lang="de-DE" i="1">
                                          <a:solidFill>
                                            <a:schemeClr val="bg1"/>
                                          </a:solidFill>
                                          <a:latin typeface="Cambria Math" panose="02040503050406030204" pitchFamily="18" charset="0"/>
                                          <a:ea typeface="Cambria Math" panose="02040503050406030204" pitchFamily="18" charset="0"/>
                                        </a:rPr>
                                        <m:t>𝜙</m:t>
                                      </m:r>
                                    </m:e>
                                    <m:sub>
                                      <m:r>
                                        <a:rPr lang="de-DE" i="1">
                                          <a:solidFill>
                                            <a:schemeClr val="bg1"/>
                                          </a:solidFill>
                                          <a:latin typeface="Cambria Math" charset="0"/>
                                        </a:rPr>
                                        <m:t>1</m:t>
                                      </m:r>
                                    </m:sub>
                                  </m:sSub>
                                  <m:d>
                                    <m:dPr>
                                      <m:ctrlPr>
                                        <a:rPr lang="de-DE" i="1">
                                          <a:solidFill>
                                            <a:schemeClr val="bg1"/>
                                          </a:solidFill>
                                          <a:latin typeface="Cambria Math" panose="02040503050406030204" pitchFamily="18" charset="0"/>
                                        </a:rPr>
                                      </m:ctrlPr>
                                    </m:dPr>
                                    <m:e>
                                      <m:r>
                                        <a:rPr lang="de-DE" i="1">
                                          <a:solidFill>
                                            <a:schemeClr val="bg1"/>
                                          </a:solidFill>
                                          <a:latin typeface="Cambria Math" panose="02040503050406030204" pitchFamily="18" charset="0"/>
                                        </a:rPr>
                                        <m:t>𝑒</m:t>
                                      </m:r>
                                      <m:r>
                                        <a:rPr lang="de-DE" i="1">
                                          <a:solidFill>
                                            <a:schemeClr val="bg1"/>
                                          </a:solidFill>
                                          <a:latin typeface="Cambria Math" panose="02040503050406030204" pitchFamily="18" charset="0"/>
                                        </a:rPr>
                                        <m:t>,</m:t>
                                      </m:r>
                                      <m:r>
                                        <a:rPr lang="de-DE" i="1">
                                          <a:solidFill>
                                            <a:schemeClr val="bg1"/>
                                          </a:solidFill>
                                          <a:latin typeface="Cambria Math" panose="02040503050406030204" pitchFamily="18" charset="0"/>
                                        </a:rPr>
                                        <m:t>𝑚</m:t>
                                      </m:r>
                                      <m:r>
                                        <a:rPr lang="de-DE" i="1">
                                          <a:solidFill>
                                            <a:schemeClr val="bg1"/>
                                          </a:solidFill>
                                          <a:latin typeface="Cambria Math" panose="02040503050406030204" pitchFamily="18" charset="0"/>
                                        </a:rPr>
                                        <m:t>,</m:t>
                                      </m:r>
                                      <m:sSub>
                                        <m:sSubPr>
                                          <m:ctrlPr>
                                            <a:rPr lang="de-DE" i="1">
                                              <a:solidFill>
                                                <a:schemeClr val="bg1"/>
                                              </a:solidFill>
                                              <a:latin typeface="Cambria Math" panose="02040503050406030204" pitchFamily="18" charset="0"/>
                                            </a:rPr>
                                          </m:ctrlPr>
                                        </m:sSubPr>
                                        <m:e>
                                          <m:r>
                                            <a:rPr lang="de-DE" i="1">
                                              <a:solidFill>
                                                <a:schemeClr val="bg1"/>
                                              </a:solidFill>
                                              <a:latin typeface="Cambria Math" panose="02040503050406030204" pitchFamily="18" charset="0"/>
                                            </a:rPr>
                                            <m:t>h</m:t>
                                          </m:r>
                                        </m:e>
                                        <m:sub>
                                          <m:r>
                                            <a:rPr lang="de-DE" i="1">
                                              <a:solidFill>
                                                <a:schemeClr val="bg1"/>
                                              </a:solidFill>
                                              <a:latin typeface="Cambria Math" panose="02040503050406030204" pitchFamily="18" charset="0"/>
                                            </a:rPr>
                                            <m:t>𝑛</m:t>
                                          </m:r>
                                        </m:sub>
                                      </m:sSub>
                                    </m:e>
                                  </m:d>
                                </m:e>
                              </m:nary>
                            </m:e>
                          </m:d>
                        </m:e>
                        <m:sup>
                          <m:d>
                            <m:dPr>
                              <m:begChr m:val="|"/>
                              <m:endChr m:val="|"/>
                              <m:ctrlPr>
                                <a:rPr lang="de-DE" i="1" dirty="0">
                                  <a:solidFill>
                                    <a:schemeClr val="bg1"/>
                                  </a:solidFill>
                                  <a:latin typeface="Cambria Math" panose="02040503050406030204" pitchFamily="18" charset="0"/>
                                  <a:ea typeface="Cambria Math" panose="02040503050406030204" pitchFamily="18" charset="0"/>
                                </a:rPr>
                              </m:ctrlPr>
                            </m:dPr>
                            <m:e>
                              <m:r>
                                <a:rPr lang="de-DE" i="1" dirty="0">
                                  <a:solidFill>
                                    <a:schemeClr val="bg1"/>
                                  </a:solidFill>
                                  <a:latin typeface="Cambria Math" panose="02040503050406030204" pitchFamily="18" charset="0"/>
                                  <a:ea typeface="Cambria Math" panose="02040503050406030204" pitchFamily="18" charset="0"/>
                                </a:rPr>
                                <m:t>𝒟</m:t>
                              </m:r>
                              <m:d>
                                <m:dPr>
                                  <m:ctrlPr>
                                    <a:rPr lang="de-DE" i="1" dirty="0">
                                      <a:solidFill>
                                        <a:schemeClr val="bg1"/>
                                      </a:solidFill>
                                      <a:latin typeface="Cambria Math" panose="02040503050406030204" pitchFamily="18" charset="0"/>
                                      <a:ea typeface="Cambria Math" panose="02040503050406030204" pitchFamily="18" charset="0"/>
                                    </a:rPr>
                                  </m:ctrlPr>
                                </m:dPr>
                                <m:e>
                                  <m:r>
                                    <a:rPr lang="de-DE" i="1" dirty="0">
                                      <a:solidFill>
                                        <a:schemeClr val="bg1"/>
                                      </a:solidFill>
                                      <a:latin typeface="Cambria Math" panose="02040503050406030204" pitchFamily="18" charset="0"/>
                                      <a:ea typeface="Cambria Math" panose="02040503050406030204" pitchFamily="18" charset="0"/>
                                    </a:rPr>
                                    <m:t>𝑊</m:t>
                                  </m:r>
                                </m:e>
                              </m:d>
                            </m:e>
                          </m:d>
                        </m:sup>
                      </m:sSup>
                    </m:oMath>
                  </m:oMathPara>
                </a14:m>
                <a:br>
                  <a:rPr lang="de-DE" dirty="0">
                    <a:solidFill>
                      <a:schemeClr val="bg1"/>
                    </a:solidFill>
                    <a:ea typeface="Cambria Math" panose="02040503050406030204" pitchFamily="18" charset="0"/>
                  </a:rPr>
                </a:br>
                <a:endParaRPr lang="en-GB" dirty="0"/>
              </a:p>
            </p:txBody>
          </p:sp>
        </mc:Choice>
        <mc:Fallback xmlns="">
          <p:sp>
            <p:nvSpPr>
              <p:cNvPr id="51" name="Rectangle 50">
                <a:extLst>
                  <a:ext uri="{FF2B5EF4-FFF2-40B4-BE49-F238E27FC236}">
                    <a16:creationId xmlns:a16="http://schemas.microsoft.com/office/drawing/2014/main" id="{199A8C11-D96C-C242-ABF2-A8602F6F4E51}"/>
                  </a:ext>
                </a:extLst>
              </p:cNvPr>
              <p:cNvSpPr>
                <a:spLocks noRot="1" noChangeAspect="1" noMove="1" noResize="1" noEditPoints="1" noAdjustHandles="1" noChangeArrowheads="1" noChangeShapeType="1" noTextEdit="1"/>
              </p:cNvSpPr>
              <p:nvPr/>
            </p:nvSpPr>
            <p:spPr>
              <a:xfrm>
                <a:off x="359625" y="970460"/>
                <a:ext cx="8963070" cy="1228670"/>
              </a:xfrm>
              <a:prstGeom prst="rect">
                <a:avLst/>
              </a:prstGeom>
              <a:blipFill>
                <a:blip r:embed="rId33"/>
                <a:stretch>
                  <a:fillRect l="-849" t="-47959" b="-9591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Rectangle 51">
                <a:extLst>
                  <a:ext uri="{FF2B5EF4-FFF2-40B4-BE49-F238E27FC236}">
                    <a16:creationId xmlns:a16="http://schemas.microsoft.com/office/drawing/2014/main" id="{E8C1AE4B-218C-FE49-AF8E-E2050D720A0B}"/>
                  </a:ext>
                </a:extLst>
              </p:cNvPr>
              <p:cNvSpPr/>
              <p:nvPr/>
            </p:nvSpPr>
            <p:spPr>
              <a:xfrm>
                <a:off x="2255507" y="2115038"/>
                <a:ext cx="7170308" cy="1148328"/>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sSup>
                        <m:sSupPr>
                          <m:ctrlPr>
                            <a:rPr lang="de-DE" i="1" dirty="0" smtClean="0">
                              <a:latin typeface="Cambria Math" panose="02040503050406030204" pitchFamily="18" charset="0"/>
                              <a:ea typeface="Cambria Math" panose="02040503050406030204" pitchFamily="18" charset="0"/>
                            </a:rPr>
                          </m:ctrlPr>
                        </m:sSupPr>
                        <m:e>
                          <m:d>
                            <m:dPr>
                              <m:ctrlPr>
                                <a:rPr lang="de-DE" i="1">
                                  <a:latin typeface="Cambria Math" panose="02040503050406030204" pitchFamily="18" charset="0"/>
                                  <a:ea typeface="Cambria Math" panose="02040503050406030204" pitchFamily="18" charset="0"/>
                                </a:rPr>
                              </m:ctrlPr>
                            </m:dPr>
                            <m:e>
                              <m:nary>
                                <m:naryPr>
                                  <m:chr m:val="∑"/>
                                  <m:supHide m:val="on"/>
                                  <m:ctrlPr>
                                    <a:rPr lang="de-DE" i="1">
                                      <a:solidFill>
                                        <a:schemeClr val="bg1"/>
                                      </a:solidFill>
                                      <a:latin typeface="Cambria Math" panose="02040503050406030204" pitchFamily="18" charset="0"/>
                                      <a:ea typeface="Cambria Math" panose="02040503050406030204" pitchFamily="18" charset="0"/>
                                    </a:rPr>
                                  </m:ctrlPr>
                                </m:naryPr>
                                <m:sub>
                                  <m:eqArr>
                                    <m:eqArrPr>
                                      <m:ctrlPr>
                                        <a:rPr lang="de-DE" i="1">
                                          <a:solidFill>
                                            <a:schemeClr val="bg1"/>
                                          </a:solidFill>
                                          <a:latin typeface="Cambria Math" panose="02040503050406030204" pitchFamily="18" charset="0"/>
                                          <a:ea typeface="Cambria Math" panose="02040503050406030204" pitchFamily="18" charset="0"/>
                                        </a:rPr>
                                      </m:ctrlPr>
                                    </m:eqArrPr>
                                    <m:e>
                                      <m:r>
                                        <a:rPr lang="de-DE" i="1">
                                          <a:solidFill>
                                            <a:schemeClr val="bg1"/>
                                          </a:solidFill>
                                          <a:latin typeface="Cambria Math" panose="02040503050406030204" pitchFamily="18" charset="0"/>
                                          <a:ea typeface="Cambria Math" panose="02040503050406030204" pitchFamily="18" charset="0"/>
                                        </a:rPr>
                                        <m:t>𝑠</m:t>
                                      </m:r>
                                      <m:r>
                                        <a:rPr lang="de-DE" i="1">
                                          <a:solidFill>
                                            <a:schemeClr val="bg1"/>
                                          </a:solidFill>
                                          <a:latin typeface="Cambria Math" panose="02040503050406030204" pitchFamily="18" charset="0"/>
                                          <a:ea typeface="Cambria Math" panose="02040503050406030204" pitchFamily="18" charset="0"/>
                                        </a:rPr>
                                        <m:t>∈</m:t>
                                      </m:r>
                                    </m:e>
                                    <m:e>
                                      <m:r>
                                        <a:rPr lang="de-DE" b="0" i="1" smtClean="0">
                                          <a:solidFill>
                                            <a:schemeClr val="bg1"/>
                                          </a:solidFill>
                                          <a:latin typeface="Cambria Math" panose="02040503050406030204" pitchFamily="18" charset="0"/>
                                          <a:ea typeface="Cambria Math" panose="02040503050406030204" pitchFamily="18" charset="0"/>
                                        </a:rPr>
                                        <m:t>𝑟𝑎𝑛</m:t>
                                      </m:r>
                                      <m:d>
                                        <m:dPr>
                                          <m:ctrlPr>
                                            <a:rPr lang="de-DE" i="1">
                                              <a:solidFill>
                                                <a:schemeClr val="bg1"/>
                                              </a:solidFill>
                                              <a:latin typeface="Cambria Math" panose="02040503050406030204" pitchFamily="18" charset="0"/>
                                              <a:ea typeface="Cambria Math" panose="02040503050406030204" pitchFamily="18" charset="0"/>
                                            </a:rPr>
                                          </m:ctrlPr>
                                        </m:dPr>
                                        <m:e>
                                          <m:r>
                                            <a:rPr lang="de-DE" i="1">
                                              <a:solidFill>
                                                <a:schemeClr val="bg1"/>
                                              </a:solidFill>
                                              <a:latin typeface="Cambria Math" panose="02040503050406030204" pitchFamily="18" charset="0"/>
                                              <a:ea typeface="Cambria Math" panose="02040503050406030204" pitchFamily="18" charset="0"/>
                                            </a:rPr>
                                            <m:t>𝑆𝑖𝑐𝑘</m:t>
                                          </m:r>
                                          <m:d>
                                            <m:dPr>
                                              <m:ctrlPr>
                                                <a:rPr lang="de-DE" i="1">
                                                  <a:solidFill>
                                                    <a:schemeClr val="bg1"/>
                                                  </a:solidFill>
                                                  <a:latin typeface="Cambria Math" panose="02040503050406030204" pitchFamily="18" charset="0"/>
                                                  <a:ea typeface="Cambria Math" panose="02040503050406030204" pitchFamily="18" charset="0"/>
                                                </a:rPr>
                                              </m:ctrlPr>
                                            </m:dPr>
                                            <m:e>
                                              <m:r>
                                                <a:rPr lang="de-DE" i="1">
                                                  <a:solidFill>
                                                    <a:schemeClr val="bg1"/>
                                                  </a:solidFill>
                                                  <a:latin typeface="Cambria Math" panose="02040503050406030204" pitchFamily="18" charset="0"/>
                                                  <a:ea typeface="Cambria Math" panose="02040503050406030204" pitchFamily="18" charset="0"/>
                                                </a:rPr>
                                                <m:t>𝑋</m:t>
                                              </m:r>
                                            </m:e>
                                          </m:d>
                                        </m:e>
                                      </m:d>
                                    </m:e>
                                  </m:eqArr>
                                </m:sub>
                                <m:sup/>
                                <m:e>
                                  <m:sSup>
                                    <m:sSupPr>
                                      <m:ctrlPr>
                                        <a:rPr lang="de-DE" i="1" dirty="0">
                                          <a:solidFill>
                                            <a:schemeClr val="bg1"/>
                                          </a:solidFill>
                                          <a:latin typeface="Cambria Math" panose="02040503050406030204" pitchFamily="18" charset="0"/>
                                        </a:rPr>
                                      </m:ctrlPr>
                                    </m:sSupPr>
                                    <m:e>
                                      <m:d>
                                        <m:dPr>
                                          <m:ctrlPr>
                                            <a:rPr lang="de-DE" i="1" dirty="0">
                                              <a:solidFill>
                                                <a:schemeClr val="bg1"/>
                                              </a:solidFill>
                                              <a:latin typeface="Cambria Math" panose="02040503050406030204" pitchFamily="18" charset="0"/>
                                            </a:rPr>
                                          </m:ctrlPr>
                                        </m:dPr>
                                        <m:e>
                                          <m:nary>
                                            <m:naryPr>
                                              <m:chr m:val="∑"/>
                                              <m:supHide m:val="on"/>
                                              <m:ctrlPr>
                                                <a:rPr lang="de-DE" i="1">
                                                  <a:solidFill>
                                                    <a:schemeClr val="bg1"/>
                                                  </a:solidFill>
                                                  <a:latin typeface="Cambria Math" panose="02040503050406030204" pitchFamily="18" charset="0"/>
                                                  <a:ea typeface="Cambria Math" panose="02040503050406030204" pitchFamily="18" charset="0"/>
                                                </a:rPr>
                                              </m:ctrlPr>
                                            </m:naryPr>
                                            <m:sub>
                                              <m:eqArr>
                                                <m:eqArrPr>
                                                  <m:ctrlPr>
                                                    <a:rPr lang="de-DE" i="1">
                                                      <a:solidFill>
                                                        <a:schemeClr val="bg1"/>
                                                      </a:solidFill>
                                                      <a:latin typeface="Cambria Math" panose="02040503050406030204" pitchFamily="18" charset="0"/>
                                                      <a:ea typeface="Cambria Math" panose="02040503050406030204" pitchFamily="18" charset="0"/>
                                                    </a:rPr>
                                                  </m:ctrlPr>
                                                </m:eqArrPr>
                                                <m:e>
                                                  <m:r>
                                                    <a:rPr lang="de-DE" i="1">
                                                      <a:solidFill>
                                                        <a:schemeClr val="bg1"/>
                                                      </a:solidFill>
                                                      <a:latin typeface="Cambria Math" panose="02040503050406030204" pitchFamily="18" charset="0"/>
                                                      <a:ea typeface="Cambria Math" panose="02040503050406030204" pitchFamily="18" charset="0"/>
                                                    </a:rPr>
                                                    <m:t>𝑡𝑡</m:t>
                                                  </m:r>
                                                  <m:r>
                                                    <a:rPr lang="de-DE" i="1">
                                                      <a:solidFill>
                                                        <a:schemeClr val="bg1"/>
                                                      </a:solidFill>
                                                      <a:latin typeface="Cambria Math" panose="02040503050406030204" pitchFamily="18" charset="0"/>
                                                      <a:ea typeface="Cambria Math" panose="02040503050406030204" pitchFamily="18" charset="0"/>
                                                    </a:rPr>
                                                    <m:t>∈</m:t>
                                                  </m:r>
                                                </m:e>
                                                <m:e>
                                                  <m:r>
                                                    <a:rPr lang="de-DE" b="0" i="1" smtClean="0">
                                                      <a:solidFill>
                                                        <a:schemeClr val="bg1"/>
                                                      </a:solidFill>
                                                      <a:latin typeface="Cambria Math" panose="02040503050406030204" pitchFamily="18" charset="0"/>
                                                      <a:ea typeface="Cambria Math" panose="02040503050406030204" pitchFamily="18" charset="0"/>
                                                    </a:rPr>
                                                    <m:t>𝑟𝑎𝑛</m:t>
                                                  </m:r>
                                                  <m:d>
                                                    <m:dPr>
                                                      <m:ctrlPr>
                                                        <a:rPr lang="de-DE" i="1">
                                                          <a:solidFill>
                                                            <a:schemeClr val="bg1"/>
                                                          </a:solidFill>
                                                          <a:latin typeface="Cambria Math" panose="02040503050406030204" pitchFamily="18" charset="0"/>
                                                          <a:ea typeface="Cambria Math" panose="02040503050406030204" pitchFamily="18" charset="0"/>
                                                        </a:rPr>
                                                      </m:ctrlPr>
                                                    </m:dPr>
                                                    <m:e>
                                                      <m:r>
                                                        <a:rPr lang="de-DE" i="1">
                                                          <a:solidFill>
                                                            <a:schemeClr val="bg1"/>
                                                          </a:solidFill>
                                                          <a:latin typeface="Cambria Math" panose="02040503050406030204" pitchFamily="18" charset="0"/>
                                                          <a:ea typeface="Cambria Math" panose="02040503050406030204" pitchFamily="18" charset="0"/>
                                                        </a:rPr>
                                                        <m:t>𝑇𝑟𝑒𝑎𝑡</m:t>
                                                      </m:r>
                                                      <m:d>
                                                        <m:dPr>
                                                          <m:ctrlPr>
                                                            <a:rPr lang="de-DE" i="1">
                                                              <a:solidFill>
                                                                <a:schemeClr val="bg1"/>
                                                              </a:solidFill>
                                                              <a:latin typeface="Cambria Math" panose="02040503050406030204" pitchFamily="18" charset="0"/>
                                                              <a:ea typeface="Cambria Math" panose="02040503050406030204" pitchFamily="18" charset="0"/>
                                                            </a:rPr>
                                                          </m:ctrlPr>
                                                        </m:dPr>
                                                        <m:e>
                                                          <m:r>
                                                            <a:rPr lang="de-DE" i="1">
                                                              <a:solidFill>
                                                                <a:schemeClr val="bg1"/>
                                                              </a:solidFill>
                                                              <a:latin typeface="Cambria Math" panose="02040503050406030204" pitchFamily="18" charset="0"/>
                                                              <a:ea typeface="Cambria Math" panose="02040503050406030204" pitchFamily="18" charset="0"/>
                                                            </a:rPr>
                                                            <m:t>𝑋</m:t>
                                                          </m:r>
                                                          <m:r>
                                                            <a:rPr lang="de-DE" i="1">
                                                              <a:solidFill>
                                                                <a:schemeClr val="bg1"/>
                                                              </a:solidFill>
                                                              <a:latin typeface="Cambria Math" panose="02040503050406030204" pitchFamily="18" charset="0"/>
                                                              <a:ea typeface="Cambria Math" panose="02040503050406030204" pitchFamily="18" charset="0"/>
                                                            </a:rPr>
                                                            <m:t>,</m:t>
                                                          </m:r>
                                                          <m:r>
                                                            <a:rPr lang="de-DE" i="1">
                                                              <a:solidFill>
                                                                <a:schemeClr val="bg1"/>
                                                              </a:solidFill>
                                                              <a:latin typeface="Cambria Math" panose="02040503050406030204" pitchFamily="18" charset="0"/>
                                                              <a:ea typeface="Cambria Math" panose="02040503050406030204" pitchFamily="18" charset="0"/>
                                                            </a:rPr>
                                                            <m:t>𝑀</m:t>
                                                          </m:r>
                                                        </m:e>
                                                      </m:d>
                                                    </m:e>
                                                  </m:d>
                                                </m:e>
                                              </m:eqArr>
                                            </m:sub>
                                            <m:sup/>
                                            <m:e>
                                              <m:sSub>
                                                <m:sSubPr>
                                                  <m:ctrlPr>
                                                    <a:rPr lang="de-DE" i="1">
                                                      <a:solidFill>
                                                        <a:schemeClr val="bg1"/>
                                                      </a:solidFill>
                                                      <a:latin typeface="Cambria Math" panose="02040503050406030204" pitchFamily="18" charset="0"/>
                                                    </a:rPr>
                                                  </m:ctrlPr>
                                                </m:sSubPr>
                                                <m:e>
                                                  <m:r>
                                                    <a:rPr lang="de-DE" i="1">
                                                      <a:solidFill>
                                                        <a:schemeClr val="bg1"/>
                                                      </a:solidFill>
                                                      <a:latin typeface="Cambria Math" panose="02040503050406030204" pitchFamily="18" charset="0"/>
                                                      <a:ea typeface="Cambria Math" panose="02040503050406030204" pitchFamily="18" charset="0"/>
                                                    </a:rPr>
                                                    <m:t>𝜙</m:t>
                                                  </m:r>
                                                </m:e>
                                                <m:sub>
                                                  <m:r>
                                                    <a:rPr lang="de-DE" i="1">
                                                      <a:solidFill>
                                                        <a:schemeClr val="bg1"/>
                                                      </a:solidFill>
                                                      <a:latin typeface="Cambria Math" panose="02040503050406030204" pitchFamily="18" charset="0"/>
                                                      <a:ea typeface="Cambria Math" panose="02040503050406030204" pitchFamily="18" charset="0"/>
                                                    </a:rPr>
                                                    <m:t>3</m:t>
                                                  </m:r>
                                                </m:sub>
                                              </m:sSub>
                                              <m:d>
                                                <m:dPr>
                                                  <m:ctrlPr>
                                                    <a:rPr lang="de-DE" i="1" dirty="0">
                                                      <a:solidFill>
                                                        <a:schemeClr val="bg1"/>
                                                      </a:solidFill>
                                                      <a:latin typeface="Cambria Math" panose="02040503050406030204" pitchFamily="18" charset="0"/>
                                                    </a:rPr>
                                                  </m:ctrlPr>
                                                </m:dPr>
                                                <m:e>
                                                  <m:r>
                                                    <a:rPr lang="de-DE" i="1" dirty="0">
                                                      <a:solidFill>
                                                        <a:schemeClr val="bg1"/>
                                                      </a:solidFill>
                                                      <a:latin typeface="Cambria Math" panose="02040503050406030204" pitchFamily="18" charset="0"/>
                                                    </a:rPr>
                                                    <m:t>𝑒</m:t>
                                                  </m:r>
                                                  <m:r>
                                                    <a:rPr lang="de-DE" i="1" dirty="0">
                                                      <a:solidFill>
                                                        <a:schemeClr val="bg1"/>
                                                      </a:solidFill>
                                                      <a:latin typeface="Cambria Math" panose="02040503050406030204" pitchFamily="18" charset="0"/>
                                                    </a:rPr>
                                                    <m:t>,</m:t>
                                                  </m:r>
                                                  <m:r>
                                                    <a:rPr lang="de-DE" i="1" dirty="0">
                                                      <a:solidFill>
                                                        <a:schemeClr val="bg1"/>
                                                      </a:solidFill>
                                                      <a:latin typeface="Cambria Math" panose="02040503050406030204" pitchFamily="18" charset="0"/>
                                                    </a:rPr>
                                                    <m:t>𝑠</m:t>
                                                  </m:r>
                                                  <m:r>
                                                    <a:rPr lang="de-DE" i="1" dirty="0">
                                                      <a:solidFill>
                                                        <a:schemeClr val="bg1"/>
                                                      </a:solidFill>
                                                      <a:latin typeface="Cambria Math" panose="02040503050406030204" pitchFamily="18" charset="0"/>
                                                    </a:rPr>
                                                    <m:t>,</m:t>
                                                  </m:r>
                                                  <m:r>
                                                    <a:rPr lang="de-DE" i="1" dirty="0">
                                                      <a:solidFill>
                                                        <a:schemeClr val="bg1"/>
                                                      </a:solidFill>
                                                      <a:latin typeface="Cambria Math" panose="02040503050406030204" pitchFamily="18" charset="0"/>
                                                    </a:rPr>
                                                    <m:t>𝑡𝑡</m:t>
                                                  </m:r>
                                                </m:e>
                                              </m:d>
                                            </m:e>
                                          </m:nary>
                                        </m:e>
                                      </m:d>
                                    </m:e>
                                    <m:sup>
                                      <m:d>
                                        <m:dPr>
                                          <m:begChr m:val="|"/>
                                          <m:endChr m:val="|"/>
                                          <m:ctrlPr>
                                            <a:rPr lang="de-DE" i="1" dirty="0">
                                              <a:solidFill>
                                                <a:schemeClr val="bg1"/>
                                              </a:solidFill>
                                              <a:latin typeface="Cambria Math" panose="02040503050406030204" pitchFamily="18" charset="0"/>
                                              <a:ea typeface="Cambria Math" panose="02040503050406030204" pitchFamily="18" charset="0"/>
                                            </a:rPr>
                                          </m:ctrlPr>
                                        </m:dPr>
                                        <m:e>
                                          <m:r>
                                            <a:rPr lang="de-DE" i="1" dirty="0">
                                              <a:solidFill>
                                                <a:schemeClr val="bg1"/>
                                              </a:solidFill>
                                              <a:latin typeface="Cambria Math" panose="02040503050406030204" pitchFamily="18" charset="0"/>
                                              <a:ea typeface="Cambria Math" panose="02040503050406030204" pitchFamily="18" charset="0"/>
                                            </a:rPr>
                                            <m:t>𝒟</m:t>
                                          </m:r>
                                          <m:d>
                                            <m:dPr>
                                              <m:ctrlPr>
                                                <a:rPr lang="de-DE" i="1" dirty="0">
                                                  <a:solidFill>
                                                    <a:schemeClr val="bg1"/>
                                                  </a:solidFill>
                                                  <a:latin typeface="Cambria Math" panose="02040503050406030204" pitchFamily="18" charset="0"/>
                                                  <a:ea typeface="Cambria Math" panose="02040503050406030204" pitchFamily="18" charset="0"/>
                                                </a:rPr>
                                              </m:ctrlPr>
                                            </m:dPr>
                                            <m:e>
                                              <m:r>
                                                <a:rPr lang="de-DE" i="1" dirty="0">
                                                  <a:solidFill>
                                                    <a:schemeClr val="bg1"/>
                                                  </a:solidFill>
                                                  <a:latin typeface="Cambria Math" panose="02040503050406030204" pitchFamily="18" charset="0"/>
                                                  <a:ea typeface="Cambria Math" panose="02040503050406030204" pitchFamily="18" charset="0"/>
                                                </a:rPr>
                                                <m:t>𝑀</m:t>
                                              </m:r>
                                            </m:e>
                                          </m:d>
                                        </m:e>
                                      </m:d>
                                    </m:sup>
                                  </m:sSup>
                                  <m:nary>
                                    <m:naryPr>
                                      <m:chr m:val="∑"/>
                                      <m:supHide m:val="on"/>
                                      <m:ctrlPr>
                                        <a:rPr lang="de-DE" i="1">
                                          <a:solidFill>
                                            <a:schemeClr val="bg1"/>
                                          </a:solidFill>
                                          <a:latin typeface="Cambria Math" panose="02040503050406030204" pitchFamily="18" charset="0"/>
                                          <a:ea typeface="Cambria Math" panose="02040503050406030204" pitchFamily="18" charset="0"/>
                                        </a:rPr>
                                      </m:ctrlPr>
                                    </m:naryPr>
                                    <m:sub>
                                      <m:eqArr>
                                        <m:eqArrPr>
                                          <m:ctrlPr>
                                            <a:rPr lang="de-DE" i="1">
                                              <a:solidFill>
                                                <a:schemeClr val="bg1"/>
                                              </a:solidFill>
                                              <a:latin typeface="Cambria Math" panose="02040503050406030204" pitchFamily="18" charset="0"/>
                                              <a:ea typeface="Cambria Math" panose="02040503050406030204" pitchFamily="18" charset="0"/>
                                            </a:rPr>
                                          </m:ctrlPr>
                                        </m:eqArrPr>
                                        <m:e>
                                          <m:r>
                                            <a:rPr lang="de-DE" i="1">
                                              <a:solidFill>
                                                <a:schemeClr val="bg1"/>
                                              </a:solidFill>
                                              <a:latin typeface="Cambria Math" panose="02040503050406030204" pitchFamily="18" charset="0"/>
                                              <a:ea typeface="Cambria Math" panose="02040503050406030204" pitchFamily="18" charset="0"/>
                                            </a:rPr>
                                            <m:t>𝑡</m:t>
                                          </m:r>
                                          <m:r>
                                            <a:rPr lang="de-DE" i="1">
                                              <a:solidFill>
                                                <a:schemeClr val="bg1"/>
                                              </a:solidFill>
                                              <a:latin typeface="Cambria Math" panose="02040503050406030204" pitchFamily="18" charset="0"/>
                                              <a:ea typeface="Cambria Math" panose="02040503050406030204" pitchFamily="18" charset="0"/>
                                            </a:rPr>
                                            <m:t>∈</m:t>
                                          </m:r>
                                        </m:e>
                                        <m:e>
                                          <m:r>
                                            <a:rPr lang="de-DE" b="0" i="1" smtClean="0">
                                              <a:solidFill>
                                                <a:schemeClr val="bg1"/>
                                              </a:solidFill>
                                              <a:latin typeface="Cambria Math" panose="02040503050406030204" pitchFamily="18" charset="0"/>
                                              <a:ea typeface="Cambria Math" panose="02040503050406030204" pitchFamily="18" charset="0"/>
                                            </a:rPr>
                                            <m:t>𝑟𝑎𝑛</m:t>
                                          </m:r>
                                          <m:d>
                                            <m:dPr>
                                              <m:ctrlPr>
                                                <a:rPr lang="de-DE" i="1">
                                                  <a:solidFill>
                                                    <a:schemeClr val="bg1"/>
                                                  </a:solidFill>
                                                  <a:latin typeface="Cambria Math" panose="02040503050406030204" pitchFamily="18" charset="0"/>
                                                  <a:ea typeface="Cambria Math" panose="02040503050406030204" pitchFamily="18" charset="0"/>
                                                </a:rPr>
                                              </m:ctrlPr>
                                            </m:dPr>
                                            <m:e>
                                              <m:r>
                                                <a:rPr lang="de-DE" i="1">
                                                  <a:solidFill>
                                                    <a:schemeClr val="bg1"/>
                                                  </a:solidFill>
                                                  <a:latin typeface="Cambria Math" panose="02040503050406030204" pitchFamily="18" charset="0"/>
                                                  <a:ea typeface="Cambria Math" panose="02040503050406030204" pitchFamily="18" charset="0"/>
                                                </a:rPr>
                                                <m:t>𝑇𝑟𝑎𝑣𝑒𝑙</m:t>
                                              </m:r>
                                              <m:d>
                                                <m:dPr>
                                                  <m:ctrlPr>
                                                    <a:rPr lang="de-DE" i="1">
                                                      <a:solidFill>
                                                        <a:schemeClr val="bg1"/>
                                                      </a:solidFill>
                                                      <a:latin typeface="Cambria Math" panose="02040503050406030204" pitchFamily="18" charset="0"/>
                                                      <a:ea typeface="Cambria Math" panose="02040503050406030204" pitchFamily="18" charset="0"/>
                                                    </a:rPr>
                                                  </m:ctrlPr>
                                                </m:dPr>
                                                <m:e>
                                                  <m:r>
                                                    <a:rPr lang="de-DE" i="1">
                                                      <a:solidFill>
                                                        <a:schemeClr val="bg1"/>
                                                      </a:solidFill>
                                                      <a:latin typeface="Cambria Math" panose="02040503050406030204" pitchFamily="18" charset="0"/>
                                                      <a:ea typeface="Cambria Math" panose="02040503050406030204" pitchFamily="18" charset="0"/>
                                                    </a:rPr>
                                                    <m:t>𝑋</m:t>
                                                  </m:r>
                                                </m:e>
                                              </m:d>
                                            </m:e>
                                          </m:d>
                                        </m:e>
                                      </m:eqArr>
                                    </m:sub>
                                    <m:sup/>
                                    <m:e>
                                      <m:sSub>
                                        <m:sSubPr>
                                          <m:ctrlPr>
                                            <a:rPr lang="de-DE" i="1">
                                              <a:solidFill>
                                                <a:schemeClr val="bg1"/>
                                              </a:solidFill>
                                              <a:latin typeface="Cambria Math" panose="02040503050406030204" pitchFamily="18" charset="0"/>
                                            </a:rPr>
                                          </m:ctrlPr>
                                        </m:sSubPr>
                                        <m:e>
                                          <m:r>
                                            <a:rPr lang="de-DE" i="1">
                                              <a:solidFill>
                                                <a:schemeClr val="bg1"/>
                                              </a:solidFill>
                                              <a:latin typeface="Cambria Math" panose="02040503050406030204" pitchFamily="18" charset="0"/>
                                              <a:ea typeface="Cambria Math" panose="02040503050406030204" pitchFamily="18" charset="0"/>
                                            </a:rPr>
                                            <m:t>𝜙</m:t>
                                          </m:r>
                                        </m:e>
                                        <m:sub>
                                          <m:r>
                                            <a:rPr lang="de-DE" i="1">
                                              <a:solidFill>
                                                <a:schemeClr val="bg1"/>
                                              </a:solidFill>
                                              <a:latin typeface="Cambria Math" charset="0"/>
                                            </a:rPr>
                                            <m:t>2</m:t>
                                          </m:r>
                                        </m:sub>
                                      </m:sSub>
                                      <m:d>
                                        <m:dPr>
                                          <m:ctrlPr>
                                            <a:rPr lang="de-DE" i="1" dirty="0">
                                              <a:solidFill>
                                                <a:schemeClr val="bg1"/>
                                              </a:solidFill>
                                              <a:latin typeface="Cambria Math" panose="02040503050406030204" pitchFamily="18" charset="0"/>
                                            </a:rPr>
                                          </m:ctrlPr>
                                        </m:dPr>
                                        <m:e>
                                          <m:r>
                                            <a:rPr lang="de-DE" i="1" dirty="0">
                                              <a:solidFill>
                                                <a:schemeClr val="bg1"/>
                                              </a:solidFill>
                                              <a:latin typeface="Cambria Math" panose="02040503050406030204" pitchFamily="18" charset="0"/>
                                            </a:rPr>
                                            <m:t>𝑒</m:t>
                                          </m:r>
                                          <m:r>
                                            <a:rPr lang="de-DE" i="1" dirty="0">
                                              <a:solidFill>
                                                <a:schemeClr val="bg1"/>
                                              </a:solidFill>
                                              <a:latin typeface="Cambria Math" panose="02040503050406030204" pitchFamily="18" charset="0"/>
                                            </a:rPr>
                                            <m:t>,</m:t>
                                          </m:r>
                                          <m:r>
                                            <a:rPr lang="de-DE" i="1" dirty="0">
                                              <a:solidFill>
                                                <a:schemeClr val="bg1"/>
                                              </a:solidFill>
                                              <a:latin typeface="Cambria Math" panose="02040503050406030204" pitchFamily="18" charset="0"/>
                                            </a:rPr>
                                            <m:t>𝑠</m:t>
                                          </m:r>
                                          <m:r>
                                            <a:rPr lang="de-DE" i="1" dirty="0">
                                              <a:solidFill>
                                                <a:schemeClr val="bg1"/>
                                              </a:solidFill>
                                              <a:latin typeface="Cambria Math" panose="02040503050406030204" pitchFamily="18" charset="0"/>
                                            </a:rPr>
                                            <m:t>,</m:t>
                                          </m:r>
                                          <m:r>
                                            <a:rPr lang="de-DE" i="1" dirty="0">
                                              <a:solidFill>
                                                <a:schemeClr val="bg1"/>
                                              </a:solidFill>
                                              <a:latin typeface="Cambria Math" panose="02040503050406030204" pitchFamily="18" charset="0"/>
                                            </a:rPr>
                                            <m:t>𝑡</m:t>
                                          </m:r>
                                        </m:e>
                                      </m:d>
                                    </m:e>
                                  </m:nary>
                                </m:e>
                              </m:nary>
                            </m:e>
                          </m:d>
                        </m:e>
                        <m:sup>
                          <m:d>
                            <m:dPr>
                              <m:begChr m:val="|"/>
                              <m:endChr m:val="|"/>
                              <m:ctrlPr>
                                <a:rPr lang="de-DE" i="1" dirty="0">
                                  <a:latin typeface="Cambria Math" panose="02040503050406030204" pitchFamily="18" charset="0"/>
                                  <a:ea typeface="Cambria Math" panose="02040503050406030204" pitchFamily="18" charset="0"/>
                                </a:rPr>
                              </m:ctrlPr>
                            </m:dPr>
                            <m:e>
                              <m:r>
                                <m:rPr>
                                  <m:sty m:val="p"/>
                                </m:rPr>
                                <a:rPr lang="de-DE" b="0" i="0" dirty="0" smtClean="0">
                                  <a:latin typeface="Cambria Math" panose="02040503050406030204" pitchFamily="18" charset="0"/>
                                  <a:ea typeface="Cambria Math" panose="02040503050406030204" pitchFamily="18" charset="0"/>
                                </a:rPr>
                                <m:t>dom</m:t>
                              </m:r>
                              <m:d>
                                <m:dPr>
                                  <m:ctrlPr>
                                    <a:rPr lang="de-DE" i="1" dirty="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𝑋</m:t>
                                  </m:r>
                                </m:e>
                              </m:d>
                            </m:e>
                          </m:d>
                        </m:sup>
                      </m:sSup>
                    </m:oMath>
                  </m:oMathPara>
                </a14:m>
                <a:endParaRPr lang="en-GB" dirty="0"/>
              </a:p>
            </p:txBody>
          </p:sp>
        </mc:Choice>
        <mc:Fallback xmlns="">
          <p:sp>
            <p:nvSpPr>
              <p:cNvPr id="52" name="Rectangle 51">
                <a:extLst>
                  <a:ext uri="{FF2B5EF4-FFF2-40B4-BE49-F238E27FC236}">
                    <a16:creationId xmlns:a16="http://schemas.microsoft.com/office/drawing/2014/main" id="{E8C1AE4B-218C-FE49-AF8E-E2050D720A0B}"/>
                  </a:ext>
                </a:extLst>
              </p:cNvPr>
              <p:cNvSpPr>
                <a:spLocks noRot="1" noChangeAspect="1" noMove="1" noResize="1" noEditPoints="1" noAdjustHandles="1" noChangeArrowheads="1" noChangeShapeType="1" noTextEdit="1"/>
              </p:cNvSpPr>
              <p:nvPr/>
            </p:nvSpPr>
            <p:spPr>
              <a:xfrm>
                <a:off x="2255507" y="2115038"/>
                <a:ext cx="7170308" cy="1148328"/>
              </a:xfrm>
              <a:prstGeom prst="rect">
                <a:avLst/>
              </a:prstGeom>
              <a:blipFill>
                <a:blip r:embed="rId34"/>
                <a:stretch>
                  <a:fillRect l="-3357" t="-69231" r="-8127" b="-94505"/>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53" name="Rectangle 52">
                <a:extLst>
                  <a:ext uri="{FF2B5EF4-FFF2-40B4-BE49-F238E27FC236}">
                    <a16:creationId xmlns:a16="http://schemas.microsoft.com/office/drawing/2014/main" id="{05EA8E90-9562-444D-A210-8A65940B6946}"/>
                  </a:ext>
                </a:extLst>
              </p:cNvPr>
              <p:cNvSpPr/>
              <p:nvPr/>
            </p:nvSpPr>
            <p:spPr>
              <a:xfrm>
                <a:off x="3438277" y="2201009"/>
                <a:ext cx="3546484" cy="107420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p>
                        <m:sSupPr>
                          <m:ctrlPr>
                            <a:rPr lang="de-DE" i="1" dirty="0" smtClean="0">
                              <a:latin typeface="Cambria Math" panose="02040503050406030204" pitchFamily="18" charset="0"/>
                            </a:rPr>
                          </m:ctrlPr>
                        </m:sSupPr>
                        <m:e>
                          <m:d>
                            <m:dPr>
                              <m:ctrlPr>
                                <a:rPr lang="de-DE" i="1" dirty="0">
                                  <a:latin typeface="Cambria Math" panose="02040503050406030204" pitchFamily="18" charset="0"/>
                                </a:rPr>
                              </m:ctrlPr>
                            </m:dPr>
                            <m:e>
                              <m:nary>
                                <m:naryPr>
                                  <m:chr m:val="∑"/>
                                  <m:supHide m:val="on"/>
                                  <m:ctrlPr>
                                    <a:rPr lang="de-DE" i="1">
                                      <a:latin typeface="Cambria Math" panose="02040503050406030204" pitchFamily="18" charset="0"/>
                                      <a:ea typeface="Cambria Math" panose="02040503050406030204" pitchFamily="18" charset="0"/>
                                    </a:rPr>
                                  </m:ctrlPr>
                                </m:naryPr>
                                <m:sub>
                                  <m:eqArr>
                                    <m:eqArrPr>
                                      <m:ctrlPr>
                                        <a:rPr lang="de-DE" i="1">
                                          <a:latin typeface="Cambria Math" panose="02040503050406030204" pitchFamily="18" charset="0"/>
                                          <a:ea typeface="Cambria Math" panose="02040503050406030204" pitchFamily="18" charset="0"/>
                                        </a:rPr>
                                      </m:ctrlPr>
                                    </m:eqArrPr>
                                    <m:e>
                                      <m:r>
                                        <a:rPr lang="de-DE" i="1">
                                          <a:latin typeface="Cambria Math" panose="02040503050406030204" pitchFamily="18" charset="0"/>
                                          <a:ea typeface="Cambria Math" panose="02040503050406030204" pitchFamily="18" charset="0"/>
                                        </a:rPr>
                                        <m:t>𝑡𝑡</m:t>
                                      </m:r>
                                      <m:r>
                                        <a:rPr lang="de-DE" i="1">
                                          <a:latin typeface="Cambria Math" panose="02040503050406030204" pitchFamily="18" charset="0"/>
                                          <a:ea typeface="Cambria Math" panose="02040503050406030204" pitchFamily="18" charset="0"/>
                                        </a:rPr>
                                        <m:t>∈</m:t>
                                      </m:r>
                                    </m:e>
                                    <m:e>
                                      <m:r>
                                        <m:rPr>
                                          <m:sty m:val="p"/>
                                        </m:rPr>
                                        <a:rPr lang="de-DE" b="0" i="0" smtClean="0">
                                          <a:latin typeface="Cambria Math" panose="02040503050406030204" pitchFamily="18" charset="0"/>
                                          <a:ea typeface="Cambria Math" panose="02040503050406030204" pitchFamily="18" charset="0"/>
                                        </a:rPr>
                                        <m:t>ran</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𝑇𝑟𝑒𝑎𝑡</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𝑀</m:t>
                                              </m:r>
                                            </m:e>
                                          </m:d>
                                        </m:e>
                                      </m:d>
                                    </m:e>
                                  </m:eqArr>
                                </m:sub>
                                <m:sup/>
                                <m:e>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3</m:t>
                                      </m:r>
                                    </m:sub>
                                  </m:sSub>
                                  <m:d>
                                    <m:dPr>
                                      <m:ctrlPr>
                                        <a:rPr lang="de-DE" i="1" dirty="0">
                                          <a:latin typeface="Cambria Math" panose="02040503050406030204" pitchFamily="18" charset="0"/>
                                        </a:rPr>
                                      </m:ctrlPr>
                                    </m:dPr>
                                    <m:e>
                                      <m:r>
                                        <a:rPr lang="de-DE" i="1" dirty="0">
                                          <a:latin typeface="Cambria Math" panose="02040503050406030204" pitchFamily="18" charset="0"/>
                                        </a:rPr>
                                        <m:t>𝑒</m:t>
                                      </m:r>
                                      <m:r>
                                        <a:rPr lang="de-DE" i="1" dirty="0">
                                          <a:latin typeface="Cambria Math" panose="02040503050406030204" pitchFamily="18" charset="0"/>
                                        </a:rPr>
                                        <m:t>,</m:t>
                                      </m:r>
                                      <m:r>
                                        <a:rPr lang="de-DE" i="1" dirty="0">
                                          <a:latin typeface="Cambria Math" panose="02040503050406030204" pitchFamily="18" charset="0"/>
                                        </a:rPr>
                                        <m:t>𝑠</m:t>
                                      </m:r>
                                      <m:r>
                                        <a:rPr lang="de-DE" i="1" dirty="0">
                                          <a:latin typeface="Cambria Math" panose="02040503050406030204" pitchFamily="18" charset="0"/>
                                        </a:rPr>
                                        <m:t>,</m:t>
                                      </m:r>
                                      <m:r>
                                        <a:rPr lang="de-DE" i="1" dirty="0">
                                          <a:latin typeface="Cambria Math" panose="02040503050406030204" pitchFamily="18" charset="0"/>
                                        </a:rPr>
                                        <m:t>𝑡𝑡</m:t>
                                      </m:r>
                                    </m:e>
                                  </m:d>
                                </m:e>
                              </m:nary>
                            </m:e>
                          </m:d>
                        </m:e>
                        <m:sup>
                          <m:d>
                            <m:dPr>
                              <m:begChr m:val="|"/>
                              <m:endChr m:val="|"/>
                              <m:ctrlPr>
                                <a:rPr lang="de-DE" i="1" dirty="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𝒟</m:t>
                              </m:r>
                              <m:d>
                                <m:dPr>
                                  <m:ctrlPr>
                                    <a:rPr lang="de-DE" i="1" dirty="0">
                                      <a:latin typeface="Cambria Math" panose="02040503050406030204" pitchFamily="18" charset="0"/>
                                      <a:ea typeface="Cambria Math" panose="02040503050406030204" pitchFamily="18" charset="0"/>
                                    </a:rPr>
                                  </m:ctrlPr>
                                </m:dPr>
                                <m:e>
                                  <m:r>
                                    <a:rPr lang="de-DE" i="1" dirty="0">
                                      <a:latin typeface="Cambria Math" panose="02040503050406030204" pitchFamily="18" charset="0"/>
                                      <a:ea typeface="Cambria Math" panose="02040503050406030204" pitchFamily="18" charset="0"/>
                                    </a:rPr>
                                    <m:t>𝑀</m:t>
                                  </m:r>
                                </m:e>
                              </m:d>
                            </m:e>
                          </m:d>
                        </m:sup>
                      </m:sSup>
                    </m:oMath>
                  </m:oMathPara>
                </a14:m>
                <a:endParaRPr lang="en-GB" dirty="0"/>
              </a:p>
            </p:txBody>
          </p:sp>
        </mc:Choice>
        <mc:Fallback xmlns="">
          <p:sp>
            <p:nvSpPr>
              <p:cNvPr id="53" name="Rectangle 52">
                <a:extLst>
                  <a:ext uri="{FF2B5EF4-FFF2-40B4-BE49-F238E27FC236}">
                    <a16:creationId xmlns:a16="http://schemas.microsoft.com/office/drawing/2014/main" id="{05EA8E90-9562-444D-A210-8A65940B6946}"/>
                  </a:ext>
                </a:extLst>
              </p:cNvPr>
              <p:cNvSpPr>
                <a:spLocks noRot="1" noChangeAspect="1" noMove="1" noResize="1" noEditPoints="1" noAdjustHandles="1" noChangeArrowheads="1" noChangeShapeType="1" noTextEdit="1"/>
              </p:cNvSpPr>
              <p:nvPr/>
            </p:nvSpPr>
            <p:spPr>
              <a:xfrm>
                <a:off x="3438277" y="2201009"/>
                <a:ext cx="3546484" cy="1074205"/>
              </a:xfrm>
              <a:prstGeom prst="rect">
                <a:avLst/>
              </a:prstGeom>
              <a:blipFill>
                <a:blip r:embed="rId35"/>
                <a:stretch>
                  <a:fillRect l="-1423" t="-81176" b="-101176"/>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55" name="Rectangle 54">
                <a:extLst>
                  <a:ext uri="{FF2B5EF4-FFF2-40B4-BE49-F238E27FC236}">
                    <a16:creationId xmlns:a16="http://schemas.microsoft.com/office/drawing/2014/main" id="{1FB27041-2DA8-AB47-964C-6C06B9934B6A}"/>
                  </a:ext>
                </a:extLst>
              </p:cNvPr>
              <p:cNvSpPr/>
              <p:nvPr/>
            </p:nvSpPr>
            <p:spPr>
              <a:xfrm>
                <a:off x="2412888" y="2263595"/>
                <a:ext cx="1390061" cy="99386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nary>
                        <m:naryPr>
                          <m:chr m:val="∑"/>
                          <m:supHide m:val="on"/>
                          <m:ctrlPr>
                            <a:rPr lang="de-DE" i="1" smtClean="0">
                              <a:latin typeface="Cambria Math" panose="02040503050406030204" pitchFamily="18" charset="0"/>
                              <a:ea typeface="Cambria Math" panose="02040503050406030204" pitchFamily="18" charset="0"/>
                            </a:rPr>
                          </m:ctrlPr>
                        </m:naryPr>
                        <m:sub>
                          <m:eqArr>
                            <m:eqArrPr>
                              <m:ctrlPr>
                                <a:rPr lang="de-DE" i="1">
                                  <a:latin typeface="Cambria Math" panose="02040503050406030204" pitchFamily="18" charset="0"/>
                                  <a:ea typeface="Cambria Math" panose="02040503050406030204" pitchFamily="18" charset="0"/>
                                </a:rPr>
                              </m:ctrlPr>
                            </m:eqArrPr>
                            <m:e>
                              <m:r>
                                <a:rPr lang="de-DE" i="1">
                                  <a:latin typeface="Cambria Math" panose="02040503050406030204" pitchFamily="18" charset="0"/>
                                  <a:ea typeface="Cambria Math" panose="02040503050406030204" pitchFamily="18" charset="0"/>
                                </a:rPr>
                                <m:t>𝑠</m:t>
                              </m:r>
                              <m:r>
                                <a:rPr lang="de-DE" i="1">
                                  <a:latin typeface="Cambria Math" panose="02040503050406030204" pitchFamily="18" charset="0"/>
                                  <a:ea typeface="Cambria Math" panose="02040503050406030204" pitchFamily="18" charset="0"/>
                                </a:rPr>
                                <m:t>∈</m:t>
                              </m:r>
                            </m:e>
                            <m:e>
                              <m:r>
                                <m:rPr>
                                  <m:sty m:val="p"/>
                                </m:rPr>
                                <a:rPr lang="de-DE" b="0" i="0" smtClean="0">
                                  <a:latin typeface="Cambria Math" panose="02040503050406030204" pitchFamily="18" charset="0"/>
                                  <a:ea typeface="Cambria Math" panose="02040503050406030204" pitchFamily="18" charset="0"/>
                                </a:rPr>
                                <m:t>ran</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𝑆𝑖𝑐𝑘</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eqArr>
                        </m:sub>
                        <m:sup/>
                        <m:e>
                          <m:r>
                            <a:rPr lang="de-DE" i="1">
                              <a:latin typeface="Cambria Math" panose="02040503050406030204" pitchFamily="18" charset="0"/>
                              <a:ea typeface="Cambria Math" panose="02040503050406030204" pitchFamily="18" charset="0"/>
                            </a:rPr>
                            <m:t> </m:t>
                          </m:r>
                        </m:e>
                      </m:nary>
                    </m:oMath>
                  </m:oMathPara>
                </a14:m>
                <a:endParaRPr lang="en-GB" dirty="0"/>
              </a:p>
            </p:txBody>
          </p:sp>
        </mc:Choice>
        <mc:Fallback xmlns="">
          <p:sp>
            <p:nvSpPr>
              <p:cNvPr id="55" name="Rectangle 54">
                <a:extLst>
                  <a:ext uri="{FF2B5EF4-FFF2-40B4-BE49-F238E27FC236}">
                    <a16:creationId xmlns:a16="http://schemas.microsoft.com/office/drawing/2014/main" id="{1FB27041-2DA8-AB47-964C-6C06B9934B6A}"/>
                  </a:ext>
                </a:extLst>
              </p:cNvPr>
              <p:cNvSpPr>
                <a:spLocks noRot="1" noChangeAspect="1" noMove="1" noResize="1" noEditPoints="1" noAdjustHandles="1" noChangeArrowheads="1" noChangeShapeType="1" noTextEdit="1"/>
              </p:cNvSpPr>
              <p:nvPr/>
            </p:nvSpPr>
            <p:spPr>
              <a:xfrm>
                <a:off x="2412888" y="2263595"/>
                <a:ext cx="1390061" cy="993862"/>
              </a:xfrm>
              <a:prstGeom prst="rect">
                <a:avLst/>
              </a:prstGeom>
              <a:blipFill>
                <a:blip r:embed="rId36"/>
                <a:stretch>
                  <a:fillRect l="-27273" t="-94937" b="-108861"/>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54" name="Rectangle 53">
                <a:extLst>
                  <a:ext uri="{FF2B5EF4-FFF2-40B4-BE49-F238E27FC236}">
                    <a16:creationId xmlns:a16="http://schemas.microsoft.com/office/drawing/2014/main" id="{65EDCB4E-B8E7-7B45-8467-5BCD66AD8D8B}"/>
                  </a:ext>
                </a:extLst>
              </p:cNvPr>
              <p:cNvSpPr/>
              <p:nvPr/>
            </p:nvSpPr>
            <p:spPr>
              <a:xfrm>
                <a:off x="6771215" y="2266253"/>
                <a:ext cx="2500364" cy="100008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nary>
                        <m:naryPr>
                          <m:chr m:val="∑"/>
                          <m:supHide m:val="on"/>
                          <m:ctrlPr>
                            <a:rPr lang="de-DE" i="1" smtClean="0">
                              <a:latin typeface="Cambria Math" panose="02040503050406030204" pitchFamily="18" charset="0"/>
                              <a:ea typeface="Cambria Math" panose="02040503050406030204" pitchFamily="18" charset="0"/>
                            </a:rPr>
                          </m:ctrlPr>
                        </m:naryPr>
                        <m:sub>
                          <m:eqArr>
                            <m:eqArrPr>
                              <m:ctrlPr>
                                <a:rPr lang="de-DE" i="1">
                                  <a:latin typeface="Cambria Math" panose="02040503050406030204" pitchFamily="18" charset="0"/>
                                  <a:ea typeface="Cambria Math" panose="02040503050406030204" pitchFamily="18" charset="0"/>
                                </a:rPr>
                              </m:ctrlPr>
                            </m:eqArrPr>
                            <m:e>
                              <m:r>
                                <a:rPr lang="de-DE" i="1">
                                  <a:latin typeface="Cambria Math" panose="02040503050406030204" pitchFamily="18" charset="0"/>
                                  <a:ea typeface="Cambria Math" panose="02040503050406030204" pitchFamily="18" charset="0"/>
                                </a:rPr>
                                <m:t>𝑡</m:t>
                              </m:r>
                              <m:r>
                                <a:rPr lang="de-DE" i="1">
                                  <a:latin typeface="Cambria Math" panose="02040503050406030204" pitchFamily="18" charset="0"/>
                                  <a:ea typeface="Cambria Math" panose="02040503050406030204" pitchFamily="18" charset="0"/>
                                </a:rPr>
                                <m:t>∈</m:t>
                              </m:r>
                            </m:e>
                            <m:e>
                              <m:r>
                                <m:rPr>
                                  <m:sty m:val="p"/>
                                </m:rPr>
                                <a:rPr lang="de-DE" b="0" i="0" smtClean="0">
                                  <a:latin typeface="Cambria Math" panose="02040503050406030204" pitchFamily="18" charset="0"/>
                                  <a:ea typeface="Cambria Math" panose="02040503050406030204" pitchFamily="18" charset="0"/>
                                </a:rPr>
                                <m:t>ran</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𝑇𝑟𝑎𝑣𝑒𝑙</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𝑋</m:t>
                                      </m:r>
                                    </m:e>
                                  </m:d>
                                </m:e>
                              </m:d>
                            </m:e>
                          </m:eqArr>
                        </m:sub>
                        <m:sup/>
                        <m:e>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Sub>
                          <m:d>
                            <m:dPr>
                              <m:ctrlPr>
                                <a:rPr lang="de-DE" i="1" dirty="0">
                                  <a:latin typeface="Cambria Math" panose="02040503050406030204" pitchFamily="18" charset="0"/>
                                </a:rPr>
                              </m:ctrlPr>
                            </m:dPr>
                            <m:e>
                              <m:r>
                                <a:rPr lang="de-DE" i="1" dirty="0">
                                  <a:latin typeface="Cambria Math" panose="02040503050406030204" pitchFamily="18" charset="0"/>
                                </a:rPr>
                                <m:t>𝑒</m:t>
                              </m:r>
                              <m:r>
                                <a:rPr lang="de-DE" i="1" dirty="0">
                                  <a:latin typeface="Cambria Math" panose="02040503050406030204" pitchFamily="18" charset="0"/>
                                </a:rPr>
                                <m:t>,</m:t>
                              </m:r>
                              <m:r>
                                <a:rPr lang="de-DE" i="1" dirty="0">
                                  <a:latin typeface="Cambria Math" panose="02040503050406030204" pitchFamily="18" charset="0"/>
                                </a:rPr>
                                <m:t>𝑠</m:t>
                              </m:r>
                              <m:r>
                                <a:rPr lang="de-DE" i="1" dirty="0">
                                  <a:latin typeface="Cambria Math" panose="02040503050406030204" pitchFamily="18" charset="0"/>
                                </a:rPr>
                                <m:t>,</m:t>
                              </m:r>
                              <m:r>
                                <a:rPr lang="de-DE" i="1" dirty="0">
                                  <a:latin typeface="Cambria Math" panose="02040503050406030204" pitchFamily="18" charset="0"/>
                                </a:rPr>
                                <m:t>𝑡</m:t>
                              </m:r>
                            </m:e>
                          </m:d>
                        </m:e>
                      </m:nary>
                    </m:oMath>
                  </m:oMathPara>
                </a14:m>
                <a:endParaRPr lang="en-GB" dirty="0"/>
              </a:p>
            </p:txBody>
          </p:sp>
        </mc:Choice>
        <mc:Fallback xmlns="">
          <p:sp>
            <p:nvSpPr>
              <p:cNvPr id="54" name="Rectangle 53">
                <a:extLst>
                  <a:ext uri="{FF2B5EF4-FFF2-40B4-BE49-F238E27FC236}">
                    <a16:creationId xmlns:a16="http://schemas.microsoft.com/office/drawing/2014/main" id="{65EDCB4E-B8E7-7B45-8467-5BCD66AD8D8B}"/>
                  </a:ext>
                </a:extLst>
              </p:cNvPr>
              <p:cNvSpPr>
                <a:spLocks noRot="1" noChangeAspect="1" noMove="1" noResize="1" noEditPoints="1" noAdjustHandles="1" noChangeArrowheads="1" noChangeShapeType="1" noTextEdit="1"/>
              </p:cNvSpPr>
              <p:nvPr/>
            </p:nvSpPr>
            <p:spPr>
              <a:xfrm>
                <a:off x="6771215" y="2266253"/>
                <a:ext cx="2500364" cy="1000082"/>
              </a:xfrm>
              <a:prstGeom prst="rect">
                <a:avLst/>
              </a:prstGeom>
              <a:blipFill>
                <a:blip r:embed="rId37"/>
                <a:stretch>
                  <a:fillRect l="-10606" t="-93750" b="-106250"/>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56" name="Rectangle 55">
                <a:extLst>
                  <a:ext uri="{FF2B5EF4-FFF2-40B4-BE49-F238E27FC236}">
                    <a16:creationId xmlns:a16="http://schemas.microsoft.com/office/drawing/2014/main" id="{CE6ED007-28CC-E044-B6CD-86A05477983E}"/>
                  </a:ext>
                </a:extLst>
              </p:cNvPr>
              <p:cNvSpPr/>
              <p:nvPr/>
            </p:nvSpPr>
            <p:spPr>
              <a:xfrm>
                <a:off x="2419508" y="3255895"/>
                <a:ext cx="2685159" cy="100008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nary>
                        <m:naryPr>
                          <m:chr m:val="∑"/>
                          <m:supHide m:val="on"/>
                          <m:ctrlPr>
                            <a:rPr lang="de-DE" i="1" smtClean="0">
                              <a:latin typeface="Cambria Math" panose="02040503050406030204" pitchFamily="18" charset="0"/>
                              <a:ea typeface="Cambria Math" panose="02040503050406030204" pitchFamily="18" charset="0"/>
                            </a:rPr>
                          </m:ctrlPr>
                        </m:naryPr>
                        <m:sub>
                          <m:eqArr>
                            <m:eqArrPr>
                              <m:ctrlPr>
                                <a:rPr lang="de-DE" i="1">
                                  <a:latin typeface="Cambria Math" panose="02040503050406030204" pitchFamily="18" charset="0"/>
                                  <a:ea typeface="Cambria Math" panose="02040503050406030204" pitchFamily="18" charset="0"/>
                                </a:rPr>
                              </m:ctrlPr>
                            </m:eqArrPr>
                            <m:e>
                              <m:r>
                                <a:rPr lang="de-DE" i="1">
                                  <a:latin typeface="Cambria Math" panose="02040503050406030204" pitchFamily="18" charset="0"/>
                                  <a:ea typeface="Cambria Math" panose="02040503050406030204" pitchFamily="18" charset="0"/>
                                </a:rPr>
                                <m:t>𝑡𝑒</m:t>
                              </m:r>
                              <m:r>
                                <a:rPr lang="de-DE" i="1">
                                  <a:latin typeface="Cambria Math" panose="02040503050406030204" pitchFamily="18" charset="0"/>
                                  <a:ea typeface="Cambria Math" panose="02040503050406030204" pitchFamily="18" charset="0"/>
                                </a:rPr>
                                <m:t>∈</m:t>
                              </m:r>
                            </m:e>
                            <m:e>
                              <m:r>
                                <m:rPr>
                                  <m:sty m:val="p"/>
                                </m:rPr>
                                <a:rPr lang="de-DE" b="0" i="0" smtClean="0">
                                  <a:latin typeface="Cambria Math" panose="02040503050406030204" pitchFamily="18" charset="0"/>
                                  <a:ea typeface="Cambria Math" panose="02040503050406030204" pitchFamily="18" charset="0"/>
                                </a:rPr>
                                <m:t>ran</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𝑇𝑟𝑒𝑎𝑡</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𝑒𝑣𝑒</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𝑀</m:t>
                                      </m:r>
                                    </m:e>
                                  </m:d>
                                </m:e>
                              </m:d>
                            </m:e>
                          </m:eqArr>
                        </m:sub>
                        <m:sup/>
                        <m:e>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ea typeface="Cambria Math" panose="02040503050406030204" pitchFamily="18" charset="0"/>
                                </a:rPr>
                                <m:t>3</m:t>
                              </m:r>
                            </m:sub>
                          </m:sSub>
                          <m:d>
                            <m:dPr>
                              <m:ctrlPr>
                                <a:rPr lang="de-DE" i="1" dirty="0">
                                  <a:latin typeface="Cambria Math" panose="02040503050406030204" pitchFamily="18" charset="0"/>
                                </a:rPr>
                              </m:ctrlPr>
                            </m:dPr>
                            <m:e>
                              <m:r>
                                <a:rPr lang="de-DE" i="1" dirty="0">
                                  <a:latin typeface="Cambria Math" panose="02040503050406030204" pitchFamily="18" charset="0"/>
                                </a:rPr>
                                <m:t>𝑒</m:t>
                              </m:r>
                              <m:r>
                                <a:rPr lang="de-DE" i="1" dirty="0">
                                  <a:latin typeface="Cambria Math" panose="02040503050406030204" pitchFamily="18" charset="0"/>
                                </a:rPr>
                                <m:t>,</m:t>
                              </m:r>
                              <m:r>
                                <a:rPr lang="de-DE" i="1" dirty="0">
                                  <a:latin typeface="Cambria Math" panose="02040503050406030204" pitchFamily="18" charset="0"/>
                                </a:rPr>
                                <m:t>𝑡𝑒</m:t>
                              </m:r>
                            </m:e>
                          </m:d>
                        </m:e>
                      </m:nary>
                    </m:oMath>
                  </m:oMathPara>
                </a14:m>
                <a:endParaRPr lang="en-GB" dirty="0"/>
              </a:p>
            </p:txBody>
          </p:sp>
        </mc:Choice>
        <mc:Fallback xmlns="">
          <p:sp>
            <p:nvSpPr>
              <p:cNvPr id="56" name="Rectangle 55">
                <a:extLst>
                  <a:ext uri="{FF2B5EF4-FFF2-40B4-BE49-F238E27FC236}">
                    <a16:creationId xmlns:a16="http://schemas.microsoft.com/office/drawing/2014/main" id="{CE6ED007-28CC-E044-B6CD-86A05477983E}"/>
                  </a:ext>
                </a:extLst>
              </p:cNvPr>
              <p:cNvSpPr>
                <a:spLocks noRot="1" noChangeAspect="1" noMove="1" noResize="1" noEditPoints="1" noAdjustHandles="1" noChangeArrowheads="1" noChangeShapeType="1" noTextEdit="1"/>
              </p:cNvSpPr>
              <p:nvPr/>
            </p:nvSpPr>
            <p:spPr>
              <a:xfrm>
                <a:off x="2419508" y="3255895"/>
                <a:ext cx="2685159" cy="1000082"/>
              </a:xfrm>
              <a:prstGeom prst="rect">
                <a:avLst/>
              </a:prstGeom>
              <a:blipFill>
                <a:blip r:embed="rId38"/>
                <a:stretch>
                  <a:fillRect l="-4717" t="-93750" b="-106250"/>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57" name="Rectangle 56">
                <a:extLst>
                  <a:ext uri="{FF2B5EF4-FFF2-40B4-BE49-F238E27FC236}">
                    <a16:creationId xmlns:a16="http://schemas.microsoft.com/office/drawing/2014/main" id="{4694F271-747A-174F-BD0D-FCB1D6DF2400}"/>
                  </a:ext>
                </a:extLst>
              </p:cNvPr>
              <p:cNvSpPr/>
              <p:nvPr/>
            </p:nvSpPr>
            <p:spPr>
              <a:xfrm>
                <a:off x="6348675" y="1282387"/>
                <a:ext cx="3549048" cy="915956"/>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p>
                        <m:sSupPr>
                          <m:ctrlPr>
                            <a:rPr lang="de-DE" i="1" smtClean="0">
                              <a:latin typeface="Cambria Math" panose="02040503050406030204" pitchFamily="18" charset="0"/>
                              <a:ea typeface="Cambria Math" panose="02040503050406030204" pitchFamily="18" charset="0"/>
                            </a:rPr>
                          </m:ctrlPr>
                        </m:sSupPr>
                        <m:e>
                          <m:d>
                            <m:dPr>
                              <m:ctrlPr>
                                <a:rPr lang="de-DE" i="1">
                                  <a:latin typeface="Cambria Math" panose="02040503050406030204" pitchFamily="18" charset="0"/>
                                  <a:ea typeface="Cambria Math" panose="02040503050406030204" pitchFamily="18" charset="0"/>
                                </a:rPr>
                              </m:ctrlPr>
                            </m:dPr>
                            <m:e>
                              <m:nary>
                                <m:naryPr>
                                  <m:chr m:val="∑"/>
                                  <m:supHide m:val="on"/>
                                  <m:ctrlPr>
                                    <a:rPr lang="en-GB" i="1">
                                      <a:latin typeface="Cambria Math" panose="02040503050406030204" pitchFamily="18" charset="0"/>
                                      <a:ea typeface="Cambria Math" panose="02040503050406030204" pitchFamily="18" charset="0"/>
                                    </a:rPr>
                                  </m:ctrlPr>
                                </m:naryPr>
                                <m:sub>
                                  <m:r>
                                    <a:rPr lang="de-DE" b="0" i="1" smtClean="0">
                                      <a:latin typeface="Cambria Math" panose="02040503050406030204" pitchFamily="18" charset="0"/>
                                      <a:ea typeface="Cambria Math" panose="02040503050406030204" pitchFamily="18" charset="0"/>
                                    </a:rPr>
                                    <m:t>𝑎</m:t>
                                  </m:r>
                                  <m:r>
                                    <a:rPr lang="de-DE" i="1">
                                      <a:latin typeface="Cambria Math" panose="02040503050406030204" pitchFamily="18" charset="0"/>
                                      <a:ea typeface="Cambria Math" panose="02040503050406030204" pitchFamily="18" charset="0"/>
                                    </a:rPr>
                                    <m:t>∈</m:t>
                                  </m:r>
                                  <m:r>
                                    <m:rPr>
                                      <m:sty m:val="p"/>
                                    </m:rPr>
                                    <a:rPr lang="de-DE" b="0" i="0" smtClean="0">
                                      <a:latin typeface="Cambria Math" panose="02040503050406030204" pitchFamily="18" charset="0"/>
                                      <a:ea typeface="Cambria Math" panose="02040503050406030204" pitchFamily="18" charset="0"/>
                                    </a:rPr>
                                    <m:t>ran</m:t>
                                  </m:r>
                                  <m:d>
                                    <m:dPr>
                                      <m:ctrlPr>
                                        <a:rPr lang="en-GB"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𝐴𝑐𝑐</m:t>
                                      </m:r>
                                      <m:d>
                                        <m:dPr>
                                          <m:ctrlPr>
                                            <a:rPr lang="de-DE" i="1">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𝐼</m:t>
                                          </m:r>
                                        </m:e>
                                      </m:d>
                                    </m:e>
                                  </m:d>
                                </m:sub>
                                <m:sup/>
                                <m:e>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charset="0"/>
                                        </a:rPr>
                                        <m:t>1</m:t>
                                      </m:r>
                                    </m:sub>
                                  </m:sSub>
                                  <m:d>
                                    <m:dPr>
                                      <m:ctrlPr>
                                        <a:rPr lang="de-DE" i="1">
                                          <a:latin typeface="Cambria Math" panose="02040503050406030204" pitchFamily="18" charset="0"/>
                                        </a:rPr>
                                      </m:ctrlPr>
                                    </m:dPr>
                                    <m:e>
                                      <m:r>
                                        <a:rPr lang="de-DE" i="1">
                                          <a:latin typeface="Cambria Math" panose="02040503050406030204" pitchFamily="18" charset="0"/>
                                        </a:rPr>
                                        <m:t>𝑒</m:t>
                                      </m:r>
                                      <m:r>
                                        <a:rPr lang="de-DE" i="1">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h</m:t>
                                          </m:r>
                                        </m:e>
                                        <m:sub>
                                          <m:r>
                                            <a:rPr lang="de-DE" b="0" i="1" smtClean="0">
                                              <a:latin typeface="Cambria Math" panose="02040503050406030204" pitchFamily="18" charset="0"/>
                                            </a:rPr>
                                            <m:t>𝑛</m:t>
                                          </m:r>
                                        </m:sub>
                                      </m:sSub>
                                      <m:r>
                                        <a:rPr lang="de-DE" i="1">
                                          <a:latin typeface="Cambria Math" panose="02040503050406030204" pitchFamily="18" charset="0"/>
                                        </a:rPr>
                                        <m:t>,</m:t>
                                      </m:r>
                                      <m:r>
                                        <a:rPr lang="de-DE" b="0" i="1" smtClean="0">
                                          <a:latin typeface="Cambria Math" panose="02040503050406030204" pitchFamily="18" charset="0"/>
                                        </a:rPr>
                                        <m:t>𝑎</m:t>
                                      </m:r>
                                    </m:e>
                                  </m:d>
                                </m:e>
                              </m:nary>
                            </m:e>
                          </m:d>
                        </m:e>
                        <m:sup>
                          <m:d>
                            <m:dPr>
                              <m:begChr m:val="|"/>
                              <m:endChr m:val="|"/>
                              <m:ctrlPr>
                                <a:rPr lang="de-DE" i="1" dirty="0">
                                  <a:latin typeface="Cambria Math" panose="02040503050406030204" pitchFamily="18" charset="0"/>
                                  <a:ea typeface="Cambria Math" panose="02040503050406030204" pitchFamily="18" charset="0"/>
                                </a:rPr>
                              </m:ctrlPr>
                            </m:dPr>
                            <m:e>
                              <m:r>
                                <m:rPr>
                                  <m:sty m:val="p"/>
                                </m:rPr>
                                <a:rPr lang="de-DE" b="0" i="0" dirty="0" smtClean="0">
                                  <a:latin typeface="Cambria Math" panose="02040503050406030204" pitchFamily="18" charset="0"/>
                                  <a:ea typeface="Cambria Math" panose="02040503050406030204" pitchFamily="18" charset="0"/>
                                </a:rPr>
                                <m:t>dom</m:t>
                              </m:r>
                              <m:d>
                                <m:dPr>
                                  <m:ctrlPr>
                                    <a:rPr lang="de-DE" i="1" dirty="0">
                                      <a:latin typeface="Cambria Math" panose="02040503050406030204" pitchFamily="18" charset="0"/>
                                      <a:ea typeface="Cambria Math" panose="02040503050406030204" pitchFamily="18" charset="0"/>
                                    </a:rPr>
                                  </m:ctrlPr>
                                </m:dPr>
                                <m:e>
                                  <m:r>
                                    <a:rPr lang="de-DE" b="0" i="1" dirty="0" smtClean="0">
                                      <a:latin typeface="Cambria Math" panose="02040503050406030204" pitchFamily="18" charset="0"/>
                                      <a:ea typeface="Cambria Math" panose="02040503050406030204" pitchFamily="18" charset="0"/>
                                    </a:rPr>
                                    <m:t>𝐼</m:t>
                                  </m:r>
                                </m:e>
                              </m:d>
                            </m:e>
                          </m:d>
                        </m:sup>
                      </m:sSup>
                    </m:oMath>
                  </m:oMathPara>
                </a14:m>
                <a:endParaRPr lang="en-GB" dirty="0"/>
              </a:p>
            </p:txBody>
          </p:sp>
        </mc:Choice>
        <mc:Fallback xmlns="">
          <p:sp>
            <p:nvSpPr>
              <p:cNvPr id="57" name="Rectangle 56">
                <a:extLst>
                  <a:ext uri="{FF2B5EF4-FFF2-40B4-BE49-F238E27FC236}">
                    <a16:creationId xmlns:a16="http://schemas.microsoft.com/office/drawing/2014/main" id="{4694F271-747A-174F-BD0D-FCB1D6DF2400}"/>
                  </a:ext>
                </a:extLst>
              </p:cNvPr>
              <p:cNvSpPr>
                <a:spLocks noRot="1" noChangeAspect="1" noMove="1" noResize="1" noEditPoints="1" noAdjustHandles="1" noChangeArrowheads="1" noChangeShapeType="1" noTextEdit="1"/>
              </p:cNvSpPr>
              <p:nvPr/>
            </p:nvSpPr>
            <p:spPr>
              <a:xfrm>
                <a:off x="6348675" y="1282387"/>
                <a:ext cx="3549048" cy="915956"/>
              </a:xfrm>
              <a:prstGeom prst="rect">
                <a:avLst/>
              </a:prstGeom>
              <a:blipFill>
                <a:blip r:embed="rId39"/>
                <a:stretch>
                  <a:fillRect l="-4270" t="-91892" b="-131081"/>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58" name="Rectangle 57">
                <a:extLst>
                  <a:ext uri="{FF2B5EF4-FFF2-40B4-BE49-F238E27FC236}">
                    <a16:creationId xmlns:a16="http://schemas.microsoft.com/office/drawing/2014/main" id="{50C1AC8F-2D74-B346-8D97-16D487D6E7F3}"/>
                  </a:ext>
                </a:extLst>
              </p:cNvPr>
              <p:cNvSpPr/>
              <p:nvPr/>
            </p:nvSpPr>
            <p:spPr>
              <a:xfrm>
                <a:off x="3674816" y="1358232"/>
                <a:ext cx="2802177" cy="80034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nary>
                        <m:naryPr>
                          <m:chr m:val="∑"/>
                          <m:supHide m:val="on"/>
                          <m:ctrlPr>
                            <a:rPr lang="en-GB" i="1" smtClean="0">
                              <a:latin typeface="Cambria Math" panose="02040503050406030204" pitchFamily="18" charset="0"/>
                              <a:ea typeface="Cambria Math" panose="02040503050406030204" pitchFamily="18" charset="0"/>
                            </a:rPr>
                          </m:ctrlPr>
                        </m:naryPr>
                        <m:sub>
                          <m:sSub>
                            <m:sSubPr>
                              <m:ctrlPr>
                                <a:rPr lang="de-DE" i="1">
                                  <a:latin typeface="Cambria Math" panose="02040503050406030204" pitchFamily="18" charset="0"/>
                                  <a:ea typeface="Cambria Math" panose="02040503050406030204" pitchFamily="18" charset="0"/>
                                </a:rPr>
                              </m:ctrlPr>
                            </m:sSubPr>
                            <m:e>
                              <m:r>
                                <m:rPr>
                                  <m:brk m:alnAt="7"/>
                                </m:rPr>
                                <a:rPr lang="de-DE" i="1">
                                  <a:latin typeface="Cambria Math" panose="02040503050406030204" pitchFamily="18" charset="0"/>
                                  <a:ea typeface="Cambria Math" panose="02040503050406030204" pitchFamily="18" charset="0"/>
                                </a:rPr>
                                <m:t>h</m:t>
                              </m:r>
                            </m:e>
                            <m:sub>
                              <m:r>
                                <m:rPr>
                                  <m:brk m:alnAt="7"/>
                                </m:rPr>
                                <a:rPr lang="de-DE" i="1">
                                  <a:latin typeface="Cambria Math" panose="02040503050406030204" pitchFamily="18" charset="0"/>
                                  <a:ea typeface="Cambria Math" panose="02040503050406030204" pitchFamily="18" charset="0"/>
                                </a:rPr>
                                <m:t>𝑛</m:t>
                              </m:r>
                            </m:sub>
                          </m:sSub>
                          <m:r>
                            <a:rPr lang="en-GB" i="1">
                              <a:latin typeface="Cambria Math" panose="02040503050406030204" pitchFamily="18" charset="0"/>
                              <a:ea typeface="Cambria Math" panose="02040503050406030204" pitchFamily="18" charset="0"/>
                            </a:rPr>
                            <m:t>∈</m:t>
                          </m:r>
                          <m:r>
                            <m:rPr>
                              <m:sty m:val="p"/>
                            </m:rPr>
                            <a:rPr lang="de-DE" b="0" i="0" smtClean="0">
                              <a:latin typeface="Cambria Math" panose="02040503050406030204" pitchFamily="18" charset="0"/>
                              <a:ea typeface="Cambria Math" panose="02040503050406030204" pitchFamily="18" charset="0"/>
                            </a:rPr>
                            <m:t>ran</m:t>
                          </m:r>
                          <m:d>
                            <m:dPr>
                              <m:ctrlPr>
                                <a:rPr lang="en-GB"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m:t>
                                  </m:r>
                                </m:e>
                                <m:sub>
                                  <m:r>
                                    <a:rPr lang="de-DE" i="1" smtClean="0">
                                      <a:latin typeface="Cambria Math" panose="02040503050406030204" pitchFamily="18" charset="0"/>
                                    </a:rPr>
                                    <m:t>𝐷</m:t>
                                  </m:r>
                                </m:sub>
                              </m:sSub>
                              <m:d>
                                <m:dPr>
                                  <m:begChr m:val="["/>
                                  <m:endChr m:val="]"/>
                                  <m:ctrlPr>
                                    <a:rPr lang="de-DE" i="1">
                                      <a:latin typeface="Cambria Math" panose="02040503050406030204" pitchFamily="18" charset="0"/>
                                    </a:rPr>
                                  </m:ctrlPr>
                                </m:dPr>
                                <m:e>
                                  <m:r>
                                    <a:rPr lang="de-DE" i="1">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e>
                              </m:d>
                            </m:e>
                          </m:d>
                        </m:sub>
                        <m:sup/>
                        <m:e>
                          <m:r>
                            <a:rPr lang="de-DE" i="1">
                              <a:latin typeface="Cambria Math" panose="02040503050406030204" pitchFamily="18" charset="0"/>
                            </a:rPr>
                            <m:t>𝑀𝑢𝑙</m:t>
                          </m:r>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h</m:t>
                                  </m:r>
                                </m:e>
                                <m:sub>
                                  <m:r>
                                    <a:rPr lang="de-DE" i="1">
                                      <a:latin typeface="Cambria Math" panose="02040503050406030204" pitchFamily="18" charset="0"/>
                                    </a:rPr>
                                    <m:t>𝑛</m:t>
                                  </m:r>
                                </m:sub>
                              </m:sSub>
                            </m:e>
                          </m:d>
                        </m:e>
                      </m:nary>
                    </m:oMath>
                  </m:oMathPara>
                </a14:m>
                <a:endParaRPr lang="en-GB" dirty="0"/>
              </a:p>
            </p:txBody>
          </p:sp>
        </mc:Choice>
        <mc:Fallback xmlns="">
          <p:sp>
            <p:nvSpPr>
              <p:cNvPr id="58" name="Rectangle 57">
                <a:extLst>
                  <a:ext uri="{FF2B5EF4-FFF2-40B4-BE49-F238E27FC236}">
                    <a16:creationId xmlns:a16="http://schemas.microsoft.com/office/drawing/2014/main" id="{50C1AC8F-2D74-B346-8D97-16D487D6E7F3}"/>
                  </a:ext>
                </a:extLst>
              </p:cNvPr>
              <p:cNvSpPr>
                <a:spLocks noRot="1" noChangeAspect="1" noMove="1" noResize="1" noEditPoints="1" noAdjustHandles="1" noChangeArrowheads="1" noChangeShapeType="1" noTextEdit="1"/>
              </p:cNvSpPr>
              <p:nvPr/>
            </p:nvSpPr>
            <p:spPr>
              <a:xfrm>
                <a:off x="3674816" y="1358232"/>
                <a:ext cx="2802177" cy="800347"/>
              </a:xfrm>
              <a:prstGeom prst="rect">
                <a:avLst/>
              </a:prstGeom>
              <a:blipFill>
                <a:blip r:embed="rId40"/>
                <a:stretch>
                  <a:fillRect l="-2262" t="-119048" b="-160317"/>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59" name="Rectangle 58">
                <a:extLst>
                  <a:ext uri="{FF2B5EF4-FFF2-40B4-BE49-F238E27FC236}">
                    <a16:creationId xmlns:a16="http://schemas.microsoft.com/office/drawing/2014/main" id="{B4C190EF-02D5-6640-B293-D6FAB6C6B4BE}"/>
                  </a:ext>
                </a:extLst>
              </p:cNvPr>
              <p:cNvSpPr/>
              <p:nvPr/>
            </p:nvSpPr>
            <p:spPr>
              <a:xfrm>
                <a:off x="732709" y="1351436"/>
                <a:ext cx="3221523" cy="796180"/>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nary>
                        <m:naryPr>
                          <m:chr m:val="∑"/>
                          <m:supHide m:val="on"/>
                          <m:ctrlPr>
                            <a:rPr lang="en-GB" i="1" smtClean="0">
                              <a:latin typeface="Cambria Math" panose="02040503050406030204" pitchFamily="18" charset="0"/>
                              <a:ea typeface="Cambria Math" panose="02040503050406030204" pitchFamily="18" charset="0"/>
                            </a:rPr>
                          </m:ctrlPr>
                        </m:naryPr>
                        <m:sub>
                          <m:r>
                            <m:rPr>
                              <m:brk m:alnAt="7"/>
                            </m:rPr>
                            <a:rPr lang="en-GB" i="1">
                              <a:latin typeface="Cambria Math" panose="02040503050406030204" pitchFamily="18" charset="0"/>
                              <a:ea typeface="Cambria Math" panose="02040503050406030204" pitchFamily="18" charset="0"/>
                            </a:rPr>
                            <m:t>𝑒</m:t>
                          </m:r>
                          <m:r>
                            <a:rPr lang="en-GB" i="1">
                              <a:latin typeface="Cambria Math" panose="02040503050406030204" pitchFamily="18" charset="0"/>
                              <a:ea typeface="Cambria Math" panose="02040503050406030204" pitchFamily="18" charset="0"/>
                            </a:rPr>
                            <m:t>∈</m:t>
                          </m:r>
                          <m:r>
                            <m:rPr>
                              <m:sty m:val="p"/>
                            </m:rPr>
                            <a:rPr lang="de-DE" b="0" i="0" smtClean="0">
                              <a:latin typeface="Cambria Math" panose="02040503050406030204" pitchFamily="18" charset="0"/>
                              <a:ea typeface="Cambria Math" panose="02040503050406030204" pitchFamily="18" charset="0"/>
                            </a:rPr>
                            <m:t>ran</m:t>
                          </m:r>
                          <m:d>
                            <m:dPr>
                              <m:ctrlPr>
                                <a:rPr lang="en-GB" i="1">
                                  <a:latin typeface="Cambria Math" panose="02040503050406030204" pitchFamily="18" charset="0"/>
                                  <a:ea typeface="Cambria Math" panose="02040503050406030204" pitchFamily="18" charset="0"/>
                                </a:rPr>
                              </m:ctrlPr>
                            </m:dPr>
                            <m:e>
                              <m:r>
                                <m:rPr>
                                  <m:brk m:alnAt="7"/>
                                </m:rPr>
                                <a:rPr lang="en-GB" i="1">
                                  <a:latin typeface="Cambria Math" panose="02040503050406030204" pitchFamily="18" charset="0"/>
                                  <a:ea typeface="Cambria Math" panose="02040503050406030204" pitchFamily="18" charset="0"/>
                                </a:rPr>
                                <m:t>𝐸</m:t>
                              </m:r>
                              <m:r>
                                <a:rPr lang="en-GB" i="1">
                                  <a:latin typeface="Cambria Math" panose="02040503050406030204" pitchFamily="18" charset="0"/>
                                  <a:ea typeface="Cambria Math" panose="02040503050406030204" pitchFamily="18" charset="0"/>
                                </a:rPr>
                                <m:t>𝑝𝑖𝑑</m:t>
                              </m:r>
                            </m:e>
                          </m:d>
                        </m:sub>
                        <m:sup/>
                        <m:e>
                          <m:sSubSup>
                            <m:sSubSupPr>
                              <m:ctrlPr>
                                <a:rPr lang="de-DE" i="1">
                                  <a:latin typeface="Cambria Math" panose="02040503050406030204" pitchFamily="18" charset="0"/>
                                  <a:ea typeface="Cambria Math" panose="02040503050406030204" pitchFamily="18" charset="0"/>
                                </a:rPr>
                              </m:ctrlPr>
                            </m:sSubSupPr>
                            <m:e>
                              <m:r>
                                <a:rPr lang="de-DE" i="1">
                                  <a:latin typeface="Cambria Math" panose="02040503050406030204" pitchFamily="18" charset="0"/>
                                  <a:ea typeface="Cambria Math" panose="02040503050406030204" pitchFamily="18" charset="0"/>
                                </a:rPr>
                                <m:t>𝜙</m:t>
                              </m:r>
                            </m:e>
                            <m:sub>
                              <m:r>
                                <a:rPr lang="de-DE" i="1">
                                  <a:latin typeface="Cambria Math" charset="0"/>
                                </a:rPr>
                                <m:t>2</m:t>
                              </m:r>
                            </m:sub>
                            <m:sup>
                              <m:r>
                                <a:rPr lang="de-DE" i="1">
                                  <a:latin typeface="Cambria Math" panose="02040503050406030204" pitchFamily="18" charset="0"/>
                                </a:rPr>
                                <m:t>𝑒</m:t>
                              </m:r>
                            </m:sup>
                          </m:sSubSup>
                          <m:d>
                            <m:dPr>
                              <m:ctrlPr>
                                <a:rPr lang="de-DE" i="1">
                                  <a:latin typeface="Cambria Math" panose="02040503050406030204" pitchFamily="18" charset="0"/>
                                </a:rPr>
                              </m:ctrlPr>
                            </m:dPr>
                            <m:e>
                              <m:r>
                                <a:rPr lang="en-GB" i="1">
                                  <a:latin typeface="Cambria Math" panose="02040503050406030204" pitchFamily="18" charset="0"/>
                                  <a:ea typeface="Cambria Math" panose="02040503050406030204" pitchFamily="18" charset="0"/>
                                </a:rPr>
                                <m:t>𝑇𝑟𝑎𝑣𝑒𝑙</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𝑒𝑣𝑒</m:t>
                                  </m:r>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𝑒</m:t>
                              </m:r>
                            </m:e>
                          </m:d>
                        </m:e>
                      </m:nary>
                    </m:oMath>
                  </m:oMathPara>
                </a14:m>
                <a:endParaRPr lang="en-GB" dirty="0"/>
              </a:p>
            </p:txBody>
          </p:sp>
        </mc:Choice>
        <mc:Fallback xmlns="">
          <p:sp>
            <p:nvSpPr>
              <p:cNvPr id="59" name="Rectangle 58">
                <a:extLst>
                  <a:ext uri="{FF2B5EF4-FFF2-40B4-BE49-F238E27FC236}">
                    <a16:creationId xmlns:a16="http://schemas.microsoft.com/office/drawing/2014/main" id="{B4C190EF-02D5-6640-B293-D6FAB6C6B4BE}"/>
                  </a:ext>
                </a:extLst>
              </p:cNvPr>
              <p:cNvSpPr>
                <a:spLocks noRot="1" noChangeAspect="1" noMove="1" noResize="1" noEditPoints="1" noAdjustHandles="1" noChangeArrowheads="1" noChangeShapeType="1" noTextEdit="1"/>
              </p:cNvSpPr>
              <p:nvPr/>
            </p:nvSpPr>
            <p:spPr>
              <a:xfrm>
                <a:off x="732709" y="1351436"/>
                <a:ext cx="3221523" cy="796180"/>
              </a:xfrm>
              <a:prstGeom prst="rect">
                <a:avLst/>
              </a:prstGeom>
              <a:blipFill>
                <a:blip r:embed="rId41"/>
                <a:stretch>
                  <a:fillRect l="-11373" t="-119048" b="-161905"/>
                </a:stretch>
              </a:blipFill>
            </p:spPr>
            <p:txBody>
              <a:bodyPr/>
              <a:lstStyle/>
              <a:p>
                <a:r>
                  <a:rPr lang="en-DE">
                    <a:noFill/>
                  </a:rPr>
                  <a:t> </a:t>
                </a:r>
              </a:p>
            </p:txBody>
          </p:sp>
        </mc:Fallback>
      </mc:AlternateContent>
      <mc:AlternateContent xmlns:mc="http://schemas.openxmlformats.org/markup-compatibility/2006" xmlns:a14="http://schemas.microsoft.com/office/drawing/2010/main">
        <mc:Choice Requires="a14">
          <p:sp>
            <p:nvSpPr>
              <p:cNvPr id="60" name="Rectangle 59">
                <a:extLst>
                  <a:ext uri="{FF2B5EF4-FFF2-40B4-BE49-F238E27FC236}">
                    <a16:creationId xmlns:a16="http://schemas.microsoft.com/office/drawing/2014/main" id="{8B330316-7DAC-654C-9159-440836D2985B}"/>
                  </a:ext>
                </a:extLst>
              </p:cNvPr>
              <p:cNvSpPr/>
              <p:nvPr/>
            </p:nvSpPr>
            <p:spPr>
              <a:xfrm>
                <a:off x="568051" y="1358231"/>
                <a:ext cx="379463" cy="610936"/>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f>
                        <m:fPr>
                          <m:ctrlPr>
                            <a:rPr lang="en-GB" i="1">
                              <a:latin typeface="Cambria Math" panose="02040503050406030204" pitchFamily="18" charset="0"/>
                              <a:ea typeface="Cambria Math" panose="02040503050406030204" pitchFamily="18" charset="0"/>
                            </a:rPr>
                          </m:ctrlPr>
                        </m:fPr>
                        <m:num>
                          <m:r>
                            <a:rPr lang="en-GB" i="1">
                              <a:latin typeface="Cambria Math" panose="02040503050406030204" pitchFamily="18" charset="0"/>
                              <a:ea typeface="Cambria Math" panose="02040503050406030204" pitchFamily="18" charset="0"/>
                            </a:rPr>
                            <m:t>1</m:t>
                          </m:r>
                        </m:num>
                        <m:den>
                          <m:r>
                            <a:rPr lang="en-GB" i="1">
                              <a:latin typeface="Cambria Math" panose="02040503050406030204" pitchFamily="18" charset="0"/>
                              <a:ea typeface="Cambria Math" panose="02040503050406030204" pitchFamily="18" charset="0"/>
                            </a:rPr>
                            <m:t>𝑍</m:t>
                          </m:r>
                        </m:den>
                      </m:f>
                    </m:oMath>
                  </m:oMathPara>
                </a14:m>
                <a:endParaRPr lang="en-GB" dirty="0"/>
              </a:p>
            </p:txBody>
          </p:sp>
        </mc:Choice>
        <mc:Fallback xmlns="">
          <p:sp>
            <p:nvSpPr>
              <p:cNvPr id="60" name="Rectangle 59">
                <a:extLst>
                  <a:ext uri="{FF2B5EF4-FFF2-40B4-BE49-F238E27FC236}">
                    <a16:creationId xmlns:a16="http://schemas.microsoft.com/office/drawing/2014/main" id="{8B330316-7DAC-654C-9159-440836D2985B}"/>
                  </a:ext>
                </a:extLst>
              </p:cNvPr>
              <p:cNvSpPr>
                <a:spLocks noRot="1" noChangeAspect="1" noMove="1" noResize="1" noEditPoints="1" noAdjustHandles="1" noChangeArrowheads="1" noChangeShapeType="1" noTextEdit="1"/>
              </p:cNvSpPr>
              <p:nvPr/>
            </p:nvSpPr>
            <p:spPr>
              <a:xfrm>
                <a:off x="568051" y="1358231"/>
                <a:ext cx="379463" cy="610936"/>
              </a:xfrm>
              <a:prstGeom prst="rect">
                <a:avLst/>
              </a:prstGeom>
              <a:blipFill>
                <a:blip r:embed="rId42"/>
                <a:stretch>
                  <a:fillRect b="-2041"/>
                </a:stretch>
              </a:blipFill>
            </p:spPr>
            <p:txBody>
              <a:bodyPr/>
              <a:lstStyle/>
              <a:p>
                <a:r>
                  <a:rPr lang="en-GB">
                    <a:noFill/>
                  </a:rPr>
                  <a:t> </a:t>
                </a:r>
              </a:p>
            </p:txBody>
          </p:sp>
        </mc:Fallback>
      </mc:AlternateContent>
    </p:spTree>
    <p:extLst>
      <p:ext uri="{BB962C8B-B14F-4D97-AF65-F5344CB8AC3E}">
        <p14:creationId xmlns:p14="http://schemas.microsoft.com/office/powerpoint/2010/main" val="1496903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2">
                                            <p:txEl>
                                              <p:pRg st="0" end="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8"/>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5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3" grpId="0"/>
      <p:bldP spid="55" grpId="0"/>
      <p:bldP spid="54" grpId="0"/>
      <p:bldP spid="56" grpId="0"/>
      <p:bldP spid="57" grpId="0"/>
      <p:bldP spid="58" grpId="0"/>
      <p:bldP spid="59" grpId="0"/>
      <p:bldP spid="60"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A6CDEB-EA5A-9741-9ECD-3F3F614FF463}"/>
              </a:ext>
            </a:extLst>
          </p:cNvPr>
          <p:cNvSpPr>
            <a:spLocks noGrp="1"/>
          </p:cNvSpPr>
          <p:nvPr>
            <p:ph type="title"/>
          </p:nvPr>
        </p:nvSpPr>
        <p:spPr/>
        <p:txBody>
          <a:bodyPr>
            <a:normAutofit/>
          </a:bodyPr>
          <a:lstStyle/>
          <a:p>
            <a:r>
              <a:rPr lang="en-GB" dirty="0"/>
              <a:t>DPG Definition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C2510B76-072D-EB46-95E7-2F59A4E37310}"/>
                  </a:ext>
                </a:extLst>
              </p:cNvPr>
              <p:cNvSpPr>
                <a:spLocks noGrp="1"/>
              </p:cNvSpPr>
              <p:nvPr>
                <p:ph idx="1"/>
              </p:nvPr>
            </p:nvSpPr>
            <p:spPr/>
            <p:txBody>
              <a:bodyPr>
                <a:normAutofit/>
              </a:bodyPr>
              <a:lstStyle/>
              <a:p>
                <a:r>
                  <a:rPr lang="en-GB" dirty="0"/>
                  <a:t>Assume that (sub)model </a:t>
                </a:r>
                <a14:m>
                  <m:oMath xmlns:m="http://schemas.openxmlformats.org/officeDocument/2006/math">
                    <m:r>
                      <a:rPr lang="de-DE" i="1">
                        <a:latin typeface="Cambria Math" panose="02040503050406030204" pitchFamily="18" charset="0"/>
                      </a:rPr>
                      <m:t>𝐺</m:t>
                    </m:r>
                  </m:oMath>
                </a14:m>
                <a:r>
                  <a:rPr lang="en-GB" dirty="0"/>
                  <a:t> fulfils a </a:t>
                </a:r>
                <a:r>
                  <a:rPr lang="en-GB" i="1" dirty="0"/>
                  <a:t>normal form* </a:t>
                </a:r>
                <a:r>
                  <a:rPr lang="en-GB" dirty="0"/>
                  <a:t>where</a:t>
                </a:r>
              </a:p>
              <a:p>
                <a:pPr marL="532867" lvl="2" indent="0">
                  <a:buNone/>
                </a:pPr>
                <a:r>
                  <a:rPr lang="en-GB" sz="2000" dirty="0"/>
                  <a:t>* possible to rewrite any model in polynomial time into normal form</a:t>
                </a:r>
                <a:endParaRPr lang="en-GB" dirty="0"/>
              </a:p>
              <a:p>
                <a:pPr lvl="1"/>
                <a:r>
                  <a:rPr lang="en-GB" dirty="0"/>
                  <a:t>Domains are either disjoint or identical</a:t>
                </a:r>
              </a:p>
              <a:p>
                <a:pPr lvl="1"/>
                <a:r>
                  <a:rPr lang="en-GB" dirty="0"/>
                  <a:t>Logical variables share the same name if they refer to the same domain over different parfactors</a:t>
                </a:r>
              </a:p>
              <a:p>
                <a:pPr lvl="1"/>
                <a:r>
                  <a:rPr lang="en-GB" dirty="0"/>
                  <a:t>Constraints are </a:t>
                </a:r>
                <a14:m>
                  <m:oMath xmlns:m="http://schemas.openxmlformats.org/officeDocument/2006/math">
                    <m:r>
                      <a:rPr lang="de-DE" b="0" i="1" smtClean="0">
                        <a:latin typeface="Cambria Math" panose="02040503050406030204" pitchFamily="18" charset="0"/>
                      </a:rPr>
                      <m:t>⊤</m:t>
                    </m:r>
                  </m:oMath>
                </a14:m>
                <a:endParaRPr lang="en-GB" dirty="0"/>
              </a:p>
              <a:p>
                <a:pPr lvl="2"/>
                <a:r>
                  <a:rPr lang="en-GB" dirty="0"/>
                  <a:t>Formal definition by Taghipour includes inequality constraints</a:t>
                </a:r>
              </a:p>
              <a:p>
                <a:pPr marL="758825" lvl="1" indent="-301625">
                  <a:buFont typeface=".Hiragino Kaku Gothic Interface W3"/>
                  <a:buChar char="⇒"/>
                </a:pPr>
                <a:r>
                  <a:rPr lang="en-GB" dirty="0"/>
                  <a:t>No further splitting operations necessary (split, expand, count-normalise)</a:t>
                </a:r>
              </a:p>
              <a:p>
                <a:endParaRPr lang="en-GB" dirty="0"/>
              </a:p>
              <a:p>
                <a:r>
                  <a:rPr lang="en-GB" dirty="0"/>
                  <a:t>Decomposition into partial groundings of </a:t>
                </a:r>
                <a14:m>
                  <m:oMath xmlns:m="http://schemas.openxmlformats.org/officeDocument/2006/math">
                    <m:r>
                      <a:rPr lang="de-DE" i="1">
                        <a:latin typeface="Cambria Math" panose="02040503050406030204" pitchFamily="18" charset="0"/>
                      </a:rPr>
                      <m:t>𝐺</m:t>
                    </m:r>
                  </m:oMath>
                </a14:m>
                <a:r>
                  <a:rPr lang="en-GB" dirty="0"/>
                  <a:t> by logical variable </a:t>
                </a:r>
                <a14:m>
                  <m:oMath xmlns:m="http://schemas.openxmlformats.org/officeDocument/2006/math">
                    <m:r>
                      <a:rPr lang="de-DE" b="0" i="1">
                        <a:latin typeface="Cambria Math" panose="02040503050406030204" pitchFamily="18" charset="0"/>
                      </a:rPr>
                      <m:t>𝑋</m:t>
                    </m:r>
                  </m:oMath>
                </a14:m>
                <a:r>
                  <a:rPr lang="en-GB" dirty="0"/>
                  <a:t> with </a:t>
                </a:r>
                <a14:m>
                  <m:oMath xmlns:m="http://schemas.openxmlformats.org/officeDocument/2006/math">
                    <m:r>
                      <a:rPr lang="de-DE" i="1" smtClean="0">
                        <a:solidFill>
                          <a:schemeClr val="accent1"/>
                        </a:solidFill>
                        <a:latin typeface="Cambria Math" panose="02040503050406030204" pitchFamily="18" charset="0"/>
                        <a:ea typeface="Cambria Math" panose="02040503050406030204" pitchFamily="18" charset="0"/>
                      </a:rPr>
                      <m:t>∀</m:t>
                    </m:r>
                    <m:r>
                      <a:rPr lang="de-DE" b="0" i="1" smtClean="0">
                        <a:solidFill>
                          <a:schemeClr val="accent1"/>
                        </a:solidFill>
                        <a:latin typeface="Cambria Math" panose="02040503050406030204" pitchFamily="18" charset="0"/>
                        <a:ea typeface="Cambria Math" panose="02040503050406030204" pitchFamily="18" charset="0"/>
                      </a:rPr>
                      <m:t>𝑔</m:t>
                    </m:r>
                    <m:r>
                      <a:rPr lang="de-DE" b="0" i="1" smtClean="0">
                        <a:solidFill>
                          <a:schemeClr val="accent1"/>
                        </a:solidFill>
                        <a:latin typeface="Cambria Math" panose="02040503050406030204" pitchFamily="18" charset="0"/>
                        <a:ea typeface="Cambria Math" panose="02040503050406030204" pitchFamily="18" charset="0"/>
                      </a:rPr>
                      <m:t>∈</m:t>
                    </m:r>
                    <m:r>
                      <a:rPr lang="de-DE" b="0" i="1" smtClean="0">
                        <a:solidFill>
                          <a:schemeClr val="accent1"/>
                        </a:solidFill>
                        <a:latin typeface="Cambria Math" panose="02040503050406030204" pitchFamily="18" charset="0"/>
                        <a:ea typeface="Cambria Math" panose="02040503050406030204" pitchFamily="18" charset="0"/>
                      </a:rPr>
                      <m:t>𝐺</m:t>
                    </m:r>
                    <m:r>
                      <a:rPr lang="de-DE" b="0" i="1" smtClean="0">
                        <a:solidFill>
                          <a:schemeClr val="accent1"/>
                        </a:solidFill>
                        <a:latin typeface="Cambria Math" panose="02040503050406030204" pitchFamily="18" charset="0"/>
                        <a:ea typeface="Cambria Math" panose="02040503050406030204" pitchFamily="18" charset="0"/>
                      </a:rPr>
                      <m:t>:</m:t>
                    </m:r>
                    <m:r>
                      <a:rPr lang="de-DE" i="1">
                        <a:solidFill>
                          <a:schemeClr val="accent1"/>
                        </a:solidFill>
                        <a:latin typeface="Cambria Math" panose="02040503050406030204" pitchFamily="18" charset="0"/>
                      </a:rPr>
                      <m:t>𝑋</m:t>
                    </m:r>
                    <m:r>
                      <a:rPr lang="de-DE" i="1" smtClean="0">
                        <a:solidFill>
                          <a:schemeClr val="accent1"/>
                        </a:solidFill>
                        <a:latin typeface="Cambria Math" panose="02040503050406030204" pitchFamily="18" charset="0"/>
                        <a:ea typeface="Cambria Math" panose="02040503050406030204" pitchFamily="18" charset="0"/>
                      </a:rPr>
                      <m:t>∈</m:t>
                    </m:r>
                    <m:r>
                      <m:rPr>
                        <m:sty m:val="p"/>
                      </m:rPr>
                      <a:rPr lang="de-DE" b="0" i="0" smtClean="0">
                        <a:solidFill>
                          <a:schemeClr val="accent1"/>
                        </a:solidFill>
                        <a:latin typeface="Cambria Math" panose="02040503050406030204" pitchFamily="18" charset="0"/>
                        <a:ea typeface="Cambria Math" panose="02040503050406030204" pitchFamily="18" charset="0"/>
                      </a:rPr>
                      <m:t>lv</m:t>
                    </m:r>
                    <m:d>
                      <m:dPr>
                        <m:ctrlPr>
                          <a:rPr lang="de-DE" b="0" i="1" smtClean="0">
                            <a:solidFill>
                              <a:schemeClr val="accent1"/>
                            </a:solidFill>
                            <a:latin typeface="Cambria Math" panose="02040503050406030204" pitchFamily="18" charset="0"/>
                            <a:ea typeface="Cambria Math" panose="02040503050406030204" pitchFamily="18" charset="0"/>
                          </a:rPr>
                        </m:ctrlPr>
                      </m:dPr>
                      <m:e>
                        <m:r>
                          <a:rPr lang="de-DE" b="0" i="1" smtClean="0">
                            <a:solidFill>
                              <a:schemeClr val="accent1"/>
                            </a:solidFill>
                            <a:latin typeface="Cambria Math" panose="02040503050406030204" pitchFamily="18" charset="0"/>
                            <a:ea typeface="Cambria Math" panose="02040503050406030204" pitchFamily="18" charset="0"/>
                          </a:rPr>
                          <m:t>𝑔</m:t>
                        </m:r>
                      </m:e>
                    </m:d>
                  </m:oMath>
                </a14:m>
                <a:endParaRPr lang="en-GB" dirty="0"/>
              </a:p>
              <a:p>
                <a:pPr marL="457200" lvl="1" indent="0">
                  <a:buNone/>
                </a:pPr>
                <a14:m>
                  <m:oMathPara xmlns:m="http://schemas.openxmlformats.org/officeDocument/2006/math">
                    <m:oMathParaPr>
                      <m:jc m:val="centerGroup"/>
                    </m:oMathParaPr>
                    <m:oMath xmlns:m="http://schemas.openxmlformats.org/officeDocument/2006/math">
                      <m:r>
                        <a:rPr lang="de-DE" b="0" i="1" smtClean="0">
                          <a:solidFill>
                            <a:schemeClr val="accent1"/>
                          </a:solidFill>
                          <a:latin typeface="Cambria Math" panose="02040503050406030204" pitchFamily="18" charset="0"/>
                        </a:rPr>
                        <m:t>𝐷𝑃𝐺</m:t>
                      </m:r>
                      <m:d>
                        <m:dPr>
                          <m:ctrlPr>
                            <a:rPr lang="de-DE" b="0" i="1" smtClean="0">
                              <a:solidFill>
                                <a:schemeClr val="accent1"/>
                              </a:solidFill>
                              <a:latin typeface="Cambria Math" panose="02040503050406030204" pitchFamily="18" charset="0"/>
                            </a:rPr>
                          </m:ctrlPr>
                        </m:dPr>
                        <m:e>
                          <m:r>
                            <a:rPr lang="de-DE" b="0" i="1" smtClean="0">
                              <a:solidFill>
                                <a:schemeClr val="accent1"/>
                              </a:solidFill>
                              <a:latin typeface="Cambria Math" panose="02040503050406030204" pitchFamily="18" charset="0"/>
                            </a:rPr>
                            <m:t>𝐺</m:t>
                          </m:r>
                          <m:r>
                            <a:rPr lang="de-DE" b="0" i="1" smtClean="0">
                              <a:solidFill>
                                <a:schemeClr val="accent1"/>
                              </a:solidFill>
                              <a:latin typeface="Cambria Math" panose="02040503050406030204" pitchFamily="18" charset="0"/>
                            </a:rPr>
                            <m:t>,</m:t>
                          </m:r>
                          <m:r>
                            <a:rPr lang="de-DE" b="0" i="1" smtClean="0">
                              <a:solidFill>
                                <a:schemeClr val="accent1"/>
                              </a:solidFill>
                              <a:latin typeface="Cambria Math" panose="02040503050406030204" pitchFamily="18" charset="0"/>
                            </a:rPr>
                            <m:t>𝑋</m:t>
                          </m:r>
                        </m:e>
                      </m:d>
                      <m:r>
                        <a:rPr lang="de-DE" b="0" i="1" smtClean="0">
                          <a:solidFill>
                            <a:schemeClr val="accent1"/>
                          </a:solidFill>
                          <a:latin typeface="Cambria Math" panose="02040503050406030204" pitchFamily="18" charset="0"/>
                        </a:rPr>
                        <m:t>=</m:t>
                      </m:r>
                      <m:nary>
                        <m:naryPr>
                          <m:chr m:val="⋃"/>
                          <m:supHide m:val="on"/>
                          <m:ctrlPr>
                            <a:rPr lang="de-DE" b="0" i="1" smtClean="0">
                              <a:solidFill>
                                <a:schemeClr val="accent1"/>
                              </a:solidFill>
                              <a:latin typeface="Cambria Math" panose="02040503050406030204" pitchFamily="18" charset="0"/>
                            </a:rPr>
                          </m:ctrlPr>
                        </m:naryPr>
                        <m:sub>
                          <m:r>
                            <a:rPr lang="de-DE" b="0" i="1" smtClean="0">
                              <a:solidFill>
                                <a:schemeClr val="accent1"/>
                              </a:solidFill>
                              <a:latin typeface="Cambria Math" panose="02040503050406030204" pitchFamily="18" charset="0"/>
                            </a:rPr>
                            <m:t>𝑔</m:t>
                          </m:r>
                          <m:r>
                            <a:rPr lang="de-DE" b="0" i="1" smtClean="0">
                              <a:solidFill>
                                <a:schemeClr val="accent1"/>
                              </a:solidFill>
                              <a:latin typeface="Cambria Math" panose="02040503050406030204" pitchFamily="18" charset="0"/>
                              <a:ea typeface="Cambria Math" panose="02040503050406030204" pitchFamily="18" charset="0"/>
                            </a:rPr>
                            <m:t>∈</m:t>
                          </m:r>
                          <m:r>
                            <a:rPr lang="de-DE" b="0" i="1" smtClean="0">
                              <a:solidFill>
                                <a:schemeClr val="accent1"/>
                              </a:solidFill>
                              <a:latin typeface="Cambria Math" panose="02040503050406030204" pitchFamily="18" charset="0"/>
                              <a:ea typeface="Cambria Math" panose="02040503050406030204" pitchFamily="18" charset="0"/>
                            </a:rPr>
                            <m:t>𝐺</m:t>
                          </m:r>
                        </m:sub>
                        <m:sup/>
                        <m:e>
                          <m:r>
                            <a:rPr lang="de-DE" i="1">
                              <a:solidFill>
                                <a:schemeClr val="accent1"/>
                              </a:solidFill>
                              <a:latin typeface="Cambria Math" panose="02040503050406030204" pitchFamily="18" charset="0"/>
                            </a:rPr>
                            <m:t>𝑔</m:t>
                          </m:r>
                          <m:r>
                            <a:rPr lang="de-DE" i="1">
                              <a:solidFill>
                                <a:schemeClr val="accent1"/>
                              </a:solidFill>
                              <a:latin typeface="Cambria Math" panose="02040503050406030204" pitchFamily="18" charset="0"/>
                              <a:ea typeface="Cambria Math" panose="02040503050406030204" pitchFamily="18" charset="0"/>
                            </a:rPr>
                            <m:t>𝜃</m:t>
                          </m:r>
                        </m:e>
                      </m:nary>
                      <m:r>
                        <a:rPr lang="de-DE" b="0" i="1" smtClean="0">
                          <a:solidFill>
                            <a:schemeClr val="accent1"/>
                          </a:solidFill>
                          <a:latin typeface="Cambria Math" panose="02040503050406030204" pitchFamily="18" charset="0"/>
                        </a:rPr>
                        <m:t>,</m:t>
                      </m:r>
                      <m:r>
                        <a:rPr lang="de-DE" i="1">
                          <a:solidFill>
                            <a:schemeClr val="accent1"/>
                          </a:solidFill>
                          <a:latin typeface="Cambria Math" panose="02040503050406030204" pitchFamily="18" charset="0"/>
                          <a:ea typeface="Cambria Math" panose="02040503050406030204" pitchFamily="18" charset="0"/>
                        </a:rPr>
                        <m:t>𝜃</m:t>
                      </m:r>
                      <m:r>
                        <a:rPr lang="de-DE" b="0" i="1" smtClean="0">
                          <a:solidFill>
                            <a:schemeClr val="accent1"/>
                          </a:solidFill>
                          <a:latin typeface="Cambria Math" panose="02040503050406030204" pitchFamily="18" charset="0"/>
                          <a:ea typeface="Cambria Math" panose="02040503050406030204" pitchFamily="18" charset="0"/>
                        </a:rPr>
                        <m:t>=</m:t>
                      </m:r>
                      <m:d>
                        <m:dPr>
                          <m:begChr m:val="{"/>
                          <m:endChr m:val="}"/>
                          <m:ctrlPr>
                            <a:rPr lang="de-DE" b="0" i="1" smtClean="0">
                              <a:solidFill>
                                <a:schemeClr val="accent1"/>
                              </a:solidFill>
                              <a:latin typeface="Cambria Math" panose="02040503050406030204" pitchFamily="18" charset="0"/>
                              <a:ea typeface="Cambria Math" panose="02040503050406030204" pitchFamily="18" charset="0"/>
                            </a:rPr>
                          </m:ctrlPr>
                        </m:dPr>
                        <m:e>
                          <m:r>
                            <a:rPr lang="de-DE" b="0" i="1" smtClean="0">
                              <a:solidFill>
                                <a:schemeClr val="accent1"/>
                              </a:solidFill>
                              <a:latin typeface="Cambria Math" panose="02040503050406030204" pitchFamily="18" charset="0"/>
                              <a:ea typeface="Cambria Math" panose="02040503050406030204" pitchFamily="18" charset="0"/>
                            </a:rPr>
                            <m:t>𝑋</m:t>
                          </m:r>
                          <m:r>
                            <a:rPr lang="de-DE" b="0" i="1" smtClean="0">
                              <a:solidFill>
                                <a:schemeClr val="accent1"/>
                              </a:solidFill>
                              <a:latin typeface="Cambria Math" panose="02040503050406030204" pitchFamily="18" charset="0"/>
                              <a:ea typeface="Cambria Math" panose="02040503050406030204" pitchFamily="18" charset="0"/>
                            </a:rPr>
                            <m:t>→</m:t>
                          </m:r>
                          <m:r>
                            <a:rPr lang="de-DE" b="0" i="1" smtClean="0">
                              <a:solidFill>
                                <a:schemeClr val="accent1"/>
                              </a:solidFill>
                              <a:latin typeface="Cambria Math" panose="02040503050406030204" pitchFamily="18" charset="0"/>
                              <a:ea typeface="Cambria Math" panose="02040503050406030204" pitchFamily="18" charset="0"/>
                            </a:rPr>
                            <m:t>𝑥</m:t>
                          </m:r>
                        </m:e>
                      </m:d>
                    </m:oMath>
                  </m:oMathPara>
                </a14:m>
                <a:endParaRPr lang="en-GB" dirty="0">
                  <a:solidFill>
                    <a:schemeClr val="accent1"/>
                  </a:solidFill>
                </a:endParaRPr>
              </a:p>
            </p:txBody>
          </p:sp>
        </mc:Choice>
        <mc:Fallback xmlns="">
          <p:sp>
            <p:nvSpPr>
              <p:cNvPr id="3" name="Content Placeholder 2">
                <a:extLst>
                  <a:ext uri="{FF2B5EF4-FFF2-40B4-BE49-F238E27FC236}">
                    <a16:creationId xmlns:a16="http://schemas.microsoft.com/office/drawing/2014/main" id="{C2510B76-072D-EB46-95E7-2F59A4E37310}"/>
                  </a:ext>
                </a:extLst>
              </p:cNvPr>
              <p:cNvSpPr>
                <a:spLocks noGrp="1" noRot="1" noChangeAspect="1" noMove="1" noResize="1" noEditPoints="1" noAdjustHandles="1" noChangeArrowheads="1" noChangeShapeType="1" noTextEdit="1"/>
              </p:cNvSpPr>
              <p:nvPr>
                <p:ph idx="1"/>
              </p:nvPr>
            </p:nvSpPr>
            <p:spPr>
              <a:blipFill>
                <a:blip r:embed="rId2"/>
                <a:stretch>
                  <a:fillRect l="-1549" t="-2985" r="-996" b="-34030"/>
                </a:stretch>
              </a:blipFill>
            </p:spPr>
            <p:txBody>
              <a:bodyPr/>
              <a:lstStyle/>
              <a:p>
                <a:r>
                  <a:rPr lang="en-DE">
                    <a:noFill/>
                  </a:rPr>
                  <a:t> </a:t>
                </a:r>
              </a:p>
            </p:txBody>
          </p:sp>
        </mc:Fallback>
      </mc:AlternateContent>
      <p:sp>
        <p:nvSpPr>
          <p:cNvPr id="6" name="Date Placeholder 5">
            <a:extLst>
              <a:ext uri="{FF2B5EF4-FFF2-40B4-BE49-F238E27FC236}">
                <a16:creationId xmlns:a16="http://schemas.microsoft.com/office/drawing/2014/main" id="{98328863-B724-174B-8E4A-21A4817C335B}"/>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249B7FC3-CACB-504E-82A7-EDFD7A5E7AC2}"/>
              </a:ext>
            </a:extLst>
          </p:cNvPr>
          <p:cNvSpPr>
            <a:spLocks noGrp="1"/>
          </p:cNvSpPr>
          <p:nvPr>
            <p:ph type="ftr" sz="quarter" idx="3"/>
          </p:nvPr>
        </p:nvSpPr>
        <p:spPr/>
        <p:txBody>
          <a:bodyPr/>
          <a:lstStyle/>
          <a:p>
            <a:r>
              <a:rPr lang="en-GB"/>
              <a:t>T. Braun – StaRAI</a:t>
            </a:r>
            <a:endParaRPr lang="en-GB" dirty="0"/>
          </a:p>
        </p:txBody>
      </p:sp>
      <p:sp>
        <p:nvSpPr>
          <p:cNvPr id="4" name="Slide Number Placeholder 3">
            <a:extLst>
              <a:ext uri="{FF2B5EF4-FFF2-40B4-BE49-F238E27FC236}">
                <a16:creationId xmlns:a16="http://schemas.microsoft.com/office/drawing/2014/main" id="{45E176B7-31A7-2144-BD34-05AA0F1DB3C7}"/>
              </a:ext>
            </a:extLst>
          </p:cNvPr>
          <p:cNvSpPr>
            <a:spLocks noGrp="1"/>
          </p:cNvSpPr>
          <p:nvPr>
            <p:ph type="sldNum" sz="quarter" idx="4"/>
          </p:nvPr>
        </p:nvSpPr>
        <p:spPr/>
        <p:txBody>
          <a:bodyPr/>
          <a:lstStyle/>
          <a:p>
            <a:fld id="{67C9959E-8E6B-B04C-9955-EA096F41CA7A}" type="slidenum">
              <a:rPr lang="en-GB" smtClean="0"/>
              <a:t>154</a:t>
            </a:fld>
            <a:endParaRPr lang="en-GB"/>
          </a:p>
        </p:txBody>
      </p:sp>
    </p:spTree>
    <p:extLst>
      <p:ext uri="{BB962C8B-B14F-4D97-AF65-F5344CB8AC3E}">
        <p14:creationId xmlns:p14="http://schemas.microsoft.com/office/powerpoint/2010/main" val="2106216804"/>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54F80-4105-5A47-8A1C-8906BF68C22A}"/>
              </a:ext>
            </a:extLst>
          </p:cNvPr>
          <p:cNvSpPr>
            <a:spLocks noGrp="1"/>
          </p:cNvSpPr>
          <p:nvPr>
            <p:ph type="title"/>
          </p:nvPr>
        </p:nvSpPr>
        <p:spPr/>
        <p:txBody>
          <a:bodyPr/>
          <a:lstStyle/>
          <a:p>
            <a:r>
              <a:rPr lang="en-GB" dirty="0"/>
              <a:t>LVE for Parameterised Queries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F06E3AB8-4B18-AC45-82C6-E875D5A76220}"/>
                  </a:ext>
                </a:extLst>
              </p:cNvPr>
              <p:cNvSpPr>
                <a:spLocks noGrp="1"/>
              </p:cNvSpPr>
              <p:nvPr>
                <p:ph idx="1"/>
              </p:nvPr>
            </p:nvSpPr>
            <p:spPr>
              <a:xfrm>
                <a:off x="4020938" y="1665066"/>
                <a:ext cx="7810738" cy="4240848"/>
              </a:xfrm>
            </p:spPr>
            <p:txBody>
              <a:bodyPr>
                <a:normAutofit fontScale="62500" lnSpcReduction="20000"/>
              </a:bodyPr>
              <a:lstStyle/>
              <a:p>
                <a:pPr marL="0" indent="0">
                  <a:buNone/>
                </a:pPr>
                <a14:m>
                  <m:oMath xmlns:m="http://schemas.openxmlformats.org/officeDocument/2006/math">
                    <m:r>
                      <m:rPr>
                        <m:nor/>
                      </m:rPr>
                      <a:rPr lang="de-DE" b="1" i="0" dirty="0" smtClean="0">
                        <a:latin typeface="Cambria Math" panose="02040503050406030204" pitchFamily="18" charset="0"/>
                      </a:rPr>
                      <m:t>LVE</m:t>
                    </m:r>
                    <m:d>
                      <m:dPr>
                        <m:ctrlPr>
                          <a:rPr lang="de-DE" i="1" dirty="0" smtClean="0">
                            <a:latin typeface="Cambria Math" panose="02040503050406030204" pitchFamily="18" charset="0"/>
                          </a:rPr>
                        </m:ctrlPr>
                      </m:dPr>
                      <m:e>
                        <m:r>
                          <a:rPr lang="de-DE" i="1" dirty="0" smtClean="0">
                            <a:latin typeface="Cambria Math" panose="02040503050406030204" pitchFamily="18" charset="0"/>
                          </a:rPr>
                          <m:t>𝐺</m:t>
                        </m:r>
                        <m:r>
                          <a:rPr lang="de-DE" i="1" dirty="0" smtClean="0">
                            <a:latin typeface="Cambria Math" panose="02040503050406030204" pitchFamily="18" charset="0"/>
                          </a:rPr>
                          <m:t>, </m:t>
                        </m:r>
                        <m:sSub>
                          <m:sSubPr>
                            <m:ctrlPr>
                              <a:rPr lang="de-DE" b="1" i="1" dirty="0" smtClean="0">
                                <a:solidFill>
                                  <a:schemeClr val="accent1"/>
                                </a:solidFill>
                                <a:latin typeface="Cambria Math" panose="02040503050406030204" pitchFamily="18" charset="0"/>
                              </a:rPr>
                            </m:ctrlPr>
                          </m:sSubPr>
                          <m:e>
                            <m:r>
                              <a:rPr lang="de-DE" b="1" i="1" dirty="0" smtClean="0">
                                <a:solidFill>
                                  <a:schemeClr val="accent1"/>
                                </a:solidFill>
                                <a:latin typeface="Cambria Math" panose="02040503050406030204" pitchFamily="18" charset="0"/>
                              </a:rPr>
                              <m:t>𝑸</m:t>
                            </m:r>
                          </m:e>
                          <m:sub>
                            <m:r>
                              <a:rPr lang="de-DE" b="0" i="1" dirty="0" smtClean="0">
                                <a:solidFill>
                                  <a:schemeClr val="accent1"/>
                                </a:solidFill>
                                <a:latin typeface="Cambria Math" panose="02040503050406030204" pitchFamily="18" charset="0"/>
                              </a:rPr>
                              <m:t>|</m:t>
                            </m:r>
                            <m:r>
                              <a:rPr lang="de-DE" b="0" i="1" dirty="0" smtClean="0">
                                <a:solidFill>
                                  <a:schemeClr val="accent1"/>
                                </a:solidFill>
                                <a:latin typeface="Cambria Math" panose="02040503050406030204" pitchFamily="18" charset="0"/>
                              </a:rPr>
                              <m:t>𝐶</m:t>
                            </m:r>
                          </m:sub>
                        </m:sSub>
                        <m:r>
                          <a:rPr lang="de-DE" b="0" i="0" dirty="0" smtClean="0">
                            <a:latin typeface="Cambria Math" panose="02040503050406030204" pitchFamily="18" charset="0"/>
                          </a:rPr>
                          <m:t>,</m:t>
                        </m:r>
                        <m:sSubSup>
                          <m:sSubSupPr>
                            <m:ctrlPr>
                              <a:rPr lang="en-GB" i="1">
                                <a:latin typeface="Cambria Math" panose="02040503050406030204" pitchFamily="18" charset="0"/>
                              </a:rPr>
                            </m:ctrlPr>
                          </m:sSubSupPr>
                          <m:e>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de-DE" i="1">
                                        <a:latin typeface="Cambria Math" panose="02040503050406030204" pitchFamily="18" charset="0"/>
                                      </a:rPr>
                                      <m:t>𝑒</m:t>
                                    </m:r>
                                  </m:sub>
                                </m:sSub>
                              </m:e>
                            </m:d>
                          </m:e>
                          <m:sub>
                            <m:r>
                              <a:rPr lang="de-DE" i="1">
                                <a:latin typeface="Cambria Math" panose="02040503050406030204" pitchFamily="18" charset="0"/>
                              </a:rPr>
                              <m:t>𝑒</m:t>
                            </m:r>
                            <m:r>
                              <a:rPr lang="en-GB" i="1">
                                <a:latin typeface="Cambria Math" panose="02040503050406030204" pitchFamily="18" charset="0"/>
                              </a:rPr>
                              <m:t>=1</m:t>
                            </m:r>
                          </m:sub>
                          <m:sup>
                            <m:r>
                              <a:rPr lang="de-DE" i="1">
                                <a:latin typeface="Cambria Math" panose="02040503050406030204" pitchFamily="18" charset="0"/>
                              </a:rPr>
                              <m:t>𝑚</m:t>
                            </m:r>
                          </m:sup>
                        </m:sSubSup>
                      </m:e>
                    </m:d>
                  </m:oMath>
                </a14:m>
                <a:r>
                  <a:rPr lang="de-DE" dirty="0"/>
                  <a:t> </a:t>
                </a:r>
              </a:p>
              <a:p>
                <a:pPr marL="457200" lvl="1" indent="0">
                  <a:buNone/>
                </a:pPr>
                <a14:m>
                  <m:oMath xmlns:m="http://schemas.openxmlformats.org/officeDocument/2006/math">
                    <m:r>
                      <a:rPr lang="en-GB" sz="2800" i="1" dirty="0">
                        <a:latin typeface="Cambria Math" panose="02040503050406030204" pitchFamily="18" charset="0"/>
                      </a:rPr>
                      <m:t>𝐺</m:t>
                    </m:r>
                    <m:r>
                      <a:rPr lang="en-GB" sz="2800" i="1" dirty="0">
                        <a:latin typeface="Cambria Math" panose="02040503050406030204" pitchFamily="18" charset="0"/>
                        <a:ea typeface="Cambria Math" panose="02040503050406030204" pitchFamily="18" charset="0"/>
                      </a:rPr>
                      <m:t>←</m:t>
                    </m:r>
                  </m:oMath>
                </a14:m>
                <a:r>
                  <a:rPr lang="en-GB" sz="2800" dirty="0"/>
                  <a:t> Shatter </a:t>
                </a:r>
                <a14:m>
                  <m:oMath xmlns:m="http://schemas.openxmlformats.org/officeDocument/2006/math">
                    <m:r>
                      <a:rPr lang="en-GB" sz="2800" i="1" dirty="0">
                        <a:latin typeface="Cambria Math" panose="02040503050406030204" pitchFamily="18" charset="0"/>
                      </a:rPr>
                      <m:t>𝐺</m:t>
                    </m:r>
                  </m:oMath>
                </a14:m>
                <a:r>
                  <a:rPr lang="en-GB" sz="2800" dirty="0"/>
                  <a:t> on </a:t>
                </a:r>
                <a14:m>
                  <m:oMath xmlns:m="http://schemas.openxmlformats.org/officeDocument/2006/math">
                    <m:sSub>
                      <m:sSubPr>
                        <m:ctrlPr>
                          <a:rPr lang="de-DE" sz="2800" b="1" i="1" dirty="0">
                            <a:solidFill>
                              <a:schemeClr val="accent1"/>
                            </a:solidFill>
                            <a:latin typeface="Cambria Math" panose="02040503050406030204" pitchFamily="18" charset="0"/>
                          </a:rPr>
                        </m:ctrlPr>
                      </m:sSubPr>
                      <m:e>
                        <m:r>
                          <a:rPr lang="de-DE" sz="2800" b="1" i="1" dirty="0">
                            <a:solidFill>
                              <a:schemeClr val="accent1"/>
                            </a:solidFill>
                            <a:latin typeface="Cambria Math" panose="02040503050406030204" pitchFamily="18" charset="0"/>
                          </a:rPr>
                          <m:t>𝑸</m:t>
                        </m:r>
                      </m:e>
                      <m:sub>
                        <m:r>
                          <a:rPr lang="de-DE" sz="2800" i="1" dirty="0">
                            <a:solidFill>
                              <a:schemeClr val="accent1"/>
                            </a:solidFill>
                            <a:latin typeface="Cambria Math" panose="02040503050406030204" pitchFamily="18" charset="0"/>
                          </a:rPr>
                          <m:t>|</m:t>
                        </m:r>
                        <m:r>
                          <a:rPr lang="de-DE" sz="2800" i="1" dirty="0">
                            <a:solidFill>
                              <a:schemeClr val="accent1"/>
                            </a:solidFill>
                            <a:latin typeface="Cambria Math" panose="02040503050406030204" pitchFamily="18" charset="0"/>
                          </a:rPr>
                          <m:t>𝐶</m:t>
                        </m:r>
                      </m:sub>
                    </m:sSub>
                  </m:oMath>
                </a14:m>
                <a:r>
                  <a:rPr lang="en-GB" sz="2800" dirty="0"/>
                  <a:t>, </a:t>
                </a:r>
                <a14:m>
                  <m:oMath xmlns:m="http://schemas.openxmlformats.org/officeDocument/2006/math">
                    <m:sSubSup>
                      <m:sSubSupPr>
                        <m:ctrlPr>
                          <a:rPr lang="en-GB" sz="2800" i="1">
                            <a:latin typeface="Cambria Math" panose="02040503050406030204" pitchFamily="18" charset="0"/>
                          </a:rPr>
                        </m:ctrlPr>
                      </m:sSubSupPr>
                      <m:e>
                        <m:d>
                          <m:dPr>
                            <m:begChr m:val="{"/>
                            <m:endChr m:val="}"/>
                            <m:ctrlPr>
                              <a:rPr lang="en-GB" sz="2800" i="1">
                                <a:latin typeface="Cambria Math" panose="02040503050406030204" pitchFamily="18" charset="0"/>
                              </a:rPr>
                            </m:ctrlPr>
                          </m:dPr>
                          <m:e>
                            <m:sSub>
                              <m:sSubPr>
                                <m:ctrlPr>
                                  <a:rPr lang="en-GB" sz="2800" i="1">
                                    <a:latin typeface="Cambria Math" panose="02040503050406030204" pitchFamily="18" charset="0"/>
                                  </a:rPr>
                                </m:ctrlPr>
                              </m:sSubPr>
                              <m:e>
                                <m:r>
                                  <a:rPr lang="en-GB" sz="2800" i="1">
                                    <a:latin typeface="Cambria Math" panose="02040503050406030204" pitchFamily="18" charset="0"/>
                                  </a:rPr>
                                  <m:t>𝑔</m:t>
                                </m:r>
                              </m:e>
                              <m:sub>
                                <m:r>
                                  <a:rPr lang="de-DE" sz="2800" i="1">
                                    <a:latin typeface="Cambria Math" panose="02040503050406030204" pitchFamily="18" charset="0"/>
                                  </a:rPr>
                                  <m:t>𝑒</m:t>
                                </m:r>
                              </m:sub>
                            </m:sSub>
                          </m:e>
                        </m:d>
                      </m:e>
                      <m:sub>
                        <m:r>
                          <a:rPr lang="de-DE" sz="2800" i="1">
                            <a:latin typeface="Cambria Math" panose="02040503050406030204" pitchFamily="18" charset="0"/>
                          </a:rPr>
                          <m:t>𝑒</m:t>
                        </m:r>
                        <m:r>
                          <a:rPr lang="en-GB" sz="2800" i="1">
                            <a:latin typeface="Cambria Math" panose="02040503050406030204" pitchFamily="18" charset="0"/>
                          </a:rPr>
                          <m:t>=1</m:t>
                        </m:r>
                      </m:sub>
                      <m:sup>
                        <m:r>
                          <a:rPr lang="de-DE" sz="2800" i="1">
                            <a:latin typeface="Cambria Math" panose="02040503050406030204" pitchFamily="18" charset="0"/>
                          </a:rPr>
                          <m:t>𝑚</m:t>
                        </m:r>
                      </m:sup>
                    </m:sSubSup>
                  </m:oMath>
                </a14:m>
                <a:r>
                  <a:rPr lang="en-GB" sz="2800" dirty="0"/>
                  <a:t>, and on itself</a:t>
                </a:r>
              </a:p>
              <a:p>
                <a:pPr marL="457200" lvl="1" indent="0">
                  <a:buNone/>
                </a:pPr>
                <a14:m>
                  <m:oMath xmlns:m="http://schemas.openxmlformats.org/officeDocument/2006/math">
                    <m:r>
                      <a:rPr lang="en-GB" sz="2800" i="1" dirty="0">
                        <a:latin typeface="Cambria Math" panose="02040503050406030204" pitchFamily="18" charset="0"/>
                      </a:rPr>
                      <m:t>𝐺</m:t>
                    </m:r>
                    <m:r>
                      <a:rPr lang="en-GB" sz="2800" i="1" dirty="0">
                        <a:latin typeface="Cambria Math" panose="02040503050406030204" pitchFamily="18" charset="0"/>
                        <a:ea typeface="Cambria Math" panose="02040503050406030204" pitchFamily="18" charset="0"/>
                      </a:rPr>
                      <m:t>← </m:t>
                    </m:r>
                  </m:oMath>
                </a14:m>
                <a:r>
                  <a:rPr lang="en-GB" sz="2800" dirty="0"/>
                  <a:t>Absorb </a:t>
                </a:r>
                <a14:m>
                  <m:oMath xmlns:m="http://schemas.openxmlformats.org/officeDocument/2006/math">
                    <m:sSubSup>
                      <m:sSubSupPr>
                        <m:ctrlPr>
                          <a:rPr lang="en-GB" sz="2800" i="1">
                            <a:latin typeface="Cambria Math" panose="02040503050406030204" pitchFamily="18" charset="0"/>
                          </a:rPr>
                        </m:ctrlPr>
                      </m:sSubSupPr>
                      <m:e>
                        <m:d>
                          <m:dPr>
                            <m:begChr m:val="{"/>
                            <m:endChr m:val="}"/>
                            <m:ctrlPr>
                              <a:rPr lang="en-GB" sz="2800" i="1">
                                <a:latin typeface="Cambria Math" panose="02040503050406030204" pitchFamily="18" charset="0"/>
                              </a:rPr>
                            </m:ctrlPr>
                          </m:dPr>
                          <m:e>
                            <m:sSub>
                              <m:sSubPr>
                                <m:ctrlPr>
                                  <a:rPr lang="en-GB" sz="2800" i="1">
                                    <a:latin typeface="Cambria Math" panose="02040503050406030204" pitchFamily="18" charset="0"/>
                                  </a:rPr>
                                </m:ctrlPr>
                              </m:sSubPr>
                              <m:e>
                                <m:r>
                                  <a:rPr lang="en-GB" sz="2800" i="1">
                                    <a:latin typeface="Cambria Math" panose="02040503050406030204" pitchFamily="18" charset="0"/>
                                  </a:rPr>
                                  <m:t>𝑔</m:t>
                                </m:r>
                              </m:e>
                              <m:sub>
                                <m:r>
                                  <a:rPr lang="de-DE" sz="2800" i="1">
                                    <a:latin typeface="Cambria Math" panose="02040503050406030204" pitchFamily="18" charset="0"/>
                                  </a:rPr>
                                  <m:t>𝑒</m:t>
                                </m:r>
                              </m:sub>
                            </m:sSub>
                          </m:e>
                        </m:d>
                      </m:e>
                      <m:sub>
                        <m:r>
                          <a:rPr lang="de-DE" sz="2800" i="1">
                            <a:latin typeface="Cambria Math" panose="02040503050406030204" pitchFamily="18" charset="0"/>
                          </a:rPr>
                          <m:t>𝑒</m:t>
                        </m:r>
                        <m:r>
                          <a:rPr lang="en-GB" sz="2800" i="1">
                            <a:latin typeface="Cambria Math" panose="02040503050406030204" pitchFamily="18" charset="0"/>
                          </a:rPr>
                          <m:t>=1</m:t>
                        </m:r>
                      </m:sub>
                      <m:sup>
                        <m:r>
                          <a:rPr lang="de-DE" sz="2800" i="1">
                            <a:latin typeface="Cambria Math" panose="02040503050406030204" pitchFamily="18" charset="0"/>
                          </a:rPr>
                          <m:t>𝑚</m:t>
                        </m:r>
                      </m:sup>
                    </m:sSubSup>
                  </m:oMath>
                </a14:m>
                <a:r>
                  <a:rPr lang="en-GB" sz="2800" dirty="0"/>
                  <a:t> in </a:t>
                </a:r>
                <a14:m>
                  <m:oMath xmlns:m="http://schemas.openxmlformats.org/officeDocument/2006/math">
                    <m:r>
                      <a:rPr lang="en-GB" sz="2800" i="1" dirty="0">
                        <a:latin typeface="Cambria Math" panose="02040503050406030204" pitchFamily="18" charset="0"/>
                      </a:rPr>
                      <m:t>𝐺</m:t>
                    </m:r>
                  </m:oMath>
                </a14:m>
                <a:endParaRPr lang="en-GB" sz="2800" dirty="0"/>
              </a:p>
              <a:p>
                <a:pPr marL="457200" lvl="1" indent="0">
                  <a:buNone/>
                </a:pPr>
                <a:r>
                  <a:rPr lang="en-GB" sz="2800" b="1" dirty="0"/>
                  <a:t>while</a:t>
                </a:r>
                <a:r>
                  <a:rPr lang="en-GB" sz="2800" dirty="0"/>
                  <a:t> </a:t>
                </a:r>
                <a14:m>
                  <m:oMath xmlns:m="http://schemas.openxmlformats.org/officeDocument/2006/math">
                    <m:r>
                      <a:rPr lang="en-GB" sz="2800" i="1" dirty="0">
                        <a:latin typeface="Cambria Math" panose="02040503050406030204" pitchFamily="18" charset="0"/>
                      </a:rPr>
                      <m:t>𝐺</m:t>
                    </m:r>
                  </m:oMath>
                </a14:m>
                <a:r>
                  <a:rPr lang="en-GB" sz="2800" dirty="0"/>
                  <a:t> contains non-query terms </a:t>
                </a:r>
                <a:r>
                  <a:rPr lang="en-GB" sz="2800" b="1" dirty="0"/>
                  <a:t>do</a:t>
                </a:r>
              </a:p>
              <a:p>
                <a:pPr marL="914400" lvl="2" indent="0">
                  <a:buNone/>
                </a:pPr>
                <a:r>
                  <a:rPr lang="en-GB" sz="2800" b="1" dirty="0"/>
                  <a:t>if</a:t>
                </a:r>
                <a:r>
                  <a:rPr lang="en-GB" sz="2800" dirty="0"/>
                  <a:t> a PRV </a:t>
                </a:r>
                <a14:m>
                  <m:oMath xmlns:m="http://schemas.openxmlformats.org/officeDocument/2006/math">
                    <m:r>
                      <a:rPr lang="en-GB" sz="2800" i="1" dirty="0">
                        <a:latin typeface="Cambria Math" panose="02040503050406030204" pitchFamily="18" charset="0"/>
                      </a:rPr>
                      <m:t>𝐴</m:t>
                    </m:r>
                  </m:oMath>
                </a14:m>
                <a:r>
                  <a:rPr lang="en-GB" sz="2800" dirty="0"/>
                  <a:t> fulfils the preconditions of </a:t>
                </a:r>
                <a14:m>
                  <m:oMath xmlns:m="http://schemas.openxmlformats.org/officeDocument/2006/math">
                    <m:r>
                      <m:rPr>
                        <m:nor/>
                      </m:rPr>
                      <a:rPr lang="de-DE" sz="2800">
                        <a:latin typeface="Cambria Math" panose="02040503050406030204" pitchFamily="18" charset="0"/>
                      </a:rPr>
                      <m:t>sum</m:t>
                    </m:r>
                    <m:r>
                      <m:rPr>
                        <m:nor/>
                      </m:rPr>
                      <a:rPr lang="de-DE" sz="2800">
                        <a:latin typeface="Cambria Math" panose="02040503050406030204" pitchFamily="18" charset="0"/>
                      </a:rPr>
                      <m:t>−</m:t>
                    </m:r>
                    <m:r>
                      <m:rPr>
                        <m:nor/>
                      </m:rPr>
                      <a:rPr lang="de-DE" sz="2800">
                        <a:latin typeface="Cambria Math" panose="02040503050406030204" pitchFamily="18" charset="0"/>
                      </a:rPr>
                      <m:t>out</m:t>
                    </m:r>
                  </m:oMath>
                </a14:m>
                <a:r>
                  <a:rPr lang="en-GB" sz="2800" dirty="0"/>
                  <a:t> </a:t>
                </a:r>
                <a:r>
                  <a:rPr lang="en-GB" sz="2800" b="1" dirty="0"/>
                  <a:t>then</a:t>
                </a:r>
              </a:p>
              <a:p>
                <a:pPr marL="1371600" lvl="3" indent="0">
                  <a:buNone/>
                </a:pPr>
                <a14:m>
                  <m:oMath xmlns:m="http://schemas.openxmlformats.org/officeDocument/2006/math">
                    <m:r>
                      <a:rPr lang="en-GB" sz="2800" i="1" dirty="0">
                        <a:latin typeface="Cambria Math" panose="02040503050406030204" pitchFamily="18" charset="0"/>
                      </a:rPr>
                      <m:t>𝐺</m:t>
                    </m:r>
                    <m:r>
                      <a:rPr lang="en-GB" sz="2800" i="1" dirty="0">
                        <a:latin typeface="Cambria Math" panose="02040503050406030204" pitchFamily="18" charset="0"/>
                        <a:ea typeface="Cambria Math" panose="02040503050406030204" pitchFamily="18" charset="0"/>
                      </a:rPr>
                      <m:t>← </m:t>
                    </m:r>
                  </m:oMath>
                </a14:m>
                <a:r>
                  <a:rPr lang="en-GB" sz="2800" dirty="0"/>
                  <a:t>Apply </a:t>
                </a:r>
                <a14:m>
                  <m:oMath xmlns:m="http://schemas.openxmlformats.org/officeDocument/2006/math">
                    <m:r>
                      <m:rPr>
                        <m:nor/>
                      </m:rPr>
                      <a:rPr lang="de-DE" sz="2800">
                        <a:latin typeface="Cambria Math" panose="02040503050406030204" pitchFamily="18" charset="0"/>
                      </a:rPr>
                      <m:t>sum</m:t>
                    </m:r>
                    <m:r>
                      <m:rPr>
                        <m:nor/>
                      </m:rPr>
                      <a:rPr lang="de-DE" sz="2800">
                        <a:latin typeface="Cambria Math" panose="02040503050406030204" pitchFamily="18" charset="0"/>
                      </a:rPr>
                      <m:t>−</m:t>
                    </m:r>
                    <m:r>
                      <m:rPr>
                        <m:nor/>
                      </m:rPr>
                      <a:rPr lang="de-DE" sz="2800">
                        <a:latin typeface="Cambria Math" panose="02040503050406030204" pitchFamily="18" charset="0"/>
                      </a:rPr>
                      <m:t>out</m:t>
                    </m:r>
                  </m:oMath>
                </a14:m>
                <a:r>
                  <a:rPr lang="en-GB" sz="2800" dirty="0"/>
                  <a:t> to </a:t>
                </a:r>
                <a14:m>
                  <m:oMath xmlns:m="http://schemas.openxmlformats.org/officeDocument/2006/math">
                    <m:r>
                      <a:rPr lang="en-GB" sz="2800" i="1" dirty="0">
                        <a:latin typeface="Cambria Math" panose="02040503050406030204" pitchFamily="18" charset="0"/>
                      </a:rPr>
                      <m:t>𝐴</m:t>
                    </m:r>
                  </m:oMath>
                </a14:m>
                <a:r>
                  <a:rPr lang="en-GB" sz="2800" dirty="0"/>
                  <a:t> in </a:t>
                </a:r>
                <a14:m>
                  <m:oMath xmlns:m="http://schemas.openxmlformats.org/officeDocument/2006/math">
                    <m:r>
                      <a:rPr lang="de-DE" sz="2800" i="1">
                        <a:latin typeface="Cambria Math" panose="02040503050406030204" pitchFamily="18" charset="0"/>
                      </a:rPr>
                      <m:t>𝐺</m:t>
                    </m:r>
                  </m:oMath>
                </a14:m>
                <a:endParaRPr lang="en-GB" sz="2800" dirty="0"/>
              </a:p>
              <a:p>
                <a:pPr marL="914400" lvl="2" indent="0">
                  <a:buNone/>
                </a:pPr>
                <a:r>
                  <a:rPr lang="en-GB" sz="2800" b="1" dirty="0"/>
                  <a:t>else</a:t>
                </a:r>
              </a:p>
              <a:p>
                <a:pPr marL="1371600" lvl="3" indent="0">
                  <a:buNone/>
                </a:pPr>
                <a14:m>
                  <m:oMath xmlns:m="http://schemas.openxmlformats.org/officeDocument/2006/math">
                    <m:r>
                      <a:rPr lang="en-GB" sz="2800" i="1" dirty="0">
                        <a:latin typeface="Cambria Math" panose="02040503050406030204" pitchFamily="18" charset="0"/>
                      </a:rPr>
                      <m:t>𝐺</m:t>
                    </m:r>
                    <m:r>
                      <a:rPr lang="en-GB" sz="2800" i="1" dirty="0">
                        <a:latin typeface="Cambria Math" panose="02040503050406030204" pitchFamily="18" charset="0"/>
                        <a:ea typeface="Cambria Math" panose="02040503050406030204" pitchFamily="18" charset="0"/>
                      </a:rPr>
                      <m:t>←</m:t>
                    </m:r>
                  </m:oMath>
                </a14:m>
                <a:r>
                  <a:rPr lang="en-GB" sz="2800" dirty="0"/>
                  <a:t> Apply an enabling operator on some parfactors in </a:t>
                </a:r>
                <a14:m>
                  <m:oMath xmlns:m="http://schemas.openxmlformats.org/officeDocument/2006/math">
                    <m:r>
                      <a:rPr lang="de-DE" sz="2800" i="1">
                        <a:latin typeface="Cambria Math" panose="02040503050406030204" pitchFamily="18" charset="0"/>
                      </a:rPr>
                      <m:t>𝐺</m:t>
                    </m:r>
                  </m:oMath>
                </a14:m>
                <a:endParaRPr lang="en-GB" sz="2800" dirty="0"/>
              </a:p>
              <a:p>
                <a:pPr marL="457200" lvl="1" indent="0">
                  <a:buNone/>
                </a:pPr>
                <a:r>
                  <a:rPr lang="en-GB" sz="2800" b="1" dirty="0">
                    <a:solidFill>
                      <a:schemeClr val="accent1"/>
                    </a:solidFill>
                  </a:rPr>
                  <a:t>while</a:t>
                </a:r>
                <a:r>
                  <a:rPr lang="en-GB" sz="2800" dirty="0">
                    <a:solidFill>
                      <a:schemeClr val="accent1"/>
                    </a:solidFill>
                  </a:rPr>
                  <a:t> </a:t>
                </a:r>
                <a14:m>
                  <m:oMath xmlns:m="http://schemas.openxmlformats.org/officeDocument/2006/math">
                    <m:r>
                      <a:rPr lang="de-DE" sz="2800" i="1" dirty="0">
                        <a:solidFill>
                          <a:schemeClr val="accent1"/>
                        </a:solidFill>
                        <a:latin typeface="Cambria Math" panose="02040503050406030204" pitchFamily="18" charset="0"/>
                      </a:rPr>
                      <m:t>𝑙𝑣</m:t>
                    </m:r>
                    <m:d>
                      <m:dPr>
                        <m:ctrlPr>
                          <a:rPr lang="de-DE" sz="2800" i="1" dirty="0">
                            <a:solidFill>
                              <a:schemeClr val="accent1"/>
                            </a:solidFill>
                            <a:latin typeface="Cambria Math" panose="02040503050406030204" pitchFamily="18" charset="0"/>
                          </a:rPr>
                        </m:ctrlPr>
                      </m:dPr>
                      <m:e>
                        <m:r>
                          <a:rPr lang="en-GB" sz="2800" i="1" dirty="0">
                            <a:solidFill>
                              <a:schemeClr val="accent1"/>
                            </a:solidFill>
                            <a:latin typeface="Cambria Math" panose="02040503050406030204" pitchFamily="18" charset="0"/>
                          </a:rPr>
                          <m:t>𝐺</m:t>
                        </m:r>
                      </m:e>
                    </m:d>
                    <m:r>
                      <a:rPr lang="de-DE" sz="2800" i="1" dirty="0">
                        <a:solidFill>
                          <a:schemeClr val="accent1"/>
                        </a:solidFill>
                        <a:latin typeface="Cambria Math" panose="02040503050406030204" pitchFamily="18" charset="0"/>
                        <a:ea typeface="Cambria Math" panose="02040503050406030204" pitchFamily="18" charset="0"/>
                      </a:rPr>
                      <m:t>≠∅</m:t>
                    </m:r>
                  </m:oMath>
                </a14:m>
                <a:r>
                  <a:rPr lang="en-GB" sz="2800" dirty="0">
                    <a:solidFill>
                      <a:schemeClr val="accent1"/>
                    </a:solidFill>
                  </a:rPr>
                  <a:t> </a:t>
                </a:r>
                <a:r>
                  <a:rPr lang="en-GB" sz="2800" b="1" dirty="0">
                    <a:solidFill>
                      <a:schemeClr val="accent1"/>
                    </a:solidFill>
                  </a:rPr>
                  <a:t>do</a:t>
                </a:r>
              </a:p>
              <a:p>
                <a:pPr marL="914400" lvl="2" indent="0">
                  <a:buNone/>
                </a:pPr>
                <a:r>
                  <a:rPr lang="en-GB" sz="2800" b="1" dirty="0">
                    <a:solidFill>
                      <a:schemeClr val="accent1"/>
                    </a:solidFill>
                  </a:rPr>
                  <a:t>if</a:t>
                </a:r>
                <a:r>
                  <a:rPr lang="en-GB" sz="2800" dirty="0">
                    <a:solidFill>
                      <a:schemeClr val="accent1"/>
                    </a:solidFill>
                  </a:rPr>
                  <a:t> </a:t>
                </a:r>
                <a14:m>
                  <m:oMath xmlns:m="http://schemas.openxmlformats.org/officeDocument/2006/math">
                    <m:r>
                      <a:rPr lang="en-GB" sz="2800" i="1" dirty="0">
                        <a:solidFill>
                          <a:schemeClr val="accent1"/>
                        </a:solidFill>
                        <a:latin typeface="Cambria Math" panose="02040503050406030204" pitchFamily="18" charset="0"/>
                        <a:ea typeface="Cambria Math" panose="02040503050406030204" pitchFamily="18" charset="0"/>
                      </a:rPr>
                      <m:t>∃</m:t>
                    </m:r>
                    <m:r>
                      <a:rPr lang="de-DE" sz="2800" i="1" dirty="0">
                        <a:solidFill>
                          <a:schemeClr val="accent1"/>
                        </a:solidFill>
                        <a:latin typeface="Cambria Math" panose="02040503050406030204" pitchFamily="18" charset="0"/>
                      </a:rPr>
                      <m:t>𝑋</m:t>
                    </m:r>
                    <m:r>
                      <a:rPr lang="de-DE" sz="2800" i="1" dirty="0">
                        <a:solidFill>
                          <a:schemeClr val="accent1"/>
                        </a:solidFill>
                        <a:latin typeface="Cambria Math" panose="02040503050406030204" pitchFamily="18" charset="0"/>
                        <a:ea typeface="Cambria Math" panose="02040503050406030204" pitchFamily="18" charset="0"/>
                      </a:rPr>
                      <m:t>∈</m:t>
                    </m:r>
                    <m:r>
                      <a:rPr lang="de-DE" sz="2800" i="1" dirty="0">
                        <a:solidFill>
                          <a:schemeClr val="accent1"/>
                        </a:solidFill>
                        <a:latin typeface="Cambria Math" panose="02040503050406030204" pitchFamily="18" charset="0"/>
                        <a:ea typeface="Cambria Math" panose="02040503050406030204" pitchFamily="18" charset="0"/>
                      </a:rPr>
                      <m:t>𝑙𝑣</m:t>
                    </m:r>
                    <m:d>
                      <m:dPr>
                        <m:ctrlPr>
                          <a:rPr lang="de-DE" sz="2800" i="1" dirty="0">
                            <a:solidFill>
                              <a:schemeClr val="accent1"/>
                            </a:solidFill>
                            <a:latin typeface="Cambria Math" panose="02040503050406030204" pitchFamily="18" charset="0"/>
                            <a:ea typeface="Cambria Math" panose="02040503050406030204" pitchFamily="18" charset="0"/>
                          </a:rPr>
                        </m:ctrlPr>
                      </m:dPr>
                      <m:e>
                        <m:r>
                          <a:rPr lang="de-DE" sz="2800" i="1" dirty="0">
                            <a:solidFill>
                              <a:schemeClr val="accent1"/>
                            </a:solidFill>
                            <a:latin typeface="Cambria Math" panose="02040503050406030204" pitchFamily="18" charset="0"/>
                            <a:ea typeface="Cambria Math" panose="02040503050406030204" pitchFamily="18" charset="0"/>
                          </a:rPr>
                          <m:t>𝐺</m:t>
                        </m:r>
                      </m:e>
                    </m:d>
                  </m:oMath>
                </a14:m>
                <a:r>
                  <a:rPr lang="en-GB" sz="2800" dirty="0">
                    <a:solidFill>
                      <a:schemeClr val="accent1"/>
                    </a:solidFill>
                  </a:rPr>
                  <a:t> </a:t>
                </a:r>
                <a:r>
                  <a:rPr lang="en-GB" sz="2800" dirty="0" err="1">
                    <a:solidFill>
                      <a:schemeClr val="accent1"/>
                    </a:solidFill>
                  </a:rPr>
                  <a:t>s.t.</a:t>
                </a:r>
                <a:r>
                  <a:rPr lang="en-GB" sz="2800" dirty="0">
                    <a:solidFill>
                      <a:schemeClr val="accent1"/>
                    </a:solidFill>
                  </a:rPr>
                  <a:t> </a:t>
                </a:r>
                <a14:m>
                  <m:oMath xmlns:m="http://schemas.openxmlformats.org/officeDocument/2006/math">
                    <m:r>
                      <a:rPr lang="de-DE" sz="2800" i="1">
                        <a:solidFill>
                          <a:schemeClr val="accent1"/>
                        </a:solidFill>
                        <a:latin typeface="Cambria Math" panose="02040503050406030204" pitchFamily="18" charset="0"/>
                      </a:rPr>
                      <m:t>𝑋</m:t>
                    </m:r>
                  </m:oMath>
                </a14:m>
                <a:r>
                  <a:rPr lang="en-GB" sz="2800" dirty="0">
                    <a:solidFill>
                      <a:schemeClr val="accent1"/>
                    </a:solidFill>
                  </a:rPr>
                  <a:t> is countable in </a:t>
                </a:r>
                <a14:m>
                  <m:oMath xmlns:m="http://schemas.openxmlformats.org/officeDocument/2006/math">
                    <m:r>
                      <a:rPr lang="en-GB" sz="2800" i="1" dirty="0">
                        <a:solidFill>
                          <a:schemeClr val="accent1"/>
                        </a:solidFill>
                        <a:latin typeface="Cambria Math" panose="02040503050406030204" pitchFamily="18" charset="0"/>
                      </a:rPr>
                      <m:t>𝑔</m:t>
                    </m:r>
                    <m:r>
                      <a:rPr lang="en-GB" sz="2800" i="1" dirty="0">
                        <a:solidFill>
                          <a:schemeClr val="accent1"/>
                        </a:solidFill>
                        <a:latin typeface="Cambria Math" panose="02040503050406030204" pitchFamily="18" charset="0"/>
                        <a:ea typeface="Cambria Math" panose="02040503050406030204" pitchFamily="18" charset="0"/>
                      </a:rPr>
                      <m:t>∈</m:t>
                    </m:r>
                    <m:r>
                      <a:rPr lang="de-DE" sz="2800" i="1" dirty="0">
                        <a:solidFill>
                          <a:schemeClr val="accent1"/>
                        </a:solidFill>
                        <a:latin typeface="Cambria Math" panose="02040503050406030204" pitchFamily="18" charset="0"/>
                        <a:ea typeface="Cambria Math" panose="02040503050406030204" pitchFamily="18" charset="0"/>
                      </a:rPr>
                      <m:t>𝐺</m:t>
                    </m:r>
                  </m:oMath>
                </a14:m>
                <a:r>
                  <a:rPr lang="en-GB" sz="2800" dirty="0">
                    <a:solidFill>
                      <a:schemeClr val="accent1"/>
                    </a:solidFill>
                  </a:rPr>
                  <a:t> </a:t>
                </a:r>
                <a:r>
                  <a:rPr lang="en-GB" sz="2800" b="1" dirty="0">
                    <a:solidFill>
                      <a:schemeClr val="accent1"/>
                    </a:solidFill>
                  </a:rPr>
                  <a:t>then</a:t>
                </a:r>
              </a:p>
              <a:p>
                <a:pPr marL="1371600" lvl="3" indent="0">
                  <a:buNone/>
                </a:pPr>
                <a14:m>
                  <m:oMath xmlns:m="http://schemas.openxmlformats.org/officeDocument/2006/math">
                    <m:r>
                      <a:rPr lang="en-GB" sz="2800" i="1" dirty="0">
                        <a:solidFill>
                          <a:schemeClr val="accent1"/>
                        </a:solidFill>
                        <a:latin typeface="Cambria Math" panose="02040503050406030204" pitchFamily="18" charset="0"/>
                      </a:rPr>
                      <m:t>𝐺</m:t>
                    </m:r>
                    <m:r>
                      <a:rPr lang="en-GB" sz="2800" i="1" dirty="0">
                        <a:solidFill>
                          <a:schemeClr val="accent1"/>
                        </a:solidFill>
                        <a:latin typeface="Cambria Math" panose="02040503050406030204" pitchFamily="18" charset="0"/>
                        <a:ea typeface="Cambria Math" panose="02040503050406030204" pitchFamily="18" charset="0"/>
                      </a:rPr>
                      <m:t>← </m:t>
                    </m:r>
                  </m:oMath>
                </a14:m>
                <a:r>
                  <a:rPr lang="en-GB" sz="2800" dirty="0">
                    <a:solidFill>
                      <a:schemeClr val="accent1"/>
                    </a:solidFill>
                  </a:rPr>
                  <a:t>Apply </a:t>
                </a:r>
                <a14:m>
                  <m:oMath xmlns:m="http://schemas.openxmlformats.org/officeDocument/2006/math">
                    <m:r>
                      <m:rPr>
                        <m:nor/>
                      </m:rPr>
                      <a:rPr lang="de-DE" sz="2800">
                        <a:solidFill>
                          <a:schemeClr val="accent1"/>
                        </a:solidFill>
                        <a:latin typeface="Cambria Math" panose="02040503050406030204" pitchFamily="18" charset="0"/>
                      </a:rPr>
                      <m:t>count</m:t>
                    </m:r>
                    <m:r>
                      <m:rPr>
                        <m:nor/>
                      </m:rPr>
                      <a:rPr lang="de-DE" sz="2800">
                        <a:solidFill>
                          <a:schemeClr val="accent1"/>
                        </a:solidFill>
                        <a:latin typeface="Cambria Math" panose="02040503050406030204" pitchFamily="18" charset="0"/>
                      </a:rPr>
                      <m:t>−</m:t>
                    </m:r>
                    <m:r>
                      <m:rPr>
                        <m:nor/>
                      </m:rPr>
                      <a:rPr lang="de-DE" sz="2800">
                        <a:solidFill>
                          <a:schemeClr val="accent1"/>
                        </a:solidFill>
                        <a:latin typeface="Cambria Math" panose="02040503050406030204" pitchFamily="18" charset="0"/>
                      </a:rPr>
                      <m:t>convert</m:t>
                    </m:r>
                  </m:oMath>
                </a14:m>
                <a:r>
                  <a:rPr lang="en-GB" sz="2800" dirty="0">
                    <a:solidFill>
                      <a:schemeClr val="accent1"/>
                    </a:solidFill>
                  </a:rPr>
                  <a:t> to </a:t>
                </a:r>
                <a14:m>
                  <m:oMath xmlns:m="http://schemas.openxmlformats.org/officeDocument/2006/math">
                    <m:r>
                      <a:rPr lang="de-DE" sz="2800" i="1" dirty="0">
                        <a:solidFill>
                          <a:schemeClr val="accent1"/>
                        </a:solidFill>
                        <a:latin typeface="Cambria Math" panose="02040503050406030204" pitchFamily="18" charset="0"/>
                      </a:rPr>
                      <m:t>𝑋</m:t>
                    </m:r>
                  </m:oMath>
                </a14:m>
                <a:r>
                  <a:rPr lang="en-GB" sz="2800" dirty="0">
                    <a:solidFill>
                      <a:schemeClr val="accent1"/>
                    </a:solidFill>
                  </a:rPr>
                  <a:t> in </a:t>
                </a:r>
                <a14:m>
                  <m:oMath xmlns:m="http://schemas.openxmlformats.org/officeDocument/2006/math">
                    <m:r>
                      <a:rPr lang="de-DE" sz="2800" i="1">
                        <a:solidFill>
                          <a:schemeClr val="accent1"/>
                        </a:solidFill>
                        <a:latin typeface="Cambria Math" panose="02040503050406030204" pitchFamily="18" charset="0"/>
                      </a:rPr>
                      <m:t>𝑔</m:t>
                    </m:r>
                  </m:oMath>
                </a14:m>
                <a:endParaRPr lang="en-GB" sz="2800" dirty="0">
                  <a:solidFill>
                    <a:schemeClr val="accent1"/>
                  </a:solidFill>
                </a:endParaRPr>
              </a:p>
              <a:p>
                <a:pPr marL="914400" lvl="2" indent="0">
                  <a:buNone/>
                </a:pPr>
                <a:r>
                  <a:rPr lang="en-GB" sz="2800" b="1" dirty="0">
                    <a:solidFill>
                      <a:schemeClr val="accent1"/>
                    </a:solidFill>
                  </a:rPr>
                  <a:t>else</a:t>
                </a:r>
              </a:p>
              <a:p>
                <a:pPr marL="1371600" lvl="3" indent="0">
                  <a:buNone/>
                </a:pPr>
                <a14:m>
                  <m:oMath xmlns:m="http://schemas.openxmlformats.org/officeDocument/2006/math">
                    <m:r>
                      <a:rPr lang="en-GB" sz="2800" i="1" dirty="0">
                        <a:solidFill>
                          <a:schemeClr val="accent1"/>
                        </a:solidFill>
                        <a:latin typeface="Cambria Math" panose="02040503050406030204" pitchFamily="18" charset="0"/>
                      </a:rPr>
                      <m:t>𝐺</m:t>
                    </m:r>
                    <m:r>
                      <a:rPr lang="en-GB" sz="2800" i="1" dirty="0">
                        <a:solidFill>
                          <a:schemeClr val="accent1"/>
                        </a:solidFill>
                        <a:latin typeface="Cambria Math" panose="02040503050406030204" pitchFamily="18" charset="0"/>
                        <a:ea typeface="Cambria Math" panose="02040503050406030204" pitchFamily="18" charset="0"/>
                      </a:rPr>
                      <m:t>←</m:t>
                    </m:r>
                  </m:oMath>
                </a14:m>
                <a:r>
                  <a:rPr lang="en-GB" sz="2800" dirty="0">
                    <a:solidFill>
                      <a:schemeClr val="accent1"/>
                    </a:solidFill>
                  </a:rPr>
                  <a:t> Apply an enabling operator on some parfactors in </a:t>
                </a:r>
                <a14:m>
                  <m:oMath xmlns:m="http://schemas.openxmlformats.org/officeDocument/2006/math">
                    <m:r>
                      <a:rPr lang="de-DE" sz="2800" i="1">
                        <a:solidFill>
                          <a:schemeClr val="accent1"/>
                        </a:solidFill>
                        <a:latin typeface="Cambria Math" panose="02040503050406030204" pitchFamily="18" charset="0"/>
                      </a:rPr>
                      <m:t>𝐺</m:t>
                    </m:r>
                  </m:oMath>
                </a14:m>
                <a:endParaRPr lang="en-GB" sz="2800" dirty="0"/>
              </a:p>
              <a:p>
                <a:pPr marL="457200" lvl="1" indent="0">
                  <a:buNone/>
                </a:pPr>
                <a14:m>
                  <m:oMath xmlns:m="http://schemas.openxmlformats.org/officeDocument/2006/math">
                    <m:r>
                      <a:rPr lang="de-DE" sz="2800" i="1" dirty="0">
                        <a:latin typeface="Cambria Math" panose="02040503050406030204" pitchFamily="18" charset="0"/>
                      </a:rPr>
                      <m:t>𝑔</m:t>
                    </m:r>
                    <m:r>
                      <a:rPr lang="en-GB" sz="2800" i="1" dirty="0">
                        <a:latin typeface="Cambria Math" panose="02040503050406030204" pitchFamily="18" charset="0"/>
                        <a:ea typeface="Cambria Math" panose="02040503050406030204" pitchFamily="18" charset="0"/>
                      </a:rPr>
                      <m:t>← </m:t>
                    </m:r>
                  </m:oMath>
                </a14:m>
                <a:r>
                  <a:rPr lang="en-GB" sz="2800" dirty="0"/>
                  <a:t>Multiply all parfactors in </a:t>
                </a:r>
                <a14:m>
                  <m:oMath xmlns:m="http://schemas.openxmlformats.org/officeDocument/2006/math">
                    <m:r>
                      <a:rPr lang="de-DE" sz="2800" i="1">
                        <a:latin typeface="Cambria Math" panose="02040503050406030204" pitchFamily="18" charset="0"/>
                      </a:rPr>
                      <m:t>𝐺</m:t>
                    </m:r>
                  </m:oMath>
                </a14:m>
                <a:r>
                  <a:rPr lang="en-GB" sz="2800" dirty="0"/>
                  <a:t> into one parfactor</a:t>
                </a:r>
              </a:p>
              <a:p>
                <a:pPr marL="457200" lvl="1" indent="0">
                  <a:buNone/>
                </a:pPr>
                <a14:m>
                  <m:oMath xmlns:m="http://schemas.openxmlformats.org/officeDocument/2006/math">
                    <m:r>
                      <a:rPr lang="de-DE" sz="2800" i="1" dirty="0">
                        <a:latin typeface="Cambria Math" panose="02040503050406030204" pitchFamily="18" charset="0"/>
                      </a:rPr>
                      <m:t>𝑔</m:t>
                    </m:r>
                    <m:r>
                      <a:rPr lang="en-GB" sz="2800" i="1" dirty="0">
                        <a:latin typeface="Cambria Math" panose="02040503050406030204" pitchFamily="18" charset="0"/>
                        <a:ea typeface="Cambria Math" panose="02040503050406030204" pitchFamily="18" charset="0"/>
                      </a:rPr>
                      <m:t>←</m:t>
                    </m:r>
                  </m:oMath>
                </a14:m>
                <a:r>
                  <a:rPr lang="en-GB" sz="2800" dirty="0"/>
                  <a:t> </a:t>
                </a:r>
                <a:r>
                  <a:rPr lang="en-GB" sz="2800" i="1" dirty="0">
                    <a:solidFill>
                      <a:schemeClr val="accent1"/>
                    </a:solidFill>
                  </a:rPr>
                  <a:t>Normalise</a:t>
                </a:r>
                <a:r>
                  <a:rPr lang="en-GB" sz="2800" dirty="0"/>
                  <a:t> the potentials in </a:t>
                </a:r>
                <a14:m>
                  <m:oMath xmlns:m="http://schemas.openxmlformats.org/officeDocument/2006/math">
                    <m:r>
                      <a:rPr lang="de-DE" sz="2800" i="1" dirty="0">
                        <a:latin typeface="Cambria Math" panose="02040503050406030204" pitchFamily="18" charset="0"/>
                        <a:ea typeface="Cambria Math" panose="02040503050406030204" pitchFamily="18" charset="0"/>
                      </a:rPr>
                      <m:t>𝑔</m:t>
                    </m:r>
                  </m:oMath>
                </a14:m>
                <a:endParaRPr lang="en-GB" sz="2800" dirty="0"/>
              </a:p>
              <a:p>
                <a:pPr marL="457200" lvl="1" indent="0">
                  <a:buNone/>
                </a:pPr>
                <a:r>
                  <a:rPr lang="en-GB" sz="2800" b="1" dirty="0"/>
                  <a:t>return</a:t>
                </a:r>
                <a:r>
                  <a:rPr lang="en-GB" sz="2800" dirty="0"/>
                  <a:t> </a:t>
                </a:r>
                <a14:m>
                  <m:oMath xmlns:m="http://schemas.openxmlformats.org/officeDocument/2006/math">
                    <m:r>
                      <a:rPr lang="de-DE" sz="2800" i="1" dirty="0">
                        <a:latin typeface="Cambria Math" panose="02040503050406030204" pitchFamily="18" charset="0"/>
                        <a:ea typeface="Cambria Math" panose="02040503050406030204" pitchFamily="18" charset="0"/>
                      </a:rPr>
                      <m:t>𝑔</m:t>
                    </m:r>
                  </m:oMath>
                </a14:m>
                <a:endParaRPr lang="en-GB" sz="2800" dirty="0"/>
              </a:p>
              <a:p>
                <a:pPr lvl="1"/>
                <a:endParaRPr lang="en-GB" dirty="0"/>
              </a:p>
            </p:txBody>
          </p:sp>
        </mc:Choice>
        <mc:Fallback xmlns="">
          <p:sp>
            <p:nvSpPr>
              <p:cNvPr id="3" name="Content Placeholder 2">
                <a:extLst>
                  <a:ext uri="{FF2B5EF4-FFF2-40B4-BE49-F238E27FC236}">
                    <a16:creationId xmlns:a16="http://schemas.microsoft.com/office/drawing/2014/main" id="{F06E3AB8-4B18-AC45-82C6-E875D5A76220}"/>
                  </a:ext>
                </a:extLst>
              </p:cNvPr>
              <p:cNvSpPr>
                <a:spLocks noGrp="1" noRot="1" noChangeAspect="1" noMove="1" noResize="1" noEditPoints="1" noAdjustHandles="1" noChangeArrowheads="1" noChangeShapeType="1" noTextEdit="1"/>
              </p:cNvSpPr>
              <p:nvPr>
                <p:ph idx="1"/>
              </p:nvPr>
            </p:nvSpPr>
            <p:spPr>
              <a:xfrm>
                <a:off x="4020938" y="1665066"/>
                <a:ext cx="7810738" cy="4240848"/>
              </a:xfrm>
              <a:blipFill>
                <a:blip r:embed="rId2"/>
                <a:stretch>
                  <a:fillRect l="-812" t="-59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CBFF2091-E4B6-D24A-94A9-5A4B7F00C6E3}"/>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676DB4BD-A43F-2240-A5C7-C99F4D995E31}"/>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4E84360D-B38F-4846-B342-CC8FFE357B05}"/>
              </a:ext>
            </a:extLst>
          </p:cNvPr>
          <p:cNvSpPr>
            <a:spLocks noGrp="1"/>
          </p:cNvSpPr>
          <p:nvPr>
            <p:ph type="sldNum" sz="quarter" idx="4"/>
          </p:nvPr>
        </p:nvSpPr>
        <p:spPr/>
        <p:txBody>
          <a:bodyPr/>
          <a:lstStyle/>
          <a:p>
            <a:fld id="{67C9959E-8E6B-B04C-9955-EA096F41CA7A}" type="slidenum">
              <a:rPr lang="en-GB" smtClean="0"/>
              <a:t>155</a:t>
            </a:fld>
            <a:endParaRPr lang="en-GB"/>
          </a:p>
        </p:txBody>
      </p:sp>
      <p:cxnSp>
        <p:nvCxnSpPr>
          <p:cNvPr id="10" name="Straight Arrow Connector 9">
            <a:extLst>
              <a:ext uri="{FF2B5EF4-FFF2-40B4-BE49-F238E27FC236}">
                <a16:creationId xmlns:a16="http://schemas.microsoft.com/office/drawing/2014/main" id="{78879581-CDD5-9941-ADB2-923C31CF23C2}"/>
              </a:ext>
            </a:extLst>
          </p:cNvPr>
          <p:cNvCxnSpPr>
            <a:cxnSpLocks/>
            <a:stCxn id="12" idx="3"/>
          </p:cNvCxnSpPr>
          <p:nvPr/>
        </p:nvCxnSpPr>
        <p:spPr>
          <a:xfrm>
            <a:off x="3646949" y="2432745"/>
            <a:ext cx="888717" cy="127935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6284CBFD-BE3D-2947-8B2D-A15F4CA984FE}"/>
                  </a:ext>
                </a:extLst>
              </p:cNvPr>
              <p:cNvSpPr txBox="1"/>
              <p:nvPr/>
            </p:nvSpPr>
            <p:spPr>
              <a:xfrm>
                <a:off x="359625" y="1807702"/>
                <a:ext cx="3287324" cy="1250086"/>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At this point, </a:t>
                </a:r>
                <a14:m>
                  <m:oMath xmlns:m="http://schemas.openxmlformats.org/officeDocument/2006/math">
                    <m:r>
                      <a:rPr lang="de-DE" i="1" dirty="0">
                        <a:latin typeface="Cambria Math" panose="02040503050406030204" pitchFamily="18" charset="0"/>
                      </a:rPr>
                      <m:t>𝐺</m:t>
                    </m:r>
                  </m:oMath>
                </a14:m>
                <a:r>
                  <a:rPr lang="en-GB" dirty="0"/>
                  <a:t> contains only </a:t>
                </a:r>
                <a14:m>
                  <m:oMath xmlns:m="http://schemas.openxmlformats.org/officeDocument/2006/math">
                    <m:sSub>
                      <m:sSubPr>
                        <m:ctrlPr>
                          <a:rPr lang="de-DE" b="1" i="1" dirty="0">
                            <a:solidFill>
                              <a:schemeClr val="bg2"/>
                            </a:solidFill>
                            <a:latin typeface="Cambria Math" panose="02040503050406030204" pitchFamily="18" charset="0"/>
                          </a:rPr>
                        </m:ctrlPr>
                      </m:sSubPr>
                      <m:e>
                        <m:r>
                          <a:rPr lang="de-DE" b="1" i="1" dirty="0">
                            <a:solidFill>
                              <a:schemeClr val="bg2"/>
                            </a:solidFill>
                            <a:latin typeface="Cambria Math" panose="02040503050406030204" pitchFamily="18" charset="0"/>
                          </a:rPr>
                          <m:t>𝑸</m:t>
                        </m:r>
                      </m:e>
                      <m:sub>
                        <m:r>
                          <a:rPr lang="de-DE" i="1" dirty="0">
                            <a:solidFill>
                              <a:schemeClr val="bg2"/>
                            </a:solidFill>
                            <a:latin typeface="Cambria Math" panose="02040503050406030204" pitchFamily="18" charset="0"/>
                          </a:rPr>
                          <m:t>|</m:t>
                        </m:r>
                        <m:r>
                          <a:rPr lang="de-DE" i="1" dirty="0">
                            <a:solidFill>
                              <a:schemeClr val="bg2"/>
                            </a:solidFill>
                            <a:latin typeface="Cambria Math" panose="02040503050406030204" pitchFamily="18" charset="0"/>
                          </a:rPr>
                          <m:t>𝐶</m:t>
                        </m:r>
                      </m:sub>
                    </m:sSub>
                  </m:oMath>
                </a14:m>
                <a:r>
                  <a:rPr lang="en-GB" dirty="0"/>
                  <a:t> terms but the logical variables in </a:t>
                </a:r>
                <a14:m>
                  <m:oMath xmlns:m="http://schemas.openxmlformats.org/officeDocument/2006/math">
                    <m:sSub>
                      <m:sSubPr>
                        <m:ctrlPr>
                          <a:rPr lang="de-DE" b="1" i="1" dirty="0">
                            <a:solidFill>
                              <a:schemeClr val="bg2"/>
                            </a:solidFill>
                            <a:latin typeface="Cambria Math" panose="02040503050406030204" pitchFamily="18" charset="0"/>
                          </a:rPr>
                        </m:ctrlPr>
                      </m:sSubPr>
                      <m:e>
                        <m:r>
                          <a:rPr lang="de-DE" b="1" i="1" dirty="0">
                            <a:solidFill>
                              <a:schemeClr val="bg2"/>
                            </a:solidFill>
                            <a:latin typeface="Cambria Math" panose="02040503050406030204" pitchFamily="18" charset="0"/>
                          </a:rPr>
                          <m:t>𝑸</m:t>
                        </m:r>
                      </m:e>
                      <m:sub>
                        <m:r>
                          <a:rPr lang="de-DE" i="1" dirty="0">
                            <a:solidFill>
                              <a:schemeClr val="bg2"/>
                            </a:solidFill>
                            <a:latin typeface="Cambria Math" panose="02040503050406030204" pitchFamily="18" charset="0"/>
                          </a:rPr>
                          <m:t>|</m:t>
                        </m:r>
                        <m:r>
                          <a:rPr lang="de-DE" i="1" dirty="0">
                            <a:solidFill>
                              <a:schemeClr val="bg2"/>
                            </a:solidFill>
                            <a:latin typeface="Cambria Math" panose="02040503050406030204" pitchFamily="18" charset="0"/>
                          </a:rPr>
                          <m:t>𝐶</m:t>
                        </m:r>
                      </m:sub>
                    </m:sSub>
                  </m:oMath>
                </a14:m>
                <a:r>
                  <a:rPr lang="en-GB" dirty="0"/>
                  <a:t> may still be uncounted; the next loop counts them if possible</a:t>
                </a:r>
              </a:p>
            </p:txBody>
          </p:sp>
        </mc:Choice>
        <mc:Fallback xmlns="">
          <p:sp>
            <p:nvSpPr>
              <p:cNvPr id="12" name="TextBox 11">
                <a:extLst>
                  <a:ext uri="{FF2B5EF4-FFF2-40B4-BE49-F238E27FC236}">
                    <a16:creationId xmlns:a16="http://schemas.microsoft.com/office/drawing/2014/main" id="{6284CBFD-BE3D-2947-8B2D-A15F4CA984FE}"/>
                  </a:ext>
                </a:extLst>
              </p:cNvPr>
              <p:cNvSpPr txBox="1">
                <a:spLocks noRot="1" noChangeAspect="1" noMove="1" noResize="1" noEditPoints="1" noAdjustHandles="1" noChangeArrowheads="1" noChangeShapeType="1" noTextEdit="1"/>
              </p:cNvSpPr>
              <p:nvPr/>
            </p:nvSpPr>
            <p:spPr>
              <a:xfrm>
                <a:off x="359625" y="1807702"/>
                <a:ext cx="3287324" cy="1250086"/>
              </a:xfrm>
              <a:prstGeom prst="rect">
                <a:avLst/>
              </a:prstGeom>
              <a:blipFill>
                <a:blip r:embed="rId3"/>
                <a:stretch>
                  <a:fillRect/>
                </a:stretch>
              </a:blipFill>
            </p:spPr>
            <p:txBody>
              <a:bodyPr/>
              <a:lstStyle/>
              <a:p>
                <a:r>
                  <a:rPr lang="en-GB">
                    <a:noFill/>
                  </a:rPr>
                  <a:t> </a:t>
                </a:r>
              </a:p>
            </p:txBody>
          </p:sp>
        </mc:Fallback>
      </mc:AlternateContent>
      <p:sp>
        <p:nvSpPr>
          <p:cNvPr id="17" name="Rectangle 16">
            <a:extLst>
              <a:ext uri="{FF2B5EF4-FFF2-40B4-BE49-F238E27FC236}">
                <a16:creationId xmlns:a16="http://schemas.microsoft.com/office/drawing/2014/main" id="{9EBF5DA6-F449-4745-9EAE-55C3106F97DB}"/>
              </a:ext>
            </a:extLst>
          </p:cNvPr>
          <p:cNvSpPr/>
          <p:nvPr/>
        </p:nvSpPr>
        <p:spPr>
          <a:xfrm>
            <a:off x="3555023" y="6306451"/>
            <a:ext cx="6119446" cy="415498"/>
          </a:xfrm>
          <a:prstGeom prst="rect">
            <a:avLst/>
          </a:prstGeom>
        </p:spPr>
        <p:txBody>
          <a:bodyPr wrap="square">
            <a:spAutoFit/>
          </a:bodyPr>
          <a:lstStyle/>
          <a:p>
            <a:r>
              <a:rPr lang="en-GB" sz="1050" dirty="0">
                <a:solidFill>
                  <a:schemeClr val="tx1">
                    <a:lumMod val="60000"/>
                    <a:lumOff val="40000"/>
                  </a:schemeClr>
                </a:solidFill>
              </a:rPr>
              <a:t>Tanya Braun and Ralf </a:t>
            </a:r>
            <a:r>
              <a:rPr lang="en-GB" sz="1050" dirty="0" err="1">
                <a:solidFill>
                  <a:schemeClr val="tx1">
                    <a:lumMod val="60000"/>
                    <a:lumOff val="40000"/>
                  </a:schemeClr>
                </a:solidFill>
              </a:rPr>
              <a:t>Möller</a:t>
            </a:r>
            <a:r>
              <a:rPr lang="en-GB" sz="1050" dirty="0">
                <a:solidFill>
                  <a:schemeClr val="tx1">
                    <a:lumMod val="60000"/>
                    <a:lumOff val="40000"/>
                  </a:schemeClr>
                </a:solidFill>
              </a:rPr>
              <a:t>: Parameterised Queries and Lifted Query Answering. In: </a:t>
            </a:r>
            <a:r>
              <a:rPr lang="en-GB" sz="1050" i="1" dirty="0">
                <a:solidFill>
                  <a:schemeClr val="tx1">
                    <a:lumMod val="60000"/>
                    <a:lumOff val="40000"/>
                  </a:schemeClr>
                </a:solidFill>
              </a:rPr>
              <a:t>IJCAI-18 Proceedings of the 27th International Joint Conference on Artificial Intelligence</a:t>
            </a:r>
            <a:r>
              <a:rPr lang="en-GB" sz="1050" dirty="0">
                <a:solidFill>
                  <a:schemeClr val="tx1">
                    <a:lumMod val="60000"/>
                    <a:lumOff val="40000"/>
                  </a:schemeClr>
                </a:solidFill>
              </a:rPr>
              <a:t>, 2018.</a:t>
            </a:r>
          </a:p>
        </p:txBody>
      </p:sp>
      <p:cxnSp>
        <p:nvCxnSpPr>
          <p:cNvPr id="35" name="Straight Arrow Connector 34">
            <a:extLst>
              <a:ext uri="{FF2B5EF4-FFF2-40B4-BE49-F238E27FC236}">
                <a16:creationId xmlns:a16="http://schemas.microsoft.com/office/drawing/2014/main" id="{AF8057AD-5673-D34E-B015-34CCBE1CD542}"/>
              </a:ext>
            </a:extLst>
          </p:cNvPr>
          <p:cNvCxnSpPr>
            <a:cxnSpLocks/>
            <a:stCxn id="36" idx="3"/>
          </p:cNvCxnSpPr>
          <p:nvPr/>
        </p:nvCxnSpPr>
        <p:spPr>
          <a:xfrm>
            <a:off x="3702333" y="4664648"/>
            <a:ext cx="766721" cy="64008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BDE541B8-1332-694C-A3A2-DEB4FAD7CC05}"/>
              </a:ext>
            </a:extLst>
          </p:cNvPr>
          <p:cNvSpPr txBox="1"/>
          <p:nvPr/>
        </p:nvSpPr>
        <p:spPr>
          <a:xfrm>
            <a:off x="359625" y="4202983"/>
            <a:ext cx="3342708" cy="923330"/>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Normalisation changes to account for histograms encoding multiple assignments</a:t>
            </a:r>
          </a:p>
        </p:txBody>
      </p:sp>
    </p:spTree>
    <p:extLst>
      <p:ext uri="{BB962C8B-B14F-4D97-AF65-F5344CB8AC3E}">
        <p14:creationId xmlns:p14="http://schemas.microsoft.com/office/powerpoint/2010/main" val="3533849860"/>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6FE9FB-A435-DCD8-32B7-5D1CE74BCA8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5B3D228-E327-0EA4-2C9E-93011556059D}"/>
              </a:ext>
            </a:extLst>
          </p:cNvPr>
          <p:cNvSpPr>
            <a:spLocks noGrp="1"/>
          </p:cNvSpPr>
          <p:nvPr>
            <p:ph type="title"/>
          </p:nvPr>
        </p:nvSpPr>
        <p:spPr/>
        <p:txBody>
          <a:bodyPr/>
          <a:lstStyle/>
          <a:p>
            <a:r>
              <a:rPr lang="en-GB" dirty="0"/>
              <a:t>Complexity</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F32C7040-A3FD-F9E8-7679-3487F464E42C}"/>
                  </a:ext>
                </a:extLst>
              </p:cNvPr>
              <p:cNvSpPr>
                <a:spLocks noGrp="1"/>
              </p:cNvSpPr>
              <p:nvPr>
                <p:ph idx="1"/>
              </p:nvPr>
            </p:nvSpPr>
            <p:spPr/>
            <p:txBody>
              <a:bodyPr/>
              <a:lstStyle/>
              <a:p>
                <a:r>
                  <a:rPr lang="en-GB" dirty="0">
                    <a:ea typeface="Cambria Math" panose="02040503050406030204" pitchFamily="18" charset="0"/>
                  </a:rPr>
                  <a:t>Given liftable query over query terms </a:t>
                </a:r>
                <a14:m>
                  <m:oMath xmlns:m="http://schemas.openxmlformats.org/officeDocument/2006/math">
                    <m:r>
                      <a:rPr lang="de-DE" b="1" i="1">
                        <a:latin typeface="Cambria Math" panose="02040503050406030204" pitchFamily="18" charset="0"/>
                      </a:rPr>
                      <m:t>𝑸</m:t>
                    </m:r>
                  </m:oMath>
                </a14:m>
                <a:endParaRPr lang="de-DE" dirty="0">
                  <a:ea typeface="Cambria Math" panose="02040503050406030204" pitchFamily="18" charset="0"/>
                </a:endParaRPr>
              </a:p>
              <a:p>
                <a:pPr lvl="1"/>
                <a:r>
                  <a:rPr lang="en-GB" dirty="0"/>
                  <a:t>Class of query terms </a:t>
                </a:r>
                <a14:m>
                  <m:oMath xmlns:m="http://schemas.openxmlformats.org/officeDocument/2006/math">
                    <m:r>
                      <a:rPr lang="de-DE" b="1" i="1">
                        <a:latin typeface="Cambria Math" panose="02040503050406030204" pitchFamily="18" charset="0"/>
                      </a:rPr>
                      <m:t>𝑸</m:t>
                    </m:r>
                  </m:oMath>
                </a14:m>
                <a:r>
                  <a:rPr lang="en-GB" dirty="0"/>
                  <a:t> containing at most one constant for each logical variable in </a:t>
                </a:r>
                <a14:m>
                  <m:oMath xmlns:m="http://schemas.openxmlformats.org/officeDocument/2006/math">
                    <m:r>
                      <a:rPr lang="en-GB" i="1" dirty="0">
                        <a:latin typeface="Cambria Math" panose="02040503050406030204" pitchFamily="18" charset="0"/>
                      </a:rPr>
                      <m:t>𝑙𝑣</m:t>
                    </m:r>
                    <m:d>
                      <m:dPr>
                        <m:ctrlPr>
                          <a:rPr lang="de-DE" i="1" dirty="0">
                            <a:latin typeface="Cambria Math" panose="02040503050406030204" pitchFamily="18" charset="0"/>
                          </a:rPr>
                        </m:ctrlPr>
                      </m:dPr>
                      <m:e>
                        <m:r>
                          <a:rPr lang="de-DE" i="1" dirty="0">
                            <a:latin typeface="Cambria Math" panose="02040503050406030204" pitchFamily="18" charset="0"/>
                          </a:rPr>
                          <m:t>𝐺</m:t>
                        </m:r>
                      </m:e>
                    </m:d>
                  </m:oMath>
                </a14:m>
                <a:r>
                  <a:rPr lang="en-GB" dirty="0"/>
                  <a:t> if ground or one set of constants if parameterised</a:t>
                </a:r>
              </a:p>
              <a:p>
                <a:r>
                  <a:rPr lang="en-GB" dirty="0"/>
                  <a:t>Assumption is that </a:t>
                </a:r>
                <a14:m>
                  <m:oMath xmlns:m="http://schemas.openxmlformats.org/officeDocument/2006/math">
                    <m:r>
                      <a:rPr lang="de-DE" b="0" i="1" smtClean="0">
                        <a:latin typeface="Cambria Math" panose="02040503050406030204" pitchFamily="18" charset="0"/>
                      </a:rPr>
                      <m:t>𝑞</m:t>
                    </m:r>
                    <m:r>
                      <a:rPr lang="de-DE" b="0" i="0" smtClean="0">
                        <a:latin typeface="Cambria Math" panose="02040503050406030204" pitchFamily="18" charset="0"/>
                      </a:rPr>
                      <m:t>=|</m:t>
                    </m:r>
                    <m:r>
                      <a:rPr lang="de-DE" b="1" i="1">
                        <a:latin typeface="Cambria Math" panose="02040503050406030204" pitchFamily="18" charset="0"/>
                      </a:rPr>
                      <m:t>𝑸</m:t>
                    </m:r>
                    <m:r>
                      <a:rPr lang="de-DE" b="1" i="1" smtClean="0">
                        <a:latin typeface="Cambria Math" panose="02040503050406030204" pitchFamily="18" charset="0"/>
                      </a:rPr>
                      <m:t>|</m:t>
                    </m:r>
                  </m:oMath>
                </a14:m>
                <a:r>
                  <a:rPr lang="en-GB" dirty="0"/>
                  <a:t> is reasonably small</a:t>
                </a:r>
              </a:p>
              <a:p>
                <a:pPr lvl="1"/>
                <a:r>
                  <a:rPr lang="en-GB" dirty="0"/>
                  <a:t>Especially if comparing </a:t>
                </a:r>
                <a14:m>
                  <m:oMath xmlns:m="http://schemas.openxmlformats.org/officeDocument/2006/math">
                    <m:sSup>
                      <m:sSupPr>
                        <m:ctrlPr>
                          <a:rPr lang="de-DE" b="0" i="1" smtClean="0">
                            <a:latin typeface="Cambria Math" panose="02040503050406030204" pitchFamily="18" charset="0"/>
                          </a:rPr>
                        </m:ctrlPr>
                      </m:sSupPr>
                      <m:e>
                        <m:r>
                          <a:rPr lang="de-DE" b="0" i="1" smtClean="0">
                            <a:latin typeface="Cambria Math" panose="02040503050406030204" pitchFamily="18" charset="0"/>
                          </a:rPr>
                          <m:t>𝑟</m:t>
                        </m:r>
                      </m:e>
                      <m:sup>
                        <m:r>
                          <a:rPr lang="de-DE" b="0" i="1" smtClean="0">
                            <a:latin typeface="Cambria Math" panose="02040503050406030204" pitchFamily="18" charset="0"/>
                          </a:rPr>
                          <m:t>𝑞</m:t>
                        </m:r>
                      </m:sup>
                    </m:sSup>
                  </m:oMath>
                </a14:m>
                <a:r>
                  <a:rPr lang="en-GB" dirty="0"/>
                  <a:t> to</a:t>
                </a:r>
                <a:r>
                  <a:rPr lang="en-GB" dirty="0">
                    <a:solidFill>
                      <a:schemeClr val="tx1"/>
                    </a:solidFill>
                  </a:rPr>
                  <a:t> </a:t>
                </a:r>
                <a14:m>
                  <m:oMath xmlns:m="http://schemas.openxmlformats.org/officeDocument/2006/math">
                    <m:sSup>
                      <m:sSupPr>
                        <m:ctrlPr>
                          <a:rPr lang="en-GB" i="1">
                            <a:solidFill>
                              <a:schemeClr val="tx1"/>
                            </a:solidFill>
                            <a:latin typeface="Cambria Math" panose="02040503050406030204" pitchFamily="18" charset="0"/>
                          </a:rPr>
                        </m:ctrlPr>
                      </m:sSupPr>
                      <m:e>
                        <m:r>
                          <a:rPr lang="en-GB" i="1">
                            <a:solidFill>
                              <a:schemeClr val="tx1"/>
                            </a:solidFill>
                            <a:latin typeface="Cambria Math" panose="02040503050406030204" pitchFamily="18" charset="0"/>
                          </a:rPr>
                          <m:t>𝑟</m:t>
                        </m:r>
                      </m:e>
                      <m:sup>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𝑤</m:t>
                            </m:r>
                          </m:e>
                          <m:sub>
                            <m:r>
                              <a:rPr lang="en-GB" i="1">
                                <a:solidFill>
                                  <a:schemeClr val="tx1"/>
                                </a:solidFill>
                                <a:latin typeface="Cambria Math" panose="02040503050406030204" pitchFamily="18" charset="0"/>
                              </a:rPr>
                              <m:t>𝑔</m:t>
                            </m:r>
                          </m:sub>
                        </m:sSub>
                      </m:sup>
                    </m:sSup>
                    <m:r>
                      <a:rPr lang="en-GB" i="1">
                        <a:solidFill>
                          <a:schemeClr val="tx1"/>
                        </a:solidFill>
                        <a:latin typeface="Cambria Math" panose="02040503050406030204" pitchFamily="18" charset="0"/>
                        <a:ea typeface="Cambria Math" panose="02040503050406030204" pitchFamily="18" charset="0"/>
                      </a:rPr>
                      <m:t>∙</m:t>
                    </m:r>
                    <m:sSup>
                      <m:sSupPr>
                        <m:ctrlPr>
                          <a:rPr lang="en-GB" i="1">
                            <a:solidFill>
                              <a:schemeClr val="tx1"/>
                            </a:solidFill>
                            <a:latin typeface="Cambria Math" panose="02040503050406030204" pitchFamily="18" charset="0"/>
                            <a:ea typeface="Cambria Math" panose="02040503050406030204" pitchFamily="18" charset="0"/>
                          </a:rPr>
                        </m:ctrlPr>
                      </m:sSupPr>
                      <m:e>
                        <m:sSub>
                          <m:sSubPr>
                            <m:ctrlPr>
                              <a:rPr lang="en-GB" i="1">
                                <a:solidFill>
                                  <a:schemeClr val="tx1"/>
                                </a:solidFill>
                                <a:latin typeface="Cambria Math" panose="02040503050406030204" pitchFamily="18" charset="0"/>
                                <a:ea typeface="Cambria Math" panose="02040503050406030204" pitchFamily="18" charset="0"/>
                              </a:rPr>
                            </m:ctrlPr>
                          </m:sSubPr>
                          <m:e>
                            <m:r>
                              <a:rPr lang="en-GB" i="1">
                                <a:solidFill>
                                  <a:schemeClr val="tx1"/>
                                </a:solidFill>
                                <a:latin typeface="Cambria Math" panose="02040503050406030204" pitchFamily="18" charset="0"/>
                                <a:ea typeface="Cambria Math" panose="02040503050406030204" pitchFamily="18" charset="0"/>
                              </a:rPr>
                              <m:t>𝑛</m:t>
                            </m:r>
                          </m:e>
                          <m:sub>
                            <m:r>
                              <a:rPr lang="en-GB" i="1">
                                <a:solidFill>
                                  <a:schemeClr val="tx1"/>
                                </a:solidFill>
                                <a:latin typeface="Cambria Math" panose="02040503050406030204" pitchFamily="18" charset="0"/>
                                <a:ea typeface="Cambria Math" panose="02040503050406030204" pitchFamily="18" charset="0"/>
                              </a:rPr>
                              <m:t>#</m:t>
                            </m:r>
                          </m:sub>
                        </m:sSub>
                      </m:e>
                      <m:sup>
                        <m:sSub>
                          <m:sSubPr>
                            <m:ctrlPr>
                              <a:rPr lang="en-GB" i="1">
                                <a:solidFill>
                                  <a:schemeClr val="tx1"/>
                                </a:solidFill>
                                <a:latin typeface="Cambria Math" panose="02040503050406030204" pitchFamily="18" charset="0"/>
                                <a:ea typeface="Cambria Math" panose="02040503050406030204" pitchFamily="18" charset="0"/>
                              </a:rPr>
                            </m:ctrlPr>
                          </m:sSubPr>
                          <m:e>
                            <m:r>
                              <a:rPr lang="en-GB" i="1">
                                <a:solidFill>
                                  <a:schemeClr val="tx1"/>
                                </a:solidFill>
                                <a:latin typeface="Cambria Math" panose="02040503050406030204" pitchFamily="18" charset="0"/>
                                <a:ea typeface="Cambria Math" panose="02040503050406030204" pitchFamily="18" charset="0"/>
                              </a:rPr>
                              <m:t>𝑟</m:t>
                            </m:r>
                          </m:e>
                          <m:sub>
                            <m:r>
                              <a:rPr lang="en-GB" i="1">
                                <a:solidFill>
                                  <a:schemeClr val="tx1"/>
                                </a:solidFill>
                                <a:latin typeface="Cambria Math" panose="02040503050406030204" pitchFamily="18" charset="0"/>
                                <a:ea typeface="Cambria Math" panose="02040503050406030204" pitchFamily="18" charset="0"/>
                              </a:rPr>
                              <m:t>#</m:t>
                            </m:r>
                          </m:sub>
                        </m:sSub>
                        <m:sSub>
                          <m:sSubPr>
                            <m:ctrlPr>
                              <a:rPr lang="en-GB" i="1">
                                <a:solidFill>
                                  <a:schemeClr val="tx1"/>
                                </a:solidFill>
                                <a:latin typeface="Cambria Math" panose="02040503050406030204" pitchFamily="18" charset="0"/>
                                <a:ea typeface="Cambria Math" panose="02040503050406030204" pitchFamily="18" charset="0"/>
                              </a:rPr>
                            </m:ctrlPr>
                          </m:sSubPr>
                          <m:e>
                            <m:r>
                              <a:rPr lang="en-GB" i="1">
                                <a:solidFill>
                                  <a:schemeClr val="tx1"/>
                                </a:solidFill>
                                <a:latin typeface="Cambria Math" panose="02040503050406030204" pitchFamily="18" charset="0"/>
                                <a:ea typeface="Cambria Math" panose="02040503050406030204" pitchFamily="18" charset="0"/>
                              </a:rPr>
                              <m:t>𝑤</m:t>
                            </m:r>
                          </m:e>
                          <m:sub>
                            <m:r>
                              <a:rPr lang="en-GB" i="1">
                                <a:solidFill>
                                  <a:schemeClr val="tx1"/>
                                </a:solidFill>
                                <a:latin typeface="Cambria Math" panose="02040503050406030204" pitchFamily="18" charset="0"/>
                                <a:ea typeface="Cambria Math" panose="02040503050406030204" pitchFamily="18" charset="0"/>
                              </a:rPr>
                              <m:t>#</m:t>
                            </m:r>
                          </m:sub>
                        </m:sSub>
                      </m:sup>
                    </m:sSup>
                  </m:oMath>
                </a14:m>
                <a:endParaRPr lang="en-GB" dirty="0"/>
              </a:p>
              <a:p>
                <a:pPr marL="277813" indent="0">
                  <a:buNone/>
                </a:pPr>
                <a:r>
                  <a:rPr lang="en-GB" dirty="0" err="1"/>
                  <a:t>s.t.</a:t>
                </a:r>
                <a:r>
                  <a:rPr lang="en-GB" dirty="0"/>
                  <a:t> we can consider it outweighed by </a:t>
                </a:r>
                <a14:m>
                  <m:oMath xmlns:m="http://schemas.openxmlformats.org/officeDocument/2006/math">
                    <m:r>
                      <a:rPr lang="de-DE" i="1" smtClean="0">
                        <a:solidFill>
                          <a:schemeClr val="tx1"/>
                        </a:solidFill>
                        <a:latin typeface="Cambria Math" panose="02040503050406030204" pitchFamily="18" charset="0"/>
                      </a:rPr>
                      <m:t>𝑂</m:t>
                    </m:r>
                    <m:d>
                      <m:dPr>
                        <m:ctrlPr>
                          <a:rPr lang="de-DE" i="1">
                            <a:solidFill>
                              <a:schemeClr val="tx1"/>
                            </a:solidFill>
                            <a:latin typeface="Cambria Math" panose="02040503050406030204" pitchFamily="18" charset="0"/>
                          </a:rPr>
                        </m:ctrlPr>
                      </m:dPr>
                      <m:e>
                        <m:sSub>
                          <m:sSubPr>
                            <m:ctrlPr>
                              <a:rPr lang="de-DE" i="1">
                                <a:solidFill>
                                  <a:schemeClr val="tx1"/>
                                </a:solidFill>
                                <a:latin typeface="Cambria Math" panose="02040503050406030204" pitchFamily="18" charset="0"/>
                              </a:rPr>
                            </m:ctrlPr>
                          </m:sSubPr>
                          <m:e>
                            <m:r>
                              <a:rPr lang="de-DE" i="1">
                                <a:solidFill>
                                  <a:schemeClr val="tx1"/>
                                </a:solidFill>
                                <a:latin typeface="Cambria Math" panose="02040503050406030204" pitchFamily="18" charset="0"/>
                              </a:rPr>
                              <m:t>𝑛</m:t>
                            </m:r>
                          </m:e>
                          <m:sub>
                            <m:r>
                              <a:rPr lang="de-DE" i="1">
                                <a:solidFill>
                                  <a:schemeClr val="tx1"/>
                                </a:solidFill>
                                <a:latin typeface="Cambria Math" panose="02040503050406030204" pitchFamily="18" charset="0"/>
                              </a:rPr>
                              <m:t>𝑇</m:t>
                            </m:r>
                          </m:sub>
                        </m:sSub>
                        <m:r>
                          <a:rPr lang="en-GB" i="1">
                            <a:solidFill>
                              <a:schemeClr val="tx1"/>
                            </a:solidFill>
                            <a:latin typeface="Cambria Math" panose="02040503050406030204" pitchFamily="18" charset="0"/>
                            <a:ea typeface="Cambria Math" panose="02040503050406030204" pitchFamily="18" charset="0"/>
                          </a:rPr>
                          <m:t>∙</m:t>
                        </m:r>
                        <m:func>
                          <m:funcPr>
                            <m:ctrlPr>
                              <a:rPr lang="de-DE" i="1">
                                <a:solidFill>
                                  <a:schemeClr val="tx1"/>
                                </a:solidFill>
                                <a:latin typeface="Cambria Math" panose="02040503050406030204" pitchFamily="18" charset="0"/>
                              </a:rPr>
                            </m:ctrlPr>
                          </m:funcPr>
                          <m:fName>
                            <m:sSub>
                              <m:sSubPr>
                                <m:ctrlPr>
                                  <a:rPr lang="de-DE" i="1">
                                    <a:solidFill>
                                      <a:schemeClr val="tx1"/>
                                    </a:solidFill>
                                    <a:latin typeface="Cambria Math" panose="02040503050406030204" pitchFamily="18" charset="0"/>
                                  </a:rPr>
                                </m:ctrlPr>
                              </m:sSubPr>
                              <m:e>
                                <m:r>
                                  <m:rPr>
                                    <m:sty m:val="p"/>
                                  </m:rPr>
                                  <a:rPr lang="de-DE">
                                    <a:solidFill>
                                      <a:schemeClr val="tx1"/>
                                    </a:solidFill>
                                    <a:latin typeface="Cambria Math" panose="02040503050406030204" pitchFamily="18" charset="0"/>
                                  </a:rPr>
                                  <m:t>log</m:t>
                                </m:r>
                              </m:e>
                              <m:sub>
                                <m:r>
                                  <a:rPr lang="de-DE" i="1">
                                    <a:solidFill>
                                      <a:schemeClr val="tx1"/>
                                    </a:solidFill>
                                    <a:latin typeface="Cambria Math" panose="02040503050406030204" pitchFamily="18" charset="0"/>
                                  </a:rPr>
                                  <m:t>2</m:t>
                                </m:r>
                              </m:sub>
                            </m:sSub>
                          </m:fName>
                          <m:e>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𝑛</m:t>
                                </m:r>
                              </m:e>
                            </m:d>
                          </m:e>
                        </m:func>
                        <m:r>
                          <a:rPr lang="en-GB" i="1">
                            <a:solidFill>
                              <a:schemeClr val="tx1"/>
                            </a:solidFill>
                            <a:latin typeface="Cambria Math" panose="02040503050406030204" pitchFamily="18" charset="0"/>
                            <a:ea typeface="Cambria Math" panose="02040503050406030204" pitchFamily="18" charset="0"/>
                          </a:rPr>
                          <m:t>∙</m:t>
                        </m:r>
                        <m:sSup>
                          <m:sSupPr>
                            <m:ctrlPr>
                              <a:rPr lang="en-GB" i="1">
                                <a:solidFill>
                                  <a:schemeClr val="tx1"/>
                                </a:solidFill>
                                <a:latin typeface="Cambria Math" panose="02040503050406030204" pitchFamily="18" charset="0"/>
                              </a:rPr>
                            </m:ctrlPr>
                          </m:sSupPr>
                          <m:e>
                            <m:r>
                              <a:rPr lang="en-GB" i="1">
                                <a:solidFill>
                                  <a:schemeClr val="tx1"/>
                                </a:solidFill>
                                <a:latin typeface="Cambria Math" panose="02040503050406030204" pitchFamily="18" charset="0"/>
                              </a:rPr>
                              <m:t>𝑟</m:t>
                            </m:r>
                          </m:e>
                          <m:sup>
                            <m:sSub>
                              <m:sSubPr>
                                <m:ctrlPr>
                                  <a:rPr lang="en-GB" i="1">
                                    <a:solidFill>
                                      <a:schemeClr val="tx1"/>
                                    </a:solidFill>
                                    <a:latin typeface="Cambria Math" panose="02040503050406030204" pitchFamily="18" charset="0"/>
                                  </a:rPr>
                                </m:ctrlPr>
                              </m:sSubPr>
                              <m:e>
                                <m:r>
                                  <a:rPr lang="en-GB" i="1">
                                    <a:solidFill>
                                      <a:schemeClr val="tx1"/>
                                    </a:solidFill>
                                    <a:latin typeface="Cambria Math" panose="02040503050406030204" pitchFamily="18" charset="0"/>
                                  </a:rPr>
                                  <m:t>𝑤</m:t>
                                </m:r>
                              </m:e>
                              <m:sub>
                                <m:r>
                                  <a:rPr lang="en-GB" i="1">
                                    <a:solidFill>
                                      <a:schemeClr val="tx1"/>
                                    </a:solidFill>
                                    <a:latin typeface="Cambria Math" panose="02040503050406030204" pitchFamily="18" charset="0"/>
                                  </a:rPr>
                                  <m:t>𝑔</m:t>
                                </m:r>
                              </m:sub>
                            </m:sSub>
                          </m:sup>
                        </m:sSup>
                        <m:r>
                          <a:rPr lang="en-GB" i="1">
                            <a:solidFill>
                              <a:schemeClr val="tx1"/>
                            </a:solidFill>
                            <a:latin typeface="Cambria Math" panose="02040503050406030204" pitchFamily="18" charset="0"/>
                            <a:ea typeface="Cambria Math" panose="02040503050406030204" pitchFamily="18" charset="0"/>
                          </a:rPr>
                          <m:t>∙</m:t>
                        </m:r>
                        <m:sSup>
                          <m:sSupPr>
                            <m:ctrlPr>
                              <a:rPr lang="en-GB" i="1">
                                <a:solidFill>
                                  <a:schemeClr val="tx1"/>
                                </a:solidFill>
                                <a:latin typeface="Cambria Math" panose="02040503050406030204" pitchFamily="18" charset="0"/>
                                <a:ea typeface="Cambria Math" panose="02040503050406030204" pitchFamily="18" charset="0"/>
                              </a:rPr>
                            </m:ctrlPr>
                          </m:sSupPr>
                          <m:e>
                            <m:r>
                              <a:rPr lang="de-DE" i="1">
                                <a:solidFill>
                                  <a:schemeClr val="tx1"/>
                                </a:solidFill>
                                <a:latin typeface="Cambria Math" panose="02040503050406030204" pitchFamily="18" charset="0"/>
                                <a:ea typeface="Cambria Math" panose="02040503050406030204" pitchFamily="18" charset="0"/>
                              </a:rPr>
                              <m:t>𝑛</m:t>
                            </m:r>
                          </m:e>
                          <m:sup>
                            <m:sSub>
                              <m:sSubPr>
                                <m:ctrlPr>
                                  <a:rPr lang="en-GB" i="1">
                                    <a:solidFill>
                                      <a:schemeClr val="tx1"/>
                                    </a:solidFill>
                                    <a:latin typeface="Cambria Math" panose="02040503050406030204" pitchFamily="18" charset="0"/>
                                    <a:ea typeface="Cambria Math" panose="02040503050406030204" pitchFamily="18" charset="0"/>
                                  </a:rPr>
                                </m:ctrlPr>
                              </m:sSubPr>
                              <m:e>
                                <m:r>
                                  <a:rPr lang="en-GB" i="1">
                                    <a:solidFill>
                                      <a:schemeClr val="tx1"/>
                                    </a:solidFill>
                                    <a:latin typeface="Cambria Math" panose="02040503050406030204" pitchFamily="18" charset="0"/>
                                    <a:ea typeface="Cambria Math" panose="02040503050406030204" pitchFamily="18" charset="0"/>
                                  </a:rPr>
                                  <m:t>𝑟</m:t>
                                </m:r>
                              </m:e>
                              <m:sub>
                                <m:r>
                                  <a:rPr lang="en-GB" i="1">
                                    <a:solidFill>
                                      <a:schemeClr val="tx1"/>
                                    </a:solidFill>
                                    <a:latin typeface="Cambria Math" panose="02040503050406030204" pitchFamily="18" charset="0"/>
                                    <a:ea typeface="Cambria Math" panose="02040503050406030204" pitchFamily="18" charset="0"/>
                                  </a:rPr>
                                  <m:t>#</m:t>
                                </m:r>
                              </m:sub>
                            </m:sSub>
                            <m:sSub>
                              <m:sSubPr>
                                <m:ctrlPr>
                                  <a:rPr lang="en-GB" i="1">
                                    <a:solidFill>
                                      <a:schemeClr val="tx1"/>
                                    </a:solidFill>
                                    <a:latin typeface="Cambria Math" panose="02040503050406030204" pitchFamily="18" charset="0"/>
                                    <a:ea typeface="Cambria Math" panose="02040503050406030204" pitchFamily="18" charset="0"/>
                                  </a:rPr>
                                </m:ctrlPr>
                              </m:sSubPr>
                              <m:e>
                                <m:r>
                                  <a:rPr lang="en-GB" i="1">
                                    <a:solidFill>
                                      <a:schemeClr val="tx1"/>
                                    </a:solidFill>
                                    <a:latin typeface="Cambria Math" panose="02040503050406030204" pitchFamily="18" charset="0"/>
                                    <a:ea typeface="Cambria Math" panose="02040503050406030204" pitchFamily="18" charset="0"/>
                                  </a:rPr>
                                  <m:t>𝑤</m:t>
                                </m:r>
                              </m:e>
                              <m:sub>
                                <m:r>
                                  <a:rPr lang="en-GB" i="1">
                                    <a:solidFill>
                                      <a:schemeClr val="tx1"/>
                                    </a:solidFill>
                                    <a:latin typeface="Cambria Math" panose="02040503050406030204" pitchFamily="18" charset="0"/>
                                    <a:ea typeface="Cambria Math" panose="02040503050406030204" pitchFamily="18" charset="0"/>
                                  </a:rPr>
                                  <m:t>#</m:t>
                                </m:r>
                              </m:sub>
                            </m:sSub>
                          </m:sup>
                        </m:sSup>
                      </m:e>
                    </m:d>
                  </m:oMath>
                </a14:m>
                <a:r>
                  <a:rPr lang="en-GB" dirty="0"/>
                  <a:t> </a:t>
                </a:r>
              </a:p>
              <a:p>
                <a:r>
                  <a:rPr lang="en-GB" dirty="0"/>
                  <a:t>Liftable parameterised queries require only at most </a:t>
                </a:r>
                <a14:m>
                  <m:oMath xmlns:m="http://schemas.openxmlformats.org/officeDocument/2006/math">
                    <m:r>
                      <a:rPr lang="de-DE" b="0" i="1" smtClean="0">
                        <a:latin typeface="Cambria Math" panose="02040503050406030204" pitchFamily="18" charset="0"/>
                      </a:rPr>
                      <m:t>𝑞</m:t>
                    </m:r>
                  </m:oMath>
                </a14:m>
                <a:r>
                  <a:rPr lang="en-GB" dirty="0"/>
                  <a:t> additional count conversions, which are bounded by </a:t>
                </a:r>
                <a14:m>
                  <m:oMath xmlns:m="http://schemas.openxmlformats.org/officeDocument/2006/math">
                    <m:r>
                      <a:rPr lang="de-DE" i="1">
                        <a:latin typeface="Cambria Math" panose="02040503050406030204" pitchFamily="18" charset="0"/>
                      </a:rPr>
                      <m:t>𝑂</m:t>
                    </m:r>
                    <m:d>
                      <m:dPr>
                        <m:ctrlPr>
                          <a:rPr lang="de-DE" i="1">
                            <a:latin typeface="Cambria Math" panose="02040503050406030204" pitchFamily="18" charset="0"/>
                          </a:rPr>
                        </m:ctrlPr>
                      </m:dPr>
                      <m:e>
                        <m:func>
                          <m:funcPr>
                            <m:ctrlPr>
                              <a:rPr lang="de-DE" i="1">
                                <a:latin typeface="Cambria Math" panose="02040503050406030204" pitchFamily="18" charset="0"/>
                              </a:rPr>
                            </m:ctrlPr>
                          </m:funcPr>
                          <m:fName>
                            <m:sSub>
                              <m:sSubPr>
                                <m:ctrlPr>
                                  <a:rPr lang="de-DE" i="1">
                                    <a:latin typeface="Cambria Math" panose="02040503050406030204" pitchFamily="18" charset="0"/>
                                  </a:rPr>
                                </m:ctrlPr>
                              </m:sSubPr>
                              <m:e>
                                <m:r>
                                  <m:rPr>
                                    <m:sty m:val="p"/>
                                  </m:rPr>
                                  <a:rPr lang="de-DE">
                                    <a:latin typeface="Cambria Math" panose="02040503050406030204" pitchFamily="18" charset="0"/>
                                  </a:rPr>
                                  <m:t>log</m:t>
                                </m:r>
                              </m:e>
                              <m:sub>
                                <m:r>
                                  <a:rPr lang="de-DE" i="1">
                                    <a:latin typeface="Cambria Math" panose="02040503050406030204" pitchFamily="18" charset="0"/>
                                  </a:rPr>
                                  <m:t>2</m:t>
                                </m:r>
                              </m:sub>
                            </m:sSub>
                          </m:fName>
                          <m:e>
                            <m:d>
                              <m:dPr>
                                <m:ctrlPr>
                                  <a:rPr lang="de-DE" i="1">
                                    <a:latin typeface="Cambria Math" panose="02040503050406030204" pitchFamily="18" charset="0"/>
                                  </a:rPr>
                                </m:ctrlPr>
                              </m:dPr>
                              <m:e>
                                <m:r>
                                  <a:rPr lang="de-DE" i="1">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rPr>
                            </m:ctrlPr>
                          </m:sSupPr>
                          <m:e>
                            <m:r>
                              <a:rPr lang="en-GB" i="1">
                                <a:latin typeface="Cambria Math" panose="02040503050406030204" pitchFamily="18" charset="0"/>
                              </a:rPr>
                              <m:t>𝑟</m:t>
                            </m:r>
                          </m:e>
                          <m:sup>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𝑛</m:t>
                            </m:r>
                          </m:e>
                          <m:sup>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𝑟</m:t>
                                </m:r>
                              </m:e>
                              <m:sub>
                                <m:r>
                                  <a:rPr lang="en-GB" i="1">
                                    <a:latin typeface="Cambria Math" panose="02040503050406030204" pitchFamily="18" charset="0"/>
                                    <a:ea typeface="Cambria Math" panose="02040503050406030204" pitchFamily="18" charset="0"/>
                                  </a:rPr>
                                  <m:t>#</m:t>
                                </m:r>
                              </m:sub>
                            </m:sSub>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𝑤</m:t>
                                </m:r>
                              </m:e>
                              <m:sub>
                                <m:r>
                                  <a:rPr lang="en-GB" i="1">
                                    <a:latin typeface="Cambria Math" panose="02040503050406030204" pitchFamily="18" charset="0"/>
                                    <a:ea typeface="Cambria Math" panose="02040503050406030204" pitchFamily="18" charset="0"/>
                                  </a:rPr>
                                  <m:t>#</m:t>
                                </m:r>
                              </m:sub>
                            </m:sSub>
                          </m:sup>
                        </m:sSup>
                      </m:e>
                    </m:d>
                  </m:oMath>
                </a14:m>
                <a:r>
                  <a:rPr lang="en-GB" dirty="0"/>
                  <a:t>, and hopefully, </a:t>
                </a:r>
                <a14:m>
                  <m:oMath xmlns:m="http://schemas.openxmlformats.org/officeDocument/2006/math">
                    <m:r>
                      <a:rPr lang="de-DE" i="1">
                        <a:latin typeface="Cambria Math" panose="02040503050406030204" pitchFamily="18" charset="0"/>
                      </a:rPr>
                      <m:t>𝑞</m:t>
                    </m:r>
                    <m:r>
                      <a:rPr lang="de-DE"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𝑛</m:t>
                        </m:r>
                      </m:e>
                      <m:sub>
                        <m:r>
                          <a:rPr lang="de-DE" b="0" i="1" smtClean="0">
                            <a:latin typeface="Cambria Math" panose="02040503050406030204" pitchFamily="18" charset="0"/>
                            <a:ea typeface="Cambria Math" panose="02040503050406030204" pitchFamily="18" charset="0"/>
                          </a:rPr>
                          <m:t>𝑇</m:t>
                        </m:r>
                      </m:sub>
                    </m:sSub>
                  </m:oMath>
                </a14:m>
                <a:endParaRPr lang="en-GB" dirty="0"/>
              </a:p>
              <a:p>
                <a:endParaRPr lang="en-GB" dirty="0"/>
              </a:p>
              <a:p>
                <a:r>
                  <a:rPr lang="en-GB" dirty="0"/>
                  <a:t>I.e., LVE complexity given a liftable model, a liftable query, and liftable evidence remains at</a:t>
                </a:r>
              </a:p>
              <a:p>
                <a:pPr marL="0" indent="0">
                  <a:buNone/>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𝑂</m:t>
                      </m:r>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𝑛</m:t>
                              </m:r>
                            </m:e>
                            <m:sub>
                              <m:r>
                                <a:rPr lang="de-DE" i="1">
                                  <a:latin typeface="Cambria Math" panose="02040503050406030204" pitchFamily="18" charset="0"/>
                                </a:rPr>
                                <m:t>𝑇</m:t>
                              </m:r>
                            </m:sub>
                          </m:sSub>
                          <m:r>
                            <a:rPr lang="en-GB" i="1">
                              <a:latin typeface="Cambria Math" panose="02040503050406030204" pitchFamily="18" charset="0"/>
                              <a:ea typeface="Cambria Math" panose="02040503050406030204" pitchFamily="18" charset="0"/>
                            </a:rPr>
                            <m:t>∙</m:t>
                          </m:r>
                          <m:func>
                            <m:funcPr>
                              <m:ctrlPr>
                                <a:rPr lang="de-DE" i="1">
                                  <a:latin typeface="Cambria Math" panose="02040503050406030204" pitchFamily="18" charset="0"/>
                                </a:rPr>
                              </m:ctrlPr>
                            </m:funcPr>
                            <m:fName>
                              <m:sSub>
                                <m:sSubPr>
                                  <m:ctrlPr>
                                    <a:rPr lang="de-DE" i="1">
                                      <a:latin typeface="Cambria Math" panose="02040503050406030204" pitchFamily="18" charset="0"/>
                                    </a:rPr>
                                  </m:ctrlPr>
                                </m:sSubPr>
                                <m:e>
                                  <m:r>
                                    <m:rPr>
                                      <m:sty m:val="p"/>
                                    </m:rPr>
                                    <a:rPr lang="de-DE">
                                      <a:latin typeface="Cambria Math" panose="02040503050406030204" pitchFamily="18" charset="0"/>
                                    </a:rPr>
                                    <m:t>log</m:t>
                                  </m:r>
                                </m:e>
                                <m:sub>
                                  <m:r>
                                    <a:rPr lang="de-DE" i="1">
                                      <a:latin typeface="Cambria Math" panose="02040503050406030204" pitchFamily="18" charset="0"/>
                                    </a:rPr>
                                    <m:t>2</m:t>
                                  </m:r>
                                </m:sub>
                              </m:sSub>
                            </m:fName>
                            <m:e>
                              <m:d>
                                <m:dPr>
                                  <m:ctrlPr>
                                    <a:rPr lang="de-DE" i="1">
                                      <a:latin typeface="Cambria Math" panose="02040503050406030204" pitchFamily="18" charset="0"/>
                                    </a:rPr>
                                  </m:ctrlPr>
                                </m:dPr>
                                <m:e>
                                  <m:r>
                                    <a:rPr lang="de-DE" i="1">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rPr>
                              </m:ctrlPr>
                            </m:sSupPr>
                            <m:e>
                              <m:r>
                                <a:rPr lang="en-GB" i="1">
                                  <a:latin typeface="Cambria Math" panose="02040503050406030204" pitchFamily="18" charset="0"/>
                                </a:rPr>
                                <m:t>𝑟</m:t>
                              </m:r>
                            </m:e>
                            <m:sup>
                              <m:sSub>
                                <m:sSubPr>
                                  <m:ctrlPr>
                                    <a:rPr lang="en-GB" i="1">
                                      <a:latin typeface="Cambria Math" panose="02040503050406030204" pitchFamily="18" charset="0"/>
                                    </a:rPr>
                                  </m:ctrlPr>
                                </m:sSubPr>
                                <m:e>
                                  <m:r>
                                    <a:rPr lang="en-GB" i="1">
                                      <a:latin typeface="Cambria Math" panose="02040503050406030204" pitchFamily="18" charset="0"/>
                                    </a:rPr>
                                    <m:t>𝑤</m:t>
                                  </m:r>
                                </m:e>
                                <m:sub>
                                  <m:r>
                                    <a:rPr lang="en-GB" i="1">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latin typeface="Cambria Math" panose="02040503050406030204" pitchFamily="18" charset="0"/>
                                  <a:ea typeface="Cambria Math" panose="02040503050406030204" pitchFamily="18" charset="0"/>
                                </a:rPr>
                              </m:ctrlPr>
                            </m:sSupPr>
                            <m:e>
                              <m:r>
                                <a:rPr lang="de-DE" i="1">
                                  <a:latin typeface="Cambria Math" panose="02040503050406030204" pitchFamily="18" charset="0"/>
                                  <a:ea typeface="Cambria Math" panose="02040503050406030204" pitchFamily="18" charset="0"/>
                                </a:rPr>
                                <m:t>𝑛</m:t>
                              </m:r>
                            </m:e>
                            <m:sup>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𝑟</m:t>
                                  </m:r>
                                </m:e>
                                <m:sub>
                                  <m:r>
                                    <a:rPr lang="en-GB" i="1">
                                      <a:latin typeface="Cambria Math" panose="02040503050406030204" pitchFamily="18" charset="0"/>
                                      <a:ea typeface="Cambria Math" panose="02040503050406030204" pitchFamily="18" charset="0"/>
                                    </a:rPr>
                                    <m:t>#</m:t>
                                  </m:r>
                                </m:sub>
                              </m:sSub>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𝑤</m:t>
                                  </m:r>
                                </m:e>
                                <m:sub>
                                  <m:r>
                                    <a:rPr lang="en-GB" i="1">
                                      <a:latin typeface="Cambria Math" panose="02040503050406030204" pitchFamily="18" charset="0"/>
                                      <a:ea typeface="Cambria Math" panose="02040503050406030204" pitchFamily="18" charset="0"/>
                                    </a:rPr>
                                    <m:t>#</m:t>
                                  </m:r>
                                </m:sub>
                              </m:sSub>
                            </m:sup>
                          </m:sSup>
                        </m:e>
                      </m:d>
                    </m:oMath>
                  </m:oMathPara>
                </a14:m>
                <a:endParaRPr lang="en-GB" dirty="0"/>
              </a:p>
            </p:txBody>
          </p:sp>
        </mc:Choice>
        <mc:Fallback xmlns="">
          <p:sp>
            <p:nvSpPr>
              <p:cNvPr id="3" name="Content Placeholder 2">
                <a:extLst>
                  <a:ext uri="{FF2B5EF4-FFF2-40B4-BE49-F238E27FC236}">
                    <a16:creationId xmlns:a16="http://schemas.microsoft.com/office/drawing/2014/main" id="{35EE95DA-9982-4845-B4C3-071B3538BD72}"/>
                  </a:ext>
                </a:extLst>
              </p:cNvPr>
              <p:cNvSpPr>
                <a:spLocks noGrp="1" noRot="1" noChangeAspect="1" noMove="1" noResize="1" noEditPoints="1" noAdjustHandles="1" noChangeArrowheads="1" noChangeShapeType="1" noTextEdit="1"/>
              </p:cNvSpPr>
              <p:nvPr>
                <p:ph idx="1"/>
              </p:nvPr>
            </p:nvSpPr>
            <p:spPr>
              <a:blipFill>
                <a:blip r:embed="rId2"/>
                <a:stretch>
                  <a:fillRect l="-1436" t="-2687" r="-1215"/>
                </a:stretch>
              </a:blipFill>
            </p:spPr>
            <p:txBody>
              <a:bodyPr/>
              <a:lstStyle/>
              <a:p>
                <a:r>
                  <a:rPr lang="en-GB">
                    <a:noFill/>
                  </a:rPr>
                  <a:t> </a:t>
                </a:r>
              </a:p>
            </p:txBody>
          </p:sp>
        </mc:Fallback>
      </mc:AlternateContent>
      <p:sp>
        <p:nvSpPr>
          <p:cNvPr id="6" name="Date Placeholder 5">
            <a:extLst>
              <a:ext uri="{FF2B5EF4-FFF2-40B4-BE49-F238E27FC236}">
                <a16:creationId xmlns:a16="http://schemas.microsoft.com/office/drawing/2014/main" id="{40E47588-B55A-1CEF-FE4F-58BC2C210BFE}"/>
              </a:ext>
            </a:extLst>
          </p:cNvPr>
          <p:cNvSpPr>
            <a:spLocks noGrp="1"/>
          </p:cNvSpPr>
          <p:nvPr>
            <p:ph type="dt" sz="half" idx="2"/>
          </p:nvPr>
        </p:nvSpPr>
        <p:spPr/>
        <p:txBody>
          <a:bodyPr/>
          <a:lstStyle/>
          <a:p>
            <a:r>
              <a:rPr lang="de-DE"/>
              <a:t>Exact: Lifting</a:t>
            </a:r>
            <a:endParaRPr lang="en-US" dirty="0"/>
          </a:p>
        </p:txBody>
      </p:sp>
      <p:sp>
        <p:nvSpPr>
          <p:cNvPr id="7" name="Footer Placeholder 6">
            <a:extLst>
              <a:ext uri="{FF2B5EF4-FFF2-40B4-BE49-F238E27FC236}">
                <a16:creationId xmlns:a16="http://schemas.microsoft.com/office/drawing/2014/main" id="{3BA761DE-063B-84CE-D059-2E6984FF50F5}"/>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44FF05B2-21CA-240E-6CB0-2152DB2C7A5F}"/>
              </a:ext>
            </a:extLst>
          </p:cNvPr>
          <p:cNvSpPr>
            <a:spLocks noGrp="1"/>
          </p:cNvSpPr>
          <p:nvPr>
            <p:ph type="sldNum" sz="quarter" idx="4"/>
          </p:nvPr>
        </p:nvSpPr>
        <p:spPr/>
        <p:txBody>
          <a:bodyPr/>
          <a:lstStyle/>
          <a:p>
            <a:fld id="{67C9959E-8E6B-B04C-9955-EA096F41CA7A}" type="slidenum">
              <a:rPr lang="en-GB" smtClean="0"/>
              <a:t>156</a:t>
            </a:fld>
            <a:endParaRPr lang="en-GB"/>
          </a:p>
        </p:txBody>
      </p:sp>
      <p:sp>
        <p:nvSpPr>
          <p:cNvPr id="8" name="Rectangle 7">
            <a:extLst>
              <a:ext uri="{FF2B5EF4-FFF2-40B4-BE49-F238E27FC236}">
                <a16:creationId xmlns:a16="http://schemas.microsoft.com/office/drawing/2014/main" id="{62B379AE-23AA-18B0-56FB-10F78360F736}"/>
              </a:ext>
            </a:extLst>
          </p:cNvPr>
          <p:cNvSpPr/>
          <p:nvPr/>
        </p:nvSpPr>
        <p:spPr>
          <a:xfrm>
            <a:off x="3035927" y="6352447"/>
            <a:ext cx="6119446" cy="253916"/>
          </a:xfrm>
          <a:prstGeom prst="rect">
            <a:avLst/>
          </a:prstGeom>
        </p:spPr>
        <p:txBody>
          <a:bodyPr wrap="square">
            <a:spAutoFit/>
          </a:bodyPr>
          <a:lstStyle/>
          <a:p>
            <a:pPr algn="ctr"/>
            <a:r>
              <a:rPr lang="en-GB" sz="1050" dirty="0">
                <a:solidFill>
                  <a:schemeClr val="tx1">
                    <a:lumMod val="60000"/>
                    <a:lumOff val="40000"/>
                  </a:schemeClr>
                </a:solidFill>
              </a:rPr>
              <a:t>Tanya B. Rescued from a Sea of Queries: Exact Inference in Probabilistic Relational Models. PhD Thesis, 2020.</a:t>
            </a:r>
          </a:p>
        </p:txBody>
      </p:sp>
    </p:spTree>
    <p:extLst>
      <p:ext uri="{BB962C8B-B14F-4D97-AF65-F5344CB8AC3E}">
        <p14:creationId xmlns:p14="http://schemas.microsoft.com/office/powerpoint/2010/main" val="1627144551"/>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39F71E-059D-BC41-B848-15602752A8C9}"/>
              </a:ext>
            </a:extLst>
          </p:cNvPr>
          <p:cNvSpPr>
            <a:spLocks noGrp="1"/>
          </p:cNvSpPr>
          <p:nvPr>
            <p:ph type="title"/>
          </p:nvPr>
        </p:nvSpPr>
        <p:spPr/>
        <p:txBody>
          <a:bodyPr/>
          <a:lstStyle/>
          <a:p>
            <a:r>
              <a:rPr lang="en-GB" dirty="0"/>
              <a:t>FO Dtree Definition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941D8682-E8DD-074F-BAC5-8960B35B9718}"/>
                  </a:ext>
                </a:extLst>
              </p:cNvPr>
              <p:cNvSpPr>
                <a:spLocks noGrp="1"/>
              </p:cNvSpPr>
              <p:nvPr>
                <p:ph idx="1"/>
              </p:nvPr>
            </p:nvSpPr>
            <p:spPr>
              <a:xfrm>
                <a:off x="359626" y="1665066"/>
                <a:ext cx="7538206" cy="4349368"/>
              </a:xfrm>
            </p:spPr>
            <p:txBody>
              <a:bodyPr>
                <a:normAutofit fontScale="92500"/>
              </a:bodyPr>
              <a:lstStyle/>
              <a:p>
                <a:r>
                  <a:rPr lang="en-GB" dirty="0"/>
                  <a:t>Let </a:t>
                </a:r>
                <a14:m>
                  <m:oMath xmlns:m="http://schemas.openxmlformats.org/officeDocument/2006/math">
                    <m:r>
                      <a:rPr lang="de-DE" b="0" i="1" smtClean="0">
                        <a:latin typeface="Cambria Math" panose="02040503050406030204" pitchFamily="18" charset="0"/>
                      </a:rPr>
                      <m:t>𝐷𝑃𝐺</m:t>
                    </m:r>
                    <m:r>
                      <a:rPr lang="de-DE" b="0" i="1" smtClean="0">
                        <a:latin typeface="Cambria Math" panose="02040503050406030204" pitchFamily="18" charset="0"/>
                      </a:rPr>
                      <m:t>,</m:t>
                    </m:r>
                    <m:r>
                      <a:rPr lang="de-DE" b="0" i="1" smtClean="0">
                        <a:latin typeface="Cambria Math" panose="02040503050406030204" pitchFamily="18" charset="0"/>
                      </a:rPr>
                      <m:t>𝑉𝐸</m:t>
                    </m:r>
                    <m:r>
                      <a:rPr lang="de-DE" b="0" i="1" smtClean="0">
                        <a:latin typeface="Cambria Math" panose="02040503050406030204" pitchFamily="18" charset="0"/>
                      </a:rPr>
                      <m:t>,</m:t>
                    </m:r>
                    <m:r>
                      <a:rPr lang="de-DE" b="0" i="1" smtClean="0">
                        <a:latin typeface="Cambria Math" panose="02040503050406030204" pitchFamily="18" charset="0"/>
                      </a:rPr>
                      <m:t>𝐿𝑒𝑎𝑓</m:t>
                    </m:r>
                  </m:oMath>
                </a14:m>
                <a:r>
                  <a:rPr lang="en-GB" dirty="0"/>
                  <a:t> be the sets of all DPG, VE, leaf nodes each</a:t>
                </a:r>
              </a:p>
              <a:p>
                <a:r>
                  <a:rPr lang="en-GB" dirty="0"/>
                  <a:t>Then, an FO dtree </a:t>
                </a:r>
                <a14:m>
                  <m:oMath xmlns:m="http://schemas.openxmlformats.org/officeDocument/2006/math">
                    <m:r>
                      <a:rPr lang="en-GB" i="1">
                        <a:latin typeface="Cambria Math" panose="02040503050406030204" pitchFamily="18" charset="0"/>
                      </a:rPr>
                      <m:t>𝑇</m:t>
                    </m:r>
                  </m:oMath>
                </a14:m>
                <a:r>
                  <a:rPr lang="en-GB" dirty="0"/>
                  <a:t> for a model </a:t>
                </a:r>
                <a14:m>
                  <m:oMath xmlns:m="http://schemas.openxmlformats.org/officeDocument/2006/math">
                    <m:r>
                      <a:rPr lang="en-GB" i="1">
                        <a:latin typeface="Cambria Math" panose="02040503050406030204" pitchFamily="18" charset="0"/>
                      </a:rPr>
                      <m:t>𝐺</m:t>
                    </m:r>
                  </m:oMath>
                </a14:m>
                <a:r>
                  <a:rPr lang="en-GB" dirty="0"/>
                  <a:t> is given by </a:t>
                </a:r>
                <a14:m>
                  <m:oMath xmlns:m="http://schemas.openxmlformats.org/officeDocument/2006/math">
                    <m:r>
                      <a:rPr lang="de-DE" b="0" i="1" smtClean="0">
                        <a:latin typeface="Cambria Math" panose="02040503050406030204" pitchFamily="18" charset="0"/>
                      </a:rPr>
                      <m:t>𝑇</m:t>
                    </m:r>
                    <m:r>
                      <a:rPr lang="de-DE" b="0" i="1" smtClean="0">
                        <a:latin typeface="Cambria Math" panose="02040503050406030204" pitchFamily="18" charset="0"/>
                      </a:rPr>
                      <m:t>=</m:t>
                    </m:r>
                    <m:d>
                      <m:dPr>
                        <m:ctrlPr>
                          <a:rPr lang="de-DE" b="0" i="1" smtClean="0">
                            <a:latin typeface="Cambria Math" panose="02040503050406030204" pitchFamily="18" charset="0"/>
                          </a:rPr>
                        </m:ctrlPr>
                      </m:dPr>
                      <m:e>
                        <m:r>
                          <a:rPr lang="de-DE" b="0" i="1" smtClean="0">
                            <a:latin typeface="Cambria Math" panose="02040503050406030204" pitchFamily="18" charset="0"/>
                          </a:rPr>
                          <m:t>𝑉</m:t>
                        </m:r>
                        <m:r>
                          <a:rPr lang="de-DE" b="0" i="1" smtClean="0">
                            <a:latin typeface="Cambria Math" panose="02040503050406030204" pitchFamily="18" charset="0"/>
                          </a:rPr>
                          <m:t>,</m:t>
                        </m:r>
                        <m:r>
                          <a:rPr lang="de-DE" b="0" i="1" smtClean="0">
                            <a:latin typeface="Cambria Math" panose="02040503050406030204" pitchFamily="18" charset="0"/>
                          </a:rPr>
                          <m:t>𝐸</m:t>
                        </m:r>
                      </m:e>
                    </m:d>
                  </m:oMath>
                </a14:m>
                <a:r>
                  <a:rPr lang="de-DE" b="0" dirty="0"/>
                  <a:t> where</a:t>
                </a:r>
              </a:p>
              <a:p>
                <a:pPr lvl="1"/>
                <a14:m>
                  <m:oMath xmlns:m="http://schemas.openxmlformats.org/officeDocument/2006/math">
                    <m:r>
                      <a:rPr lang="de-DE" i="1">
                        <a:latin typeface="Cambria Math" panose="02040503050406030204" pitchFamily="18" charset="0"/>
                      </a:rPr>
                      <m:t>𝑉</m:t>
                    </m:r>
                    <m:r>
                      <a:rPr lang="de-DE" b="0" i="0" smtClean="0">
                        <a:latin typeface="Cambria Math" panose="02040503050406030204" pitchFamily="18" charset="0"/>
                      </a:rPr>
                      <m:t>=</m:t>
                    </m:r>
                  </m:oMath>
                </a14:m>
                <a:r>
                  <a:rPr lang="de-DE" dirty="0"/>
                  <a:t> </a:t>
                </a:r>
                <a14:m>
                  <m:oMath xmlns:m="http://schemas.openxmlformats.org/officeDocument/2006/math">
                    <m:r>
                      <a:rPr lang="de-DE" i="1">
                        <a:latin typeface="Cambria Math" panose="02040503050406030204" pitchFamily="18" charset="0"/>
                      </a:rPr>
                      <m:t>𝐷𝑃𝐺</m:t>
                    </m:r>
                    <m:r>
                      <a:rPr lang="de-DE" i="1" smtClean="0">
                        <a:latin typeface="Cambria Math" panose="02040503050406030204" pitchFamily="18" charset="0"/>
                        <a:ea typeface="Cambria Math" panose="02040503050406030204" pitchFamily="18" charset="0"/>
                      </a:rPr>
                      <m:t>∪</m:t>
                    </m:r>
                    <m:r>
                      <a:rPr lang="de-DE" i="1">
                        <a:latin typeface="Cambria Math" panose="02040503050406030204" pitchFamily="18" charset="0"/>
                      </a:rPr>
                      <m:t>𝑉𝐸</m:t>
                    </m:r>
                    <m:r>
                      <a:rPr lang="de-DE" i="1" smtClean="0">
                        <a:latin typeface="Cambria Math" panose="02040503050406030204" pitchFamily="18" charset="0"/>
                        <a:ea typeface="Cambria Math" panose="02040503050406030204" pitchFamily="18" charset="0"/>
                      </a:rPr>
                      <m:t>∪</m:t>
                    </m:r>
                    <m:r>
                      <a:rPr lang="de-DE" i="1">
                        <a:latin typeface="Cambria Math" panose="02040503050406030204" pitchFamily="18" charset="0"/>
                      </a:rPr>
                      <m:t>𝐿𝑒𝑎𝑓</m:t>
                    </m:r>
                  </m:oMath>
                </a14:m>
                <a:r>
                  <a:rPr lang="en-GB" dirty="0"/>
                  <a:t> </a:t>
                </a:r>
              </a:p>
              <a:p>
                <a:pPr lvl="1"/>
                <a14:m>
                  <m:oMath xmlns:m="http://schemas.openxmlformats.org/officeDocument/2006/math">
                    <m:r>
                      <a:rPr lang="en-GB" i="1" dirty="0" smtClean="0">
                        <a:latin typeface="Cambria Math" panose="02040503050406030204" pitchFamily="18" charset="0"/>
                      </a:rPr>
                      <m:t>𝐸</m:t>
                    </m:r>
                    <m:r>
                      <a:rPr lang="de-DE" b="0" i="1" dirty="0" smtClean="0">
                        <a:latin typeface="Cambria Math" panose="02040503050406030204" pitchFamily="18" charset="0"/>
                      </a:rPr>
                      <m:t>=</m:t>
                    </m:r>
                    <m:d>
                      <m:dPr>
                        <m:ctrlPr>
                          <a:rPr lang="de-DE" b="0" i="1" dirty="0" smtClean="0">
                            <a:latin typeface="Cambria Math" panose="02040503050406030204" pitchFamily="18" charset="0"/>
                          </a:rPr>
                        </m:ctrlPr>
                      </m:dPr>
                      <m:e>
                        <m:r>
                          <a:rPr lang="de-DE" b="0" i="1" dirty="0" smtClean="0">
                            <a:latin typeface="Cambria Math" panose="02040503050406030204" pitchFamily="18" charset="0"/>
                          </a:rPr>
                          <m:t>𝐷𝑃𝐺</m:t>
                        </m:r>
                        <m:r>
                          <a:rPr lang="de-DE" b="0" i="1" dirty="0" smtClean="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𝑉𝐸</m:t>
                        </m:r>
                      </m:e>
                    </m:d>
                    <m:r>
                      <a:rPr lang="de-DE" b="0" i="1" dirty="0" smtClean="0">
                        <a:latin typeface="Cambria Math" panose="02040503050406030204" pitchFamily="18" charset="0"/>
                        <a:ea typeface="Cambria Math" panose="02040503050406030204" pitchFamily="18" charset="0"/>
                      </a:rPr>
                      <m:t>∪</m:t>
                    </m:r>
                    <m:d>
                      <m:dPr>
                        <m:ctrlPr>
                          <a:rPr lang="de-DE" b="0" i="1" dirty="0" smtClean="0">
                            <a:latin typeface="Cambria Math" panose="02040503050406030204" pitchFamily="18" charset="0"/>
                            <a:ea typeface="Cambria Math" panose="02040503050406030204" pitchFamily="18" charset="0"/>
                          </a:rPr>
                        </m:ctrlPr>
                      </m:dPr>
                      <m:e>
                        <m:r>
                          <a:rPr lang="de-DE" b="0" i="1" dirty="0" smtClean="0">
                            <a:latin typeface="Cambria Math" panose="02040503050406030204" pitchFamily="18" charset="0"/>
                            <a:ea typeface="Cambria Math" panose="02040503050406030204" pitchFamily="18" charset="0"/>
                          </a:rPr>
                          <m:t>𝑉𝐸</m:t>
                        </m:r>
                        <m:r>
                          <a:rPr lang="de-DE" b="0" i="1" dirty="0" smtClean="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𝐷𝑃𝐺</m:t>
                        </m:r>
                      </m:e>
                    </m:d>
                    <m:r>
                      <a:rPr lang="de-DE" b="0" i="1" dirty="0" smtClean="0">
                        <a:latin typeface="Cambria Math" panose="02040503050406030204" pitchFamily="18" charset="0"/>
                        <a:ea typeface="Cambria Math" panose="02040503050406030204" pitchFamily="18" charset="0"/>
                      </a:rPr>
                      <m:t>∪</m:t>
                    </m:r>
                    <m:d>
                      <m:dPr>
                        <m:ctrlPr>
                          <a:rPr lang="de-DE" b="0" i="1" dirty="0" smtClean="0">
                            <a:latin typeface="Cambria Math" panose="02040503050406030204" pitchFamily="18" charset="0"/>
                            <a:ea typeface="Cambria Math" panose="02040503050406030204" pitchFamily="18" charset="0"/>
                          </a:rPr>
                        </m:ctrlPr>
                      </m:dPr>
                      <m:e>
                        <m:r>
                          <a:rPr lang="de-DE" b="0" i="1" dirty="0" smtClean="0">
                            <a:latin typeface="Cambria Math" panose="02040503050406030204" pitchFamily="18" charset="0"/>
                            <a:ea typeface="Cambria Math" panose="02040503050406030204" pitchFamily="18" charset="0"/>
                          </a:rPr>
                          <m:t>𝑉𝐸</m:t>
                        </m:r>
                        <m:r>
                          <a:rPr lang="de-DE" b="0" i="1" dirty="0" smtClean="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𝑉𝐸</m:t>
                        </m:r>
                      </m:e>
                    </m:d>
                    <m:r>
                      <a:rPr lang="de-DE" b="0" i="1" dirty="0" smtClean="0">
                        <a:latin typeface="Cambria Math" panose="02040503050406030204" pitchFamily="18" charset="0"/>
                        <a:ea typeface="Cambria Math" panose="02040503050406030204" pitchFamily="18" charset="0"/>
                      </a:rPr>
                      <m:t>∪</m:t>
                    </m:r>
                    <m:d>
                      <m:dPr>
                        <m:ctrlPr>
                          <a:rPr lang="de-DE" b="0" i="1" dirty="0" smtClean="0">
                            <a:latin typeface="Cambria Math" panose="02040503050406030204" pitchFamily="18" charset="0"/>
                            <a:ea typeface="Cambria Math" panose="02040503050406030204" pitchFamily="18" charset="0"/>
                          </a:rPr>
                        </m:ctrlPr>
                      </m:dPr>
                      <m:e>
                        <m:r>
                          <a:rPr lang="de-DE" b="0" i="1" dirty="0" smtClean="0">
                            <a:latin typeface="Cambria Math" panose="02040503050406030204" pitchFamily="18" charset="0"/>
                            <a:ea typeface="Cambria Math" panose="02040503050406030204" pitchFamily="18" charset="0"/>
                          </a:rPr>
                          <m:t>𝑉𝐸</m:t>
                        </m:r>
                        <m:r>
                          <a:rPr lang="de-DE" b="0" i="1" dirty="0" smtClean="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𝐿𝑒𝑎𝑓</m:t>
                        </m:r>
                      </m:e>
                    </m:d>
                  </m:oMath>
                </a14:m>
                <a:endParaRPr lang="en-GB" dirty="0"/>
              </a:p>
              <a:p>
                <a:pPr lvl="2"/>
                <a:r>
                  <a:rPr lang="en-GB" dirty="0"/>
                  <a:t>VE can follow DPG / VE nodes, DPG / leaf can follow VE nodes</a:t>
                </a:r>
              </a:p>
              <a:p>
                <a:pPr lvl="1"/>
                <a:r>
                  <a:rPr lang="en-GB" dirty="0"/>
                  <a:t>Each DPG node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𝑇</m:t>
                        </m:r>
                      </m:e>
                      <m:sub>
                        <m:r>
                          <a:rPr lang="en-GB" i="1">
                            <a:latin typeface="Cambria Math" panose="02040503050406030204" pitchFamily="18" charset="0"/>
                          </a:rPr>
                          <m:t>𝑋</m:t>
                        </m:r>
                      </m:sub>
                    </m:sSub>
                  </m:oMath>
                </a14:m>
                <a:r>
                  <a:rPr lang="en-GB" dirty="0"/>
                  <a:t> has a child VE node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𝑇</m:t>
                        </m:r>
                      </m:e>
                      <m:sub>
                        <m:r>
                          <a:rPr lang="de-DE" b="0" i="1" smtClean="0">
                            <a:latin typeface="Cambria Math" panose="02040503050406030204" pitchFamily="18" charset="0"/>
                          </a:rPr>
                          <m:t>𝑥</m:t>
                        </m:r>
                      </m:sub>
                    </m:sSub>
                  </m:oMath>
                </a14:m>
                <a:r>
                  <a:rPr lang="en-GB" dirty="0"/>
                  <a:t> whose model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𝐺</m:t>
                        </m:r>
                      </m:e>
                      <m:sub>
                        <m:r>
                          <a:rPr lang="de-DE" b="0" i="1" dirty="0" smtClean="0">
                            <a:latin typeface="Cambria Math" panose="02040503050406030204" pitchFamily="18" charset="0"/>
                          </a:rPr>
                          <m:t>𝑥</m:t>
                        </m:r>
                      </m:sub>
                    </m:sSub>
                  </m:oMath>
                </a14:m>
                <a:r>
                  <a:rPr lang="en-GB" dirty="0"/>
                  <a:t> is a representative model of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𝐺</m:t>
                        </m:r>
                      </m:e>
                      <m:sub>
                        <m:r>
                          <a:rPr lang="de-DE" b="0" i="1" dirty="0" smtClean="0">
                            <a:latin typeface="Cambria Math" panose="02040503050406030204" pitchFamily="18" charset="0"/>
                          </a:rPr>
                          <m:t>𝑋</m:t>
                        </m:r>
                      </m:sub>
                    </m:sSub>
                  </m:oMath>
                </a14:m>
                <a:r>
                  <a:rPr lang="en-GB" dirty="0"/>
                  <a:t> with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b="0" i="1" dirty="0" smtClean="0">
                            <a:latin typeface="Cambria Math" panose="02040503050406030204" pitchFamily="18" charset="0"/>
                          </a:rPr>
                          <m:t>𝑥</m:t>
                        </m:r>
                      </m:sub>
                    </m:sSub>
                    <m:r>
                      <a:rPr lang="de-DE" b="0" i="1" dirty="0" smtClean="0">
                        <a:latin typeface="Cambria Math" panose="02040503050406030204" pitchFamily="18" charset="0"/>
                      </a:rPr>
                      <m:t>=</m:t>
                    </m:r>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i="1" dirty="0">
                            <a:latin typeface="Cambria Math" panose="02040503050406030204" pitchFamily="18" charset="0"/>
                          </a:rPr>
                          <m:t>𝑋</m:t>
                        </m:r>
                      </m:sub>
                    </m:sSub>
                    <m:r>
                      <a:rPr lang="de-DE" i="1" dirty="0" smtClean="0">
                        <a:latin typeface="Cambria Math" panose="02040503050406030204" pitchFamily="18" charset="0"/>
                        <a:ea typeface="Cambria Math" panose="02040503050406030204" pitchFamily="18" charset="0"/>
                      </a:rPr>
                      <m:t>𝜃</m:t>
                    </m:r>
                    <m:r>
                      <a:rPr lang="de-DE" b="0" i="0" dirty="0" smtClean="0">
                        <a:latin typeface="Cambria Math" panose="02040503050406030204" pitchFamily="18" charset="0"/>
                        <a:ea typeface="Cambria Math" panose="02040503050406030204" pitchFamily="18" charset="0"/>
                      </a:rPr>
                      <m:t>,</m:t>
                    </m:r>
                    <m:r>
                      <a:rPr lang="de-DE" i="1" dirty="0">
                        <a:latin typeface="Cambria Math" panose="02040503050406030204" pitchFamily="18" charset="0"/>
                        <a:ea typeface="Cambria Math" panose="02040503050406030204" pitchFamily="18" charset="0"/>
                      </a:rPr>
                      <m:t>𝜃</m:t>
                    </m:r>
                    <m:r>
                      <a:rPr lang="de-DE" b="0" i="1" dirty="0" smtClean="0">
                        <a:latin typeface="Cambria Math" panose="02040503050406030204" pitchFamily="18" charset="0"/>
                        <a:ea typeface="Cambria Math" panose="02040503050406030204" pitchFamily="18" charset="0"/>
                      </a:rPr>
                      <m:t>=</m:t>
                    </m:r>
                    <m:d>
                      <m:dPr>
                        <m:begChr m:val="{"/>
                        <m:endChr m:val="}"/>
                        <m:ctrlPr>
                          <a:rPr lang="de-DE" b="0" i="1" dirty="0" smtClean="0">
                            <a:latin typeface="Cambria Math" panose="02040503050406030204" pitchFamily="18" charset="0"/>
                            <a:ea typeface="Cambria Math" panose="02040503050406030204" pitchFamily="18" charset="0"/>
                          </a:rPr>
                        </m:ctrlPr>
                      </m:dPr>
                      <m:e>
                        <m:r>
                          <a:rPr lang="de-DE" b="0" i="1" dirty="0" smtClean="0">
                            <a:latin typeface="Cambria Math" panose="02040503050406030204" pitchFamily="18" charset="0"/>
                            <a:ea typeface="Cambria Math" panose="02040503050406030204" pitchFamily="18" charset="0"/>
                          </a:rPr>
                          <m:t>𝑋</m:t>
                        </m:r>
                        <m:r>
                          <a:rPr lang="de-DE" b="0" i="1" dirty="0" smtClean="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𝑥</m:t>
                        </m:r>
                      </m:e>
                    </m:d>
                  </m:oMath>
                </a14:m>
                <a:endParaRPr lang="de-DE" b="0" dirty="0">
                  <a:ea typeface="Cambria Math" panose="02040503050406030204" pitchFamily="18" charset="0"/>
                </a:endParaRPr>
              </a:p>
              <a:p>
                <a:pPr lvl="1"/>
                <a:r>
                  <a:rPr lang="en-GB" dirty="0"/>
                  <a:t>Each leaf with representative constant </a:t>
                </a:r>
                <a14:m>
                  <m:oMath xmlns:m="http://schemas.openxmlformats.org/officeDocument/2006/math">
                    <m:r>
                      <a:rPr lang="en-GB" i="1" dirty="0" smtClean="0">
                        <a:latin typeface="Cambria Math" panose="02040503050406030204" pitchFamily="18" charset="0"/>
                      </a:rPr>
                      <m:t>𝑥</m:t>
                    </m:r>
                  </m:oMath>
                </a14:m>
                <a:r>
                  <a:rPr lang="en-GB" dirty="0"/>
                  <a:t> in its parfactor descends from exactly one DPG node </a:t>
                </a: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𝑇</m:t>
                        </m:r>
                      </m:e>
                      <m:sub>
                        <m:r>
                          <a:rPr lang="de-DE" b="0" i="1" smtClean="0">
                            <a:latin typeface="Cambria Math" panose="02040503050406030204" pitchFamily="18" charset="0"/>
                          </a:rPr>
                          <m:t>𝑋</m:t>
                        </m:r>
                      </m:sub>
                    </m:sSub>
                    <m:r>
                      <a:rPr lang="de-DE" b="0" i="1" smtClean="0">
                        <a:latin typeface="Cambria Math" panose="02040503050406030204" pitchFamily="18" charset="0"/>
                      </a:rPr>
                      <m:t>=</m:t>
                    </m:r>
                    <m:d>
                      <m:dPr>
                        <m:ctrlPr>
                          <a:rPr lang="de-DE" b="0" i="1" smtClean="0">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𝑥</m:t>
                        </m:r>
                        <m:r>
                          <a:rPr lang="de-DE" b="0" i="1" smtClean="0">
                            <a:latin typeface="Cambria Math" panose="02040503050406030204" pitchFamily="18" charset="0"/>
                          </a:rPr>
                          <m:t>,</m:t>
                        </m:r>
                        <m:r>
                          <a:rPr lang="de-DE" b="0" i="1" smtClean="0">
                            <a:latin typeface="Cambria Math" panose="02040503050406030204" pitchFamily="18" charset="0"/>
                          </a:rPr>
                          <m:t>𝐶</m:t>
                        </m:r>
                      </m:e>
                    </m:d>
                  </m:oMath>
                </a14:m>
                <a:endParaRPr lang="en-GB" dirty="0"/>
              </a:p>
              <a:p>
                <a:pPr lvl="1"/>
                <a:r>
                  <a:rPr lang="en-GB" dirty="0"/>
                  <a:t>Each leaf descending from DPG node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𝑋</m:t>
                        </m:r>
                      </m:sub>
                    </m:sSub>
                    <m:r>
                      <a:rPr lang="de-DE" i="1">
                        <a:latin typeface="Cambria Math" panose="02040503050406030204" pitchFamily="18" charset="0"/>
                      </a:rPr>
                      <m:t>=</m:t>
                    </m:r>
                    <m:d>
                      <m:dPr>
                        <m:ctrlPr>
                          <a:rPr lang="de-DE" i="1">
                            <a:latin typeface="Cambria Math" panose="02040503050406030204" pitchFamily="18" charset="0"/>
                          </a:rPr>
                        </m:ctrlPr>
                      </m:dPr>
                      <m:e>
                        <m:r>
                          <a:rPr lang="de-DE" i="1">
                            <a:latin typeface="Cambria Math" panose="02040503050406030204" pitchFamily="18" charset="0"/>
                          </a:rPr>
                          <m:t>𝑋</m:t>
                        </m:r>
                        <m:r>
                          <a:rPr lang="de-DE" i="1">
                            <a:latin typeface="Cambria Math" panose="02040503050406030204" pitchFamily="18" charset="0"/>
                          </a:rPr>
                          <m:t>,</m:t>
                        </m:r>
                        <m:r>
                          <a:rPr lang="de-DE" i="1">
                            <a:latin typeface="Cambria Math" panose="02040503050406030204" pitchFamily="18" charset="0"/>
                          </a:rPr>
                          <m:t>𝑥</m:t>
                        </m:r>
                        <m:r>
                          <a:rPr lang="de-DE" i="1">
                            <a:latin typeface="Cambria Math" panose="02040503050406030204" pitchFamily="18" charset="0"/>
                          </a:rPr>
                          <m:t>,</m:t>
                        </m:r>
                        <m:r>
                          <a:rPr lang="de-DE" i="1">
                            <a:latin typeface="Cambria Math" panose="02040503050406030204" pitchFamily="18" charset="0"/>
                          </a:rPr>
                          <m:t>𝐶</m:t>
                        </m:r>
                      </m:e>
                    </m:d>
                  </m:oMath>
                </a14:m>
                <a:r>
                  <a:rPr lang="en-GB" dirty="0"/>
                  <a:t> has representative constant </a:t>
                </a:r>
                <a14:m>
                  <m:oMath xmlns:m="http://schemas.openxmlformats.org/officeDocument/2006/math">
                    <m:r>
                      <a:rPr lang="de-DE" i="1">
                        <a:latin typeface="Cambria Math" panose="02040503050406030204" pitchFamily="18" charset="0"/>
                      </a:rPr>
                      <m:t>𝑥</m:t>
                    </m:r>
                  </m:oMath>
                </a14:m>
                <a:r>
                  <a:rPr lang="en-GB" dirty="0"/>
                  <a:t> in its parfactor</a:t>
                </a:r>
              </a:p>
              <a:p>
                <a:pPr lvl="2"/>
                <a:r>
                  <a:rPr lang="en-GB" dirty="0"/>
                  <a:t>Effect: At beginning of construction, one has to partition initial model </a:t>
                </a:r>
                <a14:m>
                  <m:oMath xmlns:m="http://schemas.openxmlformats.org/officeDocument/2006/math">
                    <m:r>
                      <a:rPr lang="en-GB" i="1" dirty="0" smtClean="0">
                        <a:latin typeface="Cambria Math" panose="02040503050406030204" pitchFamily="18" charset="0"/>
                      </a:rPr>
                      <m:t>𝐺</m:t>
                    </m:r>
                  </m:oMath>
                </a14:m>
                <a:r>
                  <a:rPr lang="en-GB" dirty="0"/>
                  <a:t> into one partition of parfactors containing only random variables and one partition of parfactors containing logical variables</a:t>
                </a:r>
              </a:p>
            </p:txBody>
          </p:sp>
        </mc:Choice>
        <mc:Fallback xmlns="">
          <p:sp>
            <p:nvSpPr>
              <p:cNvPr id="3" name="Content Placeholder 2">
                <a:extLst>
                  <a:ext uri="{FF2B5EF4-FFF2-40B4-BE49-F238E27FC236}">
                    <a16:creationId xmlns:a16="http://schemas.microsoft.com/office/drawing/2014/main" id="{941D8682-E8DD-074F-BAC5-8960B35B9718}"/>
                  </a:ext>
                </a:extLst>
              </p:cNvPr>
              <p:cNvSpPr>
                <a:spLocks noGrp="1" noRot="1" noChangeAspect="1" noMove="1" noResize="1" noEditPoints="1" noAdjustHandles="1" noChangeArrowheads="1" noChangeShapeType="1" noTextEdit="1"/>
              </p:cNvSpPr>
              <p:nvPr>
                <p:ph idx="1"/>
              </p:nvPr>
            </p:nvSpPr>
            <p:spPr>
              <a:xfrm>
                <a:off x="359626" y="1665066"/>
                <a:ext cx="7538206" cy="4349368"/>
              </a:xfrm>
              <a:blipFill>
                <a:blip r:embed="rId2"/>
                <a:stretch>
                  <a:fillRect l="-2017" t="-2616" r="-1513" b="-1744"/>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ACE098FE-4DB0-0541-A4E0-C388AAF66D1C}"/>
              </a:ext>
            </a:extLst>
          </p:cNvPr>
          <p:cNvSpPr>
            <a:spLocks noGrp="1"/>
          </p:cNvSpPr>
          <p:nvPr>
            <p:ph type="dt" sz="half" idx="2"/>
          </p:nvPr>
        </p:nvSpPr>
        <p:spPr/>
        <p:txBody>
          <a:bodyPr/>
          <a:lstStyle/>
          <a:p>
            <a:r>
              <a:rPr lang="de-DE"/>
              <a:t>Exact: Lifting</a:t>
            </a:r>
            <a:endParaRPr lang="en-US" dirty="0"/>
          </a:p>
        </p:txBody>
      </p:sp>
      <p:sp>
        <p:nvSpPr>
          <p:cNvPr id="6" name="Footer Placeholder 5">
            <a:extLst>
              <a:ext uri="{FF2B5EF4-FFF2-40B4-BE49-F238E27FC236}">
                <a16:creationId xmlns:a16="http://schemas.microsoft.com/office/drawing/2014/main" id="{096B8BF9-65A8-9842-B734-C45C536D7613}"/>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2D1DE623-D43B-E143-B0EF-56B1D400F846}"/>
              </a:ext>
            </a:extLst>
          </p:cNvPr>
          <p:cNvSpPr>
            <a:spLocks noGrp="1"/>
          </p:cNvSpPr>
          <p:nvPr>
            <p:ph type="sldNum" sz="quarter" idx="4"/>
          </p:nvPr>
        </p:nvSpPr>
        <p:spPr/>
        <p:txBody>
          <a:bodyPr/>
          <a:lstStyle/>
          <a:p>
            <a:fld id="{67C9959E-8E6B-B04C-9955-EA096F41CA7A}" type="slidenum">
              <a:rPr lang="en-GB" smtClean="0"/>
              <a:t>157</a:t>
            </a:fld>
            <a:endParaRPr lang="en-GB"/>
          </a:p>
        </p:txBody>
      </p:sp>
      <p:grpSp>
        <p:nvGrpSpPr>
          <p:cNvPr id="81" name="Group 80">
            <a:extLst>
              <a:ext uri="{FF2B5EF4-FFF2-40B4-BE49-F238E27FC236}">
                <a16:creationId xmlns:a16="http://schemas.microsoft.com/office/drawing/2014/main" id="{A3C69A60-2307-1C4B-8DAE-82A16CC8EC7E}"/>
              </a:ext>
            </a:extLst>
          </p:cNvPr>
          <p:cNvGrpSpPr/>
          <p:nvPr/>
        </p:nvGrpSpPr>
        <p:grpSpPr>
          <a:xfrm>
            <a:off x="7654168" y="2406746"/>
            <a:ext cx="4214562" cy="3502517"/>
            <a:chOff x="7654168" y="2406746"/>
            <a:chExt cx="4214562" cy="3502517"/>
          </a:xfrm>
        </p:grpSpPr>
        <p:sp>
          <p:nvSpPr>
            <p:cNvPr id="82" name="TextBox 81">
              <a:extLst>
                <a:ext uri="{FF2B5EF4-FFF2-40B4-BE49-F238E27FC236}">
                  <a16:creationId xmlns:a16="http://schemas.microsoft.com/office/drawing/2014/main" id="{6661606C-83E8-9844-85F0-F5B3527A2FD3}"/>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83" name="Rectangle 82">
                  <a:extLst>
                    <a:ext uri="{FF2B5EF4-FFF2-40B4-BE49-F238E27FC236}">
                      <a16:creationId xmlns:a16="http://schemas.microsoft.com/office/drawing/2014/main" id="{57602758-FA2C-474F-8C07-568ED478D0AD}"/>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101" name="Rectangle 100">
                  <a:extLst>
                    <a:ext uri="{FF2B5EF4-FFF2-40B4-BE49-F238E27FC236}">
                      <a16:creationId xmlns:a16="http://schemas.microsoft.com/office/drawing/2014/main" id="{D1842C56-8FC8-6147-8E23-0C1E94792D4D}"/>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3"/>
                  <a:stretch>
                    <a:fillRect b="-6667"/>
                  </a:stretch>
                </a:blipFill>
              </p:spPr>
              <p:txBody>
                <a:bodyPr/>
                <a:lstStyle/>
                <a:p>
                  <a:r>
                    <a:rPr lang="en-GB">
                      <a:noFill/>
                    </a:rPr>
                    <a:t> </a:t>
                  </a:r>
                </a:p>
              </p:txBody>
            </p:sp>
          </mc:Fallback>
        </mc:AlternateContent>
        <p:cxnSp>
          <p:nvCxnSpPr>
            <p:cNvPr id="84" name="Straight Connector 83">
              <a:extLst>
                <a:ext uri="{FF2B5EF4-FFF2-40B4-BE49-F238E27FC236}">
                  <a16:creationId xmlns:a16="http://schemas.microsoft.com/office/drawing/2014/main" id="{C2A4B706-2732-7544-860D-D7BE838E2FA1}"/>
                </a:ext>
              </a:extLst>
            </p:cNvPr>
            <p:cNvCxnSpPr>
              <a:cxnSpLocks/>
              <a:stCxn id="133" idx="0"/>
              <a:endCxn id="92"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040759AF-2495-EB45-B5F7-D560C9F808E7}"/>
                </a:ext>
              </a:extLst>
            </p:cNvPr>
            <p:cNvCxnSpPr>
              <a:cxnSpLocks/>
              <a:stCxn id="83" idx="0"/>
              <a:endCxn id="94"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8BAEF48A-002E-7E48-94FD-186D83FA5850}"/>
                </a:ext>
              </a:extLst>
            </p:cNvPr>
            <p:cNvCxnSpPr>
              <a:cxnSpLocks/>
              <a:stCxn id="94" idx="0"/>
              <a:endCxn id="97" idx="4"/>
            </p:cNvCxnSpPr>
            <p:nvPr/>
          </p:nvCxnSpPr>
          <p:spPr>
            <a:xfrm flipH="1" flipV="1">
              <a:off x="11304572" y="4795997"/>
              <a:ext cx="1" cy="3340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287E021-8AC1-F245-828D-BEFF982AB031}"/>
                </a:ext>
              </a:extLst>
            </p:cNvPr>
            <p:cNvCxnSpPr>
              <a:cxnSpLocks/>
              <a:stCxn id="95" idx="0"/>
              <a:endCxn id="91" idx="5"/>
            </p:cNvCxnSpPr>
            <p:nvPr/>
          </p:nvCxnSpPr>
          <p:spPr>
            <a:xfrm flipH="1" flipV="1">
              <a:off x="10203511" y="2703496"/>
              <a:ext cx="1101061" cy="345277"/>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ED1ED42B-BEF0-AA4A-9897-01F7396000E2}"/>
                </a:ext>
              </a:extLst>
            </p:cNvPr>
            <p:cNvCxnSpPr>
              <a:cxnSpLocks/>
              <a:stCxn id="99" idx="0"/>
              <a:endCxn id="91"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9" name="Rectangle 88">
                  <a:extLst>
                    <a:ext uri="{FF2B5EF4-FFF2-40B4-BE49-F238E27FC236}">
                      <a16:creationId xmlns:a16="http://schemas.microsoft.com/office/drawing/2014/main" id="{CE0107AC-6F3D-8C4C-92EF-5AB58EF6E50A}"/>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107" name="Rectangle 106">
                  <a:extLst>
                    <a:ext uri="{FF2B5EF4-FFF2-40B4-BE49-F238E27FC236}">
                      <a16:creationId xmlns:a16="http://schemas.microsoft.com/office/drawing/2014/main" id="{B15E3F2C-E902-F542-B1C4-B2C5A84E578F}"/>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4"/>
                  <a:stretch>
                    <a:fillRect b="-6667"/>
                  </a:stretch>
                </a:blipFill>
              </p:spPr>
              <p:txBody>
                <a:bodyPr/>
                <a:lstStyle/>
                <a:p>
                  <a:r>
                    <a:rPr lang="en-GB">
                      <a:noFill/>
                    </a:rPr>
                    <a:t> </a:t>
                  </a:r>
                </a:p>
              </p:txBody>
            </p:sp>
          </mc:Fallback>
        </mc:AlternateContent>
        <p:cxnSp>
          <p:nvCxnSpPr>
            <p:cNvPr id="90" name="Straight Connector 89">
              <a:extLst>
                <a:ext uri="{FF2B5EF4-FFF2-40B4-BE49-F238E27FC236}">
                  <a16:creationId xmlns:a16="http://schemas.microsoft.com/office/drawing/2014/main" id="{60CA00B7-B8F9-F442-AB97-338E13B5FB3F}"/>
                </a:ext>
              </a:extLst>
            </p:cNvPr>
            <p:cNvCxnSpPr>
              <a:cxnSpLocks/>
              <a:stCxn id="89" idx="0"/>
              <a:endCxn id="91"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Oval 90">
              <a:extLst>
                <a:ext uri="{FF2B5EF4-FFF2-40B4-BE49-F238E27FC236}">
                  <a16:creationId xmlns:a16="http://schemas.microsoft.com/office/drawing/2014/main" id="{474D16DC-9284-CA4D-B2A5-C4F7A2DE07FF}"/>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92" name="Oval 91">
              <a:extLst>
                <a:ext uri="{FF2B5EF4-FFF2-40B4-BE49-F238E27FC236}">
                  <a16:creationId xmlns:a16="http://schemas.microsoft.com/office/drawing/2014/main" id="{C3D142FA-6C40-4845-89B1-A8A6270A436D}"/>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93" name="Oval 92">
              <a:extLst>
                <a:ext uri="{FF2B5EF4-FFF2-40B4-BE49-F238E27FC236}">
                  <a16:creationId xmlns:a16="http://schemas.microsoft.com/office/drawing/2014/main" id="{2823BC4E-B55A-AB40-8EE0-8F706BEBE5B3}"/>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94" name="Oval 93">
              <a:extLst>
                <a:ext uri="{FF2B5EF4-FFF2-40B4-BE49-F238E27FC236}">
                  <a16:creationId xmlns:a16="http://schemas.microsoft.com/office/drawing/2014/main" id="{974B8CE2-2161-AA46-9203-AA094FC7BC57}"/>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95" name="TextBox 94">
                  <a:extLst>
                    <a:ext uri="{FF2B5EF4-FFF2-40B4-BE49-F238E27FC236}">
                      <a16:creationId xmlns:a16="http://schemas.microsoft.com/office/drawing/2014/main" id="{11B3AA77-4CB8-854C-8B21-6C2FA96BD75A}"/>
                    </a:ext>
                  </a:extLst>
                </p:cNvPr>
                <p:cNvSpPr txBox="1">
                  <a:spLocks noChangeAspect="1"/>
                </p:cNvSpPr>
                <p:nvPr/>
              </p:nvSpPr>
              <p:spPr>
                <a:xfrm>
                  <a:off x="11052572"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3" name="TextBox 112">
                  <a:extLst>
                    <a:ext uri="{FF2B5EF4-FFF2-40B4-BE49-F238E27FC236}">
                      <a16:creationId xmlns:a16="http://schemas.microsoft.com/office/drawing/2014/main" id="{4966EDED-F72C-894E-B118-4572DA7CEDDC}"/>
                    </a:ext>
                  </a:extLst>
                </p:cNvPr>
                <p:cNvSpPr txBox="1">
                  <a:spLocks noRot="1" noChangeAspect="1" noMove="1" noResize="1" noEditPoints="1" noAdjustHandles="1" noChangeArrowheads="1" noChangeShapeType="1" noTextEdit="1"/>
                </p:cNvSpPr>
                <p:nvPr/>
              </p:nvSpPr>
              <p:spPr>
                <a:xfrm>
                  <a:off x="11052572" y="3048773"/>
                  <a:ext cx="504000" cy="504000"/>
                </a:xfrm>
                <a:prstGeom prst="ellipse">
                  <a:avLst/>
                </a:prstGeom>
                <a:blipFill>
                  <a:blip r:embed="rId5"/>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6" name="Rectangle 95">
                  <a:extLst>
                    <a:ext uri="{FF2B5EF4-FFF2-40B4-BE49-F238E27FC236}">
                      <a16:creationId xmlns:a16="http://schemas.microsoft.com/office/drawing/2014/main" id="{4ECC4D54-FD69-8D47-B42A-F5CA324C5B0D}"/>
                    </a:ext>
                  </a:extLst>
                </p:cNvPr>
                <p:cNvSpPr/>
                <p:nvPr/>
              </p:nvSpPr>
              <p:spPr>
                <a:xfrm>
                  <a:off x="11484650"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114" name="Rectangle 113">
                  <a:extLst>
                    <a:ext uri="{FF2B5EF4-FFF2-40B4-BE49-F238E27FC236}">
                      <a16:creationId xmlns:a16="http://schemas.microsoft.com/office/drawing/2014/main" id="{9F3F8C03-C033-5346-9E49-6B288D90A42D}"/>
                    </a:ext>
                  </a:extLst>
                </p:cNvPr>
                <p:cNvSpPr>
                  <a:spLocks noRot="1" noChangeAspect="1" noMove="1" noResize="1" noEditPoints="1" noAdjustHandles="1" noChangeArrowheads="1" noChangeShapeType="1" noTextEdit="1"/>
                </p:cNvSpPr>
                <p:nvPr/>
              </p:nvSpPr>
              <p:spPr>
                <a:xfrm>
                  <a:off x="11484650" y="3162274"/>
                  <a:ext cx="384080" cy="276999"/>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7" name="TextBox 96">
                  <a:extLst>
                    <a:ext uri="{FF2B5EF4-FFF2-40B4-BE49-F238E27FC236}">
                      <a16:creationId xmlns:a16="http://schemas.microsoft.com/office/drawing/2014/main" id="{EBEFF84A-0392-2E4E-AC34-F17F144EE8AF}"/>
                    </a:ext>
                  </a:extLst>
                </p:cNvPr>
                <p:cNvSpPr txBox="1">
                  <a:spLocks/>
                </p:cNvSpPr>
                <p:nvPr/>
              </p:nvSpPr>
              <p:spPr>
                <a:xfrm>
                  <a:off x="11052572" y="4291997"/>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𝑖</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5" name="TextBox 114">
                  <a:extLst>
                    <a:ext uri="{FF2B5EF4-FFF2-40B4-BE49-F238E27FC236}">
                      <a16:creationId xmlns:a16="http://schemas.microsoft.com/office/drawing/2014/main" id="{E760A037-67CD-D146-A5E5-2DD5ED48CCB0}"/>
                    </a:ext>
                  </a:extLst>
                </p:cNvPr>
                <p:cNvSpPr txBox="1">
                  <a:spLocks noRot="1" noChangeAspect="1" noMove="1" noResize="1" noEditPoints="1" noAdjustHandles="1" noChangeArrowheads="1" noChangeShapeType="1" noTextEdit="1"/>
                </p:cNvSpPr>
                <p:nvPr/>
              </p:nvSpPr>
              <p:spPr>
                <a:xfrm>
                  <a:off x="11052572" y="4291997"/>
                  <a:ext cx="504000" cy="504000"/>
                </a:xfrm>
                <a:prstGeom prst="ellipse">
                  <a:avLst/>
                </a:prstGeom>
                <a:blipFill>
                  <a:blip r:embed="rId7"/>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8" name="Rectangle 97">
                  <a:extLst>
                    <a:ext uri="{FF2B5EF4-FFF2-40B4-BE49-F238E27FC236}">
                      <a16:creationId xmlns:a16="http://schemas.microsoft.com/office/drawing/2014/main" id="{33E3C677-5E62-7748-96E5-CE1DA951EE64}"/>
                    </a:ext>
                  </a:extLst>
                </p:cNvPr>
                <p:cNvSpPr/>
                <p:nvPr/>
              </p:nvSpPr>
              <p:spPr>
                <a:xfrm>
                  <a:off x="11484650" y="441019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116" name="Rectangle 115">
                  <a:extLst>
                    <a:ext uri="{FF2B5EF4-FFF2-40B4-BE49-F238E27FC236}">
                      <a16:creationId xmlns:a16="http://schemas.microsoft.com/office/drawing/2014/main" id="{53591313-A7DE-A44E-93DD-A969B9A02142}"/>
                    </a:ext>
                  </a:extLst>
                </p:cNvPr>
                <p:cNvSpPr>
                  <a:spLocks noRot="1" noChangeAspect="1" noMove="1" noResize="1" noEditPoints="1" noAdjustHandles="1" noChangeArrowheads="1" noChangeShapeType="1" noTextEdit="1"/>
                </p:cNvSpPr>
                <p:nvPr/>
              </p:nvSpPr>
              <p:spPr>
                <a:xfrm>
                  <a:off x="11484650" y="4410198"/>
                  <a:ext cx="348044" cy="276999"/>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9" name="TextBox 98">
                  <a:extLst>
                    <a:ext uri="{FF2B5EF4-FFF2-40B4-BE49-F238E27FC236}">
                      <a16:creationId xmlns:a16="http://schemas.microsoft.com/office/drawing/2014/main" id="{B79CAADC-134D-F646-93E7-54A79141D02F}"/>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17" name="TextBox 116">
                  <a:extLst>
                    <a:ext uri="{FF2B5EF4-FFF2-40B4-BE49-F238E27FC236}">
                      <a16:creationId xmlns:a16="http://schemas.microsoft.com/office/drawing/2014/main" id="{57D9A3C5-E8F3-5943-A84A-7C4FE254E8E1}"/>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9"/>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0" name="Rectangle 99">
                  <a:extLst>
                    <a:ext uri="{FF2B5EF4-FFF2-40B4-BE49-F238E27FC236}">
                      <a16:creationId xmlns:a16="http://schemas.microsoft.com/office/drawing/2014/main" id="{DAEFBC74-381A-BB44-98F2-F70AA63B6B16}"/>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118" name="Rectangle 117">
                  <a:extLst>
                    <a:ext uri="{FF2B5EF4-FFF2-40B4-BE49-F238E27FC236}">
                      <a16:creationId xmlns:a16="http://schemas.microsoft.com/office/drawing/2014/main" id="{9D8ADFCA-6479-4945-BA5C-1D6F50D62FFA}"/>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10"/>
                  <a:stretch>
                    <a:fillRect/>
                  </a:stretch>
                </a:blipFill>
              </p:spPr>
              <p:txBody>
                <a:bodyPr/>
                <a:lstStyle/>
                <a:p>
                  <a:r>
                    <a:rPr lang="en-GB">
                      <a:noFill/>
                    </a:rPr>
                    <a:t> </a:t>
                  </a:r>
                </a:p>
              </p:txBody>
            </p:sp>
          </mc:Fallback>
        </mc:AlternateContent>
        <p:cxnSp>
          <p:nvCxnSpPr>
            <p:cNvPr id="101" name="Straight Connector 100">
              <a:extLst>
                <a:ext uri="{FF2B5EF4-FFF2-40B4-BE49-F238E27FC236}">
                  <a16:creationId xmlns:a16="http://schemas.microsoft.com/office/drawing/2014/main" id="{529C13FF-7C94-CD45-BEDC-DFA12B1400A9}"/>
                </a:ext>
              </a:extLst>
            </p:cNvPr>
            <p:cNvCxnSpPr>
              <a:cxnSpLocks/>
              <a:stCxn id="128" idx="0"/>
              <a:endCxn id="92"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D004BF88-D6EB-BE45-967D-6C2E12EF86D2}"/>
                </a:ext>
              </a:extLst>
            </p:cNvPr>
            <p:cNvCxnSpPr>
              <a:cxnSpLocks/>
              <a:stCxn id="92" idx="0"/>
              <a:endCxn id="99"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3" name="Rectangle 102">
                  <a:extLst>
                    <a:ext uri="{FF2B5EF4-FFF2-40B4-BE49-F238E27FC236}">
                      <a16:creationId xmlns:a16="http://schemas.microsoft.com/office/drawing/2014/main" id="{934C2B5C-7633-3346-9821-14C15F0CD730}"/>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121" name="Rectangle 120">
                  <a:extLst>
                    <a:ext uri="{FF2B5EF4-FFF2-40B4-BE49-F238E27FC236}">
                      <a16:creationId xmlns:a16="http://schemas.microsoft.com/office/drawing/2014/main" id="{6BC430DA-3592-8C4A-8601-6E1DEE8BEC6F}"/>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11"/>
                  <a:stretch>
                    <a:fillRect/>
                  </a:stretch>
                </a:blipFill>
              </p:spPr>
              <p:txBody>
                <a:bodyPr/>
                <a:lstStyle/>
                <a:p>
                  <a:r>
                    <a:rPr lang="en-GB">
                      <a:noFill/>
                    </a:rPr>
                    <a:t> </a:t>
                  </a:r>
                </a:p>
              </p:txBody>
            </p:sp>
          </mc:Fallback>
        </mc:AlternateContent>
        <p:cxnSp>
          <p:nvCxnSpPr>
            <p:cNvPr id="104" name="Straight Connector 103">
              <a:extLst>
                <a:ext uri="{FF2B5EF4-FFF2-40B4-BE49-F238E27FC236}">
                  <a16:creationId xmlns:a16="http://schemas.microsoft.com/office/drawing/2014/main" id="{6405F368-2F76-3D49-980A-F85E5C192AFD}"/>
                </a:ext>
              </a:extLst>
            </p:cNvPr>
            <p:cNvCxnSpPr>
              <a:cxnSpLocks/>
              <a:stCxn id="97" idx="0"/>
              <a:endCxn id="93" idx="4"/>
            </p:cNvCxnSpPr>
            <p:nvPr/>
          </p:nvCxnSpPr>
          <p:spPr>
            <a:xfrm flipV="1">
              <a:off x="11304572" y="3957609"/>
              <a:ext cx="1" cy="3343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91D1258A-BFDB-4846-B074-258FE2ADCC4B}"/>
                </a:ext>
              </a:extLst>
            </p:cNvPr>
            <p:cNvCxnSpPr>
              <a:cxnSpLocks/>
              <a:stCxn id="93" idx="0"/>
              <a:endCxn id="95" idx="4"/>
            </p:cNvCxnSpPr>
            <p:nvPr/>
          </p:nvCxnSpPr>
          <p:spPr>
            <a:xfrm flipH="1" flipV="1">
              <a:off x="11304572" y="3552773"/>
              <a:ext cx="1" cy="33291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6" name="Rectangle 105">
                  <a:extLst>
                    <a:ext uri="{FF2B5EF4-FFF2-40B4-BE49-F238E27FC236}">
                      <a16:creationId xmlns:a16="http://schemas.microsoft.com/office/drawing/2014/main" id="{3AD94A6A-E8B8-384D-8817-32F2F30800BF}"/>
                    </a:ext>
                  </a:extLst>
                </p:cNvPr>
                <p:cNvSpPr/>
                <p:nvPr/>
              </p:nvSpPr>
              <p:spPr>
                <a:xfrm>
                  <a:off x="11268610" y="3785053"/>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124" name="Rectangle 123">
                  <a:extLst>
                    <a:ext uri="{FF2B5EF4-FFF2-40B4-BE49-F238E27FC236}">
                      <a16:creationId xmlns:a16="http://schemas.microsoft.com/office/drawing/2014/main" id="{25CA05E9-427F-6B43-9832-AA594E38C9D3}"/>
                    </a:ext>
                  </a:extLst>
                </p:cNvPr>
                <p:cNvSpPr>
                  <a:spLocks noRot="1" noChangeAspect="1" noMove="1" noResize="1" noEditPoints="1" noAdjustHandles="1" noChangeArrowheads="1" noChangeShapeType="1" noTextEdit="1"/>
                </p:cNvSpPr>
                <p:nvPr/>
              </p:nvSpPr>
              <p:spPr>
                <a:xfrm>
                  <a:off x="11268610" y="3785053"/>
                  <a:ext cx="384080" cy="276999"/>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7" name="Rectangle 106">
                  <a:extLst>
                    <a:ext uri="{FF2B5EF4-FFF2-40B4-BE49-F238E27FC236}">
                      <a16:creationId xmlns:a16="http://schemas.microsoft.com/office/drawing/2014/main" id="{26FF4FD6-C1DA-014B-86E1-A2278BAEAC9D}"/>
                    </a:ext>
                  </a:extLst>
                </p:cNvPr>
                <p:cNvSpPr/>
                <p:nvPr/>
              </p:nvSpPr>
              <p:spPr>
                <a:xfrm>
                  <a:off x="11271607" y="5025942"/>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125" name="Rectangle 124">
                  <a:extLst>
                    <a:ext uri="{FF2B5EF4-FFF2-40B4-BE49-F238E27FC236}">
                      <a16:creationId xmlns:a16="http://schemas.microsoft.com/office/drawing/2014/main" id="{8BA2984A-DBF3-9F47-BDD4-727B5986972B}"/>
                    </a:ext>
                  </a:extLst>
                </p:cNvPr>
                <p:cNvSpPr>
                  <a:spLocks noRot="1" noChangeAspect="1" noMove="1" noResize="1" noEditPoints="1" noAdjustHandles="1" noChangeArrowheads="1" noChangeShapeType="1" noTextEdit="1"/>
                </p:cNvSpPr>
                <p:nvPr/>
              </p:nvSpPr>
              <p:spPr>
                <a:xfrm>
                  <a:off x="11271607" y="5025942"/>
                  <a:ext cx="348044"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6" name="Rectangle 125">
                  <a:extLst>
                    <a:ext uri="{FF2B5EF4-FFF2-40B4-BE49-F238E27FC236}">
                      <a16:creationId xmlns:a16="http://schemas.microsoft.com/office/drawing/2014/main" id="{228D2069-BAF9-0E4D-81DA-5C56ACD2EE3F}"/>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146" name="Rectangle 145">
                  <a:extLst>
                    <a:ext uri="{FF2B5EF4-FFF2-40B4-BE49-F238E27FC236}">
                      <a16:creationId xmlns:a16="http://schemas.microsoft.com/office/drawing/2014/main" id="{794253F9-30A7-564C-95F6-5B178B51258A}"/>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32"/>
                  <a:stretch>
                    <a:fillRect b="-6667"/>
                  </a:stretch>
                </a:blipFill>
              </p:spPr>
              <p:txBody>
                <a:bodyPr/>
                <a:lstStyle/>
                <a:p>
                  <a:r>
                    <a:rPr lang="en-GB">
                      <a:noFill/>
                    </a:rPr>
                    <a:t> </a:t>
                  </a:r>
                </a:p>
              </p:txBody>
            </p:sp>
          </mc:Fallback>
        </mc:AlternateContent>
        <p:cxnSp>
          <p:nvCxnSpPr>
            <p:cNvPr id="127" name="Straight Connector 126">
              <a:extLst>
                <a:ext uri="{FF2B5EF4-FFF2-40B4-BE49-F238E27FC236}">
                  <a16:creationId xmlns:a16="http://schemas.microsoft.com/office/drawing/2014/main" id="{2E4D5745-4588-B44B-AEDC-76BC6EF5BA17}"/>
                </a:ext>
              </a:extLst>
            </p:cNvPr>
            <p:cNvCxnSpPr>
              <a:cxnSpLocks/>
              <a:stCxn id="126" idx="0"/>
              <a:endCxn id="128"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28" name="Oval 127">
              <a:extLst>
                <a:ext uri="{FF2B5EF4-FFF2-40B4-BE49-F238E27FC236}">
                  <a16:creationId xmlns:a16="http://schemas.microsoft.com/office/drawing/2014/main" id="{CB4C6A51-67B5-7549-9F6D-E0B5338FC95E}"/>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29" name="Rectangle 128">
                  <a:extLst>
                    <a:ext uri="{FF2B5EF4-FFF2-40B4-BE49-F238E27FC236}">
                      <a16:creationId xmlns:a16="http://schemas.microsoft.com/office/drawing/2014/main" id="{A8B678B6-1240-0149-93FC-869774C7C7A9}"/>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149" name="Rectangle 148">
                  <a:extLst>
                    <a:ext uri="{FF2B5EF4-FFF2-40B4-BE49-F238E27FC236}">
                      <a16:creationId xmlns:a16="http://schemas.microsoft.com/office/drawing/2014/main" id="{822839C1-6262-7547-B9E8-AEA2145A1A4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3"/>
                  <a:stretch>
                    <a:fillRect b="-6667"/>
                  </a:stretch>
                </a:blipFill>
              </p:spPr>
              <p:txBody>
                <a:bodyPr/>
                <a:lstStyle/>
                <a:p>
                  <a:r>
                    <a:rPr lang="en-GB">
                      <a:noFill/>
                    </a:rPr>
                    <a:t> </a:t>
                  </a:r>
                </a:p>
              </p:txBody>
            </p:sp>
          </mc:Fallback>
        </mc:AlternateContent>
        <p:cxnSp>
          <p:nvCxnSpPr>
            <p:cNvPr id="130" name="Straight Connector 129">
              <a:extLst>
                <a:ext uri="{FF2B5EF4-FFF2-40B4-BE49-F238E27FC236}">
                  <a16:creationId xmlns:a16="http://schemas.microsoft.com/office/drawing/2014/main" id="{0ECCD372-06EF-4540-B52D-EB9DFD9AF6E1}"/>
                </a:ext>
              </a:extLst>
            </p:cNvPr>
            <p:cNvCxnSpPr>
              <a:cxnSpLocks/>
              <a:stCxn id="129" idx="0"/>
              <a:endCxn id="132"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DE14617-EEA0-5945-BFBD-BF9494393487}"/>
                </a:ext>
              </a:extLst>
            </p:cNvPr>
            <p:cNvCxnSpPr>
              <a:cxnSpLocks/>
              <a:stCxn id="132" idx="0"/>
              <a:endCxn id="133"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68AAD601-C89F-7642-B55B-20BA6786584E}"/>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33" name="TextBox 132">
                  <a:extLst>
                    <a:ext uri="{FF2B5EF4-FFF2-40B4-BE49-F238E27FC236}">
                      <a16:creationId xmlns:a16="http://schemas.microsoft.com/office/drawing/2014/main" id="{DDA20AFE-9155-DF49-9E2B-7800A2C81334}"/>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153" name="TextBox 152">
                  <a:extLst>
                    <a:ext uri="{FF2B5EF4-FFF2-40B4-BE49-F238E27FC236}">
                      <a16:creationId xmlns:a16="http://schemas.microsoft.com/office/drawing/2014/main" id="{6981E5CB-4B62-BF48-9ADB-6DD81BE9A587}"/>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34"/>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4" name="Rectangle 133">
                  <a:extLst>
                    <a:ext uri="{FF2B5EF4-FFF2-40B4-BE49-F238E27FC236}">
                      <a16:creationId xmlns:a16="http://schemas.microsoft.com/office/drawing/2014/main" id="{06231689-8D05-7F47-8EB3-62D526F16F4B}"/>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154" name="Rectangle 153">
                  <a:extLst>
                    <a:ext uri="{FF2B5EF4-FFF2-40B4-BE49-F238E27FC236}">
                      <a16:creationId xmlns:a16="http://schemas.microsoft.com/office/drawing/2014/main" id="{580D70BB-04E5-6A46-A5B8-405FB8633DA1}"/>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3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5" name="Rectangle 134">
                  <a:extLst>
                    <a:ext uri="{FF2B5EF4-FFF2-40B4-BE49-F238E27FC236}">
                      <a16:creationId xmlns:a16="http://schemas.microsoft.com/office/drawing/2014/main" id="{BCCD0B0E-6E29-E44F-942C-A8CB36444FDF}"/>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155" name="Rectangle 154">
                  <a:extLst>
                    <a:ext uri="{FF2B5EF4-FFF2-40B4-BE49-F238E27FC236}">
                      <a16:creationId xmlns:a16="http://schemas.microsoft.com/office/drawing/2014/main" id="{5FBB1891-6AA0-B344-9AA2-4AADF04CBC20}"/>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6"/>
                  <a:stretch>
                    <a:fillRect/>
                  </a:stretch>
                </a:blipFill>
              </p:spPr>
              <p:txBody>
                <a:bodyPr/>
                <a:lstStyle/>
                <a:p>
                  <a:r>
                    <a:rPr lang="en-GB">
                      <a:noFill/>
                    </a:rPr>
                    <a:t> </a:t>
                  </a:r>
                </a:p>
              </p:txBody>
            </p:sp>
          </mc:Fallback>
        </mc:AlternateContent>
      </p:grpSp>
      <p:grpSp>
        <p:nvGrpSpPr>
          <p:cNvPr id="138" name="Group 137">
            <a:extLst>
              <a:ext uri="{FF2B5EF4-FFF2-40B4-BE49-F238E27FC236}">
                <a16:creationId xmlns:a16="http://schemas.microsoft.com/office/drawing/2014/main" id="{FD709DF3-9BFD-F644-B73C-A2B4B85636D9}"/>
              </a:ext>
            </a:extLst>
          </p:cNvPr>
          <p:cNvGrpSpPr/>
          <p:nvPr/>
        </p:nvGrpSpPr>
        <p:grpSpPr>
          <a:xfrm>
            <a:off x="8169497" y="745865"/>
            <a:ext cx="3658145" cy="1650928"/>
            <a:chOff x="6907622" y="3651587"/>
            <a:chExt cx="5051915" cy="2279933"/>
          </a:xfrm>
        </p:grpSpPr>
        <p:grpSp>
          <p:nvGrpSpPr>
            <p:cNvPr id="139" name="Group 138">
              <a:extLst>
                <a:ext uri="{FF2B5EF4-FFF2-40B4-BE49-F238E27FC236}">
                  <a16:creationId xmlns:a16="http://schemas.microsoft.com/office/drawing/2014/main" id="{7B7C29A5-BDF0-DE48-BD3D-E92484D7FCD8}"/>
                </a:ext>
              </a:extLst>
            </p:cNvPr>
            <p:cNvGrpSpPr/>
            <p:nvPr/>
          </p:nvGrpSpPr>
          <p:grpSpPr>
            <a:xfrm>
              <a:off x="8323703" y="3758390"/>
              <a:ext cx="1952714" cy="514051"/>
              <a:chOff x="8737128" y="3128966"/>
              <a:chExt cx="1952714" cy="514051"/>
            </a:xfrm>
          </p:grpSpPr>
          <p:cxnSp>
            <p:nvCxnSpPr>
              <p:cNvPr id="167" name="Straight Connector 166">
                <a:extLst>
                  <a:ext uri="{FF2B5EF4-FFF2-40B4-BE49-F238E27FC236}">
                    <a16:creationId xmlns:a16="http://schemas.microsoft.com/office/drawing/2014/main" id="{7536455C-7811-C146-A6E3-D102DC10783B}"/>
                  </a:ext>
                </a:extLst>
              </p:cNvPr>
              <p:cNvCxnSpPr>
                <a:cxnSpLocks/>
                <a:stCxn id="140" idx="6"/>
                <a:endCxn id="172"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EE967CC7-C95D-414C-BE00-1F43D671E2E8}"/>
                  </a:ext>
                </a:extLst>
              </p:cNvPr>
              <p:cNvCxnSpPr>
                <a:cxnSpLocks/>
                <a:stCxn id="141" idx="2"/>
                <a:endCxn id="172"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56832E05-B236-734D-870E-59A4F4671DCD}"/>
                  </a:ext>
                </a:extLst>
              </p:cNvPr>
              <p:cNvCxnSpPr>
                <a:cxnSpLocks/>
                <a:stCxn id="144" idx="0"/>
                <a:endCxn id="172"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0" name="Group 169">
                <a:extLst>
                  <a:ext uri="{FF2B5EF4-FFF2-40B4-BE49-F238E27FC236}">
                    <a16:creationId xmlns:a16="http://schemas.microsoft.com/office/drawing/2014/main" id="{D0DEB59B-3978-3941-A7F2-C36EF8BABCF0}"/>
                  </a:ext>
                </a:extLst>
              </p:cNvPr>
              <p:cNvGrpSpPr/>
              <p:nvPr/>
            </p:nvGrpSpPr>
            <p:grpSpPr>
              <a:xfrm>
                <a:off x="9540595" y="3128966"/>
                <a:ext cx="540370" cy="412745"/>
                <a:chOff x="9540595" y="3128966"/>
                <a:chExt cx="540370" cy="412745"/>
              </a:xfrm>
            </p:grpSpPr>
            <p:sp>
              <p:nvSpPr>
                <p:cNvPr id="171" name="Rectangle 170">
                  <a:extLst>
                    <a:ext uri="{FF2B5EF4-FFF2-40B4-BE49-F238E27FC236}">
                      <a16:creationId xmlns:a16="http://schemas.microsoft.com/office/drawing/2014/main" id="{E8AEFB83-2FEA-1F42-A23A-9AE946B2227D}"/>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72" name="Rectangle 171">
                  <a:extLst>
                    <a:ext uri="{FF2B5EF4-FFF2-40B4-BE49-F238E27FC236}">
                      <a16:creationId xmlns:a16="http://schemas.microsoft.com/office/drawing/2014/main" id="{D29268E6-A605-F842-BC09-A61EB088D28A}"/>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73" name="Rectangle 172">
                  <a:extLst>
                    <a:ext uri="{FF2B5EF4-FFF2-40B4-BE49-F238E27FC236}">
                      <a16:creationId xmlns:a16="http://schemas.microsoft.com/office/drawing/2014/main" id="{B8006622-77EE-6A4A-800C-3D9101E32D4D}"/>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74" name="TextBox 173">
                      <a:extLst>
                        <a:ext uri="{FF2B5EF4-FFF2-40B4-BE49-F238E27FC236}">
                          <a16:creationId xmlns:a16="http://schemas.microsoft.com/office/drawing/2014/main" id="{0130C8E6-A8B6-BA4B-8026-16FCE3E60989}"/>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401" name="TextBox 400">
                      <a:extLst>
                        <a:ext uri="{FF2B5EF4-FFF2-40B4-BE49-F238E27FC236}">
                          <a16:creationId xmlns:a16="http://schemas.microsoft.com/office/drawing/2014/main" id="{5FC8A781-9931-AD42-AA64-1DAE700E5DAA}"/>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39"/>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0" name="Oval 139">
                  <a:extLst>
                    <a:ext uri="{FF2B5EF4-FFF2-40B4-BE49-F238E27FC236}">
                      <a16:creationId xmlns:a16="http://schemas.microsoft.com/office/drawing/2014/main" id="{F1E74D7D-B5BD-994D-A648-5B0156C32598}"/>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367" name="Oval 366">
                  <a:extLst>
                    <a:ext uri="{FF2B5EF4-FFF2-40B4-BE49-F238E27FC236}">
                      <a16:creationId xmlns:a16="http://schemas.microsoft.com/office/drawing/2014/main" id="{4C9E70A6-F6E9-8C42-92D2-36254D8629C5}"/>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1" name="Oval 140">
                  <a:extLst>
                    <a:ext uri="{FF2B5EF4-FFF2-40B4-BE49-F238E27FC236}">
                      <a16:creationId xmlns:a16="http://schemas.microsoft.com/office/drawing/2014/main" id="{69C60909-CCA6-4E46-8AA4-79BEB7763D45}"/>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368" name="Oval 367">
                  <a:extLst>
                    <a:ext uri="{FF2B5EF4-FFF2-40B4-BE49-F238E27FC236}">
                      <a16:creationId xmlns:a16="http://schemas.microsoft.com/office/drawing/2014/main" id="{AEB1BE76-E4C4-FB4B-BD27-4377A7660C6A}"/>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2" name="Oval 141">
                  <a:extLst>
                    <a:ext uri="{FF2B5EF4-FFF2-40B4-BE49-F238E27FC236}">
                      <a16:creationId xmlns:a16="http://schemas.microsoft.com/office/drawing/2014/main" id="{1A561751-7EC3-6644-A46F-A32F78A34D0A}"/>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3" name="Oval 142">
                  <a:extLst>
                    <a:ext uri="{FF2B5EF4-FFF2-40B4-BE49-F238E27FC236}">
                      <a16:creationId xmlns:a16="http://schemas.microsoft.com/office/drawing/2014/main" id="{44C719BC-A3C3-4B48-A353-868EE0901995}"/>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370" name="Oval 369">
                  <a:extLst>
                    <a:ext uri="{FF2B5EF4-FFF2-40B4-BE49-F238E27FC236}">
                      <a16:creationId xmlns:a16="http://schemas.microsoft.com/office/drawing/2014/main" id="{DD11B2A9-346E-B54D-A86D-3B3C8282E0A7}"/>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4" name="Oval 143">
                  <a:extLst>
                    <a:ext uri="{FF2B5EF4-FFF2-40B4-BE49-F238E27FC236}">
                      <a16:creationId xmlns:a16="http://schemas.microsoft.com/office/drawing/2014/main" id="{4C5C02FD-9864-AD47-9789-203F749CCB70}"/>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371" name="Oval 370">
                  <a:extLst>
                    <a:ext uri="{FF2B5EF4-FFF2-40B4-BE49-F238E27FC236}">
                      <a16:creationId xmlns:a16="http://schemas.microsoft.com/office/drawing/2014/main" id="{A3A3B748-A09C-A646-99EB-00DA9A4B1807}"/>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4"/>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5" name="Oval 144">
                  <a:extLst>
                    <a:ext uri="{FF2B5EF4-FFF2-40B4-BE49-F238E27FC236}">
                      <a16:creationId xmlns:a16="http://schemas.microsoft.com/office/drawing/2014/main" id="{B2B14AB9-3080-134E-868A-5831F338AE91}"/>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372" name="Oval 371">
                  <a:extLst>
                    <a:ext uri="{FF2B5EF4-FFF2-40B4-BE49-F238E27FC236}">
                      <a16:creationId xmlns:a16="http://schemas.microsoft.com/office/drawing/2014/main" id="{E264D374-DEC1-1947-ADF9-4BA5D9F26E78}"/>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5"/>
                  <a:stretch>
                    <a:fillRect/>
                  </a:stretch>
                </a:blipFill>
                <a:ln>
                  <a:solidFill>
                    <a:schemeClr val="tx1"/>
                  </a:solidFill>
                </a:ln>
              </p:spPr>
              <p:txBody>
                <a:bodyPr/>
                <a:lstStyle/>
                <a:p>
                  <a:r>
                    <a:rPr lang="en-GB">
                      <a:noFill/>
                    </a:rPr>
                    <a:t> </a:t>
                  </a:r>
                </a:p>
              </p:txBody>
            </p:sp>
          </mc:Fallback>
        </mc:AlternateContent>
        <p:cxnSp>
          <p:nvCxnSpPr>
            <p:cNvPr id="146" name="Straight Connector 145">
              <a:extLst>
                <a:ext uri="{FF2B5EF4-FFF2-40B4-BE49-F238E27FC236}">
                  <a16:creationId xmlns:a16="http://schemas.microsoft.com/office/drawing/2014/main" id="{EA7EDE91-16A3-EF43-8B50-2CBDFF10B438}"/>
                </a:ext>
              </a:extLst>
            </p:cNvPr>
            <p:cNvCxnSpPr>
              <a:cxnSpLocks/>
              <a:stCxn id="143" idx="6"/>
              <a:endCxn id="164"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F88CBFE7-3E73-E348-AC78-AA24E086E700}"/>
                </a:ext>
              </a:extLst>
            </p:cNvPr>
            <p:cNvCxnSpPr>
              <a:cxnSpLocks/>
              <a:stCxn id="144" idx="4"/>
              <a:endCxn id="164"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70DE8378-8C5D-5B48-9145-49B92B0806D0}"/>
                </a:ext>
              </a:extLst>
            </p:cNvPr>
            <p:cNvCxnSpPr>
              <a:cxnSpLocks/>
              <a:stCxn id="142" idx="0"/>
              <a:endCxn id="164"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9" name="Group 148">
              <a:extLst>
                <a:ext uri="{FF2B5EF4-FFF2-40B4-BE49-F238E27FC236}">
                  <a16:creationId xmlns:a16="http://schemas.microsoft.com/office/drawing/2014/main" id="{4D60AD77-9AD0-4A42-AA41-0B630AD90101}"/>
                </a:ext>
              </a:extLst>
            </p:cNvPr>
            <p:cNvGrpSpPr/>
            <p:nvPr/>
          </p:nvGrpSpPr>
          <p:grpSpPr>
            <a:xfrm>
              <a:off x="8610247" y="4990220"/>
              <a:ext cx="474503" cy="412240"/>
              <a:chOff x="9288700" y="3036033"/>
              <a:chExt cx="474503" cy="412240"/>
            </a:xfrm>
          </p:grpSpPr>
          <p:sp>
            <p:nvSpPr>
              <p:cNvPr id="163" name="Rectangle 162">
                <a:extLst>
                  <a:ext uri="{FF2B5EF4-FFF2-40B4-BE49-F238E27FC236}">
                    <a16:creationId xmlns:a16="http://schemas.microsoft.com/office/drawing/2014/main" id="{373738D9-2CD3-7942-8316-A12CE3057523}"/>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64" name="Rectangle 163">
                <a:extLst>
                  <a:ext uri="{FF2B5EF4-FFF2-40B4-BE49-F238E27FC236}">
                    <a16:creationId xmlns:a16="http://schemas.microsoft.com/office/drawing/2014/main" id="{0A1332F0-B0E5-DE40-9F8C-6AC7F4AFF61E}"/>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65" name="Rectangle 164">
                <a:extLst>
                  <a:ext uri="{FF2B5EF4-FFF2-40B4-BE49-F238E27FC236}">
                    <a16:creationId xmlns:a16="http://schemas.microsoft.com/office/drawing/2014/main" id="{A5441747-2EE2-7D4F-87C2-E9B5918C54E2}"/>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66" name="TextBox 165">
                    <a:extLst>
                      <a:ext uri="{FF2B5EF4-FFF2-40B4-BE49-F238E27FC236}">
                        <a16:creationId xmlns:a16="http://schemas.microsoft.com/office/drawing/2014/main" id="{B6C99E5B-696F-0448-B1FE-D33A7F11DF62}"/>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393" name="TextBox 392">
                    <a:extLst>
                      <a:ext uri="{FF2B5EF4-FFF2-40B4-BE49-F238E27FC236}">
                        <a16:creationId xmlns:a16="http://schemas.microsoft.com/office/drawing/2014/main" id="{ADFC7C13-C6E9-0B47-8BF4-80AB10D18507}"/>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6"/>
                    <a:stretch>
                      <a:fillRect l="-15789" r="-5263" b="-16667"/>
                    </a:stretch>
                  </a:blipFill>
                </p:spPr>
                <p:txBody>
                  <a:bodyPr/>
                  <a:lstStyle/>
                  <a:p>
                    <a:r>
                      <a:rPr lang="en-GB">
                        <a:noFill/>
                      </a:rPr>
                      <a:t> </a:t>
                    </a:r>
                  </a:p>
                </p:txBody>
              </p:sp>
            </mc:Fallback>
          </mc:AlternateContent>
        </p:grpSp>
        <p:cxnSp>
          <p:nvCxnSpPr>
            <p:cNvPr id="150" name="Straight Connector 149">
              <a:extLst>
                <a:ext uri="{FF2B5EF4-FFF2-40B4-BE49-F238E27FC236}">
                  <a16:creationId xmlns:a16="http://schemas.microsoft.com/office/drawing/2014/main" id="{FB79544B-034E-1645-A870-63D9B221AF6F}"/>
                </a:ext>
              </a:extLst>
            </p:cNvPr>
            <p:cNvCxnSpPr>
              <a:cxnSpLocks/>
              <a:stCxn id="144" idx="4"/>
              <a:endCxn id="160"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CDAC641-2691-B549-A8C2-BA02696C80B6}"/>
                </a:ext>
              </a:extLst>
            </p:cNvPr>
            <p:cNvCxnSpPr>
              <a:cxnSpLocks/>
              <a:stCxn id="145" idx="2"/>
              <a:endCxn id="160"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7D7D9B5-E523-F84C-9A96-8AD1D2A53DED}"/>
                </a:ext>
              </a:extLst>
            </p:cNvPr>
            <p:cNvCxnSpPr>
              <a:cxnSpLocks/>
              <a:stCxn id="142" idx="0"/>
              <a:endCxn id="160"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3" name="Group 152">
              <a:extLst>
                <a:ext uri="{FF2B5EF4-FFF2-40B4-BE49-F238E27FC236}">
                  <a16:creationId xmlns:a16="http://schemas.microsoft.com/office/drawing/2014/main" id="{E67F2248-5A52-F948-BF07-C182969CE760}"/>
                </a:ext>
              </a:extLst>
            </p:cNvPr>
            <p:cNvGrpSpPr/>
            <p:nvPr/>
          </p:nvGrpSpPr>
          <p:grpSpPr>
            <a:xfrm>
              <a:off x="9393015" y="4990220"/>
              <a:ext cx="546126" cy="412737"/>
              <a:chOff x="9540595" y="3036033"/>
              <a:chExt cx="546126" cy="412737"/>
            </a:xfrm>
          </p:grpSpPr>
          <p:sp>
            <p:nvSpPr>
              <p:cNvPr id="159" name="Rectangle 158">
                <a:extLst>
                  <a:ext uri="{FF2B5EF4-FFF2-40B4-BE49-F238E27FC236}">
                    <a16:creationId xmlns:a16="http://schemas.microsoft.com/office/drawing/2014/main" id="{74B66849-A381-3140-98F7-11C0B4058A3C}"/>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60" name="Rectangle 159">
                <a:extLst>
                  <a:ext uri="{FF2B5EF4-FFF2-40B4-BE49-F238E27FC236}">
                    <a16:creationId xmlns:a16="http://schemas.microsoft.com/office/drawing/2014/main" id="{D82A8548-A4D6-CC47-A0BE-0131D6D1A86C}"/>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61" name="Rectangle 160">
                <a:extLst>
                  <a:ext uri="{FF2B5EF4-FFF2-40B4-BE49-F238E27FC236}">
                    <a16:creationId xmlns:a16="http://schemas.microsoft.com/office/drawing/2014/main" id="{33798544-C7F2-754B-BE36-D0784D1C3AF9}"/>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62" name="TextBox 161">
                    <a:extLst>
                      <a:ext uri="{FF2B5EF4-FFF2-40B4-BE49-F238E27FC236}">
                        <a16:creationId xmlns:a16="http://schemas.microsoft.com/office/drawing/2014/main" id="{90097DC7-665A-2E43-A227-3D8EDCB6B55D}"/>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389" name="TextBox 388">
                    <a:extLst>
                      <a:ext uri="{FF2B5EF4-FFF2-40B4-BE49-F238E27FC236}">
                        <a16:creationId xmlns:a16="http://schemas.microsoft.com/office/drawing/2014/main" id="{0B04F115-E6A3-A74A-B626-B75E9D48CA46}"/>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7"/>
                    <a:stretch>
                      <a:fillRect l="-15789" b="-16667"/>
                    </a:stretch>
                  </a:blipFill>
                </p:spPr>
                <p:txBody>
                  <a:bodyPr/>
                  <a:lstStyle/>
                  <a:p>
                    <a:r>
                      <a:rPr lang="en-GB">
                        <a:noFill/>
                      </a:rPr>
                      <a:t> </a:t>
                    </a:r>
                  </a:p>
                </p:txBody>
              </p:sp>
            </mc:Fallback>
          </mc:AlternateContent>
        </p:grpSp>
        <p:grpSp>
          <p:nvGrpSpPr>
            <p:cNvPr id="154" name="Group 153">
              <a:extLst>
                <a:ext uri="{FF2B5EF4-FFF2-40B4-BE49-F238E27FC236}">
                  <a16:creationId xmlns:a16="http://schemas.microsoft.com/office/drawing/2014/main" id="{F0DD7D1E-3958-5D46-9A03-7A92E073EB76}"/>
                </a:ext>
              </a:extLst>
            </p:cNvPr>
            <p:cNvGrpSpPr/>
            <p:nvPr/>
          </p:nvGrpSpPr>
          <p:grpSpPr>
            <a:xfrm>
              <a:off x="9648485" y="4409628"/>
              <a:ext cx="749540" cy="380873"/>
              <a:chOff x="8665851" y="3155493"/>
              <a:chExt cx="749540" cy="380873"/>
            </a:xfrm>
          </p:grpSpPr>
          <p:cxnSp>
            <p:nvCxnSpPr>
              <p:cNvPr id="155" name="Straight Connector 154">
                <a:extLst>
                  <a:ext uri="{FF2B5EF4-FFF2-40B4-BE49-F238E27FC236}">
                    <a16:creationId xmlns:a16="http://schemas.microsoft.com/office/drawing/2014/main" id="{AF57C35A-056C-DA42-85A8-410DEBC593C6}"/>
                  </a:ext>
                </a:extLst>
              </p:cNvPr>
              <p:cNvCxnSpPr>
                <a:cxnSpLocks/>
                <a:stCxn id="144" idx="6"/>
                <a:endCxn id="157"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6" name="Group 155">
                <a:extLst>
                  <a:ext uri="{FF2B5EF4-FFF2-40B4-BE49-F238E27FC236}">
                    <a16:creationId xmlns:a16="http://schemas.microsoft.com/office/drawing/2014/main" id="{326A6028-39CD-5C4F-91AC-377BEE8B9246}"/>
                  </a:ext>
                </a:extLst>
              </p:cNvPr>
              <p:cNvGrpSpPr/>
              <p:nvPr/>
            </p:nvGrpSpPr>
            <p:grpSpPr>
              <a:xfrm>
                <a:off x="8957481" y="3155493"/>
                <a:ext cx="457910" cy="380873"/>
                <a:chOff x="8957481" y="3155493"/>
                <a:chExt cx="457910" cy="380873"/>
              </a:xfrm>
            </p:grpSpPr>
            <p:sp>
              <p:nvSpPr>
                <p:cNvPr id="157" name="Rectangle 156">
                  <a:extLst>
                    <a:ext uri="{FF2B5EF4-FFF2-40B4-BE49-F238E27FC236}">
                      <a16:creationId xmlns:a16="http://schemas.microsoft.com/office/drawing/2014/main" id="{4428EA51-58D8-E443-A3F4-2F212C694BC5}"/>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58" name="TextBox 157">
                      <a:extLst>
                        <a:ext uri="{FF2B5EF4-FFF2-40B4-BE49-F238E27FC236}">
                          <a16:creationId xmlns:a16="http://schemas.microsoft.com/office/drawing/2014/main" id="{7E993623-98EE-8341-A5CA-9192A683AC62}"/>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385" name="TextBox 384">
                      <a:extLst>
                        <a:ext uri="{FF2B5EF4-FFF2-40B4-BE49-F238E27FC236}">
                          <a16:creationId xmlns:a16="http://schemas.microsoft.com/office/drawing/2014/main" id="{CB9449C1-D257-4B46-8EFC-1F3CF3E9D55E}"/>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8"/>
                      <a:stretch>
                        <a:fillRect l="-15789" r="-5263" b="-22222"/>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2507600435"/>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Problem: Many Queries</a:t>
            </a:r>
          </a:p>
        </p:txBody>
      </p:sp>
      <mc:AlternateContent xmlns:mc="http://schemas.openxmlformats.org/markup-compatibility/2006" xmlns:a14="http://schemas.microsoft.com/office/drawing/2010/main">
        <mc:Choice Requires="a14">
          <p:sp>
            <p:nvSpPr>
              <p:cNvPr id="5" name="Content Placeholder 4"/>
              <p:cNvSpPr>
                <a:spLocks noGrp="1"/>
              </p:cNvSpPr>
              <p:nvPr>
                <p:ph sz="half" idx="1"/>
              </p:nvPr>
            </p:nvSpPr>
            <p:spPr/>
            <p:txBody>
              <a:bodyPr>
                <a:normAutofit/>
              </a:bodyPr>
              <a:lstStyle/>
              <a:p>
                <a:r>
                  <a:rPr lang="en-GB" dirty="0">
                    <a:solidFill>
                      <a:schemeClr val="accent1"/>
                    </a:solidFill>
                  </a:rPr>
                  <a:t>Set of queries</a:t>
                </a:r>
              </a:p>
              <a:p>
                <a:pPr lvl="1"/>
                <a14:m>
                  <m:oMath xmlns:m="http://schemas.openxmlformats.org/officeDocument/2006/math">
                    <m:r>
                      <a:rPr lang="en-GB" i="1">
                        <a:latin typeface="Cambria Math" charset="0"/>
                      </a:rPr>
                      <m:t>𝑃</m:t>
                    </m:r>
                    <m:d>
                      <m:dPr>
                        <m:ctrlPr>
                          <a:rPr lang="en-GB" i="1">
                            <a:latin typeface="Cambria Math" panose="02040503050406030204" pitchFamily="18" charset="0"/>
                          </a:rPr>
                        </m:ctrlPr>
                      </m:dPr>
                      <m:e>
                        <m:r>
                          <a:rPr lang="en-GB" i="1" smtClean="0">
                            <a:latin typeface="Cambria Math" charset="0"/>
                          </a:rPr>
                          <m:t>𝑇𝑟𝑎𝑣𝑒𝑙</m:t>
                        </m:r>
                        <m:r>
                          <a:rPr lang="de-DE" b="0" i="1" smtClean="0">
                            <a:latin typeface="Cambria Math" charset="0"/>
                          </a:rPr>
                          <m:t>(</m:t>
                        </m:r>
                        <m:r>
                          <a:rPr lang="en-GB" i="1">
                            <a:latin typeface="Cambria Math" charset="0"/>
                          </a:rPr>
                          <m:t>𝑒𝑣𝑒</m:t>
                        </m:r>
                        <m:r>
                          <a:rPr lang="de-DE" b="0" i="1" smtClean="0">
                            <a:latin typeface="Cambria Math" charset="0"/>
                          </a:rPr>
                          <m:t>)</m:t>
                        </m:r>
                      </m:e>
                    </m:d>
                  </m:oMath>
                </a14:m>
                <a:endParaRPr lang="en-GB" dirty="0"/>
              </a:p>
              <a:p>
                <a:pPr lvl="1"/>
                <a14:m>
                  <m:oMath xmlns:m="http://schemas.openxmlformats.org/officeDocument/2006/math">
                    <m:r>
                      <a:rPr lang="en-GB" i="1">
                        <a:latin typeface="Cambria Math" charset="0"/>
                      </a:rPr>
                      <m:t>𝑃</m:t>
                    </m:r>
                    <m:d>
                      <m:dPr>
                        <m:ctrlPr>
                          <a:rPr lang="en-GB" i="1">
                            <a:latin typeface="Cambria Math" panose="02040503050406030204" pitchFamily="18" charset="0"/>
                          </a:rPr>
                        </m:ctrlPr>
                      </m:dPr>
                      <m:e>
                        <m:r>
                          <a:rPr lang="de-DE" b="0" i="1" smtClean="0">
                            <a:latin typeface="Cambria Math" charset="0"/>
                          </a:rPr>
                          <m:t>𝑆𝑖𝑐𝑘</m:t>
                        </m:r>
                        <m:r>
                          <a:rPr lang="de-DE" b="0" i="1" smtClean="0">
                            <a:latin typeface="Cambria Math" charset="0"/>
                          </a:rPr>
                          <m:t>(</m:t>
                        </m:r>
                        <m:r>
                          <a:rPr lang="de-DE" b="0" i="1" smtClean="0">
                            <a:latin typeface="Cambria Math" panose="02040503050406030204" pitchFamily="18" charset="0"/>
                          </a:rPr>
                          <m:t>𝑏𝑜𝑏</m:t>
                        </m:r>
                        <m:r>
                          <a:rPr lang="de-DE" b="0" i="1" smtClean="0">
                            <a:latin typeface="Cambria Math" charset="0"/>
                          </a:rPr>
                          <m:t>)</m:t>
                        </m:r>
                      </m:e>
                    </m:d>
                  </m:oMath>
                </a14:m>
                <a:endParaRPr lang="en-GB" dirty="0"/>
              </a:p>
              <a:p>
                <a:pPr lvl="1"/>
                <a14:m>
                  <m:oMath xmlns:m="http://schemas.openxmlformats.org/officeDocument/2006/math">
                    <m:r>
                      <a:rPr lang="en-GB" i="1">
                        <a:latin typeface="Cambria Math" charset="0"/>
                      </a:rPr>
                      <m:t>𝑃</m:t>
                    </m:r>
                    <m:d>
                      <m:dPr>
                        <m:ctrlPr>
                          <a:rPr lang="en-GB" i="1">
                            <a:latin typeface="Cambria Math" panose="02040503050406030204" pitchFamily="18" charset="0"/>
                          </a:rPr>
                        </m:ctrlPr>
                      </m:dPr>
                      <m:e>
                        <m:r>
                          <a:rPr lang="de-DE" b="0" i="1" smtClean="0">
                            <a:latin typeface="Cambria Math" charset="0"/>
                          </a:rPr>
                          <m:t>𝑇𝑟𝑒𝑎𝑡</m:t>
                        </m:r>
                        <m:r>
                          <a:rPr lang="de-DE" b="0" i="1" smtClean="0">
                            <a:latin typeface="Cambria Math" charset="0"/>
                          </a:rPr>
                          <m:t>(</m:t>
                        </m:r>
                        <m:r>
                          <a:rPr lang="en-GB" i="1">
                            <a:latin typeface="Cambria Math" charset="0"/>
                          </a:rPr>
                          <m:t>𝑒𝑣𝑒</m:t>
                        </m:r>
                        <m:r>
                          <a:rPr lang="de-DE" b="0" i="1" smtClean="0">
                            <a:latin typeface="Cambria Math"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𝑚</m:t>
                            </m:r>
                          </m:e>
                          <m:sub>
                            <m:r>
                              <a:rPr lang="de-DE" b="0" i="1" smtClean="0">
                                <a:latin typeface="Cambria Math" charset="0"/>
                              </a:rPr>
                              <m:t>1</m:t>
                            </m:r>
                          </m:sub>
                        </m:sSub>
                      </m:e>
                    </m:d>
                    <m:r>
                      <a:rPr lang="de-DE" b="0" i="1" smtClean="0">
                        <a:latin typeface="Cambria Math" charset="0"/>
                      </a:rPr>
                      <m:t>)</m:t>
                    </m:r>
                  </m:oMath>
                </a14:m>
                <a:endParaRPr lang="en-GB" dirty="0"/>
              </a:p>
              <a:p>
                <a:pPr lvl="1"/>
                <a14:m>
                  <m:oMath xmlns:m="http://schemas.openxmlformats.org/officeDocument/2006/math">
                    <m:r>
                      <a:rPr lang="en-GB" i="1">
                        <a:latin typeface="Cambria Math" charset="0"/>
                      </a:rPr>
                      <m:t>𝑃</m:t>
                    </m:r>
                    <m:d>
                      <m:dPr>
                        <m:ctrlPr>
                          <a:rPr lang="en-GB" i="1">
                            <a:latin typeface="Cambria Math" panose="02040503050406030204" pitchFamily="18" charset="0"/>
                          </a:rPr>
                        </m:ctrlPr>
                      </m:dPr>
                      <m:e>
                        <m:r>
                          <a:rPr lang="de-DE" b="0" i="1" smtClean="0">
                            <a:latin typeface="Cambria Math" charset="0"/>
                          </a:rPr>
                          <m:t>𝐸𝑝𝑖𝑑</m:t>
                        </m:r>
                      </m:e>
                    </m:d>
                  </m:oMath>
                </a14:m>
                <a:endParaRPr lang="de-DE" dirty="0"/>
              </a:p>
              <a:p>
                <a:pPr lvl="1"/>
                <a14:m>
                  <m:oMath xmlns:m="http://schemas.openxmlformats.org/officeDocument/2006/math">
                    <m:r>
                      <a:rPr lang="en-GB" i="1">
                        <a:latin typeface="Cambria Math" charset="0"/>
                      </a:rPr>
                      <m:t>𝑃</m:t>
                    </m:r>
                    <m:d>
                      <m:dPr>
                        <m:ctrlPr>
                          <a:rPr lang="en-GB" i="1">
                            <a:latin typeface="Cambria Math" panose="02040503050406030204" pitchFamily="18" charset="0"/>
                          </a:rPr>
                        </m:ctrlPr>
                      </m:dPr>
                      <m:e>
                        <m:r>
                          <a:rPr lang="de-DE" b="0" i="1" smtClean="0">
                            <a:latin typeface="Cambria Math" charset="0"/>
                          </a:rPr>
                          <m:t>𝑁𝑎𝑡</m:t>
                        </m:r>
                        <m:r>
                          <a:rPr lang="de-DE" b="0" i="1" smtClean="0">
                            <a:latin typeface="Cambria Math" charset="0"/>
                          </a:rPr>
                          <m:t>(</m:t>
                        </m:r>
                        <m:r>
                          <a:rPr lang="de-DE" b="0" i="1" smtClean="0">
                            <a:latin typeface="Cambria Math" panose="02040503050406030204" pitchFamily="18" charset="0"/>
                          </a:rPr>
                          <m:t>𝑓𝑙𝑜𝑜𝑑</m:t>
                        </m:r>
                        <m:r>
                          <a:rPr lang="de-DE" b="0" i="1" smtClean="0">
                            <a:latin typeface="Cambria Math" charset="0"/>
                          </a:rPr>
                          <m:t>)</m:t>
                        </m:r>
                      </m:e>
                    </m:d>
                  </m:oMath>
                </a14:m>
                <a:endParaRPr lang="en-GB" dirty="0"/>
              </a:p>
              <a:p>
                <a:pPr lvl="1"/>
                <a14:m>
                  <m:oMath xmlns:m="http://schemas.openxmlformats.org/officeDocument/2006/math">
                    <m:r>
                      <a:rPr lang="en-GB" i="1">
                        <a:latin typeface="Cambria Math" charset="0"/>
                      </a:rPr>
                      <m:t>𝑃</m:t>
                    </m:r>
                    <m:d>
                      <m:dPr>
                        <m:ctrlPr>
                          <a:rPr lang="en-GB" i="1">
                            <a:latin typeface="Cambria Math" panose="02040503050406030204" pitchFamily="18" charset="0"/>
                          </a:rPr>
                        </m:ctrlPr>
                      </m:dPr>
                      <m:e>
                        <m:r>
                          <a:rPr lang="de-DE" b="0" i="1" smtClean="0">
                            <a:latin typeface="Cambria Math" panose="02040503050406030204" pitchFamily="18" charset="0"/>
                          </a:rPr>
                          <m:t>𝐴𝑐𝑐</m:t>
                        </m:r>
                        <m:r>
                          <a:rPr lang="de-DE" i="1">
                            <a:latin typeface="Cambria Math" charset="0"/>
                          </a:rPr>
                          <m:t>(</m:t>
                        </m:r>
                        <m:r>
                          <a:rPr lang="de-DE" b="0" i="1" smtClean="0">
                            <a:latin typeface="Cambria Math" panose="02040503050406030204" pitchFamily="18" charset="0"/>
                          </a:rPr>
                          <m:t>𝑐h𝑒𝑚</m:t>
                        </m:r>
                        <m:r>
                          <a:rPr lang="de-DE" i="1">
                            <a:latin typeface="Cambria Math" charset="0"/>
                          </a:rPr>
                          <m:t>)</m:t>
                        </m:r>
                      </m:e>
                    </m:d>
                  </m:oMath>
                </a14:m>
                <a:endParaRPr lang="en-GB" dirty="0"/>
              </a:p>
              <a:p>
                <a:pPr lvl="1"/>
                <a:r>
                  <a:rPr lang="en-GB" dirty="0"/>
                  <a:t>Combinations of variables</a:t>
                </a:r>
              </a:p>
              <a:p>
                <a:r>
                  <a:rPr lang="en-GB" dirty="0"/>
                  <a:t>Under evidence</a:t>
                </a:r>
              </a:p>
              <a:p>
                <a:pPr lvl="1"/>
                <a14:m>
                  <m:oMath xmlns:m="http://schemas.openxmlformats.org/officeDocument/2006/math">
                    <m:r>
                      <a:rPr lang="de-DE" i="1" smtClean="0">
                        <a:latin typeface="Cambria Math" charset="0"/>
                      </a:rPr>
                      <m:t>𝑆𝑖𝑐𝑘</m:t>
                    </m:r>
                    <m:d>
                      <m:dPr>
                        <m:ctrlPr>
                          <a:rPr lang="de-DE" i="1">
                            <a:latin typeface="Cambria Math" panose="02040503050406030204" pitchFamily="18" charset="0"/>
                          </a:rPr>
                        </m:ctrlPr>
                      </m:dPr>
                      <m:e>
                        <m:sSup>
                          <m:sSupPr>
                            <m:ctrlPr>
                              <a:rPr lang="de-DE" i="1">
                                <a:latin typeface="Cambria Math" panose="02040503050406030204" pitchFamily="18" charset="0"/>
                              </a:rPr>
                            </m:ctrlPr>
                          </m:sSupPr>
                          <m:e>
                            <m:r>
                              <a:rPr lang="de-DE" i="1">
                                <a:latin typeface="Cambria Math" charset="0"/>
                              </a:rPr>
                              <m:t>𝑋</m:t>
                            </m:r>
                          </m:e>
                          <m:sup>
                            <m:r>
                              <a:rPr lang="de-DE" i="1">
                                <a:latin typeface="Cambria Math" charset="0"/>
                              </a:rPr>
                              <m:t>′</m:t>
                            </m:r>
                          </m:sup>
                        </m:sSup>
                      </m:e>
                    </m:d>
                    <m:r>
                      <a:rPr lang="de-DE" b="0" i="1" smtClean="0">
                        <a:latin typeface="Cambria Math" charset="0"/>
                      </a:rPr>
                      <m:t>=</m:t>
                    </m:r>
                    <m:r>
                      <a:rPr lang="de-DE" b="0" i="1" smtClean="0">
                        <a:latin typeface="Cambria Math" panose="02040503050406030204" pitchFamily="18" charset="0"/>
                      </a:rPr>
                      <m:t>𝑡𝑟𝑢𝑒</m:t>
                    </m:r>
                    <m:r>
                      <a:rPr lang="de-DE" b="0" i="1" smtClean="0">
                        <a:latin typeface="Cambria Math" charset="0"/>
                      </a:rPr>
                      <m:t> </m:t>
                    </m:r>
                  </m:oMath>
                </a14:m>
                <a:endParaRPr lang="de-DE" b="0" i="1" dirty="0">
                  <a:latin typeface="Cambria Math" charset="0"/>
                </a:endParaRPr>
              </a:p>
              <a:p>
                <a:pPr lvl="1"/>
                <a14:m>
                  <m:oMath xmlns:m="http://schemas.openxmlformats.org/officeDocument/2006/math">
                    <m:sSup>
                      <m:sSupPr>
                        <m:ctrlPr>
                          <a:rPr lang="de-DE" b="0" i="1" smtClean="0">
                            <a:latin typeface="Cambria Math" panose="02040503050406030204" pitchFamily="18" charset="0"/>
                          </a:rPr>
                        </m:ctrlPr>
                      </m:sSupPr>
                      <m:e>
                        <m:r>
                          <a:rPr lang="de-DE" b="0" i="1" smtClean="0">
                            <a:latin typeface="Cambria Math" charset="0"/>
                          </a:rPr>
                          <m:t>𝑋</m:t>
                        </m:r>
                      </m:e>
                      <m:sup>
                        <m:r>
                          <a:rPr lang="de-DE" b="0" i="1" smtClean="0">
                            <a:latin typeface="Cambria Math" charset="0"/>
                          </a:rPr>
                          <m:t>′</m:t>
                        </m:r>
                      </m:sup>
                    </m:sSup>
                    <m:r>
                      <a:rPr lang="de-DE" b="0" i="1" smtClean="0">
                        <a:latin typeface="Cambria Math" charset="0"/>
                      </a:rPr>
                      <m:t>∈{</m:t>
                    </m:r>
                    <m:r>
                      <a:rPr lang="de-DE" b="0" i="1" smtClean="0">
                        <a:latin typeface="Cambria Math" charset="0"/>
                      </a:rPr>
                      <m:t>𝑎𝑙𝑖𝑐𝑒</m:t>
                    </m:r>
                    <m:r>
                      <a:rPr lang="de-DE" b="0" i="1" smtClean="0">
                        <a:latin typeface="Cambria Math" charset="0"/>
                      </a:rPr>
                      <m:t>, </m:t>
                    </m:r>
                    <m:r>
                      <a:rPr lang="de-DE" b="0" i="1" smtClean="0">
                        <a:latin typeface="Cambria Math" charset="0"/>
                      </a:rPr>
                      <m:t>𝑒𝑣𝑒</m:t>
                    </m:r>
                    <m:r>
                      <a:rPr lang="de-DE" b="0" i="1" smtClean="0">
                        <a:latin typeface="Cambria Math" charset="0"/>
                      </a:rPr>
                      <m:t>}</m:t>
                    </m:r>
                  </m:oMath>
                </a14:m>
                <a:endParaRPr lang="de-DE" b="0" dirty="0"/>
              </a:p>
            </p:txBody>
          </p:sp>
        </mc:Choice>
        <mc:Fallback xmlns="">
          <p:sp>
            <p:nvSpPr>
              <p:cNvPr id="5" name="Content Placeholder 4"/>
              <p:cNvSpPr>
                <a:spLocks noGrp="1" noRot="1" noChangeAspect="1" noMove="1" noResize="1" noEditPoints="1" noAdjustHandles="1" noChangeArrowheads="1" noChangeShapeType="1" noTextEdit="1"/>
              </p:cNvSpPr>
              <p:nvPr>
                <p:ph sz="half" idx="1"/>
              </p:nvPr>
            </p:nvSpPr>
            <p:spPr>
              <a:blipFill>
                <a:blip r:embed="rId2"/>
                <a:stretch>
                  <a:fillRect l="-3016" t="-2687"/>
                </a:stretch>
              </a:blipFill>
            </p:spPr>
            <p:txBody>
              <a:bodyPr/>
              <a:lstStyle/>
              <a:p>
                <a:r>
                  <a:rPr lang="en-GB">
                    <a:noFill/>
                  </a:rPr>
                  <a:t> </a:t>
                </a:r>
              </a:p>
            </p:txBody>
          </p:sp>
        </mc:Fallback>
      </mc:AlternateContent>
      <p:sp>
        <p:nvSpPr>
          <p:cNvPr id="8" name="Content Placeholder 7"/>
          <p:cNvSpPr>
            <a:spLocks noGrp="1"/>
          </p:cNvSpPr>
          <p:nvPr>
            <p:ph sz="half" idx="2"/>
          </p:nvPr>
        </p:nvSpPr>
        <p:spPr/>
        <p:txBody>
          <a:bodyPr anchor="t">
            <a:normAutofit/>
          </a:bodyPr>
          <a:lstStyle/>
          <a:p>
            <a:r>
              <a:rPr lang="en-GB" dirty="0">
                <a:solidFill>
                  <a:srgbClr val="FFC000"/>
                </a:solidFill>
              </a:rPr>
              <a:t>LVE restarts with initial model for each query</a:t>
            </a:r>
          </a:p>
        </p:txBody>
      </p:sp>
      <p:sp>
        <p:nvSpPr>
          <p:cNvPr id="4" name="Slide Number Placeholder 3"/>
          <p:cNvSpPr>
            <a:spLocks noGrp="1"/>
          </p:cNvSpPr>
          <p:nvPr>
            <p:ph type="sldNum" sz="quarter" idx="4"/>
          </p:nvPr>
        </p:nvSpPr>
        <p:spPr/>
        <p:txBody>
          <a:bodyPr/>
          <a:lstStyle/>
          <a:p>
            <a:fld id="{DB7C4649-800D-CB47-881A-AA04BFFFB18C}" type="slidenum">
              <a:rPr lang="en-US" smtClean="0"/>
              <a:t>158</a:t>
            </a:fld>
            <a:endParaRPr lang="en-US"/>
          </a:p>
        </p:txBody>
      </p:sp>
      <p:sp>
        <p:nvSpPr>
          <p:cNvPr id="3" name="TextBox 2">
            <a:extLst>
              <a:ext uri="{FF2B5EF4-FFF2-40B4-BE49-F238E27FC236}">
                <a16:creationId xmlns:a16="http://schemas.microsoft.com/office/drawing/2014/main" id="{99ECA55D-A86D-7441-9F4C-C8754D6C145C}"/>
              </a:ext>
            </a:extLst>
          </p:cNvPr>
          <p:cNvSpPr txBox="1"/>
          <p:nvPr/>
        </p:nvSpPr>
        <p:spPr>
          <a:xfrm>
            <a:off x="6856190" y="2592247"/>
            <a:ext cx="4374082" cy="369332"/>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GB" dirty="0"/>
              <a:t>Build a helper structure to precompute parts</a:t>
            </a:r>
          </a:p>
        </p:txBody>
      </p:sp>
      <p:sp>
        <p:nvSpPr>
          <p:cNvPr id="6" name="Date Placeholder 5">
            <a:extLst>
              <a:ext uri="{FF2B5EF4-FFF2-40B4-BE49-F238E27FC236}">
                <a16:creationId xmlns:a16="http://schemas.microsoft.com/office/drawing/2014/main" id="{7879B3DD-5F36-C54C-9678-F3E14BC12FC2}"/>
              </a:ext>
            </a:extLst>
          </p:cNvPr>
          <p:cNvSpPr>
            <a:spLocks noGrp="1"/>
          </p:cNvSpPr>
          <p:nvPr>
            <p:ph type="dt" sz="half" idx="10"/>
          </p:nvPr>
        </p:nvSpPr>
        <p:spPr/>
        <p:txBody>
          <a:bodyPr/>
          <a:lstStyle/>
          <a:p>
            <a:r>
              <a:rPr lang="en-GB"/>
              <a:t>Exact Inference: LJT</a:t>
            </a:r>
            <a:endParaRPr lang="en-US" dirty="0"/>
          </a:p>
        </p:txBody>
      </p:sp>
      <p:sp>
        <p:nvSpPr>
          <p:cNvPr id="7" name="Footer Placeholder 6">
            <a:extLst>
              <a:ext uri="{FF2B5EF4-FFF2-40B4-BE49-F238E27FC236}">
                <a16:creationId xmlns:a16="http://schemas.microsoft.com/office/drawing/2014/main" id="{EF284C78-C4E9-3E43-924A-FAE366392F44}"/>
              </a:ext>
            </a:extLst>
          </p:cNvPr>
          <p:cNvSpPr>
            <a:spLocks noGrp="1"/>
          </p:cNvSpPr>
          <p:nvPr>
            <p:ph type="ftr" sz="quarter" idx="3"/>
          </p:nvPr>
        </p:nvSpPr>
        <p:spPr/>
        <p:txBody>
          <a:bodyPr/>
          <a:lstStyle/>
          <a:p>
            <a:r>
              <a:rPr lang="en-GB"/>
              <a:t>T. Braun - StaRAI</a:t>
            </a:r>
          </a:p>
        </p:txBody>
      </p:sp>
      <p:grpSp>
        <p:nvGrpSpPr>
          <p:cNvPr id="142" name="Group 141">
            <a:extLst>
              <a:ext uri="{FF2B5EF4-FFF2-40B4-BE49-F238E27FC236}">
                <a16:creationId xmlns:a16="http://schemas.microsoft.com/office/drawing/2014/main" id="{874DD193-4964-DE47-9BC6-657531FB40C4}"/>
              </a:ext>
            </a:extLst>
          </p:cNvPr>
          <p:cNvGrpSpPr/>
          <p:nvPr/>
        </p:nvGrpSpPr>
        <p:grpSpPr>
          <a:xfrm>
            <a:off x="7070339" y="3451959"/>
            <a:ext cx="4761336" cy="2453955"/>
            <a:chOff x="6906687" y="3448697"/>
            <a:chExt cx="4761336" cy="2453955"/>
          </a:xfrm>
        </p:grpSpPr>
        <p:grpSp>
          <p:nvGrpSpPr>
            <p:cNvPr id="143" name="Group 142">
              <a:extLst>
                <a:ext uri="{FF2B5EF4-FFF2-40B4-BE49-F238E27FC236}">
                  <a16:creationId xmlns:a16="http://schemas.microsoft.com/office/drawing/2014/main" id="{0457FE68-2403-CD41-8F3F-76EC10C7CB94}"/>
                </a:ext>
              </a:extLst>
            </p:cNvPr>
            <p:cNvGrpSpPr/>
            <p:nvPr/>
          </p:nvGrpSpPr>
          <p:grpSpPr>
            <a:xfrm>
              <a:off x="8241884" y="3532117"/>
              <a:ext cx="2034533" cy="552081"/>
              <a:chOff x="8655309" y="2902693"/>
              <a:chExt cx="2034533" cy="552081"/>
            </a:xfrm>
          </p:grpSpPr>
          <p:cxnSp>
            <p:nvCxnSpPr>
              <p:cNvPr id="171" name="Straight Connector 170">
                <a:extLst>
                  <a:ext uri="{FF2B5EF4-FFF2-40B4-BE49-F238E27FC236}">
                    <a16:creationId xmlns:a16="http://schemas.microsoft.com/office/drawing/2014/main" id="{0DD10687-33B4-5241-BB7D-24CFAAACDD47}"/>
                  </a:ext>
                </a:extLst>
              </p:cNvPr>
              <p:cNvCxnSpPr>
                <a:cxnSpLocks/>
                <a:stCxn id="144" idx="6"/>
                <a:endCxn id="176"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6201046F-2820-8A4E-8331-AB5F4624002A}"/>
                  </a:ext>
                </a:extLst>
              </p:cNvPr>
              <p:cNvCxnSpPr>
                <a:cxnSpLocks/>
                <a:stCxn id="145" idx="2"/>
                <a:endCxn id="176"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DCBFCB96-F52C-A940-B094-176DB76FD3BC}"/>
                  </a:ext>
                </a:extLst>
              </p:cNvPr>
              <p:cNvCxnSpPr>
                <a:cxnSpLocks/>
                <a:stCxn id="148" idx="0"/>
                <a:endCxn id="176" idx="2"/>
              </p:cNvCxnSpPr>
              <p:nvPr/>
            </p:nvCxnSpPr>
            <p:spPr>
              <a:xfrm flipH="1" flipV="1">
                <a:off x="9649684" y="3085607"/>
                <a:ext cx="1"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4" name="Group 173">
                <a:extLst>
                  <a:ext uri="{FF2B5EF4-FFF2-40B4-BE49-F238E27FC236}">
                    <a16:creationId xmlns:a16="http://schemas.microsoft.com/office/drawing/2014/main" id="{362EF4C9-E99A-7440-AF09-8A73F361DDBE}"/>
                  </a:ext>
                </a:extLst>
              </p:cNvPr>
              <p:cNvGrpSpPr/>
              <p:nvPr/>
            </p:nvGrpSpPr>
            <p:grpSpPr>
              <a:xfrm>
                <a:off x="9540595" y="2902693"/>
                <a:ext cx="520306" cy="392206"/>
                <a:chOff x="9540595" y="2902693"/>
                <a:chExt cx="520306" cy="392206"/>
              </a:xfrm>
            </p:grpSpPr>
            <p:sp>
              <p:nvSpPr>
                <p:cNvPr id="175" name="Rectangle 174">
                  <a:extLst>
                    <a:ext uri="{FF2B5EF4-FFF2-40B4-BE49-F238E27FC236}">
                      <a16:creationId xmlns:a16="http://schemas.microsoft.com/office/drawing/2014/main" id="{F8A9F528-E3E1-0445-9B69-B7BA961047D6}"/>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6" name="Rectangle 175">
                  <a:extLst>
                    <a:ext uri="{FF2B5EF4-FFF2-40B4-BE49-F238E27FC236}">
                      <a16:creationId xmlns:a16="http://schemas.microsoft.com/office/drawing/2014/main" id="{A6216DDB-F538-2F43-A02A-67D856DC7F95}"/>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7" name="Rectangle 176">
                  <a:extLst>
                    <a:ext uri="{FF2B5EF4-FFF2-40B4-BE49-F238E27FC236}">
                      <a16:creationId xmlns:a16="http://schemas.microsoft.com/office/drawing/2014/main" id="{491D5C8A-1BFD-A849-9828-22991B18E43B}"/>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78" name="TextBox 177">
                      <a:extLst>
                        <a:ext uri="{FF2B5EF4-FFF2-40B4-BE49-F238E27FC236}">
                          <a16:creationId xmlns:a16="http://schemas.microsoft.com/office/drawing/2014/main" id="{2C74B7D5-2BF7-AD42-85C3-5810A61C3C33}"/>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44" name="Oval 143">
                  <a:extLst>
                    <a:ext uri="{FF2B5EF4-FFF2-40B4-BE49-F238E27FC236}">
                      <a16:creationId xmlns:a16="http://schemas.microsoft.com/office/drawing/2014/main" id="{6B7C72D3-B31F-7543-A71F-C288C568AE1D}"/>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5" name="Oval 144">
                  <a:extLst>
                    <a:ext uri="{FF2B5EF4-FFF2-40B4-BE49-F238E27FC236}">
                      <a16:creationId xmlns:a16="http://schemas.microsoft.com/office/drawing/2014/main" id="{277D0258-FD1B-ED47-AE5B-5B868B3D96E2}"/>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24" name="Oval 123">
                  <a:extLst>
                    <a:ext uri="{FF2B5EF4-FFF2-40B4-BE49-F238E27FC236}">
                      <a16:creationId xmlns:a16="http://schemas.microsoft.com/office/drawing/2014/main" id="{A720D711-FC8C-6747-A442-4E62664BA076}"/>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6" name="Oval 145">
                  <a:extLst>
                    <a:ext uri="{FF2B5EF4-FFF2-40B4-BE49-F238E27FC236}">
                      <a16:creationId xmlns:a16="http://schemas.microsoft.com/office/drawing/2014/main" id="{2D8971EC-6057-124F-8650-8F89B168995F}"/>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46" name="Oval 145">
                  <a:extLst>
                    <a:ext uri="{FF2B5EF4-FFF2-40B4-BE49-F238E27FC236}">
                      <a16:creationId xmlns:a16="http://schemas.microsoft.com/office/drawing/2014/main" id="{2D8971EC-6057-124F-8650-8F89B168995F}"/>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7" name="Oval 146">
                  <a:extLst>
                    <a:ext uri="{FF2B5EF4-FFF2-40B4-BE49-F238E27FC236}">
                      <a16:creationId xmlns:a16="http://schemas.microsoft.com/office/drawing/2014/main" id="{4BD07052-BC33-594A-A403-191A3E575926}"/>
                    </a:ext>
                  </a:extLst>
                </p:cNvPr>
                <p:cNvSpPr/>
                <p:nvPr/>
              </p:nvSpPr>
              <p:spPr>
                <a:xfrm>
                  <a:off x="6906687" y="4774936"/>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47" name="Oval 146">
                  <a:extLst>
                    <a:ext uri="{FF2B5EF4-FFF2-40B4-BE49-F238E27FC236}">
                      <a16:creationId xmlns:a16="http://schemas.microsoft.com/office/drawing/2014/main" id="{4BD07052-BC33-594A-A403-191A3E575926}"/>
                    </a:ext>
                  </a:extLst>
                </p:cNvPr>
                <p:cNvSpPr>
                  <a:spLocks noRot="1" noChangeAspect="1" noMove="1" noResize="1" noEditPoints="1" noAdjustHandles="1" noChangeArrowheads="1" noChangeShapeType="1" noTextEdit="1"/>
                </p:cNvSpPr>
                <p:nvPr/>
              </p:nvSpPr>
              <p:spPr>
                <a:xfrm>
                  <a:off x="6906687" y="4774936"/>
                  <a:ext cx="153641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8" name="Oval 147">
                  <a:extLst>
                    <a:ext uri="{FF2B5EF4-FFF2-40B4-BE49-F238E27FC236}">
                      <a16:creationId xmlns:a16="http://schemas.microsoft.com/office/drawing/2014/main" id="{E6F7D290-C626-9642-AAEC-9101372533AD}"/>
                    </a:ext>
                  </a:extLst>
                </p:cNvPr>
                <p:cNvSpPr/>
                <p:nvPr/>
              </p:nvSpPr>
              <p:spPr>
                <a:xfrm>
                  <a:off x="8856935"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48" name="Oval 147">
                  <a:extLst>
                    <a:ext uri="{FF2B5EF4-FFF2-40B4-BE49-F238E27FC236}">
                      <a16:creationId xmlns:a16="http://schemas.microsoft.com/office/drawing/2014/main" id="{E6F7D290-C626-9642-AAEC-9101372533AD}"/>
                    </a:ext>
                  </a:extLst>
                </p:cNvPr>
                <p:cNvSpPr>
                  <a:spLocks noRot="1" noChangeAspect="1" noMove="1" noResize="1" noEditPoints="1" noAdjustHandles="1" noChangeArrowheads="1" noChangeShapeType="1" noTextEdit="1"/>
                </p:cNvSpPr>
                <p:nvPr/>
              </p:nvSpPr>
              <p:spPr>
                <a:xfrm>
                  <a:off x="8856935" y="4084198"/>
                  <a:ext cx="758649" cy="389513"/>
                </a:xfrm>
                <a:prstGeom prst="ellipse">
                  <a:avLst/>
                </a:prstGeom>
                <a:blipFill>
                  <a:blip r:embed="rId14"/>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9" name="Oval 148">
                  <a:extLst>
                    <a:ext uri="{FF2B5EF4-FFF2-40B4-BE49-F238E27FC236}">
                      <a16:creationId xmlns:a16="http://schemas.microsoft.com/office/drawing/2014/main" id="{924D3C87-EB83-4A49-8095-793C5EF16DA0}"/>
                    </a:ext>
                  </a:extLst>
                </p:cNvPr>
                <p:cNvSpPr/>
                <p:nvPr/>
              </p:nvSpPr>
              <p:spPr>
                <a:xfrm>
                  <a:off x="9875812" y="4774936"/>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49" name="Oval 148">
                  <a:extLst>
                    <a:ext uri="{FF2B5EF4-FFF2-40B4-BE49-F238E27FC236}">
                      <a16:creationId xmlns:a16="http://schemas.microsoft.com/office/drawing/2014/main" id="{924D3C87-EB83-4A49-8095-793C5EF16DA0}"/>
                    </a:ext>
                  </a:extLst>
                </p:cNvPr>
                <p:cNvSpPr>
                  <a:spLocks noRot="1" noChangeAspect="1" noMove="1" noResize="1" noEditPoints="1" noAdjustHandles="1" noChangeArrowheads="1" noChangeShapeType="1" noTextEdit="1"/>
                </p:cNvSpPr>
                <p:nvPr/>
              </p:nvSpPr>
              <p:spPr>
                <a:xfrm>
                  <a:off x="9875812" y="4774936"/>
                  <a:ext cx="1792211"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p:cxnSp>
          <p:nvCxnSpPr>
            <p:cNvPr id="150" name="Straight Connector 149">
              <a:extLst>
                <a:ext uri="{FF2B5EF4-FFF2-40B4-BE49-F238E27FC236}">
                  <a16:creationId xmlns:a16="http://schemas.microsoft.com/office/drawing/2014/main" id="{83546E23-8436-1C4B-ACD2-A36D0095D2BC}"/>
                </a:ext>
              </a:extLst>
            </p:cNvPr>
            <p:cNvCxnSpPr>
              <a:cxnSpLocks/>
              <a:stCxn id="147" idx="6"/>
              <a:endCxn id="168" idx="1"/>
            </p:cNvCxnSpPr>
            <p:nvPr/>
          </p:nvCxnSpPr>
          <p:spPr>
            <a:xfrm flipV="1">
              <a:off x="8443099" y="4969692"/>
              <a:ext cx="456132"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90ADD5A1-C750-CF4E-BDCA-70A38E6A25A7}"/>
                </a:ext>
              </a:extLst>
            </p:cNvPr>
            <p:cNvCxnSpPr>
              <a:cxnSpLocks/>
              <a:stCxn id="148" idx="4"/>
              <a:endCxn id="168" idx="0"/>
            </p:cNvCxnSpPr>
            <p:nvPr/>
          </p:nvCxnSpPr>
          <p:spPr>
            <a:xfrm flipH="1">
              <a:off x="8971231" y="4473711"/>
              <a:ext cx="265029"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F84D07BC-BD4D-584A-836B-405CCA28E00A}"/>
                </a:ext>
              </a:extLst>
            </p:cNvPr>
            <p:cNvCxnSpPr>
              <a:cxnSpLocks/>
              <a:stCxn id="146" idx="0"/>
              <a:endCxn id="168" idx="2"/>
            </p:cNvCxnSpPr>
            <p:nvPr/>
          </p:nvCxnSpPr>
          <p:spPr>
            <a:xfrm flipH="1" flipV="1">
              <a:off x="8971231" y="5041692"/>
              <a:ext cx="265028"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3" name="Group 152">
              <a:extLst>
                <a:ext uri="{FF2B5EF4-FFF2-40B4-BE49-F238E27FC236}">
                  <a16:creationId xmlns:a16="http://schemas.microsoft.com/office/drawing/2014/main" id="{79841ADE-A08C-114D-85B7-1454398BB079}"/>
                </a:ext>
              </a:extLst>
            </p:cNvPr>
            <p:cNvGrpSpPr/>
            <p:nvPr/>
          </p:nvGrpSpPr>
          <p:grpSpPr>
            <a:xfrm>
              <a:off x="8610247" y="4856880"/>
              <a:ext cx="474503" cy="391710"/>
              <a:chOff x="9288700" y="2902693"/>
              <a:chExt cx="474503" cy="391710"/>
            </a:xfrm>
          </p:grpSpPr>
          <p:sp>
            <p:nvSpPr>
              <p:cNvPr id="167" name="Rectangle 166">
                <a:extLst>
                  <a:ext uri="{FF2B5EF4-FFF2-40B4-BE49-F238E27FC236}">
                    <a16:creationId xmlns:a16="http://schemas.microsoft.com/office/drawing/2014/main" id="{8AE82327-68BA-FE47-8018-FBDA45A2BF9A}"/>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8" name="Rectangle 167">
                <a:extLst>
                  <a:ext uri="{FF2B5EF4-FFF2-40B4-BE49-F238E27FC236}">
                    <a16:creationId xmlns:a16="http://schemas.microsoft.com/office/drawing/2014/main" id="{8A9A7BE4-B394-A64D-9685-2A1C88354362}"/>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9" name="Rectangle 168">
                <a:extLst>
                  <a:ext uri="{FF2B5EF4-FFF2-40B4-BE49-F238E27FC236}">
                    <a16:creationId xmlns:a16="http://schemas.microsoft.com/office/drawing/2014/main" id="{3A50C8EB-5A06-5F42-9D24-B574D5C06EFE}"/>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70" name="TextBox 169">
                    <a:extLst>
                      <a:ext uri="{FF2B5EF4-FFF2-40B4-BE49-F238E27FC236}">
                        <a16:creationId xmlns:a16="http://schemas.microsoft.com/office/drawing/2014/main" id="{F7EA52E8-E024-6444-9B48-2CEAF1DB1E63}"/>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6"/>
                    <a:stretch>
                      <a:fillRect l="-16667" r="-4167" b="-26087"/>
                    </a:stretch>
                  </a:blipFill>
                </p:spPr>
                <p:txBody>
                  <a:bodyPr/>
                  <a:lstStyle/>
                  <a:p>
                    <a:r>
                      <a:rPr lang="en-GB">
                        <a:noFill/>
                      </a:rPr>
                      <a:t> </a:t>
                    </a:r>
                  </a:p>
                </p:txBody>
              </p:sp>
            </mc:Fallback>
          </mc:AlternateContent>
        </p:grpSp>
        <p:cxnSp>
          <p:nvCxnSpPr>
            <p:cNvPr id="154" name="Straight Connector 153">
              <a:extLst>
                <a:ext uri="{FF2B5EF4-FFF2-40B4-BE49-F238E27FC236}">
                  <a16:creationId xmlns:a16="http://schemas.microsoft.com/office/drawing/2014/main" id="{EC56F750-29D5-7443-A3CC-2C21B7BA9FC7}"/>
                </a:ext>
              </a:extLst>
            </p:cNvPr>
            <p:cNvCxnSpPr>
              <a:cxnSpLocks/>
              <a:stCxn id="148" idx="4"/>
              <a:endCxn id="164" idx="0"/>
            </p:cNvCxnSpPr>
            <p:nvPr/>
          </p:nvCxnSpPr>
          <p:spPr>
            <a:xfrm>
              <a:off x="9236260" y="4473711"/>
              <a:ext cx="265844"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B8697A1B-0D02-154D-87E6-74A94516A069}"/>
                </a:ext>
              </a:extLst>
            </p:cNvPr>
            <p:cNvCxnSpPr>
              <a:cxnSpLocks/>
              <a:stCxn id="149" idx="2"/>
              <a:endCxn id="164" idx="3"/>
            </p:cNvCxnSpPr>
            <p:nvPr/>
          </p:nvCxnSpPr>
          <p:spPr>
            <a:xfrm flipH="1" flipV="1">
              <a:off x="9574104" y="4969692"/>
              <a:ext cx="301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31DB6F27-5A78-604D-8E7B-D1B541E22117}"/>
                </a:ext>
              </a:extLst>
            </p:cNvPr>
            <p:cNvCxnSpPr>
              <a:cxnSpLocks/>
              <a:stCxn id="146" idx="0"/>
              <a:endCxn id="164" idx="2"/>
            </p:cNvCxnSpPr>
            <p:nvPr/>
          </p:nvCxnSpPr>
          <p:spPr>
            <a:xfrm flipV="1">
              <a:off x="9236259" y="5041692"/>
              <a:ext cx="265845"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a:extLst>
                <a:ext uri="{FF2B5EF4-FFF2-40B4-BE49-F238E27FC236}">
                  <a16:creationId xmlns:a16="http://schemas.microsoft.com/office/drawing/2014/main" id="{C1BB0A5F-7AA1-E24C-8D22-16C8773F1A4B}"/>
                </a:ext>
              </a:extLst>
            </p:cNvPr>
            <p:cNvGrpSpPr/>
            <p:nvPr/>
          </p:nvGrpSpPr>
          <p:grpSpPr>
            <a:xfrm>
              <a:off x="9393015" y="4856880"/>
              <a:ext cx="525629" cy="392206"/>
              <a:chOff x="9540595" y="2902693"/>
              <a:chExt cx="525629" cy="392206"/>
            </a:xfrm>
          </p:grpSpPr>
          <p:sp>
            <p:nvSpPr>
              <p:cNvPr id="163" name="Rectangle 162">
                <a:extLst>
                  <a:ext uri="{FF2B5EF4-FFF2-40B4-BE49-F238E27FC236}">
                    <a16:creationId xmlns:a16="http://schemas.microsoft.com/office/drawing/2014/main" id="{520661BD-DB28-5941-AA6C-4F5D7B79696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Rectangle 163">
                <a:extLst>
                  <a:ext uri="{FF2B5EF4-FFF2-40B4-BE49-F238E27FC236}">
                    <a16:creationId xmlns:a16="http://schemas.microsoft.com/office/drawing/2014/main" id="{9670122F-83B9-6E4C-AFA4-C0B3F28F7AD0}"/>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Rectangle 164">
                <a:extLst>
                  <a:ext uri="{FF2B5EF4-FFF2-40B4-BE49-F238E27FC236}">
                    <a16:creationId xmlns:a16="http://schemas.microsoft.com/office/drawing/2014/main" id="{CC680AAD-A367-9740-93FE-287E3FABDC6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66" name="TextBox 165">
                    <a:extLst>
                      <a:ext uri="{FF2B5EF4-FFF2-40B4-BE49-F238E27FC236}">
                        <a16:creationId xmlns:a16="http://schemas.microsoft.com/office/drawing/2014/main" id="{9B85B0DF-17FE-354D-8341-CF64FB41720F}"/>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7"/>
                    <a:stretch>
                      <a:fillRect l="-16667" r="-4167" b="-27273"/>
                    </a:stretch>
                  </a:blipFill>
                </p:spPr>
                <p:txBody>
                  <a:bodyPr/>
                  <a:lstStyle/>
                  <a:p>
                    <a:r>
                      <a:rPr lang="en-GB">
                        <a:noFill/>
                      </a:rPr>
                      <a:t> </a:t>
                    </a:r>
                  </a:p>
                </p:txBody>
              </p:sp>
            </mc:Fallback>
          </mc:AlternateContent>
        </p:grpSp>
        <p:grpSp>
          <p:nvGrpSpPr>
            <p:cNvPr id="158" name="Group 157">
              <a:extLst>
                <a:ext uri="{FF2B5EF4-FFF2-40B4-BE49-F238E27FC236}">
                  <a16:creationId xmlns:a16="http://schemas.microsoft.com/office/drawing/2014/main" id="{DA38C3C5-2860-2E49-9847-CA7BD0AE6A75}"/>
                </a:ext>
              </a:extLst>
            </p:cNvPr>
            <p:cNvGrpSpPr/>
            <p:nvPr/>
          </p:nvGrpSpPr>
          <p:grpSpPr>
            <a:xfrm>
              <a:off x="9615584" y="4206954"/>
              <a:ext cx="761945" cy="348999"/>
              <a:chOff x="8632950" y="2952819"/>
              <a:chExt cx="761945" cy="348999"/>
            </a:xfrm>
          </p:grpSpPr>
          <p:cxnSp>
            <p:nvCxnSpPr>
              <p:cNvPr id="159" name="Straight Connector 158">
                <a:extLst>
                  <a:ext uri="{FF2B5EF4-FFF2-40B4-BE49-F238E27FC236}">
                    <a16:creationId xmlns:a16="http://schemas.microsoft.com/office/drawing/2014/main" id="{6287313C-86F2-654C-9DDB-BC21C41920A0}"/>
                  </a:ext>
                </a:extLst>
              </p:cNvPr>
              <p:cNvCxnSpPr>
                <a:cxnSpLocks/>
                <a:stCxn id="148" idx="6"/>
                <a:endCxn id="161" idx="1"/>
              </p:cNvCxnSpPr>
              <p:nvPr/>
            </p:nvCxnSpPr>
            <p:spPr>
              <a:xfrm flipV="1">
                <a:off x="8632950" y="3024819"/>
                <a:ext cx="324531"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0" name="Group 159">
                <a:extLst>
                  <a:ext uri="{FF2B5EF4-FFF2-40B4-BE49-F238E27FC236}">
                    <a16:creationId xmlns:a16="http://schemas.microsoft.com/office/drawing/2014/main" id="{CD571772-7781-6345-829E-AC7BB3E240B0}"/>
                  </a:ext>
                </a:extLst>
              </p:cNvPr>
              <p:cNvGrpSpPr/>
              <p:nvPr/>
            </p:nvGrpSpPr>
            <p:grpSpPr>
              <a:xfrm>
                <a:off x="8957481" y="2952819"/>
                <a:ext cx="437414" cy="348999"/>
                <a:chOff x="8957481" y="2952819"/>
                <a:chExt cx="437414" cy="348999"/>
              </a:xfrm>
            </p:grpSpPr>
            <p:sp>
              <p:nvSpPr>
                <p:cNvPr id="161" name="Rectangle 160">
                  <a:extLst>
                    <a:ext uri="{FF2B5EF4-FFF2-40B4-BE49-F238E27FC236}">
                      <a16:creationId xmlns:a16="http://schemas.microsoft.com/office/drawing/2014/main" id="{E521F0D3-1FF6-4C4C-921C-ACD927FC85AC}"/>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62" name="TextBox 161">
                      <a:extLst>
                        <a:ext uri="{FF2B5EF4-FFF2-40B4-BE49-F238E27FC236}">
                          <a16:creationId xmlns:a16="http://schemas.microsoft.com/office/drawing/2014/main" id="{9CDCA70D-FFBB-1C48-9F14-BAFF9983D9D4}"/>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36943587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453AC-C48D-7142-8471-7E0158FF77B8}"/>
              </a:ext>
            </a:extLst>
          </p:cNvPr>
          <p:cNvSpPr>
            <a:spLocks noGrp="1"/>
          </p:cNvSpPr>
          <p:nvPr>
            <p:ph type="title"/>
          </p:nvPr>
        </p:nvSpPr>
        <p:spPr/>
        <p:txBody>
          <a:bodyPr>
            <a:normAutofit/>
          </a:bodyPr>
          <a:lstStyle/>
          <a:p>
            <a:r>
              <a:rPr lang="en-GB" dirty="0"/>
              <a:t>Clustering of Models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9579364-18FC-4D4A-BB78-1BBFC400662E}"/>
                  </a:ext>
                </a:extLst>
              </p:cNvPr>
              <p:cNvSpPr>
                <a:spLocks noGrp="1"/>
              </p:cNvSpPr>
              <p:nvPr>
                <p:ph idx="1"/>
              </p:nvPr>
            </p:nvSpPr>
            <p:spPr/>
            <p:txBody>
              <a:bodyPr>
                <a:normAutofit/>
              </a:bodyPr>
              <a:lstStyle/>
              <a:p>
                <a:r>
                  <a:rPr lang="en-GB" dirty="0"/>
                  <a:t>Idea: Find subsets (clusters) of PRVs that are “enough” for certain queries</a:t>
                </a:r>
              </a:p>
              <a:p>
                <a:pPr lvl="1"/>
                <a:r>
                  <a:rPr lang="en-GB" dirty="0"/>
                  <a:t>E.g.,</a:t>
                </a:r>
              </a:p>
              <a:p>
                <a:pPr lvl="2"/>
                <a:r>
                  <a:rPr lang="en-GB" dirty="0">
                    <a:solidFill>
                      <a:schemeClr val="accent6"/>
                    </a:solidFill>
                  </a:rPr>
                  <a:t>For queries about instances of </a:t>
                </a:r>
                <a:br>
                  <a:rPr lang="en-GB" dirty="0">
                    <a:solidFill>
                      <a:schemeClr val="accent6"/>
                    </a:solidFill>
                  </a:rPr>
                </a:br>
                <a14:m>
                  <m:oMath xmlns:m="http://schemas.openxmlformats.org/officeDocument/2006/math">
                    <m:r>
                      <a:rPr lang="de-DE" i="1">
                        <a:solidFill>
                          <a:schemeClr val="accent6"/>
                        </a:solidFill>
                        <a:latin typeface="Cambria Math" charset="0"/>
                      </a:rPr>
                      <m:t>𝑁𝑎𝑡</m:t>
                    </m:r>
                    <m:d>
                      <m:dPr>
                        <m:ctrlPr>
                          <a:rPr lang="de-DE" i="1">
                            <a:solidFill>
                              <a:schemeClr val="accent6"/>
                            </a:solidFill>
                            <a:latin typeface="Cambria Math" panose="02040503050406030204" pitchFamily="18" charset="0"/>
                          </a:rPr>
                        </m:ctrlPr>
                      </m:dPr>
                      <m:e>
                        <m:r>
                          <a:rPr lang="de-DE" i="1">
                            <a:solidFill>
                              <a:schemeClr val="accent6"/>
                            </a:solidFill>
                            <a:latin typeface="Cambria Math" panose="02040503050406030204" pitchFamily="18" charset="0"/>
                          </a:rPr>
                          <m:t>𝐷</m:t>
                        </m:r>
                      </m:e>
                    </m:d>
                  </m:oMath>
                </a14:m>
                <a:r>
                  <a:rPr lang="en-GB" dirty="0">
                    <a:solidFill>
                      <a:schemeClr val="accent6"/>
                    </a:solidFill>
                  </a:rPr>
                  <a:t>, </a:t>
                </a:r>
                <a14:m>
                  <m:oMath xmlns:m="http://schemas.openxmlformats.org/officeDocument/2006/math">
                    <m:r>
                      <a:rPr lang="de-DE" b="0" i="1" smtClean="0">
                        <a:solidFill>
                          <a:schemeClr val="accent6"/>
                        </a:solidFill>
                        <a:latin typeface="Cambria Math" panose="02040503050406030204" pitchFamily="18" charset="0"/>
                      </a:rPr>
                      <m:t>𝐴𝑐𝑐</m:t>
                    </m:r>
                    <m:d>
                      <m:dPr>
                        <m:ctrlPr>
                          <a:rPr lang="de-DE" i="1">
                            <a:solidFill>
                              <a:schemeClr val="accent6"/>
                            </a:solidFill>
                            <a:latin typeface="Cambria Math" panose="02040503050406030204" pitchFamily="18" charset="0"/>
                          </a:rPr>
                        </m:ctrlPr>
                      </m:dPr>
                      <m:e>
                        <m:r>
                          <a:rPr lang="de-DE" b="0" i="1" smtClean="0">
                            <a:solidFill>
                              <a:schemeClr val="accent6"/>
                            </a:solidFill>
                            <a:latin typeface="Cambria Math" panose="02040503050406030204" pitchFamily="18" charset="0"/>
                          </a:rPr>
                          <m:t>𝐼</m:t>
                        </m:r>
                      </m:e>
                    </m:d>
                  </m:oMath>
                </a14:m>
                <a:r>
                  <a:rPr lang="en-GB" dirty="0">
                    <a:solidFill>
                      <a:schemeClr val="accent6"/>
                    </a:solidFill>
                  </a:rPr>
                  <a:t>, </a:t>
                </a:r>
                <a14:m>
                  <m:oMath xmlns:m="http://schemas.openxmlformats.org/officeDocument/2006/math">
                    <m:r>
                      <a:rPr lang="de-DE" i="1">
                        <a:solidFill>
                          <a:schemeClr val="accent6"/>
                        </a:solidFill>
                        <a:latin typeface="Cambria Math" charset="0"/>
                      </a:rPr>
                      <m:t>𝐸𝑝𝑖𝑑</m:t>
                    </m:r>
                  </m:oMath>
                </a14:m>
                <a:endParaRPr lang="en-GB" dirty="0">
                  <a:solidFill>
                    <a:schemeClr val="accent6"/>
                  </a:solidFill>
                </a:endParaRPr>
              </a:p>
              <a:p>
                <a:pPr lvl="3"/>
                <a14:m>
                  <m:oMath xmlns:m="http://schemas.openxmlformats.org/officeDocument/2006/math">
                    <m:r>
                      <a:rPr lang="de-DE" i="1">
                        <a:solidFill>
                          <a:schemeClr val="accent6"/>
                        </a:solidFill>
                        <a:latin typeface="Cambria Math" charset="0"/>
                      </a:rPr>
                      <m:t>𝑁𝑎𝑡</m:t>
                    </m:r>
                    <m:d>
                      <m:dPr>
                        <m:ctrlPr>
                          <a:rPr lang="de-DE" i="1">
                            <a:solidFill>
                              <a:schemeClr val="accent6"/>
                            </a:solidFill>
                            <a:latin typeface="Cambria Math" panose="02040503050406030204" pitchFamily="18" charset="0"/>
                          </a:rPr>
                        </m:ctrlPr>
                      </m:dPr>
                      <m:e>
                        <m:r>
                          <a:rPr lang="de-DE" i="1">
                            <a:solidFill>
                              <a:schemeClr val="accent6"/>
                            </a:solidFill>
                            <a:latin typeface="Cambria Math" panose="02040503050406030204" pitchFamily="18" charset="0"/>
                          </a:rPr>
                          <m:t>𝐷</m:t>
                        </m:r>
                      </m:e>
                    </m:d>
                  </m:oMath>
                </a14:m>
                <a:r>
                  <a:rPr lang="en-GB" dirty="0">
                    <a:solidFill>
                      <a:schemeClr val="accent6"/>
                    </a:solidFill>
                  </a:rPr>
                  <a:t>, </a:t>
                </a:r>
                <a14:m>
                  <m:oMath xmlns:m="http://schemas.openxmlformats.org/officeDocument/2006/math">
                    <m:r>
                      <a:rPr lang="de-DE" b="0" i="1" smtClean="0">
                        <a:solidFill>
                          <a:schemeClr val="accent6"/>
                        </a:solidFill>
                        <a:latin typeface="Cambria Math" panose="02040503050406030204" pitchFamily="18" charset="0"/>
                      </a:rPr>
                      <m:t>𝐴𝑐𝑐</m:t>
                    </m:r>
                    <m:d>
                      <m:dPr>
                        <m:ctrlPr>
                          <a:rPr lang="de-DE" i="1">
                            <a:solidFill>
                              <a:schemeClr val="accent6"/>
                            </a:solidFill>
                            <a:latin typeface="Cambria Math" panose="02040503050406030204" pitchFamily="18" charset="0"/>
                          </a:rPr>
                        </m:ctrlPr>
                      </m:dPr>
                      <m:e>
                        <m:r>
                          <a:rPr lang="de-DE" b="0" i="1" smtClean="0">
                            <a:solidFill>
                              <a:schemeClr val="accent6"/>
                            </a:solidFill>
                            <a:latin typeface="Cambria Math" panose="02040503050406030204" pitchFamily="18" charset="0"/>
                          </a:rPr>
                          <m:t>𝐼</m:t>
                        </m:r>
                      </m:e>
                    </m:d>
                  </m:oMath>
                </a14:m>
                <a:r>
                  <a:rPr lang="en-GB" dirty="0">
                    <a:solidFill>
                      <a:schemeClr val="accent6"/>
                    </a:solidFill>
                  </a:rPr>
                  <a:t>, </a:t>
                </a:r>
                <a14:m>
                  <m:oMath xmlns:m="http://schemas.openxmlformats.org/officeDocument/2006/math">
                    <m:r>
                      <a:rPr lang="de-DE" i="1">
                        <a:solidFill>
                          <a:schemeClr val="accent6"/>
                        </a:solidFill>
                        <a:latin typeface="Cambria Math" charset="0"/>
                      </a:rPr>
                      <m:t>𝐸𝑝𝑖𝑑</m:t>
                    </m:r>
                  </m:oMath>
                </a14:m>
                <a:r>
                  <a:rPr lang="en-GB" dirty="0">
                    <a:solidFill>
                      <a:schemeClr val="accent6"/>
                    </a:solidFill>
                  </a:rPr>
                  <a:t> enough</a:t>
                </a:r>
              </a:p>
              <a:p>
                <a:pPr lvl="2"/>
                <a:r>
                  <a:rPr lang="en-GB" dirty="0">
                    <a:solidFill>
                      <a:schemeClr val="tx1">
                        <a:lumMod val="50000"/>
                        <a:lumOff val="50000"/>
                      </a:schemeClr>
                    </a:solidFill>
                  </a:rPr>
                  <a:t>For queries about instances of </a:t>
                </a:r>
                <a:br>
                  <a:rPr lang="en-GB" dirty="0">
                    <a:solidFill>
                      <a:schemeClr val="tx1">
                        <a:lumMod val="50000"/>
                        <a:lumOff val="50000"/>
                      </a:schemeClr>
                    </a:solidFill>
                  </a:rPr>
                </a:br>
                <a14:m>
                  <m:oMath xmlns:m="http://schemas.openxmlformats.org/officeDocument/2006/math">
                    <m:r>
                      <a:rPr lang="de-DE" b="0" i="1" smtClean="0">
                        <a:solidFill>
                          <a:schemeClr val="tx1">
                            <a:lumMod val="50000"/>
                            <a:lumOff val="50000"/>
                          </a:schemeClr>
                        </a:solidFill>
                        <a:latin typeface="Cambria Math" panose="02040503050406030204" pitchFamily="18" charset="0"/>
                      </a:rPr>
                      <m:t>𝑇𝑟𝑎𝑣𝑒𝑙</m:t>
                    </m:r>
                    <m:d>
                      <m:dPr>
                        <m:ctrlPr>
                          <a:rPr lang="de-DE" i="1">
                            <a:solidFill>
                              <a:schemeClr val="tx1">
                                <a:lumMod val="50000"/>
                                <a:lumOff val="50000"/>
                              </a:schemeClr>
                            </a:solidFill>
                            <a:latin typeface="Cambria Math" panose="02040503050406030204" pitchFamily="18" charset="0"/>
                          </a:rPr>
                        </m:ctrlPr>
                      </m:dPr>
                      <m:e>
                        <m:r>
                          <a:rPr lang="de-DE" b="0" i="1" smtClean="0">
                            <a:solidFill>
                              <a:schemeClr val="tx1">
                                <a:lumMod val="50000"/>
                                <a:lumOff val="50000"/>
                              </a:schemeClr>
                            </a:solidFill>
                            <a:latin typeface="Cambria Math" panose="02040503050406030204" pitchFamily="18" charset="0"/>
                          </a:rPr>
                          <m:t>𝑋</m:t>
                        </m:r>
                      </m:e>
                    </m:d>
                  </m:oMath>
                </a14:m>
                <a:r>
                  <a:rPr lang="en-GB" dirty="0">
                    <a:solidFill>
                      <a:schemeClr val="tx1">
                        <a:lumMod val="50000"/>
                        <a:lumOff val="50000"/>
                      </a:schemeClr>
                    </a:solidFill>
                  </a:rPr>
                  <a:t>, </a:t>
                </a:r>
                <a14:m>
                  <m:oMath xmlns:m="http://schemas.openxmlformats.org/officeDocument/2006/math">
                    <m:r>
                      <a:rPr lang="de-DE" b="0" i="1" smtClean="0">
                        <a:solidFill>
                          <a:schemeClr val="tx1">
                            <a:lumMod val="50000"/>
                            <a:lumOff val="50000"/>
                          </a:schemeClr>
                        </a:solidFill>
                        <a:latin typeface="Cambria Math" panose="02040503050406030204" pitchFamily="18" charset="0"/>
                      </a:rPr>
                      <m:t>𝑆𝑖𝑐𝑘</m:t>
                    </m:r>
                    <m:d>
                      <m:dPr>
                        <m:ctrlPr>
                          <a:rPr lang="de-DE" i="1">
                            <a:solidFill>
                              <a:schemeClr val="tx1">
                                <a:lumMod val="50000"/>
                                <a:lumOff val="50000"/>
                              </a:schemeClr>
                            </a:solidFill>
                            <a:latin typeface="Cambria Math" panose="02040503050406030204" pitchFamily="18" charset="0"/>
                          </a:rPr>
                        </m:ctrlPr>
                      </m:dPr>
                      <m:e>
                        <m:r>
                          <a:rPr lang="de-DE" b="0" i="1" smtClean="0">
                            <a:solidFill>
                              <a:schemeClr val="tx1">
                                <a:lumMod val="50000"/>
                                <a:lumOff val="50000"/>
                              </a:schemeClr>
                            </a:solidFill>
                            <a:latin typeface="Cambria Math" panose="02040503050406030204" pitchFamily="18" charset="0"/>
                          </a:rPr>
                          <m:t>𝑋</m:t>
                        </m:r>
                      </m:e>
                    </m:d>
                  </m:oMath>
                </a14:m>
                <a:r>
                  <a:rPr lang="en-GB" dirty="0">
                    <a:solidFill>
                      <a:schemeClr val="tx1">
                        <a:lumMod val="50000"/>
                        <a:lumOff val="50000"/>
                      </a:schemeClr>
                    </a:solidFill>
                  </a:rPr>
                  <a:t>, </a:t>
                </a:r>
                <a14:m>
                  <m:oMath xmlns:m="http://schemas.openxmlformats.org/officeDocument/2006/math">
                    <m:r>
                      <a:rPr lang="de-DE" i="1">
                        <a:solidFill>
                          <a:schemeClr val="tx1">
                            <a:lumMod val="50000"/>
                            <a:lumOff val="50000"/>
                          </a:schemeClr>
                        </a:solidFill>
                        <a:latin typeface="Cambria Math" charset="0"/>
                      </a:rPr>
                      <m:t>𝐸𝑝𝑖𝑑</m:t>
                    </m:r>
                  </m:oMath>
                </a14:m>
                <a:endParaRPr lang="en-GB" dirty="0">
                  <a:solidFill>
                    <a:schemeClr val="tx1">
                      <a:lumMod val="50000"/>
                      <a:lumOff val="50000"/>
                    </a:schemeClr>
                  </a:solidFill>
                </a:endParaRPr>
              </a:p>
              <a:p>
                <a:pPr lvl="3"/>
                <a14:m>
                  <m:oMath xmlns:m="http://schemas.openxmlformats.org/officeDocument/2006/math">
                    <m:r>
                      <a:rPr lang="de-DE" i="1">
                        <a:solidFill>
                          <a:schemeClr val="tx1">
                            <a:lumMod val="50000"/>
                            <a:lumOff val="50000"/>
                          </a:schemeClr>
                        </a:solidFill>
                        <a:latin typeface="Cambria Math" panose="02040503050406030204" pitchFamily="18" charset="0"/>
                      </a:rPr>
                      <m:t>𝑇𝑟𝑎𝑣𝑒𝑙</m:t>
                    </m:r>
                    <m:d>
                      <m:dPr>
                        <m:ctrlPr>
                          <a:rPr lang="de-DE" i="1">
                            <a:solidFill>
                              <a:schemeClr val="tx1">
                                <a:lumMod val="50000"/>
                                <a:lumOff val="50000"/>
                              </a:schemeClr>
                            </a:solidFill>
                            <a:latin typeface="Cambria Math" panose="02040503050406030204" pitchFamily="18" charset="0"/>
                          </a:rPr>
                        </m:ctrlPr>
                      </m:dPr>
                      <m:e>
                        <m:r>
                          <a:rPr lang="de-DE" i="1">
                            <a:solidFill>
                              <a:schemeClr val="tx1">
                                <a:lumMod val="50000"/>
                                <a:lumOff val="50000"/>
                              </a:schemeClr>
                            </a:solidFill>
                            <a:latin typeface="Cambria Math" panose="02040503050406030204" pitchFamily="18" charset="0"/>
                          </a:rPr>
                          <m:t>𝑋</m:t>
                        </m:r>
                      </m:e>
                    </m:d>
                  </m:oMath>
                </a14:m>
                <a:r>
                  <a:rPr lang="en-GB" dirty="0">
                    <a:solidFill>
                      <a:schemeClr val="tx1">
                        <a:lumMod val="50000"/>
                        <a:lumOff val="50000"/>
                      </a:schemeClr>
                    </a:solidFill>
                  </a:rPr>
                  <a:t>, </a:t>
                </a:r>
                <a14:m>
                  <m:oMath xmlns:m="http://schemas.openxmlformats.org/officeDocument/2006/math">
                    <m:r>
                      <a:rPr lang="de-DE" i="1">
                        <a:solidFill>
                          <a:schemeClr val="tx1">
                            <a:lumMod val="50000"/>
                            <a:lumOff val="50000"/>
                          </a:schemeClr>
                        </a:solidFill>
                        <a:latin typeface="Cambria Math" panose="02040503050406030204" pitchFamily="18" charset="0"/>
                      </a:rPr>
                      <m:t>𝑆𝑖𝑐𝑘</m:t>
                    </m:r>
                    <m:d>
                      <m:dPr>
                        <m:ctrlPr>
                          <a:rPr lang="de-DE" i="1">
                            <a:solidFill>
                              <a:schemeClr val="tx1">
                                <a:lumMod val="50000"/>
                                <a:lumOff val="50000"/>
                              </a:schemeClr>
                            </a:solidFill>
                            <a:latin typeface="Cambria Math" panose="02040503050406030204" pitchFamily="18" charset="0"/>
                          </a:rPr>
                        </m:ctrlPr>
                      </m:dPr>
                      <m:e>
                        <m:r>
                          <a:rPr lang="de-DE" i="1">
                            <a:solidFill>
                              <a:schemeClr val="tx1">
                                <a:lumMod val="50000"/>
                                <a:lumOff val="50000"/>
                              </a:schemeClr>
                            </a:solidFill>
                            <a:latin typeface="Cambria Math" panose="02040503050406030204" pitchFamily="18" charset="0"/>
                          </a:rPr>
                          <m:t>𝑋</m:t>
                        </m:r>
                      </m:e>
                    </m:d>
                  </m:oMath>
                </a14:m>
                <a:r>
                  <a:rPr lang="en-GB" dirty="0">
                    <a:solidFill>
                      <a:schemeClr val="tx1">
                        <a:lumMod val="50000"/>
                        <a:lumOff val="50000"/>
                      </a:schemeClr>
                    </a:solidFill>
                  </a:rPr>
                  <a:t>, </a:t>
                </a:r>
                <a14:m>
                  <m:oMath xmlns:m="http://schemas.openxmlformats.org/officeDocument/2006/math">
                    <m:r>
                      <a:rPr lang="de-DE" i="1">
                        <a:solidFill>
                          <a:schemeClr val="tx1">
                            <a:lumMod val="50000"/>
                            <a:lumOff val="50000"/>
                          </a:schemeClr>
                        </a:solidFill>
                        <a:latin typeface="Cambria Math" charset="0"/>
                      </a:rPr>
                      <m:t>𝐸𝑝𝑖𝑑</m:t>
                    </m:r>
                  </m:oMath>
                </a14:m>
                <a:r>
                  <a:rPr lang="en-GB" dirty="0">
                    <a:solidFill>
                      <a:schemeClr val="tx1">
                        <a:lumMod val="50000"/>
                        <a:lumOff val="50000"/>
                      </a:schemeClr>
                    </a:solidFill>
                  </a:rPr>
                  <a:t> enough</a:t>
                </a:r>
              </a:p>
              <a:p>
                <a:pPr lvl="2"/>
                <a:r>
                  <a:rPr lang="en-GB" dirty="0">
                    <a:solidFill>
                      <a:schemeClr val="tx1">
                        <a:lumMod val="50000"/>
                        <a:lumOff val="50000"/>
                      </a:schemeClr>
                    </a:solidFill>
                  </a:rPr>
                  <a:t>For queries about instances of </a:t>
                </a:r>
                <a:br>
                  <a:rPr lang="en-GB" dirty="0">
                    <a:solidFill>
                      <a:schemeClr val="tx1">
                        <a:lumMod val="50000"/>
                        <a:lumOff val="50000"/>
                      </a:schemeClr>
                    </a:solidFill>
                  </a:rPr>
                </a:br>
                <a14:m>
                  <m:oMath xmlns:m="http://schemas.openxmlformats.org/officeDocument/2006/math">
                    <m:r>
                      <a:rPr lang="de-DE" i="1" smtClean="0">
                        <a:solidFill>
                          <a:schemeClr val="tx1">
                            <a:lumMod val="50000"/>
                            <a:lumOff val="50000"/>
                          </a:schemeClr>
                        </a:solidFill>
                        <a:latin typeface="Cambria Math" charset="0"/>
                      </a:rPr>
                      <m:t>𝑇𝑟𝑒𝑎𝑡</m:t>
                    </m:r>
                    <m:d>
                      <m:dPr>
                        <m:ctrlPr>
                          <a:rPr lang="de-DE" i="1">
                            <a:solidFill>
                              <a:schemeClr val="tx1">
                                <a:lumMod val="50000"/>
                                <a:lumOff val="50000"/>
                              </a:schemeClr>
                            </a:solidFill>
                            <a:latin typeface="Cambria Math" panose="02040503050406030204" pitchFamily="18" charset="0"/>
                          </a:rPr>
                        </m:ctrlPr>
                      </m:dPr>
                      <m:e>
                        <m:r>
                          <a:rPr lang="de-DE" i="1">
                            <a:solidFill>
                              <a:schemeClr val="tx1">
                                <a:lumMod val="50000"/>
                                <a:lumOff val="50000"/>
                              </a:schemeClr>
                            </a:solidFill>
                            <a:latin typeface="Cambria Math" charset="0"/>
                          </a:rPr>
                          <m:t>𝑋</m:t>
                        </m:r>
                        <m:r>
                          <a:rPr lang="de-DE" i="1">
                            <a:solidFill>
                              <a:schemeClr val="tx1">
                                <a:lumMod val="50000"/>
                                <a:lumOff val="50000"/>
                              </a:schemeClr>
                            </a:solidFill>
                            <a:latin typeface="Cambria Math" charset="0"/>
                          </a:rPr>
                          <m:t>,</m:t>
                        </m:r>
                        <m:r>
                          <a:rPr lang="de-DE" b="0" i="1" smtClean="0">
                            <a:solidFill>
                              <a:schemeClr val="tx1">
                                <a:lumMod val="50000"/>
                                <a:lumOff val="50000"/>
                              </a:schemeClr>
                            </a:solidFill>
                            <a:latin typeface="Cambria Math" panose="02040503050406030204" pitchFamily="18" charset="0"/>
                          </a:rPr>
                          <m:t>𝑀</m:t>
                        </m:r>
                      </m:e>
                    </m:d>
                  </m:oMath>
                </a14:m>
                <a:r>
                  <a:rPr lang="en-GB" dirty="0">
                    <a:solidFill>
                      <a:schemeClr val="tx1">
                        <a:lumMod val="50000"/>
                        <a:lumOff val="50000"/>
                      </a:schemeClr>
                    </a:solidFill>
                  </a:rPr>
                  <a:t>, </a:t>
                </a:r>
                <a14:m>
                  <m:oMath xmlns:m="http://schemas.openxmlformats.org/officeDocument/2006/math">
                    <m:r>
                      <a:rPr lang="de-DE" i="1">
                        <a:solidFill>
                          <a:schemeClr val="tx1">
                            <a:lumMod val="50000"/>
                            <a:lumOff val="50000"/>
                          </a:schemeClr>
                        </a:solidFill>
                        <a:latin typeface="Cambria Math" panose="02040503050406030204" pitchFamily="18" charset="0"/>
                      </a:rPr>
                      <m:t>𝑆𝑖𝑐𝑘</m:t>
                    </m:r>
                    <m:d>
                      <m:dPr>
                        <m:ctrlPr>
                          <a:rPr lang="de-DE" i="1">
                            <a:solidFill>
                              <a:schemeClr val="tx1">
                                <a:lumMod val="50000"/>
                                <a:lumOff val="50000"/>
                              </a:schemeClr>
                            </a:solidFill>
                            <a:latin typeface="Cambria Math" panose="02040503050406030204" pitchFamily="18" charset="0"/>
                          </a:rPr>
                        </m:ctrlPr>
                      </m:dPr>
                      <m:e>
                        <m:r>
                          <a:rPr lang="de-DE" i="1">
                            <a:solidFill>
                              <a:schemeClr val="tx1">
                                <a:lumMod val="50000"/>
                                <a:lumOff val="50000"/>
                              </a:schemeClr>
                            </a:solidFill>
                            <a:latin typeface="Cambria Math" panose="02040503050406030204" pitchFamily="18" charset="0"/>
                          </a:rPr>
                          <m:t>𝑋</m:t>
                        </m:r>
                      </m:e>
                    </m:d>
                  </m:oMath>
                </a14:m>
                <a:r>
                  <a:rPr lang="en-GB" dirty="0">
                    <a:solidFill>
                      <a:schemeClr val="tx1">
                        <a:lumMod val="50000"/>
                        <a:lumOff val="50000"/>
                      </a:schemeClr>
                    </a:solidFill>
                  </a:rPr>
                  <a:t>, </a:t>
                </a:r>
                <a14:m>
                  <m:oMath xmlns:m="http://schemas.openxmlformats.org/officeDocument/2006/math">
                    <m:r>
                      <a:rPr lang="de-DE" i="1">
                        <a:solidFill>
                          <a:schemeClr val="tx1">
                            <a:lumMod val="50000"/>
                            <a:lumOff val="50000"/>
                          </a:schemeClr>
                        </a:solidFill>
                        <a:latin typeface="Cambria Math" charset="0"/>
                      </a:rPr>
                      <m:t>𝐸𝑝𝑖𝑑</m:t>
                    </m:r>
                  </m:oMath>
                </a14:m>
                <a:endParaRPr lang="en-GB" dirty="0">
                  <a:solidFill>
                    <a:schemeClr val="tx1">
                      <a:lumMod val="50000"/>
                      <a:lumOff val="50000"/>
                    </a:schemeClr>
                  </a:solidFill>
                </a:endParaRPr>
              </a:p>
              <a:p>
                <a:pPr lvl="3"/>
                <a14:m>
                  <m:oMath xmlns:m="http://schemas.openxmlformats.org/officeDocument/2006/math">
                    <m:r>
                      <a:rPr lang="de-DE" i="1">
                        <a:solidFill>
                          <a:schemeClr val="tx1">
                            <a:lumMod val="50000"/>
                            <a:lumOff val="50000"/>
                          </a:schemeClr>
                        </a:solidFill>
                        <a:latin typeface="Cambria Math" charset="0"/>
                      </a:rPr>
                      <m:t>𝑇𝑟𝑒𝑎𝑡</m:t>
                    </m:r>
                    <m:d>
                      <m:dPr>
                        <m:ctrlPr>
                          <a:rPr lang="de-DE" i="1">
                            <a:solidFill>
                              <a:schemeClr val="tx1">
                                <a:lumMod val="50000"/>
                                <a:lumOff val="50000"/>
                              </a:schemeClr>
                            </a:solidFill>
                            <a:latin typeface="Cambria Math" panose="02040503050406030204" pitchFamily="18" charset="0"/>
                          </a:rPr>
                        </m:ctrlPr>
                      </m:dPr>
                      <m:e>
                        <m:r>
                          <a:rPr lang="de-DE" i="1">
                            <a:solidFill>
                              <a:schemeClr val="tx1">
                                <a:lumMod val="50000"/>
                                <a:lumOff val="50000"/>
                              </a:schemeClr>
                            </a:solidFill>
                            <a:latin typeface="Cambria Math" charset="0"/>
                          </a:rPr>
                          <m:t>𝑋</m:t>
                        </m:r>
                        <m:r>
                          <a:rPr lang="de-DE" i="1">
                            <a:solidFill>
                              <a:schemeClr val="tx1">
                                <a:lumMod val="50000"/>
                                <a:lumOff val="50000"/>
                              </a:schemeClr>
                            </a:solidFill>
                            <a:latin typeface="Cambria Math" charset="0"/>
                          </a:rPr>
                          <m:t>,</m:t>
                        </m:r>
                        <m:r>
                          <a:rPr lang="de-DE" b="0" i="1" smtClean="0">
                            <a:solidFill>
                              <a:schemeClr val="tx1">
                                <a:lumMod val="50000"/>
                                <a:lumOff val="50000"/>
                              </a:schemeClr>
                            </a:solidFill>
                            <a:latin typeface="Cambria Math" panose="02040503050406030204" pitchFamily="18" charset="0"/>
                          </a:rPr>
                          <m:t>𝑀</m:t>
                        </m:r>
                      </m:e>
                    </m:d>
                  </m:oMath>
                </a14:m>
                <a:r>
                  <a:rPr lang="en-GB" dirty="0">
                    <a:solidFill>
                      <a:schemeClr val="tx1">
                        <a:lumMod val="50000"/>
                        <a:lumOff val="50000"/>
                      </a:schemeClr>
                    </a:solidFill>
                  </a:rPr>
                  <a:t>, </a:t>
                </a:r>
                <a14:m>
                  <m:oMath xmlns:m="http://schemas.openxmlformats.org/officeDocument/2006/math">
                    <m:r>
                      <a:rPr lang="de-DE" i="1">
                        <a:solidFill>
                          <a:schemeClr val="tx1">
                            <a:lumMod val="50000"/>
                            <a:lumOff val="50000"/>
                          </a:schemeClr>
                        </a:solidFill>
                        <a:latin typeface="Cambria Math" panose="02040503050406030204" pitchFamily="18" charset="0"/>
                      </a:rPr>
                      <m:t>𝑆𝑖𝑐𝑘</m:t>
                    </m:r>
                    <m:d>
                      <m:dPr>
                        <m:ctrlPr>
                          <a:rPr lang="de-DE" i="1">
                            <a:solidFill>
                              <a:schemeClr val="tx1">
                                <a:lumMod val="50000"/>
                                <a:lumOff val="50000"/>
                              </a:schemeClr>
                            </a:solidFill>
                            <a:latin typeface="Cambria Math" panose="02040503050406030204" pitchFamily="18" charset="0"/>
                          </a:rPr>
                        </m:ctrlPr>
                      </m:dPr>
                      <m:e>
                        <m:r>
                          <a:rPr lang="de-DE" i="1">
                            <a:solidFill>
                              <a:schemeClr val="tx1">
                                <a:lumMod val="50000"/>
                                <a:lumOff val="50000"/>
                              </a:schemeClr>
                            </a:solidFill>
                            <a:latin typeface="Cambria Math" panose="02040503050406030204" pitchFamily="18" charset="0"/>
                          </a:rPr>
                          <m:t>𝑋</m:t>
                        </m:r>
                      </m:e>
                    </m:d>
                  </m:oMath>
                </a14:m>
                <a:r>
                  <a:rPr lang="en-GB" dirty="0">
                    <a:solidFill>
                      <a:schemeClr val="tx1">
                        <a:lumMod val="50000"/>
                        <a:lumOff val="50000"/>
                      </a:schemeClr>
                    </a:solidFill>
                  </a:rPr>
                  <a:t>, </a:t>
                </a:r>
                <a14:m>
                  <m:oMath xmlns:m="http://schemas.openxmlformats.org/officeDocument/2006/math">
                    <m:r>
                      <a:rPr lang="de-DE" i="1">
                        <a:solidFill>
                          <a:schemeClr val="tx1">
                            <a:lumMod val="50000"/>
                            <a:lumOff val="50000"/>
                          </a:schemeClr>
                        </a:solidFill>
                        <a:latin typeface="Cambria Math" charset="0"/>
                      </a:rPr>
                      <m:t>𝐸𝑝𝑖𝑑</m:t>
                    </m:r>
                  </m:oMath>
                </a14:m>
                <a:r>
                  <a:rPr lang="en-GB" dirty="0">
                    <a:solidFill>
                      <a:schemeClr val="tx1">
                        <a:lumMod val="50000"/>
                        <a:lumOff val="50000"/>
                      </a:schemeClr>
                    </a:solidFill>
                  </a:rPr>
                  <a:t> enough</a:t>
                </a:r>
              </a:p>
              <a:p>
                <a:pPr lvl="2"/>
                <a:endParaRPr lang="en-GB" dirty="0"/>
              </a:p>
              <a:p>
                <a:pPr lvl="2"/>
                <a:endParaRPr lang="en-GB" dirty="0"/>
              </a:p>
              <a:p>
                <a:endParaRPr lang="en-GB" dirty="0"/>
              </a:p>
            </p:txBody>
          </p:sp>
        </mc:Choice>
        <mc:Fallback xmlns="">
          <p:sp>
            <p:nvSpPr>
              <p:cNvPr id="3" name="Content Placeholder 2">
                <a:extLst>
                  <a:ext uri="{FF2B5EF4-FFF2-40B4-BE49-F238E27FC236}">
                    <a16:creationId xmlns:a16="http://schemas.microsoft.com/office/drawing/2014/main" id="{49579364-18FC-4D4A-BB78-1BBFC400662E}"/>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3C27D21-8C6F-7B4D-B2BD-611D52001291}"/>
              </a:ext>
            </a:extLst>
          </p:cNvPr>
          <p:cNvSpPr>
            <a:spLocks noGrp="1"/>
          </p:cNvSpPr>
          <p:nvPr>
            <p:ph type="sldNum" sz="quarter" idx="4"/>
          </p:nvPr>
        </p:nvSpPr>
        <p:spPr/>
        <p:txBody>
          <a:bodyPr/>
          <a:lstStyle/>
          <a:p>
            <a:fld id="{67C9959E-8E6B-B04C-9955-EA096F41CA7A}" type="slidenum">
              <a:rPr lang="en-GB" smtClean="0"/>
              <a:t>159</a:t>
            </a:fld>
            <a:endParaRPr lang="en-GB"/>
          </a:p>
        </p:txBody>
      </p:sp>
      <p:sp>
        <p:nvSpPr>
          <p:cNvPr id="5" name="Date Placeholder 4">
            <a:extLst>
              <a:ext uri="{FF2B5EF4-FFF2-40B4-BE49-F238E27FC236}">
                <a16:creationId xmlns:a16="http://schemas.microsoft.com/office/drawing/2014/main" id="{9F24C09A-8356-4843-AC6C-A056D73AD2A7}"/>
              </a:ext>
            </a:extLst>
          </p:cNvPr>
          <p:cNvSpPr>
            <a:spLocks noGrp="1"/>
          </p:cNvSpPr>
          <p:nvPr>
            <p:ph type="dt" sz="half" idx="2"/>
          </p:nvPr>
        </p:nvSpPr>
        <p:spPr/>
        <p:txBody>
          <a:bodyPr/>
          <a:lstStyle/>
          <a:p>
            <a:r>
              <a:rPr lang="en-GB"/>
              <a:t>Exact Inference: LJT</a:t>
            </a:r>
            <a:endParaRPr lang="en-US" dirty="0"/>
          </a:p>
        </p:txBody>
      </p:sp>
      <p:sp>
        <p:nvSpPr>
          <p:cNvPr id="38" name="Footer Placeholder 37">
            <a:extLst>
              <a:ext uri="{FF2B5EF4-FFF2-40B4-BE49-F238E27FC236}">
                <a16:creationId xmlns:a16="http://schemas.microsoft.com/office/drawing/2014/main" id="{9B889DD2-094C-9949-B432-8685A1A88FED}"/>
              </a:ext>
            </a:extLst>
          </p:cNvPr>
          <p:cNvSpPr>
            <a:spLocks noGrp="1"/>
          </p:cNvSpPr>
          <p:nvPr>
            <p:ph type="ftr" sz="quarter" idx="3"/>
          </p:nvPr>
        </p:nvSpPr>
        <p:spPr/>
        <p:txBody>
          <a:bodyPr/>
          <a:lstStyle/>
          <a:p>
            <a:r>
              <a:rPr lang="en-GB"/>
              <a:t>T. Braun - StaRAI</a:t>
            </a:r>
          </a:p>
        </p:txBody>
      </p:sp>
      <p:sp>
        <p:nvSpPr>
          <p:cNvPr id="36" name="Oval 35">
            <a:extLst>
              <a:ext uri="{FF2B5EF4-FFF2-40B4-BE49-F238E27FC236}">
                <a16:creationId xmlns:a16="http://schemas.microsoft.com/office/drawing/2014/main" id="{BFD0DFF8-D0DA-D147-BA11-60EFAC0D9DF9}"/>
              </a:ext>
            </a:extLst>
          </p:cNvPr>
          <p:cNvSpPr/>
          <p:nvPr/>
        </p:nvSpPr>
        <p:spPr>
          <a:xfrm>
            <a:off x="6185090" y="2800351"/>
            <a:ext cx="5245982" cy="1712624"/>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ounded Rectangle 36">
            <a:extLst>
              <a:ext uri="{FF2B5EF4-FFF2-40B4-BE49-F238E27FC236}">
                <a16:creationId xmlns:a16="http://schemas.microsoft.com/office/drawing/2014/main" id="{B03C9A5E-729E-434B-B728-ECC55524D8C2}"/>
              </a:ext>
            </a:extLst>
          </p:cNvPr>
          <p:cNvSpPr/>
          <p:nvPr/>
        </p:nvSpPr>
        <p:spPr>
          <a:xfrm>
            <a:off x="5982005" y="4029923"/>
            <a:ext cx="3530222" cy="1895182"/>
          </a:xfrm>
          <a:prstGeom prst="roundRect">
            <a:avLst/>
          </a:prstGeom>
          <a:noFill/>
          <a:ln w="38100">
            <a:solidFill>
              <a:schemeClr val="tx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Rounded Rectangle 39">
            <a:extLst>
              <a:ext uri="{FF2B5EF4-FFF2-40B4-BE49-F238E27FC236}">
                <a16:creationId xmlns:a16="http://schemas.microsoft.com/office/drawing/2014/main" id="{ADF00929-BE8D-4E43-AD98-27E7EDA5D773}"/>
              </a:ext>
            </a:extLst>
          </p:cNvPr>
          <p:cNvSpPr/>
          <p:nvPr/>
        </p:nvSpPr>
        <p:spPr>
          <a:xfrm>
            <a:off x="8197157" y="4087460"/>
            <a:ext cx="3636734" cy="1890453"/>
          </a:xfrm>
          <a:prstGeom prst="roundRect">
            <a:avLst/>
          </a:prstGeom>
          <a:noFill/>
          <a:ln w="38100">
            <a:solidFill>
              <a:schemeClr val="tx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89" name="Group 188">
            <a:extLst>
              <a:ext uri="{FF2B5EF4-FFF2-40B4-BE49-F238E27FC236}">
                <a16:creationId xmlns:a16="http://schemas.microsoft.com/office/drawing/2014/main" id="{748B6D52-AF48-A346-A2BA-A3981F02D3E9}"/>
              </a:ext>
            </a:extLst>
          </p:cNvPr>
          <p:cNvGrpSpPr/>
          <p:nvPr/>
        </p:nvGrpSpPr>
        <p:grpSpPr>
          <a:xfrm>
            <a:off x="5982005" y="3451959"/>
            <a:ext cx="5849670" cy="2453955"/>
            <a:chOff x="5982005" y="3451959"/>
            <a:chExt cx="5849670" cy="2453955"/>
          </a:xfrm>
        </p:grpSpPr>
        <p:cxnSp>
          <p:nvCxnSpPr>
            <p:cNvPr id="190" name="Straight Connector 189">
              <a:extLst>
                <a:ext uri="{FF2B5EF4-FFF2-40B4-BE49-F238E27FC236}">
                  <a16:creationId xmlns:a16="http://schemas.microsoft.com/office/drawing/2014/main" id="{C884680E-4DB2-0642-AC3C-6A5B0DEB6E60}"/>
                </a:ext>
              </a:extLst>
            </p:cNvPr>
            <p:cNvCxnSpPr>
              <a:cxnSpLocks/>
              <a:stCxn id="194" idx="6"/>
              <a:endCxn id="221" idx="1"/>
            </p:cNvCxnSpPr>
            <p:nvPr/>
          </p:nvCxnSpPr>
          <p:spPr>
            <a:xfrm flipV="1">
              <a:off x="7317202" y="3646293"/>
              <a:ext cx="1466539"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28337D66-A7DD-774A-95E2-97210DBBF2CB}"/>
                </a:ext>
              </a:extLst>
            </p:cNvPr>
            <p:cNvCxnSpPr>
              <a:cxnSpLocks/>
              <a:stCxn id="195" idx="2"/>
              <a:endCxn id="221" idx="3"/>
            </p:cNvCxnSpPr>
            <p:nvPr/>
          </p:nvCxnSpPr>
          <p:spPr>
            <a:xfrm flipH="1" flipV="1">
              <a:off x="8927741" y="3646293"/>
              <a:ext cx="151232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6CB910AC-E86B-584C-9BB6-DCFD0F0341D6}"/>
                </a:ext>
              </a:extLst>
            </p:cNvPr>
            <p:cNvCxnSpPr>
              <a:cxnSpLocks/>
              <a:stCxn id="198" idx="0"/>
              <a:endCxn id="221" idx="2"/>
            </p:cNvCxnSpPr>
            <p:nvPr/>
          </p:nvCxnSpPr>
          <p:spPr>
            <a:xfrm flipH="1" flipV="1">
              <a:off x="8855741" y="3718293"/>
              <a:ext cx="1"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oup 192">
              <a:extLst>
                <a:ext uri="{FF2B5EF4-FFF2-40B4-BE49-F238E27FC236}">
                  <a16:creationId xmlns:a16="http://schemas.microsoft.com/office/drawing/2014/main" id="{644888B9-5783-4543-884F-972C2DC16B1D}"/>
                </a:ext>
              </a:extLst>
            </p:cNvPr>
            <p:cNvGrpSpPr/>
            <p:nvPr/>
          </p:nvGrpSpPr>
          <p:grpSpPr>
            <a:xfrm>
              <a:off x="8746652" y="3535379"/>
              <a:ext cx="520306" cy="392206"/>
              <a:chOff x="9540595" y="2902693"/>
              <a:chExt cx="520306" cy="392206"/>
            </a:xfrm>
          </p:grpSpPr>
          <p:sp>
            <p:nvSpPr>
              <p:cNvPr id="220" name="Rectangle 219">
                <a:extLst>
                  <a:ext uri="{FF2B5EF4-FFF2-40B4-BE49-F238E27FC236}">
                    <a16:creationId xmlns:a16="http://schemas.microsoft.com/office/drawing/2014/main" id="{092F9E0A-08B3-3340-AE1B-F3A22CC38184}"/>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1" name="Rectangle 220">
                <a:extLst>
                  <a:ext uri="{FF2B5EF4-FFF2-40B4-BE49-F238E27FC236}">
                    <a16:creationId xmlns:a16="http://schemas.microsoft.com/office/drawing/2014/main" id="{8A393C6C-9615-1247-9266-79E6013D20C7}"/>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2" name="Rectangle 221">
                <a:extLst>
                  <a:ext uri="{FF2B5EF4-FFF2-40B4-BE49-F238E27FC236}">
                    <a16:creationId xmlns:a16="http://schemas.microsoft.com/office/drawing/2014/main" id="{A0EA7FBD-CB41-0A45-906F-6CE301CF724F}"/>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23" name="TextBox 222">
                    <a:extLst>
                      <a:ext uri="{FF2B5EF4-FFF2-40B4-BE49-F238E27FC236}">
                        <a16:creationId xmlns:a16="http://schemas.microsoft.com/office/drawing/2014/main" id="{516E8FED-9873-E344-9876-2AEB3E02B900}"/>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94" name="Oval 193">
                  <a:extLst>
                    <a:ext uri="{FF2B5EF4-FFF2-40B4-BE49-F238E27FC236}">
                      <a16:creationId xmlns:a16="http://schemas.microsoft.com/office/drawing/2014/main" id="{17857AE4-497C-064C-9645-6F03EE0063D1}"/>
                    </a:ext>
                  </a:extLst>
                </p:cNvPr>
                <p:cNvSpPr/>
                <p:nvPr/>
              </p:nvSpPr>
              <p:spPr>
                <a:xfrm>
                  <a:off x="6185090" y="3451959"/>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94" name="Oval 193">
                  <a:extLst>
                    <a:ext uri="{FF2B5EF4-FFF2-40B4-BE49-F238E27FC236}">
                      <a16:creationId xmlns:a16="http://schemas.microsoft.com/office/drawing/2014/main" id="{17857AE4-497C-064C-9645-6F03EE0063D1}"/>
                    </a:ext>
                  </a:extLst>
                </p:cNvPr>
                <p:cNvSpPr>
                  <a:spLocks noRot="1" noChangeAspect="1" noMove="1" noResize="1" noEditPoints="1" noAdjustHandles="1" noChangeArrowheads="1" noChangeShapeType="1" noTextEdit="1"/>
                </p:cNvSpPr>
                <p:nvPr/>
              </p:nvSpPr>
              <p:spPr>
                <a:xfrm>
                  <a:off x="6185090" y="3451959"/>
                  <a:ext cx="1132112"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5" name="Oval 194">
                  <a:extLst>
                    <a:ext uri="{FF2B5EF4-FFF2-40B4-BE49-F238E27FC236}">
                      <a16:creationId xmlns:a16="http://schemas.microsoft.com/office/drawing/2014/main" id="{71096C07-F5F7-6E49-91FD-A4E442C51EB4}"/>
                    </a:ext>
                  </a:extLst>
                </p:cNvPr>
                <p:cNvSpPr/>
                <p:nvPr/>
              </p:nvSpPr>
              <p:spPr>
                <a:xfrm>
                  <a:off x="10440069" y="3451959"/>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95" name="Oval 194">
                  <a:extLst>
                    <a:ext uri="{FF2B5EF4-FFF2-40B4-BE49-F238E27FC236}">
                      <a16:creationId xmlns:a16="http://schemas.microsoft.com/office/drawing/2014/main" id="{71096C07-F5F7-6E49-91FD-A4E442C51EB4}"/>
                    </a:ext>
                  </a:extLst>
                </p:cNvPr>
                <p:cNvSpPr>
                  <a:spLocks noRot="1" noChangeAspect="1" noMove="1" noResize="1" noEditPoints="1" noAdjustHandles="1" noChangeArrowheads="1" noChangeShapeType="1" noTextEdit="1"/>
                </p:cNvSpPr>
                <p:nvPr/>
              </p:nvSpPr>
              <p:spPr>
                <a:xfrm>
                  <a:off x="10440069" y="3451959"/>
                  <a:ext cx="991003"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6" name="Oval 195">
                  <a:extLst>
                    <a:ext uri="{FF2B5EF4-FFF2-40B4-BE49-F238E27FC236}">
                      <a16:creationId xmlns:a16="http://schemas.microsoft.com/office/drawing/2014/main" id="{2045BC57-93F3-5E47-91A9-FD0B29053A79}"/>
                    </a:ext>
                  </a:extLst>
                </p:cNvPr>
                <p:cNvSpPr/>
                <p:nvPr/>
              </p:nvSpPr>
              <p:spPr>
                <a:xfrm>
                  <a:off x="8260742" y="5516401"/>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96" name="Oval 195">
                  <a:extLst>
                    <a:ext uri="{FF2B5EF4-FFF2-40B4-BE49-F238E27FC236}">
                      <a16:creationId xmlns:a16="http://schemas.microsoft.com/office/drawing/2014/main" id="{2045BC57-93F3-5E47-91A9-FD0B29053A79}"/>
                    </a:ext>
                  </a:extLst>
                </p:cNvPr>
                <p:cNvSpPr>
                  <a:spLocks noRot="1" noChangeAspect="1" noMove="1" noResize="1" noEditPoints="1" noAdjustHandles="1" noChangeArrowheads="1" noChangeShapeType="1" noTextEdit="1"/>
                </p:cNvSpPr>
                <p:nvPr/>
              </p:nvSpPr>
              <p:spPr>
                <a:xfrm>
                  <a:off x="8260742" y="5516401"/>
                  <a:ext cx="1189998"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7" name="Oval 196">
                  <a:extLst>
                    <a:ext uri="{FF2B5EF4-FFF2-40B4-BE49-F238E27FC236}">
                      <a16:creationId xmlns:a16="http://schemas.microsoft.com/office/drawing/2014/main" id="{E9992794-FF59-C648-876A-CA02354133B2}"/>
                    </a:ext>
                  </a:extLst>
                </p:cNvPr>
                <p:cNvSpPr/>
                <p:nvPr/>
              </p:nvSpPr>
              <p:spPr>
                <a:xfrm>
                  <a:off x="5982005" y="477819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97" name="Oval 196">
                  <a:extLst>
                    <a:ext uri="{FF2B5EF4-FFF2-40B4-BE49-F238E27FC236}">
                      <a16:creationId xmlns:a16="http://schemas.microsoft.com/office/drawing/2014/main" id="{E9992794-FF59-C648-876A-CA02354133B2}"/>
                    </a:ext>
                  </a:extLst>
                </p:cNvPr>
                <p:cNvSpPr>
                  <a:spLocks noRot="1" noChangeAspect="1" noMove="1" noResize="1" noEditPoints="1" noAdjustHandles="1" noChangeArrowheads="1" noChangeShapeType="1" noTextEdit="1"/>
                </p:cNvSpPr>
                <p:nvPr/>
              </p:nvSpPr>
              <p:spPr>
                <a:xfrm>
                  <a:off x="5982005" y="4778198"/>
                  <a:ext cx="153641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8" name="Oval 197">
                  <a:extLst>
                    <a:ext uri="{FF2B5EF4-FFF2-40B4-BE49-F238E27FC236}">
                      <a16:creationId xmlns:a16="http://schemas.microsoft.com/office/drawing/2014/main" id="{8A45A59D-1E9E-C84D-B6C9-1D7339F179BC}"/>
                    </a:ext>
                  </a:extLst>
                </p:cNvPr>
                <p:cNvSpPr/>
                <p:nvPr/>
              </p:nvSpPr>
              <p:spPr>
                <a:xfrm>
                  <a:off x="8476417" y="4087460"/>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98" name="Oval 197">
                  <a:extLst>
                    <a:ext uri="{FF2B5EF4-FFF2-40B4-BE49-F238E27FC236}">
                      <a16:creationId xmlns:a16="http://schemas.microsoft.com/office/drawing/2014/main" id="{8A45A59D-1E9E-C84D-B6C9-1D7339F179BC}"/>
                    </a:ext>
                  </a:extLst>
                </p:cNvPr>
                <p:cNvSpPr>
                  <a:spLocks noRot="1" noChangeAspect="1" noMove="1" noResize="1" noEditPoints="1" noAdjustHandles="1" noChangeArrowheads="1" noChangeShapeType="1" noTextEdit="1"/>
                </p:cNvSpPr>
                <p:nvPr/>
              </p:nvSpPr>
              <p:spPr>
                <a:xfrm>
                  <a:off x="8476417" y="4087460"/>
                  <a:ext cx="758649" cy="389513"/>
                </a:xfrm>
                <a:prstGeom prst="ellipse">
                  <a:avLst/>
                </a:prstGeom>
                <a:blipFill>
                  <a:blip r:embed="rId14"/>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9" name="Oval 198">
                  <a:extLst>
                    <a:ext uri="{FF2B5EF4-FFF2-40B4-BE49-F238E27FC236}">
                      <a16:creationId xmlns:a16="http://schemas.microsoft.com/office/drawing/2014/main" id="{325BDCB9-D534-0741-AC8E-5E20815C8FA4}"/>
                    </a:ext>
                  </a:extLst>
                </p:cNvPr>
                <p:cNvSpPr/>
                <p:nvPr/>
              </p:nvSpPr>
              <p:spPr>
                <a:xfrm>
                  <a:off x="10039464" y="4778198"/>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99" name="Oval 198">
                  <a:extLst>
                    <a:ext uri="{FF2B5EF4-FFF2-40B4-BE49-F238E27FC236}">
                      <a16:creationId xmlns:a16="http://schemas.microsoft.com/office/drawing/2014/main" id="{325BDCB9-D534-0741-AC8E-5E20815C8FA4}"/>
                    </a:ext>
                  </a:extLst>
                </p:cNvPr>
                <p:cNvSpPr>
                  <a:spLocks noRot="1" noChangeAspect="1" noMove="1" noResize="1" noEditPoints="1" noAdjustHandles="1" noChangeArrowheads="1" noChangeShapeType="1" noTextEdit="1"/>
                </p:cNvSpPr>
                <p:nvPr/>
              </p:nvSpPr>
              <p:spPr>
                <a:xfrm>
                  <a:off x="10039464" y="4778198"/>
                  <a:ext cx="1792211"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p:cxnSp>
          <p:nvCxnSpPr>
            <p:cNvPr id="200" name="Straight Connector 199">
              <a:extLst>
                <a:ext uri="{FF2B5EF4-FFF2-40B4-BE49-F238E27FC236}">
                  <a16:creationId xmlns:a16="http://schemas.microsoft.com/office/drawing/2014/main" id="{C655596E-98A5-7A4E-8C97-CA247FA43B6F}"/>
                </a:ext>
              </a:extLst>
            </p:cNvPr>
            <p:cNvCxnSpPr>
              <a:cxnSpLocks/>
              <a:stCxn id="197" idx="6"/>
              <a:endCxn id="217" idx="1"/>
            </p:cNvCxnSpPr>
            <p:nvPr/>
          </p:nvCxnSpPr>
          <p:spPr>
            <a:xfrm flipV="1">
              <a:off x="7518417" y="4972954"/>
              <a:ext cx="456132"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6B72A712-2B1D-4944-98D5-2B3F73774E35}"/>
                </a:ext>
              </a:extLst>
            </p:cNvPr>
            <p:cNvCxnSpPr>
              <a:cxnSpLocks/>
              <a:stCxn id="198" idx="4"/>
              <a:endCxn id="217" idx="0"/>
            </p:cNvCxnSpPr>
            <p:nvPr/>
          </p:nvCxnSpPr>
          <p:spPr>
            <a:xfrm flipH="1">
              <a:off x="8046549" y="4476973"/>
              <a:ext cx="809193"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D84AD17C-1128-3C41-A3B3-1DC35C7BC70E}"/>
                </a:ext>
              </a:extLst>
            </p:cNvPr>
            <p:cNvCxnSpPr>
              <a:cxnSpLocks/>
              <a:stCxn id="196" idx="0"/>
              <a:endCxn id="217" idx="2"/>
            </p:cNvCxnSpPr>
            <p:nvPr/>
          </p:nvCxnSpPr>
          <p:spPr>
            <a:xfrm flipH="1" flipV="1">
              <a:off x="8046549" y="5044954"/>
              <a:ext cx="809192"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3" name="Group 202">
              <a:extLst>
                <a:ext uri="{FF2B5EF4-FFF2-40B4-BE49-F238E27FC236}">
                  <a16:creationId xmlns:a16="http://schemas.microsoft.com/office/drawing/2014/main" id="{7B5D1C36-CAA8-C84C-9762-D3C9488505D1}"/>
                </a:ext>
              </a:extLst>
            </p:cNvPr>
            <p:cNvGrpSpPr/>
            <p:nvPr/>
          </p:nvGrpSpPr>
          <p:grpSpPr>
            <a:xfrm>
              <a:off x="7685565" y="4860142"/>
              <a:ext cx="474503" cy="391710"/>
              <a:chOff x="9288700" y="2902693"/>
              <a:chExt cx="474503" cy="391710"/>
            </a:xfrm>
          </p:grpSpPr>
          <p:sp>
            <p:nvSpPr>
              <p:cNvPr id="216" name="Rectangle 215">
                <a:extLst>
                  <a:ext uri="{FF2B5EF4-FFF2-40B4-BE49-F238E27FC236}">
                    <a16:creationId xmlns:a16="http://schemas.microsoft.com/office/drawing/2014/main" id="{9C907CE5-68C0-1A45-888A-F81B2F9405D0}"/>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7" name="Rectangle 216">
                <a:extLst>
                  <a:ext uri="{FF2B5EF4-FFF2-40B4-BE49-F238E27FC236}">
                    <a16:creationId xmlns:a16="http://schemas.microsoft.com/office/drawing/2014/main" id="{4ED9C905-2D19-7C46-9AF4-F2AF24BABB51}"/>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8" name="Rectangle 217">
                <a:extLst>
                  <a:ext uri="{FF2B5EF4-FFF2-40B4-BE49-F238E27FC236}">
                    <a16:creationId xmlns:a16="http://schemas.microsoft.com/office/drawing/2014/main" id="{71FA5BA8-8E97-6440-8E91-C4283A44EB6D}"/>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19" name="TextBox 218">
                    <a:extLst>
                      <a:ext uri="{FF2B5EF4-FFF2-40B4-BE49-F238E27FC236}">
                        <a16:creationId xmlns:a16="http://schemas.microsoft.com/office/drawing/2014/main" id="{379219B5-9D01-C848-ACEB-13C9F126EC48}"/>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6"/>
                    <a:stretch>
                      <a:fillRect l="-16667" r="-4167" b="-26087"/>
                    </a:stretch>
                  </a:blipFill>
                </p:spPr>
                <p:txBody>
                  <a:bodyPr/>
                  <a:lstStyle/>
                  <a:p>
                    <a:r>
                      <a:rPr lang="en-GB">
                        <a:noFill/>
                      </a:rPr>
                      <a:t> </a:t>
                    </a:r>
                  </a:p>
                </p:txBody>
              </p:sp>
            </mc:Fallback>
          </mc:AlternateContent>
        </p:grpSp>
        <p:cxnSp>
          <p:nvCxnSpPr>
            <p:cNvPr id="204" name="Straight Connector 203">
              <a:extLst>
                <a:ext uri="{FF2B5EF4-FFF2-40B4-BE49-F238E27FC236}">
                  <a16:creationId xmlns:a16="http://schemas.microsoft.com/office/drawing/2014/main" id="{81EE5F9C-C84A-9448-A807-1B50D49CBCE1}"/>
                </a:ext>
              </a:extLst>
            </p:cNvPr>
            <p:cNvCxnSpPr>
              <a:cxnSpLocks/>
              <a:stCxn id="198" idx="4"/>
              <a:endCxn id="213" idx="0"/>
            </p:cNvCxnSpPr>
            <p:nvPr/>
          </p:nvCxnSpPr>
          <p:spPr>
            <a:xfrm>
              <a:off x="8855742" y="4476973"/>
              <a:ext cx="810014"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9CD2D668-F794-E448-90E9-096377736498}"/>
                </a:ext>
              </a:extLst>
            </p:cNvPr>
            <p:cNvCxnSpPr>
              <a:cxnSpLocks/>
              <a:stCxn id="199" idx="2"/>
              <a:endCxn id="213" idx="3"/>
            </p:cNvCxnSpPr>
            <p:nvPr/>
          </p:nvCxnSpPr>
          <p:spPr>
            <a:xfrm flipH="1" flipV="1">
              <a:off x="9737756" y="4972954"/>
              <a:ext cx="301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B0B968B5-8857-5A46-97ED-D0D23A6E0910}"/>
                </a:ext>
              </a:extLst>
            </p:cNvPr>
            <p:cNvCxnSpPr>
              <a:cxnSpLocks/>
              <a:stCxn id="196" idx="0"/>
              <a:endCxn id="213" idx="2"/>
            </p:cNvCxnSpPr>
            <p:nvPr/>
          </p:nvCxnSpPr>
          <p:spPr>
            <a:xfrm flipV="1">
              <a:off x="8855741" y="5044954"/>
              <a:ext cx="810015"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 name="Group 206">
              <a:extLst>
                <a:ext uri="{FF2B5EF4-FFF2-40B4-BE49-F238E27FC236}">
                  <a16:creationId xmlns:a16="http://schemas.microsoft.com/office/drawing/2014/main" id="{D0A10600-EA66-D744-B32B-3488163BEFA8}"/>
                </a:ext>
              </a:extLst>
            </p:cNvPr>
            <p:cNvGrpSpPr/>
            <p:nvPr/>
          </p:nvGrpSpPr>
          <p:grpSpPr>
            <a:xfrm>
              <a:off x="9556667" y="4860142"/>
              <a:ext cx="525629" cy="392206"/>
              <a:chOff x="9540595" y="2902693"/>
              <a:chExt cx="525629" cy="392206"/>
            </a:xfrm>
          </p:grpSpPr>
          <p:sp>
            <p:nvSpPr>
              <p:cNvPr id="212" name="Rectangle 211">
                <a:extLst>
                  <a:ext uri="{FF2B5EF4-FFF2-40B4-BE49-F238E27FC236}">
                    <a16:creationId xmlns:a16="http://schemas.microsoft.com/office/drawing/2014/main" id="{DDDC6B9A-51E1-1147-9592-31930BA6995A}"/>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3" name="Rectangle 212">
                <a:extLst>
                  <a:ext uri="{FF2B5EF4-FFF2-40B4-BE49-F238E27FC236}">
                    <a16:creationId xmlns:a16="http://schemas.microsoft.com/office/drawing/2014/main" id="{DC02175E-6718-7D40-869A-6E299C600EE7}"/>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4" name="Rectangle 213">
                <a:extLst>
                  <a:ext uri="{FF2B5EF4-FFF2-40B4-BE49-F238E27FC236}">
                    <a16:creationId xmlns:a16="http://schemas.microsoft.com/office/drawing/2014/main" id="{95704D37-4D12-DF48-96E3-4DA5801CA211}"/>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15" name="TextBox 214">
                    <a:extLst>
                      <a:ext uri="{FF2B5EF4-FFF2-40B4-BE49-F238E27FC236}">
                        <a16:creationId xmlns:a16="http://schemas.microsoft.com/office/drawing/2014/main" id="{CE5ACBA8-68A1-1344-B1D3-C6EEBC3920E0}"/>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215" name="TextBox 214">
                    <a:extLst>
                      <a:ext uri="{FF2B5EF4-FFF2-40B4-BE49-F238E27FC236}">
                        <a16:creationId xmlns:a16="http://schemas.microsoft.com/office/drawing/2014/main" id="{CE5ACBA8-68A1-1344-B1D3-C6EEBC3920E0}"/>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7"/>
                    <a:stretch>
                      <a:fillRect l="-16667" r="-4167" b="-21739"/>
                    </a:stretch>
                  </a:blipFill>
                </p:spPr>
                <p:txBody>
                  <a:bodyPr/>
                  <a:lstStyle/>
                  <a:p>
                    <a:r>
                      <a:rPr lang="en-GB">
                        <a:noFill/>
                      </a:rPr>
                      <a:t> </a:t>
                    </a:r>
                  </a:p>
                </p:txBody>
              </p:sp>
            </mc:Fallback>
          </mc:AlternateContent>
        </p:grpSp>
        <p:cxnSp>
          <p:nvCxnSpPr>
            <p:cNvPr id="208" name="Straight Connector 207">
              <a:extLst>
                <a:ext uri="{FF2B5EF4-FFF2-40B4-BE49-F238E27FC236}">
                  <a16:creationId xmlns:a16="http://schemas.microsoft.com/office/drawing/2014/main" id="{DD7A69AE-D472-4D4C-9A0D-40F5E42B5DD9}"/>
                </a:ext>
              </a:extLst>
            </p:cNvPr>
            <p:cNvCxnSpPr>
              <a:cxnSpLocks/>
              <a:stCxn id="198" idx="6"/>
              <a:endCxn id="210" idx="1"/>
            </p:cNvCxnSpPr>
            <p:nvPr/>
          </p:nvCxnSpPr>
          <p:spPr>
            <a:xfrm flipV="1">
              <a:off x="9235066" y="4282216"/>
              <a:ext cx="324531"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09368F72-9999-3B43-8712-67D698EF9E83}"/>
                </a:ext>
              </a:extLst>
            </p:cNvPr>
            <p:cNvGrpSpPr/>
            <p:nvPr/>
          </p:nvGrpSpPr>
          <p:grpSpPr>
            <a:xfrm>
              <a:off x="9559597" y="4210216"/>
              <a:ext cx="437414" cy="348999"/>
              <a:chOff x="8957481" y="2952819"/>
              <a:chExt cx="437414" cy="348999"/>
            </a:xfrm>
          </p:grpSpPr>
          <p:sp>
            <p:nvSpPr>
              <p:cNvPr id="210" name="Rectangle 209">
                <a:extLst>
                  <a:ext uri="{FF2B5EF4-FFF2-40B4-BE49-F238E27FC236}">
                    <a16:creationId xmlns:a16="http://schemas.microsoft.com/office/drawing/2014/main" id="{3AC5AAA5-396C-9942-96F5-78F3491CB62B}"/>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11" name="TextBox 210">
                    <a:extLst>
                      <a:ext uri="{FF2B5EF4-FFF2-40B4-BE49-F238E27FC236}">
                        <a16:creationId xmlns:a16="http://schemas.microsoft.com/office/drawing/2014/main" id="{B4C5C59E-A763-654E-B988-EC495A19835B}"/>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spTree>
    <p:extLst>
      <p:ext uri="{BB962C8B-B14F-4D97-AF65-F5344CB8AC3E}">
        <p14:creationId xmlns:p14="http://schemas.microsoft.com/office/powerpoint/2010/main" val="785367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40"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453AC-C48D-7142-8471-7E0158FF77B8}"/>
              </a:ext>
            </a:extLst>
          </p:cNvPr>
          <p:cNvSpPr>
            <a:spLocks noGrp="1"/>
          </p:cNvSpPr>
          <p:nvPr>
            <p:ph type="title"/>
          </p:nvPr>
        </p:nvSpPr>
        <p:spPr/>
        <p:txBody>
          <a:bodyPr>
            <a:normAutofit/>
          </a:bodyPr>
          <a:lstStyle/>
          <a:p>
            <a:r>
              <a:rPr lang="en-GB" dirty="0"/>
              <a:t>Clustering of Models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9579364-18FC-4D4A-BB78-1BBFC400662E}"/>
                  </a:ext>
                </a:extLst>
              </p:cNvPr>
              <p:cNvSpPr>
                <a:spLocks noGrp="1"/>
              </p:cNvSpPr>
              <p:nvPr>
                <p:ph idx="1"/>
              </p:nvPr>
            </p:nvSpPr>
            <p:spPr/>
            <p:txBody>
              <a:bodyPr>
                <a:noAutofit/>
              </a:bodyPr>
              <a:lstStyle/>
              <a:p>
                <a:r>
                  <a:rPr lang="en-GB" dirty="0"/>
                  <a:t>But: If only parfactors used that contain the PRVs of a cluster, information stored in all other parfactors ignored</a:t>
                </a:r>
              </a:p>
              <a:p>
                <a:pPr lvl="1"/>
                <a:r>
                  <a:rPr lang="en-GB" dirty="0"/>
                  <a:t>E.g.,</a:t>
                </a:r>
              </a:p>
              <a:p>
                <a:pPr lvl="2"/>
                <a14:m>
                  <m:oMath xmlns:m="http://schemas.openxmlformats.org/officeDocument/2006/math">
                    <m:r>
                      <a:rPr lang="de-DE" i="1" smtClean="0">
                        <a:solidFill>
                          <a:schemeClr val="accent6"/>
                        </a:solidFill>
                        <a:latin typeface="Cambria Math" charset="0"/>
                      </a:rPr>
                      <m:t>𝑁𝑎𝑡</m:t>
                    </m:r>
                    <m:d>
                      <m:dPr>
                        <m:ctrlPr>
                          <a:rPr lang="de-DE" i="1">
                            <a:solidFill>
                              <a:schemeClr val="accent6"/>
                            </a:solidFill>
                            <a:latin typeface="Cambria Math" panose="02040503050406030204" pitchFamily="18" charset="0"/>
                          </a:rPr>
                        </m:ctrlPr>
                      </m:dPr>
                      <m:e>
                        <m:r>
                          <a:rPr lang="de-DE" i="1">
                            <a:solidFill>
                              <a:schemeClr val="accent6"/>
                            </a:solidFill>
                            <a:latin typeface="Cambria Math" panose="02040503050406030204" pitchFamily="18" charset="0"/>
                          </a:rPr>
                          <m:t>𝐷</m:t>
                        </m:r>
                      </m:e>
                    </m:d>
                  </m:oMath>
                </a14:m>
                <a:r>
                  <a:rPr lang="en-GB" dirty="0">
                    <a:solidFill>
                      <a:schemeClr val="accent6"/>
                    </a:solidFill>
                  </a:rPr>
                  <a:t>, </a:t>
                </a:r>
                <a14:m>
                  <m:oMath xmlns:m="http://schemas.openxmlformats.org/officeDocument/2006/math">
                    <m:r>
                      <a:rPr lang="de-DE" b="0" i="1" smtClean="0">
                        <a:solidFill>
                          <a:schemeClr val="accent6"/>
                        </a:solidFill>
                        <a:latin typeface="Cambria Math" panose="02040503050406030204" pitchFamily="18" charset="0"/>
                      </a:rPr>
                      <m:t>𝐴𝑐𝑐</m:t>
                    </m:r>
                    <m:d>
                      <m:dPr>
                        <m:ctrlPr>
                          <a:rPr lang="de-DE" i="1">
                            <a:solidFill>
                              <a:schemeClr val="accent6"/>
                            </a:solidFill>
                            <a:latin typeface="Cambria Math" panose="02040503050406030204" pitchFamily="18" charset="0"/>
                          </a:rPr>
                        </m:ctrlPr>
                      </m:dPr>
                      <m:e>
                        <m:r>
                          <a:rPr lang="de-DE" b="0" i="1" smtClean="0">
                            <a:solidFill>
                              <a:schemeClr val="accent6"/>
                            </a:solidFill>
                            <a:latin typeface="Cambria Math" panose="02040503050406030204" pitchFamily="18" charset="0"/>
                          </a:rPr>
                          <m:t>𝐼</m:t>
                        </m:r>
                      </m:e>
                    </m:d>
                  </m:oMath>
                </a14:m>
                <a:r>
                  <a:rPr lang="en-GB" dirty="0">
                    <a:solidFill>
                      <a:schemeClr val="accent6"/>
                    </a:solidFill>
                  </a:rPr>
                  <a:t>, </a:t>
                </a:r>
                <a14:m>
                  <m:oMath xmlns:m="http://schemas.openxmlformats.org/officeDocument/2006/math">
                    <m:r>
                      <a:rPr lang="de-DE" i="1">
                        <a:solidFill>
                          <a:schemeClr val="accent6"/>
                        </a:solidFill>
                        <a:latin typeface="Cambria Math" charset="0"/>
                      </a:rPr>
                      <m:t>𝐸𝑝𝑖𝑑</m:t>
                    </m:r>
                  </m:oMath>
                </a14:m>
                <a:r>
                  <a:rPr lang="en-GB" dirty="0">
                    <a:solidFill>
                      <a:schemeClr val="accent6"/>
                    </a:solidFill>
                  </a:rPr>
                  <a:t>: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charset="0"/>
                          </a:rPr>
                          <m:t>𝑔</m:t>
                        </m:r>
                      </m:e>
                      <m:sub>
                        <m:r>
                          <a:rPr lang="de-DE" i="1">
                            <a:solidFill>
                              <a:schemeClr val="accent6"/>
                            </a:solidFill>
                            <a:latin typeface="Cambria Math" charset="0"/>
                          </a:rPr>
                          <m:t>1</m:t>
                        </m:r>
                      </m:sub>
                    </m:sSub>
                  </m:oMath>
                </a14:m>
                <a:r>
                  <a:rPr lang="en-GB" dirty="0">
                    <a:solidFill>
                      <a:schemeClr val="accent6"/>
                    </a:solidFill>
                  </a:rPr>
                  <a:t> </a:t>
                </a:r>
                <a:br>
                  <a:rPr lang="en-GB" dirty="0">
                    <a:solidFill>
                      <a:schemeClr val="accent6"/>
                    </a:solidFill>
                  </a:rPr>
                </a:br>
                <a:r>
                  <a:rPr lang="en-GB" dirty="0">
                    <a:solidFill>
                      <a:schemeClr val="accent6"/>
                    </a:solidFill>
                  </a:rPr>
                  <a:t>➝ misses</a:t>
                </a:r>
                <a:r>
                  <a:rPr lang="en-GB" dirty="0">
                    <a:solidFill>
                      <a:schemeClr val="accent1"/>
                    </a:solidFill>
                  </a:rPr>
                  <a:t> </a:t>
                </a:r>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𝑔</m:t>
                        </m:r>
                      </m:e>
                      <m:sub>
                        <m:r>
                          <a:rPr lang="de-DE" i="1">
                            <a:solidFill>
                              <a:schemeClr val="tx1">
                                <a:lumMod val="60000"/>
                                <a:lumOff val="40000"/>
                              </a:schemeClr>
                            </a:solidFill>
                            <a:latin typeface="Cambria Math" panose="02040503050406030204" pitchFamily="18" charset="0"/>
                          </a:rPr>
                          <m:t>2</m:t>
                        </m:r>
                      </m:sub>
                    </m:sSub>
                  </m:oMath>
                </a14:m>
                <a:r>
                  <a:rPr lang="en-GB" dirty="0">
                    <a:solidFill>
                      <a:schemeClr val="accent6"/>
                    </a:solidFill>
                  </a:rPr>
                  <a:t>,</a:t>
                </a:r>
                <a:r>
                  <a:rPr lang="en-GB" dirty="0">
                    <a:solidFill>
                      <a:schemeClr val="accent1"/>
                    </a:solidFill>
                  </a:rPr>
                  <a:t> </a:t>
                </a:r>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𝑔</m:t>
                        </m:r>
                      </m:e>
                      <m:sub>
                        <m:r>
                          <a:rPr lang="de-DE" i="1">
                            <a:solidFill>
                              <a:schemeClr val="tx1">
                                <a:lumMod val="60000"/>
                                <a:lumOff val="40000"/>
                              </a:schemeClr>
                            </a:solidFill>
                            <a:latin typeface="Cambria Math" panose="02040503050406030204" pitchFamily="18" charset="0"/>
                          </a:rPr>
                          <m:t>3</m:t>
                        </m:r>
                      </m:sub>
                    </m:sSub>
                  </m:oMath>
                </a14:m>
                <a:endParaRPr lang="en-GB" dirty="0">
                  <a:solidFill>
                    <a:schemeClr val="tx1">
                      <a:lumMod val="50000"/>
                      <a:lumOff val="50000"/>
                    </a:schemeClr>
                  </a:solidFill>
                </a:endParaRPr>
              </a:p>
              <a:p>
                <a:pPr lvl="2"/>
                <a14:m>
                  <m:oMath xmlns:m="http://schemas.openxmlformats.org/officeDocument/2006/math">
                    <m:r>
                      <a:rPr lang="de-DE" b="0" i="1" smtClean="0">
                        <a:solidFill>
                          <a:schemeClr val="tx1">
                            <a:lumMod val="60000"/>
                            <a:lumOff val="40000"/>
                          </a:schemeClr>
                        </a:solidFill>
                        <a:latin typeface="Cambria Math" panose="02040503050406030204" pitchFamily="18" charset="0"/>
                      </a:rPr>
                      <m:t>𝑇𝑟𝑎𝑣𝑒𝑙</m:t>
                    </m:r>
                    <m:d>
                      <m:dPr>
                        <m:ctrlPr>
                          <a:rPr lang="de-DE" i="1">
                            <a:solidFill>
                              <a:schemeClr val="tx1">
                                <a:lumMod val="60000"/>
                                <a:lumOff val="40000"/>
                              </a:schemeClr>
                            </a:solidFill>
                            <a:latin typeface="Cambria Math" panose="02040503050406030204" pitchFamily="18" charset="0"/>
                          </a:rPr>
                        </m:ctrlPr>
                      </m:dPr>
                      <m:e>
                        <m:r>
                          <a:rPr lang="de-DE" b="0" i="1" smtClean="0">
                            <a:solidFill>
                              <a:schemeClr val="tx1">
                                <a:lumMod val="60000"/>
                                <a:lumOff val="40000"/>
                              </a:schemeClr>
                            </a:solidFill>
                            <a:latin typeface="Cambria Math" panose="02040503050406030204" pitchFamily="18" charset="0"/>
                          </a:rPr>
                          <m:t>𝑋</m:t>
                        </m:r>
                      </m:e>
                    </m:d>
                  </m:oMath>
                </a14:m>
                <a:r>
                  <a:rPr lang="en-GB" dirty="0">
                    <a:solidFill>
                      <a:schemeClr val="tx1">
                        <a:lumMod val="60000"/>
                        <a:lumOff val="40000"/>
                      </a:schemeClr>
                    </a:solidFill>
                  </a:rPr>
                  <a:t>, </a:t>
                </a:r>
                <a14:m>
                  <m:oMath xmlns:m="http://schemas.openxmlformats.org/officeDocument/2006/math">
                    <m:r>
                      <a:rPr lang="de-DE" b="0" i="1" smtClean="0">
                        <a:solidFill>
                          <a:schemeClr val="tx1">
                            <a:lumMod val="60000"/>
                            <a:lumOff val="40000"/>
                          </a:schemeClr>
                        </a:solidFill>
                        <a:latin typeface="Cambria Math" panose="02040503050406030204" pitchFamily="18" charset="0"/>
                      </a:rPr>
                      <m:t>𝑆𝑖𝑐𝑘</m:t>
                    </m:r>
                    <m:d>
                      <m:dPr>
                        <m:ctrlPr>
                          <a:rPr lang="de-DE" i="1">
                            <a:solidFill>
                              <a:schemeClr val="tx1">
                                <a:lumMod val="60000"/>
                                <a:lumOff val="40000"/>
                              </a:schemeClr>
                            </a:solidFill>
                            <a:latin typeface="Cambria Math" panose="02040503050406030204" pitchFamily="18" charset="0"/>
                          </a:rPr>
                        </m:ctrlPr>
                      </m:dPr>
                      <m:e>
                        <m:r>
                          <a:rPr lang="de-DE" b="0" i="1" smtClean="0">
                            <a:solidFill>
                              <a:schemeClr val="tx1">
                                <a:lumMod val="60000"/>
                                <a:lumOff val="40000"/>
                              </a:schemeClr>
                            </a:solidFill>
                            <a:latin typeface="Cambria Math" panose="02040503050406030204" pitchFamily="18" charset="0"/>
                          </a:rPr>
                          <m:t>𝑋</m:t>
                        </m:r>
                      </m:e>
                    </m:d>
                  </m:oMath>
                </a14:m>
                <a:r>
                  <a:rPr lang="en-GB" dirty="0">
                    <a:solidFill>
                      <a:schemeClr val="tx1">
                        <a:lumMod val="60000"/>
                        <a:lumOff val="40000"/>
                      </a:schemeClr>
                    </a:solidFill>
                  </a:rPr>
                  <a:t>, </a:t>
                </a:r>
                <a14:m>
                  <m:oMath xmlns:m="http://schemas.openxmlformats.org/officeDocument/2006/math">
                    <m:r>
                      <a:rPr lang="de-DE" i="1">
                        <a:solidFill>
                          <a:schemeClr val="tx1">
                            <a:lumMod val="60000"/>
                            <a:lumOff val="40000"/>
                          </a:schemeClr>
                        </a:solidFill>
                        <a:latin typeface="Cambria Math" charset="0"/>
                      </a:rPr>
                      <m:t>𝐸𝑝𝑖𝑑</m:t>
                    </m:r>
                  </m:oMath>
                </a14:m>
                <a:r>
                  <a:rPr lang="en-GB" dirty="0">
                    <a:solidFill>
                      <a:schemeClr val="tx1">
                        <a:lumMod val="60000"/>
                        <a:lumOff val="40000"/>
                      </a:schemeClr>
                    </a:solidFill>
                  </a:rPr>
                  <a:t>: </a:t>
                </a:r>
                <a14:m>
                  <m:oMath xmlns:m="http://schemas.openxmlformats.org/officeDocument/2006/math">
                    <m:sSub>
                      <m:sSubPr>
                        <m:ctrlPr>
                          <a:rPr lang="de-DE" b="0" i="1" smtClean="0">
                            <a:solidFill>
                              <a:schemeClr val="tx1">
                                <a:lumMod val="60000"/>
                                <a:lumOff val="40000"/>
                              </a:schemeClr>
                            </a:solidFill>
                            <a:latin typeface="Cambria Math" panose="02040503050406030204" pitchFamily="18" charset="0"/>
                          </a:rPr>
                        </m:ctrlPr>
                      </m:sSubPr>
                      <m:e>
                        <m:r>
                          <a:rPr lang="de-DE" b="0" i="1" smtClean="0">
                            <a:solidFill>
                              <a:schemeClr val="tx1">
                                <a:lumMod val="60000"/>
                                <a:lumOff val="40000"/>
                              </a:schemeClr>
                            </a:solidFill>
                            <a:latin typeface="Cambria Math" panose="02040503050406030204" pitchFamily="18" charset="0"/>
                          </a:rPr>
                          <m:t>𝑔</m:t>
                        </m:r>
                      </m:e>
                      <m:sub>
                        <m:r>
                          <a:rPr lang="de-DE" b="0" i="1" smtClean="0">
                            <a:solidFill>
                              <a:schemeClr val="tx1">
                                <a:lumMod val="60000"/>
                                <a:lumOff val="40000"/>
                              </a:schemeClr>
                            </a:solidFill>
                            <a:latin typeface="Cambria Math" panose="02040503050406030204" pitchFamily="18" charset="0"/>
                          </a:rPr>
                          <m:t>2</m:t>
                        </m:r>
                      </m:sub>
                    </m:sSub>
                  </m:oMath>
                </a14:m>
                <a:r>
                  <a:rPr lang="en-GB" dirty="0">
                    <a:solidFill>
                      <a:schemeClr val="tx1">
                        <a:lumMod val="60000"/>
                        <a:lumOff val="40000"/>
                      </a:schemeClr>
                    </a:solidFill>
                  </a:rPr>
                  <a:t> </a:t>
                </a:r>
                <a:br>
                  <a:rPr lang="en-GB" dirty="0">
                    <a:solidFill>
                      <a:schemeClr val="tx1">
                        <a:lumMod val="60000"/>
                        <a:lumOff val="40000"/>
                      </a:schemeClr>
                    </a:solidFill>
                  </a:rPr>
                </a:br>
                <a:r>
                  <a:rPr lang="en-GB" dirty="0">
                    <a:solidFill>
                      <a:schemeClr val="tx1">
                        <a:lumMod val="60000"/>
                        <a:lumOff val="40000"/>
                      </a:schemeClr>
                    </a:solidFill>
                  </a:rPr>
                  <a:t>➝ misses</a:t>
                </a:r>
                <a:r>
                  <a:rPr lang="en-GB" dirty="0">
                    <a:solidFill>
                      <a:schemeClr val="tx1">
                        <a:lumMod val="50000"/>
                        <a:lumOff val="50000"/>
                      </a:schemeClr>
                    </a:solidFill>
                  </a:rPr>
                  <a:t>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charset="0"/>
                          </a:rPr>
                          <m:t>𝑔</m:t>
                        </m:r>
                      </m:e>
                      <m:sub>
                        <m:r>
                          <a:rPr lang="de-DE" i="1">
                            <a:solidFill>
                              <a:schemeClr val="accent6"/>
                            </a:solidFill>
                            <a:latin typeface="Cambria Math" charset="0"/>
                          </a:rPr>
                          <m:t>1</m:t>
                        </m:r>
                      </m:sub>
                    </m:sSub>
                  </m:oMath>
                </a14:m>
                <a:r>
                  <a:rPr lang="en-GB" dirty="0">
                    <a:solidFill>
                      <a:schemeClr val="tx1">
                        <a:lumMod val="60000"/>
                        <a:lumOff val="40000"/>
                      </a:schemeClr>
                    </a:solidFill>
                  </a:rPr>
                  <a:t>, </a:t>
                </a:r>
                <a14:m>
                  <m:oMath xmlns:m="http://schemas.openxmlformats.org/officeDocument/2006/math">
                    <m:sSub>
                      <m:sSubPr>
                        <m:ctrlPr>
                          <a:rPr lang="de-DE" i="1">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𝑔</m:t>
                        </m:r>
                      </m:e>
                      <m:sub>
                        <m:r>
                          <a:rPr lang="de-DE" i="1">
                            <a:solidFill>
                              <a:schemeClr val="tx1">
                                <a:lumMod val="60000"/>
                                <a:lumOff val="40000"/>
                              </a:schemeClr>
                            </a:solidFill>
                            <a:latin typeface="Cambria Math" panose="02040503050406030204" pitchFamily="18" charset="0"/>
                          </a:rPr>
                          <m:t>3</m:t>
                        </m:r>
                      </m:sub>
                    </m:sSub>
                  </m:oMath>
                </a14:m>
                <a:endParaRPr lang="en-GB" dirty="0">
                  <a:solidFill>
                    <a:schemeClr val="tx1">
                      <a:lumMod val="50000"/>
                      <a:lumOff val="50000"/>
                    </a:schemeClr>
                  </a:solidFill>
                </a:endParaRPr>
              </a:p>
              <a:p>
                <a:pPr lvl="2"/>
                <a14:m>
                  <m:oMath xmlns:m="http://schemas.openxmlformats.org/officeDocument/2006/math">
                    <m:r>
                      <a:rPr lang="de-DE" i="1" smtClean="0">
                        <a:solidFill>
                          <a:schemeClr val="tx1">
                            <a:lumMod val="60000"/>
                            <a:lumOff val="40000"/>
                          </a:schemeClr>
                        </a:solidFill>
                        <a:latin typeface="Cambria Math" charset="0"/>
                      </a:rPr>
                      <m:t>𝑇𝑟𝑒𝑎𝑡</m:t>
                    </m:r>
                    <m:d>
                      <m:dPr>
                        <m:ctrlPr>
                          <a:rPr lang="de-DE" i="1">
                            <a:solidFill>
                              <a:schemeClr val="tx1">
                                <a:lumMod val="60000"/>
                                <a:lumOff val="40000"/>
                              </a:schemeClr>
                            </a:solidFill>
                            <a:latin typeface="Cambria Math" panose="02040503050406030204" pitchFamily="18" charset="0"/>
                          </a:rPr>
                        </m:ctrlPr>
                      </m:dPr>
                      <m:e>
                        <m:r>
                          <a:rPr lang="de-DE" i="1">
                            <a:solidFill>
                              <a:schemeClr val="tx1">
                                <a:lumMod val="60000"/>
                                <a:lumOff val="40000"/>
                              </a:schemeClr>
                            </a:solidFill>
                            <a:latin typeface="Cambria Math" charset="0"/>
                          </a:rPr>
                          <m:t>𝑋</m:t>
                        </m:r>
                        <m:r>
                          <a:rPr lang="de-DE" i="1">
                            <a:solidFill>
                              <a:schemeClr val="tx1">
                                <a:lumMod val="60000"/>
                                <a:lumOff val="40000"/>
                              </a:schemeClr>
                            </a:solidFill>
                            <a:latin typeface="Cambria Math" charset="0"/>
                          </a:rPr>
                          <m:t>,</m:t>
                        </m:r>
                        <m:r>
                          <a:rPr lang="de-DE" b="0" i="1" smtClean="0">
                            <a:solidFill>
                              <a:schemeClr val="tx1">
                                <a:lumMod val="60000"/>
                                <a:lumOff val="40000"/>
                              </a:schemeClr>
                            </a:solidFill>
                            <a:latin typeface="Cambria Math" panose="02040503050406030204" pitchFamily="18" charset="0"/>
                          </a:rPr>
                          <m:t>𝑀</m:t>
                        </m:r>
                      </m:e>
                    </m:d>
                  </m:oMath>
                </a14:m>
                <a:r>
                  <a:rPr lang="en-GB" dirty="0">
                    <a:solidFill>
                      <a:schemeClr val="tx1">
                        <a:lumMod val="60000"/>
                        <a:lumOff val="40000"/>
                      </a:schemeClr>
                    </a:solidFill>
                  </a:rPr>
                  <a:t>, </a:t>
                </a:r>
                <a14:m>
                  <m:oMath xmlns:m="http://schemas.openxmlformats.org/officeDocument/2006/math">
                    <m:r>
                      <a:rPr lang="de-DE" i="1">
                        <a:solidFill>
                          <a:schemeClr val="tx1">
                            <a:lumMod val="60000"/>
                            <a:lumOff val="40000"/>
                          </a:schemeClr>
                        </a:solidFill>
                        <a:latin typeface="Cambria Math" panose="02040503050406030204" pitchFamily="18" charset="0"/>
                      </a:rPr>
                      <m:t>𝑆𝑖𝑐𝑘</m:t>
                    </m:r>
                    <m:d>
                      <m:dPr>
                        <m:ctrlPr>
                          <a:rPr lang="de-DE" i="1">
                            <a:solidFill>
                              <a:schemeClr val="tx1">
                                <a:lumMod val="60000"/>
                                <a:lumOff val="40000"/>
                              </a:schemeClr>
                            </a:solidFill>
                            <a:latin typeface="Cambria Math" panose="02040503050406030204" pitchFamily="18" charset="0"/>
                          </a:rPr>
                        </m:ctrlPr>
                      </m:dPr>
                      <m:e>
                        <m:r>
                          <a:rPr lang="de-DE" i="1">
                            <a:solidFill>
                              <a:schemeClr val="tx1">
                                <a:lumMod val="60000"/>
                                <a:lumOff val="40000"/>
                              </a:schemeClr>
                            </a:solidFill>
                            <a:latin typeface="Cambria Math" panose="02040503050406030204" pitchFamily="18" charset="0"/>
                          </a:rPr>
                          <m:t>𝑋</m:t>
                        </m:r>
                      </m:e>
                    </m:d>
                  </m:oMath>
                </a14:m>
                <a:r>
                  <a:rPr lang="en-GB" dirty="0">
                    <a:solidFill>
                      <a:schemeClr val="tx1">
                        <a:lumMod val="60000"/>
                        <a:lumOff val="40000"/>
                      </a:schemeClr>
                    </a:solidFill>
                  </a:rPr>
                  <a:t>, </a:t>
                </a:r>
                <a14:m>
                  <m:oMath xmlns:m="http://schemas.openxmlformats.org/officeDocument/2006/math">
                    <m:r>
                      <a:rPr lang="de-DE" i="1">
                        <a:solidFill>
                          <a:schemeClr val="tx1">
                            <a:lumMod val="60000"/>
                            <a:lumOff val="40000"/>
                          </a:schemeClr>
                        </a:solidFill>
                        <a:latin typeface="Cambria Math" charset="0"/>
                      </a:rPr>
                      <m:t>𝐸𝑝𝑖𝑑</m:t>
                    </m:r>
                  </m:oMath>
                </a14:m>
                <a:r>
                  <a:rPr lang="en-GB" dirty="0">
                    <a:solidFill>
                      <a:schemeClr val="tx1">
                        <a:lumMod val="60000"/>
                        <a:lumOff val="40000"/>
                      </a:schemeClr>
                    </a:solidFill>
                  </a:rPr>
                  <a:t>: </a:t>
                </a:r>
                <a14:m>
                  <m:oMath xmlns:m="http://schemas.openxmlformats.org/officeDocument/2006/math">
                    <m:sSub>
                      <m:sSubPr>
                        <m:ctrlPr>
                          <a:rPr lang="de-DE" b="0" i="1" smtClean="0">
                            <a:solidFill>
                              <a:schemeClr val="tx1">
                                <a:lumMod val="60000"/>
                                <a:lumOff val="40000"/>
                              </a:schemeClr>
                            </a:solidFill>
                            <a:latin typeface="Cambria Math" panose="02040503050406030204" pitchFamily="18" charset="0"/>
                          </a:rPr>
                        </m:ctrlPr>
                      </m:sSubPr>
                      <m:e>
                        <m:r>
                          <a:rPr lang="de-DE" b="0" i="1" smtClean="0">
                            <a:solidFill>
                              <a:schemeClr val="tx1">
                                <a:lumMod val="60000"/>
                                <a:lumOff val="40000"/>
                              </a:schemeClr>
                            </a:solidFill>
                            <a:latin typeface="Cambria Math" panose="02040503050406030204" pitchFamily="18" charset="0"/>
                          </a:rPr>
                          <m:t>𝑔</m:t>
                        </m:r>
                      </m:e>
                      <m:sub>
                        <m:r>
                          <a:rPr lang="de-DE" b="0" i="1" smtClean="0">
                            <a:solidFill>
                              <a:schemeClr val="tx1">
                                <a:lumMod val="60000"/>
                                <a:lumOff val="40000"/>
                              </a:schemeClr>
                            </a:solidFill>
                            <a:latin typeface="Cambria Math" panose="02040503050406030204" pitchFamily="18" charset="0"/>
                          </a:rPr>
                          <m:t>3</m:t>
                        </m:r>
                      </m:sub>
                    </m:sSub>
                  </m:oMath>
                </a14:m>
                <a:r>
                  <a:rPr lang="en-GB" dirty="0">
                    <a:solidFill>
                      <a:schemeClr val="tx1">
                        <a:lumMod val="60000"/>
                        <a:lumOff val="40000"/>
                      </a:schemeClr>
                    </a:solidFill>
                  </a:rPr>
                  <a:t> </a:t>
                </a:r>
                <a:br>
                  <a:rPr lang="en-GB" dirty="0">
                    <a:solidFill>
                      <a:schemeClr val="tx1">
                        <a:lumMod val="60000"/>
                        <a:lumOff val="40000"/>
                      </a:schemeClr>
                    </a:solidFill>
                  </a:rPr>
                </a:br>
                <a:r>
                  <a:rPr lang="en-GB" dirty="0">
                    <a:solidFill>
                      <a:schemeClr val="tx1">
                        <a:lumMod val="60000"/>
                        <a:lumOff val="40000"/>
                      </a:schemeClr>
                    </a:solidFill>
                  </a:rPr>
                  <a:t>➝ misses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charset="0"/>
                          </a:rPr>
                          <m:t>𝑔</m:t>
                        </m:r>
                      </m:e>
                      <m:sub>
                        <m:r>
                          <a:rPr lang="de-DE" i="1">
                            <a:solidFill>
                              <a:schemeClr val="accent6"/>
                            </a:solidFill>
                            <a:latin typeface="Cambria Math" charset="0"/>
                          </a:rPr>
                          <m:t>1</m:t>
                        </m:r>
                      </m:sub>
                    </m:sSub>
                  </m:oMath>
                </a14:m>
                <a:r>
                  <a:rPr lang="en-GB" dirty="0">
                    <a:solidFill>
                      <a:schemeClr val="tx1">
                        <a:lumMod val="60000"/>
                        <a:lumOff val="40000"/>
                      </a:schemeClr>
                    </a:solidFill>
                  </a:rPr>
                  <a:t>, </a:t>
                </a:r>
                <a14:m>
                  <m:oMath xmlns:m="http://schemas.openxmlformats.org/officeDocument/2006/math">
                    <m:sSub>
                      <m:sSubPr>
                        <m:ctrlPr>
                          <a:rPr lang="de-DE" i="1">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𝑔</m:t>
                        </m:r>
                      </m:e>
                      <m:sub>
                        <m:r>
                          <a:rPr lang="de-DE" i="1">
                            <a:solidFill>
                              <a:schemeClr val="tx1">
                                <a:lumMod val="60000"/>
                                <a:lumOff val="40000"/>
                              </a:schemeClr>
                            </a:solidFill>
                            <a:latin typeface="Cambria Math" panose="02040503050406030204" pitchFamily="18" charset="0"/>
                          </a:rPr>
                          <m:t>2</m:t>
                        </m:r>
                      </m:sub>
                    </m:sSub>
                  </m:oMath>
                </a14:m>
                <a:endParaRPr lang="en-GB" dirty="0">
                  <a:solidFill>
                    <a:schemeClr val="tx1">
                      <a:lumMod val="60000"/>
                      <a:lumOff val="40000"/>
                    </a:schemeClr>
                  </a:solidFill>
                </a:endParaRPr>
              </a:p>
              <a:p>
                <a:pPr lvl="2"/>
                <a:r>
                  <a:rPr lang="en-GB" dirty="0"/>
                  <a:t>Whatever we do with </a:t>
                </a: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𝑔</m:t>
                        </m:r>
                      </m:e>
                      <m:sub>
                        <m:r>
                          <a:rPr lang="de-DE" b="0" i="1" smtClean="0">
                            <a:latin typeface="Cambria Math" panose="02040503050406030204" pitchFamily="18" charset="0"/>
                          </a:rPr>
                          <m:t>0</m:t>
                        </m:r>
                      </m:sub>
                    </m:sSub>
                  </m:oMath>
                </a14:m>
                <a:r>
                  <a:rPr lang="en-GB" dirty="0"/>
                  <a:t>…</a:t>
                </a:r>
              </a:p>
              <a:p>
                <a:r>
                  <a:rPr lang="en-GB" dirty="0"/>
                  <a:t>Only correct if clusters are </a:t>
                </a:r>
                <a:r>
                  <a:rPr lang="en-GB" i="1" dirty="0"/>
                  <a:t>independent</a:t>
                </a:r>
                <a:r>
                  <a:rPr lang="en-GB" dirty="0"/>
                  <a:t> </a:t>
                </a:r>
                <a:br>
                  <a:rPr lang="en-GB" dirty="0"/>
                </a:br>
                <a:r>
                  <a:rPr lang="en-GB" dirty="0"/>
                  <a:t>from each other</a:t>
                </a:r>
              </a:p>
              <a:p>
                <a:pPr lvl="1"/>
                <a:r>
                  <a:rPr lang="en-GB" dirty="0"/>
                  <a:t>How can we achieve independence?</a:t>
                </a:r>
              </a:p>
            </p:txBody>
          </p:sp>
        </mc:Choice>
        <mc:Fallback xmlns="">
          <p:sp>
            <p:nvSpPr>
              <p:cNvPr id="3" name="Content Placeholder 2">
                <a:extLst>
                  <a:ext uri="{FF2B5EF4-FFF2-40B4-BE49-F238E27FC236}">
                    <a16:creationId xmlns:a16="http://schemas.microsoft.com/office/drawing/2014/main" id="{49579364-18FC-4D4A-BB78-1BBFC400662E}"/>
                  </a:ext>
                </a:extLst>
              </p:cNvPr>
              <p:cNvSpPr>
                <a:spLocks noGrp="1" noRot="1" noChangeAspect="1" noMove="1" noResize="1" noEditPoints="1" noAdjustHandles="1" noChangeArrowheads="1" noChangeShapeType="1" noTextEdit="1"/>
              </p:cNvSpPr>
              <p:nvPr>
                <p:ph idx="1"/>
              </p:nvPr>
            </p:nvSpPr>
            <p:spPr>
              <a:blipFill>
                <a:blip r:embed="rId2"/>
                <a:stretch>
                  <a:fillRect l="-1436" t="-2687" b="-4776"/>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3C27D21-8C6F-7B4D-B2BD-611D52001291}"/>
              </a:ext>
            </a:extLst>
          </p:cNvPr>
          <p:cNvSpPr>
            <a:spLocks noGrp="1"/>
          </p:cNvSpPr>
          <p:nvPr>
            <p:ph type="sldNum" sz="quarter" idx="4"/>
          </p:nvPr>
        </p:nvSpPr>
        <p:spPr/>
        <p:txBody>
          <a:bodyPr/>
          <a:lstStyle/>
          <a:p>
            <a:fld id="{67C9959E-8E6B-B04C-9955-EA096F41CA7A}" type="slidenum">
              <a:rPr lang="en-GB" smtClean="0"/>
              <a:t>160</a:t>
            </a:fld>
            <a:endParaRPr lang="en-GB"/>
          </a:p>
        </p:txBody>
      </p:sp>
      <p:sp>
        <p:nvSpPr>
          <p:cNvPr id="5" name="Date Placeholder 4">
            <a:extLst>
              <a:ext uri="{FF2B5EF4-FFF2-40B4-BE49-F238E27FC236}">
                <a16:creationId xmlns:a16="http://schemas.microsoft.com/office/drawing/2014/main" id="{E4C53D0D-AA01-8E41-9475-ED7BEB9F2924}"/>
              </a:ext>
            </a:extLst>
          </p:cNvPr>
          <p:cNvSpPr>
            <a:spLocks noGrp="1"/>
          </p:cNvSpPr>
          <p:nvPr>
            <p:ph type="dt" sz="half" idx="2"/>
          </p:nvPr>
        </p:nvSpPr>
        <p:spPr/>
        <p:txBody>
          <a:bodyPr/>
          <a:lstStyle/>
          <a:p>
            <a:r>
              <a:rPr lang="en-GB"/>
              <a:t>Exact Inference: LJT</a:t>
            </a:r>
            <a:endParaRPr lang="en-US" dirty="0"/>
          </a:p>
        </p:txBody>
      </p:sp>
      <p:sp>
        <p:nvSpPr>
          <p:cNvPr id="38" name="Footer Placeholder 37">
            <a:extLst>
              <a:ext uri="{FF2B5EF4-FFF2-40B4-BE49-F238E27FC236}">
                <a16:creationId xmlns:a16="http://schemas.microsoft.com/office/drawing/2014/main" id="{C4798931-8E82-2E42-9062-12261E3C2EEC}"/>
              </a:ext>
            </a:extLst>
          </p:cNvPr>
          <p:cNvSpPr>
            <a:spLocks noGrp="1"/>
          </p:cNvSpPr>
          <p:nvPr>
            <p:ph type="ftr" sz="quarter" idx="3"/>
          </p:nvPr>
        </p:nvSpPr>
        <p:spPr/>
        <p:txBody>
          <a:bodyPr/>
          <a:lstStyle/>
          <a:p>
            <a:r>
              <a:rPr lang="en-GB"/>
              <a:t>T. Braun - StaRAI</a:t>
            </a:r>
          </a:p>
        </p:txBody>
      </p:sp>
      <p:sp>
        <p:nvSpPr>
          <p:cNvPr id="40" name="Oval 39">
            <a:extLst>
              <a:ext uri="{FF2B5EF4-FFF2-40B4-BE49-F238E27FC236}">
                <a16:creationId xmlns:a16="http://schemas.microsoft.com/office/drawing/2014/main" id="{5B8F018C-8DAD-AD4B-938B-228AB09EF800}"/>
              </a:ext>
            </a:extLst>
          </p:cNvPr>
          <p:cNvSpPr/>
          <p:nvPr/>
        </p:nvSpPr>
        <p:spPr>
          <a:xfrm>
            <a:off x="6185090" y="2800351"/>
            <a:ext cx="5245982" cy="1712624"/>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ounded Rectangle 40">
            <a:extLst>
              <a:ext uri="{FF2B5EF4-FFF2-40B4-BE49-F238E27FC236}">
                <a16:creationId xmlns:a16="http://schemas.microsoft.com/office/drawing/2014/main" id="{4C8FDF25-576D-5343-A16A-9B66116A5B37}"/>
              </a:ext>
            </a:extLst>
          </p:cNvPr>
          <p:cNvSpPr/>
          <p:nvPr/>
        </p:nvSpPr>
        <p:spPr>
          <a:xfrm>
            <a:off x="5982005" y="4029923"/>
            <a:ext cx="3530222" cy="1895182"/>
          </a:xfrm>
          <a:prstGeom prst="roundRect">
            <a:avLst/>
          </a:prstGeom>
          <a:noFill/>
          <a:ln w="38100">
            <a:solidFill>
              <a:schemeClr val="tx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Rounded Rectangle 41">
            <a:extLst>
              <a:ext uri="{FF2B5EF4-FFF2-40B4-BE49-F238E27FC236}">
                <a16:creationId xmlns:a16="http://schemas.microsoft.com/office/drawing/2014/main" id="{59D83060-7216-A147-AA3F-3A10B0DB89B1}"/>
              </a:ext>
            </a:extLst>
          </p:cNvPr>
          <p:cNvSpPr/>
          <p:nvPr/>
        </p:nvSpPr>
        <p:spPr>
          <a:xfrm>
            <a:off x="8197157" y="4087460"/>
            <a:ext cx="3636734" cy="1890453"/>
          </a:xfrm>
          <a:prstGeom prst="roundRect">
            <a:avLst/>
          </a:prstGeom>
          <a:noFill/>
          <a:ln w="38100">
            <a:solidFill>
              <a:schemeClr val="tx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3" name="Group 42">
            <a:extLst>
              <a:ext uri="{FF2B5EF4-FFF2-40B4-BE49-F238E27FC236}">
                <a16:creationId xmlns:a16="http://schemas.microsoft.com/office/drawing/2014/main" id="{3DADB70B-A869-2A49-8210-72DC4EB3B924}"/>
              </a:ext>
            </a:extLst>
          </p:cNvPr>
          <p:cNvGrpSpPr/>
          <p:nvPr/>
        </p:nvGrpSpPr>
        <p:grpSpPr>
          <a:xfrm>
            <a:off x="5982005" y="3451959"/>
            <a:ext cx="5849670" cy="2453955"/>
            <a:chOff x="5982005" y="3451959"/>
            <a:chExt cx="5849670" cy="2453955"/>
          </a:xfrm>
        </p:grpSpPr>
        <p:cxnSp>
          <p:nvCxnSpPr>
            <p:cNvPr id="44" name="Straight Connector 43">
              <a:extLst>
                <a:ext uri="{FF2B5EF4-FFF2-40B4-BE49-F238E27FC236}">
                  <a16:creationId xmlns:a16="http://schemas.microsoft.com/office/drawing/2014/main" id="{891A511D-8F44-F04C-940D-D09F7611FDA0}"/>
                </a:ext>
              </a:extLst>
            </p:cNvPr>
            <p:cNvCxnSpPr>
              <a:cxnSpLocks/>
              <a:stCxn id="48" idx="6"/>
              <a:endCxn id="75" idx="1"/>
            </p:cNvCxnSpPr>
            <p:nvPr/>
          </p:nvCxnSpPr>
          <p:spPr>
            <a:xfrm flipV="1">
              <a:off x="7317202" y="3646293"/>
              <a:ext cx="1466539"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293CA5-0FDB-B14E-8D30-0E0409409F76}"/>
                </a:ext>
              </a:extLst>
            </p:cNvPr>
            <p:cNvCxnSpPr>
              <a:cxnSpLocks/>
              <a:stCxn id="49" idx="2"/>
              <a:endCxn id="75" idx="3"/>
            </p:cNvCxnSpPr>
            <p:nvPr/>
          </p:nvCxnSpPr>
          <p:spPr>
            <a:xfrm flipH="1" flipV="1">
              <a:off x="8927741" y="3646293"/>
              <a:ext cx="151232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167F9528-E282-A849-837B-2EACE8285B5C}"/>
                </a:ext>
              </a:extLst>
            </p:cNvPr>
            <p:cNvCxnSpPr>
              <a:cxnSpLocks/>
              <a:stCxn id="52" idx="0"/>
              <a:endCxn id="75" idx="2"/>
            </p:cNvCxnSpPr>
            <p:nvPr/>
          </p:nvCxnSpPr>
          <p:spPr>
            <a:xfrm flipH="1" flipV="1">
              <a:off x="8855741" y="3718293"/>
              <a:ext cx="1"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oup 46">
              <a:extLst>
                <a:ext uri="{FF2B5EF4-FFF2-40B4-BE49-F238E27FC236}">
                  <a16:creationId xmlns:a16="http://schemas.microsoft.com/office/drawing/2014/main" id="{0BBF7106-B890-5C4A-B1C9-D6410EE7FADE}"/>
                </a:ext>
              </a:extLst>
            </p:cNvPr>
            <p:cNvGrpSpPr/>
            <p:nvPr/>
          </p:nvGrpSpPr>
          <p:grpSpPr>
            <a:xfrm>
              <a:off x="8746652" y="3535379"/>
              <a:ext cx="520306" cy="392206"/>
              <a:chOff x="9540595" y="2902693"/>
              <a:chExt cx="520306" cy="392206"/>
            </a:xfrm>
          </p:grpSpPr>
          <p:sp>
            <p:nvSpPr>
              <p:cNvPr id="74" name="Rectangle 73">
                <a:extLst>
                  <a:ext uri="{FF2B5EF4-FFF2-40B4-BE49-F238E27FC236}">
                    <a16:creationId xmlns:a16="http://schemas.microsoft.com/office/drawing/2014/main" id="{0B595AFA-1114-7046-A5DC-8547DE129A7C}"/>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5" name="Rectangle 74">
                <a:extLst>
                  <a:ext uri="{FF2B5EF4-FFF2-40B4-BE49-F238E27FC236}">
                    <a16:creationId xmlns:a16="http://schemas.microsoft.com/office/drawing/2014/main" id="{FDD3D515-3D3B-7B48-AAA8-E0A00F84DA01}"/>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6" name="Rectangle 75">
                <a:extLst>
                  <a:ext uri="{FF2B5EF4-FFF2-40B4-BE49-F238E27FC236}">
                    <a16:creationId xmlns:a16="http://schemas.microsoft.com/office/drawing/2014/main" id="{382AB637-6EE3-3846-9D10-15367D5284E4}"/>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7" name="TextBox 76">
                    <a:extLst>
                      <a:ext uri="{FF2B5EF4-FFF2-40B4-BE49-F238E27FC236}">
                        <a16:creationId xmlns:a16="http://schemas.microsoft.com/office/drawing/2014/main" id="{F4DFE988-E773-9D47-B7F8-A7D9275B94B3}"/>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48" name="Oval 47">
                  <a:extLst>
                    <a:ext uri="{FF2B5EF4-FFF2-40B4-BE49-F238E27FC236}">
                      <a16:creationId xmlns:a16="http://schemas.microsoft.com/office/drawing/2014/main" id="{66EB706D-190B-A94B-8FF1-6DC42FE7FD2F}"/>
                    </a:ext>
                  </a:extLst>
                </p:cNvPr>
                <p:cNvSpPr/>
                <p:nvPr/>
              </p:nvSpPr>
              <p:spPr>
                <a:xfrm>
                  <a:off x="6185090" y="3451959"/>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48" name="Oval 47">
                  <a:extLst>
                    <a:ext uri="{FF2B5EF4-FFF2-40B4-BE49-F238E27FC236}">
                      <a16:creationId xmlns:a16="http://schemas.microsoft.com/office/drawing/2014/main" id="{66EB706D-190B-A94B-8FF1-6DC42FE7FD2F}"/>
                    </a:ext>
                  </a:extLst>
                </p:cNvPr>
                <p:cNvSpPr>
                  <a:spLocks noRot="1" noChangeAspect="1" noMove="1" noResize="1" noEditPoints="1" noAdjustHandles="1" noChangeArrowheads="1" noChangeShapeType="1" noTextEdit="1"/>
                </p:cNvSpPr>
                <p:nvPr/>
              </p:nvSpPr>
              <p:spPr>
                <a:xfrm>
                  <a:off x="6185090" y="3451959"/>
                  <a:ext cx="1132112"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Oval 48">
                  <a:extLst>
                    <a:ext uri="{FF2B5EF4-FFF2-40B4-BE49-F238E27FC236}">
                      <a16:creationId xmlns:a16="http://schemas.microsoft.com/office/drawing/2014/main" id="{4DD38588-9545-2344-A24F-FB36F2D9A9DA}"/>
                    </a:ext>
                  </a:extLst>
                </p:cNvPr>
                <p:cNvSpPr/>
                <p:nvPr/>
              </p:nvSpPr>
              <p:spPr>
                <a:xfrm>
                  <a:off x="10440069" y="3451959"/>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49" name="Oval 48">
                  <a:extLst>
                    <a:ext uri="{FF2B5EF4-FFF2-40B4-BE49-F238E27FC236}">
                      <a16:creationId xmlns:a16="http://schemas.microsoft.com/office/drawing/2014/main" id="{4DD38588-9545-2344-A24F-FB36F2D9A9DA}"/>
                    </a:ext>
                  </a:extLst>
                </p:cNvPr>
                <p:cNvSpPr>
                  <a:spLocks noRot="1" noChangeAspect="1" noMove="1" noResize="1" noEditPoints="1" noAdjustHandles="1" noChangeArrowheads="1" noChangeShapeType="1" noTextEdit="1"/>
                </p:cNvSpPr>
                <p:nvPr/>
              </p:nvSpPr>
              <p:spPr>
                <a:xfrm>
                  <a:off x="10440069" y="3451959"/>
                  <a:ext cx="991003"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Oval 49">
                  <a:extLst>
                    <a:ext uri="{FF2B5EF4-FFF2-40B4-BE49-F238E27FC236}">
                      <a16:creationId xmlns:a16="http://schemas.microsoft.com/office/drawing/2014/main" id="{2C26216A-2164-0646-BC6E-4845808E01AB}"/>
                    </a:ext>
                  </a:extLst>
                </p:cNvPr>
                <p:cNvSpPr/>
                <p:nvPr/>
              </p:nvSpPr>
              <p:spPr>
                <a:xfrm>
                  <a:off x="8260742" y="5516401"/>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50" name="Oval 49">
                  <a:extLst>
                    <a:ext uri="{FF2B5EF4-FFF2-40B4-BE49-F238E27FC236}">
                      <a16:creationId xmlns:a16="http://schemas.microsoft.com/office/drawing/2014/main" id="{2C26216A-2164-0646-BC6E-4845808E01AB}"/>
                    </a:ext>
                  </a:extLst>
                </p:cNvPr>
                <p:cNvSpPr>
                  <a:spLocks noRot="1" noChangeAspect="1" noMove="1" noResize="1" noEditPoints="1" noAdjustHandles="1" noChangeArrowheads="1" noChangeShapeType="1" noTextEdit="1"/>
                </p:cNvSpPr>
                <p:nvPr/>
              </p:nvSpPr>
              <p:spPr>
                <a:xfrm>
                  <a:off x="8260742" y="5516401"/>
                  <a:ext cx="1189998"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Oval 50">
                  <a:extLst>
                    <a:ext uri="{FF2B5EF4-FFF2-40B4-BE49-F238E27FC236}">
                      <a16:creationId xmlns:a16="http://schemas.microsoft.com/office/drawing/2014/main" id="{35DA6EC9-8D40-0846-94C4-DC6FB47FE6D0}"/>
                    </a:ext>
                  </a:extLst>
                </p:cNvPr>
                <p:cNvSpPr/>
                <p:nvPr/>
              </p:nvSpPr>
              <p:spPr>
                <a:xfrm>
                  <a:off x="5982005" y="477819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51" name="Oval 50">
                  <a:extLst>
                    <a:ext uri="{FF2B5EF4-FFF2-40B4-BE49-F238E27FC236}">
                      <a16:creationId xmlns:a16="http://schemas.microsoft.com/office/drawing/2014/main" id="{35DA6EC9-8D40-0846-94C4-DC6FB47FE6D0}"/>
                    </a:ext>
                  </a:extLst>
                </p:cNvPr>
                <p:cNvSpPr>
                  <a:spLocks noRot="1" noChangeAspect="1" noMove="1" noResize="1" noEditPoints="1" noAdjustHandles="1" noChangeArrowheads="1" noChangeShapeType="1" noTextEdit="1"/>
                </p:cNvSpPr>
                <p:nvPr/>
              </p:nvSpPr>
              <p:spPr>
                <a:xfrm>
                  <a:off x="5982005" y="4778198"/>
                  <a:ext cx="153641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Oval 51">
                  <a:extLst>
                    <a:ext uri="{FF2B5EF4-FFF2-40B4-BE49-F238E27FC236}">
                      <a16:creationId xmlns:a16="http://schemas.microsoft.com/office/drawing/2014/main" id="{9E285058-D9BD-A540-8A13-6914FB83105F}"/>
                    </a:ext>
                  </a:extLst>
                </p:cNvPr>
                <p:cNvSpPr/>
                <p:nvPr/>
              </p:nvSpPr>
              <p:spPr>
                <a:xfrm>
                  <a:off x="8476417" y="4087460"/>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52" name="Oval 51">
                  <a:extLst>
                    <a:ext uri="{FF2B5EF4-FFF2-40B4-BE49-F238E27FC236}">
                      <a16:creationId xmlns:a16="http://schemas.microsoft.com/office/drawing/2014/main" id="{9E285058-D9BD-A540-8A13-6914FB83105F}"/>
                    </a:ext>
                  </a:extLst>
                </p:cNvPr>
                <p:cNvSpPr>
                  <a:spLocks noRot="1" noChangeAspect="1" noMove="1" noResize="1" noEditPoints="1" noAdjustHandles="1" noChangeArrowheads="1" noChangeShapeType="1" noTextEdit="1"/>
                </p:cNvSpPr>
                <p:nvPr/>
              </p:nvSpPr>
              <p:spPr>
                <a:xfrm>
                  <a:off x="8476417" y="4087460"/>
                  <a:ext cx="758649" cy="389513"/>
                </a:xfrm>
                <a:prstGeom prst="ellipse">
                  <a:avLst/>
                </a:prstGeom>
                <a:blipFill>
                  <a:blip r:embed="rId14"/>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Oval 52">
                  <a:extLst>
                    <a:ext uri="{FF2B5EF4-FFF2-40B4-BE49-F238E27FC236}">
                      <a16:creationId xmlns:a16="http://schemas.microsoft.com/office/drawing/2014/main" id="{4A864631-9305-B841-AAD6-266884330A4E}"/>
                    </a:ext>
                  </a:extLst>
                </p:cNvPr>
                <p:cNvSpPr/>
                <p:nvPr/>
              </p:nvSpPr>
              <p:spPr>
                <a:xfrm>
                  <a:off x="10039464" y="4778198"/>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53" name="Oval 52">
                  <a:extLst>
                    <a:ext uri="{FF2B5EF4-FFF2-40B4-BE49-F238E27FC236}">
                      <a16:creationId xmlns:a16="http://schemas.microsoft.com/office/drawing/2014/main" id="{4A864631-9305-B841-AAD6-266884330A4E}"/>
                    </a:ext>
                  </a:extLst>
                </p:cNvPr>
                <p:cNvSpPr>
                  <a:spLocks noRot="1" noChangeAspect="1" noMove="1" noResize="1" noEditPoints="1" noAdjustHandles="1" noChangeArrowheads="1" noChangeShapeType="1" noTextEdit="1"/>
                </p:cNvSpPr>
                <p:nvPr/>
              </p:nvSpPr>
              <p:spPr>
                <a:xfrm>
                  <a:off x="10039464" y="4778198"/>
                  <a:ext cx="1792211"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p:cxnSp>
          <p:nvCxnSpPr>
            <p:cNvPr id="54" name="Straight Connector 53">
              <a:extLst>
                <a:ext uri="{FF2B5EF4-FFF2-40B4-BE49-F238E27FC236}">
                  <a16:creationId xmlns:a16="http://schemas.microsoft.com/office/drawing/2014/main" id="{C70B262A-8B9C-9140-9CC4-2CEEC0C097E1}"/>
                </a:ext>
              </a:extLst>
            </p:cNvPr>
            <p:cNvCxnSpPr>
              <a:cxnSpLocks/>
              <a:stCxn id="51" idx="6"/>
              <a:endCxn id="71" idx="1"/>
            </p:cNvCxnSpPr>
            <p:nvPr/>
          </p:nvCxnSpPr>
          <p:spPr>
            <a:xfrm flipV="1">
              <a:off x="7518417" y="4972954"/>
              <a:ext cx="456132"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CB91B4BF-0076-3E4C-8E1A-D7B841E13D7A}"/>
                </a:ext>
              </a:extLst>
            </p:cNvPr>
            <p:cNvCxnSpPr>
              <a:cxnSpLocks/>
              <a:stCxn id="52" idx="4"/>
              <a:endCxn id="71" idx="0"/>
            </p:cNvCxnSpPr>
            <p:nvPr/>
          </p:nvCxnSpPr>
          <p:spPr>
            <a:xfrm flipH="1">
              <a:off x="8046549" y="4476973"/>
              <a:ext cx="809193"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EE74CED0-3739-3B4C-AF16-9D0F264A1FFE}"/>
                </a:ext>
              </a:extLst>
            </p:cNvPr>
            <p:cNvCxnSpPr>
              <a:cxnSpLocks/>
              <a:stCxn id="50" idx="0"/>
              <a:endCxn id="71" idx="2"/>
            </p:cNvCxnSpPr>
            <p:nvPr/>
          </p:nvCxnSpPr>
          <p:spPr>
            <a:xfrm flipH="1" flipV="1">
              <a:off x="8046549" y="5044954"/>
              <a:ext cx="809192"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oup 56">
              <a:extLst>
                <a:ext uri="{FF2B5EF4-FFF2-40B4-BE49-F238E27FC236}">
                  <a16:creationId xmlns:a16="http://schemas.microsoft.com/office/drawing/2014/main" id="{AB00C857-016C-2A48-840D-E5DA813160B5}"/>
                </a:ext>
              </a:extLst>
            </p:cNvPr>
            <p:cNvGrpSpPr/>
            <p:nvPr/>
          </p:nvGrpSpPr>
          <p:grpSpPr>
            <a:xfrm>
              <a:off x="7685565" y="4860142"/>
              <a:ext cx="474503" cy="391710"/>
              <a:chOff x="9288700" y="2902693"/>
              <a:chExt cx="474503" cy="391710"/>
            </a:xfrm>
          </p:grpSpPr>
          <p:sp>
            <p:nvSpPr>
              <p:cNvPr id="70" name="Rectangle 69">
                <a:extLst>
                  <a:ext uri="{FF2B5EF4-FFF2-40B4-BE49-F238E27FC236}">
                    <a16:creationId xmlns:a16="http://schemas.microsoft.com/office/drawing/2014/main" id="{7A4C88CD-D1F9-3E46-90C0-C6DF1DB3AB0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Rectangle 70">
                <a:extLst>
                  <a:ext uri="{FF2B5EF4-FFF2-40B4-BE49-F238E27FC236}">
                    <a16:creationId xmlns:a16="http://schemas.microsoft.com/office/drawing/2014/main" id="{3CD64777-82AF-3149-A8E1-256D3E7DAC55}"/>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Rectangle 71">
                <a:extLst>
                  <a:ext uri="{FF2B5EF4-FFF2-40B4-BE49-F238E27FC236}">
                    <a16:creationId xmlns:a16="http://schemas.microsoft.com/office/drawing/2014/main" id="{E64CFC74-3A5A-D242-B5A8-5C0E1B480561}"/>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939AE7AC-7417-124D-81CA-588D15E3608D}"/>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6"/>
                    <a:stretch>
                      <a:fillRect l="-16667" r="-4167" b="-26087"/>
                    </a:stretch>
                  </a:blipFill>
                </p:spPr>
                <p:txBody>
                  <a:bodyPr/>
                  <a:lstStyle/>
                  <a:p>
                    <a:r>
                      <a:rPr lang="en-GB">
                        <a:noFill/>
                      </a:rPr>
                      <a:t> </a:t>
                    </a:r>
                  </a:p>
                </p:txBody>
              </p:sp>
            </mc:Fallback>
          </mc:AlternateContent>
        </p:grpSp>
        <p:cxnSp>
          <p:nvCxnSpPr>
            <p:cNvPr id="58" name="Straight Connector 57">
              <a:extLst>
                <a:ext uri="{FF2B5EF4-FFF2-40B4-BE49-F238E27FC236}">
                  <a16:creationId xmlns:a16="http://schemas.microsoft.com/office/drawing/2014/main" id="{55EDDE69-FB62-F843-99D7-C55D939939E8}"/>
                </a:ext>
              </a:extLst>
            </p:cNvPr>
            <p:cNvCxnSpPr>
              <a:cxnSpLocks/>
              <a:stCxn id="52" idx="4"/>
              <a:endCxn id="67" idx="0"/>
            </p:cNvCxnSpPr>
            <p:nvPr/>
          </p:nvCxnSpPr>
          <p:spPr>
            <a:xfrm>
              <a:off x="8855742" y="4476973"/>
              <a:ext cx="810014"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CFB32102-8FF7-C944-8706-0B84FBB53208}"/>
                </a:ext>
              </a:extLst>
            </p:cNvPr>
            <p:cNvCxnSpPr>
              <a:cxnSpLocks/>
              <a:stCxn id="53" idx="2"/>
              <a:endCxn id="67" idx="3"/>
            </p:cNvCxnSpPr>
            <p:nvPr/>
          </p:nvCxnSpPr>
          <p:spPr>
            <a:xfrm flipH="1" flipV="1">
              <a:off x="9737756" y="4972954"/>
              <a:ext cx="301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07A52771-9C17-7F46-86EF-DE6D8B596E9B}"/>
                </a:ext>
              </a:extLst>
            </p:cNvPr>
            <p:cNvCxnSpPr>
              <a:cxnSpLocks/>
              <a:stCxn id="50" idx="0"/>
              <a:endCxn id="67" idx="2"/>
            </p:cNvCxnSpPr>
            <p:nvPr/>
          </p:nvCxnSpPr>
          <p:spPr>
            <a:xfrm flipV="1">
              <a:off x="8855741" y="5044954"/>
              <a:ext cx="810015"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oup 60">
              <a:extLst>
                <a:ext uri="{FF2B5EF4-FFF2-40B4-BE49-F238E27FC236}">
                  <a16:creationId xmlns:a16="http://schemas.microsoft.com/office/drawing/2014/main" id="{2EE71CBE-5423-D04D-A05B-1849EFEDB3DE}"/>
                </a:ext>
              </a:extLst>
            </p:cNvPr>
            <p:cNvGrpSpPr/>
            <p:nvPr/>
          </p:nvGrpSpPr>
          <p:grpSpPr>
            <a:xfrm>
              <a:off x="9556667" y="4860142"/>
              <a:ext cx="525629" cy="392206"/>
              <a:chOff x="9540595" y="2902693"/>
              <a:chExt cx="525629" cy="392206"/>
            </a:xfrm>
          </p:grpSpPr>
          <p:sp>
            <p:nvSpPr>
              <p:cNvPr id="66" name="Rectangle 65">
                <a:extLst>
                  <a:ext uri="{FF2B5EF4-FFF2-40B4-BE49-F238E27FC236}">
                    <a16:creationId xmlns:a16="http://schemas.microsoft.com/office/drawing/2014/main" id="{3B4D6121-453A-E342-B4A0-B897F8B9F9CD}"/>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66">
                <a:extLst>
                  <a:ext uri="{FF2B5EF4-FFF2-40B4-BE49-F238E27FC236}">
                    <a16:creationId xmlns:a16="http://schemas.microsoft.com/office/drawing/2014/main" id="{8B839B6D-0802-F949-BC4F-A67FA43C463E}"/>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67">
                <a:extLst>
                  <a:ext uri="{FF2B5EF4-FFF2-40B4-BE49-F238E27FC236}">
                    <a16:creationId xmlns:a16="http://schemas.microsoft.com/office/drawing/2014/main" id="{747607BC-B92F-4544-932B-47C4755451DE}"/>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AEE41B2A-0897-734C-BE36-649655CF8C46}"/>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69" name="TextBox 68">
                    <a:extLst>
                      <a:ext uri="{FF2B5EF4-FFF2-40B4-BE49-F238E27FC236}">
                        <a16:creationId xmlns:a16="http://schemas.microsoft.com/office/drawing/2014/main" id="{AEE41B2A-0897-734C-BE36-649655CF8C46}"/>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7"/>
                    <a:stretch>
                      <a:fillRect l="-16667" r="-4167" b="-21739"/>
                    </a:stretch>
                  </a:blipFill>
                </p:spPr>
                <p:txBody>
                  <a:bodyPr/>
                  <a:lstStyle/>
                  <a:p>
                    <a:r>
                      <a:rPr lang="en-GB">
                        <a:noFill/>
                      </a:rPr>
                      <a:t> </a:t>
                    </a:r>
                  </a:p>
                </p:txBody>
              </p:sp>
            </mc:Fallback>
          </mc:AlternateContent>
        </p:grpSp>
        <p:cxnSp>
          <p:nvCxnSpPr>
            <p:cNvPr id="62" name="Straight Connector 61">
              <a:extLst>
                <a:ext uri="{FF2B5EF4-FFF2-40B4-BE49-F238E27FC236}">
                  <a16:creationId xmlns:a16="http://schemas.microsoft.com/office/drawing/2014/main" id="{A6D09D49-33D8-6B4C-B409-D5DA2569962A}"/>
                </a:ext>
              </a:extLst>
            </p:cNvPr>
            <p:cNvCxnSpPr>
              <a:cxnSpLocks/>
              <a:stCxn id="52" idx="6"/>
              <a:endCxn id="64" idx="1"/>
            </p:cNvCxnSpPr>
            <p:nvPr/>
          </p:nvCxnSpPr>
          <p:spPr>
            <a:xfrm flipV="1">
              <a:off x="9235066" y="4282216"/>
              <a:ext cx="324531"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3" name="Group 62">
              <a:extLst>
                <a:ext uri="{FF2B5EF4-FFF2-40B4-BE49-F238E27FC236}">
                  <a16:creationId xmlns:a16="http://schemas.microsoft.com/office/drawing/2014/main" id="{DA989BBD-DD65-744D-B5E3-94F49FB0E578}"/>
                </a:ext>
              </a:extLst>
            </p:cNvPr>
            <p:cNvGrpSpPr/>
            <p:nvPr/>
          </p:nvGrpSpPr>
          <p:grpSpPr>
            <a:xfrm>
              <a:off x="9559597" y="4210216"/>
              <a:ext cx="437414" cy="348999"/>
              <a:chOff x="8957481" y="2952819"/>
              <a:chExt cx="437414" cy="348999"/>
            </a:xfrm>
          </p:grpSpPr>
          <p:sp>
            <p:nvSpPr>
              <p:cNvPr id="64" name="Rectangle 63">
                <a:extLst>
                  <a:ext uri="{FF2B5EF4-FFF2-40B4-BE49-F238E27FC236}">
                    <a16:creationId xmlns:a16="http://schemas.microsoft.com/office/drawing/2014/main" id="{5C283EC1-9647-6440-B57E-6B663789D565}"/>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0A189BAE-1C7B-1343-AA7B-F8F2972245F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spTree>
    <p:extLst>
      <p:ext uri="{BB962C8B-B14F-4D97-AF65-F5344CB8AC3E}">
        <p14:creationId xmlns:p14="http://schemas.microsoft.com/office/powerpoint/2010/main" val="3197445761"/>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453AC-C48D-7142-8471-7E0158FF77B8}"/>
              </a:ext>
            </a:extLst>
          </p:cNvPr>
          <p:cNvSpPr>
            <a:spLocks noGrp="1"/>
          </p:cNvSpPr>
          <p:nvPr>
            <p:ph type="title"/>
          </p:nvPr>
        </p:nvSpPr>
        <p:spPr/>
        <p:txBody>
          <a:bodyPr>
            <a:normAutofit/>
          </a:bodyPr>
          <a:lstStyle/>
          <a:p>
            <a:r>
              <a:rPr lang="en-GB" dirty="0"/>
              <a:t>Clustering of Models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9579364-18FC-4D4A-BB78-1BBFC400662E}"/>
                  </a:ext>
                </a:extLst>
              </p:cNvPr>
              <p:cNvSpPr>
                <a:spLocks noGrp="1"/>
              </p:cNvSpPr>
              <p:nvPr>
                <p:ph idx="1"/>
              </p:nvPr>
            </p:nvSpPr>
            <p:spPr/>
            <p:txBody>
              <a:bodyPr>
                <a:normAutofit/>
              </a:bodyPr>
              <a:lstStyle/>
              <a:p>
                <a:r>
                  <a:rPr lang="en-GB" dirty="0"/>
                  <a:t>Factorised models encode independences:</a:t>
                </a:r>
              </a:p>
              <a:p>
                <a:pPr lvl="1"/>
                <a:r>
                  <a:rPr lang="en-GB" dirty="0"/>
                  <a:t>Any two subsets of variables are conditionally independent given a </a:t>
                </a:r>
                <a:r>
                  <a:rPr lang="en-GB" i="1" dirty="0"/>
                  <a:t>separating</a:t>
                </a:r>
                <a:r>
                  <a:rPr lang="en-GB" dirty="0"/>
                  <a:t> subset </a:t>
                </a:r>
                <a14:m>
                  <m:oMath xmlns:m="http://schemas.openxmlformats.org/officeDocument/2006/math">
                    <m:r>
                      <a:rPr lang="de-DE" b="1" i="1" smtClean="0">
                        <a:latin typeface="Cambria Math" panose="02040503050406030204" pitchFamily="18" charset="0"/>
                      </a:rPr>
                      <m:t>𝑺</m:t>
                    </m:r>
                  </m:oMath>
                </a14:m>
                <a:endParaRPr lang="en-GB" b="1" dirty="0"/>
              </a:p>
              <a:p>
                <a:pPr lvl="2"/>
                <a:r>
                  <a:rPr lang="en-GB" i="1" dirty="0">
                    <a:solidFill>
                      <a:srgbClr val="FFC000"/>
                    </a:solidFill>
                  </a:rPr>
                  <a:t>Separating</a:t>
                </a:r>
                <a:r>
                  <a:rPr lang="en-GB" dirty="0"/>
                  <a:t> subset </a:t>
                </a:r>
                <a14:m>
                  <m:oMath xmlns:m="http://schemas.openxmlformats.org/officeDocument/2006/math">
                    <m:r>
                      <a:rPr lang="de-DE" b="1" i="1">
                        <a:latin typeface="Cambria Math" panose="02040503050406030204" pitchFamily="18" charset="0"/>
                      </a:rPr>
                      <m:t>𝑺</m:t>
                    </m:r>
                  </m:oMath>
                </a14:m>
                <a:r>
                  <a:rPr lang="en-GB" dirty="0"/>
                  <a:t>: All paths from one subset</a:t>
                </a:r>
                <a:br>
                  <a:rPr lang="en-GB" dirty="0"/>
                </a:br>
                <a:r>
                  <a:rPr lang="en-GB" dirty="0"/>
                  <a:t>to the other run through </a:t>
                </a:r>
                <a14:m>
                  <m:oMath xmlns:m="http://schemas.openxmlformats.org/officeDocument/2006/math">
                    <m:r>
                      <a:rPr lang="de-DE" b="1" i="1">
                        <a:latin typeface="Cambria Math" panose="02040503050406030204" pitchFamily="18" charset="0"/>
                      </a:rPr>
                      <m:t>𝑺</m:t>
                    </m:r>
                  </m:oMath>
                </a14:m>
                <a:endParaRPr lang="en-GB" dirty="0"/>
              </a:p>
              <a:p>
                <a:pPr lvl="3"/>
                <a:r>
                  <a:rPr lang="en-GB" dirty="0"/>
                  <a:t>Also known as </a:t>
                </a:r>
                <a:r>
                  <a:rPr lang="en-GB" i="1" dirty="0"/>
                  <a:t>global Markov property</a:t>
                </a:r>
              </a:p>
              <a:p>
                <a:pPr lvl="2"/>
                <a:r>
                  <a:rPr lang="en-GB" dirty="0"/>
                  <a:t>E.g.,</a:t>
                </a:r>
              </a:p>
              <a:p>
                <a:pPr lvl="3"/>
                <a14:m>
                  <m:oMath xmlns:m="http://schemas.openxmlformats.org/officeDocument/2006/math">
                    <m:r>
                      <a:rPr lang="de-DE" i="1" smtClean="0">
                        <a:solidFill>
                          <a:schemeClr val="accent6"/>
                        </a:solidFill>
                        <a:latin typeface="Cambria Math" charset="0"/>
                      </a:rPr>
                      <m:t>𝑁𝑎𝑡</m:t>
                    </m:r>
                    <m:d>
                      <m:dPr>
                        <m:ctrlPr>
                          <a:rPr lang="de-DE" i="1">
                            <a:solidFill>
                              <a:schemeClr val="accent6"/>
                            </a:solidFill>
                            <a:latin typeface="Cambria Math" panose="02040503050406030204" pitchFamily="18" charset="0"/>
                          </a:rPr>
                        </m:ctrlPr>
                      </m:dPr>
                      <m:e>
                        <m:r>
                          <a:rPr lang="de-DE" i="1">
                            <a:solidFill>
                              <a:schemeClr val="accent6"/>
                            </a:solidFill>
                            <a:latin typeface="Cambria Math" panose="02040503050406030204" pitchFamily="18" charset="0"/>
                          </a:rPr>
                          <m:t>𝐷</m:t>
                        </m:r>
                      </m:e>
                    </m:d>
                  </m:oMath>
                </a14:m>
                <a:r>
                  <a:rPr lang="en-GB" dirty="0">
                    <a:solidFill>
                      <a:schemeClr val="accent6"/>
                    </a:solidFill>
                  </a:rPr>
                  <a:t>, </a:t>
                </a:r>
                <a14:m>
                  <m:oMath xmlns:m="http://schemas.openxmlformats.org/officeDocument/2006/math">
                    <m:r>
                      <a:rPr lang="de-DE" b="0" i="1" smtClean="0">
                        <a:solidFill>
                          <a:schemeClr val="accent6"/>
                        </a:solidFill>
                        <a:latin typeface="Cambria Math" panose="02040503050406030204" pitchFamily="18" charset="0"/>
                      </a:rPr>
                      <m:t>𝐴𝑐𝑐</m:t>
                    </m:r>
                    <m:d>
                      <m:dPr>
                        <m:ctrlPr>
                          <a:rPr lang="de-DE" i="1">
                            <a:solidFill>
                              <a:schemeClr val="accent6"/>
                            </a:solidFill>
                            <a:latin typeface="Cambria Math" panose="02040503050406030204" pitchFamily="18" charset="0"/>
                          </a:rPr>
                        </m:ctrlPr>
                      </m:dPr>
                      <m:e>
                        <m:r>
                          <a:rPr lang="de-DE" b="0" i="1" smtClean="0">
                            <a:solidFill>
                              <a:schemeClr val="accent6"/>
                            </a:solidFill>
                            <a:latin typeface="Cambria Math" panose="02040503050406030204" pitchFamily="18" charset="0"/>
                          </a:rPr>
                          <m:t>𝐼</m:t>
                        </m:r>
                      </m:e>
                    </m:d>
                  </m:oMath>
                </a14:m>
                <a:r>
                  <a:rPr lang="en-GB" dirty="0">
                    <a:solidFill>
                      <a:schemeClr val="accent6"/>
                    </a:solidFill>
                  </a:rPr>
                  <a:t>, </a:t>
                </a:r>
                <a14:m>
                  <m:oMath xmlns:m="http://schemas.openxmlformats.org/officeDocument/2006/math">
                    <m:r>
                      <a:rPr lang="de-DE" i="1">
                        <a:solidFill>
                          <a:schemeClr val="accent6"/>
                        </a:solidFill>
                        <a:latin typeface="Cambria Math" charset="0"/>
                      </a:rPr>
                      <m:t>𝐸𝑝𝑖𝑑</m:t>
                    </m:r>
                  </m:oMath>
                </a14:m>
                <a:r>
                  <a:rPr lang="en-GB" dirty="0">
                    <a:solidFill>
                      <a:schemeClr val="accent6"/>
                    </a:solidFill>
                  </a:rPr>
                  <a:t>: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charset="0"/>
                          </a:rPr>
                          <m:t>𝑔</m:t>
                        </m:r>
                      </m:e>
                      <m:sub>
                        <m:r>
                          <a:rPr lang="de-DE" i="1">
                            <a:solidFill>
                              <a:schemeClr val="accent6"/>
                            </a:solidFill>
                            <a:latin typeface="Cambria Math" charset="0"/>
                          </a:rPr>
                          <m:t>1</m:t>
                        </m:r>
                      </m:sub>
                    </m:sSub>
                  </m:oMath>
                </a14:m>
                <a:r>
                  <a:rPr lang="en-GB" dirty="0">
                    <a:solidFill>
                      <a:schemeClr val="accent1"/>
                    </a:solidFill>
                  </a:rPr>
                  <a:t> </a:t>
                </a:r>
                <a:br>
                  <a:rPr lang="en-GB" dirty="0">
                    <a:solidFill>
                      <a:schemeClr val="accent1"/>
                    </a:solidFill>
                  </a:rPr>
                </a:br>
                <a:r>
                  <a:rPr lang="en-GB" dirty="0">
                    <a:solidFill>
                      <a:schemeClr val="accent6"/>
                    </a:solidFill>
                  </a:rPr>
                  <a:t>➝ independent of the rest given </a:t>
                </a:r>
                <a14:m>
                  <m:oMath xmlns:m="http://schemas.openxmlformats.org/officeDocument/2006/math">
                    <m:r>
                      <a:rPr lang="de-DE" i="1" smtClean="0">
                        <a:solidFill>
                          <a:srgbClr val="FFC000"/>
                        </a:solidFill>
                        <a:latin typeface="Cambria Math" charset="0"/>
                      </a:rPr>
                      <m:t>𝐸𝑝𝑖𝑑</m:t>
                    </m:r>
                    <m:r>
                      <a:rPr lang="de-DE" i="1">
                        <a:latin typeface="Cambria Math" charset="0"/>
                      </a:rPr>
                      <m:t> </m:t>
                    </m:r>
                  </m:oMath>
                </a14:m>
                <a:endParaRPr lang="de-DE" i="1" dirty="0">
                  <a:latin typeface="Cambria Math" charset="0"/>
                </a:endParaRPr>
              </a:p>
              <a:p>
                <a:pPr lvl="3"/>
                <a14:m>
                  <m:oMath xmlns:m="http://schemas.openxmlformats.org/officeDocument/2006/math">
                    <m:r>
                      <a:rPr lang="de-DE" b="0" i="1" smtClean="0">
                        <a:solidFill>
                          <a:schemeClr val="tx1">
                            <a:lumMod val="60000"/>
                            <a:lumOff val="40000"/>
                          </a:schemeClr>
                        </a:solidFill>
                        <a:latin typeface="Cambria Math" panose="02040503050406030204" pitchFamily="18" charset="0"/>
                      </a:rPr>
                      <m:t>𝑇𝑟𝑎𝑣𝑒𝑙</m:t>
                    </m:r>
                    <m:d>
                      <m:dPr>
                        <m:ctrlPr>
                          <a:rPr lang="de-DE" i="1">
                            <a:solidFill>
                              <a:schemeClr val="tx1">
                                <a:lumMod val="60000"/>
                                <a:lumOff val="40000"/>
                              </a:schemeClr>
                            </a:solidFill>
                            <a:latin typeface="Cambria Math" panose="02040503050406030204" pitchFamily="18" charset="0"/>
                          </a:rPr>
                        </m:ctrlPr>
                      </m:dPr>
                      <m:e>
                        <m:r>
                          <a:rPr lang="de-DE" b="0" i="1" smtClean="0">
                            <a:solidFill>
                              <a:schemeClr val="tx1">
                                <a:lumMod val="60000"/>
                                <a:lumOff val="40000"/>
                              </a:schemeClr>
                            </a:solidFill>
                            <a:latin typeface="Cambria Math" panose="02040503050406030204" pitchFamily="18" charset="0"/>
                          </a:rPr>
                          <m:t>𝑋</m:t>
                        </m:r>
                      </m:e>
                    </m:d>
                  </m:oMath>
                </a14:m>
                <a:r>
                  <a:rPr lang="en-GB" dirty="0">
                    <a:solidFill>
                      <a:schemeClr val="tx1">
                        <a:lumMod val="60000"/>
                        <a:lumOff val="40000"/>
                      </a:schemeClr>
                    </a:solidFill>
                  </a:rPr>
                  <a:t>, </a:t>
                </a:r>
                <a14:m>
                  <m:oMath xmlns:m="http://schemas.openxmlformats.org/officeDocument/2006/math">
                    <m:r>
                      <a:rPr lang="de-DE" b="0" i="1" smtClean="0">
                        <a:solidFill>
                          <a:schemeClr val="tx1">
                            <a:lumMod val="60000"/>
                            <a:lumOff val="40000"/>
                          </a:schemeClr>
                        </a:solidFill>
                        <a:latin typeface="Cambria Math" panose="02040503050406030204" pitchFamily="18" charset="0"/>
                      </a:rPr>
                      <m:t>𝑆𝑖𝑐𝑘</m:t>
                    </m:r>
                    <m:d>
                      <m:dPr>
                        <m:ctrlPr>
                          <a:rPr lang="de-DE" i="1">
                            <a:solidFill>
                              <a:schemeClr val="tx1">
                                <a:lumMod val="60000"/>
                                <a:lumOff val="40000"/>
                              </a:schemeClr>
                            </a:solidFill>
                            <a:latin typeface="Cambria Math" panose="02040503050406030204" pitchFamily="18" charset="0"/>
                          </a:rPr>
                        </m:ctrlPr>
                      </m:dPr>
                      <m:e>
                        <m:r>
                          <a:rPr lang="de-DE" b="0" i="1" smtClean="0">
                            <a:solidFill>
                              <a:schemeClr val="tx1">
                                <a:lumMod val="60000"/>
                                <a:lumOff val="40000"/>
                              </a:schemeClr>
                            </a:solidFill>
                            <a:latin typeface="Cambria Math" panose="02040503050406030204" pitchFamily="18" charset="0"/>
                          </a:rPr>
                          <m:t>𝑋</m:t>
                        </m:r>
                      </m:e>
                    </m:d>
                  </m:oMath>
                </a14:m>
                <a:r>
                  <a:rPr lang="en-GB" dirty="0">
                    <a:solidFill>
                      <a:schemeClr val="tx1">
                        <a:lumMod val="60000"/>
                        <a:lumOff val="40000"/>
                      </a:schemeClr>
                    </a:solidFill>
                  </a:rPr>
                  <a:t>, </a:t>
                </a:r>
                <a14:m>
                  <m:oMath xmlns:m="http://schemas.openxmlformats.org/officeDocument/2006/math">
                    <m:r>
                      <a:rPr lang="de-DE" i="1">
                        <a:solidFill>
                          <a:schemeClr val="tx1">
                            <a:lumMod val="60000"/>
                            <a:lumOff val="40000"/>
                          </a:schemeClr>
                        </a:solidFill>
                        <a:latin typeface="Cambria Math" charset="0"/>
                      </a:rPr>
                      <m:t>𝐸𝑝𝑖𝑑</m:t>
                    </m:r>
                  </m:oMath>
                </a14:m>
                <a:r>
                  <a:rPr lang="en-GB" dirty="0">
                    <a:solidFill>
                      <a:schemeClr val="tx1">
                        <a:lumMod val="60000"/>
                        <a:lumOff val="40000"/>
                      </a:schemeClr>
                    </a:solidFill>
                  </a:rPr>
                  <a:t>: </a:t>
                </a:r>
                <a14:m>
                  <m:oMath xmlns:m="http://schemas.openxmlformats.org/officeDocument/2006/math">
                    <m:sSub>
                      <m:sSubPr>
                        <m:ctrlPr>
                          <a:rPr lang="de-DE" b="0" i="1" smtClean="0">
                            <a:solidFill>
                              <a:schemeClr val="tx1">
                                <a:lumMod val="60000"/>
                                <a:lumOff val="40000"/>
                              </a:schemeClr>
                            </a:solidFill>
                            <a:latin typeface="Cambria Math" panose="02040503050406030204" pitchFamily="18" charset="0"/>
                          </a:rPr>
                        </m:ctrlPr>
                      </m:sSubPr>
                      <m:e>
                        <m:r>
                          <a:rPr lang="de-DE" b="0" i="1" smtClean="0">
                            <a:solidFill>
                              <a:schemeClr val="tx1">
                                <a:lumMod val="60000"/>
                                <a:lumOff val="40000"/>
                              </a:schemeClr>
                            </a:solidFill>
                            <a:latin typeface="Cambria Math" panose="02040503050406030204" pitchFamily="18" charset="0"/>
                          </a:rPr>
                          <m:t>𝑔</m:t>
                        </m:r>
                      </m:e>
                      <m:sub>
                        <m:r>
                          <a:rPr lang="de-DE" b="0" i="1" smtClean="0">
                            <a:solidFill>
                              <a:schemeClr val="tx1">
                                <a:lumMod val="60000"/>
                                <a:lumOff val="40000"/>
                              </a:schemeClr>
                            </a:solidFill>
                            <a:latin typeface="Cambria Math" panose="02040503050406030204" pitchFamily="18" charset="0"/>
                          </a:rPr>
                          <m:t>2</m:t>
                        </m:r>
                      </m:sub>
                    </m:sSub>
                  </m:oMath>
                </a14:m>
                <a:r>
                  <a:rPr lang="en-GB" dirty="0">
                    <a:solidFill>
                      <a:schemeClr val="tx1">
                        <a:lumMod val="60000"/>
                        <a:lumOff val="40000"/>
                      </a:schemeClr>
                    </a:solidFill>
                  </a:rPr>
                  <a:t> </a:t>
                </a:r>
                <a:br>
                  <a:rPr lang="en-GB" dirty="0">
                    <a:solidFill>
                      <a:schemeClr val="tx1">
                        <a:lumMod val="60000"/>
                        <a:lumOff val="40000"/>
                      </a:schemeClr>
                    </a:solidFill>
                  </a:rPr>
                </a:br>
                <a:r>
                  <a:rPr lang="en-GB" dirty="0">
                    <a:solidFill>
                      <a:schemeClr val="tx1">
                        <a:lumMod val="60000"/>
                        <a:lumOff val="40000"/>
                      </a:schemeClr>
                    </a:solidFill>
                  </a:rPr>
                  <a:t>➝ independent of the rest giv</a:t>
                </a:r>
                <a:r>
                  <a:rPr lang="en-GB" dirty="0">
                    <a:solidFill>
                      <a:schemeClr val="tx1">
                        <a:lumMod val="50000"/>
                        <a:lumOff val="50000"/>
                      </a:schemeClr>
                    </a:solidFill>
                  </a:rPr>
                  <a:t>en </a:t>
                </a:r>
                <a14:m>
                  <m:oMath xmlns:m="http://schemas.openxmlformats.org/officeDocument/2006/math">
                    <m:r>
                      <a:rPr lang="de-DE" i="1" smtClean="0">
                        <a:solidFill>
                          <a:srgbClr val="FFC000"/>
                        </a:solidFill>
                        <a:latin typeface="Cambria Math" charset="0"/>
                      </a:rPr>
                      <m:t>𝐸𝑝𝑖𝑑</m:t>
                    </m:r>
                    <m:r>
                      <a:rPr lang="de-DE" b="0" i="1" smtClean="0">
                        <a:solidFill>
                          <a:srgbClr val="FFC000"/>
                        </a:solidFill>
                        <a:latin typeface="Cambria Math" panose="02040503050406030204" pitchFamily="18" charset="0"/>
                      </a:rPr>
                      <m:t>,</m:t>
                    </m:r>
                    <m:r>
                      <a:rPr lang="de-DE" b="0" i="1" smtClean="0">
                        <a:solidFill>
                          <a:srgbClr val="FFC000"/>
                        </a:solidFill>
                        <a:latin typeface="Cambria Math" panose="02040503050406030204" pitchFamily="18" charset="0"/>
                      </a:rPr>
                      <m:t>𝑆𝑖𝑐𝑘</m:t>
                    </m:r>
                    <m:d>
                      <m:dPr>
                        <m:ctrlPr>
                          <a:rPr lang="de-DE" b="0" i="1" smtClean="0">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e>
                    </m:d>
                  </m:oMath>
                </a14:m>
                <a:endParaRPr lang="en-GB" dirty="0">
                  <a:solidFill>
                    <a:schemeClr val="tx1">
                      <a:lumMod val="50000"/>
                      <a:lumOff val="50000"/>
                    </a:schemeClr>
                  </a:solidFill>
                </a:endParaRPr>
              </a:p>
              <a:p>
                <a:pPr lvl="3"/>
                <a14:m>
                  <m:oMath xmlns:m="http://schemas.openxmlformats.org/officeDocument/2006/math">
                    <m:r>
                      <a:rPr lang="de-DE" i="1" smtClean="0">
                        <a:solidFill>
                          <a:srgbClr val="7030A0"/>
                        </a:solidFill>
                        <a:latin typeface="Cambria Math" charset="0"/>
                      </a:rPr>
                      <m:t>𝑇𝑟𝑒𝑎𝑡</m:t>
                    </m:r>
                    <m:d>
                      <m:dPr>
                        <m:ctrlPr>
                          <a:rPr lang="de-DE" i="1">
                            <a:solidFill>
                              <a:srgbClr val="7030A0"/>
                            </a:solidFill>
                            <a:latin typeface="Cambria Math" panose="02040503050406030204" pitchFamily="18" charset="0"/>
                          </a:rPr>
                        </m:ctrlPr>
                      </m:dPr>
                      <m:e>
                        <m:r>
                          <a:rPr lang="de-DE" i="1">
                            <a:solidFill>
                              <a:srgbClr val="7030A0"/>
                            </a:solidFill>
                            <a:latin typeface="Cambria Math" charset="0"/>
                          </a:rPr>
                          <m:t>𝑋</m:t>
                        </m:r>
                        <m:r>
                          <a:rPr lang="de-DE" i="1">
                            <a:solidFill>
                              <a:srgbClr val="7030A0"/>
                            </a:solidFill>
                            <a:latin typeface="Cambria Math" charset="0"/>
                          </a:rPr>
                          <m:t>,</m:t>
                        </m:r>
                        <m:r>
                          <a:rPr lang="de-DE" b="0" i="1" smtClean="0">
                            <a:solidFill>
                              <a:srgbClr val="7030A0"/>
                            </a:solidFill>
                            <a:latin typeface="Cambria Math" panose="02040503050406030204" pitchFamily="18" charset="0"/>
                          </a:rPr>
                          <m:t>𝑀</m:t>
                        </m:r>
                      </m:e>
                    </m:d>
                  </m:oMath>
                </a14:m>
                <a:r>
                  <a:rPr lang="en-GB" dirty="0">
                    <a:solidFill>
                      <a:srgbClr val="7030A0"/>
                    </a:solidFill>
                  </a:rPr>
                  <a:t>, </a:t>
                </a:r>
                <a14:m>
                  <m:oMath xmlns:m="http://schemas.openxmlformats.org/officeDocument/2006/math">
                    <m:r>
                      <a:rPr lang="de-DE" i="1">
                        <a:solidFill>
                          <a:srgbClr val="7030A0"/>
                        </a:solidFill>
                        <a:latin typeface="Cambria Math" panose="02040503050406030204" pitchFamily="18" charset="0"/>
                      </a:rPr>
                      <m:t>𝑆𝑖𝑐𝑘</m:t>
                    </m:r>
                    <m:d>
                      <m:dPr>
                        <m:ctrlPr>
                          <a:rPr lang="de-DE" i="1">
                            <a:solidFill>
                              <a:srgbClr val="7030A0"/>
                            </a:solidFill>
                            <a:latin typeface="Cambria Math" panose="02040503050406030204" pitchFamily="18" charset="0"/>
                          </a:rPr>
                        </m:ctrlPr>
                      </m:dPr>
                      <m:e>
                        <m:r>
                          <a:rPr lang="de-DE" i="1">
                            <a:solidFill>
                              <a:srgbClr val="7030A0"/>
                            </a:solidFill>
                            <a:latin typeface="Cambria Math" panose="02040503050406030204" pitchFamily="18" charset="0"/>
                          </a:rPr>
                          <m:t>𝑋</m:t>
                        </m:r>
                      </m:e>
                    </m:d>
                  </m:oMath>
                </a14:m>
                <a:r>
                  <a:rPr lang="en-GB" dirty="0">
                    <a:solidFill>
                      <a:srgbClr val="7030A0"/>
                    </a:solidFill>
                  </a:rPr>
                  <a:t>, </a:t>
                </a:r>
                <a14:m>
                  <m:oMath xmlns:m="http://schemas.openxmlformats.org/officeDocument/2006/math">
                    <m:r>
                      <a:rPr lang="de-DE" i="1">
                        <a:solidFill>
                          <a:srgbClr val="7030A0"/>
                        </a:solidFill>
                        <a:latin typeface="Cambria Math" charset="0"/>
                      </a:rPr>
                      <m:t>𝐸𝑝𝑖𝑑</m:t>
                    </m:r>
                  </m:oMath>
                </a14:m>
                <a:r>
                  <a:rPr lang="en-GB" dirty="0">
                    <a:solidFill>
                      <a:srgbClr val="7030A0"/>
                    </a:solidFill>
                  </a:rPr>
                  <a:t>: </a:t>
                </a:r>
                <a14:m>
                  <m:oMath xmlns:m="http://schemas.openxmlformats.org/officeDocument/2006/math">
                    <m:sSub>
                      <m:sSubPr>
                        <m:ctrlPr>
                          <a:rPr lang="de-DE" b="0" i="1" smtClean="0">
                            <a:solidFill>
                              <a:srgbClr val="7030A0"/>
                            </a:solidFill>
                            <a:latin typeface="Cambria Math" panose="02040503050406030204" pitchFamily="18" charset="0"/>
                          </a:rPr>
                        </m:ctrlPr>
                      </m:sSubPr>
                      <m:e>
                        <m:r>
                          <a:rPr lang="de-DE" b="0" i="1" smtClean="0">
                            <a:solidFill>
                              <a:srgbClr val="7030A0"/>
                            </a:solidFill>
                            <a:latin typeface="Cambria Math" panose="02040503050406030204" pitchFamily="18" charset="0"/>
                          </a:rPr>
                          <m:t>𝑔</m:t>
                        </m:r>
                      </m:e>
                      <m:sub>
                        <m:r>
                          <a:rPr lang="de-DE" b="0" i="1" smtClean="0">
                            <a:solidFill>
                              <a:srgbClr val="7030A0"/>
                            </a:solidFill>
                            <a:latin typeface="Cambria Math" panose="02040503050406030204" pitchFamily="18" charset="0"/>
                          </a:rPr>
                          <m:t>3</m:t>
                        </m:r>
                      </m:sub>
                    </m:sSub>
                  </m:oMath>
                </a14:m>
                <a:r>
                  <a:rPr lang="en-GB" dirty="0">
                    <a:solidFill>
                      <a:srgbClr val="7030A0"/>
                    </a:solidFill>
                  </a:rPr>
                  <a:t> </a:t>
                </a:r>
                <a:br>
                  <a:rPr lang="en-GB" dirty="0">
                    <a:solidFill>
                      <a:srgbClr val="7030A0"/>
                    </a:solidFill>
                  </a:rPr>
                </a:br>
                <a:r>
                  <a:rPr lang="en-GB" dirty="0">
                    <a:solidFill>
                      <a:srgbClr val="7030A0"/>
                    </a:solidFill>
                  </a:rPr>
                  <a:t>➝ independent of the rest given </a:t>
                </a:r>
                <a14:m>
                  <m:oMath xmlns:m="http://schemas.openxmlformats.org/officeDocument/2006/math">
                    <m:r>
                      <a:rPr lang="de-DE" i="1" smtClean="0">
                        <a:solidFill>
                          <a:srgbClr val="FFC000"/>
                        </a:solidFill>
                        <a:latin typeface="Cambria Math" charset="0"/>
                      </a:rPr>
                      <m:t>𝐸𝑝𝑖𝑑</m:t>
                    </m:r>
                    <m:r>
                      <a:rPr lang="de-DE" i="1">
                        <a:solidFill>
                          <a:srgbClr val="FFC000"/>
                        </a:solidFill>
                        <a:latin typeface="Cambria Math" panose="02040503050406030204" pitchFamily="18" charset="0"/>
                      </a:rPr>
                      <m:t>,</m:t>
                    </m:r>
                    <m:r>
                      <a:rPr lang="de-DE" i="1">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𝑋</m:t>
                        </m:r>
                      </m:e>
                    </m:d>
                  </m:oMath>
                </a14:m>
                <a:endParaRPr lang="en-GB" dirty="0">
                  <a:solidFill>
                    <a:schemeClr val="tx1">
                      <a:lumMod val="50000"/>
                      <a:lumOff val="50000"/>
                    </a:schemeClr>
                  </a:solidFill>
                </a:endParaRPr>
              </a:p>
            </p:txBody>
          </p:sp>
        </mc:Choice>
        <mc:Fallback xmlns="">
          <p:sp>
            <p:nvSpPr>
              <p:cNvPr id="3" name="Content Placeholder 2">
                <a:extLst>
                  <a:ext uri="{FF2B5EF4-FFF2-40B4-BE49-F238E27FC236}">
                    <a16:creationId xmlns:a16="http://schemas.microsoft.com/office/drawing/2014/main" id="{49579364-18FC-4D4A-BB78-1BBFC400662E}"/>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3C27D21-8C6F-7B4D-B2BD-611D52001291}"/>
              </a:ext>
            </a:extLst>
          </p:cNvPr>
          <p:cNvSpPr>
            <a:spLocks noGrp="1"/>
          </p:cNvSpPr>
          <p:nvPr>
            <p:ph type="sldNum" sz="quarter" idx="4"/>
          </p:nvPr>
        </p:nvSpPr>
        <p:spPr/>
        <p:txBody>
          <a:bodyPr/>
          <a:lstStyle/>
          <a:p>
            <a:fld id="{67C9959E-8E6B-B04C-9955-EA096F41CA7A}" type="slidenum">
              <a:rPr lang="en-GB" smtClean="0"/>
              <a:t>161</a:t>
            </a:fld>
            <a:endParaRPr lang="en-GB"/>
          </a:p>
        </p:txBody>
      </p:sp>
      <p:sp>
        <p:nvSpPr>
          <p:cNvPr id="5" name="Date Placeholder 4">
            <a:extLst>
              <a:ext uri="{FF2B5EF4-FFF2-40B4-BE49-F238E27FC236}">
                <a16:creationId xmlns:a16="http://schemas.microsoft.com/office/drawing/2014/main" id="{595080C8-BDF4-5942-8F9E-20DA1C42351F}"/>
              </a:ext>
            </a:extLst>
          </p:cNvPr>
          <p:cNvSpPr>
            <a:spLocks noGrp="1"/>
          </p:cNvSpPr>
          <p:nvPr>
            <p:ph type="dt" sz="half" idx="2"/>
          </p:nvPr>
        </p:nvSpPr>
        <p:spPr/>
        <p:txBody>
          <a:bodyPr/>
          <a:lstStyle/>
          <a:p>
            <a:r>
              <a:rPr lang="en-GB"/>
              <a:t>Exact Inference: LJT</a:t>
            </a:r>
            <a:endParaRPr lang="en-US" dirty="0"/>
          </a:p>
        </p:txBody>
      </p:sp>
      <p:sp>
        <p:nvSpPr>
          <p:cNvPr id="11" name="Footer Placeholder 10">
            <a:extLst>
              <a:ext uri="{FF2B5EF4-FFF2-40B4-BE49-F238E27FC236}">
                <a16:creationId xmlns:a16="http://schemas.microsoft.com/office/drawing/2014/main" id="{F5B42255-279D-1547-8B0F-BCFD8D3B7C8F}"/>
              </a:ext>
            </a:extLst>
          </p:cNvPr>
          <p:cNvSpPr>
            <a:spLocks noGrp="1"/>
          </p:cNvSpPr>
          <p:nvPr>
            <p:ph type="ftr" sz="quarter" idx="3"/>
          </p:nvPr>
        </p:nvSpPr>
        <p:spPr/>
        <p:txBody>
          <a:bodyPr/>
          <a:lstStyle/>
          <a:p>
            <a:r>
              <a:rPr lang="en-GB"/>
              <a:t>T. Braun - StaRAI</a:t>
            </a:r>
          </a:p>
        </p:txBody>
      </p:sp>
      <p:sp>
        <p:nvSpPr>
          <p:cNvPr id="40" name="Oval 39">
            <a:extLst>
              <a:ext uri="{FF2B5EF4-FFF2-40B4-BE49-F238E27FC236}">
                <a16:creationId xmlns:a16="http://schemas.microsoft.com/office/drawing/2014/main" id="{2A02B133-9DA0-5E44-8813-1A090C36CBDD}"/>
              </a:ext>
            </a:extLst>
          </p:cNvPr>
          <p:cNvSpPr/>
          <p:nvPr/>
        </p:nvSpPr>
        <p:spPr>
          <a:xfrm>
            <a:off x="6185090" y="2800351"/>
            <a:ext cx="5245982" cy="1712624"/>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Rounded Rectangle 41">
            <a:extLst>
              <a:ext uri="{FF2B5EF4-FFF2-40B4-BE49-F238E27FC236}">
                <a16:creationId xmlns:a16="http://schemas.microsoft.com/office/drawing/2014/main" id="{6B820CB2-EA33-E841-B32D-1459ED3C072F}"/>
              </a:ext>
            </a:extLst>
          </p:cNvPr>
          <p:cNvSpPr/>
          <p:nvPr/>
        </p:nvSpPr>
        <p:spPr>
          <a:xfrm>
            <a:off x="5982005" y="4029923"/>
            <a:ext cx="3530222" cy="1895182"/>
          </a:xfrm>
          <a:prstGeom prst="roundRect">
            <a:avLst/>
          </a:prstGeom>
          <a:noFill/>
          <a:ln w="38100">
            <a:solidFill>
              <a:schemeClr val="tx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ounded Rectangle 42">
            <a:extLst>
              <a:ext uri="{FF2B5EF4-FFF2-40B4-BE49-F238E27FC236}">
                <a16:creationId xmlns:a16="http://schemas.microsoft.com/office/drawing/2014/main" id="{FFDD1390-AC03-1A46-B99A-F502718895B3}"/>
              </a:ext>
            </a:extLst>
          </p:cNvPr>
          <p:cNvSpPr/>
          <p:nvPr/>
        </p:nvSpPr>
        <p:spPr>
          <a:xfrm>
            <a:off x="8197157" y="4087460"/>
            <a:ext cx="3636734" cy="1890453"/>
          </a:xfrm>
          <a:prstGeom prst="roundRect">
            <a:avLst/>
          </a:prstGeom>
          <a:no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4" name="Group 43">
            <a:extLst>
              <a:ext uri="{FF2B5EF4-FFF2-40B4-BE49-F238E27FC236}">
                <a16:creationId xmlns:a16="http://schemas.microsoft.com/office/drawing/2014/main" id="{3A3CAE9B-D1DD-E043-B235-FB8CE68C29FE}"/>
              </a:ext>
            </a:extLst>
          </p:cNvPr>
          <p:cNvGrpSpPr/>
          <p:nvPr/>
        </p:nvGrpSpPr>
        <p:grpSpPr>
          <a:xfrm>
            <a:off x="5982005" y="3451959"/>
            <a:ext cx="5849670" cy="2453955"/>
            <a:chOff x="5982005" y="3451959"/>
            <a:chExt cx="5849670" cy="2453955"/>
          </a:xfrm>
        </p:grpSpPr>
        <p:cxnSp>
          <p:nvCxnSpPr>
            <p:cNvPr id="45" name="Straight Connector 44">
              <a:extLst>
                <a:ext uri="{FF2B5EF4-FFF2-40B4-BE49-F238E27FC236}">
                  <a16:creationId xmlns:a16="http://schemas.microsoft.com/office/drawing/2014/main" id="{6B186A1F-67E2-4346-BCC7-A6588DE5E4F2}"/>
                </a:ext>
              </a:extLst>
            </p:cNvPr>
            <p:cNvCxnSpPr>
              <a:cxnSpLocks/>
              <a:stCxn id="49" idx="6"/>
              <a:endCxn id="76" idx="1"/>
            </p:cNvCxnSpPr>
            <p:nvPr/>
          </p:nvCxnSpPr>
          <p:spPr>
            <a:xfrm flipV="1">
              <a:off x="7317202" y="3646293"/>
              <a:ext cx="1466539"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AEB1E4A-4A41-DB45-BAE9-AE4613504122}"/>
                </a:ext>
              </a:extLst>
            </p:cNvPr>
            <p:cNvCxnSpPr>
              <a:cxnSpLocks/>
              <a:stCxn id="50" idx="2"/>
              <a:endCxn id="76" idx="3"/>
            </p:cNvCxnSpPr>
            <p:nvPr/>
          </p:nvCxnSpPr>
          <p:spPr>
            <a:xfrm flipH="1" flipV="1">
              <a:off x="8927741" y="3646293"/>
              <a:ext cx="151232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761D838-0F84-164A-96A0-23B1897FE38E}"/>
                </a:ext>
              </a:extLst>
            </p:cNvPr>
            <p:cNvCxnSpPr>
              <a:cxnSpLocks/>
              <a:stCxn id="53" idx="0"/>
              <a:endCxn id="76" idx="2"/>
            </p:cNvCxnSpPr>
            <p:nvPr/>
          </p:nvCxnSpPr>
          <p:spPr>
            <a:xfrm flipH="1" flipV="1">
              <a:off x="8855741" y="3718293"/>
              <a:ext cx="1"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 name="Group 47">
              <a:extLst>
                <a:ext uri="{FF2B5EF4-FFF2-40B4-BE49-F238E27FC236}">
                  <a16:creationId xmlns:a16="http://schemas.microsoft.com/office/drawing/2014/main" id="{D4CF00FD-BA57-6A48-8ECE-6F3E828D94C4}"/>
                </a:ext>
              </a:extLst>
            </p:cNvPr>
            <p:cNvGrpSpPr/>
            <p:nvPr/>
          </p:nvGrpSpPr>
          <p:grpSpPr>
            <a:xfrm>
              <a:off x="8746652" y="3535379"/>
              <a:ext cx="520306" cy="392206"/>
              <a:chOff x="9540595" y="2902693"/>
              <a:chExt cx="520306" cy="392206"/>
            </a:xfrm>
          </p:grpSpPr>
          <p:sp>
            <p:nvSpPr>
              <p:cNvPr id="75" name="Rectangle 74">
                <a:extLst>
                  <a:ext uri="{FF2B5EF4-FFF2-40B4-BE49-F238E27FC236}">
                    <a16:creationId xmlns:a16="http://schemas.microsoft.com/office/drawing/2014/main" id="{2C617948-FC4C-514F-B131-7EFF7B5A539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6" name="Rectangle 75">
                <a:extLst>
                  <a:ext uri="{FF2B5EF4-FFF2-40B4-BE49-F238E27FC236}">
                    <a16:creationId xmlns:a16="http://schemas.microsoft.com/office/drawing/2014/main" id="{ACE10B05-705F-5041-B784-13379AEC2788}"/>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7" name="Rectangle 76">
                <a:extLst>
                  <a:ext uri="{FF2B5EF4-FFF2-40B4-BE49-F238E27FC236}">
                    <a16:creationId xmlns:a16="http://schemas.microsoft.com/office/drawing/2014/main" id="{471B8F20-0D28-2145-A66E-7B433E7198ED}"/>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8" name="TextBox 77">
                    <a:extLst>
                      <a:ext uri="{FF2B5EF4-FFF2-40B4-BE49-F238E27FC236}">
                        <a16:creationId xmlns:a16="http://schemas.microsoft.com/office/drawing/2014/main" id="{8BC6F7C2-8716-4445-A561-21C28B8CFF21}"/>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49" name="Oval 48">
                  <a:extLst>
                    <a:ext uri="{FF2B5EF4-FFF2-40B4-BE49-F238E27FC236}">
                      <a16:creationId xmlns:a16="http://schemas.microsoft.com/office/drawing/2014/main" id="{9ED905CF-D9DD-1F4C-ADC5-817689AC5BDB}"/>
                    </a:ext>
                  </a:extLst>
                </p:cNvPr>
                <p:cNvSpPr/>
                <p:nvPr/>
              </p:nvSpPr>
              <p:spPr>
                <a:xfrm>
                  <a:off x="6185090" y="3451959"/>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49" name="Oval 48">
                  <a:extLst>
                    <a:ext uri="{FF2B5EF4-FFF2-40B4-BE49-F238E27FC236}">
                      <a16:creationId xmlns:a16="http://schemas.microsoft.com/office/drawing/2014/main" id="{9ED905CF-D9DD-1F4C-ADC5-817689AC5BDB}"/>
                    </a:ext>
                  </a:extLst>
                </p:cNvPr>
                <p:cNvSpPr>
                  <a:spLocks noRot="1" noChangeAspect="1" noMove="1" noResize="1" noEditPoints="1" noAdjustHandles="1" noChangeArrowheads="1" noChangeShapeType="1" noTextEdit="1"/>
                </p:cNvSpPr>
                <p:nvPr/>
              </p:nvSpPr>
              <p:spPr>
                <a:xfrm>
                  <a:off x="6185090" y="3451959"/>
                  <a:ext cx="1132112"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Oval 49">
                  <a:extLst>
                    <a:ext uri="{FF2B5EF4-FFF2-40B4-BE49-F238E27FC236}">
                      <a16:creationId xmlns:a16="http://schemas.microsoft.com/office/drawing/2014/main" id="{2B111D9B-AEC0-324B-8A42-5CAA3DDDB7B2}"/>
                    </a:ext>
                  </a:extLst>
                </p:cNvPr>
                <p:cNvSpPr/>
                <p:nvPr/>
              </p:nvSpPr>
              <p:spPr>
                <a:xfrm>
                  <a:off x="10440069" y="3451959"/>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50" name="Oval 49">
                  <a:extLst>
                    <a:ext uri="{FF2B5EF4-FFF2-40B4-BE49-F238E27FC236}">
                      <a16:creationId xmlns:a16="http://schemas.microsoft.com/office/drawing/2014/main" id="{2B111D9B-AEC0-324B-8A42-5CAA3DDDB7B2}"/>
                    </a:ext>
                  </a:extLst>
                </p:cNvPr>
                <p:cNvSpPr>
                  <a:spLocks noRot="1" noChangeAspect="1" noMove="1" noResize="1" noEditPoints="1" noAdjustHandles="1" noChangeArrowheads="1" noChangeShapeType="1" noTextEdit="1"/>
                </p:cNvSpPr>
                <p:nvPr/>
              </p:nvSpPr>
              <p:spPr>
                <a:xfrm>
                  <a:off x="10440069" y="3451959"/>
                  <a:ext cx="991003"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Oval 50">
                  <a:extLst>
                    <a:ext uri="{FF2B5EF4-FFF2-40B4-BE49-F238E27FC236}">
                      <a16:creationId xmlns:a16="http://schemas.microsoft.com/office/drawing/2014/main" id="{BF248BCC-E088-9443-A0DA-A849A20BD5C1}"/>
                    </a:ext>
                  </a:extLst>
                </p:cNvPr>
                <p:cNvSpPr/>
                <p:nvPr/>
              </p:nvSpPr>
              <p:spPr>
                <a:xfrm>
                  <a:off x="8260742" y="5516401"/>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e>
                        </m:d>
                      </m:oMath>
                    </m:oMathPara>
                  </a14:m>
                  <a:endParaRPr lang="en-GB" dirty="0">
                    <a:solidFill>
                      <a:srgbClr val="FFC000"/>
                    </a:solidFill>
                  </a:endParaRPr>
                </a:p>
              </p:txBody>
            </p:sp>
          </mc:Choice>
          <mc:Fallback xmlns="">
            <p:sp>
              <p:nvSpPr>
                <p:cNvPr id="51" name="Oval 50">
                  <a:extLst>
                    <a:ext uri="{FF2B5EF4-FFF2-40B4-BE49-F238E27FC236}">
                      <a16:creationId xmlns:a16="http://schemas.microsoft.com/office/drawing/2014/main" id="{BF248BCC-E088-9443-A0DA-A849A20BD5C1}"/>
                    </a:ext>
                  </a:extLst>
                </p:cNvPr>
                <p:cNvSpPr>
                  <a:spLocks noRot="1" noChangeAspect="1" noMove="1" noResize="1" noEditPoints="1" noAdjustHandles="1" noChangeArrowheads="1" noChangeShapeType="1" noTextEdit="1"/>
                </p:cNvSpPr>
                <p:nvPr/>
              </p:nvSpPr>
              <p:spPr>
                <a:xfrm>
                  <a:off x="8260742" y="5516401"/>
                  <a:ext cx="1189998"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Oval 51">
                  <a:extLst>
                    <a:ext uri="{FF2B5EF4-FFF2-40B4-BE49-F238E27FC236}">
                      <a16:creationId xmlns:a16="http://schemas.microsoft.com/office/drawing/2014/main" id="{47446C30-59BE-7649-8878-D986C61A0442}"/>
                    </a:ext>
                  </a:extLst>
                </p:cNvPr>
                <p:cNvSpPr/>
                <p:nvPr/>
              </p:nvSpPr>
              <p:spPr>
                <a:xfrm>
                  <a:off x="5982005" y="477819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52" name="Oval 51">
                  <a:extLst>
                    <a:ext uri="{FF2B5EF4-FFF2-40B4-BE49-F238E27FC236}">
                      <a16:creationId xmlns:a16="http://schemas.microsoft.com/office/drawing/2014/main" id="{47446C30-59BE-7649-8878-D986C61A0442}"/>
                    </a:ext>
                  </a:extLst>
                </p:cNvPr>
                <p:cNvSpPr>
                  <a:spLocks noRot="1" noChangeAspect="1" noMove="1" noResize="1" noEditPoints="1" noAdjustHandles="1" noChangeArrowheads="1" noChangeShapeType="1" noTextEdit="1"/>
                </p:cNvSpPr>
                <p:nvPr/>
              </p:nvSpPr>
              <p:spPr>
                <a:xfrm>
                  <a:off x="5982005" y="4778198"/>
                  <a:ext cx="153641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Oval 52">
                  <a:extLst>
                    <a:ext uri="{FF2B5EF4-FFF2-40B4-BE49-F238E27FC236}">
                      <a16:creationId xmlns:a16="http://schemas.microsoft.com/office/drawing/2014/main" id="{8FB463BE-FC9E-1E4D-A4C4-CC0B27DBCB46}"/>
                    </a:ext>
                  </a:extLst>
                </p:cNvPr>
                <p:cNvSpPr/>
                <p:nvPr/>
              </p:nvSpPr>
              <p:spPr>
                <a:xfrm>
                  <a:off x="8476417" y="4087460"/>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𝐸𝑝𝑖𝑑</m:t>
                        </m:r>
                      </m:oMath>
                    </m:oMathPara>
                  </a14:m>
                  <a:endParaRPr lang="en-GB" dirty="0">
                    <a:solidFill>
                      <a:srgbClr val="FFC000"/>
                    </a:solidFill>
                  </a:endParaRPr>
                </a:p>
              </p:txBody>
            </p:sp>
          </mc:Choice>
          <mc:Fallback xmlns="">
            <p:sp>
              <p:nvSpPr>
                <p:cNvPr id="53" name="Oval 52">
                  <a:extLst>
                    <a:ext uri="{FF2B5EF4-FFF2-40B4-BE49-F238E27FC236}">
                      <a16:creationId xmlns:a16="http://schemas.microsoft.com/office/drawing/2014/main" id="{8FB463BE-FC9E-1E4D-A4C4-CC0B27DBCB46}"/>
                    </a:ext>
                  </a:extLst>
                </p:cNvPr>
                <p:cNvSpPr>
                  <a:spLocks noRot="1" noChangeAspect="1" noMove="1" noResize="1" noEditPoints="1" noAdjustHandles="1" noChangeArrowheads="1" noChangeShapeType="1" noTextEdit="1"/>
                </p:cNvSpPr>
                <p:nvPr/>
              </p:nvSpPr>
              <p:spPr>
                <a:xfrm>
                  <a:off x="8476417" y="4087460"/>
                  <a:ext cx="758649" cy="389513"/>
                </a:xfrm>
                <a:prstGeom prst="ellipse">
                  <a:avLst/>
                </a:prstGeom>
                <a:blipFill>
                  <a:blip r:embed="rId14"/>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Oval 53">
                  <a:extLst>
                    <a:ext uri="{FF2B5EF4-FFF2-40B4-BE49-F238E27FC236}">
                      <a16:creationId xmlns:a16="http://schemas.microsoft.com/office/drawing/2014/main" id="{1BA27345-1CFB-F94A-B1A0-05F8540E58E7}"/>
                    </a:ext>
                  </a:extLst>
                </p:cNvPr>
                <p:cNvSpPr/>
                <p:nvPr/>
              </p:nvSpPr>
              <p:spPr>
                <a:xfrm>
                  <a:off x="10039464" y="4778198"/>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54" name="Oval 53">
                  <a:extLst>
                    <a:ext uri="{FF2B5EF4-FFF2-40B4-BE49-F238E27FC236}">
                      <a16:creationId xmlns:a16="http://schemas.microsoft.com/office/drawing/2014/main" id="{1BA27345-1CFB-F94A-B1A0-05F8540E58E7}"/>
                    </a:ext>
                  </a:extLst>
                </p:cNvPr>
                <p:cNvSpPr>
                  <a:spLocks noRot="1" noChangeAspect="1" noMove="1" noResize="1" noEditPoints="1" noAdjustHandles="1" noChangeArrowheads="1" noChangeShapeType="1" noTextEdit="1"/>
                </p:cNvSpPr>
                <p:nvPr/>
              </p:nvSpPr>
              <p:spPr>
                <a:xfrm>
                  <a:off x="10039464" y="4778198"/>
                  <a:ext cx="1792211"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p:cxnSp>
          <p:nvCxnSpPr>
            <p:cNvPr id="55" name="Straight Connector 54">
              <a:extLst>
                <a:ext uri="{FF2B5EF4-FFF2-40B4-BE49-F238E27FC236}">
                  <a16:creationId xmlns:a16="http://schemas.microsoft.com/office/drawing/2014/main" id="{4B8C9CCB-142D-D54B-A4DF-D4C2358E927F}"/>
                </a:ext>
              </a:extLst>
            </p:cNvPr>
            <p:cNvCxnSpPr>
              <a:cxnSpLocks/>
              <a:stCxn id="52" idx="6"/>
              <a:endCxn id="72" idx="1"/>
            </p:cNvCxnSpPr>
            <p:nvPr/>
          </p:nvCxnSpPr>
          <p:spPr>
            <a:xfrm flipV="1">
              <a:off x="7518417" y="4972954"/>
              <a:ext cx="456132"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DBF4F015-E16B-0049-9105-BA3E3A5A2340}"/>
                </a:ext>
              </a:extLst>
            </p:cNvPr>
            <p:cNvCxnSpPr>
              <a:cxnSpLocks/>
              <a:stCxn id="53" idx="4"/>
              <a:endCxn id="72" idx="0"/>
            </p:cNvCxnSpPr>
            <p:nvPr/>
          </p:nvCxnSpPr>
          <p:spPr>
            <a:xfrm flipH="1">
              <a:off x="8046549" y="4476973"/>
              <a:ext cx="809193"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30EDB33D-B008-D241-A49A-B90F18840930}"/>
                </a:ext>
              </a:extLst>
            </p:cNvPr>
            <p:cNvCxnSpPr>
              <a:cxnSpLocks/>
              <a:stCxn id="51" idx="0"/>
              <a:endCxn id="72" idx="2"/>
            </p:cNvCxnSpPr>
            <p:nvPr/>
          </p:nvCxnSpPr>
          <p:spPr>
            <a:xfrm flipH="1" flipV="1">
              <a:off x="8046549" y="5044954"/>
              <a:ext cx="809192"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7DCC68A5-D5CE-9041-8AA5-B206D4E03051}"/>
                </a:ext>
              </a:extLst>
            </p:cNvPr>
            <p:cNvGrpSpPr/>
            <p:nvPr/>
          </p:nvGrpSpPr>
          <p:grpSpPr>
            <a:xfrm>
              <a:off x="7685565" y="4860142"/>
              <a:ext cx="474503" cy="391710"/>
              <a:chOff x="9288700" y="2902693"/>
              <a:chExt cx="474503" cy="391710"/>
            </a:xfrm>
          </p:grpSpPr>
          <p:sp>
            <p:nvSpPr>
              <p:cNvPr id="71" name="Rectangle 70">
                <a:extLst>
                  <a:ext uri="{FF2B5EF4-FFF2-40B4-BE49-F238E27FC236}">
                    <a16:creationId xmlns:a16="http://schemas.microsoft.com/office/drawing/2014/main" id="{A5259DCD-99CA-9543-AFF0-34C94ECF431B}"/>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Rectangle 71">
                <a:extLst>
                  <a:ext uri="{FF2B5EF4-FFF2-40B4-BE49-F238E27FC236}">
                    <a16:creationId xmlns:a16="http://schemas.microsoft.com/office/drawing/2014/main" id="{611A81E3-24F4-D74E-A112-68BCAFC2CC68}"/>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a:extLst>
                  <a:ext uri="{FF2B5EF4-FFF2-40B4-BE49-F238E27FC236}">
                    <a16:creationId xmlns:a16="http://schemas.microsoft.com/office/drawing/2014/main" id="{A5D3F4A7-17D1-DC4B-B871-4E3FD0D5CF1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041DEF04-604B-1B47-BA10-C0EA6C74E5E3}"/>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6"/>
                    <a:stretch>
                      <a:fillRect l="-16667" r="-4167" b="-26087"/>
                    </a:stretch>
                  </a:blipFill>
                </p:spPr>
                <p:txBody>
                  <a:bodyPr/>
                  <a:lstStyle/>
                  <a:p>
                    <a:r>
                      <a:rPr lang="en-GB">
                        <a:noFill/>
                      </a:rPr>
                      <a:t> </a:t>
                    </a:r>
                  </a:p>
                </p:txBody>
              </p:sp>
            </mc:Fallback>
          </mc:AlternateContent>
        </p:grpSp>
        <p:cxnSp>
          <p:nvCxnSpPr>
            <p:cNvPr id="59" name="Straight Connector 58">
              <a:extLst>
                <a:ext uri="{FF2B5EF4-FFF2-40B4-BE49-F238E27FC236}">
                  <a16:creationId xmlns:a16="http://schemas.microsoft.com/office/drawing/2014/main" id="{A8772958-689F-6147-A5DE-B2DB1504425C}"/>
                </a:ext>
              </a:extLst>
            </p:cNvPr>
            <p:cNvCxnSpPr>
              <a:cxnSpLocks/>
              <a:stCxn id="53" idx="4"/>
              <a:endCxn id="68" idx="0"/>
            </p:cNvCxnSpPr>
            <p:nvPr/>
          </p:nvCxnSpPr>
          <p:spPr>
            <a:xfrm>
              <a:off x="8855742" y="4476973"/>
              <a:ext cx="810014"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0FDEDFE4-4582-BA4D-B08D-0BF98FD5EF35}"/>
                </a:ext>
              </a:extLst>
            </p:cNvPr>
            <p:cNvCxnSpPr>
              <a:cxnSpLocks/>
              <a:stCxn id="54" idx="2"/>
              <a:endCxn id="68" idx="3"/>
            </p:cNvCxnSpPr>
            <p:nvPr/>
          </p:nvCxnSpPr>
          <p:spPr>
            <a:xfrm flipH="1" flipV="1">
              <a:off x="9737756" y="4972954"/>
              <a:ext cx="301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90C6DF48-9D2E-8D4E-917E-469961FDA279}"/>
                </a:ext>
              </a:extLst>
            </p:cNvPr>
            <p:cNvCxnSpPr>
              <a:cxnSpLocks/>
              <a:stCxn id="51" idx="0"/>
              <a:endCxn id="68" idx="2"/>
            </p:cNvCxnSpPr>
            <p:nvPr/>
          </p:nvCxnSpPr>
          <p:spPr>
            <a:xfrm flipV="1">
              <a:off x="8855741" y="5044954"/>
              <a:ext cx="810015"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 name="Group 61">
              <a:extLst>
                <a:ext uri="{FF2B5EF4-FFF2-40B4-BE49-F238E27FC236}">
                  <a16:creationId xmlns:a16="http://schemas.microsoft.com/office/drawing/2014/main" id="{CF9FC120-931F-BC40-BF96-276172DA5053}"/>
                </a:ext>
              </a:extLst>
            </p:cNvPr>
            <p:cNvGrpSpPr/>
            <p:nvPr/>
          </p:nvGrpSpPr>
          <p:grpSpPr>
            <a:xfrm>
              <a:off x="9556667" y="4860142"/>
              <a:ext cx="525629" cy="392206"/>
              <a:chOff x="9540595" y="2902693"/>
              <a:chExt cx="525629" cy="392206"/>
            </a:xfrm>
          </p:grpSpPr>
          <p:sp>
            <p:nvSpPr>
              <p:cNvPr id="67" name="Rectangle 66">
                <a:extLst>
                  <a:ext uri="{FF2B5EF4-FFF2-40B4-BE49-F238E27FC236}">
                    <a16:creationId xmlns:a16="http://schemas.microsoft.com/office/drawing/2014/main" id="{2DFB61BD-D172-CC49-AC89-C8A83BE265B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67">
                <a:extLst>
                  <a:ext uri="{FF2B5EF4-FFF2-40B4-BE49-F238E27FC236}">
                    <a16:creationId xmlns:a16="http://schemas.microsoft.com/office/drawing/2014/main" id="{8AC0C2FC-5659-B747-B432-A93B67EB801B}"/>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Rectangle 68">
                <a:extLst>
                  <a:ext uri="{FF2B5EF4-FFF2-40B4-BE49-F238E27FC236}">
                    <a16:creationId xmlns:a16="http://schemas.microsoft.com/office/drawing/2014/main" id="{9935BCEC-A3D8-E046-9D4F-AECF6E194F13}"/>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D219461B-6923-FF4E-9D43-29B7C91E2D0F}"/>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70" name="TextBox 69">
                    <a:extLst>
                      <a:ext uri="{FF2B5EF4-FFF2-40B4-BE49-F238E27FC236}">
                        <a16:creationId xmlns:a16="http://schemas.microsoft.com/office/drawing/2014/main" id="{D219461B-6923-FF4E-9D43-29B7C91E2D0F}"/>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7"/>
                    <a:stretch>
                      <a:fillRect l="-16667" r="-4167" b="-21739"/>
                    </a:stretch>
                  </a:blipFill>
                </p:spPr>
                <p:txBody>
                  <a:bodyPr/>
                  <a:lstStyle/>
                  <a:p>
                    <a:r>
                      <a:rPr lang="en-GB">
                        <a:noFill/>
                      </a:rPr>
                      <a:t> </a:t>
                    </a:r>
                  </a:p>
                </p:txBody>
              </p:sp>
            </mc:Fallback>
          </mc:AlternateContent>
        </p:grpSp>
        <p:cxnSp>
          <p:nvCxnSpPr>
            <p:cNvPr id="63" name="Straight Connector 62">
              <a:extLst>
                <a:ext uri="{FF2B5EF4-FFF2-40B4-BE49-F238E27FC236}">
                  <a16:creationId xmlns:a16="http://schemas.microsoft.com/office/drawing/2014/main" id="{7FC54A03-FF09-3549-90FC-97622242657A}"/>
                </a:ext>
              </a:extLst>
            </p:cNvPr>
            <p:cNvCxnSpPr>
              <a:cxnSpLocks/>
              <a:stCxn id="53" idx="6"/>
              <a:endCxn id="65" idx="1"/>
            </p:cNvCxnSpPr>
            <p:nvPr/>
          </p:nvCxnSpPr>
          <p:spPr>
            <a:xfrm flipV="1">
              <a:off x="9235066" y="4282216"/>
              <a:ext cx="324531"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7C8D0786-393F-6B43-AE77-2054D1548B10}"/>
                </a:ext>
              </a:extLst>
            </p:cNvPr>
            <p:cNvGrpSpPr/>
            <p:nvPr/>
          </p:nvGrpSpPr>
          <p:grpSpPr>
            <a:xfrm>
              <a:off x="9559597" y="4210216"/>
              <a:ext cx="437414" cy="348999"/>
              <a:chOff x="8957481" y="2952819"/>
              <a:chExt cx="437414" cy="348999"/>
            </a:xfrm>
          </p:grpSpPr>
          <p:sp>
            <p:nvSpPr>
              <p:cNvPr id="65" name="Rectangle 64">
                <a:extLst>
                  <a:ext uri="{FF2B5EF4-FFF2-40B4-BE49-F238E27FC236}">
                    <a16:creationId xmlns:a16="http://schemas.microsoft.com/office/drawing/2014/main" id="{31A45F1F-6F8E-1B4A-B4B0-6F48E5A4F976}"/>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6" name="TextBox 65">
                    <a:extLst>
                      <a:ext uri="{FF2B5EF4-FFF2-40B4-BE49-F238E27FC236}">
                        <a16:creationId xmlns:a16="http://schemas.microsoft.com/office/drawing/2014/main" id="{48D1AE26-4227-F84D-82CD-4C4182E0ADB4}"/>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spTree>
    <p:extLst>
      <p:ext uri="{BB962C8B-B14F-4D97-AF65-F5344CB8AC3E}">
        <p14:creationId xmlns:p14="http://schemas.microsoft.com/office/powerpoint/2010/main" val="56525145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453AC-C48D-7142-8471-7E0158FF77B8}"/>
              </a:ext>
            </a:extLst>
          </p:cNvPr>
          <p:cNvSpPr>
            <a:spLocks noGrp="1"/>
          </p:cNvSpPr>
          <p:nvPr>
            <p:ph type="title"/>
          </p:nvPr>
        </p:nvSpPr>
        <p:spPr/>
        <p:txBody>
          <a:bodyPr>
            <a:normAutofit/>
          </a:bodyPr>
          <a:lstStyle/>
          <a:p>
            <a:r>
              <a:rPr lang="en-GB" dirty="0"/>
              <a:t>Clustering of Models</a:t>
            </a:r>
          </a:p>
        </p:txBody>
      </p:sp>
      <p:sp>
        <p:nvSpPr>
          <p:cNvPr id="3" name="Content Placeholder 2">
            <a:extLst>
              <a:ext uri="{FF2B5EF4-FFF2-40B4-BE49-F238E27FC236}">
                <a16:creationId xmlns:a16="http://schemas.microsoft.com/office/drawing/2014/main" id="{49579364-18FC-4D4A-BB78-1BBFC400662E}"/>
              </a:ext>
            </a:extLst>
          </p:cNvPr>
          <p:cNvSpPr>
            <a:spLocks noGrp="1"/>
          </p:cNvSpPr>
          <p:nvPr>
            <p:ph idx="1"/>
          </p:nvPr>
        </p:nvSpPr>
        <p:spPr>
          <a:xfrm>
            <a:off x="359626" y="1665066"/>
            <a:ext cx="4889128" cy="4240848"/>
          </a:xfrm>
        </p:spPr>
        <p:txBody>
          <a:bodyPr>
            <a:normAutofit/>
          </a:bodyPr>
          <a:lstStyle/>
          <a:p>
            <a:r>
              <a:rPr lang="en-GB" dirty="0"/>
              <a:t>Put clusters and their separators into a graph structure where</a:t>
            </a:r>
          </a:p>
          <a:p>
            <a:pPr lvl="1"/>
            <a:r>
              <a:rPr lang="en-GB" dirty="0"/>
              <a:t>Nodes are clusters with parfactors assigned containing the cluster PRVs (</a:t>
            </a:r>
            <a:r>
              <a:rPr lang="en-GB" i="1" dirty="0"/>
              <a:t>local model</a:t>
            </a:r>
            <a:r>
              <a:rPr lang="en-GB" dirty="0"/>
              <a:t>)</a:t>
            </a:r>
          </a:p>
          <a:p>
            <a:pPr lvl="1"/>
            <a:r>
              <a:rPr lang="en-GB" dirty="0"/>
              <a:t>Edges are labelled with the </a:t>
            </a:r>
            <a:r>
              <a:rPr lang="en-GB" i="1" dirty="0"/>
              <a:t>separator</a:t>
            </a:r>
            <a:r>
              <a:rPr lang="en-GB" dirty="0"/>
              <a:t>  (separating subset) between neighbouring nodes</a:t>
            </a:r>
          </a:p>
          <a:p>
            <a:pPr lvl="1"/>
            <a:r>
              <a:rPr lang="en-GB" dirty="0"/>
              <a:t>If two nodes contain the same PRV, every node on the path between the two nodes contain the PRV (</a:t>
            </a:r>
            <a:r>
              <a:rPr lang="en-GB" i="1" dirty="0"/>
              <a:t>running intersection property</a:t>
            </a:r>
            <a:r>
              <a:rPr lang="en-GB" dirty="0"/>
              <a:t>)</a:t>
            </a:r>
          </a:p>
        </p:txBody>
      </p:sp>
      <p:sp>
        <p:nvSpPr>
          <p:cNvPr id="4" name="Slide Number Placeholder 3">
            <a:extLst>
              <a:ext uri="{FF2B5EF4-FFF2-40B4-BE49-F238E27FC236}">
                <a16:creationId xmlns:a16="http://schemas.microsoft.com/office/drawing/2014/main" id="{F3C27D21-8C6F-7B4D-B2BD-611D52001291}"/>
              </a:ext>
            </a:extLst>
          </p:cNvPr>
          <p:cNvSpPr>
            <a:spLocks noGrp="1"/>
          </p:cNvSpPr>
          <p:nvPr>
            <p:ph type="sldNum" sz="quarter" idx="4"/>
          </p:nvPr>
        </p:nvSpPr>
        <p:spPr/>
        <p:txBody>
          <a:bodyPr/>
          <a:lstStyle/>
          <a:p>
            <a:fld id="{67C9959E-8E6B-B04C-9955-EA096F41CA7A}" type="slidenum">
              <a:rPr lang="en-GB" smtClean="0"/>
              <a:t>162</a:t>
            </a:fld>
            <a:endParaRPr lang="en-GB"/>
          </a:p>
        </p:txBody>
      </p:sp>
      <p:sp>
        <p:nvSpPr>
          <p:cNvPr id="5" name="Date Placeholder 4">
            <a:extLst>
              <a:ext uri="{FF2B5EF4-FFF2-40B4-BE49-F238E27FC236}">
                <a16:creationId xmlns:a16="http://schemas.microsoft.com/office/drawing/2014/main" id="{56C6E0F0-CEF1-9947-B55C-265C51A88BC6}"/>
              </a:ext>
            </a:extLst>
          </p:cNvPr>
          <p:cNvSpPr>
            <a:spLocks noGrp="1"/>
          </p:cNvSpPr>
          <p:nvPr>
            <p:ph type="dt" sz="half" idx="2"/>
          </p:nvPr>
        </p:nvSpPr>
        <p:spPr/>
        <p:txBody>
          <a:bodyPr/>
          <a:lstStyle/>
          <a:p>
            <a:r>
              <a:rPr lang="en-GB"/>
              <a:t>Exact Inference: LJT</a:t>
            </a:r>
            <a:endParaRPr lang="en-US" dirty="0"/>
          </a:p>
        </p:txBody>
      </p:sp>
      <p:sp>
        <p:nvSpPr>
          <p:cNvPr id="11" name="Footer Placeholder 10">
            <a:extLst>
              <a:ext uri="{FF2B5EF4-FFF2-40B4-BE49-F238E27FC236}">
                <a16:creationId xmlns:a16="http://schemas.microsoft.com/office/drawing/2014/main" id="{F8140EB5-AC4E-A24D-91F5-C156B57FF73D}"/>
              </a:ext>
            </a:extLst>
          </p:cNvPr>
          <p:cNvSpPr>
            <a:spLocks noGrp="1"/>
          </p:cNvSpPr>
          <p:nvPr>
            <p:ph type="ftr" sz="quarter" idx="3"/>
          </p:nvPr>
        </p:nvSpPr>
        <p:spPr/>
        <p:txBody>
          <a:bodyPr/>
          <a:lstStyle/>
          <a:p>
            <a:r>
              <a:rPr lang="en-GB"/>
              <a:t>T. Braun - StaRAI</a:t>
            </a:r>
          </a:p>
        </p:txBody>
      </p:sp>
      <p:sp>
        <p:nvSpPr>
          <p:cNvPr id="97" name="Oval 96">
            <a:extLst>
              <a:ext uri="{FF2B5EF4-FFF2-40B4-BE49-F238E27FC236}">
                <a16:creationId xmlns:a16="http://schemas.microsoft.com/office/drawing/2014/main" id="{867080B5-B7F6-4946-A0C0-C6F8E259618E}"/>
              </a:ext>
            </a:extLst>
          </p:cNvPr>
          <p:cNvSpPr/>
          <p:nvPr/>
        </p:nvSpPr>
        <p:spPr>
          <a:xfrm>
            <a:off x="6185090" y="2800351"/>
            <a:ext cx="5245982" cy="1712624"/>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8" name="Rounded Rectangle 97">
            <a:extLst>
              <a:ext uri="{FF2B5EF4-FFF2-40B4-BE49-F238E27FC236}">
                <a16:creationId xmlns:a16="http://schemas.microsoft.com/office/drawing/2014/main" id="{7CA39B88-93BE-FA46-B386-57816ACAD5EF}"/>
              </a:ext>
            </a:extLst>
          </p:cNvPr>
          <p:cNvSpPr/>
          <p:nvPr/>
        </p:nvSpPr>
        <p:spPr>
          <a:xfrm>
            <a:off x="5982005" y="4029923"/>
            <a:ext cx="3530222" cy="1895182"/>
          </a:xfrm>
          <a:prstGeom prst="roundRect">
            <a:avLst/>
          </a:prstGeom>
          <a:noFill/>
          <a:ln w="38100">
            <a:solidFill>
              <a:schemeClr val="tx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ounded Rectangle 98">
            <a:extLst>
              <a:ext uri="{FF2B5EF4-FFF2-40B4-BE49-F238E27FC236}">
                <a16:creationId xmlns:a16="http://schemas.microsoft.com/office/drawing/2014/main" id="{B498997D-C463-8643-B1B1-F5471012FE40}"/>
              </a:ext>
            </a:extLst>
          </p:cNvPr>
          <p:cNvSpPr/>
          <p:nvPr/>
        </p:nvSpPr>
        <p:spPr>
          <a:xfrm>
            <a:off x="8197157" y="4087460"/>
            <a:ext cx="3636734" cy="1890453"/>
          </a:xfrm>
          <a:prstGeom prst="roundRect">
            <a:avLst/>
          </a:prstGeom>
          <a:no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00" name="Group 99">
            <a:extLst>
              <a:ext uri="{FF2B5EF4-FFF2-40B4-BE49-F238E27FC236}">
                <a16:creationId xmlns:a16="http://schemas.microsoft.com/office/drawing/2014/main" id="{0C8B6AAA-3095-4A4C-8E77-DCF7AE10463F}"/>
              </a:ext>
            </a:extLst>
          </p:cNvPr>
          <p:cNvGrpSpPr/>
          <p:nvPr/>
        </p:nvGrpSpPr>
        <p:grpSpPr>
          <a:xfrm>
            <a:off x="5982005" y="3451959"/>
            <a:ext cx="5849670" cy="2453955"/>
            <a:chOff x="5982005" y="3451959"/>
            <a:chExt cx="5849670" cy="2453955"/>
          </a:xfrm>
        </p:grpSpPr>
        <p:cxnSp>
          <p:nvCxnSpPr>
            <p:cNvPr id="101" name="Straight Connector 100">
              <a:extLst>
                <a:ext uri="{FF2B5EF4-FFF2-40B4-BE49-F238E27FC236}">
                  <a16:creationId xmlns:a16="http://schemas.microsoft.com/office/drawing/2014/main" id="{4B2B9C40-C605-B94E-897F-14D72CEC1290}"/>
                </a:ext>
              </a:extLst>
            </p:cNvPr>
            <p:cNvCxnSpPr>
              <a:cxnSpLocks/>
              <a:stCxn id="105" idx="6"/>
              <a:endCxn id="132" idx="1"/>
            </p:cNvCxnSpPr>
            <p:nvPr/>
          </p:nvCxnSpPr>
          <p:spPr>
            <a:xfrm flipV="1">
              <a:off x="7317202" y="3646293"/>
              <a:ext cx="1466539"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D67E7C3-F36F-C543-9D9C-993ED951EFA3}"/>
                </a:ext>
              </a:extLst>
            </p:cNvPr>
            <p:cNvCxnSpPr>
              <a:cxnSpLocks/>
              <a:stCxn id="106" idx="2"/>
              <a:endCxn id="132" idx="3"/>
            </p:cNvCxnSpPr>
            <p:nvPr/>
          </p:nvCxnSpPr>
          <p:spPr>
            <a:xfrm flipH="1" flipV="1">
              <a:off x="8927741" y="3646293"/>
              <a:ext cx="151232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7F034122-8B03-AF41-AF2E-49AED0BEC99C}"/>
                </a:ext>
              </a:extLst>
            </p:cNvPr>
            <p:cNvCxnSpPr>
              <a:cxnSpLocks/>
              <a:stCxn id="109" idx="0"/>
              <a:endCxn id="132" idx="2"/>
            </p:cNvCxnSpPr>
            <p:nvPr/>
          </p:nvCxnSpPr>
          <p:spPr>
            <a:xfrm flipH="1" flipV="1">
              <a:off x="8855741" y="3718293"/>
              <a:ext cx="1"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4" name="Group 103">
              <a:extLst>
                <a:ext uri="{FF2B5EF4-FFF2-40B4-BE49-F238E27FC236}">
                  <a16:creationId xmlns:a16="http://schemas.microsoft.com/office/drawing/2014/main" id="{8012B17A-9A59-794F-A2AF-52B0A49B3D01}"/>
                </a:ext>
              </a:extLst>
            </p:cNvPr>
            <p:cNvGrpSpPr/>
            <p:nvPr/>
          </p:nvGrpSpPr>
          <p:grpSpPr>
            <a:xfrm>
              <a:off x="8746652" y="3535379"/>
              <a:ext cx="520306" cy="392206"/>
              <a:chOff x="9540595" y="2902693"/>
              <a:chExt cx="520306" cy="392206"/>
            </a:xfrm>
          </p:grpSpPr>
          <p:sp>
            <p:nvSpPr>
              <p:cNvPr id="131" name="Rectangle 130">
                <a:extLst>
                  <a:ext uri="{FF2B5EF4-FFF2-40B4-BE49-F238E27FC236}">
                    <a16:creationId xmlns:a16="http://schemas.microsoft.com/office/drawing/2014/main" id="{BD32EB1F-8F03-2D40-AA27-72937B6DA13A}"/>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2" name="Rectangle 131">
                <a:extLst>
                  <a:ext uri="{FF2B5EF4-FFF2-40B4-BE49-F238E27FC236}">
                    <a16:creationId xmlns:a16="http://schemas.microsoft.com/office/drawing/2014/main" id="{EDA3259E-C2D7-F24C-A497-07E604596BEC}"/>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3" name="Rectangle 132">
                <a:extLst>
                  <a:ext uri="{FF2B5EF4-FFF2-40B4-BE49-F238E27FC236}">
                    <a16:creationId xmlns:a16="http://schemas.microsoft.com/office/drawing/2014/main" id="{3C43613F-C041-224F-8DBF-80F4E6258375}"/>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34" name="TextBox 133">
                    <a:extLst>
                      <a:ext uri="{FF2B5EF4-FFF2-40B4-BE49-F238E27FC236}">
                        <a16:creationId xmlns:a16="http://schemas.microsoft.com/office/drawing/2014/main" id="{70B8189A-BD26-2B49-88C0-3F8C09EC09EB}"/>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9"/>
                    <a:stretch>
                      <a:fillRect l="-16667" b="-21739"/>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05" name="Oval 104">
                  <a:extLst>
                    <a:ext uri="{FF2B5EF4-FFF2-40B4-BE49-F238E27FC236}">
                      <a16:creationId xmlns:a16="http://schemas.microsoft.com/office/drawing/2014/main" id="{8D1F1F5B-5FB4-7141-B8E5-03B11F203A59}"/>
                    </a:ext>
                  </a:extLst>
                </p:cNvPr>
                <p:cNvSpPr/>
                <p:nvPr/>
              </p:nvSpPr>
              <p:spPr>
                <a:xfrm>
                  <a:off x="6185090" y="3451959"/>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05" name="Oval 104">
                  <a:extLst>
                    <a:ext uri="{FF2B5EF4-FFF2-40B4-BE49-F238E27FC236}">
                      <a16:creationId xmlns:a16="http://schemas.microsoft.com/office/drawing/2014/main" id="{8D1F1F5B-5FB4-7141-B8E5-03B11F203A59}"/>
                    </a:ext>
                  </a:extLst>
                </p:cNvPr>
                <p:cNvSpPr>
                  <a:spLocks noRot="1" noChangeAspect="1" noMove="1" noResize="1" noEditPoints="1" noAdjustHandles="1" noChangeArrowheads="1" noChangeShapeType="1" noTextEdit="1"/>
                </p:cNvSpPr>
                <p:nvPr/>
              </p:nvSpPr>
              <p:spPr>
                <a:xfrm>
                  <a:off x="6185090" y="3451959"/>
                  <a:ext cx="1132112" cy="389513"/>
                </a:xfrm>
                <a:prstGeom prst="ellipse">
                  <a:avLst/>
                </a:prstGeom>
                <a:blipFill>
                  <a:blip r:embed="rId1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6" name="Oval 105">
                  <a:extLst>
                    <a:ext uri="{FF2B5EF4-FFF2-40B4-BE49-F238E27FC236}">
                      <a16:creationId xmlns:a16="http://schemas.microsoft.com/office/drawing/2014/main" id="{97E449F9-7CB2-864F-881A-EEA6313CE2A4}"/>
                    </a:ext>
                  </a:extLst>
                </p:cNvPr>
                <p:cNvSpPr/>
                <p:nvPr/>
              </p:nvSpPr>
              <p:spPr>
                <a:xfrm>
                  <a:off x="10440069" y="3451959"/>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06" name="Oval 105">
                  <a:extLst>
                    <a:ext uri="{FF2B5EF4-FFF2-40B4-BE49-F238E27FC236}">
                      <a16:creationId xmlns:a16="http://schemas.microsoft.com/office/drawing/2014/main" id="{97E449F9-7CB2-864F-881A-EEA6313CE2A4}"/>
                    </a:ext>
                  </a:extLst>
                </p:cNvPr>
                <p:cNvSpPr>
                  <a:spLocks noRot="1" noChangeAspect="1" noMove="1" noResize="1" noEditPoints="1" noAdjustHandles="1" noChangeArrowheads="1" noChangeShapeType="1" noTextEdit="1"/>
                </p:cNvSpPr>
                <p:nvPr/>
              </p:nvSpPr>
              <p:spPr>
                <a:xfrm>
                  <a:off x="10440069" y="3451959"/>
                  <a:ext cx="991003" cy="389513"/>
                </a:xfrm>
                <a:prstGeom prst="ellipse">
                  <a:avLst/>
                </a:prstGeom>
                <a:blipFill>
                  <a:blip r:embed="rId1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7" name="Oval 106">
                  <a:extLst>
                    <a:ext uri="{FF2B5EF4-FFF2-40B4-BE49-F238E27FC236}">
                      <a16:creationId xmlns:a16="http://schemas.microsoft.com/office/drawing/2014/main" id="{459F0750-B798-1741-9E36-7E04FD5EB1C7}"/>
                    </a:ext>
                  </a:extLst>
                </p:cNvPr>
                <p:cNvSpPr/>
                <p:nvPr/>
              </p:nvSpPr>
              <p:spPr>
                <a:xfrm>
                  <a:off x="8260742" y="5516401"/>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b="0" i="1" smtClean="0">
                                <a:solidFill>
                                  <a:srgbClr val="FFC000"/>
                                </a:solidFill>
                                <a:latin typeface="Cambria Math" panose="02040503050406030204" pitchFamily="18" charset="0"/>
                              </a:rPr>
                              <m:t>𝑋</m:t>
                            </m:r>
                          </m:e>
                        </m:d>
                      </m:oMath>
                    </m:oMathPara>
                  </a14:m>
                  <a:endParaRPr lang="en-GB" dirty="0">
                    <a:solidFill>
                      <a:srgbClr val="FFC000"/>
                    </a:solidFill>
                  </a:endParaRPr>
                </a:p>
              </p:txBody>
            </p:sp>
          </mc:Choice>
          <mc:Fallback xmlns="">
            <p:sp>
              <p:nvSpPr>
                <p:cNvPr id="107" name="Oval 106">
                  <a:extLst>
                    <a:ext uri="{FF2B5EF4-FFF2-40B4-BE49-F238E27FC236}">
                      <a16:creationId xmlns:a16="http://schemas.microsoft.com/office/drawing/2014/main" id="{459F0750-B798-1741-9E36-7E04FD5EB1C7}"/>
                    </a:ext>
                  </a:extLst>
                </p:cNvPr>
                <p:cNvSpPr>
                  <a:spLocks noRot="1" noChangeAspect="1" noMove="1" noResize="1" noEditPoints="1" noAdjustHandles="1" noChangeArrowheads="1" noChangeShapeType="1" noTextEdit="1"/>
                </p:cNvSpPr>
                <p:nvPr/>
              </p:nvSpPr>
              <p:spPr>
                <a:xfrm>
                  <a:off x="8260742" y="5516401"/>
                  <a:ext cx="1189998"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8" name="Oval 107">
                  <a:extLst>
                    <a:ext uri="{FF2B5EF4-FFF2-40B4-BE49-F238E27FC236}">
                      <a16:creationId xmlns:a16="http://schemas.microsoft.com/office/drawing/2014/main" id="{F748228C-0497-D24C-B228-AB445D12A2A3}"/>
                    </a:ext>
                  </a:extLst>
                </p:cNvPr>
                <p:cNvSpPr/>
                <p:nvPr/>
              </p:nvSpPr>
              <p:spPr>
                <a:xfrm>
                  <a:off x="5982005" y="4778198"/>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08" name="Oval 107">
                  <a:extLst>
                    <a:ext uri="{FF2B5EF4-FFF2-40B4-BE49-F238E27FC236}">
                      <a16:creationId xmlns:a16="http://schemas.microsoft.com/office/drawing/2014/main" id="{F748228C-0497-D24C-B228-AB445D12A2A3}"/>
                    </a:ext>
                  </a:extLst>
                </p:cNvPr>
                <p:cNvSpPr>
                  <a:spLocks noRot="1" noChangeAspect="1" noMove="1" noResize="1" noEditPoints="1" noAdjustHandles="1" noChangeArrowheads="1" noChangeShapeType="1" noTextEdit="1"/>
                </p:cNvSpPr>
                <p:nvPr/>
              </p:nvSpPr>
              <p:spPr>
                <a:xfrm>
                  <a:off x="5982005" y="4778198"/>
                  <a:ext cx="1536412"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9" name="Oval 108">
                  <a:extLst>
                    <a:ext uri="{FF2B5EF4-FFF2-40B4-BE49-F238E27FC236}">
                      <a16:creationId xmlns:a16="http://schemas.microsoft.com/office/drawing/2014/main" id="{ED76ECAB-8CA2-7D45-8BF2-EB19D71D49FD}"/>
                    </a:ext>
                  </a:extLst>
                </p:cNvPr>
                <p:cNvSpPr/>
                <p:nvPr/>
              </p:nvSpPr>
              <p:spPr>
                <a:xfrm>
                  <a:off x="8476417" y="4087460"/>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solidFill>
                              <a:srgbClr val="FFC000"/>
                            </a:solidFill>
                            <a:latin typeface="Cambria Math" panose="02040503050406030204" pitchFamily="18" charset="0"/>
                          </a:rPr>
                          <m:t>𝐸𝑝𝑖𝑑</m:t>
                        </m:r>
                      </m:oMath>
                    </m:oMathPara>
                  </a14:m>
                  <a:endParaRPr lang="en-GB" dirty="0">
                    <a:solidFill>
                      <a:srgbClr val="FFC000"/>
                    </a:solidFill>
                  </a:endParaRPr>
                </a:p>
              </p:txBody>
            </p:sp>
          </mc:Choice>
          <mc:Fallback xmlns="">
            <p:sp>
              <p:nvSpPr>
                <p:cNvPr id="109" name="Oval 108">
                  <a:extLst>
                    <a:ext uri="{FF2B5EF4-FFF2-40B4-BE49-F238E27FC236}">
                      <a16:creationId xmlns:a16="http://schemas.microsoft.com/office/drawing/2014/main" id="{ED76ECAB-8CA2-7D45-8BF2-EB19D71D49FD}"/>
                    </a:ext>
                  </a:extLst>
                </p:cNvPr>
                <p:cNvSpPr>
                  <a:spLocks noRot="1" noChangeAspect="1" noMove="1" noResize="1" noEditPoints="1" noAdjustHandles="1" noChangeArrowheads="1" noChangeShapeType="1" noTextEdit="1"/>
                </p:cNvSpPr>
                <p:nvPr/>
              </p:nvSpPr>
              <p:spPr>
                <a:xfrm>
                  <a:off x="8476417" y="4087460"/>
                  <a:ext cx="758649" cy="389513"/>
                </a:xfrm>
                <a:prstGeom prst="ellipse">
                  <a:avLst/>
                </a:prstGeom>
                <a:blipFill>
                  <a:blip r:embed="rId14"/>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0" name="Oval 109">
                  <a:extLst>
                    <a:ext uri="{FF2B5EF4-FFF2-40B4-BE49-F238E27FC236}">
                      <a16:creationId xmlns:a16="http://schemas.microsoft.com/office/drawing/2014/main" id="{59D85B2E-037B-574D-BAE1-202783CB14EF}"/>
                    </a:ext>
                  </a:extLst>
                </p:cNvPr>
                <p:cNvSpPr/>
                <p:nvPr/>
              </p:nvSpPr>
              <p:spPr>
                <a:xfrm>
                  <a:off x="10039464" y="4778198"/>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10" name="Oval 109">
                  <a:extLst>
                    <a:ext uri="{FF2B5EF4-FFF2-40B4-BE49-F238E27FC236}">
                      <a16:creationId xmlns:a16="http://schemas.microsoft.com/office/drawing/2014/main" id="{59D85B2E-037B-574D-BAE1-202783CB14EF}"/>
                    </a:ext>
                  </a:extLst>
                </p:cNvPr>
                <p:cNvSpPr>
                  <a:spLocks noRot="1" noChangeAspect="1" noMove="1" noResize="1" noEditPoints="1" noAdjustHandles="1" noChangeArrowheads="1" noChangeShapeType="1" noTextEdit="1"/>
                </p:cNvSpPr>
                <p:nvPr/>
              </p:nvSpPr>
              <p:spPr>
                <a:xfrm>
                  <a:off x="10039464" y="4778198"/>
                  <a:ext cx="1792211"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p:cxnSp>
          <p:nvCxnSpPr>
            <p:cNvPr id="111" name="Straight Connector 110">
              <a:extLst>
                <a:ext uri="{FF2B5EF4-FFF2-40B4-BE49-F238E27FC236}">
                  <a16:creationId xmlns:a16="http://schemas.microsoft.com/office/drawing/2014/main" id="{808C69B1-BF78-5B44-8906-8C28C39A7D14}"/>
                </a:ext>
              </a:extLst>
            </p:cNvPr>
            <p:cNvCxnSpPr>
              <a:cxnSpLocks/>
              <a:stCxn id="108" idx="6"/>
              <a:endCxn id="128" idx="1"/>
            </p:cNvCxnSpPr>
            <p:nvPr/>
          </p:nvCxnSpPr>
          <p:spPr>
            <a:xfrm flipV="1">
              <a:off x="7518417" y="4972954"/>
              <a:ext cx="456132"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28A08D6E-36AD-8542-911C-495158543EA0}"/>
                </a:ext>
              </a:extLst>
            </p:cNvPr>
            <p:cNvCxnSpPr>
              <a:cxnSpLocks/>
              <a:stCxn id="109" idx="4"/>
              <a:endCxn id="128" idx="0"/>
            </p:cNvCxnSpPr>
            <p:nvPr/>
          </p:nvCxnSpPr>
          <p:spPr>
            <a:xfrm flipH="1">
              <a:off x="8046549" y="4476973"/>
              <a:ext cx="809193"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9CF69E8E-19B5-8E44-BADE-BAFA65E46DDD}"/>
                </a:ext>
              </a:extLst>
            </p:cNvPr>
            <p:cNvCxnSpPr>
              <a:cxnSpLocks/>
              <a:stCxn id="107" idx="0"/>
              <a:endCxn id="128" idx="2"/>
            </p:cNvCxnSpPr>
            <p:nvPr/>
          </p:nvCxnSpPr>
          <p:spPr>
            <a:xfrm flipH="1" flipV="1">
              <a:off x="8046549" y="5044954"/>
              <a:ext cx="809192"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4" name="Group 113">
              <a:extLst>
                <a:ext uri="{FF2B5EF4-FFF2-40B4-BE49-F238E27FC236}">
                  <a16:creationId xmlns:a16="http://schemas.microsoft.com/office/drawing/2014/main" id="{0159D1D3-6BDF-4649-912B-2AF0227E5A28}"/>
                </a:ext>
              </a:extLst>
            </p:cNvPr>
            <p:cNvGrpSpPr/>
            <p:nvPr/>
          </p:nvGrpSpPr>
          <p:grpSpPr>
            <a:xfrm>
              <a:off x="7685565" y="4860142"/>
              <a:ext cx="474503" cy="391710"/>
              <a:chOff x="9288700" y="2902693"/>
              <a:chExt cx="474503" cy="391710"/>
            </a:xfrm>
          </p:grpSpPr>
          <p:sp>
            <p:nvSpPr>
              <p:cNvPr id="127" name="Rectangle 126">
                <a:extLst>
                  <a:ext uri="{FF2B5EF4-FFF2-40B4-BE49-F238E27FC236}">
                    <a16:creationId xmlns:a16="http://schemas.microsoft.com/office/drawing/2014/main" id="{F2AC38A0-A736-D647-9FE4-7C5019E1491C}"/>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E65F80D1-18C0-1443-8AE4-E43EE6C446E6}"/>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9" name="Rectangle 128">
                <a:extLst>
                  <a:ext uri="{FF2B5EF4-FFF2-40B4-BE49-F238E27FC236}">
                    <a16:creationId xmlns:a16="http://schemas.microsoft.com/office/drawing/2014/main" id="{A7E3FF74-0255-EC4D-855A-00E9B8855365}"/>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30" name="TextBox 129">
                    <a:extLst>
                      <a:ext uri="{FF2B5EF4-FFF2-40B4-BE49-F238E27FC236}">
                        <a16:creationId xmlns:a16="http://schemas.microsoft.com/office/drawing/2014/main" id="{F81D4494-FED2-1E4B-9CB7-83E10695912E}"/>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6"/>
                    <a:stretch>
                      <a:fillRect l="-16667" r="-4167" b="-26087"/>
                    </a:stretch>
                  </a:blipFill>
                </p:spPr>
                <p:txBody>
                  <a:bodyPr/>
                  <a:lstStyle/>
                  <a:p>
                    <a:r>
                      <a:rPr lang="en-GB">
                        <a:noFill/>
                      </a:rPr>
                      <a:t> </a:t>
                    </a:r>
                  </a:p>
                </p:txBody>
              </p:sp>
            </mc:Fallback>
          </mc:AlternateContent>
        </p:grpSp>
        <p:cxnSp>
          <p:nvCxnSpPr>
            <p:cNvPr id="115" name="Straight Connector 114">
              <a:extLst>
                <a:ext uri="{FF2B5EF4-FFF2-40B4-BE49-F238E27FC236}">
                  <a16:creationId xmlns:a16="http://schemas.microsoft.com/office/drawing/2014/main" id="{52A91FB0-6D27-FF43-A781-EF7543BB266D}"/>
                </a:ext>
              </a:extLst>
            </p:cNvPr>
            <p:cNvCxnSpPr>
              <a:cxnSpLocks/>
              <a:stCxn id="109" idx="4"/>
              <a:endCxn id="124" idx="0"/>
            </p:cNvCxnSpPr>
            <p:nvPr/>
          </p:nvCxnSpPr>
          <p:spPr>
            <a:xfrm>
              <a:off x="8855742" y="4476973"/>
              <a:ext cx="810014"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C08CA228-FDEC-4149-BAE8-77610978EACF}"/>
                </a:ext>
              </a:extLst>
            </p:cNvPr>
            <p:cNvCxnSpPr>
              <a:cxnSpLocks/>
              <a:stCxn id="110" idx="2"/>
              <a:endCxn id="124" idx="3"/>
            </p:cNvCxnSpPr>
            <p:nvPr/>
          </p:nvCxnSpPr>
          <p:spPr>
            <a:xfrm flipH="1" flipV="1">
              <a:off x="9737756" y="4972954"/>
              <a:ext cx="301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DB2DCED8-C0BF-9C49-A394-583D2D8E464A}"/>
                </a:ext>
              </a:extLst>
            </p:cNvPr>
            <p:cNvCxnSpPr>
              <a:cxnSpLocks/>
              <a:stCxn id="107" idx="0"/>
              <a:endCxn id="124" idx="2"/>
            </p:cNvCxnSpPr>
            <p:nvPr/>
          </p:nvCxnSpPr>
          <p:spPr>
            <a:xfrm flipV="1">
              <a:off x="8855741" y="5044954"/>
              <a:ext cx="810015"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8" name="Group 117">
              <a:extLst>
                <a:ext uri="{FF2B5EF4-FFF2-40B4-BE49-F238E27FC236}">
                  <a16:creationId xmlns:a16="http://schemas.microsoft.com/office/drawing/2014/main" id="{C7BAA245-8011-714A-9F2C-79BD074239E1}"/>
                </a:ext>
              </a:extLst>
            </p:cNvPr>
            <p:cNvGrpSpPr/>
            <p:nvPr/>
          </p:nvGrpSpPr>
          <p:grpSpPr>
            <a:xfrm>
              <a:off x="9556667" y="4860142"/>
              <a:ext cx="525629" cy="392206"/>
              <a:chOff x="9540595" y="2902693"/>
              <a:chExt cx="525629" cy="392206"/>
            </a:xfrm>
          </p:grpSpPr>
          <p:sp>
            <p:nvSpPr>
              <p:cNvPr id="123" name="Rectangle 122">
                <a:extLst>
                  <a:ext uri="{FF2B5EF4-FFF2-40B4-BE49-F238E27FC236}">
                    <a16:creationId xmlns:a16="http://schemas.microsoft.com/office/drawing/2014/main" id="{83158AD9-81EF-2B49-8579-4A4BACD2A501}"/>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4" name="Rectangle 123">
                <a:extLst>
                  <a:ext uri="{FF2B5EF4-FFF2-40B4-BE49-F238E27FC236}">
                    <a16:creationId xmlns:a16="http://schemas.microsoft.com/office/drawing/2014/main" id="{4EA5059F-FF73-1B47-8811-3000DB6977C4}"/>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5" name="Rectangle 124">
                <a:extLst>
                  <a:ext uri="{FF2B5EF4-FFF2-40B4-BE49-F238E27FC236}">
                    <a16:creationId xmlns:a16="http://schemas.microsoft.com/office/drawing/2014/main" id="{4A4B95A2-3773-7643-8B02-55C6AE96F959}"/>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6" name="TextBox 125">
                    <a:extLst>
                      <a:ext uri="{FF2B5EF4-FFF2-40B4-BE49-F238E27FC236}">
                        <a16:creationId xmlns:a16="http://schemas.microsoft.com/office/drawing/2014/main" id="{8CFC986A-69EE-7646-B64F-8ABFC82CBF03}"/>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26" name="TextBox 125">
                    <a:extLst>
                      <a:ext uri="{FF2B5EF4-FFF2-40B4-BE49-F238E27FC236}">
                        <a16:creationId xmlns:a16="http://schemas.microsoft.com/office/drawing/2014/main" id="{8CFC986A-69EE-7646-B64F-8ABFC82CBF03}"/>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7"/>
                    <a:stretch>
                      <a:fillRect l="-16667" r="-4167" b="-21739"/>
                    </a:stretch>
                  </a:blipFill>
                </p:spPr>
                <p:txBody>
                  <a:bodyPr/>
                  <a:lstStyle/>
                  <a:p>
                    <a:r>
                      <a:rPr lang="en-GB">
                        <a:noFill/>
                      </a:rPr>
                      <a:t> </a:t>
                    </a:r>
                  </a:p>
                </p:txBody>
              </p:sp>
            </mc:Fallback>
          </mc:AlternateContent>
        </p:grpSp>
        <p:cxnSp>
          <p:nvCxnSpPr>
            <p:cNvPr id="119" name="Straight Connector 118">
              <a:extLst>
                <a:ext uri="{FF2B5EF4-FFF2-40B4-BE49-F238E27FC236}">
                  <a16:creationId xmlns:a16="http://schemas.microsoft.com/office/drawing/2014/main" id="{171B9EB1-62A0-C545-9671-FF897DE90882}"/>
                </a:ext>
              </a:extLst>
            </p:cNvPr>
            <p:cNvCxnSpPr>
              <a:cxnSpLocks/>
              <a:stCxn id="109" idx="6"/>
              <a:endCxn id="121" idx="1"/>
            </p:cNvCxnSpPr>
            <p:nvPr/>
          </p:nvCxnSpPr>
          <p:spPr>
            <a:xfrm flipV="1">
              <a:off x="9235066" y="4282216"/>
              <a:ext cx="324531"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0" name="Group 119">
              <a:extLst>
                <a:ext uri="{FF2B5EF4-FFF2-40B4-BE49-F238E27FC236}">
                  <a16:creationId xmlns:a16="http://schemas.microsoft.com/office/drawing/2014/main" id="{5437794C-E6CF-3941-99AD-35C78EF96012}"/>
                </a:ext>
              </a:extLst>
            </p:cNvPr>
            <p:cNvGrpSpPr/>
            <p:nvPr/>
          </p:nvGrpSpPr>
          <p:grpSpPr>
            <a:xfrm>
              <a:off x="9559597" y="4210216"/>
              <a:ext cx="437414" cy="348999"/>
              <a:chOff x="8957481" y="2952819"/>
              <a:chExt cx="437414" cy="348999"/>
            </a:xfrm>
          </p:grpSpPr>
          <p:sp>
            <p:nvSpPr>
              <p:cNvPr id="121" name="Rectangle 120">
                <a:extLst>
                  <a:ext uri="{FF2B5EF4-FFF2-40B4-BE49-F238E27FC236}">
                    <a16:creationId xmlns:a16="http://schemas.microsoft.com/office/drawing/2014/main" id="{8D320AE7-7DA6-B64A-8BC2-A827C0671758}"/>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2" name="TextBox 121">
                    <a:extLst>
                      <a:ext uri="{FF2B5EF4-FFF2-40B4-BE49-F238E27FC236}">
                        <a16:creationId xmlns:a16="http://schemas.microsoft.com/office/drawing/2014/main" id="{24AEE964-2EE5-2C42-88E4-7D3AA5D14502}"/>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18"/>
                    <a:stretch>
                      <a:fillRect l="-16667" r="-4167" b="-21739"/>
                    </a:stretch>
                  </a:blipFill>
                </p:spPr>
                <p:txBody>
                  <a:bodyPr/>
                  <a:lstStyle/>
                  <a:p>
                    <a:r>
                      <a:rPr lang="en-GB">
                        <a:noFill/>
                      </a:rPr>
                      <a:t> </a:t>
                    </a:r>
                  </a:p>
                </p:txBody>
              </p:sp>
            </mc:Fallback>
          </mc:AlternateContent>
        </p:grpSp>
      </p:grpSp>
      <p:grpSp>
        <p:nvGrpSpPr>
          <p:cNvPr id="59" name="Group 58">
            <a:extLst>
              <a:ext uri="{FF2B5EF4-FFF2-40B4-BE49-F238E27FC236}">
                <a16:creationId xmlns:a16="http://schemas.microsoft.com/office/drawing/2014/main" id="{9A33090E-459D-164B-B6D4-CCC59AE99BE0}"/>
              </a:ext>
            </a:extLst>
          </p:cNvPr>
          <p:cNvGrpSpPr/>
          <p:nvPr/>
        </p:nvGrpSpPr>
        <p:grpSpPr>
          <a:xfrm>
            <a:off x="5543362" y="1665066"/>
            <a:ext cx="6288313" cy="986246"/>
            <a:chOff x="5589344" y="1663629"/>
            <a:chExt cx="6288313" cy="986246"/>
          </a:xfrm>
        </p:grpSpPr>
        <p:cxnSp>
          <p:nvCxnSpPr>
            <p:cNvPr id="60" name="Straight Connector 59">
              <a:extLst>
                <a:ext uri="{FF2B5EF4-FFF2-40B4-BE49-F238E27FC236}">
                  <a16:creationId xmlns:a16="http://schemas.microsoft.com/office/drawing/2014/main" id="{416738C1-A8F5-4A4B-AC9F-1F81003E9F55}"/>
                </a:ext>
              </a:extLst>
            </p:cNvPr>
            <p:cNvCxnSpPr>
              <a:cxnSpLocks/>
              <a:stCxn id="71" idx="3"/>
              <a:endCxn id="75"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E70C6DD5-661E-3D48-B7B5-1319F6169574}"/>
                </a:ext>
              </a:extLst>
            </p:cNvPr>
            <p:cNvCxnSpPr>
              <a:cxnSpLocks/>
              <a:stCxn id="75" idx="3"/>
              <a:endCxn id="73"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 name="Group 61">
              <a:extLst>
                <a:ext uri="{FF2B5EF4-FFF2-40B4-BE49-F238E27FC236}">
                  <a16:creationId xmlns:a16="http://schemas.microsoft.com/office/drawing/2014/main" id="{AFB8B6F6-2685-9349-B9DB-7F9AABBC65C2}"/>
                </a:ext>
              </a:extLst>
            </p:cNvPr>
            <p:cNvGrpSpPr/>
            <p:nvPr/>
          </p:nvGrpSpPr>
          <p:grpSpPr>
            <a:xfrm>
              <a:off x="7893400" y="1663629"/>
              <a:ext cx="1631714" cy="982708"/>
              <a:chOff x="3627257" y="4890630"/>
              <a:chExt cx="1631714" cy="982708"/>
            </a:xfrm>
          </p:grpSpPr>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D2F3424A-5EA3-AE4F-BDFA-331A4A2AD354}"/>
                      </a:ext>
                    </a:extLst>
                  </p:cNvPr>
                  <p:cNvSpPr txBox="1"/>
                  <p:nvPr/>
                </p:nvSpPr>
                <p:spPr>
                  <a:xfrm>
                    <a:off x="4302466" y="5596339"/>
                    <a:ext cx="293414"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charset="0"/>
                                </a:rPr>
                                <m:t>𝑔</m:t>
                              </m:r>
                            </m:e>
                            <m:sub>
                              <m:r>
                                <a:rPr lang="de-DE" i="1">
                                  <a:solidFill>
                                    <a:schemeClr val="tx1">
                                      <a:lumMod val="60000"/>
                                      <a:lumOff val="40000"/>
                                    </a:schemeClr>
                                  </a:solidFill>
                                  <a:latin typeface="Cambria Math" charset="0"/>
                                </a:rPr>
                                <m:t>2</m:t>
                              </m:r>
                            </m:sub>
                          </m:sSub>
                        </m:oMath>
                      </m:oMathPara>
                    </a14:m>
                    <a:endParaRPr lang="en-GB" dirty="0">
                      <a:solidFill>
                        <a:schemeClr val="tx1">
                          <a:lumMod val="60000"/>
                          <a:lumOff val="40000"/>
                        </a:schemeClr>
                      </a:solidFill>
                    </a:endParaRPr>
                  </a:p>
                </p:txBody>
              </p:sp>
            </mc:Choice>
            <mc:Fallback xmlns="">
              <p:sp>
                <p:nvSpPr>
                  <p:cNvPr id="29" name="TextBox 28">
                    <a:extLst>
                      <a:ext uri="{FF2B5EF4-FFF2-40B4-BE49-F238E27FC236}">
                        <a16:creationId xmlns:a16="http://schemas.microsoft.com/office/drawing/2014/main" id="{1C45FE94-E922-8E4C-A366-3CBE3B948884}"/>
                      </a:ext>
                    </a:extLst>
                  </p:cNvPr>
                  <p:cNvSpPr txBox="1">
                    <a:spLocks noRot="1" noChangeAspect="1" noMove="1" noResize="1" noEditPoints="1" noAdjustHandles="1" noChangeArrowheads="1" noChangeShapeType="1" noTextEdit="1"/>
                  </p:cNvSpPr>
                  <p:nvPr/>
                </p:nvSpPr>
                <p:spPr>
                  <a:xfrm>
                    <a:off x="4302466" y="5596339"/>
                    <a:ext cx="293414" cy="276999"/>
                  </a:xfrm>
                  <a:prstGeom prst="rect">
                    <a:avLst/>
                  </a:prstGeom>
                  <a:blipFill>
                    <a:blip r:embed="rId3"/>
                    <a:stretch>
                      <a:fillRect l="-25000" b="-2727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5" name="TextBox 74">
                    <a:extLst>
                      <a:ext uri="{FF2B5EF4-FFF2-40B4-BE49-F238E27FC236}">
                        <a16:creationId xmlns:a16="http://schemas.microsoft.com/office/drawing/2014/main" id="{774614BA-53C8-2044-BC37-B53D8DEAB28A}"/>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30" name="TextBox 29">
                    <a:extLst>
                      <a:ext uri="{FF2B5EF4-FFF2-40B4-BE49-F238E27FC236}">
                        <a16:creationId xmlns:a16="http://schemas.microsoft.com/office/drawing/2014/main" id="{397BA331-BBAB-C946-92D8-9579A533D8DC}"/>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4"/>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63" name="Group 62">
              <a:extLst>
                <a:ext uri="{FF2B5EF4-FFF2-40B4-BE49-F238E27FC236}">
                  <a16:creationId xmlns:a16="http://schemas.microsoft.com/office/drawing/2014/main" id="{65C215CF-AD68-E844-94E1-397B259F423F}"/>
                </a:ext>
              </a:extLst>
            </p:cNvPr>
            <p:cNvGrpSpPr/>
            <p:nvPr/>
          </p:nvGrpSpPr>
          <p:grpSpPr>
            <a:xfrm>
              <a:off x="10254802" y="1663629"/>
              <a:ext cx="1622190" cy="986246"/>
              <a:chOff x="7047431" y="4890630"/>
              <a:chExt cx="1622190" cy="986246"/>
            </a:xfrm>
          </p:grpSpPr>
          <mc:AlternateContent xmlns:mc="http://schemas.openxmlformats.org/markup-compatibility/2006" xmlns:a14="http://schemas.microsoft.com/office/drawing/2010/main">
            <mc:Choice Requires="a14">
              <p:sp>
                <p:nvSpPr>
                  <p:cNvPr id="72" name="TextBox 71">
                    <a:extLst>
                      <a:ext uri="{FF2B5EF4-FFF2-40B4-BE49-F238E27FC236}">
                        <a16:creationId xmlns:a16="http://schemas.microsoft.com/office/drawing/2014/main" id="{B395E4CB-648F-474E-8589-1DAD5AE12BC1}"/>
                      </a:ext>
                    </a:extLst>
                  </p:cNvPr>
                  <p:cNvSpPr txBox="1"/>
                  <p:nvPr/>
                </p:nvSpPr>
                <p:spPr>
                  <a:xfrm>
                    <a:off x="7711818" y="5599877"/>
                    <a:ext cx="293414"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rgbClr val="7030A0"/>
                                  </a:solidFill>
                                  <a:latin typeface="Cambria Math" panose="02040503050406030204" pitchFamily="18" charset="0"/>
                                </a:rPr>
                              </m:ctrlPr>
                            </m:sSubPr>
                            <m:e>
                              <m:r>
                                <a:rPr lang="de-DE" i="1">
                                  <a:solidFill>
                                    <a:srgbClr val="7030A0"/>
                                  </a:solidFill>
                                  <a:latin typeface="Cambria Math" charset="0"/>
                                </a:rPr>
                                <m:t>𝑔</m:t>
                              </m:r>
                            </m:e>
                            <m:sub>
                              <m:r>
                                <a:rPr lang="de-DE" i="1">
                                  <a:solidFill>
                                    <a:srgbClr val="7030A0"/>
                                  </a:solidFill>
                                  <a:latin typeface="Cambria Math" charset="0"/>
                                </a:rPr>
                                <m:t>3</m:t>
                              </m:r>
                            </m:sub>
                          </m:sSub>
                        </m:oMath>
                      </m:oMathPara>
                    </a14:m>
                    <a:endParaRPr lang="en-GB" dirty="0">
                      <a:solidFill>
                        <a:srgbClr val="7030A0"/>
                      </a:solidFill>
                    </a:endParaRPr>
                  </a:p>
                </p:txBody>
              </p:sp>
            </mc:Choice>
            <mc:Fallback xmlns="">
              <p:sp>
                <p:nvSpPr>
                  <p:cNvPr id="32" name="TextBox 31">
                    <a:extLst>
                      <a:ext uri="{FF2B5EF4-FFF2-40B4-BE49-F238E27FC236}">
                        <a16:creationId xmlns:a16="http://schemas.microsoft.com/office/drawing/2014/main" id="{BAB8AC57-463E-5247-9A24-D6443983C540}"/>
                      </a:ext>
                    </a:extLst>
                  </p:cNvPr>
                  <p:cNvSpPr txBox="1">
                    <a:spLocks noRot="1" noChangeAspect="1" noMove="1" noResize="1" noEditPoints="1" noAdjustHandles="1" noChangeArrowheads="1" noChangeShapeType="1" noTextEdit="1"/>
                  </p:cNvSpPr>
                  <p:nvPr/>
                </p:nvSpPr>
                <p:spPr>
                  <a:xfrm>
                    <a:off x="7711818" y="5599877"/>
                    <a:ext cx="293414" cy="276999"/>
                  </a:xfrm>
                  <a:prstGeom prst="rect">
                    <a:avLst/>
                  </a:prstGeom>
                  <a:blipFill>
                    <a:blip r:embed="rId5"/>
                    <a:stretch>
                      <a:fillRect l="-25000" b="-2173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08D63317-0AD1-344C-AA60-D01D94B2D851}"/>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33" name="TextBox 32">
                    <a:extLst>
                      <a:ext uri="{FF2B5EF4-FFF2-40B4-BE49-F238E27FC236}">
                        <a16:creationId xmlns:a16="http://schemas.microsoft.com/office/drawing/2014/main" id="{948676F7-9F45-E045-938E-4D0326461D7A}"/>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6"/>
                    <a:stretch>
                      <a:fillRect b="-1724"/>
                    </a:stretch>
                  </a:blipFill>
                  <a:ln>
                    <a:solidFill>
                      <a:srgbClr val="7030A0"/>
                    </a:solidFill>
                  </a:ln>
                </p:spPr>
                <p:txBody>
                  <a:bodyPr/>
                  <a:lstStyle/>
                  <a:p>
                    <a:r>
                      <a:rPr lang="en-GB">
                        <a:noFill/>
                      </a:rPr>
                      <a:t> </a:t>
                    </a:r>
                  </a:p>
                </p:txBody>
              </p:sp>
            </mc:Fallback>
          </mc:AlternateContent>
        </p:grpSp>
        <p:grpSp>
          <p:nvGrpSpPr>
            <p:cNvPr id="64" name="Group 63">
              <a:extLst>
                <a:ext uri="{FF2B5EF4-FFF2-40B4-BE49-F238E27FC236}">
                  <a16:creationId xmlns:a16="http://schemas.microsoft.com/office/drawing/2014/main" id="{9F2DB749-93C9-F146-AD33-B54B539EF55D}"/>
                </a:ext>
              </a:extLst>
            </p:cNvPr>
            <p:cNvGrpSpPr/>
            <p:nvPr/>
          </p:nvGrpSpPr>
          <p:grpSpPr>
            <a:xfrm>
              <a:off x="5589344" y="1663630"/>
              <a:ext cx="1532812" cy="983031"/>
              <a:chOff x="280471" y="4890630"/>
              <a:chExt cx="1532812" cy="983031"/>
            </a:xfrm>
          </p:grpSpPr>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990B4631-8AE9-8543-B912-ECA8B046D30B}"/>
                      </a:ext>
                    </a:extLst>
                  </p:cNvPr>
                  <p:cNvSpPr txBox="1"/>
                  <p:nvPr/>
                </p:nvSpPr>
                <p:spPr>
                  <a:xfrm>
                    <a:off x="739292" y="5596662"/>
                    <a:ext cx="615168"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a:solidFill>
                                    <a:schemeClr val="accent6"/>
                                  </a:solidFill>
                                  <a:latin typeface="Cambria Math" panose="02040503050406030204" pitchFamily="18" charset="0"/>
                                </a:rPr>
                              </m:ctrlPr>
                            </m:sSubPr>
                            <m:e>
                              <m:r>
                                <a:rPr lang="de-DE" i="1">
                                  <a:solidFill>
                                    <a:schemeClr val="accent6"/>
                                  </a:solidFill>
                                  <a:latin typeface="Cambria Math" panose="02040503050406030204" pitchFamily="18" charset="0"/>
                                </a:rPr>
                                <m:t>𝑔</m:t>
                              </m:r>
                            </m:e>
                            <m:sub>
                              <m:r>
                                <a:rPr lang="de-DE" i="1">
                                  <a:solidFill>
                                    <a:schemeClr val="accent6"/>
                                  </a:solidFill>
                                  <a:latin typeface="Cambria Math" panose="02040503050406030204" pitchFamily="18" charset="0"/>
                                </a:rPr>
                                <m:t>0</m:t>
                              </m:r>
                            </m:sub>
                          </m:sSub>
                          <m:r>
                            <a:rPr lang="de-DE" i="1">
                              <a:solidFill>
                                <a:schemeClr val="accent6"/>
                              </a:solidFill>
                              <a:latin typeface="Cambria Math" panose="02040503050406030204" pitchFamily="18" charset="0"/>
                            </a:rPr>
                            <m:t>,</m:t>
                          </m:r>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charset="0"/>
                                </a:rPr>
                                <m:t>𝑔</m:t>
                              </m:r>
                            </m:e>
                            <m:sub>
                              <m:r>
                                <a:rPr lang="de-DE" i="1">
                                  <a:solidFill>
                                    <a:schemeClr val="accent6"/>
                                  </a:solidFill>
                                  <a:latin typeface="Cambria Math" charset="0"/>
                                </a:rPr>
                                <m:t>1</m:t>
                              </m:r>
                            </m:sub>
                          </m:sSub>
                        </m:oMath>
                      </m:oMathPara>
                    </a14:m>
                    <a:endParaRPr lang="en-GB" dirty="0">
                      <a:solidFill>
                        <a:schemeClr val="accent6"/>
                      </a:solidFill>
                    </a:endParaRPr>
                  </a:p>
                </p:txBody>
              </p:sp>
            </mc:Choice>
            <mc:Fallback xmlns="">
              <p:sp>
                <p:nvSpPr>
                  <p:cNvPr id="35" name="TextBox 34">
                    <a:extLst>
                      <a:ext uri="{FF2B5EF4-FFF2-40B4-BE49-F238E27FC236}">
                        <a16:creationId xmlns:a16="http://schemas.microsoft.com/office/drawing/2014/main" id="{022F527C-C6A0-AC45-BA3B-737EEE4950EA}"/>
                      </a:ext>
                    </a:extLst>
                  </p:cNvPr>
                  <p:cNvSpPr txBox="1">
                    <a:spLocks noRot="1" noChangeAspect="1" noMove="1" noResize="1" noEditPoints="1" noAdjustHandles="1" noChangeArrowheads="1" noChangeShapeType="1" noTextEdit="1"/>
                  </p:cNvSpPr>
                  <p:nvPr/>
                </p:nvSpPr>
                <p:spPr>
                  <a:xfrm>
                    <a:off x="739292" y="5596662"/>
                    <a:ext cx="615168" cy="276999"/>
                  </a:xfrm>
                  <a:prstGeom prst="rect">
                    <a:avLst/>
                  </a:prstGeom>
                  <a:blipFill>
                    <a:blip r:embed="rId7"/>
                    <a:stretch>
                      <a:fillRect l="-12245" b="-2173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1" name="TextBox 70">
                    <a:extLst>
                      <a:ext uri="{FF2B5EF4-FFF2-40B4-BE49-F238E27FC236}">
                        <a16:creationId xmlns:a16="http://schemas.microsoft.com/office/drawing/2014/main" id="{A3CC530D-BEA2-8247-A53C-6A2AB16FD246}"/>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36" name="TextBox 35">
                    <a:extLst>
                      <a:ext uri="{FF2B5EF4-FFF2-40B4-BE49-F238E27FC236}">
                        <a16:creationId xmlns:a16="http://schemas.microsoft.com/office/drawing/2014/main" id="{CABF75F6-EE02-D649-8ABC-129D017447B4}"/>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8"/>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65" name="Rectangle 64">
                  <a:extLst>
                    <a:ext uri="{FF2B5EF4-FFF2-40B4-BE49-F238E27FC236}">
                      <a16:creationId xmlns:a16="http://schemas.microsoft.com/office/drawing/2014/main" id="{5DD730F9-45B2-654E-9507-F79A4C5AED15}"/>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𝐸𝑝𝑖𝑑</m:t>
                        </m:r>
                      </m:oMath>
                    </m:oMathPara>
                  </a14:m>
                  <a:endParaRPr lang="en-GB" dirty="0">
                    <a:solidFill>
                      <a:srgbClr val="FFC000"/>
                    </a:solidFill>
                  </a:endParaRPr>
                </a:p>
              </p:txBody>
            </p:sp>
          </mc:Choice>
          <mc:Fallback xmlns="">
            <p:sp>
              <p:nvSpPr>
                <p:cNvPr id="37" name="Rectangle 36">
                  <a:extLst>
                    <a:ext uri="{FF2B5EF4-FFF2-40B4-BE49-F238E27FC236}">
                      <a16:creationId xmlns:a16="http://schemas.microsoft.com/office/drawing/2014/main" id="{59A211E9-18A1-3C40-9F33-718B33435D2F}"/>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9"/>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6" name="Rectangle 65">
                  <a:extLst>
                    <a:ext uri="{FF2B5EF4-FFF2-40B4-BE49-F238E27FC236}">
                      <a16:creationId xmlns:a16="http://schemas.microsoft.com/office/drawing/2014/main" id="{CC0AC278-D482-364C-A180-F6275CA49640}"/>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𝐸𝑝𝑖𝑑</m:t>
                        </m:r>
                      </m:oMath>
                    </m:oMathPara>
                  </a14:m>
                  <a:endParaRPr lang="de-DE" i="1" dirty="0">
                    <a:solidFill>
                      <a:srgbClr val="FFC000"/>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𝑋</m:t>
                            </m:r>
                          </m:e>
                        </m:d>
                      </m:oMath>
                    </m:oMathPara>
                  </a14:m>
                  <a:endParaRPr lang="de-DE" dirty="0">
                    <a:solidFill>
                      <a:srgbClr val="FFC000"/>
                    </a:solidFill>
                  </a:endParaRPr>
                </a:p>
              </p:txBody>
            </p:sp>
          </mc:Choice>
          <mc:Fallback xmlns="">
            <p:sp>
              <p:nvSpPr>
                <p:cNvPr id="40" name="Rectangle 39">
                  <a:extLst>
                    <a:ext uri="{FF2B5EF4-FFF2-40B4-BE49-F238E27FC236}">
                      <a16:creationId xmlns:a16="http://schemas.microsoft.com/office/drawing/2014/main" id="{3304275F-BC02-304F-A568-60C702027FAC}"/>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TextBox 66">
                  <a:extLst>
                    <a:ext uri="{FF2B5EF4-FFF2-40B4-BE49-F238E27FC236}">
                      <a16:creationId xmlns:a16="http://schemas.microsoft.com/office/drawing/2014/main" id="{8315E04A-5132-6342-9B45-FFC3C01AF7BE}"/>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73" name="TextBox 72">
                  <a:extLst>
                    <a:ext uri="{FF2B5EF4-FFF2-40B4-BE49-F238E27FC236}">
                      <a16:creationId xmlns:a16="http://schemas.microsoft.com/office/drawing/2014/main" id="{6858AE1E-9921-B644-99C6-76960A8ACC97}"/>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0568DEC2-133D-0344-9327-31306EB8D02B}"/>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74" name="TextBox 73">
                  <a:extLst>
                    <a:ext uri="{FF2B5EF4-FFF2-40B4-BE49-F238E27FC236}">
                      <a16:creationId xmlns:a16="http://schemas.microsoft.com/office/drawing/2014/main" id="{94FEBF1D-1387-0747-8477-867AB2219711}"/>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22"/>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2C5EC2D8-DCCD-FE4E-967C-46D037856C6C}"/>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75" name="TextBox 74">
                  <a:extLst>
                    <a:ext uri="{FF2B5EF4-FFF2-40B4-BE49-F238E27FC236}">
                      <a16:creationId xmlns:a16="http://schemas.microsoft.com/office/drawing/2014/main" id="{2D77F574-1227-8D40-9ED2-79F2C7B5CC52}"/>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23"/>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4245274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453AC-C48D-7142-8471-7E0158FF77B8}"/>
              </a:ext>
            </a:extLst>
          </p:cNvPr>
          <p:cNvSpPr>
            <a:spLocks noGrp="1"/>
          </p:cNvSpPr>
          <p:nvPr>
            <p:ph type="title"/>
          </p:nvPr>
        </p:nvSpPr>
        <p:spPr/>
        <p:txBody>
          <a:bodyPr>
            <a:normAutofit/>
          </a:bodyPr>
          <a:lstStyle/>
          <a:p>
            <a:r>
              <a:rPr lang="en-GB" dirty="0"/>
              <a:t>Clustering of Models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9579364-18FC-4D4A-BB78-1BBFC400662E}"/>
                  </a:ext>
                </a:extLst>
              </p:cNvPr>
              <p:cNvSpPr>
                <a:spLocks noGrp="1"/>
              </p:cNvSpPr>
              <p:nvPr>
                <p:ph idx="1"/>
              </p:nvPr>
            </p:nvSpPr>
            <p:spPr/>
            <p:txBody>
              <a:bodyPr>
                <a:normAutofit/>
              </a:bodyPr>
              <a:lstStyle/>
              <a:p>
                <a:r>
                  <a:rPr lang="en-GB" dirty="0"/>
                  <a:t>Next: Make clusters actually </a:t>
                </a:r>
                <a:br>
                  <a:rPr lang="en-GB" dirty="0"/>
                </a:br>
                <a:r>
                  <a:rPr lang="en-GB" dirty="0"/>
                  <a:t>independent of each other</a:t>
                </a:r>
              </a:p>
              <a:p>
                <a:pPr lvl="1"/>
                <a:r>
                  <a:rPr lang="en-GB" dirty="0"/>
                  <a:t>Each cluster </a:t>
                </a:r>
                <a14:m>
                  <m:oMath xmlns:m="http://schemas.openxmlformats.org/officeDocument/2006/math">
                    <m:r>
                      <a:rPr lang="en-GB" i="1" dirty="0" smtClean="0">
                        <a:latin typeface="Cambria Math" panose="02040503050406030204" pitchFamily="18" charset="0"/>
                      </a:rPr>
                      <m:t>𝑖</m:t>
                    </m:r>
                  </m:oMath>
                </a14:m>
                <a:r>
                  <a:rPr lang="en-GB" dirty="0"/>
                  <a:t> asks its neighbours </a:t>
                </a:r>
                <a:br>
                  <a:rPr lang="en-GB" dirty="0"/>
                </a:br>
                <a14:m>
                  <m:oMath xmlns:m="http://schemas.openxmlformats.org/officeDocument/2006/math">
                    <m:r>
                      <a:rPr lang="en-GB" i="1" dirty="0" smtClean="0">
                        <a:latin typeface="Cambria Math" panose="02040503050406030204" pitchFamily="18" charset="0"/>
                      </a:rPr>
                      <m:t>𝑗</m:t>
                    </m:r>
                    <m:r>
                      <a:rPr lang="en-GB" i="1" dirty="0" smtClean="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𝑛𝑏𝑠</m:t>
                    </m:r>
                    <m:d>
                      <m:dPr>
                        <m:ctrlPr>
                          <a:rPr lang="de-DE" b="0" i="1" dirty="0" smtClean="0">
                            <a:latin typeface="Cambria Math" panose="02040503050406030204" pitchFamily="18" charset="0"/>
                            <a:ea typeface="Cambria Math" panose="02040503050406030204" pitchFamily="18" charset="0"/>
                          </a:rPr>
                        </m:ctrlPr>
                      </m:dPr>
                      <m:e>
                        <m:r>
                          <a:rPr lang="de-DE" b="0" i="1" dirty="0" smtClean="0">
                            <a:latin typeface="Cambria Math" panose="02040503050406030204" pitchFamily="18" charset="0"/>
                            <a:ea typeface="Cambria Math" panose="02040503050406030204" pitchFamily="18" charset="0"/>
                          </a:rPr>
                          <m:t>𝑖</m:t>
                        </m:r>
                      </m:e>
                    </m:d>
                  </m:oMath>
                </a14:m>
                <a:r>
                  <a:rPr lang="en-GB" dirty="0"/>
                  <a:t> for information about </a:t>
                </a:r>
                <a:br>
                  <a:rPr lang="en-GB" dirty="0"/>
                </a:br>
                <a:r>
                  <a:rPr lang="en-GB" dirty="0"/>
                  <a:t>the separator </a:t>
                </a:r>
                <a14:m>
                  <m:oMath xmlns:m="http://schemas.openxmlformats.org/officeDocument/2006/math">
                    <m:sSub>
                      <m:sSubPr>
                        <m:ctrlPr>
                          <a:rPr lang="de-DE" b="0" i="1" dirty="0" smtClean="0">
                            <a:latin typeface="Cambria Math" panose="02040503050406030204" pitchFamily="18" charset="0"/>
                          </a:rPr>
                        </m:ctrlPr>
                      </m:sSubPr>
                      <m:e>
                        <m:r>
                          <a:rPr lang="en-GB" b="1" i="1" dirty="0" smtClean="0">
                            <a:latin typeface="Cambria Math" panose="02040503050406030204" pitchFamily="18" charset="0"/>
                          </a:rPr>
                          <m:t>𝑺</m:t>
                        </m:r>
                      </m:e>
                      <m:sub>
                        <m:r>
                          <a:rPr lang="de-DE" b="0" i="1" dirty="0" smtClean="0">
                            <a:latin typeface="Cambria Math" panose="02040503050406030204" pitchFamily="18" charset="0"/>
                          </a:rPr>
                          <m:t>𝑖𝑗</m:t>
                        </m:r>
                      </m:sub>
                    </m:sSub>
                  </m:oMath>
                </a14:m>
                <a:r>
                  <a:rPr lang="en-GB" dirty="0"/>
                  <a:t> between them</a:t>
                </a:r>
              </a:p>
              <a:p>
                <a:pPr lvl="2"/>
                <a:r>
                  <a:rPr lang="en-GB" dirty="0"/>
                  <a:t>Other clusters have to collect all the information from the model that lies behind the separator on its part, eliminate the non-separator PRVs from that information using LVE, and send the result in a message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𝑚</m:t>
                        </m:r>
                      </m:e>
                      <m:sub>
                        <m:r>
                          <a:rPr lang="de-DE" b="0" i="1" dirty="0" smtClean="0">
                            <a:latin typeface="Cambria Math" panose="02040503050406030204" pitchFamily="18" charset="0"/>
                          </a:rPr>
                          <m:t>𝑗𝑖</m:t>
                        </m:r>
                      </m:sub>
                    </m:sSub>
                  </m:oMath>
                </a14:m>
                <a:r>
                  <a:rPr lang="en-GB" dirty="0"/>
                  <a:t>, i.e., a set of parfactors, back</a:t>
                </a:r>
              </a:p>
              <a:p>
                <a:pPr lvl="1"/>
                <a:r>
                  <a:rPr lang="en-GB" dirty="0"/>
                  <a:t>Having the information on the separators to all neighbours makes a cluster independent from its neighbours and therefore all other parts of the model</a:t>
                </a:r>
              </a:p>
              <a:p>
                <a:pPr lvl="2"/>
                <a:r>
                  <a:rPr lang="en-GB" dirty="0"/>
                  <a:t>Ensures that each cluster of PRVs has all model information needed available for query answering on instances of its cluster PRVs</a:t>
                </a:r>
              </a:p>
              <a:p>
                <a:pPr lvl="2"/>
                <a:endParaRPr lang="en-GB" dirty="0"/>
              </a:p>
            </p:txBody>
          </p:sp>
        </mc:Choice>
        <mc:Fallback xmlns="">
          <p:sp>
            <p:nvSpPr>
              <p:cNvPr id="3" name="Content Placeholder 2">
                <a:extLst>
                  <a:ext uri="{FF2B5EF4-FFF2-40B4-BE49-F238E27FC236}">
                    <a16:creationId xmlns:a16="http://schemas.microsoft.com/office/drawing/2014/main" id="{49579364-18FC-4D4A-BB78-1BBFC400662E}"/>
                  </a:ext>
                </a:extLst>
              </p:cNvPr>
              <p:cNvSpPr>
                <a:spLocks noGrp="1" noRot="1" noChangeAspect="1" noMove="1" noResize="1" noEditPoints="1" noAdjustHandles="1" noChangeArrowheads="1" noChangeShapeType="1" noTextEdit="1"/>
              </p:cNvSpPr>
              <p:nvPr>
                <p:ph idx="1"/>
              </p:nvPr>
            </p:nvSpPr>
            <p:spPr>
              <a:blipFill>
                <a:blip r:embed="rId2"/>
                <a:stretch>
                  <a:fillRect l="-1436" t="-2687" r="-1436"/>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3C27D21-8C6F-7B4D-B2BD-611D52001291}"/>
              </a:ext>
            </a:extLst>
          </p:cNvPr>
          <p:cNvSpPr>
            <a:spLocks noGrp="1"/>
          </p:cNvSpPr>
          <p:nvPr>
            <p:ph type="sldNum" sz="quarter" idx="4"/>
          </p:nvPr>
        </p:nvSpPr>
        <p:spPr/>
        <p:txBody>
          <a:bodyPr/>
          <a:lstStyle/>
          <a:p>
            <a:fld id="{67C9959E-8E6B-B04C-9955-EA096F41CA7A}" type="slidenum">
              <a:rPr lang="en-GB" smtClean="0"/>
              <a:t>163</a:t>
            </a:fld>
            <a:endParaRPr lang="en-GB"/>
          </a:p>
        </p:txBody>
      </p:sp>
      <p:sp>
        <p:nvSpPr>
          <p:cNvPr id="7" name="Date Placeholder 6">
            <a:extLst>
              <a:ext uri="{FF2B5EF4-FFF2-40B4-BE49-F238E27FC236}">
                <a16:creationId xmlns:a16="http://schemas.microsoft.com/office/drawing/2014/main" id="{9E3DC83E-E4AD-C24A-8A2A-8B4A26D01915}"/>
              </a:ext>
            </a:extLst>
          </p:cNvPr>
          <p:cNvSpPr>
            <a:spLocks noGrp="1"/>
          </p:cNvSpPr>
          <p:nvPr>
            <p:ph type="dt" sz="half" idx="2"/>
          </p:nvPr>
        </p:nvSpPr>
        <p:spPr/>
        <p:txBody>
          <a:bodyPr/>
          <a:lstStyle/>
          <a:p>
            <a:r>
              <a:rPr lang="en-GB"/>
              <a:t>Exact Inference: LJT</a:t>
            </a:r>
            <a:endParaRPr lang="en-US" dirty="0"/>
          </a:p>
        </p:txBody>
      </p:sp>
      <p:sp>
        <p:nvSpPr>
          <p:cNvPr id="8" name="Footer Placeholder 7">
            <a:extLst>
              <a:ext uri="{FF2B5EF4-FFF2-40B4-BE49-F238E27FC236}">
                <a16:creationId xmlns:a16="http://schemas.microsoft.com/office/drawing/2014/main" id="{9635903E-8899-F34F-81A0-FBF343D4B87A}"/>
              </a:ext>
            </a:extLst>
          </p:cNvPr>
          <p:cNvSpPr>
            <a:spLocks noGrp="1"/>
          </p:cNvSpPr>
          <p:nvPr>
            <p:ph type="ftr" sz="quarter" idx="3"/>
          </p:nvPr>
        </p:nvSpPr>
        <p:spPr/>
        <p:txBody>
          <a:bodyPr/>
          <a:lstStyle/>
          <a:p>
            <a:r>
              <a:rPr lang="en-GB"/>
              <a:t>T. Braun - StaRAI</a:t>
            </a:r>
          </a:p>
        </p:txBody>
      </p:sp>
      <p:grpSp>
        <p:nvGrpSpPr>
          <p:cNvPr id="9" name="Group 8">
            <a:extLst>
              <a:ext uri="{FF2B5EF4-FFF2-40B4-BE49-F238E27FC236}">
                <a16:creationId xmlns:a16="http://schemas.microsoft.com/office/drawing/2014/main" id="{FA535C78-6D9C-B24F-9931-B073760CDDDE}"/>
              </a:ext>
            </a:extLst>
          </p:cNvPr>
          <p:cNvGrpSpPr/>
          <p:nvPr/>
        </p:nvGrpSpPr>
        <p:grpSpPr>
          <a:xfrm>
            <a:off x="5543362" y="1665066"/>
            <a:ext cx="6288313" cy="986246"/>
            <a:chOff x="5589344" y="1663629"/>
            <a:chExt cx="6288313" cy="986246"/>
          </a:xfrm>
        </p:grpSpPr>
        <p:cxnSp>
          <p:nvCxnSpPr>
            <p:cNvPr id="26" name="Straight Connector 25">
              <a:extLst>
                <a:ext uri="{FF2B5EF4-FFF2-40B4-BE49-F238E27FC236}">
                  <a16:creationId xmlns:a16="http://schemas.microsoft.com/office/drawing/2014/main" id="{FDB7ECCB-0288-E54F-9452-8E9CBED63FD3}"/>
                </a:ext>
              </a:extLst>
            </p:cNvPr>
            <p:cNvCxnSpPr>
              <a:cxnSpLocks/>
              <a:stCxn id="36" idx="3"/>
              <a:endCxn id="30"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37100304-15C3-E24B-8987-87B92EAF0668}"/>
                </a:ext>
              </a:extLst>
            </p:cNvPr>
            <p:cNvCxnSpPr>
              <a:cxnSpLocks/>
              <a:stCxn id="30" idx="3"/>
              <a:endCxn id="33"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532C2DBC-CEC0-7947-B5A8-ACAB0D57571E}"/>
                </a:ext>
              </a:extLst>
            </p:cNvPr>
            <p:cNvGrpSpPr/>
            <p:nvPr/>
          </p:nvGrpSpPr>
          <p:grpSpPr>
            <a:xfrm>
              <a:off x="7893400" y="1663629"/>
              <a:ext cx="1631714" cy="982708"/>
              <a:chOff x="3627257" y="4890630"/>
              <a:chExt cx="1631714" cy="982708"/>
            </a:xfrm>
          </p:grpSpPr>
          <mc:AlternateContent xmlns:mc="http://schemas.openxmlformats.org/markup-compatibility/2006" xmlns:a14="http://schemas.microsoft.com/office/drawing/2010/main">
            <mc:Choice Requires="a14">
              <p:sp>
                <p:nvSpPr>
                  <p:cNvPr id="29" name="TextBox 28">
                    <a:extLst>
                      <a:ext uri="{FF2B5EF4-FFF2-40B4-BE49-F238E27FC236}">
                        <a16:creationId xmlns:a16="http://schemas.microsoft.com/office/drawing/2014/main" id="{1C45FE94-E922-8E4C-A366-3CBE3B948884}"/>
                      </a:ext>
                    </a:extLst>
                  </p:cNvPr>
                  <p:cNvSpPr txBox="1"/>
                  <p:nvPr/>
                </p:nvSpPr>
                <p:spPr>
                  <a:xfrm>
                    <a:off x="4302466" y="5596339"/>
                    <a:ext cx="293414"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charset="0"/>
                                </a:rPr>
                                <m:t>𝑔</m:t>
                              </m:r>
                            </m:e>
                            <m:sub>
                              <m:r>
                                <a:rPr lang="de-DE" i="1">
                                  <a:solidFill>
                                    <a:schemeClr val="tx1">
                                      <a:lumMod val="60000"/>
                                      <a:lumOff val="40000"/>
                                    </a:schemeClr>
                                  </a:solidFill>
                                  <a:latin typeface="Cambria Math" charset="0"/>
                                </a:rPr>
                                <m:t>2</m:t>
                              </m:r>
                            </m:sub>
                          </m:sSub>
                        </m:oMath>
                      </m:oMathPara>
                    </a14:m>
                    <a:endParaRPr lang="en-GB" dirty="0">
                      <a:solidFill>
                        <a:schemeClr val="tx1">
                          <a:lumMod val="60000"/>
                          <a:lumOff val="40000"/>
                        </a:schemeClr>
                      </a:solidFill>
                    </a:endParaRPr>
                  </a:p>
                </p:txBody>
              </p:sp>
            </mc:Choice>
            <mc:Fallback xmlns="">
              <p:sp>
                <p:nvSpPr>
                  <p:cNvPr id="29" name="TextBox 28">
                    <a:extLst>
                      <a:ext uri="{FF2B5EF4-FFF2-40B4-BE49-F238E27FC236}">
                        <a16:creationId xmlns:a16="http://schemas.microsoft.com/office/drawing/2014/main" id="{1C45FE94-E922-8E4C-A366-3CBE3B948884}"/>
                      </a:ext>
                    </a:extLst>
                  </p:cNvPr>
                  <p:cNvSpPr txBox="1">
                    <a:spLocks noRot="1" noChangeAspect="1" noMove="1" noResize="1" noEditPoints="1" noAdjustHandles="1" noChangeArrowheads="1" noChangeShapeType="1" noTextEdit="1"/>
                  </p:cNvSpPr>
                  <p:nvPr/>
                </p:nvSpPr>
                <p:spPr>
                  <a:xfrm>
                    <a:off x="4302466" y="5596339"/>
                    <a:ext cx="293414" cy="276999"/>
                  </a:xfrm>
                  <a:prstGeom prst="rect">
                    <a:avLst/>
                  </a:prstGeom>
                  <a:blipFill>
                    <a:blip r:embed="rId3"/>
                    <a:stretch>
                      <a:fillRect l="-25000" b="-2727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a:extLst>
                      <a:ext uri="{FF2B5EF4-FFF2-40B4-BE49-F238E27FC236}">
                        <a16:creationId xmlns:a16="http://schemas.microsoft.com/office/drawing/2014/main" id="{397BA331-BBAB-C946-92D8-9579A533D8DC}"/>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30" name="TextBox 29">
                    <a:extLst>
                      <a:ext uri="{FF2B5EF4-FFF2-40B4-BE49-F238E27FC236}">
                        <a16:creationId xmlns:a16="http://schemas.microsoft.com/office/drawing/2014/main" id="{397BA331-BBAB-C946-92D8-9579A533D8DC}"/>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4"/>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31" name="Group 30">
              <a:extLst>
                <a:ext uri="{FF2B5EF4-FFF2-40B4-BE49-F238E27FC236}">
                  <a16:creationId xmlns:a16="http://schemas.microsoft.com/office/drawing/2014/main" id="{D7642616-65C0-1849-BD50-1FB17A21F291}"/>
                </a:ext>
              </a:extLst>
            </p:cNvPr>
            <p:cNvGrpSpPr/>
            <p:nvPr/>
          </p:nvGrpSpPr>
          <p:grpSpPr>
            <a:xfrm>
              <a:off x="10254802" y="1663629"/>
              <a:ext cx="1622190" cy="986246"/>
              <a:chOff x="7047431" y="4890630"/>
              <a:chExt cx="1622190" cy="986246"/>
            </a:xfrm>
          </p:grpSpPr>
          <mc:AlternateContent xmlns:mc="http://schemas.openxmlformats.org/markup-compatibility/2006" xmlns:a14="http://schemas.microsoft.com/office/drawing/2010/main">
            <mc:Choice Requires="a14">
              <p:sp>
                <p:nvSpPr>
                  <p:cNvPr id="32" name="TextBox 31">
                    <a:extLst>
                      <a:ext uri="{FF2B5EF4-FFF2-40B4-BE49-F238E27FC236}">
                        <a16:creationId xmlns:a16="http://schemas.microsoft.com/office/drawing/2014/main" id="{BAB8AC57-463E-5247-9A24-D6443983C540}"/>
                      </a:ext>
                    </a:extLst>
                  </p:cNvPr>
                  <p:cNvSpPr txBox="1"/>
                  <p:nvPr/>
                </p:nvSpPr>
                <p:spPr>
                  <a:xfrm>
                    <a:off x="7711818" y="5599877"/>
                    <a:ext cx="293414"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rgbClr val="7030A0"/>
                                  </a:solidFill>
                                  <a:latin typeface="Cambria Math" panose="02040503050406030204" pitchFamily="18" charset="0"/>
                                </a:rPr>
                              </m:ctrlPr>
                            </m:sSubPr>
                            <m:e>
                              <m:r>
                                <a:rPr lang="de-DE" i="1">
                                  <a:solidFill>
                                    <a:srgbClr val="7030A0"/>
                                  </a:solidFill>
                                  <a:latin typeface="Cambria Math" charset="0"/>
                                </a:rPr>
                                <m:t>𝑔</m:t>
                              </m:r>
                            </m:e>
                            <m:sub>
                              <m:r>
                                <a:rPr lang="de-DE" i="1">
                                  <a:solidFill>
                                    <a:srgbClr val="7030A0"/>
                                  </a:solidFill>
                                  <a:latin typeface="Cambria Math" charset="0"/>
                                </a:rPr>
                                <m:t>3</m:t>
                              </m:r>
                            </m:sub>
                          </m:sSub>
                        </m:oMath>
                      </m:oMathPara>
                    </a14:m>
                    <a:endParaRPr lang="en-GB" dirty="0">
                      <a:solidFill>
                        <a:srgbClr val="7030A0"/>
                      </a:solidFill>
                    </a:endParaRPr>
                  </a:p>
                </p:txBody>
              </p:sp>
            </mc:Choice>
            <mc:Fallback xmlns="">
              <p:sp>
                <p:nvSpPr>
                  <p:cNvPr id="32" name="TextBox 31">
                    <a:extLst>
                      <a:ext uri="{FF2B5EF4-FFF2-40B4-BE49-F238E27FC236}">
                        <a16:creationId xmlns:a16="http://schemas.microsoft.com/office/drawing/2014/main" id="{BAB8AC57-463E-5247-9A24-D6443983C540}"/>
                      </a:ext>
                    </a:extLst>
                  </p:cNvPr>
                  <p:cNvSpPr txBox="1">
                    <a:spLocks noRot="1" noChangeAspect="1" noMove="1" noResize="1" noEditPoints="1" noAdjustHandles="1" noChangeArrowheads="1" noChangeShapeType="1" noTextEdit="1"/>
                  </p:cNvSpPr>
                  <p:nvPr/>
                </p:nvSpPr>
                <p:spPr>
                  <a:xfrm>
                    <a:off x="7711818" y="5599877"/>
                    <a:ext cx="293414" cy="276999"/>
                  </a:xfrm>
                  <a:prstGeom prst="rect">
                    <a:avLst/>
                  </a:prstGeom>
                  <a:blipFill>
                    <a:blip r:embed="rId5"/>
                    <a:stretch>
                      <a:fillRect l="-25000" b="-2173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948676F7-9F45-E045-938E-4D0326461D7A}"/>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33" name="TextBox 32">
                    <a:extLst>
                      <a:ext uri="{FF2B5EF4-FFF2-40B4-BE49-F238E27FC236}">
                        <a16:creationId xmlns:a16="http://schemas.microsoft.com/office/drawing/2014/main" id="{948676F7-9F45-E045-938E-4D0326461D7A}"/>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6"/>
                    <a:stretch>
                      <a:fillRect b="-1724"/>
                    </a:stretch>
                  </a:blipFill>
                  <a:ln>
                    <a:solidFill>
                      <a:srgbClr val="7030A0"/>
                    </a:solidFill>
                  </a:ln>
                </p:spPr>
                <p:txBody>
                  <a:bodyPr/>
                  <a:lstStyle/>
                  <a:p>
                    <a:r>
                      <a:rPr lang="en-GB">
                        <a:noFill/>
                      </a:rPr>
                      <a:t> </a:t>
                    </a:r>
                  </a:p>
                </p:txBody>
              </p:sp>
            </mc:Fallback>
          </mc:AlternateContent>
        </p:grpSp>
        <p:grpSp>
          <p:nvGrpSpPr>
            <p:cNvPr id="34" name="Group 33">
              <a:extLst>
                <a:ext uri="{FF2B5EF4-FFF2-40B4-BE49-F238E27FC236}">
                  <a16:creationId xmlns:a16="http://schemas.microsoft.com/office/drawing/2014/main" id="{41835548-A7CD-EB43-8473-591C4714B375}"/>
                </a:ext>
              </a:extLst>
            </p:cNvPr>
            <p:cNvGrpSpPr/>
            <p:nvPr/>
          </p:nvGrpSpPr>
          <p:grpSpPr>
            <a:xfrm>
              <a:off x="5589344" y="1663630"/>
              <a:ext cx="1532812" cy="983031"/>
              <a:chOff x="280471" y="4890630"/>
              <a:chExt cx="1532812" cy="983031"/>
            </a:xfrm>
          </p:grpSpPr>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022F527C-C6A0-AC45-BA3B-737EEE4950EA}"/>
                      </a:ext>
                    </a:extLst>
                  </p:cNvPr>
                  <p:cNvSpPr txBox="1"/>
                  <p:nvPr/>
                </p:nvSpPr>
                <p:spPr>
                  <a:xfrm>
                    <a:off x="739292" y="5596662"/>
                    <a:ext cx="615168"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a:solidFill>
                                    <a:schemeClr val="accent6"/>
                                  </a:solidFill>
                                  <a:latin typeface="Cambria Math" panose="02040503050406030204" pitchFamily="18" charset="0"/>
                                </a:rPr>
                              </m:ctrlPr>
                            </m:sSubPr>
                            <m:e>
                              <m:r>
                                <a:rPr lang="de-DE" i="1">
                                  <a:solidFill>
                                    <a:schemeClr val="accent6"/>
                                  </a:solidFill>
                                  <a:latin typeface="Cambria Math" panose="02040503050406030204" pitchFamily="18" charset="0"/>
                                </a:rPr>
                                <m:t>𝑔</m:t>
                              </m:r>
                            </m:e>
                            <m:sub>
                              <m:r>
                                <a:rPr lang="de-DE" i="1">
                                  <a:solidFill>
                                    <a:schemeClr val="accent6"/>
                                  </a:solidFill>
                                  <a:latin typeface="Cambria Math" panose="02040503050406030204" pitchFamily="18" charset="0"/>
                                </a:rPr>
                                <m:t>0</m:t>
                              </m:r>
                            </m:sub>
                          </m:sSub>
                          <m:r>
                            <a:rPr lang="de-DE" i="1">
                              <a:solidFill>
                                <a:schemeClr val="accent6"/>
                              </a:solidFill>
                              <a:latin typeface="Cambria Math" panose="02040503050406030204" pitchFamily="18" charset="0"/>
                            </a:rPr>
                            <m:t>,</m:t>
                          </m:r>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charset="0"/>
                                </a:rPr>
                                <m:t>𝑔</m:t>
                              </m:r>
                            </m:e>
                            <m:sub>
                              <m:r>
                                <a:rPr lang="de-DE" i="1">
                                  <a:solidFill>
                                    <a:schemeClr val="accent6"/>
                                  </a:solidFill>
                                  <a:latin typeface="Cambria Math" charset="0"/>
                                </a:rPr>
                                <m:t>1</m:t>
                              </m:r>
                            </m:sub>
                          </m:sSub>
                        </m:oMath>
                      </m:oMathPara>
                    </a14:m>
                    <a:endParaRPr lang="en-GB" dirty="0">
                      <a:solidFill>
                        <a:schemeClr val="accent6"/>
                      </a:solidFill>
                    </a:endParaRPr>
                  </a:p>
                </p:txBody>
              </p:sp>
            </mc:Choice>
            <mc:Fallback xmlns="">
              <p:sp>
                <p:nvSpPr>
                  <p:cNvPr id="35" name="TextBox 34">
                    <a:extLst>
                      <a:ext uri="{FF2B5EF4-FFF2-40B4-BE49-F238E27FC236}">
                        <a16:creationId xmlns:a16="http://schemas.microsoft.com/office/drawing/2014/main" id="{022F527C-C6A0-AC45-BA3B-737EEE4950EA}"/>
                      </a:ext>
                    </a:extLst>
                  </p:cNvPr>
                  <p:cNvSpPr txBox="1">
                    <a:spLocks noRot="1" noChangeAspect="1" noMove="1" noResize="1" noEditPoints="1" noAdjustHandles="1" noChangeArrowheads="1" noChangeShapeType="1" noTextEdit="1"/>
                  </p:cNvSpPr>
                  <p:nvPr/>
                </p:nvSpPr>
                <p:spPr>
                  <a:xfrm>
                    <a:off x="739292" y="5596662"/>
                    <a:ext cx="615168" cy="276999"/>
                  </a:xfrm>
                  <a:prstGeom prst="rect">
                    <a:avLst/>
                  </a:prstGeom>
                  <a:blipFill>
                    <a:blip r:embed="rId7"/>
                    <a:stretch>
                      <a:fillRect l="-12245" b="-2173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CABF75F6-EE02-D649-8ABC-129D017447B4}"/>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36" name="TextBox 35">
                    <a:extLst>
                      <a:ext uri="{FF2B5EF4-FFF2-40B4-BE49-F238E27FC236}">
                        <a16:creationId xmlns:a16="http://schemas.microsoft.com/office/drawing/2014/main" id="{CABF75F6-EE02-D649-8ABC-129D017447B4}"/>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8"/>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37" name="Rectangle 36">
                  <a:extLst>
                    <a:ext uri="{FF2B5EF4-FFF2-40B4-BE49-F238E27FC236}">
                      <a16:creationId xmlns:a16="http://schemas.microsoft.com/office/drawing/2014/main" id="{59A211E9-18A1-3C40-9F33-718B33435D2F}"/>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𝐸𝑝𝑖𝑑</m:t>
                        </m:r>
                      </m:oMath>
                    </m:oMathPara>
                  </a14:m>
                  <a:endParaRPr lang="en-GB" dirty="0">
                    <a:solidFill>
                      <a:srgbClr val="FFC000"/>
                    </a:solidFill>
                  </a:endParaRPr>
                </a:p>
              </p:txBody>
            </p:sp>
          </mc:Choice>
          <mc:Fallback xmlns="">
            <p:sp>
              <p:nvSpPr>
                <p:cNvPr id="37" name="Rectangle 36">
                  <a:extLst>
                    <a:ext uri="{FF2B5EF4-FFF2-40B4-BE49-F238E27FC236}">
                      <a16:creationId xmlns:a16="http://schemas.microsoft.com/office/drawing/2014/main" id="{59A211E9-18A1-3C40-9F33-718B33435D2F}"/>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9"/>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Rectangle 39">
                  <a:extLst>
                    <a:ext uri="{FF2B5EF4-FFF2-40B4-BE49-F238E27FC236}">
                      <a16:creationId xmlns:a16="http://schemas.microsoft.com/office/drawing/2014/main" id="{3304275F-BC02-304F-A568-60C702027FAC}"/>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𝐸𝑝𝑖𝑑</m:t>
                        </m:r>
                      </m:oMath>
                    </m:oMathPara>
                  </a14:m>
                  <a:endParaRPr lang="de-DE" i="1" dirty="0">
                    <a:solidFill>
                      <a:srgbClr val="FFC000"/>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𝑋</m:t>
                            </m:r>
                          </m:e>
                        </m:d>
                      </m:oMath>
                    </m:oMathPara>
                  </a14:m>
                  <a:endParaRPr lang="de-DE" dirty="0">
                    <a:solidFill>
                      <a:srgbClr val="FFC000"/>
                    </a:solidFill>
                  </a:endParaRPr>
                </a:p>
              </p:txBody>
            </p:sp>
          </mc:Choice>
          <mc:Fallback xmlns="">
            <p:sp>
              <p:nvSpPr>
                <p:cNvPr id="40" name="Rectangle 39">
                  <a:extLst>
                    <a:ext uri="{FF2B5EF4-FFF2-40B4-BE49-F238E27FC236}">
                      <a16:creationId xmlns:a16="http://schemas.microsoft.com/office/drawing/2014/main" id="{3304275F-BC02-304F-A568-60C702027FAC}"/>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6858AE1E-9921-B644-99C6-76960A8ACC97}"/>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73" name="TextBox 72">
                  <a:extLst>
                    <a:ext uri="{FF2B5EF4-FFF2-40B4-BE49-F238E27FC236}">
                      <a16:creationId xmlns:a16="http://schemas.microsoft.com/office/drawing/2014/main" id="{6858AE1E-9921-B644-99C6-76960A8ACC97}"/>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94FEBF1D-1387-0747-8477-867AB2219711}"/>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74" name="TextBox 73">
                  <a:extLst>
                    <a:ext uri="{FF2B5EF4-FFF2-40B4-BE49-F238E27FC236}">
                      <a16:creationId xmlns:a16="http://schemas.microsoft.com/office/drawing/2014/main" id="{94FEBF1D-1387-0747-8477-867AB2219711}"/>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2"/>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5" name="TextBox 74">
                  <a:extLst>
                    <a:ext uri="{FF2B5EF4-FFF2-40B4-BE49-F238E27FC236}">
                      <a16:creationId xmlns:a16="http://schemas.microsoft.com/office/drawing/2014/main" id="{2D77F574-1227-8D40-9ED2-79F2C7B5CC52}"/>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75" name="TextBox 74">
                  <a:extLst>
                    <a:ext uri="{FF2B5EF4-FFF2-40B4-BE49-F238E27FC236}">
                      <a16:creationId xmlns:a16="http://schemas.microsoft.com/office/drawing/2014/main" id="{2D77F574-1227-8D40-9ED2-79F2C7B5CC52}"/>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3"/>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1955572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453AC-C48D-7142-8471-7E0158FF77B8}"/>
              </a:ext>
            </a:extLst>
          </p:cNvPr>
          <p:cNvSpPr>
            <a:spLocks noGrp="1"/>
          </p:cNvSpPr>
          <p:nvPr>
            <p:ph type="title"/>
          </p:nvPr>
        </p:nvSpPr>
        <p:spPr/>
        <p:txBody>
          <a:bodyPr>
            <a:normAutofit/>
          </a:bodyPr>
          <a:lstStyle/>
          <a:p>
            <a:r>
              <a:rPr lang="en-GB" dirty="0"/>
              <a:t>Clustering of Models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9579364-18FC-4D4A-BB78-1BBFC400662E}"/>
                  </a:ext>
                </a:extLst>
              </p:cNvPr>
              <p:cNvSpPr>
                <a:spLocks noGrp="1"/>
              </p:cNvSpPr>
              <p:nvPr>
                <p:ph idx="1"/>
              </p:nvPr>
            </p:nvSpPr>
            <p:spPr/>
            <p:txBody>
              <a:bodyPr>
                <a:normAutofit/>
              </a:bodyPr>
              <a:lstStyle/>
              <a:p>
                <a:r>
                  <a:rPr lang="en-GB" dirty="0"/>
                  <a:t>Next: Make clusters actually independent of each other</a:t>
                </a:r>
              </a:p>
              <a:p>
                <a:r>
                  <a:rPr lang="en-GB" dirty="0"/>
                  <a:t>E.g., </a:t>
                </a:r>
                <a14:m>
                  <m:oMath xmlns:m="http://schemas.openxmlformats.org/officeDocument/2006/math">
                    <m:sSub>
                      <m:sSubPr>
                        <m:ctrlPr>
                          <a:rPr lang="de-DE" b="0" i="1" smtClean="0">
                            <a:solidFill>
                              <a:srgbClr val="7030A0"/>
                            </a:solidFill>
                            <a:latin typeface="Cambria Math" panose="02040503050406030204" pitchFamily="18" charset="0"/>
                          </a:rPr>
                        </m:ctrlPr>
                      </m:sSubPr>
                      <m:e>
                        <m:r>
                          <a:rPr lang="de-DE" b="1" i="1" smtClean="0">
                            <a:solidFill>
                              <a:srgbClr val="7030A0"/>
                            </a:solidFill>
                            <a:latin typeface="Cambria Math" panose="02040503050406030204" pitchFamily="18" charset="0"/>
                          </a:rPr>
                          <m:t>𝑪</m:t>
                        </m:r>
                      </m:e>
                      <m:sub>
                        <m:r>
                          <a:rPr lang="de-DE" b="0" i="1" smtClean="0">
                            <a:solidFill>
                              <a:srgbClr val="7030A0"/>
                            </a:solidFill>
                            <a:latin typeface="Cambria Math" panose="02040503050406030204" pitchFamily="18" charset="0"/>
                          </a:rPr>
                          <m:t>3</m:t>
                        </m:r>
                      </m:sub>
                    </m:sSub>
                  </m:oMath>
                </a14:m>
                <a:r>
                  <a:rPr lang="en-GB" dirty="0">
                    <a:solidFill>
                      <a:srgbClr val="7030A0"/>
                    </a:solidFill>
                  </a:rPr>
                  <a:t>: </a:t>
                </a:r>
                <a14:m>
                  <m:oMath xmlns:m="http://schemas.openxmlformats.org/officeDocument/2006/math">
                    <m:sSub>
                      <m:sSubPr>
                        <m:ctrlPr>
                          <a:rPr lang="de-DE" i="1">
                            <a:solidFill>
                              <a:srgbClr val="7030A0"/>
                            </a:solidFill>
                            <a:latin typeface="Cambria Math" panose="02040503050406030204" pitchFamily="18" charset="0"/>
                          </a:rPr>
                        </m:ctrlPr>
                      </m:sSubPr>
                      <m:e>
                        <m:r>
                          <a:rPr lang="de-DE" i="1">
                            <a:solidFill>
                              <a:srgbClr val="7030A0"/>
                            </a:solidFill>
                            <a:latin typeface="Cambria Math" panose="02040503050406030204" pitchFamily="18" charset="0"/>
                          </a:rPr>
                          <m:t>𝑔</m:t>
                        </m:r>
                      </m:e>
                      <m:sub>
                        <m:r>
                          <a:rPr lang="de-DE" i="1">
                            <a:solidFill>
                              <a:srgbClr val="7030A0"/>
                            </a:solidFill>
                            <a:latin typeface="Cambria Math" panose="02040503050406030204" pitchFamily="18" charset="0"/>
                          </a:rPr>
                          <m:t>3</m:t>
                        </m:r>
                      </m:sub>
                    </m:sSub>
                  </m:oMath>
                </a14:m>
                <a:r>
                  <a:rPr lang="en-GB" dirty="0">
                    <a:solidFill>
                      <a:srgbClr val="7030A0"/>
                    </a:solidFill>
                  </a:rPr>
                  <a:t> ➝ independent of the rest given</a:t>
                </a:r>
                <a:r>
                  <a:rPr lang="en-GB" dirty="0">
                    <a:solidFill>
                      <a:srgbClr val="C00000"/>
                    </a:solidFill>
                  </a:rPr>
                  <a:t> </a:t>
                </a:r>
                <a14:m>
                  <m:oMath xmlns:m="http://schemas.openxmlformats.org/officeDocument/2006/math">
                    <m:r>
                      <a:rPr lang="de-DE" i="1">
                        <a:latin typeface="Cambria Math" charset="0"/>
                      </a:rPr>
                      <m:t>𝐸𝑝𝑖𝑑</m:t>
                    </m:r>
                    <m:r>
                      <a:rPr lang="de-DE" i="1">
                        <a:latin typeface="Cambria Math" panose="02040503050406030204" pitchFamily="18" charset="0"/>
                      </a:rPr>
                      <m:t>,</m:t>
                    </m:r>
                    <m:r>
                      <a:rPr lang="de-DE" i="1">
                        <a:latin typeface="Cambria Math" panose="02040503050406030204" pitchFamily="18" charset="0"/>
                      </a:rPr>
                      <m:t>𝑆𝑖𝑐𝑘</m:t>
                    </m:r>
                    <m:d>
                      <m:dPr>
                        <m:ctrlPr>
                          <a:rPr lang="de-DE" i="1">
                            <a:latin typeface="Cambria Math" panose="02040503050406030204" pitchFamily="18" charset="0"/>
                          </a:rPr>
                        </m:ctrlPr>
                      </m:dPr>
                      <m:e>
                        <m:r>
                          <a:rPr lang="de-DE" i="1">
                            <a:latin typeface="Cambria Math" panose="02040503050406030204" pitchFamily="18" charset="0"/>
                          </a:rPr>
                          <m:t>𝑋</m:t>
                        </m:r>
                      </m:e>
                    </m:d>
                  </m:oMath>
                </a14:m>
                <a:endParaRPr lang="de-DE" dirty="0"/>
              </a:p>
              <a:p>
                <a:pPr lvl="1"/>
                <a:r>
                  <a:rPr lang="en-GB" dirty="0">
                    <a:solidFill>
                      <a:srgbClr val="7030A0"/>
                    </a:solidFill>
                  </a:rPr>
                  <a:t>Asks</a:t>
                </a:r>
                <a:r>
                  <a:rPr lang="en-GB" dirty="0">
                    <a:solidFill>
                      <a:schemeClr val="tx1">
                        <a:lumMod val="50000"/>
                        <a:lumOff val="50000"/>
                      </a:schemeClr>
                    </a:solidFill>
                  </a:rPr>
                  <a:t> </a:t>
                </a:r>
                <a:r>
                  <a:rPr lang="en-GB" dirty="0">
                    <a:solidFill>
                      <a:schemeClr val="tx1">
                        <a:lumMod val="60000"/>
                        <a:lumOff val="40000"/>
                      </a:schemeClr>
                    </a:solidFill>
                  </a:rPr>
                  <a:t>neighbour </a:t>
                </a:r>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b="1" i="1">
                            <a:solidFill>
                              <a:schemeClr val="tx1">
                                <a:lumMod val="60000"/>
                                <a:lumOff val="40000"/>
                              </a:schemeClr>
                            </a:solidFill>
                            <a:latin typeface="Cambria Math" panose="02040503050406030204" pitchFamily="18" charset="0"/>
                          </a:rPr>
                          <m:t>𝑪</m:t>
                        </m:r>
                      </m:e>
                      <m:sub>
                        <m:r>
                          <a:rPr lang="de-DE" i="1">
                            <a:solidFill>
                              <a:schemeClr val="tx1">
                                <a:lumMod val="60000"/>
                                <a:lumOff val="40000"/>
                              </a:schemeClr>
                            </a:solidFill>
                            <a:latin typeface="Cambria Math" panose="02040503050406030204" pitchFamily="18" charset="0"/>
                          </a:rPr>
                          <m:t>2</m:t>
                        </m:r>
                      </m:sub>
                    </m:sSub>
                  </m:oMath>
                </a14:m>
                <a:r>
                  <a:rPr lang="en-GB" dirty="0">
                    <a:solidFill>
                      <a:schemeClr val="tx1">
                        <a:lumMod val="60000"/>
                        <a:lumOff val="40000"/>
                      </a:schemeClr>
                    </a:solidFill>
                  </a:rPr>
                  <a:t> </a:t>
                </a:r>
                <a:r>
                  <a:rPr lang="en-GB" dirty="0">
                    <a:solidFill>
                      <a:srgbClr val="7030A0"/>
                    </a:solidFill>
                  </a:rPr>
                  <a:t>for information on </a:t>
                </a:r>
                <a14:m>
                  <m:oMath xmlns:m="http://schemas.openxmlformats.org/officeDocument/2006/math">
                    <m:r>
                      <a:rPr lang="de-DE" i="1">
                        <a:latin typeface="Cambria Math" charset="0"/>
                      </a:rPr>
                      <m:t>𝐸𝑝𝑖𝑑</m:t>
                    </m:r>
                    <m:r>
                      <a:rPr lang="de-DE" i="1">
                        <a:latin typeface="Cambria Math" panose="02040503050406030204" pitchFamily="18" charset="0"/>
                      </a:rPr>
                      <m:t>,</m:t>
                    </m:r>
                    <m:r>
                      <a:rPr lang="de-DE" i="1">
                        <a:latin typeface="Cambria Math" panose="02040503050406030204" pitchFamily="18" charset="0"/>
                      </a:rPr>
                      <m:t>𝑆𝑖𝑐𝑘</m:t>
                    </m:r>
                    <m:d>
                      <m:dPr>
                        <m:ctrlPr>
                          <a:rPr lang="de-DE" i="1">
                            <a:latin typeface="Cambria Math" panose="02040503050406030204" pitchFamily="18" charset="0"/>
                          </a:rPr>
                        </m:ctrlPr>
                      </m:dPr>
                      <m:e>
                        <m:r>
                          <a:rPr lang="de-DE" i="1">
                            <a:latin typeface="Cambria Math" panose="02040503050406030204" pitchFamily="18" charset="0"/>
                          </a:rPr>
                          <m:t>𝑋</m:t>
                        </m:r>
                      </m:e>
                    </m:d>
                  </m:oMath>
                </a14:m>
                <a:endParaRPr lang="en-GB" dirty="0">
                  <a:solidFill>
                    <a:schemeClr val="tx1">
                      <a:lumMod val="50000"/>
                      <a:lumOff val="50000"/>
                    </a:schemeClr>
                  </a:solidFill>
                </a:endParaRPr>
              </a:p>
              <a:p>
                <a:pPr lvl="2"/>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b="1" i="1">
                            <a:solidFill>
                              <a:schemeClr val="tx1">
                                <a:lumMod val="60000"/>
                                <a:lumOff val="40000"/>
                              </a:schemeClr>
                            </a:solidFill>
                            <a:latin typeface="Cambria Math" panose="02040503050406030204" pitchFamily="18" charset="0"/>
                          </a:rPr>
                          <m:t>𝑪</m:t>
                        </m:r>
                      </m:e>
                      <m:sub>
                        <m:r>
                          <a:rPr lang="de-DE" i="1">
                            <a:solidFill>
                              <a:schemeClr val="tx1">
                                <a:lumMod val="60000"/>
                                <a:lumOff val="40000"/>
                              </a:schemeClr>
                            </a:solidFill>
                            <a:latin typeface="Cambria Math" panose="02040503050406030204" pitchFamily="18" charset="0"/>
                          </a:rPr>
                          <m:t>2</m:t>
                        </m:r>
                      </m:sub>
                    </m:sSub>
                  </m:oMath>
                </a14:m>
                <a:r>
                  <a:rPr lang="en-GB" dirty="0">
                    <a:solidFill>
                      <a:schemeClr val="tx1">
                        <a:lumMod val="60000"/>
                        <a:lumOff val="40000"/>
                      </a:schemeClr>
                    </a:solidFill>
                  </a:rPr>
                  <a:t> asks </a:t>
                </a:r>
                <a:r>
                  <a:rPr lang="en-GB" dirty="0">
                    <a:solidFill>
                      <a:schemeClr val="accent6"/>
                    </a:solidFill>
                  </a:rPr>
                  <a:t>neighbour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b="1" i="1">
                            <a:solidFill>
                              <a:schemeClr val="accent6"/>
                            </a:solidFill>
                            <a:latin typeface="Cambria Math" panose="02040503050406030204" pitchFamily="18" charset="0"/>
                          </a:rPr>
                          <m:t>𝑪</m:t>
                        </m:r>
                      </m:e>
                      <m:sub>
                        <m:r>
                          <a:rPr lang="de-DE" b="0" i="1" smtClean="0">
                            <a:solidFill>
                              <a:schemeClr val="accent6"/>
                            </a:solidFill>
                            <a:latin typeface="Cambria Math" panose="02040503050406030204" pitchFamily="18" charset="0"/>
                          </a:rPr>
                          <m:t>1</m:t>
                        </m:r>
                      </m:sub>
                    </m:sSub>
                  </m:oMath>
                </a14:m>
                <a:r>
                  <a:rPr lang="en-GB" dirty="0">
                    <a:solidFill>
                      <a:schemeClr val="tx1">
                        <a:lumMod val="50000"/>
                        <a:lumOff val="50000"/>
                      </a:schemeClr>
                    </a:solidFill>
                  </a:rPr>
                  <a:t> </a:t>
                </a:r>
                <a:r>
                  <a:rPr lang="en-GB" dirty="0">
                    <a:solidFill>
                      <a:schemeClr val="tx1">
                        <a:lumMod val="60000"/>
                        <a:lumOff val="40000"/>
                      </a:schemeClr>
                    </a:solidFill>
                  </a:rPr>
                  <a:t>for information on </a:t>
                </a:r>
                <a14:m>
                  <m:oMath xmlns:m="http://schemas.openxmlformats.org/officeDocument/2006/math">
                    <m:r>
                      <a:rPr lang="de-DE" i="1">
                        <a:latin typeface="Cambria Math" charset="0"/>
                      </a:rPr>
                      <m:t>𝐸𝑝𝑖𝑑</m:t>
                    </m:r>
                  </m:oMath>
                </a14:m>
                <a:endParaRPr lang="en-GB" dirty="0">
                  <a:solidFill>
                    <a:schemeClr val="tx1">
                      <a:lumMod val="50000"/>
                      <a:lumOff val="50000"/>
                    </a:schemeClr>
                  </a:solidFill>
                </a:endParaRPr>
              </a:p>
              <a:p>
                <a:pPr lvl="3"/>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b="1" i="1">
                            <a:solidFill>
                              <a:schemeClr val="accent6"/>
                            </a:solidFill>
                            <a:latin typeface="Cambria Math" panose="02040503050406030204" pitchFamily="18" charset="0"/>
                          </a:rPr>
                          <m:t>𝑪</m:t>
                        </m:r>
                      </m:e>
                      <m:sub>
                        <m:r>
                          <a:rPr lang="de-DE" i="1">
                            <a:solidFill>
                              <a:schemeClr val="accent6"/>
                            </a:solidFill>
                            <a:latin typeface="Cambria Math" panose="02040503050406030204" pitchFamily="18" charset="0"/>
                          </a:rPr>
                          <m:t>1</m:t>
                        </m:r>
                      </m:sub>
                    </m:sSub>
                  </m:oMath>
                </a14:m>
                <a:r>
                  <a:rPr lang="en-GB" dirty="0">
                    <a:solidFill>
                      <a:schemeClr val="accent6"/>
                    </a:solidFill>
                  </a:rPr>
                  <a:t> sends information on </a:t>
                </a:r>
                <a14:m>
                  <m:oMath xmlns:m="http://schemas.openxmlformats.org/officeDocument/2006/math">
                    <m:r>
                      <a:rPr lang="de-DE" i="1">
                        <a:latin typeface="Cambria Math" charset="0"/>
                      </a:rPr>
                      <m:t>𝐸𝑝𝑖𝑑</m:t>
                    </m:r>
                  </m:oMath>
                </a14:m>
                <a:r>
                  <a:rPr lang="en-GB" dirty="0">
                    <a:solidFill>
                      <a:schemeClr val="tx1">
                        <a:lumMod val="50000"/>
                        <a:lumOff val="50000"/>
                      </a:schemeClr>
                    </a:solidFill>
                  </a:rPr>
                  <a:t> </a:t>
                </a:r>
                <a:r>
                  <a:rPr lang="en-GB" dirty="0">
                    <a:solidFill>
                      <a:schemeClr val="accent6"/>
                    </a:solidFill>
                  </a:rPr>
                  <a:t>in message </a:t>
                </a:r>
                <a14:m>
                  <m:oMath xmlns:m="http://schemas.openxmlformats.org/officeDocument/2006/math">
                    <m:sSub>
                      <m:sSubPr>
                        <m:ctrlPr>
                          <a:rPr lang="de-DE" b="0" i="1" dirty="0" smtClean="0">
                            <a:solidFill>
                              <a:schemeClr val="accent6"/>
                            </a:solidFill>
                            <a:latin typeface="Cambria Math" panose="02040503050406030204" pitchFamily="18" charset="0"/>
                          </a:rPr>
                        </m:ctrlPr>
                      </m:sSubPr>
                      <m:e>
                        <m:r>
                          <a:rPr lang="en-GB" i="1" dirty="0" smtClean="0">
                            <a:solidFill>
                              <a:schemeClr val="accent6"/>
                            </a:solidFill>
                            <a:latin typeface="Cambria Math" panose="02040503050406030204" pitchFamily="18" charset="0"/>
                          </a:rPr>
                          <m:t>𝑚</m:t>
                        </m:r>
                      </m:e>
                      <m:sub>
                        <m:r>
                          <a:rPr lang="de-DE" b="0" i="1" dirty="0" smtClean="0">
                            <a:solidFill>
                              <a:schemeClr val="accent6"/>
                            </a:solidFill>
                            <a:latin typeface="Cambria Math" panose="02040503050406030204" pitchFamily="18" charset="0"/>
                          </a:rPr>
                          <m:t>12</m:t>
                        </m:r>
                      </m:sub>
                    </m:sSub>
                  </m:oMath>
                </a14:m>
                <a:endParaRPr lang="en-GB" dirty="0">
                  <a:solidFill>
                    <a:schemeClr val="tx1">
                      <a:lumMod val="50000"/>
                      <a:lumOff val="50000"/>
                    </a:schemeClr>
                  </a:solidFill>
                </a:endParaRPr>
              </a:p>
              <a:p>
                <a:pPr lvl="4"/>
                <a:r>
                  <a:rPr lang="en-GB" dirty="0">
                    <a:solidFill>
                      <a:schemeClr val="accent6"/>
                    </a:solidFill>
                  </a:rPr>
                  <a:t>Eliminates </a:t>
                </a:r>
                <a14:m>
                  <m:oMath xmlns:m="http://schemas.openxmlformats.org/officeDocument/2006/math">
                    <m:r>
                      <a:rPr lang="de-DE" i="1">
                        <a:solidFill>
                          <a:schemeClr val="accent6"/>
                        </a:solidFill>
                        <a:latin typeface="Cambria Math" charset="0"/>
                      </a:rPr>
                      <m:t>𝑁𝑎𝑡</m:t>
                    </m:r>
                    <m:d>
                      <m:dPr>
                        <m:ctrlPr>
                          <a:rPr lang="de-DE" i="1">
                            <a:solidFill>
                              <a:schemeClr val="accent6"/>
                            </a:solidFill>
                            <a:latin typeface="Cambria Math" panose="02040503050406030204" pitchFamily="18" charset="0"/>
                          </a:rPr>
                        </m:ctrlPr>
                      </m:dPr>
                      <m:e>
                        <m:r>
                          <a:rPr lang="de-DE" i="1">
                            <a:solidFill>
                              <a:schemeClr val="accent6"/>
                            </a:solidFill>
                            <a:latin typeface="Cambria Math" panose="02040503050406030204" pitchFamily="18" charset="0"/>
                          </a:rPr>
                          <m:t>𝐷</m:t>
                        </m:r>
                      </m:e>
                    </m:d>
                  </m:oMath>
                </a14:m>
                <a:r>
                  <a:rPr lang="en-GB" dirty="0">
                    <a:solidFill>
                      <a:schemeClr val="accent6"/>
                    </a:solidFill>
                  </a:rPr>
                  <a:t>, </a:t>
                </a:r>
                <a14:m>
                  <m:oMath xmlns:m="http://schemas.openxmlformats.org/officeDocument/2006/math">
                    <m:r>
                      <a:rPr lang="de-DE" b="0" i="1" smtClean="0">
                        <a:solidFill>
                          <a:schemeClr val="accent6"/>
                        </a:solidFill>
                        <a:latin typeface="Cambria Math" panose="02040503050406030204" pitchFamily="18" charset="0"/>
                      </a:rPr>
                      <m:t>𝐴𝑐𝑐</m:t>
                    </m:r>
                    <m:d>
                      <m:dPr>
                        <m:ctrlPr>
                          <a:rPr lang="de-DE" i="1">
                            <a:solidFill>
                              <a:schemeClr val="accent6"/>
                            </a:solidFill>
                            <a:latin typeface="Cambria Math" panose="02040503050406030204" pitchFamily="18" charset="0"/>
                          </a:rPr>
                        </m:ctrlPr>
                      </m:dPr>
                      <m:e>
                        <m:r>
                          <a:rPr lang="de-DE" b="0" i="1" smtClean="0">
                            <a:solidFill>
                              <a:schemeClr val="accent6"/>
                            </a:solidFill>
                            <a:latin typeface="Cambria Math" panose="02040503050406030204" pitchFamily="18" charset="0"/>
                          </a:rPr>
                          <m:t>𝐼</m:t>
                        </m:r>
                      </m:e>
                    </m:d>
                  </m:oMath>
                </a14:m>
                <a:r>
                  <a:rPr lang="en-GB" dirty="0">
                    <a:solidFill>
                      <a:schemeClr val="accent6"/>
                    </a:solidFill>
                  </a:rPr>
                  <a:t> from </a:t>
                </a:r>
                <a14:m>
                  <m:oMath xmlns:m="http://schemas.openxmlformats.org/officeDocument/2006/math">
                    <m:sSub>
                      <m:sSubPr>
                        <m:ctrlPr>
                          <a:rPr lang="de-DE" i="1">
                            <a:solidFill>
                              <a:schemeClr val="accent6"/>
                            </a:solidFill>
                            <a:latin typeface="Cambria Math" panose="02040503050406030204" pitchFamily="18" charset="0"/>
                          </a:rPr>
                        </m:ctrlPr>
                      </m:sSubPr>
                      <m:e>
                        <m:r>
                          <a:rPr lang="de-DE" i="1">
                            <a:solidFill>
                              <a:schemeClr val="accent6"/>
                            </a:solidFill>
                            <a:latin typeface="Cambria Math" panose="02040503050406030204" pitchFamily="18" charset="0"/>
                          </a:rPr>
                          <m:t>𝑔</m:t>
                        </m:r>
                      </m:e>
                      <m:sub>
                        <m:r>
                          <a:rPr lang="de-DE" i="1">
                            <a:solidFill>
                              <a:schemeClr val="accent6"/>
                            </a:solidFill>
                            <a:latin typeface="Cambria Math" panose="02040503050406030204" pitchFamily="18" charset="0"/>
                          </a:rPr>
                          <m:t>0</m:t>
                        </m:r>
                      </m:sub>
                    </m:sSub>
                    <m:r>
                      <a:rPr lang="de-DE" i="1">
                        <a:solidFill>
                          <a:schemeClr val="accent6"/>
                        </a:solidFill>
                        <a:latin typeface="Cambria Math" panose="02040503050406030204" pitchFamily="18" charset="0"/>
                      </a:rPr>
                      <m:t>,</m:t>
                    </m:r>
                    <m:sSub>
                      <m:sSubPr>
                        <m:ctrlPr>
                          <a:rPr lang="de-DE" i="1">
                            <a:solidFill>
                              <a:schemeClr val="accent6"/>
                            </a:solidFill>
                            <a:latin typeface="Cambria Math" panose="02040503050406030204" pitchFamily="18" charset="0"/>
                          </a:rPr>
                        </m:ctrlPr>
                      </m:sSubPr>
                      <m:e>
                        <m:r>
                          <a:rPr lang="de-DE" i="1">
                            <a:solidFill>
                              <a:schemeClr val="accent6"/>
                            </a:solidFill>
                            <a:latin typeface="Cambria Math" charset="0"/>
                          </a:rPr>
                          <m:t>𝑔</m:t>
                        </m:r>
                      </m:e>
                      <m:sub>
                        <m:r>
                          <a:rPr lang="de-DE" i="1">
                            <a:solidFill>
                              <a:schemeClr val="accent6"/>
                            </a:solidFill>
                            <a:latin typeface="Cambria Math" charset="0"/>
                          </a:rPr>
                          <m:t>1</m:t>
                        </m:r>
                      </m:sub>
                    </m:sSub>
                  </m:oMath>
                </a14:m>
                <a:r>
                  <a:rPr lang="en-GB" dirty="0">
                    <a:solidFill>
                      <a:schemeClr val="accent6"/>
                    </a:solidFill>
                  </a:rPr>
                  <a:t> for </a:t>
                </a:r>
                <a14:m>
                  <m:oMath xmlns:m="http://schemas.openxmlformats.org/officeDocument/2006/math">
                    <m:sSub>
                      <m:sSubPr>
                        <m:ctrlPr>
                          <a:rPr lang="de-DE" b="0" i="1" dirty="0" smtClean="0">
                            <a:solidFill>
                              <a:schemeClr val="accent6"/>
                            </a:solidFill>
                            <a:latin typeface="Cambria Math" panose="02040503050406030204" pitchFamily="18" charset="0"/>
                          </a:rPr>
                        </m:ctrlPr>
                      </m:sSubPr>
                      <m:e>
                        <m:r>
                          <a:rPr lang="en-GB" i="1" dirty="0">
                            <a:solidFill>
                              <a:schemeClr val="accent6"/>
                            </a:solidFill>
                            <a:latin typeface="Cambria Math" panose="02040503050406030204" pitchFamily="18" charset="0"/>
                          </a:rPr>
                          <m:t>𝑚</m:t>
                        </m:r>
                      </m:e>
                      <m:sub>
                        <m:r>
                          <a:rPr lang="de-DE" b="0" i="1" dirty="0" smtClean="0">
                            <a:solidFill>
                              <a:schemeClr val="accent6"/>
                            </a:solidFill>
                            <a:latin typeface="Cambria Math" panose="02040503050406030204" pitchFamily="18" charset="0"/>
                          </a:rPr>
                          <m:t>12</m:t>
                        </m:r>
                      </m:sub>
                    </m:sSub>
                  </m:oMath>
                </a14:m>
                <a:endParaRPr lang="en-GB" dirty="0">
                  <a:solidFill>
                    <a:schemeClr val="accent1"/>
                  </a:solidFill>
                </a:endParaRPr>
              </a:p>
              <a:p>
                <a:pPr lvl="2"/>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b="1" i="1">
                            <a:solidFill>
                              <a:schemeClr val="tx1">
                                <a:lumMod val="60000"/>
                                <a:lumOff val="40000"/>
                              </a:schemeClr>
                            </a:solidFill>
                            <a:latin typeface="Cambria Math" panose="02040503050406030204" pitchFamily="18" charset="0"/>
                          </a:rPr>
                          <m:t>𝑪</m:t>
                        </m:r>
                      </m:e>
                      <m:sub>
                        <m:r>
                          <a:rPr lang="de-DE" i="1">
                            <a:solidFill>
                              <a:schemeClr val="tx1">
                                <a:lumMod val="60000"/>
                                <a:lumOff val="40000"/>
                              </a:schemeClr>
                            </a:solidFill>
                            <a:latin typeface="Cambria Math" panose="02040503050406030204" pitchFamily="18" charset="0"/>
                          </a:rPr>
                          <m:t>2</m:t>
                        </m:r>
                      </m:sub>
                    </m:sSub>
                  </m:oMath>
                </a14:m>
                <a:r>
                  <a:rPr lang="en-GB" dirty="0">
                    <a:solidFill>
                      <a:schemeClr val="tx1">
                        <a:lumMod val="60000"/>
                        <a:lumOff val="40000"/>
                      </a:schemeClr>
                    </a:solidFill>
                  </a:rPr>
                  <a:t> sends info. on </a:t>
                </a:r>
                <a14:m>
                  <m:oMath xmlns:m="http://schemas.openxmlformats.org/officeDocument/2006/math">
                    <m:r>
                      <a:rPr lang="de-DE" i="1">
                        <a:latin typeface="Cambria Math" charset="0"/>
                      </a:rPr>
                      <m:t>𝐸𝑝𝑖𝑑</m:t>
                    </m:r>
                    <m:r>
                      <a:rPr lang="de-DE" i="1">
                        <a:latin typeface="Cambria Math" panose="02040503050406030204" pitchFamily="18" charset="0"/>
                      </a:rPr>
                      <m:t>,</m:t>
                    </m:r>
                    <m:r>
                      <a:rPr lang="de-DE" i="1">
                        <a:latin typeface="Cambria Math" panose="02040503050406030204" pitchFamily="18" charset="0"/>
                      </a:rPr>
                      <m:t>𝑆𝑖𝑐𝑘</m:t>
                    </m:r>
                    <m:d>
                      <m:dPr>
                        <m:ctrlPr>
                          <a:rPr lang="de-DE" i="1">
                            <a:latin typeface="Cambria Math" panose="02040503050406030204" pitchFamily="18" charset="0"/>
                          </a:rPr>
                        </m:ctrlPr>
                      </m:dPr>
                      <m:e>
                        <m:r>
                          <a:rPr lang="de-DE" i="1">
                            <a:latin typeface="Cambria Math" panose="02040503050406030204" pitchFamily="18" charset="0"/>
                          </a:rPr>
                          <m:t>𝑋</m:t>
                        </m:r>
                      </m:e>
                    </m:d>
                    <m:r>
                      <a:rPr lang="de-DE" i="1">
                        <a:latin typeface="Cambria Math" panose="02040503050406030204" pitchFamily="18" charset="0"/>
                      </a:rPr>
                      <m:t> </m:t>
                    </m:r>
                  </m:oMath>
                </a14:m>
                <a:r>
                  <a:rPr lang="en-GB" dirty="0">
                    <a:solidFill>
                      <a:schemeClr val="tx1">
                        <a:lumMod val="60000"/>
                        <a:lumOff val="40000"/>
                      </a:schemeClr>
                    </a:solidFill>
                  </a:rPr>
                  <a:t>to</a:t>
                </a:r>
                <a:r>
                  <a:rPr lang="en-GB" dirty="0">
                    <a:solidFill>
                      <a:srgbClr val="C00000"/>
                    </a:solidFill>
                  </a:rPr>
                  <a:t> </a:t>
                </a:r>
                <a14:m>
                  <m:oMath xmlns:m="http://schemas.openxmlformats.org/officeDocument/2006/math">
                    <m:sSub>
                      <m:sSubPr>
                        <m:ctrlPr>
                          <a:rPr lang="de-DE" i="1" smtClean="0">
                            <a:solidFill>
                              <a:srgbClr val="7030A0"/>
                            </a:solidFill>
                            <a:latin typeface="Cambria Math" panose="02040503050406030204" pitchFamily="18" charset="0"/>
                          </a:rPr>
                        </m:ctrlPr>
                      </m:sSubPr>
                      <m:e>
                        <m:r>
                          <a:rPr lang="de-DE" b="1" i="1">
                            <a:solidFill>
                              <a:srgbClr val="7030A0"/>
                            </a:solidFill>
                            <a:latin typeface="Cambria Math" panose="02040503050406030204" pitchFamily="18" charset="0"/>
                          </a:rPr>
                          <m:t>𝑪</m:t>
                        </m:r>
                      </m:e>
                      <m:sub>
                        <m:r>
                          <a:rPr lang="de-DE" i="1">
                            <a:solidFill>
                              <a:srgbClr val="7030A0"/>
                            </a:solidFill>
                            <a:latin typeface="Cambria Math" panose="02040503050406030204" pitchFamily="18" charset="0"/>
                          </a:rPr>
                          <m:t>3</m:t>
                        </m:r>
                      </m:sub>
                    </m:sSub>
                  </m:oMath>
                </a14:m>
                <a:r>
                  <a:rPr lang="en-GB" dirty="0">
                    <a:solidFill>
                      <a:schemeClr val="tx1">
                        <a:lumMod val="50000"/>
                        <a:lumOff val="50000"/>
                      </a:schemeClr>
                    </a:solidFill>
                  </a:rPr>
                  <a:t> </a:t>
                </a:r>
                <a:r>
                  <a:rPr lang="en-GB" dirty="0">
                    <a:solidFill>
                      <a:schemeClr val="tx1">
                        <a:lumMod val="60000"/>
                        <a:lumOff val="40000"/>
                      </a:schemeClr>
                    </a:solidFill>
                  </a:rPr>
                  <a:t>in message </a:t>
                </a:r>
                <a14:m>
                  <m:oMath xmlns:m="http://schemas.openxmlformats.org/officeDocument/2006/math">
                    <m:sSub>
                      <m:sSubPr>
                        <m:ctrlPr>
                          <a:rPr lang="de-DE" b="0" i="1" smtClean="0">
                            <a:solidFill>
                              <a:schemeClr val="tx1">
                                <a:lumMod val="60000"/>
                                <a:lumOff val="40000"/>
                              </a:schemeClr>
                            </a:solidFill>
                            <a:latin typeface="Cambria Math" panose="02040503050406030204" pitchFamily="18" charset="0"/>
                          </a:rPr>
                        </m:ctrlPr>
                      </m:sSubPr>
                      <m:e>
                        <m:r>
                          <a:rPr lang="de-DE" b="0" i="1" smtClean="0">
                            <a:solidFill>
                              <a:schemeClr val="tx1">
                                <a:lumMod val="60000"/>
                                <a:lumOff val="40000"/>
                              </a:schemeClr>
                            </a:solidFill>
                            <a:latin typeface="Cambria Math" panose="02040503050406030204" pitchFamily="18" charset="0"/>
                          </a:rPr>
                          <m:t>𝑚</m:t>
                        </m:r>
                      </m:e>
                      <m:sub>
                        <m:r>
                          <a:rPr lang="de-DE" b="0" i="1" smtClean="0">
                            <a:solidFill>
                              <a:schemeClr val="tx1">
                                <a:lumMod val="60000"/>
                                <a:lumOff val="40000"/>
                              </a:schemeClr>
                            </a:solidFill>
                            <a:latin typeface="Cambria Math" panose="02040503050406030204" pitchFamily="18" charset="0"/>
                          </a:rPr>
                          <m:t>23</m:t>
                        </m:r>
                      </m:sub>
                    </m:sSub>
                  </m:oMath>
                </a14:m>
                <a:endParaRPr lang="en-GB" dirty="0">
                  <a:solidFill>
                    <a:schemeClr val="tx1">
                      <a:lumMod val="60000"/>
                      <a:lumOff val="40000"/>
                    </a:schemeClr>
                  </a:solidFill>
                </a:endParaRPr>
              </a:p>
              <a:p>
                <a:pPr lvl="3"/>
                <a:r>
                  <a:rPr lang="en-GB" dirty="0">
                    <a:solidFill>
                      <a:schemeClr val="tx1">
                        <a:lumMod val="60000"/>
                        <a:lumOff val="40000"/>
                      </a:schemeClr>
                    </a:solidFill>
                  </a:rPr>
                  <a:t>Eliminates </a:t>
                </a:r>
                <a14:m>
                  <m:oMath xmlns:m="http://schemas.openxmlformats.org/officeDocument/2006/math">
                    <m:r>
                      <a:rPr lang="en-GB" i="1">
                        <a:solidFill>
                          <a:schemeClr val="tx1">
                            <a:lumMod val="60000"/>
                            <a:lumOff val="40000"/>
                          </a:schemeClr>
                        </a:solidFill>
                        <a:latin typeface="Cambria Math" charset="0"/>
                      </a:rPr>
                      <m:t>𝑇𝑟𝑎𝑣𝑒𝑙</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a14:m>
                <a:r>
                  <a:rPr lang="en-GB" dirty="0">
                    <a:solidFill>
                      <a:schemeClr val="tx1">
                        <a:lumMod val="60000"/>
                        <a:lumOff val="40000"/>
                      </a:schemeClr>
                    </a:solidFill>
                  </a:rPr>
                  <a:t> from </a:t>
                </a:r>
                <a14:m>
                  <m:oMath xmlns:m="http://schemas.openxmlformats.org/officeDocument/2006/math">
                    <m:sSub>
                      <m:sSubPr>
                        <m:ctrlPr>
                          <a:rPr lang="en-GB" i="1">
                            <a:solidFill>
                              <a:schemeClr val="tx1">
                                <a:lumMod val="60000"/>
                                <a:lumOff val="40000"/>
                              </a:schemeClr>
                            </a:solidFill>
                            <a:latin typeface="Cambria Math" panose="02040503050406030204" pitchFamily="18" charset="0"/>
                          </a:rPr>
                        </m:ctrlPr>
                      </m:sSubPr>
                      <m:e>
                        <m:r>
                          <a:rPr lang="en-GB" i="1">
                            <a:solidFill>
                              <a:schemeClr val="tx1">
                                <a:lumMod val="60000"/>
                                <a:lumOff val="40000"/>
                              </a:schemeClr>
                            </a:solidFill>
                            <a:latin typeface="Cambria Math" panose="02040503050406030204" pitchFamily="18" charset="0"/>
                          </a:rPr>
                          <m:t>𝑔</m:t>
                        </m:r>
                      </m:e>
                      <m:sub>
                        <m:r>
                          <a:rPr lang="en-GB" i="1">
                            <a:solidFill>
                              <a:schemeClr val="tx1">
                                <a:lumMod val="60000"/>
                                <a:lumOff val="40000"/>
                              </a:schemeClr>
                            </a:solidFill>
                            <a:latin typeface="Cambria Math" panose="02040503050406030204" pitchFamily="18" charset="0"/>
                          </a:rPr>
                          <m:t>2</m:t>
                        </m:r>
                      </m:sub>
                    </m:sSub>
                    <m:r>
                      <m:rPr>
                        <m:nor/>
                      </m:rPr>
                      <a:rPr lang="en-GB" dirty="0" smtClean="0">
                        <a:solidFill>
                          <a:schemeClr val="tx1">
                            <a:lumMod val="60000"/>
                            <a:lumOff val="40000"/>
                          </a:schemeClr>
                        </a:solidFill>
                      </a:rPr>
                      <m:t>,</m:t>
                    </m:r>
                    <m:sSub>
                      <m:sSubPr>
                        <m:ctrlPr>
                          <a:rPr lang="de-DE" b="0" i="1" dirty="0" smtClean="0">
                            <a:solidFill>
                              <a:schemeClr val="accent6"/>
                            </a:solidFill>
                            <a:latin typeface="Cambria Math" panose="02040503050406030204" pitchFamily="18" charset="0"/>
                          </a:rPr>
                        </m:ctrlPr>
                      </m:sSubPr>
                      <m:e>
                        <m:r>
                          <a:rPr lang="en-GB" i="1" dirty="0">
                            <a:solidFill>
                              <a:schemeClr val="accent6"/>
                            </a:solidFill>
                            <a:latin typeface="Cambria Math" panose="02040503050406030204" pitchFamily="18" charset="0"/>
                          </a:rPr>
                          <m:t>𝑚</m:t>
                        </m:r>
                      </m:e>
                      <m:sub>
                        <m:r>
                          <a:rPr lang="de-DE" b="0" i="1" dirty="0" smtClean="0">
                            <a:solidFill>
                              <a:schemeClr val="accent6"/>
                            </a:solidFill>
                            <a:latin typeface="Cambria Math" panose="02040503050406030204" pitchFamily="18" charset="0"/>
                          </a:rPr>
                          <m:t>12</m:t>
                        </m:r>
                      </m:sub>
                    </m:sSub>
                  </m:oMath>
                </a14:m>
                <a:r>
                  <a:rPr lang="en-GB" dirty="0">
                    <a:solidFill>
                      <a:schemeClr val="accent6"/>
                    </a:solidFill>
                  </a:rPr>
                  <a:t> </a:t>
                </a:r>
                <a:r>
                  <a:rPr lang="en-GB" dirty="0">
                    <a:solidFill>
                      <a:schemeClr val="tx1">
                        <a:lumMod val="60000"/>
                        <a:lumOff val="40000"/>
                      </a:schemeClr>
                    </a:solidFill>
                  </a:rPr>
                  <a:t>for </a:t>
                </a:r>
                <a14:m>
                  <m:oMath xmlns:m="http://schemas.openxmlformats.org/officeDocument/2006/math">
                    <m:sSub>
                      <m:sSubPr>
                        <m:ctrlPr>
                          <a:rPr lang="de-DE" i="1">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𝑚</m:t>
                        </m:r>
                      </m:e>
                      <m:sub>
                        <m:r>
                          <a:rPr lang="de-DE" i="1">
                            <a:solidFill>
                              <a:schemeClr val="tx1">
                                <a:lumMod val="60000"/>
                                <a:lumOff val="40000"/>
                              </a:schemeClr>
                            </a:solidFill>
                            <a:latin typeface="Cambria Math" panose="02040503050406030204" pitchFamily="18" charset="0"/>
                          </a:rPr>
                          <m:t>23</m:t>
                        </m:r>
                      </m:sub>
                    </m:sSub>
                  </m:oMath>
                </a14:m>
                <a:endParaRPr lang="de-DE" dirty="0">
                  <a:solidFill>
                    <a:schemeClr val="tx1">
                      <a:lumMod val="50000"/>
                      <a:lumOff val="50000"/>
                    </a:schemeClr>
                  </a:solidFill>
                </a:endParaRPr>
              </a:p>
              <a:p>
                <a:pPr lvl="1"/>
                <a:r>
                  <a:rPr lang="en-GB" dirty="0">
                    <a:solidFill>
                      <a:srgbClr val="7030A0"/>
                    </a:solidFill>
                  </a:rPr>
                  <a:t>With</a:t>
                </a:r>
                <a:r>
                  <a:rPr lang="en-GB" dirty="0">
                    <a:solidFill>
                      <a:srgbClr val="C00000"/>
                    </a:solidFill>
                  </a:rPr>
                  <a:t> </a:t>
                </a:r>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𝑚</m:t>
                        </m:r>
                      </m:e>
                      <m:sub>
                        <m:r>
                          <a:rPr lang="de-DE" i="1">
                            <a:solidFill>
                              <a:schemeClr val="tx1">
                                <a:lumMod val="60000"/>
                                <a:lumOff val="40000"/>
                              </a:schemeClr>
                            </a:solidFill>
                            <a:latin typeface="Cambria Math" panose="02040503050406030204" pitchFamily="18" charset="0"/>
                          </a:rPr>
                          <m:t>23</m:t>
                        </m:r>
                      </m:sub>
                    </m:sSub>
                  </m:oMath>
                </a14:m>
                <a:r>
                  <a:rPr lang="en-GB" dirty="0">
                    <a:solidFill>
                      <a:srgbClr val="7030A0"/>
                    </a:solidFill>
                  </a:rPr>
                  <a:t>, </a:t>
                </a:r>
                <a14:m>
                  <m:oMath xmlns:m="http://schemas.openxmlformats.org/officeDocument/2006/math">
                    <m:sSub>
                      <m:sSubPr>
                        <m:ctrlPr>
                          <a:rPr lang="de-DE" i="1">
                            <a:solidFill>
                              <a:srgbClr val="7030A0"/>
                            </a:solidFill>
                            <a:latin typeface="Cambria Math" panose="02040503050406030204" pitchFamily="18" charset="0"/>
                          </a:rPr>
                        </m:ctrlPr>
                      </m:sSubPr>
                      <m:e>
                        <m:r>
                          <a:rPr lang="de-DE" b="1" i="1">
                            <a:solidFill>
                              <a:srgbClr val="7030A0"/>
                            </a:solidFill>
                            <a:latin typeface="Cambria Math" panose="02040503050406030204" pitchFamily="18" charset="0"/>
                          </a:rPr>
                          <m:t>𝑪</m:t>
                        </m:r>
                      </m:e>
                      <m:sub>
                        <m:r>
                          <a:rPr lang="de-DE" i="1">
                            <a:solidFill>
                              <a:srgbClr val="7030A0"/>
                            </a:solidFill>
                            <a:latin typeface="Cambria Math" panose="02040503050406030204" pitchFamily="18" charset="0"/>
                          </a:rPr>
                          <m:t>3</m:t>
                        </m:r>
                      </m:sub>
                    </m:sSub>
                  </m:oMath>
                </a14:m>
                <a:r>
                  <a:rPr lang="en-GB" dirty="0">
                    <a:solidFill>
                      <a:srgbClr val="7030A0"/>
                    </a:solidFill>
                  </a:rPr>
                  <a:t> is independent of its</a:t>
                </a:r>
                <a:r>
                  <a:rPr lang="en-GB" dirty="0">
                    <a:solidFill>
                      <a:srgbClr val="C00000"/>
                    </a:solidFill>
                  </a:rPr>
                  <a:t> </a:t>
                </a:r>
                <a:br>
                  <a:rPr lang="en-GB" dirty="0">
                    <a:solidFill>
                      <a:srgbClr val="C00000"/>
                    </a:solidFill>
                  </a:rPr>
                </a:br>
                <a:r>
                  <a:rPr lang="en-GB" dirty="0">
                    <a:solidFill>
                      <a:schemeClr val="tx1">
                        <a:lumMod val="60000"/>
                        <a:lumOff val="40000"/>
                      </a:schemeClr>
                    </a:solidFill>
                  </a:rPr>
                  <a:t>neighbour </a:t>
                </a:r>
                <a14:m>
                  <m:oMath xmlns:m="http://schemas.openxmlformats.org/officeDocument/2006/math">
                    <m:sSub>
                      <m:sSubPr>
                        <m:ctrlPr>
                          <a:rPr lang="de-DE" i="1">
                            <a:solidFill>
                              <a:schemeClr val="tx1">
                                <a:lumMod val="60000"/>
                                <a:lumOff val="40000"/>
                              </a:schemeClr>
                            </a:solidFill>
                            <a:latin typeface="Cambria Math" panose="02040503050406030204" pitchFamily="18" charset="0"/>
                          </a:rPr>
                        </m:ctrlPr>
                      </m:sSubPr>
                      <m:e>
                        <m:r>
                          <a:rPr lang="de-DE" b="1" i="1">
                            <a:solidFill>
                              <a:schemeClr val="tx1">
                                <a:lumMod val="60000"/>
                                <a:lumOff val="40000"/>
                              </a:schemeClr>
                            </a:solidFill>
                            <a:latin typeface="Cambria Math" panose="02040503050406030204" pitchFamily="18" charset="0"/>
                          </a:rPr>
                          <m:t>𝑪</m:t>
                        </m:r>
                      </m:e>
                      <m:sub>
                        <m:r>
                          <a:rPr lang="de-DE" i="1">
                            <a:solidFill>
                              <a:schemeClr val="tx1">
                                <a:lumMod val="60000"/>
                                <a:lumOff val="40000"/>
                              </a:schemeClr>
                            </a:solidFill>
                            <a:latin typeface="Cambria Math" panose="02040503050406030204" pitchFamily="18" charset="0"/>
                          </a:rPr>
                          <m:t>2</m:t>
                        </m:r>
                      </m:sub>
                    </m:sSub>
                  </m:oMath>
                </a14:m>
                <a:r>
                  <a:rPr lang="en-GB" dirty="0">
                    <a:solidFill>
                      <a:schemeClr val="tx1">
                        <a:lumMod val="60000"/>
                        <a:lumOff val="40000"/>
                      </a:schemeClr>
                    </a:solidFill>
                  </a:rPr>
                  <a:t> </a:t>
                </a:r>
                <a:r>
                  <a:rPr lang="en-GB" dirty="0">
                    <a:solidFill>
                      <a:srgbClr val="7030A0"/>
                    </a:solidFill>
                  </a:rPr>
                  <a:t>and therefore also of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b="1" i="1">
                            <a:solidFill>
                              <a:schemeClr val="accent6"/>
                            </a:solidFill>
                            <a:latin typeface="Cambria Math" panose="02040503050406030204" pitchFamily="18" charset="0"/>
                          </a:rPr>
                          <m:t>𝑪</m:t>
                        </m:r>
                      </m:e>
                      <m:sub>
                        <m:r>
                          <a:rPr lang="de-DE" i="1">
                            <a:solidFill>
                              <a:schemeClr val="accent6"/>
                            </a:solidFill>
                            <a:latin typeface="Cambria Math" panose="02040503050406030204" pitchFamily="18" charset="0"/>
                          </a:rPr>
                          <m:t>1</m:t>
                        </m:r>
                      </m:sub>
                    </m:sSub>
                  </m:oMath>
                </a14:m>
                <a:endParaRPr lang="en-GB" dirty="0">
                  <a:solidFill>
                    <a:srgbClr val="C00000"/>
                  </a:solidFill>
                </a:endParaRPr>
              </a:p>
              <a:p>
                <a:pPr lvl="2"/>
                <a:r>
                  <a:rPr lang="en-GB" dirty="0">
                    <a:solidFill>
                      <a:schemeClr val="tx1">
                        <a:lumMod val="60000"/>
                        <a:lumOff val="40000"/>
                      </a:schemeClr>
                    </a:solidFill>
                  </a:rPr>
                  <a:t>As </a:t>
                </a:r>
                <a14:m>
                  <m:oMath xmlns:m="http://schemas.openxmlformats.org/officeDocument/2006/math">
                    <m:sSub>
                      <m:sSubPr>
                        <m:ctrlPr>
                          <a:rPr lang="de-DE" i="1">
                            <a:solidFill>
                              <a:schemeClr val="tx1">
                                <a:lumMod val="60000"/>
                                <a:lumOff val="40000"/>
                              </a:schemeClr>
                            </a:solidFill>
                            <a:latin typeface="Cambria Math" panose="02040503050406030204" pitchFamily="18" charset="0"/>
                          </a:rPr>
                        </m:ctrlPr>
                      </m:sSubPr>
                      <m:e>
                        <m:r>
                          <a:rPr lang="de-DE" b="1" i="1">
                            <a:solidFill>
                              <a:schemeClr val="tx1">
                                <a:lumMod val="60000"/>
                                <a:lumOff val="40000"/>
                              </a:schemeClr>
                            </a:solidFill>
                            <a:latin typeface="Cambria Math" panose="02040503050406030204" pitchFamily="18" charset="0"/>
                          </a:rPr>
                          <m:t>𝑪</m:t>
                        </m:r>
                      </m:e>
                      <m:sub>
                        <m:r>
                          <a:rPr lang="de-DE" i="1">
                            <a:solidFill>
                              <a:schemeClr val="tx1">
                                <a:lumMod val="60000"/>
                                <a:lumOff val="40000"/>
                              </a:schemeClr>
                            </a:solidFill>
                            <a:latin typeface="Cambria Math" panose="02040503050406030204" pitchFamily="18" charset="0"/>
                          </a:rPr>
                          <m:t>2</m:t>
                        </m:r>
                      </m:sub>
                    </m:sSub>
                  </m:oMath>
                </a14:m>
                <a:r>
                  <a:rPr lang="en-GB" dirty="0">
                    <a:solidFill>
                      <a:schemeClr val="tx1">
                        <a:lumMod val="60000"/>
                        <a:lumOff val="40000"/>
                      </a:schemeClr>
                    </a:solidFill>
                  </a:rPr>
                  <a:t> is independent given </a:t>
                </a:r>
                <a14:m>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i="1" dirty="0">
                            <a:solidFill>
                              <a:schemeClr val="accent6"/>
                            </a:solidFill>
                            <a:latin typeface="Cambria Math" panose="02040503050406030204" pitchFamily="18" charset="0"/>
                          </a:rPr>
                          <m:t>𝑚</m:t>
                        </m:r>
                      </m:e>
                      <m:sub>
                        <m:r>
                          <a:rPr lang="de-DE" i="1" dirty="0">
                            <a:solidFill>
                              <a:schemeClr val="accent6"/>
                            </a:solidFill>
                            <a:latin typeface="Cambria Math" panose="02040503050406030204" pitchFamily="18" charset="0"/>
                          </a:rPr>
                          <m:t>12</m:t>
                        </m:r>
                      </m:sub>
                    </m:sSub>
                  </m:oMath>
                </a14:m>
                <a:r>
                  <a:rPr lang="en-GB" dirty="0">
                    <a:solidFill>
                      <a:srgbClr val="C00000"/>
                    </a:solidFill>
                  </a:rPr>
                  <a:t> </a:t>
                </a:r>
                <a:r>
                  <a:rPr lang="en-GB" dirty="0">
                    <a:solidFill>
                      <a:schemeClr val="tx1">
                        <a:lumMod val="60000"/>
                        <a:lumOff val="40000"/>
                      </a:schemeClr>
                    </a:solidFill>
                  </a:rPr>
                  <a:t>of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b="1" i="1">
                            <a:solidFill>
                              <a:schemeClr val="accent6"/>
                            </a:solidFill>
                            <a:latin typeface="Cambria Math" panose="02040503050406030204" pitchFamily="18" charset="0"/>
                          </a:rPr>
                          <m:t>𝑪</m:t>
                        </m:r>
                      </m:e>
                      <m:sub>
                        <m:r>
                          <a:rPr lang="de-DE" i="1">
                            <a:solidFill>
                              <a:schemeClr val="accent6"/>
                            </a:solidFill>
                            <a:latin typeface="Cambria Math" panose="02040503050406030204" pitchFamily="18" charset="0"/>
                          </a:rPr>
                          <m:t>1</m:t>
                        </m:r>
                      </m:sub>
                    </m:sSub>
                  </m:oMath>
                </a14:m>
                <a:endParaRPr lang="en-GB" dirty="0">
                  <a:solidFill>
                    <a:srgbClr val="C00000"/>
                  </a:solidFill>
                </a:endParaRPr>
              </a:p>
            </p:txBody>
          </p:sp>
        </mc:Choice>
        <mc:Fallback xmlns="">
          <p:sp>
            <p:nvSpPr>
              <p:cNvPr id="3" name="Content Placeholder 2">
                <a:extLst>
                  <a:ext uri="{FF2B5EF4-FFF2-40B4-BE49-F238E27FC236}">
                    <a16:creationId xmlns:a16="http://schemas.microsoft.com/office/drawing/2014/main" id="{49579364-18FC-4D4A-BB78-1BBFC400662E}"/>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3C27D21-8C6F-7B4D-B2BD-611D52001291}"/>
              </a:ext>
            </a:extLst>
          </p:cNvPr>
          <p:cNvSpPr>
            <a:spLocks noGrp="1"/>
          </p:cNvSpPr>
          <p:nvPr>
            <p:ph type="sldNum" sz="quarter" idx="4"/>
          </p:nvPr>
        </p:nvSpPr>
        <p:spPr/>
        <p:txBody>
          <a:bodyPr/>
          <a:lstStyle/>
          <a:p>
            <a:fld id="{67C9959E-8E6B-B04C-9955-EA096F41CA7A}" type="slidenum">
              <a:rPr lang="en-GB" smtClean="0"/>
              <a:t>164</a:t>
            </a:fld>
            <a:endParaRPr lang="en-GB"/>
          </a:p>
        </p:txBody>
      </p:sp>
      <p:cxnSp>
        <p:nvCxnSpPr>
          <p:cNvPr id="62" name="Curved Connector 61">
            <a:extLst>
              <a:ext uri="{FF2B5EF4-FFF2-40B4-BE49-F238E27FC236}">
                <a16:creationId xmlns:a16="http://schemas.microsoft.com/office/drawing/2014/main" id="{355AA076-0D47-0344-96B8-BEE193F15682}"/>
              </a:ext>
            </a:extLst>
          </p:cNvPr>
          <p:cNvCxnSpPr>
            <a:cxnSpLocks/>
          </p:cNvCxnSpPr>
          <p:nvPr/>
        </p:nvCxnSpPr>
        <p:spPr>
          <a:xfrm rot="16200000" flipV="1">
            <a:off x="9837281" y="3156224"/>
            <a:ext cx="12700" cy="2356640"/>
          </a:xfrm>
          <a:prstGeom prst="curvedConnector3">
            <a:avLst>
              <a:gd name="adj1" fmla="val 1800000"/>
            </a:avLst>
          </a:prstGeom>
          <a:ln w="28575">
            <a:solidFill>
              <a:srgbClr val="7030A0"/>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3" name="Rectangle 62">
                <a:extLst>
                  <a:ext uri="{FF2B5EF4-FFF2-40B4-BE49-F238E27FC236}">
                    <a16:creationId xmlns:a16="http://schemas.microsoft.com/office/drawing/2014/main" id="{EA0C3F57-D2BA-9545-899A-839AE77BB524}"/>
                  </a:ext>
                </a:extLst>
              </p:cNvPr>
              <p:cNvSpPr/>
              <p:nvPr/>
            </p:nvSpPr>
            <p:spPr>
              <a:xfrm>
                <a:off x="9260704" y="3863353"/>
                <a:ext cx="1318888" cy="307777"/>
              </a:xfrm>
              <a:prstGeom prst="rect">
                <a:avLst/>
              </a:prstGeom>
            </p:spPr>
            <p:txBody>
              <a:bodyPr wrap="square">
                <a:spAutoFit/>
              </a:bodyPr>
              <a:lstStyle/>
              <a:p>
                <a14:m>
                  <m:oMath xmlns:m="http://schemas.openxmlformats.org/officeDocument/2006/math">
                    <m:r>
                      <a:rPr lang="de-DE" sz="1400" i="1" smtClean="0">
                        <a:latin typeface="Cambria Math" charset="0"/>
                      </a:rPr>
                      <m:t>𝐸𝑝𝑖𝑑</m:t>
                    </m:r>
                    <m:r>
                      <a:rPr lang="de-DE" sz="1400" i="1">
                        <a:latin typeface="Cambria Math" panose="02040503050406030204" pitchFamily="18" charset="0"/>
                      </a:rPr>
                      <m:t>,</m:t>
                    </m:r>
                    <m:r>
                      <a:rPr lang="de-DE" sz="1400" i="1">
                        <a:latin typeface="Cambria Math" panose="02040503050406030204" pitchFamily="18" charset="0"/>
                      </a:rPr>
                      <m:t>𝑆𝑖𝑐𝑘</m:t>
                    </m:r>
                    <m:d>
                      <m:dPr>
                        <m:ctrlPr>
                          <a:rPr lang="de-DE" sz="1400" i="1">
                            <a:latin typeface="Cambria Math" panose="02040503050406030204" pitchFamily="18" charset="0"/>
                          </a:rPr>
                        </m:ctrlPr>
                      </m:dPr>
                      <m:e>
                        <m:r>
                          <a:rPr lang="de-DE" sz="1400" i="1">
                            <a:latin typeface="Cambria Math" panose="02040503050406030204" pitchFamily="18" charset="0"/>
                          </a:rPr>
                          <m:t>𝑋</m:t>
                        </m:r>
                      </m:e>
                    </m:d>
                  </m:oMath>
                </a14:m>
                <a:r>
                  <a:rPr lang="de-DE" sz="1400" dirty="0"/>
                  <a:t>?</a:t>
                </a:r>
              </a:p>
            </p:txBody>
          </p:sp>
        </mc:Choice>
        <mc:Fallback xmlns="">
          <p:sp>
            <p:nvSpPr>
              <p:cNvPr id="63" name="Rectangle 62">
                <a:extLst>
                  <a:ext uri="{FF2B5EF4-FFF2-40B4-BE49-F238E27FC236}">
                    <a16:creationId xmlns:a16="http://schemas.microsoft.com/office/drawing/2014/main" id="{EA0C3F57-D2BA-9545-899A-839AE77BB524}"/>
                  </a:ext>
                </a:extLst>
              </p:cNvPr>
              <p:cNvSpPr>
                <a:spLocks noRot="1" noChangeAspect="1" noMove="1" noResize="1" noEditPoints="1" noAdjustHandles="1" noChangeArrowheads="1" noChangeShapeType="1" noTextEdit="1"/>
              </p:cNvSpPr>
              <p:nvPr/>
            </p:nvSpPr>
            <p:spPr>
              <a:xfrm>
                <a:off x="9260704" y="3863353"/>
                <a:ext cx="1318888" cy="307777"/>
              </a:xfrm>
              <a:prstGeom prst="rect">
                <a:avLst/>
              </a:prstGeom>
              <a:blipFill>
                <a:blip r:embed="rId3"/>
                <a:stretch>
                  <a:fillRect b="-20000"/>
                </a:stretch>
              </a:blipFill>
            </p:spPr>
            <p:txBody>
              <a:bodyPr/>
              <a:lstStyle/>
              <a:p>
                <a:r>
                  <a:rPr lang="en-GB">
                    <a:noFill/>
                  </a:rPr>
                  <a:t> </a:t>
                </a:r>
              </a:p>
            </p:txBody>
          </p:sp>
        </mc:Fallback>
      </mc:AlternateContent>
      <p:cxnSp>
        <p:nvCxnSpPr>
          <p:cNvPr id="64" name="Curved Connector 63">
            <a:extLst>
              <a:ext uri="{FF2B5EF4-FFF2-40B4-BE49-F238E27FC236}">
                <a16:creationId xmlns:a16="http://schemas.microsoft.com/office/drawing/2014/main" id="{251318D5-A8BF-E742-B33D-2D8B9829902B}"/>
              </a:ext>
            </a:extLst>
          </p:cNvPr>
          <p:cNvCxnSpPr>
            <a:cxnSpLocks/>
          </p:cNvCxnSpPr>
          <p:nvPr/>
        </p:nvCxnSpPr>
        <p:spPr>
          <a:xfrm rot="16200000" flipV="1">
            <a:off x="7459632" y="3135215"/>
            <a:ext cx="12700" cy="2398659"/>
          </a:xfrm>
          <a:prstGeom prst="curvedConnector3">
            <a:avLst>
              <a:gd name="adj1" fmla="val 1800000"/>
            </a:avLst>
          </a:prstGeom>
          <a:ln w="28575">
            <a:solidFill>
              <a:schemeClr val="tx1">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5" name="Rectangle 64">
                <a:extLst>
                  <a:ext uri="{FF2B5EF4-FFF2-40B4-BE49-F238E27FC236}">
                    <a16:creationId xmlns:a16="http://schemas.microsoft.com/office/drawing/2014/main" id="{607D896A-5ED7-D146-85CB-92AAF27E87DE}"/>
                  </a:ext>
                </a:extLst>
              </p:cNvPr>
              <p:cNvSpPr/>
              <p:nvPr/>
            </p:nvSpPr>
            <p:spPr>
              <a:xfrm>
                <a:off x="7144593" y="3863353"/>
                <a:ext cx="659444" cy="307777"/>
              </a:xfrm>
              <a:prstGeom prst="rect">
                <a:avLst/>
              </a:prstGeom>
            </p:spPr>
            <p:txBody>
              <a:bodyPr wrap="square">
                <a:spAutoFit/>
              </a:bodyPr>
              <a:lstStyle/>
              <a:p>
                <a14:m>
                  <m:oMath xmlns:m="http://schemas.openxmlformats.org/officeDocument/2006/math">
                    <m:r>
                      <a:rPr lang="de-DE" sz="1400" i="1" smtClean="0">
                        <a:latin typeface="Cambria Math" charset="0"/>
                      </a:rPr>
                      <m:t>𝐸𝑝𝑖𝑑</m:t>
                    </m:r>
                  </m:oMath>
                </a14:m>
                <a:r>
                  <a:rPr lang="de-DE" sz="1400" dirty="0"/>
                  <a:t>?</a:t>
                </a:r>
              </a:p>
            </p:txBody>
          </p:sp>
        </mc:Choice>
        <mc:Fallback xmlns="">
          <p:sp>
            <p:nvSpPr>
              <p:cNvPr id="65" name="Rectangle 64">
                <a:extLst>
                  <a:ext uri="{FF2B5EF4-FFF2-40B4-BE49-F238E27FC236}">
                    <a16:creationId xmlns:a16="http://schemas.microsoft.com/office/drawing/2014/main" id="{607D896A-5ED7-D146-85CB-92AAF27E87DE}"/>
                  </a:ext>
                </a:extLst>
              </p:cNvPr>
              <p:cNvSpPr>
                <a:spLocks noRot="1" noChangeAspect="1" noMove="1" noResize="1" noEditPoints="1" noAdjustHandles="1" noChangeArrowheads="1" noChangeShapeType="1" noTextEdit="1"/>
              </p:cNvSpPr>
              <p:nvPr/>
            </p:nvSpPr>
            <p:spPr>
              <a:xfrm>
                <a:off x="7144593" y="3863353"/>
                <a:ext cx="659444" cy="307777"/>
              </a:xfrm>
              <a:prstGeom prst="rect">
                <a:avLst/>
              </a:prstGeom>
              <a:blipFill>
                <a:blip r:embed="rId4"/>
                <a:stretch>
                  <a:fillRect b="-20000"/>
                </a:stretch>
              </a:blipFill>
            </p:spPr>
            <p:txBody>
              <a:bodyPr/>
              <a:lstStyle/>
              <a:p>
                <a:r>
                  <a:rPr lang="en-GB">
                    <a:noFill/>
                  </a:rPr>
                  <a:t> </a:t>
                </a:r>
              </a:p>
            </p:txBody>
          </p:sp>
        </mc:Fallback>
      </mc:AlternateContent>
      <p:cxnSp>
        <p:nvCxnSpPr>
          <p:cNvPr id="92" name="Straight Arrow Connector 91">
            <a:extLst>
              <a:ext uri="{FF2B5EF4-FFF2-40B4-BE49-F238E27FC236}">
                <a16:creationId xmlns:a16="http://schemas.microsoft.com/office/drawing/2014/main" id="{64A1E419-89D0-5448-8474-5C462225F7DA}"/>
              </a:ext>
            </a:extLst>
          </p:cNvPr>
          <p:cNvCxnSpPr>
            <a:cxnSpLocks/>
            <a:endCxn id="93" idx="0"/>
          </p:cNvCxnSpPr>
          <p:nvPr/>
        </p:nvCxnSpPr>
        <p:spPr>
          <a:xfrm>
            <a:off x="6260301" y="5317575"/>
            <a:ext cx="0" cy="255284"/>
          </a:xfrm>
          <a:prstGeom prst="straightConnector1">
            <a:avLst/>
          </a:prstGeom>
          <a:ln w="19050">
            <a:solidFill>
              <a:schemeClr val="accent6"/>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3" name="TextBox 92">
                <a:extLst>
                  <a:ext uri="{FF2B5EF4-FFF2-40B4-BE49-F238E27FC236}">
                    <a16:creationId xmlns:a16="http://schemas.microsoft.com/office/drawing/2014/main" id="{B7002723-03C7-464C-821A-96B6FF560597}"/>
                  </a:ext>
                </a:extLst>
              </p:cNvPr>
              <p:cNvSpPr txBox="1"/>
              <p:nvPr/>
            </p:nvSpPr>
            <p:spPr>
              <a:xfrm>
                <a:off x="5944638" y="5572859"/>
                <a:ext cx="631327"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panose="02040503050406030204" pitchFamily="18" charset="0"/>
                            </a:rPr>
                            <m:t>𝑚</m:t>
                          </m:r>
                        </m:e>
                        <m:sub>
                          <m:r>
                            <a:rPr lang="de-DE" i="1">
                              <a:solidFill>
                                <a:schemeClr val="accent6"/>
                              </a:solidFill>
                              <a:latin typeface="Cambria Math" panose="02040503050406030204" pitchFamily="18" charset="0"/>
                            </a:rPr>
                            <m:t>12</m:t>
                          </m:r>
                        </m:sub>
                      </m:sSub>
                    </m:oMath>
                  </m:oMathPara>
                </a14:m>
                <a:endParaRPr lang="en-GB" dirty="0">
                  <a:solidFill>
                    <a:schemeClr val="accent6"/>
                  </a:solidFill>
                </a:endParaRPr>
              </a:p>
            </p:txBody>
          </p:sp>
        </mc:Choice>
        <mc:Fallback xmlns="">
          <p:sp>
            <p:nvSpPr>
              <p:cNvPr id="93" name="TextBox 92">
                <a:extLst>
                  <a:ext uri="{FF2B5EF4-FFF2-40B4-BE49-F238E27FC236}">
                    <a16:creationId xmlns:a16="http://schemas.microsoft.com/office/drawing/2014/main" id="{B7002723-03C7-464C-821A-96B6FF560597}"/>
                  </a:ext>
                </a:extLst>
              </p:cNvPr>
              <p:cNvSpPr txBox="1">
                <a:spLocks noRot="1" noChangeAspect="1" noMove="1" noResize="1" noEditPoints="1" noAdjustHandles="1" noChangeArrowheads="1" noChangeShapeType="1" noTextEdit="1"/>
              </p:cNvSpPr>
              <p:nvPr/>
            </p:nvSpPr>
            <p:spPr>
              <a:xfrm>
                <a:off x="5944638" y="5572859"/>
                <a:ext cx="631327" cy="369332"/>
              </a:xfrm>
              <a:prstGeom prst="rect">
                <a:avLst/>
              </a:prstGeom>
              <a:blipFill>
                <a:blip r:embed="rId5"/>
                <a:stretch>
                  <a:fillRect/>
                </a:stretch>
              </a:blipFill>
            </p:spPr>
            <p:txBody>
              <a:bodyPr/>
              <a:lstStyle/>
              <a:p>
                <a:r>
                  <a:rPr lang="en-GB">
                    <a:noFill/>
                  </a:rPr>
                  <a:t> </a:t>
                </a:r>
              </a:p>
            </p:txBody>
          </p:sp>
        </mc:Fallback>
      </mc:AlternateContent>
      <p:cxnSp>
        <p:nvCxnSpPr>
          <p:cNvPr id="95" name="Curved Connector 94">
            <a:extLst>
              <a:ext uri="{FF2B5EF4-FFF2-40B4-BE49-F238E27FC236}">
                <a16:creationId xmlns:a16="http://schemas.microsoft.com/office/drawing/2014/main" id="{28C1F1AC-EA6E-D84A-823E-B1C754D10A70}"/>
              </a:ext>
            </a:extLst>
          </p:cNvPr>
          <p:cNvCxnSpPr>
            <a:cxnSpLocks/>
            <a:stCxn id="93" idx="3"/>
            <a:endCxn id="99" idx="2"/>
          </p:cNvCxnSpPr>
          <p:nvPr/>
        </p:nvCxnSpPr>
        <p:spPr>
          <a:xfrm flipV="1">
            <a:off x="6575965" y="5363061"/>
            <a:ext cx="1747257" cy="394465"/>
          </a:xfrm>
          <a:prstGeom prst="curvedConnector2">
            <a:avLst/>
          </a:prstGeom>
          <a:ln w="28575">
            <a:solidFill>
              <a:schemeClr val="accent6"/>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9" name="TextBox 98">
                <a:extLst>
                  <a:ext uri="{FF2B5EF4-FFF2-40B4-BE49-F238E27FC236}">
                    <a16:creationId xmlns:a16="http://schemas.microsoft.com/office/drawing/2014/main" id="{32C5BF53-51BD-7B48-96BD-F41B5DFBD22A}"/>
                  </a:ext>
                </a:extLst>
              </p:cNvPr>
              <p:cNvSpPr txBox="1"/>
              <p:nvPr/>
            </p:nvSpPr>
            <p:spPr>
              <a:xfrm>
                <a:off x="8007558" y="4993728"/>
                <a:ext cx="631327"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panose="02040503050406030204" pitchFamily="18" charset="0"/>
                            </a:rPr>
                            <m:t>𝑚</m:t>
                          </m:r>
                        </m:e>
                        <m:sub>
                          <m:r>
                            <a:rPr lang="de-DE" i="1">
                              <a:solidFill>
                                <a:schemeClr val="accent6"/>
                              </a:solidFill>
                              <a:latin typeface="Cambria Math" panose="02040503050406030204" pitchFamily="18" charset="0"/>
                            </a:rPr>
                            <m:t>12</m:t>
                          </m:r>
                        </m:sub>
                      </m:sSub>
                    </m:oMath>
                  </m:oMathPara>
                </a14:m>
                <a:endParaRPr lang="en-GB" dirty="0">
                  <a:solidFill>
                    <a:schemeClr val="accent6"/>
                  </a:solidFill>
                </a:endParaRPr>
              </a:p>
            </p:txBody>
          </p:sp>
        </mc:Choice>
        <mc:Fallback xmlns="">
          <p:sp>
            <p:nvSpPr>
              <p:cNvPr id="99" name="TextBox 98">
                <a:extLst>
                  <a:ext uri="{FF2B5EF4-FFF2-40B4-BE49-F238E27FC236}">
                    <a16:creationId xmlns:a16="http://schemas.microsoft.com/office/drawing/2014/main" id="{32C5BF53-51BD-7B48-96BD-F41B5DFBD22A}"/>
                  </a:ext>
                </a:extLst>
              </p:cNvPr>
              <p:cNvSpPr txBox="1">
                <a:spLocks noRot="1" noChangeAspect="1" noMove="1" noResize="1" noEditPoints="1" noAdjustHandles="1" noChangeArrowheads="1" noChangeShapeType="1" noTextEdit="1"/>
              </p:cNvSpPr>
              <p:nvPr/>
            </p:nvSpPr>
            <p:spPr>
              <a:xfrm>
                <a:off x="8007558" y="4993728"/>
                <a:ext cx="631327" cy="369332"/>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0" name="Rectangle 99">
                <a:extLst>
                  <a:ext uri="{FF2B5EF4-FFF2-40B4-BE49-F238E27FC236}">
                    <a16:creationId xmlns:a16="http://schemas.microsoft.com/office/drawing/2014/main" id="{DD23807B-0131-F44C-894A-1DAB55DB9EDF}"/>
                  </a:ext>
                </a:extLst>
              </p:cNvPr>
              <p:cNvSpPr/>
              <p:nvPr/>
            </p:nvSpPr>
            <p:spPr>
              <a:xfrm>
                <a:off x="7376401" y="5650909"/>
                <a:ext cx="619978" cy="307777"/>
              </a:xfrm>
              <a:prstGeom prst="rect">
                <a:avLst/>
              </a:prstGeom>
            </p:spPr>
            <p:txBody>
              <a:bodyPr wrap="none">
                <a:spAutoFit/>
              </a:bodyPr>
              <a:lstStyle/>
              <a:p>
                <a14:m>
                  <m:oMath xmlns:m="http://schemas.openxmlformats.org/officeDocument/2006/math">
                    <m:r>
                      <a:rPr lang="de-DE" sz="1400" i="1">
                        <a:latin typeface="Cambria Math" charset="0"/>
                      </a:rPr>
                      <m:t>𝐸𝑝𝑖𝑑</m:t>
                    </m:r>
                  </m:oMath>
                </a14:m>
                <a:r>
                  <a:rPr lang="en-GB" sz="1400" dirty="0"/>
                  <a:t>!</a:t>
                </a:r>
              </a:p>
            </p:txBody>
          </p:sp>
        </mc:Choice>
        <mc:Fallback xmlns="">
          <p:sp>
            <p:nvSpPr>
              <p:cNvPr id="100" name="Rectangle 99">
                <a:extLst>
                  <a:ext uri="{FF2B5EF4-FFF2-40B4-BE49-F238E27FC236}">
                    <a16:creationId xmlns:a16="http://schemas.microsoft.com/office/drawing/2014/main" id="{DD23807B-0131-F44C-894A-1DAB55DB9EDF}"/>
                  </a:ext>
                </a:extLst>
              </p:cNvPr>
              <p:cNvSpPr>
                <a:spLocks noRot="1" noChangeAspect="1" noMove="1" noResize="1" noEditPoints="1" noAdjustHandles="1" noChangeArrowheads="1" noChangeShapeType="1" noTextEdit="1"/>
              </p:cNvSpPr>
              <p:nvPr/>
            </p:nvSpPr>
            <p:spPr>
              <a:xfrm>
                <a:off x="7376401" y="5650909"/>
                <a:ext cx="619978" cy="307777"/>
              </a:xfrm>
              <a:prstGeom prst="rect">
                <a:avLst/>
              </a:prstGeom>
              <a:blipFill>
                <a:blip r:embed="rId7"/>
                <a:stretch>
                  <a:fillRect b="-20000"/>
                </a:stretch>
              </a:blipFill>
            </p:spPr>
            <p:txBody>
              <a:bodyPr/>
              <a:lstStyle/>
              <a:p>
                <a:r>
                  <a:rPr lang="en-GB">
                    <a:noFill/>
                  </a:rPr>
                  <a:t> </a:t>
                </a:r>
              </a:p>
            </p:txBody>
          </p:sp>
        </mc:Fallback>
      </mc:AlternateContent>
      <p:cxnSp>
        <p:nvCxnSpPr>
          <p:cNvPr id="101" name="Straight Arrow Connector 100">
            <a:extLst>
              <a:ext uri="{FF2B5EF4-FFF2-40B4-BE49-F238E27FC236}">
                <a16:creationId xmlns:a16="http://schemas.microsoft.com/office/drawing/2014/main" id="{EF659FFB-B6A8-1F49-89F1-968AC503A772}"/>
              </a:ext>
            </a:extLst>
          </p:cNvPr>
          <p:cNvCxnSpPr>
            <a:cxnSpLocks/>
            <a:stCxn id="110" idx="1"/>
            <a:endCxn id="102" idx="0"/>
          </p:cNvCxnSpPr>
          <p:nvPr/>
        </p:nvCxnSpPr>
        <p:spPr>
          <a:xfrm flipH="1">
            <a:off x="8453704" y="5390109"/>
            <a:ext cx="456" cy="160027"/>
          </a:xfrm>
          <a:prstGeom prst="straightConnector1">
            <a:avLst/>
          </a:prstGeom>
          <a:ln w="19050">
            <a:solidFill>
              <a:schemeClr val="tx1">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2" name="TextBox 101">
                <a:extLst>
                  <a:ext uri="{FF2B5EF4-FFF2-40B4-BE49-F238E27FC236}">
                    <a16:creationId xmlns:a16="http://schemas.microsoft.com/office/drawing/2014/main" id="{9857177D-A462-064E-8953-BB5CB070A62E}"/>
                  </a:ext>
                </a:extLst>
              </p:cNvPr>
              <p:cNvSpPr txBox="1"/>
              <p:nvPr/>
            </p:nvSpPr>
            <p:spPr>
              <a:xfrm>
                <a:off x="8135380" y="5550135"/>
                <a:ext cx="636649"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𝑚</m:t>
                          </m:r>
                        </m:e>
                        <m:sub>
                          <m:r>
                            <a:rPr lang="de-DE" i="1">
                              <a:solidFill>
                                <a:schemeClr val="tx1">
                                  <a:lumMod val="60000"/>
                                  <a:lumOff val="40000"/>
                                </a:schemeClr>
                              </a:solidFill>
                              <a:latin typeface="Cambria Math" panose="02040503050406030204" pitchFamily="18" charset="0"/>
                            </a:rPr>
                            <m:t>23</m:t>
                          </m:r>
                        </m:sub>
                      </m:sSub>
                    </m:oMath>
                  </m:oMathPara>
                </a14:m>
                <a:endParaRPr lang="en-GB" dirty="0">
                  <a:solidFill>
                    <a:schemeClr val="tx1">
                      <a:lumMod val="60000"/>
                      <a:lumOff val="40000"/>
                    </a:schemeClr>
                  </a:solidFill>
                </a:endParaRPr>
              </a:p>
            </p:txBody>
          </p:sp>
        </mc:Choice>
        <mc:Fallback xmlns="">
          <p:sp>
            <p:nvSpPr>
              <p:cNvPr id="102" name="TextBox 101">
                <a:extLst>
                  <a:ext uri="{FF2B5EF4-FFF2-40B4-BE49-F238E27FC236}">
                    <a16:creationId xmlns:a16="http://schemas.microsoft.com/office/drawing/2014/main" id="{9857177D-A462-064E-8953-BB5CB070A62E}"/>
                  </a:ext>
                </a:extLst>
              </p:cNvPr>
              <p:cNvSpPr txBox="1">
                <a:spLocks noRot="1" noChangeAspect="1" noMove="1" noResize="1" noEditPoints="1" noAdjustHandles="1" noChangeArrowheads="1" noChangeShapeType="1" noTextEdit="1"/>
              </p:cNvSpPr>
              <p:nvPr/>
            </p:nvSpPr>
            <p:spPr>
              <a:xfrm>
                <a:off x="8135380" y="5550135"/>
                <a:ext cx="636649" cy="369332"/>
              </a:xfrm>
              <a:prstGeom prst="rect">
                <a:avLst/>
              </a:prstGeom>
              <a:blipFill>
                <a:blip r:embed="rId8"/>
                <a:stretch>
                  <a:fillRect/>
                </a:stretch>
              </a:blipFill>
            </p:spPr>
            <p:txBody>
              <a:bodyPr/>
              <a:lstStyle/>
              <a:p>
                <a:r>
                  <a:rPr lang="en-GB">
                    <a:noFill/>
                  </a:rPr>
                  <a:t> </a:t>
                </a:r>
              </a:p>
            </p:txBody>
          </p:sp>
        </mc:Fallback>
      </mc:AlternateContent>
      <p:cxnSp>
        <p:nvCxnSpPr>
          <p:cNvPr id="103" name="Curved Connector 102">
            <a:extLst>
              <a:ext uri="{FF2B5EF4-FFF2-40B4-BE49-F238E27FC236}">
                <a16:creationId xmlns:a16="http://schemas.microsoft.com/office/drawing/2014/main" id="{9488FD91-589C-B64A-9DE5-FC2CED23E246}"/>
              </a:ext>
            </a:extLst>
          </p:cNvPr>
          <p:cNvCxnSpPr>
            <a:cxnSpLocks/>
            <a:stCxn id="102" idx="3"/>
            <a:endCxn id="104" idx="2"/>
          </p:cNvCxnSpPr>
          <p:nvPr/>
        </p:nvCxnSpPr>
        <p:spPr>
          <a:xfrm flipV="1">
            <a:off x="8772028" y="5369879"/>
            <a:ext cx="1915478" cy="364923"/>
          </a:xfrm>
          <a:prstGeom prst="curvedConnector2">
            <a:avLst/>
          </a:prstGeom>
          <a:ln w="28575">
            <a:solidFill>
              <a:schemeClr val="tx1">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4" name="TextBox 103">
                <a:extLst>
                  <a:ext uri="{FF2B5EF4-FFF2-40B4-BE49-F238E27FC236}">
                    <a16:creationId xmlns:a16="http://schemas.microsoft.com/office/drawing/2014/main" id="{8D7F5028-9969-204A-8D3E-E3D8D80164DA}"/>
                  </a:ext>
                </a:extLst>
              </p:cNvPr>
              <p:cNvSpPr txBox="1"/>
              <p:nvPr/>
            </p:nvSpPr>
            <p:spPr>
              <a:xfrm>
                <a:off x="10369182" y="5000546"/>
                <a:ext cx="636649"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𝑚</m:t>
                          </m:r>
                        </m:e>
                        <m:sub>
                          <m:r>
                            <a:rPr lang="de-DE" i="1">
                              <a:solidFill>
                                <a:schemeClr val="tx1">
                                  <a:lumMod val="60000"/>
                                  <a:lumOff val="40000"/>
                                </a:schemeClr>
                              </a:solidFill>
                              <a:latin typeface="Cambria Math" panose="02040503050406030204" pitchFamily="18" charset="0"/>
                            </a:rPr>
                            <m:t>23</m:t>
                          </m:r>
                        </m:sub>
                      </m:sSub>
                    </m:oMath>
                  </m:oMathPara>
                </a14:m>
                <a:endParaRPr lang="en-GB" dirty="0">
                  <a:solidFill>
                    <a:schemeClr val="tx1">
                      <a:lumMod val="60000"/>
                      <a:lumOff val="40000"/>
                    </a:schemeClr>
                  </a:solidFill>
                </a:endParaRPr>
              </a:p>
            </p:txBody>
          </p:sp>
        </mc:Choice>
        <mc:Fallback xmlns="">
          <p:sp>
            <p:nvSpPr>
              <p:cNvPr id="104" name="TextBox 103">
                <a:extLst>
                  <a:ext uri="{FF2B5EF4-FFF2-40B4-BE49-F238E27FC236}">
                    <a16:creationId xmlns:a16="http://schemas.microsoft.com/office/drawing/2014/main" id="{8D7F5028-9969-204A-8D3E-E3D8D80164DA}"/>
                  </a:ext>
                </a:extLst>
              </p:cNvPr>
              <p:cNvSpPr txBox="1">
                <a:spLocks noRot="1" noChangeAspect="1" noMove="1" noResize="1" noEditPoints="1" noAdjustHandles="1" noChangeArrowheads="1" noChangeShapeType="1" noTextEdit="1"/>
              </p:cNvSpPr>
              <p:nvPr/>
            </p:nvSpPr>
            <p:spPr>
              <a:xfrm>
                <a:off x="10369182" y="5000546"/>
                <a:ext cx="636649" cy="369332"/>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5" name="Rectangle 104">
                <a:extLst>
                  <a:ext uri="{FF2B5EF4-FFF2-40B4-BE49-F238E27FC236}">
                    <a16:creationId xmlns:a16="http://schemas.microsoft.com/office/drawing/2014/main" id="{1630F68B-1FA6-F045-BD78-7AB502B12FB6}"/>
                  </a:ext>
                </a:extLst>
              </p:cNvPr>
              <p:cNvSpPr/>
              <p:nvPr/>
            </p:nvSpPr>
            <p:spPr>
              <a:xfrm>
                <a:off x="9838993" y="5628185"/>
                <a:ext cx="1337995" cy="307777"/>
              </a:xfrm>
              <a:prstGeom prst="rect">
                <a:avLst/>
              </a:prstGeom>
            </p:spPr>
            <p:txBody>
              <a:bodyPr wrap="none">
                <a:spAutoFit/>
              </a:bodyPr>
              <a:lstStyle/>
              <a:p>
                <a14:m>
                  <m:oMath xmlns:m="http://schemas.openxmlformats.org/officeDocument/2006/math">
                    <m:r>
                      <a:rPr lang="de-DE" sz="1400" i="1">
                        <a:latin typeface="Cambria Math" charset="0"/>
                      </a:rPr>
                      <m:t>𝐸𝑝𝑖𝑑</m:t>
                    </m:r>
                    <m:r>
                      <a:rPr lang="de-DE" sz="1400" i="1">
                        <a:latin typeface="Cambria Math" panose="02040503050406030204" pitchFamily="18" charset="0"/>
                      </a:rPr>
                      <m:t>,</m:t>
                    </m:r>
                    <m:r>
                      <a:rPr lang="de-DE" sz="1400" i="1">
                        <a:latin typeface="Cambria Math" panose="02040503050406030204" pitchFamily="18" charset="0"/>
                      </a:rPr>
                      <m:t>𝑆𝑖𝑐𝑘</m:t>
                    </m:r>
                    <m:d>
                      <m:dPr>
                        <m:ctrlPr>
                          <a:rPr lang="de-DE" sz="1400" i="1">
                            <a:latin typeface="Cambria Math" panose="02040503050406030204" pitchFamily="18" charset="0"/>
                          </a:rPr>
                        </m:ctrlPr>
                      </m:dPr>
                      <m:e>
                        <m:r>
                          <a:rPr lang="de-DE" sz="1400" i="1">
                            <a:latin typeface="Cambria Math" panose="02040503050406030204" pitchFamily="18" charset="0"/>
                          </a:rPr>
                          <m:t>𝑋</m:t>
                        </m:r>
                      </m:e>
                    </m:d>
                  </m:oMath>
                </a14:m>
                <a:r>
                  <a:rPr lang="en-GB" sz="1400" dirty="0"/>
                  <a:t>!</a:t>
                </a:r>
              </a:p>
            </p:txBody>
          </p:sp>
        </mc:Choice>
        <mc:Fallback xmlns="">
          <p:sp>
            <p:nvSpPr>
              <p:cNvPr id="105" name="Rectangle 104">
                <a:extLst>
                  <a:ext uri="{FF2B5EF4-FFF2-40B4-BE49-F238E27FC236}">
                    <a16:creationId xmlns:a16="http://schemas.microsoft.com/office/drawing/2014/main" id="{1630F68B-1FA6-F045-BD78-7AB502B12FB6}"/>
                  </a:ext>
                </a:extLst>
              </p:cNvPr>
              <p:cNvSpPr>
                <a:spLocks noRot="1" noChangeAspect="1" noMove="1" noResize="1" noEditPoints="1" noAdjustHandles="1" noChangeArrowheads="1" noChangeShapeType="1" noTextEdit="1"/>
              </p:cNvSpPr>
              <p:nvPr/>
            </p:nvSpPr>
            <p:spPr>
              <a:xfrm>
                <a:off x="9838993" y="5628185"/>
                <a:ext cx="1337995" cy="307777"/>
              </a:xfrm>
              <a:prstGeom prst="rect">
                <a:avLst/>
              </a:prstGeom>
              <a:blipFill>
                <a:blip r:embed="rId10"/>
                <a:stretch>
                  <a:fillRect b="-20000"/>
                </a:stretch>
              </a:blipFill>
            </p:spPr>
            <p:txBody>
              <a:bodyPr/>
              <a:lstStyle/>
              <a:p>
                <a:r>
                  <a:rPr lang="en-GB">
                    <a:noFill/>
                  </a:rPr>
                  <a:t> </a:t>
                </a:r>
              </a:p>
            </p:txBody>
          </p:sp>
        </mc:Fallback>
      </mc:AlternateContent>
      <p:sp>
        <p:nvSpPr>
          <p:cNvPr id="110" name="Left Brace 109">
            <a:extLst>
              <a:ext uri="{FF2B5EF4-FFF2-40B4-BE49-F238E27FC236}">
                <a16:creationId xmlns:a16="http://schemas.microsoft.com/office/drawing/2014/main" id="{6B5A096B-5A48-E44E-9DE0-3D2F33CEE722}"/>
              </a:ext>
            </a:extLst>
          </p:cNvPr>
          <p:cNvSpPr/>
          <p:nvPr/>
        </p:nvSpPr>
        <p:spPr>
          <a:xfrm rot="16200000">
            <a:off x="8377752" y="4961606"/>
            <a:ext cx="152817" cy="704186"/>
          </a:xfrm>
          <a:prstGeom prst="leftBrace">
            <a:avLst/>
          </a:prstGeom>
          <a:ln w="19050">
            <a:solidFill>
              <a:schemeClr val="tx1">
                <a:lumMod val="60000"/>
                <a:lumOff val="4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2" name="Rectangle 111">
                <a:extLst>
                  <a:ext uri="{FF2B5EF4-FFF2-40B4-BE49-F238E27FC236}">
                    <a16:creationId xmlns:a16="http://schemas.microsoft.com/office/drawing/2014/main" id="{23831E9E-6920-6D47-84D8-0242C12DC409}"/>
                  </a:ext>
                </a:extLst>
              </p:cNvPr>
              <p:cNvSpPr/>
              <p:nvPr/>
            </p:nvSpPr>
            <p:spPr>
              <a:xfrm>
                <a:off x="6225511" y="5258505"/>
                <a:ext cx="1248564" cy="430887"/>
              </a:xfrm>
              <a:prstGeom prst="rect">
                <a:avLst/>
              </a:prstGeom>
            </p:spPr>
            <p:txBody>
              <a:bodyPr wrap="square">
                <a:spAutoFit/>
              </a:bodyPr>
              <a:lstStyle/>
              <a:p>
                <a:r>
                  <a:rPr lang="en-GB" sz="1100" dirty="0">
                    <a:solidFill>
                      <a:schemeClr val="accent6"/>
                    </a:solidFill>
                  </a:rPr>
                  <a:t>Eliminate</a:t>
                </a:r>
              </a:p>
              <a:p>
                <a:pPr/>
                <a14:m>
                  <m:oMathPara xmlns:m="http://schemas.openxmlformats.org/officeDocument/2006/math">
                    <m:oMathParaPr>
                      <m:jc m:val="centerGroup"/>
                    </m:oMathParaPr>
                    <m:oMath xmlns:m="http://schemas.openxmlformats.org/officeDocument/2006/math">
                      <m:r>
                        <a:rPr lang="en-GB" sz="1100" i="1">
                          <a:solidFill>
                            <a:schemeClr val="accent6"/>
                          </a:solidFill>
                          <a:latin typeface="Cambria Math" panose="02040503050406030204" pitchFamily="18" charset="0"/>
                        </a:rPr>
                        <m:t>𝑁𝑎𝑡</m:t>
                      </m:r>
                      <m:d>
                        <m:dPr>
                          <m:ctrlPr>
                            <a:rPr lang="en-GB" sz="1100" i="1">
                              <a:solidFill>
                                <a:schemeClr val="accent6"/>
                              </a:solidFill>
                              <a:latin typeface="Cambria Math" panose="02040503050406030204" pitchFamily="18" charset="0"/>
                            </a:rPr>
                          </m:ctrlPr>
                        </m:dPr>
                        <m:e>
                          <m:r>
                            <a:rPr lang="en-GB" sz="1100" i="1">
                              <a:solidFill>
                                <a:schemeClr val="accent6"/>
                              </a:solidFill>
                              <a:latin typeface="Cambria Math" panose="02040503050406030204" pitchFamily="18" charset="0"/>
                            </a:rPr>
                            <m:t>𝐷</m:t>
                          </m:r>
                        </m:e>
                      </m:d>
                      <m:r>
                        <a:rPr lang="en-GB" sz="1100" i="1">
                          <a:solidFill>
                            <a:schemeClr val="accent6"/>
                          </a:solidFill>
                          <a:latin typeface="Cambria Math" panose="02040503050406030204" pitchFamily="18" charset="0"/>
                        </a:rPr>
                        <m:t>,</m:t>
                      </m:r>
                      <m:r>
                        <a:rPr lang="de-DE" sz="1100" b="0" i="1" smtClean="0">
                          <a:solidFill>
                            <a:schemeClr val="accent6"/>
                          </a:solidFill>
                          <a:latin typeface="Cambria Math" panose="02040503050406030204" pitchFamily="18" charset="0"/>
                        </a:rPr>
                        <m:t>𝐴𝑐𝑐</m:t>
                      </m:r>
                      <m:d>
                        <m:dPr>
                          <m:ctrlPr>
                            <a:rPr lang="en-GB" sz="1100" i="1">
                              <a:solidFill>
                                <a:schemeClr val="accent6"/>
                              </a:solidFill>
                              <a:latin typeface="Cambria Math" panose="02040503050406030204" pitchFamily="18" charset="0"/>
                            </a:rPr>
                          </m:ctrlPr>
                        </m:dPr>
                        <m:e>
                          <m:r>
                            <a:rPr lang="de-DE" sz="1100" b="0" i="1" smtClean="0">
                              <a:solidFill>
                                <a:schemeClr val="accent6"/>
                              </a:solidFill>
                              <a:latin typeface="Cambria Math" panose="02040503050406030204" pitchFamily="18" charset="0"/>
                            </a:rPr>
                            <m:t>𝐼</m:t>
                          </m:r>
                        </m:e>
                      </m:d>
                    </m:oMath>
                  </m:oMathPara>
                </a14:m>
                <a:endParaRPr lang="en-GB" sz="1100" dirty="0">
                  <a:solidFill>
                    <a:schemeClr val="accent6"/>
                  </a:solidFill>
                </a:endParaRPr>
              </a:p>
            </p:txBody>
          </p:sp>
        </mc:Choice>
        <mc:Fallback xmlns="">
          <p:sp>
            <p:nvSpPr>
              <p:cNvPr id="112" name="Rectangle 111">
                <a:extLst>
                  <a:ext uri="{FF2B5EF4-FFF2-40B4-BE49-F238E27FC236}">
                    <a16:creationId xmlns:a16="http://schemas.microsoft.com/office/drawing/2014/main" id="{23831E9E-6920-6D47-84D8-0242C12DC409}"/>
                  </a:ext>
                </a:extLst>
              </p:cNvPr>
              <p:cNvSpPr>
                <a:spLocks noRot="1" noChangeAspect="1" noMove="1" noResize="1" noEditPoints="1" noAdjustHandles="1" noChangeArrowheads="1" noChangeShapeType="1" noTextEdit="1"/>
              </p:cNvSpPr>
              <p:nvPr/>
            </p:nvSpPr>
            <p:spPr>
              <a:xfrm>
                <a:off x="6225511" y="5258505"/>
                <a:ext cx="1248564" cy="430887"/>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3" name="Rectangle 112">
                <a:extLst>
                  <a:ext uri="{FF2B5EF4-FFF2-40B4-BE49-F238E27FC236}">
                    <a16:creationId xmlns:a16="http://schemas.microsoft.com/office/drawing/2014/main" id="{E1FCEDD5-28E4-2848-9124-160C2BB8BF6B}"/>
                  </a:ext>
                </a:extLst>
              </p:cNvPr>
              <p:cNvSpPr/>
              <p:nvPr/>
            </p:nvSpPr>
            <p:spPr>
              <a:xfrm>
                <a:off x="8444871" y="5299121"/>
                <a:ext cx="750796" cy="430887"/>
              </a:xfrm>
              <a:prstGeom prst="rect">
                <a:avLst/>
              </a:prstGeom>
            </p:spPr>
            <p:txBody>
              <a:bodyPr wrap="square">
                <a:spAutoFit/>
              </a:bodyPr>
              <a:lstStyle/>
              <a:p>
                <a:r>
                  <a:rPr lang="en-GB" sz="1100" dirty="0">
                    <a:solidFill>
                      <a:schemeClr val="tx1">
                        <a:lumMod val="60000"/>
                        <a:lumOff val="40000"/>
                      </a:schemeClr>
                    </a:solidFill>
                  </a:rPr>
                  <a:t>Eliminate </a:t>
                </a:r>
              </a:p>
              <a:p>
                <a:pPr/>
                <a14:m>
                  <m:oMathPara xmlns:m="http://schemas.openxmlformats.org/officeDocument/2006/math">
                    <m:oMathParaPr>
                      <m:jc m:val="centerGroup"/>
                    </m:oMathParaPr>
                    <m:oMath xmlns:m="http://schemas.openxmlformats.org/officeDocument/2006/math">
                      <m:r>
                        <a:rPr lang="de-DE" sz="1100" i="1">
                          <a:solidFill>
                            <a:schemeClr val="tx1">
                              <a:lumMod val="60000"/>
                              <a:lumOff val="40000"/>
                            </a:schemeClr>
                          </a:solidFill>
                          <a:latin typeface="Cambria Math" panose="02040503050406030204" pitchFamily="18" charset="0"/>
                        </a:rPr>
                        <m:t>𝑇𝑟𝑎𝑣𝑒𝑙</m:t>
                      </m:r>
                      <m:d>
                        <m:dPr>
                          <m:ctrlPr>
                            <a:rPr lang="en-GB" sz="1100" i="1">
                              <a:solidFill>
                                <a:schemeClr val="tx1">
                                  <a:lumMod val="60000"/>
                                  <a:lumOff val="40000"/>
                                </a:schemeClr>
                              </a:solidFill>
                              <a:latin typeface="Cambria Math" panose="02040503050406030204" pitchFamily="18" charset="0"/>
                            </a:rPr>
                          </m:ctrlPr>
                        </m:dPr>
                        <m:e>
                          <m:r>
                            <a:rPr lang="de-DE" sz="1100" i="1">
                              <a:solidFill>
                                <a:schemeClr val="tx1">
                                  <a:lumMod val="60000"/>
                                  <a:lumOff val="40000"/>
                                </a:schemeClr>
                              </a:solidFill>
                              <a:latin typeface="Cambria Math" panose="02040503050406030204" pitchFamily="18" charset="0"/>
                            </a:rPr>
                            <m:t>𝑋</m:t>
                          </m:r>
                        </m:e>
                      </m:d>
                    </m:oMath>
                  </m:oMathPara>
                </a14:m>
                <a:endParaRPr lang="en-GB" sz="1100" dirty="0">
                  <a:solidFill>
                    <a:schemeClr val="tx1">
                      <a:lumMod val="60000"/>
                      <a:lumOff val="40000"/>
                    </a:schemeClr>
                  </a:solidFill>
                </a:endParaRPr>
              </a:p>
            </p:txBody>
          </p:sp>
        </mc:Choice>
        <mc:Fallback xmlns="">
          <p:sp>
            <p:nvSpPr>
              <p:cNvPr id="113" name="Rectangle 112">
                <a:extLst>
                  <a:ext uri="{FF2B5EF4-FFF2-40B4-BE49-F238E27FC236}">
                    <a16:creationId xmlns:a16="http://schemas.microsoft.com/office/drawing/2014/main" id="{E1FCEDD5-28E4-2848-9124-160C2BB8BF6B}"/>
                  </a:ext>
                </a:extLst>
              </p:cNvPr>
              <p:cNvSpPr>
                <a:spLocks noRot="1" noChangeAspect="1" noMove="1" noResize="1" noEditPoints="1" noAdjustHandles="1" noChangeArrowheads="1" noChangeShapeType="1" noTextEdit="1"/>
              </p:cNvSpPr>
              <p:nvPr/>
            </p:nvSpPr>
            <p:spPr>
              <a:xfrm>
                <a:off x="8444871" y="5299121"/>
                <a:ext cx="750796" cy="430887"/>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8" name="TextBox 117">
                <a:extLst>
                  <a:ext uri="{FF2B5EF4-FFF2-40B4-BE49-F238E27FC236}">
                    <a16:creationId xmlns:a16="http://schemas.microsoft.com/office/drawing/2014/main" id="{B2E87D25-B9D4-2A41-B4C3-A4066C7C28A1}"/>
                  </a:ext>
                </a:extLst>
              </p:cNvPr>
              <p:cNvSpPr txBox="1"/>
              <p:nvPr/>
            </p:nvSpPr>
            <p:spPr>
              <a:xfrm>
                <a:off x="874165" y="5485183"/>
                <a:ext cx="3847534" cy="369332"/>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GB" dirty="0"/>
                  <a:t>The same has to be done for </a:t>
                </a:r>
                <a14:m>
                  <m:oMath xmlns:m="http://schemas.openxmlformats.org/officeDocument/2006/math">
                    <m:sSub>
                      <m:sSubPr>
                        <m:ctrlPr>
                          <a:rPr lang="de-DE" i="1" smtClean="0">
                            <a:solidFill>
                              <a:schemeClr val="tx1">
                                <a:lumMod val="20000"/>
                                <a:lumOff val="80000"/>
                              </a:schemeClr>
                            </a:solidFill>
                            <a:latin typeface="Cambria Math" panose="02040503050406030204" pitchFamily="18" charset="0"/>
                          </a:rPr>
                        </m:ctrlPr>
                      </m:sSubPr>
                      <m:e>
                        <m:r>
                          <a:rPr lang="de-DE" b="1" i="1">
                            <a:solidFill>
                              <a:schemeClr val="tx1">
                                <a:lumMod val="20000"/>
                                <a:lumOff val="80000"/>
                              </a:schemeClr>
                            </a:solidFill>
                            <a:latin typeface="Cambria Math" panose="02040503050406030204" pitchFamily="18" charset="0"/>
                          </a:rPr>
                          <m:t>𝑪</m:t>
                        </m:r>
                      </m:e>
                      <m:sub>
                        <m:r>
                          <a:rPr lang="de-DE" i="1">
                            <a:solidFill>
                              <a:schemeClr val="tx1">
                                <a:lumMod val="20000"/>
                                <a:lumOff val="80000"/>
                              </a:schemeClr>
                            </a:solidFill>
                            <a:latin typeface="Cambria Math" panose="02040503050406030204" pitchFamily="18" charset="0"/>
                          </a:rPr>
                          <m:t>2</m:t>
                        </m:r>
                      </m:sub>
                    </m:sSub>
                  </m:oMath>
                </a14:m>
                <a:r>
                  <a:rPr lang="en-GB" dirty="0">
                    <a:solidFill>
                      <a:schemeClr val="tx1">
                        <a:lumMod val="60000"/>
                        <a:lumOff val="40000"/>
                      </a:schemeClr>
                    </a:solidFill>
                  </a:rPr>
                  <a:t> </a:t>
                </a:r>
                <a:r>
                  <a:rPr lang="en-GB" dirty="0"/>
                  <a:t>and </a:t>
                </a:r>
                <a14:m>
                  <m:oMath xmlns:m="http://schemas.openxmlformats.org/officeDocument/2006/math">
                    <m:sSub>
                      <m:sSubPr>
                        <m:ctrlPr>
                          <a:rPr lang="de-DE" i="1" smtClean="0">
                            <a:solidFill>
                              <a:schemeClr val="accent6">
                                <a:lumMod val="40000"/>
                                <a:lumOff val="60000"/>
                              </a:schemeClr>
                            </a:solidFill>
                            <a:latin typeface="Cambria Math" panose="02040503050406030204" pitchFamily="18" charset="0"/>
                          </a:rPr>
                        </m:ctrlPr>
                      </m:sSubPr>
                      <m:e>
                        <m:r>
                          <a:rPr lang="de-DE" b="1" i="1">
                            <a:solidFill>
                              <a:schemeClr val="accent6">
                                <a:lumMod val="40000"/>
                                <a:lumOff val="60000"/>
                              </a:schemeClr>
                            </a:solidFill>
                            <a:latin typeface="Cambria Math" panose="02040503050406030204" pitchFamily="18" charset="0"/>
                          </a:rPr>
                          <m:t>𝑪</m:t>
                        </m:r>
                      </m:e>
                      <m:sub>
                        <m:r>
                          <a:rPr lang="de-DE" i="1">
                            <a:solidFill>
                              <a:schemeClr val="accent6">
                                <a:lumMod val="40000"/>
                                <a:lumOff val="60000"/>
                              </a:schemeClr>
                            </a:solidFill>
                            <a:latin typeface="Cambria Math" panose="02040503050406030204" pitchFamily="18" charset="0"/>
                          </a:rPr>
                          <m:t>1</m:t>
                        </m:r>
                      </m:sub>
                    </m:sSub>
                  </m:oMath>
                </a14:m>
                <a:endParaRPr lang="en-GB" dirty="0"/>
              </a:p>
            </p:txBody>
          </p:sp>
        </mc:Choice>
        <mc:Fallback xmlns="">
          <p:sp>
            <p:nvSpPr>
              <p:cNvPr id="118" name="TextBox 117">
                <a:extLst>
                  <a:ext uri="{FF2B5EF4-FFF2-40B4-BE49-F238E27FC236}">
                    <a16:creationId xmlns:a16="http://schemas.microsoft.com/office/drawing/2014/main" id="{B2E87D25-B9D4-2A41-B4C3-A4066C7C28A1}"/>
                  </a:ext>
                </a:extLst>
              </p:cNvPr>
              <p:cNvSpPr txBox="1">
                <a:spLocks noRot="1" noChangeAspect="1" noMove="1" noResize="1" noEditPoints="1" noAdjustHandles="1" noChangeArrowheads="1" noChangeShapeType="1" noTextEdit="1"/>
              </p:cNvSpPr>
              <p:nvPr/>
            </p:nvSpPr>
            <p:spPr>
              <a:xfrm>
                <a:off x="874165" y="5485183"/>
                <a:ext cx="3847534" cy="369332"/>
              </a:xfrm>
              <a:prstGeom prst="rect">
                <a:avLst/>
              </a:prstGeom>
              <a:blipFill>
                <a:blip r:embed="rId13"/>
                <a:stretch>
                  <a:fillRect/>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C969D1BA-5643-FA44-BBEB-C7DC5CB56DED}"/>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6107B526-A636-E24F-903F-679F059EBDB8}"/>
              </a:ext>
            </a:extLst>
          </p:cNvPr>
          <p:cNvSpPr>
            <a:spLocks noGrp="1"/>
          </p:cNvSpPr>
          <p:nvPr>
            <p:ph type="ftr" sz="quarter" idx="3"/>
          </p:nvPr>
        </p:nvSpPr>
        <p:spPr/>
        <p:txBody>
          <a:bodyPr/>
          <a:lstStyle/>
          <a:p>
            <a:r>
              <a:rPr lang="en-GB" dirty="0"/>
              <a:t>T. Braun - StaRAI</a:t>
            </a:r>
          </a:p>
        </p:txBody>
      </p:sp>
      <p:grpSp>
        <p:nvGrpSpPr>
          <p:cNvPr id="61" name="Group 60">
            <a:extLst>
              <a:ext uri="{FF2B5EF4-FFF2-40B4-BE49-F238E27FC236}">
                <a16:creationId xmlns:a16="http://schemas.microsoft.com/office/drawing/2014/main" id="{CE6BE8F3-DF3C-C74F-985F-1DCAC8FD2B3D}"/>
              </a:ext>
            </a:extLst>
          </p:cNvPr>
          <p:cNvGrpSpPr/>
          <p:nvPr/>
        </p:nvGrpSpPr>
        <p:grpSpPr>
          <a:xfrm>
            <a:off x="5543362" y="4326535"/>
            <a:ext cx="6288313" cy="986246"/>
            <a:chOff x="5589344" y="1663629"/>
            <a:chExt cx="6288313" cy="986246"/>
          </a:xfrm>
        </p:grpSpPr>
        <p:cxnSp>
          <p:nvCxnSpPr>
            <p:cNvPr id="66" name="Straight Connector 65">
              <a:extLst>
                <a:ext uri="{FF2B5EF4-FFF2-40B4-BE49-F238E27FC236}">
                  <a16:creationId xmlns:a16="http://schemas.microsoft.com/office/drawing/2014/main" id="{2E6074E1-2E34-6046-8433-5374B051EF86}"/>
                </a:ext>
              </a:extLst>
            </p:cNvPr>
            <p:cNvCxnSpPr>
              <a:cxnSpLocks/>
              <a:stCxn id="106" idx="3"/>
              <a:endCxn id="111"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45DE7DD5-3AB7-584D-A573-64853686CEE9}"/>
                </a:ext>
              </a:extLst>
            </p:cNvPr>
            <p:cNvCxnSpPr>
              <a:cxnSpLocks/>
              <a:stCxn id="111" idx="3"/>
              <a:endCxn id="108"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7" name="Group 86">
              <a:extLst>
                <a:ext uri="{FF2B5EF4-FFF2-40B4-BE49-F238E27FC236}">
                  <a16:creationId xmlns:a16="http://schemas.microsoft.com/office/drawing/2014/main" id="{65B906A2-7659-444A-B3FD-5C5B7D02DEC9}"/>
                </a:ext>
              </a:extLst>
            </p:cNvPr>
            <p:cNvGrpSpPr/>
            <p:nvPr/>
          </p:nvGrpSpPr>
          <p:grpSpPr>
            <a:xfrm>
              <a:off x="7893400" y="1663629"/>
              <a:ext cx="1631714" cy="982708"/>
              <a:chOff x="3627257" y="4890630"/>
              <a:chExt cx="1631714" cy="982708"/>
            </a:xfrm>
          </p:grpSpPr>
          <mc:AlternateContent xmlns:mc="http://schemas.openxmlformats.org/markup-compatibility/2006" xmlns:a14="http://schemas.microsoft.com/office/drawing/2010/main">
            <mc:Choice Requires="a14">
              <p:sp>
                <p:nvSpPr>
                  <p:cNvPr id="109" name="TextBox 108">
                    <a:extLst>
                      <a:ext uri="{FF2B5EF4-FFF2-40B4-BE49-F238E27FC236}">
                        <a16:creationId xmlns:a16="http://schemas.microsoft.com/office/drawing/2014/main" id="{938BFD99-C520-B347-A275-205DE4E857D3}"/>
                      </a:ext>
                    </a:extLst>
                  </p:cNvPr>
                  <p:cNvSpPr txBox="1"/>
                  <p:nvPr/>
                </p:nvSpPr>
                <p:spPr>
                  <a:xfrm>
                    <a:off x="4302466" y="5596339"/>
                    <a:ext cx="293414"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charset="0"/>
                                </a:rPr>
                                <m:t>𝑔</m:t>
                              </m:r>
                            </m:e>
                            <m:sub>
                              <m:r>
                                <a:rPr lang="de-DE" i="1">
                                  <a:solidFill>
                                    <a:schemeClr val="tx1">
                                      <a:lumMod val="60000"/>
                                      <a:lumOff val="40000"/>
                                    </a:schemeClr>
                                  </a:solidFill>
                                  <a:latin typeface="Cambria Math" charset="0"/>
                                </a:rPr>
                                <m:t>2</m:t>
                              </m:r>
                            </m:sub>
                          </m:sSub>
                        </m:oMath>
                      </m:oMathPara>
                    </a14:m>
                    <a:endParaRPr lang="en-GB" dirty="0">
                      <a:solidFill>
                        <a:schemeClr val="tx1">
                          <a:lumMod val="60000"/>
                          <a:lumOff val="40000"/>
                        </a:schemeClr>
                      </a:solidFill>
                    </a:endParaRPr>
                  </a:p>
                </p:txBody>
              </p:sp>
            </mc:Choice>
            <mc:Fallback xmlns="">
              <p:sp>
                <p:nvSpPr>
                  <p:cNvPr id="109" name="TextBox 108">
                    <a:extLst>
                      <a:ext uri="{FF2B5EF4-FFF2-40B4-BE49-F238E27FC236}">
                        <a16:creationId xmlns:a16="http://schemas.microsoft.com/office/drawing/2014/main" id="{938BFD99-C520-B347-A275-205DE4E857D3}"/>
                      </a:ext>
                    </a:extLst>
                  </p:cNvPr>
                  <p:cNvSpPr txBox="1">
                    <a:spLocks noRot="1" noChangeAspect="1" noMove="1" noResize="1" noEditPoints="1" noAdjustHandles="1" noChangeArrowheads="1" noChangeShapeType="1" noTextEdit="1"/>
                  </p:cNvSpPr>
                  <p:nvPr/>
                </p:nvSpPr>
                <p:spPr>
                  <a:xfrm>
                    <a:off x="4302466" y="5596339"/>
                    <a:ext cx="293414" cy="276999"/>
                  </a:xfrm>
                  <a:prstGeom prst="rect">
                    <a:avLst/>
                  </a:prstGeom>
                  <a:blipFill>
                    <a:blip r:embed="rId14"/>
                    <a:stretch>
                      <a:fillRect l="-25000" b="-2272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1" name="TextBox 110">
                    <a:extLst>
                      <a:ext uri="{FF2B5EF4-FFF2-40B4-BE49-F238E27FC236}">
                        <a16:creationId xmlns:a16="http://schemas.microsoft.com/office/drawing/2014/main" id="{461C698C-CB6E-9E4C-AA82-28E7F3D7E7C0}"/>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111" name="TextBox 110">
                    <a:extLst>
                      <a:ext uri="{FF2B5EF4-FFF2-40B4-BE49-F238E27FC236}">
                        <a16:creationId xmlns:a16="http://schemas.microsoft.com/office/drawing/2014/main" id="{461C698C-CB6E-9E4C-AA82-28E7F3D7E7C0}"/>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1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88" name="Group 87">
              <a:extLst>
                <a:ext uri="{FF2B5EF4-FFF2-40B4-BE49-F238E27FC236}">
                  <a16:creationId xmlns:a16="http://schemas.microsoft.com/office/drawing/2014/main" id="{D43C5D4A-C011-8D4F-9B28-C2710A196F39}"/>
                </a:ext>
              </a:extLst>
            </p:cNvPr>
            <p:cNvGrpSpPr/>
            <p:nvPr/>
          </p:nvGrpSpPr>
          <p:grpSpPr>
            <a:xfrm>
              <a:off x="10254802" y="1663629"/>
              <a:ext cx="1622190" cy="986246"/>
              <a:chOff x="7047431" y="4890630"/>
              <a:chExt cx="1622190" cy="986246"/>
            </a:xfrm>
          </p:grpSpPr>
          <mc:AlternateContent xmlns:mc="http://schemas.openxmlformats.org/markup-compatibility/2006" xmlns:a14="http://schemas.microsoft.com/office/drawing/2010/main">
            <mc:Choice Requires="a14">
              <p:sp>
                <p:nvSpPr>
                  <p:cNvPr id="107" name="TextBox 106">
                    <a:extLst>
                      <a:ext uri="{FF2B5EF4-FFF2-40B4-BE49-F238E27FC236}">
                        <a16:creationId xmlns:a16="http://schemas.microsoft.com/office/drawing/2014/main" id="{903B2774-BCAB-5B40-9BA3-9AAD5B1034B2}"/>
                      </a:ext>
                    </a:extLst>
                  </p:cNvPr>
                  <p:cNvSpPr txBox="1"/>
                  <p:nvPr/>
                </p:nvSpPr>
                <p:spPr>
                  <a:xfrm>
                    <a:off x="7711818" y="5599877"/>
                    <a:ext cx="293414"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rgbClr val="7030A0"/>
                                  </a:solidFill>
                                  <a:latin typeface="Cambria Math" panose="02040503050406030204" pitchFamily="18" charset="0"/>
                                </a:rPr>
                              </m:ctrlPr>
                            </m:sSubPr>
                            <m:e>
                              <m:r>
                                <a:rPr lang="de-DE" i="1">
                                  <a:solidFill>
                                    <a:srgbClr val="7030A0"/>
                                  </a:solidFill>
                                  <a:latin typeface="Cambria Math" charset="0"/>
                                </a:rPr>
                                <m:t>𝑔</m:t>
                              </m:r>
                            </m:e>
                            <m:sub>
                              <m:r>
                                <a:rPr lang="de-DE" i="1">
                                  <a:solidFill>
                                    <a:srgbClr val="7030A0"/>
                                  </a:solidFill>
                                  <a:latin typeface="Cambria Math" charset="0"/>
                                </a:rPr>
                                <m:t>3</m:t>
                              </m:r>
                            </m:sub>
                          </m:sSub>
                        </m:oMath>
                      </m:oMathPara>
                    </a14:m>
                    <a:endParaRPr lang="en-GB" dirty="0">
                      <a:solidFill>
                        <a:srgbClr val="7030A0"/>
                      </a:solidFill>
                    </a:endParaRPr>
                  </a:p>
                </p:txBody>
              </p:sp>
            </mc:Choice>
            <mc:Fallback xmlns="">
              <p:sp>
                <p:nvSpPr>
                  <p:cNvPr id="107" name="TextBox 106">
                    <a:extLst>
                      <a:ext uri="{FF2B5EF4-FFF2-40B4-BE49-F238E27FC236}">
                        <a16:creationId xmlns:a16="http://schemas.microsoft.com/office/drawing/2014/main" id="{903B2774-BCAB-5B40-9BA3-9AAD5B1034B2}"/>
                      </a:ext>
                    </a:extLst>
                  </p:cNvPr>
                  <p:cNvSpPr txBox="1">
                    <a:spLocks noRot="1" noChangeAspect="1" noMove="1" noResize="1" noEditPoints="1" noAdjustHandles="1" noChangeArrowheads="1" noChangeShapeType="1" noTextEdit="1"/>
                  </p:cNvSpPr>
                  <p:nvPr/>
                </p:nvSpPr>
                <p:spPr>
                  <a:xfrm>
                    <a:off x="7711818" y="5599877"/>
                    <a:ext cx="293414" cy="276999"/>
                  </a:xfrm>
                  <a:prstGeom prst="rect">
                    <a:avLst/>
                  </a:prstGeom>
                  <a:blipFill>
                    <a:blip r:embed="rId16"/>
                    <a:stretch>
                      <a:fillRect l="-25000" b="-2727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8" name="TextBox 107">
                    <a:extLst>
                      <a:ext uri="{FF2B5EF4-FFF2-40B4-BE49-F238E27FC236}">
                        <a16:creationId xmlns:a16="http://schemas.microsoft.com/office/drawing/2014/main" id="{224B0756-F618-5148-A35B-E9EDE8862592}"/>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108" name="TextBox 107">
                    <a:extLst>
                      <a:ext uri="{FF2B5EF4-FFF2-40B4-BE49-F238E27FC236}">
                        <a16:creationId xmlns:a16="http://schemas.microsoft.com/office/drawing/2014/main" id="{224B0756-F618-5148-A35B-E9EDE8862592}"/>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17"/>
                    <a:stretch>
                      <a:fillRect b="-1724"/>
                    </a:stretch>
                  </a:blipFill>
                  <a:ln>
                    <a:solidFill>
                      <a:srgbClr val="7030A0"/>
                    </a:solidFill>
                  </a:ln>
                </p:spPr>
                <p:txBody>
                  <a:bodyPr/>
                  <a:lstStyle/>
                  <a:p>
                    <a:r>
                      <a:rPr lang="en-GB">
                        <a:noFill/>
                      </a:rPr>
                      <a:t> </a:t>
                    </a:r>
                  </a:p>
                </p:txBody>
              </p:sp>
            </mc:Fallback>
          </mc:AlternateContent>
        </p:grpSp>
        <p:grpSp>
          <p:nvGrpSpPr>
            <p:cNvPr id="89" name="Group 88">
              <a:extLst>
                <a:ext uri="{FF2B5EF4-FFF2-40B4-BE49-F238E27FC236}">
                  <a16:creationId xmlns:a16="http://schemas.microsoft.com/office/drawing/2014/main" id="{F280B1E0-DE71-F94F-B7CA-35C171174C9B}"/>
                </a:ext>
              </a:extLst>
            </p:cNvPr>
            <p:cNvGrpSpPr/>
            <p:nvPr/>
          </p:nvGrpSpPr>
          <p:grpSpPr>
            <a:xfrm>
              <a:off x="5589344" y="1663630"/>
              <a:ext cx="1532812" cy="983031"/>
              <a:chOff x="280471" y="4890630"/>
              <a:chExt cx="1532812" cy="983031"/>
            </a:xfrm>
          </p:grpSpPr>
          <mc:AlternateContent xmlns:mc="http://schemas.openxmlformats.org/markup-compatibility/2006" xmlns:a14="http://schemas.microsoft.com/office/drawing/2010/main">
            <mc:Choice Requires="a14">
              <p:sp>
                <p:nvSpPr>
                  <p:cNvPr id="98" name="TextBox 97">
                    <a:extLst>
                      <a:ext uri="{FF2B5EF4-FFF2-40B4-BE49-F238E27FC236}">
                        <a16:creationId xmlns:a16="http://schemas.microsoft.com/office/drawing/2014/main" id="{35962D81-EE86-2F42-9ED4-AA91F0CD849B}"/>
                      </a:ext>
                    </a:extLst>
                  </p:cNvPr>
                  <p:cNvSpPr txBox="1"/>
                  <p:nvPr/>
                </p:nvSpPr>
                <p:spPr>
                  <a:xfrm>
                    <a:off x="739292" y="5596662"/>
                    <a:ext cx="615168"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a:solidFill>
                                    <a:schemeClr val="accent6"/>
                                  </a:solidFill>
                                  <a:latin typeface="Cambria Math" panose="02040503050406030204" pitchFamily="18" charset="0"/>
                                </a:rPr>
                              </m:ctrlPr>
                            </m:sSubPr>
                            <m:e>
                              <m:r>
                                <a:rPr lang="de-DE" i="1">
                                  <a:solidFill>
                                    <a:schemeClr val="accent6"/>
                                  </a:solidFill>
                                  <a:latin typeface="Cambria Math" panose="02040503050406030204" pitchFamily="18" charset="0"/>
                                </a:rPr>
                                <m:t>𝑔</m:t>
                              </m:r>
                            </m:e>
                            <m:sub>
                              <m:r>
                                <a:rPr lang="de-DE" i="1">
                                  <a:solidFill>
                                    <a:schemeClr val="accent6"/>
                                  </a:solidFill>
                                  <a:latin typeface="Cambria Math" panose="02040503050406030204" pitchFamily="18" charset="0"/>
                                </a:rPr>
                                <m:t>0</m:t>
                              </m:r>
                            </m:sub>
                          </m:sSub>
                          <m:r>
                            <a:rPr lang="de-DE" i="1">
                              <a:solidFill>
                                <a:schemeClr val="accent6"/>
                              </a:solidFill>
                              <a:latin typeface="Cambria Math" panose="02040503050406030204" pitchFamily="18" charset="0"/>
                            </a:rPr>
                            <m:t>,</m:t>
                          </m:r>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charset="0"/>
                                </a:rPr>
                                <m:t>𝑔</m:t>
                              </m:r>
                            </m:e>
                            <m:sub>
                              <m:r>
                                <a:rPr lang="de-DE" i="1">
                                  <a:solidFill>
                                    <a:schemeClr val="accent6"/>
                                  </a:solidFill>
                                  <a:latin typeface="Cambria Math" charset="0"/>
                                </a:rPr>
                                <m:t>1</m:t>
                              </m:r>
                            </m:sub>
                          </m:sSub>
                        </m:oMath>
                      </m:oMathPara>
                    </a14:m>
                    <a:endParaRPr lang="en-GB" dirty="0">
                      <a:solidFill>
                        <a:schemeClr val="accent6"/>
                      </a:solidFill>
                    </a:endParaRPr>
                  </a:p>
                </p:txBody>
              </p:sp>
            </mc:Choice>
            <mc:Fallback xmlns="">
              <p:sp>
                <p:nvSpPr>
                  <p:cNvPr id="98" name="TextBox 97">
                    <a:extLst>
                      <a:ext uri="{FF2B5EF4-FFF2-40B4-BE49-F238E27FC236}">
                        <a16:creationId xmlns:a16="http://schemas.microsoft.com/office/drawing/2014/main" id="{35962D81-EE86-2F42-9ED4-AA91F0CD849B}"/>
                      </a:ext>
                    </a:extLst>
                  </p:cNvPr>
                  <p:cNvSpPr txBox="1">
                    <a:spLocks noRot="1" noChangeAspect="1" noMove="1" noResize="1" noEditPoints="1" noAdjustHandles="1" noChangeArrowheads="1" noChangeShapeType="1" noTextEdit="1"/>
                  </p:cNvSpPr>
                  <p:nvPr/>
                </p:nvSpPr>
                <p:spPr>
                  <a:xfrm>
                    <a:off x="739292" y="5596662"/>
                    <a:ext cx="615168" cy="276999"/>
                  </a:xfrm>
                  <a:prstGeom prst="rect">
                    <a:avLst/>
                  </a:prstGeom>
                  <a:blipFill>
                    <a:blip r:embed="rId18"/>
                    <a:stretch>
                      <a:fillRect l="-12245" b="-2272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6" name="TextBox 105">
                    <a:extLst>
                      <a:ext uri="{FF2B5EF4-FFF2-40B4-BE49-F238E27FC236}">
                        <a16:creationId xmlns:a16="http://schemas.microsoft.com/office/drawing/2014/main" id="{908FDE05-7806-6040-8F4C-FE2BFC855F81}"/>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106" name="TextBox 105">
                    <a:extLst>
                      <a:ext uri="{FF2B5EF4-FFF2-40B4-BE49-F238E27FC236}">
                        <a16:creationId xmlns:a16="http://schemas.microsoft.com/office/drawing/2014/main" id="{908FDE05-7806-6040-8F4C-FE2BFC855F81}"/>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1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90" name="Rectangle 89">
                  <a:extLst>
                    <a:ext uri="{FF2B5EF4-FFF2-40B4-BE49-F238E27FC236}">
                      <a16:creationId xmlns:a16="http://schemas.microsoft.com/office/drawing/2014/main" id="{4731F2FB-E606-B449-B5A0-FCBE3708967C}"/>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𝐸𝑝𝑖𝑑</m:t>
                        </m:r>
                      </m:oMath>
                    </m:oMathPara>
                  </a14:m>
                  <a:endParaRPr lang="en-GB" dirty="0">
                    <a:solidFill>
                      <a:srgbClr val="FFC000"/>
                    </a:solidFill>
                  </a:endParaRPr>
                </a:p>
              </p:txBody>
            </p:sp>
          </mc:Choice>
          <mc:Fallback xmlns="">
            <p:sp>
              <p:nvSpPr>
                <p:cNvPr id="90" name="Rectangle 89">
                  <a:extLst>
                    <a:ext uri="{FF2B5EF4-FFF2-40B4-BE49-F238E27FC236}">
                      <a16:creationId xmlns:a16="http://schemas.microsoft.com/office/drawing/2014/main" id="{4731F2FB-E606-B449-B5A0-FCBE3708967C}"/>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20"/>
                  <a:stretch>
                    <a:fillRect b="-1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1" name="Rectangle 90">
                  <a:extLst>
                    <a:ext uri="{FF2B5EF4-FFF2-40B4-BE49-F238E27FC236}">
                      <a16:creationId xmlns:a16="http://schemas.microsoft.com/office/drawing/2014/main" id="{65538B28-264B-DF4B-9346-FAEB805D12FB}"/>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rgbClr val="FFC000"/>
                            </a:solidFill>
                            <a:latin typeface="Cambria Math" charset="0"/>
                          </a:rPr>
                          <m:t>𝐸𝑝𝑖𝑑</m:t>
                        </m:r>
                      </m:oMath>
                    </m:oMathPara>
                  </a14:m>
                  <a:endParaRPr lang="de-DE" i="1" dirty="0">
                    <a:solidFill>
                      <a:srgbClr val="FFC000"/>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rgbClr val="FFC000"/>
                            </a:solidFill>
                            <a:latin typeface="Cambria Math" panose="02040503050406030204" pitchFamily="18" charset="0"/>
                          </a:rPr>
                          <m:t>𝑆𝑖𝑐𝑘</m:t>
                        </m:r>
                        <m:d>
                          <m:dPr>
                            <m:ctrlPr>
                              <a:rPr lang="de-DE" i="1">
                                <a:solidFill>
                                  <a:srgbClr val="FFC000"/>
                                </a:solidFill>
                                <a:latin typeface="Cambria Math" panose="02040503050406030204" pitchFamily="18" charset="0"/>
                              </a:rPr>
                            </m:ctrlPr>
                          </m:dPr>
                          <m:e>
                            <m:r>
                              <a:rPr lang="de-DE" i="1">
                                <a:solidFill>
                                  <a:srgbClr val="FFC000"/>
                                </a:solidFill>
                                <a:latin typeface="Cambria Math" panose="02040503050406030204" pitchFamily="18" charset="0"/>
                              </a:rPr>
                              <m:t>𝑋</m:t>
                            </m:r>
                          </m:e>
                        </m:d>
                      </m:oMath>
                    </m:oMathPara>
                  </a14:m>
                  <a:endParaRPr lang="de-DE" dirty="0">
                    <a:solidFill>
                      <a:srgbClr val="FFC000"/>
                    </a:solidFill>
                  </a:endParaRPr>
                </a:p>
              </p:txBody>
            </p:sp>
          </mc:Choice>
          <mc:Fallback xmlns="">
            <p:sp>
              <p:nvSpPr>
                <p:cNvPr id="91" name="Rectangle 90">
                  <a:extLst>
                    <a:ext uri="{FF2B5EF4-FFF2-40B4-BE49-F238E27FC236}">
                      <a16:creationId xmlns:a16="http://schemas.microsoft.com/office/drawing/2014/main" id="{65538B28-264B-DF4B-9346-FAEB805D12FB}"/>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4" name="TextBox 93">
                  <a:extLst>
                    <a:ext uri="{FF2B5EF4-FFF2-40B4-BE49-F238E27FC236}">
                      <a16:creationId xmlns:a16="http://schemas.microsoft.com/office/drawing/2014/main" id="{A661B4B2-FE0D-9740-8A05-4B9FCFD09B04}"/>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94" name="TextBox 93">
                  <a:extLst>
                    <a:ext uri="{FF2B5EF4-FFF2-40B4-BE49-F238E27FC236}">
                      <a16:creationId xmlns:a16="http://schemas.microsoft.com/office/drawing/2014/main" id="{A661B4B2-FE0D-9740-8A05-4B9FCFD09B04}"/>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6" name="TextBox 95">
                  <a:extLst>
                    <a:ext uri="{FF2B5EF4-FFF2-40B4-BE49-F238E27FC236}">
                      <a16:creationId xmlns:a16="http://schemas.microsoft.com/office/drawing/2014/main" id="{CDCC302C-6E8A-854E-9851-FE02C3FD1A9D}"/>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96" name="TextBox 95">
                  <a:extLst>
                    <a:ext uri="{FF2B5EF4-FFF2-40B4-BE49-F238E27FC236}">
                      <a16:creationId xmlns:a16="http://schemas.microsoft.com/office/drawing/2014/main" id="{CDCC302C-6E8A-854E-9851-FE02C3FD1A9D}"/>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2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7" name="TextBox 96">
                  <a:extLst>
                    <a:ext uri="{FF2B5EF4-FFF2-40B4-BE49-F238E27FC236}">
                      <a16:creationId xmlns:a16="http://schemas.microsoft.com/office/drawing/2014/main" id="{B177C1EF-6EC0-8148-8609-0D1AF5BEF3B4}"/>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97" name="TextBox 96">
                  <a:extLst>
                    <a:ext uri="{FF2B5EF4-FFF2-40B4-BE49-F238E27FC236}">
                      <a16:creationId xmlns:a16="http://schemas.microsoft.com/office/drawing/2014/main" id="{B177C1EF-6EC0-8148-8609-0D1AF5BEF3B4}"/>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24"/>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76387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5"/>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6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12"/>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9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93"/>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9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00"/>
                                        </p:tgtEl>
                                        <p:attrNameLst>
                                          <p:attrName>style.visibility</p:attrName>
                                        </p:attrNameLst>
                                      </p:cBhvr>
                                      <p:to>
                                        <p:strVal val="visible"/>
                                      </p:to>
                                    </p:set>
                                  </p:childTnLst>
                                </p:cTn>
                              </p:par>
                            </p:childTnLst>
                          </p:cTn>
                        </p:par>
                        <p:par>
                          <p:cTn id="39" fill="hold">
                            <p:stCondLst>
                              <p:cond delay="0"/>
                            </p:stCondLst>
                            <p:childTnLst>
                              <p:par>
                                <p:cTn id="40" presetID="1" presetClass="entr" presetSubtype="0" fill="hold" grpId="0" nodeType="afterEffect">
                                  <p:stCondLst>
                                    <p:cond delay="100"/>
                                  </p:stCondLst>
                                  <p:childTnLst>
                                    <p:set>
                                      <p:cBhvr>
                                        <p:cTn id="41" dur="1" fill="hold">
                                          <p:stCondLst>
                                            <p:cond delay="0"/>
                                          </p:stCondLst>
                                        </p:cTn>
                                        <p:tgtEl>
                                          <p:spTgt spid="99"/>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3">
                                            <p:txEl>
                                              <p:pRg st="6" end="6"/>
                                            </p:txEl>
                                          </p:spTgt>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110"/>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113"/>
                                        </p:tgtEl>
                                        <p:attrNameLst>
                                          <p:attrName>style.visibility</p:attrName>
                                        </p:attrNameLst>
                                      </p:cBhvr>
                                      <p:to>
                                        <p:strVal val="visible"/>
                                      </p:to>
                                    </p:set>
                                  </p:childTnLst>
                                </p:cTn>
                              </p:par>
                              <p:par>
                                <p:cTn id="54" presetID="1" presetClass="entr" presetSubtype="0" fill="hold" nodeType="withEffect">
                                  <p:stCondLst>
                                    <p:cond delay="0"/>
                                  </p:stCondLst>
                                  <p:childTnLst>
                                    <p:set>
                                      <p:cBhvr>
                                        <p:cTn id="55" dur="1" fill="hold">
                                          <p:stCondLst>
                                            <p:cond delay="0"/>
                                          </p:stCondLst>
                                        </p:cTn>
                                        <p:tgtEl>
                                          <p:spTgt spid="101"/>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102"/>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1" presetClass="entr" presetSubtype="0" fill="hold" nodeType="clickEffect">
                                  <p:stCondLst>
                                    <p:cond delay="0"/>
                                  </p:stCondLst>
                                  <p:childTnLst>
                                    <p:set>
                                      <p:cBhvr>
                                        <p:cTn id="61" dur="1" fill="hold">
                                          <p:stCondLst>
                                            <p:cond delay="0"/>
                                          </p:stCondLst>
                                        </p:cTn>
                                        <p:tgtEl>
                                          <p:spTgt spid="103"/>
                                        </p:tgtEl>
                                        <p:attrNameLst>
                                          <p:attrName>style.visibility</p:attrName>
                                        </p:attrNameLst>
                                      </p:cBhvr>
                                      <p:to>
                                        <p:strVal val="visible"/>
                                      </p:to>
                                    </p:set>
                                  </p:childTnLst>
                                </p:cTn>
                              </p:par>
                              <p:par>
                                <p:cTn id="62" presetID="1" presetClass="entr" presetSubtype="0" fill="hold" grpId="0" nodeType="withEffect">
                                  <p:stCondLst>
                                    <p:cond delay="0"/>
                                  </p:stCondLst>
                                  <p:childTnLst>
                                    <p:set>
                                      <p:cBhvr>
                                        <p:cTn id="63" dur="1" fill="hold">
                                          <p:stCondLst>
                                            <p:cond delay="0"/>
                                          </p:stCondLst>
                                        </p:cTn>
                                        <p:tgtEl>
                                          <p:spTgt spid="105"/>
                                        </p:tgtEl>
                                        <p:attrNameLst>
                                          <p:attrName>style.visibility</p:attrName>
                                        </p:attrNameLst>
                                      </p:cBhvr>
                                      <p:to>
                                        <p:strVal val="visible"/>
                                      </p:to>
                                    </p:set>
                                  </p:childTnLst>
                                </p:cTn>
                              </p:par>
                            </p:childTnLst>
                          </p:cTn>
                        </p:par>
                        <p:par>
                          <p:cTn id="64" fill="hold">
                            <p:stCondLst>
                              <p:cond delay="0"/>
                            </p:stCondLst>
                            <p:childTnLst>
                              <p:par>
                                <p:cTn id="65" presetID="1" presetClass="entr" presetSubtype="0" fill="hold" grpId="0" nodeType="afterEffect">
                                  <p:stCondLst>
                                    <p:cond delay="100"/>
                                  </p:stCondLst>
                                  <p:childTnLst>
                                    <p:set>
                                      <p:cBhvr>
                                        <p:cTn id="66" dur="1" fill="hold">
                                          <p:stCondLst>
                                            <p:cond delay="0"/>
                                          </p:stCondLst>
                                        </p:cTn>
                                        <p:tgtEl>
                                          <p:spTgt spid="10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nodeType="clickEffect">
                                  <p:stCondLst>
                                    <p:cond delay="0"/>
                                  </p:stCondLst>
                                  <p:childTnLst>
                                    <p:set>
                                      <p:cBhvr>
                                        <p:cTn id="70" dur="1" fill="hold">
                                          <p:stCondLst>
                                            <p:cond delay="0"/>
                                          </p:stCondLst>
                                        </p:cTn>
                                        <p:tgtEl>
                                          <p:spTgt spid="3">
                                            <p:txEl>
                                              <p:pRg st="8" end="8"/>
                                            </p:txEl>
                                          </p:spTgt>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1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65" grpId="0"/>
      <p:bldP spid="93" grpId="0"/>
      <p:bldP spid="99" grpId="0"/>
      <p:bldP spid="100" grpId="0"/>
      <p:bldP spid="102" grpId="0"/>
      <p:bldP spid="104" grpId="0"/>
      <p:bldP spid="105" grpId="0"/>
      <p:bldP spid="110" grpId="0" animBg="1"/>
      <p:bldP spid="112" grpId="0"/>
      <p:bldP spid="113" grpId="0"/>
      <p:bldP spid="118"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453AC-C48D-7142-8471-7E0158FF77B8}"/>
              </a:ext>
            </a:extLst>
          </p:cNvPr>
          <p:cNvSpPr>
            <a:spLocks noGrp="1"/>
          </p:cNvSpPr>
          <p:nvPr>
            <p:ph type="title"/>
          </p:nvPr>
        </p:nvSpPr>
        <p:spPr/>
        <p:txBody>
          <a:bodyPr>
            <a:normAutofit/>
          </a:bodyPr>
          <a:lstStyle/>
          <a:p>
            <a:r>
              <a:rPr lang="en-GB" dirty="0"/>
              <a:t>Clustering of Models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9579364-18FC-4D4A-BB78-1BBFC400662E}"/>
                  </a:ext>
                </a:extLst>
              </p:cNvPr>
              <p:cNvSpPr>
                <a:spLocks noGrp="1"/>
              </p:cNvSpPr>
              <p:nvPr>
                <p:ph idx="1"/>
              </p:nvPr>
            </p:nvSpPr>
            <p:spPr>
              <a:xfrm>
                <a:off x="359625" y="1665066"/>
                <a:ext cx="11472051" cy="4240848"/>
              </a:xfrm>
            </p:spPr>
            <p:txBody>
              <a:bodyPr>
                <a:normAutofit/>
              </a:bodyPr>
              <a:lstStyle/>
              <a:p>
                <a:r>
                  <a:rPr lang="en-GB" dirty="0"/>
                  <a:t>With each cluster </a:t>
                </a:r>
                <a14:m>
                  <m:oMath xmlns:m="http://schemas.openxmlformats.org/officeDocument/2006/math">
                    <m:r>
                      <a:rPr lang="en-GB" i="1" dirty="0" smtClean="0">
                        <a:latin typeface="Cambria Math" panose="02040503050406030204" pitchFamily="18" charset="0"/>
                      </a:rPr>
                      <m:t>𝑖</m:t>
                    </m:r>
                  </m:oMath>
                </a14:m>
                <a:r>
                  <a:rPr lang="en-GB" dirty="0"/>
                  <a:t> independent of the rest, each </a:t>
                </a:r>
                <a14:m>
                  <m:oMath xmlns:m="http://schemas.openxmlformats.org/officeDocument/2006/math">
                    <m:r>
                      <a:rPr lang="en-GB" i="1" dirty="0">
                        <a:latin typeface="Cambria Math" panose="02040503050406030204" pitchFamily="18" charset="0"/>
                      </a:rPr>
                      <m:t>𝑖</m:t>
                    </m:r>
                  </m:oMath>
                </a14:m>
                <a:r>
                  <a:rPr lang="en-GB" dirty="0"/>
                  <a:t> can answer queries about instances of its PRVs based on its local model and the messages received</a:t>
                </a:r>
              </a:p>
              <a:p>
                <a:pPr lvl="1"/>
                <a:r>
                  <a:rPr lang="en-GB" dirty="0"/>
                  <a:t>Query terms: grounded instances or parameterised versions of its PRVs</a:t>
                </a:r>
              </a:p>
              <a:p>
                <a:pPr lvl="2"/>
                <a:r>
                  <a:rPr lang="en-GB" dirty="0"/>
                  <a:t>Conjunctive queries if terms only concern the cluster PRVs</a:t>
                </a:r>
              </a:p>
              <a:p>
                <a:pPr lvl="1"/>
                <a:r>
                  <a:rPr lang="en-GB" dirty="0"/>
                  <a:t>E.g., </a:t>
                </a:r>
                <a14:m>
                  <m:oMath xmlns:m="http://schemas.openxmlformats.org/officeDocument/2006/math">
                    <m:sSub>
                      <m:sSubPr>
                        <m:ctrlPr>
                          <a:rPr lang="de-DE" b="0" i="1" smtClean="0">
                            <a:solidFill>
                              <a:srgbClr val="7030A0"/>
                            </a:solidFill>
                            <a:latin typeface="Cambria Math" panose="02040503050406030204" pitchFamily="18" charset="0"/>
                          </a:rPr>
                        </m:ctrlPr>
                      </m:sSubPr>
                      <m:e>
                        <m:r>
                          <a:rPr lang="de-DE" b="1" i="1" smtClean="0">
                            <a:solidFill>
                              <a:srgbClr val="7030A0"/>
                            </a:solidFill>
                            <a:latin typeface="Cambria Math" panose="02040503050406030204" pitchFamily="18" charset="0"/>
                          </a:rPr>
                          <m:t>𝑪</m:t>
                        </m:r>
                      </m:e>
                      <m:sub>
                        <m:r>
                          <a:rPr lang="de-DE" b="0" i="1" smtClean="0">
                            <a:solidFill>
                              <a:srgbClr val="7030A0"/>
                            </a:solidFill>
                            <a:latin typeface="Cambria Math" panose="02040503050406030204" pitchFamily="18" charset="0"/>
                          </a:rPr>
                          <m:t>3</m:t>
                        </m:r>
                      </m:sub>
                    </m:sSub>
                  </m:oMath>
                </a14:m>
                <a:r>
                  <a:rPr lang="en-GB" dirty="0">
                    <a:solidFill>
                      <a:srgbClr val="7030A0"/>
                    </a:solidFill>
                  </a:rPr>
                  <a:t>: </a:t>
                </a:r>
                <a14:m>
                  <m:oMath xmlns:m="http://schemas.openxmlformats.org/officeDocument/2006/math">
                    <m:sSub>
                      <m:sSubPr>
                        <m:ctrlPr>
                          <a:rPr lang="de-DE" i="1">
                            <a:solidFill>
                              <a:srgbClr val="7030A0"/>
                            </a:solidFill>
                            <a:latin typeface="Cambria Math" panose="02040503050406030204" pitchFamily="18" charset="0"/>
                          </a:rPr>
                        </m:ctrlPr>
                      </m:sSubPr>
                      <m:e>
                        <m:r>
                          <a:rPr lang="de-DE" i="1">
                            <a:solidFill>
                              <a:srgbClr val="7030A0"/>
                            </a:solidFill>
                            <a:latin typeface="Cambria Math" panose="02040503050406030204" pitchFamily="18" charset="0"/>
                          </a:rPr>
                          <m:t>𝑔</m:t>
                        </m:r>
                      </m:e>
                      <m:sub>
                        <m:r>
                          <a:rPr lang="de-DE" i="1">
                            <a:solidFill>
                              <a:srgbClr val="7030A0"/>
                            </a:solidFill>
                            <a:latin typeface="Cambria Math" panose="02040503050406030204" pitchFamily="18" charset="0"/>
                          </a:rPr>
                          <m:t>3</m:t>
                        </m:r>
                      </m:sub>
                    </m:sSub>
                  </m:oMath>
                </a14:m>
                <a:r>
                  <a:rPr lang="en-GB" dirty="0">
                    <a:solidFill>
                      <a:srgbClr val="7030A0"/>
                    </a:solidFill>
                  </a:rPr>
                  <a:t> ➝ independent of the rest given </a:t>
                </a:r>
                <a14:m>
                  <m:oMath xmlns:m="http://schemas.openxmlformats.org/officeDocument/2006/math">
                    <m:r>
                      <a:rPr lang="de-DE" i="1">
                        <a:latin typeface="Cambria Math" charset="0"/>
                      </a:rPr>
                      <m:t>𝐸𝑝𝑖𝑑</m:t>
                    </m:r>
                    <m:r>
                      <a:rPr lang="de-DE" i="1">
                        <a:latin typeface="Cambria Math" panose="02040503050406030204" pitchFamily="18" charset="0"/>
                      </a:rPr>
                      <m:t>,</m:t>
                    </m:r>
                    <m:r>
                      <a:rPr lang="de-DE" i="1">
                        <a:latin typeface="Cambria Math" panose="02040503050406030204" pitchFamily="18" charset="0"/>
                      </a:rPr>
                      <m:t>𝑆𝑖𝑐𝑘</m:t>
                    </m:r>
                    <m:d>
                      <m:dPr>
                        <m:ctrlPr>
                          <a:rPr lang="de-DE" i="1">
                            <a:latin typeface="Cambria Math" panose="02040503050406030204" pitchFamily="18" charset="0"/>
                          </a:rPr>
                        </m:ctrlPr>
                      </m:dPr>
                      <m:e>
                        <m:r>
                          <a:rPr lang="de-DE" i="1">
                            <a:latin typeface="Cambria Math" panose="02040503050406030204" pitchFamily="18" charset="0"/>
                          </a:rPr>
                          <m:t>𝑋</m:t>
                        </m:r>
                      </m:e>
                    </m:d>
                  </m:oMath>
                </a14:m>
                <a:endParaRPr lang="de-DE" dirty="0"/>
              </a:p>
              <a:p>
                <a:pPr lvl="2"/>
                <a:r>
                  <a:rPr lang="en-GB" dirty="0">
                    <a:solidFill>
                      <a:srgbClr val="7030A0"/>
                    </a:solidFill>
                  </a:rPr>
                  <a:t>Based on </a:t>
                </a:r>
                <a14:m>
                  <m:oMath xmlns:m="http://schemas.openxmlformats.org/officeDocument/2006/math">
                    <m:sSub>
                      <m:sSubPr>
                        <m:ctrlPr>
                          <a:rPr lang="de-DE" i="1">
                            <a:solidFill>
                              <a:srgbClr val="7030A0"/>
                            </a:solidFill>
                            <a:latin typeface="Cambria Math" panose="02040503050406030204" pitchFamily="18" charset="0"/>
                          </a:rPr>
                        </m:ctrlPr>
                      </m:sSubPr>
                      <m:e>
                        <m:r>
                          <a:rPr lang="de-DE" i="1">
                            <a:solidFill>
                              <a:srgbClr val="7030A0"/>
                            </a:solidFill>
                            <a:latin typeface="Cambria Math" panose="02040503050406030204" pitchFamily="18" charset="0"/>
                          </a:rPr>
                          <m:t>𝑔</m:t>
                        </m:r>
                      </m:e>
                      <m:sub>
                        <m:r>
                          <a:rPr lang="de-DE" i="1">
                            <a:solidFill>
                              <a:srgbClr val="7030A0"/>
                            </a:solidFill>
                            <a:latin typeface="Cambria Math" panose="02040503050406030204" pitchFamily="18" charset="0"/>
                          </a:rPr>
                          <m:t>3</m:t>
                        </m:r>
                      </m:sub>
                    </m:sSub>
                  </m:oMath>
                </a14:m>
                <a:r>
                  <a:rPr lang="en-GB" dirty="0">
                    <a:solidFill>
                      <a:srgbClr val="7030A0"/>
                    </a:solidFill>
                  </a:rPr>
                  <a:t> and </a:t>
                </a:r>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𝑚</m:t>
                        </m:r>
                      </m:e>
                      <m:sub>
                        <m:r>
                          <a:rPr lang="de-DE" i="1">
                            <a:solidFill>
                              <a:schemeClr val="tx1">
                                <a:lumMod val="60000"/>
                                <a:lumOff val="40000"/>
                              </a:schemeClr>
                            </a:solidFill>
                            <a:latin typeface="Cambria Math" panose="02040503050406030204" pitchFamily="18" charset="0"/>
                          </a:rPr>
                          <m:t>23</m:t>
                        </m:r>
                      </m:sub>
                    </m:sSub>
                  </m:oMath>
                </a14:m>
                <a:r>
                  <a:rPr lang="en-GB" dirty="0">
                    <a:solidFill>
                      <a:srgbClr val="7030A0"/>
                    </a:solidFill>
                  </a:rPr>
                  <a:t>, </a:t>
                </a:r>
                <a14:m>
                  <m:oMath xmlns:m="http://schemas.openxmlformats.org/officeDocument/2006/math">
                    <m:sSub>
                      <m:sSubPr>
                        <m:ctrlPr>
                          <a:rPr lang="de-DE" i="1">
                            <a:solidFill>
                              <a:srgbClr val="7030A0"/>
                            </a:solidFill>
                            <a:latin typeface="Cambria Math" panose="02040503050406030204" pitchFamily="18" charset="0"/>
                          </a:rPr>
                        </m:ctrlPr>
                      </m:sSubPr>
                      <m:e>
                        <m:r>
                          <a:rPr lang="de-DE" b="1" i="1">
                            <a:solidFill>
                              <a:srgbClr val="7030A0"/>
                            </a:solidFill>
                            <a:latin typeface="Cambria Math" panose="02040503050406030204" pitchFamily="18" charset="0"/>
                          </a:rPr>
                          <m:t>𝑪</m:t>
                        </m:r>
                      </m:e>
                      <m:sub>
                        <m:r>
                          <a:rPr lang="de-DE" i="1">
                            <a:solidFill>
                              <a:srgbClr val="7030A0"/>
                            </a:solidFill>
                            <a:latin typeface="Cambria Math" panose="02040503050406030204" pitchFamily="18" charset="0"/>
                          </a:rPr>
                          <m:t>3</m:t>
                        </m:r>
                      </m:sub>
                    </m:sSub>
                  </m:oMath>
                </a14:m>
                <a:r>
                  <a:rPr lang="en-GB" dirty="0">
                    <a:solidFill>
                      <a:srgbClr val="7030A0"/>
                    </a:solidFill>
                  </a:rPr>
                  <a:t> can answer queries </a:t>
                </a:r>
                <a:br>
                  <a:rPr lang="en-GB" dirty="0">
                    <a:solidFill>
                      <a:srgbClr val="7030A0"/>
                    </a:solidFill>
                  </a:rPr>
                </a:br>
                <a:r>
                  <a:rPr lang="en-GB" dirty="0">
                    <a:solidFill>
                      <a:srgbClr val="7030A0"/>
                    </a:solidFill>
                  </a:rPr>
                  <a:t>about </a:t>
                </a:r>
                <a14:m>
                  <m:oMath xmlns:m="http://schemas.openxmlformats.org/officeDocument/2006/math">
                    <m:r>
                      <a:rPr lang="en-GB" i="1" dirty="0">
                        <a:solidFill>
                          <a:srgbClr val="7030A0"/>
                        </a:solidFill>
                        <a:latin typeface="Cambria Math" charset="0"/>
                      </a:rPr>
                      <m:t>𝐸𝑝𝑖𝑑</m:t>
                    </m:r>
                    <m:r>
                      <a:rPr lang="de-DE" b="0" i="1" dirty="0" smtClean="0">
                        <a:solidFill>
                          <a:srgbClr val="7030A0"/>
                        </a:solidFill>
                        <a:latin typeface="Cambria Math" panose="02040503050406030204" pitchFamily="18" charset="0"/>
                      </a:rPr>
                      <m:t>,</m:t>
                    </m:r>
                    <m:r>
                      <a:rPr lang="en-GB" i="1" dirty="0">
                        <a:solidFill>
                          <a:srgbClr val="7030A0"/>
                        </a:solidFill>
                        <a:latin typeface="Cambria Math" charset="0"/>
                      </a:rPr>
                      <m:t> </m:t>
                    </m:r>
                    <m:r>
                      <a:rPr lang="en-GB" i="1" dirty="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r>
                      <a:rPr lang="de-DE" b="0" i="1" dirty="0" smtClean="0">
                        <a:solidFill>
                          <a:srgbClr val="7030A0"/>
                        </a:solidFill>
                        <a:latin typeface="Cambria Math" panose="02040503050406030204" pitchFamily="18" charset="0"/>
                      </a:rPr>
                      <m:t>,</m:t>
                    </m:r>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oMath>
                </a14:m>
                <a:r>
                  <a:rPr lang="en-GB" dirty="0">
                    <a:solidFill>
                      <a:srgbClr val="7030A0"/>
                    </a:solidFill>
                  </a:rPr>
                  <a:t> such as</a:t>
                </a:r>
                <a:r>
                  <a:rPr lang="en-GB" dirty="0">
                    <a:solidFill>
                      <a:srgbClr val="C00000"/>
                    </a:solidFill>
                  </a:rPr>
                  <a:t> </a:t>
                </a:r>
              </a:p>
              <a:p>
                <a:pPr marL="1384300" lvl="2" indent="0">
                  <a:buNone/>
                </a:pPr>
                <a14:m>
                  <m:oMath xmlns:m="http://schemas.openxmlformats.org/officeDocument/2006/math">
                    <m:r>
                      <a:rPr lang="de-DE" i="1" dirty="0">
                        <a:latin typeface="Cambria Math" panose="02040503050406030204" pitchFamily="18" charset="0"/>
                      </a:rPr>
                      <m:t>𝑃</m:t>
                    </m:r>
                    <m:d>
                      <m:dPr>
                        <m:ctrlPr>
                          <a:rPr lang="de-DE" i="1" dirty="0">
                            <a:latin typeface="Cambria Math" panose="02040503050406030204" pitchFamily="18" charset="0"/>
                          </a:rPr>
                        </m:ctrlPr>
                      </m:dPr>
                      <m:e>
                        <m:r>
                          <a:rPr lang="de-DE" i="1" dirty="0">
                            <a:latin typeface="Cambria Math" panose="02040503050406030204" pitchFamily="18" charset="0"/>
                          </a:rPr>
                          <m:t>𝑆</m:t>
                        </m:r>
                        <m:r>
                          <a:rPr lang="en-GB" i="1" dirty="0">
                            <a:latin typeface="Cambria Math" charset="0"/>
                          </a:rPr>
                          <m:t>𝑖𝑐𝑘</m:t>
                        </m:r>
                        <m:d>
                          <m:dPr>
                            <m:ctrlPr>
                              <a:rPr lang="de-DE" i="1" dirty="0">
                                <a:latin typeface="Cambria Math" panose="02040503050406030204" pitchFamily="18" charset="0"/>
                              </a:rPr>
                            </m:ctrlPr>
                          </m:dPr>
                          <m:e>
                            <m:r>
                              <a:rPr lang="de-DE" i="1" dirty="0">
                                <a:latin typeface="Cambria Math" panose="02040503050406030204" pitchFamily="18" charset="0"/>
                              </a:rPr>
                              <m:t>𝑋</m:t>
                            </m:r>
                          </m:e>
                        </m:d>
                      </m:e>
                    </m:d>
                    <m:r>
                      <a:rPr lang="de-DE" i="1" dirty="0">
                        <a:latin typeface="Cambria Math" panose="02040503050406030204" pitchFamily="18" charset="0"/>
                      </a:rPr>
                      <m:t>,</m:t>
                    </m:r>
                  </m:oMath>
                </a14:m>
                <a:r>
                  <a:rPr lang="de-DE" i="1" dirty="0">
                    <a:latin typeface="Cambria Math" panose="02040503050406030204" pitchFamily="18" charset="0"/>
                  </a:rPr>
                  <a:t> </a:t>
                </a:r>
                <a:br>
                  <a:rPr lang="de-DE" i="1" dirty="0">
                    <a:latin typeface="Cambria Math" panose="02040503050406030204" pitchFamily="18" charset="0"/>
                  </a:rPr>
                </a:br>
                <a14:m>
                  <m:oMath xmlns:m="http://schemas.openxmlformats.org/officeDocument/2006/math">
                    <m:r>
                      <a:rPr lang="de-DE" i="1" dirty="0">
                        <a:latin typeface="Cambria Math" panose="02040503050406030204" pitchFamily="18" charset="0"/>
                      </a:rPr>
                      <m:t>𝑃</m:t>
                    </m:r>
                    <m:d>
                      <m:dPr>
                        <m:ctrlPr>
                          <a:rPr lang="de-DE" i="1" dirty="0">
                            <a:latin typeface="Cambria Math" panose="02040503050406030204" pitchFamily="18" charset="0"/>
                          </a:rPr>
                        </m:ctrlPr>
                      </m:dPr>
                      <m:e>
                        <m:r>
                          <a:rPr lang="de-DE" i="1" dirty="0">
                            <a:latin typeface="Cambria Math" panose="02040503050406030204" pitchFamily="18" charset="0"/>
                          </a:rPr>
                          <m:t>𝑇𝑟𝑒𝑎𝑡</m:t>
                        </m:r>
                        <m:d>
                          <m:dPr>
                            <m:ctrlPr>
                              <a:rPr lang="de-DE" i="1" dirty="0">
                                <a:latin typeface="Cambria Math" panose="02040503050406030204" pitchFamily="18" charset="0"/>
                              </a:rPr>
                            </m:ctrlPr>
                          </m:dPr>
                          <m:e>
                            <m:r>
                              <a:rPr lang="de-DE" i="1" dirty="0">
                                <a:latin typeface="Cambria Math" panose="02040503050406030204" pitchFamily="18" charset="0"/>
                              </a:rPr>
                              <m:t>𝑒𝑣𝑒</m:t>
                            </m:r>
                            <m:r>
                              <a:rPr lang="de-DE" i="1" dirty="0">
                                <a:latin typeface="Cambria Math" panose="02040503050406030204" pitchFamily="18" charset="0"/>
                              </a:rPr>
                              <m:t>,</m:t>
                            </m:r>
                            <m:sSub>
                              <m:sSubPr>
                                <m:ctrlPr>
                                  <a:rPr lang="de-DE" i="1" dirty="0">
                                    <a:latin typeface="Cambria Math" panose="02040503050406030204" pitchFamily="18" charset="0"/>
                                  </a:rPr>
                                </m:ctrlPr>
                              </m:sSubPr>
                              <m:e>
                                <m:r>
                                  <a:rPr lang="de-DE" i="1" dirty="0">
                                    <a:latin typeface="Cambria Math" panose="02040503050406030204" pitchFamily="18" charset="0"/>
                                  </a:rPr>
                                  <m:t>𝑚</m:t>
                                </m:r>
                              </m:e>
                              <m:sub>
                                <m:r>
                                  <a:rPr lang="de-DE" i="1" dirty="0">
                                    <a:latin typeface="Cambria Math" panose="02040503050406030204" pitchFamily="18" charset="0"/>
                                  </a:rPr>
                                  <m:t>2</m:t>
                                </m:r>
                              </m:sub>
                            </m:sSub>
                          </m:e>
                        </m:d>
                      </m:e>
                    </m:d>
                    <m:r>
                      <a:rPr lang="de-DE" i="1" dirty="0">
                        <a:latin typeface="Cambria Math" panose="02040503050406030204" pitchFamily="18" charset="0"/>
                      </a:rPr>
                      <m:t>,</m:t>
                    </m:r>
                  </m:oMath>
                </a14:m>
                <a:r>
                  <a:rPr lang="de-DE" i="1" dirty="0">
                    <a:latin typeface="Cambria Math" panose="02040503050406030204" pitchFamily="18" charset="0"/>
                  </a:rPr>
                  <a:t> </a:t>
                </a:r>
                <a:br>
                  <a:rPr lang="de-DE" i="1" dirty="0">
                    <a:latin typeface="Cambria Math" panose="02040503050406030204" pitchFamily="18" charset="0"/>
                  </a:rPr>
                </a:br>
                <a14:m>
                  <m:oMath xmlns:m="http://schemas.openxmlformats.org/officeDocument/2006/math">
                    <m:r>
                      <a:rPr lang="de-DE" i="1" dirty="0">
                        <a:latin typeface="Cambria Math" panose="02040503050406030204" pitchFamily="18" charset="0"/>
                      </a:rPr>
                      <m:t>𝑃</m:t>
                    </m:r>
                    <m:d>
                      <m:dPr>
                        <m:ctrlPr>
                          <a:rPr lang="de-DE" i="1" dirty="0">
                            <a:latin typeface="Cambria Math" panose="02040503050406030204" pitchFamily="18" charset="0"/>
                          </a:rPr>
                        </m:ctrlPr>
                      </m:dPr>
                      <m:e>
                        <m:r>
                          <a:rPr lang="de-DE" i="1" dirty="0">
                            <a:latin typeface="Cambria Math" panose="02040503050406030204" pitchFamily="18" charset="0"/>
                          </a:rPr>
                          <m:t>𝐸𝑝𝑖𝑑</m:t>
                        </m:r>
                        <m:r>
                          <a:rPr lang="de-DE" i="1" dirty="0">
                            <a:latin typeface="Cambria Math" panose="02040503050406030204" pitchFamily="18" charset="0"/>
                          </a:rPr>
                          <m:t>,</m:t>
                        </m:r>
                        <m:r>
                          <a:rPr lang="de-DE" i="1" dirty="0">
                            <a:latin typeface="Cambria Math" panose="02040503050406030204" pitchFamily="18" charset="0"/>
                          </a:rPr>
                          <m:t>𝑆𝑖𝑐𝑘</m:t>
                        </m:r>
                        <m:d>
                          <m:dPr>
                            <m:ctrlPr>
                              <a:rPr lang="de-DE" i="1" dirty="0">
                                <a:latin typeface="Cambria Math" panose="02040503050406030204" pitchFamily="18" charset="0"/>
                              </a:rPr>
                            </m:ctrlPr>
                          </m:dPr>
                          <m:e>
                            <m:r>
                              <a:rPr lang="de-DE" i="1" dirty="0">
                                <a:latin typeface="Cambria Math" panose="02040503050406030204" pitchFamily="18" charset="0"/>
                              </a:rPr>
                              <m:t>𝑎𝑙𝑖𝑐𝑒</m:t>
                            </m:r>
                          </m:e>
                        </m:d>
                      </m:e>
                    </m:d>
                  </m:oMath>
                </a14:m>
                <a:r>
                  <a:rPr lang="en-GB" dirty="0">
                    <a:solidFill>
                      <a:srgbClr val="C00000"/>
                    </a:solidFill>
                  </a:rPr>
                  <a:t> </a:t>
                </a:r>
              </a:p>
              <a:p>
                <a:pPr lvl="3"/>
                <a:r>
                  <a:rPr lang="en-GB" dirty="0">
                    <a:solidFill>
                      <a:srgbClr val="7030A0"/>
                    </a:solidFill>
                  </a:rPr>
                  <a:t>Cannot answer any queries about </a:t>
                </a:r>
                <a:br>
                  <a:rPr lang="en-GB" dirty="0">
                    <a:solidFill>
                      <a:srgbClr val="7030A0"/>
                    </a:solidFill>
                  </a:rPr>
                </a:br>
                <a14:m>
                  <m:oMath xmlns:m="http://schemas.openxmlformats.org/officeDocument/2006/math">
                    <m:r>
                      <a:rPr lang="de-DE" b="0" i="1" smtClean="0">
                        <a:solidFill>
                          <a:schemeClr val="accent6"/>
                        </a:solidFill>
                        <a:latin typeface="Cambria Math" panose="02040503050406030204" pitchFamily="18" charset="0"/>
                      </a:rPr>
                      <m:t>𝑁𝑎𝑡</m:t>
                    </m:r>
                    <m:d>
                      <m:dPr>
                        <m:ctrlPr>
                          <a:rPr lang="de-DE" b="0" i="1" smtClean="0">
                            <a:solidFill>
                              <a:schemeClr val="accent6"/>
                            </a:solidFill>
                            <a:latin typeface="Cambria Math" panose="02040503050406030204" pitchFamily="18" charset="0"/>
                          </a:rPr>
                        </m:ctrlPr>
                      </m:dPr>
                      <m:e>
                        <m:r>
                          <a:rPr lang="de-DE" b="0" i="1" smtClean="0">
                            <a:solidFill>
                              <a:schemeClr val="accent6"/>
                            </a:solidFill>
                            <a:latin typeface="Cambria Math" panose="02040503050406030204" pitchFamily="18" charset="0"/>
                          </a:rPr>
                          <m:t>𝐷</m:t>
                        </m:r>
                      </m:e>
                    </m:d>
                    <m:r>
                      <a:rPr lang="de-DE" b="0" i="1" smtClean="0">
                        <a:solidFill>
                          <a:srgbClr val="7030A0"/>
                        </a:solidFill>
                        <a:latin typeface="Cambria Math" panose="02040503050406030204" pitchFamily="18" charset="0"/>
                      </a:rPr>
                      <m:t>,</m:t>
                    </m:r>
                    <m:r>
                      <a:rPr lang="de-DE" b="0" i="1" smtClean="0">
                        <a:solidFill>
                          <a:schemeClr val="accent6"/>
                        </a:solidFill>
                        <a:latin typeface="Cambria Math" panose="02040503050406030204" pitchFamily="18" charset="0"/>
                      </a:rPr>
                      <m:t>𝐴𝑐𝑐</m:t>
                    </m:r>
                    <m:d>
                      <m:dPr>
                        <m:ctrlPr>
                          <a:rPr lang="de-DE" b="0" i="1" smtClean="0">
                            <a:solidFill>
                              <a:schemeClr val="accent6"/>
                            </a:solidFill>
                            <a:latin typeface="Cambria Math" panose="02040503050406030204" pitchFamily="18" charset="0"/>
                          </a:rPr>
                        </m:ctrlPr>
                      </m:dPr>
                      <m:e>
                        <m:r>
                          <a:rPr lang="de-DE" b="0" i="1" smtClean="0">
                            <a:solidFill>
                              <a:schemeClr val="accent6"/>
                            </a:solidFill>
                            <a:latin typeface="Cambria Math" panose="02040503050406030204" pitchFamily="18" charset="0"/>
                          </a:rPr>
                          <m:t>𝐼</m:t>
                        </m:r>
                      </m:e>
                    </m:d>
                    <m:r>
                      <a:rPr lang="de-DE" b="0" i="1" smtClean="0">
                        <a:solidFill>
                          <a:srgbClr val="7030A0"/>
                        </a:solidFill>
                        <a:latin typeface="Cambria Math" panose="02040503050406030204" pitchFamily="18" charset="0"/>
                      </a:rPr>
                      <m:t>,</m:t>
                    </m:r>
                    <m:r>
                      <a:rPr lang="de-DE" b="0" i="1" smtClean="0">
                        <a:solidFill>
                          <a:schemeClr val="tx1">
                            <a:lumMod val="60000"/>
                            <a:lumOff val="40000"/>
                          </a:schemeClr>
                        </a:solidFill>
                        <a:latin typeface="Cambria Math" panose="02040503050406030204" pitchFamily="18" charset="0"/>
                      </a:rPr>
                      <m:t>𝑇𝑟𝑎𝑣𝑒𝑙</m:t>
                    </m:r>
                    <m:d>
                      <m:dPr>
                        <m:ctrlPr>
                          <a:rPr lang="de-DE" b="0" i="1" smtClean="0">
                            <a:solidFill>
                              <a:schemeClr val="tx1">
                                <a:lumMod val="60000"/>
                                <a:lumOff val="40000"/>
                              </a:schemeClr>
                            </a:solidFill>
                            <a:latin typeface="Cambria Math" panose="02040503050406030204" pitchFamily="18" charset="0"/>
                          </a:rPr>
                        </m:ctrlPr>
                      </m:dPr>
                      <m:e>
                        <m:r>
                          <a:rPr lang="de-DE" b="0" i="1" smtClean="0">
                            <a:solidFill>
                              <a:schemeClr val="tx1">
                                <a:lumMod val="60000"/>
                                <a:lumOff val="40000"/>
                              </a:schemeClr>
                            </a:solidFill>
                            <a:latin typeface="Cambria Math" panose="02040503050406030204" pitchFamily="18" charset="0"/>
                          </a:rPr>
                          <m:t>𝑋</m:t>
                        </m:r>
                      </m:e>
                    </m:d>
                  </m:oMath>
                </a14:m>
                <a:r>
                  <a:rPr lang="en-GB" dirty="0">
                    <a:solidFill>
                      <a:schemeClr val="tx1">
                        <a:lumMod val="60000"/>
                        <a:lumOff val="40000"/>
                      </a:schemeClr>
                    </a:solidFill>
                  </a:rPr>
                  <a:t> </a:t>
                </a:r>
                <a:br>
                  <a:rPr lang="en-GB" dirty="0"/>
                </a:br>
                <a:r>
                  <a:rPr lang="en-GB" dirty="0"/>
                  <a:t>but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b="1" i="1">
                            <a:solidFill>
                              <a:schemeClr val="accent6"/>
                            </a:solidFill>
                            <a:latin typeface="Cambria Math" panose="02040503050406030204" pitchFamily="18" charset="0"/>
                          </a:rPr>
                          <m:t>𝑪</m:t>
                        </m:r>
                      </m:e>
                      <m:sub>
                        <m:r>
                          <a:rPr lang="de-DE" i="1">
                            <a:solidFill>
                              <a:schemeClr val="accent6"/>
                            </a:solidFill>
                            <a:latin typeface="Cambria Math" panose="02040503050406030204" pitchFamily="18" charset="0"/>
                          </a:rPr>
                          <m:t>1</m:t>
                        </m:r>
                      </m:sub>
                    </m:sSub>
                  </m:oMath>
                </a14:m>
                <a:r>
                  <a:rPr lang="en-GB" dirty="0"/>
                  <a:t> and </a:t>
                </a:r>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b="1" i="1">
                            <a:solidFill>
                              <a:schemeClr val="tx1">
                                <a:lumMod val="60000"/>
                                <a:lumOff val="40000"/>
                              </a:schemeClr>
                            </a:solidFill>
                            <a:latin typeface="Cambria Math" panose="02040503050406030204" pitchFamily="18" charset="0"/>
                          </a:rPr>
                          <m:t>𝑪</m:t>
                        </m:r>
                      </m:e>
                      <m:sub>
                        <m:r>
                          <a:rPr lang="de-DE" i="1">
                            <a:solidFill>
                              <a:schemeClr val="tx1">
                                <a:lumMod val="60000"/>
                                <a:lumOff val="40000"/>
                              </a:schemeClr>
                            </a:solidFill>
                            <a:latin typeface="Cambria Math" panose="02040503050406030204" pitchFamily="18" charset="0"/>
                          </a:rPr>
                          <m:t>2</m:t>
                        </m:r>
                      </m:sub>
                    </m:sSub>
                  </m:oMath>
                </a14:m>
                <a:r>
                  <a:rPr lang="en-GB" dirty="0"/>
                  <a:t>, respectively, can</a:t>
                </a:r>
              </a:p>
            </p:txBody>
          </p:sp>
        </mc:Choice>
        <mc:Fallback xmlns="">
          <p:sp>
            <p:nvSpPr>
              <p:cNvPr id="3" name="Content Placeholder 2">
                <a:extLst>
                  <a:ext uri="{FF2B5EF4-FFF2-40B4-BE49-F238E27FC236}">
                    <a16:creationId xmlns:a16="http://schemas.microsoft.com/office/drawing/2014/main" id="{49579364-18FC-4D4A-BB78-1BBFC400662E}"/>
                  </a:ext>
                </a:extLst>
              </p:cNvPr>
              <p:cNvSpPr>
                <a:spLocks noGrp="1" noRot="1" noChangeAspect="1" noMove="1" noResize="1" noEditPoints="1" noAdjustHandles="1" noChangeArrowheads="1" noChangeShapeType="1" noTextEdit="1"/>
              </p:cNvSpPr>
              <p:nvPr>
                <p:ph idx="1"/>
              </p:nvPr>
            </p:nvSpPr>
            <p:spPr>
              <a:xfrm>
                <a:off x="359625" y="1665066"/>
                <a:ext cx="11472051" cy="4240848"/>
              </a:xfrm>
              <a:blipFill>
                <a:blip r:embed="rId2"/>
                <a:stretch>
                  <a:fillRect l="-1436" t="-2687" r="-552" b="-896"/>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3C27D21-8C6F-7B4D-B2BD-611D52001291}"/>
              </a:ext>
            </a:extLst>
          </p:cNvPr>
          <p:cNvSpPr>
            <a:spLocks noGrp="1"/>
          </p:cNvSpPr>
          <p:nvPr>
            <p:ph type="sldNum" sz="quarter" idx="4"/>
          </p:nvPr>
        </p:nvSpPr>
        <p:spPr/>
        <p:txBody>
          <a:bodyPr/>
          <a:lstStyle/>
          <a:p>
            <a:fld id="{67C9959E-8E6B-B04C-9955-EA096F41CA7A}" type="slidenum">
              <a:rPr lang="en-GB" smtClean="0"/>
              <a:t>165</a:t>
            </a:fld>
            <a:endParaRPr lang="en-GB"/>
          </a:p>
        </p:txBody>
      </p:sp>
      <p:sp>
        <p:nvSpPr>
          <p:cNvPr id="5" name="Date Placeholder 4">
            <a:extLst>
              <a:ext uri="{FF2B5EF4-FFF2-40B4-BE49-F238E27FC236}">
                <a16:creationId xmlns:a16="http://schemas.microsoft.com/office/drawing/2014/main" id="{821FF25F-A2C2-D544-BD90-649E433DB238}"/>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B36CC6D9-B3D1-0B4F-8562-4EEB3732BD1B}"/>
              </a:ext>
            </a:extLst>
          </p:cNvPr>
          <p:cNvSpPr>
            <a:spLocks noGrp="1"/>
          </p:cNvSpPr>
          <p:nvPr>
            <p:ph type="ftr" sz="quarter" idx="3"/>
          </p:nvPr>
        </p:nvSpPr>
        <p:spPr/>
        <p:txBody>
          <a:bodyPr/>
          <a:lstStyle/>
          <a:p>
            <a:r>
              <a:rPr lang="en-GB"/>
              <a:t>T. Braun - StaRAI</a:t>
            </a:r>
          </a:p>
        </p:txBody>
      </p:sp>
      <p:grpSp>
        <p:nvGrpSpPr>
          <p:cNvPr id="30" name="Group 29">
            <a:extLst>
              <a:ext uri="{FF2B5EF4-FFF2-40B4-BE49-F238E27FC236}">
                <a16:creationId xmlns:a16="http://schemas.microsoft.com/office/drawing/2014/main" id="{79CFED4E-0D7B-E64E-BDEE-1D4DB72D80F8}"/>
              </a:ext>
            </a:extLst>
          </p:cNvPr>
          <p:cNvGrpSpPr/>
          <p:nvPr/>
        </p:nvGrpSpPr>
        <p:grpSpPr>
          <a:xfrm>
            <a:off x="5543362" y="4326535"/>
            <a:ext cx="6288313" cy="986246"/>
            <a:chOff x="5589344" y="1663629"/>
            <a:chExt cx="6288313" cy="986246"/>
          </a:xfrm>
        </p:grpSpPr>
        <p:cxnSp>
          <p:nvCxnSpPr>
            <p:cNvPr id="31" name="Straight Connector 30">
              <a:extLst>
                <a:ext uri="{FF2B5EF4-FFF2-40B4-BE49-F238E27FC236}">
                  <a16:creationId xmlns:a16="http://schemas.microsoft.com/office/drawing/2014/main" id="{2DDE9612-4109-6B40-AEEC-AD5833381644}"/>
                </a:ext>
              </a:extLst>
            </p:cNvPr>
            <p:cNvCxnSpPr>
              <a:cxnSpLocks/>
              <a:stCxn id="44" idx="3"/>
              <a:endCxn id="48"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30258995-45D4-2D41-9264-EC074544AC18}"/>
                </a:ext>
              </a:extLst>
            </p:cNvPr>
            <p:cNvCxnSpPr>
              <a:cxnSpLocks/>
              <a:stCxn id="48" idx="3"/>
              <a:endCxn id="46"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5B8B9D7A-4623-5845-854C-560D2A9BB90F}"/>
                </a:ext>
              </a:extLst>
            </p:cNvPr>
            <p:cNvGrpSpPr/>
            <p:nvPr/>
          </p:nvGrpSpPr>
          <p:grpSpPr>
            <a:xfrm>
              <a:off x="7893400" y="1663629"/>
              <a:ext cx="1631714" cy="982708"/>
              <a:chOff x="3627257" y="4890630"/>
              <a:chExt cx="1631714" cy="982708"/>
            </a:xfrm>
          </p:grpSpPr>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968B6452-9E11-6048-9D8F-8773396AC649}"/>
                      </a:ext>
                    </a:extLst>
                  </p:cNvPr>
                  <p:cNvSpPr txBox="1"/>
                  <p:nvPr/>
                </p:nvSpPr>
                <p:spPr>
                  <a:xfrm>
                    <a:off x="4302466" y="5596339"/>
                    <a:ext cx="293414"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charset="0"/>
                                </a:rPr>
                                <m:t>𝑔</m:t>
                              </m:r>
                            </m:e>
                            <m:sub>
                              <m:r>
                                <a:rPr lang="de-DE" i="1">
                                  <a:solidFill>
                                    <a:schemeClr val="tx1">
                                      <a:lumMod val="60000"/>
                                      <a:lumOff val="40000"/>
                                    </a:schemeClr>
                                  </a:solidFill>
                                  <a:latin typeface="Cambria Math" charset="0"/>
                                </a:rPr>
                                <m:t>2</m:t>
                              </m:r>
                            </m:sub>
                          </m:sSub>
                        </m:oMath>
                      </m:oMathPara>
                    </a14:m>
                    <a:endParaRPr lang="en-GB" dirty="0">
                      <a:solidFill>
                        <a:schemeClr val="tx1">
                          <a:lumMod val="60000"/>
                          <a:lumOff val="40000"/>
                        </a:schemeClr>
                      </a:solidFill>
                    </a:endParaRPr>
                  </a:p>
                </p:txBody>
              </p:sp>
            </mc:Choice>
            <mc:Fallback xmlns="">
              <p:sp>
                <p:nvSpPr>
                  <p:cNvPr id="47" name="TextBox 46">
                    <a:extLst>
                      <a:ext uri="{FF2B5EF4-FFF2-40B4-BE49-F238E27FC236}">
                        <a16:creationId xmlns:a16="http://schemas.microsoft.com/office/drawing/2014/main" id="{968B6452-9E11-6048-9D8F-8773396AC649}"/>
                      </a:ext>
                    </a:extLst>
                  </p:cNvPr>
                  <p:cNvSpPr txBox="1">
                    <a:spLocks noRot="1" noChangeAspect="1" noMove="1" noResize="1" noEditPoints="1" noAdjustHandles="1" noChangeArrowheads="1" noChangeShapeType="1" noTextEdit="1"/>
                  </p:cNvSpPr>
                  <p:nvPr/>
                </p:nvSpPr>
                <p:spPr>
                  <a:xfrm>
                    <a:off x="4302466" y="5596339"/>
                    <a:ext cx="293414" cy="276999"/>
                  </a:xfrm>
                  <a:prstGeom prst="rect">
                    <a:avLst/>
                  </a:prstGeom>
                  <a:blipFill>
                    <a:blip r:embed="rId3"/>
                    <a:stretch>
                      <a:fillRect l="-25000" b="-2272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a:extLst>
                      <a:ext uri="{FF2B5EF4-FFF2-40B4-BE49-F238E27FC236}">
                        <a16:creationId xmlns:a16="http://schemas.microsoft.com/office/drawing/2014/main" id="{DF6EDEAB-9B02-A144-9B5E-D1C21C9D4783}"/>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48" name="TextBox 47">
                    <a:extLst>
                      <a:ext uri="{FF2B5EF4-FFF2-40B4-BE49-F238E27FC236}">
                        <a16:creationId xmlns:a16="http://schemas.microsoft.com/office/drawing/2014/main" id="{DF6EDEAB-9B02-A144-9B5E-D1C21C9D478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4"/>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34" name="Group 33">
              <a:extLst>
                <a:ext uri="{FF2B5EF4-FFF2-40B4-BE49-F238E27FC236}">
                  <a16:creationId xmlns:a16="http://schemas.microsoft.com/office/drawing/2014/main" id="{55558D3B-25B5-F84F-B331-06D2A9E48144}"/>
                </a:ext>
              </a:extLst>
            </p:cNvPr>
            <p:cNvGrpSpPr/>
            <p:nvPr/>
          </p:nvGrpSpPr>
          <p:grpSpPr>
            <a:xfrm>
              <a:off x="10254802" y="1663629"/>
              <a:ext cx="1622190" cy="986246"/>
              <a:chOff x="7047431" y="4890630"/>
              <a:chExt cx="1622190" cy="986246"/>
            </a:xfrm>
          </p:grpSpPr>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A5D72856-B275-3B42-AD07-CFC451AC50DB}"/>
                      </a:ext>
                    </a:extLst>
                  </p:cNvPr>
                  <p:cNvSpPr txBox="1"/>
                  <p:nvPr/>
                </p:nvSpPr>
                <p:spPr>
                  <a:xfrm>
                    <a:off x="7711818" y="5599877"/>
                    <a:ext cx="293414"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rgbClr val="7030A0"/>
                                  </a:solidFill>
                                  <a:latin typeface="Cambria Math" panose="02040503050406030204" pitchFamily="18" charset="0"/>
                                </a:rPr>
                              </m:ctrlPr>
                            </m:sSubPr>
                            <m:e>
                              <m:r>
                                <a:rPr lang="de-DE" i="1">
                                  <a:solidFill>
                                    <a:srgbClr val="7030A0"/>
                                  </a:solidFill>
                                  <a:latin typeface="Cambria Math" charset="0"/>
                                </a:rPr>
                                <m:t>𝑔</m:t>
                              </m:r>
                            </m:e>
                            <m:sub>
                              <m:r>
                                <a:rPr lang="de-DE" i="1">
                                  <a:solidFill>
                                    <a:srgbClr val="7030A0"/>
                                  </a:solidFill>
                                  <a:latin typeface="Cambria Math" charset="0"/>
                                </a:rPr>
                                <m:t>3</m:t>
                              </m:r>
                            </m:sub>
                          </m:sSub>
                        </m:oMath>
                      </m:oMathPara>
                    </a14:m>
                    <a:endParaRPr lang="en-GB" dirty="0">
                      <a:solidFill>
                        <a:srgbClr val="7030A0"/>
                      </a:solidFill>
                    </a:endParaRPr>
                  </a:p>
                </p:txBody>
              </p:sp>
            </mc:Choice>
            <mc:Fallback xmlns="">
              <p:sp>
                <p:nvSpPr>
                  <p:cNvPr id="45" name="TextBox 44">
                    <a:extLst>
                      <a:ext uri="{FF2B5EF4-FFF2-40B4-BE49-F238E27FC236}">
                        <a16:creationId xmlns:a16="http://schemas.microsoft.com/office/drawing/2014/main" id="{A5D72856-B275-3B42-AD07-CFC451AC50DB}"/>
                      </a:ext>
                    </a:extLst>
                  </p:cNvPr>
                  <p:cNvSpPr txBox="1">
                    <a:spLocks noRot="1" noChangeAspect="1" noMove="1" noResize="1" noEditPoints="1" noAdjustHandles="1" noChangeArrowheads="1" noChangeShapeType="1" noTextEdit="1"/>
                  </p:cNvSpPr>
                  <p:nvPr/>
                </p:nvSpPr>
                <p:spPr>
                  <a:xfrm>
                    <a:off x="7711818" y="5599877"/>
                    <a:ext cx="293414" cy="276999"/>
                  </a:xfrm>
                  <a:prstGeom prst="rect">
                    <a:avLst/>
                  </a:prstGeom>
                  <a:blipFill>
                    <a:blip r:embed="rId5"/>
                    <a:stretch>
                      <a:fillRect l="-25000" b="-2727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C0E0A271-EAA7-7B4E-972D-C92C29A4BBF8}"/>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46" name="TextBox 45">
                    <a:extLst>
                      <a:ext uri="{FF2B5EF4-FFF2-40B4-BE49-F238E27FC236}">
                        <a16:creationId xmlns:a16="http://schemas.microsoft.com/office/drawing/2014/main" id="{C0E0A271-EAA7-7B4E-972D-C92C29A4BBF8}"/>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6"/>
                    <a:stretch>
                      <a:fillRect b="-1724"/>
                    </a:stretch>
                  </a:blipFill>
                  <a:ln>
                    <a:solidFill>
                      <a:srgbClr val="7030A0"/>
                    </a:solidFill>
                  </a:ln>
                </p:spPr>
                <p:txBody>
                  <a:bodyPr/>
                  <a:lstStyle/>
                  <a:p>
                    <a:r>
                      <a:rPr lang="en-GB">
                        <a:noFill/>
                      </a:rPr>
                      <a:t> </a:t>
                    </a:r>
                  </a:p>
                </p:txBody>
              </p:sp>
            </mc:Fallback>
          </mc:AlternateContent>
        </p:grpSp>
        <p:grpSp>
          <p:nvGrpSpPr>
            <p:cNvPr id="35" name="Group 34">
              <a:extLst>
                <a:ext uri="{FF2B5EF4-FFF2-40B4-BE49-F238E27FC236}">
                  <a16:creationId xmlns:a16="http://schemas.microsoft.com/office/drawing/2014/main" id="{8747FB06-4E8F-CE45-A500-1EEF64146E70}"/>
                </a:ext>
              </a:extLst>
            </p:cNvPr>
            <p:cNvGrpSpPr/>
            <p:nvPr/>
          </p:nvGrpSpPr>
          <p:grpSpPr>
            <a:xfrm>
              <a:off x="5589344" y="1663630"/>
              <a:ext cx="1532812" cy="983031"/>
              <a:chOff x="280471" y="4890630"/>
              <a:chExt cx="1532812" cy="983031"/>
            </a:xfrm>
          </p:grpSpPr>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9156A8CD-81B3-3B43-B79C-59F34FCA4B78}"/>
                      </a:ext>
                    </a:extLst>
                  </p:cNvPr>
                  <p:cNvSpPr txBox="1"/>
                  <p:nvPr/>
                </p:nvSpPr>
                <p:spPr>
                  <a:xfrm>
                    <a:off x="739292" y="5596662"/>
                    <a:ext cx="615168"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a:solidFill>
                                    <a:schemeClr val="accent6"/>
                                  </a:solidFill>
                                  <a:latin typeface="Cambria Math" panose="02040503050406030204" pitchFamily="18" charset="0"/>
                                </a:rPr>
                              </m:ctrlPr>
                            </m:sSubPr>
                            <m:e>
                              <m:r>
                                <a:rPr lang="de-DE" i="1">
                                  <a:solidFill>
                                    <a:schemeClr val="accent6"/>
                                  </a:solidFill>
                                  <a:latin typeface="Cambria Math" panose="02040503050406030204" pitchFamily="18" charset="0"/>
                                </a:rPr>
                                <m:t>𝑔</m:t>
                              </m:r>
                            </m:e>
                            <m:sub>
                              <m:r>
                                <a:rPr lang="de-DE" i="1">
                                  <a:solidFill>
                                    <a:schemeClr val="accent6"/>
                                  </a:solidFill>
                                  <a:latin typeface="Cambria Math" panose="02040503050406030204" pitchFamily="18" charset="0"/>
                                </a:rPr>
                                <m:t>0</m:t>
                              </m:r>
                            </m:sub>
                          </m:sSub>
                          <m:r>
                            <a:rPr lang="de-DE" i="1">
                              <a:solidFill>
                                <a:schemeClr val="accent6"/>
                              </a:solidFill>
                              <a:latin typeface="Cambria Math" panose="02040503050406030204" pitchFamily="18" charset="0"/>
                            </a:rPr>
                            <m:t>,</m:t>
                          </m:r>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charset="0"/>
                                </a:rPr>
                                <m:t>𝑔</m:t>
                              </m:r>
                            </m:e>
                            <m:sub>
                              <m:r>
                                <a:rPr lang="de-DE" i="1">
                                  <a:solidFill>
                                    <a:schemeClr val="accent6"/>
                                  </a:solidFill>
                                  <a:latin typeface="Cambria Math" charset="0"/>
                                </a:rPr>
                                <m:t>1</m:t>
                              </m:r>
                            </m:sub>
                          </m:sSub>
                        </m:oMath>
                      </m:oMathPara>
                    </a14:m>
                    <a:endParaRPr lang="en-GB" dirty="0">
                      <a:solidFill>
                        <a:schemeClr val="accent6"/>
                      </a:solidFill>
                    </a:endParaRPr>
                  </a:p>
                </p:txBody>
              </p:sp>
            </mc:Choice>
            <mc:Fallback xmlns="">
              <p:sp>
                <p:nvSpPr>
                  <p:cNvPr id="43" name="TextBox 42">
                    <a:extLst>
                      <a:ext uri="{FF2B5EF4-FFF2-40B4-BE49-F238E27FC236}">
                        <a16:creationId xmlns:a16="http://schemas.microsoft.com/office/drawing/2014/main" id="{9156A8CD-81B3-3B43-B79C-59F34FCA4B78}"/>
                      </a:ext>
                    </a:extLst>
                  </p:cNvPr>
                  <p:cNvSpPr txBox="1">
                    <a:spLocks noRot="1" noChangeAspect="1" noMove="1" noResize="1" noEditPoints="1" noAdjustHandles="1" noChangeArrowheads="1" noChangeShapeType="1" noTextEdit="1"/>
                  </p:cNvSpPr>
                  <p:nvPr/>
                </p:nvSpPr>
                <p:spPr>
                  <a:xfrm>
                    <a:off x="739292" y="5596662"/>
                    <a:ext cx="615168" cy="276999"/>
                  </a:xfrm>
                  <a:prstGeom prst="rect">
                    <a:avLst/>
                  </a:prstGeom>
                  <a:blipFill>
                    <a:blip r:embed="rId7"/>
                    <a:stretch>
                      <a:fillRect l="-12245" b="-2272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1ABF047C-9360-EA49-859C-AC56B3AB64A3}"/>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44" name="TextBox 43">
                    <a:extLst>
                      <a:ext uri="{FF2B5EF4-FFF2-40B4-BE49-F238E27FC236}">
                        <a16:creationId xmlns:a16="http://schemas.microsoft.com/office/drawing/2014/main" id="{1ABF047C-9360-EA49-859C-AC56B3AB64A3}"/>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8"/>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36" name="Rectangle 35">
                  <a:extLst>
                    <a:ext uri="{FF2B5EF4-FFF2-40B4-BE49-F238E27FC236}">
                      <a16:creationId xmlns:a16="http://schemas.microsoft.com/office/drawing/2014/main" id="{53A6E949-9D09-8C44-BA6F-2399888B88AD}"/>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36" name="Rectangle 35">
                  <a:extLst>
                    <a:ext uri="{FF2B5EF4-FFF2-40B4-BE49-F238E27FC236}">
                      <a16:creationId xmlns:a16="http://schemas.microsoft.com/office/drawing/2014/main" id="{53A6E949-9D09-8C44-BA6F-2399888B88AD}"/>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9"/>
                  <a:stretch>
                    <a:fillRect b="-1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Rectangle 36">
                  <a:extLst>
                    <a:ext uri="{FF2B5EF4-FFF2-40B4-BE49-F238E27FC236}">
                      <a16:creationId xmlns:a16="http://schemas.microsoft.com/office/drawing/2014/main" id="{E5423A57-6FF0-0844-A8AB-6D0837A7676E}"/>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37" name="Rectangle 36">
                  <a:extLst>
                    <a:ext uri="{FF2B5EF4-FFF2-40B4-BE49-F238E27FC236}">
                      <a16:creationId xmlns:a16="http://schemas.microsoft.com/office/drawing/2014/main" id="{E5423A57-6FF0-0844-A8AB-6D0837A7676E}"/>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D7C9D9A6-FEDE-1944-BAB6-31A0732824BD}"/>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38" name="TextBox 37">
                  <a:extLst>
                    <a:ext uri="{FF2B5EF4-FFF2-40B4-BE49-F238E27FC236}">
                      <a16:creationId xmlns:a16="http://schemas.microsoft.com/office/drawing/2014/main" id="{D7C9D9A6-FEDE-1944-BAB6-31A0732824BD}"/>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31597B75-2F9E-0D4C-8BD0-A4F695A3DB0C}"/>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39" name="TextBox 38">
                  <a:extLst>
                    <a:ext uri="{FF2B5EF4-FFF2-40B4-BE49-F238E27FC236}">
                      <a16:creationId xmlns:a16="http://schemas.microsoft.com/office/drawing/2014/main" id="{31597B75-2F9E-0D4C-8BD0-A4F695A3DB0C}"/>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2"/>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8B70D394-FDE4-864C-AFB3-D0D3621940F9}"/>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40" name="TextBox 39">
                  <a:extLst>
                    <a:ext uri="{FF2B5EF4-FFF2-40B4-BE49-F238E27FC236}">
                      <a16:creationId xmlns:a16="http://schemas.microsoft.com/office/drawing/2014/main" id="{8B70D394-FDE4-864C-AFB3-D0D3621940F9}"/>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3"/>
                  <a:stretch>
                    <a:fillRect/>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15E2A7C6-4B8B-634D-A899-0BA29C00134A}"/>
                  </a:ext>
                </a:extLst>
              </p:cNvPr>
              <p:cNvSpPr txBox="1"/>
              <p:nvPr/>
            </p:nvSpPr>
            <p:spPr>
              <a:xfrm>
                <a:off x="8007558" y="4993728"/>
                <a:ext cx="631327"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panose="02040503050406030204" pitchFamily="18" charset="0"/>
                            </a:rPr>
                            <m:t>𝑚</m:t>
                          </m:r>
                        </m:e>
                        <m:sub>
                          <m:r>
                            <a:rPr lang="de-DE" i="1">
                              <a:solidFill>
                                <a:schemeClr val="accent6"/>
                              </a:solidFill>
                              <a:latin typeface="Cambria Math" panose="02040503050406030204" pitchFamily="18" charset="0"/>
                            </a:rPr>
                            <m:t>12</m:t>
                          </m:r>
                        </m:sub>
                      </m:sSub>
                    </m:oMath>
                  </m:oMathPara>
                </a14:m>
                <a:endParaRPr lang="en-GB" dirty="0">
                  <a:solidFill>
                    <a:schemeClr val="accent6"/>
                  </a:solidFill>
                </a:endParaRPr>
              </a:p>
            </p:txBody>
          </p:sp>
        </mc:Choice>
        <mc:Fallback xmlns="">
          <p:sp>
            <p:nvSpPr>
              <p:cNvPr id="49" name="TextBox 48">
                <a:extLst>
                  <a:ext uri="{FF2B5EF4-FFF2-40B4-BE49-F238E27FC236}">
                    <a16:creationId xmlns:a16="http://schemas.microsoft.com/office/drawing/2014/main" id="{15E2A7C6-4B8B-634D-A899-0BA29C00134A}"/>
                  </a:ext>
                </a:extLst>
              </p:cNvPr>
              <p:cNvSpPr txBox="1">
                <a:spLocks noRot="1" noChangeAspect="1" noMove="1" noResize="1" noEditPoints="1" noAdjustHandles="1" noChangeArrowheads="1" noChangeShapeType="1" noTextEdit="1"/>
              </p:cNvSpPr>
              <p:nvPr/>
            </p:nvSpPr>
            <p:spPr>
              <a:xfrm>
                <a:off x="8007558" y="4993728"/>
                <a:ext cx="631327" cy="369332"/>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TextBox 49">
                <a:extLst>
                  <a:ext uri="{FF2B5EF4-FFF2-40B4-BE49-F238E27FC236}">
                    <a16:creationId xmlns:a16="http://schemas.microsoft.com/office/drawing/2014/main" id="{08805BFF-6E01-2D43-BD3D-42697309F252}"/>
                  </a:ext>
                </a:extLst>
              </p:cNvPr>
              <p:cNvSpPr txBox="1"/>
              <p:nvPr/>
            </p:nvSpPr>
            <p:spPr>
              <a:xfrm>
                <a:off x="10369182" y="5000546"/>
                <a:ext cx="636649"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𝑚</m:t>
                          </m:r>
                        </m:e>
                        <m:sub>
                          <m:r>
                            <a:rPr lang="de-DE" i="1">
                              <a:solidFill>
                                <a:schemeClr val="tx1">
                                  <a:lumMod val="60000"/>
                                  <a:lumOff val="40000"/>
                                </a:schemeClr>
                              </a:solidFill>
                              <a:latin typeface="Cambria Math" panose="02040503050406030204" pitchFamily="18" charset="0"/>
                            </a:rPr>
                            <m:t>23</m:t>
                          </m:r>
                        </m:sub>
                      </m:sSub>
                    </m:oMath>
                  </m:oMathPara>
                </a14:m>
                <a:endParaRPr lang="en-GB" dirty="0">
                  <a:solidFill>
                    <a:schemeClr val="tx1">
                      <a:lumMod val="60000"/>
                      <a:lumOff val="40000"/>
                    </a:schemeClr>
                  </a:solidFill>
                </a:endParaRPr>
              </a:p>
            </p:txBody>
          </p:sp>
        </mc:Choice>
        <mc:Fallback xmlns="">
          <p:sp>
            <p:nvSpPr>
              <p:cNvPr id="50" name="TextBox 49">
                <a:extLst>
                  <a:ext uri="{FF2B5EF4-FFF2-40B4-BE49-F238E27FC236}">
                    <a16:creationId xmlns:a16="http://schemas.microsoft.com/office/drawing/2014/main" id="{08805BFF-6E01-2D43-BD3D-42697309F252}"/>
                  </a:ext>
                </a:extLst>
              </p:cNvPr>
              <p:cNvSpPr txBox="1">
                <a:spLocks noRot="1" noChangeAspect="1" noMove="1" noResize="1" noEditPoints="1" noAdjustHandles="1" noChangeArrowheads="1" noChangeShapeType="1" noTextEdit="1"/>
              </p:cNvSpPr>
              <p:nvPr/>
            </p:nvSpPr>
            <p:spPr>
              <a:xfrm>
                <a:off x="10369182" y="5000546"/>
                <a:ext cx="636649" cy="369332"/>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8DCFB163-214E-4F4D-A567-3BC910792B58}"/>
                  </a:ext>
                </a:extLst>
              </p:cNvPr>
              <p:cNvSpPr txBox="1"/>
              <p:nvPr/>
            </p:nvSpPr>
            <p:spPr>
              <a:xfrm>
                <a:off x="6462366" y="4998939"/>
                <a:ext cx="636649"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𝑚</m:t>
                          </m:r>
                        </m:e>
                        <m:sub>
                          <m:r>
                            <a:rPr lang="de-DE" i="1">
                              <a:solidFill>
                                <a:schemeClr val="tx1">
                                  <a:lumMod val="60000"/>
                                  <a:lumOff val="40000"/>
                                </a:schemeClr>
                              </a:solidFill>
                              <a:latin typeface="Cambria Math" panose="02040503050406030204" pitchFamily="18" charset="0"/>
                            </a:rPr>
                            <m:t>2</m:t>
                          </m:r>
                          <m:r>
                            <a:rPr lang="de-DE" b="0" i="1" smtClean="0">
                              <a:solidFill>
                                <a:schemeClr val="tx1">
                                  <a:lumMod val="60000"/>
                                  <a:lumOff val="40000"/>
                                </a:schemeClr>
                              </a:solidFill>
                              <a:latin typeface="Cambria Math" panose="02040503050406030204" pitchFamily="18" charset="0"/>
                            </a:rPr>
                            <m:t>1</m:t>
                          </m:r>
                        </m:sub>
                      </m:sSub>
                    </m:oMath>
                  </m:oMathPara>
                </a14:m>
                <a:endParaRPr lang="en-GB" dirty="0">
                  <a:solidFill>
                    <a:schemeClr val="tx1">
                      <a:lumMod val="60000"/>
                      <a:lumOff val="40000"/>
                    </a:schemeClr>
                  </a:solidFill>
                </a:endParaRPr>
              </a:p>
            </p:txBody>
          </p:sp>
        </mc:Choice>
        <mc:Fallback xmlns="">
          <p:sp>
            <p:nvSpPr>
              <p:cNvPr id="51" name="TextBox 50">
                <a:extLst>
                  <a:ext uri="{FF2B5EF4-FFF2-40B4-BE49-F238E27FC236}">
                    <a16:creationId xmlns:a16="http://schemas.microsoft.com/office/drawing/2014/main" id="{8DCFB163-214E-4F4D-A567-3BC910792B58}"/>
                  </a:ext>
                </a:extLst>
              </p:cNvPr>
              <p:cNvSpPr txBox="1">
                <a:spLocks noRot="1" noChangeAspect="1" noMove="1" noResize="1" noEditPoints="1" noAdjustHandles="1" noChangeArrowheads="1" noChangeShapeType="1" noTextEdit="1"/>
              </p:cNvSpPr>
              <p:nvPr/>
            </p:nvSpPr>
            <p:spPr>
              <a:xfrm>
                <a:off x="6462366" y="4998939"/>
                <a:ext cx="636649" cy="369332"/>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734DB97E-D690-284E-B8EA-84D74BEA854D}"/>
                  </a:ext>
                </a:extLst>
              </p:cNvPr>
              <p:cNvSpPr txBox="1"/>
              <p:nvPr/>
            </p:nvSpPr>
            <p:spPr>
              <a:xfrm>
                <a:off x="8655538" y="4993728"/>
                <a:ext cx="636649"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rgbClr val="7030A0"/>
                              </a:solidFill>
                              <a:latin typeface="Cambria Math" panose="02040503050406030204" pitchFamily="18" charset="0"/>
                            </a:rPr>
                          </m:ctrlPr>
                        </m:sSubPr>
                        <m:e>
                          <m:r>
                            <a:rPr lang="de-DE" i="1">
                              <a:solidFill>
                                <a:srgbClr val="7030A0"/>
                              </a:solidFill>
                              <a:latin typeface="Cambria Math" panose="02040503050406030204" pitchFamily="18" charset="0"/>
                            </a:rPr>
                            <m:t>𝑚</m:t>
                          </m:r>
                        </m:e>
                        <m:sub>
                          <m:r>
                            <a:rPr lang="de-DE" i="1">
                              <a:solidFill>
                                <a:srgbClr val="7030A0"/>
                              </a:solidFill>
                              <a:latin typeface="Cambria Math" panose="02040503050406030204" pitchFamily="18" charset="0"/>
                            </a:rPr>
                            <m:t>3</m:t>
                          </m:r>
                          <m:r>
                            <a:rPr lang="de-DE" b="0" i="1" smtClean="0">
                              <a:solidFill>
                                <a:srgbClr val="7030A0"/>
                              </a:solidFill>
                              <a:latin typeface="Cambria Math" panose="02040503050406030204" pitchFamily="18" charset="0"/>
                            </a:rPr>
                            <m:t>2</m:t>
                          </m:r>
                        </m:sub>
                      </m:sSub>
                    </m:oMath>
                  </m:oMathPara>
                </a14:m>
                <a:endParaRPr lang="en-GB" dirty="0">
                  <a:solidFill>
                    <a:srgbClr val="7030A0"/>
                  </a:solidFill>
                </a:endParaRPr>
              </a:p>
            </p:txBody>
          </p:sp>
        </mc:Choice>
        <mc:Fallback xmlns="">
          <p:sp>
            <p:nvSpPr>
              <p:cNvPr id="52" name="TextBox 51">
                <a:extLst>
                  <a:ext uri="{FF2B5EF4-FFF2-40B4-BE49-F238E27FC236}">
                    <a16:creationId xmlns:a16="http://schemas.microsoft.com/office/drawing/2014/main" id="{734DB97E-D690-284E-B8EA-84D74BEA854D}"/>
                  </a:ext>
                </a:extLst>
              </p:cNvPr>
              <p:cNvSpPr txBox="1">
                <a:spLocks noRot="1" noChangeAspect="1" noMove="1" noResize="1" noEditPoints="1" noAdjustHandles="1" noChangeArrowheads="1" noChangeShapeType="1" noTextEdit="1"/>
              </p:cNvSpPr>
              <p:nvPr/>
            </p:nvSpPr>
            <p:spPr>
              <a:xfrm>
                <a:off x="8655538" y="4993728"/>
                <a:ext cx="636649" cy="369332"/>
              </a:xfrm>
              <a:prstGeom prst="rect">
                <a:avLst/>
              </a:prstGeom>
              <a:blipFill>
                <a:blip r:embed="rId17"/>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3638422247"/>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453AC-C48D-7142-8471-7E0158FF77B8}"/>
              </a:ext>
            </a:extLst>
          </p:cNvPr>
          <p:cNvSpPr>
            <a:spLocks noGrp="1"/>
          </p:cNvSpPr>
          <p:nvPr>
            <p:ph type="title"/>
          </p:nvPr>
        </p:nvSpPr>
        <p:spPr/>
        <p:txBody>
          <a:bodyPr>
            <a:normAutofit/>
          </a:bodyPr>
          <a:lstStyle/>
          <a:p>
            <a:r>
              <a:rPr lang="en-GB" dirty="0"/>
              <a:t>Clustering of Models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9579364-18FC-4D4A-BB78-1BBFC400662E}"/>
                  </a:ext>
                </a:extLst>
              </p:cNvPr>
              <p:cNvSpPr>
                <a:spLocks noGrp="1"/>
              </p:cNvSpPr>
              <p:nvPr>
                <p:ph idx="1"/>
              </p:nvPr>
            </p:nvSpPr>
            <p:spPr/>
            <p:txBody>
              <a:bodyPr>
                <a:normAutofit/>
              </a:bodyPr>
              <a:lstStyle/>
              <a:p>
                <a:r>
                  <a:rPr lang="en-GB" dirty="0"/>
                  <a:t>Problem left: If each cluster asks for information on separators, some messages are sent multiple times</a:t>
                </a:r>
              </a:p>
              <a:p>
                <a:pPr lvl="1"/>
                <a:r>
                  <a:rPr lang="en-GB" dirty="0"/>
                  <a:t>E.g., </a:t>
                </a:r>
              </a:p>
              <a:p>
                <a:pPr lvl="2"/>
                <a14:m>
                  <m:oMath xmlns:m="http://schemas.openxmlformats.org/officeDocument/2006/math">
                    <m:sSub>
                      <m:sSubPr>
                        <m:ctrlPr>
                          <a:rPr lang="de-DE" b="0" i="1" smtClean="0">
                            <a:solidFill>
                              <a:srgbClr val="7030A0"/>
                            </a:solidFill>
                            <a:latin typeface="Cambria Math" panose="02040503050406030204" pitchFamily="18" charset="0"/>
                          </a:rPr>
                        </m:ctrlPr>
                      </m:sSubPr>
                      <m:e>
                        <m:r>
                          <a:rPr lang="de-DE" b="1" i="1" smtClean="0">
                            <a:solidFill>
                              <a:srgbClr val="7030A0"/>
                            </a:solidFill>
                            <a:latin typeface="Cambria Math" panose="02040503050406030204" pitchFamily="18" charset="0"/>
                          </a:rPr>
                          <m:t>𝑪</m:t>
                        </m:r>
                      </m:e>
                      <m:sub>
                        <m:r>
                          <a:rPr lang="de-DE" b="0" i="1" smtClean="0">
                            <a:solidFill>
                              <a:srgbClr val="7030A0"/>
                            </a:solidFill>
                            <a:latin typeface="Cambria Math" panose="02040503050406030204" pitchFamily="18" charset="0"/>
                          </a:rPr>
                          <m:t>3</m:t>
                        </m:r>
                      </m:sub>
                    </m:sSub>
                  </m:oMath>
                </a14:m>
                <a:r>
                  <a:rPr lang="en-GB" dirty="0"/>
                  <a:t> asks</a:t>
                </a:r>
                <a:r>
                  <a:rPr lang="de-DE" dirty="0">
                    <a:solidFill>
                      <a:schemeClr val="tx1">
                        <a:lumMod val="50000"/>
                        <a:lumOff val="50000"/>
                      </a:schemeClr>
                    </a:solidFill>
                  </a:rPr>
                  <a:t> </a:t>
                </a:r>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b="1" i="1">
                            <a:solidFill>
                              <a:schemeClr val="tx1">
                                <a:lumMod val="60000"/>
                                <a:lumOff val="40000"/>
                              </a:schemeClr>
                            </a:solidFill>
                            <a:latin typeface="Cambria Math" panose="02040503050406030204" pitchFamily="18" charset="0"/>
                          </a:rPr>
                          <m:t>𝑪</m:t>
                        </m:r>
                      </m:e>
                      <m:sub>
                        <m:r>
                          <a:rPr lang="de-DE" i="1">
                            <a:solidFill>
                              <a:schemeClr val="tx1">
                                <a:lumMod val="60000"/>
                                <a:lumOff val="40000"/>
                              </a:schemeClr>
                            </a:solidFill>
                            <a:latin typeface="Cambria Math" panose="02040503050406030204" pitchFamily="18" charset="0"/>
                          </a:rPr>
                          <m:t>2</m:t>
                        </m:r>
                      </m:sub>
                    </m:sSub>
                  </m:oMath>
                </a14:m>
                <a:r>
                  <a:rPr lang="en-GB" dirty="0"/>
                  <a:t>, which asks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b="1" i="1">
                            <a:solidFill>
                              <a:schemeClr val="accent6"/>
                            </a:solidFill>
                            <a:latin typeface="Cambria Math" panose="02040503050406030204" pitchFamily="18" charset="0"/>
                          </a:rPr>
                          <m:t>𝑪</m:t>
                        </m:r>
                      </m:e>
                      <m:sub>
                        <m:r>
                          <a:rPr lang="de-DE" i="1">
                            <a:solidFill>
                              <a:schemeClr val="accent6"/>
                            </a:solidFill>
                            <a:latin typeface="Cambria Math" panose="02040503050406030204" pitchFamily="18" charset="0"/>
                          </a:rPr>
                          <m:t>1</m:t>
                        </m:r>
                      </m:sub>
                    </m:sSub>
                  </m:oMath>
                </a14:m>
                <a:endParaRPr lang="de-DE" dirty="0">
                  <a:solidFill>
                    <a:schemeClr val="accent1"/>
                  </a:solidFill>
                </a:endParaRPr>
              </a:p>
              <a:p>
                <a:pPr lvl="3"/>
                <a:r>
                  <a:rPr lang="en-GB" dirty="0"/>
                  <a:t>Messages calculated and sent: </a:t>
                </a:r>
                <a14:m>
                  <m:oMath xmlns:m="http://schemas.openxmlformats.org/officeDocument/2006/math">
                    <m:sSub>
                      <m:sSubPr>
                        <m:ctrlPr>
                          <a:rPr lang="de-DE" b="0" i="1" smtClean="0">
                            <a:solidFill>
                              <a:schemeClr val="accent6"/>
                            </a:solidFill>
                            <a:latin typeface="Cambria Math" panose="02040503050406030204" pitchFamily="18" charset="0"/>
                          </a:rPr>
                        </m:ctrlPr>
                      </m:sSubPr>
                      <m:e>
                        <m:r>
                          <a:rPr lang="de-DE" b="0" i="1" smtClean="0">
                            <a:solidFill>
                              <a:schemeClr val="accent6"/>
                            </a:solidFill>
                            <a:latin typeface="Cambria Math" panose="02040503050406030204" pitchFamily="18" charset="0"/>
                          </a:rPr>
                          <m:t>𝑚</m:t>
                        </m:r>
                      </m:e>
                      <m:sub>
                        <m:r>
                          <a:rPr lang="de-DE" b="0" i="1" smtClean="0">
                            <a:solidFill>
                              <a:schemeClr val="accent6"/>
                            </a:solidFill>
                            <a:latin typeface="Cambria Math" panose="02040503050406030204" pitchFamily="18" charset="0"/>
                          </a:rPr>
                          <m:t>12</m:t>
                        </m:r>
                      </m:sub>
                    </m:sSub>
                    <m:r>
                      <a:rPr lang="de-DE" b="0" i="1" smtClean="0">
                        <a:latin typeface="Cambria Math" panose="02040503050406030204" pitchFamily="18" charset="0"/>
                      </a:rPr>
                      <m:t>,</m:t>
                    </m:r>
                    <m:sSub>
                      <m:sSubPr>
                        <m:ctrlPr>
                          <a:rPr lang="de-DE" b="0" i="1" smtClean="0">
                            <a:solidFill>
                              <a:schemeClr val="tx1">
                                <a:lumMod val="60000"/>
                                <a:lumOff val="40000"/>
                              </a:schemeClr>
                            </a:solidFill>
                            <a:latin typeface="Cambria Math" panose="02040503050406030204" pitchFamily="18" charset="0"/>
                          </a:rPr>
                        </m:ctrlPr>
                      </m:sSubPr>
                      <m:e>
                        <m:r>
                          <a:rPr lang="de-DE" b="0" i="1" smtClean="0">
                            <a:solidFill>
                              <a:schemeClr val="tx1">
                                <a:lumMod val="60000"/>
                                <a:lumOff val="40000"/>
                              </a:schemeClr>
                            </a:solidFill>
                            <a:latin typeface="Cambria Math" panose="02040503050406030204" pitchFamily="18" charset="0"/>
                          </a:rPr>
                          <m:t>𝑚</m:t>
                        </m:r>
                      </m:e>
                      <m:sub>
                        <m:r>
                          <a:rPr lang="de-DE" b="0" i="1" smtClean="0">
                            <a:solidFill>
                              <a:schemeClr val="tx1">
                                <a:lumMod val="60000"/>
                                <a:lumOff val="40000"/>
                              </a:schemeClr>
                            </a:solidFill>
                            <a:latin typeface="Cambria Math" panose="02040503050406030204" pitchFamily="18" charset="0"/>
                          </a:rPr>
                          <m:t>23</m:t>
                        </m:r>
                      </m:sub>
                    </m:sSub>
                  </m:oMath>
                </a14:m>
                <a:endParaRPr lang="en-GB" dirty="0"/>
              </a:p>
              <a:p>
                <a:pPr lvl="2"/>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b="1" i="1">
                            <a:solidFill>
                              <a:schemeClr val="tx1">
                                <a:lumMod val="60000"/>
                                <a:lumOff val="40000"/>
                              </a:schemeClr>
                            </a:solidFill>
                            <a:latin typeface="Cambria Math" panose="02040503050406030204" pitchFamily="18" charset="0"/>
                          </a:rPr>
                          <m:t>𝑪</m:t>
                        </m:r>
                      </m:e>
                      <m:sub>
                        <m:r>
                          <a:rPr lang="de-DE" i="1">
                            <a:solidFill>
                              <a:schemeClr val="tx1">
                                <a:lumMod val="60000"/>
                                <a:lumOff val="40000"/>
                              </a:schemeClr>
                            </a:solidFill>
                            <a:latin typeface="Cambria Math" panose="02040503050406030204" pitchFamily="18" charset="0"/>
                          </a:rPr>
                          <m:t>2</m:t>
                        </m:r>
                      </m:sub>
                    </m:sSub>
                    <m:r>
                      <a:rPr lang="de-DE" i="1">
                        <a:solidFill>
                          <a:schemeClr val="tx1">
                            <a:lumMod val="50000"/>
                            <a:lumOff val="50000"/>
                          </a:schemeClr>
                        </a:solidFill>
                        <a:latin typeface="Cambria Math" panose="02040503050406030204" pitchFamily="18" charset="0"/>
                      </a:rPr>
                      <m:t> </m:t>
                    </m:r>
                  </m:oMath>
                </a14:m>
                <a:r>
                  <a:rPr lang="en-GB" dirty="0"/>
                  <a:t>asks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b="1" i="1">
                            <a:solidFill>
                              <a:schemeClr val="accent6"/>
                            </a:solidFill>
                            <a:latin typeface="Cambria Math" panose="02040503050406030204" pitchFamily="18" charset="0"/>
                          </a:rPr>
                          <m:t>𝑪</m:t>
                        </m:r>
                      </m:e>
                      <m:sub>
                        <m:r>
                          <a:rPr lang="de-DE" i="1">
                            <a:solidFill>
                              <a:schemeClr val="accent6"/>
                            </a:solidFill>
                            <a:latin typeface="Cambria Math" panose="02040503050406030204" pitchFamily="18" charset="0"/>
                          </a:rPr>
                          <m:t>1</m:t>
                        </m:r>
                      </m:sub>
                    </m:sSub>
                  </m:oMath>
                </a14:m>
                <a:r>
                  <a:rPr lang="de-DE" dirty="0">
                    <a:solidFill>
                      <a:schemeClr val="accent1"/>
                    </a:solidFill>
                  </a:rPr>
                  <a:t> </a:t>
                </a:r>
                <a:r>
                  <a:rPr lang="de-DE" dirty="0"/>
                  <a:t>and</a:t>
                </a:r>
                <a:r>
                  <a:rPr lang="de-DE" dirty="0">
                    <a:solidFill>
                      <a:schemeClr val="accent1"/>
                    </a:solidFill>
                  </a:rPr>
                  <a:t> </a:t>
                </a:r>
                <a14:m>
                  <m:oMath xmlns:m="http://schemas.openxmlformats.org/officeDocument/2006/math">
                    <m:sSub>
                      <m:sSubPr>
                        <m:ctrlPr>
                          <a:rPr lang="de-DE" i="1" smtClean="0">
                            <a:solidFill>
                              <a:srgbClr val="7030A0"/>
                            </a:solidFill>
                            <a:latin typeface="Cambria Math" panose="02040503050406030204" pitchFamily="18" charset="0"/>
                          </a:rPr>
                        </m:ctrlPr>
                      </m:sSubPr>
                      <m:e>
                        <m:r>
                          <a:rPr lang="de-DE" b="1" i="1">
                            <a:solidFill>
                              <a:srgbClr val="7030A0"/>
                            </a:solidFill>
                            <a:latin typeface="Cambria Math" panose="02040503050406030204" pitchFamily="18" charset="0"/>
                          </a:rPr>
                          <m:t>𝑪</m:t>
                        </m:r>
                      </m:e>
                      <m:sub>
                        <m:r>
                          <a:rPr lang="de-DE" i="1">
                            <a:solidFill>
                              <a:srgbClr val="7030A0"/>
                            </a:solidFill>
                            <a:latin typeface="Cambria Math" panose="02040503050406030204" pitchFamily="18" charset="0"/>
                          </a:rPr>
                          <m:t>3</m:t>
                        </m:r>
                      </m:sub>
                    </m:sSub>
                  </m:oMath>
                </a14:m>
                <a:endParaRPr lang="de-DE" dirty="0">
                  <a:solidFill>
                    <a:schemeClr val="accent1"/>
                  </a:solidFill>
                </a:endParaRPr>
              </a:p>
              <a:p>
                <a:pPr lvl="3"/>
                <a:r>
                  <a:rPr lang="en-GB" dirty="0"/>
                  <a:t>Messages calculated and sent: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panose="02040503050406030204" pitchFamily="18" charset="0"/>
                          </a:rPr>
                          <m:t>𝑚</m:t>
                        </m:r>
                      </m:e>
                      <m:sub>
                        <m:r>
                          <a:rPr lang="de-DE" i="1">
                            <a:solidFill>
                              <a:schemeClr val="accent6"/>
                            </a:solidFill>
                            <a:latin typeface="Cambria Math" panose="02040503050406030204" pitchFamily="18" charset="0"/>
                          </a:rPr>
                          <m:t>12</m:t>
                        </m:r>
                      </m:sub>
                    </m:sSub>
                    <m:r>
                      <a:rPr lang="de-DE" i="1">
                        <a:latin typeface="Cambria Math" panose="02040503050406030204" pitchFamily="18" charset="0"/>
                      </a:rPr>
                      <m:t>,</m:t>
                    </m:r>
                    <m:sSub>
                      <m:sSubPr>
                        <m:ctrlPr>
                          <a:rPr lang="de-DE" i="1" smtClean="0">
                            <a:solidFill>
                              <a:srgbClr val="7030A0"/>
                            </a:solidFill>
                            <a:latin typeface="Cambria Math" panose="02040503050406030204" pitchFamily="18" charset="0"/>
                          </a:rPr>
                        </m:ctrlPr>
                      </m:sSubPr>
                      <m:e>
                        <m:r>
                          <a:rPr lang="de-DE" i="1">
                            <a:solidFill>
                              <a:srgbClr val="7030A0"/>
                            </a:solidFill>
                            <a:latin typeface="Cambria Math" panose="02040503050406030204" pitchFamily="18" charset="0"/>
                          </a:rPr>
                          <m:t>𝑚</m:t>
                        </m:r>
                      </m:e>
                      <m:sub>
                        <m:r>
                          <a:rPr lang="de-DE" i="1">
                            <a:solidFill>
                              <a:srgbClr val="7030A0"/>
                            </a:solidFill>
                            <a:latin typeface="Cambria Math" panose="02040503050406030204" pitchFamily="18" charset="0"/>
                          </a:rPr>
                          <m:t>3</m:t>
                        </m:r>
                        <m:r>
                          <a:rPr lang="de-DE" b="0" i="1" smtClean="0">
                            <a:solidFill>
                              <a:srgbClr val="7030A0"/>
                            </a:solidFill>
                            <a:latin typeface="Cambria Math" panose="02040503050406030204" pitchFamily="18" charset="0"/>
                          </a:rPr>
                          <m:t>2</m:t>
                        </m:r>
                      </m:sub>
                    </m:sSub>
                  </m:oMath>
                </a14:m>
                <a:endParaRPr lang="en-GB" dirty="0"/>
              </a:p>
              <a:p>
                <a:pPr lvl="2"/>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b="1" i="1">
                            <a:solidFill>
                              <a:schemeClr val="accent6"/>
                            </a:solidFill>
                            <a:latin typeface="Cambria Math" panose="02040503050406030204" pitchFamily="18" charset="0"/>
                          </a:rPr>
                          <m:t>𝑪</m:t>
                        </m:r>
                      </m:e>
                      <m:sub>
                        <m:r>
                          <a:rPr lang="de-DE" i="1">
                            <a:solidFill>
                              <a:schemeClr val="accent6"/>
                            </a:solidFill>
                            <a:latin typeface="Cambria Math" panose="02040503050406030204" pitchFamily="18" charset="0"/>
                          </a:rPr>
                          <m:t>1</m:t>
                        </m:r>
                      </m:sub>
                    </m:sSub>
                  </m:oMath>
                </a14:m>
                <a:r>
                  <a:rPr lang="en-GB" dirty="0"/>
                  <a:t> asks</a:t>
                </a:r>
                <a:r>
                  <a:rPr lang="de-DE" dirty="0">
                    <a:solidFill>
                      <a:schemeClr val="tx1">
                        <a:lumMod val="50000"/>
                        <a:lumOff val="50000"/>
                      </a:schemeClr>
                    </a:solidFill>
                  </a:rPr>
                  <a:t> </a:t>
                </a:r>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b="1" i="1">
                            <a:solidFill>
                              <a:schemeClr val="tx1">
                                <a:lumMod val="60000"/>
                                <a:lumOff val="40000"/>
                              </a:schemeClr>
                            </a:solidFill>
                            <a:latin typeface="Cambria Math" panose="02040503050406030204" pitchFamily="18" charset="0"/>
                          </a:rPr>
                          <m:t>𝑪</m:t>
                        </m:r>
                      </m:e>
                      <m:sub>
                        <m:r>
                          <a:rPr lang="de-DE" i="1">
                            <a:solidFill>
                              <a:schemeClr val="tx1">
                                <a:lumMod val="60000"/>
                                <a:lumOff val="40000"/>
                              </a:schemeClr>
                            </a:solidFill>
                            <a:latin typeface="Cambria Math" panose="02040503050406030204" pitchFamily="18" charset="0"/>
                          </a:rPr>
                          <m:t>2</m:t>
                        </m:r>
                      </m:sub>
                    </m:sSub>
                  </m:oMath>
                </a14:m>
                <a:r>
                  <a:rPr lang="en-GB" dirty="0"/>
                  <a:t>, which asks</a:t>
                </a:r>
                <a:r>
                  <a:rPr lang="de-DE" dirty="0">
                    <a:solidFill>
                      <a:schemeClr val="accent1"/>
                    </a:solidFill>
                  </a:rPr>
                  <a:t> </a:t>
                </a:r>
                <a14:m>
                  <m:oMath xmlns:m="http://schemas.openxmlformats.org/officeDocument/2006/math">
                    <m:sSub>
                      <m:sSubPr>
                        <m:ctrlPr>
                          <a:rPr lang="de-DE" i="1" smtClean="0">
                            <a:solidFill>
                              <a:srgbClr val="7030A0"/>
                            </a:solidFill>
                            <a:latin typeface="Cambria Math" panose="02040503050406030204" pitchFamily="18" charset="0"/>
                          </a:rPr>
                        </m:ctrlPr>
                      </m:sSubPr>
                      <m:e>
                        <m:r>
                          <a:rPr lang="de-DE" b="1" i="1">
                            <a:solidFill>
                              <a:srgbClr val="7030A0"/>
                            </a:solidFill>
                            <a:latin typeface="Cambria Math" panose="02040503050406030204" pitchFamily="18" charset="0"/>
                          </a:rPr>
                          <m:t>𝑪</m:t>
                        </m:r>
                      </m:e>
                      <m:sub>
                        <m:r>
                          <a:rPr lang="de-DE" i="1">
                            <a:solidFill>
                              <a:srgbClr val="7030A0"/>
                            </a:solidFill>
                            <a:latin typeface="Cambria Math" panose="02040503050406030204" pitchFamily="18" charset="0"/>
                          </a:rPr>
                          <m:t>3</m:t>
                        </m:r>
                      </m:sub>
                    </m:sSub>
                  </m:oMath>
                </a14:m>
                <a:endParaRPr lang="de-DE" dirty="0">
                  <a:solidFill>
                    <a:schemeClr val="accent1"/>
                  </a:solidFill>
                </a:endParaRPr>
              </a:p>
              <a:p>
                <a:pPr lvl="3"/>
                <a:r>
                  <a:rPr lang="en-GB" dirty="0"/>
                  <a:t>Messages calculated and sent: </a:t>
                </a:r>
                <a14:m>
                  <m:oMath xmlns:m="http://schemas.openxmlformats.org/officeDocument/2006/math">
                    <m:sSub>
                      <m:sSubPr>
                        <m:ctrlPr>
                          <a:rPr lang="de-DE" i="1" smtClean="0">
                            <a:solidFill>
                              <a:srgbClr val="7030A0"/>
                            </a:solidFill>
                            <a:latin typeface="Cambria Math" panose="02040503050406030204" pitchFamily="18" charset="0"/>
                          </a:rPr>
                        </m:ctrlPr>
                      </m:sSubPr>
                      <m:e>
                        <m:r>
                          <a:rPr lang="de-DE" i="1">
                            <a:solidFill>
                              <a:srgbClr val="7030A0"/>
                            </a:solidFill>
                            <a:latin typeface="Cambria Math" panose="02040503050406030204" pitchFamily="18" charset="0"/>
                          </a:rPr>
                          <m:t>𝑚</m:t>
                        </m:r>
                      </m:e>
                      <m:sub>
                        <m:r>
                          <a:rPr lang="de-DE" b="0" i="1" smtClean="0">
                            <a:solidFill>
                              <a:srgbClr val="7030A0"/>
                            </a:solidFill>
                            <a:latin typeface="Cambria Math" panose="02040503050406030204" pitchFamily="18" charset="0"/>
                          </a:rPr>
                          <m:t>32</m:t>
                        </m:r>
                      </m:sub>
                    </m:sSub>
                    <m:r>
                      <a:rPr lang="de-DE" i="1">
                        <a:latin typeface="Cambria Math" panose="02040503050406030204" pitchFamily="18" charset="0"/>
                      </a:rPr>
                      <m:t>,</m:t>
                    </m:r>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𝑚</m:t>
                        </m:r>
                      </m:e>
                      <m:sub>
                        <m:r>
                          <a:rPr lang="de-DE" b="0" i="1" smtClean="0">
                            <a:solidFill>
                              <a:schemeClr val="tx1">
                                <a:lumMod val="60000"/>
                                <a:lumOff val="40000"/>
                              </a:schemeClr>
                            </a:solidFill>
                            <a:latin typeface="Cambria Math" panose="02040503050406030204" pitchFamily="18" charset="0"/>
                          </a:rPr>
                          <m:t>21</m:t>
                        </m:r>
                      </m:sub>
                    </m:sSub>
                  </m:oMath>
                </a14:m>
                <a:endParaRPr lang="en-GB" dirty="0">
                  <a:solidFill>
                    <a:schemeClr val="tx1">
                      <a:lumMod val="60000"/>
                      <a:lumOff val="40000"/>
                    </a:schemeClr>
                  </a:solidFill>
                </a:endParaRPr>
              </a:p>
              <a:p>
                <a:pPr lvl="2"/>
                <a:endParaRPr lang="en-GB" dirty="0"/>
              </a:p>
            </p:txBody>
          </p:sp>
        </mc:Choice>
        <mc:Fallback xmlns="">
          <p:sp>
            <p:nvSpPr>
              <p:cNvPr id="3" name="Content Placeholder 2">
                <a:extLst>
                  <a:ext uri="{FF2B5EF4-FFF2-40B4-BE49-F238E27FC236}">
                    <a16:creationId xmlns:a16="http://schemas.microsoft.com/office/drawing/2014/main" id="{49579364-18FC-4D4A-BB78-1BBFC400662E}"/>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3C27D21-8C6F-7B4D-B2BD-611D52001291}"/>
              </a:ext>
            </a:extLst>
          </p:cNvPr>
          <p:cNvSpPr>
            <a:spLocks noGrp="1"/>
          </p:cNvSpPr>
          <p:nvPr>
            <p:ph type="sldNum" sz="quarter" idx="4"/>
          </p:nvPr>
        </p:nvSpPr>
        <p:spPr/>
        <p:txBody>
          <a:bodyPr/>
          <a:lstStyle/>
          <a:p>
            <a:fld id="{67C9959E-8E6B-B04C-9955-EA096F41CA7A}" type="slidenum">
              <a:rPr lang="en-GB" smtClean="0"/>
              <a:t>166</a:t>
            </a:fld>
            <a:endParaRPr lang="en-GB"/>
          </a:p>
        </p:txBody>
      </p:sp>
      <p:cxnSp>
        <p:nvCxnSpPr>
          <p:cNvPr id="46" name="Curved Connector 45">
            <a:extLst>
              <a:ext uri="{FF2B5EF4-FFF2-40B4-BE49-F238E27FC236}">
                <a16:creationId xmlns:a16="http://schemas.microsoft.com/office/drawing/2014/main" id="{8271EB03-09B2-ED46-8048-BFB62FF56B55}"/>
              </a:ext>
            </a:extLst>
          </p:cNvPr>
          <p:cNvCxnSpPr>
            <a:cxnSpLocks/>
          </p:cNvCxnSpPr>
          <p:nvPr/>
        </p:nvCxnSpPr>
        <p:spPr>
          <a:xfrm rot="16200000" flipV="1">
            <a:off x="9897746" y="3141214"/>
            <a:ext cx="12700" cy="2356640"/>
          </a:xfrm>
          <a:prstGeom prst="curvedConnector3">
            <a:avLst>
              <a:gd name="adj1" fmla="val 1800000"/>
            </a:avLst>
          </a:prstGeom>
          <a:ln w="28575">
            <a:solidFill>
              <a:srgbClr val="7030A0"/>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7" name="Rectangle 46">
                <a:extLst>
                  <a:ext uri="{FF2B5EF4-FFF2-40B4-BE49-F238E27FC236}">
                    <a16:creationId xmlns:a16="http://schemas.microsoft.com/office/drawing/2014/main" id="{A00AE478-9E99-AF42-BE3F-236B07F7CF54}"/>
                  </a:ext>
                </a:extLst>
              </p:cNvPr>
              <p:cNvSpPr/>
              <p:nvPr/>
            </p:nvSpPr>
            <p:spPr>
              <a:xfrm>
                <a:off x="9321169" y="3848343"/>
                <a:ext cx="1318888" cy="307777"/>
              </a:xfrm>
              <a:prstGeom prst="rect">
                <a:avLst/>
              </a:prstGeom>
            </p:spPr>
            <p:txBody>
              <a:bodyPr wrap="square">
                <a:spAutoFit/>
              </a:bodyPr>
              <a:lstStyle/>
              <a:p>
                <a14:m>
                  <m:oMath xmlns:m="http://schemas.openxmlformats.org/officeDocument/2006/math">
                    <m:r>
                      <a:rPr lang="de-DE" sz="1400" i="1">
                        <a:latin typeface="Cambria Math" charset="0"/>
                      </a:rPr>
                      <m:t>𝐸𝑝𝑖𝑑</m:t>
                    </m:r>
                    <m:r>
                      <a:rPr lang="de-DE" sz="1400" i="1">
                        <a:latin typeface="Cambria Math" panose="02040503050406030204" pitchFamily="18" charset="0"/>
                      </a:rPr>
                      <m:t>,</m:t>
                    </m:r>
                    <m:r>
                      <a:rPr lang="de-DE" sz="1400" i="1">
                        <a:latin typeface="Cambria Math" panose="02040503050406030204" pitchFamily="18" charset="0"/>
                      </a:rPr>
                      <m:t>𝑆𝑖𝑐𝑘</m:t>
                    </m:r>
                    <m:d>
                      <m:dPr>
                        <m:ctrlPr>
                          <a:rPr lang="de-DE" sz="1400" i="1">
                            <a:latin typeface="Cambria Math" panose="02040503050406030204" pitchFamily="18" charset="0"/>
                          </a:rPr>
                        </m:ctrlPr>
                      </m:dPr>
                      <m:e>
                        <m:r>
                          <a:rPr lang="de-DE" sz="1400" i="1">
                            <a:latin typeface="Cambria Math" panose="02040503050406030204" pitchFamily="18" charset="0"/>
                          </a:rPr>
                          <m:t>𝑋</m:t>
                        </m:r>
                      </m:e>
                    </m:d>
                  </m:oMath>
                </a14:m>
                <a:r>
                  <a:rPr lang="de-DE" sz="1400" dirty="0"/>
                  <a:t>?</a:t>
                </a:r>
              </a:p>
            </p:txBody>
          </p:sp>
        </mc:Choice>
        <mc:Fallback xmlns="">
          <p:sp>
            <p:nvSpPr>
              <p:cNvPr id="47" name="Rectangle 46">
                <a:extLst>
                  <a:ext uri="{FF2B5EF4-FFF2-40B4-BE49-F238E27FC236}">
                    <a16:creationId xmlns:a16="http://schemas.microsoft.com/office/drawing/2014/main" id="{A00AE478-9E99-AF42-BE3F-236B07F7CF54}"/>
                  </a:ext>
                </a:extLst>
              </p:cNvPr>
              <p:cNvSpPr>
                <a:spLocks noRot="1" noChangeAspect="1" noMove="1" noResize="1" noEditPoints="1" noAdjustHandles="1" noChangeArrowheads="1" noChangeShapeType="1" noTextEdit="1"/>
              </p:cNvSpPr>
              <p:nvPr/>
            </p:nvSpPr>
            <p:spPr>
              <a:xfrm>
                <a:off x="9321169" y="3848343"/>
                <a:ext cx="1318888" cy="307777"/>
              </a:xfrm>
              <a:prstGeom prst="rect">
                <a:avLst/>
              </a:prstGeom>
              <a:blipFill>
                <a:blip r:embed="rId3"/>
                <a:stretch>
                  <a:fillRect t="-4000" b="-20000"/>
                </a:stretch>
              </a:blipFill>
            </p:spPr>
            <p:txBody>
              <a:bodyPr/>
              <a:lstStyle/>
              <a:p>
                <a:r>
                  <a:rPr lang="en-GB">
                    <a:noFill/>
                  </a:rPr>
                  <a:t> </a:t>
                </a:r>
              </a:p>
            </p:txBody>
          </p:sp>
        </mc:Fallback>
      </mc:AlternateContent>
      <p:cxnSp>
        <p:nvCxnSpPr>
          <p:cNvPr id="48" name="Curved Connector 47">
            <a:extLst>
              <a:ext uri="{FF2B5EF4-FFF2-40B4-BE49-F238E27FC236}">
                <a16:creationId xmlns:a16="http://schemas.microsoft.com/office/drawing/2014/main" id="{2F289D3E-E24B-DC49-974D-51EA96E7DF94}"/>
              </a:ext>
            </a:extLst>
          </p:cNvPr>
          <p:cNvCxnSpPr>
            <a:cxnSpLocks/>
          </p:cNvCxnSpPr>
          <p:nvPr/>
        </p:nvCxnSpPr>
        <p:spPr>
          <a:xfrm rot="16200000" flipV="1">
            <a:off x="7520097" y="3120205"/>
            <a:ext cx="12700" cy="2398659"/>
          </a:xfrm>
          <a:prstGeom prst="curvedConnector3">
            <a:avLst>
              <a:gd name="adj1" fmla="val 1800000"/>
            </a:avLst>
          </a:prstGeom>
          <a:ln w="28575">
            <a:solidFill>
              <a:schemeClr val="tx1">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9" name="Rectangle 48">
                <a:extLst>
                  <a:ext uri="{FF2B5EF4-FFF2-40B4-BE49-F238E27FC236}">
                    <a16:creationId xmlns:a16="http://schemas.microsoft.com/office/drawing/2014/main" id="{D7630B49-1D2F-F44F-B081-1AF76FEE7660}"/>
                  </a:ext>
                </a:extLst>
              </p:cNvPr>
              <p:cNvSpPr/>
              <p:nvPr/>
            </p:nvSpPr>
            <p:spPr>
              <a:xfrm>
                <a:off x="7205058" y="3848343"/>
                <a:ext cx="659444" cy="307777"/>
              </a:xfrm>
              <a:prstGeom prst="rect">
                <a:avLst/>
              </a:prstGeom>
            </p:spPr>
            <p:txBody>
              <a:bodyPr wrap="square">
                <a:spAutoFit/>
              </a:bodyPr>
              <a:lstStyle/>
              <a:p>
                <a14:m>
                  <m:oMath xmlns:m="http://schemas.openxmlformats.org/officeDocument/2006/math">
                    <m:r>
                      <a:rPr lang="de-DE" sz="1400" i="1">
                        <a:latin typeface="Cambria Math" charset="0"/>
                      </a:rPr>
                      <m:t>𝐸𝑝𝑖𝑑</m:t>
                    </m:r>
                  </m:oMath>
                </a14:m>
                <a:r>
                  <a:rPr lang="de-DE" sz="1400" dirty="0"/>
                  <a:t>?</a:t>
                </a:r>
              </a:p>
            </p:txBody>
          </p:sp>
        </mc:Choice>
        <mc:Fallback xmlns="">
          <p:sp>
            <p:nvSpPr>
              <p:cNvPr id="49" name="Rectangle 48">
                <a:extLst>
                  <a:ext uri="{FF2B5EF4-FFF2-40B4-BE49-F238E27FC236}">
                    <a16:creationId xmlns:a16="http://schemas.microsoft.com/office/drawing/2014/main" id="{D7630B49-1D2F-F44F-B081-1AF76FEE7660}"/>
                  </a:ext>
                </a:extLst>
              </p:cNvPr>
              <p:cNvSpPr>
                <a:spLocks noRot="1" noChangeAspect="1" noMove="1" noResize="1" noEditPoints="1" noAdjustHandles="1" noChangeArrowheads="1" noChangeShapeType="1" noTextEdit="1"/>
              </p:cNvSpPr>
              <p:nvPr/>
            </p:nvSpPr>
            <p:spPr>
              <a:xfrm>
                <a:off x="7205058" y="3848343"/>
                <a:ext cx="659444" cy="307777"/>
              </a:xfrm>
              <a:prstGeom prst="rect">
                <a:avLst/>
              </a:prstGeom>
              <a:blipFill>
                <a:blip r:embed="rId4"/>
                <a:stretch>
                  <a:fillRect t="-4000" b="-20000"/>
                </a:stretch>
              </a:blipFill>
            </p:spPr>
            <p:txBody>
              <a:bodyPr/>
              <a:lstStyle/>
              <a:p>
                <a:r>
                  <a:rPr lang="en-GB">
                    <a:noFill/>
                  </a:rPr>
                  <a:t> </a:t>
                </a:r>
              </a:p>
            </p:txBody>
          </p:sp>
        </mc:Fallback>
      </mc:AlternateContent>
      <p:cxnSp>
        <p:nvCxnSpPr>
          <p:cNvPr id="50" name="Curved Connector 49">
            <a:extLst>
              <a:ext uri="{FF2B5EF4-FFF2-40B4-BE49-F238E27FC236}">
                <a16:creationId xmlns:a16="http://schemas.microsoft.com/office/drawing/2014/main" id="{9FEFDFAA-F927-974C-9E70-3D511A061894}"/>
              </a:ext>
            </a:extLst>
          </p:cNvPr>
          <p:cNvCxnSpPr>
            <a:cxnSpLocks/>
          </p:cNvCxnSpPr>
          <p:nvPr/>
        </p:nvCxnSpPr>
        <p:spPr>
          <a:xfrm rot="16200000" flipH="1">
            <a:off x="7520096" y="3835294"/>
            <a:ext cx="12700" cy="2398659"/>
          </a:xfrm>
          <a:prstGeom prst="curvedConnector3">
            <a:avLst>
              <a:gd name="adj1" fmla="val 1800000"/>
            </a:avLst>
          </a:prstGeom>
          <a:ln w="28575">
            <a:solidFill>
              <a:schemeClr val="accent6"/>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1" name="Rectangle 50">
                <a:extLst>
                  <a:ext uri="{FF2B5EF4-FFF2-40B4-BE49-F238E27FC236}">
                    <a16:creationId xmlns:a16="http://schemas.microsoft.com/office/drawing/2014/main" id="{5073164E-089B-6C40-A1F1-49D375220979}"/>
                  </a:ext>
                </a:extLst>
              </p:cNvPr>
              <p:cNvSpPr/>
              <p:nvPr/>
            </p:nvSpPr>
            <p:spPr>
              <a:xfrm>
                <a:off x="7252942" y="5231930"/>
                <a:ext cx="547009"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𝑚</m:t>
                          </m:r>
                        </m:e>
                        <m:sub>
                          <m:r>
                            <a:rPr lang="de-DE" sz="1400" i="1">
                              <a:solidFill>
                                <a:schemeClr val="accent6"/>
                              </a:solidFill>
                              <a:latin typeface="Cambria Math" panose="02040503050406030204" pitchFamily="18" charset="0"/>
                            </a:rPr>
                            <m:t>12</m:t>
                          </m:r>
                        </m:sub>
                      </m:sSub>
                    </m:oMath>
                  </m:oMathPara>
                </a14:m>
                <a:endParaRPr lang="en-GB" sz="1400" dirty="0">
                  <a:solidFill>
                    <a:schemeClr val="accent6"/>
                  </a:solidFill>
                </a:endParaRPr>
              </a:p>
            </p:txBody>
          </p:sp>
        </mc:Choice>
        <mc:Fallback xmlns="">
          <p:sp>
            <p:nvSpPr>
              <p:cNvPr id="51" name="Rectangle 50">
                <a:extLst>
                  <a:ext uri="{FF2B5EF4-FFF2-40B4-BE49-F238E27FC236}">
                    <a16:creationId xmlns:a16="http://schemas.microsoft.com/office/drawing/2014/main" id="{5073164E-089B-6C40-A1F1-49D375220979}"/>
                  </a:ext>
                </a:extLst>
              </p:cNvPr>
              <p:cNvSpPr>
                <a:spLocks noRot="1" noChangeAspect="1" noMove="1" noResize="1" noEditPoints="1" noAdjustHandles="1" noChangeArrowheads="1" noChangeShapeType="1" noTextEdit="1"/>
              </p:cNvSpPr>
              <p:nvPr/>
            </p:nvSpPr>
            <p:spPr>
              <a:xfrm>
                <a:off x="7252942" y="5231930"/>
                <a:ext cx="547009" cy="307777"/>
              </a:xfrm>
              <a:prstGeom prst="rect">
                <a:avLst/>
              </a:prstGeom>
              <a:blipFill>
                <a:blip r:embed="rId5"/>
                <a:stretch>
                  <a:fillRect/>
                </a:stretch>
              </a:blipFill>
            </p:spPr>
            <p:txBody>
              <a:bodyPr/>
              <a:lstStyle/>
              <a:p>
                <a:r>
                  <a:rPr lang="en-GB">
                    <a:noFill/>
                  </a:rPr>
                  <a:t> </a:t>
                </a:r>
              </a:p>
            </p:txBody>
          </p:sp>
        </mc:Fallback>
      </mc:AlternateContent>
      <p:cxnSp>
        <p:nvCxnSpPr>
          <p:cNvPr id="52" name="Curved Connector 51">
            <a:extLst>
              <a:ext uri="{FF2B5EF4-FFF2-40B4-BE49-F238E27FC236}">
                <a16:creationId xmlns:a16="http://schemas.microsoft.com/office/drawing/2014/main" id="{E396514F-22E6-1C4B-983F-099295148CDA}"/>
              </a:ext>
            </a:extLst>
          </p:cNvPr>
          <p:cNvCxnSpPr>
            <a:cxnSpLocks/>
          </p:cNvCxnSpPr>
          <p:nvPr/>
        </p:nvCxnSpPr>
        <p:spPr>
          <a:xfrm rot="16200000" flipH="1">
            <a:off x="9897746" y="3856303"/>
            <a:ext cx="12700" cy="2356640"/>
          </a:xfrm>
          <a:prstGeom prst="curvedConnector3">
            <a:avLst>
              <a:gd name="adj1" fmla="val 1800000"/>
            </a:avLst>
          </a:prstGeom>
          <a:ln w="2857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3" name="Rectangle 52">
                <a:extLst>
                  <a:ext uri="{FF2B5EF4-FFF2-40B4-BE49-F238E27FC236}">
                    <a16:creationId xmlns:a16="http://schemas.microsoft.com/office/drawing/2014/main" id="{89F758D1-654C-9249-8211-C7A46A957F01}"/>
                  </a:ext>
                </a:extLst>
              </p:cNvPr>
              <p:cNvSpPr/>
              <p:nvPr/>
            </p:nvSpPr>
            <p:spPr>
              <a:xfrm>
                <a:off x="9635935" y="5231930"/>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23</m:t>
                          </m:r>
                        </m:sub>
                      </m:sSub>
                    </m:oMath>
                  </m:oMathPara>
                </a14:m>
                <a:endParaRPr lang="en-GB" sz="1400" dirty="0">
                  <a:solidFill>
                    <a:schemeClr val="tx1">
                      <a:lumMod val="60000"/>
                      <a:lumOff val="40000"/>
                    </a:schemeClr>
                  </a:solidFill>
                </a:endParaRPr>
              </a:p>
            </p:txBody>
          </p:sp>
        </mc:Choice>
        <mc:Fallback xmlns="">
          <p:sp>
            <p:nvSpPr>
              <p:cNvPr id="53" name="Rectangle 52">
                <a:extLst>
                  <a:ext uri="{FF2B5EF4-FFF2-40B4-BE49-F238E27FC236}">
                    <a16:creationId xmlns:a16="http://schemas.microsoft.com/office/drawing/2014/main" id="{89F758D1-654C-9249-8211-C7A46A957F01}"/>
                  </a:ext>
                </a:extLst>
              </p:cNvPr>
              <p:cNvSpPr>
                <a:spLocks noRot="1" noChangeAspect="1" noMove="1" noResize="1" noEditPoints="1" noAdjustHandles="1" noChangeArrowheads="1" noChangeShapeType="1" noTextEdit="1"/>
              </p:cNvSpPr>
              <p:nvPr/>
            </p:nvSpPr>
            <p:spPr>
              <a:xfrm>
                <a:off x="9635935" y="5231930"/>
                <a:ext cx="533544" cy="307777"/>
              </a:xfrm>
              <a:prstGeom prst="rect">
                <a:avLst/>
              </a:prstGeom>
              <a:blipFill>
                <a:blip r:embed="rId6"/>
                <a:stretch>
                  <a:fillRect/>
                </a:stretch>
              </a:blipFill>
            </p:spPr>
            <p:txBody>
              <a:bodyPr/>
              <a:lstStyle/>
              <a:p>
                <a:r>
                  <a:rPr lang="en-GB">
                    <a:noFill/>
                  </a:rPr>
                  <a:t> </a:t>
                </a:r>
              </a:p>
            </p:txBody>
          </p:sp>
        </mc:Fallback>
      </mc:AlternateContent>
      <p:sp>
        <p:nvSpPr>
          <p:cNvPr id="9" name="Rectangle 8">
            <a:extLst>
              <a:ext uri="{FF2B5EF4-FFF2-40B4-BE49-F238E27FC236}">
                <a16:creationId xmlns:a16="http://schemas.microsoft.com/office/drawing/2014/main" id="{48571CF6-F123-1649-85F6-79170D94EF4F}"/>
              </a:ext>
            </a:extLst>
          </p:cNvPr>
          <p:cNvSpPr/>
          <p:nvPr/>
        </p:nvSpPr>
        <p:spPr>
          <a:xfrm>
            <a:off x="1033148" y="5034622"/>
            <a:ext cx="3100144" cy="646331"/>
          </a:xfrm>
          <a:prstGeom prst="rect">
            <a:avLst/>
          </a:prstGeom>
        </p:spPr>
        <p:style>
          <a:lnRef idx="0">
            <a:schemeClr val="accent1"/>
          </a:lnRef>
          <a:fillRef idx="3">
            <a:schemeClr val="accent1"/>
          </a:fillRef>
          <a:effectRef idx="3">
            <a:schemeClr val="accent1"/>
          </a:effectRef>
          <a:fontRef idx="minor">
            <a:schemeClr val="lt1"/>
          </a:fontRef>
        </p:style>
        <p:txBody>
          <a:bodyPr wrap="square">
            <a:spAutoFit/>
          </a:bodyPr>
          <a:lstStyle/>
          <a:p>
            <a:pPr algn="ctr"/>
            <a:r>
              <a:rPr lang="en-GB" dirty="0"/>
              <a:t>Organise in way that messages are calculated only once</a:t>
            </a:r>
          </a:p>
        </p:txBody>
      </p:sp>
      <p:cxnSp>
        <p:nvCxnSpPr>
          <p:cNvPr id="57" name="Curved Connector 56">
            <a:extLst>
              <a:ext uri="{FF2B5EF4-FFF2-40B4-BE49-F238E27FC236}">
                <a16:creationId xmlns:a16="http://schemas.microsoft.com/office/drawing/2014/main" id="{BCF72968-1AB0-3645-9523-6C444758C9DE}"/>
              </a:ext>
            </a:extLst>
          </p:cNvPr>
          <p:cNvCxnSpPr>
            <a:cxnSpLocks/>
          </p:cNvCxnSpPr>
          <p:nvPr/>
        </p:nvCxnSpPr>
        <p:spPr>
          <a:xfrm rot="16200000" flipV="1">
            <a:off x="9897746" y="3141214"/>
            <a:ext cx="12700" cy="2356640"/>
          </a:xfrm>
          <a:prstGeom prst="curvedConnector3">
            <a:avLst>
              <a:gd name="adj1" fmla="val 3875677"/>
            </a:avLst>
          </a:prstGeom>
          <a:ln w="28575">
            <a:solidFill>
              <a:schemeClr val="tx1">
                <a:lumMod val="60000"/>
                <a:lumOff val="40000"/>
              </a:schemeClr>
            </a:solidFill>
            <a:headEnd type="triangl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8" name="Rectangle 57">
                <a:extLst>
                  <a:ext uri="{FF2B5EF4-FFF2-40B4-BE49-F238E27FC236}">
                    <a16:creationId xmlns:a16="http://schemas.microsoft.com/office/drawing/2014/main" id="{FA46A8B9-32A2-EE47-B688-F2533C2C71E8}"/>
                  </a:ext>
                </a:extLst>
              </p:cNvPr>
              <p:cNvSpPr/>
              <p:nvPr/>
            </p:nvSpPr>
            <p:spPr>
              <a:xfrm>
                <a:off x="9321169" y="3603283"/>
                <a:ext cx="1318888" cy="307777"/>
              </a:xfrm>
              <a:prstGeom prst="rect">
                <a:avLst/>
              </a:prstGeom>
            </p:spPr>
            <p:txBody>
              <a:bodyPr wrap="square">
                <a:spAutoFit/>
              </a:bodyPr>
              <a:lstStyle/>
              <a:p>
                <a14:m>
                  <m:oMath xmlns:m="http://schemas.openxmlformats.org/officeDocument/2006/math">
                    <m:r>
                      <a:rPr lang="de-DE" sz="1400" i="1">
                        <a:latin typeface="Cambria Math" charset="0"/>
                      </a:rPr>
                      <m:t>𝐸𝑝𝑖𝑑</m:t>
                    </m:r>
                    <m:r>
                      <a:rPr lang="de-DE" sz="1400" i="1">
                        <a:latin typeface="Cambria Math" panose="02040503050406030204" pitchFamily="18" charset="0"/>
                      </a:rPr>
                      <m:t>,</m:t>
                    </m:r>
                    <m:r>
                      <a:rPr lang="de-DE" sz="1400" i="1">
                        <a:latin typeface="Cambria Math" panose="02040503050406030204" pitchFamily="18" charset="0"/>
                      </a:rPr>
                      <m:t>𝑆𝑖𝑐𝑘</m:t>
                    </m:r>
                    <m:d>
                      <m:dPr>
                        <m:ctrlPr>
                          <a:rPr lang="de-DE" sz="1400" i="1">
                            <a:latin typeface="Cambria Math" panose="02040503050406030204" pitchFamily="18" charset="0"/>
                          </a:rPr>
                        </m:ctrlPr>
                      </m:dPr>
                      <m:e>
                        <m:r>
                          <a:rPr lang="de-DE" sz="1400" i="1">
                            <a:latin typeface="Cambria Math" panose="02040503050406030204" pitchFamily="18" charset="0"/>
                          </a:rPr>
                          <m:t>𝑋</m:t>
                        </m:r>
                      </m:e>
                    </m:d>
                  </m:oMath>
                </a14:m>
                <a:r>
                  <a:rPr lang="de-DE" sz="1400" dirty="0"/>
                  <a:t>?</a:t>
                </a:r>
              </a:p>
            </p:txBody>
          </p:sp>
        </mc:Choice>
        <mc:Fallback xmlns="">
          <p:sp>
            <p:nvSpPr>
              <p:cNvPr id="58" name="Rectangle 57">
                <a:extLst>
                  <a:ext uri="{FF2B5EF4-FFF2-40B4-BE49-F238E27FC236}">
                    <a16:creationId xmlns:a16="http://schemas.microsoft.com/office/drawing/2014/main" id="{FA46A8B9-32A2-EE47-B688-F2533C2C71E8}"/>
                  </a:ext>
                </a:extLst>
              </p:cNvPr>
              <p:cNvSpPr>
                <a:spLocks noRot="1" noChangeAspect="1" noMove="1" noResize="1" noEditPoints="1" noAdjustHandles="1" noChangeArrowheads="1" noChangeShapeType="1" noTextEdit="1"/>
              </p:cNvSpPr>
              <p:nvPr/>
            </p:nvSpPr>
            <p:spPr>
              <a:xfrm>
                <a:off x="9321169" y="3603283"/>
                <a:ext cx="1318888" cy="307777"/>
              </a:xfrm>
              <a:prstGeom prst="rect">
                <a:avLst/>
              </a:prstGeom>
              <a:blipFill>
                <a:blip r:embed="rId7"/>
                <a:stretch>
                  <a:fillRect t="-4000" b="-16000"/>
                </a:stretch>
              </a:blipFill>
            </p:spPr>
            <p:txBody>
              <a:bodyPr/>
              <a:lstStyle/>
              <a:p>
                <a:r>
                  <a:rPr lang="en-GB">
                    <a:noFill/>
                  </a:rPr>
                  <a:t> </a:t>
                </a:r>
              </a:p>
            </p:txBody>
          </p:sp>
        </mc:Fallback>
      </mc:AlternateContent>
      <p:cxnSp>
        <p:nvCxnSpPr>
          <p:cNvPr id="59" name="Curved Connector 58">
            <a:extLst>
              <a:ext uri="{FF2B5EF4-FFF2-40B4-BE49-F238E27FC236}">
                <a16:creationId xmlns:a16="http://schemas.microsoft.com/office/drawing/2014/main" id="{801FE546-C5FE-8A42-8C81-FFC16ACBDA59}"/>
              </a:ext>
            </a:extLst>
          </p:cNvPr>
          <p:cNvCxnSpPr>
            <a:cxnSpLocks/>
          </p:cNvCxnSpPr>
          <p:nvPr/>
        </p:nvCxnSpPr>
        <p:spPr>
          <a:xfrm rot="16200000" flipV="1">
            <a:off x="7520097" y="3120205"/>
            <a:ext cx="12700" cy="2398659"/>
          </a:xfrm>
          <a:prstGeom prst="curvedConnector3">
            <a:avLst>
              <a:gd name="adj1" fmla="val 3616205"/>
            </a:avLst>
          </a:prstGeom>
          <a:ln w="28575">
            <a:solidFill>
              <a:schemeClr val="tx1">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0" name="Rectangle 59">
                <a:extLst>
                  <a:ext uri="{FF2B5EF4-FFF2-40B4-BE49-F238E27FC236}">
                    <a16:creationId xmlns:a16="http://schemas.microsoft.com/office/drawing/2014/main" id="{36D3384B-1216-514D-A18A-F8D594C5D2BC}"/>
                  </a:ext>
                </a:extLst>
              </p:cNvPr>
              <p:cNvSpPr/>
              <p:nvPr/>
            </p:nvSpPr>
            <p:spPr>
              <a:xfrm>
                <a:off x="7205058" y="3603283"/>
                <a:ext cx="659444" cy="307777"/>
              </a:xfrm>
              <a:prstGeom prst="rect">
                <a:avLst/>
              </a:prstGeom>
            </p:spPr>
            <p:txBody>
              <a:bodyPr wrap="square">
                <a:spAutoFit/>
              </a:bodyPr>
              <a:lstStyle/>
              <a:p>
                <a14:m>
                  <m:oMath xmlns:m="http://schemas.openxmlformats.org/officeDocument/2006/math">
                    <m:r>
                      <a:rPr lang="de-DE" sz="1400" i="1">
                        <a:latin typeface="Cambria Math" charset="0"/>
                      </a:rPr>
                      <m:t>𝐸𝑝𝑖𝑑</m:t>
                    </m:r>
                  </m:oMath>
                </a14:m>
                <a:r>
                  <a:rPr lang="de-DE" sz="1400" dirty="0"/>
                  <a:t>?</a:t>
                </a:r>
              </a:p>
            </p:txBody>
          </p:sp>
        </mc:Choice>
        <mc:Fallback xmlns="">
          <p:sp>
            <p:nvSpPr>
              <p:cNvPr id="60" name="Rectangle 59">
                <a:extLst>
                  <a:ext uri="{FF2B5EF4-FFF2-40B4-BE49-F238E27FC236}">
                    <a16:creationId xmlns:a16="http://schemas.microsoft.com/office/drawing/2014/main" id="{36D3384B-1216-514D-A18A-F8D594C5D2BC}"/>
                  </a:ext>
                </a:extLst>
              </p:cNvPr>
              <p:cNvSpPr>
                <a:spLocks noRot="1" noChangeAspect="1" noMove="1" noResize="1" noEditPoints="1" noAdjustHandles="1" noChangeArrowheads="1" noChangeShapeType="1" noTextEdit="1"/>
              </p:cNvSpPr>
              <p:nvPr/>
            </p:nvSpPr>
            <p:spPr>
              <a:xfrm>
                <a:off x="7205058" y="3603283"/>
                <a:ext cx="659444" cy="307777"/>
              </a:xfrm>
              <a:prstGeom prst="rect">
                <a:avLst/>
              </a:prstGeom>
              <a:blipFill>
                <a:blip r:embed="rId8"/>
                <a:stretch>
                  <a:fillRect t="-4000" b="-16000"/>
                </a:stretch>
              </a:blipFill>
            </p:spPr>
            <p:txBody>
              <a:bodyPr/>
              <a:lstStyle/>
              <a:p>
                <a:r>
                  <a:rPr lang="en-GB">
                    <a:noFill/>
                  </a:rPr>
                  <a:t> </a:t>
                </a:r>
              </a:p>
            </p:txBody>
          </p:sp>
        </mc:Fallback>
      </mc:AlternateContent>
      <p:cxnSp>
        <p:nvCxnSpPr>
          <p:cNvPr id="61" name="Curved Connector 60">
            <a:extLst>
              <a:ext uri="{FF2B5EF4-FFF2-40B4-BE49-F238E27FC236}">
                <a16:creationId xmlns:a16="http://schemas.microsoft.com/office/drawing/2014/main" id="{ACE99510-53E5-FC4A-A66D-7A03A8B1A87C}"/>
              </a:ext>
            </a:extLst>
          </p:cNvPr>
          <p:cNvCxnSpPr>
            <a:cxnSpLocks/>
          </p:cNvCxnSpPr>
          <p:nvPr/>
        </p:nvCxnSpPr>
        <p:spPr>
          <a:xfrm rot="16200000" flipH="1">
            <a:off x="7520096" y="3835294"/>
            <a:ext cx="12700" cy="2398659"/>
          </a:xfrm>
          <a:prstGeom prst="curvedConnector3">
            <a:avLst>
              <a:gd name="adj1" fmla="val 3875677"/>
            </a:avLst>
          </a:prstGeom>
          <a:ln w="28575">
            <a:solidFill>
              <a:schemeClr val="accent6"/>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6A4FD58B-F306-C04F-B38C-5B59218BDBCF}"/>
                  </a:ext>
                </a:extLst>
              </p:cNvPr>
              <p:cNvSpPr/>
              <p:nvPr/>
            </p:nvSpPr>
            <p:spPr>
              <a:xfrm>
                <a:off x="7252942" y="5472912"/>
                <a:ext cx="547009"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𝑚</m:t>
                          </m:r>
                        </m:e>
                        <m:sub>
                          <m:r>
                            <a:rPr lang="de-DE" sz="1400" i="1">
                              <a:solidFill>
                                <a:schemeClr val="accent6"/>
                              </a:solidFill>
                              <a:latin typeface="Cambria Math" panose="02040503050406030204" pitchFamily="18" charset="0"/>
                            </a:rPr>
                            <m:t>12</m:t>
                          </m:r>
                        </m:sub>
                      </m:sSub>
                    </m:oMath>
                  </m:oMathPara>
                </a14:m>
                <a:endParaRPr lang="en-GB" sz="1400" dirty="0">
                  <a:solidFill>
                    <a:schemeClr val="accent6"/>
                  </a:solidFill>
                </a:endParaRPr>
              </a:p>
            </p:txBody>
          </p:sp>
        </mc:Choice>
        <mc:Fallback xmlns="">
          <p:sp>
            <p:nvSpPr>
              <p:cNvPr id="62" name="Rectangle 61">
                <a:extLst>
                  <a:ext uri="{FF2B5EF4-FFF2-40B4-BE49-F238E27FC236}">
                    <a16:creationId xmlns:a16="http://schemas.microsoft.com/office/drawing/2014/main" id="{6A4FD58B-F306-C04F-B38C-5B59218BDBCF}"/>
                  </a:ext>
                </a:extLst>
              </p:cNvPr>
              <p:cNvSpPr>
                <a:spLocks noRot="1" noChangeAspect="1" noMove="1" noResize="1" noEditPoints="1" noAdjustHandles="1" noChangeArrowheads="1" noChangeShapeType="1" noTextEdit="1"/>
              </p:cNvSpPr>
              <p:nvPr/>
            </p:nvSpPr>
            <p:spPr>
              <a:xfrm>
                <a:off x="7252942" y="5472912"/>
                <a:ext cx="547009" cy="307777"/>
              </a:xfrm>
              <a:prstGeom prst="rect">
                <a:avLst/>
              </a:prstGeom>
              <a:blipFill>
                <a:blip r:embed="rId9"/>
                <a:stretch>
                  <a:fillRect/>
                </a:stretch>
              </a:blipFill>
            </p:spPr>
            <p:txBody>
              <a:bodyPr/>
              <a:lstStyle/>
              <a:p>
                <a:r>
                  <a:rPr lang="en-GB">
                    <a:noFill/>
                  </a:rPr>
                  <a:t> </a:t>
                </a:r>
              </a:p>
            </p:txBody>
          </p:sp>
        </mc:Fallback>
      </mc:AlternateContent>
      <p:cxnSp>
        <p:nvCxnSpPr>
          <p:cNvPr id="63" name="Curved Connector 62">
            <a:extLst>
              <a:ext uri="{FF2B5EF4-FFF2-40B4-BE49-F238E27FC236}">
                <a16:creationId xmlns:a16="http://schemas.microsoft.com/office/drawing/2014/main" id="{11CE49D9-25F2-2D4F-9287-14D24EEB3143}"/>
              </a:ext>
            </a:extLst>
          </p:cNvPr>
          <p:cNvCxnSpPr>
            <a:cxnSpLocks/>
          </p:cNvCxnSpPr>
          <p:nvPr/>
        </p:nvCxnSpPr>
        <p:spPr>
          <a:xfrm rot="16200000" flipH="1">
            <a:off x="9897746" y="3856303"/>
            <a:ext cx="12700" cy="2356640"/>
          </a:xfrm>
          <a:prstGeom prst="curvedConnector3">
            <a:avLst>
              <a:gd name="adj1" fmla="val 3875685"/>
            </a:avLst>
          </a:prstGeom>
          <a:ln w="28575">
            <a:solidFill>
              <a:srgbClr val="7030A0"/>
            </a:solidFill>
            <a:headEnd type="triangl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4" name="Rectangle 63">
                <a:extLst>
                  <a:ext uri="{FF2B5EF4-FFF2-40B4-BE49-F238E27FC236}">
                    <a16:creationId xmlns:a16="http://schemas.microsoft.com/office/drawing/2014/main" id="{313B125D-2D88-B04A-884D-A9A2761DAB10}"/>
                  </a:ext>
                </a:extLst>
              </p:cNvPr>
              <p:cNvSpPr/>
              <p:nvPr/>
            </p:nvSpPr>
            <p:spPr>
              <a:xfrm>
                <a:off x="9635935" y="5472912"/>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panose="02040503050406030204" pitchFamily="18" charset="0"/>
                            </a:rPr>
                            <m:t>𝑚</m:t>
                          </m:r>
                        </m:e>
                        <m:sub>
                          <m:r>
                            <a:rPr lang="de-DE" sz="1400" i="1">
                              <a:solidFill>
                                <a:srgbClr val="7030A0"/>
                              </a:solidFill>
                              <a:latin typeface="Cambria Math" panose="02040503050406030204" pitchFamily="18" charset="0"/>
                            </a:rPr>
                            <m:t>32</m:t>
                          </m:r>
                        </m:sub>
                      </m:sSub>
                    </m:oMath>
                  </m:oMathPara>
                </a14:m>
                <a:endParaRPr lang="en-GB" sz="1400" dirty="0">
                  <a:solidFill>
                    <a:srgbClr val="7030A0"/>
                  </a:solidFill>
                </a:endParaRPr>
              </a:p>
            </p:txBody>
          </p:sp>
        </mc:Choice>
        <mc:Fallback xmlns="">
          <p:sp>
            <p:nvSpPr>
              <p:cNvPr id="64" name="Rectangle 63">
                <a:extLst>
                  <a:ext uri="{FF2B5EF4-FFF2-40B4-BE49-F238E27FC236}">
                    <a16:creationId xmlns:a16="http://schemas.microsoft.com/office/drawing/2014/main" id="{313B125D-2D88-B04A-884D-A9A2761DAB10}"/>
                  </a:ext>
                </a:extLst>
              </p:cNvPr>
              <p:cNvSpPr>
                <a:spLocks noRot="1" noChangeAspect="1" noMove="1" noResize="1" noEditPoints="1" noAdjustHandles="1" noChangeArrowheads="1" noChangeShapeType="1" noTextEdit="1"/>
              </p:cNvSpPr>
              <p:nvPr/>
            </p:nvSpPr>
            <p:spPr>
              <a:xfrm>
                <a:off x="9635935" y="5472912"/>
                <a:ext cx="533544" cy="307777"/>
              </a:xfrm>
              <a:prstGeom prst="rect">
                <a:avLst/>
              </a:prstGeom>
              <a:blipFill>
                <a:blip r:embed="rId10"/>
                <a:stretch>
                  <a:fillRect/>
                </a:stretch>
              </a:blipFill>
            </p:spPr>
            <p:txBody>
              <a:bodyPr/>
              <a:lstStyle/>
              <a:p>
                <a:r>
                  <a:rPr lang="en-GB">
                    <a:noFill/>
                  </a:rPr>
                  <a:t> </a:t>
                </a:r>
              </a:p>
            </p:txBody>
          </p:sp>
        </mc:Fallback>
      </mc:AlternateContent>
      <p:cxnSp>
        <p:nvCxnSpPr>
          <p:cNvPr id="87" name="Curved Connector 86">
            <a:extLst>
              <a:ext uri="{FF2B5EF4-FFF2-40B4-BE49-F238E27FC236}">
                <a16:creationId xmlns:a16="http://schemas.microsoft.com/office/drawing/2014/main" id="{98D9EE96-083E-C143-9309-CEE774AC0266}"/>
              </a:ext>
            </a:extLst>
          </p:cNvPr>
          <p:cNvCxnSpPr>
            <a:cxnSpLocks/>
          </p:cNvCxnSpPr>
          <p:nvPr/>
        </p:nvCxnSpPr>
        <p:spPr>
          <a:xfrm rot="16200000" flipV="1">
            <a:off x="9897746" y="3141214"/>
            <a:ext cx="12700" cy="2356640"/>
          </a:xfrm>
          <a:prstGeom prst="curvedConnector3">
            <a:avLst>
              <a:gd name="adj1" fmla="val 5821622"/>
            </a:avLst>
          </a:prstGeom>
          <a:ln w="28575">
            <a:solidFill>
              <a:schemeClr val="tx1">
                <a:lumMod val="60000"/>
                <a:lumOff val="40000"/>
              </a:schemeClr>
            </a:solidFill>
            <a:headEnd type="triangl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8" name="Rectangle 87">
                <a:extLst>
                  <a:ext uri="{FF2B5EF4-FFF2-40B4-BE49-F238E27FC236}">
                    <a16:creationId xmlns:a16="http://schemas.microsoft.com/office/drawing/2014/main" id="{B738ED70-487F-F347-B22F-700225232CFE}"/>
                  </a:ext>
                </a:extLst>
              </p:cNvPr>
              <p:cNvSpPr/>
              <p:nvPr/>
            </p:nvSpPr>
            <p:spPr>
              <a:xfrm>
                <a:off x="9321169" y="3368630"/>
                <a:ext cx="1318888" cy="307777"/>
              </a:xfrm>
              <a:prstGeom prst="rect">
                <a:avLst/>
              </a:prstGeom>
            </p:spPr>
            <p:txBody>
              <a:bodyPr wrap="square">
                <a:spAutoFit/>
              </a:bodyPr>
              <a:lstStyle/>
              <a:p>
                <a14:m>
                  <m:oMath xmlns:m="http://schemas.openxmlformats.org/officeDocument/2006/math">
                    <m:r>
                      <a:rPr lang="de-DE" sz="1400" i="1">
                        <a:latin typeface="Cambria Math" charset="0"/>
                      </a:rPr>
                      <m:t>𝐸𝑝𝑖𝑑</m:t>
                    </m:r>
                    <m:r>
                      <a:rPr lang="de-DE" sz="1400" i="1">
                        <a:latin typeface="Cambria Math" panose="02040503050406030204" pitchFamily="18" charset="0"/>
                      </a:rPr>
                      <m:t>,</m:t>
                    </m:r>
                    <m:r>
                      <a:rPr lang="de-DE" sz="1400" i="1">
                        <a:latin typeface="Cambria Math" panose="02040503050406030204" pitchFamily="18" charset="0"/>
                      </a:rPr>
                      <m:t>𝑆𝑖𝑐𝑘</m:t>
                    </m:r>
                    <m:d>
                      <m:dPr>
                        <m:ctrlPr>
                          <a:rPr lang="de-DE" sz="1400" i="1">
                            <a:latin typeface="Cambria Math" panose="02040503050406030204" pitchFamily="18" charset="0"/>
                          </a:rPr>
                        </m:ctrlPr>
                      </m:dPr>
                      <m:e>
                        <m:r>
                          <a:rPr lang="de-DE" sz="1400" i="1">
                            <a:latin typeface="Cambria Math" panose="02040503050406030204" pitchFamily="18" charset="0"/>
                          </a:rPr>
                          <m:t>𝑋</m:t>
                        </m:r>
                      </m:e>
                    </m:d>
                  </m:oMath>
                </a14:m>
                <a:r>
                  <a:rPr lang="de-DE" sz="1400" dirty="0"/>
                  <a:t>?</a:t>
                </a:r>
              </a:p>
            </p:txBody>
          </p:sp>
        </mc:Choice>
        <mc:Fallback xmlns="">
          <p:sp>
            <p:nvSpPr>
              <p:cNvPr id="88" name="Rectangle 87">
                <a:extLst>
                  <a:ext uri="{FF2B5EF4-FFF2-40B4-BE49-F238E27FC236}">
                    <a16:creationId xmlns:a16="http://schemas.microsoft.com/office/drawing/2014/main" id="{B738ED70-487F-F347-B22F-700225232CFE}"/>
                  </a:ext>
                </a:extLst>
              </p:cNvPr>
              <p:cNvSpPr>
                <a:spLocks noRot="1" noChangeAspect="1" noMove="1" noResize="1" noEditPoints="1" noAdjustHandles="1" noChangeArrowheads="1" noChangeShapeType="1" noTextEdit="1"/>
              </p:cNvSpPr>
              <p:nvPr/>
            </p:nvSpPr>
            <p:spPr>
              <a:xfrm>
                <a:off x="9321169" y="3368630"/>
                <a:ext cx="1318888" cy="307777"/>
              </a:xfrm>
              <a:prstGeom prst="rect">
                <a:avLst/>
              </a:prstGeom>
              <a:blipFill>
                <a:blip r:embed="rId11"/>
                <a:stretch>
                  <a:fillRect b="-20000"/>
                </a:stretch>
              </a:blipFill>
            </p:spPr>
            <p:txBody>
              <a:bodyPr/>
              <a:lstStyle/>
              <a:p>
                <a:r>
                  <a:rPr lang="en-GB">
                    <a:noFill/>
                  </a:rPr>
                  <a:t> </a:t>
                </a:r>
              </a:p>
            </p:txBody>
          </p:sp>
        </mc:Fallback>
      </mc:AlternateContent>
      <p:cxnSp>
        <p:nvCxnSpPr>
          <p:cNvPr id="89" name="Curved Connector 88">
            <a:extLst>
              <a:ext uri="{FF2B5EF4-FFF2-40B4-BE49-F238E27FC236}">
                <a16:creationId xmlns:a16="http://schemas.microsoft.com/office/drawing/2014/main" id="{B4B2CC64-F360-9246-9E80-96E313A7AA57}"/>
              </a:ext>
            </a:extLst>
          </p:cNvPr>
          <p:cNvCxnSpPr>
            <a:cxnSpLocks/>
          </p:cNvCxnSpPr>
          <p:nvPr/>
        </p:nvCxnSpPr>
        <p:spPr>
          <a:xfrm rot="16200000" flipV="1">
            <a:off x="7520097" y="3120205"/>
            <a:ext cx="12700" cy="2398659"/>
          </a:xfrm>
          <a:prstGeom prst="curvedConnector3">
            <a:avLst>
              <a:gd name="adj1" fmla="val 5367551"/>
            </a:avLst>
          </a:prstGeom>
          <a:ln w="28575">
            <a:solidFill>
              <a:schemeClr val="accent6"/>
            </a:solidFill>
            <a:headEnd type="triangl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0" name="Rectangle 89">
                <a:extLst>
                  <a:ext uri="{FF2B5EF4-FFF2-40B4-BE49-F238E27FC236}">
                    <a16:creationId xmlns:a16="http://schemas.microsoft.com/office/drawing/2014/main" id="{29082F51-C065-4449-B834-894A198AEF67}"/>
                  </a:ext>
                </a:extLst>
              </p:cNvPr>
              <p:cNvSpPr/>
              <p:nvPr/>
            </p:nvSpPr>
            <p:spPr>
              <a:xfrm>
                <a:off x="7205058" y="3368630"/>
                <a:ext cx="659444" cy="307777"/>
              </a:xfrm>
              <a:prstGeom prst="rect">
                <a:avLst/>
              </a:prstGeom>
            </p:spPr>
            <p:txBody>
              <a:bodyPr wrap="square">
                <a:spAutoFit/>
              </a:bodyPr>
              <a:lstStyle/>
              <a:p>
                <a14:m>
                  <m:oMath xmlns:m="http://schemas.openxmlformats.org/officeDocument/2006/math">
                    <m:r>
                      <a:rPr lang="de-DE" sz="1400" i="1">
                        <a:latin typeface="Cambria Math" charset="0"/>
                      </a:rPr>
                      <m:t>𝐸𝑝𝑖𝑑</m:t>
                    </m:r>
                  </m:oMath>
                </a14:m>
                <a:r>
                  <a:rPr lang="de-DE" sz="1400" dirty="0"/>
                  <a:t>?</a:t>
                </a:r>
              </a:p>
            </p:txBody>
          </p:sp>
        </mc:Choice>
        <mc:Fallback xmlns="">
          <p:sp>
            <p:nvSpPr>
              <p:cNvPr id="90" name="Rectangle 89">
                <a:extLst>
                  <a:ext uri="{FF2B5EF4-FFF2-40B4-BE49-F238E27FC236}">
                    <a16:creationId xmlns:a16="http://schemas.microsoft.com/office/drawing/2014/main" id="{29082F51-C065-4449-B834-894A198AEF67}"/>
                  </a:ext>
                </a:extLst>
              </p:cNvPr>
              <p:cNvSpPr>
                <a:spLocks noRot="1" noChangeAspect="1" noMove="1" noResize="1" noEditPoints="1" noAdjustHandles="1" noChangeArrowheads="1" noChangeShapeType="1" noTextEdit="1"/>
              </p:cNvSpPr>
              <p:nvPr/>
            </p:nvSpPr>
            <p:spPr>
              <a:xfrm>
                <a:off x="7205058" y="3368630"/>
                <a:ext cx="659444" cy="307777"/>
              </a:xfrm>
              <a:prstGeom prst="rect">
                <a:avLst/>
              </a:prstGeom>
              <a:blipFill>
                <a:blip r:embed="rId12"/>
                <a:stretch>
                  <a:fillRect b="-20000"/>
                </a:stretch>
              </a:blipFill>
            </p:spPr>
            <p:txBody>
              <a:bodyPr/>
              <a:lstStyle/>
              <a:p>
                <a:r>
                  <a:rPr lang="en-GB">
                    <a:noFill/>
                  </a:rPr>
                  <a:t> </a:t>
                </a:r>
              </a:p>
            </p:txBody>
          </p:sp>
        </mc:Fallback>
      </mc:AlternateContent>
      <p:cxnSp>
        <p:nvCxnSpPr>
          <p:cNvPr id="91" name="Curved Connector 90">
            <a:extLst>
              <a:ext uri="{FF2B5EF4-FFF2-40B4-BE49-F238E27FC236}">
                <a16:creationId xmlns:a16="http://schemas.microsoft.com/office/drawing/2014/main" id="{0C6BBA02-0858-DF44-BB2A-62F367659FF8}"/>
              </a:ext>
            </a:extLst>
          </p:cNvPr>
          <p:cNvCxnSpPr>
            <a:cxnSpLocks/>
          </p:cNvCxnSpPr>
          <p:nvPr/>
        </p:nvCxnSpPr>
        <p:spPr>
          <a:xfrm rot="16200000" flipH="1">
            <a:off x="7520096" y="3835294"/>
            <a:ext cx="12700" cy="2398659"/>
          </a:xfrm>
          <a:prstGeom prst="curvedConnector3">
            <a:avLst>
              <a:gd name="adj1" fmla="val 5951346"/>
            </a:avLst>
          </a:prstGeom>
          <a:ln w="28575">
            <a:solidFill>
              <a:schemeClr val="tx1">
                <a:lumMod val="60000"/>
                <a:lumOff val="40000"/>
              </a:schemeClr>
            </a:solidFill>
            <a:headEnd type="triangl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2" name="Rectangle 91">
                <a:extLst>
                  <a:ext uri="{FF2B5EF4-FFF2-40B4-BE49-F238E27FC236}">
                    <a16:creationId xmlns:a16="http://schemas.microsoft.com/office/drawing/2014/main" id="{3A89AF2E-C512-614C-8ED5-AEA35B785E4D}"/>
                  </a:ext>
                </a:extLst>
              </p:cNvPr>
              <p:cNvSpPr/>
              <p:nvPr/>
            </p:nvSpPr>
            <p:spPr>
              <a:xfrm>
                <a:off x="7237296" y="5715929"/>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21</m:t>
                          </m:r>
                        </m:sub>
                      </m:sSub>
                    </m:oMath>
                  </m:oMathPara>
                </a14:m>
                <a:endParaRPr lang="en-GB" sz="1400" dirty="0">
                  <a:solidFill>
                    <a:schemeClr val="tx1">
                      <a:lumMod val="60000"/>
                      <a:lumOff val="40000"/>
                    </a:schemeClr>
                  </a:solidFill>
                </a:endParaRPr>
              </a:p>
            </p:txBody>
          </p:sp>
        </mc:Choice>
        <mc:Fallback xmlns="">
          <p:sp>
            <p:nvSpPr>
              <p:cNvPr id="92" name="Rectangle 91">
                <a:extLst>
                  <a:ext uri="{FF2B5EF4-FFF2-40B4-BE49-F238E27FC236}">
                    <a16:creationId xmlns:a16="http://schemas.microsoft.com/office/drawing/2014/main" id="{3A89AF2E-C512-614C-8ED5-AEA35B785E4D}"/>
                  </a:ext>
                </a:extLst>
              </p:cNvPr>
              <p:cNvSpPr>
                <a:spLocks noRot="1" noChangeAspect="1" noMove="1" noResize="1" noEditPoints="1" noAdjustHandles="1" noChangeArrowheads="1" noChangeShapeType="1" noTextEdit="1"/>
              </p:cNvSpPr>
              <p:nvPr/>
            </p:nvSpPr>
            <p:spPr>
              <a:xfrm>
                <a:off x="7237296" y="5715929"/>
                <a:ext cx="533544" cy="307777"/>
              </a:xfrm>
              <a:prstGeom prst="rect">
                <a:avLst/>
              </a:prstGeom>
              <a:blipFill>
                <a:blip r:embed="rId13"/>
                <a:stretch>
                  <a:fillRect/>
                </a:stretch>
              </a:blipFill>
            </p:spPr>
            <p:txBody>
              <a:bodyPr/>
              <a:lstStyle/>
              <a:p>
                <a:r>
                  <a:rPr lang="en-GB">
                    <a:noFill/>
                  </a:rPr>
                  <a:t> </a:t>
                </a:r>
              </a:p>
            </p:txBody>
          </p:sp>
        </mc:Fallback>
      </mc:AlternateContent>
      <p:cxnSp>
        <p:nvCxnSpPr>
          <p:cNvPr id="93" name="Curved Connector 92">
            <a:extLst>
              <a:ext uri="{FF2B5EF4-FFF2-40B4-BE49-F238E27FC236}">
                <a16:creationId xmlns:a16="http://schemas.microsoft.com/office/drawing/2014/main" id="{B2DF5106-26D8-4B40-8E1F-519827FDAE2F}"/>
              </a:ext>
            </a:extLst>
          </p:cNvPr>
          <p:cNvCxnSpPr>
            <a:cxnSpLocks/>
          </p:cNvCxnSpPr>
          <p:nvPr/>
        </p:nvCxnSpPr>
        <p:spPr>
          <a:xfrm rot="16200000" flipH="1">
            <a:off x="9897746" y="3856303"/>
            <a:ext cx="12700" cy="2356640"/>
          </a:xfrm>
          <a:prstGeom prst="curvedConnector3">
            <a:avLst>
              <a:gd name="adj1" fmla="val 5886488"/>
            </a:avLst>
          </a:prstGeom>
          <a:ln w="28575">
            <a:solidFill>
              <a:srgbClr val="7030A0"/>
            </a:solidFill>
            <a:headEnd type="triangl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4" name="Rectangle 93">
                <a:extLst>
                  <a:ext uri="{FF2B5EF4-FFF2-40B4-BE49-F238E27FC236}">
                    <a16:creationId xmlns:a16="http://schemas.microsoft.com/office/drawing/2014/main" id="{D85039F2-C9CA-024E-8EFA-B83625D2481D}"/>
                  </a:ext>
                </a:extLst>
              </p:cNvPr>
              <p:cNvSpPr/>
              <p:nvPr/>
            </p:nvSpPr>
            <p:spPr>
              <a:xfrm>
                <a:off x="9620290" y="5715929"/>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panose="02040503050406030204" pitchFamily="18" charset="0"/>
                            </a:rPr>
                            <m:t>𝑚</m:t>
                          </m:r>
                        </m:e>
                        <m:sub>
                          <m:r>
                            <a:rPr lang="de-DE" sz="1400" i="1">
                              <a:solidFill>
                                <a:srgbClr val="7030A0"/>
                              </a:solidFill>
                              <a:latin typeface="Cambria Math" panose="02040503050406030204" pitchFamily="18" charset="0"/>
                            </a:rPr>
                            <m:t>32</m:t>
                          </m:r>
                        </m:sub>
                      </m:sSub>
                    </m:oMath>
                  </m:oMathPara>
                </a14:m>
                <a:endParaRPr lang="en-GB" sz="1400" dirty="0">
                  <a:solidFill>
                    <a:srgbClr val="7030A0"/>
                  </a:solidFill>
                </a:endParaRPr>
              </a:p>
            </p:txBody>
          </p:sp>
        </mc:Choice>
        <mc:Fallback xmlns="">
          <p:sp>
            <p:nvSpPr>
              <p:cNvPr id="94" name="Rectangle 93">
                <a:extLst>
                  <a:ext uri="{FF2B5EF4-FFF2-40B4-BE49-F238E27FC236}">
                    <a16:creationId xmlns:a16="http://schemas.microsoft.com/office/drawing/2014/main" id="{D85039F2-C9CA-024E-8EFA-B83625D2481D}"/>
                  </a:ext>
                </a:extLst>
              </p:cNvPr>
              <p:cNvSpPr>
                <a:spLocks noRot="1" noChangeAspect="1" noMove="1" noResize="1" noEditPoints="1" noAdjustHandles="1" noChangeArrowheads="1" noChangeShapeType="1" noTextEdit="1"/>
              </p:cNvSpPr>
              <p:nvPr/>
            </p:nvSpPr>
            <p:spPr>
              <a:xfrm>
                <a:off x="9620290" y="5715929"/>
                <a:ext cx="533544" cy="307777"/>
              </a:xfrm>
              <a:prstGeom prst="rect">
                <a:avLst/>
              </a:prstGeom>
              <a:blipFill>
                <a:blip r:embed="rId14"/>
                <a:stretch>
                  <a:fillRect/>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9F4E6C26-F7F3-F843-896B-08B3EE5DFCCE}"/>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4138803A-66E9-5247-801E-3648E7605587}"/>
              </a:ext>
            </a:extLst>
          </p:cNvPr>
          <p:cNvSpPr>
            <a:spLocks noGrp="1"/>
          </p:cNvSpPr>
          <p:nvPr>
            <p:ph type="ftr" sz="quarter" idx="3"/>
          </p:nvPr>
        </p:nvSpPr>
        <p:spPr/>
        <p:txBody>
          <a:bodyPr/>
          <a:lstStyle/>
          <a:p>
            <a:r>
              <a:rPr lang="en-GB" dirty="0"/>
              <a:t>T. Braun - StaRAI</a:t>
            </a:r>
          </a:p>
        </p:txBody>
      </p:sp>
      <p:grpSp>
        <p:nvGrpSpPr>
          <p:cNvPr id="45" name="Group 44">
            <a:extLst>
              <a:ext uri="{FF2B5EF4-FFF2-40B4-BE49-F238E27FC236}">
                <a16:creationId xmlns:a16="http://schemas.microsoft.com/office/drawing/2014/main" id="{FD58FAB1-CEA1-5449-81F5-B91CE8869D54}"/>
              </a:ext>
            </a:extLst>
          </p:cNvPr>
          <p:cNvGrpSpPr/>
          <p:nvPr/>
        </p:nvGrpSpPr>
        <p:grpSpPr>
          <a:xfrm>
            <a:off x="5543362" y="4326535"/>
            <a:ext cx="6288313" cy="952521"/>
            <a:chOff x="5589344" y="1663629"/>
            <a:chExt cx="6288313" cy="952521"/>
          </a:xfrm>
        </p:grpSpPr>
        <p:cxnSp>
          <p:nvCxnSpPr>
            <p:cNvPr id="54" name="Straight Connector 53">
              <a:extLst>
                <a:ext uri="{FF2B5EF4-FFF2-40B4-BE49-F238E27FC236}">
                  <a16:creationId xmlns:a16="http://schemas.microsoft.com/office/drawing/2014/main" id="{E5DA46E6-8D87-464D-BFF6-976DB5DA2ABB}"/>
                </a:ext>
              </a:extLst>
            </p:cNvPr>
            <p:cNvCxnSpPr>
              <a:cxnSpLocks/>
              <a:stCxn id="85" idx="3"/>
              <a:endCxn id="98"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292FED-9E3A-5546-87B9-9773688DC542}"/>
                </a:ext>
              </a:extLst>
            </p:cNvPr>
            <p:cNvCxnSpPr>
              <a:cxnSpLocks/>
              <a:stCxn id="98" idx="3"/>
              <a:endCxn id="96"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8" name="TextBox 97">
                  <a:extLst>
                    <a:ext uri="{FF2B5EF4-FFF2-40B4-BE49-F238E27FC236}">
                      <a16:creationId xmlns:a16="http://schemas.microsoft.com/office/drawing/2014/main" id="{0B994460-D033-D44E-8624-33E442A951ED}"/>
                    </a:ext>
                  </a:extLst>
                </p:cNvPr>
                <p:cNvSpPr txBox="1"/>
                <p:nvPr/>
              </p:nvSpPr>
              <p:spPr>
                <a:xfrm>
                  <a:off x="7893400" y="1663629"/>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98" name="TextBox 97">
                  <a:extLst>
                    <a:ext uri="{FF2B5EF4-FFF2-40B4-BE49-F238E27FC236}">
                      <a16:creationId xmlns:a16="http://schemas.microsoft.com/office/drawing/2014/main" id="{0B994460-D033-D44E-8624-33E442A951ED}"/>
                    </a:ext>
                  </a:extLst>
                </p:cNvPr>
                <p:cNvSpPr txBox="1">
                  <a:spLocks noRot="1" noChangeAspect="1" noMove="1" noResize="1" noEditPoints="1" noAdjustHandles="1" noChangeArrowheads="1" noChangeShapeType="1" noTextEdit="1"/>
                </p:cNvSpPr>
                <p:nvPr/>
              </p:nvSpPr>
              <p:spPr>
                <a:xfrm>
                  <a:off x="7893400" y="1663629"/>
                  <a:ext cx="1631714" cy="715089"/>
                </a:xfrm>
                <a:prstGeom prst="roundRect">
                  <a:avLst/>
                </a:prstGeom>
                <a:blipFill>
                  <a:blip r:embed="rId15"/>
                  <a:stretch>
                    <a:fillRect/>
                  </a:stretch>
                </a:blipFill>
                <a:ln>
                  <a:solidFill>
                    <a:schemeClr val="tx1">
                      <a:lumMod val="60000"/>
                      <a:lumOff val="40000"/>
                    </a:schemeClr>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6" name="TextBox 95">
                  <a:extLst>
                    <a:ext uri="{FF2B5EF4-FFF2-40B4-BE49-F238E27FC236}">
                      <a16:creationId xmlns:a16="http://schemas.microsoft.com/office/drawing/2014/main" id="{22C914AA-3674-5547-ABCA-3AE31DADD112}"/>
                    </a:ext>
                  </a:extLst>
                </p:cNvPr>
                <p:cNvSpPr txBox="1"/>
                <p:nvPr/>
              </p:nvSpPr>
              <p:spPr>
                <a:xfrm>
                  <a:off x="10254802" y="1663629"/>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96" name="TextBox 95">
                  <a:extLst>
                    <a:ext uri="{FF2B5EF4-FFF2-40B4-BE49-F238E27FC236}">
                      <a16:creationId xmlns:a16="http://schemas.microsoft.com/office/drawing/2014/main" id="{22C914AA-3674-5547-ABCA-3AE31DADD112}"/>
                    </a:ext>
                  </a:extLst>
                </p:cNvPr>
                <p:cNvSpPr txBox="1">
                  <a:spLocks noRot="1" noChangeAspect="1" noMove="1" noResize="1" noEditPoints="1" noAdjustHandles="1" noChangeArrowheads="1" noChangeShapeType="1" noTextEdit="1"/>
                </p:cNvSpPr>
                <p:nvPr/>
              </p:nvSpPr>
              <p:spPr>
                <a:xfrm>
                  <a:off x="10254802" y="1663629"/>
                  <a:ext cx="1622190" cy="715089"/>
                </a:xfrm>
                <a:prstGeom prst="roundRect">
                  <a:avLst/>
                </a:prstGeom>
                <a:blipFill>
                  <a:blip r:embed="rId16"/>
                  <a:stretch>
                    <a:fillRect b="-1724"/>
                  </a:stretch>
                </a:blipFill>
                <a:ln>
                  <a:solidFill>
                    <a:srgbClr val="7030A0"/>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5" name="TextBox 84">
                  <a:extLst>
                    <a:ext uri="{FF2B5EF4-FFF2-40B4-BE49-F238E27FC236}">
                      <a16:creationId xmlns:a16="http://schemas.microsoft.com/office/drawing/2014/main" id="{0BED098C-E88C-C045-B5C8-A0DFDEFBF8B6}"/>
                    </a:ext>
                  </a:extLst>
                </p:cNvPr>
                <p:cNvSpPr txBox="1"/>
                <p:nvPr/>
              </p:nvSpPr>
              <p:spPr>
                <a:xfrm>
                  <a:off x="5589344" y="1663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85" name="TextBox 84">
                  <a:extLst>
                    <a:ext uri="{FF2B5EF4-FFF2-40B4-BE49-F238E27FC236}">
                      <a16:creationId xmlns:a16="http://schemas.microsoft.com/office/drawing/2014/main" id="{0BED098C-E88C-C045-B5C8-A0DFDEFBF8B6}"/>
                    </a:ext>
                  </a:extLst>
                </p:cNvPr>
                <p:cNvSpPr txBox="1">
                  <a:spLocks noRot="1" noChangeAspect="1" noMove="1" noResize="1" noEditPoints="1" noAdjustHandles="1" noChangeArrowheads="1" noChangeShapeType="1" noTextEdit="1"/>
                </p:cNvSpPr>
                <p:nvPr/>
              </p:nvSpPr>
              <p:spPr>
                <a:xfrm>
                  <a:off x="5589344" y="1663630"/>
                  <a:ext cx="1532812" cy="715089"/>
                </a:xfrm>
                <a:prstGeom prst="roundRect">
                  <a:avLst/>
                </a:prstGeom>
                <a:blipFill>
                  <a:blip r:embed="rId17"/>
                  <a:stretch>
                    <a:fillRect/>
                  </a:stretch>
                </a:blipFill>
                <a:ln>
                  <a:solidFill>
                    <a:schemeClr val="accent6"/>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Rectangle 66">
                  <a:extLst>
                    <a:ext uri="{FF2B5EF4-FFF2-40B4-BE49-F238E27FC236}">
                      <a16:creationId xmlns:a16="http://schemas.microsoft.com/office/drawing/2014/main" id="{12A7E7F4-0ACE-5E42-AD22-F111BB248BD7}"/>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7" name="Rectangle 66">
                  <a:extLst>
                    <a:ext uri="{FF2B5EF4-FFF2-40B4-BE49-F238E27FC236}">
                      <a16:creationId xmlns:a16="http://schemas.microsoft.com/office/drawing/2014/main" id="{12A7E7F4-0ACE-5E42-AD22-F111BB248BD7}"/>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8"/>
                  <a:stretch>
                    <a:fillRect b="-1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8" name="Rectangle 77">
                  <a:extLst>
                    <a:ext uri="{FF2B5EF4-FFF2-40B4-BE49-F238E27FC236}">
                      <a16:creationId xmlns:a16="http://schemas.microsoft.com/office/drawing/2014/main" id="{A03BB5AC-CD66-0540-BAE2-3CCD23637459}"/>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78" name="Rectangle 77">
                  <a:extLst>
                    <a:ext uri="{FF2B5EF4-FFF2-40B4-BE49-F238E27FC236}">
                      <a16:creationId xmlns:a16="http://schemas.microsoft.com/office/drawing/2014/main" id="{A03BB5AC-CD66-0540-BAE2-3CCD23637459}"/>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9" name="TextBox 78">
                  <a:extLst>
                    <a:ext uri="{FF2B5EF4-FFF2-40B4-BE49-F238E27FC236}">
                      <a16:creationId xmlns:a16="http://schemas.microsoft.com/office/drawing/2014/main" id="{0B32B4F4-411D-A640-844B-A2B37D9B7087}"/>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79" name="TextBox 78">
                  <a:extLst>
                    <a:ext uri="{FF2B5EF4-FFF2-40B4-BE49-F238E27FC236}">
                      <a16:creationId xmlns:a16="http://schemas.microsoft.com/office/drawing/2014/main" id="{0B32B4F4-411D-A640-844B-A2B37D9B7087}"/>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0" name="TextBox 79">
                  <a:extLst>
                    <a:ext uri="{FF2B5EF4-FFF2-40B4-BE49-F238E27FC236}">
                      <a16:creationId xmlns:a16="http://schemas.microsoft.com/office/drawing/2014/main" id="{95DEC04E-FF44-1146-A1C3-EB61A1676EF2}"/>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80" name="TextBox 79">
                  <a:extLst>
                    <a:ext uri="{FF2B5EF4-FFF2-40B4-BE49-F238E27FC236}">
                      <a16:creationId xmlns:a16="http://schemas.microsoft.com/office/drawing/2014/main" id="{95DEC04E-FF44-1146-A1C3-EB61A1676EF2}"/>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21"/>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1" name="TextBox 80">
                  <a:extLst>
                    <a:ext uri="{FF2B5EF4-FFF2-40B4-BE49-F238E27FC236}">
                      <a16:creationId xmlns:a16="http://schemas.microsoft.com/office/drawing/2014/main" id="{F0D273B6-4D97-7E4E-A14F-BB26DADE34F4}"/>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81" name="TextBox 80">
                  <a:extLst>
                    <a:ext uri="{FF2B5EF4-FFF2-40B4-BE49-F238E27FC236}">
                      <a16:creationId xmlns:a16="http://schemas.microsoft.com/office/drawing/2014/main" id="{F0D273B6-4D97-7E4E-A14F-BB26DADE34F4}"/>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22"/>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2903404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4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1"/>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5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3"/>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4" end="4"/>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58"/>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57"/>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60"/>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59"/>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62"/>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61"/>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64"/>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63"/>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3">
                                            <p:txEl>
                                              <p:pRg st="6" end="6"/>
                                            </p:txEl>
                                          </p:spTgt>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88"/>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87"/>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90"/>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89"/>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92"/>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91"/>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94"/>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93"/>
                                        </p:tgtEl>
                                        <p:attrNameLst>
                                          <p:attrName>style.visibility</p:attrName>
                                        </p:attrNameLst>
                                      </p:cBhvr>
                                      <p:to>
                                        <p:strVal val="visible"/>
                                      </p:to>
                                    </p:set>
                                  </p:childTnLst>
                                </p:cTn>
                              </p:par>
                            </p:childTnLst>
                          </p:cTn>
                        </p:par>
                      </p:childTnLst>
                    </p:cTn>
                  </p:par>
                  <p:par>
                    <p:cTn id="77" fill="hold">
                      <p:stCondLst>
                        <p:cond delay="indefinite"/>
                      </p:stCondLst>
                      <p:childTnLst>
                        <p:par>
                          <p:cTn id="78" fill="hold">
                            <p:stCondLst>
                              <p:cond delay="0"/>
                            </p:stCondLst>
                            <p:childTnLst>
                              <p:par>
                                <p:cTn id="79" presetID="1" presetClass="entr" presetSubtype="0" fill="hold" grpId="0" nodeType="clickEffect">
                                  <p:stCondLst>
                                    <p:cond delay="0"/>
                                  </p:stCondLst>
                                  <p:childTnLst>
                                    <p:set>
                                      <p:cBhvr>
                                        <p:cTn id="8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49" grpId="0"/>
      <p:bldP spid="51" grpId="0"/>
      <p:bldP spid="53" grpId="0"/>
      <p:bldP spid="9" grpId="0" animBg="1"/>
      <p:bldP spid="58" grpId="0"/>
      <p:bldP spid="60" grpId="0"/>
      <p:bldP spid="62" grpId="0"/>
      <p:bldP spid="64" grpId="0"/>
      <p:bldP spid="88" grpId="0"/>
      <p:bldP spid="90" grpId="0"/>
      <p:bldP spid="92" grpId="0"/>
      <p:bldP spid="94"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453AC-C48D-7142-8471-7E0158FF77B8}"/>
              </a:ext>
            </a:extLst>
          </p:cNvPr>
          <p:cNvSpPr>
            <a:spLocks noGrp="1"/>
          </p:cNvSpPr>
          <p:nvPr>
            <p:ph type="title"/>
          </p:nvPr>
        </p:nvSpPr>
        <p:spPr/>
        <p:txBody>
          <a:bodyPr>
            <a:normAutofit/>
          </a:bodyPr>
          <a:lstStyle/>
          <a:p>
            <a:r>
              <a:rPr lang="en-GB" dirty="0"/>
              <a:t>Clustering of Models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9579364-18FC-4D4A-BB78-1BBFC400662E}"/>
                  </a:ext>
                </a:extLst>
              </p:cNvPr>
              <p:cNvSpPr>
                <a:spLocks noGrp="1"/>
              </p:cNvSpPr>
              <p:nvPr>
                <p:ph idx="1"/>
              </p:nvPr>
            </p:nvSpPr>
            <p:spPr/>
            <p:txBody>
              <a:bodyPr>
                <a:noAutofit/>
              </a:bodyPr>
              <a:lstStyle/>
              <a:p>
                <a:r>
                  <a:rPr lang="en-GB" dirty="0"/>
                  <a:t>Use dynamic programming to organise the order of asking or rather sending information in messages:</a:t>
                </a:r>
              </a:p>
              <a:p>
                <a:pPr marL="801688" lvl="1" indent="-344488">
                  <a:buFont typeface="Zapf Dingbats"/>
                  <a:buChar char="➝"/>
                </a:pPr>
                <a:r>
                  <a:rPr lang="en-GB" dirty="0"/>
                  <a:t>If a node </a:t>
                </a:r>
                <a14:m>
                  <m:oMath xmlns:m="http://schemas.openxmlformats.org/officeDocument/2006/math">
                    <m:r>
                      <a:rPr lang="de-DE" b="0" i="1" smtClean="0">
                        <a:latin typeface="Cambria Math" panose="02040503050406030204" pitchFamily="18" charset="0"/>
                      </a:rPr>
                      <m:t>𝑖</m:t>
                    </m:r>
                  </m:oMath>
                </a14:m>
                <a:r>
                  <a:rPr lang="en-GB" dirty="0"/>
                  <a:t> has received all information from neighbours but one, </a:t>
                </a:r>
                <a14:m>
                  <m:oMath xmlns:m="http://schemas.openxmlformats.org/officeDocument/2006/math">
                    <m:r>
                      <a:rPr lang="de-DE" b="0" i="1" smtClean="0">
                        <a:latin typeface="Cambria Math" panose="02040503050406030204" pitchFamily="18" charset="0"/>
                      </a:rPr>
                      <m:t>𝑗</m:t>
                    </m:r>
                  </m:oMath>
                </a14:m>
                <a:r>
                  <a:rPr lang="en-GB" dirty="0"/>
                  <a:t>, node </a:t>
                </a:r>
                <a14:m>
                  <m:oMath xmlns:m="http://schemas.openxmlformats.org/officeDocument/2006/math">
                    <m:r>
                      <a:rPr lang="de-DE" i="1">
                        <a:latin typeface="Cambria Math" panose="02040503050406030204" pitchFamily="18" charset="0"/>
                      </a:rPr>
                      <m:t>𝑖</m:t>
                    </m:r>
                  </m:oMath>
                </a14:m>
                <a:r>
                  <a:rPr lang="en-GB" dirty="0"/>
                  <a:t> sends a message with its information on the separator </a:t>
                </a:r>
                <a14:m>
                  <m:oMath xmlns:m="http://schemas.openxmlformats.org/officeDocument/2006/math">
                    <m:sSub>
                      <m:sSubPr>
                        <m:ctrlPr>
                          <a:rPr lang="de-DE" b="0" i="1" smtClean="0">
                            <a:latin typeface="Cambria Math" panose="02040503050406030204" pitchFamily="18" charset="0"/>
                          </a:rPr>
                        </m:ctrlPr>
                      </m:sSubPr>
                      <m:e>
                        <m:r>
                          <a:rPr lang="de-DE" b="1" i="1" smtClean="0">
                            <a:latin typeface="Cambria Math" panose="02040503050406030204" pitchFamily="18" charset="0"/>
                          </a:rPr>
                          <m:t>𝑺</m:t>
                        </m:r>
                      </m:e>
                      <m:sub>
                        <m:r>
                          <a:rPr lang="de-DE" i="1">
                            <a:latin typeface="Cambria Math" panose="02040503050406030204" pitchFamily="18" charset="0"/>
                          </a:rPr>
                          <m:t>𝑖</m:t>
                        </m:r>
                        <m:r>
                          <a:rPr lang="de-DE" b="0" i="1" smtClean="0">
                            <a:latin typeface="Cambria Math" panose="02040503050406030204" pitchFamily="18" charset="0"/>
                          </a:rPr>
                          <m:t>𝑗</m:t>
                        </m:r>
                      </m:sub>
                    </m:sSub>
                  </m:oMath>
                </a14:m>
                <a:r>
                  <a:rPr lang="en-GB" dirty="0"/>
                  <a:t> to</a:t>
                </a:r>
                <a:r>
                  <a:rPr lang="de-DE" dirty="0"/>
                  <a:t> </a:t>
                </a:r>
                <a14:m>
                  <m:oMath xmlns:m="http://schemas.openxmlformats.org/officeDocument/2006/math">
                    <m:r>
                      <a:rPr lang="de-DE" b="0" i="1" smtClean="0">
                        <a:latin typeface="Cambria Math" panose="02040503050406030204" pitchFamily="18" charset="0"/>
                      </a:rPr>
                      <m:t>𝑗</m:t>
                    </m:r>
                  </m:oMath>
                </a14:m>
                <a:endParaRPr lang="de-DE" b="0" dirty="0"/>
              </a:p>
              <a:p>
                <a:pPr marL="801688" lvl="1" indent="-344488">
                  <a:buFont typeface="Zapf Dingbats"/>
                  <a:buChar char="➝"/>
                </a:pPr>
                <a:r>
                  <a:rPr lang="en-GB" dirty="0"/>
                  <a:t>If a node </a:t>
                </a:r>
                <a14:m>
                  <m:oMath xmlns:m="http://schemas.openxmlformats.org/officeDocument/2006/math">
                    <m:r>
                      <a:rPr lang="de-DE" i="1">
                        <a:latin typeface="Cambria Math" panose="02040503050406030204" pitchFamily="18" charset="0"/>
                      </a:rPr>
                      <m:t>𝑖</m:t>
                    </m:r>
                    <m:r>
                      <a:rPr lang="de-DE" i="1">
                        <a:latin typeface="Cambria Math" panose="02040503050406030204" pitchFamily="18" charset="0"/>
                      </a:rPr>
                      <m:t> </m:t>
                    </m:r>
                  </m:oMath>
                </a14:m>
                <a:r>
                  <a:rPr lang="en-GB" dirty="0"/>
                  <a:t>has received all messages, then it sends messages to all neighbours </a:t>
                </a:r>
                <a14:m>
                  <m:oMath xmlns:m="http://schemas.openxmlformats.org/officeDocument/2006/math">
                    <m:r>
                      <a:rPr lang="de-DE" b="0" i="1" smtClean="0">
                        <a:latin typeface="Cambria Math" panose="02040503050406030204" pitchFamily="18" charset="0"/>
                      </a:rPr>
                      <m:t>𝑗</m:t>
                    </m:r>
                  </m:oMath>
                </a14:m>
                <a:r>
                  <a:rPr lang="en-GB" dirty="0"/>
                  <a:t> that have not received a message yet</a:t>
                </a:r>
              </a:p>
              <a:p>
                <a:r>
                  <a:rPr lang="en-GB" dirty="0"/>
                  <a:t>When computing the message, </a:t>
                </a:r>
                <a:br>
                  <a:rPr lang="en-GB" dirty="0"/>
                </a:br>
                <a14:m>
                  <m:oMath xmlns:m="http://schemas.openxmlformats.org/officeDocument/2006/math">
                    <m:r>
                      <a:rPr lang="de-DE" i="1">
                        <a:latin typeface="Cambria Math" panose="02040503050406030204" pitchFamily="18" charset="0"/>
                      </a:rPr>
                      <m:t>𝑖</m:t>
                    </m:r>
                  </m:oMath>
                </a14:m>
                <a:r>
                  <a:rPr lang="en-GB" dirty="0"/>
                  <a:t> takes into consideration </a:t>
                </a:r>
              </a:p>
              <a:p>
                <a:pPr lvl="1"/>
                <a:r>
                  <a:rPr lang="en-GB" dirty="0"/>
                  <a:t>its local model </a:t>
                </a: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𝐺</m:t>
                        </m:r>
                      </m:e>
                      <m:sub>
                        <m:r>
                          <a:rPr lang="de-DE" b="0" i="1" smtClean="0">
                            <a:latin typeface="Cambria Math" panose="02040503050406030204" pitchFamily="18" charset="0"/>
                          </a:rPr>
                          <m:t>𝑖</m:t>
                        </m:r>
                      </m:sub>
                    </m:sSub>
                  </m:oMath>
                </a14:m>
                <a:r>
                  <a:rPr lang="en-GB" dirty="0"/>
                  <a:t> as well as </a:t>
                </a:r>
              </a:p>
              <a:p>
                <a:pPr lvl="1"/>
                <a:r>
                  <a:rPr lang="en-GB" dirty="0"/>
                  <a:t>the messages </a:t>
                </a:r>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𝑚</m:t>
                        </m:r>
                      </m:e>
                      <m:sub>
                        <m:r>
                          <a:rPr lang="de-DE" b="0" i="1" smtClean="0">
                            <a:latin typeface="Cambria Math" panose="02040503050406030204" pitchFamily="18" charset="0"/>
                          </a:rPr>
                          <m:t>𝑘𝑖</m:t>
                        </m:r>
                      </m:sub>
                    </m:sSub>
                  </m:oMath>
                </a14:m>
                <a:r>
                  <a:rPr lang="en-GB" dirty="0"/>
                  <a:t> received </a:t>
                </a:r>
                <a:br>
                  <a:rPr lang="en-GB" dirty="0"/>
                </a:br>
                <a:r>
                  <a:rPr lang="en-GB" dirty="0"/>
                  <a:t>from all other neighbours </a:t>
                </a:r>
                <a14:m>
                  <m:oMath xmlns:m="http://schemas.openxmlformats.org/officeDocument/2006/math">
                    <m:r>
                      <a:rPr lang="de-DE" b="0" i="1" smtClean="0">
                        <a:latin typeface="Cambria Math" panose="02040503050406030204" pitchFamily="18" charset="0"/>
                      </a:rPr>
                      <m:t>𝑘</m:t>
                    </m:r>
                  </m:oMath>
                </a14:m>
                <a:r>
                  <a:rPr lang="en-GB" dirty="0"/>
                  <a:t> </a:t>
                </a:r>
                <a:br>
                  <a:rPr lang="en-GB" dirty="0"/>
                </a:br>
                <a:r>
                  <a:rPr lang="en-GB" dirty="0"/>
                  <a:t>but the receiving neighbour </a:t>
                </a:r>
                <a14:m>
                  <m:oMath xmlns:m="http://schemas.openxmlformats.org/officeDocument/2006/math">
                    <m:r>
                      <a:rPr lang="de-DE" b="0" i="1" smtClean="0">
                        <a:latin typeface="Cambria Math" panose="02040503050406030204" pitchFamily="18" charset="0"/>
                      </a:rPr>
                      <m:t>𝑗</m:t>
                    </m:r>
                  </m:oMath>
                </a14:m>
                <a:endParaRPr lang="en-GB" dirty="0"/>
              </a:p>
            </p:txBody>
          </p:sp>
        </mc:Choice>
        <mc:Fallback xmlns="">
          <p:sp>
            <p:nvSpPr>
              <p:cNvPr id="3" name="Content Placeholder 2">
                <a:extLst>
                  <a:ext uri="{FF2B5EF4-FFF2-40B4-BE49-F238E27FC236}">
                    <a16:creationId xmlns:a16="http://schemas.microsoft.com/office/drawing/2014/main" id="{49579364-18FC-4D4A-BB78-1BBFC400662E}"/>
                  </a:ext>
                </a:extLst>
              </p:cNvPr>
              <p:cNvSpPr>
                <a:spLocks noGrp="1" noRot="1" noChangeAspect="1" noMove="1" noResize="1" noEditPoints="1" noAdjustHandles="1" noChangeArrowheads="1" noChangeShapeType="1" noTextEdit="1"/>
              </p:cNvSpPr>
              <p:nvPr>
                <p:ph idx="1"/>
              </p:nvPr>
            </p:nvSpPr>
            <p:spPr>
              <a:blipFill>
                <a:blip r:embed="rId2"/>
                <a:stretch>
                  <a:fillRect l="-1436" t="-2687" r="-1989"/>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3C27D21-8C6F-7B4D-B2BD-611D52001291}"/>
              </a:ext>
            </a:extLst>
          </p:cNvPr>
          <p:cNvSpPr>
            <a:spLocks noGrp="1"/>
          </p:cNvSpPr>
          <p:nvPr>
            <p:ph type="sldNum" sz="quarter" idx="4"/>
          </p:nvPr>
        </p:nvSpPr>
        <p:spPr/>
        <p:txBody>
          <a:bodyPr/>
          <a:lstStyle/>
          <a:p>
            <a:fld id="{67C9959E-8E6B-B04C-9955-EA096F41CA7A}" type="slidenum">
              <a:rPr lang="en-GB" smtClean="0"/>
              <a:t>167</a:t>
            </a:fld>
            <a:endParaRPr lang="en-GB"/>
          </a:p>
        </p:txBody>
      </p:sp>
      <p:cxnSp>
        <p:nvCxnSpPr>
          <p:cNvPr id="32" name="Curved Connector 31">
            <a:extLst>
              <a:ext uri="{FF2B5EF4-FFF2-40B4-BE49-F238E27FC236}">
                <a16:creationId xmlns:a16="http://schemas.microsoft.com/office/drawing/2014/main" id="{7D949362-91C1-0D40-8ADF-627C8B89F306}"/>
              </a:ext>
            </a:extLst>
          </p:cNvPr>
          <p:cNvCxnSpPr>
            <a:cxnSpLocks/>
          </p:cNvCxnSpPr>
          <p:nvPr/>
        </p:nvCxnSpPr>
        <p:spPr>
          <a:xfrm rot="16200000" flipH="1">
            <a:off x="7455650" y="3838495"/>
            <a:ext cx="12700" cy="2398659"/>
          </a:xfrm>
          <a:prstGeom prst="curvedConnector3">
            <a:avLst>
              <a:gd name="adj1" fmla="val 1800000"/>
            </a:avLst>
          </a:prstGeom>
          <a:ln w="28575">
            <a:solidFill>
              <a:schemeClr val="accent6"/>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3" name="Rectangle 32">
                <a:extLst>
                  <a:ext uri="{FF2B5EF4-FFF2-40B4-BE49-F238E27FC236}">
                    <a16:creationId xmlns:a16="http://schemas.microsoft.com/office/drawing/2014/main" id="{19FDC2D5-443D-8548-82C1-BAE6D7A50D01}"/>
                  </a:ext>
                </a:extLst>
              </p:cNvPr>
              <p:cNvSpPr/>
              <p:nvPr/>
            </p:nvSpPr>
            <p:spPr>
              <a:xfrm>
                <a:off x="7188496" y="5235131"/>
                <a:ext cx="547009"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𝑚</m:t>
                          </m:r>
                        </m:e>
                        <m:sub>
                          <m:r>
                            <a:rPr lang="de-DE" sz="1400" i="1">
                              <a:solidFill>
                                <a:schemeClr val="accent6"/>
                              </a:solidFill>
                              <a:latin typeface="Cambria Math" panose="02040503050406030204" pitchFamily="18" charset="0"/>
                            </a:rPr>
                            <m:t>12</m:t>
                          </m:r>
                        </m:sub>
                      </m:sSub>
                    </m:oMath>
                  </m:oMathPara>
                </a14:m>
                <a:endParaRPr lang="en-GB" sz="1400" dirty="0">
                  <a:solidFill>
                    <a:schemeClr val="accent6"/>
                  </a:solidFill>
                </a:endParaRPr>
              </a:p>
            </p:txBody>
          </p:sp>
        </mc:Choice>
        <mc:Fallback xmlns="">
          <p:sp>
            <p:nvSpPr>
              <p:cNvPr id="33" name="Rectangle 32">
                <a:extLst>
                  <a:ext uri="{FF2B5EF4-FFF2-40B4-BE49-F238E27FC236}">
                    <a16:creationId xmlns:a16="http://schemas.microsoft.com/office/drawing/2014/main" id="{19FDC2D5-443D-8548-82C1-BAE6D7A50D01}"/>
                  </a:ext>
                </a:extLst>
              </p:cNvPr>
              <p:cNvSpPr>
                <a:spLocks noRot="1" noChangeAspect="1" noMove="1" noResize="1" noEditPoints="1" noAdjustHandles="1" noChangeArrowheads="1" noChangeShapeType="1" noTextEdit="1"/>
              </p:cNvSpPr>
              <p:nvPr/>
            </p:nvSpPr>
            <p:spPr>
              <a:xfrm>
                <a:off x="7188496" y="5235131"/>
                <a:ext cx="547009" cy="307777"/>
              </a:xfrm>
              <a:prstGeom prst="rect">
                <a:avLst/>
              </a:prstGeom>
              <a:blipFill>
                <a:blip r:embed="rId3"/>
                <a:stretch>
                  <a:fillRect/>
                </a:stretch>
              </a:blipFill>
            </p:spPr>
            <p:txBody>
              <a:bodyPr/>
              <a:lstStyle/>
              <a:p>
                <a:r>
                  <a:rPr lang="en-GB">
                    <a:noFill/>
                  </a:rPr>
                  <a:t> </a:t>
                </a:r>
              </a:p>
            </p:txBody>
          </p:sp>
        </mc:Fallback>
      </mc:AlternateContent>
      <p:cxnSp>
        <p:nvCxnSpPr>
          <p:cNvPr id="34" name="Curved Connector 33">
            <a:extLst>
              <a:ext uri="{FF2B5EF4-FFF2-40B4-BE49-F238E27FC236}">
                <a16:creationId xmlns:a16="http://schemas.microsoft.com/office/drawing/2014/main" id="{72AC8234-F197-1E41-A1F7-6FFB9FFD7E52}"/>
              </a:ext>
            </a:extLst>
          </p:cNvPr>
          <p:cNvCxnSpPr>
            <a:cxnSpLocks/>
          </p:cNvCxnSpPr>
          <p:nvPr/>
        </p:nvCxnSpPr>
        <p:spPr>
          <a:xfrm rot="16200000" flipH="1">
            <a:off x="9833300" y="3859504"/>
            <a:ext cx="12700" cy="2356640"/>
          </a:xfrm>
          <a:prstGeom prst="curvedConnector3">
            <a:avLst>
              <a:gd name="adj1" fmla="val 1875685"/>
            </a:avLst>
          </a:prstGeom>
          <a:ln w="28575">
            <a:solidFill>
              <a:srgbClr val="7030A0"/>
            </a:solidFill>
            <a:headEnd type="triangl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ACAC5D98-C9B7-3D4A-A10E-EA90F04643A4}"/>
                  </a:ext>
                </a:extLst>
              </p:cNvPr>
              <p:cNvSpPr/>
              <p:nvPr/>
            </p:nvSpPr>
            <p:spPr>
              <a:xfrm>
                <a:off x="9572852" y="5231322"/>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panose="02040503050406030204" pitchFamily="18" charset="0"/>
                            </a:rPr>
                            <m:t>𝑚</m:t>
                          </m:r>
                        </m:e>
                        <m:sub>
                          <m:r>
                            <a:rPr lang="de-DE" sz="1400" i="1">
                              <a:solidFill>
                                <a:srgbClr val="7030A0"/>
                              </a:solidFill>
                              <a:latin typeface="Cambria Math" panose="02040503050406030204" pitchFamily="18" charset="0"/>
                            </a:rPr>
                            <m:t>32</m:t>
                          </m:r>
                        </m:sub>
                      </m:sSub>
                    </m:oMath>
                  </m:oMathPara>
                </a14:m>
                <a:endParaRPr lang="en-GB" sz="1400" dirty="0">
                  <a:solidFill>
                    <a:srgbClr val="7030A0"/>
                  </a:solidFill>
                </a:endParaRPr>
              </a:p>
            </p:txBody>
          </p:sp>
        </mc:Choice>
        <mc:Fallback xmlns="">
          <p:sp>
            <p:nvSpPr>
              <p:cNvPr id="35" name="Rectangle 34">
                <a:extLst>
                  <a:ext uri="{FF2B5EF4-FFF2-40B4-BE49-F238E27FC236}">
                    <a16:creationId xmlns:a16="http://schemas.microsoft.com/office/drawing/2014/main" id="{ACAC5D98-C9B7-3D4A-A10E-EA90F04643A4}"/>
                  </a:ext>
                </a:extLst>
              </p:cNvPr>
              <p:cNvSpPr>
                <a:spLocks noRot="1" noChangeAspect="1" noMove="1" noResize="1" noEditPoints="1" noAdjustHandles="1" noChangeArrowheads="1" noChangeShapeType="1" noTextEdit="1"/>
              </p:cNvSpPr>
              <p:nvPr/>
            </p:nvSpPr>
            <p:spPr>
              <a:xfrm>
                <a:off x="9572852" y="5231322"/>
                <a:ext cx="533544" cy="307777"/>
              </a:xfrm>
              <a:prstGeom prst="rect">
                <a:avLst/>
              </a:prstGeom>
              <a:blipFill>
                <a:blip r:embed="rId4"/>
                <a:stretch>
                  <a:fillRect/>
                </a:stretch>
              </a:blipFill>
            </p:spPr>
            <p:txBody>
              <a:bodyPr/>
              <a:lstStyle/>
              <a:p>
                <a:r>
                  <a:rPr lang="en-GB">
                    <a:noFill/>
                  </a:rPr>
                  <a:t> </a:t>
                </a:r>
              </a:p>
            </p:txBody>
          </p:sp>
        </mc:Fallback>
      </mc:AlternateContent>
      <p:cxnSp>
        <p:nvCxnSpPr>
          <p:cNvPr id="37" name="Curved Connector 36">
            <a:extLst>
              <a:ext uri="{FF2B5EF4-FFF2-40B4-BE49-F238E27FC236}">
                <a16:creationId xmlns:a16="http://schemas.microsoft.com/office/drawing/2014/main" id="{1C790035-BEC8-764A-828D-7A469C7B2B19}"/>
              </a:ext>
            </a:extLst>
          </p:cNvPr>
          <p:cNvCxnSpPr>
            <a:cxnSpLocks/>
          </p:cNvCxnSpPr>
          <p:nvPr/>
        </p:nvCxnSpPr>
        <p:spPr>
          <a:xfrm rot="16200000" flipH="1">
            <a:off x="9833300" y="3859504"/>
            <a:ext cx="12700" cy="2356640"/>
          </a:xfrm>
          <a:prstGeom prst="curvedConnector3">
            <a:avLst>
              <a:gd name="adj1" fmla="val 4280000"/>
            </a:avLst>
          </a:prstGeom>
          <a:ln w="28575">
            <a:solidFill>
              <a:schemeClr val="tx1">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0" name="Rectangle 39">
                <a:extLst>
                  <a:ext uri="{FF2B5EF4-FFF2-40B4-BE49-F238E27FC236}">
                    <a16:creationId xmlns:a16="http://schemas.microsoft.com/office/drawing/2014/main" id="{1F0A8A7B-A586-D949-BAD5-16B300EE8585}"/>
                  </a:ext>
                </a:extLst>
              </p:cNvPr>
              <p:cNvSpPr/>
              <p:nvPr/>
            </p:nvSpPr>
            <p:spPr>
              <a:xfrm>
                <a:off x="9572852" y="5539099"/>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23</m:t>
                          </m:r>
                        </m:sub>
                      </m:sSub>
                    </m:oMath>
                  </m:oMathPara>
                </a14:m>
                <a:endParaRPr lang="en-GB" sz="1400" dirty="0">
                  <a:solidFill>
                    <a:schemeClr val="tx1">
                      <a:lumMod val="60000"/>
                      <a:lumOff val="40000"/>
                    </a:schemeClr>
                  </a:solidFill>
                </a:endParaRPr>
              </a:p>
            </p:txBody>
          </p:sp>
        </mc:Choice>
        <mc:Fallback xmlns="">
          <p:sp>
            <p:nvSpPr>
              <p:cNvPr id="40" name="Rectangle 39">
                <a:extLst>
                  <a:ext uri="{FF2B5EF4-FFF2-40B4-BE49-F238E27FC236}">
                    <a16:creationId xmlns:a16="http://schemas.microsoft.com/office/drawing/2014/main" id="{1F0A8A7B-A586-D949-BAD5-16B300EE8585}"/>
                  </a:ext>
                </a:extLst>
              </p:cNvPr>
              <p:cNvSpPr>
                <a:spLocks noRot="1" noChangeAspect="1" noMove="1" noResize="1" noEditPoints="1" noAdjustHandles="1" noChangeArrowheads="1" noChangeShapeType="1" noTextEdit="1"/>
              </p:cNvSpPr>
              <p:nvPr/>
            </p:nvSpPr>
            <p:spPr>
              <a:xfrm>
                <a:off x="9572852" y="5539099"/>
                <a:ext cx="533544" cy="307777"/>
              </a:xfrm>
              <a:prstGeom prst="rect">
                <a:avLst/>
              </a:prstGeom>
              <a:blipFill>
                <a:blip r:embed="rId5"/>
                <a:stretch>
                  <a:fillRect/>
                </a:stretch>
              </a:blipFill>
            </p:spPr>
            <p:txBody>
              <a:bodyPr/>
              <a:lstStyle/>
              <a:p>
                <a:r>
                  <a:rPr lang="en-GB">
                    <a:noFill/>
                  </a:rPr>
                  <a:t> </a:t>
                </a:r>
              </a:p>
            </p:txBody>
          </p:sp>
        </mc:Fallback>
      </mc:AlternateContent>
      <p:cxnSp>
        <p:nvCxnSpPr>
          <p:cNvPr id="46" name="Curved Connector 45">
            <a:extLst>
              <a:ext uri="{FF2B5EF4-FFF2-40B4-BE49-F238E27FC236}">
                <a16:creationId xmlns:a16="http://schemas.microsoft.com/office/drawing/2014/main" id="{DD37E714-C300-284B-AB6A-FCABC2C82F6D}"/>
              </a:ext>
            </a:extLst>
          </p:cNvPr>
          <p:cNvCxnSpPr>
            <a:cxnSpLocks/>
          </p:cNvCxnSpPr>
          <p:nvPr/>
        </p:nvCxnSpPr>
        <p:spPr>
          <a:xfrm rot="16200000" flipH="1">
            <a:off x="7455650" y="3838495"/>
            <a:ext cx="12700" cy="2398659"/>
          </a:xfrm>
          <a:prstGeom prst="curvedConnector3">
            <a:avLst>
              <a:gd name="adj1" fmla="val 4191346"/>
            </a:avLst>
          </a:prstGeom>
          <a:ln w="28575">
            <a:solidFill>
              <a:schemeClr val="tx1">
                <a:lumMod val="60000"/>
                <a:lumOff val="40000"/>
              </a:schemeClr>
            </a:solidFill>
            <a:headEnd type="triangl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8" name="Rectangle 47">
                <a:extLst>
                  <a:ext uri="{FF2B5EF4-FFF2-40B4-BE49-F238E27FC236}">
                    <a16:creationId xmlns:a16="http://schemas.microsoft.com/office/drawing/2014/main" id="{22E58CB4-3C10-B545-8EC8-344F1F53B8B5}"/>
                  </a:ext>
                </a:extLst>
              </p:cNvPr>
              <p:cNvSpPr/>
              <p:nvPr/>
            </p:nvSpPr>
            <p:spPr>
              <a:xfrm>
                <a:off x="7195227" y="5539099"/>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21</m:t>
                          </m:r>
                        </m:sub>
                      </m:sSub>
                    </m:oMath>
                  </m:oMathPara>
                </a14:m>
                <a:endParaRPr lang="en-GB" sz="1400" dirty="0">
                  <a:solidFill>
                    <a:schemeClr val="tx1">
                      <a:lumMod val="60000"/>
                      <a:lumOff val="40000"/>
                    </a:schemeClr>
                  </a:solidFill>
                </a:endParaRPr>
              </a:p>
            </p:txBody>
          </p:sp>
        </mc:Choice>
        <mc:Fallback xmlns="">
          <p:sp>
            <p:nvSpPr>
              <p:cNvPr id="48" name="Rectangle 47">
                <a:extLst>
                  <a:ext uri="{FF2B5EF4-FFF2-40B4-BE49-F238E27FC236}">
                    <a16:creationId xmlns:a16="http://schemas.microsoft.com/office/drawing/2014/main" id="{22E58CB4-3C10-B545-8EC8-344F1F53B8B5}"/>
                  </a:ext>
                </a:extLst>
              </p:cNvPr>
              <p:cNvSpPr>
                <a:spLocks noRot="1" noChangeAspect="1" noMove="1" noResize="1" noEditPoints="1" noAdjustHandles="1" noChangeArrowheads="1" noChangeShapeType="1" noTextEdit="1"/>
              </p:cNvSpPr>
              <p:nvPr/>
            </p:nvSpPr>
            <p:spPr>
              <a:xfrm>
                <a:off x="7195227" y="5539099"/>
                <a:ext cx="533544" cy="307777"/>
              </a:xfrm>
              <a:prstGeom prst="rect">
                <a:avLst/>
              </a:prstGeom>
              <a:blipFill>
                <a:blip r:embed="rId6"/>
                <a:stretch>
                  <a:fillRect/>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B80E0EB4-1739-5D47-8F5E-C1411F70469C}"/>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9735102D-F7B6-C24E-9142-EDBA6FD6D178}"/>
              </a:ext>
            </a:extLst>
          </p:cNvPr>
          <p:cNvSpPr>
            <a:spLocks noGrp="1"/>
          </p:cNvSpPr>
          <p:nvPr>
            <p:ph type="ftr" sz="quarter" idx="3"/>
          </p:nvPr>
        </p:nvSpPr>
        <p:spPr/>
        <p:txBody>
          <a:bodyPr/>
          <a:lstStyle/>
          <a:p>
            <a:r>
              <a:rPr lang="en-GB"/>
              <a:t>T. Braun - StaRAI</a:t>
            </a:r>
          </a:p>
        </p:txBody>
      </p:sp>
      <p:grpSp>
        <p:nvGrpSpPr>
          <p:cNvPr id="25" name="Group 24">
            <a:extLst>
              <a:ext uri="{FF2B5EF4-FFF2-40B4-BE49-F238E27FC236}">
                <a16:creationId xmlns:a16="http://schemas.microsoft.com/office/drawing/2014/main" id="{7E5C468B-772C-3E4E-9089-F39613F6FA7D}"/>
              </a:ext>
            </a:extLst>
          </p:cNvPr>
          <p:cNvGrpSpPr/>
          <p:nvPr/>
        </p:nvGrpSpPr>
        <p:grpSpPr>
          <a:xfrm>
            <a:off x="5543362" y="4326535"/>
            <a:ext cx="6288313" cy="952521"/>
            <a:chOff x="5589344" y="1663629"/>
            <a:chExt cx="6288313" cy="952521"/>
          </a:xfrm>
        </p:grpSpPr>
        <p:cxnSp>
          <p:nvCxnSpPr>
            <p:cNvPr id="26" name="Straight Connector 25">
              <a:extLst>
                <a:ext uri="{FF2B5EF4-FFF2-40B4-BE49-F238E27FC236}">
                  <a16:creationId xmlns:a16="http://schemas.microsoft.com/office/drawing/2014/main" id="{828EA839-CB7C-4847-97AD-39B029FCCD12}"/>
                </a:ext>
              </a:extLst>
            </p:cNvPr>
            <p:cNvCxnSpPr>
              <a:cxnSpLocks/>
              <a:stCxn id="50" idx="3"/>
              <a:endCxn id="54"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7357D71C-D9FD-E242-8DD9-8D765082807D}"/>
                </a:ext>
              </a:extLst>
            </p:cNvPr>
            <p:cNvCxnSpPr>
              <a:cxnSpLocks/>
              <a:stCxn id="54" idx="3"/>
              <a:endCxn id="52"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DB8C8BEE-8571-6A4C-B7FB-BEECC22ECF33}"/>
                    </a:ext>
                  </a:extLst>
                </p:cNvPr>
                <p:cNvSpPr txBox="1"/>
                <p:nvPr/>
              </p:nvSpPr>
              <p:spPr>
                <a:xfrm>
                  <a:off x="7893400" y="1663629"/>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54" name="TextBox 53">
                  <a:extLst>
                    <a:ext uri="{FF2B5EF4-FFF2-40B4-BE49-F238E27FC236}">
                      <a16:creationId xmlns:a16="http://schemas.microsoft.com/office/drawing/2014/main" id="{DB8C8BEE-8571-6A4C-B7FB-BEECC22ECF33}"/>
                    </a:ext>
                  </a:extLst>
                </p:cNvPr>
                <p:cNvSpPr txBox="1">
                  <a:spLocks noRot="1" noChangeAspect="1" noMove="1" noResize="1" noEditPoints="1" noAdjustHandles="1" noChangeArrowheads="1" noChangeShapeType="1" noTextEdit="1"/>
                </p:cNvSpPr>
                <p:nvPr/>
              </p:nvSpPr>
              <p:spPr>
                <a:xfrm>
                  <a:off x="7893400" y="1663629"/>
                  <a:ext cx="1631714" cy="715089"/>
                </a:xfrm>
                <a:prstGeom prst="roundRect">
                  <a:avLst/>
                </a:prstGeom>
                <a:blipFill>
                  <a:blip r:embed="rId7"/>
                  <a:stretch>
                    <a:fillRect/>
                  </a:stretch>
                </a:blipFill>
                <a:ln>
                  <a:solidFill>
                    <a:schemeClr val="tx1">
                      <a:lumMod val="60000"/>
                      <a:lumOff val="40000"/>
                    </a:schemeClr>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F481AF2E-21B8-CE4A-8E69-D46AEA618EB4}"/>
                    </a:ext>
                  </a:extLst>
                </p:cNvPr>
                <p:cNvSpPr txBox="1"/>
                <p:nvPr/>
              </p:nvSpPr>
              <p:spPr>
                <a:xfrm>
                  <a:off x="10254802" y="1663629"/>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52" name="TextBox 51">
                  <a:extLst>
                    <a:ext uri="{FF2B5EF4-FFF2-40B4-BE49-F238E27FC236}">
                      <a16:creationId xmlns:a16="http://schemas.microsoft.com/office/drawing/2014/main" id="{F481AF2E-21B8-CE4A-8E69-D46AEA618EB4}"/>
                    </a:ext>
                  </a:extLst>
                </p:cNvPr>
                <p:cNvSpPr txBox="1">
                  <a:spLocks noRot="1" noChangeAspect="1" noMove="1" noResize="1" noEditPoints="1" noAdjustHandles="1" noChangeArrowheads="1" noChangeShapeType="1" noTextEdit="1"/>
                </p:cNvSpPr>
                <p:nvPr/>
              </p:nvSpPr>
              <p:spPr>
                <a:xfrm>
                  <a:off x="10254802" y="1663629"/>
                  <a:ext cx="1622190" cy="715089"/>
                </a:xfrm>
                <a:prstGeom prst="roundRect">
                  <a:avLst/>
                </a:prstGeom>
                <a:blipFill>
                  <a:blip r:embed="rId8"/>
                  <a:stretch>
                    <a:fillRect b="-1724"/>
                  </a:stretch>
                </a:blipFill>
                <a:ln>
                  <a:solidFill>
                    <a:srgbClr val="7030A0"/>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TextBox 49">
                  <a:extLst>
                    <a:ext uri="{FF2B5EF4-FFF2-40B4-BE49-F238E27FC236}">
                      <a16:creationId xmlns:a16="http://schemas.microsoft.com/office/drawing/2014/main" id="{E00249B3-B8A0-0445-8382-84CCE1255A6A}"/>
                    </a:ext>
                  </a:extLst>
                </p:cNvPr>
                <p:cNvSpPr txBox="1"/>
                <p:nvPr/>
              </p:nvSpPr>
              <p:spPr>
                <a:xfrm>
                  <a:off x="5589344" y="1663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50" name="TextBox 49">
                  <a:extLst>
                    <a:ext uri="{FF2B5EF4-FFF2-40B4-BE49-F238E27FC236}">
                      <a16:creationId xmlns:a16="http://schemas.microsoft.com/office/drawing/2014/main" id="{E00249B3-B8A0-0445-8382-84CCE1255A6A}"/>
                    </a:ext>
                  </a:extLst>
                </p:cNvPr>
                <p:cNvSpPr txBox="1">
                  <a:spLocks noRot="1" noChangeAspect="1" noMove="1" noResize="1" noEditPoints="1" noAdjustHandles="1" noChangeArrowheads="1" noChangeShapeType="1" noTextEdit="1"/>
                </p:cNvSpPr>
                <p:nvPr/>
              </p:nvSpPr>
              <p:spPr>
                <a:xfrm>
                  <a:off x="5589344" y="1663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Rectangle 41">
                  <a:extLst>
                    <a:ext uri="{FF2B5EF4-FFF2-40B4-BE49-F238E27FC236}">
                      <a16:creationId xmlns:a16="http://schemas.microsoft.com/office/drawing/2014/main" id="{4B2D3E73-5439-8D47-8792-B6742550A1CE}"/>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42" name="Rectangle 41">
                  <a:extLst>
                    <a:ext uri="{FF2B5EF4-FFF2-40B4-BE49-F238E27FC236}">
                      <a16:creationId xmlns:a16="http://schemas.microsoft.com/office/drawing/2014/main" id="{4B2D3E73-5439-8D47-8792-B6742550A1CE}"/>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Rectangle 42">
                  <a:extLst>
                    <a:ext uri="{FF2B5EF4-FFF2-40B4-BE49-F238E27FC236}">
                      <a16:creationId xmlns:a16="http://schemas.microsoft.com/office/drawing/2014/main" id="{169F2441-11F8-844F-B05E-78CF2746ABBE}"/>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43" name="Rectangle 42">
                  <a:extLst>
                    <a:ext uri="{FF2B5EF4-FFF2-40B4-BE49-F238E27FC236}">
                      <a16:creationId xmlns:a16="http://schemas.microsoft.com/office/drawing/2014/main" id="{169F2441-11F8-844F-B05E-78CF2746ABBE}"/>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BED757C1-2EC9-5042-9729-E5738FC4D083}"/>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44" name="TextBox 43">
                  <a:extLst>
                    <a:ext uri="{FF2B5EF4-FFF2-40B4-BE49-F238E27FC236}">
                      <a16:creationId xmlns:a16="http://schemas.microsoft.com/office/drawing/2014/main" id="{BED757C1-2EC9-5042-9729-E5738FC4D083}"/>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41FB1309-8201-6F47-AADE-AA534BF35E82}"/>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45" name="TextBox 44">
                  <a:extLst>
                    <a:ext uri="{FF2B5EF4-FFF2-40B4-BE49-F238E27FC236}">
                      <a16:creationId xmlns:a16="http://schemas.microsoft.com/office/drawing/2014/main" id="{41FB1309-8201-6F47-AADE-AA534BF35E82}"/>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CA6C8CF2-D565-5E4C-96E9-DE1B4438AFE3}"/>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47" name="TextBox 46">
                  <a:extLst>
                    <a:ext uri="{FF2B5EF4-FFF2-40B4-BE49-F238E27FC236}">
                      <a16:creationId xmlns:a16="http://schemas.microsoft.com/office/drawing/2014/main" id="{CA6C8CF2-D565-5E4C-96E9-DE1B4438AFE3}"/>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1368067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left)">
                                      <p:cBhvr>
                                        <p:cTn id="7" dur="500"/>
                                        <p:tgtEl>
                                          <p:spTgt spid="32"/>
                                        </p:tgtEl>
                                      </p:cBhvr>
                                    </p:animEffect>
                                  </p:childTnLst>
                                </p:cTn>
                              </p:par>
                              <p:par>
                                <p:cTn id="8" presetID="22" presetClass="entr" presetSubtype="2" fill="hold" nodeType="withEffect">
                                  <p:stCondLst>
                                    <p:cond delay="0"/>
                                  </p:stCondLst>
                                  <p:childTnLst>
                                    <p:set>
                                      <p:cBhvr>
                                        <p:cTn id="9" dur="1" fill="hold">
                                          <p:stCondLst>
                                            <p:cond delay="0"/>
                                          </p:stCondLst>
                                        </p:cTn>
                                        <p:tgtEl>
                                          <p:spTgt spid="34"/>
                                        </p:tgtEl>
                                        <p:attrNameLst>
                                          <p:attrName>style.visibility</p:attrName>
                                        </p:attrNameLst>
                                      </p:cBhvr>
                                      <p:to>
                                        <p:strVal val="visible"/>
                                      </p:to>
                                    </p:set>
                                    <p:animEffect transition="in" filter="wipe(right)">
                                      <p:cBhvr>
                                        <p:cTn id="10" dur="500"/>
                                        <p:tgtEl>
                                          <p:spTgt spid="34"/>
                                        </p:tgtEl>
                                      </p:cBhvr>
                                    </p:animEffect>
                                  </p:childTnLst>
                                </p:cTn>
                              </p:par>
                            </p:childTnLst>
                          </p:cTn>
                        </p:par>
                        <p:par>
                          <p:cTn id="11" fill="hold">
                            <p:stCondLst>
                              <p:cond delay="500"/>
                            </p:stCondLst>
                            <p:childTnLst>
                              <p:par>
                                <p:cTn id="12" presetID="1" presetClass="entr" presetSubtype="0" fill="hold" grpId="0" nodeType="afterEffect">
                                  <p:stCondLst>
                                    <p:cond delay="0"/>
                                  </p:stCondLst>
                                  <p:childTnLst>
                                    <p:set>
                                      <p:cBhvr>
                                        <p:cTn id="13" dur="1" fill="hold">
                                          <p:stCondLst>
                                            <p:cond delay="0"/>
                                          </p:stCondLst>
                                        </p:cTn>
                                        <p:tgtEl>
                                          <p:spTgt spid="33"/>
                                        </p:tgtEl>
                                        <p:attrNameLst>
                                          <p:attrName>style.visibility</p:attrName>
                                        </p:attrNameLst>
                                      </p:cBhvr>
                                      <p:to>
                                        <p:strVal val="visible"/>
                                      </p:to>
                                    </p:set>
                                  </p:childTnLst>
                                </p:cTn>
                              </p:par>
                            </p:childTnLst>
                          </p:cTn>
                        </p:par>
                        <p:par>
                          <p:cTn id="14" fill="hold">
                            <p:stCondLst>
                              <p:cond delay="500"/>
                            </p:stCondLst>
                            <p:childTnLst>
                              <p:par>
                                <p:cTn id="15" presetID="1" presetClass="entr" presetSubtype="0" fill="hold" grpId="0" nodeType="afterEffect">
                                  <p:stCondLst>
                                    <p:cond delay="0"/>
                                  </p:stCondLst>
                                  <p:childTnLst>
                                    <p:set>
                                      <p:cBhvr>
                                        <p:cTn id="16" dur="1" fill="hold">
                                          <p:stCondLst>
                                            <p:cond delay="0"/>
                                          </p:stCondLst>
                                        </p:cTn>
                                        <p:tgtEl>
                                          <p:spTgt spid="3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wipe(left)">
                                      <p:cBhvr>
                                        <p:cTn id="21" dur="500"/>
                                        <p:tgtEl>
                                          <p:spTgt spid="37"/>
                                        </p:tgtEl>
                                      </p:cBhvr>
                                    </p:animEffect>
                                  </p:childTnLst>
                                </p:cTn>
                              </p:par>
                              <p:par>
                                <p:cTn id="22" presetID="22" presetClass="entr" presetSubtype="2" fill="hold" nodeType="withEffect">
                                  <p:stCondLst>
                                    <p:cond delay="0"/>
                                  </p:stCondLst>
                                  <p:childTnLst>
                                    <p:set>
                                      <p:cBhvr>
                                        <p:cTn id="23" dur="1" fill="hold">
                                          <p:stCondLst>
                                            <p:cond delay="0"/>
                                          </p:stCondLst>
                                        </p:cTn>
                                        <p:tgtEl>
                                          <p:spTgt spid="46"/>
                                        </p:tgtEl>
                                        <p:attrNameLst>
                                          <p:attrName>style.visibility</p:attrName>
                                        </p:attrNameLst>
                                      </p:cBhvr>
                                      <p:to>
                                        <p:strVal val="visible"/>
                                      </p:to>
                                    </p:set>
                                    <p:animEffect transition="in" filter="wipe(right)">
                                      <p:cBhvr>
                                        <p:cTn id="24" dur="500"/>
                                        <p:tgtEl>
                                          <p:spTgt spid="46"/>
                                        </p:tgtEl>
                                      </p:cBhvr>
                                    </p:animEffect>
                                  </p:childTnLst>
                                </p:cTn>
                              </p:par>
                            </p:childTnLst>
                          </p:cTn>
                        </p:par>
                        <p:par>
                          <p:cTn id="25" fill="hold">
                            <p:stCondLst>
                              <p:cond delay="500"/>
                            </p:stCondLst>
                            <p:childTnLst>
                              <p:par>
                                <p:cTn id="26" presetID="1" presetClass="entr" presetSubtype="0" fill="hold" grpId="0" nodeType="afterEffect">
                                  <p:stCondLst>
                                    <p:cond delay="0"/>
                                  </p:stCondLst>
                                  <p:childTnLst>
                                    <p:set>
                                      <p:cBhvr>
                                        <p:cTn id="27" dur="1" fill="hold">
                                          <p:stCondLst>
                                            <p:cond delay="0"/>
                                          </p:stCondLst>
                                        </p:cTn>
                                        <p:tgtEl>
                                          <p:spTgt spid="40"/>
                                        </p:tgtEl>
                                        <p:attrNameLst>
                                          <p:attrName>style.visibility</p:attrName>
                                        </p:attrNameLst>
                                      </p:cBhvr>
                                      <p:to>
                                        <p:strVal val="visible"/>
                                      </p:to>
                                    </p:set>
                                  </p:childTnLst>
                                </p:cTn>
                              </p:par>
                            </p:childTnLst>
                          </p:cTn>
                        </p:par>
                        <p:par>
                          <p:cTn id="28" fill="hold">
                            <p:stCondLst>
                              <p:cond delay="500"/>
                            </p:stCondLst>
                            <p:childTnLst>
                              <p:par>
                                <p:cTn id="29" presetID="1" presetClass="entr" presetSubtype="0" fill="hold" grpId="0" nodeType="afterEffect">
                                  <p:stCondLst>
                                    <p:cond delay="0"/>
                                  </p:stCondLst>
                                  <p:childTnLst>
                                    <p:set>
                                      <p:cBhvr>
                                        <p:cTn id="30" dur="1" fill="hold">
                                          <p:stCondLst>
                                            <p:cond delay="0"/>
                                          </p:stCondLst>
                                        </p:cTn>
                                        <p:tgtEl>
                                          <p:spTgt spid="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5" grpId="0"/>
      <p:bldP spid="40" grpId="0"/>
      <p:bldP spid="48"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453AC-C48D-7142-8471-7E0158FF77B8}"/>
              </a:ext>
            </a:extLst>
          </p:cNvPr>
          <p:cNvSpPr>
            <a:spLocks noGrp="1"/>
          </p:cNvSpPr>
          <p:nvPr>
            <p:ph type="title"/>
          </p:nvPr>
        </p:nvSpPr>
        <p:spPr/>
        <p:txBody>
          <a:bodyPr>
            <a:normAutofit/>
          </a:bodyPr>
          <a:lstStyle/>
          <a:p>
            <a:r>
              <a:rPr lang="en-GB" dirty="0"/>
              <a:t>Clustering of Models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9579364-18FC-4D4A-BB78-1BBFC400662E}"/>
                  </a:ext>
                </a:extLst>
              </p:cNvPr>
              <p:cNvSpPr>
                <a:spLocks noGrp="1"/>
              </p:cNvSpPr>
              <p:nvPr>
                <p:ph idx="1"/>
              </p:nvPr>
            </p:nvSpPr>
            <p:spPr>
              <a:xfrm>
                <a:off x="359625" y="1665066"/>
                <a:ext cx="11472051" cy="4240848"/>
              </a:xfrm>
            </p:spPr>
            <p:txBody>
              <a:bodyPr>
                <a:normAutofit/>
              </a:bodyPr>
              <a:lstStyle/>
              <a:p>
                <a:r>
                  <a:rPr lang="en-GB" dirty="0"/>
                  <a:t>Observations:</a:t>
                </a:r>
              </a:p>
              <a:p>
                <a:pPr marL="801688" lvl="1" indent="-344488">
                  <a:buFont typeface="Zapf Dingbats"/>
                  <a:buChar char="➝"/>
                </a:pPr>
                <a:r>
                  <a:rPr lang="en-GB" dirty="0"/>
                  <a:t>If a node </a:t>
                </a:r>
                <a14:m>
                  <m:oMath xmlns:m="http://schemas.openxmlformats.org/officeDocument/2006/math">
                    <m:r>
                      <a:rPr lang="en-GB" b="0" i="1" smtClean="0">
                        <a:latin typeface="Cambria Math" panose="02040503050406030204" pitchFamily="18" charset="0"/>
                      </a:rPr>
                      <m:t>𝑖</m:t>
                    </m:r>
                  </m:oMath>
                </a14:m>
                <a:r>
                  <a:rPr lang="en-GB" dirty="0"/>
                  <a:t> has received all information from neighbours but one, </a:t>
                </a:r>
                <a14:m>
                  <m:oMath xmlns:m="http://schemas.openxmlformats.org/officeDocument/2006/math">
                    <m:r>
                      <a:rPr lang="en-GB" b="0" i="1" smtClean="0">
                        <a:latin typeface="Cambria Math" panose="02040503050406030204" pitchFamily="18" charset="0"/>
                      </a:rPr>
                      <m:t>𝑗</m:t>
                    </m:r>
                  </m:oMath>
                </a14:m>
                <a:r>
                  <a:rPr lang="en-GB" dirty="0"/>
                  <a:t>, node </a:t>
                </a:r>
                <a14:m>
                  <m:oMath xmlns:m="http://schemas.openxmlformats.org/officeDocument/2006/math">
                    <m:r>
                      <a:rPr lang="en-GB" i="1" smtClean="0">
                        <a:latin typeface="Cambria Math" panose="02040503050406030204" pitchFamily="18" charset="0"/>
                      </a:rPr>
                      <m:t>𝑖</m:t>
                    </m:r>
                  </m:oMath>
                </a14:m>
                <a:r>
                  <a:rPr lang="en-GB" dirty="0"/>
                  <a:t> sends a message with its information on the separator </a:t>
                </a:r>
                <a14:m>
                  <m:oMath xmlns:m="http://schemas.openxmlformats.org/officeDocument/2006/math">
                    <m:sSub>
                      <m:sSubPr>
                        <m:ctrlPr>
                          <a:rPr lang="en-GB" b="0" i="1" smtClean="0">
                            <a:latin typeface="Cambria Math" panose="02040503050406030204" pitchFamily="18" charset="0"/>
                          </a:rPr>
                        </m:ctrlPr>
                      </m:sSubPr>
                      <m:e>
                        <m:r>
                          <a:rPr lang="en-GB" b="1" i="1" smtClean="0">
                            <a:latin typeface="Cambria Math" panose="02040503050406030204" pitchFamily="18" charset="0"/>
                          </a:rPr>
                          <m:t>𝑺</m:t>
                        </m:r>
                      </m:e>
                      <m:sub>
                        <m:r>
                          <a:rPr lang="en-GB" i="1" smtClean="0">
                            <a:latin typeface="Cambria Math" panose="02040503050406030204" pitchFamily="18" charset="0"/>
                          </a:rPr>
                          <m:t>𝑖</m:t>
                        </m:r>
                        <m:r>
                          <a:rPr lang="en-GB" b="0" i="1" smtClean="0">
                            <a:latin typeface="Cambria Math" panose="02040503050406030204" pitchFamily="18" charset="0"/>
                          </a:rPr>
                          <m:t>𝑗</m:t>
                        </m:r>
                      </m:sub>
                    </m:sSub>
                  </m:oMath>
                </a14:m>
                <a:r>
                  <a:rPr lang="en-GB" dirty="0"/>
                  <a:t> to </a:t>
                </a:r>
                <a14:m>
                  <m:oMath xmlns:m="http://schemas.openxmlformats.org/officeDocument/2006/math">
                    <m:r>
                      <a:rPr lang="en-GB" b="0" i="1" smtClean="0">
                        <a:latin typeface="Cambria Math" panose="02040503050406030204" pitchFamily="18" charset="0"/>
                      </a:rPr>
                      <m:t>𝑗</m:t>
                    </m:r>
                  </m:oMath>
                </a14:m>
                <a:endParaRPr lang="en-GB" b="0" dirty="0"/>
              </a:p>
              <a:p>
                <a:pPr lvl="2"/>
                <a:r>
                  <a:rPr lang="en-GB" b="0" dirty="0">
                    <a:solidFill>
                      <a:schemeClr val="accent1"/>
                    </a:solidFill>
                  </a:rPr>
                  <a:t>Trivially true at leaf nodes (</a:t>
                </a:r>
                <a:r>
                  <a:rPr lang="en-GB" b="0" i="1" dirty="0">
                    <a:solidFill>
                      <a:schemeClr val="accent1"/>
                    </a:solidFill>
                  </a:rPr>
                  <a:t>periphery</a:t>
                </a:r>
                <a:r>
                  <a:rPr lang="en-GB" b="0" dirty="0">
                    <a:solidFill>
                      <a:schemeClr val="accent1"/>
                    </a:solidFill>
                  </a:rPr>
                  <a:t>), can start sending immediately to its only neighbour (in </a:t>
                </a:r>
                <a:r>
                  <a:rPr lang="en-GB" b="0" i="1" dirty="0">
                    <a:solidFill>
                      <a:schemeClr val="accent1"/>
                    </a:solidFill>
                  </a:rPr>
                  <a:t>parallel</a:t>
                </a:r>
                <a:r>
                  <a:rPr lang="en-GB" b="0" dirty="0">
                    <a:solidFill>
                      <a:schemeClr val="accent1"/>
                    </a:solidFill>
                  </a:rPr>
                  <a:t>!)</a:t>
                </a:r>
              </a:p>
              <a:p>
                <a:pPr lvl="3"/>
                <a:r>
                  <a:rPr lang="en-GB" dirty="0">
                    <a:solidFill>
                      <a:schemeClr val="accent1"/>
                    </a:solidFill>
                  </a:rPr>
                  <a:t>From periphery inbound, new nodes trigger this first condition</a:t>
                </a:r>
                <a:endParaRPr lang="en-GB" b="0" dirty="0">
                  <a:solidFill>
                    <a:schemeClr val="accent1"/>
                  </a:solidFill>
                </a:endParaRPr>
              </a:p>
              <a:p>
                <a:pPr marL="801688" lvl="1" indent="-344488">
                  <a:buFont typeface="Zapf Dingbats"/>
                  <a:buChar char="➝"/>
                </a:pPr>
                <a:r>
                  <a:rPr lang="en-GB" dirty="0"/>
                  <a:t>If a node </a:t>
                </a:r>
                <a14:m>
                  <m:oMath xmlns:m="http://schemas.openxmlformats.org/officeDocument/2006/math">
                    <m:r>
                      <a:rPr lang="en-GB" i="1" smtClean="0">
                        <a:latin typeface="Cambria Math" panose="02040503050406030204" pitchFamily="18" charset="0"/>
                      </a:rPr>
                      <m:t>𝑖</m:t>
                    </m:r>
                    <m:r>
                      <a:rPr lang="en-GB" i="1" smtClean="0">
                        <a:latin typeface="Cambria Math" panose="02040503050406030204" pitchFamily="18" charset="0"/>
                      </a:rPr>
                      <m:t> </m:t>
                    </m:r>
                  </m:oMath>
                </a14:m>
                <a:r>
                  <a:rPr lang="en-GB" dirty="0"/>
                  <a:t>has received all messages, then it sends messages to all neighbours </a:t>
                </a:r>
                <a14:m>
                  <m:oMath xmlns:m="http://schemas.openxmlformats.org/officeDocument/2006/math">
                    <m:r>
                      <a:rPr lang="en-GB" b="0" i="1" smtClean="0">
                        <a:latin typeface="Cambria Math" panose="02040503050406030204" pitchFamily="18" charset="0"/>
                      </a:rPr>
                      <m:t>𝑗</m:t>
                    </m:r>
                  </m:oMath>
                </a14:m>
                <a:r>
                  <a:rPr lang="en-GB" dirty="0"/>
                  <a:t> that have not yet received a message</a:t>
                </a:r>
              </a:p>
              <a:p>
                <a:pPr lvl="2"/>
                <a:r>
                  <a:rPr lang="en-GB" dirty="0">
                    <a:solidFill>
                      <a:srgbClr val="FFC000"/>
                    </a:solidFill>
                  </a:rPr>
                  <a:t>As messages are sent further inwards, </a:t>
                </a:r>
                <a:br>
                  <a:rPr lang="en-GB" dirty="0">
                    <a:solidFill>
                      <a:srgbClr val="FFC000"/>
                    </a:solidFill>
                  </a:rPr>
                </a:br>
                <a:r>
                  <a:rPr lang="en-GB" dirty="0">
                    <a:solidFill>
                      <a:srgbClr val="FFC000"/>
                    </a:solidFill>
                  </a:rPr>
                  <a:t>a first node at the centre will have </a:t>
                </a:r>
                <a:br>
                  <a:rPr lang="en-GB" dirty="0">
                    <a:solidFill>
                      <a:srgbClr val="FFC000"/>
                    </a:solidFill>
                  </a:rPr>
                </a:br>
                <a:r>
                  <a:rPr lang="en-GB" dirty="0">
                    <a:solidFill>
                      <a:srgbClr val="FFC000"/>
                    </a:solidFill>
                  </a:rPr>
                  <a:t>received all messages and will start </a:t>
                </a:r>
                <a:br>
                  <a:rPr lang="en-GB" dirty="0">
                    <a:solidFill>
                      <a:srgbClr val="FFC000"/>
                    </a:solidFill>
                  </a:rPr>
                </a:br>
                <a:r>
                  <a:rPr lang="en-GB" dirty="0">
                    <a:solidFill>
                      <a:srgbClr val="FFC000"/>
                    </a:solidFill>
                  </a:rPr>
                  <a:t>sending messages outbound, leading </a:t>
                </a:r>
                <a:br>
                  <a:rPr lang="en-GB" dirty="0">
                    <a:solidFill>
                      <a:srgbClr val="FFC000"/>
                    </a:solidFill>
                  </a:rPr>
                </a:br>
                <a:r>
                  <a:rPr lang="en-GB" dirty="0">
                    <a:solidFill>
                      <a:srgbClr val="FFC000"/>
                    </a:solidFill>
                  </a:rPr>
                  <a:t>to new nodes triggering this second </a:t>
                </a:r>
                <a:br>
                  <a:rPr lang="en-GB" dirty="0">
                    <a:solidFill>
                      <a:srgbClr val="FFC000"/>
                    </a:solidFill>
                  </a:rPr>
                </a:br>
                <a:r>
                  <a:rPr lang="en-GB" dirty="0">
                    <a:solidFill>
                      <a:srgbClr val="FFC000"/>
                    </a:solidFill>
                  </a:rPr>
                  <a:t>condition</a:t>
                </a:r>
              </a:p>
            </p:txBody>
          </p:sp>
        </mc:Choice>
        <mc:Fallback xmlns="">
          <p:sp>
            <p:nvSpPr>
              <p:cNvPr id="3" name="Content Placeholder 2">
                <a:extLst>
                  <a:ext uri="{FF2B5EF4-FFF2-40B4-BE49-F238E27FC236}">
                    <a16:creationId xmlns:a16="http://schemas.microsoft.com/office/drawing/2014/main" id="{49579364-18FC-4D4A-BB78-1BBFC400662E}"/>
                  </a:ext>
                </a:extLst>
              </p:cNvPr>
              <p:cNvSpPr>
                <a:spLocks noGrp="1" noRot="1" noChangeAspect="1" noMove="1" noResize="1" noEditPoints="1" noAdjustHandles="1" noChangeArrowheads="1" noChangeShapeType="1" noTextEdit="1"/>
              </p:cNvSpPr>
              <p:nvPr>
                <p:ph idx="1"/>
              </p:nvPr>
            </p:nvSpPr>
            <p:spPr>
              <a:xfrm>
                <a:off x="359625" y="1665066"/>
                <a:ext cx="11472051" cy="4240848"/>
              </a:xfrm>
              <a:blipFill>
                <a:blip r:embed="rId3"/>
                <a:stretch>
                  <a:fillRect l="-1436" t="-2687" r="-884"/>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3C27D21-8C6F-7B4D-B2BD-611D52001291}"/>
              </a:ext>
            </a:extLst>
          </p:cNvPr>
          <p:cNvSpPr>
            <a:spLocks noGrp="1"/>
          </p:cNvSpPr>
          <p:nvPr>
            <p:ph type="sldNum" sz="quarter" idx="4"/>
          </p:nvPr>
        </p:nvSpPr>
        <p:spPr/>
        <p:txBody>
          <a:bodyPr/>
          <a:lstStyle/>
          <a:p>
            <a:fld id="{67C9959E-8E6B-B04C-9955-EA096F41CA7A}" type="slidenum">
              <a:rPr lang="en-GB" smtClean="0"/>
              <a:t>168</a:t>
            </a:fld>
            <a:endParaRPr lang="en-GB"/>
          </a:p>
        </p:txBody>
      </p:sp>
      <p:sp>
        <p:nvSpPr>
          <p:cNvPr id="5" name="TextBox 4">
            <a:extLst>
              <a:ext uri="{FF2B5EF4-FFF2-40B4-BE49-F238E27FC236}">
                <a16:creationId xmlns:a16="http://schemas.microsoft.com/office/drawing/2014/main" id="{8AA03E5F-6B20-F74F-A10B-ADE21B7F2341}"/>
              </a:ext>
            </a:extLst>
          </p:cNvPr>
          <p:cNvSpPr txBox="1"/>
          <p:nvPr/>
        </p:nvSpPr>
        <p:spPr>
          <a:xfrm>
            <a:off x="5221705" y="5262080"/>
            <a:ext cx="6609305" cy="646331"/>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GB" dirty="0"/>
              <a:t>Two passes from periphery to centre and back suffice to distribute all information and make the clusters independent from each other*</a:t>
            </a:r>
          </a:p>
        </p:txBody>
      </p:sp>
      <p:sp>
        <p:nvSpPr>
          <p:cNvPr id="6" name="TextBox 5">
            <a:extLst>
              <a:ext uri="{FF2B5EF4-FFF2-40B4-BE49-F238E27FC236}">
                <a16:creationId xmlns:a16="http://schemas.microsoft.com/office/drawing/2014/main" id="{E8C25298-BA7E-B34C-9800-50FF7AB0724A}"/>
              </a:ext>
            </a:extLst>
          </p:cNvPr>
          <p:cNvSpPr txBox="1"/>
          <p:nvPr/>
        </p:nvSpPr>
        <p:spPr>
          <a:xfrm>
            <a:off x="2884682" y="6181369"/>
            <a:ext cx="6421934" cy="400110"/>
          </a:xfrm>
          <a:prstGeom prst="rect">
            <a:avLst/>
          </a:prstGeom>
          <a:noFill/>
        </p:spPr>
        <p:txBody>
          <a:bodyPr wrap="square" rtlCol="0">
            <a:spAutoFit/>
          </a:bodyPr>
          <a:lstStyle/>
          <a:p>
            <a:r>
              <a:rPr lang="en-GB" sz="1000" dirty="0">
                <a:solidFill>
                  <a:schemeClr val="tx1">
                    <a:lumMod val="60000"/>
                    <a:lumOff val="40000"/>
                  </a:schemeClr>
                </a:solidFill>
              </a:rPr>
              <a:t>* Shown by  Steffen L. Lauritzen and David J. </a:t>
            </a:r>
            <a:r>
              <a:rPr lang="en-GB" sz="1000" dirty="0" err="1">
                <a:solidFill>
                  <a:schemeClr val="tx1">
                    <a:lumMod val="60000"/>
                    <a:lumOff val="40000"/>
                  </a:schemeClr>
                </a:solidFill>
              </a:rPr>
              <a:t>Spiegelhalter</a:t>
            </a:r>
            <a:r>
              <a:rPr lang="en-GB" sz="1000" dirty="0">
                <a:solidFill>
                  <a:schemeClr val="tx1">
                    <a:lumMod val="60000"/>
                    <a:lumOff val="40000"/>
                  </a:schemeClr>
                </a:solidFill>
              </a:rPr>
              <a:t>: Local Computations with Probabilities on Graphical Structures and Their Application to Expert Systems. In: </a:t>
            </a:r>
            <a:r>
              <a:rPr lang="en-GB" sz="1000" i="1" dirty="0">
                <a:solidFill>
                  <a:schemeClr val="tx1">
                    <a:lumMod val="60000"/>
                    <a:lumOff val="40000"/>
                  </a:schemeClr>
                </a:solidFill>
              </a:rPr>
              <a:t>Journal of the Royal Statistical Society. Series B: Methodological</a:t>
            </a:r>
            <a:r>
              <a:rPr lang="en-GB" sz="1000" dirty="0">
                <a:solidFill>
                  <a:schemeClr val="tx1">
                    <a:lumMod val="60000"/>
                    <a:lumOff val="40000"/>
                  </a:schemeClr>
                </a:solidFill>
              </a:rPr>
              <a:t>, 1988.</a:t>
            </a:r>
          </a:p>
        </p:txBody>
      </p:sp>
      <p:sp>
        <p:nvSpPr>
          <p:cNvPr id="7" name="Date Placeholder 6">
            <a:extLst>
              <a:ext uri="{FF2B5EF4-FFF2-40B4-BE49-F238E27FC236}">
                <a16:creationId xmlns:a16="http://schemas.microsoft.com/office/drawing/2014/main" id="{4339FBD6-FED7-F24D-B1A9-8954E8536200}"/>
              </a:ext>
            </a:extLst>
          </p:cNvPr>
          <p:cNvSpPr>
            <a:spLocks noGrp="1"/>
          </p:cNvSpPr>
          <p:nvPr>
            <p:ph type="dt" sz="half" idx="2"/>
          </p:nvPr>
        </p:nvSpPr>
        <p:spPr/>
        <p:txBody>
          <a:bodyPr/>
          <a:lstStyle/>
          <a:p>
            <a:r>
              <a:rPr lang="en-GB"/>
              <a:t>Exact Inference: LJT</a:t>
            </a:r>
            <a:endParaRPr lang="en-US" dirty="0"/>
          </a:p>
        </p:txBody>
      </p:sp>
      <p:sp>
        <p:nvSpPr>
          <p:cNvPr id="8" name="Footer Placeholder 7">
            <a:extLst>
              <a:ext uri="{FF2B5EF4-FFF2-40B4-BE49-F238E27FC236}">
                <a16:creationId xmlns:a16="http://schemas.microsoft.com/office/drawing/2014/main" id="{2109A6DE-C66C-B54A-92B9-7AD5415D5568}"/>
              </a:ext>
            </a:extLst>
          </p:cNvPr>
          <p:cNvSpPr>
            <a:spLocks noGrp="1"/>
          </p:cNvSpPr>
          <p:nvPr>
            <p:ph type="ftr" sz="quarter" idx="3"/>
          </p:nvPr>
        </p:nvSpPr>
        <p:spPr/>
        <p:txBody>
          <a:bodyPr/>
          <a:lstStyle/>
          <a:p>
            <a:r>
              <a:rPr lang="en-GB"/>
              <a:t>T. Braun - StaRAI</a:t>
            </a:r>
          </a:p>
        </p:txBody>
      </p:sp>
      <p:grpSp>
        <p:nvGrpSpPr>
          <p:cNvPr id="20" name="Group 19">
            <a:extLst>
              <a:ext uri="{FF2B5EF4-FFF2-40B4-BE49-F238E27FC236}">
                <a16:creationId xmlns:a16="http://schemas.microsoft.com/office/drawing/2014/main" id="{5CDD298F-3FCF-3245-A456-FBEE222F535A}"/>
              </a:ext>
            </a:extLst>
          </p:cNvPr>
          <p:cNvGrpSpPr/>
          <p:nvPr/>
        </p:nvGrpSpPr>
        <p:grpSpPr>
          <a:xfrm>
            <a:off x="5543362" y="4326535"/>
            <a:ext cx="6288313" cy="952521"/>
            <a:chOff x="5589344" y="1663629"/>
            <a:chExt cx="6288313" cy="952521"/>
          </a:xfrm>
        </p:grpSpPr>
        <p:cxnSp>
          <p:nvCxnSpPr>
            <p:cNvPr id="25" name="Straight Connector 24">
              <a:extLst>
                <a:ext uri="{FF2B5EF4-FFF2-40B4-BE49-F238E27FC236}">
                  <a16:creationId xmlns:a16="http://schemas.microsoft.com/office/drawing/2014/main" id="{280D426C-5D4D-B442-9A0E-29B87265838F}"/>
                </a:ext>
              </a:extLst>
            </p:cNvPr>
            <p:cNvCxnSpPr>
              <a:cxnSpLocks/>
              <a:stCxn id="34" idx="3"/>
              <a:endCxn id="32"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FAC3E961-37FA-9A45-AE7C-9191E0038222}"/>
                </a:ext>
              </a:extLst>
            </p:cNvPr>
            <p:cNvCxnSpPr>
              <a:cxnSpLocks/>
              <a:stCxn id="32" idx="3"/>
              <a:endCxn id="33"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2" name="TextBox 31">
                  <a:extLst>
                    <a:ext uri="{FF2B5EF4-FFF2-40B4-BE49-F238E27FC236}">
                      <a16:creationId xmlns:a16="http://schemas.microsoft.com/office/drawing/2014/main" id="{5C351BF5-DEC0-E444-B686-9A67C8349B28}"/>
                    </a:ext>
                  </a:extLst>
                </p:cNvPr>
                <p:cNvSpPr txBox="1"/>
                <p:nvPr/>
              </p:nvSpPr>
              <p:spPr>
                <a:xfrm>
                  <a:off x="7893400" y="1663629"/>
                  <a:ext cx="1631714" cy="715089"/>
                </a:xfrm>
                <a:prstGeom prst="roundRect">
                  <a:avLst/>
                </a:prstGeom>
                <a:ln>
                  <a:solidFill>
                    <a:srgbClr val="FFC000"/>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rgbClr val="FFC000"/>
                            </a:solidFill>
                            <a:latin typeface="Cambria Math" charset="0"/>
                          </a:rPr>
                          <m:t>𝐸𝑝𝑖𝑑</m:t>
                        </m:r>
                        <m:r>
                          <a:rPr lang="en-GB" i="1" dirty="0" smtClean="0">
                            <a:solidFill>
                              <a:srgbClr val="FFC000"/>
                            </a:solidFill>
                            <a:latin typeface="Cambria Math" charset="0"/>
                          </a:rPr>
                          <m:t> </m:t>
                        </m:r>
                        <m:r>
                          <a:rPr lang="en-GB" i="1" dirty="0" smtClean="0">
                            <a:solidFill>
                              <a:srgbClr val="FFC000"/>
                            </a:solidFill>
                            <a:latin typeface="Cambria Math" charset="0"/>
                          </a:rPr>
                          <m:t>𝑆𝑖𝑐𝑘</m:t>
                        </m:r>
                        <m:d>
                          <m:dPr>
                            <m:ctrlPr>
                              <a:rPr lang="de-DE" i="1" dirty="0">
                                <a:solidFill>
                                  <a:srgbClr val="FFC000"/>
                                </a:solidFill>
                                <a:latin typeface="Cambria Math" panose="02040503050406030204" pitchFamily="18" charset="0"/>
                              </a:rPr>
                            </m:ctrlPr>
                          </m:dPr>
                          <m:e>
                            <m:r>
                              <a:rPr lang="de-DE" i="1" dirty="0">
                                <a:solidFill>
                                  <a:srgbClr val="FFC000"/>
                                </a:solidFill>
                                <a:latin typeface="Cambria Math" charset="0"/>
                              </a:rPr>
                              <m:t>𝑋</m:t>
                            </m:r>
                          </m:e>
                        </m:d>
                      </m:oMath>
                    </m:oMathPara>
                  </a14:m>
                  <a:endParaRPr lang="de-DE" i="1" dirty="0">
                    <a:solidFill>
                      <a:srgbClr val="FFC000"/>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rgbClr val="FFC000"/>
                            </a:solidFill>
                            <a:latin typeface="Cambria Math" charset="0"/>
                          </a:rPr>
                          <m:t>𝑇𝑟𝑎𝑣𝑒𝑙</m:t>
                        </m:r>
                        <m:d>
                          <m:dPr>
                            <m:ctrlPr>
                              <a:rPr lang="de-DE" i="1" dirty="0">
                                <a:solidFill>
                                  <a:srgbClr val="FFC000"/>
                                </a:solidFill>
                                <a:latin typeface="Cambria Math" panose="02040503050406030204" pitchFamily="18" charset="0"/>
                              </a:rPr>
                            </m:ctrlPr>
                          </m:dPr>
                          <m:e>
                            <m:r>
                              <a:rPr lang="de-DE" i="1" dirty="0">
                                <a:solidFill>
                                  <a:srgbClr val="FFC000"/>
                                </a:solidFill>
                                <a:latin typeface="Cambria Math" charset="0"/>
                              </a:rPr>
                              <m:t>𝑋</m:t>
                            </m:r>
                          </m:e>
                        </m:d>
                      </m:oMath>
                    </m:oMathPara>
                  </a14:m>
                  <a:endParaRPr lang="en-GB" dirty="0">
                    <a:solidFill>
                      <a:srgbClr val="FFC000"/>
                    </a:solidFill>
                  </a:endParaRPr>
                </a:p>
              </p:txBody>
            </p:sp>
          </mc:Choice>
          <mc:Fallback xmlns="">
            <p:sp>
              <p:nvSpPr>
                <p:cNvPr id="32" name="TextBox 31">
                  <a:extLst>
                    <a:ext uri="{FF2B5EF4-FFF2-40B4-BE49-F238E27FC236}">
                      <a16:creationId xmlns:a16="http://schemas.microsoft.com/office/drawing/2014/main" id="{5C351BF5-DEC0-E444-B686-9A67C8349B28}"/>
                    </a:ext>
                  </a:extLst>
                </p:cNvPr>
                <p:cNvSpPr txBox="1">
                  <a:spLocks noRot="1" noChangeAspect="1" noMove="1" noResize="1" noEditPoints="1" noAdjustHandles="1" noChangeArrowheads="1" noChangeShapeType="1" noTextEdit="1"/>
                </p:cNvSpPr>
                <p:nvPr/>
              </p:nvSpPr>
              <p:spPr>
                <a:xfrm>
                  <a:off x="7893400" y="1663629"/>
                  <a:ext cx="1631714" cy="715089"/>
                </a:xfrm>
                <a:prstGeom prst="roundRect">
                  <a:avLst/>
                </a:prstGeom>
                <a:blipFill>
                  <a:blip r:embed="rId4"/>
                  <a:stretch>
                    <a:fillRect/>
                  </a:stretch>
                </a:blipFill>
                <a:ln>
                  <a:solidFill>
                    <a:srgbClr val="FFC000"/>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9C22186C-DFF2-DA4A-8194-4BD03878881A}"/>
                    </a:ext>
                  </a:extLst>
                </p:cNvPr>
                <p:cNvSpPr txBox="1"/>
                <p:nvPr/>
              </p:nvSpPr>
              <p:spPr>
                <a:xfrm>
                  <a:off x="10254802" y="1663629"/>
                  <a:ext cx="1622190" cy="715089"/>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chemeClr val="accent1"/>
                            </a:solidFill>
                            <a:latin typeface="Cambria Math" charset="0"/>
                          </a:rPr>
                          <m:t>𝐸𝑝𝑖𝑑</m:t>
                        </m:r>
                        <m:r>
                          <a:rPr lang="en-GB" i="1" dirty="0" smtClean="0">
                            <a:solidFill>
                              <a:schemeClr val="accent1"/>
                            </a:solidFill>
                            <a:latin typeface="Cambria Math" charset="0"/>
                          </a:rPr>
                          <m:t> </m:t>
                        </m:r>
                        <m:r>
                          <a:rPr lang="en-GB" i="1" dirty="0" smtClean="0">
                            <a:solidFill>
                              <a:schemeClr val="accent1"/>
                            </a:solidFill>
                            <a:latin typeface="Cambria Math" charset="0"/>
                          </a:rPr>
                          <m:t>𝑆𝑖𝑐𝑘</m:t>
                        </m:r>
                        <m:d>
                          <m:dPr>
                            <m:ctrlPr>
                              <a:rPr lang="de-DE" i="1" dirty="0">
                                <a:solidFill>
                                  <a:schemeClr val="accent1"/>
                                </a:solidFill>
                                <a:latin typeface="Cambria Math" panose="02040503050406030204" pitchFamily="18" charset="0"/>
                              </a:rPr>
                            </m:ctrlPr>
                          </m:dPr>
                          <m:e>
                            <m:r>
                              <a:rPr lang="de-DE" i="1" dirty="0">
                                <a:solidFill>
                                  <a:schemeClr val="accent1"/>
                                </a:solidFill>
                                <a:latin typeface="Cambria Math" panose="02040503050406030204" pitchFamily="18" charset="0"/>
                              </a:rPr>
                              <m:t>𝑋</m:t>
                            </m:r>
                          </m:e>
                        </m:d>
                      </m:oMath>
                    </m:oMathPara>
                  </a14:m>
                  <a:endParaRPr lang="de-DE" i="1" dirty="0">
                    <a:solidFill>
                      <a:schemeClr val="accent1"/>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chemeClr val="accent1"/>
                            </a:solidFill>
                            <a:latin typeface="Cambria Math" charset="0"/>
                          </a:rPr>
                          <m:t>𝑇𝑟𝑒𝑎𝑡</m:t>
                        </m:r>
                        <m:d>
                          <m:dPr>
                            <m:ctrlPr>
                              <a:rPr lang="de-DE" i="1" dirty="0">
                                <a:solidFill>
                                  <a:schemeClr val="accent1"/>
                                </a:solidFill>
                                <a:latin typeface="Cambria Math" panose="02040503050406030204" pitchFamily="18" charset="0"/>
                              </a:rPr>
                            </m:ctrlPr>
                          </m:dPr>
                          <m:e>
                            <m:r>
                              <a:rPr lang="de-DE" i="1" dirty="0">
                                <a:solidFill>
                                  <a:schemeClr val="accent1"/>
                                </a:solidFill>
                                <a:latin typeface="Cambria Math" charset="0"/>
                              </a:rPr>
                              <m:t>𝑋</m:t>
                            </m:r>
                            <m:r>
                              <a:rPr lang="de-DE" i="1" dirty="0">
                                <a:solidFill>
                                  <a:schemeClr val="accent1"/>
                                </a:solidFill>
                                <a:latin typeface="Cambria Math" charset="0"/>
                              </a:rPr>
                              <m:t>,</m:t>
                            </m:r>
                            <m:r>
                              <a:rPr lang="de-DE" i="1" dirty="0">
                                <a:solidFill>
                                  <a:schemeClr val="accent1"/>
                                </a:solidFill>
                                <a:latin typeface="Cambria Math" panose="02040503050406030204" pitchFamily="18" charset="0"/>
                              </a:rPr>
                              <m:t>𝑀</m:t>
                            </m:r>
                          </m:e>
                        </m:d>
                        <m:r>
                          <a:rPr lang="de-DE" b="0" i="1" dirty="0" smtClean="0">
                            <a:solidFill>
                              <a:schemeClr val="accent1"/>
                            </a:solidFill>
                            <a:latin typeface="Cambria Math" panose="02040503050406030204" pitchFamily="18" charset="0"/>
                          </a:rPr>
                          <m:t>  </m:t>
                        </m:r>
                      </m:oMath>
                    </m:oMathPara>
                  </a14:m>
                  <a:endParaRPr lang="en-GB" dirty="0">
                    <a:solidFill>
                      <a:schemeClr val="accent1"/>
                    </a:solidFill>
                  </a:endParaRPr>
                </a:p>
              </p:txBody>
            </p:sp>
          </mc:Choice>
          <mc:Fallback xmlns="">
            <p:sp>
              <p:nvSpPr>
                <p:cNvPr id="33" name="TextBox 32">
                  <a:extLst>
                    <a:ext uri="{FF2B5EF4-FFF2-40B4-BE49-F238E27FC236}">
                      <a16:creationId xmlns:a16="http://schemas.microsoft.com/office/drawing/2014/main" id="{9C22186C-DFF2-DA4A-8194-4BD03878881A}"/>
                    </a:ext>
                  </a:extLst>
                </p:cNvPr>
                <p:cNvSpPr txBox="1">
                  <a:spLocks noRot="1" noChangeAspect="1" noMove="1" noResize="1" noEditPoints="1" noAdjustHandles="1" noChangeArrowheads="1" noChangeShapeType="1" noTextEdit="1"/>
                </p:cNvSpPr>
                <p:nvPr/>
              </p:nvSpPr>
              <p:spPr>
                <a:xfrm>
                  <a:off x="10254802" y="1663629"/>
                  <a:ext cx="1622190" cy="715089"/>
                </a:xfrm>
                <a:prstGeom prst="roundRect">
                  <a:avLst/>
                </a:prstGeom>
                <a:blipFill>
                  <a:blip r:embed="rId5"/>
                  <a:stretch>
                    <a:fillRect b="-1724"/>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a:extLst>
                    <a:ext uri="{FF2B5EF4-FFF2-40B4-BE49-F238E27FC236}">
                      <a16:creationId xmlns:a16="http://schemas.microsoft.com/office/drawing/2014/main" id="{022E0A08-FC2C-954D-B510-C2E5E27A473B}"/>
                    </a:ext>
                  </a:extLst>
                </p:cNvPr>
                <p:cNvSpPr txBox="1"/>
                <p:nvPr/>
              </p:nvSpPr>
              <p:spPr>
                <a:xfrm>
                  <a:off x="5589344" y="1663630"/>
                  <a:ext cx="1532812" cy="715089"/>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1"/>
                            </a:solidFill>
                            <a:latin typeface="Cambria Math" charset="0"/>
                          </a:rPr>
                          <m:t>𝐸𝑝𝑖𝑑</m:t>
                        </m:r>
                        <m:r>
                          <a:rPr lang="en-GB" i="1" dirty="0" smtClean="0">
                            <a:solidFill>
                              <a:schemeClr val="accent1"/>
                            </a:solidFill>
                            <a:latin typeface="Cambria Math" charset="0"/>
                          </a:rPr>
                          <m:t> </m:t>
                        </m:r>
                        <m:r>
                          <a:rPr lang="de-DE" b="0" i="1" dirty="0" smtClean="0">
                            <a:solidFill>
                              <a:schemeClr val="accent1"/>
                            </a:solidFill>
                            <a:latin typeface="Cambria Math" panose="02040503050406030204" pitchFamily="18" charset="0"/>
                          </a:rPr>
                          <m:t>𝐴𝑐𝑐</m:t>
                        </m:r>
                        <m:d>
                          <m:dPr>
                            <m:ctrlPr>
                              <a:rPr lang="de-DE" i="1" dirty="0">
                                <a:solidFill>
                                  <a:schemeClr val="accent1"/>
                                </a:solidFill>
                                <a:latin typeface="Cambria Math" panose="02040503050406030204" pitchFamily="18" charset="0"/>
                              </a:rPr>
                            </m:ctrlPr>
                          </m:dPr>
                          <m:e>
                            <m:r>
                              <a:rPr lang="de-DE" b="0" i="1" dirty="0" smtClean="0">
                                <a:solidFill>
                                  <a:schemeClr val="accent1"/>
                                </a:solidFill>
                                <a:latin typeface="Cambria Math" panose="02040503050406030204" pitchFamily="18" charset="0"/>
                              </a:rPr>
                              <m:t>𝐼</m:t>
                            </m:r>
                          </m:e>
                        </m:d>
                      </m:oMath>
                    </m:oMathPara>
                  </a14:m>
                  <a:endParaRPr lang="de-DE" i="1" dirty="0">
                    <a:solidFill>
                      <a:schemeClr val="accent1"/>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1"/>
                            </a:solidFill>
                            <a:latin typeface="Cambria Math" panose="02040503050406030204" pitchFamily="18" charset="0"/>
                          </a:rPr>
                          <m:t>𝑁𝑎𝑡</m:t>
                        </m:r>
                        <m:d>
                          <m:dPr>
                            <m:ctrlPr>
                              <a:rPr lang="de-DE" i="1" dirty="0">
                                <a:solidFill>
                                  <a:schemeClr val="accent1"/>
                                </a:solidFill>
                                <a:latin typeface="Cambria Math" panose="02040503050406030204" pitchFamily="18" charset="0"/>
                              </a:rPr>
                            </m:ctrlPr>
                          </m:dPr>
                          <m:e>
                            <m:r>
                              <a:rPr lang="de-DE" b="0" i="1" dirty="0" smtClean="0">
                                <a:solidFill>
                                  <a:schemeClr val="accent1"/>
                                </a:solidFill>
                                <a:latin typeface="Cambria Math" panose="02040503050406030204" pitchFamily="18" charset="0"/>
                              </a:rPr>
                              <m:t>𝐷</m:t>
                            </m:r>
                          </m:e>
                        </m:d>
                      </m:oMath>
                    </m:oMathPara>
                  </a14:m>
                  <a:endParaRPr lang="en-GB" dirty="0">
                    <a:solidFill>
                      <a:schemeClr val="accent1"/>
                    </a:solidFill>
                  </a:endParaRPr>
                </a:p>
              </p:txBody>
            </p:sp>
          </mc:Choice>
          <mc:Fallback xmlns="">
            <p:sp>
              <p:nvSpPr>
                <p:cNvPr id="34" name="TextBox 33">
                  <a:extLst>
                    <a:ext uri="{FF2B5EF4-FFF2-40B4-BE49-F238E27FC236}">
                      <a16:creationId xmlns:a16="http://schemas.microsoft.com/office/drawing/2014/main" id="{022E0A08-FC2C-954D-B510-C2E5E27A473B}"/>
                    </a:ext>
                  </a:extLst>
                </p:cNvPr>
                <p:cNvSpPr txBox="1">
                  <a:spLocks noRot="1" noChangeAspect="1" noMove="1" noResize="1" noEditPoints="1" noAdjustHandles="1" noChangeArrowheads="1" noChangeShapeType="1" noTextEdit="1"/>
                </p:cNvSpPr>
                <p:nvPr/>
              </p:nvSpPr>
              <p:spPr>
                <a:xfrm>
                  <a:off x="5589344" y="1663630"/>
                  <a:ext cx="1532812" cy="715089"/>
                </a:xfrm>
                <a:prstGeom prst="roundRect">
                  <a:avLst/>
                </a:prstGeom>
                <a:blipFill>
                  <a:blip r:embed="rId6"/>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78D59AF8-EF39-C04E-A17F-587DD4DAC2E5}"/>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35" name="Rectangle 34">
                  <a:extLst>
                    <a:ext uri="{FF2B5EF4-FFF2-40B4-BE49-F238E27FC236}">
                      <a16:creationId xmlns:a16="http://schemas.microsoft.com/office/drawing/2014/main" id="{78D59AF8-EF39-C04E-A17F-587DD4DAC2E5}"/>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7"/>
                  <a:stretch>
                    <a:fillRect b="-1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Rectangle 35">
                  <a:extLst>
                    <a:ext uri="{FF2B5EF4-FFF2-40B4-BE49-F238E27FC236}">
                      <a16:creationId xmlns:a16="http://schemas.microsoft.com/office/drawing/2014/main" id="{72CC0EDD-C00A-274C-A29E-7665A6D79F37}"/>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36" name="Rectangle 35">
                  <a:extLst>
                    <a:ext uri="{FF2B5EF4-FFF2-40B4-BE49-F238E27FC236}">
                      <a16:creationId xmlns:a16="http://schemas.microsoft.com/office/drawing/2014/main" id="{72CC0EDD-C00A-274C-A29E-7665A6D79F37}"/>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57BCB649-B286-5B49-80FE-CCD94EC727D8}"/>
                    </a:ext>
                  </a:extLst>
                </p:cNvPr>
                <p:cNvSpPr txBox="1"/>
                <p:nvPr/>
              </p:nvSpPr>
              <p:spPr>
                <a:xfrm rot="5400000">
                  <a:off x="6847230" y="2104304"/>
                  <a:ext cx="270879" cy="295377"/>
                </a:xfrm>
                <a:prstGeom prst="round1Rect">
                  <a:avLst>
                    <a:gd name="adj" fmla="val 38863"/>
                  </a:avLst>
                </a:prstGeom>
                <a:solidFill>
                  <a:schemeClr val="accent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37" name="TextBox 36">
                  <a:extLst>
                    <a:ext uri="{FF2B5EF4-FFF2-40B4-BE49-F238E27FC236}">
                      <a16:creationId xmlns:a16="http://schemas.microsoft.com/office/drawing/2014/main" id="{57BCB649-B286-5B49-80FE-CCD94EC727D8}"/>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706E3AF5-6B38-5C45-AC9A-E9DA3645DB25}"/>
                    </a:ext>
                  </a:extLst>
                </p:cNvPr>
                <p:cNvSpPr txBox="1"/>
                <p:nvPr/>
              </p:nvSpPr>
              <p:spPr>
                <a:xfrm rot="5400000">
                  <a:off x="9247790" y="2104304"/>
                  <a:ext cx="270879" cy="295377"/>
                </a:xfrm>
                <a:prstGeom prst="round1Rect">
                  <a:avLst>
                    <a:gd name="adj" fmla="val 35453"/>
                  </a:avLst>
                </a:prstGeom>
                <a:solidFill>
                  <a:srgbClr val="FFC00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38" name="TextBox 37">
                  <a:extLst>
                    <a:ext uri="{FF2B5EF4-FFF2-40B4-BE49-F238E27FC236}">
                      <a16:creationId xmlns:a16="http://schemas.microsoft.com/office/drawing/2014/main" id="{706E3AF5-6B38-5C45-AC9A-E9DA3645DB25}"/>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0"/>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C5FCAE09-5E21-9B43-B906-C3C58611AA2A}"/>
                    </a:ext>
                  </a:extLst>
                </p:cNvPr>
                <p:cNvSpPr txBox="1"/>
                <p:nvPr/>
              </p:nvSpPr>
              <p:spPr>
                <a:xfrm rot="5400000">
                  <a:off x="11594529" y="2104304"/>
                  <a:ext cx="270879" cy="295377"/>
                </a:xfrm>
                <a:prstGeom prst="round1Rect">
                  <a:avLst>
                    <a:gd name="adj" fmla="val 37158"/>
                  </a:avLst>
                </a:prstGeom>
                <a:solidFill>
                  <a:schemeClr val="accent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39" name="TextBox 38">
                  <a:extLst>
                    <a:ext uri="{FF2B5EF4-FFF2-40B4-BE49-F238E27FC236}">
                      <a16:creationId xmlns:a16="http://schemas.microsoft.com/office/drawing/2014/main" id="{C5FCAE09-5E21-9B43-B906-C3C58611AA2A}"/>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1"/>
                  <a:stretch>
                    <a:fillRect/>
                  </a:stretch>
                </a:blipFill>
              </p:spPr>
              <p:txBody>
                <a:bodyPr/>
                <a:lstStyle/>
                <a:p>
                  <a:r>
                    <a:rPr lang="en-GB">
                      <a:noFill/>
                    </a:rPr>
                    <a:t> </a:t>
                  </a:r>
                </a:p>
              </p:txBody>
            </p:sp>
          </mc:Fallback>
        </mc:AlternateContent>
      </p:grpSp>
      <p:sp>
        <p:nvSpPr>
          <p:cNvPr id="21" name="TextBox 20">
            <a:extLst>
              <a:ext uri="{FF2B5EF4-FFF2-40B4-BE49-F238E27FC236}">
                <a16:creationId xmlns:a16="http://schemas.microsoft.com/office/drawing/2014/main" id="{80427F66-38F9-E844-A775-86F6CA95C87D}"/>
              </a:ext>
            </a:extLst>
          </p:cNvPr>
          <p:cNvSpPr txBox="1"/>
          <p:nvPr/>
        </p:nvSpPr>
        <p:spPr>
          <a:xfrm>
            <a:off x="6694894" y="1045609"/>
            <a:ext cx="5136116" cy="646331"/>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GB" dirty="0"/>
              <a:t>Graph structured called (first-order) junction tree</a:t>
            </a:r>
          </a:p>
          <a:p>
            <a:pPr algn="ctr"/>
            <a:r>
              <a:rPr lang="en-GB" dirty="0"/>
              <a:t>and algorithm called (lifted) junction tree algorithm</a:t>
            </a:r>
          </a:p>
        </p:txBody>
      </p:sp>
    </p:spTree>
    <p:extLst>
      <p:ext uri="{BB962C8B-B14F-4D97-AF65-F5344CB8AC3E}">
        <p14:creationId xmlns:p14="http://schemas.microsoft.com/office/powerpoint/2010/main" val="2084737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21"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96FA34-9A68-664F-9DA1-ACA7E6AB93A4}"/>
              </a:ext>
            </a:extLst>
          </p:cNvPr>
          <p:cNvSpPr>
            <a:spLocks noGrp="1"/>
          </p:cNvSpPr>
          <p:nvPr>
            <p:ph type="title"/>
          </p:nvPr>
        </p:nvSpPr>
        <p:spPr/>
        <p:txBody>
          <a:bodyPr/>
          <a:lstStyle/>
          <a:p>
            <a:r>
              <a:rPr lang="en-GB" dirty="0"/>
              <a:t>Lifted Junction Tree Algorithm (LJT)</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86519B2A-C75E-3849-9D4E-E596D449B97D}"/>
                  </a:ext>
                </a:extLst>
              </p:cNvPr>
              <p:cNvSpPr>
                <a:spLocks noGrp="1"/>
              </p:cNvSpPr>
              <p:nvPr>
                <p:ph idx="1"/>
              </p:nvPr>
            </p:nvSpPr>
            <p:spPr/>
            <p:txBody>
              <a:bodyPr/>
              <a:lstStyle/>
              <a:p>
                <a:r>
                  <a:rPr lang="en-GB" dirty="0"/>
                  <a:t>Inputs</a:t>
                </a:r>
              </a:p>
              <a:p>
                <a:pPr lvl="1"/>
                <a:r>
                  <a:rPr lang="en-GB" dirty="0"/>
                  <a:t>Model </a:t>
                </a:r>
                <a14:m>
                  <m:oMath xmlns:m="http://schemas.openxmlformats.org/officeDocument/2006/math">
                    <m:r>
                      <a:rPr lang="en-GB" b="0" i="1" smtClean="0">
                        <a:latin typeface="Cambria Math" panose="02040503050406030204" pitchFamily="18" charset="0"/>
                      </a:rPr>
                      <m:t>𝐺</m:t>
                    </m:r>
                  </m:oMath>
                </a14:m>
                <a:endParaRPr lang="en-GB" dirty="0"/>
              </a:p>
              <a:p>
                <a:pPr lvl="1"/>
                <a:r>
                  <a:rPr lang="en-GB" dirty="0"/>
                  <a:t>Evidence </a:t>
                </a:r>
                <a14:m>
                  <m:oMath xmlns:m="http://schemas.openxmlformats.org/officeDocument/2006/math">
                    <m:r>
                      <a:rPr lang="en-GB" b="1" i="1" smtClean="0">
                        <a:latin typeface="Cambria Math" panose="02040503050406030204" pitchFamily="18" charset="0"/>
                      </a:rPr>
                      <m:t>𝒆</m:t>
                    </m:r>
                  </m:oMath>
                </a14:m>
                <a:r>
                  <a:rPr lang="en-GB" dirty="0"/>
                  <a:t> as evidence parfactors</a:t>
                </a:r>
              </a:p>
              <a:p>
                <a:pPr lvl="1"/>
                <a:r>
                  <a:rPr lang="en-GB" dirty="0"/>
                  <a:t>Set of query terms </a:t>
                </a:r>
                <a14:m>
                  <m:oMath xmlns:m="http://schemas.openxmlformats.org/officeDocument/2006/math">
                    <m:sSubSup>
                      <m:sSubSupPr>
                        <m:ctrlPr>
                          <a:rPr lang="en-GB" b="0" i="1" smtClean="0">
                            <a:latin typeface="Cambria Math" panose="02040503050406030204" pitchFamily="18" charset="0"/>
                          </a:rPr>
                        </m:ctrlPr>
                      </m:sSubSupPr>
                      <m:e>
                        <m:d>
                          <m:dPr>
                            <m:begChr m:val="{"/>
                            <m:endChr m:val="}"/>
                            <m:ctrlPr>
                              <a:rPr lang="en-GB" b="0" i="1" smtClean="0">
                                <a:latin typeface="Cambria Math" panose="02040503050406030204" pitchFamily="18" charset="0"/>
                              </a:rPr>
                            </m:ctrlPr>
                          </m:dPr>
                          <m:e>
                            <m:sSub>
                              <m:sSubPr>
                                <m:ctrlPr>
                                  <a:rPr lang="en-GB" b="0" i="1" smtClean="0">
                                    <a:latin typeface="Cambria Math" panose="02040503050406030204" pitchFamily="18" charset="0"/>
                                  </a:rPr>
                                </m:ctrlPr>
                              </m:sSubPr>
                              <m:e>
                                <m:r>
                                  <a:rPr lang="en-GB" b="1" i="1" smtClean="0">
                                    <a:latin typeface="Cambria Math" panose="02040503050406030204" pitchFamily="18" charset="0"/>
                                  </a:rPr>
                                  <m:t>𝑸</m:t>
                                </m:r>
                              </m:e>
                              <m:sub>
                                <m:r>
                                  <a:rPr lang="en-GB" b="0" i="1" smtClean="0">
                                    <a:latin typeface="Cambria Math" panose="02040503050406030204" pitchFamily="18" charset="0"/>
                                  </a:rPr>
                                  <m:t>𝑖</m:t>
                                </m:r>
                              </m:sub>
                            </m:sSub>
                          </m:e>
                        </m:d>
                      </m:e>
                      <m:sub>
                        <m:r>
                          <a:rPr lang="en-GB" b="0" i="1" smtClean="0">
                            <a:latin typeface="Cambria Math" panose="02040503050406030204" pitchFamily="18" charset="0"/>
                          </a:rPr>
                          <m:t>𝑖</m:t>
                        </m:r>
                        <m:r>
                          <a:rPr lang="en-GB" b="0" i="1" smtClean="0">
                            <a:latin typeface="Cambria Math" panose="02040503050406030204" pitchFamily="18" charset="0"/>
                          </a:rPr>
                          <m:t>=1</m:t>
                        </m:r>
                      </m:sub>
                      <m:sup>
                        <m:r>
                          <a:rPr lang="en-GB" b="0" i="1" smtClean="0">
                            <a:latin typeface="Cambria Math" panose="02040503050406030204" pitchFamily="18" charset="0"/>
                          </a:rPr>
                          <m:t>𝑚</m:t>
                        </m:r>
                      </m:sup>
                    </m:sSubSup>
                  </m:oMath>
                </a14:m>
                <a:endParaRPr lang="en-GB" dirty="0"/>
              </a:p>
              <a:p>
                <a:pPr lvl="2"/>
                <a:r>
                  <a:rPr lang="en-GB" dirty="0"/>
                  <a:t>Queries on </a:t>
                </a:r>
                <a14:m>
                  <m:oMath xmlns:m="http://schemas.openxmlformats.org/officeDocument/2006/math">
                    <m:r>
                      <a:rPr lang="en-GB" b="0" i="1" smtClean="0">
                        <a:latin typeface="Cambria Math" panose="02040503050406030204" pitchFamily="18" charset="0"/>
                      </a:rPr>
                      <m:t>𝐺</m:t>
                    </m:r>
                  </m:oMath>
                </a14:m>
                <a:r>
                  <a:rPr lang="en-GB" dirty="0"/>
                  <a:t>: </a:t>
                </a:r>
                <a14:m>
                  <m:oMath xmlns:m="http://schemas.openxmlformats.org/officeDocument/2006/math">
                    <m:r>
                      <a:rPr lang="en-GB" b="0" i="1" smtClean="0">
                        <a:latin typeface="Cambria Math" panose="02040503050406030204" pitchFamily="18" charset="0"/>
                      </a:rPr>
                      <m:t>𝑃</m:t>
                    </m:r>
                    <m:d>
                      <m:dPr>
                        <m:ctrlPr>
                          <a:rPr lang="en-GB" b="0" i="1" smtClean="0">
                            <a:latin typeface="Cambria Math" panose="02040503050406030204" pitchFamily="18" charset="0"/>
                          </a:rPr>
                        </m:ctrlPr>
                      </m:dPr>
                      <m:e>
                        <m:sSub>
                          <m:sSubPr>
                            <m:ctrlPr>
                              <a:rPr lang="en-GB" b="0" i="1" smtClean="0">
                                <a:latin typeface="Cambria Math" panose="02040503050406030204" pitchFamily="18" charset="0"/>
                              </a:rPr>
                            </m:ctrlPr>
                          </m:sSubPr>
                          <m:e>
                            <m:r>
                              <a:rPr lang="en-GB" b="1" i="1" smtClean="0">
                                <a:latin typeface="Cambria Math" panose="02040503050406030204" pitchFamily="18" charset="0"/>
                              </a:rPr>
                              <m:t>𝑸</m:t>
                            </m:r>
                          </m:e>
                          <m:sub>
                            <m:r>
                              <a:rPr lang="en-GB" b="0" i="1" smtClean="0">
                                <a:latin typeface="Cambria Math" panose="02040503050406030204" pitchFamily="18" charset="0"/>
                              </a:rPr>
                              <m:t>𝑖</m:t>
                            </m:r>
                          </m:sub>
                        </m:sSub>
                        <m:r>
                          <a:rPr lang="en-GB" b="0" i="1" smtClean="0">
                            <a:latin typeface="Cambria Math" panose="02040503050406030204" pitchFamily="18" charset="0"/>
                          </a:rPr>
                          <m:t> | </m:t>
                        </m:r>
                        <m:r>
                          <a:rPr lang="en-GB" b="1" i="1" smtClean="0">
                            <a:latin typeface="Cambria Math" panose="02040503050406030204" pitchFamily="18" charset="0"/>
                          </a:rPr>
                          <m:t>𝒆</m:t>
                        </m:r>
                      </m:e>
                    </m:d>
                  </m:oMath>
                </a14:m>
                <a:r>
                  <a:rPr lang="en-GB" dirty="0"/>
                  <a:t>, </a:t>
                </a:r>
                <a14:m>
                  <m:oMath xmlns:m="http://schemas.openxmlformats.org/officeDocument/2006/math">
                    <m:r>
                      <a:rPr lang="en-GB" b="0" i="1" smtClean="0">
                        <a:latin typeface="Cambria Math" panose="02040503050406030204" pitchFamily="18" charset="0"/>
                      </a:rPr>
                      <m:t>𝑖</m:t>
                    </m:r>
                    <m:r>
                      <a:rPr lang="en-GB" b="0" i="1" smtClean="0">
                        <a:latin typeface="Cambria Math" panose="02040503050406030204" pitchFamily="18" charset="0"/>
                        <a:ea typeface="Cambria Math" panose="02040503050406030204" pitchFamily="18" charset="0"/>
                      </a:rPr>
                      <m:t>∈</m:t>
                    </m:r>
                    <m:d>
                      <m:dPr>
                        <m:begChr m:val="{"/>
                        <m:endChr m:val="}"/>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1,…,</m:t>
                        </m:r>
                        <m:r>
                          <a:rPr lang="en-GB" b="0" i="1" smtClean="0">
                            <a:latin typeface="Cambria Math" panose="02040503050406030204" pitchFamily="18" charset="0"/>
                            <a:ea typeface="Cambria Math" panose="02040503050406030204" pitchFamily="18" charset="0"/>
                          </a:rPr>
                          <m:t>𝑚</m:t>
                        </m:r>
                      </m:e>
                    </m:d>
                  </m:oMath>
                </a14:m>
                <a:endParaRPr lang="en-GB" dirty="0"/>
              </a:p>
              <a:p>
                <a:endParaRPr lang="en-GB" dirty="0"/>
              </a:p>
              <a:p>
                <a:r>
                  <a:rPr lang="en-GB" dirty="0"/>
                  <a:t>LJT consists of four steps</a:t>
                </a:r>
              </a:p>
              <a:p>
                <a:pPr marL="715246" lvl="1" indent="-456743">
                  <a:buFont typeface="+mj-lt"/>
                  <a:buAutoNum type="arabicPeriod"/>
                </a:pPr>
                <a:r>
                  <a:rPr lang="en-GB" dirty="0">
                    <a:solidFill>
                      <a:schemeClr val="accent1"/>
                    </a:solidFill>
                  </a:rPr>
                  <a:t>Build FO jtree </a:t>
                </a:r>
                <a14:m>
                  <m:oMath xmlns:m="http://schemas.openxmlformats.org/officeDocument/2006/math">
                    <m:r>
                      <a:rPr lang="en-GB" i="1" smtClean="0">
                        <a:solidFill>
                          <a:schemeClr val="accent1"/>
                        </a:solidFill>
                        <a:latin typeface="Cambria Math" panose="02040503050406030204" pitchFamily="18" charset="0"/>
                      </a:rPr>
                      <m:t>𝐽</m:t>
                    </m:r>
                  </m:oMath>
                </a14:m>
                <a:r>
                  <a:rPr lang="en-GB" dirty="0">
                    <a:solidFill>
                      <a:schemeClr val="accent1"/>
                    </a:solidFill>
                  </a:rPr>
                  <a:t> for model </a:t>
                </a:r>
                <a14:m>
                  <m:oMath xmlns:m="http://schemas.openxmlformats.org/officeDocument/2006/math">
                    <m:r>
                      <a:rPr lang="en-GB" b="0" i="1" smtClean="0">
                        <a:solidFill>
                          <a:schemeClr val="accent1"/>
                        </a:solidFill>
                        <a:latin typeface="Cambria Math" panose="02040503050406030204" pitchFamily="18" charset="0"/>
                      </a:rPr>
                      <m:t>𝐺</m:t>
                    </m:r>
                  </m:oMath>
                </a14:m>
                <a:endParaRPr lang="en-GB" dirty="0">
                  <a:solidFill>
                    <a:schemeClr val="accent1"/>
                  </a:solidFill>
                </a:endParaRPr>
              </a:p>
              <a:p>
                <a:pPr marL="715246" lvl="1" indent="-456743">
                  <a:buFont typeface="+mj-lt"/>
                  <a:buAutoNum type="arabicPeriod"/>
                </a:pPr>
                <a:r>
                  <a:rPr lang="en-GB" dirty="0">
                    <a:solidFill>
                      <a:schemeClr val="accent1"/>
                    </a:solidFill>
                  </a:rPr>
                  <a:t>Enter evidence </a:t>
                </a:r>
                <a14:m>
                  <m:oMath xmlns:m="http://schemas.openxmlformats.org/officeDocument/2006/math">
                    <m:r>
                      <a:rPr lang="en-GB" b="1" i="1" smtClean="0">
                        <a:solidFill>
                          <a:schemeClr val="accent1"/>
                        </a:solidFill>
                        <a:latin typeface="Cambria Math" panose="02040503050406030204" pitchFamily="18" charset="0"/>
                      </a:rPr>
                      <m:t>𝒆</m:t>
                    </m:r>
                  </m:oMath>
                </a14:m>
                <a:r>
                  <a:rPr lang="en-GB" dirty="0">
                    <a:solidFill>
                      <a:schemeClr val="accent1"/>
                    </a:solidFill>
                  </a:rPr>
                  <a:t> in </a:t>
                </a:r>
                <a14:m>
                  <m:oMath xmlns:m="http://schemas.openxmlformats.org/officeDocument/2006/math">
                    <m:r>
                      <a:rPr lang="en-GB" i="1" smtClean="0">
                        <a:solidFill>
                          <a:schemeClr val="accent1"/>
                        </a:solidFill>
                        <a:latin typeface="Cambria Math" panose="02040503050406030204" pitchFamily="18" charset="0"/>
                      </a:rPr>
                      <m:t>𝐽</m:t>
                    </m:r>
                  </m:oMath>
                </a14:m>
                <a:endParaRPr lang="en-GB" dirty="0">
                  <a:solidFill>
                    <a:schemeClr val="accent1"/>
                  </a:solidFill>
                </a:endParaRPr>
              </a:p>
              <a:p>
                <a:pPr marL="715246" lvl="1" indent="-456743">
                  <a:buFont typeface="+mj-lt"/>
                  <a:buAutoNum type="arabicPeriod"/>
                </a:pPr>
                <a:r>
                  <a:rPr lang="en-GB" dirty="0">
                    <a:solidFill>
                      <a:schemeClr val="accent1"/>
                    </a:solidFill>
                  </a:rPr>
                  <a:t>Pass messages in </a:t>
                </a:r>
                <a14:m>
                  <m:oMath xmlns:m="http://schemas.openxmlformats.org/officeDocument/2006/math">
                    <m:r>
                      <a:rPr lang="en-GB" i="1" smtClean="0">
                        <a:solidFill>
                          <a:schemeClr val="accent1"/>
                        </a:solidFill>
                        <a:latin typeface="Cambria Math" panose="02040503050406030204" pitchFamily="18" charset="0"/>
                      </a:rPr>
                      <m:t>𝐽</m:t>
                    </m:r>
                  </m:oMath>
                </a14:m>
                <a:endParaRPr lang="en-GB" dirty="0">
                  <a:solidFill>
                    <a:schemeClr val="accent1"/>
                  </a:solidFill>
                </a:endParaRPr>
              </a:p>
              <a:p>
                <a:pPr marL="715246" lvl="1" indent="-456743">
                  <a:buFont typeface="+mj-lt"/>
                  <a:buAutoNum type="arabicPeriod"/>
                </a:pPr>
                <a:r>
                  <a:rPr lang="en-GB" dirty="0">
                    <a:solidFill>
                      <a:schemeClr val="accent1"/>
                    </a:solidFill>
                  </a:rPr>
                  <a:t>Answer queries </a:t>
                </a:r>
                <a14:m>
                  <m:oMath xmlns:m="http://schemas.openxmlformats.org/officeDocument/2006/math">
                    <m:sSubSup>
                      <m:sSubSupPr>
                        <m:ctrlPr>
                          <a:rPr lang="en-GB" i="1" smtClean="0">
                            <a:solidFill>
                              <a:schemeClr val="accent1"/>
                            </a:solidFill>
                            <a:latin typeface="Cambria Math" panose="02040503050406030204" pitchFamily="18" charset="0"/>
                          </a:rPr>
                        </m:ctrlPr>
                      </m:sSubSupPr>
                      <m:e>
                        <m:d>
                          <m:dPr>
                            <m:begChr m:val="{"/>
                            <m:endChr m:val="}"/>
                            <m:ctrlPr>
                              <a:rPr lang="en-GB" i="1">
                                <a:solidFill>
                                  <a:schemeClr val="accent1"/>
                                </a:solidFill>
                                <a:latin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b="1" i="1">
                                    <a:solidFill>
                                      <a:schemeClr val="accent1"/>
                                    </a:solidFill>
                                    <a:latin typeface="Cambria Math" panose="02040503050406030204" pitchFamily="18" charset="0"/>
                                  </a:rPr>
                                  <m:t>𝑸</m:t>
                                </m:r>
                              </m:e>
                              <m:sub>
                                <m:r>
                                  <a:rPr lang="en-GB" i="1">
                                    <a:solidFill>
                                      <a:schemeClr val="accent1"/>
                                    </a:solidFill>
                                    <a:latin typeface="Cambria Math" panose="02040503050406030204" pitchFamily="18" charset="0"/>
                                  </a:rPr>
                                  <m:t>𝑖</m:t>
                                </m:r>
                              </m:sub>
                            </m:sSub>
                          </m:e>
                        </m:d>
                      </m:e>
                      <m:sub>
                        <m:r>
                          <a:rPr lang="en-GB" i="1">
                            <a:solidFill>
                              <a:schemeClr val="accent1"/>
                            </a:solidFill>
                            <a:latin typeface="Cambria Math" panose="02040503050406030204" pitchFamily="18" charset="0"/>
                          </a:rPr>
                          <m:t>𝑖</m:t>
                        </m:r>
                        <m:r>
                          <a:rPr lang="en-GB" i="1">
                            <a:solidFill>
                              <a:schemeClr val="accent1"/>
                            </a:solidFill>
                            <a:latin typeface="Cambria Math" panose="02040503050406030204" pitchFamily="18" charset="0"/>
                          </a:rPr>
                          <m:t>=1</m:t>
                        </m:r>
                      </m:sub>
                      <m:sup>
                        <m:r>
                          <a:rPr lang="en-GB" i="1">
                            <a:solidFill>
                              <a:schemeClr val="accent1"/>
                            </a:solidFill>
                            <a:latin typeface="Cambria Math" panose="02040503050406030204" pitchFamily="18" charset="0"/>
                          </a:rPr>
                          <m:t>𝑚</m:t>
                        </m:r>
                      </m:sup>
                    </m:sSubSup>
                  </m:oMath>
                </a14:m>
                <a:endParaRPr lang="en-GB" dirty="0">
                  <a:solidFill>
                    <a:schemeClr val="accent1"/>
                  </a:solidFill>
                </a:endParaRPr>
              </a:p>
              <a:p>
                <a:pPr lvl="1"/>
                <a:endParaRPr lang="en-GB" dirty="0"/>
              </a:p>
            </p:txBody>
          </p:sp>
        </mc:Choice>
        <mc:Fallback xmlns="">
          <p:sp>
            <p:nvSpPr>
              <p:cNvPr id="3" name="Content Placeholder 2">
                <a:extLst>
                  <a:ext uri="{FF2B5EF4-FFF2-40B4-BE49-F238E27FC236}">
                    <a16:creationId xmlns:a16="http://schemas.microsoft.com/office/drawing/2014/main" id="{86519B2A-C75E-3849-9D4E-E596D449B97D}"/>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Date Placeholder 3">
            <a:extLst>
              <a:ext uri="{FF2B5EF4-FFF2-40B4-BE49-F238E27FC236}">
                <a16:creationId xmlns:a16="http://schemas.microsoft.com/office/drawing/2014/main" id="{EA5A366E-1BEB-2942-B25D-6652F87198E4}"/>
              </a:ext>
            </a:extLst>
          </p:cNvPr>
          <p:cNvSpPr>
            <a:spLocks noGrp="1"/>
          </p:cNvSpPr>
          <p:nvPr>
            <p:ph type="dt" sz="half" idx="2"/>
          </p:nvPr>
        </p:nvSpPr>
        <p:spPr/>
        <p:txBody>
          <a:bodyPr/>
          <a:lstStyle/>
          <a:p>
            <a:r>
              <a:rPr lang="en-GB"/>
              <a:t>Exact Inference: LJT</a:t>
            </a:r>
            <a:endParaRPr lang="en-GB" dirty="0"/>
          </a:p>
        </p:txBody>
      </p:sp>
      <p:sp>
        <p:nvSpPr>
          <p:cNvPr id="5" name="Footer Placeholder 4">
            <a:extLst>
              <a:ext uri="{FF2B5EF4-FFF2-40B4-BE49-F238E27FC236}">
                <a16:creationId xmlns:a16="http://schemas.microsoft.com/office/drawing/2014/main" id="{5CFCC61F-C327-BC48-B0C7-D1AAFC744D3B}"/>
              </a:ext>
            </a:extLst>
          </p:cNvPr>
          <p:cNvSpPr>
            <a:spLocks noGrp="1"/>
          </p:cNvSpPr>
          <p:nvPr>
            <p:ph type="ftr" sz="quarter" idx="3"/>
          </p:nvPr>
        </p:nvSpPr>
        <p:spPr/>
        <p:txBody>
          <a:bodyPr/>
          <a:lstStyle/>
          <a:p>
            <a:r>
              <a:rPr lang="en-GB"/>
              <a:t>T. Braun - StaRAI</a:t>
            </a:r>
            <a:endParaRPr lang="en-GB" dirty="0"/>
          </a:p>
        </p:txBody>
      </p:sp>
      <p:sp>
        <p:nvSpPr>
          <p:cNvPr id="6" name="Slide Number Placeholder 5">
            <a:extLst>
              <a:ext uri="{FF2B5EF4-FFF2-40B4-BE49-F238E27FC236}">
                <a16:creationId xmlns:a16="http://schemas.microsoft.com/office/drawing/2014/main" id="{26AD04C7-711F-8046-9B27-DA336A508293}"/>
              </a:ext>
            </a:extLst>
          </p:cNvPr>
          <p:cNvSpPr>
            <a:spLocks noGrp="1"/>
          </p:cNvSpPr>
          <p:nvPr>
            <p:ph type="sldNum" sz="quarter" idx="4"/>
          </p:nvPr>
        </p:nvSpPr>
        <p:spPr/>
        <p:txBody>
          <a:bodyPr/>
          <a:lstStyle/>
          <a:p>
            <a:fld id="{6C8FC03C-C266-4645-ABC5-645062898383}" type="slidenum">
              <a:rPr lang="en-GB" sz="1598" smtClean="0">
                <a:latin typeface="Calibri" panose="020F0502020204030204" pitchFamily="34" charset="0"/>
                <a:cs typeface="Calibri" panose="020F0502020204030204" pitchFamily="34" charset="0"/>
              </a:rPr>
              <a:pPr/>
              <a:t>169</a:t>
            </a:fld>
            <a:r>
              <a:rPr lang="en-GB" dirty="0"/>
              <a:t> </a:t>
            </a:r>
            <a:endParaRPr lang="en-GB" sz="1399" dirty="0"/>
          </a:p>
        </p:txBody>
      </p:sp>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6F4945BB-C65F-5A44-B9BC-9BA55B5E1B89}"/>
                  </a:ext>
                </a:extLst>
              </p:cNvPr>
              <p:cNvSpPr txBox="1"/>
              <p:nvPr/>
            </p:nvSpPr>
            <p:spPr>
              <a:xfrm>
                <a:off x="7732185" y="2458755"/>
                <a:ext cx="4354462" cy="1510029"/>
              </a:xfrm>
              <a:prstGeom prst="rect">
                <a:avLst/>
              </a:prstGeom>
              <a:noFill/>
            </p:spPr>
            <p:txBody>
              <a:bodyPr wrap="none" rtlCol="0">
                <a:spAutoFit/>
              </a:bodyPr>
              <a:lstStyle/>
              <a:p>
                <a:pPr algn="ctr"/>
                <a:r>
                  <a:rPr lang="en-GB" sz="1798" dirty="0"/>
                  <a:t>Evidence: </a:t>
                </a:r>
              </a:p>
              <a:p>
                <a:pPr algn="ctr"/>
                <a14:m>
                  <m:oMathPara xmlns:m="http://schemas.openxmlformats.org/officeDocument/2006/math">
                    <m:oMathParaPr>
                      <m:jc m:val="centerGroup"/>
                    </m:oMathParaPr>
                    <m:oMath xmlns:m="http://schemas.openxmlformats.org/officeDocument/2006/math">
                      <m:r>
                        <a:rPr lang="en-GB" sz="1798" i="1">
                          <a:latin typeface="Cambria Math" panose="02040503050406030204" pitchFamily="18" charset="0"/>
                        </a:rPr>
                        <m:t>𝑠𝑖𝑐𝑘</m:t>
                      </m:r>
                      <m:d>
                        <m:dPr>
                          <m:ctrlPr>
                            <a:rPr lang="en-GB" sz="1798" b="0" i="1" smtClean="0">
                              <a:latin typeface="Cambria Math" panose="02040503050406030204" pitchFamily="18" charset="0"/>
                            </a:rPr>
                          </m:ctrlPr>
                        </m:dPr>
                        <m:e>
                          <m:r>
                            <a:rPr lang="en-GB" sz="1798" b="0" i="1" smtClean="0">
                              <a:latin typeface="Cambria Math" panose="02040503050406030204" pitchFamily="18" charset="0"/>
                            </a:rPr>
                            <m:t>𝑒𝑣𝑒</m:t>
                          </m:r>
                        </m:e>
                      </m:d>
                    </m:oMath>
                  </m:oMathPara>
                </a14:m>
                <a:endParaRPr lang="en-GB" sz="1798" dirty="0"/>
              </a:p>
              <a:p>
                <a:pPr algn="ctr"/>
                <a:endParaRPr lang="en-GB" sz="1798" dirty="0"/>
              </a:p>
              <a:p>
                <a:pPr algn="ctr"/>
                <a:r>
                  <a:rPr lang="en-GB" sz="1798" dirty="0"/>
                  <a:t>Queries: </a:t>
                </a:r>
              </a:p>
              <a:p>
                <a:pPr algn="ctr"/>
                <a14:m>
                  <m:oMathPara xmlns:m="http://schemas.openxmlformats.org/officeDocument/2006/math">
                    <m:oMathParaPr>
                      <m:jc m:val="centerGroup"/>
                    </m:oMathParaPr>
                    <m:oMath xmlns:m="http://schemas.openxmlformats.org/officeDocument/2006/math">
                      <m:d>
                        <m:dPr>
                          <m:begChr m:val="{"/>
                          <m:endChr m:val="}"/>
                          <m:ctrlPr>
                            <a:rPr lang="en-GB" sz="1798" i="1">
                              <a:latin typeface="Cambria Math" panose="02040503050406030204" pitchFamily="18" charset="0"/>
                            </a:rPr>
                          </m:ctrlPr>
                        </m:dPr>
                        <m:e>
                          <m:d>
                            <m:dPr>
                              <m:begChr m:val="{"/>
                              <m:endChr m:val="}"/>
                              <m:ctrlPr>
                                <a:rPr lang="en-GB" sz="1798" i="1">
                                  <a:latin typeface="Cambria Math" panose="02040503050406030204" pitchFamily="18" charset="0"/>
                                </a:rPr>
                              </m:ctrlPr>
                            </m:dPr>
                            <m:e>
                              <m:r>
                                <a:rPr lang="en-GB" sz="1798" i="1">
                                  <a:latin typeface="Cambria Math" panose="02040503050406030204" pitchFamily="18" charset="0"/>
                                </a:rPr>
                                <m:t>𝐸𝑝𝑖𝑑</m:t>
                              </m:r>
                            </m:e>
                          </m:d>
                          <m:r>
                            <a:rPr lang="en-GB" sz="1798" i="1">
                              <a:latin typeface="Cambria Math" panose="02040503050406030204" pitchFamily="18" charset="0"/>
                            </a:rPr>
                            <m:t>, </m:t>
                          </m:r>
                          <m:d>
                            <m:dPr>
                              <m:begChr m:val="{"/>
                              <m:endChr m:val="}"/>
                              <m:ctrlPr>
                                <a:rPr lang="en-GB" sz="1798" i="1">
                                  <a:latin typeface="Cambria Math" panose="02040503050406030204" pitchFamily="18" charset="0"/>
                                </a:rPr>
                              </m:ctrlPr>
                            </m:dPr>
                            <m:e>
                              <m:r>
                                <a:rPr lang="en-GB" sz="1798" i="1">
                                  <a:latin typeface="Cambria Math" panose="02040503050406030204" pitchFamily="18" charset="0"/>
                                </a:rPr>
                                <m:t>𝑇𝑟𝑎𝑣𝑒𝑙</m:t>
                              </m:r>
                              <m:d>
                                <m:dPr>
                                  <m:ctrlPr>
                                    <a:rPr lang="en-GB" sz="1798" b="0" i="1" smtClean="0">
                                      <a:latin typeface="Cambria Math" panose="02040503050406030204" pitchFamily="18" charset="0"/>
                                    </a:rPr>
                                  </m:ctrlPr>
                                </m:dPr>
                                <m:e>
                                  <m:r>
                                    <a:rPr lang="en-GB" sz="1798" b="0" i="1" smtClean="0">
                                      <a:latin typeface="Cambria Math" panose="02040503050406030204" pitchFamily="18" charset="0"/>
                                    </a:rPr>
                                    <m:t>𝑒𝑣𝑒</m:t>
                                  </m:r>
                                </m:e>
                              </m:d>
                              <m:r>
                                <a:rPr lang="en-GB" sz="1798" b="0" i="1" smtClean="0">
                                  <a:latin typeface="Cambria Math" panose="02040503050406030204" pitchFamily="18" charset="0"/>
                                </a:rPr>
                                <m:t> </m:t>
                              </m:r>
                              <m:r>
                                <a:rPr lang="en-GB" sz="1798" i="1">
                                  <a:latin typeface="Cambria Math" panose="02040503050406030204" pitchFamily="18" charset="0"/>
                                </a:rPr>
                                <m:t>,</m:t>
                              </m:r>
                              <m:r>
                                <a:rPr lang="en-GB" sz="1798" i="1">
                                  <a:latin typeface="Cambria Math" panose="02040503050406030204" pitchFamily="18" charset="0"/>
                                </a:rPr>
                                <m:t>𝑇𝑟𝑒𝑎𝑡</m:t>
                              </m:r>
                              <m:d>
                                <m:dPr>
                                  <m:ctrlPr>
                                    <a:rPr lang="en-GB" sz="1798" b="0" i="1" smtClean="0">
                                      <a:latin typeface="Cambria Math" panose="02040503050406030204" pitchFamily="18" charset="0"/>
                                    </a:rPr>
                                  </m:ctrlPr>
                                </m:dPr>
                                <m:e>
                                  <m:r>
                                    <a:rPr lang="en-GB" sz="1798" b="0" i="1" smtClean="0">
                                      <a:latin typeface="Cambria Math" panose="02040503050406030204" pitchFamily="18" charset="0"/>
                                    </a:rPr>
                                    <m:t>𝑒𝑣𝑒</m:t>
                                  </m:r>
                                  <m:r>
                                    <a:rPr lang="en-GB" sz="1798" b="0" i="1" smtClean="0">
                                      <a:latin typeface="Cambria Math" panose="02040503050406030204" pitchFamily="18" charset="0"/>
                                    </a:rPr>
                                    <m:t>,</m:t>
                                  </m:r>
                                  <m:sSub>
                                    <m:sSubPr>
                                      <m:ctrlPr>
                                        <a:rPr lang="en-GB" sz="1798" b="0" i="1" smtClean="0">
                                          <a:latin typeface="Cambria Math" panose="02040503050406030204" pitchFamily="18" charset="0"/>
                                        </a:rPr>
                                      </m:ctrlPr>
                                    </m:sSubPr>
                                    <m:e>
                                      <m:r>
                                        <a:rPr lang="en-GB" sz="1798" b="0" i="1" smtClean="0">
                                          <a:latin typeface="Cambria Math" panose="02040503050406030204" pitchFamily="18" charset="0"/>
                                        </a:rPr>
                                        <m:t>𝑚</m:t>
                                      </m:r>
                                    </m:e>
                                    <m:sub>
                                      <m:r>
                                        <a:rPr lang="en-GB" sz="1798" b="0" i="1" smtClean="0">
                                          <a:latin typeface="Cambria Math" panose="02040503050406030204" pitchFamily="18" charset="0"/>
                                        </a:rPr>
                                        <m:t>1</m:t>
                                      </m:r>
                                    </m:sub>
                                  </m:sSub>
                                </m:e>
                              </m:d>
                            </m:e>
                          </m:d>
                        </m:e>
                      </m:d>
                    </m:oMath>
                  </m:oMathPara>
                </a14:m>
                <a:endParaRPr lang="en-GB" sz="1798" dirty="0"/>
              </a:p>
            </p:txBody>
          </p:sp>
        </mc:Choice>
        <mc:Fallback xmlns="">
          <p:sp>
            <p:nvSpPr>
              <p:cNvPr id="74" name="TextBox 73">
                <a:extLst>
                  <a:ext uri="{FF2B5EF4-FFF2-40B4-BE49-F238E27FC236}">
                    <a16:creationId xmlns:a16="http://schemas.microsoft.com/office/drawing/2014/main" id="{6F4945BB-C65F-5A44-B9BC-9BA55B5E1B89}"/>
                  </a:ext>
                </a:extLst>
              </p:cNvPr>
              <p:cNvSpPr txBox="1">
                <a:spLocks noRot="1" noChangeAspect="1" noMove="1" noResize="1" noEditPoints="1" noAdjustHandles="1" noChangeArrowheads="1" noChangeShapeType="1" noTextEdit="1"/>
              </p:cNvSpPr>
              <p:nvPr/>
            </p:nvSpPr>
            <p:spPr>
              <a:xfrm>
                <a:off x="7732185" y="2458755"/>
                <a:ext cx="4354462" cy="1510029"/>
              </a:xfrm>
              <a:prstGeom prst="rect">
                <a:avLst/>
              </a:prstGeom>
              <a:blipFill>
                <a:blip r:embed="rId15"/>
                <a:stretch>
                  <a:fillRect t="-1667" b="-1667"/>
                </a:stretch>
              </a:blipFill>
            </p:spPr>
            <p:txBody>
              <a:bodyPr/>
              <a:lstStyle/>
              <a:p>
                <a:r>
                  <a:rPr lang="en-GB">
                    <a:noFill/>
                  </a:rPr>
                  <a:t> </a:t>
                </a:r>
              </a:p>
            </p:txBody>
          </p:sp>
        </mc:Fallback>
      </mc:AlternateContent>
      <p:grpSp>
        <p:nvGrpSpPr>
          <p:cNvPr id="75" name="Group 74">
            <a:extLst>
              <a:ext uri="{FF2B5EF4-FFF2-40B4-BE49-F238E27FC236}">
                <a16:creationId xmlns:a16="http://schemas.microsoft.com/office/drawing/2014/main" id="{9808E7DC-BBA8-5E40-9C7E-90BBE3EE05A4}"/>
              </a:ext>
            </a:extLst>
          </p:cNvPr>
          <p:cNvGrpSpPr/>
          <p:nvPr/>
        </p:nvGrpSpPr>
        <p:grpSpPr>
          <a:xfrm>
            <a:off x="8169497" y="745865"/>
            <a:ext cx="3658145" cy="1650928"/>
            <a:chOff x="6907622" y="3651587"/>
            <a:chExt cx="5051915" cy="2279933"/>
          </a:xfrm>
        </p:grpSpPr>
        <p:grpSp>
          <p:nvGrpSpPr>
            <p:cNvPr id="76" name="Group 75">
              <a:extLst>
                <a:ext uri="{FF2B5EF4-FFF2-40B4-BE49-F238E27FC236}">
                  <a16:creationId xmlns:a16="http://schemas.microsoft.com/office/drawing/2014/main" id="{9021A5E3-29A9-AC40-9DBE-7395555760D6}"/>
                </a:ext>
              </a:extLst>
            </p:cNvPr>
            <p:cNvGrpSpPr/>
            <p:nvPr/>
          </p:nvGrpSpPr>
          <p:grpSpPr>
            <a:xfrm>
              <a:off x="8323703" y="3758390"/>
              <a:ext cx="1952714" cy="514051"/>
              <a:chOff x="8737128" y="3128966"/>
              <a:chExt cx="1952714" cy="514051"/>
            </a:xfrm>
          </p:grpSpPr>
          <p:cxnSp>
            <p:nvCxnSpPr>
              <p:cNvPr id="104" name="Straight Connector 103">
                <a:extLst>
                  <a:ext uri="{FF2B5EF4-FFF2-40B4-BE49-F238E27FC236}">
                    <a16:creationId xmlns:a16="http://schemas.microsoft.com/office/drawing/2014/main" id="{3C5C8080-F9B6-C84C-8184-956C2BD6554E}"/>
                  </a:ext>
                </a:extLst>
              </p:cNvPr>
              <p:cNvCxnSpPr>
                <a:cxnSpLocks/>
                <a:stCxn id="77" idx="6"/>
                <a:endCxn id="109"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403CB002-E072-2949-A8ED-18CE2EC2F60D}"/>
                  </a:ext>
                </a:extLst>
              </p:cNvPr>
              <p:cNvCxnSpPr>
                <a:cxnSpLocks/>
                <a:stCxn id="78" idx="2"/>
                <a:endCxn id="109"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319C988E-6E0B-E442-B972-8143BF30D6AE}"/>
                  </a:ext>
                </a:extLst>
              </p:cNvPr>
              <p:cNvCxnSpPr>
                <a:cxnSpLocks/>
                <a:stCxn id="81" idx="0"/>
                <a:endCxn id="109"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7" name="Group 106">
                <a:extLst>
                  <a:ext uri="{FF2B5EF4-FFF2-40B4-BE49-F238E27FC236}">
                    <a16:creationId xmlns:a16="http://schemas.microsoft.com/office/drawing/2014/main" id="{C403AE90-7D95-A44A-886F-0E49F690582A}"/>
                  </a:ext>
                </a:extLst>
              </p:cNvPr>
              <p:cNvGrpSpPr/>
              <p:nvPr/>
            </p:nvGrpSpPr>
            <p:grpSpPr>
              <a:xfrm>
                <a:off x="9540595" y="3128966"/>
                <a:ext cx="540370" cy="412745"/>
                <a:chOff x="9540595" y="3128966"/>
                <a:chExt cx="540370" cy="412745"/>
              </a:xfrm>
            </p:grpSpPr>
            <p:sp>
              <p:nvSpPr>
                <p:cNvPr id="108" name="Rectangle 107">
                  <a:extLst>
                    <a:ext uri="{FF2B5EF4-FFF2-40B4-BE49-F238E27FC236}">
                      <a16:creationId xmlns:a16="http://schemas.microsoft.com/office/drawing/2014/main" id="{EC1210FA-1840-C040-AF75-C7490E5AA324}"/>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109" name="Rectangle 108">
                  <a:extLst>
                    <a:ext uri="{FF2B5EF4-FFF2-40B4-BE49-F238E27FC236}">
                      <a16:creationId xmlns:a16="http://schemas.microsoft.com/office/drawing/2014/main" id="{D5DC08DF-AE32-534F-A192-4D59D392BADC}"/>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110" name="Rectangle 109">
                  <a:extLst>
                    <a:ext uri="{FF2B5EF4-FFF2-40B4-BE49-F238E27FC236}">
                      <a16:creationId xmlns:a16="http://schemas.microsoft.com/office/drawing/2014/main" id="{1F302116-BE69-7948-8E50-5FA2D1561E30}"/>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mc:AlternateContent xmlns:mc="http://schemas.openxmlformats.org/markup-compatibility/2006" xmlns:a14="http://schemas.microsoft.com/office/drawing/2010/main">
              <mc:Choice Requires="a14">
                <p:sp>
                  <p:nvSpPr>
                    <p:cNvPr id="111" name="TextBox 110">
                      <a:extLst>
                        <a:ext uri="{FF2B5EF4-FFF2-40B4-BE49-F238E27FC236}">
                          <a16:creationId xmlns:a16="http://schemas.microsoft.com/office/drawing/2014/main" id="{C8EEE7A1-FC6C-504B-B5ED-30AB50BD5491}"/>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a:latin typeface="Cambria Math" panose="02040503050406030204" pitchFamily="18" charset="0"/>
                                  </a:rPr>
                                </m:ctrlPr>
                              </m:sSubPr>
                              <m:e>
                                <m:r>
                                  <a:rPr lang="en-GB" sz="1400" i="1">
                                    <a:latin typeface="Cambria Math" charset="0"/>
                                  </a:rPr>
                                  <m:t>𝑔</m:t>
                                </m:r>
                              </m:e>
                              <m:sub>
                                <m:r>
                                  <a:rPr lang="en-GB"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77" name="Oval 76">
                  <a:extLst>
                    <a:ext uri="{FF2B5EF4-FFF2-40B4-BE49-F238E27FC236}">
                      <a16:creationId xmlns:a16="http://schemas.microsoft.com/office/drawing/2014/main" id="{9BDD1EB6-AB78-C74A-B90F-452687971934}"/>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en-GB" sz="1400" i="1" smtClean="0">
                            <a:latin typeface="Cambria Math" charset="0"/>
                          </a:rPr>
                          <m:t>𝑁𝑎𝑡</m:t>
                        </m:r>
                        <m:d>
                          <m:dPr>
                            <m:ctrlPr>
                              <a:rPr lang="en-GB" sz="1400" i="1">
                                <a:latin typeface="Cambria Math" panose="02040503050406030204" pitchFamily="18" charset="0"/>
                              </a:rPr>
                            </m:ctrlPr>
                          </m:dPr>
                          <m:e>
                            <m:r>
                              <a:rPr lang="en-GB"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8" name="Oval 77">
                  <a:extLst>
                    <a:ext uri="{FF2B5EF4-FFF2-40B4-BE49-F238E27FC236}">
                      <a16:creationId xmlns:a16="http://schemas.microsoft.com/office/drawing/2014/main" id="{E7DA6416-A510-CE47-BD66-BB61967B11C9}"/>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en-GB" sz="1400" b="0" i="1" smtClean="0">
                            <a:latin typeface="Cambria Math" panose="02040503050406030204" pitchFamily="18" charset="0"/>
                          </a:rPr>
                          <m:t>𝐴𝑐𝑐</m:t>
                        </m:r>
                        <m:d>
                          <m:dPr>
                            <m:ctrlPr>
                              <a:rPr lang="en-GB" sz="1400" i="1">
                                <a:latin typeface="Cambria Math" panose="02040503050406030204" pitchFamily="18" charset="0"/>
                              </a:rPr>
                            </m:ctrlPr>
                          </m:dPr>
                          <m:e>
                            <m:r>
                              <a:rPr lang="en-GB"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9" name="Oval 78">
                  <a:extLst>
                    <a:ext uri="{FF2B5EF4-FFF2-40B4-BE49-F238E27FC236}">
                      <a16:creationId xmlns:a16="http://schemas.microsoft.com/office/drawing/2014/main" id="{69FF7A5A-262D-9E4B-9036-3CCDB5CCF54D}"/>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en-GB" sz="1400" b="0" i="1" smtClean="0">
                            <a:latin typeface="Cambria Math" panose="02040503050406030204" pitchFamily="18" charset="0"/>
                          </a:rPr>
                          <m:t>𝑆𝑖𝑐𝑘</m:t>
                        </m:r>
                        <m:d>
                          <m:dPr>
                            <m:ctrlPr>
                              <a:rPr lang="en-GB" sz="1400" i="1">
                                <a:latin typeface="Cambria Math" panose="02040503050406030204" pitchFamily="18" charset="0"/>
                              </a:rPr>
                            </m:ctrlPr>
                          </m:dPr>
                          <m:e>
                            <m:r>
                              <a:rPr lang="en-GB"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0" name="Oval 79">
                  <a:extLst>
                    <a:ext uri="{FF2B5EF4-FFF2-40B4-BE49-F238E27FC236}">
                      <a16:creationId xmlns:a16="http://schemas.microsoft.com/office/drawing/2014/main" id="{49BE3FB9-EB47-5B4F-BB51-89F1577A7FC4}"/>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en-GB" sz="1400" b="0" i="1" smtClean="0">
                            <a:latin typeface="Cambria Math" panose="02040503050406030204" pitchFamily="18" charset="0"/>
                          </a:rPr>
                          <m:t>𝑇𝑟𝑎𝑣𝑒𝑙</m:t>
                        </m:r>
                        <m:d>
                          <m:dPr>
                            <m:ctrlPr>
                              <a:rPr lang="en-GB" sz="1400" i="1">
                                <a:latin typeface="Cambria Math" panose="02040503050406030204" pitchFamily="18" charset="0"/>
                              </a:rPr>
                            </m:ctrlPr>
                          </m:dPr>
                          <m:e>
                            <m:r>
                              <a:rPr lang="en-GB"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1" name="Oval 80">
                  <a:extLst>
                    <a:ext uri="{FF2B5EF4-FFF2-40B4-BE49-F238E27FC236}">
                      <a16:creationId xmlns:a16="http://schemas.microsoft.com/office/drawing/2014/main" id="{38AD1000-871A-6242-B0AC-4C24046ADAF7}"/>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en-GB"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2" name="Oval 81">
                  <a:extLst>
                    <a:ext uri="{FF2B5EF4-FFF2-40B4-BE49-F238E27FC236}">
                      <a16:creationId xmlns:a16="http://schemas.microsoft.com/office/drawing/2014/main" id="{D28A7AF0-8487-5F4C-8A23-E8665719E406}"/>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en-GB" sz="1400" b="0" i="1" smtClean="0">
                            <a:latin typeface="Cambria Math" panose="02040503050406030204" pitchFamily="18" charset="0"/>
                          </a:rPr>
                          <m:t>𝑇𝑟𝑒𝑎𝑡</m:t>
                        </m:r>
                        <m:d>
                          <m:dPr>
                            <m:ctrlPr>
                              <a:rPr lang="en-GB" sz="1400" i="1">
                                <a:latin typeface="Cambria Math" panose="02040503050406030204" pitchFamily="18" charset="0"/>
                              </a:rPr>
                            </m:ctrlPr>
                          </m:dPr>
                          <m:e>
                            <m:r>
                              <a:rPr lang="en-GB" sz="1400" b="0" i="1" smtClean="0">
                                <a:latin typeface="Cambria Math" panose="02040503050406030204" pitchFamily="18" charset="0"/>
                              </a:rPr>
                              <m:t>𝑋</m:t>
                            </m:r>
                            <m:r>
                              <a:rPr lang="en-GB" sz="1400" b="0" i="1" smtClean="0">
                                <a:latin typeface="Cambria Math" panose="02040503050406030204" pitchFamily="18" charset="0"/>
                              </a:rPr>
                              <m:t>,</m:t>
                            </m:r>
                            <m:r>
                              <a:rPr lang="en-GB"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83" name="Straight Connector 82">
              <a:extLst>
                <a:ext uri="{FF2B5EF4-FFF2-40B4-BE49-F238E27FC236}">
                  <a16:creationId xmlns:a16="http://schemas.microsoft.com/office/drawing/2014/main" id="{B9443631-943F-D943-A008-46DAA67502B7}"/>
                </a:ext>
              </a:extLst>
            </p:cNvPr>
            <p:cNvCxnSpPr>
              <a:cxnSpLocks/>
              <a:stCxn id="80" idx="6"/>
              <a:endCxn id="101"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CD5AB868-4133-CF49-9140-10F19DDBCB70}"/>
                </a:ext>
              </a:extLst>
            </p:cNvPr>
            <p:cNvCxnSpPr>
              <a:cxnSpLocks/>
              <a:stCxn id="81" idx="4"/>
              <a:endCxn id="101"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4DE8F6A7-0550-304F-BE48-AD87F5722587}"/>
                </a:ext>
              </a:extLst>
            </p:cNvPr>
            <p:cNvCxnSpPr>
              <a:cxnSpLocks/>
              <a:stCxn id="79" idx="0"/>
              <a:endCxn id="101"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DBF8EC0-EE84-004C-A27D-6AEB6430946C}"/>
                </a:ext>
              </a:extLst>
            </p:cNvPr>
            <p:cNvGrpSpPr/>
            <p:nvPr/>
          </p:nvGrpSpPr>
          <p:grpSpPr>
            <a:xfrm>
              <a:off x="8610247" y="4990220"/>
              <a:ext cx="474503" cy="412240"/>
              <a:chOff x="9288700" y="3036033"/>
              <a:chExt cx="474503" cy="412240"/>
            </a:xfrm>
          </p:grpSpPr>
          <p:sp>
            <p:nvSpPr>
              <p:cNvPr id="100" name="Rectangle 99">
                <a:extLst>
                  <a:ext uri="{FF2B5EF4-FFF2-40B4-BE49-F238E27FC236}">
                    <a16:creationId xmlns:a16="http://schemas.microsoft.com/office/drawing/2014/main" id="{AA68F40A-69BA-C445-9C00-4D72D66D328B}"/>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101" name="Rectangle 100">
                <a:extLst>
                  <a:ext uri="{FF2B5EF4-FFF2-40B4-BE49-F238E27FC236}">
                    <a16:creationId xmlns:a16="http://schemas.microsoft.com/office/drawing/2014/main" id="{DF5A5878-5F71-D143-B6B0-58449F50459E}"/>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102" name="Rectangle 101">
                <a:extLst>
                  <a:ext uri="{FF2B5EF4-FFF2-40B4-BE49-F238E27FC236}">
                    <a16:creationId xmlns:a16="http://schemas.microsoft.com/office/drawing/2014/main" id="{B2FFFDAA-DA56-B841-88F4-888FD10CDCFC}"/>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mc:AlternateContent xmlns:mc="http://schemas.openxmlformats.org/markup-compatibility/2006" xmlns:a14="http://schemas.microsoft.com/office/drawing/2010/main">
            <mc:Choice Requires="a14">
              <p:sp>
                <p:nvSpPr>
                  <p:cNvPr id="103" name="TextBox 102">
                    <a:extLst>
                      <a:ext uri="{FF2B5EF4-FFF2-40B4-BE49-F238E27FC236}">
                        <a16:creationId xmlns:a16="http://schemas.microsoft.com/office/drawing/2014/main" id="{858A0FBD-E767-904E-AD16-ECC3F28DD0DA}"/>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latin typeface="Cambria Math" panose="02040503050406030204" pitchFamily="18" charset="0"/>
                                </a:rPr>
                              </m:ctrlPr>
                            </m:sSubPr>
                            <m:e>
                              <m:r>
                                <a:rPr lang="en-GB" sz="1400" i="1">
                                  <a:latin typeface="Cambria Math" charset="0"/>
                                </a:rPr>
                                <m:t>𝑔</m:t>
                              </m:r>
                            </m:e>
                            <m:sub>
                              <m:r>
                                <a:rPr lang="en-GB"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87" name="Straight Connector 86">
              <a:extLst>
                <a:ext uri="{FF2B5EF4-FFF2-40B4-BE49-F238E27FC236}">
                  <a16:creationId xmlns:a16="http://schemas.microsoft.com/office/drawing/2014/main" id="{6E973951-6C69-7240-9869-B7B2CC06310D}"/>
                </a:ext>
              </a:extLst>
            </p:cNvPr>
            <p:cNvCxnSpPr>
              <a:cxnSpLocks/>
              <a:stCxn id="81" idx="4"/>
              <a:endCxn id="97"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88457012-0CBF-B642-9A9C-EF06C19F279C}"/>
                </a:ext>
              </a:extLst>
            </p:cNvPr>
            <p:cNvCxnSpPr>
              <a:cxnSpLocks/>
              <a:stCxn id="82" idx="2"/>
              <a:endCxn id="97"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6714EB2E-5A86-8F4F-B1A7-248207632752}"/>
                </a:ext>
              </a:extLst>
            </p:cNvPr>
            <p:cNvCxnSpPr>
              <a:cxnSpLocks/>
              <a:stCxn id="79" idx="0"/>
              <a:endCxn id="97"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0" name="Group 89">
              <a:extLst>
                <a:ext uri="{FF2B5EF4-FFF2-40B4-BE49-F238E27FC236}">
                  <a16:creationId xmlns:a16="http://schemas.microsoft.com/office/drawing/2014/main" id="{06A77EAB-4584-2C47-A299-03FD9C45FFEC}"/>
                </a:ext>
              </a:extLst>
            </p:cNvPr>
            <p:cNvGrpSpPr/>
            <p:nvPr/>
          </p:nvGrpSpPr>
          <p:grpSpPr>
            <a:xfrm>
              <a:off x="9393015" y="4990220"/>
              <a:ext cx="546126" cy="412737"/>
              <a:chOff x="9540595" y="3036033"/>
              <a:chExt cx="546126" cy="412737"/>
            </a:xfrm>
          </p:grpSpPr>
          <p:sp>
            <p:nvSpPr>
              <p:cNvPr id="96" name="Rectangle 95">
                <a:extLst>
                  <a:ext uri="{FF2B5EF4-FFF2-40B4-BE49-F238E27FC236}">
                    <a16:creationId xmlns:a16="http://schemas.microsoft.com/office/drawing/2014/main" id="{EA8C7E1F-C6EF-674B-B35E-09F86CA6F248}"/>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97" name="Rectangle 96">
                <a:extLst>
                  <a:ext uri="{FF2B5EF4-FFF2-40B4-BE49-F238E27FC236}">
                    <a16:creationId xmlns:a16="http://schemas.microsoft.com/office/drawing/2014/main" id="{A1478A17-DE31-FF4F-BBC7-798285B5C065}"/>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98" name="Rectangle 97">
                <a:extLst>
                  <a:ext uri="{FF2B5EF4-FFF2-40B4-BE49-F238E27FC236}">
                    <a16:creationId xmlns:a16="http://schemas.microsoft.com/office/drawing/2014/main" id="{A33D3980-9601-D34D-BCEE-FC0A91E22BE5}"/>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mc:AlternateContent xmlns:mc="http://schemas.openxmlformats.org/markup-compatibility/2006" xmlns:a14="http://schemas.microsoft.com/office/drawing/2010/main">
            <mc:Choice Requires="a14">
              <p:sp>
                <p:nvSpPr>
                  <p:cNvPr id="99" name="TextBox 98">
                    <a:extLst>
                      <a:ext uri="{FF2B5EF4-FFF2-40B4-BE49-F238E27FC236}">
                        <a16:creationId xmlns:a16="http://schemas.microsoft.com/office/drawing/2014/main" id="{2FF5E01F-0B8C-E941-8C26-AFD39DA204F5}"/>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latin typeface="Cambria Math" panose="02040503050406030204" pitchFamily="18" charset="0"/>
                                </a:rPr>
                              </m:ctrlPr>
                            </m:sSubPr>
                            <m:e>
                              <m:r>
                                <a:rPr lang="en-GB" sz="1400" i="1">
                                  <a:latin typeface="Cambria Math" charset="0"/>
                                </a:rPr>
                                <m:t>𝑔</m:t>
                              </m:r>
                            </m:e>
                            <m:sub>
                              <m:r>
                                <a:rPr lang="en-GB"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91" name="Group 90">
              <a:extLst>
                <a:ext uri="{FF2B5EF4-FFF2-40B4-BE49-F238E27FC236}">
                  <a16:creationId xmlns:a16="http://schemas.microsoft.com/office/drawing/2014/main" id="{5091AC20-E34A-434E-9E6A-2FF921D215BB}"/>
                </a:ext>
              </a:extLst>
            </p:cNvPr>
            <p:cNvGrpSpPr/>
            <p:nvPr/>
          </p:nvGrpSpPr>
          <p:grpSpPr>
            <a:xfrm>
              <a:off x="9648485" y="4409628"/>
              <a:ext cx="749540" cy="380873"/>
              <a:chOff x="8665851" y="3155493"/>
              <a:chExt cx="749540" cy="380873"/>
            </a:xfrm>
          </p:grpSpPr>
          <p:cxnSp>
            <p:nvCxnSpPr>
              <p:cNvPr id="92" name="Straight Connector 91">
                <a:extLst>
                  <a:ext uri="{FF2B5EF4-FFF2-40B4-BE49-F238E27FC236}">
                    <a16:creationId xmlns:a16="http://schemas.microsoft.com/office/drawing/2014/main" id="{8DE3D449-4C37-5945-A62B-1F21DCBE3A60}"/>
                  </a:ext>
                </a:extLst>
              </p:cNvPr>
              <p:cNvCxnSpPr>
                <a:cxnSpLocks/>
                <a:stCxn id="81" idx="6"/>
                <a:endCxn id="94"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123E8660-BF3F-854E-B1AD-7522E5D80B72}"/>
                  </a:ext>
                </a:extLst>
              </p:cNvPr>
              <p:cNvGrpSpPr/>
              <p:nvPr/>
            </p:nvGrpSpPr>
            <p:grpSpPr>
              <a:xfrm>
                <a:off x="8957481" y="3155493"/>
                <a:ext cx="457910" cy="380873"/>
                <a:chOff x="8957481" y="3155493"/>
                <a:chExt cx="457910" cy="380873"/>
              </a:xfrm>
            </p:grpSpPr>
            <p:sp>
              <p:nvSpPr>
                <p:cNvPr id="94" name="Rectangle 93">
                  <a:extLst>
                    <a:ext uri="{FF2B5EF4-FFF2-40B4-BE49-F238E27FC236}">
                      <a16:creationId xmlns:a16="http://schemas.microsoft.com/office/drawing/2014/main" id="{6B5D905C-8021-774A-ADD0-4CE125F29669}"/>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mc:AlternateContent xmlns:mc="http://schemas.openxmlformats.org/markup-compatibility/2006" xmlns:a14="http://schemas.microsoft.com/office/drawing/2010/main">
              <mc:Choice Requires="a14">
                <p:sp>
                  <p:nvSpPr>
                    <p:cNvPr id="95" name="TextBox 94">
                      <a:extLst>
                        <a:ext uri="{FF2B5EF4-FFF2-40B4-BE49-F238E27FC236}">
                          <a16:creationId xmlns:a16="http://schemas.microsoft.com/office/drawing/2014/main" id="{9EFD4560-956E-5641-9CD7-A36AD3BFDEE6}"/>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latin typeface="Cambria Math" panose="02040503050406030204" pitchFamily="18" charset="0"/>
                                  </a:rPr>
                                </m:ctrlPr>
                              </m:sSubPr>
                              <m:e>
                                <m:r>
                                  <a:rPr lang="en-GB" sz="1400" i="1">
                                    <a:latin typeface="Cambria Math" charset="0"/>
                                  </a:rPr>
                                  <m:t>𝑔</m:t>
                                </m:r>
                              </m:e>
                              <m:sub>
                                <m:r>
                                  <a:rPr lang="en-GB"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grpSp>
        <p:nvGrpSpPr>
          <p:cNvPr id="112" name="Group 111">
            <a:extLst>
              <a:ext uri="{FF2B5EF4-FFF2-40B4-BE49-F238E27FC236}">
                <a16:creationId xmlns:a16="http://schemas.microsoft.com/office/drawing/2014/main" id="{FC70E30B-5713-074E-BAFD-24E5F2E2D55C}"/>
              </a:ext>
            </a:extLst>
          </p:cNvPr>
          <p:cNvGrpSpPr/>
          <p:nvPr/>
        </p:nvGrpSpPr>
        <p:grpSpPr>
          <a:xfrm>
            <a:off x="5542697" y="4950301"/>
            <a:ext cx="6288313" cy="952521"/>
            <a:chOff x="5589344" y="1663629"/>
            <a:chExt cx="6288313" cy="952521"/>
          </a:xfrm>
        </p:grpSpPr>
        <p:cxnSp>
          <p:nvCxnSpPr>
            <p:cNvPr id="113" name="Straight Connector 112">
              <a:extLst>
                <a:ext uri="{FF2B5EF4-FFF2-40B4-BE49-F238E27FC236}">
                  <a16:creationId xmlns:a16="http://schemas.microsoft.com/office/drawing/2014/main" id="{84F68D42-48BF-6543-9DE7-FF2EFD42C429}"/>
                </a:ext>
              </a:extLst>
            </p:cNvPr>
            <p:cNvCxnSpPr>
              <a:cxnSpLocks/>
              <a:stCxn id="124" idx="3"/>
              <a:endCxn id="128"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047B41CE-97D3-914C-B8A1-0761FD8548E1}"/>
                </a:ext>
              </a:extLst>
            </p:cNvPr>
            <p:cNvCxnSpPr>
              <a:cxnSpLocks/>
              <a:stCxn id="128" idx="3"/>
              <a:endCxn id="126"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5" name="Group 114">
              <a:extLst>
                <a:ext uri="{FF2B5EF4-FFF2-40B4-BE49-F238E27FC236}">
                  <a16:creationId xmlns:a16="http://schemas.microsoft.com/office/drawing/2014/main" id="{4FB115C2-85D3-EE43-91CC-119247C34EC5}"/>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127" name="TextBox 126">
                    <a:extLst>
                      <a:ext uri="{FF2B5EF4-FFF2-40B4-BE49-F238E27FC236}">
                        <a16:creationId xmlns:a16="http://schemas.microsoft.com/office/drawing/2014/main" id="{F2A1AF27-C5C0-0649-96FB-AD2B936DEABD}"/>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chemeClr val="tx1">
                                      <a:lumMod val="60000"/>
                                      <a:lumOff val="40000"/>
                                    </a:schemeClr>
                                  </a:solidFill>
                                  <a:latin typeface="Cambria Math" panose="02040503050406030204" pitchFamily="18" charset="0"/>
                                </a:rPr>
                              </m:ctrlPr>
                            </m:sSubPr>
                            <m:e>
                              <m:r>
                                <a:rPr lang="en-GB" sz="1400" i="1">
                                  <a:solidFill>
                                    <a:schemeClr val="tx1">
                                      <a:lumMod val="60000"/>
                                      <a:lumOff val="40000"/>
                                    </a:schemeClr>
                                  </a:solidFill>
                                  <a:latin typeface="Cambria Math" charset="0"/>
                                </a:rPr>
                                <m:t>𝑔</m:t>
                              </m:r>
                            </m:e>
                            <m:sub>
                              <m:r>
                                <a:rPr lang="en-GB"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72" name="TextBox 71">
                    <a:extLst>
                      <a:ext uri="{FF2B5EF4-FFF2-40B4-BE49-F238E27FC236}">
                        <a16:creationId xmlns:a16="http://schemas.microsoft.com/office/drawing/2014/main" id="{88955CD0-2F2F-514E-92CB-0DF3B4D2BF16}"/>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3"/>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8" name="TextBox 127">
                    <a:extLst>
                      <a:ext uri="{FF2B5EF4-FFF2-40B4-BE49-F238E27FC236}">
                        <a16:creationId xmlns:a16="http://schemas.microsoft.com/office/drawing/2014/main" id="{30E5006F-2E7C-C24D-B52F-C73E2141E073}"/>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smtClean="0">
                              <a:solidFill>
                                <a:schemeClr val="tx1">
                                  <a:lumMod val="60000"/>
                                  <a:lumOff val="40000"/>
                                </a:schemeClr>
                              </a:solidFill>
                              <a:latin typeface="Cambria Math" charset="0"/>
                            </a:rPr>
                            <m:t>𝐸𝑝𝑖𝑑</m:t>
                          </m:r>
                          <m:r>
                            <a:rPr lang="en-GB" i="1" smtClean="0">
                              <a:solidFill>
                                <a:schemeClr val="tx1">
                                  <a:lumMod val="60000"/>
                                  <a:lumOff val="40000"/>
                                </a:schemeClr>
                              </a:solidFill>
                              <a:latin typeface="Cambria Math" charset="0"/>
                            </a:rPr>
                            <m:t> </m:t>
                          </m:r>
                          <m:r>
                            <a:rPr lang="en-GB" i="1" smtClean="0">
                              <a:solidFill>
                                <a:schemeClr val="tx1">
                                  <a:lumMod val="60000"/>
                                  <a:lumOff val="40000"/>
                                </a:schemeClr>
                              </a:solidFill>
                              <a:latin typeface="Cambria Math" charset="0"/>
                            </a:rPr>
                            <m:t>𝑆𝑖𝑐𝑘</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a:solidFill>
                                <a:schemeClr val="tx1">
                                  <a:lumMod val="60000"/>
                                  <a:lumOff val="40000"/>
                                </a:schemeClr>
                              </a:solidFill>
                              <a:latin typeface="Cambria Math" charset="0"/>
                            </a:rPr>
                            <m:t>𝑇𝑟𝑎𝑣𝑒𝑙</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116" name="Group 115">
              <a:extLst>
                <a:ext uri="{FF2B5EF4-FFF2-40B4-BE49-F238E27FC236}">
                  <a16:creationId xmlns:a16="http://schemas.microsoft.com/office/drawing/2014/main" id="{2C89A0A2-C3CE-0A4C-BCCD-FCFE020C927B}"/>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125" name="TextBox 124">
                    <a:extLst>
                      <a:ext uri="{FF2B5EF4-FFF2-40B4-BE49-F238E27FC236}">
                        <a16:creationId xmlns:a16="http://schemas.microsoft.com/office/drawing/2014/main" id="{F03B225A-B127-8449-8B68-DE003D30DE9B}"/>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rgbClr val="7030A0"/>
                                  </a:solidFill>
                                  <a:latin typeface="Cambria Math" panose="02040503050406030204" pitchFamily="18" charset="0"/>
                                </a:rPr>
                              </m:ctrlPr>
                            </m:sSubPr>
                            <m:e>
                              <m:r>
                                <a:rPr lang="en-GB" sz="1400" i="1">
                                  <a:solidFill>
                                    <a:srgbClr val="7030A0"/>
                                  </a:solidFill>
                                  <a:latin typeface="Cambria Math" charset="0"/>
                                </a:rPr>
                                <m:t>𝑔</m:t>
                              </m:r>
                            </m:e>
                            <m:sub>
                              <m:r>
                                <a:rPr lang="en-GB"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70" name="TextBox 69">
                    <a:extLst>
                      <a:ext uri="{FF2B5EF4-FFF2-40B4-BE49-F238E27FC236}">
                        <a16:creationId xmlns:a16="http://schemas.microsoft.com/office/drawing/2014/main" id="{2920DCBD-00AB-9241-9BC4-833793BC97DF}"/>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6" name="TextBox 125">
                    <a:extLst>
                      <a:ext uri="{FF2B5EF4-FFF2-40B4-BE49-F238E27FC236}">
                        <a16:creationId xmlns:a16="http://schemas.microsoft.com/office/drawing/2014/main" id="{61C9983F-8E75-A745-AE5B-F2FFCA8A0E0D}"/>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smtClean="0">
                              <a:solidFill>
                                <a:srgbClr val="7030A0"/>
                              </a:solidFill>
                              <a:latin typeface="Cambria Math" charset="0"/>
                            </a:rPr>
                            <m:t>𝐸𝑝𝑖𝑑</m:t>
                          </m:r>
                          <m:r>
                            <a:rPr lang="en-GB" i="1" smtClean="0">
                              <a:solidFill>
                                <a:srgbClr val="7030A0"/>
                              </a:solidFill>
                              <a:latin typeface="Cambria Math" charset="0"/>
                            </a:rPr>
                            <m:t> </m:t>
                          </m:r>
                          <m:r>
                            <a:rPr lang="en-GB" i="1" smtClean="0">
                              <a:solidFill>
                                <a:srgbClr val="7030A0"/>
                              </a:solidFill>
                              <a:latin typeface="Cambria Math" charset="0"/>
                            </a:rPr>
                            <m:t>𝑆𝑖𝑐𝑘</m:t>
                          </m:r>
                          <m:d>
                            <m:dPr>
                              <m:ctrlPr>
                                <a:rPr lang="en-GB" i="1">
                                  <a:solidFill>
                                    <a:srgbClr val="7030A0"/>
                                  </a:solidFill>
                                  <a:latin typeface="Cambria Math" panose="02040503050406030204" pitchFamily="18" charset="0"/>
                                </a:rPr>
                              </m:ctrlPr>
                            </m:dPr>
                            <m:e>
                              <m:r>
                                <a:rPr lang="en-GB" i="1">
                                  <a:solidFill>
                                    <a:srgbClr val="7030A0"/>
                                  </a:solidFill>
                                  <a:latin typeface="Cambria Math" panose="02040503050406030204" pitchFamily="18" charset="0"/>
                                </a:rPr>
                                <m:t>𝑋</m:t>
                              </m:r>
                            </m:e>
                          </m:d>
                        </m:oMath>
                      </m:oMathPara>
                    </a14:m>
                    <a:endParaRPr lang="en-GB"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en-GB" i="1">
                              <a:solidFill>
                                <a:srgbClr val="7030A0"/>
                              </a:solidFill>
                              <a:latin typeface="Cambria Math" charset="0"/>
                            </a:rPr>
                            <m:t>𝑇𝑟𝑒𝑎𝑡</m:t>
                          </m:r>
                          <m:d>
                            <m:dPr>
                              <m:ctrlPr>
                                <a:rPr lang="en-GB" i="1">
                                  <a:solidFill>
                                    <a:srgbClr val="7030A0"/>
                                  </a:solidFill>
                                  <a:latin typeface="Cambria Math" panose="02040503050406030204" pitchFamily="18" charset="0"/>
                                </a:rPr>
                              </m:ctrlPr>
                            </m:dPr>
                            <m:e>
                              <m:r>
                                <a:rPr lang="en-GB" i="1">
                                  <a:solidFill>
                                    <a:srgbClr val="7030A0"/>
                                  </a:solidFill>
                                  <a:latin typeface="Cambria Math" charset="0"/>
                                </a:rPr>
                                <m:t>𝑋</m:t>
                              </m:r>
                              <m:r>
                                <a:rPr lang="en-GB" i="1">
                                  <a:solidFill>
                                    <a:srgbClr val="7030A0"/>
                                  </a:solidFill>
                                  <a:latin typeface="Cambria Math" charset="0"/>
                                </a:rPr>
                                <m:t>,</m:t>
                              </m:r>
                              <m:r>
                                <a:rPr lang="en-GB" i="1">
                                  <a:solidFill>
                                    <a:srgbClr val="7030A0"/>
                                  </a:solidFill>
                                  <a:latin typeface="Cambria Math" panose="02040503050406030204" pitchFamily="18" charset="0"/>
                                </a:rPr>
                                <m:t>𝑀</m:t>
                              </m:r>
                            </m:e>
                          </m:d>
                          <m:r>
                            <a:rPr lang="en-GB" b="0" i="1"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117" name="Group 116">
              <a:extLst>
                <a:ext uri="{FF2B5EF4-FFF2-40B4-BE49-F238E27FC236}">
                  <a16:creationId xmlns:a16="http://schemas.microsoft.com/office/drawing/2014/main" id="{CDE9FC22-BE08-4549-B30F-DA37408D195C}"/>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123" name="TextBox 122">
                    <a:extLst>
                      <a:ext uri="{FF2B5EF4-FFF2-40B4-BE49-F238E27FC236}">
                        <a16:creationId xmlns:a16="http://schemas.microsoft.com/office/drawing/2014/main" id="{53DDF9A7-AB77-9F4F-B4A2-EAEA0CCB17A3}"/>
                      </a:ext>
                    </a:extLst>
                  </p:cNvPr>
                  <p:cNvSpPr txBox="1"/>
                  <p:nvPr/>
                </p:nvSpPr>
                <p:spPr>
                  <a:xfrm>
                    <a:off x="802217"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panose="02040503050406030204" pitchFamily="18" charset="0"/>
                                </a:rPr>
                                <m:t>𝑔</m:t>
                              </m:r>
                            </m:e>
                            <m:sub>
                              <m:r>
                                <a:rPr lang="en-GB" sz="1400" i="1">
                                  <a:solidFill>
                                    <a:schemeClr val="accent6"/>
                                  </a:solidFill>
                                  <a:latin typeface="Cambria Math" panose="02040503050406030204" pitchFamily="18" charset="0"/>
                                </a:rPr>
                                <m:t>0</m:t>
                              </m:r>
                            </m:sub>
                          </m:sSub>
                          <m:r>
                            <a:rPr lang="en-GB" sz="1400" i="1">
                              <a:solidFill>
                                <a:schemeClr val="accent6"/>
                              </a:solidFill>
                              <a:latin typeface="Cambria Math" panose="02040503050406030204" pitchFamily="18" charset="0"/>
                            </a:rPr>
                            <m:t>,</m:t>
                          </m:r>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charset="0"/>
                                </a:rPr>
                                <m:t>𝑔</m:t>
                              </m:r>
                            </m:e>
                            <m:sub>
                              <m:r>
                                <a:rPr lang="en-GB"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123" name="TextBox 122">
                    <a:extLst>
                      <a:ext uri="{FF2B5EF4-FFF2-40B4-BE49-F238E27FC236}">
                        <a16:creationId xmlns:a16="http://schemas.microsoft.com/office/drawing/2014/main" id="{53DDF9A7-AB77-9F4F-B4A2-EAEA0CCB17A3}"/>
                      </a:ext>
                    </a:extLst>
                  </p:cNvPr>
                  <p:cNvSpPr txBox="1">
                    <a:spLocks noRot="1" noChangeAspect="1" noMove="1" noResize="1" noEditPoints="1" noAdjustHandles="1" noChangeArrowheads="1" noChangeShapeType="1" noTextEdit="1"/>
                  </p:cNvSpPr>
                  <p:nvPr/>
                </p:nvSpPr>
                <p:spPr>
                  <a:xfrm>
                    <a:off x="802217" y="5546970"/>
                    <a:ext cx="477182" cy="215444"/>
                  </a:xfrm>
                  <a:prstGeom prst="rect">
                    <a:avLst/>
                  </a:prstGeom>
                  <a:blipFill>
                    <a:blip r:embed="rId50"/>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4" name="TextBox 123">
                    <a:extLst>
                      <a:ext uri="{FF2B5EF4-FFF2-40B4-BE49-F238E27FC236}">
                        <a16:creationId xmlns:a16="http://schemas.microsoft.com/office/drawing/2014/main" id="{1431DADE-B869-3D47-8C70-5420A05A65F1}"/>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smtClean="0">
                              <a:solidFill>
                                <a:schemeClr val="accent6"/>
                              </a:solidFill>
                              <a:latin typeface="Cambria Math" charset="0"/>
                            </a:rPr>
                            <m:t>𝐸𝑝𝑖𝑑</m:t>
                          </m:r>
                          <m:r>
                            <a:rPr lang="en-GB" i="1" smtClean="0">
                              <a:solidFill>
                                <a:schemeClr val="accent6"/>
                              </a:solidFill>
                              <a:latin typeface="Cambria Math" charset="0"/>
                            </a:rPr>
                            <m:t> </m:t>
                          </m:r>
                          <m:r>
                            <a:rPr lang="en-GB" b="0" i="1" smtClean="0">
                              <a:solidFill>
                                <a:schemeClr val="accent6"/>
                              </a:solidFill>
                              <a:latin typeface="Cambria Math" panose="02040503050406030204" pitchFamily="18" charset="0"/>
                            </a:rPr>
                            <m:t>𝐴𝑐𝑐</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𝐼</m:t>
                              </m:r>
                            </m:e>
                          </m:d>
                        </m:oMath>
                      </m:oMathPara>
                    </a14:m>
                    <a:endParaRPr lang="en-GB"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en-GB" b="0" i="1" smtClean="0">
                              <a:solidFill>
                                <a:schemeClr val="accent6"/>
                              </a:solidFill>
                              <a:latin typeface="Cambria Math" panose="02040503050406030204" pitchFamily="18" charset="0"/>
                            </a:rPr>
                            <m:t>𝑁𝑎𝑡</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18" name="Rectangle 117">
                  <a:extLst>
                    <a:ext uri="{FF2B5EF4-FFF2-40B4-BE49-F238E27FC236}">
                      <a16:creationId xmlns:a16="http://schemas.microsoft.com/office/drawing/2014/main" id="{36EA0E1C-9FF7-B445-BA18-6376EBFDB18A}"/>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9" name="Rectangle 118">
                  <a:extLst>
                    <a:ext uri="{FF2B5EF4-FFF2-40B4-BE49-F238E27FC236}">
                      <a16:creationId xmlns:a16="http://schemas.microsoft.com/office/drawing/2014/main" id="{B097F369-38EC-D642-8F39-19BF0D38444E}"/>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rPr>
                          <m:t>𝑆𝑖𝑐𝑘</m:t>
                        </m:r>
                        <m:d>
                          <m:dPr>
                            <m:ctrlPr>
                              <a:rPr lang="en-GB" i="1">
                                <a:solidFill>
                                  <a:schemeClr val="tx1"/>
                                </a:solidFill>
                                <a:latin typeface="Cambria Math" panose="02040503050406030204" pitchFamily="18" charset="0"/>
                              </a:rPr>
                            </m:ctrlPr>
                          </m:dPr>
                          <m:e>
                            <m:r>
                              <a:rPr lang="en-GB" i="1">
                                <a:solidFill>
                                  <a:schemeClr val="tx1"/>
                                </a:solidFill>
                                <a:latin typeface="Cambria Math" panose="02040503050406030204" pitchFamily="18" charset="0"/>
                              </a:rPr>
                              <m:t>𝑋</m:t>
                            </m:r>
                          </m:e>
                        </m:d>
                      </m:oMath>
                    </m:oMathPara>
                  </a14:m>
                  <a:endParaRPr lang="en-GB"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0" name="TextBox 119">
                  <a:extLst>
                    <a:ext uri="{FF2B5EF4-FFF2-40B4-BE49-F238E27FC236}">
                      <a16:creationId xmlns:a16="http://schemas.microsoft.com/office/drawing/2014/main" id="{98E8C282-297D-9F41-B7DB-3CCFBE3B1DF7}"/>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1" name="TextBox 120">
                  <a:extLst>
                    <a:ext uri="{FF2B5EF4-FFF2-40B4-BE49-F238E27FC236}">
                      <a16:creationId xmlns:a16="http://schemas.microsoft.com/office/drawing/2014/main" id="{E768B82C-0ABA-3742-BD05-76BC44CA32DA}"/>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2" name="TextBox 121">
                  <a:extLst>
                    <a:ext uri="{FF2B5EF4-FFF2-40B4-BE49-F238E27FC236}">
                      <a16:creationId xmlns:a16="http://schemas.microsoft.com/office/drawing/2014/main" id="{0CB7283C-29A6-6242-951D-7CA612919BD4}"/>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479202256"/>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3453AC-C48D-7142-8471-7E0158FF77B8}"/>
              </a:ext>
            </a:extLst>
          </p:cNvPr>
          <p:cNvSpPr>
            <a:spLocks noGrp="1"/>
          </p:cNvSpPr>
          <p:nvPr>
            <p:ph type="title"/>
          </p:nvPr>
        </p:nvSpPr>
        <p:spPr/>
        <p:txBody>
          <a:bodyPr>
            <a:normAutofit/>
          </a:bodyPr>
          <a:lstStyle/>
          <a:p>
            <a:r>
              <a:rPr lang="en-GB" dirty="0"/>
              <a:t>First-order Jtree (FO Jtree)</a:t>
            </a:r>
          </a:p>
        </p:txBody>
      </p:sp>
      <p:sp>
        <p:nvSpPr>
          <p:cNvPr id="3" name="Content Placeholder 2">
            <a:extLst>
              <a:ext uri="{FF2B5EF4-FFF2-40B4-BE49-F238E27FC236}">
                <a16:creationId xmlns:a16="http://schemas.microsoft.com/office/drawing/2014/main" id="{49579364-18FC-4D4A-BB78-1BBFC400662E}"/>
              </a:ext>
            </a:extLst>
          </p:cNvPr>
          <p:cNvSpPr>
            <a:spLocks noGrp="1"/>
          </p:cNvSpPr>
          <p:nvPr>
            <p:ph idx="1"/>
          </p:nvPr>
        </p:nvSpPr>
        <p:spPr/>
        <p:txBody>
          <a:bodyPr>
            <a:normAutofit/>
          </a:bodyPr>
          <a:lstStyle/>
          <a:p>
            <a:r>
              <a:rPr lang="en-GB" dirty="0"/>
              <a:t>As seen on the earlier slides</a:t>
            </a:r>
          </a:p>
          <a:p>
            <a:pPr lvl="1"/>
            <a:r>
              <a:rPr lang="en-GB" dirty="0"/>
              <a:t>Acyclic graph </a:t>
            </a:r>
          </a:p>
          <a:p>
            <a:pPr lvl="1"/>
            <a:r>
              <a:rPr lang="en-GB" dirty="0"/>
              <a:t>Nodes contain PRVs, which form clusters</a:t>
            </a:r>
          </a:p>
          <a:p>
            <a:pPr lvl="1"/>
            <a:r>
              <a:rPr lang="en-GB" dirty="0"/>
              <a:t>Edges are based on the separators between the clusters</a:t>
            </a:r>
          </a:p>
          <a:p>
            <a:pPr lvl="1"/>
            <a:r>
              <a:rPr lang="en-GB" dirty="0"/>
              <a:t>Nodes have parfactors assigned</a:t>
            </a:r>
          </a:p>
          <a:p>
            <a:r>
              <a:rPr lang="en-GB" dirty="0"/>
              <a:t>Next slides:</a:t>
            </a:r>
          </a:p>
          <a:p>
            <a:pPr lvl="1"/>
            <a:r>
              <a:rPr lang="en-GB" dirty="0"/>
              <a:t>Formal definition</a:t>
            </a:r>
          </a:p>
          <a:p>
            <a:pPr lvl="1"/>
            <a:r>
              <a:rPr lang="en-GB" dirty="0"/>
              <a:t>Construction</a:t>
            </a:r>
          </a:p>
          <a:p>
            <a:pPr lvl="2"/>
            <a:r>
              <a:rPr lang="en-GB" dirty="0"/>
              <a:t>Get an </a:t>
            </a:r>
            <a:r>
              <a:rPr lang="en-GB" i="1" dirty="0"/>
              <a:t>acyclic</a:t>
            </a:r>
            <a:r>
              <a:rPr lang="en-GB" dirty="0"/>
              <a:t> structure </a:t>
            </a:r>
            <a:br>
              <a:rPr lang="en-GB" dirty="0"/>
            </a:br>
            <a:r>
              <a:rPr lang="en-GB" dirty="0"/>
              <a:t>with valid </a:t>
            </a:r>
            <a:r>
              <a:rPr lang="en-GB" i="1" dirty="0"/>
              <a:t>separators</a:t>
            </a:r>
            <a:r>
              <a:rPr lang="en-GB" dirty="0"/>
              <a:t> and </a:t>
            </a:r>
            <a:br>
              <a:rPr lang="en-GB" dirty="0"/>
            </a:br>
            <a:r>
              <a:rPr lang="en-GB" dirty="0"/>
              <a:t>each parfactor of a model </a:t>
            </a:r>
            <a:br>
              <a:rPr lang="en-GB" dirty="0"/>
            </a:br>
            <a:r>
              <a:rPr lang="en-GB" dirty="0"/>
              <a:t>assigned to a </a:t>
            </a:r>
            <a:r>
              <a:rPr lang="en-GB" i="1" dirty="0"/>
              <a:t>local model</a:t>
            </a:r>
          </a:p>
        </p:txBody>
      </p:sp>
      <p:sp>
        <p:nvSpPr>
          <p:cNvPr id="4" name="Slide Number Placeholder 3">
            <a:extLst>
              <a:ext uri="{FF2B5EF4-FFF2-40B4-BE49-F238E27FC236}">
                <a16:creationId xmlns:a16="http://schemas.microsoft.com/office/drawing/2014/main" id="{F3C27D21-8C6F-7B4D-B2BD-611D52001291}"/>
              </a:ext>
            </a:extLst>
          </p:cNvPr>
          <p:cNvSpPr>
            <a:spLocks noGrp="1"/>
          </p:cNvSpPr>
          <p:nvPr>
            <p:ph type="sldNum" sz="quarter" idx="4"/>
          </p:nvPr>
        </p:nvSpPr>
        <p:spPr/>
        <p:txBody>
          <a:bodyPr/>
          <a:lstStyle/>
          <a:p>
            <a:fld id="{67C9959E-8E6B-B04C-9955-EA096F41CA7A}" type="slidenum">
              <a:rPr lang="en-GB" smtClean="0"/>
              <a:t>170</a:t>
            </a:fld>
            <a:endParaRPr lang="en-GB"/>
          </a:p>
        </p:txBody>
      </p:sp>
      <p:sp>
        <p:nvSpPr>
          <p:cNvPr id="5" name="Date Placeholder 4">
            <a:extLst>
              <a:ext uri="{FF2B5EF4-FFF2-40B4-BE49-F238E27FC236}">
                <a16:creationId xmlns:a16="http://schemas.microsoft.com/office/drawing/2014/main" id="{44E8B3E0-83E1-EA46-87F9-F4AD8306FB32}"/>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9E950860-CD75-1B48-A6BE-2E12EA89E8E9}"/>
              </a:ext>
            </a:extLst>
          </p:cNvPr>
          <p:cNvSpPr>
            <a:spLocks noGrp="1"/>
          </p:cNvSpPr>
          <p:nvPr>
            <p:ph type="ftr" sz="quarter" idx="3"/>
          </p:nvPr>
        </p:nvSpPr>
        <p:spPr/>
        <p:txBody>
          <a:bodyPr/>
          <a:lstStyle/>
          <a:p>
            <a:r>
              <a:rPr lang="en-GB"/>
              <a:t>T. Braun - StaRAI</a:t>
            </a:r>
          </a:p>
        </p:txBody>
      </p:sp>
      <p:grpSp>
        <p:nvGrpSpPr>
          <p:cNvPr id="58" name="Group 57">
            <a:extLst>
              <a:ext uri="{FF2B5EF4-FFF2-40B4-BE49-F238E27FC236}">
                <a16:creationId xmlns:a16="http://schemas.microsoft.com/office/drawing/2014/main" id="{4EDA3BBC-336F-E245-84CD-216C17B83EF1}"/>
              </a:ext>
            </a:extLst>
          </p:cNvPr>
          <p:cNvGrpSpPr/>
          <p:nvPr/>
        </p:nvGrpSpPr>
        <p:grpSpPr>
          <a:xfrm>
            <a:off x="5542697" y="4950301"/>
            <a:ext cx="6288313" cy="952521"/>
            <a:chOff x="5589344" y="1663629"/>
            <a:chExt cx="6288313" cy="952521"/>
          </a:xfrm>
        </p:grpSpPr>
        <p:cxnSp>
          <p:nvCxnSpPr>
            <p:cNvPr id="59" name="Straight Connector 58">
              <a:extLst>
                <a:ext uri="{FF2B5EF4-FFF2-40B4-BE49-F238E27FC236}">
                  <a16:creationId xmlns:a16="http://schemas.microsoft.com/office/drawing/2014/main" id="{612F791E-3A52-0343-AB0C-9D5E6B0871DB}"/>
                </a:ext>
              </a:extLst>
            </p:cNvPr>
            <p:cNvCxnSpPr>
              <a:cxnSpLocks/>
              <a:stCxn id="70" idx="3"/>
              <a:endCxn id="74"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9A279D0A-C5DE-4949-BE2B-B68A9A14FBA2}"/>
                </a:ext>
              </a:extLst>
            </p:cNvPr>
            <p:cNvCxnSpPr>
              <a:cxnSpLocks/>
              <a:stCxn id="74" idx="3"/>
              <a:endCxn id="72"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oup 60">
              <a:extLst>
                <a:ext uri="{FF2B5EF4-FFF2-40B4-BE49-F238E27FC236}">
                  <a16:creationId xmlns:a16="http://schemas.microsoft.com/office/drawing/2014/main" id="{B1CC34B3-99C8-FA46-B4AC-1CDB8A4458B8}"/>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7897B0F2-5EB3-504A-A41C-17C9D6FD23FB}"/>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chemeClr val="tx1">
                                      <a:lumMod val="60000"/>
                                      <a:lumOff val="40000"/>
                                    </a:schemeClr>
                                  </a:solidFill>
                                  <a:latin typeface="Cambria Math" panose="02040503050406030204" pitchFamily="18" charset="0"/>
                                </a:rPr>
                              </m:ctrlPr>
                            </m:sSubPr>
                            <m:e>
                              <m:r>
                                <a:rPr lang="en-GB" sz="1400" i="1">
                                  <a:solidFill>
                                    <a:schemeClr val="tx1">
                                      <a:lumMod val="60000"/>
                                      <a:lumOff val="40000"/>
                                    </a:schemeClr>
                                  </a:solidFill>
                                  <a:latin typeface="Cambria Math" charset="0"/>
                                </a:rPr>
                                <m:t>𝑔</m:t>
                              </m:r>
                            </m:e>
                            <m:sub>
                              <m:r>
                                <a:rPr lang="en-GB"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72" name="TextBox 71">
                    <a:extLst>
                      <a:ext uri="{FF2B5EF4-FFF2-40B4-BE49-F238E27FC236}">
                        <a16:creationId xmlns:a16="http://schemas.microsoft.com/office/drawing/2014/main" id="{88955CD0-2F2F-514E-92CB-0DF3B4D2BF16}"/>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3"/>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6295473C-F5D0-5041-A902-0698AB53E434}"/>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smtClean="0">
                              <a:solidFill>
                                <a:schemeClr val="tx1">
                                  <a:lumMod val="60000"/>
                                  <a:lumOff val="40000"/>
                                </a:schemeClr>
                              </a:solidFill>
                              <a:latin typeface="Cambria Math" charset="0"/>
                            </a:rPr>
                            <m:t>𝐸𝑝𝑖𝑑</m:t>
                          </m:r>
                          <m:r>
                            <a:rPr lang="en-GB" i="1" smtClean="0">
                              <a:solidFill>
                                <a:schemeClr val="tx1">
                                  <a:lumMod val="60000"/>
                                  <a:lumOff val="40000"/>
                                </a:schemeClr>
                              </a:solidFill>
                              <a:latin typeface="Cambria Math" charset="0"/>
                            </a:rPr>
                            <m:t> </m:t>
                          </m:r>
                          <m:r>
                            <a:rPr lang="en-GB" i="1" smtClean="0">
                              <a:solidFill>
                                <a:schemeClr val="tx1">
                                  <a:lumMod val="60000"/>
                                  <a:lumOff val="40000"/>
                                </a:schemeClr>
                              </a:solidFill>
                              <a:latin typeface="Cambria Math" charset="0"/>
                            </a:rPr>
                            <m:t>𝑆𝑖𝑐𝑘</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a:solidFill>
                                <a:schemeClr val="tx1">
                                  <a:lumMod val="60000"/>
                                  <a:lumOff val="40000"/>
                                </a:schemeClr>
                              </a:solidFill>
                              <a:latin typeface="Cambria Math" charset="0"/>
                            </a:rPr>
                            <m:t>𝑇𝑟𝑎𝑣𝑒𝑙</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62" name="Group 61">
              <a:extLst>
                <a:ext uri="{FF2B5EF4-FFF2-40B4-BE49-F238E27FC236}">
                  <a16:creationId xmlns:a16="http://schemas.microsoft.com/office/drawing/2014/main" id="{771E3437-FA8A-9045-8529-1043E75BD96A}"/>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71" name="TextBox 70">
                    <a:extLst>
                      <a:ext uri="{FF2B5EF4-FFF2-40B4-BE49-F238E27FC236}">
                        <a16:creationId xmlns:a16="http://schemas.microsoft.com/office/drawing/2014/main" id="{EA56C3B8-4A0D-2348-9F1F-8AFF1ECA3132}"/>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rgbClr val="7030A0"/>
                                  </a:solidFill>
                                  <a:latin typeface="Cambria Math" panose="02040503050406030204" pitchFamily="18" charset="0"/>
                                </a:rPr>
                              </m:ctrlPr>
                            </m:sSubPr>
                            <m:e>
                              <m:r>
                                <a:rPr lang="en-GB" sz="1400" i="1">
                                  <a:solidFill>
                                    <a:srgbClr val="7030A0"/>
                                  </a:solidFill>
                                  <a:latin typeface="Cambria Math" charset="0"/>
                                </a:rPr>
                                <m:t>𝑔</m:t>
                              </m:r>
                            </m:e>
                            <m:sub>
                              <m:r>
                                <a:rPr lang="en-GB"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70" name="TextBox 69">
                    <a:extLst>
                      <a:ext uri="{FF2B5EF4-FFF2-40B4-BE49-F238E27FC236}">
                        <a16:creationId xmlns:a16="http://schemas.microsoft.com/office/drawing/2014/main" id="{2920DCBD-00AB-9241-9BC4-833793BC97DF}"/>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2" name="TextBox 71">
                    <a:extLst>
                      <a:ext uri="{FF2B5EF4-FFF2-40B4-BE49-F238E27FC236}">
                        <a16:creationId xmlns:a16="http://schemas.microsoft.com/office/drawing/2014/main" id="{DC6B5781-F7C9-A048-A010-27B98C941FA2}"/>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smtClean="0">
                              <a:solidFill>
                                <a:srgbClr val="7030A0"/>
                              </a:solidFill>
                              <a:latin typeface="Cambria Math" charset="0"/>
                            </a:rPr>
                            <m:t>𝐸𝑝𝑖𝑑</m:t>
                          </m:r>
                          <m:r>
                            <a:rPr lang="en-GB" i="1" smtClean="0">
                              <a:solidFill>
                                <a:srgbClr val="7030A0"/>
                              </a:solidFill>
                              <a:latin typeface="Cambria Math" charset="0"/>
                            </a:rPr>
                            <m:t> </m:t>
                          </m:r>
                          <m:r>
                            <a:rPr lang="en-GB" i="1" smtClean="0">
                              <a:solidFill>
                                <a:srgbClr val="7030A0"/>
                              </a:solidFill>
                              <a:latin typeface="Cambria Math" charset="0"/>
                            </a:rPr>
                            <m:t>𝑆𝑖𝑐𝑘</m:t>
                          </m:r>
                          <m:d>
                            <m:dPr>
                              <m:ctrlPr>
                                <a:rPr lang="en-GB" i="1">
                                  <a:solidFill>
                                    <a:srgbClr val="7030A0"/>
                                  </a:solidFill>
                                  <a:latin typeface="Cambria Math" panose="02040503050406030204" pitchFamily="18" charset="0"/>
                                </a:rPr>
                              </m:ctrlPr>
                            </m:dPr>
                            <m:e>
                              <m:r>
                                <a:rPr lang="en-GB" i="1">
                                  <a:solidFill>
                                    <a:srgbClr val="7030A0"/>
                                  </a:solidFill>
                                  <a:latin typeface="Cambria Math" panose="02040503050406030204" pitchFamily="18" charset="0"/>
                                </a:rPr>
                                <m:t>𝑋</m:t>
                              </m:r>
                            </m:e>
                          </m:d>
                        </m:oMath>
                      </m:oMathPara>
                    </a14:m>
                    <a:endParaRPr lang="en-GB"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en-GB" i="1">
                              <a:solidFill>
                                <a:srgbClr val="7030A0"/>
                              </a:solidFill>
                              <a:latin typeface="Cambria Math" charset="0"/>
                            </a:rPr>
                            <m:t>𝑇𝑟𝑒𝑎𝑡</m:t>
                          </m:r>
                          <m:d>
                            <m:dPr>
                              <m:ctrlPr>
                                <a:rPr lang="en-GB" i="1">
                                  <a:solidFill>
                                    <a:srgbClr val="7030A0"/>
                                  </a:solidFill>
                                  <a:latin typeface="Cambria Math" panose="02040503050406030204" pitchFamily="18" charset="0"/>
                                </a:rPr>
                              </m:ctrlPr>
                            </m:dPr>
                            <m:e>
                              <m:r>
                                <a:rPr lang="en-GB" i="1">
                                  <a:solidFill>
                                    <a:srgbClr val="7030A0"/>
                                  </a:solidFill>
                                  <a:latin typeface="Cambria Math" charset="0"/>
                                </a:rPr>
                                <m:t>𝑋</m:t>
                              </m:r>
                              <m:r>
                                <a:rPr lang="en-GB" i="1">
                                  <a:solidFill>
                                    <a:srgbClr val="7030A0"/>
                                  </a:solidFill>
                                  <a:latin typeface="Cambria Math" charset="0"/>
                                </a:rPr>
                                <m:t>,</m:t>
                              </m:r>
                              <m:r>
                                <a:rPr lang="en-GB" i="1">
                                  <a:solidFill>
                                    <a:srgbClr val="7030A0"/>
                                  </a:solidFill>
                                  <a:latin typeface="Cambria Math" panose="02040503050406030204" pitchFamily="18" charset="0"/>
                                </a:rPr>
                                <m:t>𝑀</m:t>
                              </m:r>
                            </m:e>
                          </m:d>
                          <m:r>
                            <a:rPr lang="en-GB" b="0" i="1"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63" name="Group 62">
              <a:extLst>
                <a:ext uri="{FF2B5EF4-FFF2-40B4-BE49-F238E27FC236}">
                  <a16:creationId xmlns:a16="http://schemas.microsoft.com/office/drawing/2014/main" id="{7E092E4F-DB9C-4B41-8EC6-1CD60B401886}"/>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44CE6876-0517-A74E-905E-B8B4E20200C2}"/>
                      </a:ext>
                    </a:extLst>
                  </p:cNvPr>
                  <p:cNvSpPr txBox="1"/>
                  <p:nvPr/>
                </p:nvSpPr>
                <p:spPr>
                  <a:xfrm>
                    <a:off x="802217"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panose="02040503050406030204" pitchFamily="18" charset="0"/>
                                </a:rPr>
                                <m:t>𝑔</m:t>
                              </m:r>
                            </m:e>
                            <m:sub>
                              <m:r>
                                <a:rPr lang="en-GB" sz="1400" i="1">
                                  <a:solidFill>
                                    <a:schemeClr val="accent6"/>
                                  </a:solidFill>
                                  <a:latin typeface="Cambria Math" panose="02040503050406030204" pitchFamily="18" charset="0"/>
                                </a:rPr>
                                <m:t>0</m:t>
                              </m:r>
                            </m:sub>
                          </m:sSub>
                          <m:r>
                            <a:rPr lang="en-GB" sz="1400" i="1">
                              <a:solidFill>
                                <a:schemeClr val="accent6"/>
                              </a:solidFill>
                              <a:latin typeface="Cambria Math" panose="02040503050406030204" pitchFamily="18" charset="0"/>
                            </a:rPr>
                            <m:t>,</m:t>
                          </m:r>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charset="0"/>
                                </a:rPr>
                                <m:t>𝑔</m:t>
                              </m:r>
                            </m:e>
                            <m:sub>
                              <m:r>
                                <a:rPr lang="en-GB"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69" name="TextBox 68">
                    <a:extLst>
                      <a:ext uri="{FF2B5EF4-FFF2-40B4-BE49-F238E27FC236}">
                        <a16:creationId xmlns:a16="http://schemas.microsoft.com/office/drawing/2014/main" id="{44CE6876-0517-A74E-905E-B8B4E20200C2}"/>
                      </a:ext>
                    </a:extLst>
                  </p:cNvPr>
                  <p:cNvSpPr txBox="1">
                    <a:spLocks noRot="1" noChangeAspect="1" noMove="1" noResize="1" noEditPoints="1" noAdjustHandles="1" noChangeArrowheads="1" noChangeShapeType="1" noTextEdit="1"/>
                  </p:cNvSpPr>
                  <p:nvPr/>
                </p:nvSpPr>
                <p:spPr>
                  <a:xfrm>
                    <a:off x="802217" y="5546970"/>
                    <a:ext cx="477182" cy="215444"/>
                  </a:xfrm>
                  <a:prstGeom prst="rect">
                    <a:avLst/>
                  </a:prstGeom>
                  <a:blipFill>
                    <a:blip r:embed="rId8"/>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8D02C7DB-E497-6B49-9FC3-3747CADCF2D8}"/>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smtClean="0">
                              <a:solidFill>
                                <a:schemeClr val="accent6"/>
                              </a:solidFill>
                              <a:latin typeface="Cambria Math" charset="0"/>
                            </a:rPr>
                            <m:t>𝐸𝑝𝑖𝑑</m:t>
                          </m:r>
                          <m:r>
                            <a:rPr lang="en-GB" i="1" smtClean="0">
                              <a:solidFill>
                                <a:schemeClr val="accent6"/>
                              </a:solidFill>
                              <a:latin typeface="Cambria Math" charset="0"/>
                            </a:rPr>
                            <m:t> </m:t>
                          </m:r>
                          <m:r>
                            <a:rPr lang="en-GB" b="0" i="1" smtClean="0">
                              <a:solidFill>
                                <a:schemeClr val="accent6"/>
                              </a:solidFill>
                              <a:latin typeface="Cambria Math" panose="02040503050406030204" pitchFamily="18" charset="0"/>
                            </a:rPr>
                            <m:t>𝐴𝑐𝑐</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𝐼</m:t>
                              </m:r>
                            </m:e>
                          </m:d>
                        </m:oMath>
                      </m:oMathPara>
                    </a14:m>
                    <a:endParaRPr lang="en-GB"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en-GB" b="0" i="1" smtClean="0">
                              <a:solidFill>
                                <a:schemeClr val="accent6"/>
                              </a:solidFill>
                              <a:latin typeface="Cambria Math" panose="02040503050406030204" pitchFamily="18" charset="0"/>
                            </a:rPr>
                            <m:t>𝑁𝑎𝑡</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64" name="Rectangle 63">
                  <a:extLst>
                    <a:ext uri="{FF2B5EF4-FFF2-40B4-BE49-F238E27FC236}">
                      <a16:creationId xmlns:a16="http://schemas.microsoft.com/office/drawing/2014/main" id="{BF984EE5-D709-2742-B809-67B23BBBD2A2}"/>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5" name="Rectangle 64">
                  <a:extLst>
                    <a:ext uri="{FF2B5EF4-FFF2-40B4-BE49-F238E27FC236}">
                      <a16:creationId xmlns:a16="http://schemas.microsoft.com/office/drawing/2014/main" id="{9131FFA5-7BB6-5B42-AA75-7BE72B25E5B0}"/>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rPr>
                          <m:t>𝑆𝑖𝑐𝑘</m:t>
                        </m:r>
                        <m:d>
                          <m:dPr>
                            <m:ctrlPr>
                              <a:rPr lang="en-GB" i="1">
                                <a:solidFill>
                                  <a:schemeClr val="tx1"/>
                                </a:solidFill>
                                <a:latin typeface="Cambria Math" panose="02040503050406030204" pitchFamily="18" charset="0"/>
                              </a:rPr>
                            </m:ctrlPr>
                          </m:dPr>
                          <m:e>
                            <m:r>
                              <a:rPr lang="en-GB" i="1">
                                <a:solidFill>
                                  <a:schemeClr val="tx1"/>
                                </a:solidFill>
                                <a:latin typeface="Cambria Math" panose="02040503050406030204" pitchFamily="18" charset="0"/>
                              </a:rPr>
                              <m:t>𝑋</m:t>
                            </m:r>
                          </m:e>
                        </m:d>
                      </m:oMath>
                    </m:oMathPara>
                  </a14:m>
                  <a:endParaRPr lang="en-GB"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6" name="TextBox 65">
                  <a:extLst>
                    <a:ext uri="{FF2B5EF4-FFF2-40B4-BE49-F238E27FC236}">
                      <a16:creationId xmlns:a16="http://schemas.microsoft.com/office/drawing/2014/main" id="{330845D4-09B4-5848-ADE8-A27DE06AB6A6}"/>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TextBox 66">
                  <a:extLst>
                    <a:ext uri="{FF2B5EF4-FFF2-40B4-BE49-F238E27FC236}">
                      <a16:creationId xmlns:a16="http://schemas.microsoft.com/office/drawing/2014/main" id="{F695F6BF-DA17-3B4F-88BA-14850E3CFC03}"/>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0BB29263-2B42-2E43-B65F-CE01EA446A02}"/>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1261595609"/>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92B513-847F-E949-856D-8B7EDEDD608A}"/>
              </a:ext>
            </a:extLst>
          </p:cNvPr>
          <p:cNvSpPr>
            <a:spLocks noGrp="1"/>
          </p:cNvSpPr>
          <p:nvPr>
            <p:ph type="title"/>
          </p:nvPr>
        </p:nvSpPr>
        <p:spPr/>
        <p:txBody>
          <a:bodyPr/>
          <a:lstStyle/>
          <a:p>
            <a:r>
              <a:rPr lang="en-GB" dirty="0"/>
              <a:t>Parameterised Clusters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360E6A99-AF4A-9342-B047-7AB10EC08340}"/>
                  </a:ext>
                </a:extLst>
              </p:cNvPr>
              <p:cNvSpPr>
                <a:spLocks noGrp="1"/>
              </p:cNvSpPr>
              <p:nvPr>
                <p:ph idx="1"/>
              </p:nvPr>
            </p:nvSpPr>
            <p:spPr/>
            <p:txBody>
              <a:bodyPr>
                <a:normAutofit lnSpcReduction="10000"/>
              </a:bodyPr>
              <a:lstStyle/>
              <a:p>
                <a:r>
                  <a:rPr lang="en-GB" dirty="0"/>
                  <a:t>Node of an FO jtree:  Set of PRVs called parameterised cluster (</a:t>
                </a:r>
                <a:r>
                  <a:rPr lang="en-GB" dirty="0">
                    <a:solidFill>
                      <a:schemeClr val="accent1"/>
                    </a:solidFill>
                  </a:rPr>
                  <a:t>parcluster</a:t>
                </a:r>
                <a:r>
                  <a:rPr lang="en-GB" dirty="0"/>
                  <a:t>)</a:t>
                </a:r>
              </a:p>
              <a:p>
                <a:r>
                  <a:rPr lang="en-GB" dirty="0"/>
                  <a:t>Let </a:t>
                </a:r>
                <a14:m>
                  <m:oMath xmlns:m="http://schemas.openxmlformats.org/officeDocument/2006/math">
                    <m:r>
                      <a:rPr lang="en-GB" b="1" i="1" dirty="0" smtClean="0">
                        <a:latin typeface="Cambria Math" panose="02040503050406030204" pitchFamily="18" charset="0"/>
                      </a:rPr>
                      <m:t>𝑿</m:t>
                    </m:r>
                  </m:oMath>
                </a14:m>
                <a:r>
                  <a:rPr lang="en-GB" dirty="0"/>
                  <a:t> be a set of logical variables, </a:t>
                </a:r>
                <a14:m>
                  <m:oMath xmlns:m="http://schemas.openxmlformats.org/officeDocument/2006/math">
                    <m:r>
                      <a:rPr lang="de-DE" b="1" i="1" dirty="0" smtClean="0">
                        <a:latin typeface="Cambria Math" panose="02040503050406030204" pitchFamily="18" charset="0"/>
                      </a:rPr>
                      <m:t>𝑨</m:t>
                    </m:r>
                  </m:oMath>
                </a14:m>
                <a:r>
                  <a:rPr lang="en-GB" dirty="0"/>
                  <a:t> a set of PRVs with </a:t>
                </a:r>
                <a14:m>
                  <m:oMath xmlns:m="http://schemas.openxmlformats.org/officeDocument/2006/math">
                    <m:r>
                      <a:rPr lang="de-DE" b="0" i="1" dirty="0" smtClean="0">
                        <a:latin typeface="Cambria Math" panose="02040503050406030204" pitchFamily="18" charset="0"/>
                      </a:rPr>
                      <m:t>𝑙𝑣</m:t>
                    </m:r>
                    <m:d>
                      <m:dPr>
                        <m:ctrlPr>
                          <a:rPr lang="de-DE" b="0" i="1" dirty="0" smtClean="0">
                            <a:latin typeface="Cambria Math" panose="02040503050406030204" pitchFamily="18" charset="0"/>
                          </a:rPr>
                        </m:ctrlPr>
                      </m:dPr>
                      <m:e>
                        <m:r>
                          <a:rPr lang="de-DE" b="1" i="1" dirty="0" smtClean="0">
                            <a:latin typeface="Cambria Math" panose="02040503050406030204" pitchFamily="18" charset="0"/>
                          </a:rPr>
                          <m:t>𝑨</m:t>
                        </m:r>
                      </m:e>
                    </m:d>
                    <m:r>
                      <a:rPr lang="de-DE" b="1" i="1" dirty="0" smtClean="0">
                        <a:latin typeface="Cambria Math" panose="02040503050406030204" pitchFamily="18" charset="0"/>
                        <a:ea typeface="Cambria Math" panose="02040503050406030204" pitchFamily="18" charset="0"/>
                      </a:rPr>
                      <m:t>⊆</m:t>
                    </m:r>
                    <m:r>
                      <a:rPr lang="en-GB" b="1" i="1" dirty="0">
                        <a:latin typeface="Cambria Math" panose="02040503050406030204" pitchFamily="18" charset="0"/>
                      </a:rPr>
                      <m:t>𝑿</m:t>
                    </m:r>
                  </m:oMath>
                </a14:m>
                <a:r>
                  <a:rPr lang="en-GB" dirty="0"/>
                  <a:t>, and </a:t>
                </a:r>
                <a14:m>
                  <m:oMath xmlns:m="http://schemas.openxmlformats.org/officeDocument/2006/math">
                    <m:d>
                      <m:dPr>
                        <m:ctrlPr>
                          <a:rPr lang="de-DE" b="0" i="1" smtClean="0">
                            <a:latin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𝒳</m:t>
                        </m:r>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𝐶</m:t>
                            </m:r>
                          </m:e>
                          <m:sub>
                            <m:r>
                              <a:rPr lang="de-DE" b="0" i="1" smtClean="0">
                                <a:latin typeface="Cambria Math" panose="02040503050406030204" pitchFamily="18" charset="0"/>
                                <a:ea typeface="Cambria Math" panose="02040503050406030204" pitchFamily="18" charset="0"/>
                              </a:rPr>
                              <m:t>𝒳</m:t>
                            </m:r>
                          </m:sub>
                        </m:sSub>
                      </m:e>
                    </m:d>
                  </m:oMath>
                </a14:m>
                <a:r>
                  <a:rPr lang="en-GB" dirty="0"/>
                  <a:t> a constraint on </a:t>
                </a:r>
                <a14:m>
                  <m:oMath xmlns:m="http://schemas.openxmlformats.org/officeDocument/2006/math">
                    <m:r>
                      <a:rPr lang="en-GB" b="1" i="1" dirty="0">
                        <a:latin typeface="Cambria Math" panose="02040503050406030204" pitchFamily="18" charset="0"/>
                      </a:rPr>
                      <m:t>𝑿</m:t>
                    </m:r>
                  </m:oMath>
                </a14:m>
                <a:endParaRPr lang="en-GB" dirty="0"/>
              </a:p>
              <a:p>
                <a:r>
                  <a:rPr lang="en-GB" dirty="0"/>
                  <a:t>Then, a parcluster </a:t>
                </a:r>
                <a14:m>
                  <m:oMath xmlns:m="http://schemas.openxmlformats.org/officeDocument/2006/math">
                    <m:r>
                      <a:rPr lang="de-DE" b="1" i="1" dirty="0" smtClean="0">
                        <a:latin typeface="Cambria Math" panose="02040503050406030204" pitchFamily="18" charset="0"/>
                      </a:rPr>
                      <m:t>𝑪</m:t>
                    </m:r>
                  </m:oMath>
                </a14:m>
                <a:r>
                  <a:rPr lang="en-GB" dirty="0"/>
                  <a:t> is given by </a:t>
                </a:r>
              </a:p>
              <a:p>
                <a:pPr marL="0" indent="0">
                  <a:buNone/>
                </a:pPr>
                <a14:m>
                  <m:oMathPara xmlns:m="http://schemas.openxmlformats.org/officeDocument/2006/math">
                    <m:oMathParaPr>
                      <m:jc m:val="centerGroup"/>
                    </m:oMathParaPr>
                    <m:oMath xmlns:m="http://schemas.openxmlformats.org/officeDocument/2006/math">
                      <m:r>
                        <a:rPr lang="en-GB" i="1" smtClean="0">
                          <a:solidFill>
                            <a:schemeClr val="accent1"/>
                          </a:solidFill>
                          <a:latin typeface="Cambria Math" panose="02040503050406030204" pitchFamily="18" charset="0"/>
                          <a:ea typeface="Cambria Math" panose="02040503050406030204" pitchFamily="18" charset="0"/>
                        </a:rPr>
                        <m:t>∀</m:t>
                      </m:r>
                      <m:r>
                        <a:rPr lang="de-DE" b="1" i="1">
                          <a:solidFill>
                            <a:schemeClr val="accent1"/>
                          </a:solidFill>
                          <a:latin typeface="Cambria Math" panose="02040503050406030204" pitchFamily="18" charset="0"/>
                          <a:ea typeface="Cambria Math" panose="02040503050406030204" pitchFamily="18" charset="0"/>
                        </a:rPr>
                        <m:t>𝒙</m:t>
                      </m:r>
                      <m:r>
                        <a:rPr lang="de-DE" i="1">
                          <a:solidFill>
                            <a:schemeClr val="accent1"/>
                          </a:solidFill>
                          <a:latin typeface="Cambria Math" panose="02040503050406030204" pitchFamily="18" charset="0"/>
                          <a:ea typeface="Cambria Math" panose="02040503050406030204" pitchFamily="18" charset="0"/>
                        </a:rPr>
                        <m:t>∈</m:t>
                      </m:r>
                      <m:sSub>
                        <m:sSubPr>
                          <m:ctrlPr>
                            <a:rPr lang="de-DE" i="1">
                              <a:solidFill>
                                <a:schemeClr val="accent1"/>
                              </a:solidFill>
                              <a:latin typeface="Cambria Math" panose="02040503050406030204" pitchFamily="18" charset="0"/>
                              <a:ea typeface="Cambria Math" panose="02040503050406030204" pitchFamily="18" charset="0"/>
                            </a:rPr>
                          </m:ctrlPr>
                        </m:sSubPr>
                        <m:e>
                          <m:r>
                            <a:rPr lang="de-DE" i="1">
                              <a:solidFill>
                                <a:schemeClr val="accent1"/>
                              </a:solidFill>
                              <a:latin typeface="Cambria Math" panose="02040503050406030204" pitchFamily="18" charset="0"/>
                              <a:ea typeface="Cambria Math" panose="02040503050406030204" pitchFamily="18" charset="0"/>
                            </a:rPr>
                            <m:t>𝐶</m:t>
                          </m:r>
                        </m:e>
                        <m:sub>
                          <m:r>
                            <a:rPr lang="de-DE" i="1">
                              <a:solidFill>
                                <a:schemeClr val="accent1"/>
                              </a:solidFill>
                              <a:latin typeface="Cambria Math" panose="02040503050406030204" pitchFamily="18" charset="0"/>
                              <a:ea typeface="Cambria Math" panose="02040503050406030204" pitchFamily="18" charset="0"/>
                            </a:rPr>
                            <m:t>𝒳</m:t>
                          </m:r>
                        </m:sub>
                      </m:sSub>
                      <m:r>
                        <a:rPr lang="de-DE">
                          <a:solidFill>
                            <a:schemeClr val="accent1"/>
                          </a:solidFill>
                          <a:latin typeface="Cambria Math" panose="02040503050406030204" pitchFamily="18" charset="0"/>
                          <a:ea typeface="Cambria Math" panose="02040503050406030204" pitchFamily="18" charset="0"/>
                        </a:rPr>
                        <m:t> :</m:t>
                      </m:r>
                      <m:sSub>
                        <m:sSubPr>
                          <m:ctrlPr>
                            <a:rPr lang="de-DE" b="1" i="1" dirty="0">
                              <a:solidFill>
                                <a:schemeClr val="accent1"/>
                              </a:solidFill>
                              <a:latin typeface="Cambria Math" panose="02040503050406030204" pitchFamily="18" charset="0"/>
                              <a:ea typeface="Cambria Math" panose="02040503050406030204" pitchFamily="18" charset="0"/>
                            </a:rPr>
                          </m:ctrlPr>
                        </m:sSubPr>
                        <m:e>
                          <m:r>
                            <a:rPr lang="de-DE" b="1" i="1" dirty="0">
                              <a:solidFill>
                                <a:schemeClr val="accent1"/>
                              </a:solidFill>
                              <a:latin typeface="Cambria Math" panose="02040503050406030204" pitchFamily="18" charset="0"/>
                            </a:rPr>
                            <m:t>𝑨</m:t>
                          </m:r>
                        </m:e>
                        <m:sub>
                          <m:r>
                            <a:rPr lang="de-DE" b="1" i="1" dirty="0">
                              <a:solidFill>
                                <a:schemeClr val="accent1"/>
                              </a:solidFill>
                              <a:latin typeface="Cambria Math" panose="02040503050406030204" pitchFamily="18" charset="0"/>
                            </a:rPr>
                            <m:t>|</m:t>
                          </m:r>
                          <m:d>
                            <m:dPr>
                              <m:ctrlPr>
                                <a:rPr lang="de-DE" b="1" i="1" dirty="0">
                                  <a:solidFill>
                                    <a:schemeClr val="accent1"/>
                                  </a:solidFill>
                                  <a:latin typeface="Cambria Math" panose="02040503050406030204" pitchFamily="18" charset="0"/>
                                </a:rPr>
                              </m:ctrlPr>
                            </m:dPr>
                            <m:e>
                              <m:r>
                                <a:rPr lang="de-DE" i="1">
                                  <a:solidFill>
                                    <a:schemeClr val="accent1"/>
                                  </a:solidFill>
                                  <a:latin typeface="Cambria Math" panose="02040503050406030204" pitchFamily="18" charset="0"/>
                                  <a:ea typeface="Cambria Math" panose="02040503050406030204" pitchFamily="18" charset="0"/>
                                </a:rPr>
                                <m:t>𝒳</m:t>
                              </m:r>
                              <m:r>
                                <a:rPr lang="de-DE" i="1">
                                  <a:solidFill>
                                    <a:schemeClr val="accent1"/>
                                  </a:solidFill>
                                  <a:latin typeface="Cambria Math" panose="02040503050406030204" pitchFamily="18" charset="0"/>
                                  <a:ea typeface="Cambria Math" panose="02040503050406030204" pitchFamily="18" charset="0"/>
                                </a:rPr>
                                <m:t>,</m:t>
                              </m:r>
                              <m:sSub>
                                <m:sSubPr>
                                  <m:ctrlPr>
                                    <a:rPr lang="de-DE" i="1">
                                      <a:solidFill>
                                        <a:schemeClr val="accent1"/>
                                      </a:solidFill>
                                      <a:latin typeface="Cambria Math" panose="02040503050406030204" pitchFamily="18" charset="0"/>
                                      <a:ea typeface="Cambria Math" panose="02040503050406030204" pitchFamily="18" charset="0"/>
                                    </a:rPr>
                                  </m:ctrlPr>
                                </m:sSubPr>
                                <m:e>
                                  <m:r>
                                    <a:rPr lang="de-DE" i="1">
                                      <a:solidFill>
                                        <a:schemeClr val="accent1"/>
                                      </a:solidFill>
                                      <a:latin typeface="Cambria Math" panose="02040503050406030204" pitchFamily="18" charset="0"/>
                                      <a:ea typeface="Cambria Math" panose="02040503050406030204" pitchFamily="18" charset="0"/>
                                    </a:rPr>
                                    <m:t>𝐶</m:t>
                                  </m:r>
                                </m:e>
                                <m:sub>
                                  <m:r>
                                    <a:rPr lang="de-DE" i="1">
                                      <a:solidFill>
                                        <a:schemeClr val="accent1"/>
                                      </a:solidFill>
                                      <a:latin typeface="Cambria Math" panose="02040503050406030204" pitchFamily="18" charset="0"/>
                                      <a:ea typeface="Cambria Math" panose="02040503050406030204" pitchFamily="18" charset="0"/>
                                    </a:rPr>
                                    <m:t>𝒳</m:t>
                                  </m:r>
                                </m:sub>
                              </m:sSub>
                            </m:e>
                          </m:d>
                        </m:sub>
                      </m:sSub>
                    </m:oMath>
                  </m:oMathPara>
                </a14:m>
                <a:endParaRPr lang="en-GB" dirty="0"/>
              </a:p>
              <a:p>
                <a:pPr lvl="1"/>
                <a14:m>
                  <m:oMath xmlns:m="http://schemas.openxmlformats.org/officeDocument/2006/math">
                    <m:sSub>
                      <m:sSubPr>
                        <m:ctrlPr>
                          <a:rPr lang="de-DE" b="1" i="1" dirty="0">
                            <a:latin typeface="Cambria Math" panose="02040503050406030204" pitchFamily="18" charset="0"/>
                            <a:ea typeface="Cambria Math" panose="02040503050406030204" pitchFamily="18" charset="0"/>
                          </a:rPr>
                        </m:ctrlPr>
                      </m:sSubPr>
                      <m:e>
                        <m:r>
                          <a:rPr lang="de-DE" b="1" i="1" dirty="0">
                            <a:latin typeface="Cambria Math" panose="02040503050406030204" pitchFamily="18" charset="0"/>
                          </a:rPr>
                          <m:t>𝑨</m:t>
                        </m:r>
                      </m:e>
                      <m:sub>
                        <m:r>
                          <a:rPr lang="de-DE" b="1" i="1" dirty="0">
                            <a:latin typeface="Cambria Math" panose="02040503050406030204" pitchFamily="18" charset="0"/>
                          </a:rPr>
                          <m:t>|</m:t>
                        </m:r>
                        <m:d>
                          <m:dPr>
                            <m:ctrlPr>
                              <a:rPr lang="de-DE" b="1" i="1" dirty="0">
                                <a:latin typeface="Cambria Math" panose="02040503050406030204" pitchFamily="18" charset="0"/>
                              </a:rPr>
                            </m:ctrlPr>
                          </m:dPr>
                          <m:e>
                            <m:r>
                              <a:rPr lang="de-DE" i="1">
                                <a:latin typeface="Cambria Math" panose="02040503050406030204" pitchFamily="18" charset="0"/>
                                <a:ea typeface="Cambria Math" panose="02040503050406030204" pitchFamily="18" charset="0"/>
                              </a:rPr>
                              <m:t>𝒳</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𝒳</m:t>
                                </m:r>
                              </m:sub>
                            </m:sSub>
                          </m:e>
                        </m:d>
                      </m:sub>
                    </m:sSub>
                  </m:oMath>
                </a14:m>
                <a:r>
                  <a:rPr lang="en-GB" dirty="0"/>
                  <a:t> for short</a:t>
                </a:r>
              </a:p>
              <a:p>
                <a:pPr lvl="2"/>
                <a:r>
                  <a:rPr lang="en-GB" dirty="0"/>
                  <a:t>Again,</a:t>
                </a:r>
                <a:r>
                  <a:rPr lang="de-DE" b="1" dirty="0"/>
                  <a:t> </a:t>
                </a:r>
                <a14:m>
                  <m:oMath xmlns:m="http://schemas.openxmlformats.org/officeDocument/2006/math">
                    <m:d>
                      <m:dPr>
                        <m:ctrlPr>
                          <a:rPr lang="de-DE" b="1" i="1" dirty="0">
                            <a:latin typeface="Cambria Math" panose="02040503050406030204" pitchFamily="18" charset="0"/>
                          </a:rPr>
                        </m:ctrlPr>
                      </m:dPr>
                      <m:e>
                        <m:r>
                          <a:rPr lang="de-DE" i="1">
                            <a:latin typeface="Cambria Math" panose="02040503050406030204" pitchFamily="18" charset="0"/>
                            <a:ea typeface="Cambria Math" panose="02040503050406030204" pitchFamily="18" charset="0"/>
                          </a:rPr>
                          <m:t>𝒳</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𝐶</m:t>
                            </m:r>
                          </m:e>
                          <m:sub>
                            <m:r>
                              <a:rPr lang="de-DE" i="1">
                                <a:latin typeface="Cambria Math" panose="02040503050406030204" pitchFamily="18" charset="0"/>
                                <a:ea typeface="Cambria Math" panose="02040503050406030204" pitchFamily="18" charset="0"/>
                              </a:rPr>
                              <m:t>𝒳</m:t>
                            </m:r>
                          </m:sub>
                        </m:sSub>
                      </m:e>
                    </m:d>
                  </m:oMath>
                </a14:m>
                <a:r>
                  <a:rPr lang="en-GB" dirty="0"/>
                  <a:t> can be omitted if </a:t>
                </a:r>
                <a14:m>
                  <m:oMath xmlns:m="http://schemas.openxmlformats.org/officeDocument/2006/math">
                    <m:r>
                      <a:rPr lang="de-DE" b="0" i="1" smtClean="0">
                        <a:latin typeface="Cambria Math" panose="02040503050406030204" pitchFamily="18" charset="0"/>
                      </a:rPr>
                      <m:t>⊤</m:t>
                    </m:r>
                  </m:oMath>
                </a14:m>
                <a:r>
                  <a:rPr lang="en-GB" dirty="0"/>
                  <a:t> constraint encoded</a:t>
                </a:r>
              </a:p>
              <a:p>
                <a:pPr lvl="1"/>
                <a:r>
                  <a:rPr lang="en-GB" dirty="0"/>
                  <a:t>Depicted as a round shape containing </a:t>
                </a:r>
                <a14:m>
                  <m:oMath xmlns:m="http://schemas.openxmlformats.org/officeDocument/2006/math">
                    <m:r>
                      <a:rPr lang="de-DE" b="1" i="1" dirty="0" smtClean="0">
                        <a:solidFill>
                          <a:schemeClr val="tx1"/>
                        </a:solidFill>
                        <a:latin typeface="Cambria Math" panose="02040503050406030204" pitchFamily="18" charset="0"/>
                      </a:rPr>
                      <m:t>𝑨</m:t>
                    </m:r>
                  </m:oMath>
                </a14:m>
                <a:r>
                  <a:rPr lang="en-GB" dirty="0"/>
                  <a:t> or just </a:t>
                </a:r>
                <a14:m>
                  <m:oMath xmlns:m="http://schemas.openxmlformats.org/officeDocument/2006/math">
                    <m:r>
                      <a:rPr lang="de-DE" b="1" i="1" dirty="0">
                        <a:latin typeface="Cambria Math" panose="02040503050406030204" pitchFamily="18" charset="0"/>
                      </a:rPr>
                      <m:t>𝑨</m:t>
                    </m:r>
                  </m:oMath>
                </a14:m>
                <a:endParaRPr lang="en-GB" dirty="0"/>
              </a:p>
              <a:p>
                <a:pPr lvl="2"/>
                <a:r>
                  <a:rPr lang="en-GB" dirty="0"/>
                  <a:t>Again, constraint usually not depicted</a:t>
                </a:r>
              </a:p>
              <a:p>
                <a:pPr lvl="1"/>
                <a:r>
                  <a:rPr lang="en-GB" dirty="0"/>
                  <a:t>E.g., parcluster </a:t>
                </a:r>
                <a14:m>
                  <m:oMath xmlns:m="http://schemas.openxmlformats.org/officeDocument/2006/math">
                    <m:sSub>
                      <m:sSubPr>
                        <m:ctrlPr>
                          <a:rPr lang="de-DE" b="1" i="1" dirty="0" smtClean="0">
                            <a:solidFill>
                              <a:schemeClr val="tx1">
                                <a:lumMod val="60000"/>
                                <a:lumOff val="40000"/>
                              </a:schemeClr>
                            </a:solidFill>
                            <a:latin typeface="Cambria Math" panose="02040503050406030204" pitchFamily="18" charset="0"/>
                          </a:rPr>
                        </m:ctrlPr>
                      </m:sSubPr>
                      <m:e>
                        <m:r>
                          <a:rPr lang="de-DE" b="1" i="1" dirty="0">
                            <a:solidFill>
                              <a:schemeClr val="tx1">
                                <a:lumMod val="60000"/>
                                <a:lumOff val="40000"/>
                              </a:schemeClr>
                            </a:solidFill>
                            <a:latin typeface="Cambria Math" panose="02040503050406030204" pitchFamily="18" charset="0"/>
                          </a:rPr>
                          <m:t>𝑪</m:t>
                        </m:r>
                      </m:e>
                      <m:sub>
                        <m:r>
                          <a:rPr lang="de-DE" b="0" i="1" dirty="0" smtClean="0">
                            <a:solidFill>
                              <a:schemeClr val="tx1">
                                <a:lumMod val="60000"/>
                                <a:lumOff val="40000"/>
                              </a:schemeClr>
                            </a:solidFill>
                            <a:latin typeface="Cambria Math" panose="02040503050406030204" pitchFamily="18" charset="0"/>
                          </a:rPr>
                          <m:t>2</m:t>
                        </m:r>
                      </m:sub>
                    </m:sSub>
                  </m:oMath>
                </a14:m>
                <a:endParaRPr lang="en-GB" dirty="0">
                  <a:solidFill>
                    <a:schemeClr val="tx1">
                      <a:lumMod val="60000"/>
                      <a:lumOff val="40000"/>
                    </a:schemeClr>
                  </a:solidFill>
                </a:endParaRPr>
              </a:p>
              <a:p>
                <a:pPr marL="914400" lvl="2" indent="0">
                  <a:buNone/>
                </a:pPr>
                <a14:m>
                  <m:oMathPara xmlns:m="http://schemas.openxmlformats.org/officeDocument/2006/math">
                    <m:oMathParaPr>
                      <m:jc m:val="centerGroup"/>
                    </m:oMathParaPr>
                    <m:oMath xmlns:m="http://schemas.openxmlformats.org/officeDocument/2006/math">
                      <m:r>
                        <a:rPr lang="de-DE"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b="0" i="1" smtClean="0">
                          <a:solidFill>
                            <a:schemeClr val="tx1">
                              <a:lumMod val="60000"/>
                              <a:lumOff val="40000"/>
                            </a:schemeClr>
                          </a:solidFill>
                          <a:latin typeface="Cambria Math" panose="02040503050406030204" pitchFamily="18" charset="0"/>
                          <a:ea typeface="Cambria Math" panose="02040503050406030204" pitchFamily="18" charset="0"/>
                        </a:rPr>
                        <m:t>𝑥</m:t>
                      </m:r>
                      <m:r>
                        <a:rPr lang="de-DE"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b="0" i="1" smtClean="0">
                              <a:solidFill>
                                <a:schemeClr val="tx1">
                                  <a:lumMod val="60000"/>
                                  <a:lumOff val="40000"/>
                                </a:schemeClr>
                              </a:solidFill>
                              <a:latin typeface="Cambria Math" panose="02040503050406030204" pitchFamily="18" charset="0"/>
                              <a:ea typeface="Cambria Math" panose="02040503050406030204" pitchFamily="18" charset="0"/>
                            </a:rPr>
                            <m:t>𝑋</m:t>
                          </m:r>
                        </m:e>
                      </m:d>
                      <m:r>
                        <a:rPr lang="de-DE" b="0" i="1" smtClean="0">
                          <a:solidFill>
                            <a:schemeClr val="tx1">
                              <a:lumMod val="60000"/>
                              <a:lumOff val="40000"/>
                            </a:schemeClr>
                          </a:solidFill>
                          <a:latin typeface="Cambria Math" panose="02040503050406030204" pitchFamily="18" charset="0"/>
                          <a:ea typeface="Cambria Math" panose="02040503050406030204" pitchFamily="18" charset="0"/>
                        </a:rPr>
                        <m:t> :</m:t>
                      </m:r>
                      <m:sSub>
                        <m:sSubPr>
                          <m:ctrlPr>
                            <a:rPr lang="de-DE"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d>
                            <m:dPr>
                              <m:begChr m:val="{"/>
                              <m:endChr m:val="}"/>
                              <m:ctrlPr>
                                <a:rPr lang="de-DE"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i="1">
                                  <a:solidFill>
                                    <a:schemeClr val="tx1">
                                      <a:lumMod val="60000"/>
                                      <a:lumOff val="40000"/>
                                    </a:schemeClr>
                                  </a:solidFill>
                                  <a:latin typeface="Cambria Math" panose="02040503050406030204" pitchFamily="18" charset="0"/>
                                </a:rPr>
                                <m:t>𝐸𝑝𝑖𝑑</m:t>
                              </m:r>
                              <m:r>
                                <a:rPr lang="de-DE" b="0" i="1" smtClean="0">
                                  <a:solidFill>
                                    <a:schemeClr val="tx1">
                                      <a:lumMod val="60000"/>
                                      <a:lumOff val="40000"/>
                                    </a:schemeClr>
                                  </a:solidFill>
                                  <a:latin typeface="Cambria Math" panose="02040503050406030204" pitchFamily="18" charset="0"/>
                                </a:rPr>
                                <m:t>,</m:t>
                              </m:r>
                              <m:r>
                                <a:rPr lang="de-DE" b="0" i="1" smtClean="0">
                                  <a:solidFill>
                                    <a:schemeClr val="tx1">
                                      <a:lumMod val="60000"/>
                                      <a:lumOff val="40000"/>
                                    </a:schemeClr>
                                  </a:solidFill>
                                  <a:latin typeface="Cambria Math" panose="02040503050406030204" pitchFamily="18" charset="0"/>
                                </a:rPr>
                                <m:t>𝑆𝑖𝑐𝑘</m:t>
                              </m:r>
                              <m:d>
                                <m:dPr>
                                  <m:ctrlPr>
                                    <a:rPr lang="de-DE" b="0" i="1" smtClean="0">
                                      <a:solidFill>
                                        <a:schemeClr val="tx1">
                                          <a:lumMod val="60000"/>
                                          <a:lumOff val="40000"/>
                                        </a:schemeClr>
                                      </a:solidFill>
                                      <a:latin typeface="Cambria Math" panose="02040503050406030204" pitchFamily="18" charset="0"/>
                                    </a:rPr>
                                  </m:ctrlPr>
                                </m:dPr>
                                <m:e>
                                  <m:r>
                                    <a:rPr lang="de-DE" b="0" i="1" smtClean="0">
                                      <a:solidFill>
                                        <a:schemeClr val="tx1">
                                          <a:lumMod val="60000"/>
                                          <a:lumOff val="40000"/>
                                        </a:schemeClr>
                                      </a:solidFill>
                                      <a:latin typeface="Cambria Math" panose="02040503050406030204" pitchFamily="18" charset="0"/>
                                    </a:rPr>
                                    <m:t>𝑥</m:t>
                                  </m:r>
                                </m:e>
                              </m:d>
                              <m:r>
                                <a:rPr lang="de-DE" b="0" i="1" smtClean="0">
                                  <a:solidFill>
                                    <a:schemeClr val="tx1">
                                      <a:lumMod val="60000"/>
                                      <a:lumOff val="40000"/>
                                    </a:schemeClr>
                                  </a:solidFill>
                                  <a:latin typeface="Cambria Math" panose="02040503050406030204" pitchFamily="18" charset="0"/>
                                </a:rPr>
                                <m:t>,</m:t>
                              </m:r>
                              <m:r>
                                <a:rPr lang="de-DE" b="0" i="1" smtClean="0">
                                  <a:solidFill>
                                    <a:schemeClr val="tx1">
                                      <a:lumMod val="60000"/>
                                      <a:lumOff val="40000"/>
                                    </a:schemeClr>
                                  </a:solidFill>
                                  <a:latin typeface="Cambria Math" panose="02040503050406030204" pitchFamily="18" charset="0"/>
                                </a:rPr>
                                <m:t>𝑇𝑟𝑎𝑣𝑒𝑙</m:t>
                              </m:r>
                              <m:d>
                                <m:dPr>
                                  <m:ctrlPr>
                                    <a:rPr lang="de-DE" b="0" i="1" smtClean="0">
                                      <a:solidFill>
                                        <a:schemeClr val="tx1">
                                          <a:lumMod val="60000"/>
                                          <a:lumOff val="40000"/>
                                        </a:schemeClr>
                                      </a:solidFill>
                                      <a:latin typeface="Cambria Math" panose="02040503050406030204" pitchFamily="18" charset="0"/>
                                    </a:rPr>
                                  </m:ctrlPr>
                                </m:dPr>
                                <m:e>
                                  <m:r>
                                    <a:rPr lang="de-DE" b="0" i="1" smtClean="0">
                                      <a:solidFill>
                                        <a:schemeClr val="tx1">
                                          <a:lumMod val="60000"/>
                                          <a:lumOff val="40000"/>
                                        </a:schemeClr>
                                      </a:solidFill>
                                      <a:latin typeface="Cambria Math" panose="02040503050406030204" pitchFamily="18" charset="0"/>
                                    </a:rPr>
                                    <m:t>𝑥</m:t>
                                  </m:r>
                                </m:e>
                              </m:d>
                            </m:e>
                          </m:d>
                        </m:e>
                        <m:sub>
                          <m:r>
                            <a:rPr lang="de-DE" b="0" i="1" smtClean="0">
                              <a:solidFill>
                                <a:schemeClr val="tx1">
                                  <a:lumMod val="60000"/>
                                  <a:lumOff val="40000"/>
                                </a:schemeClr>
                              </a:solidFill>
                              <a:latin typeface="Cambria Math" panose="02040503050406030204" pitchFamily="18" charset="0"/>
                            </a:rPr>
                            <m:t>|</m:t>
                          </m:r>
                          <m:d>
                            <m:dPr>
                              <m:ctrlPr>
                                <a:rPr lang="de-DE" b="0" i="1" smtClean="0">
                                  <a:solidFill>
                                    <a:schemeClr val="tx1">
                                      <a:lumMod val="60000"/>
                                      <a:lumOff val="40000"/>
                                    </a:schemeClr>
                                  </a:solidFill>
                                  <a:latin typeface="Cambria Math" panose="02040503050406030204" pitchFamily="18" charset="0"/>
                                </a:rPr>
                              </m:ctrlPr>
                            </m:dPr>
                            <m:e>
                              <m:r>
                                <a:rPr lang="de-DE" b="0" i="1" smtClean="0">
                                  <a:solidFill>
                                    <a:schemeClr val="tx1">
                                      <a:lumMod val="60000"/>
                                      <a:lumOff val="40000"/>
                                    </a:schemeClr>
                                  </a:solidFill>
                                  <a:latin typeface="Cambria Math" panose="02040503050406030204" pitchFamily="18" charset="0"/>
                                </a:rPr>
                                <m:t>𝑋</m:t>
                              </m:r>
                              <m:r>
                                <a:rPr lang="de-DE" b="0" i="1" smtClean="0">
                                  <a:solidFill>
                                    <a:schemeClr val="tx1">
                                      <a:lumMod val="60000"/>
                                      <a:lumOff val="40000"/>
                                    </a:schemeClr>
                                  </a:solidFill>
                                  <a:latin typeface="Cambria Math" panose="02040503050406030204" pitchFamily="18" charset="0"/>
                                </a:rPr>
                                <m:t>,</m:t>
                              </m:r>
                              <m:r>
                                <a:rPr lang="de-DE"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i="1">
                                      <a:solidFill>
                                        <a:schemeClr val="tx1">
                                          <a:lumMod val="60000"/>
                                          <a:lumOff val="40000"/>
                                        </a:schemeClr>
                                      </a:solidFill>
                                      <a:latin typeface="Cambria Math" panose="02040503050406030204" pitchFamily="18" charset="0"/>
                                      <a:ea typeface="Cambria Math" panose="02040503050406030204" pitchFamily="18" charset="0"/>
                                    </a:rPr>
                                  </m:ctrlPr>
                                </m:dPr>
                                <m:e>
                                  <m:r>
                                    <a:rPr lang="de-DE" i="1">
                                      <a:solidFill>
                                        <a:schemeClr val="tx1">
                                          <a:lumMod val="60000"/>
                                          <a:lumOff val="40000"/>
                                        </a:schemeClr>
                                      </a:solidFill>
                                      <a:latin typeface="Cambria Math" panose="02040503050406030204" pitchFamily="18" charset="0"/>
                                      <a:ea typeface="Cambria Math" panose="02040503050406030204" pitchFamily="18" charset="0"/>
                                    </a:rPr>
                                    <m:t>𝑋</m:t>
                                  </m:r>
                                </m:e>
                              </m:d>
                            </m:e>
                          </m:d>
                        </m:sub>
                      </m:sSub>
                    </m:oMath>
                    <m:oMath xmlns:m="http://schemas.openxmlformats.org/officeDocument/2006/math">
                      <m:r>
                        <a:rPr lang="de-DE" b="0" i="1" smtClean="0">
                          <a:solidFill>
                            <a:schemeClr val="tx1">
                              <a:lumMod val="60000"/>
                              <a:lumOff val="40000"/>
                            </a:schemeClr>
                          </a:solidFill>
                          <a:latin typeface="Cambria Math" panose="02040503050406030204" pitchFamily="18" charset="0"/>
                        </a:rPr>
                        <m:t>                          =</m:t>
                      </m:r>
                      <m:sSub>
                        <m:sSubPr>
                          <m:ctrlPr>
                            <a:rPr lang="de-DE" i="1">
                              <a:solidFill>
                                <a:schemeClr val="tx1">
                                  <a:lumMod val="60000"/>
                                  <a:lumOff val="40000"/>
                                </a:schemeClr>
                              </a:solidFill>
                              <a:latin typeface="Cambria Math" panose="02040503050406030204" pitchFamily="18" charset="0"/>
                              <a:ea typeface="Cambria Math" panose="02040503050406030204" pitchFamily="18" charset="0"/>
                            </a:rPr>
                          </m:ctrlPr>
                        </m:sSubPr>
                        <m:e>
                          <m:d>
                            <m:dPr>
                              <m:begChr m:val="{"/>
                              <m:endChr m:val="}"/>
                              <m:ctrlPr>
                                <a:rPr lang="de-DE" i="1">
                                  <a:solidFill>
                                    <a:schemeClr val="tx1">
                                      <a:lumMod val="60000"/>
                                      <a:lumOff val="40000"/>
                                    </a:schemeClr>
                                  </a:solidFill>
                                  <a:latin typeface="Cambria Math" panose="02040503050406030204" pitchFamily="18" charset="0"/>
                                  <a:ea typeface="Cambria Math" panose="02040503050406030204" pitchFamily="18" charset="0"/>
                                </a:rPr>
                              </m:ctrlPr>
                            </m:dPr>
                            <m:e>
                              <m:r>
                                <a:rPr lang="de-DE" i="1">
                                  <a:solidFill>
                                    <a:schemeClr val="tx1">
                                      <a:lumMod val="60000"/>
                                      <a:lumOff val="40000"/>
                                    </a:schemeClr>
                                  </a:solidFill>
                                  <a:latin typeface="Cambria Math" panose="02040503050406030204" pitchFamily="18" charset="0"/>
                                </a:rPr>
                                <m:t>𝐸𝑝𝑖𝑑</m:t>
                              </m:r>
                              <m:r>
                                <a:rPr lang="de-DE" i="1">
                                  <a:solidFill>
                                    <a:schemeClr val="tx1">
                                      <a:lumMod val="60000"/>
                                      <a:lumOff val="40000"/>
                                    </a:schemeClr>
                                  </a:solidFill>
                                  <a:latin typeface="Cambria Math" panose="02040503050406030204" pitchFamily="18" charset="0"/>
                                </a:rPr>
                                <m:t>,</m:t>
                              </m:r>
                              <m:r>
                                <a:rPr lang="de-DE" i="1">
                                  <a:solidFill>
                                    <a:schemeClr val="tx1">
                                      <a:lumMod val="60000"/>
                                      <a:lumOff val="40000"/>
                                    </a:schemeClr>
                                  </a:solidFill>
                                  <a:latin typeface="Cambria Math" panose="02040503050406030204" pitchFamily="18" charset="0"/>
                                </a:rPr>
                                <m:t>𝑆𝑖𝑐𝑘</m:t>
                              </m:r>
                              <m:d>
                                <m:dPr>
                                  <m:ctrlPr>
                                    <a:rPr lang="de-DE" i="1">
                                      <a:solidFill>
                                        <a:schemeClr val="tx1">
                                          <a:lumMod val="60000"/>
                                          <a:lumOff val="40000"/>
                                        </a:schemeClr>
                                      </a:solidFill>
                                      <a:latin typeface="Cambria Math" panose="02040503050406030204" pitchFamily="18" charset="0"/>
                                    </a:rPr>
                                  </m:ctrlPr>
                                </m:dPr>
                                <m:e>
                                  <m:r>
                                    <a:rPr lang="de-DE" b="0" i="1" smtClean="0">
                                      <a:solidFill>
                                        <a:schemeClr val="tx1">
                                          <a:lumMod val="60000"/>
                                          <a:lumOff val="40000"/>
                                        </a:schemeClr>
                                      </a:solidFill>
                                      <a:latin typeface="Cambria Math" panose="02040503050406030204" pitchFamily="18" charset="0"/>
                                    </a:rPr>
                                    <m:t>𝑋</m:t>
                                  </m:r>
                                </m:e>
                              </m:d>
                              <m:r>
                                <a:rPr lang="de-DE" i="1">
                                  <a:solidFill>
                                    <a:schemeClr val="tx1">
                                      <a:lumMod val="60000"/>
                                      <a:lumOff val="40000"/>
                                    </a:schemeClr>
                                  </a:solidFill>
                                  <a:latin typeface="Cambria Math" panose="02040503050406030204" pitchFamily="18" charset="0"/>
                                </a:rPr>
                                <m:t>,</m:t>
                              </m:r>
                              <m:r>
                                <a:rPr lang="de-DE" i="1">
                                  <a:solidFill>
                                    <a:schemeClr val="tx1">
                                      <a:lumMod val="60000"/>
                                      <a:lumOff val="40000"/>
                                    </a:schemeClr>
                                  </a:solidFill>
                                  <a:latin typeface="Cambria Math" panose="02040503050406030204" pitchFamily="18" charset="0"/>
                                </a:rPr>
                                <m:t>𝑇𝑟𝑎𝑣𝑒𝑙</m:t>
                              </m:r>
                              <m:d>
                                <m:dPr>
                                  <m:ctrlPr>
                                    <a:rPr lang="de-DE" i="1">
                                      <a:solidFill>
                                        <a:schemeClr val="tx1">
                                          <a:lumMod val="60000"/>
                                          <a:lumOff val="40000"/>
                                        </a:schemeClr>
                                      </a:solidFill>
                                      <a:latin typeface="Cambria Math" panose="02040503050406030204" pitchFamily="18" charset="0"/>
                                    </a:rPr>
                                  </m:ctrlPr>
                                </m:dPr>
                                <m:e>
                                  <m:r>
                                    <a:rPr lang="de-DE" b="0" i="1" smtClean="0">
                                      <a:solidFill>
                                        <a:schemeClr val="tx1">
                                          <a:lumMod val="60000"/>
                                          <a:lumOff val="40000"/>
                                        </a:schemeClr>
                                      </a:solidFill>
                                      <a:latin typeface="Cambria Math" panose="02040503050406030204" pitchFamily="18" charset="0"/>
                                    </a:rPr>
                                    <m:t>𝑋</m:t>
                                  </m:r>
                                </m:e>
                              </m:d>
                            </m:e>
                          </m:d>
                        </m:e>
                        <m:sub>
                          <m:r>
                            <a:rPr lang="de-DE" i="1">
                              <a:solidFill>
                                <a:schemeClr val="tx1">
                                  <a:lumMod val="60000"/>
                                  <a:lumOff val="40000"/>
                                </a:schemeClr>
                              </a:solidFill>
                              <a:latin typeface="Cambria Math" panose="02040503050406030204" pitchFamily="18" charset="0"/>
                            </a:rPr>
                            <m:t>|</m:t>
                          </m:r>
                          <m:d>
                            <m:dPr>
                              <m:ctrlPr>
                                <a:rPr lang="de-DE" i="1">
                                  <a:solidFill>
                                    <a:schemeClr val="tx1">
                                      <a:lumMod val="60000"/>
                                      <a:lumOff val="40000"/>
                                    </a:schemeClr>
                                  </a:solidFill>
                                  <a:latin typeface="Cambria Math" panose="02040503050406030204" pitchFamily="18" charset="0"/>
                                </a:rPr>
                              </m:ctrlPr>
                            </m:dPr>
                            <m:e>
                              <m:r>
                                <a:rPr lang="de-DE" i="1">
                                  <a:solidFill>
                                    <a:schemeClr val="tx1">
                                      <a:lumMod val="60000"/>
                                      <a:lumOff val="40000"/>
                                    </a:schemeClr>
                                  </a:solidFill>
                                  <a:latin typeface="Cambria Math" panose="02040503050406030204" pitchFamily="18" charset="0"/>
                                </a:rPr>
                                <m:t>𝑋</m:t>
                              </m:r>
                              <m:r>
                                <a:rPr lang="de-DE" i="1">
                                  <a:solidFill>
                                    <a:schemeClr val="tx1">
                                      <a:lumMod val="60000"/>
                                      <a:lumOff val="40000"/>
                                    </a:schemeClr>
                                  </a:solidFill>
                                  <a:latin typeface="Cambria Math" panose="02040503050406030204" pitchFamily="18" charset="0"/>
                                </a:rPr>
                                <m:t>,</m:t>
                              </m:r>
                              <m:r>
                                <a:rPr lang="de-DE"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i="1">
                                      <a:solidFill>
                                        <a:schemeClr val="tx1">
                                          <a:lumMod val="60000"/>
                                          <a:lumOff val="40000"/>
                                        </a:schemeClr>
                                      </a:solidFill>
                                      <a:latin typeface="Cambria Math" panose="02040503050406030204" pitchFamily="18" charset="0"/>
                                      <a:ea typeface="Cambria Math" panose="02040503050406030204" pitchFamily="18" charset="0"/>
                                    </a:rPr>
                                  </m:ctrlPr>
                                </m:dPr>
                                <m:e>
                                  <m:r>
                                    <a:rPr lang="de-DE" i="1">
                                      <a:solidFill>
                                        <a:schemeClr val="tx1">
                                          <a:lumMod val="60000"/>
                                          <a:lumOff val="40000"/>
                                        </a:schemeClr>
                                      </a:solidFill>
                                      <a:latin typeface="Cambria Math" panose="02040503050406030204" pitchFamily="18" charset="0"/>
                                      <a:ea typeface="Cambria Math" panose="02040503050406030204" pitchFamily="18" charset="0"/>
                                    </a:rPr>
                                    <m:t>𝑋</m:t>
                                  </m:r>
                                </m:e>
                              </m:d>
                            </m:e>
                          </m:d>
                        </m:sub>
                      </m:sSub>
                    </m:oMath>
                    <m:oMath xmlns:m="http://schemas.openxmlformats.org/officeDocument/2006/math">
                      <m:r>
                        <a:rPr lang="de-DE" b="0" i="1" smtClean="0">
                          <a:solidFill>
                            <a:schemeClr val="tx1">
                              <a:lumMod val="60000"/>
                              <a:lumOff val="40000"/>
                            </a:schemeClr>
                          </a:solidFill>
                          <a:latin typeface="Cambria Math" panose="02040503050406030204" pitchFamily="18" charset="0"/>
                          <a:ea typeface="Cambria Math" panose="02040503050406030204" pitchFamily="18" charset="0"/>
                        </a:rPr>
                        <m:t>                          =</m:t>
                      </m:r>
                      <m:d>
                        <m:dPr>
                          <m:begChr m:val="{"/>
                          <m:endChr m:val="}"/>
                          <m:ctrlPr>
                            <a:rPr lang="de-DE" i="1">
                              <a:solidFill>
                                <a:schemeClr val="tx1">
                                  <a:lumMod val="60000"/>
                                  <a:lumOff val="40000"/>
                                </a:schemeClr>
                              </a:solidFill>
                              <a:latin typeface="Cambria Math" panose="02040503050406030204" pitchFamily="18" charset="0"/>
                              <a:ea typeface="Cambria Math" panose="02040503050406030204" pitchFamily="18" charset="0"/>
                            </a:rPr>
                          </m:ctrlPr>
                        </m:dPr>
                        <m:e>
                          <m:r>
                            <a:rPr lang="de-DE" i="1">
                              <a:solidFill>
                                <a:schemeClr val="tx1">
                                  <a:lumMod val="60000"/>
                                  <a:lumOff val="40000"/>
                                </a:schemeClr>
                              </a:solidFill>
                              <a:latin typeface="Cambria Math" panose="02040503050406030204" pitchFamily="18" charset="0"/>
                            </a:rPr>
                            <m:t>𝐸𝑝𝑖𝑑</m:t>
                          </m:r>
                          <m:r>
                            <a:rPr lang="de-DE" i="1">
                              <a:solidFill>
                                <a:schemeClr val="tx1">
                                  <a:lumMod val="60000"/>
                                  <a:lumOff val="40000"/>
                                </a:schemeClr>
                              </a:solidFill>
                              <a:latin typeface="Cambria Math" panose="02040503050406030204" pitchFamily="18" charset="0"/>
                            </a:rPr>
                            <m:t>,</m:t>
                          </m:r>
                          <m:r>
                            <a:rPr lang="de-DE" i="1">
                              <a:solidFill>
                                <a:schemeClr val="tx1">
                                  <a:lumMod val="60000"/>
                                  <a:lumOff val="40000"/>
                                </a:schemeClr>
                              </a:solidFill>
                              <a:latin typeface="Cambria Math" panose="02040503050406030204" pitchFamily="18" charset="0"/>
                            </a:rPr>
                            <m:t>𝑆𝑖𝑐𝑘</m:t>
                          </m:r>
                          <m:d>
                            <m:dPr>
                              <m:ctrlPr>
                                <a:rPr lang="de-DE" i="1">
                                  <a:solidFill>
                                    <a:schemeClr val="tx1">
                                      <a:lumMod val="60000"/>
                                      <a:lumOff val="40000"/>
                                    </a:schemeClr>
                                  </a:solidFill>
                                  <a:latin typeface="Cambria Math" panose="02040503050406030204" pitchFamily="18" charset="0"/>
                                </a:rPr>
                              </m:ctrlPr>
                            </m:dPr>
                            <m:e>
                              <m:r>
                                <a:rPr lang="de-DE" i="1">
                                  <a:solidFill>
                                    <a:schemeClr val="tx1">
                                      <a:lumMod val="60000"/>
                                      <a:lumOff val="40000"/>
                                    </a:schemeClr>
                                  </a:solidFill>
                                  <a:latin typeface="Cambria Math" panose="02040503050406030204" pitchFamily="18" charset="0"/>
                                </a:rPr>
                                <m:t>𝑋</m:t>
                              </m:r>
                            </m:e>
                          </m:d>
                          <m:r>
                            <a:rPr lang="de-DE" i="1">
                              <a:solidFill>
                                <a:schemeClr val="tx1">
                                  <a:lumMod val="60000"/>
                                  <a:lumOff val="40000"/>
                                </a:schemeClr>
                              </a:solidFill>
                              <a:latin typeface="Cambria Math" panose="02040503050406030204" pitchFamily="18" charset="0"/>
                            </a:rPr>
                            <m:t>,</m:t>
                          </m:r>
                          <m:r>
                            <a:rPr lang="de-DE" i="1">
                              <a:solidFill>
                                <a:schemeClr val="tx1">
                                  <a:lumMod val="60000"/>
                                  <a:lumOff val="40000"/>
                                </a:schemeClr>
                              </a:solidFill>
                              <a:latin typeface="Cambria Math" panose="02040503050406030204" pitchFamily="18" charset="0"/>
                            </a:rPr>
                            <m:t>𝑇𝑟𝑎𝑣𝑒𝑙</m:t>
                          </m:r>
                          <m:d>
                            <m:dPr>
                              <m:ctrlPr>
                                <a:rPr lang="de-DE" i="1">
                                  <a:solidFill>
                                    <a:schemeClr val="tx1">
                                      <a:lumMod val="60000"/>
                                      <a:lumOff val="40000"/>
                                    </a:schemeClr>
                                  </a:solidFill>
                                  <a:latin typeface="Cambria Math" panose="02040503050406030204" pitchFamily="18" charset="0"/>
                                </a:rPr>
                              </m:ctrlPr>
                            </m:dPr>
                            <m:e>
                              <m:r>
                                <a:rPr lang="de-DE" i="1">
                                  <a:solidFill>
                                    <a:schemeClr val="tx1">
                                      <a:lumMod val="60000"/>
                                      <a:lumOff val="40000"/>
                                    </a:schemeClr>
                                  </a:solidFill>
                                  <a:latin typeface="Cambria Math" panose="02040503050406030204" pitchFamily="18" charset="0"/>
                                </a:rPr>
                                <m:t>𝑋</m:t>
                              </m:r>
                            </m:e>
                          </m:d>
                        </m:e>
                      </m:d>
                    </m:oMath>
                  </m:oMathPara>
                </a14:m>
                <a:endParaRPr lang="en-GB" dirty="0">
                  <a:solidFill>
                    <a:schemeClr val="tx1">
                      <a:lumMod val="60000"/>
                      <a:lumOff val="40000"/>
                    </a:schemeClr>
                  </a:solidFill>
                </a:endParaRPr>
              </a:p>
            </p:txBody>
          </p:sp>
        </mc:Choice>
        <mc:Fallback xmlns="">
          <p:sp>
            <p:nvSpPr>
              <p:cNvPr id="3" name="Content Placeholder 2">
                <a:extLst>
                  <a:ext uri="{FF2B5EF4-FFF2-40B4-BE49-F238E27FC236}">
                    <a16:creationId xmlns:a16="http://schemas.microsoft.com/office/drawing/2014/main" id="{360E6A99-AF4A-9342-B047-7AB10EC08340}"/>
                  </a:ext>
                </a:extLst>
              </p:cNvPr>
              <p:cNvSpPr>
                <a:spLocks noGrp="1" noRot="1" noChangeAspect="1" noMove="1" noResize="1" noEditPoints="1" noAdjustHandles="1" noChangeArrowheads="1" noChangeShapeType="1" noTextEdit="1"/>
              </p:cNvSpPr>
              <p:nvPr>
                <p:ph idx="1"/>
              </p:nvPr>
            </p:nvSpPr>
            <p:spPr>
              <a:blipFill>
                <a:blip r:embed="rId2"/>
                <a:stretch>
                  <a:fillRect l="-1436" t="-3582" b="-2388"/>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B762EFE-95EC-2D4A-9562-3A2921D3B724}"/>
              </a:ext>
            </a:extLst>
          </p:cNvPr>
          <p:cNvSpPr>
            <a:spLocks noGrp="1"/>
          </p:cNvSpPr>
          <p:nvPr>
            <p:ph type="sldNum" sz="quarter" idx="4"/>
          </p:nvPr>
        </p:nvSpPr>
        <p:spPr/>
        <p:txBody>
          <a:bodyPr/>
          <a:lstStyle/>
          <a:p>
            <a:fld id="{67C9959E-8E6B-B04C-9955-EA096F41CA7A}" type="slidenum">
              <a:rPr lang="en-GB" smtClean="0"/>
              <a:t>171</a:t>
            </a:fld>
            <a:endParaRPr lang="en-GB"/>
          </a:p>
        </p:txBody>
      </p:sp>
      <mc:AlternateContent xmlns:mc="http://schemas.openxmlformats.org/markup-compatibility/2006" xmlns:a14="http://schemas.microsoft.com/office/drawing/2010/main">
        <mc:Choice Requires="a14">
          <p:sp>
            <p:nvSpPr>
              <p:cNvPr id="8" name="Rectangle 7">
                <a:extLst>
                  <a:ext uri="{FF2B5EF4-FFF2-40B4-BE49-F238E27FC236}">
                    <a16:creationId xmlns:a16="http://schemas.microsoft.com/office/drawing/2014/main" id="{8E73DD2E-71D3-C842-AB93-49E5146375A9}"/>
                  </a:ext>
                </a:extLst>
              </p:cNvPr>
              <p:cNvSpPr/>
              <p:nvPr/>
            </p:nvSpPr>
            <p:spPr>
              <a:xfrm>
                <a:off x="10250191" y="4292051"/>
                <a:ext cx="1519646" cy="646331"/>
              </a:xfrm>
              <a:prstGeom prst="rect">
                <a:avLst/>
              </a:prstGeom>
            </p:spPr>
            <p:txBody>
              <a:bodyPr wrap="square">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8" name="Rectangle 7">
                <a:extLst>
                  <a:ext uri="{FF2B5EF4-FFF2-40B4-BE49-F238E27FC236}">
                    <a16:creationId xmlns:a16="http://schemas.microsoft.com/office/drawing/2014/main" id="{8E73DD2E-71D3-C842-AB93-49E5146375A9}"/>
                  </a:ext>
                </a:extLst>
              </p:cNvPr>
              <p:cNvSpPr>
                <a:spLocks noRot="1" noChangeAspect="1" noMove="1" noResize="1" noEditPoints="1" noAdjustHandles="1" noChangeArrowheads="1" noChangeShapeType="1" noTextEdit="1"/>
              </p:cNvSpPr>
              <p:nvPr/>
            </p:nvSpPr>
            <p:spPr>
              <a:xfrm>
                <a:off x="10250191" y="4292051"/>
                <a:ext cx="1519646" cy="646331"/>
              </a:xfrm>
              <a:prstGeom prst="rect">
                <a:avLst/>
              </a:prstGeom>
              <a:blipFill>
                <a:blip r:embed="rId3"/>
                <a:stretch>
                  <a:fillRect l="-826"/>
                </a:stretch>
              </a:blipFill>
            </p:spPr>
            <p:txBody>
              <a:bodyPr/>
              <a:lstStyle/>
              <a:p>
                <a:r>
                  <a:rPr lang="en-GB">
                    <a:noFill/>
                  </a:rPr>
                  <a:t> </a:t>
                </a:r>
              </a:p>
            </p:txBody>
          </p:sp>
        </mc:Fallback>
      </mc:AlternateContent>
      <p:sp>
        <p:nvSpPr>
          <p:cNvPr id="9" name="Date Placeholder 8">
            <a:extLst>
              <a:ext uri="{FF2B5EF4-FFF2-40B4-BE49-F238E27FC236}">
                <a16:creationId xmlns:a16="http://schemas.microsoft.com/office/drawing/2014/main" id="{2A5C8CE5-52D6-D84B-AFB3-E268E69D3879}"/>
              </a:ext>
            </a:extLst>
          </p:cNvPr>
          <p:cNvSpPr>
            <a:spLocks noGrp="1"/>
          </p:cNvSpPr>
          <p:nvPr>
            <p:ph type="dt" sz="half" idx="2"/>
          </p:nvPr>
        </p:nvSpPr>
        <p:spPr/>
        <p:txBody>
          <a:bodyPr/>
          <a:lstStyle/>
          <a:p>
            <a:r>
              <a:rPr lang="en-GB"/>
              <a:t>Exact Inference: LJT</a:t>
            </a:r>
            <a:endParaRPr lang="en-US" dirty="0"/>
          </a:p>
        </p:txBody>
      </p:sp>
      <p:sp>
        <p:nvSpPr>
          <p:cNvPr id="10" name="Footer Placeholder 9">
            <a:extLst>
              <a:ext uri="{FF2B5EF4-FFF2-40B4-BE49-F238E27FC236}">
                <a16:creationId xmlns:a16="http://schemas.microsoft.com/office/drawing/2014/main" id="{8F682440-4C72-2B46-B451-6F52CAA69366}"/>
              </a:ext>
            </a:extLst>
          </p:cNvPr>
          <p:cNvSpPr>
            <a:spLocks noGrp="1"/>
          </p:cNvSpPr>
          <p:nvPr>
            <p:ph type="ftr" sz="quarter" idx="3"/>
          </p:nvPr>
        </p:nvSpPr>
        <p:spPr/>
        <p:txBody>
          <a:bodyPr/>
          <a:lstStyle/>
          <a:p>
            <a:r>
              <a:rPr lang="en-GB"/>
              <a:t>T. Braun - StaRAI</a:t>
            </a:r>
          </a:p>
        </p:txBody>
      </p:sp>
      <p:grpSp>
        <p:nvGrpSpPr>
          <p:cNvPr id="11" name="Group 10">
            <a:extLst>
              <a:ext uri="{FF2B5EF4-FFF2-40B4-BE49-F238E27FC236}">
                <a16:creationId xmlns:a16="http://schemas.microsoft.com/office/drawing/2014/main" id="{1E7568B0-5E4D-0B41-9422-26B9B3E2D50B}"/>
              </a:ext>
            </a:extLst>
          </p:cNvPr>
          <p:cNvGrpSpPr/>
          <p:nvPr/>
        </p:nvGrpSpPr>
        <p:grpSpPr>
          <a:xfrm>
            <a:off x="10194157" y="4948110"/>
            <a:ext cx="1637518" cy="717583"/>
            <a:chOff x="7893400" y="1669849"/>
            <a:chExt cx="1637518" cy="717583"/>
          </a:xfrm>
        </p:grpSpPr>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CC2053CE-8470-3344-91CC-741A8A781A63}"/>
                    </a:ext>
                  </a:extLst>
                </p:cNvPr>
                <p:cNvSpPr txBox="1"/>
                <p:nvPr/>
              </p:nvSpPr>
              <p:spPr>
                <a:xfrm>
                  <a:off x="7893400" y="1669849"/>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27" name="TextBox 26">
                  <a:extLst>
                    <a:ext uri="{FF2B5EF4-FFF2-40B4-BE49-F238E27FC236}">
                      <a16:creationId xmlns:a16="http://schemas.microsoft.com/office/drawing/2014/main" id="{CC2053CE-8470-3344-91CC-741A8A781A63}"/>
                    </a:ext>
                  </a:extLst>
                </p:cNvPr>
                <p:cNvSpPr txBox="1">
                  <a:spLocks noRot="1" noChangeAspect="1" noMove="1" noResize="1" noEditPoints="1" noAdjustHandles="1" noChangeArrowheads="1" noChangeShapeType="1" noTextEdit="1"/>
                </p:cNvSpPr>
                <p:nvPr/>
              </p:nvSpPr>
              <p:spPr>
                <a:xfrm>
                  <a:off x="7893400" y="1669849"/>
                  <a:ext cx="1631714" cy="715089"/>
                </a:xfrm>
                <a:prstGeom prst="roundRect">
                  <a:avLst/>
                </a:prstGeom>
                <a:blipFill>
                  <a:blip r:embed="rId4"/>
                  <a:stretch>
                    <a:fillRect/>
                  </a:stretch>
                </a:blipFill>
                <a:ln>
                  <a:solidFill>
                    <a:schemeClr val="tx1">
                      <a:lumMod val="60000"/>
                      <a:lumOff val="40000"/>
                    </a:schemeClr>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13557539-DE93-B94C-A7AB-708EE9649C26}"/>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20" name="TextBox 19">
                  <a:extLst>
                    <a:ext uri="{FF2B5EF4-FFF2-40B4-BE49-F238E27FC236}">
                      <a16:creationId xmlns:a16="http://schemas.microsoft.com/office/drawing/2014/main" id="{13557539-DE93-B94C-A7AB-708EE9649C26}"/>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5"/>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2935814619"/>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92B513-847F-E949-856D-8B7EDEDD608A}"/>
              </a:ext>
            </a:extLst>
          </p:cNvPr>
          <p:cNvSpPr>
            <a:spLocks noGrp="1"/>
          </p:cNvSpPr>
          <p:nvPr>
            <p:ph type="title"/>
          </p:nvPr>
        </p:nvSpPr>
        <p:spPr/>
        <p:txBody>
          <a:bodyPr/>
          <a:lstStyle/>
          <a:p>
            <a:r>
              <a:rPr lang="en-GB" dirty="0"/>
              <a:t>FO Jtree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360E6A99-AF4A-9342-B047-7AB10EC08340}"/>
                  </a:ext>
                </a:extLst>
              </p:cNvPr>
              <p:cNvSpPr>
                <a:spLocks noGrp="1"/>
              </p:cNvSpPr>
              <p:nvPr>
                <p:ph idx="1"/>
              </p:nvPr>
            </p:nvSpPr>
            <p:spPr/>
            <p:txBody>
              <a:bodyPr>
                <a:normAutofit/>
              </a:bodyPr>
              <a:lstStyle/>
              <a:p>
                <a:r>
                  <a:rPr lang="en-GB" dirty="0"/>
                  <a:t>An FO jtree </a:t>
                </a:r>
                <a14:m>
                  <m:oMath xmlns:m="http://schemas.openxmlformats.org/officeDocument/2006/math">
                    <m:r>
                      <a:rPr lang="en-GB" i="1" smtClean="0">
                        <a:latin typeface="Cambria Math" panose="02040503050406030204" pitchFamily="18" charset="0"/>
                      </a:rPr>
                      <m:t>𝐽</m:t>
                    </m:r>
                  </m:oMath>
                </a14:m>
                <a:r>
                  <a:rPr lang="en-GB" dirty="0"/>
                  <a:t> for a model </a:t>
                </a:r>
                <a14:m>
                  <m:oMath xmlns:m="http://schemas.openxmlformats.org/officeDocument/2006/math">
                    <m:r>
                      <a:rPr lang="en-GB" i="1" smtClean="0">
                        <a:latin typeface="Cambria Math" panose="02040503050406030204" pitchFamily="18" charset="0"/>
                      </a:rPr>
                      <m:t>𝐺</m:t>
                    </m:r>
                  </m:oMath>
                </a14:m>
                <a:r>
                  <a:rPr lang="en-GB" dirty="0"/>
                  <a:t> is a cycle-free graph </a:t>
                </a:r>
                <a14:m>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𝑉</m:t>
                        </m:r>
                        <m:r>
                          <a:rPr lang="en-GB" b="0" i="1" smtClean="0">
                            <a:latin typeface="Cambria Math" panose="02040503050406030204" pitchFamily="18" charset="0"/>
                          </a:rPr>
                          <m:t>,</m:t>
                        </m:r>
                        <m:r>
                          <a:rPr lang="en-GB" b="0" i="1" smtClean="0">
                            <a:latin typeface="Cambria Math" panose="02040503050406030204" pitchFamily="18" charset="0"/>
                          </a:rPr>
                          <m:t>𝐸</m:t>
                        </m:r>
                      </m:e>
                    </m:d>
                  </m:oMath>
                </a14:m>
                <a:endParaRPr lang="en-GB" b="0" dirty="0"/>
              </a:p>
              <a:p>
                <a:pPr lvl="1"/>
                <a:r>
                  <a:rPr lang="en-GB" dirty="0"/>
                  <a:t>Set of nodes </a:t>
                </a:r>
                <a14:m>
                  <m:oMath xmlns:m="http://schemas.openxmlformats.org/officeDocument/2006/math">
                    <m:r>
                      <a:rPr lang="en-GB" i="1">
                        <a:latin typeface="Cambria Math" panose="02040503050406030204" pitchFamily="18" charset="0"/>
                      </a:rPr>
                      <m:t>𝑉</m:t>
                    </m:r>
                    <m:r>
                      <a:rPr lang="en-GB" i="1">
                        <a:latin typeface="Cambria Math" panose="02040503050406030204" pitchFamily="18" charset="0"/>
                        <a:ea typeface="Cambria Math" panose="02040503050406030204" pitchFamily="18" charset="0"/>
                      </a:rPr>
                      <m:t>⊆</m:t>
                    </m:r>
                    <m:sSup>
                      <m:sSupPr>
                        <m:ctrlPr>
                          <a:rPr lang="en-GB" b="0" i="1" smtClean="0">
                            <a:latin typeface="Cambria Math" panose="02040503050406030204" pitchFamily="18" charset="0"/>
                          </a:rPr>
                        </m:ctrlPr>
                      </m:sSupPr>
                      <m:e>
                        <m:r>
                          <a:rPr lang="en-GB" b="0" i="1" smtClean="0">
                            <a:latin typeface="Cambria Math" panose="02040503050406030204" pitchFamily="18" charset="0"/>
                          </a:rPr>
                          <m:t>2</m:t>
                        </m:r>
                      </m:e>
                      <m:sup>
                        <m:r>
                          <a:rPr lang="en-GB" b="0" i="1" smtClean="0">
                            <a:latin typeface="Cambria Math" panose="02040503050406030204" pitchFamily="18" charset="0"/>
                          </a:rPr>
                          <m:t>𝑟𝑣</m:t>
                        </m:r>
                        <m:d>
                          <m:dPr>
                            <m:ctrlPr>
                              <a:rPr lang="en-GB" b="0" i="1" smtClean="0">
                                <a:latin typeface="Cambria Math" panose="02040503050406030204" pitchFamily="18" charset="0"/>
                              </a:rPr>
                            </m:ctrlPr>
                          </m:dPr>
                          <m:e>
                            <m:r>
                              <a:rPr lang="en-GB" b="0" i="1" smtClean="0">
                                <a:latin typeface="Cambria Math" panose="02040503050406030204" pitchFamily="18" charset="0"/>
                              </a:rPr>
                              <m:t>𝐺</m:t>
                            </m:r>
                          </m:e>
                        </m:d>
                      </m:sup>
                    </m:sSup>
                  </m:oMath>
                </a14:m>
                <a:endParaRPr lang="en-GB" dirty="0"/>
              </a:p>
              <a:p>
                <a:pPr lvl="2"/>
                <a:r>
                  <a:rPr lang="en-GB" dirty="0"/>
                  <a:t>I.e., nodes are sets of PRVs (parclusters)</a:t>
                </a:r>
              </a:p>
              <a:p>
                <a:pPr lvl="2"/>
                <a14:m>
                  <m:oMath xmlns:m="http://schemas.openxmlformats.org/officeDocument/2006/math">
                    <m:sSup>
                      <m:sSupPr>
                        <m:ctrlPr>
                          <a:rPr lang="en-GB" i="1">
                            <a:latin typeface="Cambria Math" panose="02040503050406030204" pitchFamily="18" charset="0"/>
                          </a:rPr>
                        </m:ctrlPr>
                      </m:sSupPr>
                      <m:e>
                        <m:r>
                          <a:rPr lang="en-GB" i="1">
                            <a:latin typeface="Cambria Math" panose="02040503050406030204" pitchFamily="18" charset="0"/>
                          </a:rPr>
                          <m:t>2</m:t>
                        </m:r>
                      </m:e>
                      <m:sup>
                        <m:r>
                          <a:rPr lang="en-GB" i="1" smtClean="0">
                            <a:latin typeface="Cambria Math" panose="02040503050406030204" pitchFamily="18" charset="0"/>
                          </a:rPr>
                          <m:t>𝑟𝑣</m:t>
                        </m:r>
                        <m:d>
                          <m:dPr>
                            <m:ctrlPr>
                              <a:rPr lang="en-GB" i="1">
                                <a:latin typeface="Cambria Math" panose="02040503050406030204" pitchFamily="18" charset="0"/>
                              </a:rPr>
                            </m:ctrlPr>
                          </m:dPr>
                          <m:e>
                            <m:r>
                              <a:rPr lang="en-GB" i="1">
                                <a:latin typeface="Cambria Math" panose="02040503050406030204" pitchFamily="18" charset="0"/>
                              </a:rPr>
                              <m:t>𝐺</m:t>
                            </m:r>
                          </m:e>
                        </m:d>
                      </m:sup>
                    </m:sSup>
                  </m:oMath>
                </a14:m>
                <a:r>
                  <a:rPr lang="en-GB" dirty="0"/>
                  <a:t> denotes the power set of </a:t>
                </a:r>
                <a14:m>
                  <m:oMath xmlns:m="http://schemas.openxmlformats.org/officeDocument/2006/math">
                    <m:r>
                      <a:rPr lang="en-GB" i="1">
                        <a:latin typeface="Cambria Math" panose="02040503050406030204" pitchFamily="18" charset="0"/>
                      </a:rPr>
                      <m:t>𝑟𝑣</m:t>
                    </m:r>
                    <m:d>
                      <m:dPr>
                        <m:ctrlPr>
                          <a:rPr lang="en-GB" i="1">
                            <a:latin typeface="Cambria Math" panose="02040503050406030204" pitchFamily="18" charset="0"/>
                          </a:rPr>
                        </m:ctrlPr>
                      </m:dPr>
                      <m:e>
                        <m:r>
                          <a:rPr lang="en-GB" i="1">
                            <a:latin typeface="Cambria Math" panose="02040503050406030204" pitchFamily="18" charset="0"/>
                          </a:rPr>
                          <m:t>𝐺</m:t>
                        </m:r>
                      </m:e>
                    </m:d>
                  </m:oMath>
                </a14:m>
                <a:endParaRPr lang="en-GB" dirty="0"/>
              </a:p>
              <a:p>
                <a:pPr lvl="1"/>
                <a:r>
                  <a:rPr lang="en-GB" dirty="0"/>
                  <a:t>Set of edges </a:t>
                </a:r>
                <a14:m>
                  <m:oMath xmlns:m="http://schemas.openxmlformats.org/officeDocument/2006/math">
                    <m:r>
                      <a:rPr lang="en-GB" i="1">
                        <a:latin typeface="Cambria Math" panose="02040503050406030204" pitchFamily="18" charset="0"/>
                      </a:rPr>
                      <m:t>𝐸</m:t>
                    </m:r>
                    <m:r>
                      <a:rPr lang="en-GB" i="1" smtClean="0">
                        <a:latin typeface="Cambria Math" panose="02040503050406030204" pitchFamily="18" charset="0"/>
                        <a:ea typeface="Cambria Math" panose="02040503050406030204" pitchFamily="18" charset="0"/>
                      </a:rPr>
                      <m:t>⊆</m:t>
                    </m:r>
                    <m:d>
                      <m:dPr>
                        <m:begChr m:val="{"/>
                        <m:endChr m:val="}"/>
                        <m:ctrlPr>
                          <a:rPr lang="en-GB" b="0" i="1" smtClean="0">
                            <a:latin typeface="Cambria Math" panose="02040503050406030204" pitchFamily="18" charset="0"/>
                            <a:ea typeface="Cambria Math" panose="02040503050406030204" pitchFamily="18" charset="0"/>
                          </a:rPr>
                        </m:ctrlPr>
                      </m:dPr>
                      <m:e>
                        <m:d>
                          <m:dPr>
                            <m:begChr m:val="{"/>
                            <m:endChr m:val="}"/>
                            <m:ctrlPr>
                              <a:rPr lang="en-GB" b="0" i="1" smtClean="0">
                                <a:latin typeface="Cambria Math" panose="02040503050406030204" pitchFamily="18" charset="0"/>
                                <a:ea typeface="Cambria Math" panose="02040503050406030204" pitchFamily="18" charset="0"/>
                              </a:rPr>
                            </m:ctrlPr>
                          </m:dPr>
                          <m:e>
                            <m:r>
                              <a:rPr lang="en-GB" b="0" i="1" smtClean="0">
                                <a:latin typeface="Cambria Math" panose="02040503050406030204" pitchFamily="18" charset="0"/>
                                <a:ea typeface="Cambria Math" panose="02040503050406030204" pitchFamily="18" charset="0"/>
                              </a:rPr>
                              <m:t>𝑖</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𝑗</m:t>
                            </m:r>
                          </m:e>
                        </m:d>
                        <m:r>
                          <a:rPr lang="en-GB" b="0" i="1" smtClean="0">
                            <a:latin typeface="Cambria Math" panose="02040503050406030204" pitchFamily="18" charset="0"/>
                            <a:ea typeface="Cambria Math" panose="02040503050406030204" pitchFamily="18" charset="0"/>
                          </a:rPr>
                          <m:t> | </m:t>
                        </m:r>
                        <m:r>
                          <a:rPr lang="en-GB" b="0" i="1" smtClean="0">
                            <a:latin typeface="Cambria Math" panose="02040503050406030204" pitchFamily="18" charset="0"/>
                            <a:ea typeface="Cambria Math" panose="02040503050406030204" pitchFamily="18" charset="0"/>
                          </a:rPr>
                          <m:t>𝑖</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𝑗</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𝑉</m:t>
                        </m:r>
                        <m:r>
                          <a:rPr lang="en-GB" b="0" i="1" smtClean="0">
                            <a:latin typeface="Cambria Math" panose="02040503050406030204" pitchFamily="18" charset="0"/>
                            <a:ea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𝑖</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𝑗</m:t>
                        </m:r>
                      </m:e>
                    </m:d>
                  </m:oMath>
                </a14:m>
                <a:r>
                  <a:rPr lang="en-GB" dirty="0"/>
                  <a:t>, </a:t>
                </a:r>
              </a:p>
              <a:p>
                <a:pPr lvl="2"/>
                <a:r>
                  <a:rPr lang="en-GB" dirty="0"/>
                  <a:t>Has to be cycle free, which includes no self-loops</a:t>
                </a:r>
              </a:p>
              <a:p>
                <a:pPr lvl="1"/>
                <a:r>
                  <a:rPr lang="en-GB" dirty="0"/>
                  <a:t>E.g., as depicted on the left</a:t>
                </a:r>
              </a:p>
              <a:p>
                <a:pPr lvl="2"/>
                <a:r>
                  <a:rPr lang="en-GB" dirty="0"/>
                  <a:t>But at this point in the definition, </a:t>
                </a:r>
                <a:br>
                  <a:rPr lang="en-GB" dirty="0"/>
                </a:br>
                <a:r>
                  <a:rPr lang="en-GB" dirty="0"/>
                  <a:t>could be any subsets of PRVs</a:t>
                </a:r>
                <a:br>
                  <a:rPr lang="en-GB" dirty="0"/>
                </a:br>
                <a:endParaRPr lang="en-GB" dirty="0"/>
              </a:p>
            </p:txBody>
          </p:sp>
        </mc:Choice>
        <mc:Fallback xmlns="">
          <p:sp>
            <p:nvSpPr>
              <p:cNvPr id="3" name="Content Placeholder 2">
                <a:extLst>
                  <a:ext uri="{FF2B5EF4-FFF2-40B4-BE49-F238E27FC236}">
                    <a16:creationId xmlns:a16="http://schemas.microsoft.com/office/drawing/2014/main" id="{360E6A99-AF4A-9342-B047-7AB10EC08340}"/>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B762EFE-95EC-2D4A-9562-3A2921D3B724}"/>
              </a:ext>
            </a:extLst>
          </p:cNvPr>
          <p:cNvSpPr>
            <a:spLocks noGrp="1"/>
          </p:cNvSpPr>
          <p:nvPr>
            <p:ph type="sldNum" sz="quarter" idx="4"/>
          </p:nvPr>
        </p:nvSpPr>
        <p:spPr/>
        <p:txBody>
          <a:bodyPr/>
          <a:lstStyle/>
          <a:p>
            <a:fld id="{67C9959E-8E6B-B04C-9955-EA096F41CA7A}" type="slidenum">
              <a:rPr lang="en-GB" smtClean="0"/>
              <a:t>172</a:t>
            </a:fld>
            <a:endParaRPr lang="en-GB"/>
          </a:p>
        </p:txBody>
      </p:sp>
      <p:sp>
        <p:nvSpPr>
          <p:cNvPr id="5" name="Date Placeholder 4">
            <a:extLst>
              <a:ext uri="{FF2B5EF4-FFF2-40B4-BE49-F238E27FC236}">
                <a16:creationId xmlns:a16="http://schemas.microsoft.com/office/drawing/2014/main" id="{36D5C58B-0994-BF48-9987-40BDF6D87051}"/>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C4111E75-3553-494E-8DE6-B9EAE9AA5C8F}"/>
              </a:ext>
            </a:extLst>
          </p:cNvPr>
          <p:cNvSpPr>
            <a:spLocks noGrp="1"/>
          </p:cNvSpPr>
          <p:nvPr>
            <p:ph type="ftr" sz="quarter" idx="3"/>
          </p:nvPr>
        </p:nvSpPr>
        <p:spPr/>
        <p:txBody>
          <a:bodyPr/>
          <a:lstStyle/>
          <a:p>
            <a:r>
              <a:rPr lang="en-GB"/>
              <a:t>T. Braun - StaRAI</a:t>
            </a:r>
          </a:p>
        </p:txBody>
      </p:sp>
      <p:grpSp>
        <p:nvGrpSpPr>
          <p:cNvPr id="94" name="Group 93">
            <a:extLst>
              <a:ext uri="{FF2B5EF4-FFF2-40B4-BE49-F238E27FC236}">
                <a16:creationId xmlns:a16="http://schemas.microsoft.com/office/drawing/2014/main" id="{BBD6BB72-88AD-D94A-95CC-E402204B2345}"/>
              </a:ext>
            </a:extLst>
          </p:cNvPr>
          <p:cNvGrpSpPr/>
          <p:nvPr/>
        </p:nvGrpSpPr>
        <p:grpSpPr>
          <a:xfrm>
            <a:off x="7069674" y="2132057"/>
            <a:ext cx="4761336" cy="2453955"/>
            <a:chOff x="6906687" y="3448697"/>
            <a:chExt cx="4761336" cy="2453955"/>
          </a:xfrm>
        </p:grpSpPr>
        <p:grpSp>
          <p:nvGrpSpPr>
            <p:cNvPr id="95" name="Group 94">
              <a:extLst>
                <a:ext uri="{FF2B5EF4-FFF2-40B4-BE49-F238E27FC236}">
                  <a16:creationId xmlns:a16="http://schemas.microsoft.com/office/drawing/2014/main" id="{3B816E9E-5050-4D44-9778-55347CA765C8}"/>
                </a:ext>
              </a:extLst>
            </p:cNvPr>
            <p:cNvGrpSpPr/>
            <p:nvPr/>
          </p:nvGrpSpPr>
          <p:grpSpPr>
            <a:xfrm>
              <a:off x="8241884" y="3532117"/>
              <a:ext cx="2034533" cy="552081"/>
              <a:chOff x="8655309" y="2902693"/>
              <a:chExt cx="2034533" cy="552081"/>
            </a:xfrm>
          </p:grpSpPr>
          <p:cxnSp>
            <p:nvCxnSpPr>
              <p:cNvPr id="123" name="Straight Connector 122">
                <a:extLst>
                  <a:ext uri="{FF2B5EF4-FFF2-40B4-BE49-F238E27FC236}">
                    <a16:creationId xmlns:a16="http://schemas.microsoft.com/office/drawing/2014/main" id="{E910C2B1-204F-AC4F-A937-2CAEA6743271}"/>
                  </a:ext>
                </a:extLst>
              </p:cNvPr>
              <p:cNvCxnSpPr>
                <a:cxnSpLocks/>
                <a:stCxn id="96" idx="6"/>
                <a:endCxn id="128"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A17601D9-6B07-E642-9E27-DC406BA658A9}"/>
                  </a:ext>
                </a:extLst>
              </p:cNvPr>
              <p:cNvCxnSpPr>
                <a:cxnSpLocks/>
                <a:stCxn id="97" idx="2"/>
                <a:endCxn id="128"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AD7DE979-FD94-094B-BD1C-54E01833A69A}"/>
                  </a:ext>
                </a:extLst>
              </p:cNvPr>
              <p:cNvCxnSpPr>
                <a:cxnSpLocks/>
                <a:stCxn id="100" idx="0"/>
                <a:endCxn id="128" idx="2"/>
              </p:cNvCxnSpPr>
              <p:nvPr/>
            </p:nvCxnSpPr>
            <p:spPr>
              <a:xfrm flipH="1" flipV="1">
                <a:off x="9649684" y="3085607"/>
                <a:ext cx="1"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6" name="Group 125">
                <a:extLst>
                  <a:ext uri="{FF2B5EF4-FFF2-40B4-BE49-F238E27FC236}">
                    <a16:creationId xmlns:a16="http://schemas.microsoft.com/office/drawing/2014/main" id="{9F333DC7-BCA0-B648-9CE0-24DAD2EA8B8B}"/>
                  </a:ext>
                </a:extLst>
              </p:cNvPr>
              <p:cNvGrpSpPr/>
              <p:nvPr/>
            </p:nvGrpSpPr>
            <p:grpSpPr>
              <a:xfrm>
                <a:off x="9540595" y="2902693"/>
                <a:ext cx="520306" cy="392206"/>
                <a:chOff x="9540595" y="2902693"/>
                <a:chExt cx="520306" cy="392206"/>
              </a:xfrm>
            </p:grpSpPr>
            <p:sp>
              <p:nvSpPr>
                <p:cNvPr id="127" name="Rectangle 126">
                  <a:extLst>
                    <a:ext uri="{FF2B5EF4-FFF2-40B4-BE49-F238E27FC236}">
                      <a16:creationId xmlns:a16="http://schemas.microsoft.com/office/drawing/2014/main" id="{A9EBADB9-4744-514E-AF14-B4D5FD949CFD}"/>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14767558-80D3-034F-9170-07FE3A8ED077}"/>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9" name="Rectangle 128">
                  <a:extLst>
                    <a:ext uri="{FF2B5EF4-FFF2-40B4-BE49-F238E27FC236}">
                      <a16:creationId xmlns:a16="http://schemas.microsoft.com/office/drawing/2014/main" id="{B81B583F-C174-6E49-A005-180D2B8CB02F}"/>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30" name="TextBox 129">
                      <a:extLst>
                        <a:ext uri="{FF2B5EF4-FFF2-40B4-BE49-F238E27FC236}">
                          <a16:creationId xmlns:a16="http://schemas.microsoft.com/office/drawing/2014/main" id="{2C14D241-CCA0-374A-BF91-41946F3EBD09}"/>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11"/>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96" name="Oval 95">
                  <a:extLst>
                    <a:ext uri="{FF2B5EF4-FFF2-40B4-BE49-F238E27FC236}">
                      <a16:creationId xmlns:a16="http://schemas.microsoft.com/office/drawing/2014/main" id="{79232AA0-D20F-4E44-8122-F97673434D87}"/>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1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7" name="Oval 96">
                  <a:extLst>
                    <a:ext uri="{FF2B5EF4-FFF2-40B4-BE49-F238E27FC236}">
                      <a16:creationId xmlns:a16="http://schemas.microsoft.com/office/drawing/2014/main" id="{79209C90-B08B-1943-A72F-E7EBFCDCDB03}"/>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24" name="Oval 123">
                  <a:extLst>
                    <a:ext uri="{FF2B5EF4-FFF2-40B4-BE49-F238E27FC236}">
                      <a16:creationId xmlns:a16="http://schemas.microsoft.com/office/drawing/2014/main" id="{A720D711-FC8C-6747-A442-4E62664BA076}"/>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1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8" name="Oval 97">
                  <a:extLst>
                    <a:ext uri="{FF2B5EF4-FFF2-40B4-BE49-F238E27FC236}">
                      <a16:creationId xmlns:a16="http://schemas.microsoft.com/office/drawing/2014/main" id="{1DEC6F15-22BA-B84C-90CD-5B16D7D760AC}"/>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98" name="Oval 97">
                  <a:extLst>
                    <a:ext uri="{FF2B5EF4-FFF2-40B4-BE49-F238E27FC236}">
                      <a16:creationId xmlns:a16="http://schemas.microsoft.com/office/drawing/2014/main" id="{1DEC6F15-22BA-B84C-90CD-5B16D7D760AC}"/>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1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9" name="Oval 98">
                  <a:extLst>
                    <a:ext uri="{FF2B5EF4-FFF2-40B4-BE49-F238E27FC236}">
                      <a16:creationId xmlns:a16="http://schemas.microsoft.com/office/drawing/2014/main" id="{B786101C-1FA3-344C-9FA8-E79099150318}"/>
                    </a:ext>
                  </a:extLst>
                </p:cNvPr>
                <p:cNvSpPr/>
                <p:nvPr/>
              </p:nvSpPr>
              <p:spPr>
                <a:xfrm>
                  <a:off x="6906687" y="4774936"/>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99" name="Oval 98">
                  <a:extLst>
                    <a:ext uri="{FF2B5EF4-FFF2-40B4-BE49-F238E27FC236}">
                      <a16:creationId xmlns:a16="http://schemas.microsoft.com/office/drawing/2014/main" id="{B786101C-1FA3-344C-9FA8-E79099150318}"/>
                    </a:ext>
                  </a:extLst>
                </p:cNvPr>
                <p:cNvSpPr>
                  <a:spLocks noRot="1" noChangeAspect="1" noMove="1" noResize="1" noEditPoints="1" noAdjustHandles="1" noChangeArrowheads="1" noChangeShapeType="1" noTextEdit="1"/>
                </p:cNvSpPr>
                <p:nvPr/>
              </p:nvSpPr>
              <p:spPr>
                <a:xfrm>
                  <a:off x="6906687" y="4774936"/>
                  <a:ext cx="1536412"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0" name="Oval 99">
                  <a:extLst>
                    <a:ext uri="{FF2B5EF4-FFF2-40B4-BE49-F238E27FC236}">
                      <a16:creationId xmlns:a16="http://schemas.microsoft.com/office/drawing/2014/main" id="{11D9E957-643D-D640-975D-E5E130D87C92}"/>
                    </a:ext>
                  </a:extLst>
                </p:cNvPr>
                <p:cNvSpPr/>
                <p:nvPr/>
              </p:nvSpPr>
              <p:spPr>
                <a:xfrm>
                  <a:off x="8856935"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00" name="Oval 99">
                  <a:extLst>
                    <a:ext uri="{FF2B5EF4-FFF2-40B4-BE49-F238E27FC236}">
                      <a16:creationId xmlns:a16="http://schemas.microsoft.com/office/drawing/2014/main" id="{11D9E957-643D-D640-975D-E5E130D87C92}"/>
                    </a:ext>
                  </a:extLst>
                </p:cNvPr>
                <p:cNvSpPr>
                  <a:spLocks noRot="1" noChangeAspect="1" noMove="1" noResize="1" noEditPoints="1" noAdjustHandles="1" noChangeArrowheads="1" noChangeShapeType="1" noTextEdit="1"/>
                </p:cNvSpPr>
                <p:nvPr/>
              </p:nvSpPr>
              <p:spPr>
                <a:xfrm>
                  <a:off x="8856935" y="4084198"/>
                  <a:ext cx="758649" cy="389513"/>
                </a:xfrm>
                <a:prstGeom prst="ellipse">
                  <a:avLst/>
                </a:prstGeom>
                <a:blipFill>
                  <a:blip r:embed="rId16"/>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1" name="Oval 100">
                  <a:extLst>
                    <a:ext uri="{FF2B5EF4-FFF2-40B4-BE49-F238E27FC236}">
                      <a16:creationId xmlns:a16="http://schemas.microsoft.com/office/drawing/2014/main" id="{37E43674-96D1-A14E-93DD-494575349E35}"/>
                    </a:ext>
                  </a:extLst>
                </p:cNvPr>
                <p:cNvSpPr/>
                <p:nvPr/>
              </p:nvSpPr>
              <p:spPr>
                <a:xfrm>
                  <a:off x="9875812" y="4774936"/>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01" name="Oval 100">
                  <a:extLst>
                    <a:ext uri="{FF2B5EF4-FFF2-40B4-BE49-F238E27FC236}">
                      <a16:creationId xmlns:a16="http://schemas.microsoft.com/office/drawing/2014/main" id="{37E43674-96D1-A14E-93DD-494575349E35}"/>
                    </a:ext>
                  </a:extLst>
                </p:cNvPr>
                <p:cNvSpPr>
                  <a:spLocks noRot="1" noChangeAspect="1" noMove="1" noResize="1" noEditPoints="1" noAdjustHandles="1" noChangeArrowheads="1" noChangeShapeType="1" noTextEdit="1"/>
                </p:cNvSpPr>
                <p:nvPr/>
              </p:nvSpPr>
              <p:spPr>
                <a:xfrm>
                  <a:off x="9875812" y="4774936"/>
                  <a:ext cx="1792211"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p:cxnSp>
          <p:nvCxnSpPr>
            <p:cNvPr id="102" name="Straight Connector 101">
              <a:extLst>
                <a:ext uri="{FF2B5EF4-FFF2-40B4-BE49-F238E27FC236}">
                  <a16:creationId xmlns:a16="http://schemas.microsoft.com/office/drawing/2014/main" id="{3D4CB142-AF42-D442-9506-89311D0CE838}"/>
                </a:ext>
              </a:extLst>
            </p:cNvPr>
            <p:cNvCxnSpPr>
              <a:cxnSpLocks/>
              <a:stCxn id="99" idx="6"/>
              <a:endCxn id="120" idx="1"/>
            </p:cNvCxnSpPr>
            <p:nvPr/>
          </p:nvCxnSpPr>
          <p:spPr>
            <a:xfrm flipV="1">
              <a:off x="8443099" y="4969692"/>
              <a:ext cx="456132"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A233320D-C908-6D4D-AF68-BBDE0C8785C3}"/>
                </a:ext>
              </a:extLst>
            </p:cNvPr>
            <p:cNvCxnSpPr>
              <a:cxnSpLocks/>
              <a:stCxn id="100" idx="4"/>
              <a:endCxn id="120" idx="0"/>
            </p:cNvCxnSpPr>
            <p:nvPr/>
          </p:nvCxnSpPr>
          <p:spPr>
            <a:xfrm flipH="1">
              <a:off x="8971231" y="4473711"/>
              <a:ext cx="265029"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258A3922-D865-5640-8236-0016E712D255}"/>
                </a:ext>
              </a:extLst>
            </p:cNvPr>
            <p:cNvCxnSpPr>
              <a:cxnSpLocks/>
              <a:stCxn id="98" idx="0"/>
              <a:endCxn id="120" idx="2"/>
            </p:cNvCxnSpPr>
            <p:nvPr/>
          </p:nvCxnSpPr>
          <p:spPr>
            <a:xfrm flipH="1" flipV="1">
              <a:off x="8971231" y="5041692"/>
              <a:ext cx="265028"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 name="Group 104">
              <a:extLst>
                <a:ext uri="{FF2B5EF4-FFF2-40B4-BE49-F238E27FC236}">
                  <a16:creationId xmlns:a16="http://schemas.microsoft.com/office/drawing/2014/main" id="{B89CE5BC-2743-7148-986A-8E78A29EE6B9}"/>
                </a:ext>
              </a:extLst>
            </p:cNvPr>
            <p:cNvGrpSpPr/>
            <p:nvPr/>
          </p:nvGrpSpPr>
          <p:grpSpPr>
            <a:xfrm>
              <a:off x="8610247" y="4856880"/>
              <a:ext cx="474503" cy="391710"/>
              <a:chOff x="9288700" y="2902693"/>
              <a:chExt cx="474503" cy="391710"/>
            </a:xfrm>
          </p:grpSpPr>
          <p:sp>
            <p:nvSpPr>
              <p:cNvPr id="119" name="Rectangle 118">
                <a:extLst>
                  <a:ext uri="{FF2B5EF4-FFF2-40B4-BE49-F238E27FC236}">
                    <a16:creationId xmlns:a16="http://schemas.microsoft.com/office/drawing/2014/main" id="{50F0A2DB-50CC-484E-B3D2-76F0CBA5FC03}"/>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0" name="Rectangle 119">
                <a:extLst>
                  <a:ext uri="{FF2B5EF4-FFF2-40B4-BE49-F238E27FC236}">
                    <a16:creationId xmlns:a16="http://schemas.microsoft.com/office/drawing/2014/main" id="{F9CC419B-CF53-274B-8FA3-5D9183272F2A}"/>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1" name="Rectangle 120">
                <a:extLst>
                  <a:ext uri="{FF2B5EF4-FFF2-40B4-BE49-F238E27FC236}">
                    <a16:creationId xmlns:a16="http://schemas.microsoft.com/office/drawing/2014/main" id="{8528BCF9-3A2E-234D-B3F8-CC54A40A1348}"/>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2" name="TextBox 121">
                    <a:extLst>
                      <a:ext uri="{FF2B5EF4-FFF2-40B4-BE49-F238E27FC236}">
                        <a16:creationId xmlns:a16="http://schemas.microsoft.com/office/drawing/2014/main" id="{1C08728E-9ED2-AF42-A0EC-4E1A17786589}"/>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8"/>
                    <a:stretch>
                      <a:fillRect l="-16667" r="-4167" b="-26087"/>
                    </a:stretch>
                  </a:blipFill>
                </p:spPr>
                <p:txBody>
                  <a:bodyPr/>
                  <a:lstStyle/>
                  <a:p>
                    <a:r>
                      <a:rPr lang="en-GB">
                        <a:noFill/>
                      </a:rPr>
                      <a:t> </a:t>
                    </a:r>
                  </a:p>
                </p:txBody>
              </p:sp>
            </mc:Fallback>
          </mc:AlternateContent>
        </p:grpSp>
        <p:cxnSp>
          <p:nvCxnSpPr>
            <p:cNvPr id="106" name="Straight Connector 105">
              <a:extLst>
                <a:ext uri="{FF2B5EF4-FFF2-40B4-BE49-F238E27FC236}">
                  <a16:creationId xmlns:a16="http://schemas.microsoft.com/office/drawing/2014/main" id="{97E9D6F1-8541-C94E-B66E-691A1CDD648F}"/>
                </a:ext>
              </a:extLst>
            </p:cNvPr>
            <p:cNvCxnSpPr>
              <a:cxnSpLocks/>
              <a:stCxn id="100" idx="4"/>
              <a:endCxn id="116" idx="0"/>
            </p:cNvCxnSpPr>
            <p:nvPr/>
          </p:nvCxnSpPr>
          <p:spPr>
            <a:xfrm>
              <a:off x="9236260" y="4473711"/>
              <a:ext cx="265844"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C965933B-E15C-814E-9960-F9E1AF54AE3E}"/>
                </a:ext>
              </a:extLst>
            </p:cNvPr>
            <p:cNvCxnSpPr>
              <a:cxnSpLocks/>
              <a:stCxn id="101" idx="2"/>
              <a:endCxn id="116" idx="3"/>
            </p:cNvCxnSpPr>
            <p:nvPr/>
          </p:nvCxnSpPr>
          <p:spPr>
            <a:xfrm flipH="1" flipV="1">
              <a:off x="9574104" y="4969692"/>
              <a:ext cx="301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18BE11BB-DD78-6341-8273-0608B3ED6B5F}"/>
                </a:ext>
              </a:extLst>
            </p:cNvPr>
            <p:cNvCxnSpPr>
              <a:cxnSpLocks/>
              <a:stCxn id="98" idx="0"/>
              <a:endCxn id="116" idx="2"/>
            </p:cNvCxnSpPr>
            <p:nvPr/>
          </p:nvCxnSpPr>
          <p:spPr>
            <a:xfrm flipV="1">
              <a:off x="9236259" y="5041692"/>
              <a:ext cx="265845"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9" name="Group 108">
              <a:extLst>
                <a:ext uri="{FF2B5EF4-FFF2-40B4-BE49-F238E27FC236}">
                  <a16:creationId xmlns:a16="http://schemas.microsoft.com/office/drawing/2014/main" id="{F309973E-7859-0E41-AEDA-B6C5F5A7634B}"/>
                </a:ext>
              </a:extLst>
            </p:cNvPr>
            <p:cNvGrpSpPr/>
            <p:nvPr/>
          </p:nvGrpSpPr>
          <p:grpSpPr>
            <a:xfrm>
              <a:off x="9393015" y="4856880"/>
              <a:ext cx="525629" cy="392206"/>
              <a:chOff x="9540595" y="2902693"/>
              <a:chExt cx="525629" cy="392206"/>
            </a:xfrm>
          </p:grpSpPr>
          <p:sp>
            <p:nvSpPr>
              <p:cNvPr id="115" name="Rectangle 114">
                <a:extLst>
                  <a:ext uri="{FF2B5EF4-FFF2-40B4-BE49-F238E27FC236}">
                    <a16:creationId xmlns:a16="http://schemas.microsoft.com/office/drawing/2014/main" id="{92B3A1D8-A2FA-0946-BCE7-599B42F7F345}"/>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6" name="Rectangle 115">
                <a:extLst>
                  <a:ext uri="{FF2B5EF4-FFF2-40B4-BE49-F238E27FC236}">
                    <a16:creationId xmlns:a16="http://schemas.microsoft.com/office/drawing/2014/main" id="{D1E6C037-EC64-D14D-BE95-2726F651C944}"/>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Rectangle 116">
                <a:extLst>
                  <a:ext uri="{FF2B5EF4-FFF2-40B4-BE49-F238E27FC236}">
                    <a16:creationId xmlns:a16="http://schemas.microsoft.com/office/drawing/2014/main" id="{E31226EA-7EB4-7443-A41B-FA418A92B68C}"/>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8" name="TextBox 117">
                    <a:extLst>
                      <a:ext uri="{FF2B5EF4-FFF2-40B4-BE49-F238E27FC236}">
                        <a16:creationId xmlns:a16="http://schemas.microsoft.com/office/drawing/2014/main" id="{2D5CA25B-023B-4F4A-A9B7-FA7B13FBA7C2}"/>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19"/>
                    <a:stretch>
                      <a:fillRect l="-16667" r="-4167" b="-27273"/>
                    </a:stretch>
                  </a:blipFill>
                </p:spPr>
                <p:txBody>
                  <a:bodyPr/>
                  <a:lstStyle/>
                  <a:p>
                    <a:r>
                      <a:rPr lang="en-GB">
                        <a:noFill/>
                      </a:rPr>
                      <a:t> </a:t>
                    </a:r>
                  </a:p>
                </p:txBody>
              </p:sp>
            </mc:Fallback>
          </mc:AlternateContent>
        </p:grpSp>
        <p:grpSp>
          <p:nvGrpSpPr>
            <p:cNvPr id="110" name="Group 109">
              <a:extLst>
                <a:ext uri="{FF2B5EF4-FFF2-40B4-BE49-F238E27FC236}">
                  <a16:creationId xmlns:a16="http://schemas.microsoft.com/office/drawing/2014/main" id="{430FD7DD-9B1A-3447-A7BE-1B888D3F19B7}"/>
                </a:ext>
              </a:extLst>
            </p:cNvPr>
            <p:cNvGrpSpPr/>
            <p:nvPr/>
          </p:nvGrpSpPr>
          <p:grpSpPr>
            <a:xfrm>
              <a:off x="9615584" y="4206954"/>
              <a:ext cx="761945" cy="348999"/>
              <a:chOff x="8632950" y="2952819"/>
              <a:chExt cx="761945" cy="348999"/>
            </a:xfrm>
          </p:grpSpPr>
          <p:cxnSp>
            <p:nvCxnSpPr>
              <p:cNvPr id="111" name="Straight Connector 110">
                <a:extLst>
                  <a:ext uri="{FF2B5EF4-FFF2-40B4-BE49-F238E27FC236}">
                    <a16:creationId xmlns:a16="http://schemas.microsoft.com/office/drawing/2014/main" id="{6B1176D3-0F36-0446-B00D-D7DFA6861AE2}"/>
                  </a:ext>
                </a:extLst>
              </p:cNvPr>
              <p:cNvCxnSpPr>
                <a:cxnSpLocks/>
                <a:stCxn id="100" idx="6"/>
                <a:endCxn id="113" idx="1"/>
              </p:cNvCxnSpPr>
              <p:nvPr/>
            </p:nvCxnSpPr>
            <p:spPr>
              <a:xfrm flipV="1">
                <a:off x="8632950" y="3024819"/>
                <a:ext cx="324531"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2" name="Group 111">
                <a:extLst>
                  <a:ext uri="{FF2B5EF4-FFF2-40B4-BE49-F238E27FC236}">
                    <a16:creationId xmlns:a16="http://schemas.microsoft.com/office/drawing/2014/main" id="{DE44D349-871D-A74C-AD0E-D6FF852CF4AF}"/>
                  </a:ext>
                </a:extLst>
              </p:cNvPr>
              <p:cNvGrpSpPr/>
              <p:nvPr/>
            </p:nvGrpSpPr>
            <p:grpSpPr>
              <a:xfrm>
                <a:off x="8957481" y="2952819"/>
                <a:ext cx="437414" cy="348999"/>
                <a:chOff x="8957481" y="2952819"/>
                <a:chExt cx="437414" cy="348999"/>
              </a:xfrm>
            </p:grpSpPr>
            <p:sp>
              <p:nvSpPr>
                <p:cNvPr id="113" name="Rectangle 112">
                  <a:extLst>
                    <a:ext uri="{FF2B5EF4-FFF2-40B4-BE49-F238E27FC236}">
                      <a16:creationId xmlns:a16="http://schemas.microsoft.com/office/drawing/2014/main" id="{8BC8ED31-A1F4-AF4E-B03A-3C158A25830E}"/>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4" name="TextBox 113">
                      <a:extLst>
                        <a:ext uri="{FF2B5EF4-FFF2-40B4-BE49-F238E27FC236}">
                          <a16:creationId xmlns:a16="http://schemas.microsoft.com/office/drawing/2014/main" id="{E9FC463D-17DF-8E4A-891B-17D579A28E5D}"/>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20"/>
                      <a:stretch>
                        <a:fillRect l="-16667" r="-4167" b="-21739"/>
                      </a:stretch>
                    </a:blipFill>
                  </p:spPr>
                  <p:txBody>
                    <a:bodyPr/>
                    <a:lstStyle/>
                    <a:p>
                      <a:r>
                        <a:rPr lang="en-GB">
                          <a:noFill/>
                        </a:rPr>
                        <a:t> </a:t>
                      </a:r>
                    </a:p>
                  </p:txBody>
                </p:sp>
              </mc:Fallback>
            </mc:AlternateContent>
          </p:grpSp>
        </p:grpSp>
      </p:grpSp>
      <p:grpSp>
        <p:nvGrpSpPr>
          <p:cNvPr id="55" name="Group 54">
            <a:extLst>
              <a:ext uri="{FF2B5EF4-FFF2-40B4-BE49-F238E27FC236}">
                <a16:creationId xmlns:a16="http://schemas.microsoft.com/office/drawing/2014/main" id="{016D106F-2FFC-0D44-B5E7-75205F950DD8}"/>
              </a:ext>
            </a:extLst>
          </p:cNvPr>
          <p:cNvGrpSpPr/>
          <p:nvPr/>
        </p:nvGrpSpPr>
        <p:grpSpPr>
          <a:xfrm>
            <a:off x="5542697" y="4950301"/>
            <a:ext cx="6288313" cy="952521"/>
            <a:chOff x="5589344" y="1663629"/>
            <a:chExt cx="6288313" cy="952521"/>
          </a:xfrm>
        </p:grpSpPr>
        <p:cxnSp>
          <p:nvCxnSpPr>
            <p:cNvPr id="56" name="Straight Connector 55">
              <a:extLst>
                <a:ext uri="{FF2B5EF4-FFF2-40B4-BE49-F238E27FC236}">
                  <a16:creationId xmlns:a16="http://schemas.microsoft.com/office/drawing/2014/main" id="{A2EC14F7-E012-4942-BC95-5F132652D28E}"/>
                </a:ext>
              </a:extLst>
            </p:cNvPr>
            <p:cNvCxnSpPr>
              <a:cxnSpLocks/>
              <a:stCxn id="70" idx="3"/>
              <a:endCxn id="80"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B9F13A89-A6CE-CC4B-8576-53FB3612DE3C}"/>
                </a:ext>
              </a:extLst>
            </p:cNvPr>
            <p:cNvCxnSpPr>
              <a:cxnSpLocks/>
              <a:stCxn id="80" idx="3"/>
              <a:endCxn id="72"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44DBC154-A57F-D84A-A131-A2E5C3509E0A}"/>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78" name="TextBox 77">
                    <a:extLst>
                      <a:ext uri="{FF2B5EF4-FFF2-40B4-BE49-F238E27FC236}">
                        <a16:creationId xmlns:a16="http://schemas.microsoft.com/office/drawing/2014/main" id="{29279CF2-944F-5444-8BAB-154678039286}"/>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chemeClr val="tx1">
                                      <a:lumMod val="60000"/>
                                      <a:lumOff val="40000"/>
                                    </a:schemeClr>
                                  </a:solidFill>
                                  <a:latin typeface="Cambria Math" panose="02040503050406030204" pitchFamily="18" charset="0"/>
                                </a:rPr>
                              </m:ctrlPr>
                            </m:sSubPr>
                            <m:e>
                              <m:r>
                                <a:rPr lang="en-GB" sz="1400" i="1">
                                  <a:solidFill>
                                    <a:schemeClr val="tx1">
                                      <a:lumMod val="60000"/>
                                      <a:lumOff val="40000"/>
                                    </a:schemeClr>
                                  </a:solidFill>
                                  <a:latin typeface="Cambria Math" charset="0"/>
                                </a:rPr>
                                <m:t>𝑔</m:t>
                              </m:r>
                            </m:e>
                            <m:sub>
                              <m:r>
                                <a:rPr lang="en-GB"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72" name="TextBox 71">
                    <a:extLst>
                      <a:ext uri="{FF2B5EF4-FFF2-40B4-BE49-F238E27FC236}">
                        <a16:creationId xmlns:a16="http://schemas.microsoft.com/office/drawing/2014/main" id="{88955CD0-2F2F-514E-92CB-0DF3B4D2BF16}"/>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3"/>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0" name="TextBox 79">
                    <a:extLst>
                      <a:ext uri="{FF2B5EF4-FFF2-40B4-BE49-F238E27FC236}">
                        <a16:creationId xmlns:a16="http://schemas.microsoft.com/office/drawing/2014/main" id="{1C7BF33C-457D-2745-8135-295F6BE0C1A0}"/>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smtClean="0">
                              <a:solidFill>
                                <a:schemeClr val="tx1">
                                  <a:lumMod val="60000"/>
                                  <a:lumOff val="40000"/>
                                </a:schemeClr>
                              </a:solidFill>
                              <a:latin typeface="Cambria Math" charset="0"/>
                            </a:rPr>
                            <m:t>𝐸𝑝𝑖𝑑</m:t>
                          </m:r>
                          <m:r>
                            <a:rPr lang="en-GB" i="1" smtClean="0">
                              <a:solidFill>
                                <a:schemeClr val="tx1">
                                  <a:lumMod val="60000"/>
                                  <a:lumOff val="40000"/>
                                </a:schemeClr>
                              </a:solidFill>
                              <a:latin typeface="Cambria Math" charset="0"/>
                            </a:rPr>
                            <m:t> </m:t>
                          </m:r>
                          <m:r>
                            <a:rPr lang="en-GB" i="1" smtClean="0">
                              <a:solidFill>
                                <a:schemeClr val="tx1">
                                  <a:lumMod val="60000"/>
                                  <a:lumOff val="40000"/>
                                </a:schemeClr>
                              </a:solidFill>
                              <a:latin typeface="Cambria Math" charset="0"/>
                            </a:rPr>
                            <m:t>𝑆𝑖𝑐𝑘</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a:solidFill>
                                <a:schemeClr val="tx1">
                                  <a:lumMod val="60000"/>
                                  <a:lumOff val="40000"/>
                                </a:schemeClr>
                              </a:solidFill>
                              <a:latin typeface="Cambria Math" charset="0"/>
                            </a:rPr>
                            <m:t>𝑇𝑟𝑎𝑣𝑒𝑙</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59" name="Group 58">
              <a:extLst>
                <a:ext uri="{FF2B5EF4-FFF2-40B4-BE49-F238E27FC236}">
                  <a16:creationId xmlns:a16="http://schemas.microsoft.com/office/drawing/2014/main" id="{2F74BE9B-4701-CA47-BA18-B3BEFF9E7B16}"/>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71" name="TextBox 70">
                    <a:extLst>
                      <a:ext uri="{FF2B5EF4-FFF2-40B4-BE49-F238E27FC236}">
                        <a16:creationId xmlns:a16="http://schemas.microsoft.com/office/drawing/2014/main" id="{A7B4147B-CACF-AE42-A89E-97098C8D30AD}"/>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rgbClr val="7030A0"/>
                                  </a:solidFill>
                                  <a:latin typeface="Cambria Math" panose="02040503050406030204" pitchFamily="18" charset="0"/>
                                </a:rPr>
                              </m:ctrlPr>
                            </m:sSubPr>
                            <m:e>
                              <m:r>
                                <a:rPr lang="en-GB" sz="1400" i="1">
                                  <a:solidFill>
                                    <a:srgbClr val="7030A0"/>
                                  </a:solidFill>
                                  <a:latin typeface="Cambria Math" charset="0"/>
                                </a:rPr>
                                <m:t>𝑔</m:t>
                              </m:r>
                            </m:e>
                            <m:sub>
                              <m:r>
                                <a:rPr lang="en-GB"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70" name="TextBox 69">
                    <a:extLst>
                      <a:ext uri="{FF2B5EF4-FFF2-40B4-BE49-F238E27FC236}">
                        <a16:creationId xmlns:a16="http://schemas.microsoft.com/office/drawing/2014/main" id="{2920DCBD-00AB-9241-9BC4-833793BC97DF}"/>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2" name="TextBox 71">
                    <a:extLst>
                      <a:ext uri="{FF2B5EF4-FFF2-40B4-BE49-F238E27FC236}">
                        <a16:creationId xmlns:a16="http://schemas.microsoft.com/office/drawing/2014/main" id="{43899316-2E8F-D84B-8CBC-0A50E48DE7D9}"/>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smtClean="0">
                              <a:solidFill>
                                <a:srgbClr val="7030A0"/>
                              </a:solidFill>
                              <a:latin typeface="Cambria Math" charset="0"/>
                            </a:rPr>
                            <m:t>𝐸𝑝𝑖𝑑</m:t>
                          </m:r>
                          <m:r>
                            <a:rPr lang="en-GB" i="1" smtClean="0">
                              <a:solidFill>
                                <a:srgbClr val="7030A0"/>
                              </a:solidFill>
                              <a:latin typeface="Cambria Math" charset="0"/>
                            </a:rPr>
                            <m:t> </m:t>
                          </m:r>
                          <m:r>
                            <a:rPr lang="en-GB" i="1" smtClean="0">
                              <a:solidFill>
                                <a:srgbClr val="7030A0"/>
                              </a:solidFill>
                              <a:latin typeface="Cambria Math" charset="0"/>
                            </a:rPr>
                            <m:t>𝑆𝑖𝑐𝑘</m:t>
                          </m:r>
                          <m:d>
                            <m:dPr>
                              <m:ctrlPr>
                                <a:rPr lang="en-GB" i="1">
                                  <a:solidFill>
                                    <a:srgbClr val="7030A0"/>
                                  </a:solidFill>
                                  <a:latin typeface="Cambria Math" panose="02040503050406030204" pitchFamily="18" charset="0"/>
                                </a:rPr>
                              </m:ctrlPr>
                            </m:dPr>
                            <m:e>
                              <m:r>
                                <a:rPr lang="en-GB" i="1">
                                  <a:solidFill>
                                    <a:srgbClr val="7030A0"/>
                                  </a:solidFill>
                                  <a:latin typeface="Cambria Math" panose="02040503050406030204" pitchFamily="18" charset="0"/>
                                </a:rPr>
                                <m:t>𝑋</m:t>
                              </m:r>
                            </m:e>
                          </m:d>
                        </m:oMath>
                      </m:oMathPara>
                    </a14:m>
                    <a:endParaRPr lang="en-GB"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en-GB" i="1">
                              <a:solidFill>
                                <a:srgbClr val="7030A0"/>
                              </a:solidFill>
                              <a:latin typeface="Cambria Math" charset="0"/>
                            </a:rPr>
                            <m:t>𝑇𝑟𝑒𝑎𝑡</m:t>
                          </m:r>
                          <m:d>
                            <m:dPr>
                              <m:ctrlPr>
                                <a:rPr lang="en-GB" i="1">
                                  <a:solidFill>
                                    <a:srgbClr val="7030A0"/>
                                  </a:solidFill>
                                  <a:latin typeface="Cambria Math" panose="02040503050406030204" pitchFamily="18" charset="0"/>
                                </a:rPr>
                              </m:ctrlPr>
                            </m:dPr>
                            <m:e>
                              <m:r>
                                <a:rPr lang="en-GB" i="1">
                                  <a:solidFill>
                                    <a:srgbClr val="7030A0"/>
                                  </a:solidFill>
                                  <a:latin typeface="Cambria Math" charset="0"/>
                                </a:rPr>
                                <m:t>𝑋</m:t>
                              </m:r>
                              <m:r>
                                <a:rPr lang="en-GB" i="1">
                                  <a:solidFill>
                                    <a:srgbClr val="7030A0"/>
                                  </a:solidFill>
                                  <a:latin typeface="Cambria Math" charset="0"/>
                                </a:rPr>
                                <m:t>,</m:t>
                              </m:r>
                              <m:r>
                                <a:rPr lang="en-GB" i="1">
                                  <a:solidFill>
                                    <a:srgbClr val="7030A0"/>
                                  </a:solidFill>
                                  <a:latin typeface="Cambria Math" panose="02040503050406030204" pitchFamily="18" charset="0"/>
                                </a:rPr>
                                <m:t>𝑀</m:t>
                              </m:r>
                            </m:e>
                          </m:d>
                          <m:r>
                            <a:rPr lang="en-GB" b="0" i="1"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60" name="Group 59">
              <a:extLst>
                <a:ext uri="{FF2B5EF4-FFF2-40B4-BE49-F238E27FC236}">
                  <a16:creationId xmlns:a16="http://schemas.microsoft.com/office/drawing/2014/main" id="{96F5B05B-D0D0-C34B-87B0-6F89B7D341D2}"/>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66" name="TextBox 65">
                    <a:extLst>
                      <a:ext uri="{FF2B5EF4-FFF2-40B4-BE49-F238E27FC236}">
                        <a16:creationId xmlns:a16="http://schemas.microsoft.com/office/drawing/2014/main" id="{8B80AACE-3342-6D41-9611-8C73076B5589}"/>
                      </a:ext>
                    </a:extLst>
                  </p:cNvPr>
                  <p:cNvSpPr txBox="1"/>
                  <p:nvPr/>
                </p:nvSpPr>
                <p:spPr>
                  <a:xfrm>
                    <a:off x="802217"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panose="02040503050406030204" pitchFamily="18" charset="0"/>
                                </a:rPr>
                                <m:t>𝑔</m:t>
                              </m:r>
                            </m:e>
                            <m:sub>
                              <m:r>
                                <a:rPr lang="en-GB" sz="1400" i="1">
                                  <a:solidFill>
                                    <a:schemeClr val="accent6"/>
                                  </a:solidFill>
                                  <a:latin typeface="Cambria Math" panose="02040503050406030204" pitchFamily="18" charset="0"/>
                                </a:rPr>
                                <m:t>0</m:t>
                              </m:r>
                            </m:sub>
                          </m:sSub>
                          <m:r>
                            <a:rPr lang="en-GB" sz="1400" i="1">
                              <a:solidFill>
                                <a:schemeClr val="accent6"/>
                              </a:solidFill>
                              <a:latin typeface="Cambria Math" panose="02040503050406030204" pitchFamily="18" charset="0"/>
                            </a:rPr>
                            <m:t>,</m:t>
                          </m:r>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charset="0"/>
                                </a:rPr>
                                <m:t>𝑔</m:t>
                              </m:r>
                            </m:e>
                            <m:sub>
                              <m:r>
                                <a:rPr lang="en-GB"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66" name="TextBox 65">
                    <a:extLst>
                      <a:ext uri="{FF2B5EF4-FFF2-40B4-BE49-F238E27FC236}">
                        <a16:creationId xmlns:a16="http://schemas.microsoft.com/office/drawing/2014/main" id="{8B80AACE-3342-6D41-9611-8C73076B5589}"/>
                      </a:ext>
                    </a:extLst>
                  </p:cNvPr>
                  <p:cNvSpPr txBox="1">
                    <a:spLocks noRot="1" noChangeAspect="1" noMove="1" noResize="1" noEditPoints="1" noAdjustHandles="1" noChangeArrowheads="1" noChangeShapeType="1" noTextEdit="1"/>
                  </p:cNvSpPr>
                  <p:nvPr/>
                </p:nvSpPr>
                <p:spPr>
                  <a:xfrm>
                    <a:off x="802217" y="5546970"/>
                    <a:ext cx="477182" cy="215444"/>
                  </a:xfrm>
                  <a:prstGeom prst="rect">
                    <a:avLst/>
                  </a:prstGeom>
                  <a:blipFill>
                    <a:blip r:embed="rId21"/>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DF570F39-6993-0147-BE48-3A74EE10A9B9}"/>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smtClean="0">
                              <a:solidFill>
                                <a:schemeClr val="accent6"/>
                              </a:solidFill>
                              <a:latin typeface="Cambria Math" charset="0"/>
                            </a:rPr>
                            <m:t>𝐸𝑝𝑖𝑑</m:t>
                          </m:r>
                          <m:r>
                            <a:rPr lang="en-GB" i="1" smtClean="0">
                              <a:solidFill>
                                <a:schemeClr val="accent6"/>
                              </a:solidFill>
                              <a:latin typeface="Cambria Math" charset="0"/>
                            </a:rPr>
                            <m:t> </m:t>
                          </m:r>
                          <m:r>
                            <a:rPr lang="en-GB" b="0" i="1" smtClean="0">
                              <a:solidFill>
                                <a:schemeClr val="accent6"/>
                              </a:solidFill>
                              <a:latin typeface="Cambria Math" panose="02040503050406030204" pitchFamily="18" charset="0"/>
                            </a:rPr>
                            <m:t>𝐴𝑐𝑐</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𝐼</m:t>
                              </m:r>
                            </m:e>
                          </m:d>
                        </m:oMath>
                      </m:oMathPara>
                    </a14:m>
                    <a:endParaRPr lang="en-GB"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en-GB" b="0" i="1" smtClean="0">
                              <a:solidFill>
                                <a:schemeClr val="accent6"/>
                              </a:solidFill>
                              <a:latin typeface="Cambria Math" panose="02040503050406030204" pitchFamily="18" charset="0"/>
                            </a:rPr>
                            <m:t>𝑁𝑎𝑡</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61" name="Rectangle 60">
                  <a:extLst>
                    <a:ext uri="{FF2B5EF4-FFF2-40B4-BE49-F238E27FC236}">
                      <a16:creationId xmlns:a16="http://schemas.microsoft.com/office/drawing/2014/main" id="{7A406E2B-7E83-6B46-8960-B4EA9A5D8AEF}"/>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A8BE9321-CAC2-6E48-8C1B-EC54BE726863}"/>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rPr>
                          <m:t>𝑆𝑖𝑐𝑘</m:t>
                        </m:r>
                        <m:d>
                          <m:dPr>
                            <m:ctrlPr>
                              <a:rPr lang="en-GB" i="1">
                                <a:solidFill>
                                  <a:schemeClr val="tx1"/>
                                </a:solidFill>
                                <a:latin typeface="Cambria Math" panose="02040503050406030204" pitchFamily="18" charset="0"/>
                              </a:rPr>
                            </m:ctrlPr>
                          </m:dPr>
                          <m:e>
                            <m:r>
                              <a:rPr lang="en-GB" i="1">
                                <a:solidFill>
                                  <a:schemeClr val="tx1"/>
                                </a:solidFill>
                                <a:latin typeface="Cambria Math" panose="02040503050406030204" pitchFamily="18" charset="0"/>
                              </a:rPr>
                              <m:t>𝑋</m:t>
                            </m:r>
                          </m:e>
                        </m:d>
                      </m:oMath>
                    </m:oMathPara>
                  </a14:m>
                  <a:endParaRPr lang="en-GB"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162D485E-9C2A-CF4A-844B-2F4F1B23C6E7}"/>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4" name="TextBox 63">
                  <a:extLst>
                    <a:ext uri="{FF2B5EF4-FFF2-40B4-BE49-F238E27FC236}">
                      <a16:creationId xmlns:a16="http://schemas.microsoft.com/office/drawing/2014/main" id="{D357F88A-F6F4-0148-8940-633A2C07AEC1}"/>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24"/>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7FAA86C7-4E55-884A-A50A-B9F3EA75DA4A}"/>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25"/>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2606229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92B513-847F-E949-856D-8B7EDEDD608A}"/>
              </a:ext>
            </a:extLst>
          </p:cNvPr>
          <p:cNvSpPr>
            <a:spLocks noGrp="1"/>
          </p:cNvSpPr>
          <p:nvPr>
            <p:ph type="title"/>
          </p:nvPr>
        </p:nvSpPr>
        <p:spPr/>
        <p:txBody>
          <a:bodyPr/>
          <a:lstStyle/>
          <a:p>
            <a:r>
              <a:rPr lang="en-GB"/>
              <a:t>FO Jtree</a:t>
            </a:r>
            <a:endParaRPr lang="en-GB" dirty="0"/>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360E6A99-AF4A-9342-B047-7AB10EC08340}"/>
                  </a:ext>
                </a:extLst>
              </p:cNvPr>
              <p:cNvSpPr>
                <a:spLocks noGrp="1"/>
              </p:cNvSpPr>
              <p:nvPr>
                <p:ph idx="1"/>
              </p:nvPr>
            </p:nvSpPr>
            <p:spPr/>
            <p:txBody>
              <a:bodyPr/>
              <a:lstStyle/>
              <a:p>
                <a:r>
                  <a:rPr lang="en-GB" dirty="0"/>
                  <a:t>An FO jtree </a:t>
                </a:r>
                <a14:m>
                  <m:oMath xmlns:m="http://schemas.openxmlformats.org/officeDocument/2006/math">
                    <m:r>
                      <a:rPr lang="en-GB" i="1">
                        <a:latin typeface="Cambria Math" panose="02040503050406030204" pitchFamily="18" charset="0"/>
                      </a:rPr>
                      <m:t>𝐽</m:t>
                    </m:r>
                  </m:oMath>
                </a14:m>
                <a:r>
                  <a:rPr lang="en-GB" dirty="0"/>
                  <a:t> for a model </a:t>
                </a:r>
                <a14:m>
                  <m:oMath xmlns:m="http://schemas.openxmlformats.org/officeDocument/2006/math">
                    <m:r>
                      <a:rPr lang="en-GB" i="1">
                        <a:latin typeface="Cambria Math" panose="02040503050406030204" pitchFamily="18" charset="0"/>
                      </a:rPr>
                      <m:t>𝐺</m:t>
                    </m:r>
                  </m:oMath>
                </a14:m>
                <a:r>
                  <a:rPr lang="en-GB" dirty="0"/>
                  <a:t> is a cycle-free graph </a:t>
                </a:r>
                <a14:m>
                  <m:oMath xmlns:m="http://schemas.openxmlformats.org/officeDocument/2006/math">
                    <m:d>
                      <m:dPr>
                        <m:ctrlPr>
                          <a:rPr lang="en-GB" i="1">
                            <a:latin typeface="Cambria Math" panose="02040503050406030204" pitchFamily="18" charset="0"/>
                          </a:rPr>
                        </m:ctrlPr>
                      </m:dPr>
                      <m:e>
                        <m:r>
                          <a:rPr lang="en-GB" i="1">
                            <a:latin typeface="Cambria Math" panose="02040503050406030204" pitchFamily="18" charset="0"/>
                          </a:rPr>
                          <m:t>𝑉</m:t>
                        </m:r>
                        <m:r>
                          <a:rPr lang="en-GB" i="1">
                            <a:latin typeface="Cambria Math" panose="02040503050406030204" pitchFamily="18" charset="0"/>
                          </a:rPr>
                          <m:t>,</m:t>
                        </m:r>
                        <m:r>
                          <a:rPr lang="en-GB" i="1">
                            <a:latin typeface="Cambria Math" panose="02040503050406030204" pitchFamily="18" charset="0"/>
                          </a:rPr>
                          <m:t>𝐸</m:t>
                        </m:r>
                      </m:e>
                    </m:d>
                  </m:oMath>
                </a14:m>
                <a:endParaRPr lang="en-GB" dirty="0"/>
              </a:p>
              <a:p>
                <a:pPr lvl="1"/>
                <a:r>
                  <a:rPr lang="en-GB" dirty="0"/>
                  <a:t>Has to satisfy three properties:</a:t>
                </a:r>
              </a:p>
              <a:p>
                <a:pPr marL="990067" lvl="2" indent="-457200">
                  <a:buFont typeface="+mj-lt"/>
                  <a:buAutoNum type="arabicPeriod"/>
                </a:pPr>
                <a:r>
                  <a:rPr lang="en-GB" dirty="0">
                    <a:ea typeface="Cambria Math" panose="02040503050406030204" pitchFamily="18" charset="0"/>
                  </a:rPr>
                  <a:t> </a:t>
                </a:r>
                <a14:m>
                  <m:oMath xmlns:m="http://schemas.openxmlformats.org/officeDocument/2006/math">
                    <m:r>
                      <a:rPr lang="en-GB" i="1">
                        <a:latin typeface="Cambria Math" panose="02040503050406030204" pitchFamily="18" charset="0"/>
                        <a:ea typeface="Cambria Math" panose="02040503050406030204" pitchFamily="18" charset="0"/>
                      </a:rPr>
                      <m:t>∀</m:t>
                    </m:r>
                    <m:r>
                      <a:rPr lang="en-GB" b="1" i="1">
                        <a:latin typeface="Cambria Math" panose="02040503050406030204" pitchFamily="18" charset="0"/>
                      </a:rPr>
                      <m:t>𝑪</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𝑉</m:t>
                    </m:r>
                    <m:r>
                      <a:rPr lang="en-GB" i="1">
                        <a:latin typeface="Cambria Math" panose="02040503050406030204" pitchFamily="18" charset="0"/>
                        <a:ea typeface="Cambria Math" panose="02040503050406030204" pitchFamily="18" charset="0"/>
                      </a:rPr>
                      <m:t> :</m:t>
                    </m:r>
                    <m:r>
                      <a:rPr lang="en-GB" b="1" i="1">
                        <a:latin typeface="Cambria Math" panose="02040503050406030204" pitchFamily="18" charset="0"/>
                      </a:rPr>
                      <m:t>𝑪</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𝑟𝑣</m:t>
                    </m:r>
                    <m:d>
                      <m:dPr>
                        <m:ctrlPr>
                          <a:rPr lang="en-GB" i="1">
                            <a:latin typeface="Cambria Math" panose="02040503050406030204" pitchFamily="18" charset="0"/>
                          </a:rPr>
                        </m:ctrlPr>
                      </m:dPr>
                      <m:e>
                        <m:r>
                          <a:rPr lang="en-GB" i="1">
                            <a:latin typeface="Cambria Math" panose="02040503050406030204" pitchFamily="18" charset="0"/>
                          </a:rPr>
                          <m:t>𝐺</m:t>
                        </m:r>
                      </m:e>
                    </m:d>
                  </m:oMath>
                </a14:m>
                <a:endParaRPr lang="en-GB" dirty="0"/>
              </a:p>
              <a:p>
                <a:pPr lvl="3"/>
                <a:r>
                  <a:rPr lang="en-GB" dirty="0"/>
                  <a:t>Every parcluster consists of PRVs from </a:t>
                </a:r>
                <a14:m>
                  <m:oMath xmlns:m="http://schemas.openxmlformats.org/officeDocument/2006/math">
                    <m:r>
                      <a:rPr lang="en-GB" i="1" smtClean="0">
                        <a:latin typeface="Cambria Math" panose="02040503050406030204" pitchFamily="18" charset="0"/>
                      </a:rPr>
                      <m:t>𝐺</m:t>
                    </m:r>
                  </m:oMath>
                </a14:m>
                <a:endParaRPr lang="en-GB" dirty="0"/>
              </a:p>
              <a:p>
                <a:pPr marL="990067" lvl="2" indent="-457200">
                  <a:buFont typeface="+mj-lt"/>
                  <a:buAutoNum type="arabicPeriod"/>
                </a:pPr>
                <a:r>
                  <a:rPr lang="en-GB" dirty="0"/>
                  <a:t> </a:t>
                </a: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𝑔</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𝐺</m:t>
                    </m:r>
                    <m:r>
                      <a:rPr lang="en-GB" i="1">
                        <a:latin typeface="Cambria Math" panose="02040503050406030204" pitchFamily="18" charset="0"/>
                        <a:ea typeface="Cambria Math" panose="02040503050406030204" pitchFamily="18" charset="0"/>
                      </a:rPr>
                      <m:t> : ∃</m:t>
                    </m:r>
                    <m:r>
                      <a:rPr lang="en-GB" b="1" i="1">
                        <a:latin typeface="Cambria Math" panose="02040503050406030204" pitchFamily="18" charset="0"/>
                      </a:rPr>
                      <m:t>𝑪</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𝑉</m:t>
                    </m:r>
                    <m:r>
                      <a:rPr lang="en-GB" i="1">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𝑟𝑣</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𝑔</m:t>
                        </m:r>
                      </m:e>
                    </m:d>
                    <m:r>
                      <a:rPr lang="en-GB" i="1">
                        <a:latin typeface="Cambria Math" panose="02040503050406030204" pitchFamily="18" charset="0"/>
                        <a:ea typeface="Cambria Math" panose="02040503050406030204" pitchFamily="18" charset="0"/>
                      </a:rPr>
                      <m:t>⊆</m:t>
                    </m:r>
                    <m:r>
                      <a:rPr lang="en-GB" b="1" i="1">
                        <a:latin typeface="Cambria Math" panose="02040503050406030204" pitchFamily="18" charset="0"/>
                      </a:rPr>
                      <m:t>𝑪</m:t>
                    </m:r>
                  </m:oMath>
                </a14:m>
                <a:endParaRPr lang="en-GB" b="1" dirty="0"/>
              </a:p>
              <a:p>
                <a:pPr lvl="3"/>
                <a:r>
                  <a:rPr lang="en-GB" dirty="0"/>
                  <a:t>Arguments of every parfactor in </a:t>
                </a:r>
                <a14:m>
                  <m:oMath xmlns:m="http://schemas.openxmlformats.org/officeDocument/2006/math">
                    <m:r>
                      <a:rPr lang="en-GB" i="1" smtClean="0">
                        <a:latin typeface="Cambria Math" panose="02040503050406030204" pitchFamily="18" charset="0"/>
                      </a:rPr>
                      <m:t>𝐺</m:t>
                    </m:r>
                  </m:oMath>
                </a14:m>
                <a:r>
                  <a:rPr lang="en-GB" dirty="0"/>
                  <a:t> occur in a parcluster</a:t>
                </a:r>
              </a:p>
              <a:p>
                <a:pPr marL="990067" lvl="2" indent="-457200">
                  <a:buFont typeface="+mj-lt"/>
                  <a:buAutoNum type="arabicPeriod"/>
                </a:pPr>
                <a:r>
                  <a:rPr lang="en-GB" dirty="0"/>
                  <a:t> If </a:t>
                </a: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𝐴</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𝑟𝑣</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𝐺</m:t>
                        </m:r>
                      </m:e>
                    </m:d>
                    <m:r>
                      <a:rPr lang="en-GB" i="1">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𝐴</m:t>
                    </m:r>
                    <m:r>
                      <a:rPr lang="en-GB" i="1">
                        <a:latin typeface="Cambria Math" panose="02040503050406030204" pitchFamily="18" charset="0"/>
                        <a:ea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𝑖</m:t>
                        </m:r>
                      </m:sub>
                    </m:sSub>
                    <m:r>
                      <a:rPr lang="en-GB" b="1" i="1">
                        <a:latin typeface="Cambria Math" panose="02040503050406030204" pitchFamily="18" charset="0"/>
                      </a:rPr>
                      <m:t> </m:t>
                    </m:r>
                    <m:r>
                      <a:rPr lang="en-GB" b="1"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𝐴</m:t>
                    </m:r>
                    <m:r>
                      <a:rPr lang="en-GB" i="1">
                        <a:latin typeface="Cambria Math" panose="02040503050406030204" pitchFamily="18" charset="0"/>
                        <a:ea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𝑗</m:t>
                        </m:r>
                      </m:sub>
                    </m:sSub>
                  </m:oMath>
                </a14:m>
                <a:r>
                  <a:rPr lang="en-GB" dirty="0"/>
                  <a:t> with </a:t>
                </a:r>
                <a14:m>
                  <m:oMath xmlns:m="http://schemas.openxmlformats.org/officeDocument/2006/math">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𝑖</m:t>
                        </m:r>
                      </m:sub>
                    </m:sSub>
                    <m:r>
                      <a:rPr lang="en-GB">
                        <a:latin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𝑗</m:t>
                        </m:r>
                      </m:sub>
                    </m:sSub>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𝑉</m:t>
                    </m:r>
                  </m:oMath>
                </a14:m>
                <a:r>
                  <a:rPr lang="en-GB" dirty="0"/>
                  <a:t>, </a:t>
                </a:r>
                <a:br>
                  <a:rPr lang="en-GB" dirty="0"/>
                </a:br>
                <a:r>
                  <a:rPr lang="en-GB" dirty="0"/>
                  <a:t> then </a:t>
                </a:r>
                <a14:m>
                  <m:oMath xmlns:m="http://schemas.openxmlformats.org/officeDocument/2006/math">
                    <m:r>
                      <a:rPr lang="en-GB" i="1">
                        <a:latin typeface="Cambria Math" panose="02040503050406030204" pitchFamily="18" charset="0"/>
                        <a:ea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𝑘</m:t>
                        </m:r>
                      </m:sub>
                    </m:sSub>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𝑉</m:t>
                    </m:r>
                  </m:oMath>
                </a14:m>
                <a:r>
                  <a:rPr lang="en-GB" dirty="0"/>
                  <a:t> on the path between </a:t>
                </a:r>
                <a14:m>
                  <m:oMath xmlns:m="http://schemas.openxmlformats.org/officeDocument/2006/math">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𝑖</m:t>
                        </m:r>
                      </m:sub>
                    </m:sSub>
                    <m:r>
                      <a:rPr lang="en-GB">
                        <a:latin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𝑗</m:t>
                        </m:r>
                      </m:sub>
                    </m:sSub>
                    <m:r>
                      <a:rPr lang="en-GB" i="1">
                        <a:latin typeface="Cambria Math" panose="02040503050406030204" pitchFamily="18" charset="0"/>
                      </a:rPr>
                      <m:t> </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𝐴</m:t>
                    </m:r>
                    <m:r>
                      <a:rPr lang="en-GB" i="1">
                        <a:latin typeface="Cambria Math" panose="02040503050406030204" pitchFamily="18" charset="0"/>
                        <a:ea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𝑘</m:t>
                        </m:r>
                      </m:sub>
                    </m:sSub>
                  </m:oMath>
                </a14:m>
                <a:r>
                  <a:rPr lang="en-GB" dirty="0"/>
                  <a:t> </a:t>
                </a:r>
                <a:br>
                  <a:rPr lang="en-GB" dirty="0"/>
                </a:br>
                <a:r>
                  <a:rPr lang="en-GB" dirty="0"/>
                  <a:t> (running intersection property)</a:t>
                </a:r>
              </a:p>
              <a:p>
                <a:pPr lvl="3"/>
                <a:r>
                  <a:rPr lang="en-GB" dirty="0"/>
                  <a:t>If a PRV occurs in two parclusters, </a:t>
                </a:r>
                <a:br>
                  <a:rPr lang="en-GB" dirty="0"/>
                </a:br>
                <a:r>
                  <a:rPr lang="en-GB" dirty="0"/>
                  <a:t>it also occurs in every parcluster </a:t>
                </a:r>
                <a:br>
                  <a:rPr lang="en-GB" dirty="0"/>
                </a:br>
                <a:r>
                  <a:rPr lang="en-GB" dirty="0"/>
                  <a:t>on the path between them</a:t>
                </a:r>
              </a:p>
              <a:p>
                <a:pPr lvl="1"/>
                <a:r>
                  <a:rPr lang="en-GB" dirty="0"/>
                  <a:t>E.g., as depicted on the left</a:t>
                </a:r>
              </a:p>
              <a:p>
                <a:pPr lvl="2"/>
                <a:endParaRPr lang="en-GB" dirty="0"/>
              </a:p>
            </p:txBody>
          </p:sp>
        </mc:Choice>
        <mc:Fallback xmlns="">
          <p:sp>
            <p:nvSpPr>
              <p:cNvPr id="3" name="Content Placeholder 2">
                <a:extLst>
                  <a:ext uri="{FF2B5EF4-FFF2-40B4-BE49-F238E27FC236}">
                    <a16:creationId xmlns:a16="http://schemas.microsoft.com/office/drawing/2014/main" id="{360E6A99-AF4A-9342-B047-7AB10EC08340}"/>
                  </a:ext>
                </a:extLst>
              </p:cNvPr>
              <p:cNvSpPr>
                <a:spLocks noGrp="1" noRot="1" noChangeAspect="1" noMove="1" noResize="1" noEditPoints="1" noAdjustHandles="1" noChangeArrowheads="1" noChangeShapeType="1" noTextEdit="1"/>
              </p:cNvSpPr>
              <p:nvPr>
                <p:ph idx="1"/>
              </p:nvPr>
            </p:nvSpPr>
            <p:spPr>
              <a:blipFill>
                <a:blip r:embed="rId3"/>
                <a:stretch>
                  <a:fillRect l="-1436" t="-2687" b="-299"/>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B6A9FA8D-3F65-DA4D-ADF4-9555E4DEABF0}"/>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8D139FE7-4426-AF4E-AECD-0CFC24DB66DD}"/>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FB762EFE-95EC-2D4A-9562-3A2921D3B724}"/>
              </a:ext>
            </a:extLst>
          </p:cNvPr>
          <p:cNvSpPr>
            <a:spLocks noGrp="1"/>
          </p:cNvSpPr>
          <p:nvPr>
            <p:ph type="sldNum" sz="quarter" idx="4"/>
          </p:nvPr>
        </p:nvSpPr>
        <p:spPr/>
        <p:txBody>
          <a:bodyPr/>
          <a:lstStyle/>
          <a:p>
            <a:fld id="{67C9959E-8E6B-B04C-9955-EA096F41CA7A}" type="slidenum">
              <a:rPr lang="en-GB" smtClean="0"/>
              <a:pPr/>
              <a:t>173</a:t>
            </a:fld>
            <a:endParaRPr lang="en-GB"/>
          </a:p>
        </p:txBody>
      </p:sp>
      <p:grpSp>
        <p:nvGrpSpPr>
          <p:cNvPr id="87" name="Group 86">
            <a:extLst>
              <a:ext uri="{FF2B5EF4-FFF2-40B4-BE49-F238E27FC236}">
                <a16:creationId xmlns:a16="http://schemas.microsoft.com/office/drawing/2014/main" id="{4703BAEF-A849-8946-A0F9-122F0263E853}"/>
              </a:ext>
            </a:extLst>
          </p:cNvPr>
          <p:cNvGrpSpPr/>
          <p:nvPr/>
        </p:nvGrpSpPr>
        <p:grpSpPr>
          <a:xfrm>
            <a:off x="7069674" y="2132057"/>
            <a:ext cx="4761336" cy="2453955"/>
            <a:chOff x="6906687" y="3448697"/>
            <a:chExt cx="4761336" cy="2453955"/>
          </a:xfrm>
        </p:grpSpPr>
        <p:grpSp>
          <p:nvGrpSpPr>
            <p:cNvPr id="88" name="Group 87">
              <a:extLst>
                <a:ext uri="{FF2B5EF4-FFF2-40B4-BE49-F238E27FC236}">
                  <a16:creationId xmlns:a16="http://schemas.microsoft.com/office/drawing/2014/main" id="{E4C064EB-2F94-D443-A937-DEC4AB88552F}"/>
                </a:ext>
              </a:extLst>
            </p:cNvPr>
            <p:cNvGrpSpPr/>
            <p:nvPr/>
          </p:nvGrpSpPr>
          <p:grpSpPr>
            <a:xfrm>
              <a:off x="8241884" y="3532117"/>
              <a:ext cx="2034533" cy="552081"/>
              <a:chOff x="8655309" y="2902693"/>
              <a:chExt cx="2034533" cy="552081"/>
            </a:xfrm>
          </p:grpSpPr>
          <p:cxnSp>
            <p:nvCxnSpPr>
              <p:cNvPr id="116" name="Straight Connector 115">
                <a:extLst>
                  <a:ext uri="{FF2B5EF4-FFF2-40B4-BE49-F238E27FC236}">
                    <a16:creationId xmlns:a16="http://schemas.microsoft.com/office/drawing/2014/main" id="{3CAFA17B-2455-5B4F-A985-61ADAD02A70D}"/>
                  </a:ext>
                </a:extLst>
              </p:cNvPr>
              <p:cNvCxnSpPr>
                <a:cxnSpLocks/>
                <a:stCxn id="89" idx="6"/>
                <a:endCxn id="121"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54BF17D1-CCE4-FF49-8AB0-A9D0989F3D7A}"/>
                  </a:ext>
                </a:extLst>
              </p:cNvPr>
              <p:cNvCxnSpPr>
                <a:cxnSpLocks/>
                <a:stCxn id="90" idx="2"/>
                <a:endCxn id="121"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D6A30137-C4D2-214C-8DC0-A017944C0D70}"/>
                  </a:ext>
                </a:extLst>
              </p:cNvPr>
              <p:cNvCxnSpPr>
                <a:cxnSpLocks/>
                <a:stCxn id="93" idx="0"/>
                <a:endCxn id="121" idx="2"/>
              </p:cNvCxnSpPr>
              <p:nvPr/>
            </p:nvCxnSpPr>
            <p:spPr>
              <a:xfrm flipH="1" flipV="1">
                <a:off x="9649684" y="3085607"/>
                <a:ext cx="1"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118">
                <a:extLst>
                  <a:ext uri="{FF2B5EF4-FFF2-40B4-BE49-F238E27FC236}">
                    <a16:creationId xmlns:a16="http://schemas.microsoft.com/office/drawing/2014/main" id="{2453E0E9-0357-8D40-B9A1-EDDD4E0871A3}"/>
                  </a:ext>
                </a:extLst>
              </p:cNvPr>
              <p:cNvGrpSpPr/>
              <p:nvPr/>
            </p:nvGrpSpPr>
            <p:grpSpPr>
              <a:xfrm>
                <a:off x="9540595" y="2902693"/>
                <a:ext cx="520306" cy="392206"/>
                <a:chOff x="9540595" y="2902693"/>
                <a:chExt cx="520306" cy="392206"/>
              </a:xfrm>
            </p:grpSpPr>
            <p:sp>
              <p:nvSpPr>
                <p:cNvPr id="120" name="Rectangle 119">
                  <a:extLst>
                    <a:ext uri="{FF2B5EF4-FFF2-40B4-BE49-F238E27FC236}">
                      <a16:creationId xmlns:a16="http://schemas.microsoft.com/office/drawing/2014/main" id="{95869F9A-A3C7-FD48-B16A-3F4168D91F75}"/>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1" name="Rectangle 120">
                  <a:extLst>
                    <a:ext uri="{FF2B5EF4-FFF2-40B4-BE49-F238E27FC236}">
                      <a16:creationId xmlns:a16="http://schemas.microsoft.com/office/drawing/2014/main" id="{C169BFAA-04C9-1241-9D4E-7F6E90F25D0D}"/>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2" name="Rectangle 121">
                  <a:extLst>
                    <a:ext uri="{FF2B5EF4-FFF2-40B4-BE49-F238E27FC236}">
                      <a16:creationId xmlns:a16="http://schemas.microsoft.com/office/drawing/2014/main" id="{1E9200A2-1DFD-8041-A064-C1B517266DFC}"/>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3" name="TextBox 122">
                      <a:extLst>
                        <a:ext uri="{FF2B5EF4-FFF2-40B4-BE49-F238E27FC236}">
                          <a16:creationId xmlns:a16="http://schemas.microsoft.com/office/drawing/2014/main" id="{141D1CEB-85AE-1844-8AC4-53DCD7F8945C}"/>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15"/>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89" name="Oval 88">
                  <a:extLst>
                    <a:ext uri="{FF2B5EF4-FFF2-40B4-BE49-F238E27FC236}">
                      <a16:creationId xmlns:a16="http://schemas.microsoft.com/office/drawing/2014/main" id="{6E7CE102-37BD-2A43-A5FA-83881AC260E9}"/>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0" name="Oval 89">
                  <a:extLst>
                    <a:ext uri="{FF2B5EF4-FFF2-40B4-BE49-F238E27FC236}">
                      <a16:creationId xmlns:a16="http://schemas.microsoft.com/office/drawing/2014/main" id="{148EF5EB-4070-3A46-994B-AD15E047BBF4}"/>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24" name="Oval 123">
                  <a:extLst>
                    <a:ext uri="{FF2B5EF4-FFF2-40B4-BE49-F238E27FC236}">
                      <a16:creationId xmlns:a16="http://schemas.microsoft.com/office/drawing/2014/main" id="{A720D711-FC8C-6747-A442-4E62664BA076}"/>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1" name="Oval 90">
                  <a:extLst>
                    <a:ext uri="{FF2B5EF4-FFF2-40B4-BE49-F238E27FC236}">
                      <a16:creationId xmlns:a16="http://schemas.microsoft.com/office/drawing/2014/main" id="{12D8EEEA-27BC-4F46-8697-3ABE6AD84EB7}"/>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91" name="Oval 90">
                  <a:extLst>
                    <a:ext uri="{FF2B5EF4-FFF2-40B4-BE49-F238E27FC236}">
                      <a16:creationId xmlns:a16="http://schemas.microsoft.com/office/drawing/2014/main" id="{12D8EEEA-27BC-4F46-8697-3ABE6AD84EB7}"/>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1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2" name="Oval 91">
                  <a:extLst>
                    <a:ext uri="{FF2B5EF4-FFF2-40B4-BE49-F238E27FC236}">
                      <a16:creationId xmlns:a16="http://schemas.microsoft.com/office/drawing/2014/main" id="{550408C0-BF9F-5E41-964F-62349BBCB9B8}"/>
                    </a:ext>
                  </a:extLst>
                </p:cNvPr>
                <p:cNvSpPr/>
                <p:nvPr/>
              </p:nvSpPr>
              <p:spPr>
                <a:xfrm>
                  <a:off x="6906687" y="4774936"/>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92" name="Oval 91">
                  <a:extLst>
                    <a:ext uri="{FF2B5EF4-FFF2-40B4-BE49-F238E27FC236}">
                      <a16:creationId xmlns:a16="http://schemas.microsoft.com/office/drawing/2014/main" id="{550408C0-BF9F-5E41-964F-62349BBCB9B8}"/>
                    </a:ext>
                  </a:extLst>
                </p:cNvPr>
                <p:cNvSpPr>
                  <a:spLocks noRot="1" noChangeAspect="1" noMove="1" noResize="1" noEditPoints="1" noAdjustHandles="1" noChangeArrowheads="1" noChangeShapeType="1" noTextEdit="1"/>
                </p:cNvSpPr>
                <p:nvPr/>
              </p:nvSpPr>
              <p:spPr>
                <a:xfrm>
                  <a:off x="6906687" y="4774936"/>
                  <a:ext cx="1536412" cy="389513"/>
                </a:xfrm>
                <a:prstGeom prst="ellipse">
                  <a:avLst/>
                </a:prstGeom>
                <a:blipFill>
                  <a:blip r:embed="rId1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3" name="Oval 92">
                  <a:extLst>
                    <a:ext uri="{FF2B5EF4-FFF2-40B4-BE49-F238E27FC236}">
                      <a16:creationId xmlns:a16="http://schemas.microsoft.com/office/drawing/2014/main" id="{4F0D2327-A6B4-454D-9342-F079AA19C95D}"/>
                    </a:ext>
                  </a:extLst>
                </p:cNvPr>
                <p:cNvSpPr/>
                <p:nvPr/>
              </p:nvSpPr>
              <p:spPr>
                <a:xfrm>
                  <a:off x="8856935"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93" name="Oval 92">
                  <a:extLst>
                    <a:ext uri="{FF2B5EF4-FFF2-40B4-BE49-F238E27FC236}">
                      <a16:creationId xmlns:a16="http://schemas.microsoft.com/office/drawing/2014/main" id="{4F0D2327-A6B4-454D-9342-F079AA19C95D}"/>
                    </a:ext>
                  </a:extLst>
                </p:cNvPr>
                <p:cNvSpPr>
                  <a:spLocks noRot="1" noChangeAspect="1" noMove="1" noResize="1" noEditPoints="1" noAdjustHandles="1" noChangeArrowheads="1" noChangeShapeType="1" noTextEdit="1"/>
                </p:cNvSpPr>
                <p:nvPr/>
              </p:nvSpPr>
              <p:spPr>
                <a:xfrm>
                  <a:off x="8856935" y="4084198"/>
                  <a:ext cx="758649" cy="389513"/>
                </a:xfrm>
                <a:prstGeom prst="ellipse">
                  <a:avLst/>
                </a:prstGeom>
                <a:blipFill>
                  <a:blip r:embed="rId20"/>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4" name="Oval 93">
                  <a:extLst>
                    <a:ext uri="{FF2B5EF4-FFF2-40B4-BE49-F238E27FC236}">
                      <a16:creationId xmlns:a16="http://schemas.microsoft.com/office/drawing/2014/main" id="{36F209CC-54B5-B44F-9E03-BE7DC4EB9D4E}"/>
                    </a:ext>
                  </a:extLst>
                </p:cNvPr>
                <p:cNvSpPr/>
                <p:nvPr/>
              </p:nvSpPr>
              <p:spPr>
                <a:xfrm>
                  <a:off x="9875812" y="4774936"/>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94" name="Oval 93">
                  <a:extLst>
                    <a:ext uri="{FF2B5EF4-FFF2-40B4-BE49-F238E27FC236}">
                      <a16:creationId xmlns:a16="http://schemas.microsoft.com/office/drawing/2014/main" id="{36F209CC-54B5-B44F-9E03-BE7DC4EB9D4E}"/>
                    </a:ext>
                  </a:extLst>
                </p:cNvPr>
                <p:cNvSpPr>
                  <a:spLocks noRot="1" noChangeAspect="1" noMove="1" noResize="1" noEditPoints="1" noAdjustHandles="1" noChangeArrowheads="1" noChangeShapeType="1" noTextEdit="1"/>
                </p:cNvSpPr>
                <p:nvPr/>
              </p:nvSpPr>
              <p:spPr>
                <a:xfrm>
                  <a:off x="9875812" y="4774936"/>
                  <a:ext cx="1792211" cy="389513"/>
                </a:xfrm>
                <a:prstGeom prst="ellipse">
                  <a:avLst/>
                </a:prstGeom>
                <a:blipFill>
                  <a:blip r:embed="rId21"/>
                  <a:stretch>
                    <a:fillRect/>
                  </a:stretch>
                </a:blipFill>
                <a:ln>
                  <a:solidFill>
                    <a:schemeClr val="tx1"/>
                  </a:solidFill>
                </a:ln>
              </p:spPr>
              <p:txBody>
                <a:bodyPr/>
                <a:lstStyle/>
                <a:p>
                  <a:r>
                    <a:rPr lang="en-GB">
                      <a:noFill/>
                    </a:rPr>
                    <a:t> </a:t>
                  </a:r>
                </a:p>
              </p:txBody>
            </p:sp>
          </mc:Fallback>
        </mc:AlternateContent>
        <p:cxnSp>
          <p:nvCxnSpPr>
            <p:cNvPr id="95" name="Straight Connector 94">
              <a:extLst>
                <a:ext uri="{FF2B5EF4-FFF2-40B4-BE49-F238E27FC236}">
                  <a16:creationId xmlns:a16="http://schemas.microsoft.com/office/drawing/2014/main" id="{20495D11-2364-A646-8308-5994C2FEC82E}"/>
                </a:ext>
              </a:extLst>
            </p:cNvPr>
            <p:cNvCxnSpPr>
              <a:cxnSpLocks/>
              <a:stCxn id="92" idx="6"/>
              <a:endCxn id="113" idx="1"/>
            </p:cNvCxnSpPr>
            <p:nvPr/>
          </p:nvCxnSpPr>
          <p:spPr>
            <a:xfrm flipV="1">
              <a:off x="8443099" y="4969692"/>
              <a:ext cx="456132"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119424C7-389E-7F40-BE44-7FD1844D4C8F}"/>
                </a:ext>
              </a:extLst>
            </p:cNvPr>
            <p:cNvCxnSpPr>
              <a:cxnSpLocks/>
              <a:stCxn id="93" idx="4"/>
              <a:endCxn id="113" idx="0"/>
            </p:cNvCxnSpPr>
            <p:nvPr/>
          </p:nvCxnSpPr>
          <p:spPr>
            <a:xfrm flipH="1">
              <a:off x="8971231" y="4473711"/>
              <a:ext cx="265029"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7926F2A3-2219-9941-AA52-B9A3C84E1656}"/>
                </a:ext>
              </a:extLst>
            </p:cNvPr>
            <p:cNvCxnSpPr>
              <a:cxnSpLocks/>
              <a:stCxn id="91" idx="0"/>
              <a:endCxn id="113" idx="2"/>
            </p:cNvCxnSpPr>
            <p:nvPr/>
          </p:nvCxnSpPr>
          <p:spPr>
            <a:xfrm flipH="1" flipV="1">
              <a:off x="8971231" y="5041692"/>
              <a:ext cx="265028"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8" name="Group 97">
              <a:extLst>
                <a:ext uri="{FF2B5EF4-FFF2-40B4-BE49-F238E27FC236}">
                  <a16:creationId xmlns:a16="http://schemas.microsoft.com/office/drawing/2014/main" id="{89016344-DBC4-0945-BE45-D7040A6DF52C}"/>
                </a:ext>
              </a:extLst>
            </p:cNvPr>
            <p:cNvGrpSpPr/>
            <p:nvPr/>
          </p:nvGrpSpPr>
          <p:grpSpPr>
            <a:xfrm>
              <a:off x="8610247" y="4856880"/>
              <a:ext cx="474503" cy="391710"/>
              <a:chOff x="9288700" y="2902693"/>
              <a:chExt cx="474503" cy="391710"/>
            </a:xfrm>
          </p:grpSpPr>
          <p:sp>
            <p:nvSpPr>
              <p:cNvPr id="112" name="Rectangle 111">
                <a:extLst>
                  <a:ext uri="{FF2B5EF4-FFF2-40B4-BE49-F238E27FC236}">
                    <a16:creationId xmlns:a16="http://schemas.microsoft.com/office/drawing/2014/main" id="{5602FC41-3CD7-054A-8696-E123D52A1EA9}"/>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3" name="Rectangle 112">
                <a:extLst>
                  <a:ext uri="{FF2B5EF4-FFF2-40B4-BE49-F238E27FC236}">
                    <a16:creationId xmlns:a16="http://schemas.microsoft.com/office/drawing/2014/main" id="{4444CA5E-9D33-AD47-8198-918072EFB1C8}"/>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ectangle 113">
                <a:extLst>
                  <a:ext uri="{FF2B5EF4-FFF2-40B4-BE49-F238E27FC236}">
                    <a16:creationId xmlns:a16="http://schemas.microsoft.com/office/drawing/2014/main" id="{D5CA88DA-8FC7-944A-9263-6AC871A68C0D}"/>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5" name="TextBox 114">
                    <a:extLst>
                      <a:ext uri="{FF2B5EF4-FFF2-40B4-BE49-F238E27FC236}">
                        <a16:creationId xmlns:a16="http://schemas.microsoft.com/office/drawing/2014/main" id="{ED9472D4-7AB5-B34E-BA96-FE9A08DFDDDD}"/>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22"/>
                    <a:stretch>
                      <a:fillRect l="-16667" r="-4167" b="-26087"/>
                    </a:stretch>
                  </a:blipFill>
                </p:spPr>
                <p:txBody>
                  <a:bodyPr/>
                  <a:lstStyle/>
                  <a:p>
                    <a:r>
                      <a:rPr lang="en-GB">
                        <a:noFill/>
                      </a:rPr>
                      <a:t> </a:t>
                    </a:r>
                  </a:p>
                </p:txBody>
              </p:sp>
            </mc:Fallback>
          </mc:AlternateContent>
        </p:grpSp>
        <p:cxnSp>
          <p:nvCxnSpPr>
            <p:cNvPr id="99" name="Straight Connector 98">
              <a:extLst>
                <a:ext uri="{FF2B5EF4-FFF2-40B4-BE49-F238E27FC236}">
                  <a16:creationId xmlns:a16="http://schemas.microsoft.com/office/drawing/2014/main" id="{41569DF9-441D-854F-BCED-69F11C9DE358}"/>
                </a:ext>
              </a:extLst>
            </p:cNvPr>
            <p:cNvCxnSpPr>
              <a:cxnSpLocks/>
              <a:stCxn id="93" idx="4"/>
              <a:endCxn id="109" idx="0"/>
            </p:cNvCxnSpPr>
            <p:nvPr/>
          </p:nvCxnSpPr>
          <p:spPr>
            <a:xfrm>
              <a:off x="9236260" y="4473711"/>
              <a:ext cx="265844"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2B692FBC-65BD-C14C-BAB3-F84134E9DC61}"/>
                </a:ext>
              </a:extLst>
            </p:cNvPr>
            <p:cNvCxnSpPr>
              <a:cxnSpLocks/>
              <a:stCxn id="94" idx="2"/>
              <a:endCxn id="109" idx="3"/>
            </p:cNvCxnSpPr>
            <p:nvPr/>
          </p:nvCxnSpPr>
          <p:spPr>
            <a:xfrm flipH="1" flipV="1">
              <a:off x="9574104" y="4969692"/>
              <a:ext cx="301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1C3308E0-10D8-FB4F-8DA3-2E62E7E8CEFB}"/>
                </a:ext>
              </a:extLst>
            </p:cNvPr>
            <p:cNvCxnSpPr>
              <a:cxnSpLocks/>
              <a:stCxn id="91" idx="0"/>
              <a:endCxn id="109" idx="2"/>
            </p:cNvCxnSpPr>
            <p:nvPr/>
          </p:nvCxnSpPr>
          <p:spPr>
            <a:xfrm flipV="1">
              <a:off x="9236259" y="5041692"/>
              <a:ext cx="265845"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Group 101">
              <a:extLst>
                <a:ext uri="{FF2B5EF4-FFF2-40B4-BE49-F238E27FC236}">
                  <a16:creationId xmlns:a16="http://schemas.microsoft.com/office/drawing/2014/main" id="{69816507-90EC-6042-8487-35FDD0808227}"/>
                </a:ext>
              </a:extLst>
            </p:cNvPr>
            <p:cNvGrpSpPr/>
            <p:nvPr/>
          </p:nvGrpSpPr>
          <p:grpSpPr>
            <a:xfrm>
              <a:off x="9393015" y="4856880"/>
              <a:ext cx="525629" cy="392206"/>
              <a:chOff x="9540595" y="2902693"/>
              <a:chExt cx="525629" cy="392206"/>
            </a:xfrm>
          </p:grpSpPr>
          <p:sp>
            <p:nvSpPr>
              <p:cNvPr id="108" name="Rectangle 107">
                <a:extLst>
                  <a:ext uri="{FF2B5EF4-FFF2-40B4-BE49-F238E27FC236}">
                    <a16:creationId xmlns:a16="http://schemas.microsoft.com/office/drawing/2014/main" id="{659483D6-A889-7648-9B70-B36BD97A31A3}"/>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Rectangle 108">
                <a:extLst>
                  <a:ext uri="{FF2B5EF4-FFF2-40B4-BE49-F238E27FC236}">
                    <a16:creationId xmlns:a16="http://schemas.microsoft.com/office/drawing/2014/main" id="{4BFD4D8A-7F4D-FD45-A934-B29EB72023C8}"/>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Rectangle 109">
                <a:extLst>
                  <a:ext uri="{FF2B5EF4-FFF2-40B4-BE49-F238E27FC236}">
                    <a16:creationId xmlns:a16="http://schemas.microsoft.com/office/drawing/2014/main" id="{5F129837-8E70-6A42-BA03-55C68D449A99}"/>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1" name="TextBox 110">
                    <a:extLst>
                      <a:ext uri="{FF2B5EF4-FFF2-40B4-BE49-F238E27FC236}">
                        <a16:creationId xmlns:a16="http://schemas.microsoft.com/office/drawing/2014/main" id="{2E02B391-A0E9-2348-9B26-927DD615DF13}"/>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23"/>
                    <a:stretch>
                      <a:fillRect l="-16667" r="-4167" b="-27273"/>
                    </a:stretch>
                  </a:blipFill>
                </p:spPr>
                <p:txBody>
                  <a:bodyPr/>
                  <a:lstStyle/>
                  <a:p>
                    <a:r>
                      <a:rPr lang="en-GB">
                        <a:noFill/>
                      </a:rPr>
                      <a:t> </a:t>
                    </a:r>
                  </a:p>
                </p:txBody>
              </p:sp>
            </mc:Fallback>
          </mc:AlternateContent>
        </p:grpSp>
        <p:grpSp>
          <p:nvGrpSpPr>
            <p:cNvPr id="103" name="Group 102">
              <a:extLst>
                <a:ext uri="{FF2B5EF4-FFF2-40B4-BE49-F238E27FC236}">
                  <a16:creationId xmlns:a16="http://schemas.microsoft.com/office/drawing/2014/main" id="{5A9723BA-A1D9-5E43-A029-CFDF06845D36}"/>
                </a:ext>
              </a:extLst>
            </p:cNvPr>
            <p:cNvGrpSpPr/>
            <p:nvPr/>
          </p:nvGrpSpPr>
          <p:grpSpPr>
            <a:xfrm>
              <a:off x="9615584" y="4206954"/>
              <a:ext cx="761945" cy="348999"/>
              <a:chOff x="8632950" y="2952819"/>
              <a:chExt cx="761945" cy="348999"/>
            </a:xfrm>
          </p:grpSpPr>
          <p:cxnSp>
            <p:nvCxnSpPr>
              <p:cNvPr id="104" name="Straight Connector 103">
                <a:extLst>
                  <a:ext uri="{FF2B5EF4-FFF2-40B4-BE49-F238E27FC236}">
                    <a16:creationId xmlns:a16="http://schemas.microsoft.com/office/drawing/2014/main" id="{187E0C4C-4761-9244-9924-65013EEDE9C6}"/>
                  </a:ext>
                </a:extLst>
              </p:cNvPr>
              <p:cNvCxnSpPr>
                <a:cxnSpLocks/>
                <a:stCxn id="93" idx="6"/>
                <a:endCxn id="106" idx="1"/>
              </p:cNvCxnSpPr>
              <p:nvPr/>
            </p:nvCxnSpPr>
            <p:spPr>
              <a:xfrm flipV="1">
                <a:off x="8632950" y="3024819"/>
                <a:ext cx="324531"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 name="Group 104">
                <a:extLst>
                  <a:ext uri="{FF2B5EF4-FFF2-40B4-BE49-F238E27FC236}">
                    <a16:creationId xmlns:a16="http://schemas.microsoft.com/office/drawing/2014/main" id="{4EFA14F6-1E7B-2546-8115-E5B58383BE2B}"/>
                  </a:ext>
                </a:extLst>
              </p:cNvPr>
              <p:cNvGrpSpPr/>
              <p:nvPr/>
            </p:nvGrpSpPr>
            <p:grpSpPr>
              <a:xfrm>
                <a:off x="8957481" y="2952819"/>
                <a:ext cx="437414" cy="348999"/>
                <a:chOff x="8957481" y="2952819"/>
                <a:chExt cx="437414" cy="348999"/>
              </a:xfrm>
            </p:grpSpPr>
            <p:sp>
              <p:nvSpPr>
                <p:cNvPr id="106" name="Rectangle 105">
                  <a:extLst>
                    <a:ext uri="{FF2B5EF4-FFF2-40B4-BE49-F238E27FC236}">
                      <a16:creationId xmlns:a16="http://schemas.microsoft.com/office/drawing/2014/main" id="{12B14437-BEB9-AA4A-BB36-C9435B3931B5}"/>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7" name="TextBox 106">
                      <a:extLst>
                        <a:ext uri="{FF2B5EF4-FFF2-40B4-BE49-F238E27FC236}">
                          <a16:creationId xmlns:a16="http://schemas.microsoft.com/office/drawing/2014/main" id="{55DA5AEA-FEF5-384D-ADF2-D62DEE93188E}"/>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24"/>
                      <a:stretch>
                        <a:fillRect l="-16667" r="-4167" b="-21739"/>
                      </a:stretch>
                    </a:blipFill>
                  </p:spPr>
                  <p:txBody>
                    <a:bodyPr/>
                    <a:lstStyle/>
                    <a:p>
                      <a:r>
                        <a:rPr lang="en-GB">
                          <a:noFill/>
                        </a:rPr>
                        <a:t> </a:t>
                      </a:r>
                    </a:p>
                  </p:txBody>
                </p:sp>
              </mc:Fallback>
            </mc:AlternateContent>
          </p:grpSp>
        </p:grpSp>
      </p:grpSp>
      <p:grpSp>
        <p:nvGrpSpPr>
          <p:cNvPr id="124" name="Group 123">
            <a:extLst>
              <a:ext uri="{FF2B5EF4-FFF2-40B4-BE49-F238E27FC236}">
                <a16:creationId xmlns:a16="http://schemas.microsoft.com/office/drawing/2014/main" id="{30A16359-0607-D043-9691-AED920E2D74E}"/>
              </a:ext>
            </a:extLst>
          </p:cNvPr>
          <p:cNvGrpSpPr/>
          <p:nvPr/>
        </p:nvGrpSpPr>
        <p:grpSpPr>
          <a:xfrm>
            <a:off x="9583624" y="1155336"/>
            <a:ext cx="2120642" cy="744179"/>
            <a:chOff x="1358857" y="5192309"/>
            <a:chExt cx="2120642" cy="744179"/>
          </a:xfrm>
        </p:grpSpPr>
        <p:sp>
          <p:nvSpPr>
            <p:cNvPr id="125" name="TextBox 124">
              <a:extLst>
                <a:ext uri="{FF2B5EF4-FFF2-40B4-BE49-F238E27FC236}">
                  <a16:creationId xmlns:a16="http://schemas.microsoft.com/office/drawing/2014/main" id="{94D60130-F452-5246-B55B-648DE8CC7A43}"/>
                </a:ext>
              </a:extLst>
            </p:cNvPr>
            <p:cNvSpPr txBox="1"/>
            <p:nvPr/>
          </p:nvSpPr>
          <p:spPr>
            <a:xfrm>
              <a:off x="1358857" y="5192309"/>
              <a:ext cx="2120642" cy="744179"/>
            </a:xfrm>
            <a:prstGeom prst="cloudCallout">
              <a:avLst>
                <a:gd name="adj1" fmla="val -39525"/>
                <a:gd name="adj2" fmla="val 73054"/>
              </a:avLst>
            </a:prstGeom>
            <a:solidFill>
              <a:srgbClr val="FFC000"/>
            </a:solidFill>
            <a:ln>
              <a:noFill/>
            </a:ln>
          </p:spPr>
          <p:style>
            <a:lnRef idx="0">
              <a:schemeClr val="accent1"/>
            </a:lnRef>
            <a:fillRef idx="3">
              <a:schemeClr val="accent1"/>
            </a:fillRef>
            <a:effectRef idx="3">
              <a:schemeClr val="accent1"/>
            </a:effectRef>
            <a:fontRef idx="minor">
              <a:schemeClr val="lt1"/>
            </a:fontRef>
          </p:style>
          <p:txBody>
            <a:bodyPr wrap="square" rtlCol="0">
              <a:noAutofit/>
            </a:bodyPr>
            <a:lstStyle/>
            <a:p>
              <a:endParaRPr lang="en-GB" dirty="0"/>
            </a:p>
          </p:txBody>
        </p:sp>
        <p:sp>
          <p:nvSpPr>
            <p:cNvPr id="126" name="Rectangle 125">
              <a:extLst>
                <a:ext uri="{FF2B5EF4-FFF2-40B4-BE49-F238E27FC236}">
                  <a16:creationId xmlns:a16="http://schemas.microsoft.com/office/drawing/2014/main" id="{B7FEC268-30B1-2D4F-9547-D0A78F6503E4}"/>
                </a:ext>
              </a:extLst>
            </p:cNvPr>
            <p:cNvSpPr/>
            <p:nvPr/>
          </p:nvSpPr>
          <p:spPr>
            <a:xfrm>
              <a:off x="1450601" y="5203057"/>
              <a:ext cx="1937154" cy="646331"/>
            </a:xfrm>
            <a:prstGeom prst="rect">
              <a:avLst/>
            </a:prstGeom>
          </p:spPr>
          <p:txBody>
            <a:bodyPr wrap="square">
              <a:spAutoFit/>
            </a:bodyPr>
            <a:lstStyle/>
            <a:p>
              <a:pPr algn="ctr"/>
              <a:r>
                <a:rPr lang="en-GB" dirty="0">
                  <a:solidFill>
                    <a:schemeClr val="bg1"/>
                  </a:solidFill>
                </a:rPr>
                <a:t>Other valid FO jtrees to build?</a:t>
              </a:r>
            </a:p>
          </p:txBody>
        </p:sp>
      </p:grpSp>
      <p:grpSp>
        <p:nvGrpSpPr>
          <p:cNvPr id="138" name="Group 137">
            <a:extLst>
              <a:ext uri="{FF2B5EF4-FFF2-40B4-BE49-F238E27FC236}">
                <a16:creationId xmlns:a16="http://schemas.microsoft.com/office/drawing/2014/main" id="{1B005404-5D59-1044-9435-0C9F68117255}"/>
              </a:ext>
            </a:extLst>
          </p:cNvPr>
          <p:cNvGrpSpPr/>
          <p:nvPr/>
        </p:nvGrpSpPr>
        <p:grpSpPr>
          <a:xfrm>
            <a:off x="5542697" y="4950301"/>
            <a:ext cx="6288313" cy="952521"/>
            <a:chOff x="5589344" y="1663629"/>
            <a:chExt cx="6288313" cy="952521"/>
          </a:xfrm>
        </p:grpSpPr>
        <p:cxnSp>
          <p:nvCxnSpPr>
            <p:cNvPr id="139" name="Straight Connector 138">
              <a:extLst>
                <a:ext uri="{FF2B5EF4-FFF2-40B4-BE49-F238E27FC236}">
                  <a16:creationId xmlns:a16="http://schemas.microsoft.com/office/drawing/2014/main" id="{9A34A1D0-149C-9045-AA68-6A44E54EE412}"/>
                </a:ext>
              </a:extLst>
            </p:cNvPr>
            <p:cNvCxnSpPr>
              <a:cxnSpLocks/>
              <a:stCxn id="150" idx="3"/>
              <a:endCxn id="154"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4E40B701-B73B-204E-AD2D-DE1009118C5E}"/>
                </a:ext>
              </a:extLst>
            </p:cNvPr>
            <p:cNvCxnSpPr>
              <a:cxnSpLocks/>
              <a:stCxn id="154" idx="3"/>
              <a:endCxn id="152"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9D74315B-660D-094E-8B55-C497BC0DC216}"/>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153" name="TextBox 152">
                    <a:extLst>
                      <a:ext uri="{FF2B5EF4-FFF2-40B4-BE49-F238E27FC236}">
                        <a16:creationId xmlns:a16="http://schemas.microsoft.com/office/drawing/2014/main" id="{2FFDC5A6-9289-E94E-BEF3-1B6E22A51B85}"/>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chemeClr val="tx1">
                                      <a:lumMod val="60000"/>
                                      <a:lumOff val="40000"/>
                                    </a:schemeClr>
                                  </a:solidFill>
                                  <a:latin typeface="Cambria Math" panose="02040503050406030204" pitchFamily="18" charset="0"/>
                                </a:rPr>
                              </m:ctrlPr>
                            </m:sSubPr>
                            <m:e>
                              <m:r>
                                <a:rPr lang="en-GB" sz="1400" i="1">
                                  <a:solidFill>
                                    <a:schemeClr val="tx1">
                                      <a:lumMod val="60000"/>
                                      <a:lumOff val="40000"/>
                                    </a:schemeClr>
                                  </a:solidFill>
                                  <a:latin typeface="Cambria Math" charset="0"/>
                                </a:rPr>
                                <m:t>𝑔</m:t>
                              </m:r>
                            </m:e>
                            <m:sub>
                              <m:r>
                                <a:rPr lang="en-GB"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72" name="TextBox 71">
                    <a:extLst>
                      <a:ext uri="{FF2B5EF4-FFF2-40B4-BE49-F238E27FC236}">
                        <a16:creationId xmlns:a16="http://schemas.microsoft.com/office/drawing/2014/main" id="{88955CD0-2F2F-514E-92CB-0DF3B4D2BF16}"/>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25"/>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4" name="TextBox 153">
                    <a:extLst>
                      <a:ext uri="{FF2B5EF4-FFF2-40B4-BE49-F238E27FC236}">
                        <a16:creationId xmlns:a16="http://schemas.microsoft.com/office/drawing/2014/main" id="{7286CC13-B233-D84A-80C8-E9006551275D}"/>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smtClean="0">
                              <a:solidFill>
                                <a:schemeClr val="tx1">
                                  <a:lumMod val="60000"/>
                                  <a:lumOff val="40000"/>
                                </a:schemeClr>
                              </a:solidFill>
                              <a:latin typeface="Cambria Math" charset="0"/>
                            </a:rPr>
                            <m:t>𝐸𝑝𝑖𝑑</m:t>
                          </m:r>
                          <m:r>
                            <a:rPr lang="en-GB" i="1" smtClean="0">
                              <a:solidFill>
                                <a:schemeClr val="tx1">
                                  <a:lumMod val="60000"/>
                                  <a:lumOff val="40000"/>
                                </a:schemeClr>
                              </a:solidFill>
                              <a:latin typeface="Cambria Math" charset="0"/>
                            </a:rPr>
                            <m:t> </m:t>
                          </m:r>
                          <m:r>
                            <a:rPr lang="en-GB" i="1" smtClean="0">
                              <a:solidFill>
                                <a:schemeClr val="tx1">
                                  <a:lumMod val="60000"/>
                                  <a:lumOff val="40000"/>
                                </a:schemeClr>
                              </a:solidFill>
                              <a:latin typeface="Cambria Math" charset="0"/>
                            </a:rPr>
                            <m:t>𝑆𝑖𝑐𝑘</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a:solidFill>
                                <a:schemeClr val="tx1">
                                  <a:lumMod val="60000"/>
                                  <a:lumOff val="40000"/>
                                </a:schemeClr>
                              </a:solidFill>
                              <a:latin typeface="Cambria Math" charset="0"/>
                            </a:rPr>
                            <m:t>𝑇𝑟𝑎𝑣𝑒𝑙</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142" name="Group 141">
              <a:extLst>
                <a:ext uri="{FF2B5EF4-FFF2-40B4-BE49-F238E27FC236}">
                  <a16:creationId xmlns:a16="http://schemas.microsoft.com/office/drawing/2014/main" id="{EE6D049A-3E60-C648-A89E-6913CF3589F6}"/>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151" name="TextBox 150">
                    <a:extLst>
                      <a:ext uri="{FF2B5EF4-FFF2-40B4-BE49-F238E27FC236}">
                        <a16:creationId xmlns:a16="http://schemas.microsoft.com/office/drawing/2014/main" id="{CF32BDEC-37FE-C44E-B703-E29BFCEC3385}"/>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rgbClr val="7030A0"/>
                                  </a:solidFill>
                                  <a:latin typeface="Cambria Math" panose="02040503050406030204" pitchFamily="18" charset="0"/>
                                </a:rPr>
                              </m:ctrlPr>
                            </m:sSubPr>
                            <m:e>
                              <m:r>
                                <a:rPr lang="en-GB" sz="1400" i="1">
                                  <a:solidFill>
                                    <a:srgbClr val="7030A0"/>
                                  </a:solidFill>
                                  <a:latin typeface="Cambria Math" charset="0"/>
                                </a:rPr>
                                <m:t>𝑔</m:t>
                              </m:r>
                            </m:e>
                            <m:sub>
                              <m:r>
                                <a:rPr lang="en-GB"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70" name="TextBox 69">
                    <a:extLst>
                      <a:ext uri="{FF2B5EF4-FFF2-40B4-BE49-F238E27FC236}">
                        <a16:creationId xmlns:a16="http://schemas.microsoft.com/office/drawing/2014/main" id="{2920DCBD-00AB-9241-9BC4-833793BC97DF}"/>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2" name="TextBox 151">
                    <a:extLst>
                      <a:ext uri="{FF2B5EF4-FFF2-40B4-BE49-F238E27FC236}">
                        <a16:creationId xmlns:a16="http://schemas.microsoft.com/office/drawing/2014/main" id="{AFAD4A12-2B60-7A4D-9804-2C10451B0D38}"/>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smtClean="0">
                              <a:solidFill>
                                <a:srgbClr val="7030A0"/>
                              </a:solidFill>
                              <a:latin typeface="Cambria Math" charset="0"/>
                            </a:rPr>
                            <m:t>𝐸𝑝𝑖𝑑</m:t>
                          </m:r>
                          <m:r>
                            <a:rPr lang="en-GB" i="1" smtClean="0">
                              <a:solidFill>
                                <a:srgbClr val="7030A0"/>
                              </a:solidFill>
                              <a:latin typeface="Cambria Math" charset="0"/>
                            </a:rPr>
                            <m:t> </m:t>
                          </m:r>
                          <m:r>
                            <a:rPr lang="en-GB" i="1" smtClean="0">
                              <a:solidFill>
                                <a:srgbClr val="7030A0"/>
                              </a:solidFill>
                              <a:latin typeface="Cambria Math" charset="0"/>
                            </a:rPr>
                            <m:t>𝑆𝑖𝑐𝑘</m:t>
                          </m:r>
                          <m:d>
                            <m:dPr>
                              <m:ctrlPr>
                                <a:rPr lang="en-GB" i="1">
                                  <a:solidFill>
                                    <a:srgbClr val="7030A0"/>
                                  </a:solidFill>
                                  <a:latin typeface="Cambria Math" panose="02040503050406030204" pitchFamily="18" charset="0"/>
                                </a:rPr>
                              </m:ctrlPr>
                            </m:dPr>
                            <m:e>
                              <m:r>
                                <a:rPr lang="en-GB" i="1">
                                  <a:solidFill>
                                    <a:srgbClr val="7030A0"/>
                                  </a:solidFill>
                                  <a:latin typeface="Cambria Math" panose="02040503050406030204" pitchFamily="18" charset="0"/>
                                </a:rPr>
                                <m:t>𝑋</m:t>
                              </m:r>
                            </m:e>
                          </m:d>
                        </m:oMath>
                      </m:oMathPara>
                    </a14:m>
                    <a:endParaRPr lang="en-GB"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en-GB" i="1">
                              <a:solidFill>
                                <a:srgbClr val="7030A0"/>
                              </a:solidFill>
                              <a:latin typeface="Cambria Math" charset="0"/>
                            </a:rPr>
                            <m:t>𝑇𝑟𝑒𝑎𝑡</m:t>
                          </m:r>
                          <m:d>
                            <m:dPr>
                              <m:ctrlPr>
                                <a:rPr lang="en-GB" i="1">
                                  <a:solidFill>
                                    <a:srgbClr val="7030A0"/>
                                  </a:solidFill>
                                  <a:latin typeface="Cambria Math" panose="02040503050406030204" pitchFamily="18" charset="0"/>
                                </a:rPr>
                              </m:ctrlPr>
                            </m:dPr>
                            <m:e>
                              <m:r>
                                <a:rPr lang="en-GB" i="1">
                                  <a:solidFill>
                                    <a:srgbClr val="7030A0"/>
                                  </a:solidFill>
                                  <a:latin typeface="Cambria Math" charset="0"/>
                                </a:rPr>
                                <m:t>𝑋</m:t>
                              </m:r>
                              <m:r>
                                <a:rPr lang="en-GB" i="1">
                                  <a:solidFill>
                                    <a:srgbClr val="7030A0"/>
                                  </a:solidFill>
                                  <a:latin typeface="Cambria Math" charset="0"/>
                                </a:rPr>
                                <m:t>,</m:t>
                              </m:r>
                              <m:r>
                                <a:rPr lang="en-GB" i="1">
                                  <a:solidFill>
                                    <a:srgbClr val="7030A0"/>
                                  </a:solidFill>
                                  <a:latin typeface="Cambria Math" panose="02040503050406030204" pitchFamily="18" charset="0"/>
                                </a:rPr>
                                <m:t>𝑀</m:t>
                              </m:r>
                            </m:e>
                          </m:d>
                          <m:r>
                            <a:rPr lang="en-GB" b="0" i="1"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143" name="Group 142">
              <a:extLst>
                <a:ext uri="{FF2B5EF4-FFF2-40B4-BE49-F238E27FC236}">
                  <a16:creationId xmlns:a16="http://schemas.microsoft.com/office/drawing/2014/main" id="{9B2344F2-192D-D44F-9D3F-F8149C2A3006}"/>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149" name="TextBox 148">
                    <a:extLst>
                      <a:ext uri="{FF2B5EF4-FFF2-40B4-BE49-F238E27FC236}">
                        <a16:creationId xmlns:a16="http://schemas.microsoft.com/office/drawing/2014/main" id="{0F61DBB5-4174-AC4F-B88C-945FE3963962}"/>
                      </a:ext>
                    </a:extLst>
                  </p:cNvPr>
                  <p:cNvSpPr txBox="1"/>
                  <p:nvPr/>
                </p:nvSpPr>
                <p:spPr>
                  <a:xfrm>
                    <a:off x="802217"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panose="02040503050406030204" pitchFamily="18" charset="0"/>
                                </a:rPr>
                                <m:t>𝑔</m:t>
                              </m:r>
                            </m:e>
                            <m:sub>
                              <m:r>
                                <a:rPr lang="en-GB" sz="1400" i="1">
                                  <a:solidFill>
                                    <a:schemeClr val="accent6"/>
                                  </a:solidFill>
                                  <a:latin typeface="Cambria Math" panose="02040503050406030204" pitchFamily="18" charset="0"/>
                                </a:rPr>
                                <m:t>0</m:t>
                              </m:r>
                            </m:sub>
                          </m:sSub>
                          <m:r>
                            <a:rPr lang="en-GB" sz="1400" i="1">
                              <a:solidFill>
                                <a:schemeClr val="accent6"/>
                              </a:solidFill>
                              <a:latin typeface="Cambria Math" panose="02040503050406030204" pitchFamily="18" charset="0"/>
                            </a:rPr>
                            <m:t>,</m:t>
                          </m:r>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charset="0"/>
                                </a:rPr>
                                <m:t>𝑔</m:t>
                              </m:r>
                            </m:e>
                            <m:sub>
                              <m:r>
                                <a:rPr lang="en-GB"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149" name="TextBox 148">
                    <a:extLst>
                      <a:ext uri="{FF2B5EF4-FFF2-40B4-BE49-F238E27FC236}">
                        <a16:creationId xmlns:a16="http://schemas.microsoft.com/office/drawing/2014/main" id="{0F61DBB5-4174-AC4F-B88C-945FE3963962}"/>
                      </a:ext>
                    </a:extLst>
                  </p:cNvPr>
                  <p:cNvSpPr txBox="1">
                    <a:spLocks noRot="1" noChangeAspect="1" noMove="1" noResize="1" noEditPoints="1" noAdjustHandles="1" noChangeArrowheads="1" noChangeShapeType="1" noTextEdit="1"/>
                  </p:cNvSpPr>
                  <p:nvPr/>
                </p:nvSpPr>
                <p:spPr>
                  <a:xfrm>
                    <a:off x="802217" y="5546970"/>
                    <a:ext cx="477182" cy="215444"/>
                  </a:xfrm>
                  <a:prstGeom prst="rect">
                    <a:avLst/>
                  </a:prstGeom>
                  <a:blipFill>
                    <a:blip r:embed="rId26"/>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TextBox 149">
                    <a:extLst>
                      <a:ext uri="{FF2B5EF4-FFF2-40B4-BE49-F238E27FC236}">
                        <a16:creationId xmlns:a16="http://schemas.microsoft.com/office/drawing/2014/main" id="{84C1065F-C248-C543-903B-2DB8D0464792}"/>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smtClean="0">
                              <a:solidFill>
                                <a:schemeClr val="accent6"/>
                              </a:solidFill>
                              <a:latin typeface="Cambria Math" charset="0"/>
                            </a:rPr>
                            <m:t>𝐸𝑝𝑖𝑑</m:t>
                          </m:r>
                          <m:r>
                            <a:rPr lang="en-GB" i="1" smtClean="0">
                              <a:solidFill>
                                <a:schemeClr val="accent6"/>
                              </a:solidFill>
                              <a:latin typeface="Cambria Math" charset="0"/>
                            </a:rPr>
                            <m:t> </m:t>
                          </m:r>
                          <m:r>
                            <a:rPr lang="en-GB" b="0" i="1" smtClean="0">
                              <a:solidFill>
                                <a:schemeClr val="accent6"/>
                              </a:solidFill>
                              <a:latin typeface="Cambria Math" panose="02040503050406030204" pitchFamily="18" charset="0"/>
                            </a:rPr>
                            <m:t>𝐴𝑐𝑐</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𝐼</m:t>
                              </m:r>
                            </m:e>
                          </m:d>
                        </m:oMath>
                      </m:oMathPara>
                    </a14:m>
                    <a:endParaRPr lang="en-GB"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en-GB" b="0" i="1" smtClean="0">
                              <a:solidFill>
                                <a:schemeClr val="accent6"/>
                              </a:solidFill>
                              <a:latin typeface="Cambria Math" panose="02040503050406030204" pitchFamily="18" charset="0"/>
                            </a:rPr>
                            <m:t>𝑁𝑎𝑡</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44" name="Rectangle 143">
                  <a:extLst>
                    <a:ext uri="{FF2B5EF4-FFF2-40B4-BE49-F238E27FC236}">
                      <a16:creationId xmlns:a16="http://schemas.microsoft.com/office/drawing/2014/main" id="{8D9B7F40-6A9B-E84A-8C91-7307AD4160FE}"/>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5" name="Rectangle 144">
                  <a:extLst>
                    <a:ext uri="{FF2B5EF4-FFF2-40B4-BE49-F238E27FC236}">
                      <a16:creationId xmlns:a16="http://schemas.microsoft.com/office/drawing/2014/main" id="{3EA4C01E-7E70-2043-AA21-2284F1534AFE}"/>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rPr>
                          <m:t>𝑆𝑖𝑐𝑘</m:t>
                        </m:r>
                        <m:d>
                          <m:dPr>
                            <m:ctrlPr>
                              <a:rPr lang="en-GB" i="1">
                                <a:solidFill>
                                  <a:schemeClr val="tx1"/>
                                </a:solidFill>
                                <a:latin typeface="Cambria Math" panose="02040503050406030204" pitchFamily="18" charset="0"/>
                              </a:rPr>
                            </m:ctrlPr>
                          </m:dPr>
                          <m:e>
                            <m:r>
                              <a:rPr lang="en-GB" i="1">
                                <a:solidFill>
                                  <a:schemeClr val="tx1"/>
                                </a:solidFill>
                                <a:latin typeface="Cambria Math" panose="02040503050406030204" pitchFamily="18" charset="0"/>
                              </a:rPr>
                              <m:t>𝑋</m:t>
                            </m:r>
                          </m:e>
                        </m:d>
                      </m:oMath>
                    </m:oMathPara>
                  </a14:m>
                  <a:endParaRPr lang="en-GB"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6" name="TextBox 145">
                  <a:extLst>
                    <a:ext uri="{FF2B5EF4-FFF2-40B4-BE49-F238E27FC236}">
                      <a16:creationId xmlns:a16="http://schemas.microsoft.com/office/drawing/2014/main" id="{607029B5-3934-8A42-BA65-FCA4CDBDD201}"/>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7" name="TextBox 146">
                  <a:extLst>
                    <a:ext uri="{FF2B5EF4-FFF2-40B4-BE49-F238E27FC236}">
                      <a16:creationId xmlns:a16="http://schemas.microsoft.com/office/drawing/2014/main" id="{1B712A61-1AE3-4B45-904A-860AA9335851}"/>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8" name="TextBox 147">
                  <a:extLst>
                    <a:ext uri="{FF2B5EF4-FFF2-40B4-BE49-F238E27FC236}">
                      <a16:creationId xmlns:a16="http://schemas.microsoft.com/office/drawing/2014/main" id="{3BB4E265-DE0D-8244-B74C-FF0415EB397B}"/>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1389998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92B513-847F-E949-856D-8B7EDEDD608A}"/>
              </a:ext>
            </a:extLst>
          </p:cNvPr>
          <p:cNvSpPr>
            <a:spLocks noGrp="1"/>
          </p:cNvSpPr>
          <p:nvPr>
            <p:ph type="title"/>
          </p:nvPr>
        </p:nvSpPr>
        <p:spPr/>
        <p:txBody>
          <a:bodyPr/>
          <a:lstStyle/>
          <a:p>
            <a:r>
              <a:rPr lang="en-GB" dirty="0"/>
              <a:t>FO Jtree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360E6A99-AF4A-9342-B047-7AB10EC08340}"/>
                  </a:ext>
                </a:extLst>
              </p:cNvPr>
              <p:cNvSpPr>
                <a:spLocks noGrp="1"/>
              </p:cNvSpPr>
              <p:nvPr>
                <p:ph idx="1"/>
              </p:nvPr>
            </p:nvSpPr>
            <p:spPr>
              <a:xfrm>
                <a:off x="359625" y="1665066"/>
                <a:ext cx="7037723" cy="4240848"/>
              </a:xfrm>
            </p:spPr>
            <p:txBody>
              <a:bodyPr>
                <a:normAutofit/>
              </a:bodyPr>
              <a:lstStyle/>
              <a:p>
                <a:r>
                  <a:rPr lang="en-GB" dirty="0"/>
                  <a:t>An FO jtree </a:t>
                </a:r>
                <a14:m>
                  <m:oMath xmlns:m="http://schemas.openxmlformats.org/officeDocument/2006/math">
                    <m:r>
                      <a:rPr lang="en-GB" i="1" smtClean="0">
                        <a:latin typeface="Cambria Math" panose="02040503050406030204" pitchFamily="18" charset="0"/>
                      </a:rPr>
                      <m:t>𝐽</m:t>
                    </m:r>
                  </m:oMath>
                </a14:m>
                <a:r>
                  <a:rPr lang="en-GB" dirty="0"/>
                  <a:t> for a model </a:t>
                </a:r>
                <a14:m>
                  <m:oMath xmlns:m="http://schemas.openxmlformats.org/officeDocument/2006/math">
                    <m:r>
                      <a:rPr lang="en-GB" i="1" smtClean="0">
                        <a:latin typeface="Cambria Math" panose="02040503050406030204" pitchFamily="18" charset="0"/>
                      </a:rPr>
                      <m:t>𝐺</m:t>
                    </m:r>
                  </m:oMath>
                </a14:m>
                <a:r>
                  <a:rPr lang="en-GB" dirty="0"/>
                  <a:t> is a cycle-free graph </a:t>
                </a:r>
                <a14:m>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𝑉</m:t>
                        </m:r>
                        <m:r>
                          <a:rPr lang="en-GB" b="0" i="1" smtClean="0">
                            <a:latin typeface="Cambria Math" panose="02040503050406030204" pitchFamily="18" charset="0"/>
                          </a:rPr>
                          <m:t>,</m:t>
                        </m:r>
                        <m:r>
                          <a:rPr lang="en-GB" b="0" i="1" smtClean="0">
                            <a:latin typeface="Cambria Math" panose="02040503050406030204" pitchFamily="18" charset="0"/>
                          </a:rPr>
                          <m:t>𝐸</m:t>
                        </m:r>
                      </m:e>
                    </m:d>
                  </m:oMath>
                </a14:m>
                <a:endParaRPr lang="en-GB" b="0" dirty="0"/>
              </a:p>
              <a:p>
                <a:pPr lvl="1"/>
                <a:r>
                  <a:rPr lang="en-GB" dirty="0"/>
                  <a:t>Is </a:t>
                </a:r>
                <a:r>
                  <a:rPr lang="en-GB" dirty="0">
                    <a:solidFill>
                      <a:schemeClr val="accent1"/>
                    </a:solidFill>
                  </a:rPr>
                  <a:t>minimal</a:t>
                </a:r>
                <a:r>
                  <a:rPr lang="en-GB" dirty="0"/>
                  <a:t> if by removing a PRV from a parcluster, </a:t>
                </a:r>
                <a:br>
                  <a:rPr lang="en-GB" dirty="0"/>
                </a:br>
                <a:r>
                  <a:rPr lang="en-GB" dirty="0"/>
                  <a:t>the FO jtree ceases to be an FO jtree</a:t>
                </a:r>
              </a:p>
              <a:p>
                <a:pPr lvl="2"/>
                <a:r>
                  <a:rPr lang="en-GB" dirty="0"/>
                  <a:t>I.e., no longer fulfils at least one property</a:t>
                </a:r>
              </a:p>
              <a:p>
                <a:pPr lvl="1"/>
                <a:r>
                  <a:rPr lang="en-GB" dirty="0"/>
                  <a:t>E.g., depicted on the left</a:t>
                </a:r>
              </a:p>
              <a:p>
                <a:pPr lvl="2"/>
                <a:r>
                  <a:rPr lang="en-GB" dirty="0"/>
                  <a:t>Cannot remove any PRV from any parcluster </a:t>
                </a:r>
              </a:p>
              <a:p>
                <a:pPr lvl="3"/>
                <a:r>
                  <a:rPr lang="en-GB" dirty="0"/>
                  <a:t>Otherwise, a parfactor would no longer have its arguments in one parcluster</a:t>
                </a:r>
              </a:p>
            </p:txBody>
          </p:sp>
        </mc:Choice>
        <mc:Fallback xmlns="">
          <p:sp>
            <p:nvSpPr>
              <p:cNvPr id="3" name="Content Placeholder 2">
                <a:extLst>
                  <a:ext uri="{FF2B5EF4-FFF2-40B4-BE49-F238E27FC236}">
                    <a16:creationId xmlns:a16="http://schemas.microsoft.com/office/drawing/2014/main" id="{360E6A99-AF4A-9342-B047-7AB10EC08340}"/>
                  </a:ext>
                </a:extLst>
              </p:cNvPr>
              <p:cNvSpPr>
                <a:spLocks noGrp="1" noRot="1" noChangeAspect="1" noMove="1" noResize="1" noEditPoints="1" noAdjustHandles="1" noChangeArrowheads="1" noChangeShapeType="1" noTextEdit="1"/>
              </p:cNvSpPr>
              <p:nvPr>
                <p:ph idx="1"/>
              </p:nvPr>
            </p:nvSpPr>
            <p:spPr>
              <a:xfrm>
                <a:off x="359625" y="1665066"/>
                <a:ext cx="7037723" cy="4240848"/>
              </a:xfrm>
              <a:blipFill>
                <a:blip r:embed="rId2"/>
                <a:stretch>
                  <a:fillRect l="-2342"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B762EFE-95EC-2D4A-9562-3A2921D3B724}"/>
              </a:ext>
            </a:extLst>
          </p:cNvPr>
          <p:cNvSpPr>
            <a:spLocks noGrp="1"/>
          </p:cNvSpPr>
          <p:nvPr>
            <p:ph type="sldNum" sz="quarter" idx="4"/>
          </p:nvPr>
        </p:nvSpPr>
        <p:spPr/>
        <p:txBody>
          <a:bodyPr/>
          <a:lstStyle/>
          <a:p>
            <a:fld id="{67C9959E-8E6B-B04C-9955-EA096F41CA7A}" type="slidenum">
              <a:rPr lang="en-GB" smtClean="0"/>
              <a:t>174</a:t>
            </a:fld>
            <a:endParaRPr lang="en-GB"/>
          </a:p>
        </p:txBody>
      </p:sp>
      <p:sp>
        <p:nvSpPr>
          <p:cNvPr id="5" name="Date Placeholder 4">
            <a:extLst>
              <a:ext uri="{FF2B5EF4-FFF2-40B4-BE49-F238E27FC236}">
                <a16:creationId xmlns:a16="http://schemas.microsoft.com/office/drawing/2014/main" id="{DF59DE78-6B5F-2E40-B72F-AF21A021A288}"/>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F225440B-ED13-FF44-A422-FA5EEDEED6DD}"/>
              </a:ext>
            </a:extLst>
          </p:cNvPr>
          <p:cNvSpPr>
            <a:spLocks noGrp="1"/>
          </p:cNvSpPr>
          <p:nvPr>
            <p:ph type="ftr" sz="quarter" idx="3"/>
          </p:nvPr>
        </p:nvSpPr>
        <p:spPr/>
        <p:txBody>
          <a:bodyPr/>
          <a:lstStyle/>
          <a:p>
            <a:r>
              <a:rPr lang="en-GB"/>
              <a:t>T. Braun - StaRAI</a:t>
            </a:r>
          </a:p>
        </p:txBody>
      </p:sp>
      <p:grpSp>
        <p:nvGrpSpPr>
          <p:cNvPr id="87" name="Group 86">
            <a:extLst>
              <a:ext uri="{FF2B5EF4-FFF2-40B4-BE49-F238E27FC236}">
                <a16:creationId xmlns:a16="http://schemas.microsoft.com/office/drawing/2014/main" id="{FBD74CA3-EFC3-854B-AF3E-0E4266A1AB1A}"/>
              </a:ext>
            </a:extLst>
          </p:cNvPr>
          <p:cNvGrpSpPr/>
          <p:nvPr/>
        </p:nvGrpSpPr>
        <p:grpSpPr>
          <a:xfrm>
            <a:off x="7069674" y="2132057"/>
            <a:ext cx="4761336" cy="2453955"/>
            <a:chOff x="6906687" y="3448697"/>
            <a:chExt cx="4761336" cy="2453955"/>
          </a:xfrm>
        </p:grpSpPr>
        <p:grpSp>
          <p:nvGrpSpPr>
            <p:cNvPr id="88" name="Group 87">
              <a:extLst>
                <a:ext uri="{FF2B5EF4-FFF2-40B4-BE49-F238E27FC236}">
                  <a16:creationId xmlns:a16="http://schemas.microsoft.com/office/drawing/2014/main" id="{41D167B6-14DD-2B4D-AC92-D02F5B33C3F6}"/>
                </a:ext>
              </a:extLst>
            </p:cNvPr>
            <p:cNvGrpSpPr/>
            <p:nvPr/>
          </p:nvGrpSpPr>
          <p:grpSpPr>
            <a:xfrm>
              <a:off x="8241884" y="3532117"/>
              <a:ext cx="2034533" cy="552081"/>
              <a:chOff x="8655309" y="2902693"/>
              <a:chExt cx="2034533" cy="552081"/>
            </a:xfrm>
          </p:grpSpPr>
          <p:cxnSp>
            <p:nvCxnSpPr>
              <p:cNvPr id="116" name="Straight Connector 115">
                <a:extLst>
                  <a:ext uri="{FF2B5EF4-FFF2-40B4-BE49-F238E27FC236}">
                    <a16:creationId xmlns:a16="http://schemas.microsoft.com/office/drawing/2014/main" id="{81812176-E91B-1C4F-893C-4484281F9E8A}"/>
                  </a:ext>
                </a:extLst>
              </p:cNvPr>
              <p:cNvCxnSpPr>
                <a:cxnSpLocks/>
                <a:stCxn id="89" idx="6"/>
                <a:endCxn id="121"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D9857563-B66D-E442-827F-B41A1EE8EEDD}"/>
                  </a:ext>
                </a:extLst>
              </p:cNvPr>
              <p:cNvCxnSpPr>
                <a:cxnSpLocks/>
                <a:stCxn id="90" idx="2"/>
                <a:endCxn id="121"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2458D1E4-407B-1E4D-82EA-280D345DAE1A}"/>
                  </a:ext>
                </a:extLst>
              </p:cNvPr>
              <p:cNvCxnSpPr>
                <a:cxnSpLocks/>
                <a:stCxn id="93" idx="0"/>
                <a:endCxn id="121" idx="2"/>
              </p:cNvCxnSpPr>
              <p:nvPr/>
            </p:nvCxnSpPr>
            <p:spPr>
              <a:xfrm flipH="1" flipV="1">
                <a:off x="9649684" y="3085607"/>
                <a:ext cx="1"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118">
                <a:extLst>
                  <a:ext uri="{FF2B5EF4-FFF2-40B4-BE49-F238E27FC236}">
                    <a16:creationId xmlns:a16="http://schemas.microsoft.com/office/drawing/2014/main" id="{48615630-E53D-0C40-A36D-6ED4AB976F50}"/>
                  </a:ext>
                </a:extLst>
              </p:cNvPr>
              <p:cNvGrpSpPr/>
              <p:nvPr/>
            </p:nvGrpSpPr>
            <p:grpSpPr>
              <a:xfrm>
                <a:off x="9540595" y="2902693"/>
                <a:ext cx="520306" cy="392206"/>
                <a:chOff x="9540595" y="2902693"/>
                <a:chExt cx="520306" cy="392206"/>
              </a:xfrm>
            </p:grpSpPr>
            <p:sp>
              <p:nvSpPr>
                <p:cNvPr id="120" name="Rectangle 119">
                  <a:extLst>
                    <a:ext uri="{FF2B5EF4-FFF2-40B4-BE49-F238E27FC236}">
                      <a16:creationId xmlns:a16="http://schemas.microsoft.com/office/drawing/2014/main" id="{BFD58466-AFE1-C143-9D19-6950011CA368}"/>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1" name="Rectangle 120">
                  <a:extLst>
                    <a:ext uri="{FF2B5EF4-FFF2-40B4-BE49-F238E27FC236}">
                      <a16:creationId xmlns:a16="http://schemas.microsoft.com/office/drawing/2014/main" id="{463BF2DB-92A4-FA47-B2F6-AC452F70A209}"/>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2" name="Rectangle 121">
                  <a:extLst>
                    <a:ext uri="{FF2B5EF4-FFF2-40B4-BE49-F238E27FC236}">
                      <a16:creationId xmlns:a16="http://schemas.microsoft.com/office/drawing/2014/main" id="{76D6044F-7181-014B-AB52-4F7B9755A1AD}"/>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3" name="TextBox 122">
                      <a:extLst>
                        <a:ext uri="{FF2B5EF4-FFF2-40B4-BE49-F238E27FC236}">
                          <a16:creationId xmlns:a16="http://schemas.microsoft.com/office/drawing/2014/main" id="{07EEE77B-CA2F-4E49-A25D-689D65C6BC03}"/>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14"/>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89" name="Oval 88">
                  <a:extLst>
                    <a:ext uri="{FF2B5EF4-FFF2-40B4-BE49-F238E27FC236}">
                      <a16:creationId xmlns:a16="http://schemas.microsoft.com/office/drawing/2014/main" id="{F65D5629-B90F-2642-B7F6-1A6A8A56D743}"/>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0" name="Oval 89">
                  <a:extLst>
                    <a:ext uri="{FF2B5EF4-FFF2-40B4-BE49-F238E27FC236}">
                      <a16:creationId xmlns:a16="http://schemas.microsoft.com/office/drawing/2014/main" id="{DA04EE67-0528-054A-9AC0-B2C8FF32B09A}"/>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24" name="Oval 123">
                  <a:extLst>
                    <a:ext uri="{FF2B5EF4-FFF2-40B4-BE49-F238E27FC236}">
                      <a16:creationId xmlns:a16="http://schemas.microsoft.com/office/drawing/2014/main" id="{A720D711-FC8C-6747-A442-4E62664BA076}"/>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1" name="Oval 90">
                  <a:extLst>
                    <a:ext uri="{FF2B5EF4-FFF2-40B4-BE49-F238E27FC236}">
                      <a16:creationId xmlns:a16="http://schemas.microsoft.com/office/drawing/2014/main" id="{3996DE93-8B5A-1843-9F65-9B7E05665A8A}"/>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91" name="Oval 90">
                  <a:extLst>
                    <a:ext uri="{FF2B5EF4-FFF2-40B4-BE49-F238E27FC236}">
                      <a16:creationId xmlns:a16="http://schemas.microsoft.com/office/drawing/2014/main" id="{3996DE93-8B5A-1843-9F65-9B7E05665A8A}"/>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2" name="Oval 91">
                  <a:extLst>
                    <a:ext uri="{FF2B5EF4-FFF2-40B4-BE49-F238E27FC236}">
                      <a16:creationId xmlns:a16="http://schemas.microsoft.com/office/drawing/2014/main" id="{C9E68A66-3A0E-7048-BE16-44F15C51F2D0}"/>
                    </a:ext>
                  </a:extLst>
                </p:cNvPr>
                <p:cNvSpPr/>
                <p:nvPr/>
              </p:nvSpPr>
              <p:spPr>
                <a:xfrm>
                  <a:off x="6906687" y="4774936"/>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92" name="Oval 91">
                  <a:extLst>
                    <a:ext uri="{FF2B5EF4-FFF2-40B4-BE49-F238E27FC236}">
                      <a16:creationId xmlns:a16="http://schemas.microsoft.com/office/drawing/2014/main" id="{C9E68A66-3A0E-7048-BE16-44F15C51F2D0}"/>
                    </a:ext>
                  </a:extLst>
                </p:cNvPr>
                <p:cNvSpPr>
                  <a:spLocks noRot="1" noChangeAspect="1" noMove="1" noResize="1" noEditPoints="1" noAdjustHandles="1" noChangeArrowheads="1" noChangeShapeType="1" noTextEdit="1"/>
                </p:cNvSpPr>
                <p:nvPr/>
              </p:nvSpPr>
              <p:spPr>
                <a:xfrm>
                  <a:off x="6906687" y="4774936"/>
                  <a:ext cx="1536412" cy="389513"/>
                </a:xfrm>
                <a:prstGeom prst="ellipse">
                  <a:avLst/>
                </a:prstGeom>
                <a:blipFill>
                  <a:blip r:embed="rId1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3" name="Oval 92">
                  <a:extLst>
                    <a:ext uri="{FF2B5EF4-FFF2-40B4-BE49-F238E27FC236}">
                      <a16:creationId xmlns:a16="http://schemas.microsoft.com/office/drawing/2014/main" id="{76B19463-F71B-B74F-9DB7-1040E3A1C07A}"/>
                    </a:ext>
                  </a:extLst>
                </p:cNvPr>
                <p:cNvSpPr/>
                <p:nvPr/>
              </p:nvSpPr>
              <p:spPr>
                <a:xfrm>
                  <a:off x="8856935"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93" name="Oval 92">
                  <a:extLst>
                    <a:ext uri="{FF2B5EF4-FFF2-40B4-BE49-F238E27FC236}">
                      <a16:creationId xmlns:a16="http://schemas.microsoft.com/office/drawing/2014/main" id="{76B19463-F71B-B74F-9DB7-1040E3A1C07A}"/>
                    </a:ext>
                  </a:extLst>
                </p:cNvPr>
                <p:cNvSpPr>
                  <a:spLocks noRot="1" noChangeAspect="1" noMove="1" noResize="1" noEditPoints="1" noAdjustHandles="1" noChangeArrowheads="1" noChangeShapeType="1" noTextEdit="1"/>
                </p:cNvSpPr>
                <p:nvPr/>
              </p:nvSpPr>
              <p:spPr>
                <a:xfrm>
                  <a:off x="8856935" y="4084198"/>
                  <a:ext cx="758649" cy="389513"/>
                </a:xfrm>
                <a:prstGeom prst="ellipse">
                  <a:avLst/>
                </a:prstGeom>
                <a:blipFill>
                  <a:blip r:embed="rId19"/>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4" name="Oval 93">
                  <a:extLst>
                    <a:ext uri="{FF2B5EF4-FFF2-40B4-BE49-F238E27FC236}">
                      <a16:creationId xmlns:a16="http://schemas.microsoft.com/office/drawing/2014/main" id="{6892F623-B478-A244-97A9-B44C3C9AB41A}"/>
                    </a:ext>
                  </a:extLst>
                </p:cNvPr>
                <p:cNvSpPr/>
                <p:nvPr/>
              </p:nvSpPr>
              <p:spPr>
                <a:xfrm>
                  <a:off x="9875812" y="4774936"/>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94" name="Oval 93">
                  <a:extLst>
                    <a:ext uri="{FF2B5EF4-FFF2-40B4-BE49-F238E27FC236}">
                      <a16:creationId xmlns:a16="http://schemas.microsoft.com/office/drawing/2014/main" id="{6892F623-B478-A244-97A9-B44C3C9AB41A}"/>
                    </a:ext>
                  </a:extLst>
                </p:cNvPr>
                <p:cNvSpPr>
                  <a:spLocks noRot="1" noChangeAspect="1" noMove="1" noResize="1" noEditPoints="1" noAdjustHandles="1" noChangeArrowheads="1" noChangeShapeType="1" noTextEdit="1"/>
                </p:cNvSpPr>
                <p:nvPr/>
              </p:nvSpPr>
              <p:spPr>
                <a:xfrm>
                  <a:off x="9875812" y="4774936"/>
                  <a:ext cx="1792211" cy="389513"/>
                </a:xfrm>
                <a:prstGeom prst="ellipse">
                  <a:avLst/>
                </a:prstGeom>
                <a:blipFill>
                  <a:blip r:embed="rId20"/>
                  <a:stretch>
                    <a:fillRect/>
                  </a:stretch>
                </a:blipFill>
                <a:ln>
                  <a:solidFill>
                    <a:schemeClr val="tx1"/>
                  </a:solidFill>
                </a:ln>
              </p:spPr>
              <p:txBody>
                <a:bodyPr/>
                <a:lstStyle/>
                <a:p>
                  <a:r>
                    <a:rPr lang="en-GB">
                      <a:noFill/>
                    </a:rPr>
                    <a:t> </a:t>
                  </a:r>
                </a:p>
              </p:txBody>
            </p:sp>
          </mc:Fallback>
        </mc:AlternateContent>
        <p:cxnSp>
          <p:nvCxnSpPr>
            <p:cNvPr id="95" name="Straight Connector 94">
              <a:extLst>
                <a:ext uri="{FF2B5EF4-FFF2-40B4-BE49-F238E27FC236}">
                  <a16:creationId xmlns:a16="http://schemas.microsoft.com/office/drawing/2014/main" id="{D9433960-03C4-BE42-B526-9BD1431CF2AA}"/>
                </a:ext>
              </a:extLst>
            </p:cNvPr>
            <p:cNvCxnSpPr>
              <a:cxnSpLocks/>
              <a:stCxn id="92" idx="6"/>
              <a:endCxn id="113" idx="1"/>
            </p:cNvCxnSpPr>
            <p:nvPr/>
          </p:nvCxnSpPr>
          <p:spPr>
            <a:xfrm flipV="1">
              <a:off x="8443099" y="4969692"/>
              <a:ext cx="456132"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D9C75B6-7F6F-1642-9EF1-0E413D7817FD}"/>
                </a:ext>
              </a:extLst>
            </p:cNvPr>
            <p:cNvCxnSpPr>
              <a:cxnSpLocks/>
              <a:stCxn id="93" idx="4"/>
              <a:endCxn id="113" idx="0"/>
            </p:cNvCxnSpPr>
            <p:nvPr/>
          </p:nvCxnSpPr>
          <p:spPr>
            <a:xfrm flipH="1">
              <a:off x="8971231" y="4473711"/>
              <a:ext cx="265029"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3525280A-AD62-3F48-9BD1-302BD84B6E63}"/>
                </a:ext>
              </a:extLst>
            </p:cNvPr>
            <p:cNvCxnSpPr>
              <a:cxnSpLocks/>
              <a:stCxn id="91" idx="0"/>
              <a:endCxn id="113" idx="2"/>
            </p:cNvCxnSpPr>
            <p:nvPr/>
          </p:nvCxnSpPr>
          <p:spPr>
            <a:xfrm flipH="1" flipV="1">
              <a:off x="8971231" y="5041692"/>
              <a:ext cx="265028"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8" name="Group 97">
              <a:extLst>
                <a:ext uri="{FF2B5EF4-FFF2-40B4-BE49-F238E27FC236}">
                  <a16:creationId xmlns:a16="http://schemas.microsoft.com/office/drawing/2014/main" id="{14F06727-1262-3F46-8296-C83DD8B444BA}"/>
                </a:ext>
              </a:extLst>
            </p:cNvPr>
            <p:cNvGrpSpPr/>
            <p:nvPr/>
          </p:nvGrpSpPr>
          <p:grpSpPr>
            <a:xfrm>
              <a:off x="8610247" y="4856880"/>
              <a:ext cx="474503" cy="391710"/>
              <a:chOff x="9288700" y="2902693"/>
              <a:chExt cx="474503" cy="391710"/>
            </a:xfrm>
          </p:grpSpPr>
          <p:sp>
            <p:nvSpPr>
              <p:cNvPr id="112" name="Rectangle 111">
                <a:extLst>
                  <a:ext uri="{FF2B5EF4-FFF2-40B4-BE49-F238E27FC236}">
                    <a16:creationId xmlns:a16="http://schemas.microsoft.com/office/drawing/2014/main" id="{717DD6E5-BB85-6E4D-870B-C292EE5D70D7}"/>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3" name="Rectangle 112">
                <a:extLst>
                  <a:ext uri="{FF2B5EF4-FFF2-40B4-BE49-F238E27FC236}">
                    <a16:creationId xmlns:a16="http://schemas.microsoft.com/office/drawing/2014/main" id="{44ED755A-86C8-574C-81E5-1403E4C536E1}"/>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ectangle 113">
                <a:extLst>
                  <a:ext uri="{FF2B5EF4-FFF2-40B4-BE49-F238E27FC236}">
                    <a16:creationId xmlns:a16="http://schemas.microsoft.com/office/drawing/2014/main" id="{431519B6-1DF5-0247-BDFE-3F4CAF434438}"/>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5" name="TextBox 114">
                    <a:extLst>
                      <a:ext uri="{FF2B5EF4-FFF2-40B4-BE49-F238E27FC236}">
                        <a16:creationId xmlns:a16="http://schemas.microsoft.com/office/drawing/2014/main" id="{D3D19A44-4799-4247-938C-5704C1D36F94}"/>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21"/>
                    <a:stretch>
                      <a:fillRect l="-16667" r="-4167" b="-26087"/>
                    </a:stretch>
                  </a:blipFill>
                </p:spPr>
                <p:txBody>
                  <a:bodyPr/>
                  <a:lstStyle/>
                  <a:p>
                    <a:r>
                      <a:rPr lang="en-GB">
                        <a:noFill/>
                      </a:rPr>
                      <a:t> </a:t>
                    </a:r>
                  </a:p>
                </p:txBody>
              </p:sp>
            </mc:Fallback>
          </mc:AlternateContent>
        </p:grpSp>
        <p:cxnSp>
          <p:nvCxnSpPr>
            <p:cNvPr id="99" name="Straight Connector 98">
              <a:extLst>
                <a:ext uri="{FF2B5EF4-FFF2-40B4-BE49-F238E27FC236}">
                  <a16:creationId xmlns:a16="http://schemas.microsoft.com/office/drawing/2014/main" id="{06A1784C-5E3A-8940-AFAF-5F09324D31D7}"/>
                </a:ext>
              </a:extLst>
            </p:cNvPr>
            <p:cNvCxnSpPr>
              <a:cxnSpLocks/>
              <a:stCxn id="93" idx="4"/>
              <a:endCxn id="109" idx="0"/>
            </p:cNvCxnSpPr>
            <p:nvPr/>
          </p:nvCxnSpPr>
          <p:spPr>
            <a:xfrm>
              <a:off x="9236260" y="4473711"/>
              <a:ext cx="265844"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42DC2E07-9CD8-164F-AAE9-3D3E4DC3B319}"/>
                </a:ext>
              </a:extLst>
            </p:cNvPr>
            <p:cNvCxnSpPr>
              <a:cxnSpLocks/>
              <a:stCxn id="94" idx="2"/>
              <a:endCxn id="109" idx="3"/>
            </p:cNvCxnSpPr>
            <p:nvPr/>
          </p:nvCxnSpPr>
          <p:spPr>
            <a:xfrm flipH="1" flipV="1">
              <a:off x="9574104" y="4969692"/>
              <a:ext cx="301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404808AA-3A42-824A-B4E6-D7E9CF9FCC20}"/>
                </a:ext>
              </a:extLst>
            </p:cNvPr>
            <p:cNvCxnSpPr>
              <a:cxnSpLocks/>
              <a:stCxn id="91" idx="0"/>
              <a:endCxn id="109" idx="2"/>
            </p:cNvCxnSpPr>
            <p:nvPr/>
          </p:nvCxnSpPr>
          <p:spPr>
            <a:xfrm flipV="1">
              <a:off x="9236259" y="5041692"/>
              <a:ext cx="265845"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Group 101">
              <a:extLst>
                <a:ext uri="{FF2B5EF4-FFF2-40B4-BE49-F238E27FC236}">
                  <a16:creationId xmlns:a16="http://schemas.microsoft.com/office/drawing/2014/main" id="{8CBC1F11-2AFE-AF48-A740-540B7ECCB550}"/>
                </a:ext>
              </a:extLst>
            </p:cNvPr>
            <p:cNvGrpSpPr/>
            <p:nvPr/>
          </p:nvGrpSpPr>
          <p:grpSpPr>
            <a:xfrm>
              <a:off x="9393015" y="4856880"/>
              <a:ext cx="525629" cy="392206"/>
              <a:chOff x="9540595" y="2902693"/>
              <a:chExt cx="525629" cy="392206"/>
            </a:xfrm>
          </p:grpSpPr>
          <p:sp>
            <p:nvSpPr>
              <p:cNvPr id="108" name="Rectangle 107">
                <a:extLst>
                  <a:ext uri="{FF2B5EF4-FFF2-40B4-BE49-F238E27FC236}">
                    <a16:creationId xmlns:a16="http://schemas.microsoft.com/office/drawing/2014/main" id="{D7F13561-FDF1-BA41-9D6C-E4D02E97F49E}"/>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Rectangle 108">
                <a:extLst>
                  <a:ext uri="{FF2B5EF4-FFF2-40B4-BE49-F238E27FC236}">
                    <a16:creationId xmlns:a16="http://schemas.microsoft.com/office/drawing/2014/main" id="{C9F82CA5-5111-8F42-8573-80647F694169}"/>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Rectangle 109">
                <a:extLst>
                  <a:ext uri="{FF2B5EF4-FFF2-40B4-BE49-F238E27FC236}">
                    <a16:creationId xmlns:a16="http://schemas.microsoft.com/office/drawing/2014/main" id="{C72BC30D-0E1C-5D4C-B7FF-90635C42E549}"/>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1" name="TextBox 110">
                    <a:extLst>
                      <a:ext uri="{FF2B5EF4-FFF2-40B4-BE49-F238E27FC236}">
                        <a16:creationId xmlns:a16="http://schemas.microsoft.com/office/drawing/2014/main" id="{1BCEA06D-76B4-B841-A3C6-9DDACA3A6D2E}"/>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22"/>
                    <a:stretch>
                      <a:fillRect l="-16667" r="-4167" b="-27273"/>
                    </a:stretch>
                  </a:blipFill>
                </p:spPr>
                <p:txBody>
                  <a:bodyPr/>
                  <a:lstStyle/>
                  <a:p>
                    <a:r>
                      <a:rPr lang="en-GB">
                        <a:noFill/>
                      </a:rPr>
                      <a:t> </a:t>
                    </a:r>
                  </a:p>
                </p:txBody>
              </p:sp>
            </mc:Fallback>
          </mc:AlternateContent>
        </p:grpSp>
        <p:grpSp>
          <p:nvGrpSpPr>
            <p:cNvPr id="103" name="Group 102">
              <a:extLst>
                <a:ext uri="{FF2B5EF4-FFF2-40B4-BE49-F238E27FC236}">
                  <a16:creationId xmlns:a16="http://schemas.microsoft.com/office/drawing/2014/main" id="{420B998E-AC9D-D548-8F22-EBD9AB236C56}"/>
                </a:ext>
              </a:extLst>
            </p:cNvPr>
            <p:cNvGrpSpPr/>
            <p:nvPr/>
          </p:nvGrpSpPr>
          <p:grpSpPr>
            <a:xfrm>
              <a:off x="9615584" y="4206954"/>
              <a:ext cx="761945" cy="348999"/>
              <a:chOff x="8632950" y="2952819"/>
              <a:chExt cx="761945" cy="348999"/>
            </a:xfrm>
          </p:grpSpPr>
          <p:cxnSp>
            <p:nvCxnSpPr>
              <p:cNvPr id="104" name="Straight Connector 103">
                <a:extLst>
                  <a:ext uri="{FF2B5EF4-FFF2-40B4-BE49-F238E27FC236}">
                    <a16:creationId xmlns:a16="http://schemas.microsoft.com/office/drawing/2014/main" id="{9F6EBF78-F5BD-3245-BC49-0DA854204C55}"/>
                  </a:ext>
                </a:extLst>
              </p:cNvPr>
              <p:cNvCxnSpPr>
                <a:cxnSpLocks/>
                <a:stCxn id="93" idx="6"/>
                <a:endCxn id="106" idx="1"/>
              </p:cNvCxnSpPr>
              <p:nvPr/>
            </p:nvCxnSpPr>
            <p:spPr>
              <a:xfrm flipV="1">
                <a:off x="8632950" y="3024819"/>
                <a:ext cx="324531"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5" name="Group 104">
                <a:extLst>
                  <a:ext uri="{FF2B5EF4-FFF2-40B4-BE49-F238E27FC236}">
                    <a16:creationId xmlns:a16="http://schemas.microsoft.com/office/drawing/2014/main" id="{87AE57D0-EFCC-6740-8E1B-145FD361A0C1}"/>
                  </a:ext>
                </a:extLst>
              </p:cNvPr>
              <p:cNvGrpSpPr/>
              <p:nvPr/>
            </p:nvGrpSpPr>
            <p:grpSpPr>
              <a:xfrm>
                <a:off x="8957481" y="2952819"/>
                <a:ext cx="437414" cy="348999"/>
                <a:chOff x="8957481" y="2952819"/>
                <a:chExt cx="437414" cy="348999"/>
              </a:xfrm>
            </p:grpSpPr>
            <p:sp>
              <p:nvSpPr>
                <p:cNvPr id="106" name="Rectangle 105">
                  <a:extLst>
                    <a:ext uri="{FF2B5EF4-FFF2-40B4-BE49-F238E27FC236}">
                      <a16:creationId xmlns:a16="http://schemas.microsoft.com/office/drawing/2014/main" id="{A288280B-48A0-1941-BD7A-2D5653D176B6}"/>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7" name="TextBox 106">
                      <a:extLst>
                        <a:ext uri="{FF2B5EF4-FFF2-40B4-BE49-F238E27FC236}">
                          <a16:creationId xmlns:a16="http://schemas.microsoft.com/office/drawing/2014/main" id="{70DA6E8E-C0AA-EA4C-8411-4AC593411D25}"/>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23"/>
                      <a:stretch>
                        <a:fillRect l="-16667" r="-4167" b="-21739"/>
                      </a:stretch>
                    </a:blipFill>
                  </p:spPr>
                  <p:txBody>
                    <a:bodyPr/>
                    <a:lstStyle/>
                    <a:p>
                      <a:r>
                        <a:rPr lang="en-GB">
                          <a:noFill/>
                        </a:rPr>
                        <a:t> </a:t>
                      </a:r>
                    </a:p>
                  </p:txBody>
                </p:sp>
              </mc:Fallback>
            </mc:AlternateContent>
          </p:grpSp>
        </p:grpSp>
      </p:grpSp>
      <p:grpSp>
        <p:nvGrpSpPr>
          <p:cNvPr id="132" name="Group 131">
            <a:extLst>
              <a:ext uri="{FF2B5EF4-FFF2-40B4-BE49-F238E27FC236}">
                <a16:creationId xmlns:a16="http://schemas.microsoft.com/office/drawing/2014/main" id="{ED1FC8C2-1BBE-524E-867A-69D0E0C9EC10}"/>
              </a:ext>
            </a:extLst>
          </p:cNvPr>
          <p:cNvGrpSpPr/>
          <p:nvPr/>
        </p:nvGrpSpPr>
        <p:grpSpPr>
          <a:xfrm>
            <a:off x="5542697" y="4950301"/>
            <a:ext cx="6288313" cy="952521"/>
            <a:chOff x="5589344" y="1663629"/>
            <a:chExt cx="6288313" cy="952521"/>
          </a:xfrm>
        </p:grpSpPr>
        <p:cxnSp>
          <p:nvCxnSpPr>
            <p:cNvPr id="133" name="Straight Connector 132">
              <a:extLst>
                <a:ext uri="{FF2B5EF4-FFF2-40B4-BE49-F238E27FC236}">
                  <a16:creationId xmlns:a16="http://schemas.microsoft.com/office/drawing/2014/main" id="{8EB716D3-976E-2448-B61B-66B9C301A83C}"/>
                </a:ext>
              </a:extLst>
            </p:cNvPr>
            <p:cNvCxnSpPr>
              <a:cxnSpLocks/>
              <a:stCxn id="144" idx="3"/>
              <a:endCxn id="148"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0457078F-F442-624F-91F5-54D8A1D74FAF}"/>
                </a:ext>
              </a:extLst>
            </p:cNvPr>
            <p:cNvCxnSpPr>
              <a:cxnSpLocks/>
              <a:stCxn id="148" idx="3"/>
              <a:endCxn id="146"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5" name="Group 134">
              <a:extLst>
                <a:ext uri="{FF2B5EF4-FFF2-40B4-BE49-F238E27FC236}">
                  <a16:creationId xmlns:a16="http://schemas.microsoft.com/office/drawing/2014/main" id="{A906A746-68C9-F940-BD38-2877661184BD}"/>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147" name="TextBox 146">
                    <a:extLst>
                      <a:ext uri="{FF2B5EF4-FFF2-40B4-BE49-F238E27FC236}">
                        <a16:creationId xmlns:a16="http://schemas.microsoft.com/office/drawing/2014/main" id="{DAD89E57-0372-8B49-82F1-42F74D500C38}"/>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chemeClr val="tx1">
                                      <a:lumMod val="60000"/>
                                      <a:lumOff val="40000"/>
                                    </a:schemeClr>
                                  </a:solidFill>
                                  <a:latin typeface="Cambria Math" panose="02040503050406030204" pitchFamily="18" charset="0"/>
                                </a:rPr>
                              </m:ctrlPr>
                            </m:sSubPr>
                            <m:e>
                              <m:r>
                                <a:rPr lang="en-GB" sz="1400" i="1">
                                  <a:solidFill>
                                    <a:schemeClr val="tx1">
                                      <a:lumMod val="60000"/>
                                      <a:lumOff val="40000"/>
                                    </a:schemeClr>
                                  </a:solidFill>
                                  <a:latin typeface="Cambria Math" charset="0"/>
                                </a:rPr>
                                <m:t>𝑔</m:t>
                              </m:r>
                            </m:e>
                            <m:sub>
                              <m:r>
                                <a:rPr lang="en-GB"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72" name="TextBox 71">
                    <a:extLst>
                      <a:ext uri="{FF2B5EF4-FFF2-40B4-BE49-F238E27FC236}">
                        <a16:creationId xmlns:a16="http://schemas.microsoft.com/office/drawing/2014/main" id="{88955CD0-2F2F-514E-92CB-0DF3B4D2BF16}"/>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3"/>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8" name="TextBox 147">
                    <a:extLst>
                      <a:ext uri="{FF2B5EF4-FFF2-40B4-BE49-F238E27FC236}">
                        <a16:creationId xmlns:a16="http://schemas.microsoft.com/office/drawing/2014/main" id="{5FF7BC08-99A7-1A4F-8F6B-414358509084}"/>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smtClean="0">
                              <a:solidFill>
                                <a:schemeClr val="tx1">
                                  <a:lumMod val="60000"/>
                                  <a:lumOff val="40000"/>
                                </a:schemeClr>
                              </a:solidFill>
                              <a:latin typeface="Cambria Math" charset="0"/>
                            </a:rPr>
                            <m:t>𝐸𝑝𝑖𝑑</m:t>
                          </m:r>
                          <m:r>
                            <a:rPr lang="en-GB" i="1" smtClean="0">
                              <a:solidFill>
                                <a:schemeClr val="tx1">
                                  <a:lumMod val="60000"/>
                                  <a:lumOff val="40000"/>
                                </a:schemeClr>
                              </a:solidFill>
                              <a:latin typeface="Cambria Math" charset="0"/>
                            </a:rPr>
                            <m:t> </m:t>
                          </m:r>
                          <m:r>
                            <a:rPr lang="en-GB" i="1" smtClean="0">
                              <a:solidFill>
                                <a:schemeClr val="tx1">
                                  <a:lumMod val="60000"/>
                                  <a:lumOff val="40000"/>
                                </a:schemeClr>
                              </a:solidFill>
                              <a:latin typeface="Cambria Math" charset="0"/>
                            </a:rPr>
                            <m:t>𝑆𝑖𝑐𝑘</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a:solidFill>
                                <a:schemeClr val="tx1">
                                  <a:lumMod val="60000"/>
                                  <a:lumOff val="40000"/>
                                </a:schemeClr>
                              </a:solidFill>
                              <a:latin typeface="Cambria Math" charset="0"/>
                            </a:rPr>
                            <m:t>𝑇𝑟𝑎𝑣𝑒𝑙</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136" name="Group 135">
              <a:extLst>
                <a:ext uri="{FF2B5EF4-FFF2-40B4-BE49-F238E27FC236}">
                  <a16:creationId xmlns:a16="http://schemas.microsoft.com/office/drawing/2014/main" id="{2F941481-911F-094C-B30B-FFACF87E4926}"/>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145" name="TextBox 144">
                    <a:extLst>
                      <a:ext uri="{FF2B5EF4-FFF2-40B4-BE49-F238E27FC236}">
                        <a16:creationId xmlns:a16="http://schemas.microsoft.com/office/drawing/2014/main" id="{FE7959B1-6142-4A41-9E1D-8F24A7140042}"/>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rgbClr val="7030A0"/>
                                  </a:solidFill>
                                  <a:latin typeface="Cambria Math" panose="02040503050406030204" pitchFamily="18" charset="0"/>
                                </a:rPr>
                              </m:ctrlPr>
                            </m:sSubPr>
                            <m:e>
                              <m:r>
                                <a:rPr lang="en-GB" sz="1400" i="1">
                                  <a:solidFill>
                                    <a:srgbClr val="7030A0"/>
                                  </a:solidFill>
                                  <a:latin typeface="Cambria Math" charset="0"/>
                                </a:rPr>
                                <m:t>𝑔</m:t>
                              </m:r>
                            </m:e>
                            <m:sub>
                              <m:r>
                                <a:rPr lang="en-GB"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70" name="TextBox 69">
                    <a:extLst>
                      <a:ext uri="{FF2B5EF4-FFF2-40B4-BE49-F238E27FC236}">
                        <a16:creationId xmlns:a16="http://schemas.microsoft.com/office/drawing/2014/main" id="{2920DCBD-00AB-9241-9BC4-833793BC97DF}"/>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6" name="TextBox 145">
                    <a:extLst>
                      <a:ext uri="{FF2B5EF4-FFF2-40B4-BE49-F238E27FC236}">
                        <a16:creationId xmlns:a16="http://schemas.microsoft.com/office/drawing/2014/main" id="{EB853426-AA69-A345-A52A-7B74FF5F2AF5}"/>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smtClean="0">
                              <a:solidFill>
                                <a:srgbClr val="7030A0"/>
                              </a:solidFill>
                              <a:latin typeface="Cambria Math" charset="0"/>
                            </a:rPr>
                            <m:t>𝐸𝑝𝑖𝑑</m:t>
                          </m:r>
                          <m:r>
                            <a:rPr lang="en-GB" i="1" smtClean="0">
                              <a:solidFill>
                                <a:srgbClr val="7030A0"/>
                              </a:solidFill>
                              <a:latin typeface="Cambria Math" charset="0"/>
                            </a:rPr>
                            <m:t> </m:t>
                          </m:r>
                          <m:r>
                            <a:rPr lang="en-GB" i="1" smtClean="0">
                              <a:solidFill>
                                <a:srgbClr val="7030A0"/>
                              </a:solidFill>
                              <a:latin typeface="Cambria Math" charset="0"/>
                            </a:rPr>
                            <m:t>𝑆𝑖𝑐𝑘</m:t>
                          </m:r>
                          <m:d>
                            <m:dPr>
                              <m:ctrlPr>
                                <a:rPr lang="en-GB" i="1">
                                  <a:solidFill>
                                    <a:srgbClr val="7030A0"/>
                                  </a:solidFill>
                                  <a:latin typeface="Cambria Math" panose="02040503050406030204" pitchFamily="18" charset="0"/>
                                </a:rPr>
                              </m:ctrlPr>
                            </m:dPr>
                            <m:e>
                              <m:r>
                                <a:rPr lang="en-GB" i="1">
                                  <a:solidFill>
                                    <a:srgbClr val="7030A0"/>
                                  </a:solidFill>
                                  <a:latin typeface="Cambria Math" panose="02040503050406030204" pitchFamily="18" charset="0"/>
                                </a:rPr>
                                <m:t>𝑋</m:t>
                              </m:r>
                            </m:e>
                          </m:d>
                        </m:oMath>
                      </m:oMathPara>
                    </a14:m>
                    <a:endParaRPr lang="en-GB"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en-GB" i="1">
                              <a:solidFill>
                                <a:srgbClr val="7030A0"/>
                              </a:solidFill>
                              <a:latin typeface="Cambria Math" charset="0"/>
                            </a:rPr>
                            <m:t>𝑇𝑟𝑒𝑎𝑡</m:t>
                          </m:r>
                          <m:d>
                            <m:dPr>
                              <m:ctrlPr>
                                <a:rPr lang="en-GB" i="1">
                                  <a:solidFill>
                                    <a:srgbClr val="7030A0"/>
                                  </a:solidFill>
                                  <a:latin typeface="Cambria Math" panose="02040503050406030204" pitchFamily="18" charset="0"/>
                                </a:rPr>
                              </m:ctrlPr>
                            </m:dPr>
                            <m:e>
                              <m:r>
                                <a:rPr lang="en-GB" i="1">
                                  <a:solidFill>
                                    <a:srgbClr val="7030A0"/>
                                  </a:solidFill>
                                  <a:latin typeface="Cambria Math" charset="0"/>
                                </a:rPr>
                                <m:t>𝑋</m:t>
                              </m:r>
                              <m:r>
                                <a:rPr lang="en-GB" i="1">
                                  <a:solidFill>
                                    <a:srgbClr val="7030A0"/>
                                  </a:solidFill>
                                  <a:latin typeface="Cambria Math" charset="0"/>
                                </a:rPr>
                                <m:t>,</m:t>
                              </m:r>
                              <m:r>
                                <a:rPr lang="en-GB" i="1">
                                  <a:solidFill>
                                    <a:srgbClr val="7030A0"/>
                                  </a:solidFill>
                                  <a:latin typeface="Cambria Math" panose="02040503050406030204" pitchFamily="18" charset="0"/>
                                </a:rPr>
                                <m:t>𝑀</m:t>
                              </m:r>
                            </m:e>
                          </m:d>
                          <m:r>
                            <a:rPr lang="en-GB" b="0" i="1"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137" name="Group 136">
              <a:extLst>
                <a:ext uri="{FF2B5EF4-FFF2-40B4-BE49-F238E27FC236}">
                  <a16:creationId xmlns:a16="http://schemas.microsoft.com/office/drawing/2014/main" id="{CCE0F7D6-715B-2C45-8076-FE462F3A5BF6}"/>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143" name="TextBox 142">
                    <a:extLst>
                      <a:ext uri="{FF2B5EF4-FFF2-40B4-BE49-F238E27FC236}">
                        <a16:creationId xmlns:a16="http://schemas.microsoft.com/office/drawing/2014/main" id="{FFF68547-5A54-6D4C-BEC5-750B636C6126}"/>
                      </a:ext>
                    </a:extLst>
                  </p:cNvPr>
                  <p:cNvSpPr txBox="1"/>
                  <p:nvPr/>
                </p:nvSpPr>
                <p:spPr>
                  <a:xfrm>
                    <a:off x="802217"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panose="02040503050406030204" pitchFamily="18" charset="0"/>
                                </a:rPr>
                                <m:t>𝑔</m:t>
                              </m:r>
                            </m:e>
                            <m:sub>
                              <m:r>
                                <a:rPr lang="en-GB" sz="1400" i="1">
                                  <a:solidFill>
                                    <a:schemeClr val="accent6"/>
                                  </a:solidFill>
                                  <a:latin typeface="Cambria Math" panose="02040503050406030204" pitchFamily="18" charset="0"/>
                                </a:rPr>
                                <m:t>0</m:t>
                              </m:r>
                            </m:sub>
                          </m:sSub>
                          <m:r>
                            <a:rPr lang="en-GB" sz="1400" i="1">
                              <a:solidFill>
                                <a:schemeClr val="accent6"/>
                              </a:solidFill>
                              <a:latin typeface="Cambria Math" panose="02040503050406030204" pitchFamily="18" charset="0"/>
                            </a:rPr>
                            <m:t>,</m:t>
                          </m:r>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charset="0"/>
                                </a:rPr>
                                <m:t>𝑔</m:t>
                              </m:r>
                            </m:e>
                            <m:sub>
                              <m:r>
                                <a:rPr lang="en-GB"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143" name="TextBox 142">
                    <a:extLst>
                      <a:ext uri="{FF2B5EF4-FFF2-40B4-BE49-F238E27FC236}">
                        <a16:creationId xmlns:a16="http://schemas.microsoft.com/office/drawing/2014/main" id="{FFF68547-5A54-6D4C-BEC5-750B636C6126}"/>
                      </a:ext>
                    </a:extLst>
                  </p:cNvPr>
                  <p:cNvSpPr txBox="1">
                    <a:spLocks noRot="1" noChangeAspect="1" noMove="1" noResize="1" noEditPoints="1" noAdjustHandles="1" noChangeArrowheads="1" noChangeShapeType="1" noTextEdit="1"/>
                  </p:cNvSpPr>
                  <p:nvPr/>
                </p:nvSpPr>
                <p:spPr>
                  <a:xfrm>
                    <a:off x="802217" y="5546970"/>
                    <a:ext cx="477182" cy="215444"/>
                  </a:xfrm>
                  <a:prstGeom prst="rect">
                    <a:avLst/>
                  </a:prstGeom>
                  <a:blipFill>
                    <a:blip r:embed="rId24"/>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4" name="TextBox 143">
                    <a:extLst>
                      <a:ext uri="{FF2B5EF4-FFF2-40B4-BE49-F238E27FC236}">
                        <a16:creationId xmlns:a16="http://schemas.microsoft.com/office/drawing/2014/main" id="{2B06F782-63BF-B249-B6D5-482DA74B99D8}"/>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smtClean="0">
                              <a:solidFill>
                                <a:schemeClr val="accent6"/>
                              </a:solidFill>
                              <a:latin typeface="Cambria Math" charset="0"/>
                            </a:rPr>
                            <m:t>𝐸𝑝𝑖𝑑</m:t>
                          </m:r>
                          <m:r>
                            <a:rPr lang="en-GB" i="1" smtClean="0">
                              <a:solidFill>
                                <a:schemeClr val="accent6"/>
                              </a:solidFill>
                              <a:latin typeface="Cambria Math" charset="0"/>
                            </a:rPr>
                            <m:t> </m:t>
                          </m:r>
                          <m:r>
                            <a:rPr lang="en-GB" b="0" i="1" smtClean="0">
                              <a:solidFill>
                                <a:schemeClr val="accent6"/>
                              </a:solidFill>
                              <a:latin typeface="Cambria Math" panose="02040503050406030204" pitchFamily="18" charset="0"/>
                            </a:rPr>
                            <m:t>𝐴𝑐𝑐</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𝐼</m:t>
                              </m:r>
                            </m:e>
                          </m:d>
                        </m:oMath>
                      </m:oMathPara>
                    </a14:m>
                    <a:endParaRPr lang="en-GB"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en-GB" b="0" i="1" smtClean="0">
                              <a:solidFill>
                                <a:schemeClr val="accent6"/>
                              </a:solidFill>
                              <a:latin typeface="Cambria Math" panose="02040503050406030204" pitchFamily="18" charset="0"/>
                            </a:rPr>
                            <m:t>𝑁𝑎𝑡</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38" name="Rectangle 137">
                  <a:extLst>
                    <a:ext uri="{FF2B5EF4-FFF2-40B4-BE49-F238E27FC236}">
                      <a16:creationId xmlns:a16="http://schemas.microsoft.com/office/drawing/2014/main" id="{0D3CD6EB-060D-AD49-88EF-DCE2F9121958}"/>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9" name="Rectangle 138">
                  <a:extLst>
                    <a:ext uri="{FF2B5EF4-FFF2-40B4-BE49-F238E27FC236}">
                      <a16:creationId xmlns:a16="http://schemas.microsoft.com/office/drawing/2014/main" id="{E050CE73-3DFB-1448-A332-99CF9D87AE83}"/>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rPr>
                          <m:t>𝑆𝑖𝑐𝑘</m:t>
                        </m:r>
                        <m:d>
                          <m:dPr>
                            <m:ctrlPr>
                              <a:rPr lang="en-GB" i="1">
                                <a:solidFill>
                                  <a:schemeClr val="tx1"/>
                                </a:solidFill>
                                <a:latin typeface="Cambria Math" panose="02040503050406030204" pitchFamily="18" charset="0"/>
                              </a:rPr>
                            </m:ctrlPr>
                          </m:dPr>
                          <m:e>
                            <m:r>
                              <a:rPr lang="en-GB" i="1">
                                <a:solidFill>
                                  <a:schemeClr val="tx1"/>
                                </a:solidFill>
                                <a:latin typeface="Cambria Math" panose="02040503050406030204" pitchFamily="18" charset="0"/>
                              </a:rPr>
                              <m:t>𝑋</m:t>
                            </m:r>
                          </m:e>
                        </m:d>
                      </m:oMath>
                    </m:oMathPara>
                  </a14:m>
                  <a:endParaRPr lang="en-GB"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E046C906-45F9-4942-8731-BAF5493BCC15}"/>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1" name="TextBox 140">
                  <a:extLst>
                    <a:ext uri="{FF2B5EF4-FFF2-40B4-BE49-F238E27FC236}">
                      <a16:creationId xmlns:a16="http://schemas.microsoft.com/office/drawing/2014/main" id="{7E1677F0-A471-0840-8BCD-E770FD85D243}"/>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2" name="TextBox 141">
                  <a:extLst>
                    <a:ext uri="{FF2B5EF4-FFF2-40B4-BE49-F238E27FC236}">
                      <a16:creationId xmlns:a16="http://schemas.microsoft.com/office/drawing/2014/main" id="{14639A22-830A-AD40-92CF-E7D4ECEA0DB9}"/>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25"/>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3803432318"/>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92B513-847F-E949-856D-8B7EDEDD608A}"/>
              </a:ext>
            </a:extLst>
          </p:cNvPr>
          <p:cNvSpPr>
            <a:spLocks noGrp="1"/>
          </p:cNvSpPr>
          <p:nvPr>
            <p:ph type="title"/>
          </p:nvPr>
        </p:nvSpPr>
        <p:spPr/>
        <p:txBody>
          <a:bodyPr/>
          <a:lstStyle/>
          <a:p>
            <a:r>
              <a:rPr lang="en-GB" dirty="0"/>
              <a:t>FO Jtree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360E6A99-AF4A-9342-B047-7AB10EC08340}"/>
                  </a:ext>
                </a:extLst>
              </p:cNvPr>
              <p:cNvSpPr>
                <a:spLocks noGrp="1"/>
              </p:cNvSpPr>
              <p:nvPr>
                <p:ph idx="1"/>
              </p:nvPr>
            </p:nvSpPr>
            <p:spPr>
              <a:xfrm>
                <a:off x="359625" y="1665066"/>
                <a:ext cx="6994733" cy="4240848"/>
              </a:xfrm>
            </p:spPr>
            <p:txBody>
              <a:bodyPr>
                <a:normAutofit/>
              </a:bodyPr>
              <a:lstStyle/>
              <a:p>
                <a:r>
                  <a:rPr lang="en-GB" dirty="0"/>
                  <a:t>An FO jtree </a:t>
                </a:r>
                <a14:m>
                  <m:oMath xmlns:m="http://schemas.openxmlformats.org/officeDocument/2006/math">
                    <m:r>
                      <a:rPr lang="en-GB" i="1" smtClean="0">
                        <a:latin typeface="Cambria Math" panose="02040503050406030204" pitchFamily="18" charset="0"/>
                      </a:rPr>
                      <m:t>𝐽</m:t>
                    </m:r>
                  </m:oMath>
                </a14:m>
                <a:r>
                  <a:rPr lang="en-GB" dirty="0"/>
                  <a:t> for a model </a:t>
                </a:r>
                <a14:m>
                  <m:oMath xmlns:m="http://schemas.openxmlformats.org/officeDocument/2006/math">
                    <m:r>
                      <a:rPr lang="en-GB" i="1" smtClean="0">
                        <a:latin typeface="Cambria Math" panose="02040503050406030204" pitchFamily="18" charset="0"/>
                      </a:rPr>
                      <m:t>𝐺</m:t>
                    </m:r>
                  </m:oMath>
                </a14:m>
                <a:r>
                  <a:rPr lang="en-GB" dirty="0"/>
                  <a:t> is a cycle-free graph </a:t>
                </a:r>
                <a14:m>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𝑉</m:t>
                        </m:r>
                        <m:r>
                          <a:rPr lang="en-GB" b="0" i="1" smtClean="0">
                            <a:latin typeface="Cambria Math" panose="02040503050406030204" pitchFamily="18" charset="0"/>
                          </a:rPr>
                          <m:t>,</m:t>
                        </m:r>
                        <m:r>
                          <a:rPr lang="en-GB" b="0" i="1" smtClean="0">
                            <a:latin typeface="Cambria Math" panose="02040503050406030204" pitchFamily="18" charset="0"/>
                          </a:rPr>
                          <m:t>𝐸</m:t>
                        </m:r>
                      </m:e>
                    </m:d>
                  </m:oMath>
                </a14:m>
                <a:endParaRPr lang="en-GB" b="0" dirty="0"/>
              </a:p>
              <a:p>
                <a:pPr lvl="1"/>
                <a:r>
                  <a:rPr lang="en-GB" dirty="0"/>
                  <a:t>Set </a:t>
                </a:r>
                <a14:m>
                  <m:oMath xmlns:m="http://schemas.openxmlformats.org/officeDocument/2006/math">
                    <m:sSub>
                      <m:sSubPr>
                        <m:ctrlPr>
                          <a:rPr lang="de-DE" b="0" i="1" smtClean="0">
                            <a:latin typeface="Cambria Math" panose="02040503050406030204" pitchFamily="18" charset="0"/>
                          </a:rPr>
                        </m:ctrlPr>
                      </m:sSubPr>
                      <m:e>
                        <m:r>
                          <a:rPr lang="de-DE" b="1" i="1" smtClean="0">
                            <a:latin typeface="Cambria Math" panose="02040503050406030204" pitchFamily="18" charset="0"/>
                          </a:rPr>
                          <m:t>𝑺</m:t>
                        </m:r>
                      </m:e>
                      <m:sub>
                        <m:r>
                          <a:rPr lang="de-DE" b="0" i="1" smtClean="0">
                            <a:latin typeface="Cambria Math" panose="02040503050406030204" pitchFamily="18" charset="0"/>
                          </a:rPr>
                          <m:t>𝑖𝑗</m:t>
                        </m:r>
                      </m:sub>
                    </m:sSub>
                  </m:oMath>
                </a14:m>
                <a:r>
                  <a:rPr lang="en-GB" dirty="0"/>
                  <a:t> called </a:t>
                </a:r>
                <a:r>
                  <a:rPr lang="en-GB" dirty="0">
                    <a:solidFill>
                      <a:schemeClr val="accent1"/>
                    </a:solidFill>
                  </a:rPr>
                  <a:t>separator</a:t>
                </a:r>
                <a:r>
                  <a:rPr lang="en-GB" dirty="0"/>
                  <a:t> of edge </a:t>
                </a:r>
                <a14:m>
                  <m:oMath xmlns:m="http://schemas.openxmlformats.org/officeDocument/2006/math">
                    <m:d>
                      <m:dPr>
                        <m:begChr m:val="{"/>
                        <m:endChr m:val="}"/>
                        <m:ctrlPr>
                          <a:rPr lang="de-DE" b="0" i="1" smtClean="0">
                            <a:latin typeface="Cambria Math" panose="02040503050406030204" pitchFamily="18" charset="0"/>
                          </a:rPr>
                        </m:ctrlPr>
                      </m:dPr>
                      <m:e>
                        <m:r>
                          <a:rPr lang="de-DE" b="0" i="1" smtClean="0">
                            <a:latin typeface="Cambria Math" panose="02040503050406030204" pitchFamily="18" charset="0"/>
                          </a:rPr>
                          <m:t>𝑖</m:t>
                        </m:r>
                        <m:r>
                          <a:rPr lang="de-DE" b="0" i="1" smtClean="0">
                            <a:latin typeface="Cambria Math" panose="02040503050406030204" pitchFamily="18" charset="0"/>
                          </a:rPr>
                          <m:t>,</m:t>
                        </m:r>
                        <m:r>
                          <a:rPr lang="de-DE" b="0" i="1" smtClean="0">
                            <a:latin typeface="Cambria Math" panose="02040503050406030204" pitchFamily="18" charset="0"/>
                          </a:rPr>
                          <m:t>𝑗</m:t>
                        </m:r>
                      </m:e>
                    </m:d>
                    <m:r>
                      <a:rPr lang="de-DE" b="0" i="1" smtClean="0">
                        <a:latin typeface="Cambria Math" panose="02040503050406030204" pitchFamily="18" charset="0"/>
                        <a:ea typeface="Cambria Math" panose="02040503050406030204" pitchFamily="18" charset="0"/>
                      </a:rPr>
                      <m:t>∈</m:t>
                    </m:r>
                    <m:r>
                      <a:rPr lang="en-GB" i="1">
                        <a:latin typeface="Cambria Math" panose="02040503050406030204" pitchFamily="18" charset="0"/>
                      </a:rPr>
                      <m:t>𝐸</m:t>
                    </m:r>
                  </m:oMath>
                </a14:m>
                <a:r>
                  <a:rPr lang="en-GB" dirty="0"/>
                  <a:t>, defined by</a:t>
                </a:r>
              </a:p>
              <a:p>
                <a:pPr marL="457200" lvl="1" indent="0">
                  <a:buNone/>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b="1" i="1">
                              <a:latin typeface="Cambria Math" panose="02040503050406030204" pitchFamily="18" charset="0"/>
                            </a:rPr>
                            <m:t>𝑺</m:t>
                          </m:r>
                        </m:e>
                        <m:sub>
                          <m:r>
                            <a:rPr lang="de-DE" i="1">
                              <a:latin typeface="Cambria Math" panose="02040503050406030204" pitchFamily="18" charset="0"/>
                            </a:rPr>
                            <m:t>𝑖𝑗</m:t>
                          </m:r>
                        </m:sub>
                      </m:sSub>
                      <m:r>
                        <a:rPr lang="de-DE" b="0" i="1" smtClean="0">
                          <a:latin typeface="Cambria Math" panose="02040503050406030204" pitchFamily="18" charset="0"/>
                        </a:rPr>
                        <m:t>=</m:t>
                      </m:r>
                      <m:sSub>
                        <m:sSubPr>
                          <m:ctrlPr>
                            <a:rPr lang="de-DE" i="1">
                              <a:latin typeface="Cambria Math" panose="02040503050406030204" pitchFamily="18" charset="0"/>
                            </a:rPr>
                          </m:ctrlPr>
                        </m:sSubPr>
                        <m:e>
                          <m:r>
                            <a:rPr lang="de-DE" b="1" i="1" smtClean="0">
                              <a:latin typeface="Cambria Math" panose="02040503050406030204" pitchFamily="18" charset="0"/>
                            </a:rPr>
                            <m:t>𝑪</m:t>
                          </m:r>
                        </m:e>
                        <m:sub>
                          <m:r>
                            <a:rPr lang="de-DE" i="1">
                              <a:latin typeface="Cambria Math" panose="02040503050406030204" pitchFamily="18" charset="0"/>
                            </a:rPr>
                            <m:t>𝑖</m:t>
                          </m:r>
                        </m:sub>
                      </m:sSub>
                      <m:r>
                        <a:rPr lang="de-DE" i="1" smtClean="0">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rPr>
                          </m:ctrlPr>
                        </m:sSubPr>
                        <m:e>
                          <m:r>
                            <a:rPr lang="de-DE" b="1" i="1" smtClean="0">
                              <a:latin typeface="Cambria Math" panose="02040503050406030204" pitchFamily="18" charset="0"/>
                            </a:rPr>
                            <m:t>𝑪</m:t>
                          </m:r>
                        </m:e>
                        <m:sub>
                          <m:r>
                            <a:rPr lang="de-DE" i="1">
                              <a:latin typeface="Cambria Math" panose="02040503050406030204" pitchFamily="18" charset="0"/>
                            </a:rPr>
                            <m:t>𝑗</m:t>
                          </m:r>
                        </m:sub>
                      </m:sSub>
                    </m:oMath>
                  </m:oMathPara>
                </a14:m>
                <a:endParaRPr lang="en-GB" dirty="0"/>
              </a:p>
              <a:p>
                <a:pPr lvl="1"/>
                <a:r>
                  <a:rPr lang="en-GB" dirty="0"/>
                  <a:t>Term </a:t>
                </a:r>
                <a14:m>
                  <m:oMath xmlns:m="http://schemas.openxmlformats.org/officeDocument/2006/math">
                    <m:r>
                      <a:rPr lang="de-DE" b="0" i="1" smtClean="0">
                        <a:latin typeface="Cambria Math" panose="02040503050406030204" pitchFamily="18" charset="0"/>
                      </a:rPr>
                      <m:t>𝑛𝑏𝑠</m:t>
                    </m:r>
                    <m:d>
                      <m:dPr>
                        <m:ctrlPr>
                          <a:rPr lang="de-DE" b="0" i="1" smtClean="0">
                            <a:latin typeface="Cambria Math" panose="02040503050406030204" pitchFamily="18" charset="0"/>
                          </a:rPr>
                        </m:ctrlPr>
                      </m:dPr>
                      <m:e>
                        <m:r>
                          <a:rPr lang="de-DE" b="0" i="1" smtClean="0">
                            <a:latin typeface="Cambria Math" panose="02040503050406030204" pitchFamily="18" charset="0"/>
                          </a:rPr>
                          <m:t>𝑖</m:t>
                        </m:r>
                      </m:e>
                    </m:d>
                  </m:oMath>
                </a14:m>
                <a:r>
                  <a:rPr lang="en-GB" dirty="0"/>
                  <a:t> refers to the neighbours of </a:t>
                </a:r>
                <a14:m>
                  <m:oMath xmlns:m="http://schemas.openxmlformats.org/officeDocument/2006/math">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i="1">
                            <a:latin typeface="Cambria Math" panose="02040503050406030204" pitchFamily="18" charset="0"/>
                          </a:rPr>
                          <m:t>𝑖</m:t>
                        </m:r>
                      </m:sub>
                    </m:sSub>
                  </m:oMath>
                </a14:m>
                <a:r>
                  <a:rPr lang="en-GB" dirty="0"/>
                  <a:t>, defined by</a:t>
                </a:r>
              </a:p>
              <a:p>
                <a:pPr marL="457200" lvl="1" indent="0">
                  <a:buNone/>
                </a:pPr>
                <a14:m>
                  <m:oMathPara xmlns:m="http://schemas.openxmlformats.org/officeDocument/2006/math">
                    <m:oMathParaPr>
                      <m:jc m:val="centerGroup"/>
                    </m:oMathParaPr>
                    <m:oMath xmlns:m="http://schemas.openxmlformats.org/officeDocument/2006/math">
                      <m:r>
                        <a:rPr lang="de-DE" i="1">
                          <a:latin typeface="Cambria Math" panose="02040503050406030204" pitchFamily="18" charset="0"/>
                        </a:rPr>
                        <m:t>𝑛𝑏𝑠</m:t>
                      </m:r>
                      <m:d>
                        <m:dPr>
                          <m:ctrlPr>
                            <a:rPr lang="de-DE" i="1">
                              <a:latin typeface="Cambria Math" panose="02040503050406030204" pitchFamily="18" charset="0"/>
                            </a:rPr>
                          </m:ctrlPr>
                        </m:dPr>
                        <m:e>
                          <m:r>
                            <a:rPr lang="de-DE" i="1">
                              <a:latin typeface="Cambria Math" panose="02040503050406030204" pitchFamily="18" charset="0"/>
                            </a:rPr>
                            <m:t>𝑖</m:t>
                          </m:r>
                        </m:e>
                      </m:d>
                      <m:r>
                        <a:rPr lang="de-DE" b="0" i="1" smtClean="0">
                          <a:latin typeface="Cambria Math" panose="02040503050406030204" pitchFamily="18" charset="0"/>
                        </a:rPr>
                        <m:t>=</m:t>
                      </m:r>
                      <m:d>
                        <m:dPr>
                          <m:begChr m:val="{"/>
                          <m:endChr m:val="}"/>
                          <m:ctrlPr>
                            <a:rPr lang="de-DE" b="0" i="1" smtClean="0">
                              <a:latin typeface="Cambria Math" panose="02040503050406030204" pitchFamily="18" charset="0"/>
                            </a:rPr>
                          </m:ctrlPr>
                        </m:dPr>
                        <m:e>
                          <m:r>
                            <a:rPr lang="de-DE" b="0" i="1" smtClean="0">
                              <a:latin typeface="Cambria Math" panose="02040503050406030204" pitchFamily="18" charset="0"/>
                            </a:rPr>
                            <m:t>𝑗</m:t>
                          </m:r>
                          <m:r>
                            <a:rPr lang="de-DE" b="0" i="1" smtClean="0">
                              <a:latin typeface="Cambria Math" panose="02040503050406030204" pitchFamily="18" charset="0"/>
                            </a:rPr>
                            <m:t> | </m:t>
                          </m:r>
                          <m:d>
                            <m:dPr>
                              <m:begChr m:val="{"/>
                              <m:endChr m:val="}"/>
                              <m:ctrlPr>
                                <a:rPr lang="de-DE" b="0" i="1" smtClean="0">
                                  <a:latin typeface="Cambria Math" panose="02040503050406030204" pitchFamily="18" charset="0"/>
                                </a:rPr>
                              </m:ctrlPr>
                            </m:dPr>
                            <m:e>
                              <m:r>
                                <a:rPr lang="de-DE" b="0" i="1" smtClean="0">
                                  <a:latin typeface="Cambria Math" panose="02040503050406030204" pitchFamily="18" charset="0"/>
                                </a:rPr>
                                <m:t>𝑖</m:t>
                              </m:r>
                              <m:r>
                                <a:rPr lang="de-DE" b="0" i="1" smtClean="0">
                                  <a:latin typeface="Cambria Math" panose="02040503050406030204" pitchFamily="18" charset="0"/>
                                </a:rPr>
                                <m:t>,</m:t>
                              </m:r>
                              <m:r>
                                <a:rPr lang="de-DE" b="0" i="1" smtClean="0">
                                  <a:latin typeface="Cambria Math" panose="02040503050406030204" pitchFamily="18" charset="0"/>
                                </a:rPr>
                                <m:t>𝑗</m:t>
                              </m:r>
                            </m:e>
                          </m:d>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𝐸</m:t>
                          </m:r>
                        </m:e>
                      </m:d>
                    </m:oMath>
                  </m:oMathPara>
                </a14:m>
                <a:endParaRPr lang="en-GB" dirty="0"/>
              </a:p>
              <a:p>
                <a:pPr lvl="1"/>
                <a:r>
                  <a:rPr lang="en-GB" dirty="0"/>
                  <a:t>Each </a:t>
                </a:r>
                <a14:m>
                  <m:oMath xmlns:m="http://schemas.openxmlformats.org/officeDocument/2006/math">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i="1">
                            <a:latin typeface="Cambria Math" panose="02040503050406030204" pitchFamily="18" charset="0"/>
                          </a:rPr>
                          <m:t>𝑖</m:t>
                        </m:r>
                      </m:sub>
                    </m:sSub>
                  </m:oMath>
                </a14:m>
                <a:r>
                  <a:rPr lang="en-GB" dirty="0"/>
                  <a:t> has a </a:t>
                </a:r>
                <a:r>
                  <a:rPr lang="en-GB" dirty="0">
                    <a:solidFill>
                      <a:schemeClr val="accent1"/>
                    </a:solidFill>
                  </a:rPr>
                  <a:t>local model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𝐺</m:t>
                        </m:r>
                      </m:e>
                      <m:sub>
                        <m:r>
                          <a:rPr lang="de-DE" i="1">
                            <a:latin typeface="Cambria Math" panose="02040503050406030204" pitchFamily="18" charset="0"/>
                          </a:rPr>
                          <m:t>𝑖</m:t>
                        </m:r>
                      </m:sub>
                    </m:sSub>
                  </m:oMath>
                </a14:m>
                <a:r>
                  <a:rPr lang="en-GB" dirty="0"/>
                  <a:t> and </a:t>
                </a:r>
              </a:p>
              <a:p>
                <a:pPr marL="258503" lvl="1" indent="0">
                  <a:buNone/>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𝑔</m:t>
                      </m:r>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𝐺</m:t>
                          </m:r>
                        </m:e>
                        <m:sub>
                          <m:r>
                            <a:rPr lang="de-DE" i="1">
                              <a:latin typeface="Cambria Math" panose="02040503050406030204" pitchFamily="18" charset="0"/>
                              <a:ea typeface="Cambria Math" panose="02040503050406030204" pitchFamily="18" charset="0"/>
                            </a:rPr>
                            <m:t>𝑖</m:t>
                          </m:r>
                        </m:sub>
                      </m:sSub>
                      <m:r>
                        <a:rPr lang="de-DE" i="1">
                          <a:latin typeface="Cambria Math" panose="02040503050406030204" pitchFamily="18" charset="0"/>
                          <a:ea typeface="Cambria Math" panose="02040503050406030204" pitchFamily="18" charset="0"/>
                        </a:rPr>
                        <m:t> :</m:t>
                      </m:r>
                      <m:r>
                        <a:rPr lang="de-DE" i="1">
                          <a:latin typeface="Cambria Math" panose="02040503050406030204" pitchFamily="18" charset="0"/>
                          <a:ea typeface="Cambria Math" panose="02040503050406030204" pitchFamily="18" charset="0"/>
                        </a:rPr>
                        <m:t>𝑟𝑣</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𝑔</m:t>
                          </m:r>
                        </m:e>
                      </m:d>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i="1">
                              <a:latin typeface="Cambria Math" panose="02040503050406030204" pitchFamily="18" charset="0"/>
                            </a:rPr>
                            <m:t>𝑖</m:t>
                          </m:r>
                        </m:sub>
                      </m:sSub>
                    </m:oMath>
                  </m:oMathPara>
                </a14:m>
                <a:endParaRPr lang="en-GB" dirty="0"/>
              </a:p>
              <a:p>
                <a:pPr lvl="2"/>
                <a:r>
                  <a:rPr lang="en-GB" dirty="0"/>
                  <a:t>Local models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𝐺</m:t>
                        </m:r>
                      </m:e>
                      <m:sub>
                        <m:r>
                          <a:rPr lang="de-DE" i="1">
                            <a:latin typeface="Cambria Math" panose="02040503050406030204" pitchFamily="18" charset="0"/>
                          </a:rPr>
                          <m:t>𝑖</m:t>
                        </m:r>
                      </m:sub>
                    </m:sSub>
                  </m:oMath>
                </a14:m>
                <a:r>
                  <a:rPr lang="en-GB" dirty="0"/>
                  <a:t> partition </a:t>
                </a:r>
                <a14:m>
                  <m:oMath xmlns:m="http://schemas.openxmlformats.org/officeDocument/2006/math">
                    <m:r>
                      <a:rPr lang="en-GB" i="1">
                        <a:latin typeface="Cambria Math" panose="02040503050406030204" pitchFamily="18" charset="0"/>
                      </a:rPr>
                      <m:t>𝐺</m:t>
                    </m:r>
                  </m:oMath>
                </a14:m>
                <a:r>
                  <a:rPr lang="en-GB" dirty="0"/>
                  <a:t>, i.e., </a:t>
                </a:r>
                <a:endParaRPr lang="de-DE" i="1" dirty="0">
                  <a:latin typeface="Cambria Math" panose="02040503050406030204" pitchFamily="18" charset="0"/>
                </a:endParaRPr>
              </a:p>
              <a:p>
                <a:pPr marL="532867" lvl="2" indent="0">
                  <a:buNone/>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rPr>
                        <m:t>𝐺</m:t>
                      </m:r>
                      <m:r>
                        <a:rPr lang="de-DE" i="1">
                          <a:latin typeface="Cambria Math" panose="02040503050406030204" pitchFamily="18" charset="0"/>
                        </a:rPr>
                        <m:t>=</m:t>
                      </m:r>
                      <m:nary>
                        <m:naryPr>
                          <m:chr m:val="⋃"/>
                          <m:supHide m:val="on"/>
                          <m:ctrlPr>
                            <a:rPr lang="de-DE" i="1">
                              <a:latin typeface="Cambria Math" panose="02040503050406030204" pitchFamily="18" charset="0"/>
                            </a:rPr>
                          </m:ctrlPr>
                        </m:naryPr>
                        <m:sub>
                          <m:r>
                            <m:rPr>
                              <m:brk m:alnAt="7"/>
                            </m:rPr>
                            <a:rPr lang="de-DE" i="1">
                              <a:latin typeface="Cambria Math" panose="02040503050406030204" pitchFamily="18" charset="0"/>
                            </a:rPr>
                            <m:t>𝑖</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𝑉</m:t>
                          </m:r>
                        </m:sub>
                        <m:sup/>
                        <m:e>
                          <m:sSub>
                            <m:sSubPr>
                              <m:ctrlPr>
                                <a:rPr lang="de-DE" i="1">
                                  <a:latin typeface="Cambria Math" panose="02040503050406030204" pitchFamily="18" charset="0"/>
                                </a:rPr>
                              </m:ctrlPr>
                            </m:sSubPr>
                            <m:e>
                              <m:r>
                                <a:rPr lang="de-DE" i="1">
                                  <a:latin typeface="Cambria Math" panose="02040503050406030204" pitchFamily="18" charset="0"/>
                                </a:rPr>
                                <m:t>𝐺</m:t>
                              </m:r>
                            </m:e>
                            <m:sub>
                              <m:r>
                                <a:rPr lang="de-DE" i="1">
                                  <a:latin typeface="Cambria Math" panose="02040503050406030204" pitchFamily="18" charset="0"/>
                                </a:rPr>
                                <m:t>𝑖</m:t>
                              </m:r>
                            </m:sub>
                          </m:sSub>
                        </m:e>
                      </m:nary>
                      <m:r>
                        <a:rPr lang="de-DE" b="0" i="1" smtClean="0">
                          <a:latin typeface="Cambria Math" panose="02040503050406030204" pitchFamily="18" charset="0"/>
                        </a:rPr>
                        <m:t>, </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𝑖</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𝑗</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𝑉</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𝑖</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𝑗</m:t>
                      </m:r>
                      <m:r>
                        <a:rPr lang="de-DE" b="0" i="1" smtClean="0">
                          <a:latin typeface="Cambria Math" panose="02040503050406030204" pitchFamily="18" charset="0"/>
                          <a:ea typeface="Cambria Math" panose="02040503050406030204" pitchFamily="18" charset="0"/>
                        </a:rPr>
                        <m:t> :</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𝐺</m:t>
                          </m:r>
                        </m:e>
                        <m:sub>
                          <m:r>
                            <a:rPr lang="de-DE" b="0" i="1" smtClean="0">
                              <a:latin typeface="Cambria Math" panose="02040503050406030204" pitchFamily="18" charset="0"/>
                            </a:rPr>
                            <m:t>𝑖</m:t>
                          </m:r>
                        </m:sub>
                      </m:sSub>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𝐺</m:t>
                          </m:r>
                        </m:e>
                        <m:sub>
                          <m:r>
                            <a:rPr lang="de-DE" b="0" i="1" smtClean="0">
                              <a:latin typeface="Cambria Math" panose="02040503050406030204" pitchFamily="18" charset="0"/>
                              <a:ea typeface="Cambria Math" panose="02040503050406030204" pitchFamily="18" charset="0"/>
                            </a:rPr>
                            <m:t>𝑗</m:t>
                          </m:r>
                        </m:sub>
                      </m:sSub>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𝐺</m:t>
                          </m:r>
                        </m:e>
                        <m:sub>
                          <m:r>
                            <a:rPr lang="de-DE" b="0" i="1" smtClean="0">
                              <a:latin typeface="Cambria Math" panose="02040503050406030204" pitchFamily="18" charset="0"/>
                              <a:ea typeface="Cambria Math" panose="02040503050406030204" pitchFamily="18" charset="0"/>
                            </a:rPr>
                            <m:t>𝑖</m:t>
                          </m:r>
                        </m:sub>
                      </m:sSub>
                      <m:r>
                        <a:rPr lang="de-DE" b="0" i="1" smtClean="0">
                          <a:latin typeface="Cambria Math" panose="02040503050406030204" pitchFamily="18" charset="0"/>
                          <a:ea typeface="Cambria Math" panose="02040503050406030204" pitchFamily="18" charset="0"/>
                        </a:rPr>
                        <m:t>≠∅</m:t>
                      </m:r>
                    </m:oMath>
                  </m:oMathPara>
                </a14:m>
                <a:endParaRPr lang="en-GB" dirty="0"/>
              </a:p>
            </p:txBody>
          </p:sp>
        </mc:Choice>
        <mc:Fallback xmlns="">
          <p:sp>
            <p:nvSpPr>
              <p:cNvPr id="3" name="Content Placeholder 2">
                <a:extLst>
                  <a:ext uri="{FF2B5EF4-FFF2-40B4-BE49-F238E27FC236}">
                    <a16:creationId xmlns:a16="http://schemas.microsoft.com/office/drawing/2014/main" id="{360E6A99-AF4A-9342-B047-7AB10EC08340}"/>
                  </a:ext>
                </a:extLst>
              </p:cNvPr>
              <p:cNvSpPr>
                <a:spLocks noGrp="1" noRot="1" noChangeAspect="1" noMove="1" noResize="1" noEditPoints="1" noAdjustHandles="1" noChangeArrowheads="1" noChangeShapeType="1" noTextEdit="1"/>
              </p:cNvSpPr>
              <p:nvPr>
                <p:ph idx="1"/>
              </p:nvPr>
            </p:nvSpPr>
            <p:spPr>
              <a:xfrm>
                <a:off x="359625" y="1665066"/>
                <a:ext cx="6994733" cy="4240848"/>
              </a:xfrm>
              <a:blipFill>
                <a:blip r:embed="rId2"/>
                <a:stretch>
                  <a:fillRect l="-2355" t="-2687" b="-17612"/>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FB762EFE-95EC-2D4A-9562-3A2921D3B724}"/>
              </a:ext>
            </a:extLst>
          </p:cNvPr>
          <p:cNvSpPr>
            <a:spLocks noGrp="1"/>
          </p:cNvSpPr>
          <p:nvPr>
            <p:ph type="sldNum" sz="quarter" idx="4"/>
          </p:nvPr>
        </p:nvSpPr>
        <p:spPr/>
        <p:txBody>
          <a:bodyPr/>
          <a:lstStyle/>
          <a:p>
            <a:fld id="{67C9959E-8E6B-B04C-9955-EA096F41CA7A}" type="slidenum">
              <a:rPr lang="en-GB" smtClean="0"/>
              <a:t>175</a:t>
            </a:fld>
            <a:endParaRPr lang="en-GB"/>
          </a:p>
        </p:txBody>
      </p:sp>
      <p:sp>
        <p:nvSpPr>
          <p:cNvPr id="5" name="Date Placeholder 4">
            <a:extLst>
              <a:ext uri="{FF2B5EF4-FFF2-40B4-BE49-F238E27FC236}">
                <a16:creationId xmlns:a16="http://schemas.microsoft.com/office/drawing/2014/main" id="{95DCBB1C-8AEC-D943-AC88-8FC102CD5ADA}"/>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FCE27E41-FCA2-CC46-BC75-3D798F4D3766}"/>
              </a:ext>
            </a:extLst>
          </p:cNvPr>
          <p:cNvSpPr>
            <a:spLocks noGrp="1"/>
          </p:cNvSpPr>
          <p:nvPr>
            <p:ph type="ftr" sz="quarter" idx="3"/>
          </p:nvPr>
        </p:nvSpPr>
        <p:spPr/>
        <p:txBody>
          <a:bodyPr/>
          <a:lstStyle/>
          <a:p>
            <a:r>
              <a:rPr lang="en-GB"/>
              <a:t>T. Braun - StaRAI</a:t>
            </a:r>
          </a:p>
        </p:txBody>
      </p:sp>
      <p:grpSp>
        <p:nvGrpSpPr>
          <p:cNvPr id="70" name="Group 69">
            <a:extLst>
              <a:ext uri="{FF2B5EF4-FFF2-40B4-BE49-F238E27FC236}">
                <a16:creationId xmlns:a16="http://schemas.microsoft.com/office/drawing/2014/main" id="{760E04CC-12A4-CE49-A526-D0DBB69F77F8}"/>
              </a:ext>
            </a:extLst>
          </p:cNvPr>
          <p:cNvGrpSpPr/>
          <p:nvPr/>
        </p:nvGrpSpPr>
        <p:grpSpPr>
          <a:xfrm>
            <a:off x="7069674" y="2132057"/>
            <a:ext cx="4761336" cy="2453955"/>
            <a:chOff x="6906687" y="3448697"/>
            <a:chExt cx="4761336" cy="2453955"/>
          </a:xfrm>
        </p:grpSpPr>
        <p:grpSp>
          <p:nvGrpSpPr>
            <p:cNvPr id="71" name="Group 70">
              <a:extLst>
                <a:ext uri="{FF2B5EF4-FFF2-40B4-BE49-F238E27FC236}">
                  <a16:creationId xmlns:a16="http://schemas.microsoft.com/office/drawing/2014/main" id="{CFACF878-4971-6B4A-9609-5EA715D85BD3}"/>
                </a:ext>
              </a:extLst>
            </p:cNvPr>
            <p:cNvGrpSpPr/>
            <p:nvPr/>
          </p:nvGrpSpPr>
          <p:grpSpPr>
            <a:xfrm>
              <a:off x="8241884" y="3532117"/>
              <a:ext cx="2034533" cy="552081"/>
              <a:chOff x="8655309" y="2902693"/>
              <a:chExt cx="2034533" cy="552081"/>
            </a:xfrm>
          </p:grpSpPr>
          <p:cxnSp>
            <p:nvCxnSpPr>
              <p:cNvPr id="99" name="Straight Connector 98">
                <a:extLst>
                  <a:ext uri="{FF2B5EF4-FFF2-40B4-BE49-F238E27FC236}">
                    <a16:creationId xmlns:a16="http://schemas.microsoft.com/office/drawing/2014/main" id="{D2514E64-18F2-9549-A068-D68FA89788D8}"/>
                  </a:ext>
                </a:extLst>
              </p:cNvPr>
              <p:cNvCxnSpPr>
                <a:cxnSpLocks/>
                <a:stCxn id="72" idx="6"/>
                <a:endCxn id="104" idx="1"/>
              </p:cNvCxnSpPr>
              <p:nvPr/>
            </p:nvCxnSpPr>
            <p:spPr>
              <a:xfrm flipV="1">
                <a:off x="8655309" y="3013607"/>
                <a:ext cx="922375"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D5805132-9994-4E4A-88E7-6B31098941A1}"/>
                  </a:ext>
                </a:extLst>
              </p:cNvPr>
              <p:cNvCxnSpPr>
                <a:cxnSpLocks/>
                <a:stCxn id="73" idx="2"/>
                <a:endCxn id="104" idx="3"/>
              </p:cNvCxnSpPr>
              <p:nvPr/>
            </p:nvCxnSpPr>
            <p:spPr>
              <a:xfrm flipH="1" flipV="1">
                <a:off x="9721684" y="3013607"/>
                <a:ext cx="968158" cy="42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542554E4-5D8B-CB47-AE8C-E9A5A7A0D3D9}"/>
                  </a:ext>
                </a:extLst>
              </p:cNvPr>
              <p:cNvCxnSpPr>
                <a:cxnSpLocks/>
                <a:stCxn id="76" idx="0"/>
                <a:endCxn id="104" idx="2"/>
              </p:cNvCxnSpPr>
              <p:nvPr/>
            </p:nvCxnSpPr>
            <p:spPr>
              <a:xfrm flipH="1" flipV="1">
                <a:off x="9649684" y="3085607"/>
                <a:ext cx="1"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2" name="Group 101">
                <a:extLst>
                  <a:ext uri="{FF2B5EF4-FFF2-40B4-BE49-F238E27FC236}">
                    <a16:creationId xmlns:a16="http://schemas.microsoft.com/office/drawing/2014/main" id="{75ED4EEC-BDEB-EC40-97A1-1F63BCF9CCC1}"/>
                  </a:ext>
                </a:extLst>
              </p:cNvPr>
              <p:cNvGrpSpPr/>
              <p:nvPr/>
            </p:nvGrpSpPr>
            <p:grpSpPr>
              <a:xfrm>
                <a:off x="9540595" y="2902693"/>
                <a:ext cx="520306" cy="392206"/>
                <a:chOff x="9540595" y="2902693"/>
                <a:chExt cx="520306" cy="392206"/>
              </a:xfrm>
            </p:grpSpPr>
            <p:sp>
              <p:nvSpPr>
                <p:cNvPr id="103" name="Rectangle 102">
                  <a:extLst>
                    <a:ext uri="{FF2B5EF4-FFF2-40B4-BE49-F238E27FC236}">
                      <a16:creationId xmlns:a16="http://schemas.microsoft.com/office/drawing/2014/main" id="{A7634829-BEC8-7840-8726-0A7A748C3432}"/>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4" name="Rectangle 103">
                  <a:extLst>
                    <a:ext uri="{FF2B5EF4-FFF2-40B4-BE49-F238E27FC236}">
                      <a16:creationId xmlns:a16="http://schemas.microsoft.com/office/drawing/2014/main" id="{5C477674-D762-C344-837C-6D7E47F38859}"/>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5" name="Rectangle 104">
                  <a:extLst>
                    <a:ext uri="{FF2B5EF4-FFF2-40B4-BE49-F238E27FC236}">
                      <a16:creationId xmlns:a16="http://schemas.microsoft.com/office/drawing/2014/main" id="{E4CFA001-547E-E846-8CC0-0469F76B01D2}"/>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6" name="TextBox 105">
                      <a:extLst>
                        <a:ext uri="{FF2B5EF4-FFF2-40B4-BE49-F238E27FC236}">
                          <a16:creationId xmlns:a16="http://schemas.microsoft.com/office/drawing/2014/main" id="{E2A3EEA1-5E68-F149-B094-208702725DEB}"/>
                        </a:ext>
                      </a:extLst>
                    </p:cNvPr>
                    <p:cNvSpPr txBox="1"/>
                    <p:nvPr/>
                  </p:nvSpPr>
                  <p:spPr>
                    <a:xfrm>
                      <a:off x="9772810" y="3017900"/>
                      <a:ext cx="288091"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charset="0"/>
                                  </a:rPr>
                                  <m:t>𝑔</m:t>
                                </m:r>
                              </m:e>
                              <m:sub>
                                <m:r>
                                  <a:rPr lang="de-DE" i="1">
                                    <a:latin typeface="Cambria Math" charset="0"/>
                                  </a:rPr>
                                  <m:t>1</m:t>
                                </m:r>
                              </m:sub>
                            </m:sSub>
                          </m:oMath>
                        </m:oMathPara>
                      </a14:m>
                      <a:endParaRPr lang="en-GB" dirty="0"/>
                    </a:p>
                  </p:txBody>
                </p:sp>
              </mc:Choice>
              <mc:Fallback xmlns="">
                <p:sp>
                  <p:nvSpPr>
                    <p:cNvPr id="157" name="TextBox 156">
                      <a:extLst>
                        <a:ext uri="{FF2B5EF4-FFF2-40B4-BE49-F238E27FC236}">
                          <a16:creationId xmlns:a16="http://schemas.microsoft.com/office/drawing/2014/main" id="{E1230739-D388-2A45-A13C-E27680445A45}"/>
                        </a:ext>
                      </a:extLst>
                    </p:cNvPr>
                    <p:cNvSpPr txBox="1">
                      <a:spLocks noRot="1" noChangeAspect="1" noMove="1" noResize="1" noEditPoints="1" noAdjustHandles="1" noChangeArrowheads="1" noChangeShapeType="1" noTextEdit="1"/>
                    </p:cNvSpPr>
                    <p:nvPr/>
                  </p:nvSpPr>
                  <p:spPr>
                    <a:xfrm>
                      <a:off x="9772810" y="3017900"/>
                      <a:ext cx="288091" cy="276999"/>
                    </a:xfrm>
                    <a:prstGeom prst="rect">
                      <a:avLst/>
                    </a:prstGeom>
                    <a:blipFill>
                      <a:blip r:embed="rId14"/>
                      <a:stretch>
                        <a:fillRect l="-16667"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72" name="Oval 71">
                  <a:extLst>
                    <a:ext uri="{FF2B5EF4-FFF2-40B4-BE49-F238E27FC236}">
                      <a16:creationId xmlns:a16="http://schemas.microsoft.com/office/drawing/2014/main" id="{A0888E58-1ABF-7645-813E-58D6D444B371}"/>
                    </a:ext>
                  </a:extLst>
                </p:cNvPr>
                <p:cNvSpPr/>
                <p:nvPr/>
              </p:nvSpPr>
              <p:spPr>
                <a:xfrm>
                  <a:off x="7109772" y="3448697"/>
                  <a:ext cx="11321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i="1" smtClean="0">
                            <a:latin typeface="Cambria Math" charset="0"/>
                          </a:rPr>
                          <m:t>𝑁𝑎𝑡</m:t>
                        </m:r>
                        <m:d>
                          <m:dPr>
                            <m:ctrlPr>
                              <a:rPr lang="de-DE" i="1">
                                <a:latin typeface="Cambria Math" panose="02040503050406030204" pitchFamily="18" charset="0"/>
                              </a:rPr>
                            </m:ctrlPr>
                          </m:dPr>
                          <m:e>
                            <m:r>
                              <a:rPr lang="de-DE" i="1">
                                <a:latin typeface="Cambria Math" panose="02040503050406030204" pitchFamily="18" charset="0"/>
                              </a:rPr>
                              <m:t>𝐷</m:t>
                            </m:r>
                          </m:e>
                        </m:d>
                      </m:oMath>
                    </m:oMathPara>
                  </a14:m>
                  <a:endParaRPr lang="en-GB" dirty="0"/>
                </a:p>
              </p:txBody>
            </p:sp>
          </mc:Choice>
          <mc:Fallback xmlns="">
            <p:sp>
              <p:nvSpPr>
                <p:cNvPr id="123" name="Oval 122">
                  <a:extLst>
                    <a:ext uri="{FF2B5EF4-FFF2-40B4-BE49-F238E27FC236}">
                      <a16:creationId xmlns:a16="http://schemas.microsoft.com/office/drawing/2014/main" id="{860957F6-B11C-D24E-9FEB-36BDE6DDE81A}"/>
                    </a:ext>
                  </a:extLst>
                </p:cNvPr>
                <p:cNvSpPr>
                  <a:spLocks noRot="1" noChangeAspect="1" noMove="1" noResize="1" noEditPoints="1" noAdjustHandles="1" noChangeArrowheads="1" noChangeShapeType="1" noTextEdit="1"/>
                </p:cNvSpPr>
                <p:nvPr/>
              </p:nvSpPr>
              <p:spPr>
                <a:xfrm>
                  <a:off x="7109772" y="3448697"/>
                  <a:ext cx="1132112"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Oval 72">
                  <a:extLst>
                    <a:ext uri="{FF2B5EF4-FFF2-40B4-BE49-F238E27FC236}">
                      <a16:creationId xmlns:a16="http://schemas.microsoft.com/office/drawing/2014/main" id="{912916E7-9243-0046-B0E5-AFC51D55F0C4}"/>
                    </a:ext>
                  </a:extLst>
                </p:cNvPr>
                <p:cNvSpPr/>
                <p:nvPr/>
              </p:nvSpPr>
              <p:spPr>
                <a:xfrm>
                  <a:off x="10276417" y="3448697"/>
                  <a:ext cx="991003"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𝐴𝑐𝑐</m:t>
                        </m:r>
                        <m:d>
                          <m:dPr>
                            <m:ctrlPr>
                              <a:rPr lang="de-DE" i="1">
                                <a:latin typeface="Cambria Math" panose="02040503050406030204" pitchFamily="18" charset="0"/>
                              </a:rPr>
                            </m:ctrlPr>
                          </m:dPr>
                          <m:e>
                            <m:r>
                              <a:rPr lang="de-DE" b="0" i="1" smtClean="0">
                                <a:latin typeface="Cambria Math" panose="02040503050406030204" pitchFamily="18" charset="0"/>
                              </a:rPr>
                              <m:t>𝐼</m:t>
                            </m:r>
                          </m:e>
                        </m:d>
                      </m:oMath>
                    </m:oMathPara>
                  </a14:m>
                  <a:endParaRPr lang="en-GB" dirty="0"/>
                </a:p>
              </p:txBody>
            </p:sp>
          </mc:Choice>
          <mc:Fallback xmlns="">
            <p:sp>
              <p:nvSpPr>
                <p:cNvPr id="124" name="Oval 123">
                  <a:extLst>
                    <a:ext uri="{FF2B5EF4-FFF2-40B4-BE49-F238E27FC236}">
                      <a16:creationId xmlns:a16="http://schemas.microsoft.com/office/drawing/2014/main" id="{A720D711-FC8C-6747-A442-4E62664BA076}"/>
                    </a:ext>
                  </a:extLst>
                </p:cNvPr>
                <p:cNvSpPr>
                  <a:spLocks noRot="1" noChangeAspect="1" noMove="1" noResize="1" noEditPoints="1" noAdjustHandles="1" noChangeArrowheads="1" noChangeShapeType="1" noTextEdit="1"/>
                </p:cNvSpPr>
                <p:nvPr/>
              </p:nvSpPr>
              <p:spPr>
                <a:xfrm>
                  <a:off x="10276417" y="3448697"/>
                  <a:ext cx="991003"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Oval 73">
                  <a:extLst>
                    <a:ext uri="{FF2B5EF4-FFF2-40B4-BE49-F238E27FC236}">
                      <a16:creationId xmlns:a16="http://schemas.microsoft.com/office/drawing/2014/main" id="{249FF6C0-6647-EE41-BD7A-19A5F01C06B1}"/>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74" name="Oval 73">
                  <a:extLst>
                    <a:ext uri="{FF2B5EF4-FFF2-40B4-BE49-F238E27FC236}">
                      <a16:creationId xmlns:a16="http://schemas.microsoft.com/office/drawing/2014/main" id="{249FF6C0-6647-EE41-BD7A-19A5F01C06B1}"/>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5" name="Oval 74">
                  <a:extLst>
                    <a:ext uri="{FF2B5EF4-FFF2-40B4-BE49-F238E27FC236}">
                      <a16:creationId xmlns:a16="http://schemas.microsoft.com/office/drawing/2014/main" id="{5DB68C6A-8331-F24F-9223-B2C4170FC192}"/>
                    </a:ext>
                  </a:extLst>
                </p:cNvPr>
                <p:cNvSpPr/>
                <p:nvPr/>
              </p:nvSpPr>
              <p:spPr>
                <a:xfrm>
                  <a:off x="6906687" y="4774936"/>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75" name="Oval 74">
                  <a:extLst>
                    <a:ext uri="{FF2B5EF4-FFF2-40B4-BE49-F238E27FC236}">
                      <a16:creationId xmlns:a16="http://schemas.microsoft.com/office/drawing/2014/main" id="{5DB68C6A-8331-F24F-9223-B2C4170FC192}"/>
                    </a:ext>
                  </a:extLst>
                </p:cNvPr>
                <p:cNvSpPr>
                  <a:spLocks noRot="1" noChangeAspect="1" noMove="1" noResize="1" noEditPoints="1" noAdjustHandles="1" noChangeArrowheads="1" noChangeShapeType="1" noTextEdit="1"/>
                </p:cNvSpPr>
                <p:nvPr/>
              </p:nvSpPr>
              <p:spPr>
                <a:xfrm>
                  <a:off x="6906687" y="4774936"/>
                  <a:ext cx="1536412" cy="389513"/>
                </a:xfrm>
                <a:prstGeom prst="ellipse">
                  <a:avLst/>
                </a:prstGeom>
                <a:blipFill>
                  <a:blip r:embed="rId1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Oval 75">
                  <a:extLst>
                    <a:ext uri="{FF2B5EF4-FFF2-40B4-BE49-F238E27FC236}">
                      <a16:creationId xmlns:a16="http://schemas.microsoft.com/office/drawing/2014/main" id="{B6B61EFD-E696-FC49-AA78-BEE0FBF4216A}"/>
                    </a:ext>
                  </a:extLst>
                </p:cNvPr>
                <p:cNvSpPr/>
                <p:nvPr/>
              </p:nvSpPr>
              <p:spPr>
                <a:xfrm>
                  <a:off x="8856935"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76" name="Oval 75">
                  <a:extLst>
                    <a:ext uri="{FF2B5EF4-FFF2-40B4-BE49-F238E27FC236}">
                      <a16:creationId xmlns:a16="http://schemas.microsoft.com/office/drawing/2014/main" id="{B6B61EFD-E696-FC49-AA78-BEE0FBF4216A}"/>
                    </a:ext>
                  </a:extLst>
                </p:cNvPr>
                <p:cNvSpPr>
                  <a:spLocks noRot="1" noChangeAspect="1" noMove="1" noResize="1" noEditPoints="1" noAdjustHandles="1" noChangeArrowheads="1" noChangeShapeType="1" noTextEdit="1"/>
                </p:cNvSpPr>
                <p:nvPr/>
              </p:nvSpPr>
              <p:spPr>
                <a:xfrm>
                  <a:off x="8856935" y="4084198"/>
                  <a:ext cx="758649" cy="389513"/>
                </a:xfrm>
                <a:prstGeom prst="ellipse">
                  <a:avLst/>
                </a:prstGeom>
                <a:blipFill>
                  <a:blip r:embed="rId19"/>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7" name="Oval 76">
                  <a:extLst>
                    <a:ext uri="{FF2B5EF4-FFF2-40B4-BE49-F238E27FC236}">
                      <a16:creationId xmlns:a16="http://schemas.microsoft.com/office/drawing/2014/main" id="{02A98E98-30EC-EE4F-B28E-EC07A4CF206A}"/>
                    </a:ext>
                  </a:extLst>
                </p:cNvPr>
                <p:cNvSpPr/>
                <p:nvPr/>
              </p:nvSpPr>
              <p:spPr>
                <a:xfrm>
                  <a:off x="9875812" y="4774936"/>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77" name="Oval 76">
                  <a:extLst>
                    <a:ext uri="{FF2B5EF4-FFF2-40B4-BE49-F238E27FC236}">
                      <a16:creationId xmlns:a16="http://schemas.microsoft.com/office/drawing/2014/main" id="{02A98E98-30EC-EE4F-B28E-EC07A4CF206A}"/>
                    </a:ext>
                  </a:extLst>
                </p:cNvPr>
                <p:cNvSpPr>
                  <a:spLocks noRot="1" noChangeAspect="1" noMove="1" noResize="1" noEditPoints="1" noAdjustHandles="1" noChangeArrowheads="1" noChangeShapeType="1" noTextEdit="1"/>
                </p:cNvSpPr>
                <p:nvPr/>
              </p:nvSpPr>
              <p:spPr>
                <a:xfrm>
                  <a:off x="9875812" y="4774936"/>
                  <a:ext cx="1792211" cy="389513"/>
                </a:xfrm>
                <a:prstGeom prst="ellipse">
                  <a:avLst/>
                </a:prstGeom>
                <a:blipFill>
                  <a:blip r:embed="rId20"/>
                  <a:stretch>
                    <a:fillRect/>
                  </a:stretch>
                </a:blipFill>
                <a:ln>
                  <a:solidFill>
                    <a:schemeClr val="tx1"/>
                  </a:solidFill>
                </a:ln>
              </p:spPr>
              <p:txBody>
                <a:bodyPr/>
                <a:lstStyle/>
                <a:p>
                  <a:r>
                    <a:rPr lang="en-GB">
                      <a:noFill/>
                    </a:rPr>
                    <a:t> </a:t>
                  </a:r>
                </a:p>
              </p:txBody>
            </p:sp>
          </mc:Fallback>
        </mc:AlternateContent>
        <p:cxnSp>
          <p:nvCxnSpPr>
            <p:cNvPr id="78" name="Straight Connector 77">
              <a:extLst>
                <a:ext uri="{FF2B5EF4-FFF2-40B4-BE49-F238E27FC236}">
                  <a16:creationId xmlns:a16="http://schemas.microsoft.com/office/drawing/2014/main" id="{4F99E13B-D7E4-534B-89FE-8C457CDE510E}"/>
                </a:ext>
              </a:extLst>
            </p:cNvPr>
            <p:cNvCxnSpPr>
              <a:cxnSpLocks/>
              <a:stCxn id="75" idx="6"/>
              <a:endCxn id="96" idx="1"/>
            </p:cNvCxnSpPr>
            <p:nvPr/>
          </p:nvCxnSpPr>
          <p:spPr>
            <a:xfrm flipV="1">
              <a:off x="8443099" y="4969692"/>
              <a:ext cx="456132"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27F75ABD-2424-724E-9861-F27CE87FE8C1}"/>
                </a:ext>
              </a:extLst>
            </p:cNvPr>
            <p:cNvCxnSpPr>
              <a:cxnSpLocks/>
              <a:stCxn id="76" idx="4"/>
              <a:endCxn id="96" idx="0"/>
            </p:cNvCxnSpPr>
            <p:nvPr/>
          </p:nvCxnSpPr>
          <p:spPr>
            <a:xfrm flipH="1">
              <a:off x="8971231" y="4473711"/>
              <a:ext cx="265029"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98A5013A-815B-6342-9504-0E5CE53CDF2C}"/>
                </a:ext>
              </a:extLst>
            </p:cNvPr>
            <p:cNvCxnSpPr>
              <a:cxnSpLocks/>
              <a:stCxn id="74" idx="0"/>
              <a:endCxn id="96" idx="2"/>
            </p:cNvCxnSpPr>
            <p:nvPr/>
          </p:nvCxnSpPr>
          <p:spPr>
            <a:xfrm flipH="1" flipV="1">
              <a:off x="8971231" y="5041692"/>
              <a:ext cx="265028"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1" name="Group 80">
              <a:extLst>
                <a:ext uri="{FF2B5EF4-FFF2-40B4-BE49-F238E27FC236}">
                  <a16:creationId xmlns:a16="http://schemas.microsoft.com/office/drawing/2014/main" id="{C5F89E0E-B837-914E-A4AB-CB27486B77A9}"/>
                </a:ext>
              </a:extLst>
            </p:cNvPr>
            <p:cNvGrpSpPr/>
            <p:nvPr/>
          </p:nvGrpSpPr>
          <p:grpSpPr>
            <a:xfrm>
              <a:off x="8610247" y="4856880"/>
              <a:ext cx="474503" cy="391710"/>
              <a:chOff x="9288700" y="2902693"/>
              <a:chExt cx="474503" cy="391710"/>
            </a:xfrm>
          </p:grpSpPr>
          <p:sp>
            <p:nvSpPr>
              <p:cNvPr id="95" name="Rectangle 94">
                <a:extLst>
                  <a:ext uri="{FF2B5EF4-FFF2-40B4-BE49-F238E27FC236}">
                    <a16:creationId xmlns:a16="http://schemas.microsoft.com/office/drawing/2014/main" id="{369CD742-DE88-5E4B-B737-93B4342C3217}"/>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Rectangle 95">
                <a:extLst>
                  <a:ext uri="{FF2B5EF4-FFF2-40B4-BE49-F238E27FC236}">
                    <a16:creationId xmlns:a16="http://schemas.microsoft.com/office/drawing/2014/main" id="{1C5842EF-8A3F-E847-9C58-29F66C1EF375}"/>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7" name="Rectangle 96">
                <a:extLst>
                  <a:ext uri="{FF2B5EF4-FFF2-40B4-BE49-F238E27FC236}">
                    <a16:creationId xmlns:a16="http://schemas.microsoft.com/office/drawing/2014/main" id="{CBDCA9ED-E9EA-624E-B61A-6098C0749585}"/>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98" name="TextBox 97">
                    <a:extLst>
                      <a:ext uri="{FF2B5EF4-FFF2-40B4-BE49-F238E27FC236}">
                        <a16:creationId xmlns:a16="http://schemas.microsoft.com/office/drawing/2014/main" id="{727B4BB1-290A-374C-9A24-8CCDACCE28A1}"/>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21"/>
                    <a:stretch>
                      <a:fillRect l="-16667" r="-4167" b="-26087"/>
                    </a:stretch>
                  </a:blipFill>
                </p:spPr>
                <p:txBody>
                  <a:bodyPr/>
                  <a:lstStyle/>
                  <a:p>
                    <a:r>
                      <a:rPr lang="en-GB">
                        <a:noFill/>
                      </a:rPr>
                      <a:t> </a:t>
                    </a:r>
                  </a:p>
                </p:txBody>
              </p:sp>
            </mc:Fallback>
          </mc:AlternateContent>
        </p:grpSp>
        <p:cxnSp>
          <p:nvCxnSpPr>
            <p:cNvPr id="82" name="Straight Connector 81">
              <a:extLst>
                <a:ext uri="{FF2B5EF4-FFF2-40B4-BE49-F238E27FC236}">
                  <a16:creationId xmlns:a16="http://schemas.microsoft.com/office/drawing/2014/main" id="{67DE5755-9499-804A-9232-A9B393C9992A}"/>
                </a:ext>
              </a:extLst>
            </p:cNvPr>
            <p:cNvCxnSpPr>
              <a:cxnSpLocks/>
              <a:stCxn id="76" idx="4"/>
              <a:endCxn id="92" idx="0"/>
            </p:cNvCxnSpPr>
            <p:nvPr/>
          </p:nvCxnSpPr>
          <p:spPr>
            <a:xfrm>
              <a:off x="9236260" y="4473711"/>
              <a:ext cx="265844"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B4A0BBD4-61D6-CC43-96A1-2BBCDFEA81DA}"/>
                </a:ext>
              </a:extLst>
            </p:cNvPr>
            <p:cNvCxnSpPr>
              <a:cxnSpLocks/>
              <a:stCxn id="77" idx="2"/>
              <a:endCxn id="92" idx="3"/>
            </p:cNvCxnSpPr>
            <p:nvPr/>
          </p:nvCxnSpPr>
          <p:spPr>
            <a:xfrm flipH="1" flipV="1">
              <a:off x="9574104" y="4969692"/>
              <a:ext cx="301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C4FBC4FD-BDF4-FF4A-92C9-AC704CA6D25E}"/>
                </a:ext>
              </a:extLst>
            </p:cNvPr>
            <p:cNvCxnSpPr>
              <a:cxnSpLocks/>
              <a:stCxn id="74" idx="0"/>
              <a:endCxn id="92" idx="2"/>
            </p:cNvCxnSpPr>
            <p:nvPr/>
          </p:nvCxnSpPr>
          <p:spPr>
            <a:xfrm flipV="1">
              <a:off x="9236259" y="5041692"/>
              <a:ext cx="265845"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5" name="Group 84">
              <a:extLst>
                <a:ext uri="{FF2B5EF4-FFF2-40B4-BE49-F238E27FC236}">
                  <a16:creationId xmlns:a16="http://schemas.microsoft.com/office/drawing/2014/main" id="{9F0970ED-7B99-4E4A-9575-280C175DB4EE}"/>
                </a:ext>
              </a:extLst>
            </p:cNvPr>
            <p:cNvGrpSpPr/>
            <p:nvPr/>
          </p:nvGrpSpPr>
          <p:grpSpPr>
            <a:xfrm>
              <a:off x="9393015" y="4856880"/>
              <a:ext cx="525629" cy="392206"/>
              <a:chOff x="9540595" y="2902693"/>
              <a:chExt cx="525629" cy="392206"/>
            </a:xfrm>
          </p:grpSpPr>
          <p:sp>
            <p:nvSpPr>
              <p:cNvPr id="91" name="Rectangle 90">
                <a:extLst>
                  <a:ext uri="{FF2B5EF4-FFF2-40B4-BE49-F238E27FC236}">
                    <a16:creationId xmlns:a16="http://schemas.microsoft.com/office/drawing/2014/main" id="{16C86A6C-31DE-594C-ADE5-3486697C0246}"/>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a:extLst>
                  <a:ext uri="{FF2B5EF4-FFF2-40B4-BE49-F238E27FC236}">
                    <a16:creationId xmlns:a16="http://schemas.microsoft.com/office/drawing/2014/main" id="{68478A73-9D47-1045-A7BD-DEBA6AF40020}"/>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3" name="Rectangle 92">
                <a:extLst>
                  <a:ext uri="{FF2B5EF4-FFF2-40B4-BE49-F238E27FC236}">
                    <a16:creationId xmlns:a16="http://schemas.microsoft.com/office/drawing/2014/main" id="{73493393-184F-0B4A-B72A-5326103B2EAB}"/>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94" name="TextBox 93">
                    <a:extLst>
                      <a:ext uri="{FF2B5EF4-FFF2-40B4-BE49-F238E27FC236}">
                        <a16:creationId xmlns:a16="http://schemas.microsoft.com/office/drawing/2014/main" id="{5752DDEA-9532-D042-B43C-33A5DEED73D4}"/>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22"/>
                    <a:stretch>
                      <a:fillRect l="-16667" r="-4167" b="-27273"/>
                    </a:stretch>
                  </a:blipFill>
                </p:spPr>
                <p:txBody>
                  <a:bodyPr/>
                  <a:lstStyle/>
                  <a:p>
                    <a:r>
                      <a:rPr lang="en-GB">
                        <a:noFill/>
                      </a:rPr>
                      <a:t> </a:t>
                    </a:r>
                  </a:p>
                </p:txBody>
              </p:sp>
            </mc:Fallback>
          </mc:AlternateContent>
        </p:grpSp>
        <p:grpSp>
          <p:nvGrpSpPr>
            <p:cNvPr id="86" name="Group 85">
              <a:extLst>
                <a:ext uri="{FF2B5EF4-FFF2-40B4-BE49-F238E27FC236}">
                  <a16:creationId xmlns:a16="http://schemas.microsoft.com/office/drawing/2014/main" id="{FF259AD2-B75C-364D-8192-8FD2A26D78BB}"/>
                </a:ext>
              </a:extLst>
            </p:cNvPr>
            <p:cNvGrpSpPr/>
            <p:nvPr/>
          </p:nvGrpSpPr>
          <p:grpSpPr>
            <a:xfrm>
              <a:off x="9615584" y="4206954"/>
              <a:ext cx="761945" cy="348999"/>
              <a:chOff x="8632950" y="2952819"/>
              <a:chExt cx="761945" cy="348999"/>
            </a:xfrm>
          </p:grpSpPr>
          <p:cxnSp>
            <p:nvCxnSpPr>
              <p:cNvPr id="87" name="Straight Connector 86">
                <a:extLst>
                  <a:ext uri="{FF2B5EF4-FFF2-40B4-BE49-F238E27FC236}">
                    <a16:creationId xmlns:a16="http://schemas.microsoft.com/office/drawing/2014/main" id="{31FB0E04-CF40-3041-9BE5-5BA1B9798E16}"/>
                  </a:ext>
                </a:extLst>
              </p:cNvPr>
              <p:cNvCxnSpPr>
                <a:cxnSpLocks/>
                <a:stCxn id="76" idx="6"/>
                <a:endCxn id="89" idx="1"/>
              </p:cNvCxnSpPr>
              <p:nvPr/>
            </p:nvCxnSpPr>
            <p:spPr>
              <a:xfrm flipV="1">
                <a:off x="8632950" y="3024819"/>
                <a:ext cx="324531"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8" name="Group 87">
                <a:extLst>
                  <a:ext uri="{FF2B5EF4-FFF2-40B4-BE49-F238E27FC236}">
                    <a16:creationId xmlns:a16="http://schemas.microsoft.com/office/drawing/2014/main" id="{32A5CEF6-8CC1-EF48-9D45-399C6DA15B5E}"/>
                  </a:ext>
                </a:extLst>
              </p:cNvPr>
              <p:cNvGrpSpPr/>
              <p:nvPr/>
            </p:nvGrpSpPr>
            <p:grpSpPr>
              <a:xfrm>
                <a:off x="8957481" y="2952819"/>
                <a:ext cx="437414" cy="348999"/>
                <a:chOff x="8957481" y="2952819"/>
                <a:chExt cx="437414" cy="348999"/>
              </a:xfrm>
            </p:grpSpPr>
            <p:sp>
              <p:nvSpPr>
                <p:cNvPr id="89" name="Rectangle 88">
                  <a:extLst>
                    <a:ext uri="{FF2B5EF4-FFF2-40B4-BE49-F238E27FC236}">
                      <a16:creationId xmlns:a16="http://schemas.microsoft.com/office/drawing/2014/main" id="{66D83018-16E7-FA46-8F61-A2B053B43BAC}"/>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90" name="TextBox 89">
                      <a:extLst>
                        <a:ext uri="{FF2B5EF4-FFF2-40B4-BE49-F238E27FC236}">
                          <a16:creationId xmlns:a16="http://schemas.microsoft.com/office/drawing/2014/main" id="{3C0F6875-497B-E342-81B4-2307275297BD}"/>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23"/>
                      <a:stretch>
                        <a:fillRect l="-16667" r="-4167" b="-21739"/>
                      </a:stretch>
                    </a:blipFill>
                  </p:spPr>
                  <p:txBody>
                    <a:bodyPr/>
                    <a:lstStyle/>
                    <a:p>
                      <a:r>
                        <a:rPr lang="en-GB">
                          <a:noFill/>
                        </a:rPr>
                        <a:t> </a:t>
                      </a:r>
                    </a:p>
                  </p:txBody>
                </p:sp>
              </mc:Fallback>
            </mc:AlternateContent>
          </p:grpSp>
        </p:grpSp>
      </p:grpSp>
      <p:grpSp>
        <p:nvGrpSpPr>
          <p:cNvPr id="107" name="Group 106">
            <a:extLst>
              <a:ext uri="{FF2B5EF4-FFF2-40B4-BE49-F238E27FC236}">
                <a16:creationId xmlns:a16="http://schemas.microsoft.com/office/drawing/2014/main" id="{8D0A4B55-3DFB-6D48-8AE8-1696C07DF073}"/>
              </a:ext>
            </a:extLst>
          </p:cNvPr>
          <p:cNvGrpSpPr/>
          <p:nvPr/>
        </p:nvGrpSpPr>
        <p:grpSpPr>
          <a:xfrm>
            <a:off x="5542697" y="4950301"/>
            <a:ext cx="6288313" cy="952521"/>
            <a:chOff x="5589344" y="1663629"/>
            <a:chExt cx="6288313" cy="952521"/>
          </a:xfrm>
        </p:grpSpPr>
        <p:cxnSp>
          <p:nvCxnSpPr>
            <p:cNvPr id="108" name="Straight Connector 107">
              <a:extLst>
                <a:ext uri="{FF2B5EF4-FFF2-40B4-BE49-F238E27FC236}">
                  <a16:creationId xmlns:a16="http://schemas.microsoft.com/office/drawing/2014/main" id="{F7B00248-D762-FB4E-8A13-15D422182671}"/>
                </a:ext>
              </a:extLst>
            </p:cNvPr>
            <p:cNvCxnSpPr>
              <a:cxnSpLocks/>
              <a:stCxn id="119" idx="3"/>
              <a:endCxn id="123"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1AB3CCEA-3419-124A-8503-15B7AEE967DC}"/>
                </a:ext>
              </a:extLst>
            </p:cNvPr>
            <p:cNvCxnSpPr>
              <a:cxnSpLocks/>
              <a:stCxn id="123" idx="3"/>
              <a:endCxn id="121"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0" name="Group 109">
              <a:extLst>
                <a:ext uri="{FF2B5EF4-FFF2-40B4-BE49-F238E27FC236}">
                  <a16:creationId xmlns:a16="http://schemas.microsoft.com/office/drawing/2014/main" id="{F4E9C280-9A82-C64B-BED7-489E4852A6A8}"/>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122" name="TextBox 121">
                    <a:extLst>
                      <a:ext uri="{FF2B5EF4-FFF2-40B4-BE49-F238E27FC236}">
                        <a16:creationId xmlns:a16="http://schemas.microsoft.com/office/drawing/2014/main" id="{93C4ACFB-01D9-D446-A064-53AEBF5D1214}"/>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chemeClr val="tx1">
                                      <a:lumMod val="60000"/>
                                      <a:lumOff val="40000"/>
                                    </a:schemeClr>
                                  </a:solidFill>
                                  <a:latin typeface="Cambria Math" panose="02040503050406030204" pitchFamily="18" charset="0"/>
                                </a:rPr>
                              </m:ctrlPr>
                            </m:sSubPr>
                            <m:e>
                              <m:r>
                                <a:rPr lang="en-GB" sz="1400" i="1">
                                  <a:solidFill>
                                    <a:schemeClr val="tx1">
                                      <a:lumMod val="60000"/>
                                      <a:lumOff val="40000"/>
                                    </a:schemeClr>
                                  </a:solidFill>
                                  <a:latin typeface="Cambria Math" charset="0"/>
                                </a:rPr>
                                <m:t>𝑔</m:t>
                              </m:r>
                            </m:e>
                            <m:sub>
                              <m:r>
                                <a:rPr lang="en-GB"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72" name="TextBox 71">
                    <a:extLst>
                      <a:ext uri="{FF2B5EF4-FFF2-40B4-BE49-F238E27FC236}">
                        <a16:creationId xmlns:a16="http://schemas.microsoft.com/office/drawing/2014/main" id="{88955CD0-2F2F-514E-92CB-0DF3B4D2BF16}"/>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3"/>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3" name="TextBox 122">
                    <a:extLst>
                      <a:ext uri="{FF2B5EF4-FFF2-40B4-BE49-F238E27FC236}">
                        <a16:creationId xmlns:a16="http://schemas.microsoft.com/office/drawing/2014/main" id="{EE6DBA11-8C97-254C-8AE9-26483C5FFEC8}"/>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smtClean="0">
                              <a:solidFill>
                                <a:schemeClr val="tx1">
                                  <a:lumMod val="60000"/>
                                  <a:lumOff val="40000"/>
                                </a:schemeClr>
                              </a:solidFill>
                              <a:latin typeface="Cambria Math" charset="0"/>
                            </a:rPr>
                            <m:t>𝐸𝑝𝑖𝑑</m:t>
                          </m:r>
                          <m:r>
                            <a:rPr lang="en-GB" i="1" smtClean="0">
                              <a:solidFill>
                                <a:schemeClr val="tx1">
                                  <a:lumMod val="60000"/>
                                  <a:lumOff val="40000"/>
                                </a:schemeClr>
                              </a:solidFill>
                              <a:latin typeface="Cambria Math" charset="0"/>
                            </a:rPr>
                            <m:t> </m:t>
                          </m:r>
                          <m:r>
                            <a:rPr lang="en-GB" i="1" smtClean="0">
                              <a:solidFill>
                                <a:schemeClr val="tx1">
                                  <a:lumMod val="60000"/>
                                  <a:lumOff val="40000"/>
                                </a:schemeClr>
                              </a:solidFill>
                              <a:latin typeface="Cambria Math" charset="0"/>
                            </a:rPr>
                            <m:t>𝑆𝑖𝑐𝑘</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a:solidFill>
                                <a:schemeClr val="tx1">
                                  <a:lumMod val="60000"/>
                                  <a:lumOff val="40000"/>
                                </a:schemeClr>
                              </a:solidFill>
                              <a:latin typeface="Cambria Math" charset="0"/>
                            </a:rPr>
                            <m:t>𝑇𝑟𝑎𝑣𝑒𝑙</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111" name="Group 110">
              <a:extLst>
                <a:ext uri="{FF2B5EF4-FFF2-40B4-BE49-F238E27FC236}">
                  <a16:creationId xmlns:a16="http://schemas.microsoft.com/office/drawing/2014/main" id="{0C37EF4E-8C0E-DB43-B570-5024E3FC696B}"/>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120" name="TextBox 119">
                    <a:extLst>
                      <a:ext uri="{FF2B5EF4-FFF2-40B4-BE49-F238E27FC236}">
                        <a16:creationId xmlns:a16="http://schemas.microsoft.com/office/drawing/2014/main" id="{086EEF62-292F-A94D-AFF4-83705C9DB545}"/>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rgbClr val="7030A0"/>
                                  </a:solidFill>
                                  <a:latin typeface="Cambria Math" panose="02040503050406030204" pitchFamily="18" charset="0"/>
                                </a:rPr>
                              </m:ctrlPr>
                            </m:sSubPr>
                            <m:e>
                              <m:r>
                                <a:rPr lang="en-GB" sz="1400" i="1">
                                  <a:solidFill>
                                    <a:srgbClr val="7030A0"/>
                                  </a:solidFill>
                                  <a:latin typeface="Cambria Math" charset="0"/>
                                </a:rPr>
                                <m:t>𝑔</m:t>
                              </m:r>
                            </m:e>
                            <m:sub>
                              <m:r>
                                <a:rPr lang="en-GB"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70" name="TextBox 69">
                    <a:extLst>
                      <a:ext uri="{FF2B5EF4-FFF2-40B4-BE49-F238E27FC236}">
                        <a16:creationId xmlns:a16="http://schemas.microsoft.com/office/drawing/2014/main" id="{2920DCBD-00AB-9241-9BC4-833793BC97DF}"/>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1" name="TextBox 120">
                    <a:extLst>
                      <a:ext uri="{FF2B5EF4-FFF2-40B4-BE49-F238E27FC236}">
                        <a16:creationId xmlns:a16="http://schemas.microsoft.com/office/drawing/2014/main" id="{CD6BE251-290F-B344-94E4-6A698A946BA7}"/>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smtClean="0">
                              <a:solidFill>
                                <a:srgbClr val="7030A0"/>
                              </a:solidFill>
                              <a:latin typeface="Cambria Math" charset="0"/>
                            </a:rPr>
                            <m:t>𝐸𝑝𝑖𝑑</m:t>
                          </m:r>
                          <m:r>
                            <a:rPr lang="en-GB" i="1" smtClean="0">
                              <a:solidFill>
                                <a:srgbClr val="7030A0"/>
                              </a:solidFill>
                              <a:latin typeface="Cambria Math" charset="0"/>
                            </a:rPr>
                            <m:t> </m:t>
                          </m:r>
                          <m:r>
                            <a:rPr lang="en-GB" i="1" smtClean="0">
                              <a:solidFill>
                                <a:srgbClr val="7030A0"/>
                              </a:solidFill>
                              <a:latin typeface="Cambria Math" charset="0"/>
                            </a:rPr>
                            <m:t>𝑆𝑖𝑐𝑘</m:t>
                          </m:r>
                          <m:d>
                            <m:dPr>
                              <m:ctrlPr>
                                <a:rPr lang="en-GB" i="1">
                                  <a:solidFill>
                                    <a:srgbClr val="7030A0"/>
                                  </a:solidFill>
                                  <a:latin typeface="Cambria Math" panose="02040503050406030204" pitchFamily="18" charset="0"/>
                                </a:rPr>
                              </m:ctrlPr>
                            </m:dPr>
                            <m:e>
                              <m:r>
                                <a:rPr lang="en-GB" i="1">
                                  <a:solidFill>
                                    <a:srgbClr val="7030A0"/>
                                  </a:solidFill>
                                  <a:latin typeface="Cambria Math" panose="02040503050406030204" pitchFamily="18" charset="0"/>
                                </a:rPr>
                                <m:t>𝑋</m:t>
                              </m:r>
                            </m:e>
                          </m:d>
                        </m:oMath>
                      </m:oMathPara>
                    </a14:m>
                    <a:endParaRPr lang="en-GB"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en-GB" i="1">
                              <a:solidFill>
                                <a:srgbClr val="7030A0"/>
                              </a:solidFill>
                              <a:latin typeface="Cambria Math" charset="0"/>
                            </a:rPr>
                            <m:t>𝑇𝑟𝑒𝑎𝑡</m:t>
                          </m:r>
                          <m:d>
                            <m:dPr>
                              <m:ctrlPr>
                                <a:rPr lang="en-GB" i="1">
                                  <a:solidFill>
                                    <a:srgbClr val="7030A0"/>
                                  </a:solidFill>
                                  <a:latin typeface="Cambria Math" panose="02040503050406030204" pitchFamily="18" charset="0"/>
                                </a:rPr>
                              </m:ctrlPr>
                            </m:dPr>
                            <m:e>
                              <m:r>
                                <a:rPr lang="en-GB" i="1">
                                  <a:solidFill>
                                    <a:srgbClr val="7030A0"/>
                                  </a:solidFill>
                                  <a:latin typeface="Cambria Math" charset="0"/>
                                </a:rPr>
                                <m:t>𝑋</m:t>
                              </m:r>
                              <m:r>
                                <a:rPr lang="en-GB" i="1">
                                  <a:solidFill>
                                    <a:srgbClr val="7030A0"/>
                                  </a:solidFill>
                                  <a:latin typeface="Cambria Math" charset="0"/>
                                </a:rPr>
                                <m:t>,</m:t>
                              </m:r>
                              <m:r>
                                <a:rPr lang="en-GB" i="1">
                                  <a:solidFill>
                                    <a:srgbClr val="7030A0"/>
                                  </a:solidFill>
                                  <a:latin typeface="Cambria Math" panose="02040503050406030204" pitchFamily="18" charset="0"/>
                                </a:rPr>
                                <m:t>𝑀</m:t>
                              </m:r>
                            </m:e>
                          </m:d>
                          <m:r>
                            <a:rPr lang="en-GB" b="0" i="1"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112" name="Group 111">
              <a:extLst>
                <a:ext uri="{FF2B5EF4-FFF2-40B4-BE49-F238E27FC236}">
                  <a16:creationId xmlns:a16="http://schemas.microsoft.com/office/drawing/2014/main" id="{4F64E62C-9A6C-CD46-9F22-E9E87130E8CA}"/>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118" name="TextBox 117">
                    <a:extLst>
                      <a:ext uri="{FF2B5EF4-FFF2-40B4-BE49-F238E27FC236}">
                        <a16:creationId xmlns:a16="http://schemas.microsoft.com/office/drawing/2014/main" id="{C7B13452-7AC0-A94A-B8D0-167DEDF7A9E0}"/>
                      </a:ext>
                    </a:extLst>
                  </p:cNvPr>
                  <p:cNvSpPr txBox="1"/>
                  <p:nvPr/>
                </p:nvSpPr>
                <p:spPr>
                  <a:xfrm>
                    <a:off x="802217"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panose="02040503050406030204" pitchFamily="18" charset="0"/>
                                </a:rPr>
                                <m:t>𝑔</m:t>
                              </m:r>
                            </m:e>
                            <m:sub>
                              <m:r>
                                <a:rPr lang="en-GB" sz="1400" i="1">
                                  <a:solidFill>
                                    <a:schemeClr val="accent6"/>
                                  </a:solidFill>
                                  <a:latin typeface="Cambria Math" panose="02040503050406030204" pitchFamily="18" charset="0"/>
                                </a:rPr>
                                <m:t>0</m:t>
                              </m:r>
                            </m:sub>
                          </m:sSub>
                          <m:r>
                            <a:rPr lang="en-GB" sz="1400" i="1">
                              <a:solidFill>
                                <a:schemeClr val="accent6"/>
                              </a:solidFill>
                              <a:latin typeface="Cambria Math" panose="02040503050406030204" pitchFamily="18" charset="0"/>
                            </a:rPr>
                            <m:t>,</m:t>
                          </m:r>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charset="0"/>
                                </a:rPr>
                                <m:t>𝑔</m:t>
                              </m:r>
                            </m:e>
                            <m:sub>
                              <m:r>
                                <a:rPr lang="en-GB"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118" name="TextBox 117">
                    <a:extLst>
                      <a:ext uri="{FF2B5EF4-FFF2-40B4-BE49-F238E27FC236}">
                        <a16:creationId xmlns:a16="http://schemas.microsoft.com/office/drawing/2014/main" id="{C7B13452-7AC0-A94A-B8D0-167DEDF7A9E0}"/>
                      </a:ext>
                    </a:extLst>
                  </p:cNvPr>
                  <p:cNvSpPr txBox="1">
                    <a:spLocks noRot="1" noChangeAspect="1" noMove="1" noResize="1" noEditPoints="1" noAdjustHandles="1" noChangeArrowheads="1" noChangeShapeType="1" noTextEdit="1"/>
                  </p:cNvSpPr>
                  <p:nvPr/>
                </p:nvSpPr>
                <p:spPr>
                  <a:xfrm>
                    <a:off x="802217" y="5546970"/>
                    <a:ext cx="477182" cy="215444"/>
                  </a:xfrm>
                  <a:prstGeom prst="rect">
                    <a:avLst/>
                  </a:prstGeom>
                  <a:blipFill>
                    <a:blip r:embed="rId24"/>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9" name="TextBox 118">
                    <a:extLst>
                      <a:ext uri="{FF2B5EF4-FFF2-40B4-BE49-F238E27FC236}">
                        <a16:creationId xmlns:a16="http://schemas.microsoft.com/office/drawing/2014/main" id="{B312A3AA-80C0-344B-8F58-5A84BB2CA225}"/>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smtClean="0">
                              <a:solidFill>
                                <a:schemeClr val="accent6"/>
                              </a:solidFill>
                              <a:latin typeface="Cambria Math" charset="0"/>
                            </a:rPr>
                            <m:t>𝐸𝑝𝑖𝑑</m:t>
                          </m:r>
                          <m:r>
                            <a:rPr lang="en-GB" i="1" smtClean="0">
                              <a:solidFill>
                                <a:schemeClr val="accent6"/>
                              </a:solidFill>
                              <a:latin typeface="Cambria Math" charset="0"/>
                            </a:rPr>
                            <m:t> </m:t>
                          </m:r>
                          <m:r>
                            <a:rPr lang="en-GB" b="0" i="1" smtClean="0">
                              <a:solidFill>
                                <a:schemeClr val="accent6"/>
                              </a:solidFill>
                              <a:latin typeface="Cambria Math" panose="02040503050406030204" pitchFamily="18" charset="0"/>
                            </a:rPr>
                            <m:t>𝐴𝑐𝑐</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𝐼</m:t>
                              </m:r>
                            </m:e>
                          </m:d>
                        </m:oMath>
                      </m:oMathPara>
                    </a14:m>
                    <a:endParaRPr lang="en-GB"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en-GB" b="0" i="1" smtClean="0">
                              <a:solidFill>
                                <a:schemeClr val="accent6"/>
                              </a:solidFill>
                              <a:latin typeface="Cambria Math" panose="02040503050406030204" pitchFamily="18" charset="0"/>
                            </a:rPr>
                            <m:t>𝑁𝑎𝑡</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13" name="Rectangle 112">
                  <a:extLst>
                    <a:ext uri="{FF2B5EF4-FFF2-40B4-BE49-F238E27FC236}">
                      <a16:creationId xmlns:a16="http://schemas.microsoft.com/office/drawing/2014/main" id="{3FDCA1F3-FB4C-074F-BF81-53AD197D4CB0}"/>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4" name="Rectangle 113">
                  <a:extLst>
                    <a:ext uri="{FF2B5EF4-FFF2-40B4-BE49-F238E27FC236}">
                      <a16:creationId xmlns:a16="http://schemas.microsoft.com/office/drawing/2014/main" id="{E78CBE15-C570-4C40-B487-5BBBDF766DD8}"/>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rPr>
                          <m:t>𝑆𝑖𝑐𝑘</m:t>
                        </m:r>
                        <m:d>
                          <m:dPr>
                            <m:ctrlPr>
                              <a:rPr lang="en-GB" i="1">
                                <a:solidFill>
                                  <a:schemeClr val="tx1"/>
                                </a:solidFill>
                                <a:latin typeface="Cambria Math" panose="02040503050406030204" pitchFamily="18" charset="0"/>
                              </a:rPr>
                            </m:ctrlPr>
                          </m:dPr>
                          <m:e>
                            <m:r>
                              <a:rPr lang="en-GB" i="1">
                                <a:solidFill>
                                  <a:schemeClr val="tx1"/>
                                </a:solidFill>
                                <a:latin typeface="Cambria Math" panose="02040503050406030204" pitchFamily="18" charset="0"/>
                              </a:rPr>
                              <m:t>𝑋</m:t>
                            </m:r>
                          </m:e>
                        </m:d>
                      </m:oMath>
                    </m:oMathPara>
                  </a14:m>
                  <a:endParaRPr lang="en-GB"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5" name="TextBox 114">
                  <a:extLst>
                    <a:ext uri="{FF2B5EF4-FFF2-40B4-BE49-F238E27FC236}">
                      <a16:creationId xmlns:a16="http://schemas.microsoft.com/office/drawing/2014/main" id="{A3E3B35B-3D36-AE42-BFA1-0F2434BD70B1}"/>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6" name="TextBox 115">
                  <a:extLst>
                    <a:ext uri="{FF2B5EF4-FFF2-40B4-BE49-F238E27FC236}">
                      <a16:creationId xmlns:a16="http://schemas.microsoft.com/office/drawing/2014/main" id="{07762E0D-FC3A-4C43-A627-ACAE02E72124}"/>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7" name="TextBox 116">
                  <a:extLst>
                    <a:ext uri="{FF2B5EF4-FFF2-40B4-BE49-F238E27FC236}">
                      <a16:creationId xmlns:a16="http://schemas.microsoft.com/office/drawing/2014/main" id="{02CA91B3-DE21-7248-A292-41B6C91ABA9D}"/>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25"/>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3363195427"/>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8F8949-715A-6642-A720-599698D6856D}"/>
              </a:ext>
            </a:extLst>
          </p:cNvPr>
          <p:cNvSpPr>
            <a:spLocks noGrp="1"/>
          </p:cNvSpPr>
          <p:nvPr>
            <p:ph type="title"/>
          </p:nvPr>
        </p:nvSpPr>
        <p:spPr/>
        <p:txBody>
          <a:bodyPr/>
          <a:lstStyle/>
          <a:p>
            <a:r>
              <a:rPr lang="en-GB" dirty="0"/>
              <a:t>Construction</a:t>
            </a:r>
          </a:p>
        </p:txBody>
      </p:sp>
      <p:sp>
        <p:nvSpPr>
          <p:cNvPr id="3" name="Content Placeholder 2">
            <a:extLst>
              <a:ext uri="{FF2B5EF4-FFF2-40B4-BE49-F238E27FC236}">
                <a16:creationId xmlns:a16="http://schemas.microsoft.com/office/drawing/2014/main" id="{55A84B71-7751-B444-A4F5-BA683EA5EA76}"/>
              </a:ext>
            </a:extLst>
          </p:cNvPr>
          <p:cNvSpPr>
            <a:spLocks noGrp="1"/>
          </p:cNvSpPr>
          <p:nvPr>
            <p:ph idx="1"/>
          </p:nvPr>
        </p:nvSpPr>
        <p:spPr>
          <a:xfrm>
            <a:off x="359625" y="1665066"/>
            <a:ext cx="6771259" cy="4240848"/>
          </a:xfrm>
        </p:spPr>
        <p:txBody>
          <a:bodyPr>
            <a:normAutofit/>
          </a:bodyPr>
          <a:lstStyle/>
          <a:p>
            <a:r>
              <a:rPr lang="en-GB" dirty="0"/>
              <a:t>Where do we get the FO jtree from </a:t>
            </a:r>
            <a:r>
              <a:rPr lang="en-GB" dirty="0" err="1"/>
              <a:t>s.t.</a:t>
            </a:r>
            <a:r>
              <a:rPr lang="en-GB" dirty="0"/>
              <a:t> the jtree </a:t>
            </a:r>
          </a:p>
          <a:p>
            <a:pPr lvl="1"/>
            <a:r>
              <a:rPr lang="en-GB" dirty="0"/>
              <a:t>is acyclic</a:t>
            </a:r>
          </a:p>
          <a:p>
            <a:pPr lvl="1"/>
            <a:r>
              <a:rPr lang="en-GB" dirty="0"/>
              <a:t>fulfils the three FO jtree properties</a:t>
            </a:r>
          </a:p>
          <a:p>
            <a:pPr lvl="1"/>
            <a:r>
              <a:rPr lang="en-GB" dirty="0"/>
              <a:t>has the model parfactors automatically assigned to fitting parclusters?</a:t>
            </a:r>
          </a:p>
          <a:p>
            <a:pPr marL="361950" indent="-361950">
              <a:buFont typeface="Zapf Dingbats"/>
              <a:buChar char="➝"/>
            </a:pPr>
            <a:r>
              <a:rPr lang="en-GB" dirty="0">
                <a:solidFill>
                  <a:schemeClr val="tx1">
                    <a:lumMod val="60000"/>
                    <a:lumOff val="40000"/>
                  </a:schemeClr>
                </a:solidFill>
              </a:rPr>
              <a:t>Clusters</a:t>
            </a:r>
            <a:r>
              <a:rPr lang="en-GB" dirty="0"/>
              <a:t> of an FO dtree </a:t>
            </a:r>
            <a:br>
              <a:rPr lang="en-GB" dirty="0"/>
            </a:br>
            <a:r>
              <a:rPr lang="en-GB" dirty="0"/>
              <a:t>+ undirected dtree edges </a:t>
            </a:r>
            <a:br>
              <a:rPr lang="en-GB" dirty="0"/>
            </a:br>
            <a:r>
              <a:rPr lang="en-GB" dirty="0"/>
              <a:t>+ minimisation</a:t>
            </a:r>
            <a:br>
              <a:rPr lang="en-GB" dirty="0"/>
            </a:br>
            <a:r>
              <a:rPr lang="en-GB" dirty="0"/>
              <a:t>= FO jtree</a:t>
            </a:r>
          </a:p>
          <a:p>
            <a:pPr lvl="2"/>
            <a:endParaRPr lang="en-GB" dirty="0"/>
          </a:p>
        </p:txBody>
      </p:sp>
      <p:sp>
        <p:nvSpPr>
          <p:cNvPr id="4" name="Slide Number Placeholder 3">
            <a:extLst>
              <a:ext uri="{FF2B5EF4-FFF2-40B4-BE49-F238E27FC236}">
                <a16:creationId xmlns:a16="http://schemas.microsoft.com/office/drawing/2014/main" id="{782BEDAE-FE5E-1341-823B-541B531062AD}"/>
              </a:ext>
            </a:extLst>
          </p:cNvPr>
          <p:cNvSpPr>
            <a:spLocks noGrp="1"/>
          </p:cNvSpPr>
          <p:nvPr>
            <p:ph type="sldNum" sz="quarter" idx="4"/>
          </p:nvPr>
        </p:nvSpPr>
        <p:spPr/>
        <p:txBody>
          <a:bodyPr/>
          <a:lstStyle/>
          <a:p>
            <a:fld id="{67C9959E-8E6B-B04C-9955-EA096F41CA7A}" type="slidenum">
              <a:rPr lang="en-GB" smtClean="0"/>
              <a:t>176</a:t>
            </a:fld>
            <a:endParaRPr lang="en-GB"/>
          </a:p>
        </p:txBody>
      </p:sp>
      <p:sp>
        <p:nvSpPr>
          <p:cNvPr id="90" name="Date Placeholder 89">
            <a:extLst>
              <a:ext uri="{FF2B5EF4-FFF2-40B4-BE49-F238E27FC236}">
                <a16:creationId xmlns:a16="http://schemas.microsoft.com/office/drawing/2014/main" id="{D3CEBF36-715F-AC43-BC07-8C8E56AC0123}"/>
              </a:ext>
            </a:extLst>
          </p:cNvPr>
          <p:cNvSpPr>
            <a:spLocks noGrp="1"/>
          </p:cNvSpPr>
          <p:nvPr>
            <p:ph type="dt" sz="half" idx="2"/>
          </p:nvPr>
        </p:nvSpPr>
        <p:spPr/>
        <p:txBody>
          <a:bodyPr/>
          <a:lstStyle/>
          <a:p>
            <a:r>
              <a:rPr lang="en-GB"/>
              <a:t>Exact Inference: LJT</a:t>
            </a:r>
            <a:endParaRPr lang="en-US" dirty="0"/>
          </a:p>
        </p:txBody>
      </p:sp>
      <p:sp>
        <p:nvSpPr>
          <p:cNvPr id="91" name="Footer Placeholder 90">
            <a:extLst>
              <a:ext uri="{FF2B5EF4-FFF2-40B4-BE49-F238E27FC236}">
                <a16:creationId xmlns:a16="http://schemas.microsoft.com/office/drawing/2014/main" id="{14EF2AFC-E80C-5744-AFDC-325C9E60A070}"/>
              </a:ext>
            </a:extLst>
          </p:cNvPr>
          <p:cNvSpPr>
            <a:spLocks noGrp="1"/>
          </p:cNvSpPr>
          <p:nvPr>
            <p:ph type="ftr" sz="quarter" idx="3"/>
          </p:nvPr>
        </p:nvSpPr>
        <p:spPr/>
        <p:txBody>
          <a:bodyPr/>
          <a:lstStyle/>
          <a:p>
            <a:r>
              <a:rPr lang="en-GB"/>
              <a:t>T. Braun - StaRAI</a:t>
            </a:r>
          </a:p>
        </p:txBody>
      </p:sp>
      <p:grpSp>
        <p:nvGrpSpPr>
          <p:cNvPr id="110" name="Group 109">
            <a:extLst>
              <a:ext uri="{FF2B5EF4-FFF2-40B4-BE49-F238E27FC236}">
                <a16:creationId xmlns:a16="http://schemas.microsoft.com/office/drawing/2014/main" id="{E0379855-7EC8-9449-98E8-AAD4A7DAAB80}"/>
              </a:ext>
            </a:extLst>
          </p:cNvPr>
          <p:cNvGrpSpPr/>
          <p:nvPr/>
        </p:nvGrpSpPr>
        <p:grpSpPr>
          <a:xfrm>
            <a:off x="7048506" y="2406746"/>
            <a:ext cx="4820224" cy="3502517"/>
            <a:chOff x="7048506" y="2406746"/>
            <a:chExt cx="4820224" cy="3502517"/>
          </a:xfrm>
        </p:grpSpPr>
        <p:sp>
          <p:nvSpPr>
            <p:cNvPr id="111" name="TextBox 110">
              <a:extLst>
                <a:ext uri="{FF2B5EF4-FFF2-40B4-BE49-F238E27FC236}">
                  <a16:creationId xmlns:a16="http://schemas.microsoft.com/office/drawing/2014/main" id="{76FFA531-A8B2-8640-9538-53043681B5DA}"/>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123" name="Rectangle 122">
                  <a:extLst>
                    <a:ext uri="{FF2B5EF4-FFF2-40B4-BE49-F238E27FC236}">
                      <a16:creationId xmlns:a16="http://schemas.microsoft.com/office/drawing/2014/main" id="{E916EC8E-CF9B-9246-B04A-48F4DF434553}"/>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451" name="Rectangle 450">
                  <a:extLst>
                    <a:ext uri="{FF2B5EF4-FFF2-40B4-BE49-F238E27FC236}">
                      <a16:creationId xmlns:a16="http://schemas.microsoft.com/office/drawing/2014/main" id="{4D381877-8A70-5144-A592-522BFA26AA11}"/>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4"/>
                  <a:stretch>
                    <a:fillRect b="-6667"/>
                  </a:stretch>
                </a:blipFill>
              </p:spPr>
              <p:txBody>
                <a:bodyPr/>
                <a:lstStyle/>
                <a:p>
                  <a:r>
                    <a:rPr lang="en-GB">
                      <a:noFill/>
                    </a:rPr>
                    <a:t> </a:t>
                  </a:r>
                </a:p>
              </p:txBody>
            </p:sp>
          </mc:Fallback>
        </mc:AlternateContent>
        <p:cxnSp>
          <p:nvCxnSpPr>
            <p:cNvPr id="124" name="Straight Connector 123">
              <a:extLst>
                <a:ext uri="{FF2B5EF4-FFF2-40B4-BE49-F238E27FC236}">
                  <a16:creationId xmlns:a16="http://schemas.microsoft.com/office/drawing/2014/main" id="{AC0D653F-DA98-BC46-9D62-112C0F37AAFF}"/>
                </a:ext>
              </a:extLst>
            </p:cNvPr>
            <p:cNvCxnSpPr>
              <a:cxnSpLocks/>
              <a:stCxn id="173" idx="0"/>
              <a:endCxn id="132"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79766F24-66C6-A446-9915-B99CE98EE2F2}"/>
                </a:ext>
              </a:extLst>
            </p:cNvPr>
            <p:cNvCxnSpPr>
              <a:cxnSpLocks/>
              <a:stCxn id="123" idx="0"/>
              <a:endCxn id="134"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F4557AE2-9069-1541-A73A-976B95EF88E3}"/>
                </a:ext>
              </a:extLst>
            </p:cNvPr>
            <p:cNvCxnSpPr>
              <a:cxnSpLocks/>
              <a:stCxn id="134" idx="0"/>
              <a:endCxn id="137" idx="4"/>
            </p:cNvCxnSpPr>
            <p:nvPr/>
          </p:nvCxnSpPr>
          <p:spPr>
            <a:xfrm flipH="1" flipV="1">
              <a:off x="11304572" y="4795997"/>
              <a:ext cx="1" cy="3340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1A611984-456A-A74E-93D9-63C44BE86F62}"/>
                </a:ext>
              </a:extLst>
            </p:cNvPr>
            <p:cNvCxnSpPr>
              <a:cxnSpLocks/>
              <a:stCxn id="135" idx="0"/>
              <a:endCxn id="131" idx="5"/>
            </p:cNvCxnSpPr>
            <p:nvPr/>
          </p:nvCxnSpPr>
          <p:spPr>
            <a:xfrm flipH="1" flipV="1">
              <a:off x="10203511" y="2703496"/>
              <a:ext cx="1101061" cy="345277"/>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41D03905-0E8F-AB45-8B58-6441DDAEC00F}"/>
                </a:ext>
              </a:extLst>
            </p:cNvPr>
            <p:cNvCxnSpPr>
              <a:cxnSpLocks/>
              <a:stCxn id="139" idx="0"/>
              <a:endCxn id="131"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9" name="Rectangle 128">
                  <a:extLst>
                    <a:ext uri="{FF2B5EF4-FFF2-40B4-BE49-F238E27FC236}">
                      <a16:creationId xmlns:a16="http://schemas.microsoft.com/office/drawing/2014/main" id="{236392DA-AB41-1545-9A3F-90217C6BD07A}"/>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457" name="Rectangle 456">
                  <a:extLst>
                    <a:ext uri="{FF2B5EF4-FFF2-40B4-BE49-F238E27FC236}">
                      <a16:creationId xmlns:a16="http://schemas.microsoft.com/office/drawing/2014/main" id="{7289699E-D708-F343-9672-4B5685B35165}"/>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5"/>
                  <a:stretch>
                    <a:fillRect b="-6667"/>
                  </a:stretch>
                </a:blipFill>
              </p:spPr>
              <p:txBody>
                <a:bodyPr/>
                <a:lstStyle/>
                <a:p>
                  <a:r>
                    <a:rPr lang="en-GB">
                      <a:noFill/>
                    </a:rPr>
                    <a:t> </a:t>
                  </a:r>
                </a:p>
              </p:txBody>
            </p:sp>
          </mc:Fallback>
        </mc:AlternateContent>
        <p:cxnSp>
          <p:nvCxnSpPr>
            <p:cNvPr id="130" name="Straight Connector 129">
              <a:extLst>
                <a:ext uri="{FF2B5EF4-FFF2-40B4-BE49-F238E27FC236}">
                  <a16:creationId xmlns:a16="http://schemas.microsoft.com/office/drawing/2014/main" id="{4BB00A9A-D8A3-C747-A7C5-3014849E0DEC}"/>
                </a:ext>
              </a:extLst>
            </p:cNvPr>
            <p:cNvCxnSpPr>
              <a:cxnSpLocks/>
              <a:stCxn id="129" idx="0"/>
              <a:endCxn id="131"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Oval 130">
              <a:extLst>
                <a:ext uri="{FF2B5EF4-FFF2-40B4-BE49-F238E27FC236}">
                  <a16:creationId xmlns:a16="http://schemas.microsoft.com/office/drawing/2014/main" id="{ECECD613-88CD-1347-A141-A1A43EDE74F5}"/>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32" name="Oval 131">
              <a:extLst>
                <a:ext uri="{FF2B5EF4-FFF2-40B4-BE49-F238E27FC236}">
                  <a16:creationId xmlns:a16="http://schemas.microsoft.com/office/drawing/2014/main" id="{086598C4-A95E-3B43-AAE3-30A0FCBA57DA}"/>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33" name="Oval 132">
              <a:extLst>
                <a:ext uri="{FF2B5EF4-FFF2-40B4-BE49-F238E27FC236}">
                  <a16:creationId xmlns:a16="http://schemas.microsoft.com/office/drawing/2014/main" id="{C115D10D-AF44-E54D-9E97-1AA2402E603C}"/>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34" name="Oval 133">
              <a:extLst>
                <a:ext uri="{FF2B5EF4-FFF2-40B4-BE49-F238E27FC236}">
                  <a16:creationId xmlns:a16="http://schemas.microsoft.com/office/drawing/2014/main" id="{121761E5-8F8A-0C40-B156-09AF0648B78C}"/>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35" name="TextBox 134">
                  <a:extLst>
                    <a:ext uri="{FF2B5EF4-FFF2-40B4-BE49-F238E27FC236}">
                      <a16:creationId xmlns:a16="http://schemas.microsoft.com/office/drawing/2014/main" id="{B713DA41-5554-D445-A811-A8ECDCA3A190}"/>
                    </a:ext>
                  </a:extLst>
                </p:cNvPr>
                <p:cNvSpPr txBox="1">
                  <a:spLocks noChangeAspect="1"/>
                </p:cNvSpPr>
                <p:nvPr/>
              </p:nvSpPr>
              <p:spPr>
                <a:xfrm>
                  <a:off x="11052572"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463" name="TextBox 462">
                  <a:extLst>
                    <a:ext uri="{FF2B5EF4-FFF2-40B4-BE49-F238E27FC236}">
                      <a16:creationId xmlns:a16="http://schemas.microsoft.com/office/drawing/2014/main" id="{F965ED27-16DE-0C43-9A60-F9906C8580ED}"/>
                    </a:ext>
                  </a:extLst>
                </p:cNvPr>
                <p:cNvSpPr txBox="1">
                  <a:spLocks noRot="1" noChangeAspect="1" noMove="1" noResize="1" noEditPoints="1" noAdjustHandles="1" noChangeArrowheads="1" noChangeShapeType="1" noTextEdit="1"/>
                </p:cNvSpPr>
                <p:nvPr/>
              </p:nvSpPr>
              <p:spPr>
                <a:xfrm>
                  <a:off x="11052572" y="3048773"/>
                  <a:ext cx="504000" cy="504000"/>
                </a:xfrm>
                <a:prstGeom prst="ellipse">
                  <a:avLst/>
                </a:prstGeom>
                <a:blipFill>
                  <a:blip r:embed="rId6"/>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6" name="Rectangle 135">
                  <a:extLst>
                    <a:ext uri="{FF2B5EF4-FFF2-40B4-BE49-F238E27FC236}">
                      <a16:creationId xmlns:a16="http://schemas.microsoft.com/office/drawing/2014/main" id="{193EE162-B54F-6744-B028-0DC94CF5F403}"/>
                    </a:ext>
                  </a:extLst>
                </p:cNvPr>
                <p:cNvSpPr/>
                <p:nvPr/>
              </p:nvSpPr>
              <p:spPr>
                <a:xfrm>
                  <a:off x="11484650"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464" name="Rectangle 463">
                  <a:extLst>
                    <a:ext uri="{FF2B5EF4-FFF2-40B4-BE49-F238E27FC236}">
                      <a16:creationId xmlns:a16="http://schemas.microsoft.com/office/drawing/2014/main" id="{608CDF8E-6B55-6440-9399-24907A4BFA33}"/>
                    </a:ext>
                  </a:extLst>
                </p:cNvPr>
                <p:cNvSpPr>
                  <a:spLocks noRot="1" noChangeAspect="1" noMove="1" noResize="1" noEditPoints="1" noAdjustHandles="1" noChangeArrowheads="1" noChangeShapeType="1" noTextEdit="1"/>
                </p:cNvSpPr>
                <p:nvPr/>
              </p:nvSpPr>
              <p:spPr>
                <a:xfrm>
                  <a:off x="11484650" y="3162274"/>
                  <a:ext cx="384080" cy="276999"/>
                </a:xfrm>
                <a:prstGeom prst="rect">
                  <a:avLst/>
                </a:prstGeom>
                <a:blipFill>
                  <a:blip r:embed="rId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7" name="TextBox 136">
                  <a:extLst>
                    <a:ext uri="{FF2B5EF4-FFF2-40B4-BE49-F238E27FC236}">
                      <a16:creationId xmlns:a16="http://schemas.microsoft.com/office/drawing/2014/main" id="{FAFA4E7C-9811-6E42-ACC9-28CAB0B92F2B}"/>
                    </a:ext>
                  </a:extLst>
                </p:cNvPr>
                <p:cNvSpPr txBox="1">
                  <a:spLocks/>
                </p:cNvSpPr>
                <p:nvPr/>
              </p:nvSpPr>
              <p:spPr>
                <a:xfrm>
                  <a:off x="11052572" y="4291997"/>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𝑖</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465" name="TextBox 464">
                  <a:extLst>
                    <a:ext uri="{FF2B5EF4-FFF2-40B4-BE49-F238E27FC236}">
                      <a16:creationId xmlns:a16="http://schemas.microsoft.com/office/drawing/2014/main" id="{1EA106DD-90B9-CB4B-94BD-32CDCB8F6DD2}"/>
                    </a:ext>
                  </a:extLst>
                </p:cNvPr>
                <p:cNvSpPr txBox="1">
                  <a:spLocks noRot="1" noChangeAspect="1" noMove="1" noResize="1" noEditPoints="1" noAdjustHandles="1" noChangeArrowheads="1" noChangeShapeType="1" noTextEdit="1"/>
                </p:cNvSpPr>
                <p:nvPr/>
              </p:nvSpPr>
              <p:spPr>
                <a:xfrm>
                  <a:off x="11052572" y="4291997"/>
                  <a:ext cx="504000" cy="504000"/>
                </a:xfrm>
                <a:prstGeom prst="ellipse">
                  <a:avLst/>
                </a:prstGeom>
                <a:blipFill>
                  <a:blip r:embed="rId8"/>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8" name="Rectangle 137">
                  <a:extLst>
                    <a:ext uri="{FF2B5EF4-FFF2-40B4-BE49-F238E27FC236}">
                      <a16:creationId xmlns:a16="http://schemas.microsoft.com/office/drawing/2014/main" id="{660C57F7-18F3-084D-B772-5C1409DE9E21}"/>
                    </a:ext>
                  </a:extLst>
                </p:cNvPr>
                <p:cNvSpPr/>
                <p:nvPr/>
              </p:nvSpPr>
              <p:spPr>
                <a:xfrm>
                  <a:off x="11484650" y="441019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466" name="Rectangle 465">
                  <a:extLst>
                    <a:ext uri="{FF2B5EF4-FFF2-40B4-BE49-F238E27FC236}">
                      <a16:creationId xmlns:a16="http://schemas.microsoft.com/office/drawing/2014/main" id="{B7C39706-C7A8-C340-9936-3843D6EF8A3F}"/>
                    </a:ext>
                  </a:extLst>
                </p:cNvPr>
                <p:cNvSpPr>
                  <a:spLocks noRot="1" noChangeAspect="1" noMove="1" noResize="1" noEditPoints="1" noAdjustHandles="1" noChangeArrowheads="1" noChangeShapeType="1" noTextEdit="1"/>
                </p:cNvSpPr>
                <p:nvPr/>
              </p:nvSpPr>
              <p:spPr>
                <a:xfrm>
                  <a:off x="11484650" y="4410198"/>
                  <a:ext cx="348044" cy="276999"/>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9" name="TextBox 138">
                  <a:extLst>
                    <a:ext uri="{FF2B5EF4-FFF2-40B4-BE49-F238E27FC236}">
                      <a16:creationId xmlns:a16="http://schemas.microsoft.com/office/drawing/2014/main" id="{D33F4BE8-CCAC-C546-9D02-0A4FA765C50C}"/>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467" name="TextBox 466">
                  <a:extLst>
                    <a:ext uri="{FF2B5EF4-FFF2-40B4-BE49-F238E27FC236}">
                      <a16:creationId xmlns:a16="http://schemas.microsoft.com/office/drawing/2014/main" id="{F7A1181A-4124-1F49-9F03-422FAC725A11}"/>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10"/>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0" name="Rectangle 139">
                  <a:extLst>
                    <a:ext uri="{FF2B5EF4-FFF2-40B4-BE49-F238E27FC236}">
                      <a16:creationId xmlns:a16="http://schemas.microsoft.com/office/drawing/2014/main" id="{C8334A75-D422-544B-A3EC-3FCCBDF84AD3}"/>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468" name="Rectangle 467">
                  <a:extLst>
                    <a:ext uri="{FF2B5EF4-FFF2-40B4-BE49-F238E27FC236}">
                      <a16:creationId xmlns:a16="http://schemas.microsoft.com/office/drawing/2014/main" id="{B529696A-5B30-CE46-B2D1-75F1F5E3220C}"/>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11"/>
                  <a:stretch>
                    <a:fillRect/>
                  </a:stretch>
                </a:blipFill>
              </p:spPr>
              <p:txBody>
                <a:bodyPr/>
                <a:lstStyle/>
                <a:p>
                  <a:r>
                    <a:rPr lang="en-GB">
                      <a:noFill/>
                    </a:rPr>
                    <a:t> </a:t>
                  </a:r>
                </a:p>
              </p:txBody>
            </p:sp>
          </mc:Fallback>
        </mc:AlternateContent>
        <p:cxnSp>
          <p:nvCxnSpPr>
            <p:cNvPr id="141" name="Straight Connector 140">
              <a:extLst>
                <a:ext uri="{FF2B5EF4-FFF2-40B4-BE49-F238E27FC236}">
                  <a16:creationId xmlns:a16="http://schemas.microsoft.com/office/drawing/2014/main" id="{E5D09AFD-976F-A746-BA8B-3329F1533D5E}"/>
                </a:ext>
              </a:extLst>
            </p:cNvPr>
            <p:cNvCxnSpPr>
              <a:cxnSpLocks/>
              <a:stCxn id="168" idx="0"/>
              <a:endCxn id="132"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57F9BF43-7C52-3843-86BE-9687AB2BCEFB}"/>
                </a:ext>
              </a:extLst>
            </p:cNvPr>
            <p:cNvCxnSpPr>
              <a:cxnSpLocks/>
              <a:stCxn id="132" idx="0"/>
              <a:endCxn id="139"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3" name="Rectangle 142">
                  <a:extLst>
                    <a:ext uri="{FF2B5EF4-FFF2-40B4-BE49-F238E27FC236}">
                      <a16:creationId xmlns:a16="http://schemas.microsoft.com/office/drawing/2014/main" id="{3C5EEC8F-6D40-E64E-BD89-035C17011BCA}"/>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471" name="Rectangle 470">
                  <a:extLst>
                    <a:ext uri="{FF2B5EF4-FFF2-40B4-BE49-F238E27FC236}">
                      <a16:creationId xmlns:a16="http://schemas.microsoft.com/office/drawing/2014/main" id="{D3008BED-574B-D34A-B7E8-D37AF572365F}"/>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12"/>
                  <a:stretch>
                    <a:fillRect/>
                  </a:stretch>
                </a:blipFill>
              </p:spPr>
              <p:txBody>
                <a:bodyPr/>
                <a:lstStyle/>
                <a:p>
                  <a:r>
                    <a:rPr lang="en-GB">
                      <a:noFill/>
                    </a:rPr>
                    <a:t> </a:t>
                  </a:r>
                </a:p>
              </p:txBody>
            </p:sp>
          </mc:Fallback>
        </mc:AlternateContent>
        <p:cxnSp>
          <p:nvCxnSpPr>
            <p:cNvPr id="144" name="Straight Connector 143">
              <a:extLst>
                <a:ext uri="{FF2B5EF4-FFF2-40B4-BE49-F238E27FC236}">
                  <a16:creationId xmlns:a16="http://schemas.microsoft.com/office/drawing/2014/main" id="{5362521A-9995-CF44-9374-4668AB53AC33}"/>
                </a:ext>
              </a:extLst>
            </p:cNvPr>
            <p:cNvCxnSpPr>
              <a:cxnSpLocks/>
              <a:stCxn id="137" idx="0"/>
              <a:endCxn id="133" idx="4"/>
            </p:cNvCxnSpPr>
            <p:nvPr/>
          </p:nvCxnSpPr>
          <p:spPr>
            <a:xfrm flipV="1">
              <a:off x="11304572" y="3957609"/>
              <a:ext cx="1" cy="3343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D76890D0-258C-534A-B9BE-4EA26C8BA05F}"/>
                </a:ext>
              </a:extLst>
            </p:cNvPr>
            <p:cNvCxnSpPr>
              <a:cxnSpLocks/>
              <a:stCxn id="133" idx="0"/>
              <a:endCxn id="135" idx="4"/>
            </p:cNvCxnSpPr>
            <p:nvPr/>
          </p:nvCxnSpPr>
          <p:spPr>
            <a:xfrm flipH="1" flipV="1">
              <a:off x="11304572" y="3552773"/>
              <a:ext cx="1" cy="33291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6" name="Rectangle 145">
                  <a:extLst>
                    <a:ext uri="{FF2B5EF4-FFF2-40B4-BE49-F238E27FC236}">
                      <a16:creationId xmlns:a16="http://schemas.microsoft.com/office/drawing/2014/main" id="{E3CB416C-7AE2-4742-94D5-A27E98F3CD8C}"/>
                    </a:ext>
                  </a:extLst>
                </p:cNvPr>
                <p:cNvSpPr/>
                <p:nvPr/>
              </p:nvSpPr>
              <p:spPr>
                <a:xfrm>
                  <a:off x="11268610" y="3785053"/>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474" name="Rectangle 473">
                  <a:extLst>
                    <a:ext uri="{FF2B5EF4-FFF2-40B4-BE49-F238E27FC236}">
                      <a16:creationId xmlns:a16="http://schemas.microsoft.com/office/drawing/2014/main" id="{B2A43DDE-8C61-8445-AC83-8A99F49719DD}"/>
                    </a:ext>
                  </a:extLst>
                </p:cNvPr>
                <p:cNvSpPr>
                  <a:spLocks noRot="1" noChangeAspect="1" noMove="1" noResize="1" noEditPoints="1" noAdjustHandles="1" noChangeArrowheads="1" noChangeShapeType="1" noTextEdit="1"/>
                </p:cNvSpPr>
                <p:nvPr/>
              </p:nvSpPr>
              <p:spPr>
                <a:xfrm>
                  <a:off x="11268610" y="3785053"/>
                  <a:ext cx="384080"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7" name="Rectangle 146">
                  <a:extLst>
                    <a:ext uri="{FF2B5EF4-FFF2-40B4-BE49-F238E27FC236}">
                      <a16:creationId xmlns:a16="http://schemas.microsoft.com/office/drawing/2014/main" id="{38B0C403-38BD-AA46-A6EC-0C13B7D04BD9}"/>
                    </a:ext>
                  </a:extLst>
                </p:cNvPr>
                <p:cNvSpPr/>
                <p:nvPr/>
              </p:nvSpPr>
              <p:spPr>
                <a:xfrm>
                  <a:off x="11271607" y="5025942"/>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475" name="Rectangle 474">
                  <a:extLst>
                    <a:ext uri="{FF2B5EF4-FFF2-40B4-BE49-F238E27FC236}">
                      <a16:creationId xmlns:a16="http://schemas.microsoft.com/office/drawing/2014/main" id="{98E72B62-17A7-F243-9057-3457DB79BE7F}"/>
                    </a:ext>
                  </a:extLst>
                </p:cNvPr>
                <p:cNvSpPr>
                  <a:spLocks noRot="1" noChangeAspect="1" noMove="1" noResize="1" noEditPoints="1" noAdjustHandles="1" noChangeArrowheads="1" noChangeShapeType="1" noTextEdit="1"/>
                </p:cNvSpPr>
                <p:nvPr/>
              </p:nvSpPr>
              <p:spPr>
                <a:xfrm>
                  <a:off x="11271607" y="5025942"/>
                  <a:ext cx="348044" cy="27699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8" name="Rectangle 147">
                  <a:extLst>
                    <a:ext uri="{FF2B5EF4-FFF2-40B4-BE49-F238E27FC236}">
                      <a16:creationId xmlns:a16="http://schemas.microsoft.com/office/drawing/2014/main" id="{A03D7363-7F76-554F-B6DA-BDC663CCA75A}"/>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panose="02040503050406030204" pitchFamily="18" charset="0"/>
                              </a:rPr>
                              <m:t>𝑚</m:t>
                            </m:r>
                          </m:e>
                        </m:d>
                      </m:oMath>
                    </m:oMathPara>
                  </a14:m>
                  <a:endParaRPr lang="en-GB" sz="1200" dirty="0">
                    <a:solidFill>
                      <a:schemeClr val="tx1">
                        <a:lumMod val="60000"/>
                        <a:lumOff val="40000"/>
                      </a:schemeClr>
                    </a:solidFill>
                  </a:endParaRPr>
                </a:p>
              </p:txBody>
            </p:sp>
          </mc:Choice>
          <mc:Fallback xmlns="">
            <p:sp>
              <p:nvSpPr>
                <p:cNvPr id="148" name="Rectangle 147">
                  <a:extLst>
                    <a:ext uri="{FF2B5EF4-FFF2-40B4-BE49-F238E27FC236}">
                      <a16:creationId xmlns:a16="http://schemas.microsoft.com/office/drawing/2014/main" id="{A03D7363-7F76-554F-B6DA-BDC663CCA75A}"/>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9" name="Rectangle 148">
                  <a:extLst>
                    <a:ext uri="{FF2B5EF4-FFF2-40B4-BE49-F238E27FC236}">
                      <a16:creationId xmlns:a16="http://schemas.microsoft.com/office/drawing/2014/main" id="{7A64F68D-56E9-3D4F-8335-C6D37716FB02}"/>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477" name="Rectangle 476">
                  <a:extLst>
                    <a:ext uri="{FF2B5EF4-FFF2-40B4-BE49-F238E27FC236}">
                      <a16:creationId xmlns:a16="http://schemas.microsoft.com/office/drawing/2014/main" id="{C9BF4C6F-00CA-4B48-B96D-949BDF5DF58C}"/>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16"/>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Rectangle 149">
                  <a:extLst>
                    <a:ext uri="{FF2B5EF4-FFF2-40B4-BE49-F238E27FC236}">
                      <a16:creationId xmlns:a16="http://schemas.microsoft.com/office/drawing/2014/main" id="{470B21F2-F2AE-714E-AB7B-E21F31DF977E}"/>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𝑇𝑟𝑎𝑣𝑒𝑙</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150" name="Rectangle 149">
                  <a:extLst>
                    <a:ext uri="{FF2B5EF4-FFF2-40B4-BE49-F238E27FC236}">
                      <a16:creationId xmlns:a16="http://schemas.microsoft.com/office/drawing/2014/main" id="{470B21F2-F2AE-714E-AB7B-E21F31DF977E}"/>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1" name="Rectangle 150">
                  <a:extLst>
                    <a:ext uri="{FF2B5EF4-FFF2-40B4-BE49-F238E27FC236}">
                      <a16:creationId xmlns:a16="http://schemas.microsoft.com/office/drawing/2014/main" id="{6D85BFA0-4F75-A249-9EC6-9D87D08D07F9}"/>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151" name="Rectangle 150">
                  <a:extLst>
                    <a:ext uri="{FF2B5EF4-FFF2-40B4-BE49-F238E27FC236}">
                      <a16:creationId xmlns:a16="http://schemas.microsoft.com/office/drawing/2014/main" id="{6D85BFA0-4F75-A249-9EC6-9D87D08D07F9}"/>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2" name="Rectangle 151">
                  <a:extLst>
                    <a:ext uri="{FF2B5EF4-FFF2-40B4-BE49-F238E27FC236}">
                      <a16:creationId xmlns:a16="http://schemas.microsoft.com/office/drawing/2014/main" id="{EAA4FE97-C205-EF4B-B4DB-6B24C6589C16}"/>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480" name="Rectangle 479">
                  <a:extLst>
                    <a:ext uri="{FF2B5EF4-FFF2-40B4-BE49-F238E27FC236}">
                      <a16:creationId xmlns:a16="http://schemas.microsoft.com/office/drawing/2014/main" id="{8669CE61-28A9-0D4A-B9C0-9820078D4998}"/>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19"/>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Rectangle 152">
                  <a:extLst>
                    <a:ext uri="{FF2B5EF4-FFF2-40B4-BE49-F238E27FC236}">
                      <a16:creationId xmlns:a16="http://schemas.microsoft.com/office/drawing/2014/main" id="{13A4B65F-F24C-5442-8851-849513E564CF}"/>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53" name="Rectangle 152">
                  <a:extLst>
                    <a:ext uri="{FF2B5EF4-FFF2-40B4-BE49-F238E27FC236}">
                      <a16:creationId xmlns:a16="http://schemas.microsoft.com/office/drawing/2014/main" id="{13A4B65F-F24C-5442-8851-849513E564CF}"/>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20"/>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4" name="Rectangle 153">
                  <a:extLst>
                    <a:ext uri="{FF2B5EF4-FFF2-40B4-BE49-F238E27FC236}">
                      <a16:creationId xmlns:a16="http://schemas.microsoft.com/office/drawing/2014/main" id="{A6AFF846-E83F-954E-AB78-2EC2FA338123}"/>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2" name="Rectangle 481">
                  <a:extLst>
                    <a:ext uri="{FF2B5EF4-FFF2-40B4-BE49-F238E27FC236}">
                      <a16:creationId xmlns:a16="http://schemas.microsoft.com/office/drawing/2014/main" id="{498EAF93-89DC-474B-BE29-818AD4B58452}"/>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5" name="Rectangle 154">
                  <a:extLst>
                    <a:ext uri="{FF2B5EF4-FFF2-40B4-BE49-F238E27FC236}">
                      <a16:creationId xmlns:a16="http://schemas.microsoft.com/office/drawing/2014/main" id="{80B20AFC-C490-D94C-8A8B-7C806D24A06D}"/>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483" name="Rectangle 482">
                  <a:extLst>
                    <a:ext uri="{FF2B5EF4-FFF2-40B4-BE49-F238E27FC236}">
                      <a16:creationId xmlns:a16="http://schemas.microsoft.com/office/drawing/2014/main" id="{25395C40-49FD-C14C-849F-4DBDC607A551}"/>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22"/>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6" name="Rectangle 155">
                  <a:extLst>
                    <a:ext uri="{FF2B5EF4-FFF2-40B4-BE49-F238E27FC236}">
                      <a16:creationId xmlns:a16="http://schemas.microsoft.com/office/drawing/2014/main" id="{4A60491B-04B7-C44D-84E5-4557979E9EDC}"/>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4" name="Rectangle 483">
                  <a:extLst>
                    <a:ext uri="{FF2B5EF4-FFF2-40B4-BE49-F238E27FC236}">
                      <a16:creationId xmlns:a16="http://schemas.microsoft.com/office/drawing/2014/main" id="{A99C13C6-A9B2-B74E-95A1-CA68927AD8A0}"/>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7" name="Rectangle 156">
                  <a:extLst>
                    <a:ext uri="{FF2B5EF4-FFF2-40B4-BE49-F238E27FC236}">
                      <a16:creationId xmlns:a16="http://schemas.microsoft.com/office/drawing/2014/main" id="{3D928959-FEDF-F041-BF37-C427C61C2407}"/>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5" name="Rectangle 484">
                  <a:extLst>
                    <a:ext uri="{FF2B5EF4-FFF2-40B4-BE49-F238E27FC236}">
                      <a16:creationId xmlns:a16="http://schemas.microsoft.com/office/drawing/2014/main" id="{1817A160-AAC5-D14D-B8A2-F682ED342BA9}"/>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8" name="Rectangle 157">
                  <a:extLst>
                    <a:ext uri="{FF2B5EF4-FFF2-40B4-BE49-F238E27FC236}">
                      <a16:creationId xmlns:a16="http://schemas.microsoft.com/office/drawing/2014/main" id="{5DC7BCD7-EB46-2A46-8592-2856DDB54FC9}"/>
                    </a:ext>
                  </a:extLst>
                </p:cNvPr>
                <p:cNvSpPr/>
                <p:nvPr/>
              </p:nvSpPr>
              <p:spPr>
                <a:xfrm>
                  <a:off x="10636462" y="479510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6" name="Rectangle 485">
                  <a:extLst>
                    <a:ext uri="{FF2B5EF4-FFF2-40B4-BE49-F238E27FC236}">
                      <a16:creationId xmlns:a16="http://schemas.microsoft.com/office/drawing/2014/main" id="{5D4B931A-9F87-CC42-AA76-2C4089A225C5}"/>
                    </a:ext>
                  </a:extLst>
                </p:cNvPr>
                <p:cNvSpPr>
                  <a:spLocks noRot="1" noChangeAspect="1" noMove="1" noResize="1" noEditPoints="1" noAdjustHandles="1" noChangeArrowheads="1" noChangeShapeType="1" noTextEdit="1"/>
                </p:cNvSpPr>
                <p:nvPr/>
              </p:nvSpPr>
              <p:spPr>
                <a:xfrm>
                  <a:off x="10636462" y="4795109"/>
                  <a:ext cx="316112"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9" name="Rectangle 158">
                  <a:extLst>
                    <a:ext uri="{FF2B5EF4-FFF2-40B4-BE49-F238E27FC236}">
                      <a16:creationId xmlns:a16="http://schemas.microsoft.com/office/drawing/2014/main" id="{EE22D471-8392-7946-9FA5-0DE70F82849B}"/>
                    </a:ext>
                  </a:extLst>
                </p:cNvPr>
                <p:cNvSpPr/>
                <p:nvPr/>
              </p:nvSpPr>
              <p:spPr>
                <a:xfrm>
                  <a:off x="10489151"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7" name="Rectangle 486">
                  <a:extLst>
                    <a:ext uri="{FF2B5EF4-FFF2-40B4-BE49-F238E27FC236}">
                      <a16:creationId xmlns:a16="http://schemas.microsoft.com/office/drawing/2014/main" id="{36466194-C179-5D45-B00D-B9DD12BDDFE2}"/>
                    </a:ext>
                  </a:extLst>
                </p:cNvPr>
                <p:cNvSpPr>
                  <a:spLocks noRot="1" noChangeAspect="1" noMove="1" noResize="1" noEditPoints="1" noAdjustHandles="1" noChangeArrowheads="1" noChangeShapeType="1" noTextEdit="1"/>
                </p:cNvSpPr>
                <p:nvPr/>
              </p:nvSpPr>
              <p:spPr>
                <a:xfrm>
                  <a:off x="10489151" y="4256331"/>
                  <a:ext cx="316112" cy="276999"/>
                </a:xfrm>
                <a:prstGeom prst="rect">
                  <a:avLst/>
                </a:prstGeom>
                <a:blipFill>
                  <a:blip r:embed="rId2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0" name="Rectangle 159">
                  <a:extLst>
                    <a:ext uri="{FF2B5EF4-FFF2-40B4-BE49-F238E27FC236}">
                      <a16:creationId xmlns:a16="http://schemas.microsoft.com/office/drawing/2014/main" id="{57D94A67-7A5E-0A4E-AEA3-13C8E09DBDE8}"/>
                    </a:ext>
                  </a:extLst>
                </p:cNvPr>
                <p:cNvSpPr/>
                <p:nvPr/>
              </p:nvSpPr>
              <p:spPr>
                <a:xfrm>
                  <a:off x="10336621" y="3903894"/>
                  <a:ext cx="103554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60" name="Rectangle 159">
                  <a:extLst>
                    <a:ext uri="{FF2B5EF4-FFF2-40B4-BE49-F238E27FC236}">
                      <a16:creationId xmlns:a16="http://schemas.microsoft.com/office/drawing/2014/main" id="{57D94A67-7A5E-0A4E-AEA3-13C8E09DBDE8}"/>
                    </a:ext>
                  </a:extLst>
                </p:cNvPr>
                <p:cNvSpPr>
                  <a:spLocks noRot="1" noChangeAspect="1" noMove="1" noResize="1" noEditPoints="1" noAdjustHandles="1" noChangeArrowheads="1" noChangeShapeType="1" noTextEdit="1"/>
                </p:cNvSpPr>
                <p:nvPr/>
              </p:nvSpPr>
              <p:spPr>
                <a:xfrm>
                  <a:off x="10336621" y="3903894"/>
                  <a:ext cx="1035540" cy="276999"/>
                </a:xfrm>
                <a:prstGeom prst="rect">
                  <a:avLst/>
                </a:prstGeom>
                <a:blipFill>
                  <a:blip r:embed="rId27"/>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1" name="Rectangle 160">
                  <a:extLst>
                    <a:ext uri="{FF2B5EF4-FFF2-40B4-BE49-F238E27FC236}">
                      <a16:creationId xmlns:a16="http://schemas.microsoft.com/office/drawing/2014/main" id="{F3A5A7B9-2D8D-9340-828E-63ECB3570599}"/>
                    </a:ext>
                  </a:extLst>
                </p:cNvPr>
                <p:cNvSpPr/>
                <p:nvPr/>
              </p:nvSpPr>
              <p:spPr>
                <a:xfrm>
                  <a:off x="10490477" y="3699024"/>
                  <a:ext cx="72782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𝑑</m:t>
                            </m:r>
                          </m:e>
                        </m:d>
                      </m:oMath>
                    </m:oMathPara>
                  </a14:m>
                  <a:endParaRPr lang="en-GB" sz="1200" dirty="0">
                    <a:solidFill>
                      <a:schemeClr val="tx1">
                        <a:lumMod val="60000"/>
                        <a:lumOff val="40000"/>
                      </a:schemeClr>
                    </a:solidFill>
                  </a:endParaRPr>
                </a:p>
              </p:txBody>
            </p:sp>
          </mc:Choice>
          <mc:Fallback xmlns="">
            <p:sp>
              <p:nvSpPr>
                <p:cNvPr id="161" name="Rectangle 160">
                  <a:extLst>
                    <a:ext uri="{FF2B5EF4-FFF2-40B4-BE49-F238E27FC236}">
                      <a16:creationId xmlns:a16="http://schemas.microsoft.com/office/drawing/2014/main" id="{F3A5A7B9-2D8D-9340-828E-63ECB3570599}"/>
                    </a:ext>
                  </a:extLst>
                </p:cNvPr>
                <p:cNvSpPr>
                  <a:spLocks noRot="1" noChangeAspect="1" noMove="1" noResize="1" noEditPoints="1" noAdjustHandles="1" noChangeArrowheads="1" noChangeShapeType="1" noTextEdit="1"/>
                </p:cNvSpPr>
                <p:nvPr/>
              </p:nvSpPr>
              <p:spPr>
                <a:xfrm>
                  <a:off x="10490477" y="3699024"/>
                  <a:ext cx="727828" cy="276999"/>
                </a:xfrm>
                <a:prstGeom prst="rect">
                  <a:avLst/>
                </a:prstGeom>
                <a:blipFill>
                  <a:blip r:embed="rId2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2" name="Rectangle 161">
                  <a:extLst>
                    <a:ext uri="{FF2B5EF4-FFF2-40B4-BE49-F238E27FC236}">
                      <a16:creationId xmlns:a16="http://schemas.microsoft.com/office/drawing/2014/main" id="{8C1FB8C0-4177-D54A-911D-DB124CB75895}"/>
                    </a:ext>
                  </a:extLst>
                </p:cNvPr>
                <p:cNvSpPr/>
                <p:nvPr/>
              </p:nvSpPr>
              <p:spPr>
                <a:xfrm>
                  <a:off x="10129437" y="4442219"/>
                  <a:ext cx="1035540"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𝑑</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62" name="Rectangle 161">
                  <a:extLst>
                    <a:ext uri="{FF2B5EF4-FFF2-40B4-BE49-F238E27FC236}">
                      <a16:creationId xmlns:a16="http://schemas.microsoft.com/office/drawing/2014/main" id="{8C1FB8C0-4177-D54A-911D-DB124CB75895}"/>
                    </a:ext>
                  </a:extLst>
                </p:cNvPr>
                <p:cNvSpPr>
                  <a:spLocks noRot="1" noChangeAspect="1" noMove="1" noResize="1" noEditPoints="1" noAdjustHandles="1" noChangeArrowheads="1" noChangeShapeType="1" noTextEdit="1"/>
                </p:cNvSpPr>
                <p:nvPr/>
              </p:nvSpPr>
              <p:spPr>
                <a:xfrm>
                  <a:off x="10129437" y="4442219"/>
                  <a:ext cx="1035540" cy="461665"/>
                </a:xfrm>
                <a:prstGeom prst="rect">
                  <a:avLst/>
                </a:prstGeom>
                <a:blipFill>
                  <a:blip r:embed="rId29"/>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3" name="Rectangle 162">
                  <a:extLst>
                    <a:ext uri="{FF2B5EF4-FFF2-40B4-BE49-F238E27FC236}">
                      <a16:creationId xmlns:a16="http://schemas.microsoft.com/office/drawing/2014/main" id="{86C8B59C-2E9A-5F42-B9B9-2743ACB057A8}"/>
                    </a:ext>
                  </a:extLst>
                </p:cNvPr>
                <p:cNvSpPr/>
                <p:nvPr/>
              </p:nvSpPr>
              <p:spPr>
                <a:xfrm>
                  <a:off x="10281557" y="4961700"/>
                  <a:ext cx="1025922"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𝑑</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63" name="Rectangle 162">
                  <a:extLst>
                    <a:ext uri="{FF2B5EF4-FFF2-40B4-BE49-F238E27FC236}">
                      <a16:creationId xmlns:a16="http://schemas.microsoft.com/office/drawing/2014/main" id="{86C8B59C-2E9A-5F42-B9B9-2743ACB057A8}"/>
                    </a:ext>
                  </a:extLst>
                </p:cNvPr>
                <p:cNvSpPr>
                  <a:spLocks noRot="1" noChangeAspect="1" noMove="1" noResize="1" noEditPoints="1" noAdjustHandles="1" noChangeArrowheads="1" noChangeShapeType="1" noTextEdit="1"/>
                </p:cNvSpPr>
                <p:nvPr/>
              </p:nvSpPr>
              <p:spPr>
                <a:xfrm>
                  <a:off x="10281557" y="4961700"/>
                  <a:ext cx="1025922" cy="461665"/>
                </a:xfrm>
                <a:prstGeom prst="rect">
                  <a:avLst/>
                </a:prstGeom>
                <a:blipFill>
                  <a:blip r:embed="rId30"/>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4" name="Rectangle 163">
                  <a:extLst>
                    <a:ext uri="{FF2B5EF4-FFF2-40B4-BE49-F238E27FC236}">
                      <a16:creationId xmlns:a16="http://schemas.microsoft.com/office/drawing/2014/main" id="{EE0A989A-6C2E-684E-AAE3-2FDA9F8207CB}"/>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64" name="Rectangle 163">
                  <a:extLst>
                    <a:ext uri="{FF2B5EF4-FFF2-40B4-BE49-F238E27FC236}">
                      <a16:creationId xmlns:a16="http://schemas.microsoft.com/office/drawing/2014/main" id="{EE0A989A-6C2E-684E-AAE3-2FDA9F8207CB}"/>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31"/>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5" name="Rectangle 164">
                  <a:extLst>
                    <a:ext uri="{FF2B5EF4-FFF2-40B4-BE49-F238E27FC236}">
                      <a16:creationId xmlns:a16="http://schemas.microsoft.com/office/drawing/2014/main" id="{3BB83DAF-D7B5-9B4B-B28C-33B165B82A38}"/>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65" name="Rectangle 164">
                  <a:extLst>
                    <a:ext uri="{FF2B5EF4-FFF2-40B4-BE49-F238E27FC236}">
                      <a16:creationId xmlns:a16="http://schemas.microsoft.com/office/drawing/2014/main" id="{3BB83DAF-D7B5-9B4B-B28C-33B165B82A38}"/>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32"/>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6" name="Rectangle 165">
                  <a:extLst>
                    <a:ext uri="{FF2B5EF4-FFF2-40B4-BE49-F238E27FC236}">
                      <a16:creationId xmlns:a16="http://schemas.microsoft.com/office/drawing/2014/main" id="{B4BD43AF-3876-004E-94BC-D14351DD12C6}"/>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494" name="Rectangle 493">
                  <a:extLst>
                    <a:ext uri="{FF2B5EF4-FFF2-40B4-BE49-F238E27FC236}">
                      <a16:creationId xmlns:a16="http://schemas.microsoft.com/office/drawing/2014/main" id="{21DDF6E0-5DAA-184A-BCEB-33C6BAD88896}"/>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33"/>
                  <a:stretch>
                    <a:fillRect b="-6667"/>
                  </a:stretch>
                </a:blipFill>
              </p:spPr>
              <p:txBody>
                <a:bodyPr/>
                <a:lstStyle/>
                <a:p>
                  <a:r>
                    <a:rPr lang="en-GB">
                      <a:noFill/>
                    </a:rPr>
                    <a:t> </a:t>
                  </a:r>
                </a:p>
              </p:txBody>
            </p:sp>
          </mc:Fallback>
        </mc:AlternateContent>
        <p:cxnSp>
          <p:nvCxnSpPr>
            <p:cNvPr id="167" name="Straight Connector 166">
              <a:extLst>
                <a:ext uri="{FF2B5EF4-FFF2-40B4-BE49-F238E27FC236}">
                  <a16:creationId xmlns:a16="http://schemas.microsoft.com/office/drawing/2014/main" id="{A316E54D-17FD-6943-866B-A11A6B28540D}"/>
                </a:ext>
              </a:extLst>
            </p:cNvPr>
            <p:cNvCxnSpPr>
              <a:cxnSpLocks/>
              <a:stCxn id="166" idx="0"/>
              <a:endCxn id="168"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68" name="Oval 167">
              <a:extLst>
                <a:ext uri="{FF2B5EF4-FFF2-40B4-BE49-F238E27FC236}">
                  <a16:creationId xmlns:a16="http://schemas.microsoft.com/office/drawing/2014/main" id="{170832AF-921A-194D-A885-025C49D54827}"/>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69" name="Rectangle 168">
                  <a:extLst>
                    <a:ext uri="{FF2B5EF4-FFF2-40B4-BE49-F238E27FC236}">
                      <a16:creationId xmlns:a16="http://schemas.microsoft.com/office/drawing/2014/main" id="{68A292EE-DF7C-5548-8423-2DF5CD2D7957}"/>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497" name="Rectangle 496">
                  <a:extLst>
                    <a:ext uri="{FF2B5EF4-FFF2-40B4-BE49-F238E27FC236}">
                      <a16:creationId xmlns:a16="http://schemas.microsoft.com/office/drawing/2014/main" id="{C5424790-3696-C545-8DBF-466DCFE3D2F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4"/>
                  <a:stretch>
                    <a:fillRect b="-6667"/>
                  </a:stretch>
                </a:blipFill>
              </p:spPr>
              <p:txBody>
                <a:bodyPr/>
                <a:lstStyle/>
                <a:p>
                  <a:r>
                    <a:rPr lang="en-GB">
                      <a:noFill/>
                    </a:rPr>
                    <a:t> </a:t>
                  </a:r>
                </a:p>
              </p:txBody>
            </p:sp>
          </mc:Fallback>
        </mc:AlternateContent>
        <p:cxnSp>
          <p:nvCxnSpPr>
            <p:cNvPr id="170" name="Straight Connector 169">
              <a:extLst>
                <a:ext uri="{FF2B5EF4-FFF2-40B4-BE49-F238E27FC236}">
                  <a16:creationId xmlns:a16="http://schemas.microsoft.com/office/drawing/2014/main" id="{0969BF7D-1FAE-6842-9F81-CB2525375BFD}"/>
                </a:ext>
              </a:extLst>
            </p:cNvPr>
            <p:cNvCxnSpPr>
              <a:cxnSpLocks/>
              <a:stCxn id="169" idx="0"/>
              <a:endCxn id="172"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48E2A52C-C9D4-384F-BAA8-E5257D31CAA8}"/>
                </a:ext>
              </a:extLst>
            </p:cNvPr>
            <p:cNvCxnSpPr>
              <a:cxnSpLocks/>
              <a:stCxn id="172" idx="0"/>
              <a:endCxn id="173"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2" name="Oval 171">
              <a:extLst>
                <a:ext uri="{FF2B5EF4-FFF2-40B4-BE49-F238E27FC236}">
                  <a16:creationId xmlns:a16="http://schemas.microsoft.com/office/drawing/2014/main" id="{D4EB1B6A-5C96-644D-9BE7-FB016C2D1D86}"/>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73" name="TextBox 172">
                  <a:extLst>
                    <a:ext uri="{FF2B5EF4-FFF2-40B4-BE49-F238E27FC236}">
                      <a16:creationId xmlns:a16="http://schemas.microsoft.com/office/drawing/2014/main" id="{39D5697C-1DD2-F64E-8CE9-A68224072F27}"/>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01" name="TextBox 500">
                  <a:extLst>
                    <a:ext uri="{FF2B5EF4-FFF2-40B4-BE49-F238E27FC236}">
                      <a16:creationId xmlns:a16="http://schemas.microsoft.com/office/drawing/2014/main" id="{E7903046-253F-CA45-8127-D158CB0F134D}"/>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35"/>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4" name="Rectangle 173">
                  <a:extLst>
                    <a:ext uri="{FF2B5EF4-FFF2-40B4-BE49-F238E27FC236}">
                      <a16:creationId xmlns:a16="http://schemas.microsoft.com/office/drawing/2014/main" id="{279D9153-5C09-D94C-A242-F32E77ABFE54}"/>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502" name="Rectangle 501">
                  <a:extLst>
                    <a:ext uri="{FF2B5EF4-FFF2-40B4-BE49-F238E27FC236}">
                      <a16:creationId xmlns:a16="http://schemas.microsoft.com/office/drawing/2014/main" id="{D71915F7-D194-014F-9C6F-9FE8FCD4B703}"/>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3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5" name="Rectangle 174">
                  <a:extLst>
                    <a:ext uri="{FF2B5EF4-FFF2-40B4-BE49-F238E27FC236}">
                      <a16:creationId xmlns:a16="http://schemas.microsoft.com/office/drawing/2014/main" id="{FC0BECF2-935F-EF41-ADAA-050E89408C1E}"/>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503" name="Rectangle 502">
                  <a:extLst>
                    <a:ext uri="{FF2B5EF4-FFF2-40B4-BE49-F238E27FC236}">
                      <a16:creationId xmlns:a16="http://schemas.microsoft.com/office/drawing/2014/main" id="{8F899E30-C683-DB4A-8BE7-E09746ABB358}"/>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6" name="Rectangle 175">
                  <a:extLst>
                    <a:ext uri="{FF2B5EF4-FFF2-40B4-BE49-F238E27FC236}">
                      <a16:creationId xmlns:a16="http://schemas.microsoft.com/office/drawing/2014/main" id="{88ACFC97-A669-A749-AD26-B516C49FC668}"/>
                    </a:ext>
                  </a:extLst>
                </p:cNvPr>
                <p:cNvSpPr/>
                <p:nvPr/>
              </p:nvSpPr>
              <p:spPr>
                <a:xfrm>
                  <a:off x="10486759" y="3244735"/>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504" name="Rectangle 503">
                  <a:extLst>
                    <a:ext uri="{FF2B5EF4-FFF2-40B4-BE49-F238E27FC236}">
                      <a16:creationId xmlns:a16="http://schemas.microsoft.com/office/drawing/2014/main" id="{0B2E0A89-A28C-2541-8BAB-ACACB3D0922A}"/>
                    </a:ext>
                  </a:extLst>
                </p:cNvPr>
                <p:cNvSpPr>
                  <a:spLocks noRot="1" noChangeAspect="1" noMove="1" noResize="1" noEditPoints="1" noAdjustHandles="1" noChangeArrowheads="1" noChangeShapeType="1" noTextEdit="1"/>
                </p:cNvSpPr>
                <p:nvPr/>
              </p:nvSpPr>
              <p:spPr>
                <a:xfrm>
                  <a:off x="10486759" y="3244735"/>
                  <a:ext cx="543803" cy="276999"/>
                </a:xfrm>
                <a:prstGeom prst="rect">
                  <a:avLst/>
                </a:prstGeom>
                <a:blipFill>
                  <a:blip r:embed="rId38"/>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7" name="Rectangle 176">
                  <a:extLst>
                    <a:ext uri="{FF2B5EF4-FFF2-40B4-BE49-F238E27FC236}">
                      <a16:creationId xmlns:a16="http://schemas.microsoft.com/office/drawing/2014/main" id="{02353D9B-8D0C-6941-B338-C9D1452F5CDB}"/>
                    </a:ext>
                  </a:extLst>
                </p:cNvPr>
                <p:cNvSpPr/>
                <p:nvPr/>
              </p:nvSpPr>
              <p:spPr>
                <a:xfrm>
                  <a:off x="10431679" y="3048773"/>
                  <a:ext cx="65396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oMath>
                    </m:oMathPara>
                  </a14:m>
                  <a:endParaRPr lang="en-GB" sz="1200" dirty="0">
                    <a:solidFill>
                      <a:schemeClr val="tx1">
                        <a:lumMod val="60000"/>
                        <a:lumOff val="40000"/>
                      </a:schemeClr>
                    </a:solidFill>
                  </a:endParaRPr>
                </a:p>
              </p:txBody>
            </p:sp>
          </mc:Choice>
          <mc:Fallback xmlns="">
            <p:sp>
              <p:nvSpPr>
                <p:cNvPr id="177" name="Rectangle 176">
                  <a:extLst>
                    <a:ext uri="{FF2B5EF4-FFF2-40B4-BE49-F238E27FC236}">
                      <a16:creationId xmlns:a16="http://schemas.microsoft.com/office/drawing/2014/main" id="{02353D9B-8D0C-6941-B338-C9D1452F5CDB}"/>
                    </a:ext>
                  </a:extLst>
                </p:cNvPr>
                <p:cNvSpPr>
                  <a:spLocks noRot="1" noChangeAspect="1" noMove="1" noResize="1" noEditPoints="1" noAdjustHandles="1" noChangeArrowheads="1" noChangeShapeType="1" noTextEdit="1"/>
                </p:cNvSpPr>
                <p:nvPr/>
              </p:nvSpPr>
              <p:spPr>
                <a:xfrm>
                  <a:off x="10431679" y="3048773"/>
                  <a:ext cx="653962" cy="276999"/>
                </a:xfrm>
                <a:prstGeom prst="rect">
                  <a:avLst/>
                </a:prstGeom>
                <a:blipFill>
                  <a:blip r:embed="rId39"/>
                  <a:stretch>
                    <a:fillRect/>
                  </a:stretch>
                </a:blipFill>
              </p:spPr>
              <p:txBody>
                <a:bodyPr/>
                <a:lstStyle/>
                <a:p>
                  <a:r>
                    <a:rPr lang="en-GB">
                      <a:noFill/>
                    </a:rPr>
                    <a:t> </a:t>
                  </a:r>
                </a:p>
              </p:txBody>
            </p:sp>
          </mc:Fallback>
        </mc:AlternateContent>
      </p:grpSp>
      <p:grpSp>
        <p:nvGrpSpPr>
          <p:cNvPr id="178" name="Group 177">
            <a:extLst>
              <a:ext uri="{FF2B5EF4-FFF2-40B4-BE49-F238E27FC236}">
                <a16:creationId xmlns:a16="http://schemas.microsoft.com/office/drawing/2014/main" id="{D13A3DD1-F9E2-4347-B79E-2FC208C41650}"/>
              </a:ext>
            </a:extLst>
          </p:cNvPr>
          <p:cNvGrpSpPr/>
          <p:nvPr/>
        </p:nvGrpSpPr>
        <p:grpSpPr>
          <a:xfrm>
            <a:off x="8169497" y="745865"/>
            <a:ext cx="3658145" cy="1650928"/>
            <a:chOff x="6907622" y="3651587"/>
            <a:chExt cx="5051915" cy="2279933"/>
          </a:xfrm>
        </p:grpSpPr>
        <p:grpSp>
          <p:nvGrpSpPr>
            <p:cNvPr id="179" name="Group 178">
              <a:extLst>
                <a:ext uri="{FF2B5EF4-FFF2-40B4-BE49-F238E27FC236}">
                  <a16:creationId xmlns:a16="http://schemas.microsoft.com/office/drawing/2014/main" id="{DF9843D6-5445-8647-A714-3C55B38F0F02}"/>
                </a:ext>
              </a:extLst>
            </p:cNvPr>
            <p:cNvGrpSpPr/>
            <p:nvPr/>
          </p:nvGrpSpPr>
          <p:grpSpPr>
            <a:xfrm>
              <a:off x="8323703" y="3758390"/>
              <a:ext cx="1952714" cy="514051"/>
              <a:chOff x="8737128" y="3128966"/>
              <a:chExt cx="1952714" cy="514051"/>
            </a:xfrm>
          </p:grpSpPr>
          <p:cxnSp>
            <p:nvCxnSpPr>
              <p:cNvPr id="207" name="Straight Connector 206">
                <a:extLst>
                  <a:ext uri="{FF2B5EF4-FFF2-40B4-BE49-F238E27FC236}">
                    <a16:creationId xmlns:a16="http://schemas.microsoft.com/office/drawing/2014/main" id="{62F477E0-E95D-EA4E-910B-396A6C6959DD}"/>
                  </a:ext>
                </a:extLst>
              </p:cNvPr>
              <p:cNvCxnSpPr>
                <a:cxnSpLocks/>
                <a:stCxn id="180" idx="6"/>
                <a:endCxn id="212"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AADD1F34-46DA-6C40-A196-46C0B3C7196A}"/>
                  </a:ext>
                </a:extLst>
              </p:cNvPr>
              <p:cNvCxnSpPr>
                <a:cxnSpLocks/>
                <a:stCxn id="181" idx="2"/>
                <a:endCxn id="212"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68473F8-5623-9548-B05F-9FD69A946993}"/>
                  </a:ext>
                </a:extLst>
              </p:cNvPr>
              <p:cNvCxnSpPr>
                <a:cxnSpLocks/>
                <a:stCxn id="184" idx="0"/>
                <a:endCxn id="212"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0" name="Group 209">
                <a:extLst>
                  <a:ext uri="{FF2B5EF4-FFF2-40B4-BE49-F238E27FC236}">
                    <a16:creationId xmlns:a16="http://schemas.microsoft.com/office/drawing/2014/main" id="{CC9A53F1-2EAD-3241-A126-B966E346DD4E}"/>
                  </a:ext>
                </a:extLst>
              </p:cNvPr>
              <p:cNvGrpSpPr/>
              <p:nvPr/>
            </p:nvGrpSpPr>
            <p:grpSpPr>
              <a:xfrm>
                <a:off x="9540595" y="3128966"/>
                <a:ext cx="540370" cy="412745"/>
                <a:chOff x="9540595" y="3128966"/>
                <a:chExt cx="540370" cy="412745"/>
              </a:xfrm>
            </p:grpSpPr>
            <p:sp>
              <p:nvSpPr>
                <p:cNvPr id="211" name="Rectangle 210">
                  <a:extLst>
                    <a:ext uri="{FF2B5EF4-FFF2-40B4-BE49-F238E27FC236}">
                      <a16:creationId xmlns:a16="http://schemas.microsoft.com/office/drawing/2014/main" id="{F0105806-683D-324B-85E8-DCEECCAE5BAE}"/>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12" name="Rectangle 211">
                  <a:extLst>
                    <a:ext uri="{FF2B5EF4-FFF2-40B4-BE49-F238E27FC236}">
                      <a16:creationId xmlns:a16="http://schemas.microsoft.com/office/drawing/2014/main" id="{359F0CDB-0E78-F44A-8EDC-37B1008E3648}"/>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13" name="Rectangle 212">
                  <a:extLst>
                    <a:ext uri="{FF2B5EF4-FFF2-40B4-BE49-F238E27FC236}">
                      <a16:creationId xmlns:a16="http://schemas.microsoft.com/office/drawing/2014/main" id="{F42C3B2A-FEF7-EC47-A875-5F7AAC834E03}"/>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C269C5F4-FBA3-4946-94FF-2ECE8882ECF6}"/>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80" name="Oval 179">
                  <a:extLst>
                    <a:ext uri="{FF2B5EF4-FFF2-40B4-BE49-F238E27FC236}">
                      <a16:creationId xmlns:a16="http://schemas.microsoft.com/office/drawing/2014/main" id="{8A4A8114-29B3-054C-B3C2-CB442E7341C6}"/>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1" name="Oval 180">
                  <a:extLst>
                    <a:ext uri="{FF2B5EF4-FFF2-40B4-BE49-F238E27FC236}">
                      <a16:creationId xmlns:a16="http://schemas.microsoft.com/office/drawing/2014/main" id="{A4DA71EE-E885-DA4C-9E49-ED357D47A43E}"/>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2" name="Oval 181">
                  <a:extLst>
                    <a:ext uri="{FF2B5EF4-FFF2-40B4-BE49-F238E27FC236}">
                      <a16:creationId xmlns:a16="http://schemas.microsoft.com/office/drawing/2014/main" id="{546D0E24-28F1-1B4D-B7ED-FA78BA0E1831}"/>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3" name="Oval 182">
                  <a:extLst>
                    <a:ext uri="{FF2B5EF4-FFF2-40B4-BE49-F238E27FC236}">
                      <a16:creationId xmlns:a16="http://schemas.microsoft.com/office/drawing/2014/main" id="{D5723F52-EB29-AC4B-82B6-438CDA275253}"/>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4" name="Oval 183">
                  <a:extLst>
                    <a:ext uri="{FF2B5EF4-FFF2-40B4-BE49-F238E27FC236}">
                      <a16:creationId xmlns:a16="http://schemas.microsoft.com/office/drawing/2014/main" id="{C1EFCB02-A4E7-214A-8B7B-1ED537C3CB5B}"/>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5" name="Oval 184">
                  <a:extLst>
                    <a:ext uri="{FF2B5EF4-FFF2-40B4-BE49-F238E27FC236}">
                      <a16:creationId xmlns:a16="http://schemas.microsoft.com/office/drawing/2014/main" id="{2CBB85AE-94AD-AB4C-A276-BCC98CCFDD3E}"/>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186" name="Straight Connector 185">
              <a:extLst>
                <a:ext uri="{FF2B5EF4-FFF2-40B4-BE49-F238E27FC236}">
                  <a16:creationId xmlns:a16="http://schemas.microsoft.com/office/drawing/2014/main" id="{BBE7D892-E78D-C24A-A243-06047B350B66}"/>
                </a:ext>
              </a:extLst>
            </p:cNvPr>
            <p:cNvCxnSpPr>
              <a:cxnSpLocks/>
              <a:stCxn id="183" idx="6"/>
              <a:endCxn id="204"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609EA63C-D337-3245-BF5A-1095F6931EC4}"/>
                </a:ext>
              </a:extLst>
            </p:cNvPr>
            <p:cNvCxnSpPr>
              <a:cxnSpLocks/>
              <a:stCxn id="184" idx="4"/>
              <a:endCxn id="204"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2141B6BB-718E-774E-BB94-EA292C3C8916}"/>
                </a:ext>
              </a:extLst>
            </p:cNvPr>
            <p:cNvCxnSpPr>
              <a:cxnSpLocks/>
              <a:stCxn id="182" idx="0"/>
              <a:endCxn id="204"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9" name="Group 188">
              <a:extLst>
                <a:ext uri="{FF2B5EF4-FFF2-40B4-BE49-F238E27FC236}">
                  <a16:creationId xmlns:a16="http://schemas.microsoft.com/office/drawing/2014/main" id="{321C6871-B0E8-DB49-96B8-3493273C84F7}"/>
                </a:ext>
              </a:extLst>
            </p:cNvPr>
            <p:cNvGrpSpPr/>
            <p:nvPr/>
          </p:nvGrpSpPr>
          <p:grpSpPr>
            <a:xfrm>
              <a:off x="8610247" y="4990220"/>
              <a:ext cx="474503" cy="412240"/>
              <a:chOff x="9288700" y="3036033"/>
              <a:chExt cx="474503" cy="412240"/>
            </a:xfrm>
          </p:grpSpPr>
          <p:sp>
            <p:nvSpPr>
              <p:cNvPr id="203" name="Rectangle 202">
                <a:extLst>
                  <a:ext uri="{FF2B5EF4-FFF2-40B4-BE49-F238E27FC236}">
                    <a16:creationId xmlns:a16="http://schemas.microsoft.com/office/drawing/2014/main" id="{40A71D5F-9B00-5F44-83D0-4102D7858329}"/>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04" name="Rectangle 203">
                <a:extLst>
                  <a:ext uri="{FF2B5EF4-FFF2-40B4-BE49-F238E27FC236}">
                    <a16:creationId xmlns:a16="http://schemas.microsoft.com/office/drawing/2014/main" id="{B7C42738-4E9C-8241-9F34-84AF217E22FB}"/>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05" name="Rectangle 204">
                <a:extLst>
                  <a:ext uri="{FF2B5EF4-FFF2-40B4-BE49-F238E27FC236}">
                    <a16:creationId xmlns:a16="http://schemas.microsoft.com/office/drawing/2014/main" id="{80A69B59-F2D1-4B49-B6D1-ABA5F26477E9}"/>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06" name="TextBox 205">
                    <a:extLst>
                      <a:ext uri="{FF2B5EF4-FFF2-40B4-BE49-F238E27FC236}">
                        <a16:creationId xmlns:a16="http://schemas.microsoft.com/office/drawing/2014/main" id="{319B35A0-FBD9-8241-BA86-7C87F51765EF}"/>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190" name="Straight Connector 189">
              <a:extLst>
                <a:ext uri="{FF2B5EF4-FFF2-40B4-BE49-F238E27FC236}">
                  <a16:creationId xmlns:a16="http://schemas.microsoft.com/office/drawing/2014/main" id="{1D42E067-0FF3-F84F-9048-DDE381FC3109}"/>
                </a:ext>
              </a:extLst>
            </p:cNvPr>
            <p:cNvCxnSpPr>
              <a:cxnSpLocks/>
              <a:stCxn id="184" idx="4"/>
              <a:endCxn id="200"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BF80284-7A34-4D47-90A4-7BF809410B3E}"/>
                </a:ext>
              </a:extLst>
            </p:cNvPr>
            <p:cNvCxnSpPr>
              <a:cxnSpLocks/>
              <a:stCxn id="185" idx="2"/>
              <a:endCxn id="200"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A82EAA6C-C12A-F548-9B26-7CE928CB3032}"/>
                </a:ext>
              </a:extLst>
            </p:cNvPr>
            <p:cNvCxnSpPr>
              <a:cxnSpLocks/>
              <a:stCxn id="182" idx="0"/>
              <a:endCxn id="200"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oup 192">
              <a:extLst>
                <a:ext uri="{FF2B5EF4-FFF2-40B4-BE49-F238E27FC236}">
                  <a16:creationId xmlns:a16="http://schemas.microsoft.com/office/drawing/2014/main" id="{2C201CBA-E8B0-8E43-93BB-82E5B8E12D22}"/>
                </a:ext>
              </a:extLst>
            </p:cNvPr>
            <p:cNvGrpSpPr/>
            <p:nvPr/>
          </p:nvGrpSpPr>
          <p:grpSpPr>
            <a:xfrm>
              <a:off x="9393015" y="4990220"/>
              <a:ext cx="546126" cy="412737"/>
              <a:chOff x="9540595" y="3036033"/>
              <a:chExt cx="546126" cy="412737"/>
            </a:xfrm>
          </p:grpSpPr>
          <p:sp>
            <p:nvSpPr>
              <p:cNvPr id="199" name="Rectangle 198">
                <a:extLst>
                  <a:ext uri="{FF2B5EF4-FFF2-40B4-BE49-F238E27FC236}">
                    <a16:creationId xmlns:a16="http://schemas.microsoft.com/office/drawing/2014/main" id="{64752838-CA48-A341-BA4E-47FA7D3A5297}"/>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00" name="Rectangle 199">
                <a:extLst>
                  <a:ext uri="{FF2B5EF4-FFF2-40B4-BE49-F238E27FC236}">
                    <a16:creationId xmlns:a16="http://schemas.microsoft.com/office/drawing/2014/main" id="{61C4B7B5-98F5-3D44-9723-08C8FB8B6C5B}"/>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01" name="Rectangle 200">
                <a:extLst>
                  <a:ext uri="{FF2B5EF4-FFF2-40B4-BE49-F238E27FC236}">
                    <a16:creationId xmlns:a16="http://schemas.microsoft.com/office/drawing/2014/main" id="{94497461-7CCB-E845-A6F7-63D65AF5DBB3}"/>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02" name="TextBox 201">
                    <a:extLst>
                      <a:ext uri="{FF2B5EF4-FFF2-40B4-BE49-F238E27FC236}">
                        <a16:creationId xmlns:a16="http://schemas.microsoft.com/office/drawing/2014/main" id="{C6061D8A-99ED-554F-BF9F-8FCADD0B6EFF}"/>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194" name="Group 193">
              <a:extLst>
                <a:ext uri="{FF2B5EF4-FFF2-40B4-BE49-F238E27FC236}">
                  <a16:creationId xmlns:a16="http://schemas.microsoft.com/office/drawing/2014/main" id="{88EE1CED-F133-F74A-9BDC-FFBAF1FB27B7}"/>
                </a:ext>
              </a:extLst>
            </p:cNvPr>
            <p:cNvGrpSpPr/>
            <p:nvPr/>
          </p:nvGrpSpPr>
          <p:grpSpPr>
            <a:xfrm>
              <a:off x="9648485" y="4409628"/>
              <a:ext cx="749540" cy="380873"/>
              <a:chOff x="8665851" y="3155493"/>
              <a:chExt cx="749540" cy="380873"/>
            </a:xfrm>
          </p:grpSpPr>
          <p:cxnSp>
            <p:nvCxnSpPr>
              <p:cNvPr id="195" name="Straight Connector 194">
                <a:extLst>
                  <a:ext uri="{FF2B5EF4-FFF2-40B4-BE49-F238E27FC236}">
                    <a16:creationId xmlns:a16="http://schemas.microsoft.com/office/drawing/2014/main" id="{62C267EA-8DC9-3548-ADD9-111F97A1892D}"/>
                  </a:ext>
                </a:extLst>
              </p:cNvPr>
              <p:cNvCxnSpPr>
                <a:cxnSpLocks/>
                <a:stCxn id="184" idx="6"/>
                <a:endCxn id="197"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6" name="Group 195">
                <a:extLst>
                  <a:ext uri="{FF2B5EF4-FFF2-40B4-BE49-F238E27FC236}">
                    <a16:creationId xmlns:a16="http://schemas.microsoft.com/office/drawing/2014/main" id="{1BB7E8B1-1923-8A4A-AC72-D0B6FE76F02A}"/>
                  </a:ext>
                </a:extLst>
              </p:cNvPr>
              <p:cNvGrpSpPr/>
              <p:nvPr/>
            </p:nvGrpSpPr>
            <p:grpSpPr>
              <a:xfrm>
                <a:off x="8957481" y="3155493"/>
                <a:ext cx="457910" cy="380873"/>
                <a:chOff x="8957481" y="3155493"/>
                <a:chExt cx="457910" cy="380873"/>
              </a:xfrm>
            </p:grpSpPr>
            <p:sp>
              <p:nvSpPr>
                <p:cNvPr id="197" name="Rectangle 196">
                  <a:extLst>
                    <a:ext uri="{FF2B5EF4-FFF2-40B4-BE49-F238E27FC236}">
                      <a16:creationId xmlns:a16="http://schemas.microsoft.com/office/drawing/2014/main" id="{0AE7D337-37D9-7B45-8DE9-6757B61977CC}"/>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98" name="TextBox 197">
                      <a:extLst>
                        <a:ext uri="{FF2B5EF4-FFF2-40B4-BE49-F238E27FC236}">
                          <a16:creationId xmlns:a16="http://schemas.microsoft.com/office/drawing/2014/main" id="{A292DAF6-7BA5-7E49-8BD1-5590B2AC9FDF}"/>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grpSp>
        <p:nvGrpSpPr>
          <p:cNvPr id="215" name="Group 214">
            <a:extLst>
              <a:ext uri="{FF2B5EF4-FFF2-40B4-BE49-F238E27FC236}">
                <a16:creationId xmlns:a16="http://schemas.microsoft.com/office/drawing/2014/main" id="{9AC779BF-76BF-8B46-94AF-BF1598437870}"/>
              </a:ext>
            </a:extLst>
          </p:cNvPr>
          <p:cNvGrpSpPr/>
          <p:nvPr/>
        </p:nvGrpSpPr>
        <p:grpSpPr>
          <a:xfrm>
            <a:off x="671433" y="4919668"/>
            <a:ext cx="6288313" cy="986246"/>
            <a:chOff x="5589344" y="1663629"/>
            <a:chExt cx="6288313" cy="986246"/>
          </a:xfrm>
        </p:grpSpPr>
        <p:cxnSp>
          <p:nvCxnSpPr>
            <p:cNvPr id="216" name="Straight Connector 215">
              <a:extLst>
                <a:ext uri="{FF2B5EF4-FFF2-40B4-BE49-F238E27FC236}">
                  <a16:creationId xmlns:a16="http://schemas.microsoft.com/office/drawing/2014/main" id="{BFB6EC33-1BDA-CF4D-9855-5EE4927C8C43}"/>
                </a:ext>
              </a:extLst>
            </p:cNvPr>
            <p:cNvCxnSpPr>
              <a:cxnSpLocks/>
              <a:stCxn id="227" idx="3"/>
              <a:endCxn id="231"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F228087-5E37-B44B-9CB1-84C68FC32C18}"/>
                </a:ext>
              </a:extLst>
            </p:cNvPr>
            <p:cNvCxnSpPr>
              <a:cxnSpLocks/>
              <a:stCxn id="231" idx="3"/>
              <a:endCxn id="229"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8" name="Group 217">
              <a:extLst>
                <a:ext uri="{FF2B5EF4-FFF2-40B4-BE49-F238E27FC236}">
                  <a16:creationId xmlns:a16="http://schemas.microsoft.com/office/drawing/2014/main" id="{2FF261EA-DC24-3246-A2F5-C88C3EE65D24}"/>
                </a:ext>
              </a:extLst>
            </p:cNvPr>
            <p:cNvGrpSpPr/>
            <p:nvPr/>
          </p:nvGrpSpPr>
          <p:grpSpPr>
            <a:xfrm>
              <a:off x="7893400" y="1663629"/>
              <a:ext cx="1631714" cy="982708"/>
              <a:chOff x="3627257" y="4890630"/>
              <a:chExt cx="1631714" cy="982708"/>
            </a:xfrm>
          </p:grpSpPr>
          <mc:AlternateContent xmlns:mc="http://schemas.openxmlformats.org/markup-compatibility/2006" xmlns:a14="http://schemas.microsoft.com/office/drawing/2010/main">
            <mc:Choice Requires="a14">
              <p:sp>
                <p:nvSpPr>
                  <p:cNvPr id="230" name="TextBox 229">
                    <a:extLst>
                      <a:ext uri="{FF2B5EF4-FFF2-40B4-BE49-F238E27FC236}">
                        <a16:creationId xmlns:a16="http://schemas.microsoft.com/office/drawing/2014/main" id="{846768A6-3A3B-F54F-8C28-86FFF4FA2145}"/>
                      </a:ext>
                    </a:extLst>
                  </p:cNvPr>
                  <p:cNvSpPr txBox="1"/>
                  <p:nvPr/>
                </p:nvSpPr>
                <p:spPr>
                  <a:xfrm>
                    <a:off x="4302466" y="5596339"/>
                    <a:ext cx="293414"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charset="0"/>
                                </a:rPr>
                                <m:t>𝑔</m:t>
                              </m:r>
                            </m:e>
                            <m:sub>
                              <m:r>
                                <a:rPr lang="de-DE" i="1">
                                  <a:solidFill>
                                    <a:schemeClr val="tx1">
                                      <a:lumMod val="60000"/>
                                      <a:lumOff val="40000"/>
                                    </a:schemeClr>
                                  </a:solidFill>
                                  <a:latin typeface="Cambria Math" charset="0"/>
                                </a:rPr>
                                <m:t>2</m:t>
                              </m:r>
                            </m:sub>
                          </m:sSub>
                        </m:oMath>
                      </m:oMathPara>
                    </a14:m>
                    <a:endParaRPr lang="en-GB" dirty="0">
                      <a:solidFill>
                        <a:schemeClr val="tx1">
                          <a:lumMod val="60000"/>
                          <a:lumOff val="40000"/>
                        </a:schemeClr>
                      </a:solidFill>
                    </a:endParaRPr>
                  </a:p>
                </p:txBody>
              </p:sp>
            </mc:Choice>
            <mc:Fallback xmlns="">
              <p:sp>
                <p:nvSpPr>
                  <p:cNvPr id="230" name="TextBox 229">
                    <a:extLst>
                      <a:ext uri="{FF2B5EF4-FFF2-40B4-BE49-F238E27FC236}">
                        <a16:creationId xmlns:a16="http://schemas.microsoft.com/office/drawing/2014/main" id="{846768A6-3A3B-F54F-8C28-86FFF4FA2145}"/>
                      </a:ext>
                    </a:extLst>
                  </p:cNvPr>
                  <p:cNvSpPr txBox="1">
                    <a:spLocks noRot="1" noChangeAspect="1" noMove="1" noResize="1" noEditPoints="1" noAdjustHandles="1" noChangeArrowheads="1" noChangeShapeType="1" noTextEdit="1"/>
                  </p:cNvSpPr>
                  <p:nvPr/>
                </p:nvSpPr>
                <p:spPr>
                  <a:xfrm>
                    <a:off x="4302466" y="5596339"/>
                    <a:ext cx="293414" cy="276999"/>
                  </a:xfrm>
                  <a:prstGeom prst="rect">
                    <a:avLst/>
                  </a:prstGeom>
                  <a:blipFill>
                    <a:blip r:embed="rId50"/>
                    <a:stretch>
                      <a:fillRect l="-24000" b="-2173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1" name="TextBox 230">
                    <a:extLst>
                      <a:ext uri="{FF2B5EF4-FFF2-40B4-BE49-F238E27FC236}">
                        <a16:creationId xmlns:a16="http://schemas.microsoft.com/office/drawing/2014/main" id="{95FC19EF-B29A-874B-BD27-A31787A469DF}"/>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231" name="TextBox 230">
                    <a:extLst>
                      <a:ext uri="{FF2B5EF4-FFF2-40B4-BE49-F238E27FC236}">
                        <a16:creationId xmlns:a16="http://schemas.microsoft.com/office/drawing/2014/main" id="{95FC19EF-B29A-874B-BD27-A31787A469DF}"/>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1"/>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219" name="Group 218">
              <a:extLst>
                <a:ext uri="{FF2B5EF4-FFF2-40B4-BE49-F238E27FC236}">
                  <a16:creationId xmlns:a16="http://schemas.microsoft.com/office/drawing/2014/main" id="{98D088C0-78CC-D545-810B-8CF08F219E0A}"/>
                </a:ext>
              </a:extLst>
            </p:cNvPr>
            <p:cNvGrpSpPr/>
            <p:nvPr/>
          </p:nvGrpSpPr>
          <p:grpSpPr>
            <a:xfrm>
              <a:off x="10254802" y="1663629"/>
              <a:ext cx="1622190" cy="986246"/>
              <a:chOff x="7047431" y="4890630"/>
              <a:chExt cx="1622190" cy="986246"/>
            </a:xfrm>
          </p:grpSpPr>
          <mc:AlternateContent xmlns:mc="http://schemas.openxmlformats.org/markup-compatibility/2006" xmlns:a14="http://schemas.microsoft.com/office/drawing/2010/main">
            <mc:Choice Requires="a14">
              <p:sp>
                <p:nvSpPr>
                  <p:cNvPr id="228" name="TextBox 227">
                    <a:extLst>
                      <a:ext uri="{FF2B5EF4-FFF2-40B4-BE49-F238E27FC236}">
                        <a16:creationId xmlns:a16="http://schemas.microsoft.com/office/drawing/2014/main" id="{101FA990-012D-F346-9BCD-221164528EF7}"/>
                      </a:ext>
                    </a:extLst>
                  </p:cNvPr>
                  <p:cNvSpPr txBox="1"/>
                  <p:nvPr/>
                </p:nvSpPr>
                <p:spPr>
                  <a:xfrm>
                    <a:off x="7711818" y="5599877"/>
                    <a:ext cx="293414"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charset="0"/>
                                </a:rPr>
                                <m:t>𝑔</m:t>
                              </m:r>
                            </m:e>
                            <m:sub>
                              <m:r>
                                <a:rPr lang="de-DE" i="1">
                                  <a:solidFill>
                                    <a:schemeClr val="tx1">
                                      <a:lumMod val="60000"/>
                                      <a:lumOff val="40000"/>
                                    </a:schemeClr>
                                  </a:solidFill>
                                  <a:latin typeface="Cambria Math" charset="0"/>
                                </a:rPr>
                                <m:t>3</m:t>
                              </m:r>
                            </m:sub>
                          </m:sSub>
                        </m:oMath>
                      </m:oMathPara>
                    </a14:m>
                    <a:endParaRPr lang="en-GB" dirty="0">
                      <a:solidFill>
                        <a:schemeClr val="tx1">
                          <a:lumMod val="60000"/>
                          <a:lumOff val="40000"/>
                        </a:schemeClr>
                      </a:solidFill>
                    </a:endParaRPr>
                  </a:p>
                </p:txBody>
              </p:sp>
            </mc:Choice>
            <mc:Fallback xmlns="">
              <p:sp>
                <p:nvSpPr>
                  <p:cNvPr id="228" name="TextBox 227">
                    <a:extLst>
                      <a:ext uri="{FF2B5EF4-FFF2-40B4-BE49-F238E27FC236}">
                        <a16:creationId xmlns:a16="http://schemas.microsoft.com/office/drawing/2014/main" id="{101FA990-012D-F346-9BCD-221164528EF7}"/>
                      </a:ext>
                    </a:extLst>
                  </p:cNvPr>
                  <p:cNvSpPr txBox="1">
                    <a:spLocks noRot="1" noChangeAspect="1" noMove="1" noResize="1" noEditPoints="1" noAdjustHandles="1" noChangeArrowheads="1" noChangeShapeType="1" noTextEdit="1"/>
                  </p:cNvSpPr>
                  <p:nvPr/>
                </p:nvSpPr>
                <p:spPr>
                  <a:xfrm>
                    <a:off x="7711818" y="5599877"/>
                    <a:ext cx="293414" cy="276999"/>
                  </a:xfrm>
                  <a:prstGeom prst="rect">
                    <a:avLst/>
                  </a:prstGeom>
                  <a:blipFill>
                    <a:blip r:embed="rId52"/>
                    <a:stretch>
                      <a:fillRect l="-25000" b="-2173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9" name="TextBox 228">
                    <a:extLst>
                      <a:ext uri="{FF2B5EF4-FFF2-40B4-BE49-F238E27FC236}">
                        <a16:creationId xmlns:a16="http://schemas.microsoft.com/office/drawing/2014/main" id="{C2CD3D92-E680-2642-998E-B04036A2FF32}"/>
                      </a:ext>
                    </a:extLst>
                  </p:cNvPr>
                  <p:cNvSpPr txBox="1"/>
                  <p:nvPr/>
                </p:nvSpPr>
                <p:spPr>
                  <a:xfrm>
                    <a:off x="7047431" y="4890630"/>
                    <a:ext cx="1622190"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panose="02040503050406030204" pitchFamily="18" charset="0"/>
                                </a:rPr>
                                <m:t>𝑋</m:t>
                              </m:r>
                            </m:e>
                          </m:d>
                        </m:oMath>
                      </m:oMathPara>
                    </a14:m>
                    <a:endParaRPr lang="de-DE" i="1" dirty="0">
                      <a:solidFill>
                        <a:schemeClr val="tx1">
                          <a:lumMod val="60000"/>
                          <a:lumOff val="40000"/>
                        </a:schemeClr>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chemeClr val="tx1">
                                  <a:lumMod val="60000"/>
                                  <a:lumOff val="40000"/>
                                </a:schemeClr>
                              </a:solidFill>
                              <a:latin typeface="Cambria Math" charset="0"/>
                            </a:rPr>
                            <m:t>𝑇𝑟𝑒𝑎𝑡</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r>
                                <a:rPr lang="de-DE" i="1" dirty="0">
                                  <a:solidFill>
                                    <a:schemeClr val="tx1">
                                      <a:lumMod val="60000"/>
                                      <a:lumOff val="40000"/>
                                    </a:schemeClr>
                                  </a:solidFill>
                                  <a:latin typeface="Cambria Math" charset="0"/>
                                </a:rPr>
                                <m:t>,</m:t>
                              </m:r>
                              <m:r>
                                <a:rPr lang="de-DE" i="1" dirty="0">
                                  <a:solidFill>
                                    <a:schemeClr val="tx1">
                                      <a:lumMod val="60000"/>
                                      <a:lumOff val="40000"/>
                                    </a:schemeClr>
                                  </a:solidFill>
                                  <a:latin typeface="Cambria Math" panose="02040503050406030204" pitchFamily="18" charset="0"/>
                                </a:rPr>
                                <m:t>𝑀</m:t>
                              </m:r>
                            </m:e>
                          </m:d>
                          <m:r>
                            <a:rPr lang="de-DE" b="0" i="1" dirty="0" smtClean="0">
                              <a:solidFill>
                                <a:schemeClr val="tx1">
                                  <a:lumMod val="60000"/>
                                  <a:lumOff val="40000"/>
                                </a:schemeClr>
                              </a:solidFill>
                              <a:latin typeface="Cambria Math" panose="02040503050406030204" pitchFamily="18" charset="0"/>
                            </a:rPr>
                            <m:t>  </m:t>
                          </m:r>
                        </m:oMath>
                      </m:oMathPara>
                    </a14:m>
                    <a:endParaRPr lang="en-GB" dirty="0">
                      <a:solidFill>
                        <a:schemeClr val="tx1">
                          <a:lumMod val="60000"/>
                          <a:lumOff val="40000"/>
                        </a:schemeClr>
                      </a:solidFill>
                    </a:endParaRPr>
                  </a:p>
                </p:txBody>
              </p:sp>
            </mc:Choice>
            <mc:Fallback xmlns="">
              <p:sp>
                <p:nvSpPr>
                  <p:cNvPr id="229" name="TextBox 228">
                    <a:extLst>
                      <a:ext uri="{FF2B5EF4-FFF2-40B4-BE49-F238E27FC236}">
                        <a16:creationId xmlns:a16="http://schemas.microsoft.com/office/drawing/2014/main" id="{C2CD3D92-E680-2642-998E-B04036A2FF32}"/>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53"/>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220" name="Group 219">
              <a:extLst>
                <a:ext uri="{FF2B5EF4-FFF2-40B4-BE49-F238E27FC236}">
                  <a16:creationId xmlns:a16="http://schemas.microsoft.com/office/drawing/2014/main" id="{826FE8B8-1C69-8B40-AD3B-C543DDEC3BAD}"/>
                </a:ext>
              </a:extLst>
            </p:cNvPr>
            <p:cNvGrpSpPr/>
            <p:nvPr/>
          </p:nvGrpSpPr>
          <p:grpSpPr>
            <a:xfrm>
              <a:off x="5589344" y="1663630"/>
              <a:ext cx="1532812" cy="983031"/>
              <a:chOff x="280471" y="4890630"/>
              <a:chExt cx="1532812" cy="983031"/>
            </a:xfrm>
          </p:grpSpPr>
          <mc:AlternateContent xmlns:mc="http://schemas.openxmlformats.org/markup-compatibility/2006" xmlns:a14="http://schemas.microsoft.com/office/drawing/2010/main">
            <mc:Choice Requires="a14">
              <p:sp>
                <p:nvSpPr>
                  <p:cNvPr id="226" name="TextBox 225">
                    <a:extLst>
                      <a:ext uri="{FF2B5EF4-FFF2-40B4-BE49-F238E27FC236}">
                        <a16:creationId xmlns:a16="http://schemas.microsoft.com/office/drawing/2014/main" id="{1EC87E7E-F47C-A34D-A4F8-CDA60C1991E9}"/>
                      </a:ext>
                    </a:extLst>
                  </p:cNvPr>
                  <p:cNvSpPr txBox="1"/>
                  <p:nvPr/>
                </p:nvSpPr>
                <p:spPr>
                  <a:xfrm>
                    <a:off x="739292" y="5596662"/>
                    <a:ext cx="615168"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𝑔</m:t>
                              </m:r>
                            </m:e>
                            <m:sub>
                              <m:r>
                                <a:rPr lang="de-DE" i="1">
                                  <a:solidFill>
                                    <a:schemeClr val="tx1">
                                      <a:lumMod val="60000"/>
                                      <a:lumOff val="40000"/>
                                    </a:schemeClr>
                                  </a:solidFill>
                                  <a:latin typeface="Cambria Math" panose="02040503050406030204" pitchFamily="18" charset="0"/>
                                </a:rPr>
                                <m:t>0</m:t>
                              </m:r>
                            </m:sub>
                          </m:sSub>
                          <m:r>
                            <a:rPr lang="de-DE" i="1">
                              <a:solidFill>
                                <a:schemeClr val="tx1">
                                  <a:lumMod val="60000"/>
                                  <a:lumOff val="40000"/>
                                </a:schemeClr>
                              </a:solidFill>
                              <a:latin typeface="Cambria Math" panose="02040503050406030204" pitchFamily="18" charset="0"/>
                            </a:rPr>
                            <m:t>,</m:t>
                          </m:r>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charset="0"/>
                                </a:rPr>
                                <m:t>𝑔</m:t>
                              </m:r>
                            </m:e>
                            <m:sub>
                              <m:r>
                                <a:rPr lang="de-DE" i="1">
                                  <a:solidFill>
                                    <a:schemeClr val="tx1">
                                      <a:lumMod val="60000"/>
                                      <a:lumOff val="40000"/>
                                    </a:schemeClr>
                                  </a:solidFill>
                                  <a:latin typeface="Cambria Math" charset="0"/>
                                </a:rPr>
                                <m:t>1</m:t>
                              </m:r>
                            </m:sub>
                          </m:sSub>
                        </m:oMath>
                      </m:oMathPara>
                    </a14:m>
                    <a:endParaRPr lang="en-GB" dirty="0">
                      <a:solidFill>
                        <a:schemeClr val="tx1">
                          <a:lumMod val="60000"/>
                          <a:lumOff val="40000"/>
                        </a:schemeClr>
                      </a:solidFill>
                    </a:endParaRPr>
                  </a:p>
                </p:txBody>
              </p:sp>
            </mc:Choice>
            <mc:Fallback xmlns="">
              <p:sp>
                <p:nvSpPr>
                  <p:cNvPr id="226" name="TextBox 225">
                    <a:extLst>
                      <a:ext uri="{FF2B5EF4-FFF2-40B4-BE49-F238E27FC236}">
                        <a16:creationId xmlns:a16="http://schemas.microsoft.com/office/drawing/2014/main" id="{1EC87E7E-F47C-A34D-A4F8-CDA60C1991E9}"/>
                      </a:ext>
                    </a:extLst>
                  </p:cNvPr>
                  <p:cNvSpPr txBox="1">
                    <a:spLocks noRot="1" noChangeAspect="1" noMove="1" noResize="1" noEditPoints="1" noAdjustHandles="1" noChangeArrowheads="1" noChangeShapeType="1" noTextEdit="1"/>
                  </p:cNvSpPr>
                  <p:nvPr/>
                </p:nvSpPr>
                <p:spPr>
                  <a:xfrm>
                    <a:off x="739292" y="5596662"/>
                    <a:ext cx="615168" cy="276999"/>
                  </a:xfrm>
                  <a:prstGeom prst="rect">
                    <a:avLst/>
                  </a:prstGeom>
                  <a:blipFill>
                    <a:blip r:embed="rId54"/>
                    <a:stretch>
                      <a:fillRect l="-12245" b="-2173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7" name="TextBox 226">
                    <a:extLst>
                      <a:ext uri="{FF2B5EF4-FFF2-40B4-BE49-F238E27FC236}">
                        <a16:creationId xmlns:a16="http://schemas.microsoft.com/office/drawing/2014/main" id="{1BC6F808-03AD-7F49-8B91-52B09E0E569D}"/>
                      </a:ext>
                    </a:extLst>
                  </p:cNvPr>
                  <p:cNvSpPr txBox="1"/>
                  <p:nvPr/>
                </p:nvSpPr>
                <p:spPr>
                  <a:xfrm>
                    <a:off x="280471" y="4890630"/>
                    <a:ext cx="1532812"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de-DE" b="0" i="1" dirty="0" smtClean="0">
                              <a:solidFill>
                                <a:schemeClr val="tx1">
                                  <a:lumMod val="60000"/>
                                  <a:lumOff val="40000"/>
                                </a:schemeClr>
                              </a:solidFill>
                              <a:latin typeface="Cambria Math" panose="02040503050406030204" pitchFamily="18" charset="0"/>
                            </a:rPr>
                            <m:t>𝐴𝑐𝑐</m:t>
                          </m:r>
                          <m:d>
                            <m:dPr>
                              <m:ctrlPr>
                                <a:rPr lang="de-DE" i="1" dirty="0">
                                  <a:solidFill>
                                    <a:schemeClr val="tx1">
                                      <a:lumMod val="60000"/>
                                      <a:lumOff val="40000"/>
                                    </a:schemeClr>
                                  </a:solidFill>
                                  <a:latin typeface="Cambria Math" panose="02040503050406030204" pitchFamily="18" charset="0"/>
                                </a:rPr>
                              </m:ctrlPr>
                            </m:dPr>
                            <m:e>
                              <m:r>
                                <a:rPr lang="de-DE" b="0" i="1" dirty="0" smtClean="0">
                                  <a:solidFill>
                                    <a:schemeClr val="tx1">
                                      <a:lumMod val="60000"/>
                                      <a:lumOff val="40000"/>
                                    </a:schemeClr>
                                  </a:solidFill>
                                  <a:latin typeface="Cambria Math" panose="02040503050406030204" pitchFamily="18" charset="0"/>
                                </a:rPr>
                                <m:t>𝐼</m:t>
                              </m:r>
                            </m:e>
                          </m:d>
                        </m:oMath>
                      </m:oMathPara>
                    </a14:m>
                    <a:endParaRPr lang="de-DE" i="1" dirty="0">
                      <a:solidFill>
                        <a:schemeClr val="tx1">
                          <a:lumMod val="60000"/>
                          <a:lumOff val="40000"/>
                        </a:schemeClr>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tx1">
                                  <a:lumMod val="60000"/>
                                  <a:lumOff val="40000"/>
                                </a:schemeClr>
                              </a:solidFill>
                              <a:latin typeface="Cambria Math" panose="02040503050406030204" pitchFamily="18" charset="0"/>
                            </a:rPr>
                            <m:t>𝑁𝑎𝑡</m:t>
                          </m:r>
                          <m:d>
                            <m:dPr>
                              <m:ctrlPr>
                                <a:rPr lang="de-DE" i="1" dirty="0">
                                  <a:solidFill>
                                    <a:schemeClr val="tx1">
                                      <a:lumMod val="60000"/>
                                      <a:lumOff val="40000"/>
                                    </a:schemeClr>
                                  </a:solidFill>
                                  <a:latin typeface="Cambria Math" panose="02040503050406030204" pitchFamily="18" charset="0"/>
                                </a:rPr>
                              </m:ctrlPr>
                            </m:dPr>
                            <m:e>
                              <m:r>
                                <a:rPr lang="de-DE" b="0" i="1" dirty="0" smtClean="0">
                                  <a:solidFill>
                                    <a:schemeClr val="tx1">
                                      <a:lumMod val="60000"/>
                                      <a:lumOff val="40000"/>
                                    </a:schemeClr>
                                  </a:solidFill>
                                  <a:latin typeface="Cambria Math" panose="02040503050406030204" pitchFamily="18" charset="0"/>
                                </a:rPr>
                                <m:t>𝐷</m:t>
                              </m:r>
                            </m:e>
                          </m:d>
                        </m:oMath>
                      </m:oMathPara>
                    </a14:m>
                    <a:endParaRPr lang="en-GB" dirty="0">
                      <a:solidFill>
                        <a:schemeClr val="tx1">
                          <a:lumMod val="60000"/>
                          <a:lumOff val="40000"/>
                        </a:schemeClr>
                      </a:solidFill>
                    </a:endParaRPr>
                  </a:p>
                </p:txBody>
              </p:sp>
            </mc:Choice>
            <mc:Fallback xmlns="">
              <p:sp>
                <p:nvSpPr>
                  <p:cNvPr id="227" name="TextBox 226">
                    <a:extLst>
                      <a:ext uri="{FF2B5EF4-FFF2-40B4-BE49-F238E27FC236}">
                        <a16:creationId xmlns:a16="http://schemas.microsoft.com/office/drawing/2014/main" id="{1BC6F808-03AD-7F49-8B91-52B09E0E569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55"/>
                    <a:stretch>
                      <a:fillRect/>
                    </a:stretch>
                  </a:blipFill>
                  <a:ln>
                    <a:solidFill>
                      <a:schemeClr val="tx1">
                        <a:lumMod val="60000"/>
                        <a:lumOff val="40000"/>
                      </a:schemeClr>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21" name="Rectangle 220">
                  <a:extLst>
                    <a:ext uri="{FF2B5EF4-FFF2-40B4-BE49-F238E27FC236}">
                      <a16:creationId xmlns:a16="http://schemas.microsoft.com/office/drawing/2014/main" id="{28C33BD1-18EA-0045-9A73-3D7AF1525702}"/>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21" name="Rectangle 220">
                  <a:extLst>
                    <a:ext uri="{FF2B5EF4-FFF2-40B4-BE49-F238E27FC236}">
                      <a16:creationId xmlns:a16="http://schemas.microsoft.com/office/drawing/2014/main" id="{28C33BD1-18EA-0045-9A73-3D7AF1525702}"/>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56"/>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2" name="Rectangle 221">
                  <a:extLst>
                    <a:ext uri="{FF2B5EF4-FFF2-40B4-BE49-F238E27FC236}">
                      <a16:creationId xmlns:a16="http://schemas.microsoft.com/office/drawing/2014/main" id="{03E62134-2DF6-2F45-BEC8-F4DBF839BDB0}"/>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222" name="Rectangle 221">
                  <a:extLst>
                    <a:ext uri="{FF2B5EF4-FFF2-40B4-BE49-F238E27FC236}">
                      <a16:creationId xmlns:a16="http://schemas.microsoft.com/office/drawing/2014/main" id="{03E62134-2DF6-2F45-BEC8-F4DBF839BDB0}"/>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5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3" name="TextBox 222">
                  <a:extLst>
                    <a:ext uri="{FF2B5EF4-FFF2-40B4-BE49-F238E27FC236}">
                      <a16:creationId xmlns:a16="http://schemas.microsoft.com/office/drawing/2014/main" id="{9E491A4D-F179-C74C-8095-6902F039D77F}"/>
                    </a:ext>
                  </a:extLst>
                </p:cNvPr>
                <p:cNvSpPr txBox="1"/>
                <p:nvPr/>
              </p:nvSpPr>
              <p:spPr>
                <a:xfrm rot="5400000">
                  <a:off x="6847230" y="2104304"/>
                  <a:ext cx="270879" cy="295377"/>
                </a:xfrm>
                <a:prstGeom prst="round1Rect">
                  <a:avLst>
                    <a:gd name="adj" fmla="val 3886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223" name="TextBox 222">
                  <a:extLst>
                    <a:ext uri="{FF2B5EF4-FFF2-40B4-BE49-F238E27FC236}">
                      <a16:creationId xmlns:a16="http://schemas.microsoft.com/office/drawing/2014/main" id="{9E491A4D-F179-C74C-8095-6902F039D77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5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4" name="TextBox 223">
                  <a:extLst>
                    <a:ext uri="{FF2B5EF4-FFF2-40B4-BE49-F238E27FC236}">
                      <a16:creationId xmlns:a16="http://schemas.microsoft.com/office/drawing/2014/main" id="{B1D2C76B-6B59-CD43-BA6F-FAE38F85DA38}"/>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224" name="TextBox 223">
                  <a:extLst>
                    <a:ext uri="{FF2B5EF4-FFF2-40B4-BE49-F238E27FC236}">
                      <a16:creationId xmlns:a16="http://schemas.microsoft.com/office/drawing/2014/main" id="{B1D2C76B-6B59-CD43-BA6F-FAE38F85DA38}"/>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5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5" name="TextBox 224">
                  <a:extLst>
                    <a:ext uri="{FF2B5EF4-FFF2-40B4-BE49-F238E27FC236}">
                      <a16:creationId xmlns:a16="http://schemas.microsoft.com/office/drawing/2014/main" id="{E48D6168-7CD1-E042-BE30-0DD505E84AC1}"/>
                    </a:ext>
                  </a:extLst>
                </p:cNvPr>
                <p:cNvSpPr txBox="1"/>
                <p:nvPr/>
              </p:nvSpPr>
              <p:spPr>
                <a:xfrm rot="5400000">
                  <a:off x="11594529" y="2104304"/>
                  <a:ext cx="270879" cy="295377"/>
                </a:xfrm>
                <a:prstGeom prst="round1Rect">
                  <a:avLst>
                    <a:gd name="adj" fmla="val 37158"/>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225" name="TextBox 224">
                  <a:extLst>
                    <a:ext uri="{FF2B5EF4-FFF2-40B4-BE49-F238E27FC236}">
                      <a16:creationId xmlns:a16="http://schemas.microsoft.com/office/drawing/2014/main" id="{E48D6168-7CD1-E042-BE30-0DD505E84AC1}"/>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60"/>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1591975628"/>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C1EB69-11BA-7748-AFEC-834D73ACB3CF}"/>
              </a:ext>
            </a:extLst>
          </p:cNvPr>
          <p:cNvSpPr>
            <a:spLocks noGrp="1"/>
          </p:cNvSpPr>
          <p:nvPr>
            <p:ph type="title"/>
          </p:nvPr>
        </p:nvSpPr>
        <p:spPr/>
        <p:txBody>
          <a:bodyPr/>
          <a:lstStyle/>
          <a:p>
            <a:r>
              <a:rPr lang="en-GB" dirty="0"/>
              <a:t>Clusters ➝ Parclusters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8670B15-5B8F-2C45-8786-6BEC24D966A2}"/>
                  </a:ext>
                </a:extLst>
              </p:cNvPr>
              <p:cNvSpPr>
                <a:spLocks noGrp="1"/>
              </p:cNvSpPr>
              <p:nvPr>
                <p:ph idx="1"/>
              </p:nvPr>
            </p:nvSpPr>
            <p:spPr/>
            <p:txBody>
              <a:bodyPr>
                <a:normAutofit/>
              </a:bodyPr>
              <a:lstStyle/>
              <a:p>
                <a:r>
                  <a:rPr lang="en-GB" dirty="0"/>
                  <a:t>Given an FO dtree </a:t>
                </a:r>
                <a14:m>
                  <m:oMath xmlns:m="http://schemas.openxmlformats.org/officeDocument/2006/math">
                    <m:r>
                      <a:rPr lang="en-GB" i="1" smtClean="0">
                        <a:latin typeface="Cambria Math" panose="02040503050406030204" pitchFamily="18" charset="0"/>
                      </a:rPr>
                      <m:t>𝑇</m:t>
                    </m:r>
                  </m:oMath>
                </a14:m>
                <a:r>
                  <a:rPr lang="en-GB" dirty="0"/>
                  <a:t> for a model </a:t>
                </a:r>
                <a14:m>
                  <m:oMath xmlns:m="http://schemas.openxmlformats.org/officeDocument/2006/math">
                    <m:r>
                      <a:rPr lang="en-GB" i="1" smtClean="0">
                        <a:latin typeface="Cambria Math" panose="02040503050406030204" pitchFamily="18" charset="0"/>
                      </a:rPr>
                      <m:t>𝐺</m:t>
                    </m:r>
                  </m:oMath>
                </a14:m>
                <a:r>
                  <a:rPr lang="en-GB" dirty="0"/>
                  <a:t> with clusters for each node</a:t>
                </a:r>
              </a:p>
              <a:p>
                <a:r>
                  <a:rPr lang="en-GB" dirty="0"/>
                  <a:t>Given a cluster </a:t>
                </a:r>
                <a14:m>
                  <m:oMath xmlns:m="http://schemas.openxmlformats.org/officeDocument/2006/math">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𝐴</m:t>
                            </m:r>
                          </m:e>
                          <m:sub>
                            <m:r>
                              <a:rPr lang="en-GB" i="1">
                                <a:latin typeface="Cambria Math" panose="02040503050406030204" pitchFamily="18" charset="0"/>
                              </a:rPr>
                              <m:t>1</m:t>
                            </m:r>
                          </m:sub>
                        </m:sSub>
                        <m:r>
                          <a:rPr lang="en-GB" i="1">
                            <a:latin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𝐴</m:t>
                            </m:r>
                          </m:e>
                          <m:sub>
                            <m:r>
                              <a:rPr lang="en-GB" i="1">
                                <a:latin typeface="Cambria Math" panose="02040503050406030204" pitchFamily="18" charset="0"/>
                              </a:rPr>
                              <m:t>𝑛</m:t>
                            </m:r>
                          </m:sub>
                        </m:sSub>
                      </m:e>
                    </m:d>
                  </m:oMath>
                </a14:m>
                <a:r>
                  <a:rPr lang="en-GB" dirty="0"/>
                  <a:t> of a DPG node </a:t>
                </a:r>
                <a14:m>
                  <m:oMath xmlns:m="http://schemas.openxmlformats.org/officeDocument/2006/math">
                    <m:d>
                      <m:dPr>
                        <m:ctrlPr>
                          <a:rPr lang="en-GB" i="1">
                            <a:latin typeface="Cambria Math" panose="02040503050406030204" pitchFamily="18" charset="0"/>
                          </a:rPr>
                        </m:ctrlPr>
                      </m:dPr>
                      <m:e>
                        <m:r>
                          <a:rPr lang="en-GB" i="1">
                            <a:latin typeface="Cambria Math" panose="02040503050406030204" pitchFamily="18" charset="0"/>
                          </a:rPr>
                          <m:t>𝑋</m:t>
                        </m:r>
                        <m:r>
                          <a:rPr lang="en-GB" i="1">
                            <a:latin typeface="Cambria Math" panose="02040503050406030204" pitchFamily="18" charset="0"/>
                          </a:rPr>
                          <m:t>,</m:t>
                        </m:r>
                        <m:r>
                          <a:rPr lang="en-GB" i="1">
                            <a:latin typeface="Cambria Math" panose="02040503050406030204" pitchFamily="18" charset="0"/>
                          </a:rPr>
                          <m:t>𝑥</m:t>
                        </m:r>
                        <m:r>
                          <a:rPr lang="en-GB" i="1">
                            <a:latin typeface="Cambria Math" panose="02040503050406030204" pitchFamily="18" charset="0"/>
                          </a:rPr>
                          <m:t>,</m:t>
                        </m:r>
                        <m:r>
                          <a:rPr lang="en-GB" i="1">
                            <a:latin typeface="Cambria Math" panose="02040503050406030204" pitchFamily="18" charset="0"/>
                          </a:rPr>
                          <m:t>𝐶</m:t>
                        </m:r>
                      </m:e>
                    </m:d>
                  </m:oMath>
                </a14:m>
                <a:endParaRPr lang="en-GB" dirty="0"/>
              </a:p>
              <a:p>
                <a:pPr lvl="1"/>
                <a:r>
                  <a:rPr lang="en-GB" dirty="0"/>
                  <a:t>Resulting parcluster </a:t>
                </a:r>
                <a14:m>
                  <m:oMath xmlns:m="http://schemas.openxmlformats.org/officeDocument/2006/math">
                    <m:sSub>
                      <m:sSubPr>
                        <m:ctrlPr>
                          <a:rPr lang="de-DE" i="1" dirty="0">
                            <a:latin typeface="Cambria Math" panose="02040503050406030204" pitchFamily="18" charset="0"/>
                            <a:ea typeface="Cambria Math" panose="02040503050406030204" pitchFamily="18" charset="0"/>
                          </a:rPr>
                        </m:ctrlPr>
                      </m:sSubPr>
                      <m:e>
                        <m:r>
                          <a:rPr lang="de-DE" b="1" i="1" dirty="0">
                            <a:latin typeface="Cambria Math" panose="02040503050406030204" pitchFamily="18" charset="0"/>
                            <a:ea typeface="Cambria Math" panose="02040503050406030204" pitchFamily="18" charset="0"/>
                          </a:rPr>
                          <m:t>𝑪</m:t>
                        </m:r>
                      </m:e>
                      <m:sub>
                        <m:r>
                          <a:rPr lang="de-DE" i="1" dirty="0">
                            <a:latin typeface="Cambria Math" panose="02040503050406030204" pitchFamily="18" charset="0"/>
                            <a:ea typeface="Cambria Math" panose="02040503050406030204" pitchFamily="18" charset="0"/>
                          </a:rPr>
                          <m:t>𝑗</m:t>
                        </m:r>
                      </m:sub>
                    </m:sSub>
                    <m:r>
                      <a:rPr lang="de-DE" dirty="0">
                        <a:latin typeface="Cambria Math" panose="02040503050406030204" pitchFamily="18" charset="0"/>
                        <a:ea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𝐴</m:t>
                                </m:r>
                              </m:e>
                              <m:sub>
                                <m:r>
                                  <a:rPr lang="en-GB" i="1">
                                    <a:latin typeface="Cambria Math" panose="02040503050406030204" pitchFamily="18" charset="0"/>
                                  </a:rPr>
                                  <m:t>1</m:t>
                                </m:r>
                              </m:sub>
                            </m:sSub>
                            <m:r>
                              <a:rPr lang="en-GB" i="1">
                                <a:latin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𝐴</m:t>
                                </m:r>
                              </m:e>
                              <m:sub>
                                <m:r>
                                  <a:rPr lang="en-GB" i="1">
                                    <a:latin typeface="Cambria Math" panose="02040503050406030204" pitchFamily="18" charset="0"/>
                                  </a:rPr>
                                  <m:t>𝑛</m:t>
                                </m:r>
                              </m:sub>
                            </m:sSub>
                          </m:e>
                        </m:d>
                      </m:e>
                      <m:sub>
                        <m:r>
                          <a:rPr lang="en-GB" b="1" i="1">
                            <a:latin typeface="Cambria Math" panose="02040503050406030204" pitchFamily="18" charset="0"/>
                          </a:rPr>
                          <m:t>|</m:t>
                        </m:r>
                        <m:r>
                          <a:rPr lang="de-DE" i="1">
                            <a:latin typeface="Cambria Math" panose="02040503050406030204" pitchFamily="18" charset="0"/>
                          </a:rPr>
                          <m:t>𝐶</m:t>
                        </m:r>
                      </m:sub>
                    </m:sSub>
                  </m:oMath>
                </a14:m>
                <a:endParaRPr lang="en-GB" dirty="0"/>
              </a:p>
              <a:p>
                <a:pPr lvl="2"/>
                <a:r>
                  <a:rPr lang="en-GB" dirty="0">
                    <a:ea typeface="Cambria Math" panose="02040503050406030204" pitchFamily="18" charset="0"/>
                  </a:rPr>
                  <a:t>Local model </a:t>
                </a:r>
                <a14:m>
                  <m:oMath xmlns:m="http://schemas.openxmlformats.org/officeDocument/2006/math">
                    <m:sSub>
                      <m:sSubPr>
                        <m:ctrlPr>
                          <a:rPr lang="en-GB" i="1">
                            <a:latin typeface="Cambria Math" panose="02040503050406030204" pitchFamily="18" charset="0"/>
                          </a:rPr>
                        </m:ctrlPr>
                      </m:sSubPr>
                      <m:e>
                        <m:r>
                          <a:rPr lang="de-DE" i="1">
                            <a:latin typeface="Cambria Math" panose="02040503050406030204" pitchFamily="18" charset="0"/>
                          </a:rPr>
                          <m:t>𝐺</m:t>
                        </m:r>
                      </m:e>
                      <m:sub>
                        <m:r>
                          <a:rPr lang="de-DE" i="1">
                            <a:latin typeface="Cambria Math" panose="02040503050406030204" pitchFamily="18" charset="0"/>
                          </a:rPr>
                          <m:t>𝑗</m:t>
                        </m:r>
                      </m:sub>
                    </m:sSub>
                    <m:r>
                      <a:rPr lang="de-DE" i="1">
                        <a:latin typeface="Cambria Math" panose="02040503050406030204" pitchFamily="18" charset="0"/>
                      </a:rPr>
                      <m:t>=</m:t>
                    </m:r>
                    <m:r>
                      <a:rPr lang="de-DE" i="1">
                        <a:latin typeface="Cambria Math" panose="02040503050406030204" pitchFamily="18" charset="0"/>
                        <a:ea typeface="Cambria Math" panose="02040503050406030204" pitchFamily="18" charset="0"/>
                      </a:rPr>
                      <m:t>∅</m:t>
                    </m:r>
                  </m:oMath>
                </a14:m>
                <a:endParaRPr lang="en-GB" dirty="0">
                  <a:ea typeface="Cambria Math" panose="02040503050406030204" pitchFamily="18" charset="0"/>
                </a:endParaRPr>
              </a:p>
              <a:p>
                <a:r>
                  <a:rPr lang="en-GB" dirty="0"/>
                  <a:t>Given a cluster </a:t>
                </a:r>
                <a14:m>
                  <m:oMath xmlns:m="http://schemas.openxmlformats.org/officeDocument/2006/math">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𝐴</m:t>
                            </m:r>
                          </m:e>
                          <m:sub>
                            <m:r>
                              <a:rPr lang="en-GB" i="1">
                                <a:latin typeface="Cambria Math" panose="02040503050406030204" pitchFamily="18" charset="0"/>
                              </a:rPr>
                              <m:t>1</m:t>
                            </m:r>
                          </m:sub>
                        </m:sSub>
                        <m:r>
                          <a:rPr lang="en-GB" i="1">
                            <a:latin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𝐴</m:t>
                            </m:r>
                          </m:e>
                          <m:sub>
                            <m:r>
                              <a:rPr lang="en-GB" i="1">
                                <a:latin typeface="Cambria Math" panose="02040503050406030204" pitchFamily="18" charset="0"/>
                              </a:rPr>
                              <m:t>𝑛</m:t>
                            </m:r>
                          </m:sub>
                        </m:sSub>
                      </m:e>
                    </m:d>
                  </m:oMath>
                </a14:m>
                <a:r>
                  <a:rPr lang="en-GB" dirty="0"/>
                  <a:t> of a VE node</a:t>
                </a:r>
              </a:p>
              <a:p>
                <a:pPr lvl="1"/>
                <a:r>
                  <a:rPr lang="en-GB" dirty="0"/>
                  <a:t>Resulting parcluster </a:t>
                </a:r>
                <a14:m>
                  <m:oMath xmlns:m="http://schemas.openxmlformats.org/officeDocument/2006/math">
                    <m:sSub>
                      <m:sSubPr>
                        <m:ctrlPr>
                          <a:rPr lang="de-DE" b="0" i="1" dirty="0" smtClean="0">
                            <a:latin typeface="Cambria Math" panose="02040503050406030204" pitchFamily="18" charset="0"/>
                            <a:ea typeface="Cambria Math" panose="02040503050406030204" pitchFamily="18" charset="0"/>
                          </a:rPr>
                        </m:ctrlPr>
                      </m:sSubPr>
                      <m:e>
                        <m:r>
                          <a:rPr lang="de-DE" b="1" i="1" dirty="0">
                            <a:latin typeface="Cambria Math" panose="02040503050406030204" pitchFamily="18" charset="0"/>
                            <a:ea typeface="Cambria Math" panose="02040503050406030204" pitchFamily="18" charset="0"/>
                          </a:rPr>
                          <m:t>𝑪</m:t>
                        </m:r>
                      </m:e>
                      <m:sub>
                        <m:r>
                          <a:rPr lang="de-DE" b="0" i="1" dirty="0" smtClean="0">
                            <a:latin typeface="Cambria Math" panose="02040503050406030204" pitchFamily="18" charset="0"/>
                            <a:ea typeface="Cambria Math" panose="02040503050406030204" pitchFamily="18" charset="0"/>
                          </a:rPr>
                          <m:t>𝑗</m:t>
                        </m:r>
                      </m:sub>
                    </m:sSub>
                    <m:r>
                      <a:rPr lang="de-DE" b="0" i="0" dirty="0" smtClean="0">
                        <a:latin typeface="Cambria Math" panose="02040503050406030204" pitchFamily="18" charset="0"/>
                        <a:ea typeface="Cambria Math" panose="02040503050406030204" pitchFamily="18" charset="0"/>
                      </a:rPr>
                      <m:t>=</m:t>
                    </m:r>
                    <m:sSub>
                      <m:sSubPr>
                        <m:ctrlPr>
                          <a:rPr lang="en-GB" b="1" i="1">
                            <a:solidFill>
                              <a:schemeClr val="tx1"/>
                            </a:solidFill>
                            <a:latin typeface="Cambria Math" panose="02040503050406030204" pitchFamily="18" charset="0"/>
                            <a:ea typeface="Cambria Math" panose="02040503050406030204" pitchFamily="18" charset="0"/>
                          </a:rPr>
                        </m:ctrlPr>
                      </m:sSubPr>
                      <m:e>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𝐴</m:t>
                                </m:r>
                              </m:e>
                              <m:sub>
                                <m:r>
                                  <a:rPr lang="en-GB" i="1">
                                    <a:latin typeface="Cambria Math" panose="02040503050406030204" pitchFamily="18" charset="0"/>
                                  </a:rPr>
                                  <m:t>1</m:t>
                                </m:r>
                              </m:sub>
                            </m:sSub>
                            <m:r>
                              <a:rPr lang="en-GB" i="1">
                                <a:latin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𝐴</m:t>
                                </m:r>
                              </m:e>
                              <m:sub>
                                <m:r>
                                  <a:rPr lang="en-GB" i="1">
                                    <a:latin typeface="Cambria Math" panose="02040503050406030204" pitchFamily="18" charset="0"/>
                                  </a:rPr>
                                  <m:t>𝑛</m:t>
                                </m:r>
                              </m:sub>
                            </m:sSub>
                          </m:e>
                        </m:d>
                      </m:e>
                      <m:sub>
                        <m:r>
                          <a:rPr lang="en-GB" b="1" i="1">
                            <a:solidFill>
                              <a:schemeClr val="tx1"/>
                            </a:solidFill>
                            <a:latin typeface="Cambria Math" panose="02040503050406030204" pitchFamily="18" charset="0"/>
                          </a:rPr>
                          <m:t>|</m:t>
                        </m:r>
                        <m:r>
                          <a:rPr lang="en-GB" b="1" i="1">
                            <a:latin typeface="Cambria Math" panose="02040503050406030204" pitchFamily="18" charset="0"/>
                            <a:ea typeface="Cambria Math" panose="02040503050406030204" pitchFamily="18" charset="0"/>
                          </a:rPr>
                          <m:t>⊤</m:t>
                        </m:r>
                      </m:sub>
                    </m:sSub>
                  </m:oMath>
                </a14:m>
                <a:endParaRPr lang="en-GB" dirty="0"/>
              </a:p>
              <a:p>
                <a:pPr lvl="2"/>
                <a:r>
                  <a:rPr lang="en-GB" dirty="0">
                    <a:ea typeface="Cambria Math" panose="02040503050406030204" pitchFamily="18" charset="0"/>
                  </a:rPr>
                  <a:t>Local model </a:t>
                </a:r>
                <a14:m>
                  <m:oMath xmlns:m="http://schemas.openxmlformats.org/officeDocument/2006/math">
                    <m:sSub>
                      <m:sSubPr>
                        <m:ctrlPr>
                          <a:rPr lang="en-GB" i="1">
                            <a:latin typeface="Cambria Math" panose="02040503050406030204" pitchFamily="18" charset="0"/>
                          </a:rPr>
                        </m:ctrlPr>
                      </m:sSubPr>
                      <m:e>
                        <m:r>
                          <a:rPr lang="de-DE" i="1">
                            <a:latin typeface="Cambria Math" panose="02040503050406030204" pitchFamily="18" charset="0"/>
                          </a:rPr>
                          <m:t>𝐺</m:t>
                        </m:r>
                      </m:e>
                      <m:sub>
                        <m:r>
                          <a:rPr lang="de-DE" i="1">
                            <a:latin typeface="Cambria Math" panose="02040503050406030204" pitchFamily="18" charset="0"/>
                          </a:rPr>
                          <m:t>𝑗</m:t>
                        </m:r>
                      </m:sub>
                    </m:sSub>
                    <m:r>
                      <a:rPr lang="de-DE" i="1">
                        <a:latin typeface="Cambria Math" panose="02040503050406030204" pitchFamily="18" charset="0"/>
                      </a:rPr>
                      <m:t>=</m:t>
                    </m:r>
                    <m:r>
                      <a:rPr lang="de-DE" i="1" smtClean="0">
                        <a:latin typeface="Cambria Math" panose="02040503050406030204" pitchFamily="18" charset="0"/>
                        <a:ea typeface="Cambria Math" panose="02040503050406030204" pitchFamily="18" charset="0"/>
                      </a:rPr>
                      <m:t>∅</m:t>
                    </m:r>
                  </m:oMath>
                </a14:m>
                <a:endParaRPr lang="en-GB" b="1" dirty="0">
                  <a:ea typeface="Cambria Math" panose="02040503050406030204" pitchFamily="18" charset="0"/>
                </a:endParaRPr>
              </a:p>
              <a:p>
                <a:r>
                  <a:rPr lang="en-GB" dirty="0"/>
                  <a:t>Given a cluster </a:t>
                </a:r>
                <a14:m>
                  <m:oMath xmlns:m="http://schemas.openxmlformats.org/officeDocument/2006/math">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𝐴</m:t>
                            </m:r>
                          </m:e>
                          <m:sub>
                            <m:r>
                              <a:rPr lang="en-GB" i="1">
                                <a:latin typeface="Cambria Math" panose="02040503050406030204" pitchFamily="18" charset="0"/>
                              </a:rPr>
                              <m:t>1</m:t>
                            </m:r>
                          </m:sub>
                        </m:sSub>
                        <m:r>
                          <a:rPr lang="en-GB" i="1">
                            <a:latin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𝐴</m:t>
                            </m:r>
                          </m:e>
                          <m:sub>
                            <m:r>
                              <a:rPr lang="en-GB" i="1">
                                <a:latin typeface="Cambria Math" panose="02040503050406030204" pitchFamily="18" charset="0"/>
                              </a:rPr>
                              <m:t>𝑛</m:t>
                            </m:r>
                          </m:sub>
                        </m:sSub>
                      </m:e>
                    </m:d>
                  </m:oMath>
                </a14:m>
                <a:r>
                  <a:rPr lang="en-GB" dirty="0"/>
                  <a:t> from a leaf node with parfactor </a:t>
                </a:r>
                <a14:m>
                  <m:oMath xmlns:m="http://schemas.openxmlformats.org/officeDocument/2006/math">
                    <m:sSub>
                      <m:sSubPr>
                        <m:ctrlPr>
                          <a:rPr lang="en-GB" i="1">
                            <a:latin typeface="Cambria Math" panose="02040503050406030204" pitchFamily="18" charset="0"/>
                          </a:rPr>
                        </m:ctrlPr>
                      </m:sSubPr>
                      <m:e>
                        <m:r>
                          <a:rPr lang="en-GB" b="0" i="1" smtClean="0">
                            <a:latin typeface="Cambria Math" panose="02040503050406030204" pitchFamily="18" charset="0"/>
                          </a:rPr>
                          <m:t>𝑔</m:t>
                        </m:r>
                      </m:e>
                      <m:sub>
                        <m:r>
                          <a:rPr lang="en-GB" i="1">
                            <a:latin typeface="Cambria Math" panose="02040503050406030204" pitchFamily="18" charset="0"/>
                          </a:rPr>
                          <m:t>𝑖</m:t>
                        </m:r>
                      </m:sub>
                    </m:sSub>
                  </m:oMath>
                </a14:m>
                <a:endParaRPr lang="en-GB" dirty="0"/>
              </a:p>
              <a:p>
                <a:pPr lvl="1"/>
                <a:r>
                  <a:rPr lang="en-GB" dirty="0"/>
                  <a:t>Resulting parcluster </a:t>
                </a:r>
                <a14:m>
                  <m:oMath xmlns:m="http://schemas.openxmlformats.org/officeDocument/2006/math">
                    <m:sSub>
                      <m:sSubPr>
                        <m:ctrlPr>
                          <a:rPr lang="de-DE" i="1" dirty="0">
                            <a:latin typeface="Cambria Math" panose="02040503050406030204" pitchFamily="18" charset="0"/>
                            <a:ea typeface="Cambria Math" panose="02040503050406030204" pitchFamily="18" charset="0"/>
                          </a:rPr>
                        </m:ctrlPr>
                      </m:sSubPr>
                      <m:e>
                        <m:r>
                          <a:rPr lang="de-DE" b="1" i="1" dirty="0">
                            <a:latin typeface="Cambria Math" panose="02040503050406030204" pitchFamily="18" charset="0"/>
                            <a:ea typeface="Cambria Math" panose="02040503050406030204" pitchFamily="18" charset="0"/>
                          </a:rPr>
                          <m:t>𝑪</m:t>
                        </m:r>
                      </m:e>
                      <m:sub>
                        <m:r>
                          <a:rPr lang="de-DE" i="1" dirty="0">
                            <a:latin typeface="Cambria Math" panose="02040503050406030204" pitchFamily="18" charset="0"/>
                            <a:ea typeface="Cambria Math" panose="02040503050406030204" pitchFamily="18" charset="0"/>
                          </a:rPr>
                          <m:t>𝑗</m:t>
                        </m:r>
                      </m:sub>
                    </m:sSub>
                    <m:r>
                      <a:rPr lang="de-DE" dirty="0">
                        <a:latin typeface="Cambria Math" panose="02040503050406030204" pitchFamily="18" charset="0"/>
                        <a:ea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𝐴</m:t>
                                </m:r>
                              </m:e>
                              <m:sub>
                                <m:r>
                                  <a:rPr lang="en-GB" i="1">
                                    <a:latin typeface="Cambria Math" panose="02040503050406030204" pitchFamily="18" charset="0"/>
                                  </a:rPr>
                                  <m:t>1</m:t>
                                </m:r>
                              </m:sub>
                            </m:sSub>
                            <m:r>
                              <a:rPr lang="en-GB" i="1">
                                <a:latin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𝐴</m:t>
                                </m:r>
                              </m:e>
                              <m:sub>
                                <m:r>
                                  <a:rPr lang="en-GB" i="1">
                                    <a:latin typeface="Cambria Math" panose="02040503050406030204" pitchFamily="18" charset="0"/>
                                  </a:rPr>
                                  <m:t>𝑛</m:t>
                                </m:r>
                              </m:sub>
                            </m:sSub>
                          </m:e>
                        </m:d>
                      </m:e>
                      <m:sub>
                        <m:r>
                          <a:rPr lang="en-GB" b="1" i="1">
                            <a:latin typeface="Cambria Math" panose="02040503050406030204" pitchFamily="18" charset="0"/>
                          </a:rPr>
                          <m:t>|</m:t>
                        </m:r>
                        <m:r>
                          <a:rPr lang="en-GB" b="1" i="1">
                            <a:latin typeface="Cambria Math" panose="02040503050406030204" pitchFamily="18" charset="0"/>
                            <a:ea typeface="Cambria Math" panose="02040503050406030204" pitchFamily="18" charset="0"/>
                          </a:rPr>
                          <m:t>⊤</m:t>
                        </m:r>
                      </m:sub>
                    </m:sSub>
                  </m:oMath>
                </a14:m>
                <a:endParaRPr lang="en-GB" dirty="0"/>
              </a:p>
              <a:p>
                <a:pPr lvl="2"/>
                <a:r>
                  <a:rPr lang="en-GB" dirty="0">
                    <a:ea typeface="Cambria Math" panose="02040503050406030204" pitchFamily="18" charset="0"/>
                  </a:rPr>
                  <a:t>Local model </a:t>
                </a:r>
                <a14:m>
                  <m:oMath xmlns:m="http://schemas.openxmlformats.org/officeDocument/2006/math">
                    <m:sSub>
                      <m:sSubPr>
                        <m:ctrlPr>
                          <a:rPr lang="en-GB" i="1">
                            <a:latin typeface="Cambria Math" panose="02040503050406030204" pitchFamily="18" charset="0"/>
                          </a:rPr>
                        </m:ctrlPr>
                      </m:sSubPr>
                      <m:e>
                        <m:r>
                          <a:rPr lang="de-DE" b="0" i="1" smtClean="0">
                            <a:latin typeface="Cambria Math" panose="02040503050406030204" pitchFamily="18" charset="0"/>
                          </a:rPr>
                          <m:t>𝐺</m:t>
                        </m:r>
                      </m:e>
                      <m:sub>
                        <m:r>
                          <a:rPr lang="de-DE" b="0" i="1" smtClean="0">
                            <a:latin typeface="Cambria Math" panose="02040503050406030204" pitchFamily="18" charset="0"/>
                          </a:rPr>
                          <m:t>𝑗</m:t>
                        </m:r>
                      </m:sub>
                    </m:sSub>
                    <m:r>
                      <a:rPr lang="de-DE" b="0" i="1" smtClean="0">
                        <a:latin typeface="Cambria Math" panose="02040503050406030204" pitchFamily="18" charset="0"/>
                      </a:rPr>
                      <m:t>=</m:t>
                    </m:r>
                    <m:d>
                      <m:dPr>
                        <m:begChr m:val="{"/>
                        <m:endChr m:val="}"/>
                        <m:ctrlPr>
                          <a:rPr lang="de-DE" b="0" i="1" smtClean="0">
                            <a:latin typeface="Cambria Math" panose="02040503050406030204" pitchFamily="18" charset="0"/>
                          </a:rPr>
                        </m:ctrlPr>
                      </m:dPr>
                      <m:e>
                        <m:sSub>
                          <m:sSubPr>
                            <m:ctrlPr>
                              <a:rPr lang="de-DE" b="0" i="1" smtClean="0">
                                <a:latin typeface="Cambria Math" panose="02040503050406030204" pitchFamily="18" charset="0"/>
                              </a:rPr>
                            </m:ctrlPr>
                          </m:sSubPr>
                          <m:e>
                            <m:r>
                              <a:rPr lang="de-DE" b="0" i="1" smtClean="0">
                                <a:latin typeface="Cambria Math" panose="02040503050406030204" pitchFamily="18" charset="0"/>
                              </a:rPr>
                              <m:t>𝑔</m:t>
                            </m:r>
                          </m:e>
                          <m:sub>
                            <m:r>
                              <a:rPr lang="de-DE" b="0" i="1" smtClean="0">
                                <a:latin typeface="Cambria Math" panose="02040503050406030204" pitchFamily="18" charset="0"/>
                              </a:rPr>
                              <m:t>𝑖</m:t>
                            </m:r>
                          </m:sub>
                        </m:sSub>
                      </m:e>
                    </m:d>
                  </m:oMath>
                </a14:m>
                <a:endParaRPr lang="en-GB" dirty="0">
                  <a:ea typeface="Cambria Math" panose="02040503050406030204" pitchFamily="18" charset="0"/>
                </a:endParaRPr>
              </a:p>
            </p:txBody>
          </p:sp>
        </mc:Choice>
        <mc:Fallback xmlns="">
          <p:sp>
            <p:nvSpPr>
              <p:cNvPr id="3" name="Content Placeholder 2">
                <a:extLst>
                  <a:ext uri="{FF2B5EF4-FFF2-40B4-BE49-F238E27FC236}">
                    <a16:creationId xmlns:a16="http://schemas.microsoft.com/office/drawing/2014/main" id="{08670B15-5B8F-2C45-8786-6BEC24D966A2}"/>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6FFE355A-3318-1A4F-AE43-05C61B886F2E}"/>
              </a:ext>
            </a:extLst>
          </p:cNvPr>
          <p:cNvSpPr>
            <a:spLocks noGrp="1"/>
          </p:cNvSpPr>
          <p:nvPr>
            <p:ph type="sldNum" sz="quarter" idx="4"/>
          </p:nvPr>
        </p:nvSpPr>
        <p:spPr/>
        <p:txBody>
          <a:bodyPr/>
          <a:lstStyle/>
          <a:p>
            <a:fld id="{67C9959E-8E6B-B04C-9955-EA096F41CA7A}" type="slidenum">
              <a:rPr lang="en-GB" smtClean="0"/>
              <a:t>177</a:t>
            </a:fld>
            <a:endParaRPr lang="en-GB"/>
          </a:p>
        </p:txBody>
      </p:sp>
      <p:grpSp>
        <p:nvGrpSpPr>
          <p:cNvPr id="55" name="Group 54">
            <a:extLst>
              <a:ext uri="{FF2B5EF4-FFF2-40B4-BE49-F238E27FC236}">
                <a16:creationId xmlns:a16="http://schemas.microsoft.com/office/drawing/2014/main" id="{21A25032-4FA8-B04E-BDC0-33769AC26A5C}"/>
              </a:ext>
            </a:extLst>
          </p:cNvPr>
          <p:cNvGrpSpPr/>
          <p:nvPr/>
        </p:nvGrpSpPr>
        <p:grpSpPr>
          <a:xfrm>
            <a:off x="10457354" y="2386711"/>
            <a:ext cx="1374321" cy="387827"/>
            <a:chOff x="7092996" y="2823892"/>
            <a:chExt cx="1374321" cy="387827"/>
          </a:xfrm>
        </p:grpSpPr>
        <p:sp>
          <p:nvSpPr>
            <p:cNvPr id="45" name="Rectangle 44">
              <a:extLst>
                <a:ext uri="{FF2B5EF4-FFF2-40B4-BE49-F238E27FC236}">
                  <a16:creationId xmlns:a16="http://schemas.microsoft.com/office/drawing/2014/main" id="{CE42077C-EC9F-B543-B62A-C25789803BC0}"/>
                </a:ext>
              </a:extLst>
            </p:cNvPr>
            <p:cNvSpPr/>
            <p:nvPr/>
          </p:nvSpPr>
          <p:spPr>
            <a:xfrm>
              <a:off x="7092996" y="2823892"/>
              <a:ext cx="1374321" cy="387827"/>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DA726C22-31C1-9D44-A23E-7218F525E2A5}"/>
                </a:ext>
              </a:extLst>
            </p:cNvPr>
            <p:cNvSpPr/>
            <p:nvPr/>
          </p:nvSpPr>
          <p:spPr>
            <a:xfrm>
              <a:off x="7898676" y="2975048"/>
              <a:ext cx="180000" cy="180000"/>
            </a:xfrm>
            <a:prstGeom prst="rect">
              <a:avLst/>
            </a:prstGeom>
            <a:solidFill>
              <a:schemeClr val="accent3">
                <a:lumMod val="40000"/>
                <a:lumOff val="60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0F7A1FEB-A1F8-E64C-B13D-2EFB72DA6A96}"/>
                    </a:ext>
                  </a:extLst>
                </p:cNvPr>
                <p:cNvSpPr txBox="1">
                  <a:spLocks noChangeAspect="1"/>
                </p:cNvSpPr>
                <p:nvPr/>
              </p:nvSpPr>
              <p:spPr>
                <a:xfrm>
                  <a:off x="7515379" y="2850062"/>
                  <a:ext cx="546481" cy="324841"/>
                </a:xfrm>
                <a:prstGeom prst="roundRect">
                  <a:avLst/>
                </a:prstGeom>
                <a:noFill/>
                <a:ln w="9525" cap="flat" cmpd="sng" algn="ctr">
                  <a:solidFill>
                    <a:schemeClr val="bg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72000" rtlCol="0">
                  <a:spAutoFit/>
                </a:bodyPr>
                <a:lstStyle/>
                <a:p>
                  <a:pP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panose="02040503050406030204" pitchFamily="18" charset="0"/>
                            <a:ea typeface="Cambria Math" panose="02040503050406030204" pitchFamily="18" charset="0"/>
                          </a:rPr>
                          <m:t>𝐸𝑝𝑖</m:t>
                        </m:r>
                        <m:sSub>
                          <m:sSubPr>
                            <m:ctrlPr>
                              <a:rPr lang="de-DE" sz="1200" i="1">
                                <a:solidFill>
                                  <a:schemeClr val="bg1"/>
                                </a:solidFill>
                                <a:latin typeface="Cambria Math" panose="02040503050406030204" pitchFamily="18" charset="0"/>
                                <a:ea typeface="Cambria Math" panose="02040503050406030204" pitchFamily="18" charset="0"/>
                              </a:rPr>
                            </m:ctrlPr>
                          </m:sSubPr>
                          <m:e>
                            <m:r>
                              <a:rPr lang="de-DE" sz="1200" i="1">
                                <a:solidFill>
                                  <a:schemeClr val="bg1"/>
                                </a:solidFill>
                                <a:latin typeface="Cambria Math" panose="02040503050406030204" pitchFamily="18" charset="0"/>
                                <a:ea typeface="Cambria Math" panose="02040503050406030204" pitchFamily="18" charset="0"/>
                              </a:rPr>
                              <m:t>𝑑</m:t>
                            </m:r>
                          </m:e>
                          <m:sub>
                            <m:r>
                              <a:rPr lang="de-DE" sz="1200" i="1">
                                <a:solidFill>
                                  <a:schemeClr val="bg1"/>
                                </a:solidFill>
                                <a:latin typeface="Cambria Math" panose="02040503050406030204" pitchFamily="18" charset="0"/>
                                <a:ea typeface="Cambria Math" panose="02040503050406030204" pitchFamily="18" charset="0"/>
                              </a:rPr>
                              <m:t>|⊤</m:t>
                            </m:r>
                          </m:sub>
                        </m:sSub>
                      </m:oMath>
                    </m:oMathPara>
                  </a14:m>
                  <a:endParaRPr lang="en-GB" sz="1200" dirty="0">
                    <a:solidFill>
                      <a:schemeClr val="bg1"/>
                    </a:solidFill>
                  </a:endParaRPr>
                </a:p>
              </p:txBody>
            </p:sp>
          </mc:Choice>
          <mc:Fallback xmlns="">
            <p:sp>
              <p:nvSpPr>
                <p:cNvPr id="12" name="TextBox 11">
                  <a:extLst>
                    <a:ext uri="{FF2B5EF4-FFF2-40B4-BE49-F238E27FC236}">
                      <a16:creationId xmlns:a16="http://schemas.microsoft.com/office/drawing/2014/main" id="{0F7A1FEB-A1F8-E64C-B13D-2EFB72DA6A96}"/>
                    </a:ext>
                  </a:extLst>
                </p:cNvPr>
                <p:cNvSpPr txBox="1">
                  <a:spLocks noRot="1" noChangeAspect="1" noMove="1" noResize="1" noEditPoints="1" noAdjustHandles="1" noChangeArrowheads="1" noChangeShapeType="1" noTextEdit="1"/>
                </p:cNvSpPr>
                <p:nvPr/>
              </p:nvSpPr>
              <p:spPr>
                <a:xfrm>
                  <a:off x="7515379" y="2850062"/>
                  <a:ext cx="546481" cy="324841"/>
                </a:xfrm>
                <a:prstGeom prst="roundRect">
                  <a:avLst/>
                </a:prstGeom>
                <a:blipFill>
                  <a:blip r:embed="rId3"/>
                  <a:stretch>
                    <a:fillRect/>
                  </a:stretch>
                </a:blipFill>
                <a:ln w="9525" cap="flat" cmpd="sng" algn="ctr">
                  <a:solidFill>
                    <a:schemeClr val="bg1"/>
                  </a:solidFill>
                  <a:prstDash val="solid"/>
                  <a:round/>
                  <a:headEnd type="none" w="med" len="med"/>
                  <a:tailEnd type="none" w="med" len="med"/>
                </a:ln>
              </p:spPr>
              <p:txBody>
                <a:bodyPr/>
                <a:lstStyle/>
                <a:p>
                  <a:r>
                    <a:rPr lang="en-GB">
                      <a:noFill/>
                    </a:rPr>
                    <a:t> </a:t>
                  </a:r>
                </a:p>
              </p:txBody>
            </p:sp>
          </mc:Fallback>
        </mc:AlternateContent>
      </p:grpSp>
      <p:sp>
        <p:nvSpPr>
          <p:cNvPr id="14" name="TextBox 13">
            <a:extLst>
              <a:ext uri="{FF2B5EF4-FFF2-40B4-BE49-F238E27FC236}">
                <a16:creationId xmlns:a16="http://schemas.microsoft.com/office/drawing/2014/main" id="{4EEF16CE-0276-0542-8457-DBF629E764DB}"/>
              </a:ext>
            </a:extLst>
          </p:cNvPr>
          <p:cNvSpPr txBox="1"/>
          <p:nvPr/>
        </p:nvSpPr>
        <p:spPr>
          <a:xfrm>
            <a:off x="9301314" y="1402749"/>
            <a:ext cx="2530361" cy="523220"/>
          </a:xfrm>
          <a:prstGeom prst="rect">
            <a:avLst/>
          </a:prstGeom>
          <a:ln/>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sz="1400" dirty="0"/>
              <a:t>Let’s carry the constraint around for a bit to make it explicit</a:t>
            </a:r>
          </a:p>
        </p:txBody>
      </p:sp>
      <p:cxnSp>
        <p:nvCxnSpPr>
          <p:cNvPr id="16" name="Straight Arrow Connector 15">
            <a:extLst>
              <a:ext uri="{FF2B5EF4-FFF2-40B4-BE49-F238E27FC236}">
                <a16:creationId xmlns:a16="http://schemas.microsoft.com/office/drawing/2014/main" id="{3A1A2735-CA6B-0D4F-B605-B2A13FAF66BE}"/>
              </a:ext>
            </a:extLst>
          </p:cNvPr>
          <p:cNvCxnSpPr>
            <a:cxnSpLocks/>
            <a:stCxn id="14" idx="2"/>
            <a:endCxn id="13" idx="0"/>
          </p:cNvCxnSpPr>
          <p:nvPr/>
        </p:nvCxnSpPr>
        <p:spPr>
          <a:xfrm>
            <a:off x="10566495" y="1925969"/>
            <a:ext cx="786539" cy="611898"/>
          </a:xfrm>
          <a:prstGeom prst="straightConnector1">
            <a:avLst/>
          </a:prstGeom>
          <a:ln>
            <a:gradFill>
              <a:gsLst>
                <a:gs pos="55000">
                  <a:schemeClr val="accent2"/>
                </a:gs>
                <a:gs pos="100000">
                  <a:schemeClr val="accent3">
                    <a:lumMod val="40000"/>
                    <a:lumOff val="60000"/>
                  </a:schemeClr>
                </a:gs>
              </a:gsLst>
              <a:lin ang="5400000" scaled="1"/>
            </a:gradFill>
            <a:tailEnd type="triangle"/>
          </a:ln>
        </p:spPr>
        <p:style>
          <a:lnRef idx="1">
            <a:schemeClr val="accent1"/>
          </a:lnRef>
          <a:fillRef idx="0">
            <a:schemeClr val="accent1"/>
          </a:fillRef>
          <a:effectRef idx="0">
            <a:schemeClr val="accent1"/>
          </a:effectRef>
          <a:fontRef idx="minor">
            <a:schemeClr val="tx1"/>
          </a:fontRef>
        </p:style>
      </p:cxnSp>
      <p:grpSp>
        <p:nvGrpSpPr>
          <p:cNvPr id="51" name="Group 50">
            <a:extLst>
              <a:ext uri="{FF2B5EF4-FFF2-40B4-BE49-F238E27FC236}">
                <a16:creationId xmlns:a16="http://schemas.microsoft.com/office/drawing/2014/main" id="{67887658-6147-AD46-8799-E400FDBCA600}"/>
              </a:ext>
            </a:extLst>
          </p:cNvPr>
          <p:cNvGrpSpPr/>
          <p:nvPr/>
        </p:nvGrpSpPr>
        <p:grpSpPr>
          <a:xfrm>
            <a:off x="10457354" y="3402963"/>
            <a:ext cx="1374321" cy="387827"/>
            <a:chOff x="7090920" y="4170273"/>
            <a:chExt cx="1374321" cy="387827"/>
          </a:xfrm>
        </p:grpSpPr>
        <p:sp>
          <p:nvSpPr>
            <p:cNvPr id="43" name="Rectangle 42">
              <a:extLst>
                <a:ext uri="{FF2B5EF4-FFF2-40B4-BE49-F238E27FC236}">
                  <a16:creationId xmlns:a16="http://schemas.microsoft.com/office/drawing/2014/main" id="{C8CEC2FE-FC6A-7B45-976C-16D290B7F253}"/>
                </a:ext>
              </a:extLst>
            </p:cNvPr>
            <p:cNvSpPr/>
            <p:nvPr/>
          </p:nvSpPr>
          <p:spPr>
            <a:xfrm>
              <a:off x="7090920" y="4170273"/>
              <a:ext cx="1374321" cy="387827"/>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2" name="Rounded Rectangle 31">
                  <a:extLst>
                    <a:ext uri="{FF2B5EF4-FFF2-40B4-BE49-F238E27FC236}">
                      <a16:creationId xmlns:a16="http://schemas.microsoft.com/office/drawing/2014/main" id="{1B601270-D0DF-4B4E-9F4A-BF3C18CFD625}"/>
                    </a:ext>
                  </a:extLst>
                </p:cNvPr>
                <p:cNvSpPr/>
                <p:nvPr/>
              </p:nvSpPr>
              <p:spPr>
                <a:xfrm>
                  <a:off x="7312449" y="4200655"/>
                  <a:ext cx="932740" cy="306467"/>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square" lIns="72000" rIns="36000" rtlCol="0" anchor="ctr">
                  <a:spAutoFit/>
                </a:bodyPr>
                <a:lstStyle/>
                <a:p>
                  <a:pPr algn="ct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panose="02040503050406030204" pitchFamily="18" charset="0"/>
                          </a:rPr>
                          <m:t>𝐸𝑝𝑖𝑑</m:t>
                        </m:r>
                        <m:r>
                          <a:rPr lang="de-DE" sz="1200" i="1">
                            <a:solidFill>
                              <a:schemeClr val="bg1"/>
                            </a:solidFill>
                            <a:latin typeface="Cambria Math" panose="02040503050406030204" pitchFamily="18" charset="0"/>
                          </a:rPr>
                          <m:t>,</m:t>
                        </m:r>
                        <m:r>
                          <a:rPr lang="de-DE" sz="1200" i="1">
                            <a:solidFill>
                              <a:schemeClr val="bg1"/>
                            </a:solidFill>
                            <a:latin typeface="Cambria Math" charset="0"/>
                          </a:rPr>
                          <m:t>𝑆𝑖𝑐𝑘</m:t>
                        </m:r>
                        <m:d>
                          <m:dPr>
                            <m:ctrlPr>
                              <a:rPr lang="de-DE" sz="1200" i="1">
                                <a:solidFill>
                                  <a:schemeClr val="bg1"/>
                                </a:solidFill>
                                <a:latin typeface="Cambria Math" panose="02040503050406030204" pitchFamily="18" charset="0"/>
                              </a:rPr>
                            </m:ctrlPr>
                          </m:dPr>
                          <m:e>
                            <m:r>
                              <a:rPr lang="de-DE" sz="1200" i="1">
                                <a:solidFill>
                                  <a:schemeClr val="bg1"/>
                                </a:solidFill>
                                <a:latin typeface="Cambria Math" panose="02040503050406030204" pitchFamily="18" charset="0"/>
                              </a:rPr>
                              <m:t>𝑥</m:t>
                            </m:r>
                          </m:e>
                        </m:d>
                      </m:oMath>
                    </m:oMathPara>
                  </a14:m>
                  <a:endParaRPr lang="en-GB" sz="1200" dirty="0">
                    <a:solidFill>
                      <a:schemeClr val="bg1"/>
                    </a:solidFill>
                  </a:endParaRPr>
                </a:p>
              </p:txBody>
            </p:sp>
          </mc:Choice>
          <mc:Fallback xmlns="">
            <p:sp>
              <p:nvSpPr>
                <p:cNvPr id="32" name="Rounded Rectangle 31">
                  <a:extLst>
                    <a:ext uri="{FF2B5EF4-FFF2-40B4-BE49-F238E27FC236}">
                      <a16:creationId xmlns:a16="http://schemas.microsoft.com/office/drawing/2014/main" id="{1B601270-D0DF-4B4E-9F4A-BF3C18CFD625}"/>
                    </a:ext>
                  </a:extLst>
                </p:cNvPr>
                <p:cNvSpPr>
                  <a:spLocks noRot="1" noChangeAspect="1" noMove="1" noResize="1" noEditPoints="1" noAdjustHandles="1" noChangeArrowheads="1" noChangeShapeType="1" noTextEdit="1"/>
                </p:cNvSpPr>
                <p:nvPr/>
              </p:nvSpPr>
              <p:spPr>
                <a:xfrm>
                  <a:off x="7312449" y="4200655"/>
                  <a:ext cx="932740" cy="306467"/>
                </a:xfrm>
                <a:prstGeom prst="roundRect">
                  <a:avLst/>
                </a:prstGeom>
                <a:blipFill>
                  <a:blip r:embed="rId4"/>
                  <a:stretch>
                    <a:fillRect l="-4000"/>
                  </a:stretch>
                </a:blipFill>
                <a:ln>
                  <a:solidFill>
                    <a:schemeClr val="bg1"/>
                  </a:solidFill>
                </a:ln>
              </p:spPr>
              <p:txBody>
                <a:bodyPr/>
                <a:lstStyle/>
                <a:p>
                  <a:r>
                    <a:rPr lang="en-GB">
                      <a:noFill/>
                    </a:rPr>
                    <a:t> </a:t>
                  </a:r>
                </a:p>
              </p:txBody>
            </p:sp>
          </mc:Fallback>
        </mc:AlternateContent>
      </p:grpSp>
      <p:grpSp>
        <p:nvGrpSpPr>
          <p:cNvPr id="50" name="Group 49">
            <a:extLst>
              <a:ext uri="{FF2B5EF4-FFF2-40B4-BE49-F238E27FC236}">
                <a16:creationId xmlns:a16="http://schemas.microsoft.com/office/drawing/2014/main" id="{9B333768-F79D-0C4D-AB2C-405B10D154A5}"/>
              </a:ext>
            </a:extLst>
          </p:cNvPr>
          <p:cNvGrpSpPr/>
          <p:nvPr/>
        </p:nvGrpSpPr>
        <p:grpSpPr>
          <a:xfrm>
            <a:off x="8567314" y="3359721"/>
            <a:ext cx="1407204" cy="474310"/>
            <a:chOff x="7084639" y="3467814"/>
            <a:chExt cx="1407204" cy="474310"/>
          </a:xfrm>
        </p:grpSpPr>
        <p:sp>
          <p:nvSpPr>
            <p:cNvPr id="44" name="Rectangle 43">
              <a:extLst>
                <a:ext uri="{FF2B5EF4-FFF2-40B4-BE49-F238E27FC236}">
                  <a16:creationId xmlns:a16="http://schemas.microsoft.com/office/drawing/2014/main" id="{3B1DA0E0-D6A4-C644-A92F-B69FAE5394D0}"/>
                </a:ext>
              </a:extLst>
            </p:cNvPr>
            <p:cNvSpPr/>
            <p:nvPr/>
          </p:nvSpPr>
          <p:spPr>
            <a:xfrm>
              <a:off x="7084639" y="3477250"/>
              <a:ext cx="1374321" cy="464874"/>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3" name="Rectangle 32">
                  <a:extLst>
                    <a:ext uri="{FF2B5EF4-FFF2-40B4-BE49-F238E27FC236}">
                      <a16:creationId xmlns:a16="http://schemas.microsoft.com/office/drawing/2014/main" id="{88F42438-0987-3047-8F6E-E503EA3828E2}"/>
                    </a:ext>
                  </a:extLst>
                </p:cNvPr>
                <p:cNvSpPr/>
                <p:nvPr/>
              </p:nvSpPr>
              <p:spPr>
                <a:xfrm>
                  <a:off x="7746639" y="3467814"/>
                  <a:ext cx="74520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charset="0"/>
                          </a:rPr>
                          <m:t>𝑆𝑖𝑐𝑘</m:t>
                        </m:r>
                        <m:d>
                          <m:dPr>
                            <m:ctrlPr>
                              <a:rPr lang="de-DE" sz="1200" i="1">
                                <a:solidFill>
                                  <a:schemeClr val="bg1"/>
                                </a:solidFill>
                                <a:latin typeface="Cambria Math" panose="02040503050406030204" pitchFamily="18" charset="0"/>
                              </a:rPr>
                            </m:ctrlPr>
                          </m:dPr>
                          <m:e>
                            <m:r>
                              <a:rPr lang="de-DE" sz="1200" i="1">
                                <a:solidFill>
                                  <a:schemeClr val="bg1"/>
                                </a:solidFill>
                                <a:latin typeface="Cambria Math" panose="02040503050406030204" pitchFamily="18" charset="0"/>
                              </a:rPr>
                              <m:t>𝑥</m:t>
                            </m:r>
                          </m:e>
                        </m:d>
                      </m:oMath>
                    </m:oMathPara>
                  </a14:m>
                  <a:endParaRPr lang="de-DE" sz="1200" dirty="0">
                    <a:solidFill>
                      <a:schemeClr val="bg1"/>
                    </a:solidFill>
                  </a:endParaRPr>
                </a:p>
                <a:p>
                  <a:pP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charset="0"/>
                          </a:rPr>
                          <m:t>𝐸𝑝𝑖𝑑</m:t>
                        </m:r>
                      </m:oMath>
                    </m:oMathPara>
                  </a14:m>
                  <a:endParaRPr lang="en-GB" sz="1200" dirty="0">
                    <a:solidFill>
                      <a:schemeClr val="bg1"/>
                    </a:solidFill>
                  </a:endParaRPr>
                </a:p>
              </p:txBody>
            </p:sp>
          </mc:Choice>
          <mc:Fallback xmlns="">
            <p:sp>
              <p:nvSpPr>
                <p:cNvPr id="33" name="Rectangle 32">
                  <a:extLst>
                    <a:ext uri="{FF2B5EF4-FFF2-40B4-BE49-F238E27FC236}">
                      <a16:creationId xmlns:a16="http://schemas.microsoft.com/office/drawing/2014/main" id="{88F42438-0987-3047-8F6E-E503EA3828E2}"/>
                    </a:ext>
                  </a:extLst>
                </p:cNvPr>
                <p:cNvSpPr>
                  <a:spLocks noRot="1" noChangeAspect="1" noMove="1" noResize="1" noEditPoints="1" noAdjustHandles="1" noChangeArrowheads="1" noChangeShapeType="1" noTextEdit="1"/>
                </p:cNvSpPr>
                <p:nvPr/>
              </p:nvSpPr>
              <p:spPr>
                <a:xfrm>
                  <a:off x="7746639" y="3467814"/>
                  <a:ext cx="745204" cy="461665"/>
                </a:xfrm>
                <a:prstGeom prst="rect">
                  <a:avLst/>
                </a:prstGeom>
                <a:blipFill>
                  <a:blip r:embed="rId5"/>
                  <a:stretch>
                    <a:fillRect b="-2703"/>
                  </a:stretch>
                </a:blipFill>
              </p:spPr>
              <p:txBody>
                <a:bodyPr/>
                <a:lstStyle/>
                <a:p>
                  <a:r>
                    <a:rPr lang="en-GB">
                      <a:noFill/>
                    </a:rPr>
                    <a:t> </a:t>
                  </a:r>
                </a:p>
              </p:txBody>
            </p:sp>
          </mc:Fallback>
        </mc:AlternateContent>
        <p:sp>
          <p:nvSpPr>
            <p:cNvPr id="35" name="Oval 34">
              <a:extLst>
                <a:ext uri="{FF2B5EF4-FFF2-40B4-BE49-F238E27FC236}">
                  <a16:creationId xmlns:a16="http://schemas.microsoft.com/office/drawing/2014/main" id="{146ADE9C-E84A-EE47-9974-F5A6BEA936CD}"/>
                </a:ext>
              </a:extLst>
            </p:cNvPr>
            <p:cNvSpPr/>
            <p:nvPr/>
          </p:nvSpPr>
          <p:spPr>
            <a:xfrm>
              <a:off x="7746639" y="3672082"/>
              <a:ext cx="72000" cy="7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grpSp>
        <p:nvGrpSpPr>
          <p:cNvPr id="48" name="Group 47">
            <a:extLst>
              <a:ext uri="{FF2B5EF4-FFF2-40B4-BE49-F238E27FC236}">
                <a16:creationId xmlns:a16="http://schemas.microsoft.com/office/drawing/2014/main" id="{F12616BD-1193-664A-B788-151218435460}"/>
              </a:ext>
            </a:extLst>
          </p:cNvPr>
          <p:cNvGrpSpPr/>
          <p:nvPr/>
        </p:nvGrpSpPr>
        <p:grpSpPr>
          <a:xfrm>
            <a:off x="8567314" y="4541721"/>
            <a:ext cx="1374321" cy="575952"/>
            <a:chOff x="7101457" y="4895491"/>
            <a:chExt cx="1374321" cy="575952"/>
          </a:xfrm>
        </p:grpSpPr>
        <p:sp>
          <p:nvSpPr>
            <p:cNvPr id="42" name="Rectangle 41">
              <a:extLst>
                <a:ext uri="{FF2B5EF4-FFF2-40B4-BE49-F238E27FC236}">
                  <a16:creationId xmlns:a16="http://schemas.microsoft.com/office/drawing/2014/main" id="{851A16F5-FABC-E54D-9519-DA0518A709C1}"/>
                </a:ext>
              </a:extLst>
            </p:cNvPr>
            <p:cNvSpPr/>
            <p:nvPr/>
          </p:nvSpPr>
          <p:spPr>
            <a:xfrm>
              <a:off x="7101457" y="4895491"/>
              <a:ext cx="1374321" cy="575952"/>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dirty="0"/>
            </a:p>
          </p:txBody>
        </p:sp>
        <mc:AlternateContent xmlns:mc="http://schemas.openxmlformats.org/markup-compatibility/2006" xmlns:a14="http://schemas.microsoft.com/office/drawing/2010/main">
          <mc:Choice Requires="a14">
            <p:sp>
              <p:nvSpPr>
                <p:cNvPr id="36" name="Rectangle 35">
                  <a:extLst>
                    <a:ext uri="{FF2B5EF4-FFF2-40B4-BE49-F238E27FC236}">
                      <a16:creationId xmlns:a16="http://schemas.microsoft.com/office/drawing/2014/main" id="{FE3C5323-0214-FF4B-AE54-325FE29AF4AF}"/>
                    </a:ext>
                  </a:extLst>
                </p:cNvPr>
                <p:cNvSpPr/>
                <p:nvPr/>
              </p:nvSpPr>
              <p:spPr>
                <a:xfrm>
                  <a:off x="7541117" y="5092675"/>
                  <a:ext cx="47808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chemeClr val="bg1"/>
                                </a:solidFill>
                                <a:latin typeface="Cambria Math" panose="02040503050406030204" pitchFamily="18" charset="0"/>
                              </a:rPr>
                            </m:ctrlPr>
                          </m:sSubPr>
                          <m:e>
                            <m:r>
                              <a:rPr lang="de-DE" i="1">
                                <a:solidFill>
                                  <a:schemeClr val="bg1"/>
                                </a:solidFill>
                                <a:latin typeface="Cambria Math" panose="02040503050406030204" pitchFamily="18" charset="0"/>
                              </a:rPr>
                              <m:t>𝑔</m:t>
                            </m:r>
                          </m:e>
                          <m:sub>
                            <m:r>
                              <a:rPr lang="de-DE" i="1">
                                <a:solidFill>
                                  <a:schemeClr val="bg1"/>
                                </a:solidFill>
                                <a:latin typeface="Cambria Math" panose="02040503050406030204" pitchFamily="18" charset="0"/>
                              </a:rPr>
                              <m:t>2</m:t>
                            </m:r>
                          </m:sub>
                        </m:sSub>
                      </m:oMath>
                    </m:oMathPara>
                  </a14:m>
                  <a:endParaRPr lang="en-GB" dirty="0">
                    <a:solidFill>
                      <a:schemeClr val="bg1"/>
                    </a:solidFill>
                  </a:endParaRPr>
                </a:p>
              </p:txBody>
            </p:sp>
          </mc:Choice>
          <mc:Fallback xmlns="">
            <p:sp>
              <p:nvSpPr>
                <p:cNvPr id="36" name="Rectangle 35">
                  <a:extLst>
                    <a:ext uri="{FF2B5EF4-FFF2-40B4-BE49-F238E27FC236}">
                      <a16:creationId xmlns:a16="http://schemas.microsoft.com/office/drawing/2014/main" id="{FE3C5323-0214-FF4B-AE54-325FE29AF4AF}"/>
                    </a:ext>
                  </a:extLst>
                </p:cNvPr>
                <p:cNvSpPr>
                  <a:spLocks noRot="1" noChangeAspect="1" noMove="1" noResize="1" noEditPoints="1" noAdjustHandles="1" noChangeArrowheads="1" noChangeShapeType="1" noTextEdit="1"/>
                </p:cNvSpPr>
                <p:nvPr/>
              </p:nvSpPr>
              <p:spPr>
                <a:xfrm>
                  <a:off x="7541117" y="5092675"/>
                  <a:ext cx="478080" cy="369332"/>
                </a:xfrm>
                <a:prstGeom prst="rect">
                  <a:avLst/>
                </a:prstGeom>
                <a:blipFill>
                  <a:blip r:embed="rId6"/>
                  <a:stretch>
                    <a:fillRect b="-6667"/>
                  </a:stretch>
                </a:blipFill>
              </p:spPr>
              <p:txBody>
                <a:bodyPr/>
                <a:lstStyle/>
                <a:p>
                  <a:r>
                    <a:rPr lang="en-GB">
                      <a:noFill/>
                    </a:rPr>
                    <a:t> </a:t>
                  </a:r>
                </a:p>
              </p:txBody>
            </p:sp>
          </mc:Fallback>
        </mc:AlternateContent>
        <p:cxnSp>
          <p:nvCxnSpPr>
            <p:cNvPr id="37" name="Straight Connector 36">
              <a:extLst>
                <a:ext uri="{FF2B5EF4-FFF2-40B4-BE49-F238E27FC236}">
                  <a16:creationId xmlns:a16="http://schemas.microsoft.com/office/drawing/2014/main" id="{C43DB20C-293C-4340-A044-9371DD56B365}"/>
                </a:ext>
              </a:extLst>
            </p:cNvPr>
            <p:cNvCxnSpPr>
              <a:cxnSpLocks/>
            </p:cNvCxnSpPr>
            <p:nvPr/>
          </p:nvCxnSpPr>
          <p:spPr>
            <a:xfrm flipV="1">
              <a:off x="7781439" y="4944951"/>
              <a:ext cx="0" cy="154541"/>
            </a:xfrm>
            <a:prstGeom prst="line">
              <a:avLst/>
            </a:prstGeom>
            <a:ln w="12700">
              <a:solidFill>
                <a:schemeClr val="bg1"/>
              </a:solidFill>
              <a:tailEnd type="none"/>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999FA0A5-DEF8-1144-A5A9-563F5F3F4789}"/>
              </a:ext>
            </a:extLst>
          </p:cNvPr>
          <p:cNvGrpSpPr/>
          <p:nvPr/>
        </p:nvGrpSpPr>
        <p:grpSpPr>
          <a:xfrm>
            <a:off x="10457354" y="4412780"/>
            <a:ext cx="1374321" cy="833835"/>
            <a:chOff x="7107738" y="5619167"/>
            <a:chExt cx="1374321" cy="833835"/>
          </a:xfrm>
        </p:grpSpPr>
        <p:sp>
          <p:nvSpPr>
            <p:cNvPr id="41" name="Rectangle 40">
              <a:extLst>
                <a:ext uri="{FF2B5EF4-FFF2-40B4-BE49-F238E27FC236}">
                  <a16:creationId xmlns:a16="http://schemas.microsoft.com/office/drawing/2014/main" id="{0C1251A3-E4C4-DC4D-B46B-D7878BDAFAD0}"/>
                </a:ext>
              </a:extLst>
            </p:cNvPr>
            <p:cNvSpPr/>
            <p:nvPr/>
          </p:nvSpPr>
          <p:spPr>
            <a:xfrm>
              <a:off x="7107738" y="5619167"/>
              <a:ext cx="1374321" cy="816597"/>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8" name="Rectangle 37">
                  <a:extLst>
                    <a:ext uri="{FF2B5EF4-FFF2-40B4-BE49-F238E27FC236}">
                      <a16:creationId xmlns:a16="http://schemas.microsoft.com/office/drawing/2014/main" id="{1DFC7EE8-3014-3D4E-A353-4C436C6C8D34}"/>
                    </a:ext>
                  </a:extLst>
                </p:cNvPr>
                <p:cNvSpPr/>
                <p:nvPr/>
              </p:nvSpPr>
              <p:spPr>
                <a:xfrm>
                  <a:off x="7538441" y="6083670"/>
                  <a:ext cx="47808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smtClean="0">
                                <a:solidFill>
                                  <a:schemeClr val="bg1"/>
                                </a:solidFill>
                                <a:latin typeface="Cambria Math" panose="02040503050406030204" pitchFamily="18" charset="0"/>
                              </a:rPr>
                            </m:ctrlPr>
                          </m:sSubPr>
                          <m:e>
                            <m:r>
                              <a:rPr lang="de-DE" i="1">
                                <a:solidFill>
                                  <a:schemeClr val="bg1"/>
                                </a:solidFill>
                                <a:latin typeface="Cambria Math" panose="02040503050406030204" pitchFamily="18" charset="0"/>
                              </a:rPr>
                              <m:t>𝑔</m:t>
                            </m:r>
                          </m:e>
                          <m:sub>
                            <m:r>
                              <a:rPr lang="de-DE" i="1">
                                <a:solidFill>
                                  <a:schemeClr val="bg1"/>
                                </a:solidFill>
                                <a:latin typeface="Cambria Math" panose="02040503050406030204" pitchFamily="18" charset="0"/>
                              </a:rPr>
                              <m:t>2</m:t>
                            </m:r>
                          </m:sub>
                        </m:sSub>
                      </m:oMath>
                    </m:oMathPara>
                  </a14:m>
                  <a:endParaRPr lang="en-GB" dirty="0">
                    <a:solidFill>
                      <a:schemeClr val="bg1"/>
                    </a:solidFill>
                  </a:endParaRPr>
                </a:p>
              </p:txBody>
            </p:sp>
          </mc:Choice>
          <mc:Fallback xmlns="">
            <p:sp>
              <p:nvSpPr>
                <p:cNvPr id="38" name="Rectangle 37">
                  <a:extLst>
                    <a:ext uri="{FF2B5EF4-FFF2-40B4-BE49-F238E27FC236}">
                      <a16:creationId xmlns:a16="http://schemas.microsoft.com/office/drawing/2014/main" id="{1DFC7EE8-3014-3D4E-A353-4C436C6C8D34}"/>
                    </a:ext>
                  </a:extLst>
                </p:cNvPr>
                <p:cNvSpPr>
                  <a:spLocks noRot="1" noChangeAspect="1" noMove="1" noResize="1" noEditPoints="1" noAdjustHandles="1" noChangeArrowheads="1" noChangeShapeType="1" noTextEdit="1"/>
                </p:cNvSpPr>
                <p:nvPr/>
              </p:nvSpPr>
              <p:spPr>
                <a:xfrm>
                  <a:off x="7538441" y="6083670"/>
                  <a:ext cx="478080" cy="369332"/>
                </a:xfrm>
                <a:prstGeom prst="rect">
                  <a:avLst/>
                </a:prstGeom>
                <a:blipFill>
                  <a:blip r:embed="rId7"/>
                  <a:stretch>
                    <a:fillRect b="-689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Rounded Rectangle 38">
                  <a:extLst>
                    <a:ext uri="{FF2B5EF4-FFF2-40B4-BE49-F238E27FC236}">
                      <a16:creationId xmlns:a16="http://schemas.microsoft.com/office/drawing/2014/main" id="{2CA8611B-56E6-3847-B5E2-AF96D18B933C}"/>
                    </a:ext>
                  </a:extLst>
                </p:cNvPr>
                <p:cNvSpPr/>
                <p:nvPr/>
              </p:nvSpPr>
              <p:spPr>
                <a:xfrm>
                  <a:off x="7255882" y="5650740"/>
                  <a:ext cx="1065473" cy="510778"/>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square" lIns="36000" rIns="0" rtlCol="0" anchor="ctr">
                  <a:spAutoFit/>
                </a:bodyPr>
                <a:lstStyle/>
                <a:p>
                  <a:pP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charset="0"/>
                          </a:rPr>
                          <m:t>𝐸𝑝𝑖𝑑</m:t>
                        </m:r>
                        <m:r>
                          <a:rPr lang="de-DE" sz="1200" i="1">
                            <a:solidFill>
                              <a:schemeClr val="bg1"/>
                            </a:solidFill>
                            <a:latin typeface="Cambria Math" panose="02040503050406030204" pitchFamily="18" charset="0"/>
                          </a:rPr>
                          <m:t>,</m:t>
                        </m:r>
                        <m:r>
                          <a:rPr lang="de-DE" sz="1200" i="1">
                            <a:solidFill>
                              <a:schemeClr val="bg1"/>
                            </a:solidFill>
                            <a:latin typeface="Cambria Math" charset="0"/>
                          </a:rPr>
                          <m:t>𝑆𝑖𝑐𝑘</m:t>
                        </m:r>
                        <m:d>
                          <m:dPr>
                            <m:ctrlPr>
                              <a:rPr lang="de-DE" sz="1200" i="1">
                                <a:solidFill>
                                  <a:schemeClr val="bg1"/>
                                </a:solidFill>
                                <a:latin typeface="Cambria Math" panose="02040503050406030204" pitchFamily="18" charset="0"/>
                              </a:rPr>
                            </m:ctrlPr>
                          </m:dPr>
                          <m:e>
                            <m:r>
                              <a:rPr lang="de-DE" sz="1200" i="1">
                                <a:solidFill>
                                  <a:schemeClr val="bg1"/>
                                </a:solidFill>
                                <a:latin typeface="Cambria Math" panose="02040503050406030204" pitchFamily="18" charset="0"/>
                              </a:rPr>
                              <m:t>𝑥</m:t>
                            </m:r>
                          </m:e>
                        </m:d>
                        <m:r>
                          <a:rPr lang="de-DE" sz="1200" i="1">
                            <a:solidFill>
                              <a:schemeClr val="bg1"/>
                            </a:solidFill>
                            <a:latin typeface="Cambria Math" panose="02040503050406030204" pitchFamily="18" charset="0"/>
                          </a:rPr>
                          <m:t>,</m:t>
                        </m:r>
                      </m:oMath>
                    </m:oMathPara>
                  </a14:m>
                  <a:endParaRPr lang="de-DE" sz="1200" i="1" dirty="0">
                    <a:solidFill>
                      <a:schemeClr val="bg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panose="02040503050406030204" pitchFamily="18" charset="0"/>
                          </a:rPr>
                          <m:t>𝑇𝑟𝑎𝑣𝑒𝑙</m:t>
                        </m:r>
                        <m:d>
                          <m:dPr>
                            <m:ctrlPr>
                              <a:rPr lang="de-DE" sz="1200" i="1">
                                <a:solidFill>
                                  <a:schemeClr val="bg1"/>
                                </a:solidFill>
                                <a:latin typeface="Cambria Math" panose="02040503050406030204" pitchFamily="18" charset="0"/>
                              </a:rPr>
                            </m:ctrlPr>
                          </m:dPr>
                          <m:e>
                            <m:r>
                              <a:rPr lang="de-DE" sz="1200" i="1">
                                <a:solidFill>
                                  <a:schemeClr val="bg1"/>
                                </a:solidFill>
                                <a:latin typeface="Cambria Math" panose="02040503050406030204" pitchFamily="18" charset="0"/>
                              </a:rPr>
                              <m:t>𝑥</m:t>
                            </m:r>
                          </m:e>
                        </m:d>
                      </m:oMath>
                    </m:oMathPara>
                  </a14:m>
                  <a:endParaRPr lang="de-DE" sz="1200" i="1" dirty="0">
                    <a:solidFill>
                      <a:schemeClr val="bg1"/>
                    </a:solidFill>
                    <a:latin typeface="Cambria Math" panose="02040503050406030204" pitchFamily="18" charset="0"/>
                  </a:endParaRPr>
                </a:p>
              </p:txBody>
            </p:sp>
          </mc:Choice>
          <mc:Fallback xmlns="">
            <p:sp>
              <p:nvSpPr>
                <p:cNvPr id="39" name="Rounded Rectangle 38">
                  <a:extLst>
                    <a:ext uri="{FF2B5EF4-FFF2-40B4-BE49-F238E27FC236}">
                      <a16:creationId xmlns:a16="http://schemas.microsoft.com/office/drawing/2014/main" id="{2CA8611B-56E6-3847-B5E2-AF96D18B933C}"/>
                    </a:ext>
                  </a:extLst>
                </p:cNvPr>
                <p:cNvSpPr>
                  <a:spLocks noRot="1" noChangeAspect="1" noMove="1" noResize="1" noEditPoints="1" noAdjustHandles="1" noChangeArrowheads="1" noChangeShapeType="1" noTextEdit="1"/>
                </p:cNvSpPr>
                <p:nvPr/>
              </p:nvSpPr>
              <p:spPr>
                <a:xfrm>
                  <a:off x="7255882" y="5650740"/>
                  <a:ext cx="1065473" cy="510778"/>
                </a:xfrm>
                <a:prstGeom prst="roundRect">
                  <a:avLst/>
                </a:prstGeom>
                <a:blipFill>
                  <a:blip r:embed="rId8"/>
                  <a:stretch>
                    <a:fillRect/>
                  </a:stretch>
                </a:blipFill>
                <a:ln>
                  <a:solidFill>
                    <a:schemeClr val="bg1"/>
                  </a:solidFill>
                </a:ln>
              </p:spPr>
              <p:txBody>
                <a:bodyPr/>
                <a:lstStyle/>
                <a:p>
                  <a:r>
                    <a:rPr lang="en-GB">
                      <a:noFill/>
                    </a:rPr>
                    <a:t> </a:t>
                  </a:r>
                </a:p>
              </p:txBody>
            </p:sp>
          </mc:Fallback>
        </mc:AlternateContent>
      </p:grpSp>
      <p:cxnSp>
        <p:nvCxnSpPr>
          <p:cNvPr id="57" name="Straight Arrow Connector 56">
            <a:extLst>
              <a:ext uri="{FF2B5EF4-FFF2-40B4-BE49-F238E27FC236}">
                <a16:creationId xmlns:a16="http://schemas.microsoft.com/office/drawing/2014/main" id="{27F65B20-B70F-7449-96E6-60D63D669BC2}"/>
              </a:ext>
            </a:extLst>
          </p:cNvPr>
          <p:cNvCxnSpPr>
            <a:cxnSpLocks/>
            <a:stCxn id="46" idx="3"/>
            <a:endCxn id="45" idx="1"/>
          </p:cNvCxnSpPr>
          <p:nvPr/>
        </p:nvCxnSpPr>
        <p:spPr>
          <a:xfrm>
            <a:off x="9941179" y="2580625"/>
            <a:ext cx="516175" cy="0"/>
          </a:xfrm>
          <a:prstGeom prst="straightConnector1">
            <a:avLst/>
          </a:prstGeom>
          <a:ln w="28575">
            <a:solidFill>
              <a:schemeClr val="accent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DDF052A6-4653-E543-BAAA-15B2E88BCEB8}"/>
              </a:ext>
            </a:extLst>
          </p:cNvPr>
          <p:cNvCxnSpPr>
            <a:cxnSpLocks/>
            <a:stCxn id="44" idx="3"/>
            <a:endCxn id="43" idx="1"/>
          </p:cNvCxnSpPr>
          <p:nvPr/>
        </p:nvCxnSpPr>
        <p:spPr>
          <a:xfrm flipV="1">
            <a:off x="9941635" y="3596877"/>
            <a:ext cx="515719" cy="4717"/>
          </a:xfrm>
          <a:prstGeom prst="straightConnector1">
            <a:avLst/>
          </a:prstGeom>
          <a:ln w="28575">
            <a:solidFill>
              <a:schemeClr val="accent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4C2DD58-B3CA-C94E-8EDB-104AD621649B}"/>
              </a:ext>
            </a:extLst>
          </p:cNvPr>
          <p:cNvCxnSpPr>
            <a:cxnSpLocks/>
            <a:stCxn id="42" idx="3"/>
            <a:endCxn id="41" idx="1"/>
          </p:cNvCxnSpPr>
          <p:nvPr/>
        </p:nvCxnSpPr>
        <p:spPr>
          <a:xfrm flipV="1">
            <a:off x="9941635" y="4821079"/>
            <a:ext cx="515719" cy="8618"/>
          </a:xfrm>
          <a:prstGeom prst="straightConnector1">
            <a:avLst/>
          </a:prstGeom>
          <a:ln w="28575">
            <a:solidFill>
              <a:schemeClr val="accent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 name="Date Placeholder 4">
            <a:extLst>
              <a:ext uri="{FF2B5EF4-FFF2-40B4-BE49-F238E27FC236}">
                <a16:creationId xmlns:a16="http://schemas.microsoft.com/office/drawing/2014/main" id="{D5127CF3-CCD4-F246-A580-81276D04B600}"/>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37357A2E-0D2D-224B-B096-142E09C665A4}"/>
              </a:ext>
            </a:extLst>
          </p:cNvPr>
          <p:cNvSpPr>
            <a:spLocks noGrp="1"/>
          </p:cNvSpPr>
          <p:nvPr>
            <p:ph type="ftr" sz="quarter" idx="3"/>
          </p:nvPr>
        </p:nvSpPr>
        <p:spPr/>
        <p:txBody>
          <a:bodyPr/>
          <a:lstStyle/>
          <a:p>
            <a:r>
              <a:rPr lang="en-GB"/>
              <a:t>T. Braun - StaRAI</a:t>
            </a:r>
          </a:p>
        </p:txBody>
      </p:sp>
      <p:grpSp>
        <p:nvGrpSpPr>
          <p:cNvPr id="7" name="Group 6">
            <a:extLst>
              <a:ext uri="{FF2B5EF4-FFF2-40B4-BE49-F238E27FC236}">
                <a16:creationId xmlns:a16="http://schemas.microsoft.com/office/drawing/2014/main" id="{6473DCE5-1FBD-0F49-856B-32D189D3DEE3}"/>
              </a:ext>
            </a:extLst>
          </p:cNvPr>
          <p:cNvGrpSpPr/>
          <p:nvPr/>
        </p:nvGrpSpPr>
        <p:grpSpPr>
          <a:xfrm>
            <a:off x="8566858" y="2304911"/>
            <a:ext cx="1431177" cy="551427"/>
            <a:chOff x="8610716" y="2000772"/>
            <a:chExt cx="1431177" cy="551427"/>
          </a:xfrm>
        </p:grpSpPr>
        <p:sp>
          <p:nvSpPr>
            <p:cNvPr id="46" name="Rectangle 45">
              <a:extLst>
                <a:ext uri="{FF2B5EF4-FFF2-40B4-BE49-F238E27FC236}">
                  <a16:creationId xmlns:a16="http://schemas.microsoft.com/office/drawing/2014/main" id="{B2FB85EE-66A0-6840-9150-23AFC482BF4C}"/>
                </a:ext>
              </a:extLst>
            </p:cNvPr>
            <p:cNvSpPr/>
            <p:nvPr/>
          </p:nvSpPr>
          <p:spPr>
            <a:xfrm>
              <a:off x="8610716" y="2000772"/>
              <a:ext cx="1374321" cy="551427"/>
            </a:xfrm>
            <a:prstGeom prst="rect">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 name="Rectangle 9">
                  <a:extLst>
                    <a:ext uri="{FF2B5EF4-FFF2-40B4-BE49-F238E27FC236}">
                      <a16:creationId xmlns:a16="http://schemas.microsoft.com/office/drawing/2014/main" id="{50AF2CE1-B96E-CA48-AF3D-479C865EC460}"/>
                    </a:ext>
                  </a:extLst>
                </p:cNvPr>
                <p:cNvSpPr/>
                <p:nvPr/>
              </p:nvSpPr>
              <p:spPr>
                <a:xfrm>
                  <a:off x="9496487" y="215321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a:solidFill>
                              <a:schemeClr val="bg1"/>
                            </a:solidFill>
                            <a:latin typeface="Cambria Math" panose="02040503050406030204" pitchFamily="18" charset="0"/>
                            <a:ea typeface="Cambria Math" panose="02040503050406030204" pitchFamily="18" charset="0"/>
                          </a:rPr>
                          <m:t>𝐸𝑝𝑖𝑑</m:t>
                        </m:r>
                      </m:oMath>
                    </m:oMathPara>
                  </a14:m>
                  <a:endParaRPr lang="en-GB" sz="1200" dirty="0">
                    <a:solidFill>
                      <a:schemeClr val="bg1"/>
                    </a:solidFill>
                  </a:endParaRPr>
                </a:p>
              </p:txBody>
            </p:sp>
          </mc:Choice>
          <mc:Fallback xmlns="">
            <p:sp>
              <p:nvSpPr>
                <p:cNvPr id="10" name="Rectangle 9">
                  <a:extLst>
                    <a:ext uri="{FF2B5EF4-FFF2-40B4-BE49-F238E27FC236}">
                      <a16:creationId xmlns:a16="http://schemas.microsoft.com/office/drawing/2014/main" id="{50AF2CE1-B96E-CA48-AF3D-479C865EC460}"/>
                    </a:ext>
                  </a:extLst>
                </p:cNvPr>
                <p:cNvSpPr>
                  <a:spLocks noRot="1" noChangeAspect="1" noMove="1" noResize="1" noEditPoints="1" noAdjustHandles="1" noChangeArrowheads="1" noChangeShapeType="1" noTextEdit="1"/>
                </p:cNvSpPr>
                <p:nvPr/>
              </p:nvSpPr>
              <p:spPr>
                <a:xfrm>
                  <a:off x="9496487" y="2153210"/>
                  <a:ext cx="545406" cy="276999"/>
                </a:xfrm>
                <a:prstGeom prst="rect">
                  <a:avLst/>
                </a:prstGeom>
                <a:blipFill>
                  <a:blip r:embed="rId9"/>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28521634-B183-B843-AB48-FF158B1ECA2A}"/>
                    </a:ext>
                  </a:extLst>
                </p:cNvPr>
                <p:cNvSpPr txBox="1">
                  <a:spLocks/>
                </p:cNvSpPr>
                <p:nvPr/>
              </p:nvSpPr>
              <p:spPr>
                <a:xfrm>
                  <a:off x="9050820" y="2019708"/>
                  <a:ext cx="504000" cy="504000"/>
                </a:xfrm>
                <a:prstGeom prst="ellipse">
                  <a:avLst/>
                </a:prstGeom>
                <a:noFill/>
                <a:ln w="9525" cap="flat" cmpd="sng" algn="ctr">
                  <a:solidFill>
                    <a:schemeClr val="bg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solidFill>
                              <a:schemeClr val="bg1"/>
                            </a:solidFill>
                            <a:latin typeface="Cambria Math" panose="02040503050406030204" pitchFamily="18" charset="0"/>
                            <a:ea typeface="Cambria Math" panose="02040503050406030204" pitchFamily="18" charset="0"/>
                          </a:rPr>
                          <m:t>∀</m:t>
                        </m:r>
                        <m:r>
                          <a:rPr lang="de-DE" sz="1200" b="0" i="1" smtClean="0">
                            <a:solidFill>
                              <a:schemeClr val="bg1"/>
                            </a:solidFill>
                            <a:latin typeface="Cambria Math" panose="02040503050406030204" pitchFamily="18" charset="0"/>
                            <a:ea typeface="Cambria Math" panose="02040503050406030204" pitchFamily="18" charset="0"/>
                          </a:rPr>
                          <m:t>𝑥</m:t>
                        </m:r>
                        <m:r>
                          <a:rPr lang="de-DE" sz="1200" i="1">
                            <a:solidFill>
                              <a:schemeClr val="bg1"/>
                            </a:solidFill>
                            <a:latin typeface="Cambria Math" panose="02040503050406030204" pitchFamily="18" charset="0"/>
                            <a:ea typeface="Cambria Math" panose="02040503050406030204" pitchFamily="18" charset="0"/>
                          </a:rPr>
                          <m:t> :⊤</m:t>
                        </m:r>
                      </m:oMath>
                    </m:oMathPara>
                  </a14:m>
                  <a:endParaRPr lang="en-GB" sz="1200" dirty="0">
                    <a:solidFill>
                      <a:schemeClr val="bg1"/>
                    </a:solidFill>
                  </a:endParaRPr>
                </a:p>
              </p:txBody>
            </p:sp>
          </mc:Choice>
          <mc:Fallback xmlns="">
            <p:sp>
              <p:nvSpPr>
                <p:cNvPr id="40" name="TextBox 39">
                  <a:extLst>
                    <a:ext uri="{FF2B5EF4-FFF2-40B4-BE49-F238E27FC236}">
                      <a16:creationId xmlns:a16="http://schemas.microsoft.com/office/drawing/2014/main" id="{28521634-B183-B843-AB48-FF158B1ECA2A}"/>
                    </a:ext>
                  </a:extLst>
                </p:cNvPr>
                <p:cNvSpPr txBox="1">
                  <a:spLocks noRot="1" noChangeAspect="1" noMove="1" noResize="1" noEditPoints="1" noAdjustHandles="1" noChangeArrowheads="1" noChangeShapeType="1" noTextEdit="1"/>
                </p:cNvSpPr>
                <p:nvPr/>
              </p:nvSpPr>
              <p:spPr>
                <a:xfrm>
                  <a:off x="9050820" y="2019708"/>
                  <a:ext cx="504000" cy="504000"/>
                </a:xfrm>
                <a:prstGeom prst="ellipse">
                  <a:avLst/>
                </a:prstGeom>
                <a:blipFill>
                  <a:blip r:embed="rId10"/>
                  <a:stretch>
                    <a:fillRect/>
                  </a:stretch>
                </a:blipFill>
                <a:ln w="9525" cap="flat" cmpd="sng" algn="ctr">
                  <a:solidFill>
                    <a:schemeClr val="bg1"/>
                  </a:solidFill>
                  <a:prstDash val="solid"/>
                  <a:round/>
                  <a:headEnd type="none" w="med" len="med"/>
                  <a:tailEnd type="none" w="med" len="med"/>
                </a:ln>
              </p:spPr>
              <p:txBody>
                <a:bodyPr/>
                <a:lstStyle/>
                <a:p>
                  <a:r>
                    <a:rPr lang="en-GB">
                      <a:noFill/>
                    </a:rPr>
                    <a:t> </a:t>
                  </a:r>
                </a:p>
              </p:txBody>
            </p:sp>
          </mc:Fallback>
        </mc:AlternateContent>
      </p:grpSp>
    </p:spTree>
    <p:extLst>
      <p:ext uri="{BB962C8B-B14F-4D97-AF65-F5344CB8AC3E}">
        <p14:creationId xmlns:p14="http://schemas.microsoft.com/office/powerpoint/2010/main" val="11729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4"/>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4" end="4"/>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0"/>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59"/>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51"/>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xEl>
                                              <p:pRg st="7" end="7"/>
                                            </p:txEl>
                                          </p:spTgt>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
                                            <p:txEl>
                                              <p:pRg st="8" end="8"/>
                                            </p:txEl>
                                          </p:spTgt>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48"/>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60"/>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FO Dtree ➝ FO Jtree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5D049D5-0F6E-7B41-87C6-3EE496A947D3}"/>
                  </a:ext>
                </a:extLst>
              </p:cNvPr>
              <p:cNvSpPr>
                <a:spLocks noGrp="1"/>
              </p:cNvSpPr>
              <p:nvPr>
                <p:ph idx="1"/>
              </p:nvPr>
            </p:nvSpPr>
            <p:spPr/>
            <p:txBody>
              <a:bodyPr>
                <a:normAutofit/>
              </a:bodyPr>
              <a:lstStyle/>
              <a:p>
                <a:r>
                  <a:rPr lang="en-GB" dirty="0"/>
                  <a:t>Forming an FO jtree </a:t>
                </a:r>
                <a14:m>
                  <m:oMath xmlns:m="http://schemas.openxmlformats.org/officeDocument/2006/math">
                    <m:r>
                      <a:rPr lang="en-GB" i="1" dirty="0">
                        <a:latin typeface="Cambria Math" panose="02040503050406030204" pitchFamily="18" charset="0"/>
                      </a:rPr>
                      <m:t>𝐽</m:t>
                    </m:r>
                  </m:oMath>
                </a14:m>
                <a:r>
                  <a:rPr lang="en-GB" dirty="0"/>
                  <a:t> from an FO dtree </a:t>
                </a:r>
                <a14:m>
                  <m:oMath xmlns:m="http://schemas.openxmlformats.org/officeDocument/2006/math">
                    <m:r>
                      <a:rPr lang="en-GB" i="1" dirty="0" smtClean="0">
                        <a:latin typeface="Cambria Math" panose="02040503050406030204" pitchFamily="18" charset="0"/>
                      </a:rPr>
                      <m:t>𝑇</m:t>
                    </m:r>
                  </m:oMath>
                </a14:m>
                <a:r>
                  <a:rPr lang="en-GB" dirty="0"/>
                  <a:t> of a model </a:t>
                </a:r>
                <a14:m>
                  <m:oMath xmlns:m="http://schemas.openxmlformats.org/officeDocument/2006/math">
                    <m:r>
                      <a:rPr lang="en-GB" i="1" dirty="0" smtClean="0">
                        <a:latin typeface="Cambria Math" panose="02040503050406030204" pitchFamily="18" charset="0"/>
                      </a:rPr>
                      <m:t>𝐺</m:t>
                    </m:r>
                  </m:oMath>
                </a14:m>
                <a:endParaRPr lang="en-GB" dirty="0"/>
              </a:p>
              <a:p>
                <a:r>
                  <a:rPr lang="en-GB" dirty="0"/>
                  <a:t>Nodes of </a:t>
                </a:r>
                <a14:m>
                  <m:oMath xmlns:m="http://schemas.openxmlformats.org/officeDocument/2006/math">
                    <m:r>
                      <a:rPr lang="en-GB" i="1" dirty="0" smtClean="0">
                        <a:latin typeface="Cambria Math" panose="02040503050406030204" pitchFamily="18" charset="0"/>
                      </a:rPr>
                      <m:t>𝐽</m:t>
                    </m:r>
                  </m:oMath>
                </a14:m>
                <a:endParaRPr lang="en-GB" dirty="0"/>
              </a:p>
              <a:p>
                <a:pPr lvl="1"/>
                <a:r>
                  <a:rPr lang="en-GB" dirty="0"/>
                  <a:t>Parclusters resulting from clusters of </a:t>
                </a:r>
                <a14:m>
                  <m:oMath xmlns:m="http://schemas.openxmlformats.org/officeDocument/2006/math">
                    <m:r>
                      <a:rPr lang="en-GB" i="1" dirty="0">
                        <a:latin typeface="Cambria Math" panose="02040503050406030204" pitchFamily="18" charset="0"/>
                      </a:rPr>
                      <m:t>𝑇</m:t>
                    </m:r>
                  </m:oMath>
                </a14:m>
                <a:r>
                  <a:rPr lang="en-GB" dirty="0"/>
                  <a:t> as shown on previous slide</a:t>
                </a:r>
              </a:p>
              <a:p>
                <a:pPr lvl="2"/>
                <a:r>
                  <a:rPr lang="en-GB" dirty="0"/>
                  <a:t>Each parcluster has a source node in </a:t>
                </a:r>
                <a14:m>
                  <m:oMath xmlns:m="http://schemas.openxmlformats.org/officeDocument/2006/math">
                    <m:r>
                      <a:rPr lang="en-GB" i="1" dirty="0">
                        <a:latin typeface="Cambria Math" panose="02040503050406030204" pitchFamily="18" charset="0"/>
                      </a:rPr>
                      <m:t>𝑇</m:t>
                    </m:r>
                  </m:oMath>
                </a14:m>
                <a:endParaRPr lang="en-GB" dirty="0"/>
              </a:p>
              <a:p>
                <a:r>
                  <a:rPr lang="en-GB" dirty="0"/>
                  <a:t>Edges of </a:t>
                </a:r>
                <a14:m>
                  <m:oMath xmlns:m="http://schemas.openxmlformats.org/officeDocument/2006/math">
                    <m:r>
                      <a:rPr lang="en-GB" i="1" dirty="0">
                        <a:latin typeface="Cambria Math" panose="02040503050406030204" pitchFamily="18" charset="0"/>
                      </a:rPr>
                      <m:t>𝐽</m:t>
                    </m:r>
                  </m:oMath>
                </a14:m>
                <a:endParaRPr lang="en-GB" dirty="0"/>
              </a:p>
              <a:p>
                <a:pPr lvl="1"/>
                <a:r>
                  <a:rPr lang="en-GB" dirty="0"/>
                  <a:t>Add an edge between two parclusters whenever there is an edge between the source nodes of the two parclusters in </a:t>
                </a:r>
                <a14:m>
                  <m:oMath xmlns:m="http://schemas.openxmlformats.org/officeDocument/2006/math">
                    <m:r>
                      <a:rPr lang="en-GB" i="1" dirty="0">
                        <a:latin typeface="Cambria Math" panose="02040503050406030204" pitchFamily="18" charset="0"/>
                      </a:rPr>
                      <m:t>𝑇</m:t>
                    </m:r>
                  </m:oMath>
                </a14:m>
                <a:endParaRPr lang="en-GB" dirty="0"/>
              </a:p>
            </p:txBody>
          </p:sp>
        </mc:Choice>
        <mc:Fallback xmlns="">
          <p:sp>
            <p:nvSpPr>
              <p:cNvPr id="3" name="Content Placeholder 2">
                <a:extLst>
                  <a:ext uri="{FF2B5EF4-FFF2-40B4-BE49-F238E27FC236}">
                    <a16:creationId xmlns:a16="http://schemas.microsoft.com/office/drawing/2014/main" id="{55D049D5-0F6E-7B41-87C6-3EE496A947D3}"/>
                  </a:ext>
                </a:extLst>
              </p:cNvPr>
              <p:cNvSpPr>
                <a:spLocks noGrp="1" noRot="1" noChangeAspect="1" noMove="1" noResize="1" noEditPoints="1" noAdjustHandles="1" noChangeArrowheads="1" noChangeShapeType="1" noTextEdit="1"/>
              </p:cNvSpPr>
              <p:nvPr>
                <p:ph idx="1"/>
              </p:nvPr>
            </p:nvSpPr>
            <p:spPr>
              <a:blipFill>
                <a:blip r:embed="rId2"/>
                <a:stretch>
                  <a:fillRect l="-1447" t="-1768" r="-1286"/>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178</a:t>
            </a:fld>
            <a:endParaRPr lang="en-GB"/>
          </a:p>
        </p:txBody>
      </p:sp>
      <p:sp>
        <p:nvSpPr>
          <p:cNvPr id="5" name="Date Placeholder 4">
            <a:extLst>
              <a:ext uri="{FF2B5EF4-FFF2-40B4-BE49-F238E27FC236}">
                <a16:creationId xmlns:a16="http://schemas.microsoft.com/office/drawing/2014/main" id="{E6C12A61-3D1E-A448-A78B-A7A921792F2B}"/>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D0464E75-A8A8-9D40-B2B6-18E430C47C0D}"/>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3825029829"/>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FO Dtree ➝ FO Jtree</a:t>
            </a:r>
          </a:p>
        </p:txBody>
      </p:sp>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p:txBody>
          <a:bodyPr>
            <a:normAutofit/>
          </a:bodyPr>
          <a:lstStyle/>
          <a:p>
            <a:r>
              <a:rPr lang="en-GB" dirty="0"/>
              <a:t>Result after transformation</a:t>
            </a:r>
          </a:p>
          <a:p>
            <a:pPr lvl="1"/>
            <a:r>
              <a:rPr lang="en-GB" dirty="0">
                <a:solidFill>
                  <a:schemeClr val="accent1"/>
                </a:solidFill>
              </a:rPr>
              <a:t>Fulfils the three jtree properties</a:t>
            </a:r>
          </a:p>
          <a:p>
            <a:pPr lvl="1"/>
            <a:r>
              <a:rPr lang="en-GB" dirty="0">
                <a:solidFill>
                  <a:srgbClr val="FFC000"/>
                </a:solidFill>
              </a:rPr>
              <a:t>But is not minimal</a:t>
            </a:r>
          </a:p>
        </p:txBody>
      </p:sp>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179</a:t>
            </a:fld>
            <a:endParaRPr lang="en-GB"/>
          </a:p>
        </p:txBody>
      </p:sp>
      <p:sp>
        <p:nvSpPr>
          <p:cNvPr id="3" name="Date Placeholder 2">
            <a:extLst>
              <a:ext uri="{FF2B5EF4-FFF2-40B4-BE49-F238E27FC236}">
                <a16:creationId xmlns:a16="http://schemas.microsoft.com/office/drawing/2014/main" id="{BFC9D166-D6C7-6443-9E99-914B72CB625C}"/>
              </a:ext>
            </a:extLst>
          </p:cNvPr>
          <p:cNvSpPr>
            <a:spLocks noGrp="1"/>
          </p:cNvSpPr>
          <p:nvPr>
            <p:ph type="dt" sz="half" idx="2"/>
          </p:nvPr>
        </p:nvSpPr>
        <p:spPr/>
        <p:txBody>
          <a:bodyPr/>
          <a:lstStyle/>
          <a:p>
            <a:r>
              <a:rPr lang="en-GB"/>
              <a:t>Exact Inference: LJT</a:t>
            </a:r>
            <a:endParaRPr lang="en-US" dirty="0"/>
          </a:p>
        </p:txBody>
      </p:sp>
      <p:sp>
        <p:nvSpPr>
          <p:cNvPr id="59" name="Footer Placeholder 58">
            <a:extLst>
              <a:ext uri="{FF2B5EF4-FFF2-40B4-BE49-F238E27FC236}">
                <a16:creationId xmlns:a16="http://schemas.microsoft.com/office/drawing/2014/main" id="{BA654737-98F9-CD4A-BA47-C6C6198BC897}"/>
              </a:ext>
            </a:extLst>
          </p:cNvPr>
          <p:cNvSpPr>
            <a:spLocks noGrp="1"/>
          </p:cNvSpPr>
          <p:nvPr>
            <p:ph type="ftr" sz="quarter" idx="3"/>
          </p:nvPr>
        </p:nvSpPr>
        <p:spPr/>
        <p:txBody>
          <a:bodyPr/>
          <a:lstStyle/>
          <a:p>
            <a:r>
              <a:rPr lang="en-GB"/>
              <a:t>T. Braun - StaRAI</a:t>
            </a:r>
          </a:p>
        </p:txBody>
      </p:sp>
      <p:grpSp>
        <p:nvGrpSpPr>
          <p:cNvPr id="89" name="Group 88">
            <a:extLst>
              <a:ext uri="{FF2B5EF4-FFF2-40B4-BE49-F238E27FC236}">
                <a16:creationId xmlns:a16="http://schemas.microsoft.com/office/drawing/2014/main" id="{1E6976E1-AB1F-A441-ABB9-BABC9987EE01}"/>
              </a:ext>
            </a:extLst>
          </p:cNvPr>
          <p:cNvGrpSpPr/>
          <p:nvPr/>
        </p:nvGrpSpPr>
        <p:grpSpPr>
          <a:xfrm>
            <a:off x="7048506" y="2406746"/>
            <a:ext cx="4820224" cy="3502517"/>
            <a:chOff x="7048506" y="2406746"/>
            <a:chExt cx="4820224" cy="3502517"/>
          </a:xfrm>
        </p:grpSpPr>
        <p:sp>
          <p:nvSpPr>
            <p:cNvPr id="90" name="TextBox 89">
              <a:extLst>
                <a:ext uri="{FF2B5EF4-FFF2-40B4-BE49-F238E27FC236}">
                  <a16:creationId xmlns:a16="http://schemas.microsoft.com/office/drawing/2014/main" id="{7F455B63-0740-0742-980D-64D4AF4746D4}"/>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91" name="Rectangle 90">
                  <a:extLst>
                    <a:ext uri="{FF2B5EF4-FFF2-40B4-BE49-F238E27FC236}">
                      <a16:creationId xmlns:a16="http://schemas.microsoft.com/office/drawing/2014/main" id="{C4C0B3F8-8BE5-7540-A4C2-5ED097BF766D}"/>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451" name="Rectangle 450">
                  <a:extLst>
                    <a:ext uri="{FF2B5EF4-FFF2-40B4-BE49-F238E27FC236}">
                      <a16:creationId xmlns:a16="http://schemas.microsoft.com/office/drawing/2014/main" id="{4D381877-8A70-5144-A592-522BFA26AA11}"/>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4"/>
                  <a:stretch>
                    <a:fillRect b="-6667"/>
                  </a:stretch>
                </a:blipFill>
              </p:spPr>
              <p:txBody>
                <a:bodyPr/>
                <a:lstStyle/>
                <a:p>
                  <a:r>
                    <a:rPr lang="en-GB">
                      <a:noFill/>
                    </a:rPr>
                    <a:t> </a:t>
                  </a:r>
                </a:p>
              </p:txBody>
            </p:sp>
          </mc:Fallback>
        </mc:AlternateContent>
        <p:cxnSp>
          <p:nvCxnSpPr>
            <p:cNvPr id="92" name="Straight Connector 91">
              <a:extLst>
                <a:ext uri="{FF2B5EF4-FFF2-40B4-BE49-F238E27FC236}">
                  <a16:creationId xmlns:a16="http://schemas.microsoft.com/office/drawing/2014/main" id="{7975C59E-40D7-A549-8BB0-00BCE461274C}"/>
                </a:ext>
              </a:extLst>
            </p:cNvPr>
            <p:cNvCxnSpPr>
              <a:cxnSpLocks/>
              <a:stCxn id="149" idx="0"/>
              <a:endCxn id="100"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33334DE-9593-DF49-AF2B-8A30C3035766}"/>
                </a:ext>
              </a:extLst>
            </p:cNvPr>
            <p:cNvCxnSpPr>
              <a:cxnSpLocks/>
              <a:stCxn id="91" idx="0"/>
              <a:endCxn id="102"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688EA2EE-71DB-FE45-9F2C-C855DC5061DB}"/>
                </a:ext>
              </a:extLst>
            </p:cNvPr>
            <p:cNvCxnSpPr>
              <a:cxnSpLocks/>
              <a:stCxn id="102" idx="0"/>
              <a:endCxn id="105" idx="4"/>
            </p:cNvCxnSpPr>
            <p:nvPr/>
          </p:nvCxnSpPr>
          <p:spPr>
            <a:xfrm flipH="1" flipV="1">
              <a:off x="11304572" y="4795997"/>
              <a:ext cx="1" cy="3340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E8BD56D5-AE82-5246-B860-1BC4F59B4824}"/>
                </a:ext>
              </a:extLst>
            </p:cNvPr>
            <p:cNvCxnSpPr>
              <a:cxnSpLocks/>
              <a:stCxn id="103" idx="0"/>
              <a:endCxn id="99" idx="5"/>
            </p:cNvCxnSpPr>
            <p:nvPr/>
          </p:nvCxnSpPr>
          <p:spPr>
            <a:xfrm flipH="1" flipV="1">
              <a:off x="10186449" y="2703496"/>
              <a:ext cx="1118123" cy="345277"/>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5542261D-6906-974C-B2E9-41E43BA99875}"/>
                </a:ext>
              </a:extLst>
            </p:cNvPr>
            <p:cNvCxnSpPr>
              <a:cxnSpLocks/>
              <a:stCxn id="107" idx="0"/>
              <a:endCxn id="99" idx="3"/>
            </p:cNvCxnSpPr>
            <p:nvPr/>
          </p:nvCxnSpPr>
          <p:spPr>
            <a:xfrm flipV="1">
              <a:off x="8464909" y="2703496"/>
              <a:ext cx="1670681"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97" name="Rectangle 96">
                  <a:extLst>
                    <a:ext uri="{FF2B5EF4-FFF2-40B4-BE49-F238E27FC236}">
                      <a16:creationId xmlns:a16="http://schemas.microsoft.com/office/drawing/2014/main" id="{6CD6880F-A6D0-F54F-B667-4F2560F1FE76}"/>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97" name="Rectangle 96">
                  <a:extLst>
                    <a:ext uri="{FF2B5EF4-FFF2-40B4-BE49-F238E27FC236}">
                      <a16:creationId xmlns:a16="http://schemas.microsoft.com/office/drawing/2014/main" id="{6CD6880F-A6D0-F54F-B667-4F2560F1FE76}"/>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5"/>
                  <a:stretch>
                    <a:fillRect b="-6667"/>
                  </a:stretch>
                </a:blipFill>
              </p:spPr>
              <p:txBody>
                <a:bodyPr/>
                <a:lstStyle/>
                <a:p>
                  <a:r>
                    <a:rPr lang="en-GB">
                      <a:noFill/>
                    </a:rPr>
                    <a:t> </a:t>
                  </a:r>
                </a:p>
              </p:txBody>
            </p:sp>
          </mc:Fallback>
        </mc:AlternateContent>
        <p:cxnSp>
          <p:nvCxnSpPr>
            <p:cNvPr id="98" name="Straight Connector 97">
              <a:extLst>
                <a:ext uri="{FF2B5EF4-FFF2-40B4-BE49-F238E27FC236}">
                  <a16:creationId xmlns:a16="http://schemas.microsoft.com/office/drawing/2014/main" id="{5B6FE623-DC20-D844-84E8-CCB269B79733}"/>
                </a:ext>
              </a:extLst>
            </p:cNvPr>
            <p:cNvCxnSpPr>
              <a:cxnSpLocks/>
              <a:stCxn id="97" idx="0"/>
              <a:endCxn id="99" idx="4"/>
            </p:cNvCxnSpPr>
            <p:nvPr/>
          </p:nvCxnSpPr>
          <p:spPr>
            <a:xfrm flipV="1">
              <a:off x="10161019" y="2714029"/>
              <a:ext cx="1"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Oval 98">
              <a:extLst>
                <a:ext uri="{FF2B5EF4-FFF2-40B4-BE49-F238E27FC236}">
                  <a16:creationId xmlns:a16="http://schemas.microsoft.com/office/drawing/2014/main" id="{14E38E76-697B-9E40-A747-5B13251F84AF}"/>
                </a:ext>
              </a:extLst>
            </p:cNvPr>
            <p:cNvSpPr/>
            <p:nvPr/>
          </p:nvSpPr>
          <p:spPr>
            <a:xfrm>
              <a:off x="10125057"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00" name="Oval 99">
              <a:extLst>
                <a:ext uri="{FF2B5EF4-FFF2-40B4-BE49-F238E27FC236}">
                  <a16:creationId xmlns:a16="http://schemas.microsoft.com/office/drawing/2014/main" id="{373AC1FB-15FC-AC4B-8E20-CBBBE214A4DC}"/>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01" name="Oval 100">
              <a:extLst>
                <a:ext uri="{FF2B5EF4-FFF2-40B4-BE49-F238E27FC236}">
                  <a16:creationId xmlns:a16="http://schemas.microsoft.com/office/drawing/2014/main" id="{05AF4DBB-E3FE-7B43-B9AF-60FDDD08BF32}"/>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02" name="Oval 101">
              <a:extLst>
                <a:ext uri="{FF2B5EF4-FFF2-40B4-BE49-F238E27FC236}">
                  <a16:creationId xmlns:a16="http://schemas.microsoft.com/office/drawing/2014/main" id="{E8FC7190-3EE8-C647-969F-57DEF395FCEB}"/>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03" name="TextBox 102">
                  <a:extLst>
                    <a:ext uri="{FF2B5EF4-FFF2-40B4-BE49-F238E27FC236}">
                      <a16:creationId xmlns:a16="http://schemas.microsoft.com/office/drawing/2014/main" id="{154AE7E3-1768-5D4A-9777-C360EA8B4201}"/>
                    </a:ext>
                  </a:extLst>
                </p:cNvPr>
                <p:cNvSpPr txBox="1">
                  <a:spLocks noChangeAspect="1"/>
                </p:cNvSpPr>
                <p:nvPr/>
              </p:nvSpPr>
              <p:spPr>
                <a:xfrm>
                  <a:off x="11052572"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463" name="TextBox 462">
                  <a:extLst>
                    <a:ext uri="{FF2B5EF4-FFF2-40B4-BE49-F238E27FC236}">
                      <a16:creationId xmlns:a16="http://schemas.microsoft.com/office/drawing/2014/main" id="{F965ED27-16DE-0C43-9A60-F9906C8580ED}"/>
                    </a:ext>
                  </a:extLst>
                </p:cNvPr>
                <p:cNvSpPr txBox="1">
                  <a:spLocks noRot="1" noChangeAspect="1" noMove="1" noResize="1" noEditPoints="1" noAdjustHandles="1" noChangeArrowheads="1" noChangeShapeType="1" noTextEdit="1"/>
                </p:cNvSpPr>
                <p:nvPr/>
              </p:nvSpPr>
              <p:spPr>
                <a:xfrm>
                  <a:off x="11052572" y="3048773"/>
                  <a:ext cx="504000" cy="504000"/>
                </a:xfrm>
                <a:prstGeom prst="ellipse">
                  <a:avLst/>
                </a:prstGeom>
                <a:blipFill>
                  <a:blip r:embed="rId6"/>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4" name="Rectangle 103">
                  <a:extLst>
                    <a:ext uri="{FF2B5EF4-FFF2-40B4-BE49-F238E27FC236}">
                      <a16:creationId xmlns:a16="http://schemas.microsoft.com/office/drawing/2014/main" id="{6050010A-33C6-C746-A439-C874230D788F}"/>
                    </a:ext>
                  </a:extLst>
                </p:cNvPr>
                <p:cNvSpPr/>
                <p:nvPr/>
              </p:nvSpPr>
              <p:spPr>
                <a:xfrm>
                  <a:off x="11484650"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464" name="Rectangle 463">
                  <a:extLst>
                    <a:ext uri="{FF2B5EF4-FFF2-40B4-BE49-F238E27FC236}">
                      <a16:creationId xmlns:a16="http://schemas.microsoft.com/office/drawing/2014/main" id="{608CDF8E-6B55-6440-9399-24907A4BFA33}"/>
                    </a:ext>
                  </a:extLst>
                </p:cNvPr>
                <p:cNvSpPr>
                  <a:spLocks noRot="1" noChangeAspect="1" noMove="1" noResize="1" noEditPoints="1" noAdjustHandles="1" noChangeArrowheads="1" noChangeShapeType="1" noTextEdit="1"/>
                </p:cNvSpPr>
                <p:nvPr/>
              </p:nvSpPr>
              <p:spPr>
                <a:xfrm>
                  <a:off x="11484650" y="3162274"/>
                  <a:ext cx="384080" cy="276999"/>
                </a:xfrm>
                <a:prstGeom prst="rect">
                  <a:avLst/>
                </a:prstGeom>
                <a:blipFill>
                  <a:blip r:embed="rId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5" name="TextBox 104">
                  <a:extLst>
                    <a:ext uri="{FF2B5EF4-FFF2-40B4-BE49-F238E27FC236}">
                      <a16:creationId xmlns:a16="http://schemas.microsoft.com/office/drawing/2014/main" id="{F38D871A-3287-1D46-8FF9-A60B3948B74F}"/>
                    </a:ext>
                  </a:extLst>
                </p:cNvPr>
                <p:cNvSpPr txBox="1">
                  <a:spLocks/>
                </p:cNvSpPr>
                <p:nvPr/>
              </p:nvSpPr>
              <p:spPr>
                <a:xfrm>
                  <a:off x="11052572" y="4291997"/>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𝑖</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465" name="TextBox 464">
                  <a:extLst>
                    <a:ext uri="{FF2B5EF4-FFF2-40B4-BE49-F238E27FC236}">
                      <a16:creationId xmlns:a16="http://schemas.microsoft.com/office/drawing/2014/main" id="{1EA106DD-90B9-CB4B-94BD-32CDCB8F6DD2}"/>
                    </a:ext>
                  </a:extLst>
                </p:cNvPr>
                <p:cNvSpPr txBox="1">
                  <a:spLocks noRot="1" noChangeAspect="1" noMove="1" noResize="1" noEditPoints="1" noAdjustHandles="1" noChangeArrowheads="1" noChangeShapeType="1" noTextEdit="1"/>
                </p:cNvSpPr>
                <p:nvPr/>
              </p:nvSpPr>
              <p:spPr>
                <a:xfrm>
                  <a:off x="11052572" y="4291997"/>
                  <a:ext cx="504000" cy="504000"/>
                </a:xfrm>
                <a:prstGeom prst="ellipse">
                  <a:avLst/>
                </a:prstGeom>
                <a:blipFill>
                  <a:blip r:embed="rId8"/>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6" name="Rectangle 105">
                  <a:extLst>
                    <a:ext uri="{FF2B5EF4-FFF2-40B4-BE49-F238E27FC236}">
                      <a16:creationId xmlns:a16="http://schemas.microsoft.com/office/drawing/2014/main" id="{A14FB35A-1A7E-6B46-894C-763A1B48A588}"/>
                    </a:ext>
                  </a:extLst>
                </p:cNvPr>
                <p:cNvSpPr/>
                <p:nvPr/>
              </p:nvSpPr>
              <p:spPr>
                <a:xfrm>
                  <a:off x="11484650" y="441019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466" name="Rectangle 465">
                  <a:extLst>
                    <a:ext uri="{FF2B5EF4-FFF2-40B4-BE49-F238E27FC236}">
                      <a16:creationId xmlns:a16="http://schemas.microsoft.com/office/drawing/2014/main" id="{B7C39706-C7A8-C340-9936-3843D6EF8A3F}"/>
                    </a:ext>
                  </a:extLst>
                </p:cNvPr>
                <p:cNvSpPr>
                  <a:spLocks noRot="1" noChangeAspect="1" noMove="1" noResize="1" noEditPoints="1" noAdjustHandles="1" noChangeArrowheads="1" noChangeShapeType="1" noTextEdit="1"/>
                </p:cNvSpPr>
                <p:nvPr/>
              </p:nvSpPr>
              <p:spPr>
                <a:xfrm>
                  <a:off x="11484650" y="4410198"/>
                  <a:ext cx="348044" cy="276999"/>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7" name="TextBox 106">
                  <a:extLst>
                    <a:ext uri="{FF2B5EF4-FFF2-40B4-BE49-F238E27FC236}">
                      <a16:creationId xmlns:a16="http://schemas.microsoft.com/office/drawing/2014/main" id="{35608E25-EAD6-5D41-9FD6-17F7A3485EB8}"/>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467" name="TextBox 466">
                  <a:extLst>
                    <a:ext uri="{FF2B5EF4-FFF2-40B4-BE49-F238E27FC236}">
                      <a16:creationId xmlns:a16="http://schemas.microsoft.com/office/drawing/2014/main" id="{F7A1181A-4124-1F49-9F03-422FAC725A11}"/>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10"/>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8" name="Rectangle 107">
                  <a:extLst>
                    <a:ext uri="{FF2B5EF4-FFF2-40B4-BE49-F238E27FC236}">
                      <a16:creationId xmlns:a16="http://schemas.microsoft.com/office/drawing/2014/main" id="{EEDAF1D1-E617-294F-BBC5-F55CB0ABA38B}"/>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468" name="Rectangle 467">
                  <a:extLst>
                    <a:ext uri="{FF2B5EF4-FFF2-40B4-BE49-F238E27FC236}">
                      <a16:creationId xmlns:a16="http://schemas.microsoft.com/office/drawing/2014/main" id="{B529696A-5B30-CE46-B2D1-75F1F5E3220C}"/>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11"/>
                  <a:stretch>
                    <a:fillRect/>
                  </a:stretch>
                </a:blipFill>
              </p:spPr>
              <p:txBody>
                <a:bodyPr/>
                <a:lstStyle/>
                <a:p>
                  <a:r>
                    <a:rPr lang="en-GB">
                      <a:noFill/>
                    </a:rPr>
                    <a:t> </a:t>
                  </a:r>
                </a:p>
              </p:txBody>
            </p:sp>
          </mc:Fallback>
        </mc:AlternateContent>
        <p:cxnSp>
          <p:nvCxnSpPr>
            <p:cNvPr id="109" name="Straight Connector 108">
              <a:extLst>
                <a:ext uri="{FF2B5EF4-FFF2-40B4-BE49-F238E27FC236}">
                  <a16:creationId xmlns:a16="http://schemas.microsoft.com/office/drawing/2014/main" id="{8AE99456-7404-9C4B-800D-DE0C93B63A86}"/>
                </a:ext>
              </a:extLst>
            </p:cNvPr>
            <p:cNvCxnSpPr>
              <a:cxnSpLocks/>
              <a:stCxn id="136" idx="0"/>
              <a:endCxn id="100" idx="3"/>
            </p:cNvCxnSpPr>
            <p:nvPr/>
          </p:nvCxnSpPr>
          <p:spPr>
            <a:xfrm flipV="1">
              <a:off x="7893209" y="3947076"/>
              <a:ext cx="546271"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ADB5DAB4-27DB-E34A-9DDC-53861440DC48}"/>
                </a:ext>
              </a:extLst>
            </p:cNvPr>
            <p:cNvCxnSpPr>
              <a:cxnSpLocks/>
              <a:stCxn id="100" idx="0"/>
              <a:endCxn id="107"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1" name="Rectangle 110">
                  <a:extLst>
                    <a:ext uri="{FF2B5EF4-FFF2-40B4-BE49-F238E27FC236}">
                      <a16:creationId xmlns:a16="http://schemas.microsoft.com/office/drawing/2014/main" id="{B162B09A-A1C2-C540-9ACF-D54C69548343}"/>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471" name="Rectangle 470">
                  <a:extLst>
                    <a:ext uri="{FF2B5EF4-FFF2-40B4-BE49-F238E27FC236}">
                      <a16:creationId xmlns:a16="http://schemas.microsoft.com/office/drawing/2014/main" id="{D3008BED-574B-D34A-B7E8-D37AF572365F}"/>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12"/>
                  <a:stretch>
                    <a:fillRect/>
                  </a:stretch>
                </a:blipFill>
              </p:spPr>
              <p:txBody>
                <a:bodyPr/>
                <a:lstStyle/>
                <a:p>
                  <a:r>
                    <a:rPr lang="en-GB">
                      <a:noFill/>
                    </a:rPr>
                    <a:t> </a:t>
                  </a:r>
                </a:p>
              </p:txBody>
            </p:sp>
          </mc:Fallback>
        </mc:AlternateContent>
        <p:cxnSp>
          <p:nvCxnSpPr>
            <p:cNvPr id="112" name="Straight Connector 111">
              <a:extLst>
                <a:ext uri="{FF2B5EF4-FFF2-40B4-BE49-F238E27FC236}">
                  <a16:creationId xmlns:a16="http://schemas.microsoft.com/office/drawing/2014/main" id="{FEFA5314-5CD2-0C44-B4FA-60719832A67C}"/>
                </a:ext>
              </a:extLst>
            </p:cNvPr>
            <p:cNvCxnSpPr>
              <a:cxnSpLocks/>
              <a:stCxn id="105" idx="0"/>
              <a:endCxn id="101" idx="4"/>
            </p:cNvCxnSpPr>
            <p:nvPr/>
          </p:nvCxnSpPr>
          <p:spPr>
            <a:xfrm flipV="1">
              <a:off x="11304572" y="3957609"/>
              <a:ext cx="1" cy="3343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114EFBA7-2D31-1A40-8384-5D3CEE68535A}"/>
                </a:ext>
              </a:extLst>
            </p:cNvPr>
            <p:cNvCxnSpPr>
              <a:cxnSpLocks/>
              <a:stCxn id="101" idx="0"/>
              <a:endCxn id="103" idx="4"/>
            </p:cNvCxnSpPr>
            <p:nvPr/>
          </p:nvCxnSpPr>
          <p:spPr>
            <a:xfrm flipH="1" flipV="1">
              <a:off x="11304572" y="3552773"/>
              <a:ext cx="1" cy="33291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4" name="Rectangle 113">
                  <a:extLst>
                    <a:ext uri="{FF2B5EF4-FFF2-40B4-BE49-F238E27FC236}">
                      <a16:creationId xmlns:a16="http://schemas.microsoft.com/office/drawing/2014/main" id="{A862C7F1-A70A-6F42-AEA2-F3F35C681D24}"/>
                    </a:ext>
                  </a:extLst>
                </p:cNvPr>
                <p:cNvSpPr/>
                <p:nvPr/>
              </p:nvSpPr>
              <p:spPr>
                <a:xfrm>
                  <a:off x="11268610" y="3785053"/>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474" name="Rectangle 473">
                  <a:extLst>
                    <a:ext uri="{FF2B5EF4-FFF2-40B4-BE49-F238E27FC236}">
                      <a16:creationId xmlns:a16="http://schemas.microsoft.com/office/drawing/2014/main" id="{B2A43DDE-8C61-8445-AC83-8A99F49719DD}"/>
                    </a:ext>
                  </a:extLst>
                </p:cNvPr>
                <p:cNvSpPr>
                  <a:spLocks noRot="1" noChangeAspect="1" noMove="1" noResize="1" noEditPoints="1" noAdjustHandles="1" noChangeArrowheads="1" noChangeShapeType="1" noTextEdit="1"/>
                </p:cNvSpPr>
                <p:nvPr/>
              </p:nvSpPr>
              <p:spPr>
                <a:xfrm>
                  <a:off x="11268610" y="3785053"/>
                  <a:ext cx="384080"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5" name="Rectangle 114">
                  <a:extLst>
                    <a:ext uri="{FF2B5EF4-FFF2-40B4-BE49-F238E27FC236}">
                      <a16:creationId xmlns:a16="http://schemas.microsoft.com/office/drawing/2014/main" id="{FC033AE3-2327-B648-B864-F779D59D5BD1}"/>
                    </a:ext>
                  </a:extLst>
                </p:cNvPr>
                <p:cNvSpPr/>
                <p:nvPr/>
              </p:nvSpPr>
              <p:spPr>
                <a:xfrm>
                  <a:off x="11271607" y="5025942"/>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475" name="Rectangle 474">
                  <a:extLst>
                    <a:ext uri="{FF2B5EF4-FFF2-40B4-BE49-F238E27FC236}">
                      <a16:creationId xmlns:a16="http://schemas.microsoft.com/office/drawing/2014/main" id="{98E72B62-17A7-F243-9057-3457DB79BE7F}"/>
                    </a:ext>
                  </a:extLst>
                </p:cNvPr>
                <p:cNvSpPr>
                  <a:spLocks noRot="1" noChangeAspect="1" noMove="1" noResize="1" noEditPoints="1" noAdjustHandles="1" noChangeArrowheads="1" noChangeShapeType="1" noTextEdit="1"/>
                </p:cNvSpPr>
                <p:nvPr/>
              </p:nvSpPr>
              <p:spPr>
                <a:xfrm>
                  <a:off x="11271607" y="5025942"/>
                  <a:ext cx="348044" cy="27699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6" name="Rectangle 115">
                  <a:extLst>
                    <a:ext uri="{FF2B5EF4-FFF2-40B4-BE49-F238E27FC236}">
                      <a16:creationId xmlns:a16="http://schemas.microsoft.com/office/drawing/2014/main" id="{83B44D4B-BBB6-044C-9A49-6B2256ADD074}"/>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panose="02040503050406030204" pitchFamily="18" charset="0"/>
                              </a:rPr>
                              <m:t>𝑚</m:t>
                            </m:r>
                          </m:e>
                        </m:d>
                      </m:oMath>
                    </m:oMathPara>
                  </a14:m>
                  <a:endParaRPr lang="en-GB" sz="1200" dirty="0">
                    <a:solidFill>
                      <a:schemeClr val="tx1">
                        <a:lumMod val="60000"/>
                        <a:lumOff val="40000"/>
                      </a:schemeClr>
                    </a:solidFill>
                  </a:endParaRPr>
                </a:p>
              </p:txBody>
            </p:sp>
          </mc:Choice>
          <mc:Fallback xmlns="">
            <p:sp>
              <p:nvSpPr>
                <p:cNvPr id="116" name="Rectangle 115">
                  <a:extLst>
                    <a:ext uri="{FF2B5EF4-FFF2-40B4-BE49-F238E27FC236}">
                      <a16:creationId xmlns:a16="http://schemas.microsoft.com/office/drawing/2014/main" id="{83B44D4B-BBB6-044C-9A49-6B2256ADD074}"/>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7" name="Rectangle 116">
                  <a:extLst>
                    <a:ext uri="{FF2B5EF4-FFF2-40B4-BE49-F238E27FC236}">
                      <a16:creationId xmlns:a16="http://schemas.microsoft.com/office/drawing/2014/main" id="{FF1D8349-83CF-B547-BA72-10CE14B99A85}"/>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477" name="Rectangle 476">
                  <a:extLst>
                    <a:ext uri="{FF2B5EF4-FFF2-40B4-BE49-F238E27FC236}">
                      <a16:creationId xmlns:a16="http://schemas.microsoft.com/office/drawing/2014/main" id="{C9BF4C6F-00CA-4B48-B96D-949BDF5DF58C}"/>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16"/>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8" name="Rectangle 117">
                  <a:extLst>
                    <a:ext uri="{FF2B5EF4-FFF2-40B4-BE49-F238E27FC236}">
                      <a16:creationId xmlns:a16="http://schemas.microsoft.com/office/drawing/2014/main" id="{6E4F1EBC-2AB4-FC45-B15E-5556F0F62AC1}"/>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𝑇𝑟𝑎𝑣𝑒𝑙</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118" name="Rectangle 117">
                  <a:extLst>
                    <a:ext uri="{FF2B5EF4-FFF2-40B4-BE49-F238E27FC236}">
                      <a16:creationId xmlns:a16="http://schemas.microsoft.com/office/drawing/2014/main" id="{6E4F1EBC-2AB4-FC45-B15E-5556F0F62AC1}"/>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9" name="Rectangle 118">
                  <a:extLst>
                    <a:ext uri="{FF2B5EF4-FFF2-40B4-BE49-F238E27FC236}">
                      <a16:creationId xmlns:a16="http://schemas.microsoft.com/office/drawing/2014/main" id="{6B7962A4-FCEF-364A-ACAB-460F596BC2F0}"/>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119" name="Rectangle 118">
                  <a:extLst>
                    <a:ext uri="{FF2B5EF4-FFF2-40B4-BE49-F238E27FC236}">
                      <a16:creationId xmlns:a16="http://schemas.microsoft.com/office/drawing/2014/main" id="{6B7962A4-FCEF-364A-ACAB-460F596BC2F0}"/>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0" name="Rectangle 119">
                  <a:extLst>
                    <a:ext uri="{FF2B5EF4-FFF2-40B4-BE49-F238E27FC236}">
                      <a16:creationId xmlns:a16="http://schemas.microsoft.com/office/drawing/2014/main" id="{839F8F1B-DF8C-2A44-870C-9F9B616E89F6}"/>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480" name="Rectangle 479">
                  <a:extLst>
                    <a:ext uri="{FF2B5EF4-FFF2-40B4-BE49-F238E27FC236}">
                      <a16:creationId xmlns:a16="http://schemas.microsoft.com/office/drawing/2014/main" id="{8669CE61-28A9-0D4A-B9C0-9820078D4998}"/>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19"/>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1" name="Rectangle 120">
                  <a:extLst>
                    <a:ext uri="{FF2B5EF4-FFF2-40B4-BE49-F238E27FC236}">
                      <a16:creationId xmlns:a16="http://schemas.microsoft.com/office/drawing/2014/main" id="{B578057B-FC6D-9246-8E49-2855D27BBD2F}"/>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21" name="Rectangle 120">
                  <a:extLst>
                    <a:ext uri="{FF2B5EF4-FFF2-40B4-BE49-F238E27FC236}">
                      <a16:creationId xmlns:a16="http://schemas.microsoft.com/office/drawing/2014/main" id="{B578057B-FC6D-9246-8E49-2855D27BBD2F}"/>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20"/>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2" name="Rectangle 121">
                  <a:extLst>
                    <a:ext uri="{FF2B5EF4-FFF2-40B4-BE49-F238E27FC236}">
                      <a16:creationId xmlns:a16="http://schemas.microsoft.com/office/drawing/2014/main" id="{106078FF-2A07-2746-A10C-B0C5991F1E96}"/>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2" name="Rectangle 481">
                  <a:extLst>
                    <a:ext uri="{FF2B5EF4-FFF2-40B4-BE49-F238E27FC236}">
                      <a16:creationId xmlns:a16="http://schemas.microsoft.com/office/drawing/2014/main" id="{498EAF93-89DC-474B-BE29-818AD4B58452}"/>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3" name="Rectangle 122">
                  <a:extLst>
                    <a:ext uri="{FF2B5EF4-FFF2-40B4-BE49-F238E27FC236}">
                      <a16:creationId xmlns:a16="http://schemas.microsoft.com/office/drawing/2014/main" id="{E4B7B214-B22D-8740-BB11-381DC8D14944}"/>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483" name="Rectangle 482">
                  <a:extLst>
                    <a:ext uri="{FF2B5EF4-FFF2-40B4-BE49-F238E27FC236}">
                      <a16:creationId xmlns:a16="http://schemas.microsoft.com/office/drawing/2014/main" id="{25395C40-49FD-C14C-849F-4DBDC607A551}"/>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22"/>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4" name="Rectangle 123">
                  <a:extLst>
                    <a:ext uri="{FF2B5EF4-FFF2-40B4-BE49-F238E27FC236}">
                      <a16:creationId xmlns:a16="http://schemas.microsoft.com/office/drawing/2014/main" id="{8FBC670C-D378-814F-96B3-A6B4CF7315A7}"/>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4" name="Rectangle 483">
                  <a:extLst>
                    <a:ext uri="{FF2B5EF4-FFF2-40B4-BE49-F238E27FC236}">
                      <a16:creationId xmlns:a16="http://schemas.microsoft.com/office/drawing/2014/main" id="{A99C13C6-A9B2-B74E-95A1-CA68927AD8A0}"/>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5" name="Rectangle 124">
                  <a:extLst>
                    <a:ext uri="{FF2B5EF4-FFF2-40B4-BE49-F238E27FC236}">
                      <a16:creationId xmlns:a16="http://schemas.microsoft.com/office/drawing/2014/main" id="{B4C663F4-71BE-DC47-A4EC-74ED698DDAB9}"/>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5" name="Rectangle 484">
                  <a:extLst>
                    <a:ext uri="{FF2B5EF4-FFF2-40B4-BE49-F238E27FC236}">
                      <a16:creationId xmlns:a16="http://schemas.microsoft.com/office/drawing/2014/main" id="{1817A160-AAC5-D14D-B8A2-F682ED342BA9}"/>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6" name="Rectangle 125">
                  <a:extLst>
                    <a:ext uri="{FF2B5EF4-FFF2-40B4-BE49-F238E27FC236}">
                      <a16:creationId xmlns:a16="http://schemas.microsoft.com/office/drawing/2014/main" id="{AF74D21A-B44B-C248-81EE-A01EB44089FF}"/>
                    </a:ext>
                  </a:extLst>
                </p:cNvPr>
                <p:cNvSpPr/>
                <p:nvPr/>
              </p:nvSpPr>
              <p:spPr>
                <a:xfrm>
                  <a:off x="10636462" y="479510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6" name="Rectangle 485">
                  <a:extLst>
                    <a:ext uri="{FF2B5EF4-FFF2-40B4-BE49-F238E27FC236}">
                      <a16:creationId xmlns:a16="http://schemas.microsoft.com/office/drawing/2014/main" id="{5D4B931A-9F87-CC42-AA76-2C4089A225C5}"/>
                    </a:ext>
                  </a:extLst>
                </p:cNvPr>
                <p:cNvSpPr>
                  <a:spLocks noRot="1" noChangeAspect="1" noMove="1" noResize="1" noEditPoints="1" noAdjustHandles="1" noChangeArrowheads="1" noChangeShapeType="1" noTextEdit="1"/>
                </p:cNvSpPr>
                <p:nvPr/>
              </p:nvSpPr>
              <p:spPr>
                <a:xfrm>
                  <a:off x="10636462" y="4795109"/>
                  <a:ext cx="316112"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7" name="Rectangle 126">
                  <a:extLst>
                    <a:ext uri="{FF2B5EF4-FFF2-40B4-BE49-F238E27FC236}">
                      <a16:creationId xmlns:a16="http://schemas.microsoft.com/office/drawing/2014/main" id="{AEEEA086-F3D3-CB4B-B87E-6D54B9DBE8BA}"/>
                    </a:ext>
                  </a:extLst>
                </p:cNvPr>
                <p:cNvSpPr/>
                <p:nvPr/>
              </p:nvSpPr>
              <p:spPr>
                <a:xfrm>
                  <a:off x="10489151"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7" name="Rectangle 486">
                  <a:extLst>
                    <a:ext uri="{FF2B5EF4-FFF2-40B4-BE49-F238E27FC236}">
                      <a16:creationId xmlns:a16="http://schemas.microsoft.com/office/drawing/2014/main" id="{36466194-C179-5D45-B00D-B9DD12BDDFE2}"/>
                    </a:ext>
                  </a:extLst>
                </p:cNvPr>
                <p:cNvSpPr>
                  <a:spLocks noRot="1" noChangeAspect="1" noMove="1" noResize="1" noEditPoints="1" noAdjustHandles="1" noChangeArrowheads="1" noChangeShapeType="1" noTextEdit="1"/>
                </p:cNvSpPr>
                <p:nvPr/>
              </p:nvSpPr>
              <p:spPr>
                <a:xfrm>
                  <a:off x="10489151" y="4256331"/>
                  <a:ext cx="316112" cy="276999"/>
                </a:xfrm>
                <a:prstGeom prst="rect">
                  <a:avLst/>
                </a:prstGeom>
                <a:blipFill>
                  <a:blip r:embed="rId2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8" name="Rectangle 127">
                  <a:extLst>
                    <a:ext uri="{FF2B5EF4-FFF2-40B4-BE49-F238E27FC236}">
                      <a16:creationId xmlns:a16="http://schemas.microsoft.com/office/drawing/2014/main" id="{1ED8EA87-1514-AD47-8364-A3DE9445382B}"/>
                    </a:ext>
                  </a:extLst>
                </p:cNvPr>
                <p:cNvSpPr/>
                <p:nvPr/>
              </p:nvSpPr>
              <p:spPr>
                <a:xfrm>
                  <a:off x="10336621" y="3903894"/>
                  <a:ext cx="103554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28" name="Rectangle 127">
                  <a:extLst>
                    <a:ext uri="{FF2B5EF4-FFF2-40B4-BE49-F238E27FC236}">
                      <a16:creationId xmlns:a16="http://schemas.microsoft.com/office/drawing/2014/main" id="{1ED8EA87-1514-AD47-8364-A3DE9445382B}"/>
                    </a:ext>
                  </a:extLst>
                </p:cNvPr>
                <p:cNvSpPr>
                  <a:spLocks noRot="1" noChangeAspect="1" noMove="1" noResize="1" noEditPoints="1" noAdjustHandles="1" noChangeArrowheads="1" noChangeShapeType="1" noTextEdit="1"/>
                </p:cNvSpPr>
                <p:nvPr/>
              </p:nvSpPr>
              <p:spPr>
                <a:xfrm>
                  <a:off x="10336621" y="3903894"/>
                  <a:ext cx="1035540" cy="276999"/>
                </a:xfrm>
                <a:prstGeom prst="rect">
                  <a:avLst/>
                </a:prstGeom>
                <a:blipFill>
                  <a:blip r:embed="rId27"/>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9" name="Rectangle 128">
                  <a:extLst>
                    <a:ext uri="{FF2B5EF4-FFF2-40B4-BE49-F238E27FC236}">
                      <a16:creationId xmlns:a16="http://schemas.microsoft.com/office/drawing/2014/main" id="{D002FC65-1227-4544-92CB-A29125EF1B2F}"/>
                    </a:ext>
                  </a:extLst>
                </p:cNvPr>
                <p:cNvSpPr/>
                <p:nvPr/>
              </p:nvSpPr>
              <p:spPr>
                <a:xfrm>
                  <a:off x="10490477" y="3699024"/>
                  <a:ext cx="72782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𝑑</m:t>
                            </m:r>
                          </m:e>
                        </m:d>
                      </m:oMath>
                    </m:oMathPara>
                  </a14:m>
                  <a:endParaRPr lang="en-GB" sz="1200" dirty="0">
                    <a:solidFill>
                      <a:schemeClr val="tx1">
                        <a:lumMod val="60000"/>
                        <a:lumOff val="40000"/>
                      </a:schemeClr>
                    </a:solidFill>
                  </a:endParaRPr>
                </a:p>
              </p:txBody>
            </p:sp>
          </mc:Choice>
          <mc:Fallback xmlns="">
            <p:sp>
              <p:nvSpPr>
                <p:cNvPr id="129" name="Rectangle 128">
                  <a:extLst>
                    <a:ext uri="{FF2B5EF4-FFF2-40B4-BE49-F238E27FC236}">
                      <a16:creationId xmlns:a16="http://schemas.microsoft.com/office/drawing/2014/main" id="{D002FC65-1227-4544-92CB-A29125EF1B2F}"/>
                    </a:ext>
                  </a:extLst>
                </p:cNvPr>
                <p:cNvSpPr>
                  <a:spLocks noRot="1" noChangeAspect="1" noMove="1" noResize="1" noEditPoints="1" noAdjustHandles="1" noChangeArrowheads="1" noChangeShapeType="1" noTextEdit="1"/>
                </p:cNvSpPr>
                <p:nvPr/>
              </p:nvSpPr>
              <p:spPr>
                <a:xfrm>
                  <a:off x="10490477" y="3699024"/>
                  <a:ext cx="727828" cy="276999"/>
                </a:xfrm>
                <a:prstGeom prst="rect">
                  <a:avLst/>
                </a:prstGeom>
                <a:blipFill>
                  <a:blip r:embed="rId2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0" name="Rectangle 129">
                  <a:extLst>
                    <a:ext uri="{FF2B5EF4-FFF2-40B4-BE49-F238E27FC236}">
                      <a16:creationId xmlns:a16="http://schemas.microsoft.com/office/drawing/2014/main" id="{30463B10-64B2-8F4B-BF7D-99213C00A9B5}"/>
                    </a:ext>
                  </a:extLst>
                </p:cNvPr>
                <p:cNvSpPr/>
                <p:nvPr/>
              </p:nvSpPr>
              <p:spPr>
                <a:xfrm>
                  <a:off x="10129437" y="4442219"/>
                  <a:ext cx="1035540"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𝑑</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30" name="Rectangle 129">
                  <a:extLst>
                    <a:ext uri="{FF2B5EF4-FFF2-40B4-BE49-F238E27FC236}">
                      <a16:creationId xmlns:a16="http://schemas.microsoft.com/office/drawing/2014/main" id="{30463B10-64B2-8F4B-BF7D-99213C00A9B5}"/>
                    </a:ext>
                  </a:extLst>
                </p:cNvPr>
                <p:cNvSpPr>
                  <a:spLocks noRot="1" noChangeAspect="1" noMove="1" noResize="1" noEditPoints="1" noAdjustHandles="1" noChangeArrowheads="1" noChangeShapeType="1" noTextEdit="1"/>
                </p:cNvSpPr>
                <p:nvPr/>
              </p:nvSpPr>
              <p:spPr>
                <a:xfrm>
                  <a:off x="10129437" y="4442219"/>
                  <a:ext cx="1035540" cy="461665"/>
                </a:xfrm>
                <a:prstGeom prst="rect">
                  <a:avLst/>
                </a:prstGeom>
                <a:blipFill>
                  <a:blip r:embed="rId29"/>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1" name="Rectangle 130">
                  <a:extLst>
                    <a:ext uri="{FF2B5EF4-FFF2-40B4-BE49-F238E27FC236}">
                      <a16:creationId xmlns:a16="http://schemas.microsoft.com/office/drawing/2014/main" id="{1B050324-6E2A-FD4A-AFDD-B21656D7612C}"/>
                    </a:ext>
                  </a:extLst>
                </p:cNvPr>
                <p:cNvSpPr/>
                <p:nvPr/>
              </p:nvSpPr>
              <p:spPr>
                <a:xfrm>
                  <a:off x="10281557" y="4961700"/>
                  <a:ext cx="1025922"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𝑑</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31" name="Rectangle 130">
                  <a:extLst>
                    <a:ext uri="{FF2B5EF4-FFF2-40B4-BE49-F238E27FC236}">
                      <a16:creationId xmlns:a16="http://schemas.microsoft.com/office/drawing/2014/main" id="{1B050324-6E2A-FD4A-AFDD-B21656D7612C}"/>
                    </a:ext>
                  </a:extLst>
                </p:cNvPr>
                <p:cNvSpPr>
                  <a:spLocks noRot="1" noChangeAspect="1" noMove="1" noResize="1" noEditPoints="1" noAdjustHandles="1" noChangeArrowheads="1" noChangeShapeType="1" noTextEdit="1"/>
                </p:cNvSpPr>
                <p:nvPr/>
              </p:nvSpPr>
              <p:spPr>
                <a:xfrm>
                  <a:off x="10281557" y="4961700"/>
                  <a:ext cx="1025922" cy="461665"/>
                </a:xfrm>
                <a:prstGeom prst="rect">
                  <a:avLst/>
                </a:prstGeom>
                <a:blipFill>
                  <a:blip r:embed="rId30"/>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2" name="Rectangle 131">
                  <a:extLst>
                    <a:ext uri="{FF2B5EF4-FFF2-40B4-BE49-F238E27FC236}">
                      <a16:creationId xmlns:a16="http://schemas.microsoft.com/office/drawing/2014/main" id="{3F39654A-FDAE-2B43-8505-512BFA093698}"/>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32" name="Rectangle 131">
                  <a:extLst>
                    <a:ext uri="{FF2B5EF4-FFF2-40B4-BE49-F238E27FC236}">
                      <a16:creationId xmlns:a16="http://schemas.microsoft.com/office/drawing/2014/main" id="{3F39654A-FDAE-2B43-8505-512BFA093698}"/>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31"/>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3" name="Rectangle 132">
                  <a:extLst>
                    <a:ext uri="{FF2B5EF4-FFF2-40B4-BE49-F238E27FC236}">
                      <a16:creationId xmlns:a16="http://schemas.microsoft.com/office/drawing/2014/main" id="{84AFC2EB-9C36-7B4D-838A-4526CA4AC21D}"/>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33" name="Rectangle 132">
                  <a:extLst>
                    <a:ext uri="{FF2B5EF4-FFF2-40B4-BE49-F238E27FC236}">
                      <a16:creationId xmlns:a16="http://schemas.microsoft.com/office/drawing/2014/main" id="{84AFC2EB-9C36-7B4D-838A-4526CA4AC21D}"/>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32"/>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4" name="Rectangle 133">
                  <a:extLst>
                    <a:ext uri="{FF2B5EF4-FFF2-40B4-BE49-F238E27FC236}">
                      <a16:creationId xmlns:a16="http://schemas.microsoft.com/office/drawing/2014/main" id="{888BD374-6BCD-FD46-8BA8-9204401FA404}"/>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134" name="Rectangle 133">
                  <a:extLst>
                    <a:ext uri="{FF2B5EF4-FFF2-40B4-BE49-F238E27FC236}">
                      <a16:creationId xmlns:a16="http://schemas.microsoft.com/office/drawing/2014/main" id="{888BD374-6BCD-FD46-8BA8-9204401FA404}"/>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33"/>
                  <a:stretch>
                    <a:fillRect b="-6667"/>
                  </a:stretch>
                </a:blipFill>
              </p:spPr>
              <p:txBody>
                <a:bodyPr/>
                <a:lstStyle/>
                <a:p>
                  <a:r>
                    <a:rPr lang="en-GB">
                      <a:noFill/>
                    </a:rPr>
                    <a:t> </a:t>
                  </a:r>
                </a:p>
              </p:txBody>
            </p:sp>
          </mc:Fallback>
        </mc:AlternateContent>
        <p:cxnSp>
          <p:nvCxnSpPr>
            <p:cNvPr id="135" name="Straight Connector 134">
              <a:extLst>
                <a:ext uri="{FF2B5EF4-FFF2-40B4-BE49-F238E27FC236}">
                  <a16:creationId xmlns:a16="http://schemas.microsoft.com/office/drawing/2014/main" id="{8017157D-E3C3-7349-89E7-B57800F1069E}"/>
                </a:ext>
              </a:extLst>
            </p:cNvPr>
            <p:cNvCxnSpPr>
              <a:cxnSpLocks/>
              <a:stCxn id="134" idx="0"/>
              <a:endCxn id="136" idx="4"/>
            </p:cNvCxnSpPr>
            <p:nvPr/>
          </p:nvCxnSpPr>
          <p:spPr>
            <a:xfrm flipV="1">
              <a:off x="7893208" y="4584824"/>
              <a:ext cx="1"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36" name="Oval 135">
              <a:extLst>
                <a:ext uri="{FF2B5EF4-FFF2-40B4-BE49-F238E27FC236}">
                  <a16:creationId xmlns:a16="http://schemas.microsoft.com/office/drawing/2014/main" id="{B3B31398-A9ED-D24E-B0EB-D17A75EBE347}"/>
                </a:ext>
              </a:extLst>
            </p:cNvPr>
            <p:cNvSpPr/>
            <p:nvPr/>
          </p:nvSpPr>
          <p:spPr>
            <a:xfrm>
              <a:off x="7857246"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37" name="Rectangle 136">
                  <a:extLst>
                    <a:ext uri="{FF2B5EF4-FFF2-40B4-BE49-F238E27FC236}">
                      <a16:creationId xmlns:a16="http://schemas.microsoft.com/office/drawing/2014/main" id="{DA0B917D-FD79-4D44-BE72-6337359E49F5}"/>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497" name="Rectangle 496">
                  <a:extLst>
                    <a:ext uri="{FF2B5EF4-FFF2-40B4-BE49-F238E27FC236}">
                      <a16:creationId xmlns:a16="http://schemas.microsoft.com/office/drawing/2014/main" id="{C5424790-3696-C545-8DBF-466DCFE3D2F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4"/>
                  <a:stretch>
                    <a:fillRect b="-6667"/>
                  </a:stretch>
                </a:blipFill>
              </p:spPr>
              <p:txBody>
                <a:bodyPr/>
                <a:lstStyle/>
                <a:p>
                  <a:r>
                    <a:rPr lang="en-GB">
                      <a:noFill/>
                    </a:rPr>
                    <a:t> </a:t>
                  </a:r>
                </a:p>
              </p:txBody>
            </p:sp>
          </mc:Fallback>
        </mc:AlternateContent>
        <p:cxnSp>
          <p:nvCxnSpPr>
            <p:cNvPr id="146" name="Straight Connector 145">
              <a:extLst>
                <a:ext uri="{FF2B5EF4-FFF2-40B4-BE49-F238E27FC236}">
                  <a16:creationId xmlns:a16="http://schemas.microsoft.com/office/drawing/2014/main" id="{9FDD6C66-8029-E248-BF38-19852BD6C078}"/>
                </a:ext>
              </a:extLst>
            </p:cNvPr>
            <p:cNvCxnSpPr>
              <a:cxnSpLocks/>
              <a:stCxn id="137" idx="0"/>
              <a:endCxn id="148"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E532ED59-586A-5141-97AE-060B349069E7}"/>
                </a:ext>
              </a:extLst>
            </p:cNvPr>
            <p:cNvCxnSpPr>
              <a:cxnSpLocks/>
              <a:stCxn id="148" idx="0"/>
              <a:endCxn id="149"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Oval 147">
              <a:extLst>
                <a:ext uri="{FF2B5EF4-FFF2-40B4-BE49-F238E27FC236}">
                  <a16:creationId xmlns:a16="http://schemas.microsoft.com/office/drawing/2014/main" id="{C7FEEEA7-B4B8-5B48-ADA9-5E5672E35237}"/>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49" name="TextBox 148">
                  <a:extLst>
                    <a:ext uri="{FF2B5EF4-FFF2-40B4-BE49-F238E27FC236}">
                      <a16:creationId xmlns:a16="http://schemas.microsoft.com/office/drawing/2014/main" id="{B9FA1E0B-58C2-1845-BFF3-E7A55C9423FC}"/>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01" name="TextBox 500">
                  <a:extLst>
                    <a:ext uri="{FF2B5EF4-FFF2-40B4-BE49-F238E27FC236}">
                      <a16:creationId xmlns:a16="http://schemas.microsoft.com/office/drawing/2014/main" id="{E7903046-253F-CA45-8127-D158CB0F134D}"/>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35"/>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1" name="Rectangle 150">
                  <a:extLst>
                    <a:ext uri="{FF2B5EF4-FFF2-40B4-BE49-F238E27FC236}">
                      <a16:creationId xmlns:a16="http://schemas.microsoft.com/office/drawing/2014/main" id="{3EFAD891-0F48-DF49-B294-D57250B2AA73}"/>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502" name="Rectangle 501">
                  <a:extLst>
                    <a:ext uri="{FF2B5EF4-FFF2-40B4-BE49-F238E27FC236}">
                      <a16:creationId xmlns:a16="http://schemas.microsoft.com/office/drawing/2014/main" id="{D71915F7-D194-014F-9C6F-9FE8FCD4B703}"/>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3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Rectangle 152">
                  <a:extLst>
                    <a:ext uri="{FF2B5EF4-FFF2-40B4-BE49-F238E27FC236}">
                      <a16:creationId xmlns:a16="http://schemas.microsoft.com/office/drawing/2014/main" id="{219337DD-13A6-1547-BFBD-DD3B8D1C25DA}"/>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503" name="Rectangle 502">
                  <a:extLst>
                    <a:ext uri="{FF2B5EF4-FFF2-40B4-BE49-F238E27FC236}">
                      <a16:creationId xmlns:a16="http://schemas.microsoft.com/office/drawing/2014/main" id="{8F899E30-C683-DB4A-8BE7-E09746ABB358}"/>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4" name="Rectangle 153">
                  <a:extLst>
                    <a:ext uri="{FF2B5EF4-FFF2-40B4-BE49-F238E27FC236}">
                      <a16:creationId xmlns:a16="http://schemas.microsoft.com/office/drawing/2014/main" id="{9D544418-9F4F-C149-96B6-71E093D80940}"/>
                    </a:ext>
                  </a:extLst>
                </p:cNvPr>
                <p:cNvSpPr/>
                <p:nvPr/>
              </p:nvSpPr>
              <p:spPr>
                <a:xfrm>
                  <a:off x="10486759" y="3244735"/>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504" name="Rectangle 503">
                  <a:extLst>
                    <a:ext uri="{FF2B5EF4-FFF2-40B4-BE49-F238E27FC236}">
                      <a16:creationId xmlns:a16="http://schemas.microsoft.com/office/drawing/2014/main" id="{0B2E0A89-A28C-2541-8BAB-ACACB3D0922A}"/>
                    </a:ext>
                  </a:extLst>
                </p:cNvPr>
                <p:cNvSpPr>
                  <a:spLocks noRot="1" noChangeAspect="1" noMove="1" noResize="1" noEditPoints="1" noAdjustHandles="1" noChangeArrowheads="1" noChangeShapeType="1" noTextEdit="1"/>
                </p:cNvSpPr>
                <p:nvPr/>
              </p:nvSpPr>
              <p:spPr>
                <a:xfrm>
                  <a:off x="10486759" y="3244735"/>
                  <a:ext cx="543803" cy="276999"/>
                </a:xfrm>
                <a:prstGeom prst="rect">
                  <a:avLst/>
                </a:prstGeom>
                <a:blipFill>
                  <a:blip r:embed="rId38"/>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5" name="Rectangle 154">
                  <a:extLst>
                    <a:ext uri="{FF2B5EF4-FFF2-40B4-BE49-F238E27FC236}">
                      <a16:creationId xmlns:a16="http://schemas.microsoft.com/office/drawing/2014/main" id="{01313FDB-ECFD-5149-8832-6DCF4D5CA4DD}"/>
                    </a:ext>
                  </a:extLst>
                </p:cNvPr>
                <p:cNvSpPr/>
                <p:nvPr/>
              </p:nvSpPr>
              <p:spPr>
                <a:xfrm>
                  <a:off x="10431679" y="3048773"/>
                  <a:ext cx="65396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oMath>
                    </m:oMathPara>
                  </a14:m>
                  <a:endParaRPr lang="en-GB" sz="1200" dirty="0">
                    <a:solidFill>
                      <a:schemeClr val="tx1">
                        <a:lumMod val="60000"/>
                        <a:lumOff val="40000"/>
                      </a:schemeClr>
                    </a:solidFill>
                  </a:endParaRPr>
                </a:p>
              </p:txBody>
            </p:sp>
          </mc:Choice>
          <mc:Fallback xmlns="">
            <p:sp>
              <p:nvSpPr>
                <p:cNvPr id="155" name="Rectangle 154">
                  <a:extLst>
                    <a:ext uri="{FF2B5EF4-FFF2-40B4-BE49-F238E27FC236}">
                      <a16:creationId xmlns:a16="http://schemas.microsoft.com/office/drawing/2014/main" id="{01313FDB-ECFD-5149-8832-6DCF4D5CA4DD}"/>
                    </a:ext>
                  </a:extLst>
                </p:cNvPr>
                <p:cNvSpPr>
                  <a:spLocks noRot="1" noChangeAspect="1" noMove="1" noResize="1" noEditPoints="1" noAdjustHandles="1" noChangeArrowheads="1" noChangeShapeType="1" noTextEdit="1"/>
                </p:cNvSpPr>
                <p:nvPr/>
              </p:nvSpPr>
              <p:spPr>
                <a:xfrm>
                  <a:off x="10431679" y="3048773"/>
                  <a:ext cx="653962" cy="276999"/>
                </a:xfrm>
                <a:prstGeom prst="rect">
                  <a:avLst/>
                </a:prstGeom>
                <a:blipFill>
                  <a:blip r:embed="rId39"/>
                  <a:stretch>
                    <a:fillRect/>
                  </a:stretch>
                </a:blipFill>
              </p:spPr>
              <p:txBody>
                <a:bodyPr/>
                <a:lstStyle/>
                <a:p>
                  <a:r>
                    <a:rPr lang="en-GB">
                      <a:noFill/>
                    </a:rPr>
                    <a:t> </a:t>
                  </a:r>
                </a:p>
              </p:txBody>
            </p:sp>
          </mc:Fallback>
        </mc:AlternateContent>
      </p:grpSp>
      <p:grpSp>
        <p:nvGrpSpPr>
          <p:cNvPr id="156" name="Group 155">
            <a:extLst>
              <a:ext uri="{FF2B5EF4-FFF2-40B4-BE49-F238E27FC236}">
                <a16:creationId xmlns:a16="http://schemas.microsoft.com/office/drawing/2014/main" id="{522D04EF-0EAC-144E-9769-C8E3D6F04385}"/>
              </a:ext>
            </a:extLst>
          </p:cNvPr>
          <p:cNvGrpSpPr/>
          <p:nvPr/>
        </p:nvGrpSpPr>
        <p:grpSpPr>
          <a:xfrm>
            <a:off x="8169497" y="745865"/>
            <a:ext cx="3658145" cy="1650928"/>
            <a:chOff x="6907622" y="3651587"/>
            <a:chExt cx="5051915" cy="2279933"/>
          </a:xfrm>
        </p:grpSpPr>
        <p:grpSp>
          <p:nvGrpSpPr>
            <p:cNvPr id="157" name="Group 156">
              <a:extLst>
                <a:ext uri="{FF2B5EF4-FFF2-40B4-BE49-F238E27FC236}">
                  <a16:creationId xmlns:a16="http://schemas.microsoft.com/office/drawing/2014/main" id="{63BB0E3F-CA71-3343-ACE7-B05ADA0C89C0}"/>
                </a:ext>
              </a:extLst>
            </p:cNvPr>
            <p:cNvGrpSpPr/>
            <p:nvPr/>
          </p:nvGrpSpPr>
          <p:grpSpPr>
            <a:xfrm>
              <a:off x="8323703" y="3758390"/>
              <a:ext cx="1952714" cy="514051"/>
              <a:chOff x="8737128" y="3128966"/>
              <a:chExt cx="1952714" cy="514051"/>
            </a:xfrm>
          </p:grpSpPr>
          <p:cxnSp>
            <p:nvCxnSpPr>
              <p:cNvPr id="200" name="Straight Connector 199">
                <a:extLst>
                  <a:ext uri="{FF2B5EF4-FFF2-40B4-BE49-F238E27FC236}">
                    <a16:creationId xmlns:a16="http://schemas.microsoft.com/office/drawing/2014/main" id="{6AE5FA22-013D-AD4D-8596-3C54A910BC9E}"/>
                  </a:ext>
                </a:extLst>
              </p:cNvPr>
              <p:cNvCxnSpPr>
                <a:cxnSpLocks/>
                <a:stCxn id="158" idx="6"/>
                <a:endCxn id="205"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9B4B1401-1E21-E444-A718-6FF98642D82C}"/>
                  </a:ext>
                </a:extLst>
              </p:cNvPr>
              <p:cNvCxnSpPr>
                <a:cxnSpLocks/>
                <a:stCxn id="160" idx="2"/>
                <a:endCxn id="205"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CF9C157C-4BB7-FC48-8D2B-2B2C4F00060E}"/>
                  </a:ext>
                </a:extLst>
              </p:cNvPr>
              <p:cNvCxnSpPr>
                <a:cxnSpLocks/>
                <a:stCxn id="163" idx="0"/>
                <a:endCxn id="205"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3" name="Group 202">
                <a:extLst>
                  <a:ext uri="{FF2B5EF4-FFF2-40B4-BE49-F238E27FC236}">
                    <a16:creationId xmlns:a16="http://schemas.microsoft.com/office/drawing/2014/main" id="{F9FA7523-568D-8A4E-BD86-6DC2C8294749}"/>
                  </a:ext>
                </a:extLst>
              </p:cNvPr>
              <p:cNvGrpSpPr/>
              <p:nvPr/>
            </p:nvGrpSpPr>
            <p:grpSpPr>
              <a:xfrm>
                <a:off x="9540595" y="3128966"/>
                <a:ext cx="540370" cy="412745"/>
                <a:chOff x="9540595" y="3128966"/>
                <a:chExt cx="540370" cy="412745"/>
              </a:xfrm>
            </p:grpSpPr>
            <p:sp>
              <p:nvSpPr>
                <p:cNvPr id="204" name="Rectangle 203">
                  <a:extLst>
                    <a:ext uri="{FF2B5EF4-FFF2-40B4-BE49-F238E27FC236}">
                      <a16:creationId xmlns:a16="http://schemas.microsoft.com/office/drawing/2014/main" id="{8A5A4CC1-AC44-0E4A-91E3-85042479BC46}"/>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05" name="Rectangle 204">
                  <a:extLst>
                    <a:ext uri="{FF2B5EF4-FFF2-40B4-BE49-F238E27FC236}">
                      <a16:creationId xmlns:a16="http://schemas.microsoft.com/office/drawing/2014/main" id="{FB5A397B-8F4F-CC4E-8D7C-B3A70F48DFD4}"/>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06" name="Rectangle 205">
                  <a:extLst>
                    <a:ext uri="{FF2B5EF4-FFF2-40B4-BE49-F238E27FC236}">
                      <a16:creationId xmlns:a16="http://schemas.microsoft.com/office/drawing/2014/main" id="{677ADD0C-AA01-A741-9AAE-6908EF51AD2D}"/>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07" name="TextBox 206">
                      <a:extLst>
                        <a:ext uri="{FF2B5EF4-FFF2-40B4-BE49-F238E27FC236}">
                          <a16:creationId xmlns:a16="http://schemas.microsoft.com/office/drawing/2014/main" id="{4A94D699-51CB-464D-85FB-5799AB5E8266}"/>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58" name="Oval 157">
                  <a:extLst>
                    <a:ext uri="{FF2B5EF4-FFF2-40B4-BE49-F238E27FC236}">
                      <a16:creationId xmlns:a16="http://schemas.microsoft.com/office/drawing/2014/main" id="{CDF37180-07CD-C448-8D1F-54DBFA227733}"/>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0" name="Oval 159">
                  <a:extLst>
                    <a:ext uri="{FF2B5EF4-FFF2-40B4-BE49-F238E27FC236}">
                      <a16:creationId xmlns:a16="http://schemas.microsoft.com/office/drawing/2014/main" id="{D5CB5CB0-C2AB-9149-99AD-4E5D5E6A4F4B}"/>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1" name="Oval 160">
                  <a:extLst>
                    <a:ext uri="{FF2B5EF4-FFF2-40B4-BE49-F238E27FC236}">
                      <a16:creationId xmlns:a16="http://schemas.microsoft.com/office/drawing/2014/main" id="{B2006EC1-829D-D047-97E0-52898DB85595}"/>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2" name="Oval 161">
                  <a:extLst>
                    <a:ext uri="{FF2B5EF4-FFF2-40B4-BE49-F238E27FC236}">
                      <a16:creationId xmlns:a16="http://schemas.microsoft.com/office/drawing/2014/main" id="{85ECC5CC-551C-F74A-B84C-2039CAECDB05}"/>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3" name="Oval 162">
                  <a:extLst>
                    <a:ext uri="{FF2B5EF4-FFF2-40B4-BE49-F238E27FC236}">
                      <a16:creationId xmlns:a16="http://schemas.microsoft.com/office/drawing/2014/main" id="{F92AC6E2-4920-C940-8A6E-EB4CEFA1D20C}"/>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7" name="Oval 166">
                  <a:extLst>
                    <a:ext uri="{FF2B5EF4-FFF2-40B4-BE49-F238E27FC236}">
                      <a16:creationId xmlns:a16="http://schemas.microsoft.com/office/drawing/2014/main" id="{71E88D77-B730-2749-A1A8-FE55345029E9}"/>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169" name="Straight Connector 168">
              <a:extLst>
                <a:ext uri="{FF2B5EF4-FFF2-40B4-BE49-F238E27FC236}">
                  <a16:creationId xmlns:a16="http://schemas.microsoft.com/office/drawing/2014/main" id="{DFFDC0B3-E923-6C46-93FE-2C6A37842909}"/>
                </a:ext>
              </a:extLst>
            </p:cNvPr>
            <p:cNvCxnSpPr>
              <a:cxnSpLocks/>
              <a:stCxn id="162" idx="6"/>
              <a:endCxn id="197"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BC3FFA6C-577C-6D4F-B4CD-3EDB1FE49391}"/>
                </a:ext>
              </a:extLst>
            </p:cNvPr>
            <p:cNvCxnSpPr>
              <a:cxnSpLocks/>
              <a:stCxn id="163" idx="4"/>
              <a:endCxn id="197"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5C0054CE-7453-1547-97A4-D419E5899FAA}"/>
                </a:ext>
              </a:extLst>
            </p:cNvPr>
            <p:cNvCxnSpPr>
              <a:cxnSpLocks/>
              <a:stCxn id="161" idx="0"/>
              <a:endCxn id="197"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8" name="Group 177">
              <a:extLst>
                <a:ext uri="{FF2B5EF4-FFF2-40B4-BE49-F238E27FC236}">
                  <a16:creationId xmlns:a16="http://schemas.microsoft.com/office/drawing/2014/main" id="{37301837-0821-FA4D-AEC2-BE83FC7657A7}"/>
                </a:ext>
              </a:extLst>
            </p:cNvPr>
            <p:cNvGrpSpPr/>
            <p:nvPr/>
          </p:nvGrpSpPr>
          <p:grpSpPr>
            <a:xfrm>
              <a:off x="8610247" y="4990220"/>
              <a:ext cx="474503" cy="412240"/>
              <a:chOff x="9288700" y="3036033"/>
              <a:chExt cx="474503" cy="412240"/>
            </a:xfrm>
          </p:grpSpPr>
          <p:sp>
            <p:nvSpPr>
              <p:cNvPr id="196" name="Rectangle 195">
                <a:extLst>
                  <a:ext uri="{FF2B5EF4-FFF2-40B4-BE49-F238E27FC236}">
                    <a16:creationId xmlns:a16="http://schemas.microsoft.com/office/drawing/2014/main" id="{ED2F252D-AA6E-514C-A9A2-51441B842CFE}"/>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97" name="Rectangle 196">
                <a:extLst>
                  <a:ext uri="{FF2B5EF4-FFF2-40B4-BE49-F238E27FC236}">
                    <a16:creationId xmlns:a16="http://schemas.microsoft.com/office/drawing/2014/main" id="{8F08EEF5-5A22-3F48-8707-67A8F88618E6}"/>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98" name="Rectangle 197">
                <a:extLst>
                  <a:ext uri="{FF2B5EF4-FFF2-40B4-BE49-F238E27FC236}">
                    <a16:creationId xmlns:a16="http://schemas.microsoft.com/office/drawing/2014/main" id="{B31FBE6E-00DE-E84B-BAD6-137FF540C731}"/>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99" name="TextBox 198">
                    <a:extLst>
                      <a:ext uri="{FF2B5EF4-FFF2-40B4-BE49-F238E27FC236}">
                        <a16:creationId xmlns:a16="http://schemas.microsoft.com/office/drawing/2014/main" id="{87B54D0B-689E-0A49-A77C-CB308960C5AD}"/>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179" name="Straight Connector 178">
              <a:extLst>
                <a:ext uri="{FF2B5EF4-FFF2-40B4-BE49-F238E27FC236}">
                  <a16:creationId xmlns:a16="http://schemas.microsoft.com/office/drawing/2014/main" id="{2B7D536D-1EDB-1944-808E-477C400A33DB}"/>
                </a:ext>
              </a:extLst>
            </p:cNvPr>
            <p:cNvCxnSpPr>
              <a:cxnSpLocks/>
              <a:stCxn id="163" idx="4"/>
              <a:endCxn id="193"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C51E9B1-070F-F347-9C7C-8749D978AD57}"/>
                </a:ext>
              </a:extLst>
            </p:cNvPr>
            <p:cNvCxnSpPr>
              <a:cxnSpLocks/>
              <a:stCxn id="167" idx="2"/>
              <a:endCxn id="193"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3141ECE5-3665-2248-89CC-F421D275EE41}"/>
                </a:ext>
              </a:extLst>
            </p:cNvPr>
            <p:cNvCxnSpPr>
              <a:cxnSpLocks/>
              <a:stCxn id="161" idx="0"/>
              <a:endCxn id="193"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2" name="Group 181">
              <a:extLst>
                <a:ext uri="{FF2B5EF4-FFF2-40B4-BE49-F238E27FC236}">
                  <a16:creationId xmlns:a16="http://schemas.microsoft.com/office/drawing/2014/main" id="{C1511F2C-E370-8942-BD44-CFAE720622B1}"/>
                </a:ext>
              </a:extLst>
            </p:cNvPr>
            <p:cNvGrpSpPr/>
            <p:nvPr/>
          </p:nvGrpSpPr>
          <p:grpSpPr>
            <a:xfrm>
              <a:off x="9393015" y="4990220"/>
              <a:ext cx="546126" cy="412737"/>
              <a:chOff x="9540595" y="3036033"/>
              <a:chExt cx="546126" cy="412737"/>
            </a:xfrm>
          </p:grpSpPr>
          <p:sp>
            <p:nvSpPr>
              <p:cNvPr id="192" name="Rectangle 191">
                <a:extLst>
                  <a:ext uri="{FF2B5EF4-FFF2-40B4-BE49-F238E27FC236}">
                    <a16:creationId xmlns:a16="http://schemas.microsoft.com/office/drawing/2014/main" id="{E0D68F42-8C40-0947-B81F-4CC8D547A3BE}"/>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93" name="Rectangle 192">
                <a:extLst>
                  <a:ext uri="{FF2B5EF4-FFF2-40B4-BE49-F238E27FC236}">
                    <a16:creationId xmlns:a16="http://schemas.microsoft.com/office/drawing/2014/main" id="{47BDD7EE-E621-924F-8EED-970A96DAEDEA}"/>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94" name="Rectangle 193">
                <a:extLst>
                  <a:ext uri="{FF2B5EF4-FFF2-40B4-BE49-F238E27FC236}">
                    <a16:creationId xmlns:a16="http://schemas.microsoft.com/office/drawing/2014/main" id="{58A70011-9389-F64F-93B3-6B7F19729DC5}"/>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95" name="TextBox 194">
                    <a:extLst>
                      <a:ext uri="{FF2B5EF4-FFF2-40B4-BE49-F238E27FC236}">
                        <a16:creationId xmlns:a16="http://schemas.microsoft.com/office/drawing/2014/main" id="{3C5BD272-B43B-2B48-A044-D2D1EF41419F}"/>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184" name="Group 183">
              <a:extLst>
                <a:ext uri="{FF2B5EF4-FFF2-40B4-BE49-F238E27FC236}">
                  <a16:creationId xmlns:a16="http://schemas.microsoft.com/office/drawing/2014/main" id="{F8F5E442-0EF9-B245-BF43-E4BE45091E57}"/>
                </a:ext>
              </a:extLst>
            </p:cNvPr>
            <p:cNvGrpSpPr/>
            <p:nvPr/>
          </p:nvGrpSpPr>
          <p:grpSpPr>
            <a:xfrm>
              <a:off x="9648485" y="4409628"/>
              <a:ext cx="749540" cy="380873"/>
              <a:chOff x="8665851" y="3155493"/>
              <a:chExt cx="749540" cy="380873"/>
            </a:xfrm>
          </p:grpSpPr>
          <p:cxnSp>
            <p:nvCxnSpPr>
              <p:cNvPr id="186" name="Straight Connector 185">
                <a:extLst>
                  <a:ext uri="{FF2B5EF4-FFF2-40B4-BE49-F238E27FC236}">
                    <a16:creationId xmlns:a16="http://schemas.microsoft.com/office/drawing/2014/main" id="{1917E3AA-9BBE-2A4B-B4B1-084D6B3CE577}"/>
                  </a:ext>
                </a:extLst>
              </p:cNvPr>
              <p:cNvCxnSpPr>
                <a:cxnSpLocks/>
                <a:stCxn id="163" idx="6"/>
                <a:endCxn id="190"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8" name="Group 187">
                <a:extLst>
                  <a:ext uri="{FF2B5EF4-FFF2-40B4-BE49-F238E27FC236}">
                    <a16:creationId xmlns:a16="http://schemas.microsoft.com/office/drawing/2014/main" id="{639F4AD2-A33E-4C4D-B57C-CB7F79E8C94E}"/>
                  </a:ext>
                </a:extLst>
              </p:cNvPr>
              <p:cNvGrpSpPr/>
              <p:nvPr/>
            </p:nvGrpSpPr>
            <p:grpSpPr>
              <a:xfrm>
                <a:off x="8957481" y="3155493"/>
                <a:ext cx="457910" cy="380873"/>
                <a:chOff x="8957481" y="3155493"/>
                <a:chExt cx="457910" cy="380873"/>
              </a:xfrm>
            </p:grpSpPr>
            <p:sp>
              <p:nvSpPr>
                <p:cNvPr id="190" name="Rectangle 189">
                  <a:extLst>
                    <a:ext uri="{FF2B5EF4-FFF2-40B4-BE49-F238E27FC236}">
                      <a16:creationId xmlns:a16="http://schemas.microsoft.com/office/drawing/2014/main" id="{86E8BE84-4D62-5647-A087-0CE2449DDAFE}"/>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91" name="TextBox 190">
                      <a:extLst>
                        <a:ext uri="{FF2B5EF4-FFF2-40B4-BE49-F238E27FC236}">
                          <a16:creationId xmlns:a16="http://schemas.microsoft.com/office/drawing/2014/main" id="{42CD437F-B03C-0840-A5AC-1B28C6123763}"/>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grpSp>
        <p:nvGrpSpPr>
          <p:cNvPr id="299" name="Group 298">
            <a:extLst>
              <a:ext uri="{FF2B5EF4-FFF2-40B4-BE49-F238E27FC236}">
                <a16:creationId xmlns:a16="http://schemas.microsoft.com/office/drawing/2014/main" id="{E9B6D7DF-CE74-714F-9056-C5D8A1AE6B04}"/>
              </a:ext>
            </a:extLst>
          </p:cNvPr>
          <p:cNvGrpSpPr/>
          <p:nvPr/>
        </p:nvGrpSpPr>
        <p:grpSpPr>
          <a:xfrm>
            <a:off x="1189105" y="2505910"/>
            <a:ext cx="5881716" cy="3400004"/>
            <a:chOff x="2007549" y="6858000"/>
            <a:chExt cx="5881716" cy="3400004"/>
          </a:xfrm>
        </p:grpSpPr>
        <mc:AlternateContent xmlns:mc="http://schemas.openxmlformats.org/markup-compatibility/2006" xmlns:a14="http://schemas.microsoft.com/office/drawing/2010/main">
          <mc:Choice Requires="a14">
            <p:sp>
              <p:nvSpPr>
                <p:cNvPr id="210" name="Rectangle 209">
                  <a:extLst>
                    <a:ext uri="{FF2B5EF4-FFF2-40B4-BE49-F238E27FC236}">
                      <a16:creationId xmlns:a16="http://schemas.microsoft.com/office/drawing/2014/main" id="{BDE3A97A-8DD8-4942-AD8D-B0F3B7F9F2BB}"/>
                    </a:ext>
                  </a:extLst>
                </p:cNvPr>
                <p:cNvSpPr/>
                <p:nvPr/>
              </p:nvSpPr>
              <p:spPr>
                <a:xfrm>
                  <a:off x="6716966" y="9885643"/>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210" name="Rectangle 209">
                  <a:extLst>
                    <a:ext uri="{FF2B5EF4-FFF2-40B4-BE49-F238E27FC236}">
                      <a16:creationId xmlns:a16="http://schemas.microsoft.com/office/drawing/2014/main" id="{BDE3A97A-8DD8-4942-AD8D-B0F3B7F9F2BB}"/>
                    </a:ext>
                  </a:extLst>
                </p:cNvPr>
                <p:cNvSpPr>
                  <a:spLocks noRot="1" noChangeAspect="1" noMove="1" noResize="1" noEditPoints="1" noAdjustHandles="1" noChangeArrowheads="1" noChangeShapeType="1" noTextEdit="1"/>
                </p:cNvSpPr>
                <p:nvPr/>
              </p:nvSpPr>
              <p:spPr>
                <a:xfrm>
                  <a:off x="6716966" y="9885643"/>
                  <a:ext cx="472758" cy="369012"/>
                </a:xfrm>
                <a:prstGeom prst="rect">
                  <a:avLst/>
                </a:prstGeom>
                <a:blipFill>
                  <a:blip r:embed="rId50"/>
                  <a:stretch>
                    <a:fillRect b="-6667"/>
                  </a:stretch>
                </a:blipFill>
              </p:spPr>
              <p:txBody>
                <a:bodyPr/>
                <a:lstStyle/>
                <a:p>
                  <a:r>
                    <a:rPr lang="en-GB">
                      <a:noFill/>
                    </a:rPr>
                    <a:t> </a:t>
                  </a:r>
                </a:p>
              </p:txBody>
            </p:sp>
          </mc:Fallback>
        </mc:AlternateContent>
        <p:cxnSp>
          <p:nvCxnSpPr>
            <p:cNvPr id="211" name="Straight Connector 210">
              <a:extLst>
                <a:ext uri="{FF2B5EF4-FFF2-40B4-BE49-F238E27FC236}">
                  <a16:creationId xmlns:a16="http://schemas.microsoft.com/office/drawing/2014/main" id="{EBE05E6B-FBE1-7649-B434-207F49217081}"/>
                </a:ext>
              </a:extLst>
            </p:cNvPr>
            <p:cNvCxnSpPr>
              <a:cxnSpLocks/>
              <a:stCxn id="260" idx="0"/>
              <a:endCxn id="219" idx="2"/>
            </p:cNvCxnSpPr>
            <p:nvPr/>
          </p:nvCxnSpPr>
          <p:spPr>
            <a:xfrm flipH="1" flipV="1">
              <a:off x="3840300" y="8372544"/>
              <a:ext cx="822949" cy="41371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8424B8AF-EFE8-8649-9636-3234F8177753}"/>
                </a:ext>
              </a:extLst>
            </p:cNvPr>
            <p:cNvCxnSpPr>
              <a:cxnSpLocks/>
              <a:stCxn id="300" idx="0"/>
              <a:endCxn id="221" idx="2"/>
            </p:cNvCxnSpPr>
            <p:nvPr/>
          </p:nvCxnSpPr>
          <p:spPr>
            <a:xfrm flipV="1">
              <a:off x="6950515" y="9616948"/>
              <a:ext cx="2831" cy="16499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6422C4C9-7ACC-5844-9729-177C33B0CA76}"/>
                </a:ext>
              </a:extLst>
            </p:cNvPr>
            <p:cNvCxnSpPr>
              <a:cxnSpLocks/>
              <a:stCxn id="221" idx="0"/>
              <a:endCxn id="224" idx="2"/>
            </p:cNvCxnSpPr>
            <p:nvPr/>
          </p:nvCxnSpPr>
          <p:spPr>
            <a:xfrm flipH="1" flipV="1">
              <a:off x="6951762" y="9008945"/>
              <a:ext cx="1584" cy="40369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1F54C4BD-EFCB-254D-A3A4-83A9F7A202D7}"/>
                </a:ext>
              </a:extLst>
            </p:cNvPr>
            <p:cNvCxnSpPr>
              <a:cxnSpLocks/>
              <a:stCxn id="222" idx="0"/>
              <a:endCxn id="218" idx="2"/>
            </p:cNvCxnSpPr>
            <p:nvPr/>
          </p:nvCxnSpPr>
          <p:spPr>
            <a:xfrm flipH="1" flipV="1">
              <a:off x="5809792" y="7062311"/>
              <a:ext cx="1141966" cy="470266"/>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8B012E15-1B5E-694A-A637-7FA6EA2E98A9}"/>
                </a:ext>
              </a:extLst>
            </p:cNvPr>
            <p:cNvCxnSpPr>
              <a:cxnSpLocks/>
              <a:stCxn id="226" idx="0"/>
              <a:endCxn id="218" idx="2"/>
            </p:cNvCxnSpPr>
            <p:nvPr/>
          </p:nvCxnSpPr>
          <p:spPr>
            <a:xfrm flipV="1">
              <a:off x="3839395" y="7062311"/>
              <a:ext cx="1970397" cy="47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16" name="Rectangle 215">
                  <a:extLst>
                    <a:ext uri="{FF2B5EF4-FFF2-40B4-BE49-F238E27FC236}">
                      <a16:creationId xmlns:a16="http://schemas.microsoft.com/office/drawing/2014/main" id="{E5A264E3-6BDF-9C4A-95DD-7D46322D72E2}"/>
                    </a:ext>
                  </a:extLst>
                </p:cNvPr>
                <p:cNvSpPr/>
                <p:nvPr/>
              </p:nvSpPr>
              <p:spPr>
                <a:xfrm>
                  <a:off x="5570752"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216" name="Rectangle 215">
                  <a:extLst>
                    <a:ext uri="{FF2B5EF4-FFF2-40B4-BE49-F238E27FC236}">
                      <a16:creationId xmlns:a16="http://schemas.microsoft.com/office/drawing/2014/main" id="{E5A264E3-6BDF-9C4A-95DD-7D46322D72E2}"/>
                    </a:ext>
                  </a:extLst>
                </p:cNvPr>
                <p:cNvSpPr>
                  <a:spLocks noRot="1" noChangeAspect="1" noMove="1" noResize="1" noEditPoints="1" noAdjustHandles="1" noChangeArrowheads="1" noChangeShapeType="1" noTextEdit="1"/>
                </p:cNvSpPr>
                <p:nvPr/>
              </p:nvSpPr>
              <p:spPr>
                <a:xfrm>
                  <a:off x="5570752" y="9885643"/>
                  <a:ext cx="478080" cy="369012"/>
                </a:xfrm>
                <a:prstGeom prst="rect">
                  <a:avLst/>
                </a:prstGeom>
                <a:blipFill>
                  <a:blip r:embed="rId51"/>
                  <a:stretch>
                    <a:fillRect b="-6667"/>
                  </a:stretch>
                </a:blipFill>
              </p:spPr>
              <p:txBody>
                <a:bodyPr/>
                <a:lstStyle/>
                <a:p>
                  <a:r>
                    <a:rPr lang="en-GB">
                      <a:noFill/>
                    </a:rPr>
                    <a:t> </a:t>
                  </a:r>
                </a:p>
              </p:txBody>
            </p:sp>
          </mc:Fallback>
        </mc:AlternateContent>
        <p:cxnSp>
          <p:nvCxnSpPr>
            <p:cNvPr id="217" name="Straight Connector 216">
              <a:extLst>
                <a:ext uri="{FF2B5EF4-FFF2-40B4-BE49-F238E27FC236}">
                  <a16:creationId xmlns:a16="http://schemas.microsoft.com/office/drawing/2014/main" id="{0E2E9262-231C-A242-BE79-99956095337F}"/>
                </a:ext>
              </a:extLst>
            </p:cNvPr>
            <p:cNvCxnSpPr>
              <a:cxnSpLocks/>
              <a:stCxn id="303" idx="0"/>
              <a:endCxn id="218" idx="2"/>
            </p:cNvCxnSpPr>
            <p:nvPr/>
          </p:nvCxnSpPr>
          <p:spPr>
            <a:xfrm flipV="1">
              <a:off x="5806802" y="7062311"/>
              <a:ext cx="2990" cy="27196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18" name="Rounded Rectangle 217">
                  <a:extLst>
                    <a:ext uri="{FF2B5EF4-FFF2-40B4-BE49-F238E27FC236}">
                      <a16:creationId xmlns:a16="http://schemas.microsoft.com/office/drawing/2014/main" id="{01991FCD-835C-DC45-B91F-D4587186F6CD}"/>
                    </a:ext>
                  </a:extLst>
                </p:cNvPr>
                <p:cNvSpPr/>
                <p:nvPr/>
              </p:nvSpPr>
              <p:spPr>
                <a:xfrm>
                  <a:off x="5620700" y="6858000"/>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218" name="Rounded Rectangle 217">
                  <a:extLst>
                    <a:ext uri="{FF2B5EF4-FFF2-40B4-BE49-F238E27FC236}">
                      <a16:creationId xmlns:a16="http://schemas.microsoft.com/office/drawing/2014/main" id="{01991FCD-835C-DC45-B91F-D4587186F6CD}"/>
                    </a:ext>
                  </a:extLst>
                </p:cNvPr>
                <p:cNvSpPr>
                  <a:spLocks noRot="1" noChangeAspect="1" noMove="1" noResize="1" noEditPoints="1" noAdjustHandles="1" noChangeArrowheads="1" noChangeShapeType="1" noTextEdit="1"/>
                </p:cNvSpPr>
                <p:nvPr/>
              </p:nvSpPr>
              <p:spPr>
                <a:xfrm>
                  <a:off x="5620700" y="6858000"/>
                  <a:ext cx="378184" cy="204311"/>
                </a:xfrm>
                <a:prstGeom prst="roundRect">
                  <a:avLst/>
                </a:prstGeom>
                <a:blipFill>
                  <a:blip r:embed="rId52"/>
                  <a:stretch>
                    <a:fillRect l="-1250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9" name="Rounded Rectangle 218">
                  <a:extLst>
                    <a:ext uri="{FF2B5EF4-FFF2-40B4-BE49-F238E27FC236}">
                      <a16:creationId xmlns:a16="http://schemas.microsoft.com/office/drawing/2014/main" id="{7F20B87A-E766-BB4C-8BCD-1D007FB3186A}"/>
                    </a:ext>
                  </a:extLst>
                </p:cNvPr>
                <p:cNvSpPr/>
                <p:nvPr/>
              </p:nvSpPr>
              <p:spPr>
                <a:xfrm>
                  <a:off x="3370163" y="8168233"/>
                  <a:ext cx="94027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219" name="Rounded Rectangle 218">
                  <a:extLst>
                    <a:ext uri="{FF2B5EF4-FFF2-40B4-BE49-F238E27FC236}">
                      <a16:creationId xmlns:a16="http://schemas.microsoft.com/office/drawing/2014/main" id="{7F20B87A-E766-BB4C-8BCD-1D007FB3186A}"/>
                    </a:ext>
                  </a:extLst>
                </p:cNvPr>
                <p:cNvSpPr>
                  <a:spLocks noRot="1" noChangeAspect="1" noMove="1" noResize="1" noEditPoints="1" noAdjustHandles="1" noChangeArrowheads="1" noChangeShapeType="1" noTextEdit="1"/>
                </p:cNvSpPr>
                <p:nvPr/>
              </p:nvSpPr>
              <p:spPr>
                <a:xfrm>
                  <a:off x="3370163" y="8168233"/>
                  <a:ext cx="940274" cy="204311"/>
                </a:xfrm>
                <a:prstGeom prst="roundRect">
                  <a:avLst/>
                </a:prstGeom>
                <a:blipFill>
                  <a:blip r:embed="rId53"/>
                  <a:stretch>
                    <a:fillRect l="-5263"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0" name="Rounded Rectangle 219">
                  <a:extLst>
                    <a:ext uri="{FF2B5EF4-FFF2-40B4-BE49-F238E27FC236}">
                      <a16:creationId xmlns:a16="http://schemas.microsoft.com/office/drawing/2014/main" id="{C279D45D-91EB-584D-BF5A-5B4B45E3E628}"/>
                    </a:ext>
                  </a:extLst>
                </p:cNvPr>
                <p:cNvSpPr/>
                <p:nvPr/>
              </p:nvSpPr>
              <p:spPr>
                <a:xfrm>
                  <a:off x="6249392" y="8168233"/>
                  <a:ext cx="1407906"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p>
              </p:txBody>
            </p:sp>
          </mc:Choice>
          <mc:Fallback xmlns="">
            <p:sp>
              <p:nvSpPr>
                <p:cNvPr id="220" name="Rounded Rectangle 219">
                  <a:extLst>
                    <a:ext uri="{FF2B5EF4-FFF2-40B4-BE49-F238E27FC236}">
                      <a16:creationId xmlns:a16="http://schemas.microsoft.com/office/drawing/2014/main" id="{C279D45D-91EB-584D-BF5A-5B4B45E3E628}"/>
                    </a:ext>
                  </a:extLst>
                </p:cNvPr>
                <p:cNvSpPr>
                  <a:spLocks noRot="1" noChangeAspect="1" noMove="1" noResize="1" noEditPoints="1" noAdjustHandles="1" noChangeArrowheads="1" noChangeShapeType="1" noTextEdit="1"/>
                </p:cNvSpPr>
                <p:nvPr/>
              </p:nvSpPr>
              <p:spPr>
                <a:xfrm>
                  <a:off x="6249392" y="8168233"/>
                  <a:ext cx="1407906" cy="204311"/>
                </a:xfrm>
                <a:prstGeom prst="roundRect">
                  <a:avLst/>
                </a:prstGeom>
                <a:blipFill>
                  <a:blip r:embed="rId54"/>
                  <a:stretch>
                    <a:fillRect l="-4464"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1" name="Rounded Rectangle 220">
                  <a:extLst>
                    <a:ext uri="{FF2B5EF4-FFF2-40B4-BE49-F238E27FC236}">
                      <a16:creationId xmlns:a16="http://schemas.microsoft.com/office/drawing/2014/main" id="{7872464E-6C84-974C-8F98-5C4585D54040}"/>
                    </a:ext>
                  </a:extLst>
                </p:cNvPr>
                <p:cNvSpPr/>
                <p:nvPr/>
              </p:nvSpPr>
              <p:spPr>
                <a:xfrm>
                  <a:off x="6249393" y="9412637"/>
                  <a:ext cx="140790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p>
              </p:txBody>
            </p:sp>
          </mc:Choice>
          <mc:Fallback xmlns="">
            <p:sp>
              <p:nvSpPr>
                <p:cNvPr id="221" name="Rounded Rectangle 220">
                  <a:extLst>
                    <a:ext uri="{FF2B5EF4-FFF2-40B4-BE49-F238E27FC236}">
                      <a16:creationId xmlns:a16="http://schemas.microsoft.com/office/drawing/2014/main" id="{7872464E-6C84-974C-8F98-5C4585D54040}"/>
                    </a:ext>
                  </a:extLst>
                </p:cNvPr>
                <p:cNvSpPr>
                  <a:spLocks noRot="1" noChangeAspect="1" noMove="1" noResize="1" noEditPoints="1" noAdjustHandles="1" noChangeArrowheads="1" noChangeShapeType="1" noTextEdit="1"/>
                </p:cNvSpPr>
                <p:nvPr/>
              </p:nvSpPr>
              <p:spPr>
                <a:xfrm>
                  <a:off x="6249393" y="9412637"/>
                  <a:ext cx="1407905" cy="204311"/>
                </a:xfrm>
                <a:prstGeom prst="roundRect">
                  <a:avLst/>
                </a:prstGeom>
                <a:blipFill>
                  <a:blip r:embed="rId55"/>
                  <a:stretch>
                    <a:fillRect l="-3571"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2" name="TextBox 221">
                  <a:extLst>
                    <a:ext uri="{FF2B5EF4-FFF2-40B4-BE49-F238E27FC236}">
                      <a16:creationId xmlns:a16="http://schemas.microsoft.com/office/drawing/2014/main" id="{716A7E71-F997-1143-A968-3A9E8CDE1182}"/>
                    </a:ext>
                  </a:extLst>
                </p:cNvPr>
                <p:cNvSpPr txBox="1">
                  <a:spLocks noChangeAspect="1"/>
                </p:cNvSpPr>
                <p:nvPr/>
              </p:nvSpPr>
              <p:spPr>
                <a:xfrm>
                  <a:off x="6277520" y="7532577"/>
                  <a:ext cx="13484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b="0" i="1" smtClean="0">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sub>
                        </m:sSub>
                      </m:oMath>
                    </m:oMathPara>
                  </a14:m>
                  <a:endParaRPr lang="en-GB" sz="1200" dirty="0"/>
                </a:p>
              </p:txBody>
            </p:sp>
          </mc:Choice>
          <mc:Fallback xmlns="">
            <p:sp>
              <p:nvSpPr>
                <p:cNvPr id="222" name="TextBox 221">
                  <a:extLst>
                    <a:ext uri="{FF2B5EF4-FFF2-40B4-BE49-F238E27FC236}">
                      <a16:creationId xmlns:a16="http://schemas.microsoft.com/office/drawing/2014/main" id="{716A7E71-F997-1143-A968-3A9E8CDE1182}"/>
                    </a:ext>
                  </a:extLst>
                </p:cNvPr>
                <p:cNvSpPr txBox="1">
                  <a:spLocks noRot="1" noChangeAspect="1" noMove="1" noResize="1" noEditPoints="1" noAdjustHandles="1" noChangeArrowheads="1" noChangeShapeType="1" noTextEdit="1"/>
                </p:cNvSpPr>
                <p:nvPr/>
              </p:nvSpPr>
              <p:spPr>
                <a:xfrm>
                  <a:off x="6277520" y="7532577"/>
                  <a:ext cx="1348475" cy="222686"/>
                </a:xfrm>
                <a:prstGeom prst="roundRect">
                  <a:avLst/>
                </a:prstGeom>
                <a:blipFill>
                  <a:blip r:embed="rId56"/>
                  <a:stretch>
                    <a:fillRect l="-1852"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4" name="TextBox 223">
                  <a:extLst>
                    <a:ext uri="{FF2B5EF4-FFF2-40B4-BE49-F238E27FC236}">
                      <a16:creationId xmlns:a16="http://schemas.microsoft.com/office/drawing/2014/main" id="{24AA4E7A-2451-144E-8323-61E883C3FB30}"/>
                    </a:ext>
                  </a:extLst>
                </p:cNvPr>
                <p:cNvSpPr txBox="1">
                  <a:spLocks/>
                </p:cNvSpPr>
                <p:nvPr/>
              </p:nvSpPr>
              <p:spPr>
                <a:xfrm>
                  <a:off x="6014258" y="8786259"/>
                  <a:ext cx="1875007"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sub>
                        </m:sSub>
                      </m:oMath>
                    </m:oMathPara>
                  </a14:m>
                  <a:endParaRPr lang="en-GB" sz="1200" dirty="0"/>
                </a:p>
              </p:txBody>
            </p:sp>
          </mc:Choice>
          <mc:Fallback xmlns="">
            <p:sp>
              <p:nvSpPr>
                <p:cNvPr id="224" name="TextBox 223">
                  <a:extLst>
                    <a:ext uri="{FF2B5EF4-FFF2-40B4-BE49-F238E27FC236}">
                      <a16:creationId xmlns:a16="http://schemas.microsoft.com/office/drawing/2014/main" id="{24AA4E7A-2451-144E-8323-61E883C3FB30}"/>
                    </a:ext>
                  </a:extLst>
                </p:cNvPr>
                <p:cNvSpPr txBox="1">
                  <a:spLocks noRot="1" noChangeAspect="1" noMove="1" noResize="1" noEditPoints="1" noAdjustHandles="1" noChangeArrowheads="1" noChangeShapeType="1" noTextEdit="1"/>
                </p:cNvSpPr>
                <p:nvPr/>
              </p:nvSpPr>
              <p:spPr>
                <a:xfrm>
                  <a:off x="6014258" y="8786259"/>
                  <a:ext cx="1875007" cy="222686"/>
                </a:xfrm>
                <a:prstGeom prst="roundRect">
                  <a:avLst/>
                </a:prstGeom>
                <a:blipFill>
                  <a:blip r:embed="rId57"/>
                  <a:stretch>
                    <a:fillRect l="-1333" b="-5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6" name="TextBox 225">
                  <a:extLst>
                    <a:ext uri="{FF2B5EF4-FFF2-40B4-BE49-F238E27FC236}">
                      <a16:creationId xmlns:a16="http://schemas.microsoft.com/office/drawing/2014/main" id="{37692B41-E3D4-704D-A1A5-571E31B4DE25}"/>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226" name="TextBox 225">
                  <a:extLst>
                    <a:ext uri="{FF2B5EF4-FFF2-40B4-BE49-F238E27FC236}">
                      <a16:creationId xmlns:a16="http://schemas.microsoft.com/office/drawing/2014/main" id="{37692B41-E3D4-704D-A1A5-571E31B4DE25}"/>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58"/>
                  <a:stretch>
                    <a:fillRect l="-4348"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228" name="Straight Connector 227">
              <a:extLst>
                <a:ext uri="{FF2B5EF4-FFF2-40B4-BE49-F238E27FC236}">
                  <a16:creationId xmlns:a16="http://schemas.microsoft.com/office/drawing/2014/main" id="{46BF3CBD-207A-D649-AEA5-3A522985A3BE}"/>
                </a:ext>
              </a:extLst>
            </p:cNvPr>
            <p:cNvCxnSpPr>
              <a:cxnSpLocks/>
              <a:stCxn id="255" idx="0"/>
              <a:endCxn id="219" idx="2"/>
            </p:cNvCxnSpPr>
            <p:nvPr/>
          </p:nvCxnSpPr>
          <p:spPr>
            <a:xfrm flipV="1">
              <a:off x="2844383" y="8372544"/>
              <a:ext cx="995917"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E7EEE17A-AA99-CC41-A9F3-6FE70EE58CD8}"/>
                </a:ext>
              </a:extLst>
            </p:cNvPr>
            <p:cNvCxnSpPr>
              <a:cxnSpLocks/>
              <a:stCxn id="219" idx="0"/>
              <a:endCxn id="226" idx="2"/>
            </p:cNvCxnSpPr>
            <p:nvPr/>
          </p:nvCxnSpPr>
          <p:spPr>
            <a:xfrm flipH="1" flipV="1">
              <a:off x="3839395" y="7755263"/>
              <a:ext cx="905"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1" name="Straight Connector 230">
              <a:extLst>
                <a:ext uri="{FF2B5EF4-FFF2-40B4-BE49-F238E27FC236}">
                  <a16:creationId xmlns:a16="http://schemas.microsoft.com/office/drawing/2014/main" id="{D87EE0CC-8E11-F74E-BB8F-E50AD64471AC}"/>
                </a:ext>
              </a:extLst>
            </p:cNvPr>
            <p:cNvCxnSpPr>
              <a:cxnSpLocks/>
              <a:stCxn id="224" idx="0"/>
              <a:endCxn id="220" idx="2"/>
            </p:cNvCxnSpPr>
            <p:nvPr/>
          </p:nvCxnSpPr>
          <p:spPr>
            <a:xfrm flipV="1">
              <a:off x="6951762" y="8372544"/>
              <a:ext cx="1583" cy="413715"/>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67845C03-E44B-9649-90A0-2E9DF90B61F2}"/>
                </a:ext>
              </a:extLst>
            </p:cNvPr>
            <p:cNvCxnSpPr>
              <a:cxnSpLocks/>
              <a:stCxn id="220" idx="0"/>
              <a:endCxn id="222" idx="2"/>
            </p:cNvCxnSpPr>
            <p:nvPr/>
          </p:nvCxnSpPr>
          <p:spPr>
            <a:xfrm flipH="1" flipV="1">
              <a:off x="6951758" y="7755263"/>
              <a:ext cx="1587" cy="41297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53" name="Rectangle 252">
                  <a:extLst>
                    <a:ext uri="{FF2B5EF4-FFF2-40B4-BE49-F238E27FC236}">
                      <a16:creationId xmlns:a16="http://schemas.microsoft.com/office/drawing/2014/main" id="{82C3FD03-92E4-D449-9ABF-335A18333380}"/>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253" name="Rectangle 252">
                  <a:extLst>
                    <a:ext uri="{FF2B5EF4-FFF2-40B4-BE49-F238E27FC236}">
                      <a16:creationId xmlns:a16="http://schemas.microsoft.com/office/drawing/2014/main" id="{82C3FD03-92E4-D449-9ABF-335A18333380}"/>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59"/>
                  <a:stretch>
                    <a:fillRect b="-6667"/>
                  </a:stretch>
                </a:blipFill>
              </p:spPr>
              <p:txBody>
                <a:bodyPr/>
                <a:lstStyle/>
                <a:p>
                  <a:r>
                    <a:rPr lang="en-GB">
                      <a:noFill/>
                    </a:rPr>
                    <a:t> </a:t>
                  </a:r>
                </a:p>
              </p:txBody>
            </p:sp>
          </mc:Fallback>
        </mc:AlternateContent>
        <p:cxnSp>
          <p:nvCxnSpPr>
            <p:cNvPr id="254" name="Straight Connector 253">
              <a:extLst>
                <a:ext uri="{FF2B5EF4-FFF2-40B4-BE49-F238E27FC236}">
                  <a16:creationId xmlns:a16="http://schemas.microsoft.com/office/drawing/2014/main" id="{0F2DB5A5-F119-6F43-B197-D2B6140B1CA3}"/>
                </a:ext>
              </a:extLst>
            </p:cNvPr>
            <p:cNvCxnSpPr>
              <a:cxnSpLocks/>
              <a:stCxn id="301" idx="0"/>
              <a:endCxn id="255"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55" name="Rounded Rectangle 254">
                  <a:extLst>
                    <a:ext uri="{FF2B5EF4-FFF2-40B4-BE49-F238E27FC236}">
                      <a16:creationId xmlns:a16="http://schemas.microsoft.com/office/drawing/2014/main" id="{8B8801A1-732F-E043-8A16-3AD75321BC1F}"/>
                    </a:ext>
                  </a:extLst>
                </p:cNvPr>
                <p:cNvSpPr/>
                <p:nvPr/>
              </p:nvSpPr>
              <p:spPr>
                <a:xfrm>
                  <a:off x="2007550" y="8795446"/>
                  <a:ext cx="167366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oMath>
                    </m:oMathPara>
                  </a14:m>
                  <a:endParaRPr lang="en-GB" sz="1200" dirty="0"/>
                </a:p>
              </p:txBody>
            </p:sp>
          </mc:Choice>
          <mc:Fallback xmlns="">
            <p:sp>
              <p:nvSpPr>
                <p:cNvPr id="255" name="Rounded Rectangle 254">
                  <a:extLst>
                    <a:ext uri="{FF2B5EF4-FFF2-40B4-BE49-F238E27FC236}">
                      <a16:creationId xmlns:a16="http://schemas.microsoft.com/office/drawing/2014/main" id="{8B8801A1-732F-E043-8A16-3AD75321BC1F}"/>
                    </a:ext>
                  </a:extLst>
                </p:cNvPr>
                <p:cNvSpPr>
                  <a:spLocks noRot="1" noChangeAspect="1" noMove="1" noResize="1" noEditPoints="1" noAdjustHandles="1" noChangeArrowheads="1" noChangeShapeType="1" noTextEdit="1"/>
                </p:cNvSpPr>
                <p:nvPr/>
              </p:nvSpPr>
              <p:spPr>
                <a:xfrm>
                  <a:off x="2007550" y="8795446"/>
                  <a:ext cx="1673665" cy="204311"/>
                </a:xfrm>
                <a:prstGeom prst="roundRect">
                  <a:avLst/>
                </a:prstGeom>
                <a:blipFill>
                  <a:blip r:embed="rId60"/>
                  <a:stretch>
                    <a:fillRect l="-3008"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6" name="Rectangle 255">
                  <a:extLst>
                    <a:ext uri="{FF2B5EF4-FFF2-40B4-BE49-F238E27FC236}">
                      <a16:creationId xmlns:a16="http://schemas.microsoft.com/office/drawing/2014/main" id="{4E4F3C08-596E-764F-8E0A-EC51202C0135}"/>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256" name="Rectangle 255">
                  <a:extLst>
                    <a:ext uri="{FF2B5EF4-FFF2-40B4-BE49-F238E27FC236}">
                      <a16:creationId xmlns:a16="http://schemas.microsoft.com/office/drawing/2014/main" id="{4E4F3C08-596E-764F-8E0A-EC51202C0135}"/>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61"/>
                  <a:stretch>
                    <a:fillRect b="-6667"/>
                  </a:stretch>
                </a:blipFill>
              </p:spPr>
              <p:txBody>
                <a:bodyPr/>
                <a:lstStyle/>
                <a:p>
                  <a:r>
                    <a:rPr lang="en-GB">
                      <a:noFill/>
                    </a:rPr>
                    <a:t> </a:t>
                  </a:r>
                </a:p>
              </p:txBody>
            </p:sp>
          </mc:Fallback>
        </mc:AlternateContent>
        <p:cxnSp>
          <p:nvCxnSpPr>
            <p:cNvPr id="257" name="Straight Connector 256">
              <a:extLst>
                <a:ext uri="{FF2B5EF4-FFF2-40B4-BE49-F238E27FC236}">
                  <a16:creationId xmlns:a16="http://schemas.microsoft.com/office/drawing/2014/main" id="{43551C38-7AC5-134C-8959-B3EA5149FD75}"/>
                </a:ext>
              </a:extLst>
            </p:cNvPr>
            <p:cNvCxnSpPr>
              <a:cxnSpLocks/>
              <a:stCxn id="302" idx="0"/>
              <a:endCxn id="259" idx="2"/>
            </p:cNvCxnSpPr>
            <p:nvPr/>
          </p:nvCxnSpPr>
          <p:spPr>
            <a:xfrm flipV="1">
              <a:off x="4663248"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F5BF9023-C9BD-484B-ABD5-2298BA8DB8B0}"/>
                </a:ext>
              </a:extLst>
            </p:cNvPr>
            <p:cNvCxnSpPr>
              <a:cxnSpLocks/>
              <a:stCxn id="259" idx="0"/>
              <a:endCxn id="260" idx="2"/>
            </p:cNvCxnSpPr>
            <p:nvPr/>
          </p:nvCxnSpPr>
          <p:spPr>
            <a:xfrm flipV="1">
              <a:off x="4663249" y="9008945"/>
              <a:ext cx="0" cy="40628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59" name="Rounded Rectangle 258">
                  <a:extLst>
                    <a:ext uri="{FF2B5EF4-FFF2-40B4-BE49-F238E27FC236}">
                      <a16:creationId xmlns:a16="http://schemas.microsoft.com/office/drawing/2014/main" id="{6AD757F6-C7B5-E441-83A6-3D8D049B61A8}"/>
                    </a:ext>
                  </a:extLst>
                </p:cNvPr>
                <p:cNvSpPr/>
                <p:nvPr/>
              </p:nvSpPr>
              <p:spPr>
                <a:xfrm>
                  <a:off x="3767373" y="9415228"/>
                  <a:ext cx="1791751"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𝑚</m:t>
                            </m:r>
                          </m:e>
                        </m:d>
                      </m:oMath>
                    </m:oMathPara>
                  </a14:m>
                  <a:endParaRPr lang="en-GB" sz="1200" dirty="0"/>
                </a:p>
              </p:txBody>
            </p:sp>
          </mc:Choice>
          <mc:Fallback xmlns="">
            <p:sp>
              <p:nvSpPr>
                <p:cNvPr id="259" name="Rounded Rectangle 258">
                  <a:extLst>
                    <a:ext uri="{FF2B5EF4-FFF2-40B4-BE49-F238E27FC236}">
                      <a16:creationId xmlns:a16="http://schemas.microsoft.com/office/drawing/2014/main" id="{6AD757F6-C7B5-E441-83A6-3D8D049B61A8}"/>
                    </a:ext>
                  </a:extLst>
                </p:cNvPr>
                <p:cNvSpPr>
                  <a:spLocks noRot="1" noChangeAspect="1" noMove="1" noResize="1" noEditPoints="1" noAdjustHandles="1" noChangeArrowheads="1" noChangeShapeType="1" noTextEdit="1"/>
                </p:cNvSpPr>
                <p:nvPr/>
              </p:nvSpPr>
              <p:spPr>
                <a:xfrm>
                  <a:off x="3767373" y="9415228"/>
                  <a:ext cx="1791751" cy="204311"/>
                </a:xfrm>
                <a:prstGeom prst="roundRect">
                  <a:avLst/>
                </a:prstGeom>
                <a:blipFill>
                  <a:blip r:embed="rId62"/>
                  <a:stretch>
                    <a:fillRect l="-2098"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0" name="TextBox 259">
                  <a:extLst>
                    <a:ext uri="{FF2B5EF4-FFF2-40B4-BE49-F238E27FC236}">
                      <a16:creationId xmlns:a16="http://schemas.microsoft.com/office/drawing/2014/main" id="{B5F4D0CD-6BA7-B745-9675-0A7097B4D0CA}"/>
                    </a:ext>
                  </a:extLst>
                </p:cNvPr>
                <p:cNvSpPr txBox="1">
                  <a:spLocks/>
                </p:cNvSpPr>
                <p:nvPr/>
              </p:nvSpPr>
              <p:spPr>
                <a:xfrm>
                  <a:off x="3953922" y="8786259"/>
                  <a:ext cx="1418653"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260" name="TextBox 259">
                  <a:extLst>
                    <a:ext uri="{FF2B5EF4-FFF2-40B4-BE49-F238E27FC236}">
                      <a16:creationId xmlns:a16="http://schemas.microsoft.com/office/drawing/2014/main" id="{B5F4D0CD-6BA7-B745-9675-0A7097B4D0CA}"/>
                    </a:ext>
                  </a:extLst>
                </p:cNvPr>
                <p:cNvSpPr txBox="1">
                  <a:spLocks noRot="1" noChangeAspect="1" noMove="1" noResize="1" noEditPoints="1" noAdjustHandles="1" noChangeArrowheads="1" noChangeShapeType="1" noTextEdit="1"/>
                </p:cNvSpPr>
                <p:nvPr/>
              </p:nvSpPr>
              <p:spPr>
                <a:xfrm>
                  <a:off x="3953922" y="8786259"/>
                  <a:ext cx="1418653" cy="222686"/>
                </a:xfrm>
                <a:prstGeom prst="roundRect">
                  <a:avLst/>
                </a:prstGeom>
                <a:blipFill>
                  <a:blip r:embed="rId63"/>
                  <a:stretch>
                    <a:fillRect l="-2632" b="-5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0" name="Rounded Rectangle 299">
                  <a:extLst>
                    <a:ext uri="{FF2B5EF4-FFF2-40B4-BE49-F238E27FC236}">
                      <a16:creationId xmlns:a16="http://schemas.microsoft.com/office/drawing/2014/main" id="{8B28CF26-1C36-F04C-BD56-4CFF49AA3EE8}"/>
                    </a:ext>
                  </a:extLst>
                </p:cNvPr>
                <p:cNvSpPr/>
                <p:nvPr/>
              </p:nvSpPr>
              <p:spPr>
                <a:xfrm>
                  <a:off x="6246562" y="9781945"/>
                  <a:ext cx="140790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p>
              </p:txBody>
            </p:sp>
          </mc:Choice>
          <mc:Fallback xmlns="">
            <p:sp>
              <p:nvSpPr>
                <p:cNvPr id="300" name="Rounded Rectangle 299">
                  <a:extLst>
                    <a:ext uri="{FF2B5EF4-FFF2-40B4-BE49-F238E27FC236}">
                      <a16:creationId xmlns:a16="http://schemas.microsoft.com/office/drawing/2014/main" id="{8B28CF26-1C36-F04C-BD56-4CFF49AA3EE8}"/>
                    </a:ext>
                  </a:extLst>
                </p:cNvPr>
                <p:cNvSpPr>
                  <a:spLocks noRot="1" noChangeAspect="1" noMove="1" noResize="1" noEditPoints="1" noAdjustHandles="1" noChangeArrowheads="1" noChangeShapeType="1" noTextEdit="1"/>
                </p:cNvSpPr>
                <p:nvPr/>
              </p:nvSpPr>
              <p:spPr>
                <a:xfrm>
                  <a:off x="6246562" y="9781945"/>
                  <a:ext cx="1407905" cy="204311"/>
                </a:xfrm>
                <a:prstGeom prst="roundRect">
                  <a:avLst/>
                </a:prstGeom>
                <a:blipFill>
                  <a:blip r:embed="rId64"/>
                  <a:stretch>
                    <a:fillRect l="-354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1" name="Rounded Rectangle 300">
                  <a:extLst>
                    <a:ext uri="{FF2B5EF4-FFF2-40B4-BE49-F238E27FC236}">
                      <a16:creationId xmlns:a16="http://schemas.microsoft.com/office/drawing/2014/main" id="{DE12006F-1938-C541-A165-02BAAEEBFC68}"/>
                    </a:ext>
                  </a:extLst>
                </p:cNvPr>
                <p:cNvSpPr/>
                <p:nvPr/>
              </p:nvSpPr>
              <p:spPr>
                <a:xfrm>
                  <a:off x="2007549" y="9783534"/>
                  <a:ext cx="167366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oMath>
                    </m:oMathPara>
                  </a14:m>
                  <a:endParaRPr lang="en-GB" sz="1200" dirty="0"/>
                </a:p>
              </p:txBody>
            </p:sp>
          </mc:Choice>
          <mc:Fallback xmlns="">
            <p:sp>
              <p:nvSpPr>
                <p:cNvPr id="301" name="Rounded Rectangle 300">
                  <a:extLst>
                    <a:ext uri="{FF2B5EF4-FFF2-40B4-BE49-F238E27FC236}">
                      <a16:creationId xmlns:a16="http://schemas.microsoft.com/office/drawing/2014/main" id="{DE12006F-1938-C541-A165-02BAAEEBFC68}"/>
                    </a:ext>
                  </a:extLst>
                </p:cNvPr>
                <p:cNvSpPr>
                  <a:spLocks noRot="1" noChangeAspect="1" noMove="1" noResize="1" noEditPoints="1" noAdjustHandles="1" noChangeArrowheads="1" noChangeShapeType="1" noTextEdit="1"/>
                </p:cNvSpPr>
                <p:nvPr/>
              </p:nvSpPr>
              <p:spPr>
                <a:xfrm>
                  <a:off x="2007549" y="9783534"/>
                  <a:ext cx="1673665" cy="204311"/>
                </a:xfrm>
                <a:prstGeom prst="roundRect">
                  <a:avLst/>
                </a:prstGeom>
                <a:blipFill>
                  <a:blip r:embed="rId65"/>
                  <a:stretch>
                    <a:fillRect l="-3008"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2" name="Rounded Rectangle 301">
                  <a:extLst>
                    <a:ext uri="{FF2B5EF4-FFF2-40B4-BE49-F238E27FC236}">
                      <a16:creationId xmlns:a16="http://schemas.microsoft.com/office/drawing/2014/main" id="{764B1DA2-5AF5-4D41-9E35-A6033C11499C}"/>
                    </a:ext>
                  </a:extLst>
                </p:cNvPr>
                <p:cNvSpPr/>
                <p:nvPr/>
              </p:nvSpPr>
              <p:spPr>
                <a:xfrm>
                  <a:off x="3767372" y="9787946"/>
                  <a:ext cx="1791751"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𝑚</m:t>
                            </m:r>
                          </m:e>
                        </m:d>
                      </m:oMath>
                    </m:oMathPara>
                  </a14:m>
                  <a:endParaRPr lang="en-GB" sz="1200" dirty="0"/>
                </a:p>
              </p:txBody>
            </p:sp>
          </mc:Choice>
          <mc:Fallback xmlns="">
            <p:sp>
              <p:nvSpPr>
                <p:cNvPr id="302" name="Rounded Rectangle 301">
                  <a:extLst>
                    <a:ext uri="{FF2B5EF4-FFF2-40B4-BE49-F238E27FC236}">
                      <a16:creationId xmlns:a16="http://schemas.microsoft.com/office/drawing/2014/main" id="{764B1DA2-5AF5-4D41-9E35-A6033C11499C}"/>
                    </a:ext>
                  </a:extLst>
                </p:cNvPr>
                <p:cNvSpPr>
                  <a:spLocks noRot="1" noChangeAspect="1" noMove="1" noResize="1" noEditPoints="1" noAdjustHandles="1" noChangeArrowheads="1" noChangeShapeType="1" noTextEdit="1"/>
                </p:cNvSpPr>
                <p:nvPr/>
              </p:nvSpPr>
              <p:spPr>
                <a:xfrm>
                  <a:off x="3767372" y="9787946"/>
                  <a:ext cx="1791751" cy="204311"/>
                </a:xfrm>
                <a:prstGeom prst="roundRect">
                  <a:avLst/>
                </a:prstGeom>
                <a:blipFill>
                  <a:blip r:embed="rId66"/>
                  <a:stretch>
                    <a:fillRect l="-2098"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3" name="Rounded Rectangle 302">
                  <a:extLst>
                    <a:ext uri="{FF2B5EF4-FFF2-40B4-BE49-F238E27FC236}">
                      <a16:creationId xmlns:a16="http://schemas.microsoft.com/office/drawing/2014/main" id="{FD8B9A71-FCC9-824C-8BC1-B58FF3EA5B91}"/>
                    </a:ext>
                  </a:extLst>
                </p:cNvPr>
                <p:cNvSpPr/>
                <p:nvPr/>
              </p:nvSpPr>
              <p:spPr>
                <a:xfrm>
                  <a:off x="5617710" y="9781946"/>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303" name="Rounded Rectangle 302">
                  <a:extLst>
                    <a:ext uri="{FF2B5EF4-FFF2-40B4-BE49-F238E27FC236}">
                      <a16:creationId xmlns:a16="http://schemas.microsoft.com/office/drawing/2014/main" id="{FD8B9A71-FCC9-824C-8BC1-B58FF3EA5B91}"/>
                    </a:ext>
                  </a:extLst>
                </p:cNvPr>
                <p:cNvSpPr>
                  <a:spLocks noRot="1" noChangeAspect="1" noMove="1" noResize="1" noEditPoints="1" noAdjustHandles="1" noChangeArrowheads="1" noChangeShapeType="1" noTextEdit="1"/>
                </p:cNvSpPr>
                <p:nvPr/>
              </p:nvSpPr>
              <p:spPr>
                <a:xfrm>
                  <a:off x="5617710" y="9781946"/>
                  <a:ext cx="378184" cy="204311"/>
                </a:xfrm>
                <a:prstGeom prst="roundRect">
                  <a:avLst/>
                </a:prstGeom>
                <a:blipFill>
                  <a:blip r:embed="rId67"/>
                  <a:stretch>
                    <a:fillRect l="-15625" b="-16667"/>
                  </a:stretch>
                </a:blipFill>
                <a:ln>
                  <a:solidFill>
                    <a:schemeClr val="tx1"/>
                  </a:solidFill>
                </a:ln>
              </p:spPr>
              <p:txBody>
                <a:bodyPr/>
                <a:lstStyle/>
                <a:p>
                  <a:r>
                    <a:rPr lang="en-GB">
                      <a:noFill/>
                    </a:rPr>
                    <a:t> </a:t>
                  </a:r>
                </a:p>
              </p:txBody>
            </p:sp>
          </mc:Fallback>
        </mc:AlternateContent>
      </p:grpSp>
    </p:spTree>
    <p:extLst>
      <p:ext uri="{BB962C8B-B14F-4D97-AF65-F5344CB8AC3E}">
        <p14:creationId xmlns:p14="http://schemas.microsoft.com/office/powerpoint/2010/main" val="28842966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1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FO Dtree ➝ FO Jtree</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a:xfrm>
                <a:off x="359626" y="1665066"/>
                <a:ext cx="6936004" cy="4240848"/>
              </a:xfrm>
            </p:spPr>
            <p:txBody>
              <a:bodyPr>
                <a:noAutofit/>
              </a:bodyPr>
              <a:lstStyle/>
              <a:p>
                <a:r>
                  <a:rPr lang="en-GB" dirty="0"/>
                  <a:t>Transformation result </a:t>
                </a:r>
                <a:r>
                  <a:rPr lang="en-GB" dirty="0">
                    <a:solidFill>
                      <a:schemeClr val="accent1"/>
                    </a:solidFill>
                  </a:rPr>
                  <a:t>fulfils the three jtree properties</a:t>
                </a:r>
              </a:p>
              <a:p>
                <a:pPr lvl="1"/>
                <a:r>
                  <a:rPr lang="en-GB" dirty="0"/>
                  <a:t>Properties hold by construction of the FO dtree</a:t>
                </a:r>
              </a:p>
              <a:p>
                <a:pPr marL="990067" lvl="2" indent="-457200">
                  <a:buFont typeface="+mj-lt"/>
                  <a:buAutoNum type="arabicPeriod"/>
                </a:pPr>
                <a:r>
                  <a:rPr lang="en-GB" dirty="0">
                    <a:solidFill>
                      <a:schemeClr val="tx1"/>
                    </a:solidFill>
                  </a:rPr>
                  <a:t>Parclusters can only contain model PRVs</a:t>
                </a:r>
              </a:p>
              <a:p>
                <a:pPr marL="990067" lvl="2" indent="-457200">
                  <a:buFont typeface="+mj-lt"/>
                  <a:buAutoNum type="arabicPeriod"/>
                </a:pPr>
                <a:r>
                  <a:rPr lang="en-GB" dirty="0">
                    <a:solidFill>
                      <a:schemeClr val="tx1"/>
                    </a:solidFill>
                  </a:rPr>
                  <a:t>Each parfactor </a:t>
                </a:r>
                <a:r>
                  <a:rPr lang="en-GB" dirty="0"/>
                  <a:t>occurs at a dtree leaf, which is turned into a parcluster with the parfactor as local model</a:t>
                </a:r>
              </a:p>
              <a:p>
                <a:pPr marL="990067" lvl="2" indent="-457200">
                  <a:buFont typeface="+mj-lt"/>
                  <a:buAutoNum type="arabicPeriod"/>
                </a:pPr>
                <a:r>
                  <a:rPr lang="en-GB" dirty="0"/>
                  <a:t>Based on how </a:t>
                </a:r>
                <a:r>
                  <a:rPr lang="en-GB" dirty="0" err="1"/>
                  <a:t>cutset</a:t>
                </a:r>
                <a:r>
                  <a:rPr lang="en-GB" dirty="0"/>
                  <a:t> &amp; context are calculated, a PRV that occurs in two parclusters will occur in all parclusters on the path between them*</a:t>
                </a:r>
              </a:p>
              <a:p>
                <a:pPr lvl="3"/>
                <a:r>
                  <a:rPr lang="en-GB" dirty="0"/>
                  <a:t>E.g., </a:t>
                </a:r>
                <a14:m>
                  <m:oMath xmlns:m="http://schemas.openxmlformats.org/officeDocument/2006/math">
                    <m:r>
                      <a:rPr lang="en-GB" i="1">
                        <a:solidFill>
                          <a:schemeClr val="accent1"/>
                        </a:solidFill>
                        <a:latin typeface="Cambria Math" charset="0"/>
                      </a:rPr>
                      <m:t>𝑆𝑖𝑐𝑘</m:t>
                    </m:r>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𝑋</m:t>
                        </m:r>
                      </m:e>
                    </m:d>
                  </m:oMath>
                </a14:m>
                <a:endParaRPr lang="en-GB" dirty="0">
                  <a:solidFill>
                    <a:schemeClr val="tx1"/>
                  </a:solidFill>
                </a:endParaRPr>
              </a:p>
              <a:p>
                <a:pPr lvl="1"/>
                <a:endParaRPr lang="en-GB" sz="2000" i="1" dirty="0">
                  <a:latin typeface="Cambria Math" panose="02040503050406030204" pitchFamily="18" charset="0"/>
                  <a:ea typeface="Cambria Math" panose="02040503050406030204" pitchFamily="18" charset="0"/>
                </a:endParaRPr>
              </a:p>
              <a:p>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xfrm>
                <a:off x="359626" y="1665066"/>
                <a:ext cx="6936004" cy="4240848"/>
              </a:xfrm>
              <a:blipFill>
                <a:blip r:embed="rId2"/>
                <a:stretch>
                  <a:fillRect l="-2377" t="-2687" r="-237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180</a:t>
            </a:fld>
            <a:endParaRPr lang="en-GB"/>
          </a:p>
        </p:txBody>
      </p:sp>
      <mc:AlternateContent xmlns:mc="http://schemas.openxmlformats.org/markup-compatibility/2006" xmlns:a14="http://schemas.microsoft.com/office/drawing/2010/main">
        <mc:Choice Requires="a14">
          <p:sp>
            <p:nvSpPr>
              <p:cNvPr id="3" name="Rectangle 2">
                <a:extLst>
                  <a:ext uri="{FF2B5EF4-FFF2-40B4-BE49-F238E27FC236}">
                    <a16:creationId xmlns:a16="http://schemas.microsoft.com/office/drawing/2014/main" id="{FB2BD443-038F-5D43-8877-3BDECB0974BE}"/>
                  </a:ext>
                </a:extLst>
              </p:cNvPr>
              <p:cNvSpPr/>
              <p:nvPr/>
            </p:nvSpPr>
            <p:spPr>
              <a:xfrm>
                <a:off x="8102600" y="853099"/>
                <a:ext cx="3729075" cy="1544269"/>
              </a:xfrm>
              <a:prstGeom prst="rect">
                <a:avLst/>
              </a:prstGeom>
            </p:spPr>
            <p:style>
              <a:lnRef idx="0">
                <a:schemeClr val="accent1"/>
              </a:lnRef>
              <a:fillRef idx="3">
                <a:schemeClr val="accent1"/>
              </a:fillRef>
              <a:effectRef idx="3">
                <a:schemeClr val="accent1"/>
              </a:effectRef>
              <a:fontRef idx="minor">
                <a:schemeClr val="lt1"/>
              </a:fontRef>
            </p:style>
            <p:txBody>
              <a:bodyPr wrap="square">
                <a:spAutoFit/>
              </a:bodyPr>
              <a:lstStyle/>
              <a:p>
                <a:pPr marL="360363" lvl="1" indent="-360363">
                  <a:buFont typeface="+mj-lt"/>
                  <a:buAutoNum type="arabicPeriod"/>
                </a:pPr>
                <a14:m>
                  <m:oMath xmlns:m="http://schemas.openxmlformats.org/officeDocument/2006/math">
                    <m:r>
                      <a:rPr lang="en-GB">
                        <a:latin typeface="Cambria Math" panose="02040503050406030204" pitchFamily="18" charset="0"/>
                        <a:ea typeface="Cambria Math" panose="02040503050406030204" pitchFamily="18" charset="0"/>
                      </a:rPr>
                      <m:t>∀</m:t>
                    </m:r>
                    <m:r>
                      <a:rPr lang="en-GB" b="1" i="1">
                        <a:latin typeface="Cambria Math" panose="02040503050406030204" pitchFamily="18" charset="0"/>
                      </a:rPr>
                      <m:t>𝑪</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𝑉</m:t>
                    </m:r>
                    <m:r>
                      <a:rPr lang="en-GB" i="1">
                        <a:latin typeface="Cambria Math" panose="02040503050406030204" pitchFamily="18" charset="0"/>
                        <a:ea typeface="Cambria Math" panose="02040503050406030204" pitchFamily="18" charset="0"/>
                      </a:rPr>
                      <m:t> :</m:t>
                    </m:r>
                    <m:r>
                      <a:rPr lang="en-GB" b="1" i="1">
                        <a:latin typeface="Cambria Math" panose="02040503050406030204" pitchFamily="18" charset="0"/>
                      </a:rPr>
                      <m:t>𝑪</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𝑟𝑣</m:t>
                    </m:r>
                    <m:d>
                      <m:dPr>
                        <m:ctrlPr>
                          <a:rPr lang="en-GB" i="1">
                            <a:latin typeface="Cambria Math" panose="02040503050406030204" pitchFamily="18" charset="0"/>
                          </a:rPr>
                        </m:ctrlPr>
                      </m:dPr>
                      <m:e>
                        <m:r>
                          <a:rPr lang="en-GB" i="1">
                            <a:latin typeface="Cambria Math" panose="02040503050406030204" pitchFamily="18" charset="0"/>
                          </a:rPr>
                          <m:t>𝐺</m:t>
                        </m:r>
                      </m:e>
                    </m:d>
                  </m:oMath>
                </a14:m>
                <a:endParaRPr lang="en-GB" dirty="0"/>
              </a:p>
              <a:p>
                <a:pPr marL="360363" lvl="1" indent="-360363">
                  <a:buFont typeface="+mj-lt"/>
                  <a:buAutoNum type="arabicPeriod"/>
                </a:pPr>
                <a14:m>
                  <m:oMath xmlns:m="http://schemas.openxmlformats.org/officeDocument/2006/math">
                    <m:r>
                      <a:rPr lang="en-GB">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𝑔</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𝐺</m:t>
                    </m:r>
                    <m:r>
                      <a:rPr lang="en-GB" i="1">
                        <a:latin typeface="Cambria Math" panose="02040503050406030204" pitchFamily="18" charset="0"/>
                        <a:ea typeface="Cambria Math" panose="02040503050406030204" pitchFamily="18" charset="0"/>
                      </a:rPr>
                      <m:t> : ∃</m:t>
                    </m:r>
                    <m:r>
                      <a:rPr lang="en-GB" b="1" i="1">
                        <a:latin typeface="Cambria Math" panose="02040503050406030204" pitchFamily="18" charset="0"/>
                      </a:rPr>
                      <m:t>𝑪</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𝑉</m:t>
                    </m:r>
                    <m:r>
                      <a:rPr lang="en-GB" i="1">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𝑟𝑣</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𝑔</m:t>
                        </m:r>
                      </m:e>
                    </m:d>
                    <m:r>
                      <a:rPr lang="en-GB" i="1">
                        <a:latin typeface="Cambria Math" panose="02040503050406030204" pitchFamily="18" charset="0"/>
                        <a:ea typeface="Cambria Math" panose="02040503050406030204" pitchFamily="18" charset="0"/>
                      </a:rPr>
                      <m:t>⊆</m:t>
                    </m:r>
                    <m:r>
                      <a:rPr lang="en-GB" b="1" i="1">
                        <a:latin typeface="Cambria Math" panose="02040503050406030204" pitchFamily="18" charset="0"/>
                      </a:rPr>
                      <m:t>𝑪</m:t>
                    </m:r>
                  </m:oMath>
                </a14:m>
                <a:endParaRPr lang="en-GB" dirty="0"/>
              </a:p>
              <a:p>
                <a:pPr marL="360363" lvl="1" indent="-360363">
                  <a:buFont typeface="+mj-lt"/>
                  <a:buAutoNum type="arabicPeriod"/>
                </a:pPr>
                <a:r>
                  <a:rPr lang="en-GB" dirty="0"/>
                  <a:t>If </a:t>
                </a: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𝐴</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𝑟𝑣</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𝐺</m:t>
                        </m:r>
                      </m:e>
                    </m:d>
                    <m:r>
                      <a:rPr lang="en-GB" i="1">
                        <a:latin typeface="Cambria Math" panose="02040503050406030204" pitchFamily="18" charset="0"/>
                        <a:ea typeface="Cambria Math" panose="02040503050406030204" pitchFamily="18" charset="0"/>
                      </a:rPr>
                      <m:t> :</m:t>
                    </m:r>
                    <m:r>
                      <a:rPr lang="en-GB" i="1">
                        <a:latin typeface="Cambria Math" panose="02040503050406030204" pitchFamily="18" charset="0"/>
                        <a:ea typeface="Cambria Math" panose="02040503050406030204" pitchFamily="18" charset="0"/>
                      </a:rPr>
                      <m:t>𝐴</m:t>
                    </m:r>
                    <m:r>
                      <a:rPr lang="en-GB" i="1">
                        <a:latin typeface="Cambria Math" panose="02040503050406030204" pitchFamily="18" charset="0"/>
                        <a:ea typeface="Cambria Math" panose="02040503050406030204" pitchFamily="18" charset="0"/>
                      </a:rPr>
                      <m:t>∈ </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𝑖</m:t>
                        </m:r>
                      </m:sub>
                    </m:sSub>
                    <m:r>
                      <a:rPr lang="en-GB" b="1" i="1">
                        <a:latin typeface="Cambria Math" panose="02040503050406030204" pitchFamily="18" charset="0"/>
                      </a:rPr>
                      <m:t> </m:t>
                    </m:r>
                    <m:r>
                      <a:rPr lang="en-GB" b="1"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𝐴</m:t>
                    </m:r>
                    <m:r>
                      <a:rPr lang="en-GB" i="1">
                        <a:latin typeface="Cambria Math" panose="02040503050406030204" pitchFamily="18" charset="0"/>
                        <a:ea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𝑗</m:t>
                        </m:r>
                      </m:sub>
                    </m:sSub>
                  </m:oMath>
                </a14:m>
                <a:r>
                  <a:rPr lang="en-GB" dirty="0"/>
                  <a:t> with </a:t>
                </a:r>
                <a14:m>
                  <m:oMath xmlns:m="http://schemas.openxmlformats.org/officeDocument/2006/math">
                    <m:r>
                      <a:rPr lang="de-DE">
                        <a:latin typeface="Cambria Math" panose="02040503050406030204" pitchFamily="18" charset="0"/>
                        <a:ea typeface="Cambria Math" panose="02040503050406030204" pitchFamily="18" charset="0"/>
                      </a:rPr>
                      <m:t> </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𝑖</m:t>
                        </m:r>
                      </m:sub>
                    </m:sSub>
                    <m:r>
                      <a:rPr lang="en-GB">
                        <a:latin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𝑗</m:t>
                        </m:r>
                      </m:sub>
                    </m:sSub>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𝑉</m:t>
                    </m:r>
                  </m:oMath>
                </a14:m>
                <a:r>
                  <a:rPr lang="en-GB" dirty="0"/>
                  <a:t>, then </a:t>
                </a:r>
                <a14:m>
                  <m:oMath xmlns:m="http://schemas.openxmlformats.org/officeDocument/2006/math">
                    <m:r>
                      <a:rPr lang="en-GB" i="1">
                        <a:latin typeface="Cambria Math" panose="02040503050406030204" pitchFamily="18" charset="0"/>
                        <a:ea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𝑘</m:t>
                        </m:r>
                      </m:sub>
                    </m:sSub>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𝑉</m:t>
                    </m:r>
                  </m:oMath>
                </a14:m>
                <a:r>
                  <a:rPr lang="en-GB" dirty="0"/>
                  <a:t> on the path between </a:t>
                </a:r>
                <a14:m>
                  <m:oMath xmlns:m="http://schemas.openxmlformats.org/officeDocument/2006/math">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𝑖</m:t>
                        </m:r>
                      </m:sub>
                    </m:sSub>
                    <m:r>
                      <a:rPr lang="en-GB">
                        <a:latin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𝑗</m:t>
                        </m:r>
                      </m:sub>
                    </m:sSub>
                    <m:r>
                      <a:rPr lang="en-GB" i="1">
                        <a:latin typeface="Cambria Math" panose="02040503050406030204" pitchFamily="18" charset="0"/>
                      </a:rPr>
                      <m:t> </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𝐴</m:t>
                    </m:r>
                    <m:r>
                      <a:rPr lang="en-GB" i="1">
                        <a:latin typeface="Cambria Math" panose="02040503050406030204" pitchFamily="18" charset="0"/>
                        <a:ea typeface="Cambria Math" panose="02040503050406030204" pitchFamily="18" charset="0"/>
                      </a:rPr>
                      <m:t>∈</m:t>
                    </m:r>
                    <m:sSub>
                      <m:sSubPr>
                        <m:ctrlPr>
                          <a:rPr lang="en-GB" b="1"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𝑘</m:t>
                        </m:r>
                      </m:sub>
                    </m:sSub>
                  </m:oMath>
                </a14:m>
                <a:r>
                  <a:rPr lang="en-GB" dirty="0"/>
                  <a:t> </a:t>
                </a:r>
              </a:p>
            </p:txBody>
          </p:sp>
        </mc:Choice>
        <mc:Fallback xmlns="">
          <p:sp>
            <p:nvSpPr>
              <p:cNvPr id="3" name="Rectangle 2">
                <a:extLst>
                  <a:ext uri="{FF2B5EF4-FFF2-40B4-BE49-F238E27FC236}">
                    <a16:creationId xmlns:a16="http://schemas.microsoft.com/office/drawing/2014/main" id="{FB2BD443-038F-5D43-8877-3BDECB0974BE}"/>
                  </a:ext>
                </a:extLst>
              </p:cNvPr>
              <p:cNvSpPr>
                <a:spLocks noRot="1" noChangeAspect="1" noMove="1" noResize="1" noEditPoints="1" noAdjustHandles="1" noChangeArrowheads="1" noChangeShapeType="1" noTextEdit="1"/>
              </p:cNvSpPr>
              <p:nvPr/>
            </p:nvSpPr>
            <p:spPr>
              <a:xfrm>
                <a:off x="8102600" y="853099"/>
                <a:ext cx="3729075" cy="1544269"/>
              </a:xfrm>
              <a:prstGeom prst="rect">
                <a:avLst/>
              </a:prstGeom>
              <a:blipFill>
                <a:blip r:embed="rId3"/>
                <a:stretch>
                  <a:fillRect/>
                </a:stretch>
              </a:blipFill>
            </p:spPr>
            <p:txBody>
              <a:bodyPr/>
              <a:lstStyle/>
              <a:p>
                <a:r>
                  <a:rPr lang="en-GB">
                    <a:noFill/>
                  </a:rPr>
                  <a:t> </a:t>
                </a:r>
              </a:p>
            </p:txBody>
          </p:sp>
        </mc:Fallback>
      </mc:AlternateContent>
      <p:sp>
        <p:nvSpPr>
          <p:cNvPr id="6" name="TextBox 5">
            <a:extLst>
              <a:ext uri="{FF2B5EF4-FFF2-40B4-BE49-F238E27FC236}">
                <a16:creationId xmlns:a16="http://schemas.microsoft.com/office/drawing/2014/main" id="{1F2049D4-6819-8345-836E-A989EB3DDB3B}"/>
              </a:ext>
            </a:extLst>
          </p:cNvPr>
          <p:cNvSpPr txBox="1"/>
          <p:nvPr/>
        </p:nvSpPr>
        <p:spPr>
          <a:xfrm>
            <a:off x="2965795" y="6253479"/>
            <a:ext cx="6972509" cy="400110"/>
          </a:xfrm>
          <a:prstGeom prst="rect">
            <a:avLst/>
          </a:prstGeom>
          <a:noFill/>
        </p:spPr>
        <p:txBody>
          <a:bodyPr wrap="square" rtlCol="0">
            <a:spAutoFit/>
          </a:bodyPr>
          <a:lstStyle/>
          <a:p>
            <a:pPr>
              <a:tabLst>
                <a:tab pos="128588" algn="l"/>
              </a:tabLst>
            </a:pPr>
            <a:r>
              <a:rPr lang="en-GB" sz="1000" dirty="0">
                <a:solidFill>
                  <a:schemeClr val="tx1">
                    <a:lumMod val="60000"/>
                    <a:lumOff val="40000"/>
                  </a:schemeClr>
                </a:solidFill>
              </a:rPr>
              <a:t>*	Proof for jtrees: Adnan </a:t>
            </a:r>
            <a:r>
              <a:rPr lang="en-GB" sz="1000" dirty="0" err="1">
                <a:solidFill>
                  <a:schemeClr val="tx1">
                    <a:lumMod val="60000"/>
                    <a:lumOff val="40000"/>
                  </a:schemeClr>
                </a:solidFill>
              </a:rPr>
              <a:t>Darwiche</a:t>
            </a:r>
            <a:r>
              <a:rPr lang="en-GB" sz="1000" dirty="0">
                <a:solidFill>
                  <a:schemeClr val="tx1">
                    <a:lumMod val="60000"/>
                    <a:lumOff val="40000"/>
                  </a:schemeClr>
                </a:solidFill>
              </a:rPr>
              <a:t>: Recursive Conditioning. In: </a:t>
            </a:r>
            <a:r>
              <a:rPr lang="en-GB" sz="1000" i="1" dirty="0">
                <a:solidFill>
                  <a:schemeClr val="tx1">
                    <a:lumMod val="60000"/>
                    <a:lumOff val="40000"/>
                  </a:schemeClr>
                </a:solidFill>
              </a:rPr>
              <a:t>Artificial Intelligence</a:t>
            </a:r>
            <a:r>
              <a:rPr lang="en-GB" sz="1000" dirty="0">
                <a:solidFill>
                  <a:schemeClr val="tx1">
                    <a:lumMod val="60000"/>
                    <a:lumOff val="40000"/>
                  </a:schemeClr>
                </a:solidFill>
              </a:rPr>
              <a:t>, 2001.</a:t>
            </a:r>
          </a:p>
          <a:p>
            <a:pPr>
              <a:tabLst>
                <a:tab pos="128588" algn="l"/>
              </a:tabLst>
            </a:pPr>
            <a:r>
              <a:rPr lang="en-GB" sz="1000" dirty="0">
                <a:solidFill>
                  <a:schemeClr val="tx1">
                    <a:lumMod val="60000"/>
                    <a:lumOff val="40000"/>
                  </a:schemeClr>
                </a:solidFill>
              </a:rPr>
              <a:t>	Proof for FO jtrees: Tanya B: Rescued from a Sea of Queries: Exact Inference in Probabilistic Relational Models. PhD thesis, 2020.</a:t>
            </a:r>
          </a:p>
        </p:txBody>
      </p:sp>
      <p:sp>
        <p:nvSpPr>
          <p:cNvPr id="5" name="Date Placeholder 4">
            <a:extLst>
              <a:ext uri="{FF2B5EF4-FFF2-40B4-BE49-F238E27FC236}">
                <a16:creationId xmlns:a16="http://schemas.microsoft.com/office/drawing/2014/main" id="{965909BD-0D5B-3D41-9874-00776DD2C203}"/>
              </a:ext>
            </a:extLst>
          </p:cNvPr>
          <p:cNvSpPr>
            <a:spLocks noGrp="1"/>
          </p:cNvSpPr>
          <p:nvPr>
            <p:ph type="dt" sz="half" idx="2"/>
          </p:nvPr>
        </p:nvSpPr>
        <p:spPr/>
        <p:txBody>
          <a:bodyPr/>
          <a:lstStyle/>
          <a:p>
            <a:r>
              <a:rPr lang="en-GB"/>
              <a:t>Exact Inference: LJT</a:t>
            </a:r>
            <a:endParaRPr lang="en-US" dirty="0"/>
          </a:p>
        </p:txBody>
      </p:sp>
      <p:sp>
        <p:nvSpPr>
          <p:cNvPr id="7" name="Footer Placeholder 6">
            <a:extLst>
              <a:ext uri="{FF2B5EF4-FFF2-40B4-BE49-F238E27FC236}">
                <a16:creationId xmlns:a16="http://schemas.microsoft.com/office/drawing/2014/main" id="{2D623756-0B47-284D-AD1B-06CC9937C2D8}"/>
              </a:ext>
            </a:extLst>
          </p:cNvPr>
          <p:cNvSpPr>
            <a:spLocks noGrp="1"/>
          </p:cNvSpPr>
          <p:nvPr>
            <p:ph type="ftr" sz="quarter" idx="3"/>
          </p:nvPr>
        </p:nvSpPr>
        <p:spPr/>
        <p:txBody>
          <a:bodyPr/>
          <a:lstStyle/>
          <a:p>
            <a:r>
              <a:rPr lang="en-GB" dirty="0"/>
              <a:t>T. Braun - StaRAI</a:t>
            </a:r>
          </a:p>
        </p:txBody>
      </p:sp>
      <p:grpSp>
        <p:nvGrpSpPr>
          <p:cNvPr id="62" name="Group 61">
            <a:extLst>
              <a:ext uri="{FF2B5EF4-FFF2-40B4-BE49-F238E27FC236}">
                <a16:creationId xmlns:a16="http://schemas.microsoft.com/office/drawing/2014/main" id="{2D207110-04B2-DA42-A5D4-FAF0A58DC1B1}"/>
              </a:ext>
            </a:extLst>
          </p:cNvPr>
          <p:cNvGrpSpPr/>
          <p:nvPr/>
        </p:nvGrpSpPr>
        <p:grpSpPr>
          <a:xfrm>
            <a:off x="5949959" y="2541500"/>
            <a:ext cx="5881716" cy="3400004"/>
            <a:chOff x="2007549" y="6858000"/>
            <a:chExt cx="5881716" cy="3400004"/>
          </a:xfrm>
        </p:grpSpPr>
        <mc:AlternateContent xmlns:mc="http://schemas.openxmlformats.org/markup-compatibility/2006" xmlns:a14="http://schemas.microsoft.com/office/drawing/2010/main">
          <mc:Choice Requires="a14">
            <p:sp>
              <p:nvSpPr>
                <p:cNvPr id="63" name="Rectangle 62">
                  <a:extLst>
                    <a:ext uri="{FF2B5EF4-FFF2-40B4-BE49-F238E27FC236}">
                      <a16:creationId xmlns:a16="http://schemas.microsoft.com/office/drawing/2014/main" id="{DCB7A4FC-BE53-2C4B-B989-D42971864D93}"/>
                    </a:ext>
                  </a:extLst>
                </p:cNvPr>
                <p:cNvSpPr/>
                <p:nvPr/>
              </p:nvSpPr>
              <p:spPr>
                <a:xfrm>
                  <a:off x="6716966" y="9885643"/>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63" name="Rectangle 62">
                  <a:extLst>
                    <a:ext uri="{FF2B5EF4-FFF2-40B4-BE49-F238E27FC236}">
                      <a16:creationId xmlns:a16="http://schemas.microsoft.com/office/drawing/2014/main" id="{DCB7A4FC-BE53-2C4B-B989-D42971864D93}"/>
                    </a:ext>
                  </a:extLst>
                </p:cNvPr>
                <p:cNvSpPr>
                  <a:spLocks noRot="1" noChangeAspect="1" noMove="1" noResize="1" noEditPoints="1" noAdjustHandles="1" noChangeArrowheads="1" noChangeShapeType="1" noTextEdit="1"/>
                </p:cNvSpPr>
                <p:nvPr/>
              </p:nvSpPr>
              <p:spPr>
                <a:xfrm>
                  <a:off x="6716966" y="9885643"/>
                  <a:ext cx="472758" cy="369012"/>
                </a:xfrm>
                <a:prstGeom prst="rect">
                  <a:avLst/>
                </a:prstGeom>
                <a:blipFill>
                  <a:blip r:embed="rId4"/>
                  <a:stretch>
                    <a:fillRect b="-3333"/>
                  </a:stretch>
                </a:blipFill>
              </p:spPr>
              <p:txBody>
                <a:bodyPr/>
                <a:lstStyle/>
                <a:p>
                  <a:r>
                    <a:rPr lang="en-GB">
                      <a:noFill/>
                    </a:rPr>
                    <a:t> </a:t>
                  </a:r>
                </a:p>
              </p:txBody>
            </p:sp>
          </mc:Fallback>
        </mc:AlternateContent>
        <p:cxnSp>
          <p:nvCxnSpPr>
            <p:cNvPr id="64" name="Straight Connector 63">
              <a:extLst>
                <a:ext uri="{FF2B5EF4-FFF2-40B4-BE49-F238E27FC236}">
                  <a16:creationId xmlns:a16="http://schemas.microsoft.com/office/drawing/2014/main" id="{B2089894-E183-F041-BB29-92B496DBE1CC}"/>
                </a:ext>
              </a:extLst>
            </p:cNvPr>
            <p:cNvCxnSpPr>
              <a:cxnSpLocks/>
              <a:stCxn id="89" idx="0"/>
              <a:endCxn id="72" idx="2"/>
            </p:cNvCxnSpPr>
            <p:nvPr/>
          </p:nvCxnSpPr>
          <p:spPr>
            <a:xfrm flipH="1" flipV="1">
              <a:off x="3840300" y="8372544"/>
              <a:ext cx="822949" cy="41371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8DF00770-655F-9F4A-8B0E-369146291784}"/>
                </a:ext>
              </a:extLst>
            </p:cNvPr>
            <p:cNvCxnSpPr>
              <a:cxnSpLocks/>
              <a:stCxn id="90" idx="0"/>
              <a:endCxn id="74" idx="2"/>
            </p:cNvCxnSpPr>
            <p:nvPr/>
          </p:nvCxnSpPr>
          <p:spPr>
            <a:xfrm flipV="1">
              <a:off x="6950515" y="9616948"/>
              <a:ext cx="2831" cy="16499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40F33DCC-2655-794D-AFAE-9F42C3EDD092}"/>
                </a:ext>
              </a:extLst>
            </p:cNvPr>
            <p:cNvCxnSpPr>
              <a:cxnSpLocks/>
              <a:stCxn id="74" idx="0"/>
              <a:endCxn id="76" idx="2"/>
            </p:cNvCxnSpPr>
            <p:nvPr/>
          </p:nvCxnSpPr>
          <p:spPr>
            <a:xfrm flipH="1" flipV="1">
              <a:off x="6951762" y="9008945"/>
              <a:ext cx="1584" cy="40369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421962C5-849F-3F47-822C-93CC96741B1A}"/>
                </a:ext>
              </a:extLst>
            </p:cNvPr>
            <p:cNvCxnSpPr>
              <a:cxnSpLocks/>
              <a:stCxn id="75" idx="0"/>
              <a:endCxn id="71" idx="2"/>
            </p:cNvCxnSpPr>
            <p:nvPr/>
          </p:nvCxnSpPr>
          <p:spPr>
            <a:xfrm flipH="1" flipV="1">
              <a:off x="5809792" y="7062311"/>
              <a:ext cx="1141966" cy="470266"/>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FD801FBB-D200-1645-8C8B-146FEF559055}"/>
                </a:ext>
              </a:extLst>
            </p:cNvPr>
            <p:cNvCxnSpPr>
              <a:cxnSpLocks/>
              <a:stCxn id="77" idx="0"/>
              <a:endCxn id="71" idx="2"/>
            </p:cNvCxnSpPr>
            <p:nvPr/>
          </p:nvCxnSpPr>
          <p:spPr>
            <a:xfrm flipV="1">
              <a:off x="3839395" y="7062311"/>
              <a:ext cx="1970397" cy="47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9" name="Rectangle 68">
                  <a:extLst>
                    <a:ext uri="{FF2B5EF4-FFF2-40B4-BE49-F238E27FC236}">
                      <a16:creationId xmlns:a16="http://schemas.microsoft.com/office/drawing/2014/main" id="{DC6A6645-6900-054A-9ECD-EE18C30D5672}"/>
                    </a:ext>
                  </a:extLst>
                </p:cNvPr>
                <p:cNvSpPr/>
                <p:nvPr/>
              </p:nvSpPr>
              <p:spPr>
                <a:xfrm>
                  <a:off x="5570752"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69" name="Rectangle 68">
                  <a:extLst>
                    <a:ext uri="{FF2B5EF4-FFF2-40B4-BE49-F238E27FC236}">
                      <a16:creationId xmlns:a16="http://schemas.microsoft.com/office/drawing/2014/main" id="{DC6A6645-6900-054A-9ECD-EE18C30D5672}"/>
                    </a:ext>
                  </a:extLst>
                </p:cNvPr>
                <p:cNvSpPr>
                  <a:spLocks noRot="1" noChangeAspect="1" noMove="1" noResize="1" noEditPoints="1" noAdjustHandles="1" noChangeArrowheads="1" noChangeShapeType="1" noTextEdit="1"/>
                </p:cNvSpPr>
                <p:nvPr/>
              </p:nvSpPr>
              <p:spPr>
                <a:xfrm>
                  <a:off x="5570752" y="9885643"/>
                  <a:ext cx="478080" cy="369012"/>
                </a:xfrm>
                <a:prstGeom prst="rect">
                  <a:avLst/>
                </a:prstGeom>
                <a:blipFill>
                  <a:blip r:embed="rId5"/>
                  <a:stretch>
                    <a:fillRect b="-3333"/>
                  </a:stretch>
                </a:blipFill>
              </p:spPr>
              <p:txBody>
                <a:bodyPr/>
                <a:lstStyle/>
                <a:p>
                  <a:r>
                    <a:rPr lang="en-GB">
                      <a:noFill/>
                    </a:rPr>
                    <a:t> </a:t>
                  </a:r>
                </a:p>
              </p:txBody>
            </p:sp>
          </mc:Fallback>
        </mc:AlternateContent>
        <p:cxnSp>
          <p:nvCxnSpPr>
            <p:cNvPr id="70" name="Straight Connector 69">
              <a:extLst>
                <a:ext uri="{FF2B5EF4-FFF2-40B4-BE49-F238E27FC236}">
                  <a16:creationId xmlns:a16="http://schemas.microsoft.com/office/drawing/2014/main" id="{37AEE009-A739-054F-B561-7B2E20D7D670}"/>
                </a:ext>
              </a:extLst>
            </p:cNvPr>
            <p:cNvCxnSpPr>
              <a:cxnSpLocks/>
              <a:stCxn id="93" idx="0"/>
              <a:endCxn id="71" idx="2"/>
            </p:cNvCxnSpPr>
            <p:nvPr/>
          </p:nvCxnSpPr>
          <p:spPr>
            <a:xfrm flipV="1">
              <a:off x="5806802" y="7062311"/>
              <a:ext cx="2990" cy="27196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1" name="Rounded Rectangle 70">
                  <a:extLst>
                    <a:ext uri="{FF2B5EF4-FFF2-40B4-BE49-F238E27FC236}">
                      <a16:creationId xmlns:a16="http://schemas.microsoft.com/office/drawing/2014/main" id="{2A2BB6F8-64F5-FF40-8B50-D6D88DB0C490}"/>
                    </a:ext>
                  </a:extLst>
                </p:cNvPr>
                <p:cNvSpPr/>
                <p:nvPr/>
              </p:nvSpPr>
              <p:spPr>
                <a:xfrm>
                  <a:off x="5620700" y="6858000"/>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71" name="Rounded Rectangle 70">
                  <a:extLst>
                    <a:ext uri="{FF2B5EF4-FFF2-40B4-BE49-F238E27FC236}">
                      <a16:creationId xmlns:a16="http://schemas.microsoft.com/office/drawing/2014/main" id="{2A2BB6F8-64F5-FF40-8B50-D6D88DB0C490}"/>
                    </a:ext>
                  </a:extLst>
                </p:cNvPr>
                <p:cNvSpPr>
                  <a:spLocks noRot="1" noChangeAspect="1" noMove="1" noResize="1" noEditPoints="1" noAdjustHandles="1" noChangeArrowheads="1" noChangeShapeType="1" noTextEdit="1"/>
                </p:cNvSpPr>
                <p:nvPr/>
              </p:nvSpPr>
              <p:spPr>
                <a:xfrm>
                  <a:off x="5620700" y="6858000"/>
                  <a:ext cx="378184" cy="204311"/>
                </a:xfrm>
                <a:prstGeom prst="roundRect">
                  <a:avLst/>
                </a:prstGeom>
                <a:blipFill>
                  <a:blip r:embed="rId6"/>
                  <a:stretch>
                    <a:fillRect l="-1250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2" name="Rounded Rectangle 71">
                  <a:extLst>
                    <a:ext uri="{FF2B5EF4-FFF2-40B4-BE49-F238E27FC236}">
                      <a16:creationId xmlns:a16="http://schemas.microsoft.com/office/drawing/2014/main" id="{4988EFC1-2579-D344-8B8E-181171C87FE5}"/>
                    </a:ext>
                  </a:extLst>
                </p:cNvPr>
                <p:cNvSpPr/>
                <p:nvPr/>
              </p:nvSpPr>
              <p:spPr>
                <a:xfrm>
                  <a:off x="3370163" y="8168233"/>
                  <a:ext cx="94027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72" name="Rounded Rectangle 71">
                  <a:extLst>
                    <a:ext uri="{FF2B5EF4-FFF2-40B4-BE49-F238E27FC236}">
                      <a16:creationId xmlns:a16="http://schemas.microsoft.com/office/drawing/2014/main" id="{4988EFC1-2579-D344-8B8E-181171C87FE5}"/>
                    </a:ext>
                  </a:extLst>
                </p:cNvPr>
                <p:cNvSpPr>
                  <a:spLocks noRot="1" noChangeAspect="1" noMove="1" noResize="1" noEditPoints="1" noAdjustHandles="1" noChangeArrowheads="1" noChangeShapeType="1" noTextEdit="1"/>
                </p:cNvSpPr>
                <p:nvPr/>
              </p:nvSpPr>
              <p:spPr>
                <a:xfrm>
                  <a:off x="3370163" y="8168233"/>
                  <a:ext cx="940274" cy="204311"/>
                </a:xfrm>
                <a:prstGeom prst="roundRect">
                  <a:avLst/>
                </a:prstGeom>
                <a:blipFill>
                  <a:blip r:embed="rId7"/>
                  <a:stretch>
                    <a:fillRect l="-6667"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Rounded Rectangle 72">
                  <a:extLst>
                    <a:ext uri="{FF2B5EF4-FFF2-40B4-BE49-F238E27FC236}">
                      <a16:creationId xmlns:a16="http://schemas.microsoft.com/office/drawing/2014/main" id="{3555AAC3-BA79-1444-9629-AF3C1A9392AA}"/>
                    </a:ext>
                  </a:extLst>
                </p:cNvPr>
                <p:cNvSpPr/>
                <p:nvPr/>
              </p:nvSpPr>
              <p:spPr>
                <a:xfrm>
                  <a:off x="6249392" y="8168233"/>
                  <a:ext cx="1407906"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p>
              </p:txBody>
            </p:sp>
          </mc:Choice>
          <mc:Fallback xmlns="">
            <p:sp>
              <p:nvSpPr>
                <p:cNvPr id="73" name="Rounded Rectangle 72">
                  <a:extLst>
                    <a:ext uri="{FF2B5EF4-FFF2-40B4-BE49-F238E27FC236}">
                      <a16:creationId xmlns:a16="http://schemas.microsoft.com/office/drawing/2014/main" id="{3555AAC3-BA79-1444-9629-AF3C1A9392AA}"/>
                    </a:ext>
                  </a:extLst>
                </p:cNvPr>
                <p:cNvSpPr>
                  <a:spLocks noRot="1" noChangeAspect="1" noMove="1" noResize="1" noEditPoints="1" noAdjustHandles="1" noChangeArrowheads="1" noChangeShapeType="1" noTextEdit="1"/>
                </p:cNvSpPr>
                <p:nvPr/>
              </p:nvSpPr>
              <p:spPr>
                <a:xfrm>
                  <a:off x="6249392" y="8168233"/>
                  <a:ext cx="1407906" cy="204311"/>
                </a:xfrm>
                <a:prstGeom prst="roundRect">
                  <a:avLst/>
                </a:prstGeom>
                <a:blipFill>
                  <a:blip r:embed="rId8"/>
                  <a:stretch>
                    <a:fillRect l="-4464"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Rounded Rectangle 73">
                  <a:extLst>
                    <a:ext uri="{FF2B5EF4-FFF2-40B4-BE49-F238E27FC236}">
                      <a16:creationId xmlns:a16="http://schemas.microsoft.com/office/drawing/2014/main" id="{8BE3A989-2208-4447-82B8-D77EA19842EC}"/>
                    </a:ext>
                  </a:extLst>
                </p:cNvPr>
                <p:cNvSpPr/>
                <p:nvPr/>
              </p:nvSpPr>
              <p:spPr>
                <a:xfrm>
                  <a:off x="6249393" y="9412637"/>
                  <a:ext cx="140790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p>
              </p:txBody>
            </p:sp>
          </mc:Choice>
          <mc:Fallback xmlns="">
            <p:sp>
              <p:nvSpPr>
                <p:cNvPr id="74" name="Rounded Rectangle 73">
                  <a:extLst>
                    <a:ext uri="{FF2B5EF4-FFF2-40B4-BE49-F238E27FC236}">
                      <a16:creationId xmlns:a16="http://schemas.microsoft.com/office/drawing/2014/main" id="{8BE3A989-2208-4447-82B8-D77EA19842EC}"/>
                    </a:ext>
                  </a:extLst>
                </p:cNvPr>
                <p:cNvSpPr>
                  <a:spLocks noRot="1" noChangeAspect="1" noMove="1" noResize="1" noEditPoints="1" noAdjustHandles="1" noChangeArrowheads="1" noChangeShapeType="1" noTextEdit="1"/>
                </p:cNvSpPr>
                <p:nvPr/>
              </p:nvSpPr>
              <p:spPr>
                <a:xfrm>
                  <a:off x="6249393" y="9412637"/>
                  <a:ext cx="1407905" cy="204311"/>
                </a:xfrm>
                <a:prstGeom prst="roundRect">
                  <a:avLst/>
                </a:prstGeom>
                <a:blipFill>
                  <a:blip r:embed="rId9"/>
                  <a:stretch>
                    <a:fillRect l="-3571"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5" name="TextBox 74">
                  <a:extLst>
                    <a:ext uri="{FF2B5EF4-FFF2-40B4-BE49-F238E27FC236}">
                      <a16:creationId xmlns:a16="http://schemas.microsoft.com/office/drawing/2014/main" id="{9960DB9D-CE8E-2740-909C-B6B4DA0B7D54}"/>
                    </a:ext>
                  </a:extLst>
                </p:cNvPr>
                <p:cNvSpPr txBox="1">
                  <a:spLocks noChangeAspect="1"/>
                </p:cNvSpPr>
                <p:nvPr/>
              </p:nvSpPr>
              <p:spPr>
                <a:xfrm>
                  <a:off x="6277520" y="7532577"/>
                  <a:ext cx="13484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b="0" i="1" smtClean="0">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sub>
                        </m:sSub>
                      </m:oMath>
                    </m:oMathPara>
                  </a14:m>
                  <a:endParaRPr lang="en-GB" sz="1200" dirty="0"/>
                </a:p>
              </p:txBody>
            </p:sp>
          </mc:Choice>
          <mc:Fallback xmlns="">
            <p:sp>
              <p:nvSpPr>
                <p:cNvPr id="75" name="TextBox 74">
                  <a:extLst>
                    <a:ext uri="{FF2B5EF4-FFF2-40B4-BE49-F238E27FC236}">
                      <a16:creationId xmlns:a16="http://schemas.microsoft.com/office/drawing/2014/main" id="{9960DB9D-CE8E-2740-909C-B6B4DA0B7D54}"/>
                    </a:ext>
                  </a:extLst>
                </p:cNvPr>
                <p:cNvSpPr txBox="1">
                  <a:spLocks noRot="1" noChangeAspect="1" noMove="1" noResize="1" noEditPoints="1" noAdjustHandles="1" noChangeArrowheads="1" noChangeShapeType="1" noTextEdit="1"/>
                </p:cNvSpPr>
                <p:nvPr/>
              </p:nvSpPr>
              <p:spPr>
                <a:xfrm>
                  <a:off x="6277520" y="7532577"/>
                  <a:ext cx="1348475" cy="222686"/>
                </a:xfrm>
                <a:prstGeom prst="roundRect">
                  <a:avLst/>
                </a:prstGeom>
                <a:blipFill>
                  <a:blip r:embed="rId10"/>
                  <a:stretch>
                    <a:fillRect l="-1852"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TextBox 75">
                  <a:extLst>
                    <a:ext uri="{FF2B5EF4-FFF2-40B4-BE49-F238E27FC236}">
                      <a16:creationId xmlns:a16="http://schemas.microsoft.com/office/drawing/2014/main" id="{516F0B40-8741-C34B-A5D1-BBA520F48D37}"/>
                    </a:ext>
                  </a:extLst>
                </p:cNvPr>
                <p:cNvSpPr txBox="1">
                  <a:spLocks/>
                </p:cNvSpPr>
                <p:nvPr/>
              </p:nvSpPr>
              <p:spPr>
                <a:xfrm>
                  <a:off x="6014258" y="8786259"/>
                  <a:ext cx="1875007"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sub>
                        </m:sSub>
                      </m:oMath>
                    </m:oMathPara>
                  </a14:m>
                  <a:endParaRPr lang="en-GB" sz="1200" dirty="0"/>
                </a:p>
              </p:txBody>
            </p:sp>
          </mc:Choice>
          <mc:Fallback xmlns="">
            <p:sp>
              <p:nvSpPr>
                <p:cNvPr id="76" name="TextBox 75">
                  <a:extLst>
                    <a:ext uri="{FF2B5EF4-FFF2-40B4-BE49-F238E27FC236}">
                      <a16:creationId xmlns:a16="http://schemas.microsoft.com/office/drawing/2014/main" id="{516F0B40-8741-C34B-A5D1-BBA520F48D37}"/>
                    </a:ext>
                  </a:extLst>
                </p:cNvPr>
                <p:cNvSpPr txBox="1">
                  <a:spLocks noRot="1" noChangeAspect="1" noMove="1" noResize="1" noEditPoints="1" noAdjustHandles="1" noChangeArrowheads="1" noChangeShapeType="1" noTextEdit="1"/>
                </p:cNvSpPr>
                <p:nvPr/>
              </p:nvSpPr>
              <p:spPr>
                <a:xfrm>
                  <a:off x="6014258" y="8786259"/>
                  <a:ext cx="1875007" cy="222686"/>
                </a:xfrm>
                <a:prstGeom prst="roundRect">
                  <a:avLst/>
                </a:prstGeom>
                <a:blipFill>
                  <a:blip r:embed="rId11"/>
                  <a:stretch>
                    <a:fillRect l="-2000"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7" name="TextBox 76">
                  <a:extLst>
                    <a:ext uri="{FF2B5EF4-FFF2-40B4-BE49-F238E27FC236}">
                      <a16:creationId xmlns:a16="http://schemas.microsoft.com/office/drawing/2014/main" id="{5B51EC3E-FE12-9742-9A8F-1E2C5AF0E47B}"/>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77" name="TextBox 76">
                  <a:extLst>
                    <a:ext uri="{FF2B5EF4-FFF2-40B4-BE49-F238E27FC236}">
                      <a16:creationId xmlns:a16="http://schemas.microsoft.com/office/drawing/2014/main" id="{5B51EC3E-FE12-9742-9A8F-1E2C5AF0E47B}"/>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12"/>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78" name="Straight Connector 77">
              <a:extLst>
                <a:ext uri="{FF2B5EF4-FFF2-40B4-BE49-F238E27FC236}">
                  <a16:creationId xmlns:a16="http://schemas.microsoft.com/office/drawing/2014/main" id="{F4B970B6-58DB-844A-9919-2ACFC06F79B5}"/>
                </a:ext>
              </a:extLst>
            </p:cNvPr>
            <p:cNvCxnSpPr>
              <a:cxnSpLocks/>
              <a:stCxn id="84" idx="0"/>
              <a:endCxn id="72" idx="2"/>
            </p:cNvCxnSpPr>
            <p:nvPr/>
          </p:nvCxnSpPr>
          <p:spPr>
            <a:xfrm flipV="1">
              <a:off x="2844383" y="8372544"/>
              <a:ext cx="995917"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6C12C555-EDBD-134D-AB5E-58BF707005FC}"/>
                </a:ext>
              </a:extLst>
            </p:cNvPr>
            <p:cNvCxnSpPr>
              <a:cxnSpLocks/>
              <a:stCxn id="72" idx="0"/>
              <a:endCxn id="77" idx="2"/>
            </p:cNvCxnSpPr>
            <p:nvPr/>
          </p:nvCxnSpPr>
          <p:spPr>
            <a:xfrm flipH="1" flipV="1">
              <a:off x="3839395" y="7755263"/>
              <a:ext cx="905"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F5866BEF-3530-2A46-9D45-2BBDFCA39FED}"/>
                </a:ext>
              </a:extLst>
            </p:cNvPr>
            <p:cNvCxnSpPr>
              <a:cxnSpLocks/>
              <a:stCxn id="76" idx="0"/>
              <a:endCxn id="73" idx="2"/>
            </p:cNvCxnSpPr>
            <p:nvPr/>
          </p:nvCxnSpPr>
          <p:spPr>
            <a:xfrm flipV="1">
              <a:off x="6951762" y="8372544"/>
              <a:ext cx="1583" cy="413715"/>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5A5D380D-0728-7D49-9701-7038313C7EAD}"/>
                </a:ext>
              </a:extLst>
            </p:cNvPr>
            <p:cNvCxnSpPr>
              <a:cxnSpLocks/>
              <a:stCxn id="73" idx="0"/>
              <a:endCxn id="75" idx="2"/>
            </p:cNvCxnSpPr>
            <p:nvPr/>
          </p:nvCxnSpPr>
          <p:spPr>
            <a:xfrm flipH="1" flipV="1">
              <a:off x="6951758" y="7755263"/>
              <a:ext cx="1587" cy="41297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2" name="Rectangle 81">
                  <a:extLst>
                    <a:ext uri="{FF2B5EF4-FFF2-40B4-BE49-F238E27FC236}">
                      <a16:creationId xmlns:a16="http://schemas.microsoft.com/office/drawing/2014/main" id="{87272403-C009-AF45-BAD0-E08CBA2D998A}"/>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82" name="Rectangle 81">
                  <a:extLst>
                    <a:ext uri="{FF2B5EF4-FFF2-40B4-BE49-F238E27FC236}">
                      <a16:creationId xmlns:a16="http://schemas.microsoft.com/office/drawing/2014/main" id="{87272403-C009-AF45-BAD0-E08CBA2D998A}"/>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13"/>
                  <a:stretch>
                    <a:fillRect b="-3333"/>
                  </a:stretch>
                </a:blipFill>
              </p:spPr>
              <p:txBody>
                <a:bodyPr/>
                <a:lstStyle/>
                <a:p>
                  <a:r>
                    <a:rPr lang="en-GB">
                      <a:noFill/>
                    </a:rPr>
                    <a:t> </a:t>
                  </a:r>
                </a:p>
              </p:txBody>
            </p:sp>
          </mc:Fallback>
        </mc:AlternateContent>
        <p:cxnSp>
          <p:nvCxnSpPr>
            <p:cNvPr id="83" name="Straight Connector 82">
              <a:extLst>
                <a:ext uri="{FF2B5EF4-FFF2-40B4-BE49-F238E27FC236}">
                  <a16:creationId xmlns:a16="http://schemas.microsoft.com/office/drawing/2014/main" id="{0B7C0524-8CBF-434F-BD29-9368C4663F23}"/>
                </a:ext>
              </a:extLst>
            </p:cNvPr>
            <p:cNvCxnSpPr>
              <a:cxnSpLocks/>
              <a:stCxn id="91" idx="0"/>
              <a:endCxn id="84"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4" name="Rounded Rectangle 83">
                  <a:extLst>
                    <a:ext uri="{FF2B5EF4-FFF2-40B4-BE49-F238E27FC236}">
                      <a16:creationId xmlns:a16="http://schemas.microsoft.com/office/drawing/2014/main" id="{76DF8B8C-9DF2-B544-85FD-7039AE2D07AC}"/>
                    </a:ext>
                  </a:extLst>
                </p:cNvPr>
                <p:cNvSpPr/>
                <p:nvPr/>
              </p:nvSpPr>
              <p:spPr>
                <a:xfrm>
                  <a:off x="2007550" y="8795446"/>
                  <a:ext cx="167366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oMath>
                    </m:oMathPara>
                  </a14:m>
                  <a:endParaRPr lang="en-GB" sz="1200" dirty="0"/>
                </a:p>
              </p:txBody>
            </p:sp>
          </mc:Choice>
          <mc:Fallback xmlns="">
            <p:sp>
              <p:nvSpPr>
                <p:cNvPr id="84" name="Rounded Rectangle 83">
                  <a:extLst>
                    <a:ext uri="{FF2B5EF4-FFF2-40B4-BE49-F238E27FC236}">
                      <a16:creationId xmlns:a16="http://schemas.microsoft.com/office/drawing/2014/main" id="{76DF8B8C-9DF2-B544-85FD-7039AE2D07AC}"/>
                    </a:ext>
                  </a:extLst>
                </p:cNvPr>
                <p:cNvSpPr>
                  <a:spLocks noRot="1" noChangeAspect="1" noMove="1" noResize="1" noEditPoints="1" noAdjustHandles="1" noChangeArrowheads="1" noChangeShapeType="1" noTextEdit="1"/>
                </p:cNvSpPr>
                <p:nvPr/>
              </p:nvSpPr>
              <p:spPr>
                <a:xfrm>
                  <a:off x="2007550" y="8795446"/>
                  <a:ext cx="1673665" cy="204311"/>
                </a:xfrm>
                <a:prstGeom prst="roundRect">
                  <a:avLst/>
                </a:prstGeom>
                <a:blipFill>
                  <a:blip r:embed="rId14"/>
                  <a:stretch>
                    <a:fillRect l="-3008"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5" name="Rectangle 84">
                  <a:extLst>
                    <a:ext uri="{FF2B5EF4-FFF2-40B4-BE49-F238E27FC236}">
                      <a16:creationId xmlns:a16="http://schemas.microsoft.com/office/drawing/2014/main" id="{F1C516EE-8C7F-4145-9ADE-15BBBD718E12}"/>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85" name="Rectangle 84">
                  <a:extLst>
                    <a:ext uri="{FF2B5EF4-FFF2-40B4-BE49-F238E27FC236}">
                      <a16:creationId xmlns:a16="http://schemas.microsoft.com/office/drawing/2014/main" id="{F1C516EE-8C7F-4145-9ADE-15BBBD718E12}"/>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5"/>
                  <a:stretch>
                    <a:fillRect b="-3333"/>
                  </a:stretch>
                </a:blipFill>
              </p:spPr>
              <p:txBody>
                <a:bodyPr/>
                <a:lstStyle/>
                <a:p>
                  <a:r>
                    <a:rPr lang="en-GB">
                      <a:noFill/>
                    </a:rPr>
                    <a:t> </a:t>
                  </a:r>
                </a:p>
              </p:txBody>
            </p:sp>
          </mc:Fallback>
        </mc:AlternateContent>
        <p:cxnSp>
          <p:nvCxnSpPr>
            <p:cNvPr id="86" name="Straight Connector 85">
              <a:extLst>
                <a:ext uri="{FF2B5EF4-FFF2-40B4-BE49-F238E27FC236}">
                  <a16:creationId xmlns:a16="http://schemas.microsoft.com/office/drawing/2014/main" id="{61094D49-7EF1-CF41-99EE-C14F4E2EF483}"/>
                </a:ext>
              </a:extLst>
            </p:cNvPr>
            <p:cNvCxnSpPr>
              <a:cxnSpLocks/>
              <a:stCxn id="92" idx="0"/>
              <a:endCxn id="88" idx="2"/>
            </p:cNvCxnSpPr>
            <p:nvPr/>
          </p:nvCxnSpPr>
          <p:spPr>
            <a:xfrm flipV="1">
              <a:off x="4663248"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4FC5BF92-0A1E-6045-B427-50A666DB1B2F}"/>
                </a:ext>
              </a:extLst>
            </p:cNvPr>
            <p:cNvCxnSpPr>
              <a:cxnSpLocks/>
              <a:stCxn id="88" idx="0"/>
              <a:endCxn id="89" idx="2"/>
            </p:cNvCxnSpPr>
            <p:nvPr/>
          </p:nvCxnSpPr>
          <p:spPr>
            <a:xfrm flipV="1">
              <a:off x="4663249" y="9008945"/>
              <a:ext cx="0" cy="40628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8" name="Rounded Rectangle 87">
                  <a:extLst>
                    <a:ext uri="{FF2B5EF4-FFF2-40B4-BE49-F238E27FC236}">
                      <a16:creationId xmlns:a16="http://schemas.microsoft.com/office/drawing/2014/main" id="{2A534337-7000-A745-B9E5-2748BC08123E}"/>
                    </a:ext>
                  </a:extLst>
                </p:cNvPr>
                <p:cNvSpPr/>
                <p:nvPr/>
              </p:nvSpPr>
              <p:spPr>
                <a:xfrm>
                  <a:off x="3767373" y="9415228"/>
                  <a:ext cx="1791751"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𝑚</m:t>
                            </m:r>
                          </m:e>
                        </m:d>
                      </m:oMath>
                    </m:oMathPara>
                  </a14:m>
                  <a:endParaRPr lang="en-GB" sz="1200" dirty="0"/>
                </a:p>
              </p:txBody>
            </p:sp>
          </mc:Choice>
          <mc:Fallback xmlns="">
            <p:sp>
              <p:nvSpPr>
                <p:cNvPr id="88" name="Rounded Rectangle 87">
                  <a:extLst>
                    <a:ext uri="{FF2B5EF4-FFF2-40B4-BE49-F238E27FC236}">
                      <a16:creationId xmlns:a16="http://schemas.microsoft.com/office/drawing/2014/main" id="{2A534337-7000-A745-B9E5-2748BC08123E}"/>
                    </a:ext>
                  </a:extLst>
                </p:cNvPr>
                <p:cNvSpPr>
                  <a:spLocks noRot="1" noChangeAspect="1" noMove="1" noResize="1" noEditPoints="1" noAdjustHandles="1" noChangeArrowheads="1" noChangeShapeType="1" noTextEdit="1"/>
                </p:cNvSpPr>
                <p:nvPr/>
              </p:nvSpPr>
              <p:spPr>
                <a:xfrm>
                  <a:off x="3767373" y="9415228"/>
                  <a:ext cx="1791751" cy="204311"/>
                </a:xfrm>
                <a:prstGeom prst="roundRect">
                  <a:avLst/>
                </a:prstGeom>
                <a:blipFill>
                  <a:blip r:embed="rId16"/>
                  <a:stretch>
                    <a:fillRect l="-2797"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9" name="TextBox 88">
                  <a:extLst>
                    <a:ext uri="{FF2B5EF4-FFF2-40B4-BE49-F238E27FC236}">
                      <a16:creationId xmlns:a16="http://schemas.microsoft.com/office/drawing/2014/main" id="{CD7B1B79-662D-2140-B43E-37ADAA13110D}"/>
                    </a:ext>
                  </a:extLst>
                </p:cNvPr>
                <p:cNvSpPr txBox="1">
                  <a:spLocks/>
                </p:cNvSpPr>
                <p:nvPr/>
              </p:nvSpPr>
              <p:spPr>
                <a:xfrm>
                  <a:off x="3953922" y="8786259"/>
                  <a:ext cx="1418653"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89" name="TextBox 88">
                  <a:extLst>
                    <a:ext uri="{FF2B5EF4-FFF2-40B4-BE49-F238E27FC236}">
                      <a16:creationId xmlns:a16="http://schemas.microsoft.com/office/drawing/2014/main" id="{CD7B1B79-662D-2140-B43E-37ADAA13110D}"/>
                    </a:ext>
                  </a:extLst>
                </p:cNvPr>
                <p:cNvSpPr txBox="1">
                  <a:spLocks noRot="1" noChangeAspect="1" noMove="1" noResize="1" noEditPoints="1" noAdjustHandles="1" noChangeArrowheads="1" noChangeShapeType="1" noTextEdit="1"/>
                </p:cNvSpPr>
                <p:nvPr/>
              </p:nvSpPr>
              <p:spPr>
                <a:xfrm>
                  <a:off x="3953922" y="8786259"/>
                  <a:ext cx="1418653" cy="222686"/>
                </a:xfrm>
                <a:prstGeom prst="roundRect">
                  <a:avLst/>
                </a:prstGeom>
                <a:blipFill>
                  <a:blip r:embed="rId17"/>
                  <a:stretch>
                    <a:fillRect l="-2655"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0" name="Rounded Rectangle 89">
                  <a:extLst>
                    <a:ext uri="{FF2B5EF4-FFF2-40B4-BE49-F238E27FC236}">
                      <a16:creationId xmlns:a16="http://schemas.microsoft.com/office/drawing/2014/main" id="{037586A3-A4F8-6149-A084-5A2905C1BD78}"/>
                    </a:ext>
                  </a:extLst>
                </p:cNvPr>
                <p:cNvSpPr/>
                <p:nvPr/>
              </p:nvSpPr>
              <p:spPr>
                <a:xfrm>
                  <a:off x="6246562" y="9781945"/>
                  <a:ext cx="140790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p>
              </p:txBody>
            </p:sp>
          </mc:Choice>
          <mc:Fallback xmlns="">
            <p:sp>
              <p:nvSpPr>
                <p:cNvPr id="90" name="Rounded Rectangle 89">
                  <a:extLst>
                    <a:ext uri="{FF2B5EF4-FFF2-40B4-BE49-F238E27FC236}">
                      <a16:creationId xmlns:a16="http://schemas.microsoft.com/office/drawing/2014/main" id="{037586A3-A4F8-6149-A084-5A2905C1BD78}"/>
                    </a:ext>
                  </a:extLst>
                </p:cNvPr>
                <p:cNvSpPr>
                  <a:spLocks noRot="1" noChangeAspect="1" noMove="1" noResize="1" noEditPoints="1" noAdjustHandles="1" noChangeArrowheads="1" noChangeShapeType="1" noTextEdit="1"/>
                </p:cNvSpPr>
                <p:nvPr/>
              </p:nvSpPr>
              <p:spPr>
                <a:xfrm>
                  <a:off x="6246562" y="9781945"/>
                  <a:ext cx="1407905" cy="204311"/>
                </a:xfrm>
                <a:prstGeom prst="roundRect">
                  <a:avLst/>
                </a:prstGeom>
                <a:blipFill>
                  <a:blip r:embed="rId18"/>
                  <a:stretch>
                    <a:fillRect l="-354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1" name="Rounded Rectangle 90">
                  <a:extLst>
                    <a:ext uri="{FF2B5EF4-FFF2-40B4-BE49-F238E27FC236}">
                      <a16:creationId xmlns:a16="http://schemas.microsoft.com/office/drawing/2014/main" id="{97305E82-3E94-6F4B-AC57-C4176FA67A02}"/>
                    </a:ext>
                  </a:extLst>
                </p:cNvPr>
                <p:cNvSpPr/>
                <p:nvPr/>
              </p:nvSpPr>
              <p:spPr>
                <a:xfrm>
                  <a:off x="2007549" y="9783534"/>
                  <a:ext cx="167366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oMath>
                    </m:oMathPara>
                  </a14:m>
                  <a:endParaRPr lang="en-GB" sz="1200" dirty="0"/>
                </a:p>
              </p:txBody>
            </p:sp>
          </mc:Choice>
          <mc:Fallback xmlns="">
            <p:sp>
              <p:nvSpPr>
                <p:cNvPr id="91" name="Rounded Rectangle 90">
                  <a:extLst>
                    <a:ext uri="{FF2B5EF4-FFF2-40B4-BE49-F238E27FC236}">
                      <a16:creationId xmlns:a16="http://schemas.microsoft.com/office/drawing/2014/main" id="{97305E82-3E94-6F4B-AC57-C4176FA67A02}"/>
                    </a:ext>
                  </a:extLst>
                </p:cNvPr>
                <p:cNvSpPr>
                  <a:spLocks noRot="1" noChangeAspect="1" noMove="1" noResize="1" noEditPoints="1" noAdjustHandles="1" noChangeArrowheads="1" noChangeShapeType="1" noTextEdit="1"/>
                </p:cNvSpPr>
                <p:nvPr/>
              </p:nvSpPr>
              <p:spPr>
                <a:xfrm>
                  <a:off x="2007549" y="9783534"/>
                  <a:ext cx="1673665" cy="204311"/>
                </a:xfrm>
                <a:prstGeom prst="roundRect">
                  <a:avLst/>
                </a:prstGeom>
                <a:blipFill>
                  <a:blip r:embed="rId19"/>
                  <a:stretch>
                    <a:fillRect l="-3008"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2" name="Rounded Rectangle 91">
                  <a:extLst>
                    <a:ext uri="{FF2B5EF4-FFF2-40B4-BE49-F238E27FC236}">
                      <a16:creationId xmlns:a16="http://schemas.microsoft.com/office/drawing/2014/main" id="{AB1B3134-B61E-3549-AEA8-41E35FB6AF7B}"/>
                    </a:ext>
                  </a:extLst>
                </p:cNvPr>
                <p:cNvSpPr/>
                <p:nvPr/>
              </p:nvSpPr>
              <p:spPr>
                <a:xfrm>
                  <a:off x="3767372" y="9787946"/>
                  <a:ext cx="1791751"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accent1"/>
                            </a:solidFill>
                            <a:latin typeface="Cambria Math" charset="0"/>
                          </a:rPr>
                          <m:t>𝑆𝑖𝑐𝑘</m:t>
                        </m:r>
                        <m:d>
                          <m:dPr>
                            <m:ctrlPr>
                              <a:rPr lang="de-DE" sz="1200" i="1">
                                <a:solidFill>
                                  <a:schemeClr val="accent1"/>
                                </a:solidFill>
                                <a:latin typeface="Cambria Math" panose="02040503050406030204" pitchFamily="18" charset="0"/>
                              </a:rPr>
                            </m:ctrlPr>
                          </m:dPr>
                          <m:e>
                            <m:r>
                              <a:rPr lang="de-DE" sz="1200" i="1">
                                <a:solidFill>
                                  <a:schemeClr val="accent1"/>
                                </a:solidFill>
                                <a:latin typeface="Cambria Math" panose="02040503050406030204" pitchFamily="18" charset="0"/>
                              </a:rPr>
                              <m:t>𝑥</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𝑚</m:t>
                            </m:r>
                          </m:e>
                        </m:d>
                      </m:oMath>
                    </m:oMathPara>
                  </a14:m>
                  <a:endParaRPr lang="en-GB" sz="1200" dirty="0"/>
                </a:p>
              </p:txBody>
            </p:sp>
          </mc:Choice>
          <mc:Fallback xmlns="">
            <p:sp>
              <p:nvSpPr>
                <p:cNvPr id="92" name="Rounded Rectangle 91">
                  <a:extLst>
                    <a:ext uri="{FF2B5EF4-FFF2-40B4-BE49-F238E27FC236}">
                      <a16:creationId xmlns:a16="http://schemas.microsoft.com/office/drawing/2014/main" id="{AB1B3134-B61E-3549-AEA8-41E35FB6AF7B}"/>
                    </a:ext>
                  </a:extLst>
                </p:cNvPr>
                <p:cNvSpPr>
                  <a:spLocks noRot="1" noChangeAspect="1" noMove="1" noResize="1" noEditPoints="1" noAdjustHandles="1" noChangeArrowheads="1" noChangeShapeType="1" noTextEdit="1"/>
                </p:cNvSpPr>
                <p:nvPr/>
              </p:nvSpPr>
              <p:spPr>
                <a:xfrm>
                  <a:off x="3767372" y="9787946"/>
                  <a:ext cx="1791751" cy="204311"/>
                </a:xfrm>
                <a:prstGeom prst="roundRect">
                  <a:avLst/>
                </a:prstGeom>
                <a:blipFill>
                  <a:blip r:embed="rId20"/>
                  <a:stretch>
                    <a:fillRect l="-2797"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3" name="Rounded Rectangle 92">
                  <a:extLst>
                    <a:ext uri="{FF2B5EF4-FFF2-40B4-BE49-F238E27FC236}">
                      <a16:creationId xmlns:a16="http://schemas.microsoft.com/office/drawing/2014/main" id="{F225DAC4-1753-F04C-A182-50C8862F3963}"/>
                    </a:ext>
                  </a:extLst>
                </p:cNvPr>
                <p:cNvSpPr/>
                <p:nvPr/>
              </p:nvSpPr>
              <p:spPr>
                <a:xfrm>
                  <a:off x="5617710" y="9781946"/>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93" name="Rounded Rectangle 92">
                  <a:extLst>
                    <a:ext uri="{FF2B5EF4-FFF2-40B4-BE49-F238E27FC236}">
                      <a16:creationId xmlns:a16="http://schemas.microsoft.com/office/drawing/2014/main" id="{F225DAC4-1753-F04C-A182-50C8862F3963}"/>
                    </a:ext>
                  </a:extLst>
                </p:cNvPr>
                <p:cNvSpPr>
                  <a:spLocks noRot="1" noChangeAspect="1" noMove="1" noResize="1" noEditPoints="1" noAdjustHandles="1" noChangeArrowheads="1" noChangeShapeType="1" noTextEdit="1"/>
                </p:cNvSpPr>
                <p:nvPr/>
              </p:nvSpPr>
              <p:spPr>
                <a:xfrm>
                  <a:off x="5617710" y="9781946"/>
                  <a:ext cx="378184" cy="204311"/>
                </a:xfrm>
                <a:prstGeom prst="roundRect">
                  <a:avLst/>
                </a:prstGeom>
                <a:blipFill>
                  <a:blip r:embed="rId21"/>
                  <a:stretch>
                    <a:fillRect l="-15625" b="-16667"/>
                  </a:stretch>
                </a:blipFill>
                <a:ln>
                  <a:solidFill>
                    <a:schemeClr val="tx1"/>
                  </a:solidFill>
                </a:ln>
              </p:spPr>
              <p:txBody>
                <a:bodyPr/>
                <a:lstStyle/>
                <a:p>
                  <a:r>
                    <a:rPr lang="en-GB">
                      <a:noFill/>
                    </a:rPr>
                    <a:t> </a:t>
                  </a:r>
                </a:p>
              </p:txBody>
            </p:sp>
          </mc:Fallback>
        </mc:AlternateContent>
      </p:grpSp>
    </p:spTree>
    <p:extLst>
      <p:ext uri="{BB962C8B-B14F-4D97-AF65-F5344CB8AC3E}">
        <p14:creationId xmlns:p14="http://schemas.microsoft.com/office/powerpoint/2010/main" val="3151623735"/>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130C84-F3A0-4845-A39C-B3880B2CBD27}"/>
              </a:ext>
            </a:extLst>
          </p:cNvPr>
          <p:cNvSpPr>
            <a:spLocks noGrp="1"/>
          </p:cNvSpPr>
          <p:nvPr>
            <p:ph type="title"/>
          </p:nvPr>
        </p:nvSpPr>
        <p:spPr/>
        <p:txBody>
          <a:bodyPr/>
          <a:lstStyle/>
          <a:p>
            <a:r>
              <a:rPr lang="en-GB" dirty="0"/>
              <a:t>FO Dtree ➝ FO Jtree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D3AACF22-AD9B-8442-B30D-55F06F782F27}"/>
                  </a:ext>
                </a:extLst>
              </p:cNvPr>
              <p:cNvSpPr>
                <a:spLocks noGrp="1"/>
              </p:cNvSpPr>
              <p:nvPr>
                <p:ph idx="1"/>
              </p:nvPr>
            </p:nvSpPr>
            <p:spPr>
              <a:xfrm>
                <a:off x="359626" y="1665066"/>
                <a:ext cx="4906384" cy="4240848"/>
              </a:xfrm>
            </p:spPr>
            <p:txBody>
              <a:bodyPr>
                <a:normAutofit/>
              </a:bodyPr>
              <a:lstStyle/>
              <a:p>
                <a:r>
                  <a:rPr lang="en-GB" dirty="0"/>
                  <a:t>But: Parclusters may contain a logical variable </a:t>
                </a:r>
                <a14:m>
                  <m:oMath xmlns:m="http://schemas.openxmlformats.org/officeDocument/2006/math">
                    <m:r>
                      <a:rPr lang="en-GB" i="1" dirty="0" smtClean="0">
                        <a:latin typeface="Cambria Math" panose="02040503050406030204" pitchFamily="18" charset="0"/>
                      </a:rPr>
                      <m:t>𝑋</m:t>
                    </m:r>
                  </m:oMath>
                </a14:m>
                <a:r>
                  <a:rPr lang="en-GB" dirty="0"/>
                  <a:t> or its representative </a:t>
                </a:r>
                <a14:m>
                  <m:oMath xmlns:m="http://schemas.openxmlformats.org/officeDocument/2006/math">
                    <m:r>
                      <a:rPr lang="en-GB" i="1" dirty="0" smtClean="0">
                        <a:latin typeface="Cambria Math" panose="02040503050406030204" pitchFamily="18" charset="0"/>
                      </a:rPr>
                      <m:t>𝑥</m:t>
                    </m:r>
                  </m:oMath>
                </a14:m>
                <a:endParaRPr lang="en-GB" dirty="0"/>
              </a:p>
              <a:p>
                <a:r>
                  <a:rPr lang="en-GB" dirty="0"/>
                  <a:t>For each source DPG node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𝑇</m:t>
                        </m:r>
                      </m:e>
                      <m:sub>
                        <m:r>
                          <a:rPr lang="de-DE" b="0" i="1" dirty="0" smtClean="0">
                            <a:latin typeface="Cambria Math" panose="02040503050406030204" pitchFamily="18" charset="0"/>
                          </a:rPr>
                          <m:t>𝑋</m:t>
                        </m:r>
                      </m:sub>
                    </m:sSub>
                  </m:oMath>
                </a14:m>
                <a:endParaRPr lang="en-GB" dirty="0"/>
              </a:p>
              <a:p>
                <a:pPr lvl="1"/>
                <a:r>
                  <a:rPr lang="en-GB" dirty="0"/>
                  <a:t>Apply the inverse substitution </a:t>
                </a:r>
                <a14:m>
                  <m:oMath xmlns:m="http://schemas.openxmlformats.org/officeDocument/2006/math">
                    <m:sSup>
                      <m:sSupPr>
                        <m:ctrlPr>
                          <a:rPr lang="en-GB" i="1">
                            <a:latin typeface="Cambria Math" panose="02040503050406030204" pitchFamily="18" charset="0"/>
                            <a:ea typeface="Cambria Math" panose="02040503050406030204" pitchFamily="18" charset="0"/>
                          </a:rPr>
                        </m:ctrlPr>
                      </m:sSupPr>
                      <m:e>
                        <m:r>
                          <a:rPr lang="en-GB" i="1">
                            <a:latin typeface="Cambria Math" panose="02040503050406030204" pitchFamily="18" charset="0"/>
                            <a:ea typeface="Cambria Math" panose="02040503050406030204" pitchFamily="18" charset="0"/>
                          </a:rPr>
                          <m:t>𝜃</m:t>
                        </m:r>
                      </m:e>
                      <m:sup>
                        <m:r>
                          <a:rPr lang="en-GB" i="1">
                            <a:latin typeface="Cambria Math" panose="02040503050406030204" pitchFamily="18" charset="0"/>
                            <a:ea typeface="Cambria Math" panose="02040503050406030204" pitchFamily="18" charset="0"/>
                          </a:rPr>
                          <m:t>−1</m:t>
                        </m:r>
                      </m:sup>
                    </m:sSup>
                  </m:oMath>
                </a14:m>
                <a:r>
                  <a:rPr lang="en-GB" dirty="0"/>
                  <a:t> to the one applied during FO dtree construction to all parclusters that come from descendants of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𝑇</m:t>
                        </m:r>
                      </m:e>
                      <m:sub>
                        <m:r>
                          <a:rPr lang="de-DE" i="1" dirty="0">
                            <a:latin typeface="Cambria Math" panose="02040503050406030204" pitchFamily="18" charset="0"/>
                          </a:rPr>
                          <m:t>𝑋</m:t>
                        </m:r>
                      </m:sub>
                    </m:sSub>
                  </m:oMath>
                </a14:m>
                <a:r>
                  <a:rPr lang="en-GB" dirty="0"/>
                  <a:t>:</a:t>
                </a:r>
              </a:p>
              <a:p>
                <a:pPr marL="258503" lvl="1" indent="0">
                  <a:buNone/>
                </a:pPr>
                <a14:m>
                  <m:oMathPara xmlns:m="http://schemas.openxmlformats.org/officeDocument/2006/math">
                    <m:oMathParaPr>
                      <m:jc m:val="centerGroup"/>
                    </m:oMathParaPr>
                    <m:oMath xmlns:m="http://schemas.openxmlformats.org/officeDocument/2006/math">
                      <m:r>
                        <a:rPr lang="de-DE" sz="2000" i="1">
                          <a:solidFill>
                            <a:schemeClr val="bg1"/>
                          </a:solidFill>
                          <a:latin typeface="Cambria Math" panose="02040503050406030204" pitchFamily="18" charset="0"/>
                          <a:ea typeface="Cambria Math" panose="02040503050406030204" pitchFamily="18" charset="0"/>
                        </a:rPr>
                        <m:t>=</m:t>
                      </m:r>
                      <m:sSup>
                        <m:sSupPr>
                          <m:ctrlPr>
                            <a:rPr lang="en-GB" sz="2000" i="1">
                              <a:latin typeface="Cambria Math" panose="02040503050406030204" pitchFamily="18" charset="0"/>
                              <a:ea typeface="Cambria Math" panose="02040503050406030204" pitchFamily="18" charset="0"/>
                            </a:rPr>
                          </m:ctrlPr>
                        </m:sSupPr>
                        <m:e>
                          <m:r>
                            <a:rPr lang="en-GB" sz="2000" i="1">
                              <a:latin typeface="Cambria Math" panose="02040503050406030204" pitchFamily="18" charset="0"/>
                              <a:ea typeface="Cambria Math" panose="02040503050406030204" pitchFamily="18" charset="0"/>
                            </a:rPr>
                            <m:t>𝜃</m:t>
                          </m:r>
                        </m:e>
                        <m:sup>
                          <m:r>
                            <a:rPr lang="en-GB" sz="2000" i="1">
                              <a:latin typeface="Cambria Math" panose="02040503050406030204" pitchFamily="18" charset="0"/>
                              <a:ea typeface="Cambria Math" panose="02040503050406030204" pitchFamily="18" charset="0"/>
                            </a:rPr>
                            <m:t>−1</m:t>
                          </m:r>
                        </m:sup>
                      </m:sSup>
                    </m:oMath>
                    <m:oMath xmlns:m="http://schemas.openxmlformats.org/officeDocument/2006/math">
                      <m:r>
                        <a:rPr lang="en-GB" sz="2000" i="1">
                          <a:latin typeface="Cambria Math" panose="02040503050406030204" pitchFamily="18" charset="0"/>
                          <a:ea typeface="Cambria Math" panose="02040503050406030204" pitchFamily="18" charset="0"/>
                        </a:rPr>
                        <m:t>=</m:t>
                      </m:r>
                      <m:sSup>
                        <m:sSupPr>
                          <m:ctrlPr>
                            <a:rPr lang="en-GB" sz="2000" i="1">
                              <a:latin typeface="Cambria Math" panose="02040503050406030204" pitchFamily="18" charset="0"/>
                              <a:ea typeface="Cambria Math" panose="02040503050406030204" pitchFamily="18" charset="0"/>
                            </a:rPr>
                          </m:ctrlPr>
                        </m:sSupPr>
                        <m:e>
                          <m:d>
                            <m:dPr>
                              <m:begChr m:val="{"/>
                              <m:endChr m:val="}"/>
                              <m:ctrlPr>
                                <a:rPr lang="en-GB" sz="2000" i="1">
                                  <a:latin typeface="Cambria Math" panose="02040503050406030204" pitchFamily="18" charset="0"/>
                                </a:rPr>
                              </m:ctrlPr>
                            </m:dPr>
                            <m:e>
                              <m:r>
                                <a:rPr lang="en-GB" sz="2000" i="1">
                                  <a:latin typeface="Cambria Math" panose="02040503050406030204" pitchFamily="18" charset="0"/>
                                </a:rPr>
                                <m:t>𝑋</m:t>
                              </m:r>
                              <m:r>
                                <a:rPr lang="en-GB" sz="2000" i="1">
                                  <a:latin typeface="Cambria Math" panose="02040503050406030204" pitchFamily="18" charset="0"/>
                                  <a:ea typeface="Cambria Math" panose="02040503050406030204" pitchFamily="18" charset="0"/>
                                </a:rPr>
                                <m:t>→</m:t>
                              </m:r>
                              <m:r>
                                <a:rPr lang="en-GB" sz="2000" i="1">
                                  <a:latin typeface="Cambria Math" panose="02040503050406030204" pitchFamily="18" charset="0"/>
                                  <a:ea typeface="Cambria Math" panose="02040503050406030204" pitchFamily="18" charset="0"/>
                                </a:rPr>
                                <m:t>𝑥</m:t>
                              </m:r>
                            </m:e>
                          </m:d>
                        </m:e>
                        <m:sup>
                          <m:r>
                            <a:rPr lang="en-GB" sz="2000" i="1">
                              <a:latin typeface="Cambria Math" panose="02040503050406030204" pitchFamily="18" charset="0"/>
                              <a:ea typeface="Cambria Math" panose="02040503050406030204" pitchFamily="18" charset="0"/>
                            </a:rPr>
                            <m:t>−1</m:t>
                          </m:r>
                        </m:sup>
                      </m:sSup>
                    </m:oMath>
                    <m:oMath xmlns:m="http://schemas.openxmlformats.org/officeDocument/2006/math">
                      <m:r>
                        <a:rPr lang="en-GB" sz="2000" i="1">
                          <a:latin typeface="Cambria Math" panose="02040503050406030204" pitchFamily="18" charset="0"/>
                          <a:ea typeface="Cambria Math" panose="02040503050406030204" pitchFamily="18" charset="0"/>
                        </a:rPr>
                        <m:t>=</m:t>
                      </m:r>
                      <m:d>
                        <m:dPr>
                          <m:begChr m:val="{"/>
                          <m:endChr m:val="}"/>
                          <m:ctrlPr>
                            <a:rPr lang="en-GB" sz="2000" i="1">
                              <a:latin typeface="Cambria Math" panose="02040503050406030204" pitchFamily="18" charset="0"/>
                              <a:ea typeface="Cambria Math" panose="02040503050406030204" pitchFamily="18" charset="0"/>
                            </a:rPr>
                          </m:ctrlPr>
                        </m:dPr>
                        <m:e>
                          <m:r>
                            <a:rPr lang="en-GB" sz="2000" i="1">
                              <a:latin typeface="Cambria Math" panose="02040503050406030204" pitchFamily="18" charset="0"/>
                              <a:ea typeface="Cambria Math" panose="02040503050406030204" pitchFamily="18" charset="0"/>
                            </a:rPr>
                            <m:t>𝑥</m:t>
                          </m:r>
                          <m:r>
                            <a:rPr lang="en-GB" sz="2000" i="1">
                              <a:latin typeface="Cambria Math" panose="02040503050406030204" pitchFamily="18" charset="0"/>
                              <a:ea typeface="Cambria Math" panose="02040503050406030204" pitchFamily="18" charset="0"/>
                            </a:rPr>
                            <m:t>→</m:t>
                          </m:r>
                          <m:r>
                            <a:rPr lang="en-GB" sz="2000" i="1">
                              <a:latin typeface="Cambria Math" panose="02040503050406030204" pitchFamily="18" charset="0"/>
                              <a:ea typeface="Cambria Math" panose="02040503050406030204" pitchFamily="18" charset="0"/>
                            </a:rPr>
                            <m:t>𝑋</m:t>
                          </m:r>
                        </m:e>
                      </m:d>
                    </m:oMath>
                  </m:oMathPara>
                </a14:m>
                <a:endParaRPr lang="en-GB" sz="2000" dirty="0"/>
              </a:p>
              <a:p>
                <a:pPr lvl="1"/>
                <a:endParaRPr lang="en-GB" dirty="0"/>
              </a:p>
            </p:txBody>
          </p:sp>
        </mc:Choice>
        <mc:Fallback xmlns="">
          <p:sp>
            <p:nvSpPr>
              <p:cNvPr id="3" name="Content Placeholder 2">
                <a:extLst>
                  <a:ext uri="{FF2B5EF4-FFF2-40B4-BE49-F238E27FC236}">
                    <a16:creationId xmlns:a16="http://schemas.microsoft.com/office/drawing/2014/main" id="{D3AACF22-AD9B-8442-B30D-55F06F782F27}"/>
                  </a:ext>
                </a:extLst>
              </p:cNvPr>
              <p:cNvSpPr>
                <a:spLocks noGrp="1" noRot="1" noChangeAspect="1" noMove="1" noResize="1" noEditPoints="1" noAdjustHandles="1" noChangeArrowheads="1" noChangeShapeType="1" noTextEdit="1"/>
              </p:cNvSpPr>
              <p:nvPr>
                <p:ph idx="1"/>
              </p:nvPr>
            </p:nvSpPr>
            <p:spPr>
              <a:xfrm>
                <a:off x="359626" y="1665066"/>
                <a:ext cx="4906384" cy="4240848"/>
              </a:xfrm>
              <a:blipFill>
                <a:blip r:embed="rId2"/>
                <a:stretch>
                  <a:fillRect l="-3351" t="-2687" r="-3608"/>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98F89B3F-C0DF-7140-B639-A2CBECDBCF16}"/>
              </a:ext>
            </a:extLst>
          </p:cNvPr>
          <p:cNvSpPr>
            <a:spLocks noGrp="1"/>
          </p:cNvSpPr>
          <p:nvPr>
            <p:ph type="sldNum" sz="quarter" idx="4"/>
          </p:nvPr>
        </p:nvSpPr>
        <p:spPr/>
        <p:txBody>
          <a:bodyPr/>
          <a:lstStyle/>
          <a:p>
            <a:fld id="{67C9959E-8E6B-B04C-9955-EA096F41CA7A}" type="slidenum">
              <a:rPr lang="en-GB" smtClean="0"/>
              <a:t>181</a:t>
            </a:fld>
            <a:endParaRPr lang="en-GB"/>
          </a:p>
        </p:txBody>
      </p:sp>
      <p:sp>
        <p:nvSpPr>
          <p:cNvPr id="61" name="Date Placeholder 60">
            <a:extLst>
              <a:ext uri="{FF2B5EF4-FFF2-40B4-BE49-F238E27FC236}">
                <a16:creationId xmlns:a16="http://schemas.microsoft.com/office/drawing/2014/main" id="{D9A99BA5-F1D5-5E48-98AE-96EC74F2E121}"/>
              </a:ext>
            </a:extLst>
          </p:cNvPr>
          <p:cNvSpPr>
            <a:spLocks noGrp="1"/>
          </p:cNvSpPr>
          <p:nvPr>
            <p:ph type="dt" sz="half" idx="2"/>
          </p:nvPr>
        </p:nvSpPr>
        <p:spPr/>
        <p:txBody>
          <a:bodyPr/>
          <a:lstStyle/>
          <a:p>
            <a:r>
              <a:rPr lang="en-GB"/>
              <a:t>Exact Inference: LJT</a:t>
            </a:r>
            <a:endParaRPr lang="en-US" dirty="0"/>
          </a:p>
        </p:txBody>
      </p:sp>
      <p:sp>
        <p:nvSpPr>
          <p:cNvPr id="62" name="Footer Placeholder 61">
            <a:extLst>
              <a:ext uri="{FF2B5EF4-FFF2-40B4-BE49-F238E27FC236}">
                <a16:creationId xmlns:a16="http://schemas.microsoft.com/office/drawing/2014/main" id="{A3DE6F0E-F1EE-0C46-92DD-35E7ACB05A92}"/>
              </a:ext>
            </a:extLst>
          </p:cNvPr>
          <p:cNvSpPr>
            <a:spLocks noGrp="1"/>
          </p:cNvSpPr>
          <p:nvPr>
            <p:ph type="ftr" sz="quarter" idx="3"/>
          </p:nvPr>
        </p:nvSpPr>
        <p:spPr/>
        <p:txBody>
          <a:bodyPr/>
          <a:lstStyle/>
          <a:p>
            <a:r>
              <a:rPr lang="en-GB"/>
              <a:t>T. Braun - StaRAI</a:t>
            </a:r>
          </a:p>
        </p:txBody>
      </p:sp>
      <p:grpSp>
        <p:nvGrpSpPr>
          <p:cNvPr id="63" name="Group 62">
            <a:extLst>
              <a:ext uri="{FF2B5EF4-FFF2-40B4-BE49-F238E27FC236}">
                <a16:creationId xmlns:a16="http://schemas.microsoft.com/office/drawing/2014/main" id="{D90734A0-980E-8A47-978E-B50EF66CD95D}"/>
              </a:ext>
            </a:extLst>
          </p:cNvPr>
          <p:cNvGrpSpPr/>
          <p:nvPr/>
        </p:nvGrpSpPr>
        <p:grpSpPr>
          <a:xfrm>
            <a:off x="5949959" y="2541500"/>
            <a:ext cx="5881716" cy="3400004"/>
            <a:chOff x="2007549" y="6858000"/>
            <a:chExt cx="5881716" cy="3400004"/>
          </a:xfrm>
        </p:grpSpPr>
        <mc:AlternateContent xmlns:mc="http://schemas.openxmlformats.org/markup-compatibility/2006" xmlns:a14="http://schemas.microsoft.com/office/drawing/2010/main">
          <mc:Choice Requires="a14">
            <p:sp>
              <p:nvSpPr>
                <p:cNvPr id="64" name="Rectangle 63">
                  <a:extLst>
                    <a:ext uri="{FF2B5EF4-FFF2-40B4-BE49-F238E27FC236}">
                      <a16:creationId xmlns:a16="http://schemas.microsoft.com/office/drawing/2014/main" id="{918E8716-7957-8F41-AFC7-2E234CACFBAA}"/>
                    </a:ext>
                  </a:extLst>
                </p:cNvPr>
                <p:cNvSpPr/>
                <p:nvPr/>
              </p:nvSpPr>
              <p:spPr>
                <a:xfrm>
                  <a:off x="6716966" y="9885643"/>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64" name="Rectangle 63">
                  <a:extLst>
                    <a:ext uri="{FF2B5EF4-FFF2-40B4-BE49-F238E27FC236}">
                      <a16:creationId xmlns:a16="http://schemas.microsoft.com/office/drawing/2014/main" id="{918E8716-7957-8F41-AFC7-2E234CACFBAA}"/>
                    </a:ext>
                  </a:extLst>
                </p:cNvPr>
                <p:cNvSpPr>
                  <a:spLocks noRot="1" noChangeAspect="1" noMove="1" noResize="1" noEditPoints="1" noAdjustHandles="1" noChangeArrowheads="1" noChangeShapeType="1" noTextEdit="1"/>
                </p:cNvSpPr>
                <p:nvPr/>
              </p:nvSpPr>
              <p:spPr>
                <a:xfrm>
                  <a:off x="6716966" y="9885643"/>
                  <a:ext cx="472758" cy="369012"/>
                </a:xfrm>
                <a:prstGeom prst="rect">
                  <a:avLst/>
                </a:prstGeom>
                <a:blipFill>
                  <a:blip r:embed="rId3"/>
                  <a:stretch>
                    <a:fillRect b="-3333"/>
                  </a:stretch>
                </a:blipFill>
              </p:spPr>
              <p:txBody>
                <a:bodyPr/>
                <a:lstStyle/>
                <a:p>
                  <a:r>
                    <a:rPr lang="en-GB">
                      <a:noFill/>
                    </a:rPr>
                    <a:t> </a:t>
                  </a:r>
                </a:p>
              </p:txBody>
            </p:sp>
          </mc:Fallback>
        </mc:AlternateContent>
        <p:cxnSp>
          <p:nvCxnSpPr>
            <p:cNvPr id="65" name="Straight Connector 64">
              <a:extLst>
                <a:ext uri="{FF2B5EF4-FFF2-40B4-BE49-F238E27FC236}">
                  <a16:creationId xmlns:a16="http://schemas.microsoft.com/office/drawing/2014/main" id="{13425BA0-0144-7E44-BB91-66AAB13742AC}"/>
                </a:ext>
              </a:extLst>
            </p:cNvPr>
            <p:cNvCxnSpPr>
              <a:cxnSpLocks/>
              <a:stCxn id="90" idx="0"/>
              <a:endCxn id="73" idx="2"/>
            </p:cNvCxnSpPr>
            <p:nvPr/>
          </p:nvCxnSpPr>
          <p:spPr>
            <a:xfrm flipH="1" flipV="1">
              <a:off x="3840300" y="8372544"/>
              <a:ext cx="822949" cy="41371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FF5627A4-E039-734C-BFBE-875129F59CCB}"/>
                </a:ext>
              </a:extLst>
            </p:cNvPr>
            <p:cNvCxnSpPr>
              <a:cxnSpLocks/>
              <a:stCxn id="91" idx="0"/>
              <a:endCxn id="75" idx="2"/>
            </p:cNvCxnSpPr>
            <p:nvPr/>
          </p:nvCxnSpPr>
          <p:spPr>
            <a:xfrm flipV="1">
              <a:off x="6950515" y="9616948"/>
              <a:ext cx="2831" cy="16499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219FCF40-97EE-F149-B619-6E4EF24A13B6}"/>
                </a:ext>
              </a:extLst>
            </p:cNvPr>
            <p:cNvCxnSpPr>
              <a:cxnSpLocks/>
              <a:stCxn id="75" idx="0"/>
              <a:endCxn id="77" idx="2"/>
            </p:cNvCxnSpPr>
            <p:nvPr/>
          </p:nvCxnSpPr>
          <p:spPr>
            <a:xfrm flipH="1" flipV="1">
              <a:off x="6951762" y="9008945"/>
              <a:ext cx="1584" cy="40369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DD03C555-217E-3648-8525-C3664A553EE1}"/>
                </a:ext>
              </a:extLst>
            </p:cNvPr>
            <p:cNvCxnSpPr>
              <a:cxnSpLocks/>
              <a:stCxn id="76" idx="0"/>
              <a:endCxn id="72" idx="2"/>
            </p:cNvCxnSpPr>
            <p:nvPr/>
          </p:nvCxnSpPr>
          <p:spPr>
            <a:xfrm flipH="1" flipV="1">
              <a:off x="5809792" y="7062311"/>
              <a:ext cx="1141966" cy="470266"/>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8571949F-0C92-6045-9D69-62644CC8F0C3}"/>
                </a:ext>
              </a:extLst>
            </p:cNvPr>
            <p:cNvCxnSpPr>
              <a:cxnSpLocks/>
              <a:stCxn id="78" idx="0"/>
              <a:endCxn id="72" idx="2"/>
            </p:cNvCxnSpPr>
            <p:nvPr/>
          </p:nvCxnSpPr>
          <p:spPr>
            <a:xfrm flipV="1">
              <a:off x="3839395" y="7062311"/>
              <a:ext cx="1970397" cy="47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0" name="Rectangle 69">
                  <a:extLst>
                    <a:ext uri="{FF2B5EF4-FFF2-40B4-BE49-F238E27FC236}">
                      <a16:creationId xmlns:a16="http://schemas.microsoft.com/office/drawing/2014/main" id="{9E53C24F-D915-3941-BC7B-2775E0258A19}"/>
                    </a:ext>
                  </a:extLst>
                </p:cNvPr>
                <p:cNvSpPr/>
                <p:nvPr/>
              </p:nvSpPr>
              <p:spPr>
                <a:xfrm>
                  <a:off x="5570752"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70" name="Rectangle 69">
                  <a:extLst>
                    <a:ext uri="{FF2B5EF4-FFF2-40B4-BE49-F238E27FC236}">
                      <a16:creationId xmlns:a16="http://schemas.microsoft.com/office/drawing/2014/main" id="{9E53C24F-D915-3941-BC7B-2775E0258A19}"/>
                    </a:ext>
                  </a:extLst>
                </p:cNvPr>
                <p:cNvSpPr>
                  <a:spLocks noRot="1" noChangeAspect="1" noMove="1" noResize="1" noEditPoints="1" noAdjustHandles="1" noChangeArrowheads="1" noChangeShapeType="1" noTextEdit="1"/>
                </p:cNvSpPr>
                <p:nvPr/>
              </p:nvSpPr>
              <p:spPr>
                <a:xfrm>
                  <a:off x="5570752" y="9885643"/>
                  <a:ext cx="478080" cy="369012"/>
                </a:xfrm>
                <a:prstGeom prst="rect">
                  <a:avLst/>
                </a:prstGeom>
                <a:blipFill>
                  <a:blip r:embed="rId4"/>
                  <a:stretch>
                    <a:fillRect b="-3333"/>
                  </a:stretch>
                </a:blipFill>
              </p:spPr>
              <p:txBody>
                <a:bodyPr/>
                <a:lstStyle/>
                <a:p>
                  <a:r>
                    <a:rPr lang="en-GB">
                      <a:noFill/>
                    </a:rPr>
                    <a:t> </a:t>
                  </a:r>
                </a:p>
              </p:txBody>
            </p:sp>
          </mc:Fallback>
        </mc:AlternateContent>
        <p:cxnSp>
          <p:nvCxnSpPr>
            <p:cNvPr id="71" name="Straight Connector 70">
              <a:extLst>
                <a:ext uri="{FF2B5EF4-FFF2-40B4-BE49-F238E27FC236}">
                  <a16:creationId xmlns:a16="http://schemas.microsoft.com/office/drawing/2014/main" id="{C1F4E7CE-804D-3544-84D1-758C9D1B9223}"/>
                </a:ext>
              </a:extLst>
            </p:cNvPr>
            <p:cNvCxnSpPr>
              <a:cxnSpLocks/>
              <a:stCxn id="94" idx="0"/>
              <a:endCxn id="72" idx="2"/>
            </p:cNvCxnSpPr>
            <p:nvPr/>
          </p:nvCxnSpPr>
          <p:spPr>
            <a:xfrm flipV="1">
              <a:off x="5806802" y="7062311"/>
              <a:ext cx="2990" cy="27196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2" name="Rounded Rectangle 71">
                  <a:extLst>
                    <a:ext uri="{FF2B5EF4-FFF2-40B4-BE49-F238E27FC236}">
                      <a16:creationId xmlns:a16="http://schemas.microsoft.com/office/drawing/2014/main" id="{5D703A68-D0C6-2644-80F6-4DAC02ECC853}"/>
                    </a:ext>
                  </a:extLst>
                </p:cNvPr>
                <p:cNvSpPr/>
                <p:nvPr/>
              </p:nvSpPr>
              <p:spPr>
                <a:xfrm>
                  <a:off x="5620700" y="6858000"/>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72" name="Rounded Rectangle 71">
                  <a:extLst>
                    <a:ext uri="{FF2B5EF4-FFF2-40B4-BE49-F238E27FC236}">
                      <a16:creationId xmlns:a16="http://schemas.microsoft.com/office/drawing/2014/main" id="{5D703A68-D0C6-2644-80F6-4DAC02ECC853}"/>
                    </a:ext>
                  </a:extLst>
                </p:cNvPr>
                <p:cNvSpPr>
                  <a:spLocks noRot="1" noChangeAspect="1" noMove="1" noResize="1" noEditPoints="1" noAdjustHandles="1" noChangeArrowheads="1" noChangeShapeType="1" noTextEdit="1"/>
                </p:cNvSpPr>
                <p:nvPr/>
              </p:nvSpPr>
              <p:spPr>
                <a:xfrm>
                  <a:off x="5620700" y="6858000"/>
                  <a:ext cx="378184" cy="204311"/>
                </a:xfrm>
                <a:prstGeom prst="roundRect">
                  <a:avLst/>
                </a:prstGeom>
                <a:blipFill>
                  <a:blip r:embed="rId5"/>
                  <a:stretch>
                    <a:fillRect l="-1250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Rounded Rectangle 72">
                  <a:extLst>
                    <a:ext uri="{FF2B5EF4-FFF2-40B4-BE49-F238E27FC236}">
                      <a16:creationId xmlns:a16="http://schemas.microsoft.com/office/drawing/2014/main" id="{AE2D02C2-34AD-2B43-A933-688F9CE3EDFD}"/>
                    </a:ext>
                  </a:extLst>
                </p:cNvPr>
                <p:cNvSpPr/>
                <p:nvPr/>
              </p:nvSpPr>
              <p:spPr>
                <a:xfrm>
                  <a:off x="3370163" y="8168233"/>
                  <a:ext cx="94027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73" name="Rounded Rectangle 72">
                  <a:extLst>
                    <a:ext uri="{FF2B5EF4-FFF2-40B4-BE49-F238E27FC236}">
                      <a16:creationId xmlns:a16="http://schemas.microsoft.com/office/drawing/2014/main" id="{AE2D02C2-34AD-2B43-A933-688F9CE3EDFD}"/>
                    </a:ext>
                  </a:extLst>
                </p:cNvPr>
                <p:cNvSpPr>
                  <a:spLocks noRot="1" noChangeAspect="1" noMove="1" noResize="1" noEditPoints="1" noAdjustHandles="1" noChangeArrowheads="1" noChangeShapeType="1" noTextEdit="1"/>
                </p:cNvSpPr>
                <p:nvPr/>
              </p:nvSpPr>
              <p:spPr>
                <a:xfrm>
                  <a:off x="3370163" y="8168233"/>
                  <a:ext cx="940274" cy="204311"/>
                </a:xfrm>
                <a:prstGeom prst="roundRect">
                  <a:avLst/>
                </a:prstGeom>
                <a:blipFill>
                  <a:blip r:embed="rId6"/>
                  <a:stretch>
                    <a:fillRect l="-6667"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Rounded Rectangle 73">
                  <a:extLst>
                    <a:ext uri="{FF2B5EF4-FFF2-40B4-BE49-F238E27FC236}">
                      <a16:creationId xmlns:a16="http://schemas.microsoft.com/office/drawing/2014/main" id="{584DC437-4C6D-F442-BDD7-329588D9115A}"/>
                    </a:ext>
                  </a:extLst>
                </p:cNvPr>
                <p:cNvSpPr/>
                <p:nvPr/>
              </p:nvSpPr>
              <p:spPr>
                <a:xfrm>
                  <a:off x="6249392" y="8168233"/>
                  <a:ext cx="1407906"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solidFill>
                      <a:schemeClr val="tx1">
                        <a:lumMod val="60000"/>
                        <a:lumOff val="40000"/>
                      </a:schemeClr>
                    </a:solidFill>
                  </a:endParaRPr>
                </a:p>
              </p:txBody>
            </p:sp>
          </mc:Choice>
          <mc:Fallback xmlns="">
            <p:sp>
              <p:nvSpPr>
                <p:cNvPr id="74" name="Rounded Rectangle 73">
                  <a:extLst>
                    <a:ext uri="{FF2B5EF4-FFF2-40B4-BE49-F238E27FC236}">
                      <a16:creationId xmlns:a16="http://schemas.microsoft.com/office/drawing/2014/main" id="{584DC437-4C6D-F442-BDD7-329588D9115A}"/>
                    </a:ext>
                  </a:extLst>
                </p:cNvPr>
                <p:cNvSpPr>
                  <a:spLocks noRot="1" noChangeAspect="1" noMove="1" noResize="1" noEditPoints="1" noAdjustHandles="1" noChangeArrowheads="1" noChangeShapeType="1" noTextEdit="1"/>
                </p:cNvSpPr>
                <p:nvPr/>
              </p:nvSpPr>
              <p:spPr>
                <a:xfrm>
                  <a:off x="6249392" y="8168233"/>
                  <a:ext cx="1407906" cy="204311"/>
                </a:xfrm>
                <a:prstGeom prst="roundRect">
                  <a:avLst/>
                </a:prstGeom>
                <a:blipFill>
                  <a:blip r:embed="rId7"/>
                  <a:stretch>
                    <a:fillRect l="-4464"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5" name="Rounded Rectangle 74">
                  <a:extLst>
                    <a:ext uri="{FF2B5EF4-FFF2-40B4-BE49-F238E27FC236}">
                      <a16:creationId xmlns:a16="http://schemas.microsoft.com/office/drawing/2014/main" id="{8CC72B43-9675-4641-BA0C-574E966CF82B}"/>
                    </a:ext>
                  </a:extLst>
                </p:cNvPr>
                <p:cNvSpPr/>
                <p:nvPr/>
              </p:nvSpPr>
              <p:spPr>
                <a:xfrm>
                  <a:off x="6249393" y="9412637"/>
                  <a:ext cx="140790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solidFill>
                      <a:schemeClr val="tx1">
                        <a:lumMod val="60000"/>
                        <a:lumOff val="40000"/>
                      </a:schemeClr>
                    </a:solidFill>
                  </a:endParaRPr>
                </a:p>
              </p:txBody>
            </p:sp>
          </mc:Choice>
          <mc:Fallback xmlns="">
            <p:sp>
              <p:nvSpPr>
                <p:cNvPr id="75" name="Rounded Rectangle 74">
                  <a:extLst>
                    <a:ext uri="{FF2B5EF4-FFF2-40B4-BE49-F238E27FC236}">
                      <a16:creationId xmlns:a16="http://schemas.microsoft.com/office/drawing/2014/main" id="{8CC72B43-9675-4641-BA0C-574E966CF82B}"/>
                    </a:ext>
                  </a:extLst>
                </p:cNvPr>
                <p:cNvSpPr>
                  <a:spLocks noRot="1" noChangeAspect="1" noMove="1" noResize="1" noEditPoints="1" noAdjustHandles="1" noChangeArrowheads="1" noChangeShapeType="1" noTextEdit="1"/>
                </p:cNvSpPr>
                <p:nvPr/>
              </p:nvSpPr>
              <p:spPr>
                <a:xfrm>
                  <a:off x="6249393" y="9412637"/>
                  <a:ext cx="1407905" cy="204311"/>
                </a:xfrm>
                <a:prstGeom prst="roundRect">
                  <a:avLst/>
                </a:prstGeom>
                <a:blipFill>
                  <a:blip r:embed="rId8"/>
                  <a:stretch>
                    <a:fillRect l="-3571"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TextBox 75">
                  <a:extLst>
                    <a:ext uri="{FF2B5EF4-FFF2-40B4-BE49-F238E27FC236}">
                      <a16:creationId xmlns:a16="http://schemas.microsoft.com/office/drawing/2014/main" id="{6F1A75C8-8194-D64F-8568-99C4C522D36D}"/>
                    </a:ext>
                  </a:extLst>
                </p:cNvPr>
                <p:cNvSpPr txBox="1">
                  <a:spLocks noChangeAspect="1"/>
                </p:cNvSpPr>
                <p:nvPr/>
              </p:nvSpPr>
              <p:spPr>
                <a:xfrm>
                  <a:off x="6277520" y="7532577"/>
                  <a:ext cx="13484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b="0" i="1" smtClean="0">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sub>
                        </m:sSub>
                      </m:oMath>
                    </m:oMathPara>
                  </a14:m>
                  <a:endParaRPr lang="en-GB" sz="1200" dirty="0"/>
                </a:p>
              </p:txBody>
            </p:sp>
          </mc:Choice>
          <mc:Fallback xmlns="">
            <p:sp>
              <p:nvSpPr>
                <p:cNvPr id="76" name="TextBox 75">
                  <a:extLst>
                    <a:ext uri="{FF2B5EF4-FFF2-40B4-BE49-F238E27FC236}">
                      <a16:creationId xmlns:a16="http://schemas.microsoft.com/office/drawing/2014/main" id="{6F1A75C8-8194-D64F-8568-99C4C522D36D}"/>
                    </a:ext>
                  </a:extLst>
                </p:cNvPr>
                <p:cNvSpPr txBox="1">
                  <a:spLocks noRot="1" noChangeAspect="1" noMove="1" noResize="1" noEditPoints="1" noAdjustHandles="1" noChangeArrowheads="1" noChangeShapeType="1" noTextEdit="1"/>
                </p:cNvSpPr>
                <p:nvPr/>
              </p:nvSpPr>
              <p:spPr>
                <a:xfrm>
                  <a:off x="6277520" y="7532577"/>
                  <a:ext cx="1348475" cy="222686"/>
                </a:xfrm>
                <a:prstGeom prst="roundRect">
                  <a:avLst/>
                </a:prstGeom>
                <a:blipFill>
                  <a:blip r:embed="rId9"/>
                  <a:stretch>
                    <a:fillRect l="-1852"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7" name="TextBox 76">
                  <a:extLst>
                    <a:ext uri="{FF2B5EF4-FFF2-40B4-BE49-F238E27FC236}">
                      <a16:creationId xmlns:a16="http://schemas.microsoft.com/office/drawing/2014/main" id="{13DC4FB3-148B-D541-A2F8-8795D43DFE78}"/>
                    </a:ext>
                  </a:extLst>
                </p:cNvPr>
                <p:cNvSpPr txBox="1">
                  <a:spLocks/>
                </p:cNvSpPr>
                <p:nvPr/>
              </p:nvSpPr>
              <p:spPr>
                <a:xfrm>
                  <a:off x="6014258" y="8786259"/>
                  <a:ext cx="1875007"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sub>
                        </m:sSub>
                      </m:oMath>
                    </m:oMathPara>
                  </a14:m>
                  <a:endParaRPr lang="en-GB" sz="1200" dirty="0"/>
                </a:p>
              </p:txBody>
            </p:sp>
          </mc:Choice>
          <mc:Fallback xmlns="">
            <p:sp>
              <p:nvSpPr>
                <p:cNvPr id="77" name="TextBox 76">
                  <a:extLst>
                    <a:ext uri="{FF2B5EF4-FFF2-40B4-BE49-F238E27FC236}">
                      <a16:creationId xmlns:a16="http://schemas.microsoft.com/office/drawing/2014/main" id="{13DC4FB3-148B-D541-A2F8-8795D43DFE78}"/>
                    </a:ext>
                  </a:extLst>
                </p:cNvPr>
                <p:cNvSpPr txBox="1">
                  <a:spLocks noRot="1" noChangeAspect="1" noMove="1" noResize="1" noEditPoints="1" noAdjustHandles="1" noChangeArrowheads="1" noChangeShapeType="1" noTextEdit="1"/>
                </p:cNvSpPr>
                <p:nvPr/>
              </p:nvSpPr>
              <p:spPr>
                <a:xfrm>
                  <a:off x="6014258" y="8786259"/>
                  <a:ext cx="1875007" cy="222686"/>
                </a:xfrm>
                <a:prstGeom prst="roundRect">
                  <a:avLst/>
                </a:prstGeom>
                <a:blipFill>
                  <a:blip r:embed="rId10"/>
                  <a:stretch>
                    <a:fillRect l="-2000"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8" name="TextBox 77">
                  <a:extLst>
                    <a:ext uri="{FF2B5EF4-FFF2-40B4-BE49-F238E27FC236}">
                      <a16:creationId xmlns:a16="http://schemas.microsoft.com/office/drawing/2014/main" id="{80CA9DE5-2AB9-9B4C-B4C7-7BBEE5909E6A}"/>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78" name="TextBox 77">
                  <a:extLst>
                    <a:ext uri="{FF2B5EF4-FFF2-40B4-BE49-F238E27FC236}">
                      <a16:creationId xmlns:a16="http://schemas.microsoft.com/office/drawing/2014/main" id="{80CA9DE5-2AB9-9B4C-B4C7-7BBEE5909E6A}"/>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11"/>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79" name="Straight Connector 78">
              <a:extLst>
                <a:ext uri="{FF2B5EF4-FFF2-40B4-BE49-F238E27FC236}">
                  <a16:creationId xmlns:a16="http://schemas.microsoft.com/office/drawing/2014/main" id="{3201BEA4-D452-514F-83AD-7430D408CC55}"/>
                </a:ext>
              </a:extLst>
            </p:cNvPr>
            <p:cNvCxnSpPr>
              <a:cxnSpLocks/>
              <a:stCxn id="85" idx="0"/>
              <a:endCxn id="73" idx="2"/>
            </p:cNvCxnSpPr>
            <p:nvPr/>
          </p:nvCxnSpPr>
          <p:spPr>
            <a:xfrm flipV="1">
              <a:off x="2844383" y="8372544"/>
              <a:ext cx="995917"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45CC015E-0229-034C-A2AF-3B68F79AAAA8}"/>
                </a:ext>
              </a:extLst>
            </p:cNvPr>
            <p:cNvCxnSpPr>
              <a:cxnSpLocks/>
              <a:stCxn id="73" idx="0"/>
              <a:endCxn id="78" idx="2"/>
            </p:cNvCxnSpPr>
            <p:nvPr/>
          </p:nvCxnSpPr>
          <p:spPr>
            <a:xfrm flipH="1" flipV="1">
              <a:off x="3839395" y="7755263"/>
              <a:ext cx="905"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7A828CED-0C12-0543-B1B6-217B75DE84E4}"/>
                </a:ext>
              </a:extLst>
            </p:cNvPr>
            <p:cNvCxnSpPr>
              <a:cxnSpLocks/>
              <a:stCxn id="77" idx="0"/>
              <a:endCxn id="74" idx="2"/>
            </p:cNvCxnSpPr>
            <p:nvPr/>
          </p:nvCxnSpPr>
          <p:spPr>
            <a:xfrm flipV="1">
              <a:off x="6951762" y="8372544"/>
              <a:ext cx="1583" cy="413715"/>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687BAE70-3BCA-184D-9538-7CD9D3D47B92}"/>
                </a:ext>
              </a:extLst>
            </p:cNvPr>
            <p:cNvCxnSpPr>
              <a:cxnSpLocks/>
              <a:stCxn id="74" idx="0"/>
              <a:endCxn id="76" idx="2"/>
            </p:cNvCxnSpPr>
            <p:nvPr/>
          </p:nvCxnSpPr>
          <p:spPr>
            <a:xfrm flipH="1" flipV="1">
              <a:off x="6951758" y="7755263"/>
              <a:ext cx="1587" cy="41297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3" name="Rectangle 82">
                  <a:extLst>
                    <a:ext uri="{FF2B5EF4-FFF2-40B4-BE49-F238E27FC236}">
                      <a16:creationId xmlns:a16="http://schemas.microsoft.com/office/drawing/2014/main" id="{F9DD22D7-FD07-AB46-B0E4-2BE4ADC9070F}"/>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83" name="Rectangle 82">
                  <a:extLst>
                    <a:ext uri="{FF2B5EF4-FFF2-40B4-BE49-F238E27FC236}">
                      <a16:creationId xmlns:a16="http://schemas.microsoft.com/office/drawing/2014/main" id="{F9DD22D7-FD07-AB46-B0E4-2BE4ADC9070F}"/>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12"/>
                  <a:stretch>
                    <a:fillRect b="-3333"/>
                  </a:stretch>
                </a:blipFill>
              </p:spPr>
              <p:txBody>
                <a:bodyPr/>
                <a:lstStyle/>
                <a:p>
                  <a:r>
                    <a:rPr lang="en-GB">
                      <a:noFill/>
                    </a:rPr>
                    <a:t> </a:t>
                  </a:r>
                </a:p>
              </p:txBody>
            </p:sp>
          </mc:Fallback>
        </mc:AlternateContent>
        <p:cxnSp>
          <p:nvCxnSpPr>
            <p:cNvPr id="84" name="Straight Connector 83">
              <a:extLst>
                <a:ext uri="{FF2B5EF4-FFF2-40B4-BE49-F238E27FC236}">
                  <a16:creationId xmlns:a16="http://schemas.microsoft.com/office/drawing/2014/main" id="{416DD89F-69C4-A849-8BF9-5E7AC2AA4212}"/>
                </a:ext>
              </a:extLst>
            </p:cNvPr>
            <p:cNvCxnSpPr>
              <a:cxnSpLocks/>
              <a:stCxn id="92" idx="0"/>
              <a:endCxn id="85"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5" name="Rounded Rectangle 84">
                  <a:extLst>
                    <a:ext uri="{FF2B5EF4-FFF2-40B4-BE49-F238E27FC236}">
                      <a16:creationId xmlns:a16="http://schemas.microsoft.com/office/drawing/2014/main" id="{2AE1DC59-9902-5444-99D5-50C80A313B33}"/>
                    </a:ext>
                  </a:extLst>
                </p:cNvPr>
                <p:cNvSpPr/>
                <p:nvPr/>
              </p:nvSpPr>
              <p:spPr>
                <a:xfrm>
                  <a:off x="2007550" y="8795446"/>
                  <a:ext cx="167366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85" name="Rounded Rectangle 84">
                  <a:extLst>
                    <a:ext uri="{FF2B5EF4-FFF2-40B4-BE49-F238E27FC236}">
                      <a16:creationId xmlns:a16="http://schemas.microsoft.com/office/drawing/2014/main" id="{2AE1DC59-9902-5444-99D5-50C80A313B33}"/>
                    </a:ext>
                  </a:extLst>
                </p:cNvPr>
                <p:cNvSpPr>
                  <a:spLocks noRot="1" noChangeAspect="1" noMove="1" noResize="1" noEditPoints="1" noAdjustHandles="1" noChangeArrowheads="1" noChangeShapeType="1" noTextEdit="1"/>
                </p:cNvSpPr>
                <p:nvPr/>
              </p:nvSpPr>
              <p:spPr>
                <a:xfrm>
                  <a:off x="2007550" y="8795446"/>
                  <a:ext cx="1673665" cy="204311"/>
                </a:xfrm>
                <a:prstGeom prst="roundRect">
                  <a:avLst/>
                </a:prstGeom>
                <a:blipFill>
                  <a:blip r:embed="rId13"/>
                  <a:stretch>
                    <a:fillRect l="-3008"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6" name="Rectangle 85">
                  <a:extLst>
                    <a:ext uri="{FF2B5EF4-FFF2-40B4-BE49-F238E27FC236}">
                      <a16:creationId xmlns:a16="http://schemas.microsoft.com/office/drawing/2014/main" id="{BDC85BBF-9755-9A42-B1B5-4BD62184FB09}"/>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86" name="Rectangle 85">
                  <a:extLst>
                    <a:ext uri="{FF2B5EF4-FFF2-40B4-BE49-F238E27FC236}">
                      <a16:creationId xmlns:a16="http://schemas.microsoft.com/office/drawing/2014/main" id="{BDC85BBF-9755-9A42-B1B5-4BD62184FB09}"/>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4"/>
                  <a:stretch>
                    <a:fillRect b="-3333"/>
                  </a:stretch>
                </a:blipFill>
              </p:spPr>
              <p:txBody>
                <a:bodyPr/>
                <a:lstStyle/>
                <a:p>
                  <a:r>
                    <a:rPr lang="en-GB">
                      <a:noFill/>
                    </a:rPr>
                    <a:t> </a:t>
                  </a:r>
                </a:p>
              </p:txBody>
            </p:sp>
          </mc:Fallback>
        </mc:AlternateContent>
        <p:cxnSp>
          <p:nvCxnSpPr>
            <p:cNvPr id="87" name="Straight Connector 86">
              <a:extLst>
                <a:ext uri="{FF2B5EF4-FFF2-40B4-BE49-F238E27FC236}">
                  <a16:creationId xmlns:a16="http://schemas.microsoft.com/office/drawing/2014/main" id="{3AD53322-6662-364B-A36E-B5B9491B6EB4}"/>
                </a:ext>
              </a:extLst>
            </p:cNvPr>
            <p:cNvCxnSpPr>
              <a:cxnSpLocks/>
              <a:stCxn id="93" idx="0"/>
              <a:endCxn id="89" idx="2"/>
            </p:cNvCxnSpPr>
            <p:nvPr/>
          </p:nvCxnSpPr>
          <p:spPr>
            <a:xfrm flipV="1">
              <a:off x="4663248"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CC65DD55-83CD-384F-933E-C96355A36610}"/>
                </a:ext>
              </a:extLst>
            </p:cNvPr>
            <p:cNvCxnSpPr>
              <a:cxnSpLocks/>
              <a:stCxn id="89" idx="0"/>
              <a:endCxn id="90" idx="2"/>
            </p:cNvCxnSpPr>
            <p:nvPr/>
          </p:nvCxnSpPr>
          <p:spPr>
            <a:xfrm flipV="1">
              <a:off x="4663249" y="9008945"/>
              <a:ext cx="0" cy="40628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9" name="Rounded Rectangle 88">
                  <a:extLst>
                    <a:ext uri="{FF2B5EF4-FFF2-40B4-BE49-F238E27FC236}">
                      <a16:creationId xmlns:a16="http://schemas.microsoft.com/office/drawing/2014/main" id="{27D20509-2689-7241-9EED-6544199747ED}"/>
                    </a:ext>
                  </a:extLst>
                </p:cNvPr>
                <p:cNvSpPr/>
                <p:nvPr/>
              </p:nvSpPr>
              <p:spPr>
                <a:xfrm>
                  <a:off x="3767373" y="9415228"/>
                  <a:ext cx="1791751"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𝑚</m:t>
                            </m:r>
                          </m:e>
                        </m:d>
                      </m:oMath>
                    </m:oMathPara>
                  </a14:m>
                  <a:endParaRPr lang="en-GB" sz="1200" dirty="0">
                    <a:solidFill>
                      <a:schemeClr val="tx1">
                        <a:lumMod val="60000"/>
                        <a:lumOff val="40000"/>
                      </a:schemeClr>
                    </a:solidFill>
                  </a:endParaRPr>
                </a:p>
              </p:txBody>
            </p:sp>
          </mc:Choice>
          <mc:Fallback xmlns="">
            <p:sp>
              <p:nvSpPr>
                <p:cNvPr id="89" name="Rounded Rectangle 88">
                  <a:extLst>
                    <a:ext uri="{FF2B5EF4-FFF2-40B4-BE49-F238E27FC236}">
                      <a16:creationId xmlns:a16="http://schemas.microsoft.com/office/drawing/2014/main" id="{27D20509-2689-7241-9EED-6544199747ED}"/>
                    </a:ext>
                  </a:extLst>
                </p:cNvPr>
                <p:cNvSpPr>
                  <a:spLocks noRot="1" noChangeAspect="1" noMove="1" noResize="1" noEditPoints="1" noAdjustHandles="1" noChangeArrowheads="1" noChangeShapeType="1" noTextEdit="1"/>
                </p:cNvSpPr>
                <p:nvPr/>
              </p:nvSpPr>
              <p:spPr>
                <a:xfrm>
                  <a:off x="3767373" y="9415228"/>
                  <a:ext cx="1791751" cy="204311"/>
                </a:xfrm>
                <a:prstGeom prst="roundRect">
                  <a:avLst/>
                </a:prstGeom>
                <a:blipFill>
                  <a:blip r:embed="rId15"/>
                  <a:stretch>
                    <a:fillRect l="-2797"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0" name="TextBox 89">
                  <a:extLst>
                    <a:ext uri="{FF2B5EF4-FFF2-40B4-BE49-F238E27FC236}">
                      <a16:creationId xmlns:a16="http://schemas.microsoft.com/office/drawing/2014/main" id="{D8377CC3-3F35-8E4E-AF2D-DE9ADAAD9DCB}"/>
                    </a:ext>
                  </a:extLst>
                </p:cNvPr>
                <p:cNvSpPr txBox="1">
                  <a:spLocks/>
                </p:cNvSpPr>
                <p:nvPr/>
              </p:nvSpPr>
              <p:spPr>
                <a:xfrm>
                  <a:off x="3953922" y="8786259"/>
                  <a:ext cx="1418653"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90" name="TextBox 89">
                  <a:extLst>
                    <a:ext uri="{FF2B5EF4-FFF2-40B4-BE49-F238E27FC236}">
                      <a16:creationId xmlns:a16="http://schemas.microsoft.com/office/drawing/2014/main" id="{D8377CC3-3F35-8E4E-AF2D-DE9ADAAD9DCB}"/>
                    </a:ext>
                  </a:extLst>
                </p:cNvPr>
                <p:cNvSpPr txBox="1">
                  <a:spLocks noRot="1" noChangeAspect="1" noMove="1" noResize="1" noEditPoints="1" noAdjustHandles="1" noChangeArrowheads="1" noChangeShapeType="1" noTextEdit="1"/>
                </p:cNvSpPr>
                <p:nvPr/>
              </p:nvSpPr>
              <p:spPr>
                <a:xfrm>
                  <a:off x="3953922" y="8786259"/>
                  <a:ext cx="1418653" cy="222686"/>
                </a:xfrm>
                <a:prstGeom prst="roundRect">
                  <a:avLst/>
                </a:prstGeom>
                <a:blipFill>
                  <a:blip r:embed="rId16"/>
                  <a:stretch>
                    <a:fillRect l="-2655"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1" name="Rounded Rectangle 90">
                  <a:extLst>
                    <a:ext uri="{FF2B5EF4-FFF2-40B4-BE49-F238E27FC236}">
                      <a16:creationId xmlns:a16="http://schemas.microsoft.com/office/drawing/2014/main" id="{8E735438-E177-674A-BBA3-51E8277A8F76}"/>
                    </a:ext>
                  </a:extLst>
                </p:cNvPr>
                <p:cNvSpPr/>
                <p:nvPr/>
              </p:nvSpPr>
              <p:spPr>
                <a:xfrm>
                  <a:off x="6246562" y="9781945"/>
                  <a:ext cx="140790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𝑑</m:t>
                            </m:r>
                          </m:e>
                        </m:d>
                      </m:oMath>
                    </m:oMathPara>
                  </a14:m>
                  <a:endParaRPr lang="en-GB" sz="1200" dirty="0"/>
                </a:p>
              </p:txBody>
            </p:sp>
          </mc:Choice>
          <mc:Fallback xmlns="">
            <p:sp>
              <p:nvSpPr>
                <p:cNvPr id="91" name="Rounded Rectangle 90">
                  <a:extLst>
                    <a:ext uri="{FF2B5EF4-FFF2-40B4-BE49-F238E27FC236}">
                      <a16:creationId xmlns:a16="http://schemas.microsoft.com/office/drawing/2014/main" id="{8E735438-E177-674A-BBA3-51E8277A8F76}"/>
                    </a:ext>
                  </a:extLst>
                </p:cNvPr>
                <p:cNvSpPr>
                  <a:spLocks noRot="1" noChangeAspect="1" noMove="1" noResize="1" noEditPoints="1" noAdjustHandles="1" noChangeArrowheads="1" noChangeShapeType="1" noTextEdit="1"/>
                </p:cNvSpPr>
                <p:nvPr/>
              </p:nvSpPr>
              <p:spPr>
                <a:xfrm>
                  <a:off x="6246562" y="9781945"/>
                  <a:ext cx="1407905" cy="204311"/>
                </a:xfrm>
                <a:prstGeom prst="roundRect">
                  <a:avLst/>
                </a:prstGeom>
                <a:blipFill>
                  <a:blip r:embed="rId17"/>
                  <a:stretch>
                    <a:fillRect l="-354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2" name="Rounded Rectangle 91">
                  <a:extLst>
                    <a:ext uri="{FF2B5EF4-FFF2-40B4-BE49-F238E27FC236}">
                      <a16:creationId xmlns:a16="http://schemas.microsoft.com/office/drawing/2014/main" id="{C3A268F8-11F1-B24B-8DEE-EC2C8A98FDBC}"/>
                    </a:ext>
                  </a:extLst>
                </p:cNvPr>
                <p:cNvSpPr/>
                <p:nvPr/>
              </p:nvSpPr>
              <p:spPr>
                <a:xfrm>
                  <a:off x="2007549" y="9783534"/>
                  <a:ext cx="167366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92" name="Rounded Rectangle 91">
                  <a:extLst>
                    <a:ext uri="{FF2B5EF4-FFF2-40B4-BE49-F238E27FC236}">
                      <a16:creationId xmlns:a16="http://schemas.microsoft.com/office/drawing/2014/main" id="{C3A268F8-11F1-B24B-8DEE-EC2C8A98FDBC}"/>
                    </a:ext>
                  </a:extLst>
                </p:cNvPr>
                <p:cNvSpPr>
                  <a:spLocks noRot="1" noChangeAspect="1" noMove="1" noResize="1" noEditPoints="1" noAdjustHandles="1" noChangeArrowheads="1" noChangeShapeType="1" noTextEdit="1"/>
                </p:cNvSpPr>
                <p:nvPr/>
              </p:nvSpPr>
              <p:spPr>
                <a:xfrm>
                  <a:off x="2007549" y="9783534"/>
                  <a:ext cx="1673665" cy="204311"/>
                </a:xfrm>
                <a:prstGeom prst="roundRect">
                  <a:avLst/>
                </a:prstGeom>
                <a:blipFill>
                  <a:blip r:embed="rId18"/>
                  <a:stretch>
                    <a:fillRect l="-3008"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3" name="Rounded Rectangle 92">
                  <a:extLst>
                    <a:ext uri="{FF2B5EF4-FFF2-40B4-BE49-F238E27FC236}">
                      <a16:creationId xmlns:a16="http://schemas.microsoft.com/office/drawing/2014/main" id="{BB95827F-7263-9644-AE77-9D50A4CBF853}"/>
                    </a:ext>
                  </a:extLst>
                </p:cNvPr>
                <p:cNvSpPr/>
                <p:nvPr/>
              </p:nvSpPr>
              <p:spPr>
                <a:xfrm>
                  <a:off x="3767372" y="9787946"/>
                  <a:ext cx="1791751"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𝑚</m:t>
                            </m:r>
                          </m:e>
                        </m:d>
                      </m:oMath>
                    </m:oMathPara>
                  </a14:m>
                  <a:endParaRPr lang="en-GB" sz="1200" dirty="0">
                    <a:solidFill>
                      <a:schemeClr val="tx1">
                        <a:lumMod val="60000"/>
                        <a:lumOff val="40000"/>
                      </a:schemeClr>
                    </a:solidFill>
                  </a:endParaRPr>
                </a:p>
              </p:txBody>
            </p:sp>
          </mc:Choice>
          <mc:Fallback xmlns="">
            <p:sp>
              <p:nvSpPr>
                <p:cNvPr id="93" name="Rounded Rectangle 92">
                  <a:extLst>
                    <a:ext uri="{FF2B5EF4-FFF2-40B4-BE49-F238E27FC236}">
                      <a16:creationId xmlns:a16="http://schemas.microsoft.com/office/drawing/2014/main" id="{BB95827F-7263-9644-AE77-9D50A4CBF853}"/>
                    </a:ext>
                  </a:extLst>
                </p:cNvPr>
                <p:cNvSpPr>
                  <a:spLocks noRot="1" noChangeAspect="1" noMove="1" noResize="1" noEditPoints="1" noAdjustHandles="1" noChangeArrowheads="1" noChangeShapeType="1" noTextEdit="1"/>
                </p:cNvSpPr>
                <p:nvPr/>
              </p:nvSpPr>
              <p:spPr>
                <a:xfrm>
                  <a:off x="3767372" y="9787946"/>
                  <a:ext cx="1791751" cy="204311"/>
                </a:xfrm>
                <a:prstGeom prst="roundRect">
                  <a:avLst/>
                </a:prstGeom>
                <a:blipFill>
                  <a:blip r:embed="rId19"/>
                  <a:stretch>
                    <a:fillRect l="-2797"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4" name="Rounded Rectangle 93">
                  <a:extLst>
                    <a:ext uri="{FF2B5EF4-FFF2-40B4-BE49-F238E27FC236}">
                      <a16:creationId xmlns:a16="http://schemas.microsoft.com/office/drawing/2014/main" id="{1FE893B3-CE7A-9341-A20F-C0A11FE970A3}"/>
                    </a:ext>
                  </a:extLst>
                </p:cNvPr>
                <p:cNvSpPr/>
                <p:nvPr/>
              </p:nvSpPr>
              <p:spPr>
                <a:xfrm>
                  <a:off x="5617710" y="9781946"/>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94" name="Rounded Rectangle 93">
                  <a:extLst>
                    <a:ext uri="{FF2B5EF4-FFF2-40B4-BE49-F238E27FC236}">
                      <a16:creationId xmlns:a16="http://schemas.microsoft.com/office/drawing/2014/main" id="{1FE893B3-CE7A-9341-A20F-C0A11FE970A3}"/>
                    </a:ext>
                  </a:extLst>
                </p:cNvPr>
                <p:cNvSpPr>
                  <a:spLocks noRot="1" noChangeAspect="1" noMove="1" noResize="1" noEditPoints="1" noAdjustHandles="1" noChangeArrowheads="1" noChangeShapeType="1" noTextEdit="1"/>
                </p:cNvSpPr>
                <p:nvPr/>
              </p:nvSpPr>
              <p:spPr>
                <a:xfrm>
                  <a:off x="5617710" y="9781946"/>
                  <a:ext cx="378184" cy="204311"/>
                </a:xfrm>
                <a:prstGeom prst="roundRect">
                  <a:avLst/>
                </a:prstGeom>
                <a:blipFill>
                  <a:blip r:embed="rId20"/>
                  <a:stretch>
                    <a:fillRect l="-15625" b="-16667"/>
                  </a:stretch>
                </a:blipFill>
                <a:ln>
                  <a:solidFill>
                    <a:schemeClr val="tx1"/>
                  </a:solidFill>
                </a:ln>
              </p:spPr>
              <p:txBody>
                <a:bodyPr/>
                <a:lstStyle/>
                <a:p>
                  <a:r>
                    <a:rPr lang="en-GB">
                      <a:noFill/>
                    </a:rPr>
                    <a:t> </a:t>
                  </a:r>
                </a:p>
              </p:txBody>
            </p:sp>
          </mc:Fallback>
        </mc:AlternateContent>
      </p:grpSp>
      <p:sp>
        <p:nvSpPr>
          <p:cNvPr id="95" name="Rectangle 94">
            <a:extLst>
              <a:ext uri="{FF2B5EF4-FFF2-40B4-BE49-F238E27FC236}">
                <a16:creationId xmlns:a16="http://schemas.microsoft.com/office/drawing/2014/main" id="{A0DAA91F-B1C1-764A-ABF5-0FDF758D0A18}"/>
              </a:ext>
            </a:extLst>
          </p:cNvPr>
          <p:cNvSpPr/>
          <p:nvPr/>
        </p:nvSpPr>
        <p:spPr>
          <a:xfrm>
            <a:off x="8040087" y="3893652"/>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Rectangle 95">
            <a:extLst>
              <a:ext uri="{FF2B5EF4-FFF2-40B4-BE49-F238E27FC236}">
                <a16:creationId xmlns:a16="http://schemas.microsoft.com/office/drawing/2014/main" id="{3A0D4558-C6B0-6F44-AFF6-1C02439B5874}"/>
              </a:ext>
            </a:extLst>
          </p:cNvPr>
          <p:cNvSpPr/>
          <p:nvPr/>
        </p:nvSpPr>
        <p:spPr>
          <a:xfrm>
            <a:off x="7409974" y="4518879"/>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7" name="Rectangle 96">
            <a:extLst>
              <a:ext uri="{FF2B5EF4-FFF2-40B4-BE49-F238E27FC236}">
                <a16:creationId xmlns:a16="http://schemas.microsoft.com/office/drawing/2014/main" id="{00C66030-5E8C-0945-BBC9-05557952608D}"/>
              </a:ext>
            </a:extLst>
          </p:cNvPr>
          <p:cNvSpPr/>
          <p:nvPr/>
        </p:nvSpPr>
        <p:spPr>
          <a:xfrm>
            <a:off x="6684022" y="4518879"/>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8" name="Rectangle 97">
            <a:extLst>
              <a:ext uri="{FF2B5EF4-FFF2-40B4-BE49-F238E27FC236}">
                <a16:creationId xmlns:a16="http://schemas.microsoft.com/office/drawing/2014/main" id="{1C9AA197-5B09-9E4E-B401-C25076A8AFDD}"/>
              </a:ext>
            </a:extLst>
          </p:cNvPr>
          <p:cNvSpPr/>
          <p:nvPr/>
        </p:nvSpPr>
        <p:spPr>
          <a:xfrm>
            <a:off x="8641633" y="4518879"/>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a:extLst>
              <a:ext uri="{FF2B5EF4-FFF2-40B4-BE49-F238E27FC236}">
                <a16:creationId xmlns:a16="http://schemas.microsoft.com/office/drawing/2014/main" id="{5A688D7D-D7B1-654E-B913-7287EE0A60CD}"/>
              </a:ext>
            </a:extLst>
          </p:cNvPr>
          <p:cNvSpPr/>
          <p:nvPr/>
        </p:nvSpPr>
        <p:spPr>
          <a:xfrm>
            <a:off x="7409974" y="5511059"/>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extLst>
              <a:ext uri="{FF2B5EF4-FFF2-40B4-BE49-F238E27FC236}">
                <a16:creationId xmlns:a16="http://schemas.microsoft.com/office/drawing/2014/main" id="{48760FAF-B40E-DA43-8122-79F6DB3CDDDB}"/>
              </a:ext>
            </a:extLst>
          </p:cNvPr>
          <p:cNvSpPr/>
          <p:nvPr/>
        </p:nvSpPr>
        <p:spPr>
          <a:xfrm>
            <a:off x="6684022" y="5511059"/>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Rectangle 100">
            <a:extLst>
              <a:ext uri="{FF2B5EF4-FFF2-40B4-BE49-F238E27FC236}">
                <a16:creationId xmlns:a16="http://schemas.microsoft.com/office/drawing/2014/main" id="{A50A6568-461A-F34D-B52E-EA8CB79443CD}"/>
              </a:ext>
            </a:extLst>
          </p:cNvPr>
          <p:cNvSpPr/>
          <p:nvPr/>
        </p:nvSpPr>
        <p:spPr>
          <a:xfrm>
            <a:off x="8444713" y="5511059"/>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 name="Rectangle 101">
            <a:extLst>
              <a:ext uri="{FF2B5EF4-FFF2-40B4-BE49-F238E27FC236}">
                <a16:creationId xmlns:a16="http://schemas.microsoft.com/office/drawing/2014/main" id="{95FD63F9-12A2-B44B-BDFF-EB7F84D7342F}"/>
              </a:ext>
            </a:extLst>
          </p:cNvPr>
          <p:cNvSpPr/>
          <p:nvPr/>
        </p:nvSpPr>
        <p:spPr>
          <a:xfrm>
            <a:off x="9095367" y="5511059"/>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3" name="Rectangle 102">
            <a:extLst>
              <a:ext uri="{FF2B5EF4-FFF2-40B4-BE49-F238E27FC236}">
                <a16:creationId xmlns:a16="http://schemas.microsoft.com/office/drawing/2014/main" id="{190E4D6F-C1CA-0448-B99D-F7E9FA0B06C0}"/>
              </a:ext>
            </a:extLst>
          </p:cNvPr>
          <p:cNvSpPr/>
          <p:nvPr/>
        </p:nvSpPr>
        <p:spPr>
          <a:xfrm>
            <a:off x="9246189" y="5511059"/>
            <a:ext cx="146401"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4" name="Rectangle 103">
            <a:extLst>
              <a:ext uri="{FF2B5EF4-FFF2-40B4-BE49-F238E27FC236}">
                <a16:creationId xmlns:a16="http://schemas.microsoft.com/office/drawing/2014/main" id="{FB471F85-61DC-FA4A-9E75-A84A33637919}"/>
              </a:ext>
            </a:extLst>
          </p:cNvPr>
          <p:cNvSpPr/>
          <p:nvPr/>
        </p:nvSpPr>
        <p:spPr>
          <a:xfrm>
            <a:off x="8444713" y="5138189"/>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5" name="Rectangle 104">
            <a:extLst>
              <a:ext uri="{FF2B5EF4-FFF2-40B4-BE49-F238E27FC236}">
                <a16:creationId xmlns:a16="http://schemas.microsoft.com/office/drawing/2014/main" id="{5C4CF16E-ABAF-A344-8590-41A0651AF4CB}"/>
              </a:ext>
            </a:extLst>
          </p:cNvPr>
          <p:cNvSpPr/>
          <p:nvPr/>
        </p:nvSpPr>
        <p:spPr>
          <a:xfrm>
            <a:off x="9095367" y="5138189"/>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6" name="Rectangle 105">
            <a:extLst>
              <a:ext uri="{FF2B5EF4-FFF2-40B4-BE49-F238E27FC236}">
                <a16:creationId xmlns:a16="http://schemas.microsoft.com/office/drawing/2014/main" id="{605CBD15-73C3-494B-B3F2-98B181627A1B}"/>
              </a:ext>
            </a:extLst>
          </p:cNvPr>
          <p:cNvSpPr/>
          <p:nvPr/>
        </p:nvSpPr>
        <p:spPr>
          <a:xfrm>
            <a:off x="9246189" y="5138189"/>
            <a:ext cx="144250"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Rectangle 106">
            <a:extLst>
              <a:ext uri="{FF2B5EF4-FFF2-40B4-BE49-F238E27FC236}">
                <a16:creationId xmlns:a16="http://schemas.microsoft.com/office/drawing/2014/main" id="{E9E0E17A-DA54-A249-A535-913FACEB1068}"/>
              </a:ext>
            </a:extLst>
          </p:cNvPr>
          <p:cNvSpPr/>
          <p:nvPr/>
        </p:nvSpPr>
        <p:spPr>
          <a:xfrm>
            <a:off x="11385328" y="3887969"/>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8" name="Rectangle 107">
            <a:extLst>
              <a:ext uri="{FF2B5EF4-FFF2-40B4-BE49-F238E27FC236}">
                <a16:creationId xmlns:a16="http://schemas.microsoft.com/office/drawing/2014/main" id="{CB9E6481-8951-5044-9AAE-D5E69FC6D899}"/>
              </a:ext>
            </a:extLst>
          </p:cNvPr>
          <p:cNvSpPr/>
          <p:nvPr/>
        </p:nvSpPr>
        <p:spPr>
          <a:xfrm>
            <a:off x="11167779" y="4516496"/>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Rectangle 108">
            <a:extLst>
              <a:ext uri="{FF2B5EF4-FFF2-40B4-BE49-F238E27FC236}">
                <a16:creationId xmlns:a16="http://schemas.microsoft.com/office/drawing/2014/main" id="{27AAF33D-7B0F-0F4A-A256-11B37353CBD1}"/>
              </a:ext>
            </a:extLst>
          </p:cNvPr>
          <p:cNvSpPr/>
          <p:nvPr/>
        </p:nvSpPr>
        <p:spPr>
          <a:xfrm>
            <a:off x="11385328" y="5133912"/>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Rectangle 109">
            <a:extLst>
              <a:ext uri="{FF2B5EF4-FFF2-40B4-BE49-F238E27FC236}">
                <a16:creationId xmlns:a16="http://schemas.microsoft.com/office/drawing/2014/main" id="{279DA7E6-DC4F-7C4F-BA59-379C14272F69}"/>
              </a:ext>
            </a:extLst>
          </p:cNvPr>
          <p:cNvSpPr/>
          <p:nvPr/>
        </p:nvSpPr>
        <p:spPr>
          <a:xfrm>
            <a:off x="10876030" y="5133912"/>
            <a:ext cx="88649"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1" name="Rectangle 110">
            <a:extLst>
              <a:ext uri="{FF2B5EF4-FFF2-40B4-BE49-F238E27FC236}">
                <a16:creationId xmlns:a16="http://schemas.microsoft.com/office/drawing/2014/main" id="{8E813063-987D-4B40-9DE1-71EA3F66CC7E}"/>
              </a:ext>
            </a:extLst>
          </p:cNvPr>
          <p:cNvSpPr/>
          <p:nvPr/>
        </p:nvSpPr>
        <p:spPr>
          <a:xfrm>
            <a:off x="11385328" y="5508111"/>
            <a:ext cx="113708"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2" name="Rectangle 111">
            <a:extLst>
              <a:ext uri="{FF2B5EF4-FFF2-40B4-BE49-F238E27FC236}">
                <a16:creationId xmlns:a16="http://schemas.microsoft.com/office/drawing/2014/main" id="{A1194D81-C5DA-704B-92E4-AD7170670353}"/>
              </a:ext>
            </a:extLst>
          </p:cNvPr>
          <p:cNvSpPr/>
          <p:nvPr/>
        </p:nvSpPr>
        <p:spPr>
          <a:xfrm>
            <a:off x="10876030" y="5508111"/>
            <a:ext cx="88649" cy="128761"/>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3" name="Rectangle 112">
                <a:extLst>
                  <a:ext uri="{FF2B5EF4-FFF2-40B4-BE49-F238E27FC236}">
                    <a16:creationId xmlns:a16="http://schemas.microsoft.com/office/drawing/2014/main" id="{A853F0BA-7BC6-D746-BECD-328B363AF080}"/>
                  </a:ext>
                </a:extLst>
              </p:cNvPr>
              <p:cNvSpPr/>
              <p:nvPr/>
            </p:nvSpPr>
            <p:spPr>
              <a:xfrm>
                <a:off x="11484650"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113" name="Rectangle 112">
                <a:extLst>
                  <a:ext uri="{FF2B5EF4-FFF2-40B4-BE49-F238E27FC236}">
                    <a16:creationId xmlns:a16="http://schemas.microsoft.com/office/drawing/2014/main" id="{A853F0BA-7BC6-D746-BECD-328B363AF080}"/>
                  </a:ext>
                </a:extLst>
              </p:cNvPr>
              <p:cNvSpPr>
                <a:spLocks noRot="1" noChangeAspect="1" noMove="1" noResize="1" noEditPoints="1" noAdjustHandles="1" noChangeArrowheads="1" noChangeShapeType="1" noTextEdit="1"/>
              </p:cNvSpPr>
              <p:nvPr/>
            </p:nvSpPr>
            <p:spPr>
              <a:xfrm>
                <a:off x="11484650" y="3187231"/>
                <a:ext cx="384080"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4" name="Rectangle 113">
                <a:extLst>
                  <a:ext uri="{FF2B5EF4-FFF2-40B4-BE49-F238E27FC236}">
                    <a16:creationId xmlns:a16="http://schemas.microsoft.com/office/drawing/2014/main" id="{548B86B0-7EA2-B74E-A928-8236F25A3DD3}"/>
                  </a:ext>
                </a:extLst>
              </p:cNvPr>
              <p:cNvSpPr/>
              <p:nvPr/>
            </p:nvSpPr>
            <p:spPr>
              <a:xfrm>
                <a:off x="11758822" y="4437496"/>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114" name="Rectangle 113">
                <a:extLst>
                  <a:ext uri="{FF2B5EF4-FFF2-40B4-BE49-F238E27FC236}">
                    <a16:creationId xmlns:a16="http://schemas.microsoft.com/office/drawing/2014/main" id="{548B86B0-7EA2-B74E-A928-8236F25A3DD3}"/>
                  </a:ext>
                </a:extLst>
              </p:cNvPr>
              <p:cNvSpPr>
                <a:spLocks noRot="1" noChangeAspect="1" noMove="1" noResize="1" noEditPoints="1" noAdjustHandles="1" noChangeArrowheads="1" noChangeShapeType="1" noTextEdit="1"/>
              </p:cNvSpPr>
              <p:nvPr/>
            </p:nvSpPr>
            <p:spPr>
              <a:xfrm>
                <a:off x="11758822" y="4437496"/>
                <a:ext cx="348044" cy="276999"/>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5" name="Rectangle 114">
                <a:extLst>
                  <a:ext uri="{FF2B5EF4-FFF2-40B4-BE49-F238E27FC236}">
                    <a16:creationId xmlns:a16="http://schemas.microsoft.com/office/drawing/2014/main" id="{45DD6959-05E2-8943-9465-C728E5E614C3}"/>
                  </a:ext>
                </a:extLst>
              </p:cNvPr>
              <p:cNvSpPr/>
              <p:nvPr/>
            </p:nvSpPr>
            <p:spPr>
              <a:xfrm>
                <a:off x="8146458"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115" name="Rectangle 114">
                <a:extLst>
                  <a:ext uri="{FF2B5EF4-FFF2-40B4-BE49-F238E27FC236}">
                    <a16:creationId xmlns:a16="http://schemas.microsoft.com/office/drawing/2014/main" id="{45DD6959-05E2-8943-9465-C728E5E614C3}"/>
                  </a:ext>
                </a:extLst>
              </p:cNvPr>
              <p:cNvSpPr>
                <a:spLocks noRot="1" noChangeAspect="1" noMove="1" noResize="1" noEditPoints="1" noAdjustHandles="1" noChangeArrowheads="1" noChangeShapeType="1" noTextEdit="1"/>
              </p:cNvSpPr>
              <p:nvPr/>
            </p:nvSpPr>
            <p:spPr>
              <a:xfrm>
                <a:off x="8146458" y="3187231"/>
                <a:ext cx="384080"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6" name="Rectangle 115">
                <a:extLst>
                  <a:ext uri="{FF2B5EF4-FFF2-40B4-BE49-F238E27FC236}">
                    <a16:creationId xmlns:a16="http://schemas.microsoft.com/office/drawing/2014/main" id="{E0C3E35D-AFFE-6B43-A6FA-D3BA00B7B30C}"/>
                  </a:ext>
                </a:extLst>
              </p:cNvPr>
              <p:cNvSpPr/>
              <p:nvPr/>
            </p:nvSpPr>
            <p:spPr>
              <a:xfrm>
                <a:off x="8193000" y="3825101"/>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116" name="Rectangle 115">
                <a:extLst>
                  <a:ext uri="{FF2B5EF4-FFF2-40B4-BE49-F238E27FC236}">
                    <a16:creationId xmlns:a16="http://schemas.microsoft.com/office/drawing/2014/main" id="{E0C3E35D-AFFE-6B43-A6FA-D3BA00B7B30C}"/>
                  </a:ext>
                </a:extLst>
              </p:cNvPr>
              <p:cNvSpPr>
                <a:spLocks noRot="1" noChangeAspect="1" noMove="1" noResize="1" noEditPoints="1" noAdjustHandles="1" noChangeArrowheads="1" noChangeShapeType="1" noTextEdit="1"/>
              </p:cNvSpPr>
              <p:nvPr/>
            </p:nvSpPr>
            <p:spPr>
              <a:xfrm>
                <a:off x="8193000" y="3825101"/>
                <a:ext cx="365421"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7" name="Rectangle 116">
                <a:extLst>
                  <a:ext uri="{FF2B5EF4-FFF2-40B4-BE49-F238E27FC236}">
                    <a16:creationId xmlns:a16="http://schemas.microsoft.com/office/drawing/2014/main" id="{2C22F195-C0BF-6D4F-8948-396ABA51D128}"/>
                  </a:ext>
                </a:extLst>
              </p:cNvPr>
              <p:cNvSpPr/>
              <p:nvPr/>
            </p:nvSpPr>
            <p:spPr>
              <a:xfrm>
                <a:off x="11526664" y="3813849"/>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117" name="Rectangle 116">
                <a:extLst>
                  <a:ext uri="{FF2B5EF4-FFF2-40B4-BE49-F238E27FC236}">
                    <a16:creationId xmlns:a16="http://schemas.microsoft.com/office/drawing/2014/main" id="{2C22F195-C0BF-6D4F-8948-396ABA51D128}"/>
                  </a:ext>
                </a:extLst>
              </p:cNvPr>
              <p:cNvSpPr>
                <a:spLocks noRot="1" noChangeAspect="1" noMove="1" noResize="1" noEditPoints="1" noAdjustHandles="1" noChangeArrowheads="1" noChangeShapeType="1" noTextEdit="1"/>
              </p:cNvSpPr>
              <p:nvPr/>
            </p:nvSpPr>
            <p:spPr>
              <a:xfrm>
                <a:off x="11526664" y="3813849"/>
                <a:ext cx="384080"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8" name="Rectangle 117">
                <a:extLst>
                  <a:ext uri="{FF2B5EF4-FFF2-40B4-BE49-F238E27FC236}">
                    <a16:creationId xmlns:a16="http://schemas.microsoft.com/office/drawing/2014/main" id="{31A252D2-949F-DB4F-A1C3-A451AB0CAF24}"/>
                  </a:ext>
                </a:extLst>
              </p:cNvPr>
              <p:cNvSpPr/>
              <p:nvPr/>
            </p:nvSpPr>
            <p:spPr>
              <a:xfrm>
                <a:off x="11520686" y="505854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118" name="Rectangle 117">
                <a:extLst>
                  <a:ext uri="{FF2B5EF4-FFF2-40B4-BE49-F238E27FC236}">
                    <a16:creationId xmlns:a16="http://schemas.microsoft.com/office/drawing/2014/main" id="{31A252D2-949F-DB4F-A1C3-A451AB0CAF24}"/>
                  </a:ext>
                </a:extLst>
              </p:cNvPr>
              <p:cNvSpPr>
                <a:spLocks noRot="1" noChangeAspect="1" noMove="1" noResize="1" noEditPoints="1" noAdjustHandles="1" noChangeArrowheads="1" noChangeShapeType="1" noTextEdit="1"/>
              </p:cNvSpPr>
              <p:nvPr/>
            </p:nvSpPr>
            <p:spPr>
              <a:xfrm>
                <a:off x="11520686" y="5058548"/>
                <a:ext cx="348044" cy="276999"/>
              </a:xfrm>
              <a:prstGeom prst="rect">
                <a:avLst/>
              </a:prstGeom>
              <a:blipFill>
                <a:blip r:embed="rId2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9" name="Rectangle 118">
                <a:extLst>
                  <a:ext uri="{FF2B5EF4-FFF2-40B4-BE49-F238E27FC236}">
                    <a16:creationId xmlns:a16="http://schemas.microsoft.com/office/drawing/2014/main" id="{63B71513-E07D-7344-A50B-751133DD1564}"/>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119" name="Rectangle 118">
                <a:extLst>
                  <a:ext uri="{FF2B5EF4-FFF2-40B4-BE49-F238E27FC236}">
                    <a16:creationId xmlns:a16="http://schemas.microsoft.com/office/drawing/2014/main" id="{63B71513-E07D-7344-A50B-751133DD1564}"/>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2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0" name="Rectangle 119">
                <a:extLst>
                  <a:ext uri="{FF2B5EF4-FFF2-40B4-BE49-F238E27FC236}">
                    <a16:creationId xmlns:a16="http://schemas.microsoft.com/office/drawing/2014/main" id="{B27619C9-F082-7841-AD5D-E2A2AA8C073D}"/>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120" name="Rectangle 119">
                <a:extLst>
                  <a:ext uri="{FF2B5EF4-FFF2-40B4-BE49-F238E27FC236}">
                    <a16:creationId xmlns:a16="http://schemas.microsoft.com/office/drawing/2014/main" id="{B27619C9-F082-7841-AD5D-E2A2AA8C073D}"/>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28"/>
                <a:stretch>
                  <a:fillRect/>
                </a:stretch>
              </a:blipFill>
            </p:spPr>
            <p:txBody>
              <a:bodyPr/>
              <a:lstStyle/>
              <a:p>
                <a:r>
                  <a:rPr lang="en-GB">
                    <a:noFill/>
                  </a:rPr>
                  <a:t> </a:t>
                </a:r>
              </a:p>
            </p:txBody>
          </p:sp>
        </mc:Fallback>
      </mc:AlternateContent>
      <p:sp>
        <p:nvSpPr>
          <p:cNvPr id="121" name="TextBox 120">
            <a:extLst>
              <a:ext uri="{FF2B5EF4-FFF2-40B4-BE49-F238E27FC236}">
                <a16:creationId xmlns:a16="http://schemas.microsoft.com/office/drawing/2014/main" id="{AEE9E7DB-48AF-5F44-9EBE-8C1DEA0B6350}"/>
              </a:ext>
            </a:extLst>
          </p:cNvPr>
          <p:cNvSpPr txBox="1"/>
          <p:nvPr/>
        </p:nvSpPr>
        <p:spPr>
          <a:xfrm>
            <a:off x="9941079" y="2500729"/>
            <a:ext cx="445956" cy="276999"/>
          </a:xfrm>
          <a:prstGeom prst="rect">
            <a:avLst/>
          </a:prstGeom>
          <a:noFill/>
        </p:spPr>
        <p:txBody>
          <a:bodyPr wrap="none" rtlCol="0">
            <a:spAutoFit/>
          </a:bodyPr>
          <a:lstStyle/>
          <a:p>
            <a:r>
              <a:rPr lang="en-GB" sz="1200" i="1" dirty="0"/>
              <a:t>root</a:t>
            </a:r>
          </a:p>
        </p:txBody>
      </p:sp>
    </p:spTree>
    <p:extLst>
      <p:ext uri="{BB962C8B-B14F-4D97-AF65-F5344CB8AC3E}">
        <p14:creationId xmlns:p14="http://schemas.microsoft.com/office/powerpoint/2010/main" val="3402639409"/>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FO Dtree ➝ FO Jtree</a:t>
            </a:r>
          </a:p>
        </p:txBody>
      </p:sp>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a:xfrm>
            <a:off x="359625" y="1665066"/>
            <a:ext cx="5537503" cy="4240848"/>
          </a:xfrm>
        </p:spPr>
        <p:txBody>
          <a:bodyPr>
            <a:normAutofit/>
          </a:bodyPr>
          <a:lstStyle/>
          <a:p>
            <a:r>
              <a:rPr lang="en-GB" dirty="0"/>
              <a:t>Result after transformation </a:t>
            </a:r>
            <a:r>
              <a:rPr lang="en-GB" dirty="0">
                <a:solidFill>
                  <a:srgbClr val="FFC000"/>
                </a:solidFill>
              </a:rPr>
              <a:t>not minimal</a:t>
            </a:r>
          </a:p>
          <a:p>
            <a:pPr lvl="1"/>
            <a:r>
              <a:rPr lang="en-GB" dirty="0"/>
              <a:t>Can remove complete parclusters and still have an FO jtree</a:t>
            </a:r>
          </a:p>
          <a:p>
            <a:pPr lvl="2"/>
            <a:r>
              <a:rPr lang="en-GB" dirty="0"/>
              <a:t>Even if we keep parclusters that carry constraint information that we would otherwise lose</a:t>
            </a:r>
          </a:p>
          <a:p>
            <a:pPr lvl="1"/>
            <a:r>
              <a:rPr lang="en-GB" dirty="0"/>
              <a:t>E.g., </a:t>
            </a:r>
          </a:p>
          <a:p>
            <a:pPr lvl="2"/>
            <a:r>
              <a:rPr lang="en-GB" dirty="0"/>
              <a:t>Parclusters </a:t>
            </a:r>
            <a:r>
              <a:rPr lang="en-GB" dirty="0">
                <a:solidFill>
                  <a:srgbClr val="FFC000"/>
                </a:solidFill>
              </a:rPr>
              <a:t>marked</a:t>
            </a:r>
          </a:p>
          <a:p>
            <a:r>
              <a:rPr lang="en-GB" dirty="0"/>
              <a:t>Observation</a:t>
            </a:r>
          </a:p>
          <a:p>
            <a:pPr lvl="1"/>
            <a:r>
              <a:rPr lang="en-GB" dirty="0">
                <a:solidFill>
                  <a:schemeClr val="accent1"/>
                </a:solidFill>
              </a:rPr>
              <a:t>Parclusters are subsets of other parclusters </a:t>
            </a:r>
          </a:p>
          <a:p>
            <a:pPr lvl="2"/>
            <a:r>
              <a:rPr lang="en-GB" dirty="0"/>
              <a:t>Use for minimisation</a:t>
            </a:r>
          </a:p>
        </p:txBody>
      </p:sp>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182</a:t>
            </a:fld>
            <a:endParaRPr lang="en-GB"/>
          </a:p>
        </p:txBody>
      </p:sp>
      <p:sp>
        <p:nvSpPr>
          <p:cNvPr id="3" name="Date Placeholder 2">
            <a:extLst>
              <a:ext uri="{FF2B5EF4-FFF2-40B4-BE49-F238E27FC236}">
                <a16:creationId xmlns:a16="http://schemas.microsoft.com/office/drawing/2014/main" id="{FB693654-4394-2E46-A228-56840BE5E048}"/>
              </a:ext>
            </a:extLst>
          </p:cNvPr>
          <p:cNvSpPr>
            <a:spLocks noGrp="1"/>
          </p:cNvSpPr>
          <p:nvPr>
            <p:ph type="dt" sz="half" idx="2"/>
          </p:nvPr>
        </p:nvSpPr>
        <p:spPr/>
        <p:txBody>
          <a:bodyPr/>
          <a:lstStyle/>
          <a:p>
            <a:r>
              <a:rPr lang="en-GB"/>
              <a:t>Exact Inference: LJT</a:t>
            </a:r>
            <a:endParaRPr lang="en-US" dirty="0"/>
          </a:p>
        </p:txBody>
      </p:sp>
      <p:sp>
        <p:nvSpPr>
          <p:cNvPr id="5" name="Footer Placeholder 4">
            <a:extLst>
              <a:ext uri="{FF2B5EF4-FFF2-40B4-BE49-F238E27FC236}">
                <a16:creationId xmlns:a16="http://schemas.microsoft.com/office/drawing/2014/main" id="{E03B0664-16C7-0847-8290-8457624E099D}"/>
              </a:ext>
            </a:extLst>
          </p:cNvPr>
          <p:cNvSpPr>
            <a:spLocks noGrp="1"/>
          </p:cNvSpPr>
          <p:nvPr>
            <p:ph type="ftr" sz="quarter" idx="3"/>
          </p:nvPr>
        </p:nvSpPr>
        <p:spPr/>
        <p:txBody>
          <a:bodyPr/>
          <a:lstStyle/>
          <a:p>
            <a:r>
              <a:rPr lang="en-GB"/>
              <a:t>T. Braun - StaRAI</a:t>
            </a:r>
          </a:p>
        </p:txBody>
      </p:sp>
      <p:grpSp>
        <p:nvGrpSpPr>
          <p:cNvPr id="35" name="Group 34">
            <a:extLst>
              <a:ext uri="{FF2B5EF4-FFF2-40B4-BE49-F238E27FC236}">
                <a16:creationId xmlns:a16="http://schemas.microsoft.com/office/drawing/2014/main" id="{184B2734-59BA-E949-A942-92F6B25B56EB}"/>
              </a:ext>
            </a:extLst>
          </p:cNvPr>
          <p:cNvGrpSpPr/>
          <p:nvPr/>
        </p:nvGrpSpPr>
        <p:grpSpPr>
          <a:xfrm>
            <a:off x="5933062" y="2541500"/>
            <a:ext cx="5898613" cy="3400004"/>
            <a:chOff x="1990652" y="6858000"/>
            <a:chExt cx="5898613" cy="3400004"/>
          </a:xfrm>
        </p:grpSpPr>
        <mc:AlternateContent xmlns:mc="http://schemas.openxmlformats.org/markup-compatibility/2006" xmlns:a14="http://schemas.microsoft.com/office/drawing/2010/main">
          <mc:Choice Requires="a14">
            <p:sp>
              <p:nvSpPr>
                <p:cNvPr id="36" name="Rectangle 35">
                  <a:extLst>
                    <a:ext uri="{FF2B5EF4-FFF2-40B4-BE49-F238E27FC236}">
                      <a16:creationId xmlns:a16="http://schemas.microsoft.com/office/drawing/2014/main" id="{C067D14A-E3F4-E941-BC98-EAAD5EBEA6F7}"/>
                    </a:ext>
                  </a:extLst>
                </p:cNvPr>
                <p:cNvSpPr/>
                <p:nvPr/>
              </p:nvSpPr>
              <p:spPr>
                <a:xfrm>
                  <a:off x="6716966" y="9885643"/>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36" name="Rectangle 35">
                  <a:extLst>
                    <a:ext uri="{FF2B5EF4-FFF2-40B4-BE49-F238E27FC236}">
                      <a16:creationId xmlns:a16="http://schemas.microsoft.com/office/drawing/2014/main" id="{C067D14A-E3F4-E941-BC98-EAAD5EBEA6F7}"/>
                    </a:ext>
                  </a:extLst>
                </p:cNvPr>
                <p:cNvSpPr>
                  <a:spLocks noRot="1" noChangeAspect="1" noMove="1" noResize="1" noEditPoints="1" noAdjustHandles="1" noChangeArrowheads="1" noChangeShapeType="1" noTextEdit="1"/>
                </p:cNvSpPr>
                <p:nvPr/>
              </p:nvSpPr>
              <p:spPr>
                <a:xfrm>
                  <a:off x="6716966" y="9885643"/>
                  <a:ext cx="472758" cy="369012"/>
                </a:xfrm>
                <a:prstGeom prst="rect">
                  <a:avLst/>
                </a:prstGeom>
                <a:blipFill>
                  <a:blip r:embed="rId3"/>
                  <a:stretch>
                    <a:fillRect b="-3333"/>
                  </a:stretch>
                </a:blipFill>
              </p:spPr>
              <p:txBody>
                <a:bodyPr/>
                <a:lstStyle/>
                <a:p>
                  <a:r>
                    <a:rPr lang="en-GB">
                      <a:noFill/>
                    </a:rPr>
                    <a:t> </a:t>
                  </a:r>
                </a:p>
              </p:txBody>
            </p:sp>
          </mc:Fallback>
        </mc:AlternateContent>
        <p:cxnSp>
          <p:nvCxnSpPr>
            <p:cNvPr id="37" name="Straight Connector 36">
              <a:extLst>
                <a:ext uri="{FF2B5EF4-FFF2-40B4-BE49-F238E27FC236}">
                  <a16:creationId xmlns:a16="http://schemas.microsoft.com/office/drawing/2014/main" id="{4AFC92BA-7640-CC40-87EA-86A9951AEB70}"/>
                </a:ext>
              </a:extLst>
            </p:cNvPr>
            <p:cNvCxnSpPr>
              <a:cxnSpLocks/>
              <a:stCxn id="62" idx="0"/>
              <a:endCxn id="45" idx="2"/>
            </p:cNvCxnSpPr>
            <p:nvPr/>
          </p:nvCxnSpPr>
          <p:spPr>
            <a:xfrm flipH="1" flipV="1">
              <a:off x="3840301" y="8372544"/>
              <a:ext cx="822947" cy="41371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2E6B566-8579-AF4C-A67C-8ECBABEF0C74}"/>
                </a:ext>
              </a:extLst>
            </p:cNvPr>
            <p:cNvCxnSpPr>
              <a:cxnSpLocks/>
              <a:stCxn id="63" idx="0"/>
              <a:endCxn id="47" idx="2"/>
            </p:cNvCxnSpPr>
            <p:nvPr/>
          </p:nvCxnSpPr>
          <p:spPr>
            <a:xfrm flipV="1">
              <a:off x="6950515" y="9616948"/>
              <a:ext cx="2831" cy="16499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A266778E-09AE-8840-876F-8655AD7D1B12}"/>
                </a:ext>
              </a:extLst>
            </p:cNvPr>
            <p:cNvCxnSpPr>
              <a:cxnSpLocks/>
              <a:stCxn id="47" idx="0"/>
              <a:endCxn id="49" idx="2"/>
            </p:cNvCxnSpPr>
            <p:nvPr/>
          </p:nvCxnSpPr>
          <p:spPr>
            <a:xfrm flipH="1" flipV="1">
              <a:off x="6951762" y="9008945"/>
              <a:ext cx="1584" cy="40369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9F5EB5B2-857D-1140-8A88-87A55FA7CC50}"/>
                </a:ext>
              </a:extLst>
            </p:cNvPr>
            <p:cNvCxnSpPr>
              <a:cxnSpLocks/>
              <a:stCxn id="48" idx="0"/>
              <a:endCxn id="44" idx="2"/>
            </p:cNvCxnSpPr>
            <p:nvPr/>
          </p:nvCxnSpPr>
          <p:spPr>
            <a:xfrm flipH="1" flipV="1">
              <a:off x="5809792" y="7062311"/>
              <a:ext cx="1141966" cy="470266"/>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315A84B8-D038-3844-85F6-2C46EB0C0660}"/>
                </a:ext>
              </a:extLst>
            </p:cNvPr>
            <p:cNvCxnSpPr>
              <a:cxnSpLocks/>
              <a:stCxn id="50" idx="0"/>
              <a:endCxn id="44" idx="2"/>
            </p:cNvCxnSpPr>
            <p:nvPr/>
          </p:nvCxnSpPr>
          <p:spPr>
            <a:xfrm flipV="1">
              <a:off x="3839395" y="7062311"/>
              <a:ext cx="1970397" cy="47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2" name="Rectangle 41">
                  <a:extLst>
                    <a:ext uri="{FF2B5EF4-FFF2-40B4-BE49-F238E27FC236}">
                      <a16:creationId xmlns:a16="http://schemas.microsoft.com/office/drawing/2014/main" id="{EEBC65D4-01F0-E946-9C37-15374A659143}"/>
                    </a:ext>
                  </a:extLst>
                </p:cNvPr>
                <p:cNvSpPr/>
                <p:nvPr/>
              </p:nvSpPr>
              <p:spPr>
                <a:xfrm>
                  <a:off x="5570752"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42" name="Rectangle 41">
                  <a:extLst>
                    <a:ext uri="{FF2B5EF4-FFF2-40B4-BE49-F238E27FC236}">
                      <a16:creationId xmlns:a16="http://schemas.microsoft.com/office/drawing/2014/main" id="{EEBC65D4-01F0-E946-9C37-15374A659143}"/>
                    </a:ext>
                  </a:extLst>
                </p:cNvPr>
                <p:cNvSpPr>
                  <a:spLocks noRot="1" noChangeAspect="1" noMove="1" noResize="1" noEditPoints="1" noAdjustHandles="1" noChangeArrowheads="1" noChangeShapeType="1" noTextEdit="1"/>
                </p:cNvSpPr>
                <p:nvPr/>
              </p:nvSpPr>
              <p:spPr>
                <a:xfrm>
                  <a:off x="5570752" y="9885643"/>
                  <a:ext cx="478080" cy="369012"/>
                </a:xfrm>
                <a:prstGeom prst="rect">
                  <a:avLst/>
                </a:prstGeom>
                <a:blipFill>
                  <a:blip r:embed="rId4"/>
                  <a:stretch>
                    <a:fillRect b="-3333"/>
                  </a:stretch>
                </a:blipFill>
              </p:spPr>
              <p:txBody>
                <a:bodyPr/>
                <a:lstStyle/>
                <a:p>
                  <a:r>
                    <a:rPr lang="en-GB">
                      <a:noFill/>
                    </a:rPr>
                    <a:t> </a:t>
                  </a:r>
                </a:p>
              </p:txBody>
            </p:sp>
          </mc:Fallback>
        </mc:AlternateContent>
        <p:cxnSp>
          <p:nvCxnSpPr>
            <p:cNvPr id="43" name="Straight Connector 42">
              <a:extLst>
                <a:ext uri="{FF2B5EF4-FFF2-40B4-BE49-F238E27FC236}">
                  <a16:creationId xmlns:a16="http://schemas.microsoft.com/office/drawing/2014/main" id="{671C647E-51DF-FF40-A793-E6E679DB7017}"/>
                </a:ext>
              </a:extLst>
            </p:cNvPr>
            <p:cNvCxnSpPr>
              <a:cxnSpLocks/>
              <a:stCxn id="66" idx="0"/>
              <a:endCxn id="44" idx="2"/>
            </p:cNvCxnSpPr>
            <p:nvPr/>
          </p:nvCxnSpPr>
          <p:spPr>
            <a:xfrm flipV="1">
              <a:off x="5806802" y="7062311"/>
              <a:ext cx="2990" cy="27196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4" name="Rounded Rectangle 43">
                  <a:extLst>
                    <a:ext uri="{FF2B5EF4-FFF2-40B4-BE49-F238E27FC236}">
                      <a16:creationId xmlns:a16="http://schemas.microsoft.com/office/drawing/2014/main" id="{4985DB6D-5B9D-3041-9D6F-8A1B0819E76C}"/>
                    </a:ext>
                  </a:extLst>
                </p:cNvPr>
                <p:cNvSpPr/>
                <p:nvPr/>
              </p:nvSpPr>
              <p:spPr>
                <a:xfrm>
                  <a:off x="5620700" y="6858000"/>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rgbClr val="FFC000"/>
                            </a:solidFill>
                            <a:latin typeface="Cambria Math" panose="02040503050406030204" pitchFamily="18" charset="0"/>
                          </a:rPr>
                          <m:t>𝐸𝑝𝑖𝑑</m:t>
                        </m:r>
                      </m:oMath>
                    </m:oMathPara>
                  </a14:m>
                  <a:endParaRPr lang="en-GB" sz="1200" dirty="0">
                    <a:solidFill>
                      <a:srgbClr val="FFC000"/>
                    </a:solidFill>
                  </a:endParaRPr>
                </a:p>
              </p:txBody>
            </p:sp>
          </mc:Choice>
          <mc:Fallback xmlns="">
            <p:sp>
              <p:nvSpPr>
                <p:cNvPr id="44" name="Rounded Rectangle 43">
                  <a:extLst>
                    <a:ext uri="{FF2B5EF4-FFF2-40B4-BE49-F238E27FC236}">
                      <a16:creationId xmlns:a16="http://schemas.microsoft.com/office/drawing/2014/main" id="{4985DB6D-5B9D-3041-9D6F-8A1B0819E76C}"/>
                    </a:ext>
                  </a:extLst>
                </p:cNvPr>
                <p:cNvSpPr>
                  <a:spLocks noRot="1" noChangeAspect="1" noMove="1" noResize="1" noEditPoints="1" noAdjustHandles="1" noChangeArrowheads="1" noChangeShapeType="1" noTextEdit="1"/>
                </p:cNvSpPr>
                <p:nvPr/>
              </p:nvSpPr>
              <p:spPr>
                <a:xfrm>
                  <a:off x="5620700" y="6858000"/>
                  <a:ext cx="378184" cy="204311"/>
                </a:xfrm>
                <a:prstGeom prst="roundRect">
                  <a:avLst/>
                </a:prstGeom>
                <a:blipFill>
                  <a:blip r:embed="rId5"/>
                  <a:stretch>
                    <a:fillRect l="-1250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Rounded Rectangle 44">
                  <a:extLst>
                    <a:ext uri="{FF2B5EF4-FFF2-40B4-BE49-F238E27FC236}">
                      <a16:creationId xmlns:a16="http://schemas.microsoft.com/office/drawing/2014/main" id="{62416A00-8332-8041-AA12-50ABDD5823C9}"/>
                    </a:ext>
                  </a:extLst>
                </p:cNvPr>
                <p:cNvSpPr/>
                <p:nvPr/>
              </p:nvSpPr>
              <p:spPr>
                <a:xfrm>
                  <a:off x="3361634" y="8168233"/>
                  <a:ext cx="95733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𝐸𝑝𝑖𝑑</m:t>
                        </m:r>
                        <m:r>
                          <a:rPr lang="de-DE" sz="1200" i="1">
                            <a:solidFill>
                              <a:srgbClr val="FFC000"/>
                            </a:solidFill>
                            <a:latin typeface="Cambria Math" panose="02040503050406030204" pitchFamily="18" charset="0"/>
                          </a:rPr>
                          <m:t>,</m:t>
                        </m:r>
                        <m:r>
                          <a:rPr lang="de-DE" sz="1200" i="1" smtClean="0">
                            <a:solidFill>
                              <a:srgbClr val="FFC000"/>
                            </a:solidFill>
                            <a:latin typeface="Cambria Math" charset="0"/>
                          </a:rPr>
                          <m:t>𝑆𝑖𝑐𝑘</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𝑋</m:t>
                            </m:r>
                          </m:e>
                        </m:d>
                      </m:oMath>
                    </m:oMathPara>
                  </a14:m>
                  <a:endParaRPr lang="en-GB" sz="1200" dirty="0">
                    <a:solidFill>
                      <a:srgbClr val="FFC000"/>
                    </a:solidFill>
                  </a:endParaRPr>
                </a:p>
              </p:txBody>
            </p:sp>
          </mc:Choice>
          <mc:Fallback xmlns="">
            <p:sp>
              <p:nvSpPr>
                <p:cNvPr id="45" name="Rounded Rectangle 44">
                  <a:extLst>
                    <a:ext uri="{FF2B5EF4-FFF2-40B4-BE49-F238E27FC236}">
                      <a16:creationId xmlns:a16="http://schemas.microsoft.com/office/drawing/2014/main" id="{62416A00-8332-8041-AA12-50ABDD5823C9}"/>
                    </a:ext>
                  </a:extLst>
                </p:cNvPr>
                <p:cNvSpPr>
                  <a:spLocks noRot="1" noChangeAspect="1" noMove="1" noResize="1" noEditPoints="1" noAdjustHandles="1" noChangeArrowheads="1" noChangeShapeType="1" noTextEdit="1"/>
                </p:cNvSpPr>
                <p:nvPr/>
              </p:nvSpPr>
              <p:spPr>
                <a:xfrm>
                  <a:off x="3361634" y="8168233"/>
                  <a:ext cx="957333" cy="204311"/>
                </a:xfrm>
                <a:prstGeom prst="roundRect">
                  <a:avLst/>
                </a:prstGeom>
                <a:blipFill>
                  <a:blip r:embed="rId6"/>
                  <a:stretch>
                    <a:fillRect l="-5128"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 name="Rounded Rectangle 45">
                  <a:extLst>
                    <a:ext uri="{FF2B5EF4-FFF2-40B4-BE49-F238E27FC236}">
                      <a16:creationId xmlns:a16="http://schemas.microsoft.com/office/drawing/2014/main" id="{24F5AF1E-F2B3-024D-9D38-17E27884B5AB}"/>
                    </a:ext>
                  </a:extLst>
                </p:cNvPr>
                <p:cNvSpPr/>
                <p:nvPr/>
              </p:nvSpPr>
              <p:spPr>
                <a:xfrm>
                  <a:off x="6241494" y="8168233"/>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panose="02040503050406030204" pitchFamily="18" charset="0"/>
                          </a:rPr>
                          <m:t>𝐸𝑝𝑖𝑑</m:t>
                        </m:r>
                        <m:r>
                          <a:rPr lang="de-DE" sz="1200" i="1">
                            <a:solidFill>
                              <a:srgbClr val="FFC000"/>
                            </a:solidFill>
                            <a:latin typeface="Cambria Math" panose="02040503050406030204" pitchFamily="18" charset="0"/>
                          </a:rPr>
                          <m:t>,</m:t>
                        </m:r>
                        <m:r>
                          <a:rPr lang="de-DE" sz="1200" i="1">
                            <a:solidFill>
                              <a:srgbClr val="FFC000"/>
                            </a:solidFill>
                            <a:latin typeface="Cambria Math" panose="02040503050406030204" pitchFamily="18" charset="0"/>
                          </a:rPr>
                          <m:t>𝐴𝑐𝑐</m:t>
                        </m:r>
                        <m:d>
                          <m:dPr>
                            <m:ctrlPr>
                              <a:rPr lang="de-DE" sz="1200" i="1">
                                <a:solidFill>
                                  <a:srgbClr val="FFC000"/>
                                </a:solidFill>
                                <a:latin typeface="Cambria Math" panose="02040503050406030204" pitchFamily="18" charset="0"/>
                              </a:rPr>
                            </m:ctrlPr>
                          </m:dPr>
                          <m:e>
                            <m:r>
                              <a:rPr lang="de-DE" sz="1200" i="1">
                                <a:solidFill>
                                  <a:srgbClr val="FFC000"/>
                                </a:solidFill>
                                <a:latin typeface="Cambria Math" panose="02040503050406030204" pitchFamily="18" charset="0"/>
                              </a:rPr>
                              <m:t>𝐼</m:t>
                            </m:r>
                          </m:e>
                        </m:d>
                        <m:r>
                          <a:rPr lang="de-DE" sz="1200" i="1">
                            <a:solidFill>
                              <a:srgbClr val="FFC000"/>
                            </a:solidFill>
                            <a:latin typeface="Cambria Math" panose="02040503050406030204" pitchFamily="18" charset="0"/>
                          </a:rPr>
                          <m:t>,</m:t>
                        </m:r>
                        <m:r>
                          <a:rPr lang="de-DE" sz="1200" i="1">
                            <a:solidFill>
                              <a:srgbClr val="FFC000"/>
                            </a:solidFill>
                            <a:latin typeface="Cambria Math" panose="02040503050406030204" pitchFamily="18" charset="0"/>
                          </a:rPr>
                          <m:t>𝑁𝑎𝑡</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𝐷</m:t>
                            </m:r>
                          </m:e>
                        </m:d>
                      </m:oMath>
                    </m:oMathPara>
                  </a14:m>
                  <a:endParaRPr lang="en-GB" sz="1200" dirty="0">
                    <a:solidFill>
                      <a:srgbClr val="FFC000"/>
                    </a:solidFill>
                  </a:endParaRPr>
                </a:p>
              </p:txBody>
            </p:sp>
          </mc:Choice>
          <mc:Fallback xmlns="">
            <p:sp>
              <p:nvSpPr>
                <p:cNvPr id="46" name="Rounded Rectangle 45">
                  <a:extLst>
                    <a:ext uri="{FF2B5EF4-FFF2-40B4-BE49-F238E27FC236}">
                      <a16:creationId xmlns:a16="http://schemas.microsoft.com/office/drawing/2014/main" id="{24F5AF1E-F2B3-024D-9D38-17E27884B5AB}"/>
                    </a:ext>
                  </a:extLst>
                </p:cNvPr>
                <p:cNvSpPr>
                  <a:spLocks noRot="1" noChangeAspect="1" noMove="1" noResize="1" noEditPoints="1" noAdjustHandles="1" noChangeArrowheads="1" noChangeShapeType="1" noTextEdit="1"/>
                </p:cNvSpPr>
                <p:nvPr/>
              </p:nvSpPr>
              <p:spPr>
                <a:xfrm>
                  <a:off x="6241494" y="8168233"/>
                  <a:ext cx="1423703" cy="204311"/>
                </a:xfrm>
                <a:prstGeom prst="roundRect">
                  <a:avLst/>
                </a:prstGeom>
                <a:blipFill>
                  <a:blip r:embed="rId7"/>
                  <a:stretch>
                    <a:fillRect l="-3509"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Rounded Rectangle 46">
                  <a:extLst>
                    <a:ext uri="{FF2B5EF4-FFF2-40B4-BE49-F238E27FC236}">
                      <a16:creationId xmlns:a16="http://schemas.microsoft.com/office/drawing/2014/main" id="{F318255F-C872-2E4E-9A24-3E9E03E32302}"/>
                    </a:ext>
                  </a:extLst>
                </p:cNvPr>
                <p:cNvSpPr/>
                <p:nvPr/>
              </p:nvSpPr>
              <p:spPr>
                <a:xfrm>
                  <a:off x="6241494" y="9412637"/>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rgbClr val="FFC000"/>
                            </a:solidFill>
                            <a:latin typeface="Cambria Math" panose="02040503050406030204" pitchFamily="18" charset="0"/>
                          </a:rPr>
                          <m:t>𝐸𝑝𝑖𝑑</m:t>
                        </m:r>
                        <m:r>
                          <a:rPr lang="de-DE" sz="1200" i="1">
                            <a:solidFill>
                              <a:srgbClr val="FFC000"/>
                            </a:solidFill>
                            <a:latin typeface="Cambria Math" panose="02040503050406030204" pitchFamily="18" charset="0"/>
                          </a:rPr>
                          <m:t>,</m:t>
                        </m:r>
                        <m:r>
                          <a:rPr lang="de-DE" sz="1200" i="1">
                            <a:solidFill>
                              <a:srgbClr val="FFC000"/>
                            </a:solidFill>
                            <a:latin typeface="Cambria Math" panose="02040503050406030204" pitchFamily="18" charset="0"/>
                          </a:rPr>
                          <m:t>𝐴𝑐𝑐</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𝐼</m:t>
                            </m:r>
                          </m:e>
                        </m:d>
                        <m:r>
                          <a:rPr lang="de-DE" sz="1200" i="1">
                            <a:solidFill>
                              <a:srgbClr val="FFC000"/>
                            </a:solidFill>
                            <a:latin typeface="Cambria Math" panose="02040503050406030204" pitchFamily="18" charset="0"/>
                          </a:rPr>
                          <m:t>,</m:t>
                        </m:r>
                        <m:r>
                          <a:rPr lang="de-DE" sz="1200" i="1">
                            <a:solidFill>
                              <a:srgbClr val="FFC000"/>
                            </a:solidFill>
                            <a:latin typeface="Cambria Math" panose="02040503050406030204" pitchFamily="18" charset="0"/>
                          </a:rPr>
                          <m:t>𝑁𝑎𝑡</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𝐷</m:t>
                            </m:r>
                          </m:e>
                        </m:d>
                      </m:oMath>
                    </m:oMathPara>
                  </a14:m>
                  <a:endParaRPr lang="en-GB" sz="1200" dirty="0">
                    <a:solidFill>
                      <a:srgbClr val="FFC000"/>
                    </a:solidFill>
                  </a:endParaRPr>
                </a:p>
              </p:txBody>
            </p:sp>
          </mc:Choice>
          <mc:Fallback xmlns="">
            <p:sp>
              <p:nvSpPr>
                <p:cNvPr id="47" name="Rounded Rectangle 46">
                  <a:extLst>
                    <a:ext uri="{FF2B5EF4-FFF2-40B4-BE49-F238E27FC236}">
                      <a16:creationId xmlns:a16="http://schemas.microsoft.com/office/drawing/2014/main" id="{F318255F-C872-2E4E-9A24-3E9E03E32302}"/>
                    </a:ext>
                  </a:extLst>
                </p:cNvPr>
                <p:cNvSpPr>
                  <a:spLocks noRot="1" noChangeAspect="1" noMove="1" noResize="1" noEditPoints="1" noAdjustHandles="1" noChangeArrowheads="1" noChangeShapeType="1" noTextEdit="1"/>
                </p:cNvSpPr>
                <p:nvPr/>
              </p:nvSpPr>
              <p:spPr>
                <a:xfrm>
                  <a:off x="6241494" y="9412637"/>
                  <a:ext cx="1423703" cy="204311"/>
                </a:xfrm>
                <a:prstGeom prst="roundRect">
                  <a:avLst/>
                </a:prstGeom>
                <a:blipFill>
                  <a:blip r:embed="rId8"/>
                  <a:stretch>
                    <a:fillRect l="-350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a:extLst>
                    <a:ext uri="{FF2B5EF4-FFF2-40B4-BE49-F238E27FC236}">
                      <a16:creationId xmlns:a16="http://schemas.microsoft.com/office/drawing/2014/main" id="{575355FC-1196-6B4C-B854-DC2319845AB2}"/>
                    </a:ext>
                  </a:extLst>
                </p:cNvPr>
                <p:cNvSpPr txBox="1">
                  <a:spLocks noChangeAspect="1"/>
                </p:cNvSpPr>
                <p:nvPr/>
              </p:nvSpPr>
              <p:spPr>
                <a:xfrm>
                  <a:off x="6277520" y="7532577"/>
                  <a:ext cx="13484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b="0" i="1" smtClean="0">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sub>
                        </m:sSub>
                      </m:oMath>
                    </m:oMathPara>
                  </a14:m>
                  <a:endParaRPr lang="en-GB" sz="1200" dirty="0"/>
                </a:p>
              </p:txBody>
            </p:sp>
          </mc:Choice>
          <mc:Fallback xmlns="">
            <p:sp>
              <p:nvSpPr>
                <p:cNvPr id="48" name="TextBox 47">
                  <a:extLst>
                    <a:ext uri="{FF2B5EF4-FFF2-40B4-BE49-F238E27FC236}">
                      <a16:creationId xmlns:a16="http://schemas.microsoft.com/office/drawing/2014/main" id="{575355FC-1196-6B4C-B854-DC2319845AB2}"/>
                    </a:ext>
                  </a:extLst>
                </p:cNvPr>
                <p:cNvSpPr txBox="1">
                  <a:spLocks noRot="1" noChangeAspect="1" noMove="1" noResize="1" noEditPoints="1" noAdjustHandles="1" noChangeArrowheads="1" noChangeShapeType="1" noTextEdit="1"/>
                </p:cNvSpPr>
                <p:nvPr/>
              </p:nvSpPr>
              <p:spPr>
                <a:xfrm>
                  <a:off x="6277520" y="7532577"/>
                  <a:ext cx="1348475" cy="222686"/>
                </a:xfrm>
                <a:prstGeom prst="roundRect">
                  <a:avLst/>
                </a:prstGeom>
                <a:blipFill>
                  <a:blip r:embed="rId9"/>
                  <a:stretch>
                    <a:fillRect l="-1852"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570792D8-87BF-DD43-9E01-F37E96E77E6D}"/>
                    </a:ext>
                  </a:extLst>
                </p:cNvPr>
                <p:cNvSpPr txBox="1">
                  <a:spLocks/>
                </p:cNvSpPr>
                <p:nvPr/>
              </p:nvSpPr>
              <p:spPr>
                <a:xfrm>
                  <a:off x="6014258" y="8786259"/>
                  <a:ext cx="1875007"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sub>
                        </m:sSub>
                      </m:oMath>
                    </m:oMathPara>
                  </a14:m>
                  <a:endParaRPr lang="en-GB" sz="1200" dirty="0"/>
                </a:p>
              </p:txBody>
            </p:sp>
          </mc:Choice>
          <mc:Fallback xmlns="">
            <p:sp>
              <p:nvSpPr>
                <p:cNvPr id="49" name="TextBox 48">
                  <a:extLst>
                    <a:ext uri="{FF2B5EF4-FFF2-40B4-BE49-F238E27FC236}">
                      <a16:creationId xmlns:a16="http://schemas.microsoft.com/office/drawing/2014/main" id="{570792D8-87BF-DD43-9E01-F37E96E77E6D}"/>
                    </a:ext>
                  </a:extLst>
                </p:cNvPr>
                <p:cNvSpPr txBox="1">
                  <a:spLocks noRot="1" noChangeAspect="1" noMove="1" noResize="1" noEditPoints="1" noAdjustHandles="1" noChangeArrowheads="1" noChangeShapeType="1" noTextEdit="1"/>
                </p:cNvSpPr>
                <p:nvPr/>
              </p:nvSpPr>
              <p:spPr>
                <a:xfrm>
                  <a:off x="6014258" y="8786259"/>
                  <a:ext cx="1875007" cy="222686"/>
                </a:xfrm>
                <a:prstGeom prst="roundRect">
                  <a:avLst/>
                </a:prstGeom>
                <a:blipFill>
                  <a:blip r:embed="rId10"/>
                  <a:stretch>
                    <a:fillRect l="-2000"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TextBox 49">
                  <a:extLst>
                    <a:ext uri="{FF2B5EF4-FFF2-40B4-BE49-F238E27FC236}">
                      <a16:creationId xmlns:a16="http://schemas.microsoft.com/office/drawing/2014/main" id="{B3388025-EE73-8E47-95DA-17155D636DDA}"/>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50" name="TextBox 49">
                  <a:extLst>
                    <a:ext uri="{FF2B5EF4-FFF2-40B4-BE49-F238E27FC236}">
                      <a16:creationId xmlns:a16="http://schemas.microsoft.com/office/drawing/2014/main" id="{B3388025-EE73-8E47-95DA-17155D636DDA}"/>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11"/>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51" name="Straight Connector 50">
              <a:extLst>
                <a:ext uri="{FF2B5EF4-FFF2-40B4-BE49-F238E27FC236}">
                  <a16:creationId xmlns:a16="http://schemas.microsoft.com/office/drawing/2014/main" id="{A98DBB05-035A-D447-8917-534EC971C5BB}"/>
                </a:ext>
              </a:extLst>
            </p:cNvPr>
            <p:cNvCxnSpPr>
              <a:cxnSpLocks/>
              <a:stCxn id="57" idx="0"/>
              <a:endCxn id="45" idx="2"/>
            </p:cNvCxnSpPr>
            <p:nvPr/>
          </p:nvCxnSpPr>
          <p:spPr>
            <a:xfrm flipV="1">
              <a:off x="2844383" y="8372544"/>
              <a:ext cx="995918"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3E3E288E-6A07-4D47-BC98-0BDBD1C129D8}"/>
                </a:ext>
              </a:extLst>
            </p:cNvPr>
            <p:cNvCxnSpPr>
              <a:cxnSpLocks/>
              <a:stCxn id="45" idx="0"/>
              <a:endCxn id="50" idx="2"/>
            </p:cNvCxnSpPr>
            <p:nvPr/>
          </p:nvCxnSpPr>
          <p:spPr>
            <a:xfrm flipH="1" flipV="1">
              <a:off x="3839395" y="7755263"/>
              <a:ext cx="906"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7212F43A-C566-7544-9C87-FEE53AA400AA}"/>
                </a:ext>
              </a:extLst>
            </p:cNvPr>
            <p:cNvCxnSpPr>
              <a:cxnSpLocks/>
              <a:stCxn id="49" idx="0"/>
              <a:endCxn id="46" idx="2"/>
            </p:cNvCxnSpPr>
            <p:nvPr/>
          </p:nvCxnSpPr>
          <p:spPr>
            <a:xfrm flipV="1">
              <a:off x="6951762" y="8372544"/>
              <a:ext cx="1584" cy="413715"/>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C4FCDFE1-C9C2-5A4A-AA08-CE3D8703F86D}"/>
                </a:ext>
              </a:extLst>
            </p:cNvPr>
            <p:cNvCxnSpPr>
              <a:cxnSpLocks/>
              <a:stCxn id="46" idx="0"/>
              <a:endCxn id="48" idx="2"/>
            </p:cNvCxnSpPr>
            <p:nvPr/>
          </p:nvCxnSpPr>
          <p:spPr>
            <a:xfrm flipH="1" flipV="1">
              <a:off x="6951758" y="7755263"/>
              <a:ext cx="1588" cy="41297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5" name="Rectangle 54">
                  <a:extLst>
                    <a:ext uri="{FF2B5EF4-FFF2-40B4-BE49-F238E27FC236}">
                      <a16:creationId xmlns:a16="http://schemas.microsoft.com/office/drawing/2014/main" id="{1D77239D-D866-E94E-9CBC-F0363C85178B}"/>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55" name="Rectangle 54">
                  <a:extLst>
                    <a:ext uri="{FF2B5EF4-FFF2-40B4-BE49-F238E27FC236}">
                      <a16:creationId xmlns:a16="http://schemas.microsoft.com/office/drawing/2014/main" id="{1D77239D-D866-E94E-9CBC-F0363C85178B}"/>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12"/>
                  <a:stretch>
                    <a:fillRect b="-3333"/>
                  </a:stretch>
                </a:blipFill>
              </p:spPr>
              <p:txBody>
                <a:bodyPr/>
                <a:lstStyle/>
                <a:p>
                  <a:r>
                    <a:rPr lang="en-GB">
                      <a:noFill/>
                    </a:rPr>
                    <a:t> </a:t>
                  </a:r>
                </a:p>
              </p:txBody>
            </p:sp>
          </mc:Fallback>
        </mc:AlternateContent>
        <p:cxnSp>
          <p:nvCxnSpPr>
            <p:cNvPr id="56" name="Straight Connector 55">
              <a:extLst>
                <a:ext uri="{FF2B5EF4-FFF2-40B4-BE49-F238E27FC236}">
                  <a16:creationId xmlns:a16="http://schemas.microsoft.com/office/drawing/2014/main" id="{43E22324-CA61-9D4A-BEF8-4ED5192E111E}"/>
                </a:ext>
              </a:extLst>
            </p:cNvPr>
            <p:cNvCxnSpPr>
              <a:cxnSpLocks/>
              <a:stCxn id="64" idx="0"/>
              <a:endCxn id="57"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7" name="Rounded Rectangle 56">
                  <a:extLst>
                    <a:ext uri="{FF2B5EF4-FFF2-40B4-BE49-F238E27FC236}">
                      <a16:creationId xmlns:a16="http://schemas.microsoft.com/office/drawing/2014/main" id="{C5BA00EB-48CD-3A44-85C7-F90D7327A5E3}"/>
                    </a:ext>
                  </a:extLst>
                </p:cNvPr>
                <p:cNvSpPr/>
                <p:nvPr/>
              </p:nvSpPr>
              <p:spPr>
                <a:xfrm>
                  <a:off x="1990653" y="8795446"/>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𝐸𝑝𝑖𝑑</m:t>
                        </m:r>
                        <m:r>
                          <a:rPr lang="de-DE" sz="1200" i="1">
                            <a:solidFill>
                              <a:srgbClr val="FFC000"/>
                            </a:solidFill>
                            <a:latin typeface="Cambria Math" panose="02040503050406030204" pitchFamily="18" charset="0"/>
                          </a:rPr>
                          <m:t>,</m:t>
                        </m:r>
                        <m:r>
                          <a:rPr lang="de-DE" sz="1200" i="1" smtClean="0">
                            <a:solidFill>
                              <a:srgbClr val="FFC000"/>
                            </a:solidFill>
                            <a:latin typeface="Cambria Math" charset="0"/>
                          </a:rPr>
                          <m:t>𝑆𝑖𝑐𝑘</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𝑋</m:t>
                            </m:r>
                          </m:e>
                        </m:d>
                        <m:r>
                          <a:rPr lang="de-DE" sz="1200" i="1">
                            <a:solidFill>
                              <a:srgbClr val="FFC000"/>
                            </a:solidFill>
                            <a:latin typeface="Cambria Math" panose="02040503050406030204" pitchFamily="18" charset="0"/>
                          </a:rPr>
                          <m:t>,</m:t>
                        </m:r>
                        <m:r>
                          <a:rPr lang="de-DE" sz="1200" i="1">
                            <a:solidFill>
                              <a:srgbClr val="FFC000"/>
                            </a:solidFill>
                            <a:latin typeface="Cambria Math" charset="0"/>
                          </a:rPr>
                          <m:t>𝑇𝑟𝑎</m:t>
                        </m:r>
                        <m:r>
                          <a:rPr lang="de-DE" sz="1200" b="0" i="1" smtClean="0">
                            <a:solidFill>
                              <a:srgbClr val="FFC000"/>
                            </a:solidFill>
                            <a:latin typeface="Cambria Math" panose="02040503050406030204" pitchFamily="18" charset="0"/>
                          </a:rPr>
                          <m:t>𝑣𝑒𝑙</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𝑋</m:t>
                            </m:r>
                          </m:e>
                        </m:d>
                      </m:oMath>
                    </m:oMathPara>
                  </a14:m>
                  <a:endParaRPr lang="en-GB" sz="1200" dirty="0">
                    <a:solidFill>
                      <a:srgbClr val="FFC000"/>
                    </a:solidFill>
                  </a:endParaRPr>
                </a:p>
              </p:txBody>
            </p:sp>
          </mc:Choice>
          <mc:Fallback xmlns="">
            <p:sp>
              <p:nvSpPr>
                <p:cNvPr id="57" name="Rounded Rectangle 56">
                  <a:extLst>
                    <a:ext uri="{FF2B5EF4-FFF2-40B4-BE49-F238E27FC236}">
                      <a16:creationId xmlns:a16="http://schemas.microsoft.com/office/drawing/2014/main" id="{C5BA00EB-48CD-3A44-85C7-F90D7327A5E3}"/>
                    </a:ext>
                  </a:extLst>
                </p:cNvPr>
                <p:cNvSpPr>
                  <a:spLocks noRot="1" noChangeAspect="1" noMove="1" noResize="1" noEditPoints="1" noAdjustHandles="1" noChangeArrowheads="1" noChangeShapeType="1" noTextEdit="1"/>
                </p:cNvSpPr>
                <p:nvPr/>
              </p:nvSpPr>
              <p:spPr>
                <a:xfrm>
                  <a:off x="1990653" y="8795446"/>
                  <a:ext cx="1707459" cy="204311"/>
                </a:xfrm>
                <a:prstGeom prst="roundRect">
                  <a:avLst/>
                </a:prstGeom>
                <a:blipFill>
                  <a:blip r:embed="rId13"/>
                  <a:stretch>
                    <a:fillRect l="-292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Rectangle 57">
                  <a:extLst>
                    <a:ext uri="{FF2B5EF4-FFF2-40B4-BE49-F238E27FC236}">
                      <a16:creationId xmlns:a16="http://schemas.microsoft.com/office/drawing/2014/main" id="{56F5A5CC-F043-234D-A412-9CD0B04F81E2}"/>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58" name="Rectangle 57">
                  <a:extLst>
                    <a:ext uri="{FF2B5EF4-FFF2-40B4-BE49-F238E27FC236}">
                      <a16:creationId xmlns:a16="http://schemas.microsoft.com/office/drawing/2014/main" id="{56F5A5CC-F043-234D-A412-9CD0B04F81E2}"/>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4"/>
                  <a:stretch>
                    <a:fillRect b="-3333"/>
                  </a:stretch>
                </a:blipFill>
              </p:spPr>
              <p:txBody>
                <a:bodyPr/>
                <a:lstStyle/>
                <a:p>
                  <a:r>
                    <a:rPr lang="en-GB">
                      <a:noFill/>
                    </a:rPr>
                    <a:t> </a:t>
                  </a:r>
                </a:p>
              </p:txBody>
            </p:sp>
          </mc:Fallback>
        </mc:AlternateContent>
        <p:cxnSp>
          <p:nvCxnSpPr>
            <p:cNvPr id="59" name="Straight Connector 58">
              <a:extLst>
                <a:ext uri="{FF2B5EF4-FFF2-40B4-BE49-F238E27FC236}">
                  <a16:creationId xmlns:a16="http://schemas.microsoft.com/office/drawing/2014/main" id="{EEC72212-2AEE-4143-A440-412E0FC55DB5}"/>
                </a:ext>
              </a:extLst>
            </p:cNvPr>
            <p:cNvCxnSpPr>
              <a:cxnSpLocks/>
              <a:stCxn id="65" idx="0"/>
              <a:endCxn id="61"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AA43797C-2CC3-C647-976B-D3A09B4623A0}"/>
                </a:ext>
              </a:extLst>
            </p:cNvPr>
            <p:cNvCxnSpPr>
              <a:cxnSpLocks/>
              <a:stCxn id="61" idx="0"/>
              <a:endCxn id="62"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1" name="Rounded Rectangle 60">
                  <a:extLst>
                    <a:ext uri="{FF2B5EF4-FFF2-40B4-BE49-F238E27FC236}">
                      <a16:creationId xmlns:a16="http://schemas.microsoft.com/office/drawing/2014/main" id="{09747F8B-AC5F-5C4B-951C-4B27C251D659}"/>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rgbClr val="FFC000"/>
                            </a:solidFill>
                            <a:latin typeface="Cambria Math" charset="0"/>
                          </a:rPr>
                          <m:t>𝐸𝑝𝑖𝑑</m:t>
                        </m:r>
                        <m:r>
                          <a:rPr lang="de-DE" sz="1200" i="1">
                            <a:solidFill>
                              <a:srgbClr val="FFC000"/>
                            </a:solidFill>
                            <a:latin typeface="Cambria Math" panose="02040503050406030204" pitchFamily="18" charset="0"/>
                          </a:rPr>
                          <m:t>,</m:t>
                        </m:r>
                        <m:r>
                          <a:rPr lang="de-DE" sz="1200" i="1" smtClean="0">
                            <a:solidFill>
                              <a:srgbClr val="FFC000"/>
                            </a:solidFill>
                            <a:latin typeface="Cambria Math" charset="0"/>
                          </a:rPr>
                          <m:t>𝑆𝑖𝑐𝑘</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𝑋</m:t>
                            </m:r>
                          </m:e>
                        </m:d>
                        <m:r>
                          <a:rPr lang="de-DE" sz="1200" i="1">
                            <a:solidFill>
                              <a:srgbClr val="FFC000"/>
                            </a:solidFill>
                            <a:latin typeface="Cambria Math" panose="02040503050406030204" pitchFamily="18" charset="0"/>
                          </a:rPr>
                          <m:t>,</m:t>
                        </m:r>
                        <m:r>
                          <a:rPr lang="de-DE" sz="1200" i="1">
                            <a:solidFill>
                              <a:srgbClr val="FFC000"/>
                            </a:solidFill>
                            <a:latin typeface="Cambria Math" charset="0"/>
                          </a:rPr>
                          <m:t>𝑇𝑟𝑒𝑎𝑡</m:t>
                        </m:r>
                        <m:d>
                          <m:dPr>
                            <m:ctrlPr>
                              <a:rPr lang="de-DE" sz="1200" i="1">
                                <a:solidFill>
                                  <a:srgbClr val="FFC000"/>
                                </a:solidFill>
                                <a:latin typeface="Cambria Math" panose="02040503050406030204" pitchFamily="18" charset="0"/>
                              </a:rPr>
                            </m:ctrlPr>
                          </m:dPr>
                          <m:e>
                            <m:r>
                              <a:rPr lang="de-DE" sz="1200" b="0" i="1" smtClean="0">
                                <a:solidFill>
                                  <a:srgbClr val="FFC000"/>
                                </a:solidFill>
                                <a:latin typeface="Cambria Math" panose="02040503050406030204" pitchFamily="18" charset="0"/>
                              </a:rPr>
                              <m:t>𝑋</m:t>
                            </m:r>
                            <m:r>
                              <a:rPr lang="de-DE" sz="1200" i="1">
                                <a:solidFill>
                                  <a:srgbClr val="FFC000"/>
                                </a:solidFill>
                                <a:latin typeface="Cambria Math" panose="02040503050406030204" pitchFamily="18" charset="0"/>
                              </a:rPr>
                              <m:t>,</m:t>
                            </m:r>
                            <m:r>
                              <a:rPr lang="de-DE" sz="1200" b="0" i="1" smtClean="0">
                                <a:solidFill>
                                  <a:srgbClr val="FFC000"/>
                                </a:solidFill>
                                <a:latin typeface="Cambria Math" panose="02040503050406030204" pitchFamily="18" charset="0"/>
                              </a:rPr>
                              <m:t>𝑀</m:t>
                            </m:r>
                          </m:e>
                        </m:d>
                      </m:oMath>
                    </m:oMathPara>
                  </a14:m>
                  <a:endParaRPr lang="en-GB" sz="1200" dirty="0">
                    <a:solidFill>
                      <a:srgbClr val="FFC000"/>
                    </a:solidFill>
                  </a:endParaRPr>
                </a:p>
              </p:txBody>
            </p:sp>
          </mc:Choice>
          <mc:Fallback xmlns="">
            <p:sp>
              <p:nvSpPr>
                <p:cNvPr id="61" name="Rounded Rectangle 60">
                  <a:extLst>
                    <a:ext uri="{FF2B5EF4-FFF2-40B4-BE49-F238E27FC236}">
                      <a16:creationId xmlns:a16="http://schemas.microsoft.com/office/drawing/2014/main" id="{09747F8B-AC5F-5C4B-951C-4B27C251D659}"/>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15"/>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2" name="TextBox 61">
                  <a:extLst>
                    <a:ext uri="{FF2B5EF4-FFF2-40B4-BE49-F238E27FC236}">
                      <a16:creationId xmlns:a16="http://schemas.microsoft.com/office/drawing/2014/main" id="{CF5A2AA6-2A93-3042-926E-E83FDF41ACD3}"/>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62" name="TextBox 61">
                  <a:extLst>
                    <a:ext uri="{FF2B5EF4-FFF2-40B4-BE49-F238E27FC236}">
                      <a16:creationId xmlns:a16="http://schemas.microsoft.com/office/drawing/2014/main" id="{CF5A2AA6-2A93-3042-926E-E83FDF41ACD3}"/>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6"/>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3" name="Rounded Rectangle 62">
                  <a:extLst>
                    <a:ext uri="{FF2B5EF4-FFF2-40B4-BE49-F238E27FC236}">
                      <a16:creationId xmlns:a16="http://schemas.microsoft.com/office/drawing/2014/main" id="{B5A76603-41E8-5A4F-8002-4B11D3F90D90}"/>
                    </a:ext>
                  </a:extLst>
                </p:cNvPr>
                <p:cNvSpPr/>
                <p:nvPr/>
              </p:nvSpPr>
              <p:spPr>
                <a:xfrm>
                  <a:off x="6238663" y="9781945"/>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oMath>
                    </m:oMathPara>
                  </a14:m>
                  <a:endParaRPr lang="en-GB" sz="1200" dirty="0"/>
                </a:p>
              </p:txBody>
            </p:sp>
          </mc:Choice>
          <mc:Fallback xmlns="">
            <p:sp>
              <p:nvSpPr>
                <p:cNvPr id="63" name="Rounded Rectangle 62">
                  <a:extLst>
                    <a:ext uri="{FF2B5EF4-FFF2-40B4-BE49-F238E27FC236}">
                      <a16:creationId xmlns:a16="http://schemas.microsoft.com/office/drawing/2014/main" id="{B5A76603-41E8-5A4F-8002-4B11D3F90D90}"/>
                    </a:ext>
                  </a:extLst>
                </p:cNvPr>
                <p:cNvSpPr>
                  <a:spLocks noRot="1" noChangeAspect="1" noMove="1" noResize="1" noEditPoints="1" noAdjustHandles="1" noChangeArrowheads="1" noChangeShapeType="1" noTextEdit="1"/>
                </p:cNvSpPr>
                <p:nvPr/>
              </p:nvSpPr>
              <p:spPr>
                <a:xfrm>
                  <a:off x="6238663" y="9781945"/>
                  <a:ext cx="1423703" cy="204311"/>
                </a:xfrm>
                <a:prstGeom prst="roundRect">
                  <a:avLst/>
                </a:prstGeom>
                <a:blipFill>
                  <a:blip r:embed="rId17"/>
                  <a:stretch>
                    <a:fillRect l="-4386"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4" name="Rounded Rectangle 63">
                  <a:extLst>
                    <a:ext uri="{FF2B5EF4-FFF2-40B4-BE49-F238E27FC236}">
                      <a16:creationId xmlns:a16="http://schemas.microsoft.com/office/drawing/2014/main" id="{07354994-F075-9C45-8A5A-58D6A6F25A05}"/>
                    </a:ext>
                  </a:extLst>
                </p:cNvPr>
                <p:cNvSpPr/>
                <p:nvPr/>
              </p:nvSpPr>
              <p:spPr>
                <a:xfrm>
                  <a:off x="1990652" y="9783534"/>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64" name="Rounded Rectangle 63">
                  <a:extLst>
                    <a:ext uri="{FF2B5EF4-FFF2-40B4-BE49-F238E27FC236}">
                      <a16:creationId xmlns:a16="http://schemas.microsoft.com/office/drawing/2014/main" id="{07354994-F075-9C45-8A5A-58D6A6F25A05}"/>
                    </a:ext>
                  </a:extLst>
                </p:cNvPr>
                <p:cNvSpPr>
                  <a:spLocks noRot="1" noChangeAspect="1" noMove="1" noResize="1" noEditPoints="1" noAdjustHandles="1" noChangeArrowheads="1" noChangeShapeType="1" noTextEdit="1"/>
                </p:cNvSpPr>
                <p:nvPr/>
              </p:nvSpPr>
              <p:spPr>
                <a:xfrm>
                  <a:off x="1990652" y="9783534"/>
                  <a:ext cx="1707459" cy="204311"/>
                </a:xfrm>
                <a:prstGeom prst="roundRect">
                  <a:avLst/>
                </a:prstGeom>
                <a:blipFill>
                  <a:blip r:embed="rId18"/>
                  <a:stretch>
                    <a:fillRect l="-2920"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5" name="Rounded Rectangle 64">
                  <a:extLst>
                    <a:ext uri="{FF2B5EF4-FFF2-40B4-BE49-F238E27FC236}">
                      <a16:creationId xmlns:a16="http://schemas.microsoft.com/office/drawing/2014/main" id="{89F1A67A-DCAB-5E48-A2A8-620936CF94FC}"/>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65" name="Rounded Rectangle 64">
                  <a:extLst>
                    <a:ext uri="{FF2B5EF4-FFF2-40B4-BE49-F238E27FC236}">
                      <a16:creationId xmlns:a16="http://schemas.microsoft.com/office/drawing/2014/main" id="{89F1A67A-DCAB-5E48-A2A8-620936CF94FC}"/>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9"/>
                  <a:stretch>
                    <a:fillRect l="-275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6" name="Rounded Rectangle 65">
                  <a:extLst>
                    <a:ext uri="{FF2B5EF4-FFF2-40B4-BE49-F238E27FC236}">
                      <a16:creationId xmlns:a16="http://schemas.microsoft.com/office/drawing/2014/main" id="{011F1131-B894-FB4A-B91A-3676A668A962}"/>
                    </a:ext>
                  </a:extLst>
                </p:cNvPr>
                <p:cNvSpPr/>
                <p:nvPr/>
              </p:nvSpPr>
              <p:spPr>
                <a:xfrm>
                  <a:off x="5617710" y="9781946"/>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66" name="Rounded Rectangle 65">
                  <a:extLst>
                    <a:ext uri="{FF2B5EF4-FFF2-40B4-BE49-F238E27FC236}">
                      <a16:creationId xmlns:a16="http://schemas.microsoft.com/office/drawing/2014/main" id="{011F1131-B894-FB4A-B91A-3676A668A962}"/>
                    </a:ext>
                  </a:extLst>
                </p:cNvPr>
                <p:cNvSpPr>
                  <a:spLocks noRot="1" noChangeAspect="1" noMove="1" noResize="1" noEditPoints="1" noAdjustHandles="1" noChangeArrowheads="1" noChangeShapeType="1" noTextEdit="1"/>
                </p:cNvSpPr>
                <p:nvPr/>
              </p:nvSpPr>
              <p:spPr>
                <a:xfrm>
                  <a:off x="5617710" y="9781946"/>
                  <a:ext cx="378184" cy="204311"/>
                </a:xfrm>
                <a:prstGeom prst="roundRect">
                  <a:avLst/>
                </a:prstGeom>
                <a:blipFill>
                  <a:blip r:embed="rId20"/>
                  <a:stretch>
                    <a:fillRect l="-15625" b="-16667"/>
                  </a:stretch>
                </a:blipFill>
                <a:ln>
                  <a:solidFill>
                    <a:schemeClr val="tx1"/>
                  </a:solidFill>
                </a:ln>
              </p:spPr>
              <p:txBody>
                <a:bodyPr/>
                <a:lstStyle/>
                <a:p>
                  <a:r>
                    <a:rPr lang="en-GB">
                      <a:noFill/>
                    </a:rPr>
                    <a:t> </a:t>
                  </a:r>
                </a:p>
              </p:txBody>
            </p:sp>
          </mc:Fallback>
        </mc:AlternateContent>
      </p:grpSp>
    </p:spTree>
    <p:extLst>
      <p:ext uri="{BB962C8B-B14F-4D97-AF65-F5344CB8AC3E}">
        <p14:creationId xmlns:p14="http://schemas.microsoft.com/office/powerpoint/2010/main" val="1593084659"/>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130C84-F3A0-4845-A39C-B3880B2CBD27}"/>
              </a:ext>
            </a:extLst>
          </p:cNvPr>
          <p:cNvSpPr>
            <a:spLocks noGrp="1"/>
          </p:cNvSpPr>
          <p:nvPr>
            <p:ph type="title"/>
          </p:nvPr>
        </p:nvSpPr>
        <p:spPr/>
        <p:txBody>
          <a:bodyPr/>
          <a:lstStyle/>
          <a:p>
            <a:r>
              <a:rPr lang="en-GB" dirty="0"/>
              <a:t>Minimisation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D3AACF22-AD9B-8442-B30D-55F06F782F27}"/>
                  </a:ext>
                </a:extLst>
              </p:cNvPr>
              <p:cNvSpPr>
                <a:spLocks noGrp="1"/>
              </p:cNvSpPr>
              <p:nvPr>
                <p:ph idx="1"/>
              </p:nvPr>
            </p:nvSpPr>
            <p:spPr/>
            <p:txBody>
              <a:bodyPr>
                <a:noAutofit/>
              </a:bodyPr>
              <a:lstStyle/>
              <a:p>
                <a:r>
                  <a:rPr lang="en-GB" dirty="0"/>
                  <a:t>Merge parclusters </a:t>
                </a:r>
                <a14:m>
                  <m:oMath xmlns:m="http://schemas.openxmlformats.org/officeDocument/2006/math">
                    <m:sSub>
                      <m:sSubPr>
                        <m:ctrlPr>
                          <a:rPr lang="de-DE" b="0" i="1" smtClean="0">
                            <a:latin typeface="Cambria Math" panose="02040503050406030204" pitchFamily="18" charset="0"/>
                          </a:rPr>
                        </m:ctrlPr>
                      </m:sSubPr>
                      <m:e>
                        <m:r>
                          <a:rPr lang="de-DE" b="1" i="1" smtClean="0">
                            <a:latin typeface="Cambria Math" panose="02040503050406030204" pitchFamily="18" charset="0"/>
                          </a:rPr>
                          <m:t>𝑪</m:t>
                        </m:r>
                      </m:e>
                      <m:sub>
                        <m:r>
                          <a:rPr lang="de-DE" b="0" i="1" smtClean="0">
                            <a:latin typeface="Cambria Math" panose="02040503050406030204" pitchFamily="18" charset="0"/>
                          </a:rPr>
                          <m:t>𝑖</m:t>
                        </m:r>
                      </m:sub>
                    </m:sSub>
                    <m:r>
                      <a:rPr lang="de-DE" b="0" i="0" smtClean="0">
                        <a:latin typeface="Cambria Math" panose="02040503050406030204" pitchFamily="18" charset="0"/>
                      </a:rPr>
                      <m:t>,</m:t>
                    </m:r>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b="0" i="1" smtClean="0">
                            <a:latin typeface="Cambria Math" panose="02040503050406030204" pitchFamily="18" charset="0"/>
                          </a:rPr>
                          <m:t>𝑗</m:t>
                        </m:r>
                      </m:sub>
                    </m:sSub>
                  </m:oMath>
                </a14:m>
                <a:r>
                  <a:rPr lang="en-GB" dirty="0"/>
                  <a:t> with local models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𝐺</m:t>
                        </m:r>
                      </m:e>
                      <m:sub>
                        <m:r>
                          <a:rPr lang="de-DE" b="0" i="1" dirty="0" smtClean="0">
                            <a:latin typeface="Cambria Math" panose="02040503050406030204" pitchFamily="18" charset="0"/>
                          </a:rPr>
                          <m:t>𝑖</m:t>
                        </m:r>
                      </m:sub>
                    </m:sSub>
                    <m:r>
                      <a:rPr lang="de-DE" b="0" i="0" dirty="0" smtClean="0">
                        <a:latin typeface="Cambria Math" panose="02040503050406030204" pitchFamily="18" charset="0"/>
                      </a:rPr>
                      <m:t>,</m:t>
                    </m:r>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𝐺</m:t>
                        </m:r>
                      </m:e>
                      <m:sub>
                        <m:r>
                          <a:rPr lang="de-DE" b="0" i="1" dirty="0" smtClean="0">
                            <a:latin typeface="Cambria Math" panose="02040503050406030204" pitchFamily="18" charset="0"/>
                          </a:rPr>
                          <m:t>𝑗</m:t>
                        </m:r>
                      </m:sub>
                    </m:sSub>
                  </m:oMath>
                </a14:m>
                <a:r>
                  <a:rPr lang="en-GB" dirty="0"/>
                  <a:t> iff </a:t>
                </a:r>
                <a14:m>
                  <m:oMath xmlns:m="http://schemas.openxmlformats.org/officeDocument/2006/math">
                    <m:r>
                      <a:rPr lang="de-DE" b="0" i="1" smtClean="0">
                        <a:latin typeface="Cambria Math" panose="02040503050406030204" pitchFamily="18" charset="0"/>
                      </a:rPr>
                      <m:t>𝑔𝑟</m:t>
                    </m:r>
                    <m:d>
                      <m:dPr>
                        <m:ctrlPr>
                          <a:rPr lang="de-DE" b="0" i="1" smtClean="0">
                            <a:latin typeface="Cambria Math" panose="02040503050406030204" pitchFamily="18" charset="0"/>
                          </a:rPr>
                        </m:ctrlPr>
                      </m:dPr>
                      <m:e>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i="1">
                                <a:latin typeface="Cambria Math" panose="02040503050406030204" pitchFamily="18" charset="0"/>
                              </a:rPr>
                              <m:t>𝑖</m:t>
                            </m:r>
                          </m:sub>
                        </m:sSub>
                      </m:e>
                    </m:d>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𝑔𝑟</m:t>
                    </m:r>
                    <m:d>
                      <m:dPr>
                        <m:ctrlPr>
                          <a:rPr lang="de-DE" b="0" i="1" smtClean="0">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i="1">
                                <a:latin typeface="Cambria Math" panose="02040503050406030204" pitchFamily="18" charset="0"/>
                              </a:rPr>
                              <m:t>𝑗</m:t>
                            </m:r>
                          </m:sub>
                        </m:sSub>
                      </m:e>
                    </m:d>
                    <m:r>
                      <a:rPr lang="de-DE" b="0" i="1" smtClean="0">
                        <a:latin typeface="Cambria Math" panose="02040503050406030204" pitchFamily="18" charset="0"/>
                        <a:ea typeface="Cambria Math" panose="02040503050406030204" pitchFamily="18" charset="0"/>
                      </a:rPr>
                      <m:t>∨</m:t>
                    </m:r>
                    <m:r>
                      <a:rPr lang="de-DE" i="1">
                        <a:latin typeface="Cambria Math" panose="02040503050406030204" pitchFamily="18" charset="0"/>
                      </a:rPr>
                      <m:t>𝑔𝑟</m:t>
                    </m:r>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b="0" i="1" smtClean="0">
                                <a:latin typeface="Cambria Math" panose="02040503050406030204" pitchFamily="18" charset="0"/>
                              </a:rPr>
                              <m:t>𝑗</m:t>
                            </m:r>
                          </m:sub>
                        </m:sSub>
                      </m:e>
                    </m:d>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𝑔𝑟</m:t>
                    </m:r>
                    <m:d>
                      <m:dPr>
                        <m:ctrlPr>
                          <a:rPr lang="de-DE" i="1">
                            <a:latin typeface="Cambria Math" panose="02040503050406030204" pitchFamily="18" charset="0"/>
                            <a:ea typeface="Cambria Math" panose="02040503050406030204" pitchFamily="18" charset="0"/>
                          </a:rPr>
                        </m:ctrlPr>
                      </m:dPr>
                      <m:e>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b="0" i="1" smtClean="0">
                                <a:latin typeface="Cambria Math" panose="02040503050406030204" pitchFamily="18" charset="0"/>
                              </a:rPr>
                              <m:t>𝑖</m:t>
                            </m:r>
                          </m:sub>
                        </m:sSub>
                      </m:e>
                    </m:d>
                  </m:oMath>
                </a14:m>
                <a:endParaRPr lang="en-GB" dirty="0"/>
              </a:p>
              <a:p>
                <a:pPr lvl="1"/>
                <a:r>
                  <a:rPr lang="en-GB" dirty="0"/>
                  <a:t>Assuming </a:t>
                </a:r>
                <a14:m>
                  <m:oMath xmlns:m="http://schemas.openxmlformats.org/officeDocument/2006/math">
                    <m:r>
                      <a:rPr lang="de-DE" b="0" i="1" smtClean="0">
                        <a:latin typeface="Cambria Math" panose="02040503050406030204" pitchFamily="18" charset="0"/>
                      </a:rPr>
                      <m:t>⊤</m:t>
                    </m:r>
                  </m:oMath>
                </a14:m>
                <a:r>
                  <a:rPr lang="en-GB" dirty="0"/>
                  <a:t> constraints and same names for logical variables that reference the same domain (from normal form of FO dtree), then the following suffices:</a:t>
                </a:r>
              </a:p>
              <a:p>
                <a:pPr marL="457200" lvl="1" indent="0">
                  <a:buNone/>
                </a:pPr>
                <a14:m>
                  <m:oMathPara xmlns:m="http://schemas.openxmlformats.org/officeDocument/2006/math">
                    <m:oMathParaPr>
                      <m:jc m:val="centerGroup"/>
                    </m:oMathParaPr>
                    <m:oMath xmlns:m="http://schemas.openxmlformats.org/officeDocument/2006/math">
                      <m:sSub>
                        <m:sSubPr>
                          <m:ctrlPr>
                            <a:rPr lang="de-DE" i="1" smtClean="0">
                              <a:solidFill>
                                <a:schemeClr val="accent1"/>
                              </a:solidFill>
                              <a:latin typeface="Cambria Math" panose="02040503050406030204" pitchFamily="18" charset="0"/>
                            </a:rPr>
                          </m:ctrlPr>
                        </m:sSubPr>
                        <m:e>
                          <m:r>
                            <a:rPr lang="de-DE" b="1" i="1">
                              <a:solidFill>
                                <a:schemeClr val="accent1"/>
                              </a:solidFill>
                              <a:latin typeface="Cambria Math" panose="02040503050406030204" pitchFamily="18" charset="0"/>
                            </a:rPr>
                            <m:t>𝑪</m:t>
                          </m:r>
                        </m:e>
                        <m:sub>
                          <m:r>
                            <a:rPr lang="de-DE" i="1">
                              <a:solidFill>
                                <a:schemeClr val="accent1"/>
                              </a:solidFill>
                              <a:latin typeface="Cambria Math" panose="02040503050406030204" pitchFamily="18" charset="0"/>
                            </a:rPr>
                            <m:t>𝑖</m:t>
                          </m:r>
                        </m:sub>
                      </m:sSub>
                      <m:r>
                        <a:rPr lang="de-DE" i="1">
                          <a:solidFill>
                            <a:schemeClr val="accent1"/>
                          </a:solidFill>
                          <a:latin typeface="Cambria Math" panose="02040503050406030204" pitchFamily="18" charset="0"/>
                          <a:ea typeface="Cambria Math" panose="02040503050406030204" pitchFamily="18" charset="0"/>
                        </a:rPr>
                        <m:t>⊆</m:t>
                      </m:r>
                      <m:sSub>
                        <m:sSubPr>
                          <m:ctrlPr>
                            <a:rPr lang="de-DE" i="1">
                              <a:solidFill>
                                <a:schemeClr val="accent1"/>
                              </a:solidFill>
                              <a:latin typeface="Cambria Math" panose="02040503050406030204" pitchFamily="18" charset="0"/>
                            </a:rPr>
                          </m:ctrlPr>
                        </m:sSubPr>
                        <m:e>
                          <m:r>
                            <a:rPr lang="de-DE" b="1" i="1">
                              <a:solidFill>
                                <a:schemeClr val="accent1"/>
                              </a:solidFill>
                              <a:latin typeface="Cambria Math" panose="02040503050406030204" pitchFamily="18" charset="0"/>
                            </a:rPr>
                            <m:t>𝑪</m:t>
                          </m:r>
                        </m:e>
                        <m:sub>
                          <m:r>
                            <a:rPr lang="de-DE" i="1">
                              <a:solidFill>
                                <a:schemeClr val="accent1"/>
                              </a:solidFill>
                              <a:latin typeface="Cambria Math" panose="02040503050406030204" pitchFamily="18" charset="0"/>
                            </a:rPr>
                            <m:t>𝑗</m:t>
                          </m:r>
                        </m:sub>
                      </m:sSub>
                      <m:r>
                        <a:rPr lang="de-DE" i="1">
                          <a:solidFill>
                            <a:schemeClr val="accent1"/>
                          </a:solidFill>
                          <a:latin typeface="Cambria Math" panose="02040503050406030204" pitchFamily="18" charset="0"/>
                          <a:ea typeface="Cambria Math" panose="02040503050406030204" pitchFamily="18" charset="0"/>
                        </a:rPr>
                        <m:t>∨</m:t>
                      </m:r>
                      <m:sSub>
                        <m:sSubPr>
                          <m:ctrlPr>
                            <a:rPr lang="de-DE" i="1">
                              <a:solidFill>
                                <a:schemeClr val="accent1"/>
                              </a:solidFill>
                              <a:latin typeface="Cambria Math" panose="02040503050406030204" pitchFamily="18" charset="0"/>
                            </a:rPr>
                          </m:ctrlPr>
                        </m:sSubPr>
                        <m:e>
                          <m:r>
                            <a:rPr lang="de-DE" b="1" i="1">
                              <a:solidFill>
                                <a:schemeClr val="accent1"/>
                              </a:solidFill>
                              <a:latin typeface="Cambria Math" panose="02040503050406030204" pitchFamily="18" charset="0"/>
                            </a:rPr>
                            <m:t>𝑪</m:t>
                          </m:r>
                        </m:e>
                        <m:sub>
                          <m:r>
                            <a:rPr lang="de-DE" b="0" i="1" smtClean="0">
                              <a:solidFill>
                                <a:schemeClr val="accent1"/>
                              </a:solidFill>
                              <a:latin typeface="Cambria Math" panose="02040503050406030204" pitchFamily="18" charset="0"/>
                            </a:rPr>
                            <m:t>𝑗</m:t>
                          </m:r>
                        </m:sub>
                      </m:sSub>
                      <m:r>
                        <a:rPr lang="de-DE" i="1">
                          <a:solidFill>
                            <a:schemeClr val="accent1"/>
                          </a:solidFill>
                          <a:latin typeface="Cambria Math" panose="02040503050406030204" pitchFamily="18" charset="0"/>
                          <a:ea typeface="Cambria Math" panose="02040503050406030204" pitchFamily="18" charset="0"/>
                        </a:rPr>
                        <m:t>⊆</m:t>
                      </m:r>
                      <m:sSub>
                        <m:sSubPr>
                          <m:ctrlPr>
                            <a:rPr lang="de-DE" i="1">
                              <a:solidFill>
                                <a:schemeClr val="accent1"/>
                              </a:solidFill>
                              <a:latin typeface="Cambria Math" panose="02040503050406030204" pitchFamily="18" charset="0"/>
                            </a:rPr>
                          </m:ctrlPr>
                        </m:sSubPr>
                        <m:e>
                          <m:r>
                            <a:rPr lang="de-DE" b="1" i="1">
                              <a:solidFill>
                                <a:schemeClr val="accent1"/>
                              </a:solidFill>
                              <a:latin typeface="Cambria Math" panose="02040503050406030204" pitchFamily="18" charset="0"/>
                            </a:rPr>
                            <m:t>𝑪</m:t>
                          </m:r>
                        </m:e>
                        <m:sub>
                          <m:r>
                            <a:rPr lang="de-DE" b="0" i="1" smtClean="0">
                              <a:solidFill>
                                <a:schemeClr val="accent1"/>
                              </a:solidFill>
                              <a:latin typeface="Cambria Math" panose="02040503050406030204" pitchFamily="18" charset="0"/>
                            </a:rPr>
                            <m:t>𝑖</m:t>
                          </m:r>
                        </m:sub>
                      </m:sSub>
                    </m:oMath>
                  </m:oMathPara>
                </a14:m>
                <a:endParaRPr lang="en-GB" dirty="0">
                  <a:solidFill>
                    <a:schemeClr val="accent1"/>
                  </a:solidFill>
                </a:endParaRPr>
              </a:p>
              <a:p>
                <a:pPr lvl="2"/>
                <a:r>
                  <a:rPr lang="en-GB" dirty="0"/>
                  <a:t>Checking on a PRV and logical variable level instead of a grounded level</a:t>
                </a:r>
              </a:p>
              <a:p>
                <a:r>
                  <a:rPr lang="en-GB" dirty="0"/>
                  <a:t>Merging parclusters </a:t>
                </a:r>
                <a14:m>
                  <m:oMath xmlns:m="http://schemas.openxmlformats.org/officeDocument/2006/math">
                    <m:sSub>
                      <m:sSubPr>
                        <m:ctrlPr>
                          <a:rPr lang="en-GB" i="1">
                            <a:latin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𝑖</m:t>
                        </m:r>
                      </m:sub>
                    </m:sSub>
                    <m:r>
                      <a:rPr lang="de-DE" b="0" i="0" smtClean="0">
                        <a:latin typeface="Cambria Math" panose="02040503050406030204" pitchFamily="18" charset="0"/>
                      </a:rPr>
                      <m:t>,</m:t>
                    </m:r>
                    <m:sSub>
                      <m:sSubPr>
                        <m:ctrlPr>
                          <a:rPr lang="en-GB" i="1">
                            <a:latin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𝑗</m:t>
                        </m:r>
                      </m:sub>
                    </m:sSub>
                  </m:oMath>
                </a14:m>
                <a:r>
                  <a:rPr lang="en-GB" dirty="0"/>
                  <a:t> into parcluster </a:t>
                </a:r>
                <a14:m>
                  <m:oMath xmlns:m="http://schemas.openxmlformats.org/officeDocument/2006/math">
                    <m:sSub>
                      <m:sSubPr>
                        <m:ctrlPr>
                          <a:rPr lang="en-GB" i="1">
                            <a:latin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𝑘</m:t>
                        </m:r>
                      </m:sub>
                    </m:sSub>
                  </m:oMath>
                </a14:m>
                <a:endParaRPr lang="en-GB" dirty="0"/>
              </a:p>
              <a:p>
                <a:pPr lvl="1"/>
                <a14:m>
                  <m:oMath xmlns:m="http://schemas.openxmlformats.org/officeDocument/2006/math">
                    <m:sSub>
                      <m:sSubPr>
                        <m:ctrlPr>
                          <a:rPr lang="en-GB" i="1" smtClean="0">
                            <a:solidFill>
                              <a:schemeClr val="accent1"/>
                            </a:solidFill>
                            <a:latin typeface="Cambria Math" panose="02040503050406030204" pitchFamily="18" charset="0"/>
                          </a:rPr>
                        </m:ctrlPr>
                      </m:sSubPr>
                      <m:e>
                        <m:r>
                          <a:rPr lang="en-GB" b="1" i="1">
                            <a:solidFill>
                              <a:schemeClr val="accent1"/>
                            </a:solidFill>
                            <a:latin typeface="Cambria Math" panose="02040503050406030204" pitchFamily="18" charset="0"/>
                          </a:rPr>
                          <m:t>𝑪</m:t>
                        </m:r>
                      </m:e>
                      <m:sub>
                        <m:r>
                          <a:rPr lang="en-GB" i="1">
                            <a:solidFill>
                              <a:schemeClr val="accent1"/>
                            </a:solidFill>
                            <a:latin typeface="Cambria Math" panose="02040503050406030204" pitchFamily="18" charset="0"/>
                          </a:rPr>
                          <m:t>𝑘</m:t>
                        </m:r>
                      </m:sub>
                    </m:sSub>
                    <m:r>
                      <a:rPr lang="en-GB" i="1">
                        <a:solidFill>
                          <a:schemeClr val="accent1"/>
                        </a:solidFill>
                        <a:latin typeface="Cambria Math" panose="02040503050406030204" pitchFamily="18" charset="0"/>
                      </a:rPr>
                      <m:t>=</m:t>
                    </m:r>
                    <m:sSub>
                      <m:sSubPr>
                        <m:ctrlPr>
                          <a:rPr lang="en-GB" i="1">
                            <a:solidFill>
                              <a:schemeClr val="accent1"/>
                            </a:solidFill>
                            <a:latin typeface="Cambria Math" panose="02040503050406030204" pitchFamily="18" charset="0"/>
                          </a:rPr>
                        </m:ctrlPr>
                      </m:sSubPr>
                      <m:e>
                        <m:r>
                          <a:rPr lang="en-GB" b="1" i="1">
                            <a:solidFill>
                              <a:schemeClr val="accent1"/>
                            </a:solidFill>
                            <a:latin typeface="Cambria Math" panose="02040503050406030204" pitchFamily="18" charset="0"/>
                          </a:rPr>
                          <m:t>𝑪</m:t>
                        </m:r>
                      </m:e>
                      <m:sub>
                        <m:r>
                          <a:rPr lang="en-GB" i="1">
                            <a:solidFill>
                              <a:schemeClr val="accent1"/>
                            </a:solidFill>
                            <a:latin typeface="Cambria Math" panose="02040503050406030204" pitchFamily="18" charset="0"/>
                          </a:rPr>
                          <m:t>𝑖</m:t>
                        </m:r>
                      </m:sub>
                    </m:sSub>
                    <m:r>
                      <a:rPr lang="en-GB" i="1">
                        <a:solidFill>
                          <a:schemeClr val="accent1"/>
                        </a:solidFill>
                        <a:latin typeface="Cambria Math" panose="02040503050406030204" pitchFamily="18" charset="0"/>
                        <a:ea typeface="Cambria Math" panose="02040503050406030204" pitchFamily="18" charset="0"/>
                      </a:rPr>
                      <m:t>∪</m:t>
                    </m:r>
                    <m:sSub>
                      <m:sSubPr>
                        <m:ctrlPr>
                          <a:rPr lang="en-GB" i="1">
                            <a:solidFill>
                              <a:schemeClr val="accent1"/>
                            </a:solidFill>
                            <a:latin typeface="Cambria Math" panose="02040503050406030204" pitchFamily="18" charset="0"/>
                          </a:rPr>
                        </m:ctrlPr>
                      </m:sSubPr>
                      <m:e>
                        <m:r>
                          <a:rPr lang="en-GB" b="1" i="1">
                            <a:solidFill>
                              <a:schemeClr val="accent1"/>
                            </a:solidFill>
                            <a:latin typeface="Cambria Math" panose="02040503050406030204" pitchFamily="18" charset="0"/>
                          </a:rPr>
                          <m:t>𝑪</m:t>
                        </m:r>
                      </m:e>
                      <m:sub>
                        <m:r>
                          <a:rPr lang="en-GB" i="1">
                            <a:solidFill>
                              <a:schemeClr val="accent1"/>
                            </a:solidFill>
                            <a:latin typeface="Cambria Math" panose="02040503050406030204" pitchFamily="18" charset="0"/>
                          </a:rPr>
                          <m:t>𝑗</m:t>
                        </m:r>
                      </m:sub>
                    </m:sSub>
                  </m:oMath>
                </a14:m>
                <a:endParaRPr lang="en-GB" dirty="0">
                  <a:solidFill>
                    <a:schemeClr val="accent1"/>
                  </a:solidFill>
                </a:endParaRPr>
              </a:p>
              <a:p>
                <a:pPr lvl="1"/>
                <a14:m>
                  <m:oMath xmlns:m="http://schemas.openxmlformats.org/officeDocument/2006/math">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𝐺</m:t>
                        </m:r>
                      </m:e>
                      <m:sub>
                        <m:r>
                          <a:rPr lang="en-GB" i="1">
                            <a:solidFill>
                              <a:schemeClr val="accent1"/>
                            </a:solidFill>
                            <a:latin typeface="Cambria Math" panose="02040503050406030204" pitchFamily="18" charset="0"/>
                          </a:rPr>
                          <m:t>𝑘</m:t>
                        </m:r>
                      </m:sub>
                    </m:sSub>
                    <m:r>
                      <a:rPr lang="en-GB" i="1">
                        <a:solidFill>
                          <a:schemeClr val="accent1"/>
                        </a:solidFill>
                        <a:latin typeface="Cambria Math" panose="02040503050406030204" pitchFamily="18" charset="0"/>
                      </a:rPr>
                      <m:t>=</m:t>
                    </m:r>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𝐺</m:t>
                        </m:r>
                      </m:e>
                      <m:sub>
                        <m:r>
                          <a:rPr lang="en-GB" i="1">
                            <a:solidFill>
                              <a:schemeClr val="accent1"/>
                            </a:solidFill>
                            <a:latin typeface="Cambria Math" panose="02040503050406030204" pitchFamily="18" charset="0"/>
                          </a:rPr>
                          <m:t>𝑖</m:t>
                        </m:r>
                      </m:sub>
                    </m:sSub>
                    <m:r>
                      <a:rPr lang="en-GB" i="1">
                        <a:solidFill>
                          <a:schemeClr val="accent1"/>
                        </a:solidFill>
                        <a:latin typeface="Cambria Math" panose="02040503050406030204" pitchFamily="18" charset="0"/>
                        <a:ea typeface="Cambria Math" panose="02040503050406030204" pitchFamily="18" charset="0"/>
                      </a:rPr>
                      <m:t>∪</m:t>
                    </m:r>
                    <m:sSub>
                      <m:sSubPr>
                        <m:ctrlPr>
                          <a:rPr lang="en-GB" i="1">
                            <a:solidFill>
                              <a:schemeClr val="accent1"/>
                            </a:solidFill>
                            <a:latin typeface="Cambria Math" panose="02040503050406030204" pitchFamily="18" charset="0"/>
                            <a:ea typeface="Cambria Math" panose="02040503050406030204" pitchFamily="18" charset="0"/>
                          </a:rPr>
                        </m:ctrlPr>
                      </m:sSubPr>
                      <m:e>
                        <m:r>
                          <a:rPr lang="en-GB" i="1">
                            <a:solidFill>
                              <a:schemeClr val="accent1"/>
                            </a:solidFill>
                            <a:latin typeface="Cambria Math" panose="02040503050406030204" pitchFamily="18" charset="0"/>
                            <a:ea typeface="Cambria Math" panose="02040503050406030204" pitchFamily="18" charset="0"/>
                          </a:rPr>
                          <m:t>𝐺</m:t>
                        </m:r>
                      </m:e>
                      <m:sub>
                        <m:r>
                          <a:rPr lang="en-GB" i="1">
                            <a:solidFill>
                              <a:schemeClr val="accent1"/>
                            </a:solidFill>
                            <a:latin typeface="Cambria Math" panose="02040503050406030204" pitchFamily="18" charset="0"/>
                            <a:ea typeface="Cambria Math" panose="02040503050406030204" pitchFamily="18" charset="0"/>
                          </a:rPr>
                          <m:t>𝑗</m:t>
                        </m:r>
                      </m:sub>
                    </m:sSub>
                  </m:oMath>
                </a14:m>
                <a:endParaRPr lang="en-GB" dirty="0">
                  <a:solidFill>
                    <a:schemeClr val="accent1"/>
                  </a:solidFill>
                </a:endParaRPr>
              </a:p>
              <a:p>
                <a:pPr lvl="1"/>
                <a:r>
                  <a:rPr lang="en-GB" dirty="0"/>
                  <a:t>Changes in FO jtree </a:t>
                </a:r>
                <a14:m>
                  <m:oMath xmlns:m="http://schemas.openxmlformats.org/officeDocument/2006/math">
                    <m:d>
                      <m:dPr>
                        <m:ctrlPr>
                          <a:rPr lang="en-GB" i="1">
                            <a:latin typeface="Cambria Math" panose="02040503050406030204" pitchFamily="18" charset="0"/>
                          </a:rPr>
                        </m:ctrlPr>
                      </m:dPr>
                      <m:e>
                        <m:r>
                          <a:rPr lang="en-GB" i="1">
                            <a:latin typeface="Cambria Math" panose="02040503050406030204" pitchFamily="18" charset="0"/>
                          </a:rPr>
                          <m:t>𝑉</m:t>
                        </m:r>
                        <m:r>
                          <a:rPr lang="en-GB" i="1">
                            <a:latin typeface="Cambria Math" panose="02040503050406030204" pitchFamily="18" charset="0"/>
                          </a:rPr>
                          <m:t>,</m:t>
                        </m:r>
                        <m:r>
                          <a:rPr lang="en-GB" i="1">
                            <a:latin typeface="Cambria Math" panose="02040503050406030204" pitchFamily="18" charset="0"/>
                          </a:rPr>
                          <m:t>𝐸</m:t>
                        </m:r>
                      </m:e>
                    </m:d>
                  </m:oMath>
                </a14:m>
                <a:endParaRPr lang="en-GB" dirty="0"/>
              </a:p>
              <a:p>
                <a:pPr lvl="2"/>
                <a14:m>
                  <m:oMath xmlns:m="http://schemas.openxmlformats.org/officeDocument/2006/math">
                    <m:r>
                      <a:rPr lang="en-GB" i="1">
                        <a:latin typeface="Cambria Math" panose="02040503050406030204" pitchFamily="18" charset="0"/>
                      </a:rPr>
                      <m:t>𝑉</m:t>
                    </m:r>
                    <m:r>
                      <a:rPr lang="en-GB" i="1">
                        <a:latin typeface="Cambria Math" panose="02040503050406030204" pitchFamily="18" charset="0"/>
                      </a:rPr>
                      <m:t>=</m:t>
                    </m:r>
                    <m:r>
                      <a:rPr lang="en-GB" i="1">
                        <a:latin typeface="Cambria Math" panose="02040503050406030204" pitchFamily="18" charset="0"/>
                      </a:rPr>
                      <m:t>𝑉</m:t>
                    </m:r>
                    <m:r>
                      <a:rPr lang="en-GB" i="1">
                        <a:latin typeface="Cambria Math" panose="02040503050406030204" pitchFamily="18" charset="0"/>
                        <a:ea typeface="Cambria Math" panose="02040503050406030204" pitchFamily="18" charset="0"/>
                      </a:rPr>
                      <m:t>∖</m:t>
                    </m:r>
                    <m:d>
                      <m:dPr>
                        <m:begChr m:val="{"/>
                        <m:endChr m:val="}"/>
                        <m:ctrlPr>
                          <a:rPr lang="en-GB" i="1" smtClean="0">
                            <a:solidFill>
                              <a:schemeClr val="accent1"/>
                            </a:solidFill>
                            <a:latin typeface="Cambria Math" panose="02040503050406030204" pitchFamily="18" charset="0"/>
                            <a:ea typeface="Cambria Math" panose="02040503050406030204" pitchFamily="18" charset="0"/>
                          </a:rPr>
                        </m:ctrlPr>
                      </m:dPr>
                      <m:e>
                        <m:sSub>
                          <m:sSubPr>
                            <m:ctrlPr>
                              <a:rPr lang="en-GB" i="1">
                                <a:solidFill>
                                  <a:schemeClr val="accent1"/>
                                </a:solidFill>
                                <a:latin typeface="Cambria Math" panose="02040503050406030204" pitchFamily="18" charset="0"/>
                              </a:rPr>
                            </m:ctrlPr>
                          </m:sSubPr>
                          <m:e>
                            <m:r>
                              <a:rPr lang="en-GB" b="1" i="1">
                                <a:solidFill>
                                  <a:schemeClr val="accent1"/>
                                </a:solidFill>
                                <a:latin typeface="Cambria Math" panose="02040503050406030204" pitchFamily="18" charset="0"/>
                              </a:rPr>
                              <m:t>𝑪</m:t>
                            </m:r>
                          </m:e>
                          <m:sub>
                            <m:r>
                              <a:rPr lang="en-GB" i="1">
                                <a:solidFill>
                                  <a:schemeClr val="accent1"/>
                                </a:solidFill>
                                <a:latin typeface="Cambria Math" panose="02040503050406030204" pitchFamily="18" charset="0"/>
                              </a:rPr>
                              <m:t>𝑖</m:t>
                            </m:r>
                          </m:sub>
                        </m:sSub>
                        <m:r>
                          <a:rPr lang="en-GB" i="1">
                            <a:solidFill>
                              <a:schemeClr val="accent1"/>
                            </a:solidFill>
                            <a:latin typeface="Cambria Math" panose="02040503050406030204" pitchFamily="18" charset="0"/>
                          </a:rPr>
                          <m:t>,</m:t>
                        </m:r>
                        <m:sSub>
                          <m:sSubPr>
                            <m:ctrlPr>
                              <a:rPr lang="en-GB" i="1">
                                <a:solidFill>
                                  <a:schemeClr val="accent1"/>
                                </a:solidFill>
                                <a:latin typeface="Cambria Math" panose="02040503050406030204" pitchFamily="18" charset="0"/>
                              </a:rPr>
                            </m:ctrlPr>
                          </m:sSubPr>
                          <m:e>
                            <m:r>
                              <a:rPr lang="en-GB" b="1" i="1">
                                <a:solidFill>
                                  <a:schemeClr val="accent1"/>
                                </a:solidFill>
                                <a:latin typeface="Cambria Math" panose="02040503050406030204" pitchFamily="18" charset="0"/>
                              </a:rPr>
                              <m:t>𝑪</m:t>
                            </m:r>
                          </m:e>
                          <m:sub>
                            <m:r>
                              <a:rPr lang="en-GB" i="1">
                                <a:solidFill>
                                  <a:schemeClr val="accent1"/>
                                </a:solidFill>
                                <a:latin typeface="Cambria Math" panose="02040503050406030204" pitchFamily="18" charset="0"/>
                              </a:rPr>
                              <m:t>𝑗</m:t>
                            </m:r>
                          </m:sub>
                        </m:sSub>
                      </m:e>
                    </m:d>
                    <m:r>
                      <a:rPr lang="en-GB" i="1">
                        <a:solidFill>
                          <a:schemeClr val="accent1"/>
                        </a:solidFill>
                        <a:latin typeface="Cambria Math" panose="02040503050406030204" pitchFamily="18" charset="0"/>
                        <a:ea typeface="Cambria Math" panose="02040503050406030204" pitchFamily="18" charset="0"/>
                      </a:rPr>
                      <m:t>∪</m:t>
                    </m:r>
                    <m:sSub>
                      <m:sSubPr>
                        <m:ctrlPr>
                          <a:rPr lang="en-GB" i="1">
                            <a:solidFill>
                              <a:schemeClr val="accent1"/>
                            </a:solidFill>
                            <a:latin typeface="Cambria Math" panose="02040503050406030204" pitchFamily="18" charset="0"/>
                          </a:rPr>
                        </m:ctrlPr>
                      </m:sSubPr>
                      <m:e>
                        <m:r>
                          <a:rPr lang="en-GB" b="1" i="1">
                            <a:solidFill>
                              <a:schemeClr val="accent1"/>
                            </a:solidFill>
                            <a:latin typeface="Cambria Math" panose="02040503050406030204" pitchFamily="18" charset="0"/>
                          </a:rPr>
                          <m:t>𝑪</m:t>
                        </m:r>
                      </m:e>
                      <m:sub>
                        <m:r>
                          <a:rPr lang="en-GB" i="1">
                            <a:solidFill>
                              <a:schemeClr val="accent1"/>
                            </a:solidFill>
                            <a:latin typeface="Cambria Math" panose="02040503050406030204" pitchFamily="18" charset="0"/>
                          </a:rPr>
                          <m:t>𝑘</m:t>
                        </m:r>
                      </m:sub>
                    </m:sSub>
                  </m:oMath>
                </a14:m>
                <a:endParaRPr lang="en-GB" dirty="0"/>
              </a:p>
              <a:p>
                <a:pPr lvl="2"/>
                <a14:m>
                  <m:oMath xmlns:m="http://schemas.openxmlformats.org/officeDocument/2006/math">
                    <m:r>
                      <a:rPr lang="en-GB" i="1">
                        <a:latin typeface="Cambria Math" panose="02040503050406030204" pitchFamily="18" charset="0"/>
                      </a:rPr>
                      <m:t>𝐸</m:t>
                    </m:r>
                    <m:r>
                      <a:rPr lang="en-GB" i="1">
                        <a:latin typeface="Cambria Math" panose="02040503050406030204" pitchFamily="18" charset="0"/>
                      </a:rPr>
                      <m:t>=</m:t>
                    </m:r>
                    <m:r>
                      <a:rPr lang="en-GB" i="1">
                        <a:latin typeface="Cambria Math" panose="02040503050406030204" pitchFamily="18" charset="0"/>
                      </a:rPr>
                      <m:t>𝐸</m:t>
                    </m:r>
                    <m:r>
                      <a:rPr lang="en-GB" i="1">
                        <a:latin typeface="Cambria Math" panose="02040503050406030204" pitchFamily="18" charset="0"/>
                        <a:ea typeface="Cambria Math" panose="02040503050406030204" pitchFamily="18" charset="0"/>
                      </a:rPr>
                      <m:t>∖</m:t>
                    </m:r>
                    <m:d>
                      <m:dPr>
                        <m:begChr m:val="{"/>
                        <m:endChr m:val="}"/>
                        <m:ctrlPr>
                          <a:rPr lang="en-GB" i="1" smtClean="0">
                            <a:solidFill>
                              <a:schemeClr val="accent1"/>
                            </a:solidFill>
                            <a:latin typeface="Cambria Math" panose="02040503050406030204" pitchFamily="18" charset="0"/>
                            <a:ea typeface="Cambria Math" panose="02040503050406030204" pitchFamily="18" charset="0"/>
                          </a:rPr>
                        </m:ctrlPr>
                      </m:dPr>
                      <m:e>
                        <m:d>
                          <m:dPr>
                            <m:begChr m:val="{"/>
                            <m:endChr m:val="}"/>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𝑖</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𝑙</m:t>
                            </m:r>
                          </m:e>
                        </m:d>
                        <m:r>
                          <a:rPr lang="en-GB" i="1">
                            <a:solidFill>
                              <a:schemeClr val="accent1"/>
                            </a:solidFill>
                            <a:latin typeface="Cambria Math" panose="02040503050406030204" pitchFamily="18" charset="0"/>
                            <a:ea typeface="Cambria Math" panose="02040503050406030204" pitchFamily="18" charset="0"/>
                          </a:rPr>
                          <m:t> | </m:t>
                        </m:r>
                        <m:r>
                          <a:rPr lang="en-GB" i="1">
                            <a:solidFill>
                              <a:schemeClr val="accent1"/>
                            </a:solidFill>
                            <a:latin typeface="Cambria Math" panose="02040503050406030204" pitchFamily="18" charset="0"/>
                            <a:ea typeface="Cambria Math" panose="02040503050406030204" pitchFamily="18" charset="0"/>
                          </a:rPr>
                          <m:t>𝑙</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𝑛𝑏𝑠</m:t>
                        </m:r>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𝑖</m:t>
                            </m:r>
                          </m:e>
                        </m:d>
                      </m:e>
                    </m:d>
                    <m:r>
                      <a:rPr lang="en-GB" i="1">
                        <a:solidFill>
                          <a:schemeClr val="accent1"/>
                        </a:solidFill>
                        <a:latin typeface="Cambria Math" panose="02040503050406030204" pitchFamily="18" charset="0"/>
                        <a:ea typeface="Cambria Math" panose="02040503050406030204" pitchFamily="18" charset="0"/>
                      </a:rPr>
                      <m:t>∖</m:t>
                    </m:r>
                    <m:d>
                      <m:dPr>
                        <m:begChr m:val="{"/>
                        <m:endChr m:val="}"/>
                        <m:ctrlPr>
                          <a:rPr lang="en-GB" i="1">
                            <a:solidFill>
                              <a:schemeClr val="accent1"/>
                            </a:solidFill>
                            <a:latin typeface="Cambria Math" panose="02040503050406030204" pitchFamily="18" charset="0"/>
                            <a:ea typeface="Cambria Math" panose="02040503050406030204" pitchFamily="18" charset="0"/>
                          </a:rPr>
                        </m:ctrlPr>
                      </m:dPr>
                      <m:e>
                        <m:d>
                          <m:dPr>
                            <m:begChr m:val="{"/>
                            <m:endChr m:val="}"/>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𝑗</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𝑙</m:t>
                            </m:r>
                          </m:e>
                        </m:d>
                        <m:r>
                          <a:rPr lang="en-GB" i="1">
                            <a:solidFill>
                              <a:schemeClr val="accent1"/>
                            </a:solidFill>
                            <a:latin typeface="Cambria Math" panose="02040503050406030204" pitchFamily="18" charset="0"/>
                            <a:ea typeface="Cambria Math" panose="02040503050406030204" pitchFamily="18" charset="0"/>
                          </a:rPr>
                          <m:t> | </m:t>
                        </m:r>
                        <m:r>
                          <a:rPr lang="en-GB" i="1">
                            <a:solidFill>
                              <a:schemeClr val="accent1"/>
                            </a:solidFill>
                            <a:latin typeface="Cambria Math" panose="02040503050406030204" pitchFamily="18" charset="0"/>
                            <a:ea typeface="Cambria Math" panose="02040503050406030204" pitchFamily="18" charset="0"/>
                          </a:rPr>
                          <m:t>𝑙</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𝑛𝑏𝑠</m:t>
                        </m:r>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𝑗</m:t>
                            </m:r>
                          </m:e>
                        </m:d>
                      </m:e>
                    </m:d>
                  </m:oMath>
                </a14:m>
                <a:br>
                  <a:rPr lang="en-GB" i="1" dirty="0">
                    <a:solidFill>
                      <a:schemeClr val="accent1"/>
                    </a:solidFill>
                    <a:latin typeface="Cambria Math" panose="02040503050406030204" pitchFamily="18" charset="0"/>
                    <a:ea typeface="Cambria Math" panose="02040503050406030204" pitchFamily="18" charset="0"/>
                  </a:rPr>
                </a:br>
                <a14:m>
                  <m:oMath xmlns:m="http://schemas.openxmlformats.org/officeDocument/2006/math">
                    <m:r>
                      <a:rPr lang="en-GB" i="1">
                        <a:solidFill>
                          <a:schemeClr val="accent1"/>
                        </a:solidFill>
                        <a:latin typeface="Cambria Math" panose="02040503050406030204" pitchFamily="18" charset="0"/>
                        <a:ea typeface="Cambria Math" panose="02040503050406030204" pitchFamily="18" charset="0"/>
                      </a:rPr>
                      <m:t>            ∪</m:t>
                    </m:r>
                    <m:d>
                      <m:dPr>
                        <m:begChr m:val="{"/>
                        <m:endChr m:val="}"/>
                        <m:ctrlPr>
                          <a:rPr lang="en-GB" i="1">
                            <a:solidFill>
                              <a:schemeClr val="accent1"/>
                            </a:solidFill>
                            <a:latin typeface="Cambria Math" panose="02040503050406030204" pitchFamily="18" charset="0"/>
                            <a:ea typeface="Cambria Math" panose="02040503050406030204" pitchFamily="18" charset="0"/>
                          </a:rPr>
                        </m:ctrlPr>
                      </m:dPr>
                      <m:e>
                        <m:d>
                          <m:dPr>
                            <m:begChr m:val="{"/>
                            <m:endChr m:val="}"/>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𝑘</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𝑙</m:t>
                            </m:r>
                          </m:e>
                        </m:d>
                        <m:r>
                          <a:rPr lang="en-GB" i="1">
                            <a:solidFill>
                              <a:schemeClr val="accent1"/>
                            </a:solidFill>
                            <a:latin typeface="Cambria Math" panose="02040503050406030204" pitchFamily="18" charset="0"/>
                            <a:ea typeface="Cambria Math" panose="02040503050406030204" pitchFamily="18" charset="0"/>
                          </a:rPr>
                          <m:t> | </m:t>
                        </m:r>
                        <m:r>
                          <a:rPr lang="en-GB" i="1">
                            <a:solidFill>
                              <a:schemeClr val="accent1"/>
                            </a:solidFill>
                            <a:latin typeface="Cambria Math" panose="02040503050406030204" pitchFamily="18" charset="0"/>
                            <a:ea typeface="Cambria Math" panose="02040503050406030204" pitchFamily="18" charset="0"/>
                          </a:rPr>
                          <m:t>𝑙</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𝑛𝑏𝑠</m:t>
                        </m:r>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𝑖</m:t>
                            </m:r>
                          </m:e>
                        </m:d>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𝑙</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𝑛𝑏𝑠</m:t>
                        </m:r>
                        <m:d>
                          <m:dPr>
                            <m:ctrlPr>
                              <a:rPr lang="en-GB" i="1">
                                <a:solidFill>
                                  <a:schemeClr val="accent1"/>
                                </a:solidFill>
                                <a:latin typeface="Cambria Math" panose="02040503050406030204" pitchFamily="18" charset="0"/>
                                <a:ea typeface="Cambria Math" panose="02040503050406030204" pitchFamily="18" charset="0"/>
                              </a:rPr>
                            </m:ctrlPr>
                          </m:dPr>
                          <m:e>
                            <m:r>
                              <a:rPr lang="en-GB" i="1">
                                <a:solidFill>
                                  <a:schemeClr val="accent1"/>
                                </a:solidFill>
                                <a:latin typeface="Cambria Math" panose="02040503050406030204" pitchFamily="18" charset="0"/>
                                <a:ea typeface="Cambria Math" panose="02040503050406030204" pitchFamily="18" charset="0"/>
                              </a:rPr>
                              <m:t>𝑗</m:t>
                            </m:r>
                          </m:e>
                        </m:d>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𝑙</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𝑖</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𝑙</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𝑗</m:t>
                        </m:r>
                      </m:e>
                    </m:d>
                  </m:oMath>
                </a14:m>
                <a:endParaRPr lang="en-GB" dirty="0"/>
              </a:p>
              <a:p>
                <a:endParaRPr lang="en-GB" dirty="0"/>
              </a:p>
              <a:p>
                <a:pPr lvl="3"/>
                <a:endParaRPr lang="en-GB" dirty="0"/>
              </a:p>
            </p:txBody>
          </p:sp>
        </mc:Choice>
        <mc:Fallback xmlns="">
          <p:sp>
            <p:nvSpPr>
              <p:cNvPr id="3" name="Content Placeholder 2">
                <a:extLst>
                  <a:ext uri="{FF2B5EF4-FFF2-40B4-BE49-F238E27FC236}">
                    <a16:creationId xmlns:a16="http://schemas.microsoft.com/office/drawing/2014/main" id="{D3AACF22-AD9B-8442-B30D-55F06F782F27}"/>
                  </a:ext>
                </a:extLst>
              </p:cNvPr>
              <p:cNvSpPr>
                <a:spLocks noGrp="1" noRot="1" noChangeAspect="1" noMove="1" noResize="1" noEditPoints="1" noAdjustHandles="1" noChangeArrowheads="1" noChangeShapeType="1" noTextEdit="1"/>
              </p:cNvSpPr>
              <p:nvPr>
                <p:ph idx="1"/>
              </p:nvPr>
            </p:nvSpPr>
            <p:spPr>
              <a:blipFill>
                <a:blip r:embed="rId2"/>
                <a:stretch>
                  <a:fillRect l="-1436" t="-2090" b="-4478"/>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98F89B3F-C0DF-7140-B639-A2CBECDBCF16}"/>
              </a:ext>
            </a:extLst>
          </p:cNvPr>
          <p:cNvSpPr>
            <a:spLocks noGrp="1"/>
          </p:cNvSpPr>
          <p:nvPr>
            <p:ph type="sldNum" sz="quarter" idx="4"/>
          </p:nvPr>
        </p:nvSpPr>
        <p:spPr/>
        <p:txBody>
          <a:bodyPr/>
          <a:lstStyle/>
          <a:p>
            <a:fld id="{67C9959E-8E6B-B04C-9955-EA096F41CA7A}" type="slidenum">
              <a:rPr lang="en-GB" smtClean="0"/>
              <a:t>183</a:t>
            </a:fld>
            <a:endParaRPr lang="en-GB"/>
          </a:p>
        </p:txBody>
      </p:sp>
      <p:sp>
        <p:nvSpPr>
          <p:cNvPr id="5" name="Date Placeholder 4">
            <a:extLst>
              <a:ext uri="{FF2B5EF4-FFF2-40B4-BE49-F238E27FC236}">
                <a16:creationId xmlns:a16="http://schemas.microsoft.com/office/drawing/2014/main" id="{1413AFB1-50A8-8246-B5CE-0AAA7807B1BA}"/>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24C02A59-729F-9147-A43A-4DEACE562B6B}"/>
              </a:ext>
            </a:extLst>
          </p:cNvPr>
          <p:cNvSpPr>
            <a:spLocks noGrp="1"/>
          </p:cNvSpPr>
          <p:nvPr>
            <p:ph type="ftr" sz="quarter" idx="3"/>
          </p:nvPr>
        </p:nvSpPr>
        <p:spPr/>
        <p:txBody>
          <a:bodyPr/>
          <a:lstStyle/>
          <a:p>
            <a:r>
              <a:rPr lang="en-GB"/>
              <a:t>T. Braun - StaRAI</a:t>
            </a:r>
          </a:p>
        </p:txBody>
      </p:sp>
      <p:sp>
        <p:nvSpPr>
          <p:cNvPr id="7" name="Right Brace 6">
            <a:extLst>
              <a:ext uri="{FF2B5EF4-FFF2-40B4-BE49-F238E27FC236}">
                <a16:creationId xmlns:a16="http://schemas.microsoft.com/office/drawing/2014/main" id="{86DDBF6B-C8A1-B747-84F7-39DF0E58A531}"/>
              </a:ext>
            </a:extLst>
          </p:cNvPr>
          <p:cNvSpPr/>
          <p:nvPr/>
        </p:nvSpPr>
        <p:spPr>
          <a:xfrm>
            <a:off x="8776083" y="5345320"/>
            <a:ext cx="136911" cy="641593"/>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B12A3FC0-9986-CF4C-A444-7D88A3B8B48D}"/>
                  </a:ext>
                </a:extLst>
              </p:cNvPr>
              <p:cNvSpPr txBox="1"/>
              <p:nvPr/>
            </p:nvSpPr>
            <p:spPr>
              <a:xfrm>
                <a:off x="9391678" y="5331794"/>
                <a:ext cx="2439997" cy="668645"/>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en-GB" dirty="0"/>
                  <a:t>Reassigns all neighbours of </a:t>
                </a:r>
                <a14:m>
                  <m:oMath xmlns:m="http://schemas.openxmlformats.org/officeDocument/2006/math">
                    <m:sSub>
                      <m:sSubPr>
                        <m:ctrlPr>
                          <a:rPr lang="en-GB" i="1">
                            <a:latin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𝑖</m:t>
                        </m:r>
                      </m:sub>
                    </m:sSub>
                    <m:r>
                      <a:rPr lang="de-DE">
                        <a:latin typeface="Cambria Math" panose="02040503050406030204" pitchFamily="18" charset="0"/>
                      </a:rPr>
                      <m:t>,</m:t>
                    </m:r>
                    <m:sSub>
                      <m:sSubPr>
                        <m:ctrlPr>
                          <a:rPr lang="en-GB" i="1">
                            <a:latin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𝑗</m:t>
                        </m:r>
                      </m:sub>
                    </m:sSub>
                  </m:oMath>
                </a14:m>
                <a:r>
                  <a:rPr lang="en-GB" dirty="0"/>
                  <a:t> to </a:t>
                </a:r>
                <a14:m>
                  <m:oMath xmlns:m="http://schemas.openxmlformats.org/officeDocument/2006/math">
                    <m:sSub>
                      <m:sSubPr>
                        <m:ctrlPr>
                          <a:rPr lang="en-GB" i="1">
                            <a:latin typeface="Cambria Math" panose="02040503050406030204" pitchFamily="18" charset="0"/>
                          </a:rPr>
                        </m:ctrlPr>
                      </m:sSubPr>
                      <m:e>
                        <m:r>
                          <a:rPr lang="en-GB" b="1" i="1">
                            <a:latin typeface="Cambria Math" panose="02040503050406030204" pitchFamily="18" charset="0"/>
                          </a:rPr>
                          <m:t>𝑪</m:t>
                        </m:r>
                      </m:e>
                      <m:sub>
                        <m:r>
                          <a:rPr lang="de-DE" b="0" i="1" smtClean="0">
                            <a:latin typeface="Cambria Math" panose="02040503050406030204" pitchFamily="18" charset="0"/>
                          </a:rPr>
                          <m:t>𝑘</m:t>
                        </m:r>
                      </m:sub>
                    </m:sSub>
                  </m:oMath>
                </a14:m>
                <a:endParaRPr lang="en-GB" dirty="0"/>
              </a:p>
            </p:txBody>
          </p:sp>
        </mc:Choice>
        <mc:Fallback xmlns="">
          <p:sp>
            <p:nvSpPr>
              <p:cNvPr id="8" name="TextBox 7">
                <a:extLst>
                  <a:ext uri="{FF2B5EF4-FFF2-40B4-BE49-F238E27FC236}">
                    <a16:creationId xmlns:a16="http://schemas.microsoft.com/office/drawing/2014/main" id="{B12A3FC0-9986-CF4C-A444-7D88A3B8B48D}"/>
                  </a:ext>
                </a:extLst>
              </p:cNvPr>
              <p:cNvSpPr txBox="1">
                <a:spLocks noRot="1" noChangeAspect="1" noMove="1" noResize="1" noEditPoints="1" noAdjustHandles="1" noChangeArrowheads="1" noChangeShapeType="1" noTextEdit="1"/>
              </p:cNvSpPr>
              <p:nvPr/>
            </p:nvSpPr>
            <p:spPr>
              <a:xfrm>
                <a:off x="9391678" y="5331794"/>
                <a:ext cx="2439997" cy="668645"/>
              </a:xfrm>
              <a:prstGeom prst="rect">
                <a:avLst/>
              </a:prstGeom>
              <a:blipFill>
                <a:blip r:embed="rId3"/>
                <a:stretch>
                  <a:fillRect/>
                </a:stretch>
              </a:blipFill>
            </p:spPr>
            <p:txBody>
              <a:bodyPr/>
              <a:lstStyle/>
              <a:p>
                <a:r>
                  <a:rPr lang="en-GB">
                    <a:noFill/>
                  </a:rPr>
                  <a:t> </a:t>
                </a:r>
              </a:p>
            </p:txBody>
          </p:sp>
        </mc:Fallback>
      </mc:AlternateContent>
      <p:cxnSp>
        <p:nvCxnSpPr>
          <p:cNvPr id="10" name="Straight Connector 9">
            <a:extLst>
              <a:ext uri="{FF2B5EF4-FFF2-40B4-BE49-F238E27FC236}">
                <a16:creationId xmlns:a16="http://schemas.microsoft.com/office/drawing/2014/main" id="{D8DB7748-56AA-634E-BCFF-5101E325E9DE}"/>
              </a:ext>
            </a:extLst>
          </p:cNvPr>
          <p:cNvCxnSpPr>
            <a:cxnSpLocks/>
            <a:stCxn id="8" idx="1"/>
            <a:endCxn id="7" idx="1"/>
          </p:cNvCxnSpPr>
          <p:nvPr/>
        </p:nvCxnSpPr>
        <p:spPr>
          <a:xfrm flipH="1">
            <a:off x="8912994" y="5666117"/>
            <a:ext cx="478684" cy="0"/>
          </a:xfrm>
          <a:prstGeom prst="line">
            <a:avLst/>
          </a:prstGeom>
          <a:ln w="127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66033416"/>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a:xfrm>
                <a:off x="359626" y="1665066"/>
                <a:ext cx="4960502" cy="4240848"/>
              </a:xfrm>
            </p:spPr>
            <p:txBody>
              <a:bodyPr>
                <a:normAutofit/>
              </a:bodyPr>
              <a:lstStyle/>
              <a:p>
                <a:r>
                  <a:rPr lang="en-GB" dirty="0"/>
                  <a:t>Possible merging strategy</a:t>
                </a:r>
              </a:p>
              <a:p>
                <a:pPr lvl="1"/>
                <a:r>
                  <a:rPr lang="en-GB" dirty="0"/>
                  <a:t>Start at leaves and merge </a:t>
                </a:r>
                <a:r>
                  <a:rPr lang="en-GB" dirty="0">
                    <a:solidFill>
                      <a:schemeClr val="accent1"/>
                    </a:solidFill>
                  </a:rPr>
                  <a:t>inbound</a:t>
                </a:r>
                <a:endParaRPr lang="en-GB" dirty="0"/>
              </a:p>
              <a:p>
                <a:pPr lvl="1"/>
                <a:r>
                  <a:rPr lang="en-GB" dirty="0"/>
                  <a:t>Until no further merging possible</a:t>
                </a:r>
              </a:p>
              <a:p>
                <a:pPr lvl="2"/>
                <a:r>
                  <a:rPr lang="en-GB" dirty="0"/>
                  <a:t>I.e., no parcluster a subset of another</a:t>
                </a:r>
              </a:p>
              <a:p>
                <a:r>
                  <a:rPr lang="en-GB" dirty="0"/>
                  <a:t>After merging, the resulting FO jtree is minimal</a:t>
                </a:r>
              </a:p>
              <a:p>
                <a:r>
                  <a:rPr lang="en-GB" dirty="0"/>
                  <a:t>E.g.,</a:t>
                </a:r>
              </a:p>
              <a:p>
                <a:pPr lvl="1"/>
                <a:r>
                  <a:rPr lang="en-GB" dirty="0"/>
                  <a:t>Start at leaves with</a:t>
                </a:r>
              </a:p>
              <a:p>
                <a:pPr lvl="2"/>
                <a:r>
                  <a:rPr lang="en-GB" dirty="0"/>
                  <a:t>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0</m:t>
                            </m:r>
                          </m:sub>
                        </m:sSub>
                      </m:e>
                    </m:d>
                  </m:oMath>
                </a14:m>
                <a:endParaRPr lang="en-GB" dirty="0"/>
              </a:p>
              <a:p>
                <a:pPr lvl="2"/>
                <a:r>
                  <a:rPr lang="en-GB" dirty="0"/>
                  <a:t>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1</m:t>
                            </m:r>
                          </m:sub>
                        </m:sSub>
                      </m:e>
                    </m:d>
                  </m:oMath>
                </a14:m>
                <a:endParaRPr lang="en-GB" dirty="0"/>
              </a:p>
              <a:p>
                <a:pPr lvl="2"/>
                <a:r>
                  <a:rPr lang="en-GB" dirty="0"/>
                  <a:t>local model </a:t>
                </a:r>
                <a14:m>
                  <m:oMath xmlns:m="http://schemas.openxmlformats.org/officeDocument/2006/math">
                    <m:d>
                      <m:dPr>
                        <m:begChr m:val="{"/>
                        <m:endChr m:val="}"/>
                        <m:ctrlPr>
                          <a:rPr lang="de-DE" b="0" i="1" smtClean="0">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2</m:t>
                            </m:r>
                          </m:sub>
                        </m:sSub>
                      </m:e>
                    </m:d>
                  </m:oMath>
                </a14:m>
                <a:endParaRPr lang="en-GB" dirty="0"/>
              </a:p>
              <a:p>
                <a:pPr lvl="2"/>
                <a:r>
                  <a:rPr lang="en-GB" dirty="0"/>
                  <a:t>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3</m:t>
                            </m:r>
                          </m:sub>
                        </m:sSub>
                      </m:e>
                    </m:d>
                  </m:oMath>
                </a14:m>
                <a:endParaRPr lang="en-GB" dirty="0"/>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xfrm>
                <a:off x="359626" y="1665066"/>
                <a:ext cx="4960502" cy="4240848"/>
              </a:xfrm>
              <a:blipFill>
                <a:blip r:embed="rId2"/>
                <a:stretch>
                  <a:fillRect l="-3316" t="-2687" r="-510" b="-3284"/>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184</a:t>
            </a:fld>
            <a:endParaRPr lang="en-GB"/>
          </a:p>
        </p:txBody>
      </p:sp>
      <p:sp>
        <p:nvSpPr>
          <p:cNvPr id="3" name="Date Placeholder 2">
            <a:extLst>
              <a:ext uri="{FF2B5EF4-FFF2-40B4-BE49-F238E27FC236}">
                <a16:creationId xmlns:a16="http://schemas.microsoft.com/office/drawing/2014/main" id="{ECF4B31F-7010-8A46-8380-0B5C33580626}"/>
              </a:ext>
            </a:extLst>
          </p:cNvPr>
          <p:cNvSpPr>
            <a:spLocks noGrp="1"/>
          </p:cNvSpPr>
          <p:nvPr>
            <p:ph type="dt" sz="half" idx="2"/>
          </p:nvPr>
        </p:nvSpPr>
        <p:spPr/>
        <p:txBody>
          <a:bodyPr/>
          <a:lstStyle/>
          <a:p>
            <a:r>
              <a:rPr lang="en-GB"/>
              <a:t>Exact Inference: LJT</a:t>
            </a:r>
            <a:endParaRPr lang="en-US" dirty="0"/>
          </a:p>
        </p:txBody>
      </p:sp>
      <p:sp>
        <p:nvSpPr>
          <p:cNvPr id="5" name="Footer Placeholder 4">
            <a:extLst>
              <a:ext uri="{FF2B5EF4-FFF2-40B4-BE49-F238E27FC236}">
                <a16:creationId xmlns:a16="http://schemas.microsoft.com/office/drawing/2014/main" id="{684CEF1B-69E9-CB4A-B348-E906084179EF}"/>
              </a:ext>
            </a:extLst>
          </p:cNvPr>
          <p:cNvSpPr>
            <a:spLocks noGrp="1"/>
          </p:cNvSpPr>
          <p:nvPr>
            <p:ph type="ftr" sz="quarter" idx="3"/>
          </p:nvPr>
        </p:nvSpPr>
        <p:spPr/>
        <p:txBody>
          <a:bodyPr/>
          <a:lstStyle/>
          <a:p>
            <a:r>
              <a:rPr lang="en-GB"/>
              <a:t>T. Braun - StaRAI</a:t>
            </a:r>
          </a:p>
        </p:txBody>
      </p:sp>
      <p:grpSp>
        <p:nvGrpSpPr>
          <p:cNvPr id="47" name="Group 46">
            <a:extLst>
              <a:ext uri="{FF2B5EF4-FFF2-40B4-BE49-F238E27FC236}">
                <a16:creationId xmlns:a16="http://schemas.microsoft.com/office/drawing/2014/main" id="{80AD1142-9C95-7D4A-A740-9BEB03B24BE1}"/>
              </a:ext>
            </a:extLst>
          </p:cNvPr>
          <p:cNvGrpSpPr/>
          <p:nvPr/>
        </p:nvGrpSpPr>
        <p:grpSpPr>
          <a:xfrm>
            <a:off x="5933062" y="2541500"/>
            <a:ext cx="5898613" cy="3400004"/>
            <a:chOff x="1990652" y="6858000"/>
            <a:chExt cx="5898613" cy="3400004"/>
          </a:xfrm>
        </p:grpSpPr>
        <mc:AlternateContent xmlns:mc="http://schemas.openxmlformats.org/markup-compatibility/2006" xmlns:a14="http://schemas.microsoft.com/office/drawing/2010/main">
          <mc:Choice Requires="a14">
            <p:sp>
              <p:nvSpPr>
                <p:cNvPr id="48" name="Rectangle 47">
                  <a:extLst>
                    <a:ext uri="{FF2B5EF4-FFF2-40B4-BE49-F238E27FC236}">
                      <a16:creationId xmlns:a16="http://schemas.microsoft.com/office/drawing/2014/main" id="{74A1752E-1BB1-8E40-9EA4-F3976E3AC303}"/>
                    </a:ext>
                  </a:extLst>
                </p:cNvPr>
                <p:cNvSpPr/>
                <p:nvPr/>
              </p:nvSpPr>
              <p:spPr>
                <a:xfrm>
                  <a:off x="6716966" y="9885643"/>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48" name="Rectangle 47">
                  <a:extLst>
                    <a:ext uri="{FF2B5EF4-FFF2-40B4-BE49-F238E27FC236}">
                      <a16:creationId xmlns:a16="http://schemas.microsoft.com/office/drawing/2014/main" id="{74A1752E-1BB1-8E40-9EA4-F3976E3AC303}"/>
                    </a:ext>
                  </a:extLst>
                </p:cNvPr>
                <p:cNvSpPr>
                  <a:spLocks noRot="1" noChangeAspect="1" noMove="1" noResize="1" noEditPoints="1" noAdjustHandles="1" noChangeArrowheads="1" noChangeShapeType="1" noTextEdit="1"/>
                </p:cNvSpPr>
                <p:nvPr/>
              </p:nvSpPr>
              <p:spPr>
                <a:xfrm>
                  <a:off x="6716966" y="9885643"/>
                  <a:ext cx="472758" cy="369012"/>
                </a:xfrm>
                <a:prstGeom prst="rect">
                  <a:avLst/>
                </a:prstGeom>
                <a:blipFill>
                  <a:blip r:embed="rId3"/>
                  <a:stretch>
                    <a:fillRect b="-3333"/>
                  </a:stretch>
                </a:blipFill>
              </p:spPr>
              <p:txBody>
                <a:bodyPr/>
                <a:lstStyle/>
                <a:p>
                  <a:r>
                    <a:rPr lang="en-GB">
                      <a:noFill/>
                    </a:rPr>
                    <a:t> </a:t>
                  </a:r>
                </a:p>
              </p:txBody>
            </p:sp>
          </mc:Fallback>
        </mc:AlternateContent>
        <p:cxnSp>
          <p:nvCxnSpPr>
            <p:cNvPr id="49" name="Straight Connector 48">
              <a:extLst>
                <a:ext uri="{FF2B5EF4-FFF2-40B4-BE49-F238E27FC236}">
                  <a16:creationId xmlns:a16="http://schemas.microsoft.com/office/drawing/2014/main" id="{36D13CE9-6F54-AC45-A99F-DE72E43E7452}"/>
                </a:ext>
              </a:extLst>
            </p:cNvPr>
            <p:cNvCxnSpPr>
              <a:cxnSpLocks/>
              <a:stCxn id="76" idx="0"/>
              <a:endCxn id="57" idx="2"/>
            </p:cNvCxnSpPr>
            <p:nvPr/>
          </p:nvCxnSpPr>
          <p:spPr>
            <a:xfrm flipH="1" flipV="1">
              <a:off x="3840301" y="8372544"/>
              <a:ext cx="822947" cy="41371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55BD427F-2718-4848-B46E-9DD77ED0B7D2}"/>
                </a:ext>
              </a:extLst>
            </p:cNvPr>
            <p:cNvCxnSpPr>
              <a:cxnSpLocks/>
              <a:stCxn id="77" idx="0"/>
              <a:endCxn id="59" idx="2"/>
            </p:cNvCxnSpPr>
            <p:nvPr/>
          </p:nvCxnSpPr>
          <p:spPr>
            <a:xfrm flipV="1">
              <a:off x="6950515" y="9616948"/>
              <a:ext cx="2831" cy="16499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6C58BE1-9B34-6343-A200-9CDF3A8D30B3}"/>
                </a:ext>
              </a:extLst>
            </p:cNvPr>
            <p:cNvCxnSpPr>
              <a:cxnSpLocks/>
              <a:stCxn id="59" idx="0"/>
              <a:endCxn id="61" idx="2"/>
            </p:cNvCxnSpPr>
            <p:nvPr/>
          </p:nvCxnSpPr>
          <p:spPr>
            <a:xfrm flipH="1" flipV="1">
              <a:off x="6951762" y="9008945"/>
              <a:ext cx="1584" cy="40369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7E47BA9A-8446-EB46-8657-AD8EC8FC75FC}"/>
                </a:ext>
              </a:extLst>
            </p:cNvPr>
            <p:cNvCxnSpPr>
              <a:cxnSpLocks/>
              <a:stCxn id="60" idx="0"/>
              <a:endCxn id="56" idx="2"/>
            </p:cNvCxnSpPr>
            <p:nvPr/>
          </p:nvCxnSpPr>
          <p:spPr>
            <a:xfrm flipH="1" flipV="1">
              <a:off x="5809792" y="7062311"/>
              <a:ext cx="1141966" cy="470266"/>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085C4D2-F1FA-114B-844E-1D9E19D0A55B}"/>
                </a:ext>
              </a:extLst>
            </p:cNvPr>
            <p:cNvCxnSpPr>
              <a:cxnSpLocks/>
              <a:stCxn id="62" idx="0"/>
              <a:endCxn id="56" idx="2"/>
            </p:cNvCxnSpPr>
            <p:nvPr/>
          </p:nvCxnSpPr>
          <p:spPr>
            <a:xfrm flipV="1">
              <a:off x="3839395" y="7062311"/>
              <a:ext cx="1970397" cy="47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4" name="Rectangle 53">
                  <a:extLst>
                    <a:ext uri="{FF2B5EF4-FFF2-40B4-BE49-F238E27FC236}">
                      <a16:creationId xmlns:a16="http://schemas.microsoft.com/office/drawing/2014/main" id="{C99B3347-DC45-274C-B322-0B205A70D086}"/>
                    </a:ext>
                  </a:extLst>
                </p:cNvPr>
                <p:cNvSpPr/>
                <p:nvPr/>
              </p:nvSpPr>
              <p:spPr>
                <a:xfrm>
                  <a:off x="5570752"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54" name="Rectangle 53">
                  <a:extLst>
                    <a:ext uri="{FF2B5EF4-FFF2-40B4-BE49-F238E27FC236}">
                      <a16:creationId xmlns:a16="http://schemas.microsoft.com/office/drawing/2014/main" id="{C99B3347-DC45-274C-B322-0B205A70D086}"/>
                    </a:ext>
                  </a:extLst>
                </p:cNvPr>
                <p:cNvSpPr>
                  <a:spLocks noRot="1" noChangeAspect="1" noMove="1" noResize="1" noEditPoints="1" noAdjustHandles="1" noChangeArrowheads="1" noChangeShapeType="1" noTextEdit="1"/>
                </p:cNvSpPr>
                <p:nvPr/>
              </p:nvSpPr>
              <p:spPr>
                <a:xfrm>
                  <a:off x="5570752" y="9885643"/>
                  <a:ext cx="478080" cy="369012"/>
                </a:xfrm>
                <a:prstGeom prst="rect">
                  <a:avLst/>
                </a:prstGeom>
                <a:blipFill>
                  <a:blip r:embed="rId4"/>
                  <a:stretch>
                    <a:fillRect b="-3333"/>
                  </a:stretch>
                </a:blipFill>
              </p:spPr>
              <p:txBody>
                <a:bodyPr/>
                <a:lstStyle/>
                <a:p>
                  <a:r>
                    <a:rPr lang="en-GB">
                      <a:noFill/>
                    </a:rPr>
                    <a:t> </a:t>
                  </a:r>
                </a:p>
              </p:txBody>
            </p:sp>
          </mc:Fallback>
        </mc:AlternateContent>
        <p:cxnSp>
          <p:nvCxnSpPr>
            <p:cNvPr id="55" name="Straight Connector 54">
              <a:extLst>
                <a:ext uri="{FF2B5EF4-FFF2-40B4-BE49-F238E27FC236}">
                  <a16:creationId xmlns:a16="http://schemas.microsoft.com/office/drawing/2014/main" id="{CEE0086C-CD4A-9E43-8609-4D9990781DB9}"/>
                </a:ext>
              </a:extLst>
            </p:cNvPr>
            <p:cNvCxnSpPr>
              <a:cxnSpLocks/>
              <a:stCxn id="80" idx="0"/>
              <a:endCxn id="56" idx="2"/>
            </p:cNvCxnSpPr>
            <p:nvPr/>
          </p:nvCxnSpPr>
          <p:spPr>
            <a:xfrm flipV="1">
              <a:off x="5806802" y="7062311"/>
              <a:ext cx="2990" cy="27196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6" name="Rounded Rectangle 55">
                  <a:extLst>
                    <a:ext uri="{FF2B5EF4-FFF2-40B4-BE49-F238E27FC236}">
                      <a16:creationId xmlns:a16="http://schemas.microsoft.com/office/drawing/2014/main" id="{FFAF2FBC-4903-4245-B350-356D6937DAFE}"/>
                    </a:ext>
                  </a:extLst>
                </p:cNvPr>
                <p:cNvSpPr/>
                <p:nvPr/>
              </p:nvSpPr>
              <p:spPr>
                <a:xfrm>
                  <a:off x="5620700" y="6858000"/>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56" name="Rounded Rectangle 55">
                  <a:extLst>
                    <a:ext uri="{FF2B5EF4-FFF2-40B4-BE49-F238E27FC236}">
                      <a16:creationId xmlns:a16="http://schemas.microsoft.com/office/drawing/2014/main" id="{FFAF2FBC-4903-4245-B350-356D6937DAFE}"/>
                    </a:ext>
                  </a:extLst>
                </p:cNvPr>
                <p:cNvSpPr>
                  <a:spLocks noRot="1" noChangeAspect="1" noMove="1" noResize="1" noEditPoints="1" noAdjustHandles="1" noChangeArrowheads="1" noChangeShapeType="1" noTextEdit="1"/>
                </p:cNvSpPr>
                <p:nvPr/>
              </p:nvSpPr>
              <p:spPr>
                <a:xfrm>
                  <a:off x="5620700" y="6858000"/>
                  <a:ext cx="378184" cy="204311"/>
                </a:xfrm>
                <a:prstGeom prst="roundRect">
                  <a:avLst/>
                </a:prstGeom>
                <a:blipFill>
                  <a:blip r:embed="rId5"/>
                  <a:stretch>
                    <a:fillRect l="-1250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Rounded Rectangle 56">
                  <a:extLst>
                    <a:ext uri="{FF2B5EF4-FFF2-40B4-BE49-F238E27FC236}">
                      <a16:creationId xmlns:a16="http://schemas.microsoft.com/office/drawing/2014/main" id="{E0264697-A067-B14A-9313-9CE772E785AC}"/>
                    </a:ext>
                  </a:extLst>
                </p:cNvPr>
                <p:cNvSpPr/>
                <p:nvPr/>
              </p:nvSpPr>
              <p:spPr>
                <a:xfrm>
                  <a:off x="3361634" y="8168233"/>
                  <a:ext cx="95733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57" name="Rounded Rectangle 56">
                  <a:extLst>
                    <a:ext uri="{FF2B5EF4-FFF2-40B4-BE49-F238E27FC236}">
                      <a16:creationId xmlns:a16="http://schemas.microsoft.com/office/drawing/2014/main" id="{E0264697-A067-B14A-9313-9CE772E785AC}"/>
                    </a:ext>
                  </a:extLst>
                </p:cNvPr>
                <p:cNvSpPr>
                  <a:spLocks noRot="1" noChangeAspect="1" noMove="1" noResize="1" noEditPoints="1" noAdjustHandles="1" noChangeArrowheads="1" noChangeShapeType="1" noTextEdit="1"/>
                </p:cNvSpPr>
                <p:nvPr/>
              </p:nvSpPr>
              <p:spPr>
                <a:xfrm>
                  <a:off x="3361634" y="8168233"/>
                  <a:ext cx="957333" cy="204311"/>
                </a:xfrm>
                <a:prstGeom prst="roundRect">
                  <a:avLst/>
                </a:prstGeom>
                <a:blipFill>
                  <a:blip r:embed="rId6"/>
                  <a:stretch>
                    <a:fillRect l="-5128"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Rounded Rectangle 57">
                  <a:extLst>
                    <a:ext uri="{FF2B5EF4-FFF2-40B4-BE49-F238E27FC236}">
                      <a16:creationId xmlns:a16="http://schemas.microsoft.com/office/drawing/2014/main" id="{88E42F36-5428-2F4B-BD3D-DC5E593EE029}"/>
                    </a:ext>
                  </a:extLst>
                </p:cNvPr>
                <p:cNvSpPr/>
                <p:nvPr/>
              </p:nvSpPr>
              <p:spPr>
                <a:xfrm>
                  <a:off x="6241494" y="8168233"/>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oMath>
                    </m:oMathPara>
                  </a14:m>
                  <a:endParaRPr lang="en-GB" sz="1200" dirty="0">
                    <a:solidFill>
                      <a:schemeClr val="tx1">
                        <a:lumMod val="60000"/>
                        <a:lumOff val="40000"/>
                      </a:schemeClr>
                    </a:solidFill>
                  </a:endParaRPr>
                </a:p>
              </p:txBody>
            </p:sp>
          </mc:Choice>
          <mc:Fallback xmlns="">
            <p:sp>
              <p:nvSpPr>
                <p:cNvPr id="58" name="Rounded Rectangle 57">
                  <a:extLst>
                    <a:ext uri="{FF2B5EF4-FFF2-40B4-BE49-F238E27FC236}">
                      <a16:creationId xmlns:a16="http://schemas.microsoft.com/office/drawing/2014/main" id="{88E42F36-5428-2F4B-BD3D-DC5E593EE029}"/>
                    </a:ext>
                  </a:extLst>
                </p:cNvPr>
                <p:cNvSpPr>
                  <a:spLocks noRot="1" noChangeAspect="1" noMove="1" noResize="1" noEditPoints="1" noAdjustHandles="1" noChangeArrowheads="1" noChangeShapeType="1" noTextEdit="1"/>
                </p:cNvSpPr>
                <p:nvPr/>
              </p:nvSpPr>
              <p:spPr>
                <a:xfrm>
                  <a:off x="6241494" y="8168233"/>
                  <a:ext cx="1423703" cy="204311"/>
                </a:xfrm>
                <a:prstGeom prst="roundRect">
                  <a:avLst/>
                </a:prstGeom>
                <a:blipFill>
                  <a:blip r:embed="rId7"/>
                  <a:stretch>
                    <a:fillRect l="-3509"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Rounded Rectangle 58">
                  <a:extLst>
                    <a:ext uri="{FF2B5EF4-FFF2-40B4-BE49-F238E27FC236}">
                      <a16:creationId xmlns:a16="http://schemas.microsoft.com/office/drawing/2014/main" id="{514C64C6-DCB8-234C-B30D-226BEAB6A700}"/>
                    </a:ext>
                  </a:extLst>
                </p:cNvPr>
                <p:cNvSpPr/>
                <p:nvPr/>
              </p:nvSpPr>
              <p:spPr>
                <a:xfrm>
                  <a:off x="6241494" y="9412637"/>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oMath>
                    </m:oMathPara>
                  </a14:m>
                  <a:endParaRPr lang="en-GB" sz="1200" dirty="0">
                    <a:solidFill>
                      <a:schemeClr val="tx1">
                        <a:lumMod val="60000"/>
                        <a:lumOff val="40000"/>
                      </a:schemeClr>
                    </a:solidFill>
                  </a:endParaRPr>
                </a:p>
              </p:txBody>
            </p:sp>
          </mc:Choice>
          <mc:Fallback xmlns="">
            <p:sp>
              <p:nvSpPr>
                <p:cNvPr id="59" name="Rounded Rectangle 58">
                  <a:extLst>
                    <a:ext uri="{FF2B5EF4-FFF2-40B4-BE49-F238E27FC236}">
                      <a16:creationId xmlns:a16="http://schemas.microsoft.com/office/drawing/2014/main" id="{514C64C6-DCB8-234C-B30D-226BEAB6A700}"/>
                    </a:ext>
                  </a:extLst>
                </p:cNvPr>
                <p:cNvSpPr>
                  <a:spLocks noRot="1" noChangeAspect="1" noMove="1" noResize="1" noEditPoints="1" noAdjustHandles="1" noChangeArrowheads="1" noChangeShapeType="1" noTextEdit="1"/>
                </p:cNvSpPr>
                <p:nvPr/>
              </p:nvSpPr>
              <p:spPr>
                <a:xfrm>
                  <a:off x="6241494" y="9412637"/>
                  <a:ext cx="1423703" cy="204311"/>
                </a:xfrm>
                <a:prstGeom prst="roundRect">
                  <a:avLst/>
                </a:prstGeom>
                <a:blipFill>
                  <a:blip r:embed="rId8"/>
                  <a:stretch>
                    <a:fillRect l="-350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1E783D44-2D58-F74B-B70A-A0ABEE7A7C24}"/>
                    </a:ext>
                  </a:extLst>
                </p:cNvPr>
                <p:cNvSpPr txBox="1">
                  <a:spLocks noChangeAspect="1"/>
                </p:cNvSpPr>
                <p:nvPr/>
              </p:nvSpPr>
              <p:spPr>
                <a:xfrm>
                  <a:off x="6277520" y="7532577"/>
                  <a:ext cx="13484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b="0" i="1" smtClean="0">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sub>
                        </m:sSub>
                      </m:oMath>
                    </m:oMathPara>
                  </a14:m>
                  <a:endParaRPr lang="en-GB" sz="1200" dirty="0"/>
                </a:p>
              </p:txBody>
            </p:sp>
          </mc:Choice>
          <mc:Fallback xmlns="">
            <p:sp>
              <p:nvSpPr>
                <p:cNvPr id="60" name="TextBox 59">
                  <a:extLst>
                    <a:ext uri="{FF2B5EF4-FFF2-40B4-BE49-F238E27FC236}">
                      <a16:creationId xmlns:a16="http://schemas.microsoft.com/office/drawing/2014/main" id="{1E783D44-2D58-F74B-B70A-A0ABEE7A7C24}"/>
                    </a:ext>
                  </a:extLst>
                </p:cNvPr>
                <p:cNvSpPr txBox="1">
                  <a:spLocks noRot="1" noChangeAspect="1" noMove="1" noResize="1" noEditPoints="1" noAdjustHandles="1" noChangeArrowheads="1" noChangeShapeType="1" noTextEdit="1"/>
                </p:cNvSpPr>
                <p:nvPr/>
              </p:nvSpPr>
              <p:spPr>
                <a:xfrm>
                  <a:off x="6277520" y="7532577"/>
                  <a:ext cx="1348475" cy="222686"/>
                </a:xfrm>
                <a:prstGeom prst="roundRect">
                  <a:avLst/>
                </a:prstGeom>
                <a:blipFill>
                  <a:blip r:embed="rId9"/>
                  <a:stretch>
                    <a:fillRect l="-1852"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TextBox 60">
                  <a:extLst>
                    <a:ext uri="{FF2B5EF4-FFF2-40B4-BE49-F238E27FC236}">
                      <a16:creationId xmlns:a16="http://schemas.microsoft.com/office/drawing/2014/main" id="{E940889A-1CFB-9947-AD5D-A2C9C8C5DCC3}"/>
                    </a:ext>
                  </a:extLst>
                </p:cNvPr>
                <p:cNvSpPr txBox="1">
                  <a:spLocks/>
                </p:cNvSpPr>
                <p:nvPr/>
              </p:nvSpPr>
              <p:spPr>
                <a:xfrm>
                  <a:off x="6014258" y="8786259"/>
                  <a:ext cx="1875007"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sub>
                        </m:sSub>
                      </m:oMath>
                    </m:oMathPara>
                  </a14:m>
                  <a:endParaRPr lang="en-GB" sz="1200" dirty="0"/>
                </a:p>
              </p:txBody>
            </p:sp>
          </mc:Choice>
          <mc:Fallback xmlns="">
            <p:sp>
              <p:nvSpPr>
                <p:cNvPr id="61" name="TextBox 60">
                  <a:extLst>
                    <a:ext uri="{FF2B5EF4-FFF2-40B4-BE49-F238E27FC236}">
                      <a16:creationId xmlns:a16="http://schemas.microsoft.com/office/drawing/2014/main" id="{E940889A-1CFB-9947-AD5D-A2C9C8C5DCC3}"/>
                    </a:ext>
                  </a:extLst>
                </p:cNvPr>
                <p:cNvSpPr txBox="1">
                  <a:spLocks noRot="1" noChangeAspect="1" noMove="1" noResize="1" noEditPoints="1" noAdjustHandles="1" noChangeArrowheads="1" noChangeShapeType="1" noTextEdit="1"/>
                </p:cNvSpPr>
                <p:nvPr/>
              </p:nvSpPr>
              <p:spPr>
                <a:xfrm>
                  <a:off x="6014258" y="8786259"/>
                  <a:ext cx="1875007" cy="222686"/>
                </a:xfrm>
                <a:prstGeom prst="roundRect">
                  <a:avLst/>
                </a:prstGeom>
                <a:blipFill>
                  <a:blip r:embed="rId10"/>
                  <a:stretch>
                    <a:fillRect l="-2000"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2" name="TextBox 61">
                  <a:extLst>
                    <a:ext uri="{FF2B5EF4-FFF2-40B4-BE49-F238E27FC236}">
                      <a16:creationId xmlns:a16="http://schemas.microsoft.com/office/drawing/2014/main" id="{CCF130E5-5B89-E044-AD11-C25D6F15041C}"/>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62" name="TextBox 61">
                  <a:extLst>
                    <a:ext uri="{FF2B5EF4-FFF2-40B4-BE49-F238E27FC236}">
                      <a16:creationId xmlns:a16="http://schemas.microsoft.com/office/drawing/2014/main" id="{CCF130E5-5B89-E044-AD11-C25D6F15041C}"/>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11"/>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63" name="Straight Connector 62">
              <a:extLst>
                <a:ext uri="{FF2B5EF4-FFF2-40B4-BE49-F238E27FC236}">
                  <a16:creationId xmlns:a16="http://schemas.microsoft.com/office/drawing/2014/main" id="{21306F60-B07D-464E-BA5E-4960E9BC5E43}"/>
                </a:ext>
              </a:extLst>
            </p:cNvPr>
            <p:cNvCxnSpPr>
              <a:cxnSpLocks/>
              <a:stCxn id="69" idx="0"/>
              <a:endCxn id="57" idx="2"/>
            </p:cNvCxnSpPr>
            <p:nvPr/>
          </p:nvCxnSpPr>
          <p:spPr>
            <a:xfrm flipV="1">
              <a:off x="2844383" y="8372544"/>
              <a:ext cx="995918"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7F299A1C-3BDF-3447-AD14-3A32D085E322}"/>
                </a:ext>
              </a:extLst>
            </p:cNvPr>
            <p:cNvCxnSpPr>
              <a:cxnSpLocks/>
              <a:stCxn id="57" idx="0"/>
              <a:endCxn id="62" idx="2"/>
            </p:cNvCxnSpPr>
            <p:nvPr/>
          </p:nvCxnSpPr>
          <p:spPr>
            <a:xfrm flipH="1" flipV="1">
              <a:off x="3839395" y="7755263"/>
              <a:ext cx="906"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8B230EE1-AD3C-CD4B-BB98-0322732ACCF7}"/>
                </a:ext>
              </a:extLst>
            </p:cNvPr>
            <p:cNvCxnSpPr>
              <a:cxnSpLocks/>
              <a:stCxn id="61" idx="0"/>
              <a:endCxn id="58" idx="2"/>
            </p:cNvCxnSpPr>
            <p:nvPr/>
          </p:nvCxnSpPr>
          <p:spPr>
            <a:xfrm flipV="1">
              <a:off x="6951762" y="8372544"/>
              <a:ext cx="1584" cy="413715"/>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DBD655D7-44B1-5E41-81AD-CA14605554C6}"/>
                </a:ext>
              </a:extLst>
            </p:cNvPr>
            <p:cNvCxnSpPr>
              <a:cxnSpLocks/>
              <a:stCxn id="58" idx="0"/>
              <a:endCxn id="60" idx="2"/>
            </p:cNvCxnSpPr>
            <p:nvPr/>
          </p:nvCxnSpPr>
          <p:spPr>
            <a:xfrm flipH="1" flipV="1">
              <a:off x="6951758" y="7755263"/>
              <a:ext cx="1588" cy="41297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7" name="Rectangle 66">
                  <a:extLst>
                    <a:ext uri="{FF2B5EF4-FFF2-40B4-BE49-F238E27FC236}">
                      <a16:creationId xmlns:a16="http://schemas.microsoft.com/office/drawing/2014/main" id="{C530E797-CCD8-A546-9440-995EDC305A59}"/>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67" name="Rectangle 66">
                  <a:extLst>
                    <a:ext uri="{FF2B5EF4-FFF2-40B4-BE49-F238E27FC236}">
                      <a16:creationId xmlns:a16="http://schemas.microsoft.com/office/drawing/2014/main" id="{C530E797-CCD8-A546-9440-995EDC305A59}"/>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12"/>
                  <a:stretch>
                    <a:fillRect b="-3333"/>
                  </a:stretch>
                </a:blipFill>
              </p:spPr>
              <p:txBody>
                <a:bodyPr/>
                <a:lstStyle/>
                <a:p>
                  <a:r>
                    <a:rPr lang="en-GB">
                      <a:noFill/>
                    </a:rPr>
                    <a:t> </a:t>
                  </a:r>
                </a:p>
              </p:txBody>
            </p:sp>
          </mc:Fallback>
        </mc:AlternateContent>
        <p:cxnSp>
          <p:nvCxnSpPr>
            <p:cNvPr id="68" name="Straight Connector 67">
              <a:extLst>
                <a:ext uri="{FF2B5EF4-FFF2-40B4-BE49-F238E27FC236}">
                  <a16:creationId xmlns:a16="http://schemas.microsoft.com/office/drawing/2014/main" id="{7920B35E-4353-034E-92B5-C85EB1406B98}"/>
                </a:ext>
              </a:extLst>
            </p:cNvPr>
            <p:cNvCxnSpPr>
              <a:cxnSpLocks/>
              <a:stCxn id="78" idx="0"/>
              <a:endCxn id="69"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9" name="Rounded Rectangle 68">
                  <a:extLst>
                    <a:ext uri="{FF2B5EF4-FFF2-40B4-BE49-F238E27FC236}">
                      <a16:creationId xmlns:a16="http://schemas.microsoft.com/office/drawing/2014/main" id="{E2502937-CB44-A84A-92BC-D2217E2A42A0}"/>
                    </a:ext>
                  </a:extLst>
                </p:cNvPr>
                <p:cNvSpPr/>
                <p:nvPr/>
              </p:nvSpPr>
              <p:spPr>
                <a:xfrm>
                  <a:off x="1990653" y="8795446"/>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69" name="Rounded Rectangle 68">
                  <a:extLst>
                    <a:ext uri="{FF2B5EF4-FFF2-40B4-BE49-F238E27FC236}">
                      <a16:creationId xmlns:a16="http://schemas.microsoft.com/office/drawing/2014/main" id="{E2502937-CB44-A84A-92BC-D2217E2A42A0}"/>
                    </a:ext>
                  </a:extLst>
                </p:cNvPr>
                <p:cNvSpPr>
                  <a:spLocks noRot="1" noChangeAspect="1" noMove="1" noResize="1" noEditPoints="1" noAdjustHandles="1" noChangeArrowheads="1" noChangeShapeType="1" noTextEdit="1"/>
                </p:cNvSpPr>
                <p:nvPr/>
              </p:nvSpPr>
              <p:spPr>
                <a:xfrm>
                  <a:off x="1990653" y="8795446"/>
                  <a:ext cx="1707459" cy="204311"/>
                </a:xfrm>
                <a:prstGeom prst="roundRect">
                  <a:avLst/>
                </a:prstGeom>
                <a:blipFill>
                  <a:blip r:embed="rId13"/>
                  <a:stretch>
                    <a:fillRect l="-292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1" name="Rectangle 70">
                  <a:extLst>
                    <a:ext uri="{FF2B5EF4-FFF2-40B4-BE49-F238E27FC236}">
                      <a16:creationId xmlns:a16="http://schemas.microsoft.com/office/drawing/2014/main" id="{68621FF5-5A05-8D45-9A70-D2652EF07BD7}"/>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71" name="Rectangle 70">
                  <a:extLst>
                    <a:ext uri="{FF2B5EF4-FFF2-40B4-BE49-F238E27FC236}">
                      <a16:creationId xmlns:a16="http://schemas.microsoft.com/office/drawing/2014/main" id="{68621FF5-5A05-8D45-9A70-D2652EF07BD7}"/>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4"/>
                  <a:stretch>
                    <a:fillRect b="-3333"/>
                  </a:stretch>
                </a:blipFill>
              </p:spPr>
              <p:txBody>
                <a:bodyPr/>
                <a:lstStyle/>
                <a:p>
                  <a:r>
                    <a:rPr lang="en-GB">
                      <a:noFill/>
                    </a:rPr>
                    <a:t> </a:t>
                  </a:r>
                </a:p>
              </p:txBody>
            </p:sp>
          </mc:Fallback>
        </mc:AlternateContent>
        <p:cxnSp>
          <p:nvCxnSpPr>
            <p:cNvPr id="73" name="Straight Connector 72">
              <a:extLst>
                <a:ext uri="{FF2B5EF4-FFF2-40B4-BE49-F238E27FC236}">
                  <a16:creationId xmlns:a16="http://schemas.microsoft.com/office/drawing/2014/main" id="{EFFDB98D-23F0-B349-A15F-87A15378CBB8}"/>
                </a:ext>
              </a:extLst>
            </p:cNvPr>
            <p:cNvCxnSpPr>
              <a:cxnSpLocks/>
              <a:stCxn id="79" idx="0"/>
              <a:endCxn id="75"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D0653921-E8EB-9E4C-B7E9-2DEFC07A7118}"/>
                </a:ext>
              </a:extLst>
            </p:cNvPr>
            <p:cNvCxnSpPr>
              <a:cxnSpLocks/>
              <a:stCxn id="75" idx="0"/>
              <a:endCxn id="76"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5" name="Rounded Rectangle 74">
                  <a:extLst>
                    <a:ext uri="{FF2B5EF4-FFF2-40B4-BE49-F238E27FC236}">
                      <a16:creationId xmlns:a16="http://schemas.microsoft.com/office/drawing/2014/main" id="{23FBE28E-8311-F44B-BEAF-6E7C8F492C03}"/>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75" name="Rounded Rectangle 74">
                  <a:extLst>
                    <a:ext uri="{FF2B5EF4-FFF2-40B4-BE49-F238E27FC236}">
                      <a16:creationId xmlns:a16="http://schemas.microsoft.com/office/drawing/2014/main" id="{23FBE28E-8311-F44B-BEAF-6E7C8F492C03}"/>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15"/>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TextBox 75">
                  <a:extLst>
                    <a:ext uri="{FF2B5EF4-FFF2-40B4-BE49-F238E27FC236}">
                      <a16:creationId xmlns:a16="http://schemas.microsoft.com/office/drawing/2014/main" id="{61918B6F-C960-704C-B602-C6BC5A5A4AED}"/>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76" name="TextBox 75">
                  <a:extLst>
                    <a:ext uri="{FF2B5EF4-FFF2-40B4-BE49-F238E27FC236}">
                      <a16:creationId xmlns:a16="http://schemas.microsoft.com/office/drawing/2014/main" id="{61918B6F-C960-704C-B602-C6BC5A5A4AED}"/>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6"/>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7" name="Rounded Rectangle 76">
                  <a:extLst>
                    <a:ext uri="{FF2B5EF4-FFF2-40B4-BE49-F238E27FC236}">
                      <a16:creationId xmlns:a16="http://schemas.microsoft.com/office/drawing/2014/main" id="{95EA6AC9-E258-784F-91F2-D4A3045BE793}"/>
                    </a:ext>
                  </a:extLst>
                </p:cNvPr>
                <p:cNvSpPr/>
                <p:nvPr/>
              </p:nvSpPr>
              <p:spPr>
                <a:xfrm>
                  <a:off x="6238663" y="9781945"/>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oMath>
                    </m:oMathPara>
                  </a14:m>
                  <a:endParaRPr lang="en-GB" sz="1200" dirty="0"/>
                </a:p>
              </p:txBody>
            </p:sp>
          </mc:Choice>
          <mc:Fallback xmlns="">
            <p:sp>
              <p:nvSpPr>
                <p:cNvPr id="77" name="Rounded Rectangle 76">
                  <a:extLst>
                    <a:ext uri="{FF2B5EF4-FFF2-40B4-BE49-F238E27FC236}">
                      <a16:creationId xmlns:a16="http://schemas.microsoft.com/office/drawing/2014/main" id="{95EA6AC9-E258-784F-91F2-D4A3045BE793}"/>
                    </a:ext>
                  </a:extLst>
                </p:cNvPr>
                <p:cNvSpPr>
                  <a:spLocks noRot="1" noChangeAspect="1" noMove="1" noResize="1" noEditPoints="1" noAdjustHandles="1" noChangeArrowheads="1" noChangeShapeType="1" noTextEdit="1"/>
                </p:cNvSpPr>
                <p:nvPr/>
              </p:nvSpPr>
              <p:spPr>
                <a:xfrm>
                  <a:off x="6238663" y="9781945"/>
                  <a:ext cx="1423703" cy="204311"/>
                </a:xfrm>
                <a:prstGeom prst="roundRect">
                  <a:avLst/>
                </a:prstGeom>
                <a:blipFill>
                  <a:blip r:embed="rId17"/>
                  <a:stretch>
                    <a:fillRect l="-4386"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8" name="Rounded Rectangle 77">
                  <a:extLst>
                    <a:ext uri="{FF2B5EF4-FFF2-40B4-BE49-F238E27FC236}">
                      <a16:creationId xmlns:a16="http://schemas.microsoft.com/office/drawing/2014/main" id="{D2BB1E6A-0C8A-474B-B7E7-61C5FFB20A31}"/>
                    </a:ext>
                  </a:extLst>
                </p:cNvPr>
                <p:cNvSpPr/>
                <p:nvPr/>
              </p:nvSpPr>
              <p:spPr>
                <a:xfrm>
                  <a:off x="1990652" y="9783534"/>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78" name="Rounded Rectangle 77">
                  <a:extLst>
                    <a:ext uri="{FF2B5EF4-FFF2-40B4-BE49-F238E27FC236}">
                      <a16:creationId xmlns:a16="http://schemas.microsoft.com/office/drawing/2014/main" id="{D2BB1E6A-0C8A-474B-B7E7-61C5FFB20A31}"/>
                    </a:ext>
                  </a:extLst>
                </p:cNvPr>
                <p:cNvSpPr>
                  <a:spLocks noRot="1" noChangeAspect="1" noMove="1" noResize="1" noEditPoints="1" noAdjustHandles="1" noChangeArrowheads="1" noChangeShapeType="1" noTextEdit="1"/>
                </p:cNvSpPr>
                <p:nvPr/>
              </p:nvSpPr>
              <p:spPr>
                <a:xfrm>
                  <a:off x="1990652" y="9783534"/>
                  <a:ext cx="1707459" cy="204311"/>
                </a:xfrm>
                <a:prstGeom prst="roundRect">
                  <a:avLst/>
                </a:prstGeom>
                <a:blipFill>
                  <a:blip r:embed="rId18"/>
                  <a:stretch>
                    <a:fillRect l="-2920"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9" name="Rounded Rectangle 78">
                  <a:extLst>
                    <a:ext uri="{FF2B5EF4-FFF2-40B4-BE49-F238E27FC236}">
                      <a16:creationId xmlns:a16="http://schemas.microsoft.com/office/drawing/2014/main" id="{792DA6BA-01AA-184E-A497-EF6CC733A448}"/>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79" name="Rounded Rectangle 78">
                  <a:extLst>
                    <a:ext uri="{FF2B5EF4-FFF2-40B4-BE49-F238E27FC236}">
                      <a16:creationId xmlns:a16="http://schemas.microsoft.com/office/drawing/2014/main" id="{792DA6BA-01AA-184E-A497-EF6CC733A448}"/>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9"/>
                  <a:stretch>
                    <a:fillRect l="-275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0" name="Rounded Rectangle 79">
                  <a:extLst>
                    <a:ext uri="{FF2B5EF4-FFF2-40B4-BE49-F238E27FC236}">
                      <a16:creationId xmlns:a16="http://schemas.microsoft.com/office/drawing/2014/main" id="{F8A5E60F-AFF0-AD4B-BCE4-4F25362B3198}"/>
                    </a:ext>
                  </a:extLst>
                </p:cNvPr>
                <p:cNvSpPr/>
                <p:nvPr/>
              </p:nvSpPr>
              <p:spPr>
                <a:xfrm>
                  <a:off x="5617710" y="9781946"/>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80" name="Rounded Rectangle 79">
                  <a:extLst>
                    <a:ext uri="{FF2B5EF4-FFF2-40B4-BE49-F238E27FC236}">
                      <a16:creationId xmlns:a16="http://schemas.microsoft.com/office/drawing/2014/main" id="{F8A5E60F-AFF0-AD4B-BCE4-4F25362B3198}"/>
                    </a:ext>
                  </a:extLst>
                </p:cNvPr>
                <p:cNvSpPr>
                  <a:spLocks noRot="1" noChangeAspect="1" noMove="1" noResize="1" noEditPoints="1" noAdjustHandles="1" noChangeArrowheads="1" noChangeShapeType="1" noTextEdit="1"/>
                </p:cNvSpPr>
                <p:nvPr/>
              </p:nvSpPr>
              <p:spPr>
                <a:xfrm>
                  <a:off x="5617710" y="9781946"/>
                  <a:ext cx="378184" cy="204311"/>
                </a:xfrm>
                <a:prstGeom prst="roundRect">
                  <a:avLst/>
                </a:prstGeom>
                <a:blipFill>
                  <a:blip r:embed="rId20"/>
                  <a:stretch>
                    <a:fillRect l="-15625" b="-16667"/>
                  </a:stretch>
                </a:blipFill>
                <a:ln>
                  <a:solidFill>
                    <a:schemeClr val="tx1"/>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82" name="Rectangle 81">
                <a:extLst>
                  <a:ext uri="{FF2B5EF4-FFF2-40B4-BE49-F238E27FC236}">
                    <a16:creationId xmlns:a16="http://schemas.microsoft.com/office/drawing/2014/main" id="{4475A9DA-0D69-2B4E-B312-F7846CAE9F6E}"/>
                  </a:ext>
                </a:extLst>
              </p:cNvPr>
              <p:cNvSpPr/>
              <p:nvPr/>
            </p:nvSpPr>
            <p:spPr>
              <a:xfrm>
                <a:off x="11484650"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82" name="Rectangle 81">
                <a:extLst>
                  <a:ext uri="{FF2B5EF4-FFF2-40B4-BE49-F238E27FC236}">
                    <a16:creationId xmlns:a16="http://schemas.microsoft.com/office/drawing/2014/main" id="{4475A9DA-0D69-2B4E-B312-F7846CAE9F6E}"/>
                  </a:ext>
                </a:extLst>
              </p:cNvPr>
              <p:cNvSpPr>
                <a:spLocks noRot="1" noChangeAspect="1" noMove="1" noResize="1" noEditPoints="1" noAdjustHandles="1" noChangeArrowheads="1" noChangeShapeType="1" noTextEdit="1"/>
              </p:cNvSpPr>
              <p:nvPr/>
            </p:nvSpPr>
            <p:spPr>
              <a:xfrm>
                <a:off x="11484650" y="3187231"/>
                <a:ext cx="384080"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3" name="Rectangle 82">
                <a:extLst>
                  <a:ext uri="{FF2B5EF4-FFF2-40B4-BE49-F238E27FC236}">
                    <a16:creationId xmlns:a16="http://schemas.microsoft.com/office/drawing/2014/main" id="{A2356EF7-608A-FC49-BF21-6DEAC25403E0}"/>
                  </a:ext>
                </a:extLst>
              </p:cNvPr>
              <p:cNvSpPr/>
              <p:nvPr/>
            </p:nvSpPr>
            <p:spPr>
              <a:xfrm>
                <a:off x="11758822" y="4437496"/>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83" name="Rectangle 82">
                <a:extLst>
                  <a:ext uri="{FF2B5EF4-FFF2-40B4-BE49-F238E27FC236}">
                    <a16:creationId xmlns:a16="http://schemas.microsoft.com/office/drawing/2014/main" id="{A2356EF7-608A-FC49-BF21-6DEAC25403E0}"/>
                  </a:ext>
                </a:extLst>
              </p:cNvPr>
              <p:cNvSpPr>
                <a:spLocks noRot="1" noChangeAspect="1" noMove="1" noResize="1" noEditPoints="1" noAdjustHandles="1" noChangeArrowheads="1" noChangeShapeType="1" noTextEdit="1"/>
              </p:cNvSpPr>
              <p:nvPr/>
            </p:nvSpPr>
            <p:spPr>
              <a:xfrm>
                <a:off x="11758822" y="4437496"/>
                <a:ext cx="348044" cy="276999"/>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4" name="Rectangle 83">
                <a:extLst>
                  <a:ext uri="{FF2B5EF4-FFF2-40B4-BE49-F238E27FC236}">
                    <a16:creationId xmlns:a16="http://schemas.microsoft.com/office/drawing/2014/main" id="{A791E712-EA60-E849-992F-D318D80B49A9}"/>
                  </a:ext>
                </a:extLst>
              </p:cNvPr>
              <p:cNvSpPr/>
              <p:nvPr/>
            </p:nvSpPr>
            <p:spPr>
              <a:xfrm>
                <a:off x="8146458"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84" name="Rectangle 83">
                <a:extLst>
                  <a:ext uri="{FF2B5EF4-FFF2-40B4-BE49-F238E27FC236}">
                    <a16:creationId xmlns:a16="http://schemas.microsoft.com/office/drawing/2014/main" id="{A791E712-EA60-E849-992F-D318D80B49A9}"/>
                  </a:ext>
                </a:extLst>
              </p:cNvPr>
              <p:cNvSpPr>
                <a:spLocks noRot="1" noChangeAspect="1" noMove="1" noResize="1" noEditPoints="1" noAdjustHandles="1" noChangeArrowheads="1" noChangeShapeType="1" noTextEdit="1"/>
              </p:cNvSpPr>
              <p:nvPr/>
            </p:nvSpPr>
            <p:spPr>
              <a:xfrm>
                <a:off x="8146458" y="3187231"/>
                <a:ext cx="384080"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5" name="Rectangle 84">
                <a:extLst>
                  <a:ext uri="{FF2B5EF4-FFF2-40B4-BE49-F238E27FC236}">
                    <a16:creationId xmlns:a16="http://schemas.microsoft.com/office/drawing/2014/main" id="{AAB85C57-5BAD-F047-8650-CF68E917AE47}"/>
                  </a:ext>
                </a:extLst>
              </p:cNvPr>
              <p:cNvSpPr/>
              <p:nvPr/>
            </p:nvSpPr>
            <p:spPr>
              <a:xfrm>
                <a:off x="8193000" y="3825101"/>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85" name="Rectangle 84">
                <a:extLst>
                  <a:ext uri="{FF2B5EF4-FFF2-40B4-BE49-F238E27FC236}">
                    <a16:creationId xmlns:a16="http://schemas.microsoft.com/office/drawing/2014/main" id="{AAB85C57-5BAD-F047-8650-CF68E917AE47}"/>
                  </a:ext>
                </a:extLst>
              </p:cNvPr>
              <p:cNvSpPr>
                <a:spLocks noRot="1" noChangeAspect="1" noMove="1" noResize="1" noEditPoints="1" noAdjustHandles="1" noChangeArrowheads="1" noChangeShapeType="1" noTextEdit="1"/>
              </p:cNvSpPr>
              <p:nvPr/>
            </p:nvSpPr>
            <p:spPr>
              <a:xfrm>
                <a:off x="8193000" y="3825101"/>
                <a:ext cx="365421"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6" name="Rectangle 85">
                <a:extLst>
                  <a:ext uri="{FF2B5EF4-FFF2-40B4-BE49-F238E27FC236}">
                    <a16:creationId xmlns:a16="http://schemas.microsoft.com/office/drawing/2014/main" id="{B989F099-F58F-B848-BE12-E3C67A83766F}"/>
                  </a:ext>
                </a:extLst>
              </p:cNvPr>
              <p:cNvSpPr/>
              <p:nvPr/>
            </p:nvSpPr>
            <p:spPr>
              <a:xfrm>
                <a:off x="11526664" y="3813849"/>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86" name="Rectangle 85">
                <a:extLst>
                  <a:ext uri="{FF2B5EF4-FFF2-40B4-BE49-F238E27FC236}">
                    <a16:creationId xmlns:a16="http://schemas.microsoft.com/office/drawing/2014/main" id="{B989F099-F58F-B848-BE12-E3C67A83766F}"/>
                  </a:ext>
                </a:extLst>
              </p:cNvPr>
              <p:cNvSpPr>
                <a:spLocks noRot="1" noChangeAspect="1" noMove="1" noResize="1" noEditPoints="1" noAdjustHandles="1" noChangeArrowheads="1" noChangeShapeType="1" noTextEdit="1"/>
              </p:cNvSpPr>
              <p:nvPr/>
            </p:nvSpPr>
            <p:spPr>
              <a:xfrm>
                <a:off x="11526664" y="3813849"/>
                <a:ext cx="384080"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7" name="Rectangle 86">
                <a:extLst>
                  <a:ext uri="{FF2B5EF4-FFF2-40B4-BE49-F238E27FC236}">
                    <a16:creationId xmlns:a16="http://schemas.microsoft.com/office/drawing/2014/main" id="{5BD1CFD5-B268-2041-B354-077BD6DF65F4}"/>
                  </a:ext>
                </a:extLst>
              </p:cNvPr>
              <p:cNvSpPr/>
              <p:nvPr/>
            </p:nvSpPr>
            <p:spPr>
              <a:xfrm>
                <a:off x="11520686" y="505854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87" name="Rectangle 86">
                <a:extLst>
                  <a:ext uri="{FF2B5EF4-FFF2-40B4-BE49-F238E27FC236}">
                    <a16:creationId xmlns:a16="http://schemas.microsoft.com/office/drawing/2014/main" id="{5BD1CFD5-B268-2041-B354-077BD6DF65F4}"/>
                  </a:ext>
                </a:extLst>
              </p:cNvPr>
              <p:cNvSpPr>
                <a:spLocks noRot="1" noChangeAspect="1" noMove="1" noResize="1" noEditPoints="1" noAdjustHandles="1" noChangeArrowheads="1" noChangeShapeType="1" noTextEdit="1"/>
              </p:cNvSpPr>
              <p:nvPr/>
            </p:nvSpPr>
            <p:spPr>
              <a:xfrm>
                <a:off x="11520686" y="5058548"/>
                <a:ext cx="348044" cy="276999"/>
              </a:xfrm>
              <a:prstGeom prst="rect">
                <a:avLst/>
              </a:prstGeom>
              <a:blipFill>
                <a:blip r:embed="rId2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8" name="Rectangle 87">
                <a:extLst>
                  <a:ext uri="{FF2B5EF4-FFF2-40B4-BE49-F238E27FC236}">
                    <a16:creationId xmlns:a16="http://schemas.microsoft.com/office/drawing/2014/main" id="{1ADF5790-9AC6-DA48-9918-D54157070E67}"/>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88" name="Rectangle 87">
                <a:extLst>
                  <a:ext uri="{FF2B5EF4-FFF2-40B4-BE49-F238E27FC236}">
                    <a16:creationId xmlns:a16="http://schemas.microsoft.com/office/drawing/2014/main" id="{1ADF5790-9AC6-DA48-9918-D54157070E67}"/>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2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9" name="Rectangle 88">
                <a:extLst>
                  <a:ext uri="{FF2B5EF4-FFF2-40B4-BE49-F238E27FC236}">
                    <a16:creationId xmlns:a16="http://schemas.microsoft.com/office/drawing/2014/main" id="{DC52D263-60A9-3D4F-8472-C19FDB2AF57E}"/>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89" name="Rectangle 88">
                <a:extLst>
                  <a:ext uri="{FF2B5EF4-FFF2-40B4-BE49-F238E27FC236}">
                    <a16:creationId xmlns:a16="http://schemas.microsoft.com/office/drawing/2014/main" id="{DC52D263-60A9-3D4F-8472-C19FDB2AF57E}"/>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28"/>
                <a:stretch>
                  <a:fillRect/>
                </a:stretch>
              </a:blipFill>
            </p:spPr>
            <p:txBody>
              <a:bodyPr/>
              <a:lstStyle/>
              <a:p>
                <a:r>
                  <a:rPr lang="en-GB">
                    <a:noFill/>
                  </a:rPr>
                  <a:t> </a:t>
                </a:r>
              </a:p>
            </p:txBody>
          </p:sp>
        </mc:Fallback>
      </mc:AlternateContent>
      <p:cxnSp>
        <p:nvCxnSpPr>
          <p:cNvPr id="70" name="Straight Arrow Connector 69">
            <a:extLst>
              <a:ext uri="{FF2B5EF4-FFF2-40B4-BE49-F238E27FC236}">
                <a16:creationId xmlns:a16="http://schemas.microsoft.com/office/drawing/2014/main" id="{ABE08EEA-21AD-9546-8ECD-CD8F31C806F6}"/>
              </a:ext>
            </a:extLst>
          </p:cNvPr>
          <p:cNvCxnSpPr>
            <a:cxnSpLocks/>
          </p:cNvCxnSpPr>
          <p:nvPr/>
        </p:nvCxnSpPr>
        <p:spPr>
          <a:xfrm flipH="1" flipV="1">
            <a:off x="6781253" y="4690180"/>
            <a:ext cx="1" cy="975360"/>
          </a:xfrm>
          <a:prstGeom prst="straightConnector1">
            <a:avLst/>
          </a:prstGeom>
          <a:ln w="28575">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30" name="Straight Arrow Connector 129">
            <a:extLst>
              <a:ext uri="{FF2B5EF4-FFF2-40B4-BE49-F238E27FC236}">
                <a16:creationId xmlns:a16="http://schemas.microsoft.com/office/drawing/2014/main" id="{E5F1EE25-6949-2E4A-8C91-58CA57E84AED}"/>
              </a:ext>
            </a:extLst>
          </p:cNvPr>
          <p:cNvCxnSpPr>
            <a:cxnSpLocks/>
          </p:cNvCxnSpPr>
          <p:nvPr/>
        </p:nvCxnSpPr>
        <p:spPr>
          <a:xfrm flipH="1" flipV="1">
            <a:off x="10899674" y="4690180"/>
            <a:ext cx="1" cy="975360"/>
          </a:xfrm>
          <a:prstGeom prst="straightConnector1">
            <a:avLst/>
          </a:prstGeom>
          <a:ln w="28575">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29" name="Straight Arrow Connector 128">
            <a:extLst>
              <a:ext uri="{FF2B5EF4-FFF2-40B4-BE49-F238E27FC236}">
                <a16:creationId xmlns:a16="http://schemas.microsoft.com/office/drawing/2014/main" id="{34D154B3-44AE-7844-BCC9-8959EA55E83F}"/>
              </a:ext>
            </a:extLst>
          </p:cNvPr>
          <p:cNvCxnSpPr>
            <a:cxnSpLocks/>
          </p:cNvCxnSpPr>
          <p:nvPr/>
        </p:nvCxnSpPr>
        <p:spPr>
          <a:xfrm flipH="1" flipV="1">
            <a:off x="9735068" y="4690180"/>
            <a:ext cx="1" cy="975360"/>
          </a:xfrm>
          <a:prstGeom prst="straightConnector1">
            <a:avLst/>
          </a:prstGeom>
          <a:ln w="28575">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81" name="Straight Arrow Connector 80">
            <a:extLst>
              <a:ext uri="{FF2B5EF4-FFF2-40B4-BE49-F238E27FC236}">
                <a16:creationId xmlns:a16="http://schemas.microsoft.com/office/drawing/2014/main" id="{B3184CA5-4022-B346-813B-730D4A3A637E}"/>
              </a:ext>
            </a:extLst>
          </p:cNvPr>
          <p:cNvCxnSpPr>
            <a:cxnSpLocks/>
          </p:cNvCxnSpPr>
          <p:nvPr/>
        </p:nvCxnSpPr>
        <p:spPr>
          <a:xfrm flipH="1" flipV="1">
            <a:off x="8596317" y="4690180"/>
            <a:ext cx="1" cy="975360"/>
          </a:xfrm>
          <a:prstGeom prst="straightConnector1">
            <a:avLst/>
          </a:prstGeom>
          <a:ln w="28575">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90" name="TextBox 89">
            <a:extLst>
              <a:ext uri="{FF2B5EF4-FFF2-40B4-BE49-F238E27FC236}">
                <a16:creationId xmlns:a16="http://schemas.microsoft.com/office/drawing/2014/main" id="{3481D643-58B2-834F-8F14-669931806953}"/>
              </a:ext>
            </a:extLst>
          </p:cNvPr>
          <p:cNvSpPr txBox="1"/>
          <p:nvPr/>
        </p:nvSpPr>
        <p:spPr>
          <a:xfrm>
            <a:off x="9941079" y="2500729"/>
            <a:ext cx="445956" cy="276999"/>
          </a:xfrm>
          <a:prstGeom prst="rect">
            <a:avLst/>
          </a:prstGeom>
          <a:noFill/>
        </p:spPr>
        <p:txBody>
          <a:bodyPr wrap="none" rtlCol="0">
            <a:spAutoFit/>
          </a:bodyPr>
          <a:lstStyle/>
          <a:p>
            <a:r>
              <a:rPr lang="en-GB" sz="1200" i="1" dirty="0"/>
              <a:t>root</a:t>
            </a:r>
          </a:p>
        </p:txBody>
      </p:sp>
    </p:spTree>
    <p:extLst>
      <p:ext uri="{BB962C8B-B14F-4D97-AF65-F5344CB8AC3E}">
        <p14:creationId xmlns:p14="http://schemas.microsoft.com/office/powerpoint/2010/main" val="3868832315"/>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a:xfrm>
                <a:off x="359626" y="1665066"/>
                <a:ext cx="6058266" cy="4240848"/>
              </a:xfrm>
            </p:spPr>
            <p:txBody>
              <a:bodyPr>
                <a:normAutofit/>
              </a:bodyPr>
              <a:lstStyle/>
              <a:p>
                <a:r>
                  <a:rPr lang="en-GB" dirty="0"/>
                  <a:t>Consider leaf parcluster with local model </a:t>
                </a:r>
                <a14:m>
                  <m:oMath xmlns:m="http://schemas.openxmlformats.org/officeDocument/2006/math">
                    <m:d>
                      <m:dPr>
                        <m:begChr m:val="{"/>
                        <m:endChr m:val="}"/>
                        <m:ctrlPr>
                          <a:rPr lang="de-DE" b="0" i="1" smtClean="0">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1</m:t>
                            </m:r>
                          </m:sub>
                        </m:sSub>
                      </m:e>
                    </m:d>
                  </m:oMath>
                </a14:m>
                <a:endParaRPr lang="de-DE" b="0"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and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b="0" i="1" smtClean="0">
                            <a:latin typeface="Cambria Math" panose="02040503050406030204" pitchFamily="18" charset="0"/>
                          </a:rPr>
                          <m:t>𝑖</m:t>
                        </m:r>
                      </m:sub>
                    </m:sSub>
                  </m:oMath>
                </a14:m>
                <a:r>
                  <a:rPr lang="en-GB" dirty="0"/>
                  <a:t>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again)</a:t>
                </a:r>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xfrm>
                <a:off x="359626" y="1665066"/>
                <a:ext cx="6058266" cy="4240848"/>
              </a:xfrm>
              <a:blipFill>
                <a:blip r:embed="rId2"/>
                <a:stretch>
                  <a:fillRect l="-2720"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185</a:t>
            </a:fld>
            <a:endParaRPr lang="en-GB"/>
          </a:p>
        </p:txBody>
      </p:sp>
      <mc:AlternateContent xmlns:mc="http://schemas.openxmlformats.org/markup-compatibility/2006" xmlns:a14="http://schemas.microsoft.com/office/drawing/2010/main">
        <mc:Choice Requires="a14">
          <p:sp>
            <p:nvSpPr>
              <p:cNvPr id="5" name="Rectangle 4">
                <a:extLst>
                  <a:ext uri="{FF2B5EF4-FFF2-40B4-BE49-F238E27FC236}">
                    <a16:creationId xmlns:a16="http://schemas.microsoft.com/office/drawing/2014/main" id="{44737D5C-C2FD-6E48-94A3-E054732B8D8B}"/>
                  </a:ext>
                </a:extLst>
              </p:cNvPr>
              <p:cNvSpPr/>
              <p:nvPr/>
            </p:nvSpPr>
            <p:spPr>
              <a:xfrm>
                <a:off x="11563204" y="5386030"/>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5" name="Rectangle 4">
                <a:extLst>
                  <a:ext uri="{FF2B5EF4-FFF2-40B4-BE49-F238E27FC236}">
                    <a16:creationId xmlns:a16="http://schemas.microsoft.com/office/drawing/2014/main" id="{44737D5C-C2FD-6E48-94A3-E054732B8D8B}"/>
                  </a:ext>
                </a:extLst>
              </p:cNvPr>
              <p:cNvSpPr>
                <a:spLocks noRot="1" noChangeAspect="1" noMove="1" noResize="1" noEditPoints="1" noAdjustHandles="1" noChangeArrowheads="1" noChangeShapeType="1" noTextEdit="1"/>
              </p:cNvSpPr>
              <p:nvPr/>
            </p:nvSpPr>
            <p:spPr>
              <a:xfrm>
                <a:off x="11563204" y="5386030"/>
                <a:ext cx="483850" cy="369332"/>
              </a:xfrm>
              <a:prstGeom prst="rect">
                <a:avLst/>
              </a:prstGeom>
              <a:blipFill>
                <a:blip r:embed="rId3"/>
                <a:stretch>
                  <a:fillRect/>
                </a:stretch>
              </a:blipFill>
            </p:spPr>
            <p:txBody>
              <a:bodyPr/>
              <a:lstStyle/>
              <a:p>
                <a:r>
                  <a:rPr lang="en-GB">
                    <a:noFill/>
                  </a:rPr>
                  <a:t> </a:t>
                </a:r>
              </a:p>
            </p:txBody>
          </p:sp>
        </mc:Fallback>
      </mc:AlternateContent>
      <p:sp>
        <p:nvSpPr>
          <p:cNvPr id="6" name="Date Placeholder 5">
            <a:extLst>
              <a:ext uri="{FF2B5EF4-FFF2-40B4-BE49-F238E27FC236}">
                <a16:creationId xmlns:a16="http://schemas.microsoft.com/office/drawing/2014/main" id="{B0D32615-62FA-3B49-A50B-5748180048FE}"/>
              </a:ext>
            </a:extLst>
          </p:cNvPr>
          <p:cNvSpPr>
            <a:spLocks noGrp="1"/>
          </p:cNvSpPr>
          <p:nvPr>
            <p:ph type="dt" sz="half" idx="2"/>
          </p:nvPr>
        </p:nvSpPr>
        <p:spPr/>
        <p:txBody>
          <a:bodyPr/>
          <a:lstStyle/>
          <a:p>
            <a:r>
              <a:rPr lang="en-GB"/>
              <a:t>Exact Inference: LJT</a:t>
            </a:r>
            <a:endParaRPr lang="en-US" dirty="0"/>
          </a:p>
        </p:txBody>
      </p:sp>
      <p:sp>
        <p:nvSpPr>
          <p:cNvPr id="7" name="Footer Placeholder 6">
            <a:extLst>
              <a:ext uri="{FF2B5EF4-FFF2-40B4-BE49-F238E27FC236}">
                <a16:creationId xmlns:a16="http://schemas.microsoft.com/office/drawing/2014/main" id="{8DC1CFC0-DB06-2B46-8F12-E4AF9C6A4FA9}"/>
              </a:ext>
            </a:extLst>
          </p:cNvPr>
          <p:cNvSpPr>
            <a:spLocks noGrp="1"/>
          </p:cNvSpPr>
          <p:nvPr>
            <p:ph type="ftr" sz="quarter" idx="3"/>
          </p:nvPr>
        </p:nvSpPr>
        <p:spPr/>
        <p:txBody>
          <a:bodyPr/>
          <a:lstStyle/>
          <a:p>
            <a:r>
              <a:rPr lang="en-GB"/>
              <a:t>T. Braun - StaRAI</a:t>
            </a:r>
          </a:p>
        </p:txBody>
      </p:sp>
      <p:grpSp>
        <p:nvGrpSpPr>
          <p:cNvPr id="46" name="Group 45">
            <a:extLst>
              <a:ext uri="{FF2B5EF4-FFF2-40B4-BE49-F238E27FC236}">
                <a16:creationId xmlns:a16="http://schemas.microsoft.com/office/drawing/2014/main" id="{A7F29101-BBD2-B14A-BD20-474807022A44}"/>
              </a:ext>
            </a:extLst>
          </p:cNvPr>
          <p:cNvGrpSpPr/>
          <p:nvPr/>
        </p:nvGrpSpPr>
        <p:grpSpPr>
          <a:xfrm>
            <a:off x="5933062" y="2541500"/>
            <a:ext cx="5898613" cy="3400004"/>
            <a:chOff x="1990652" y="6858000"/>
            <a:chExt cx="5898613" cy="3400004"/>
          </a:xfrm>
        </p:grpSpPr>
        <mc:AlternateContent xmlns:mc="http://schemas.openxmlformats.org/markup-compatibility/2006" xmlns:a14="http://schemas.microsoft.com/office/drawing/2010/main">
          <mc:Choice Requires="a14">
            <p:sp>
              <p:nvSpPr>
                <p:cNvPr id="47" name="Rectangle 46">
                  <a:extLst>
                    <a:ext uri="{FF2B5EF4-FFF2-40B4-BE49-F238E27FC236}">
                      <a16:creationId xmlns:a16="http://schemas.microsoft.com/office/drawing/2014/main" id="{140A10CB-44BB-1C4C-89DD-F4F117B5E292}"/>
                    </a:ext>
                  </a:extLst>
                </p:cNvPr>
                <p:cNvSpPr/>
                <p:nvPr/>
              </p:nvSpPr>
              <p:spPr>
                <a:xfrm>
                  <a:off x="6716966" y="9885643"/>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47" name="Rectangle 46">
                  <a:extLst>
                    <a:ext uri="{FF2B5EF4-FFF2-40B4-BE49-F238E27FC236}">
                      <a16:creationId xmlns:a16="http://schemas.microsoft.com/office/drawing/2014/main" id="{140A10CB-44BB-1C4C-89DD-F4F117B5E292}"/>
                    </a:ext>
                  </a:extLst>
                </p:cNvPr>
                <p:cNvSpPr>
                  <a:spLocks noRot="1" noChangeAspect="1" noMove="1" noResize="1" noEditPoints="1" noAdjustHandles="1" noChangeArrowheads="1" noChangeShapeType="1" noTextEdit="1"/>
                </p:cNvSpPr>
                <p:nvPr/>
              </p:nvSpPr>
              <p:spPr>
                <a:xfrm>
                  <a:off x="6716966" y="9885643"/>
                  <a:ext cx="472758" cy="369012"/>
                </a:xfrm>
                <a:prstGeom prst="rect">
                  <a:avLst/>
                </a:prstGeom>
                <a:blipFill>
                  <a:blip r:embed="rId4"/>
                  <a:stretch>
                    <a:fillRect b="-3333"/>
                  </a:stretch>
                </a:blipFill>
              </p:spPr>
              <p:txBody>
                <a:bodyPr/>
                <a:lstStyle/>
                <a:p>
                  <a:r>
                    <a:rPr lang="en-GB">
                      <a:noFill/>
                    </a:rPr>
                    <a:t> </a:t>
                  </a:r>
                </a:p>
              </p:txBody>
            </p:sp>
          </mc:Fallback>
        </mc:AlternateContent>
        <p:cxnSp>
          <p:nvCxnSpPr>
            <p:cNvPr id="48" name="Straight Connector 47">
              <a:extLst>
                <a:ext uri="{FF2B5EF4-FFF2-40B4-BE49-F238E27FC236}">
                  <a16:creationId xmlns:a16="http://schemas.microsoft.com/office/drawing/2014/main" id="{A95E32AB-424B-A644-BA30-72299C2033C0}"/>
                </a:ext>
              </a:extLst>
            </p:cNvPr>
            <p:cNvCxnSpPr>
              <a:cxnSpLocks/>
              <a:stCxn id="74" idx="0"/>
              <a:endCxn id="56" idx="2"/>
            </p:cNvCxnSpPr>
            <p:nvPr/>
          </p:nvCxnSpPr>
          <p:spPr>
            <a:xfrm flipH="1" flipV="1">
              <a:off x="3840301" y="8372544"/>
              <a:ext cx="822947" cy="41371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9612FA1E-FC59-D348-9D52-AEA86BC68624}"/>
                </a:ext>
              </a:extLst>
            </p:cNvPr>
            <p:cNvCxnSpPr>
              <a:cxnSpLocks/>
              <a:stCxn id="75" idx="0"/>
              <a:endCxn id="58" idx="2"/>
            </p:cNvCxnSpPr>
            <p:nvPr/>
          </p:nvCxnSpPr>
          <p:spPr>
            <a:xfrm flipV="1">
              <a:off x="6950515" y="9616948"/>
              <a:ext cx="2831" cy="16499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DB972ADD-12BC-344D-8AD5-AEE4DBBB458E}"/>
                </a:ext>
              </a:extLst>
            </p:cNvPr>
            <p:cNvCxnSpPr>
              <a:cxnSpLocks/>
              <a:stCxn id="58" idx="0"/>
              <a:endCxn id="60" idx="2"/>
            </p:cNvCxnSpPr>
            <p:nvPr/>
          </p:nvCxnSpPr>
          <p:spPr>
            <a:xfrm flipH="1" flipV="1">
              <a:off x="6951762" y="9008945"/>
              <a:ext cx="1584" cy="40369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085557D-886D-F342-ADA3-EC5691BF92BE}"/>
                </a:ext>
              </a:extLst>
            </p:cNvPr>
            <p:cNvCxnSpPr>
              <a:cxnSpLocks/>
              <a:stCxn id="59" idx="0"/>
              <a:endCxn id="55" idx="2"/>
            </p:cNvCxnSpPr>
            <p:nvPr/>
          </p:nvCxnSpPr>
          <p:spPr>
            <a:xfrm flipH="1" flipV="1">
              <a:off x="5809792" y="7062311"/>
              <a:ext cx="1141966" cy="470266"/>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37B69D13-DF2C-7542-8CE1-8EB644A5F8AF}"/>
                </a:ext>
              </a:extLst>
            </p:cNvPr>
            <p:cNvCxnSpPr>
              <a:cxnSpLocks/>
              <a:stCxn id="61" idx="0"/>
              <a:endCxn id="55" idx="2"/>
            </p:cNvCxnSpPr>
            <p:nvPr/>
          </p:nvCxnSpPr>
          <p:spPr>
            <a:xfrm flipV="1">
              <a:off x="3839395" y="7062311"/>
              <a:ext cx="1970397" cy="47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3" name="Rectangle 52">
                  <a:extLst>
                    <a:ext uri="{FF2B5EF4-FFF2-40B4-BE49-F238E27FC236}">
                      <a16:creationId xmlns:a16="http://schemas.microsoft.com/office/drawing/2014/main" id="{23CF8341-186F-9A44-8952-ECE33DC0591D}"/>
                    </a:ext>
                  </a:extLst>
                </p:cNvPr>
                <p:cNvSpPr/>
                <p:nvPr/>
              </p:nvSpPr>
              <p:spPr>
                <a:xfrm>
                  <a:off x="5570752"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53" name="Rectangle 52">
                  <a:extLst>
                    <a:ext uri="{FF2B5EF4-FFF2-40B4-BE49-F238E27FC236}">
                      <a16:creationId xmlns:a16="http://schemas.microsoft.com/office/drawing/2014/main" id="{23CF8341-186F-9A44-8952-ECE33DC0591D}"/>
                    </a:ext>
                  </a:extLst>
                </p:cNvPr>
                <p:cNvSpPr>
                  <a:spLocks noRot="1" noChangeAspect="1" noMove="1" noResize="1" noEditPoints="1" noAdjustHandles="1" noChangeArrowheads="1" noChangeShapeType="1" noTextEdit="1"/>
                </p:cNvSpPr>
                <p:nvPr/>
              </p:nvSpPr>
              <p:spPr>
                <a:xfrm>
                  <a:off x="5570752" y="9885643"/>
                  <a:ext cx="478080" cy="369012"/>
                </a:xfrm>
                <a:prstGeom prst="rect">
                  <a:avLst/>
                </a:prstGeom>
                <a:blipFill>
                  <a:blip r:embed="rId5"/>
                  <a:stretch>
                    <a:fillRect b="-3333"/>
                  </a:stretch>
                </a:blipFill>
              </p:spPr>
              <p:txBody>
                <a:bodyPr/>
                <a:lstStyle/>
                <a:p>
                  <a:r>
                    <a:rPr lang="en-GB">
                      <a:noFill/>
                    </a:rPr>
                    <a:t> </a:t>
                  </a:r>
                </a:p>
              </p:txBody>
            </p:sp>
          </mc:Fallback>
        </mc:AlternateContent>
        <p:cxnSp>
          <p:nvCxnSpPr>
            <p:cNvPr id="54" name="Straight Connector 53">
              <a:extLst>
                <a:ext uri="{FF2B5EF4-FFF2-40B4-BE49-F238E27FC236}">
                  <a16:creationId xmlns:a16="http://schemas.microsoft.com/office/drawing/2014/main" id="{A2B844E1-687A-734F-B75C-7A3264FA6EEE}"/>
                </a:ext>
              </a:extLst>
            </p:cNvPr>
            <p:cNvCxnSpPr>
              <a:cxnSpLocks/>
              <a:stCxn id="78" idx="0"/>
              <a:endCxn id="55" idx="2"/>
            </p:cNvCxnSpPr>
            <p:nvPr/>
          </p:nvCxnSpPr>
          <p:spPr>
            <a:xfrm flipV="1">
              <a:off x="5806802" y="7062311"/>
              <a:ext cx="2990" cy="27196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5" name="Rounded Rectangle 54">
                  <a:extLst>
                    <a:ext uri="{FF2B5EF4-FFF2-40B4-BE49-F238E27FC236}">
                      <a16:creationId xmlns:a16="http://schemas.microsoft.com/office/drawing/2014/main" id="{7E64BE5B-A2EB-8F49-B887-27D6E0EE783D}"/>
                    </a:ext>
                  </a:extLst>
                </p:cNvPr>
                <p:cNvSpPr/>
                <p:nvPr/>
              </p:nvSpPr>
              <p:spPr>
                <a:xfrm>
                  <a:off x="5620700" y="6858000"/>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55" name="Rounded Rectangle 54">
                  <a:extLst>
                    <a:ext uri="{FF2B5EF4-FFF2-40B4-BE49-F238E27FC236}">
                      <a16:creationId xmlns:a16="http://schemas.microsoft.com/office/drawing/2014/main" id="{7E64BE5B-A2EB-8F49-B887-27D6E0EE783D}"/>
                    </a:ext>
                  </a:extLst>
                </p:cNvPr>
                <p:cNvSpPr>
                  <a:spLocks noRot="1" noChangeAspect="1" noMove="1" noResize="1" noEditPoints="1" noAdjustHandles="1" noChangeArrowheads="1" noChangeShapeType="1" noTextEdit="1"/>
                </p:cNvSpPr>
                <p:nvPr/>
              </p:nvSpPr>
              <p:spPr>
                <a:xfrm>
                  <a:off x="5620700" y="6858000"/>
                  <a:ext cx="378184" cy="204311"/>
                </a:xfrm>
                <a:prstGeom prst="roundRect">
                  <a:avLst/>
                </a:prstGeom>
                <a:blipFill>
                  <a:blip r:embed="rId6"/>
                  <a:stretch>
                    <a:fillRect l="-1250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Rounded Rectangle 55">
                  <a:extLst>
                    <a:ext uri="{FF2B5EF4-FFF2-40B4-BE49-F238E27FC236}">
                      <a16:creationId xmlns:a16="http://schemas.microsoft.com/office/drawing/2014/main" id="{6B363579-AD5F-1E43-9911-5C9D561D7C5A}"/>
                    </a:ext>
                  </a:extLst>
                </p:cNvPr>
                <p:cNvSpPr/>
                <p:nvPr/>
              </p:nvSpPr>
              <p:spPr>
                <a:xfrm>
                  <a:off x="3361634" y="8168233"/>
                  <a:ext cx="95733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56" name="Rounded Rectangle 55">
                  <a:extLst>
                    <a:ext uri="{FF2B5EF4-FFF2-40B4-BE49-F238E27FC236}">
                      <a16:creationId xmlns:a16="http://schemas.microsoft.com/office/drawing/2014/main" id="{6B363579-AD5F-1E43-9911-5C9D561D7C5A}"/>
                    </a:ext>
                  </a:extLst>
                </p:cNvPr>
                <p:cNvSpPr>
                  <a:spLocks noRot="1" noChangeAspect="1" noMove="1" noResize="1" noEditPoints="1" noAdjustHandles="1" noChangeArrowheads="1" noChangeShapeType="1" noTextEdit="1"/>
                </p:cNvSpPr>
                <p:nvPr/>
              </p:nvSpPr>
              <p:spPr>
                <a:xfrm>
                  <a:off x="3361634" y="8168233"/>
                  <a:ext cx="957333" cy="204311"/>
                </a:xfrm>
                <a:prstGeom prst="roundRect">
                  <a:avLst/>
                </a:prstGeom>
                <a:blipFill>
                  <a:blip r:embed="rId7"/>
                  <a:stretch>
                    <a:fillRect l="-5128"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Rounded Rectangle 56">
                  <a:extLst>
                    <a:ext uri="{FF2B5EF4-FFF2-40B4-BE49-F238E27FC236}">
                      <a16:creationId xmlns:a16="http://schemas.microsoft.com/office/drawing/2014/main" id="{B15808DD-F40C-EF43-BB52-3D2CF2C146A0}"/>
                    </a:ext>
                  </a:extLst>
                </p:cNvPr>
                <p:cNvSpPr/>
                <p:nvPr/>
              </p:nvSpPr>
              <p:spPr>
                <a:xfrm>
                  <a:off x="6241494" y="8168233"/>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oMath>
                    </m:oMathPara>
                  </a14:m>
                  <a:endParaRPr lang="en-GB" sz="1200" dirty="0">
                    <a:solidFill>
                      <a:schemeClr val="tx1">
                        <a:lumMod val="60000"/>
                        <a:lumOff val="40000"/>
                      </a:schemeClr>
                    </a:solidFill>
                  </a:endParaRPr>
                </a:p>
              </p:txBody>
            </p:sp>
          </mc:Choice>
          <mc:Fallback xmlns="">
            <p:sp>
              <p:nvSpPr>
                <p:cNvPr id="57" name="Rounded Rectangle 56">
                  <a:extLst>
                    <a:ext uri="{FF2B5EF4-FFF2-40B4-BE49-F238E27FC236}">
                      <a16:creationId xmlns:a16="http://schemas.microsoft.com/office/drawing/2014/main" id="{B15808DD-F40C-EF43-BB52-3D2CF2C146A0}"/>
                    </a:ext>
                  </a:extLst>
                </p:cNvPr>
                <p:cNvSpPr>
                  <a:spLocks noRot="1" noChangeAspect="1" noMove="1" noResize="1" noEditPoints="1" noAdjustHandles="1" noChangeArrowheads="1" noChangeShapeType="1" noTextEdit="1"/>
                </p:cNvSpPr>
                <p:nvPr/>
              </p:nvSpPr>
              <p:spPr>
                <a:xfrm>
                  <a:off x="6241494" y="8168233"/>
                  <a:ext cx="1423703" cy="204311"/>
                </a:xfrm>
                <a:prstGeom prst="roundRect">
                  <a:avLst/>
                </a:prstGeom>
                <a:blipFill>
                  <a:blip r:embed="rId8"/>
                  <a:stretch>
                    <a:fillRect l="-3509"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Rounded Rectangle 57">
                  <a:extLst>
                    <a:ext uri="{FF2B5EF4-FFF2-40B4-BE49-F238E27FC236}">
                      <a16:creationId xmlns:a16="http://schemas.microsoft.com/office/drawing/2014/main" id="{D57787D4-0262-DF40-9169-6BB2C41AE400}"/>
                    </a:ext>
                  </a:extLst>
                </p:cNvPr>
                <p:cNvSpPr/>
                <p:nvPr/>
              </p:nvSpPr>
              <p:spPr>
                <a:xfrm>
                  <a:off x="6241494" y="9412637"/>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oMath>
                    </m:oMathPara>
                  </a14:m>
                  <a:endParaRPr lang="en-GB" sz="1200" dirty="0">
                    <a:solidFill>
                      <a:schemeClr val="tx1">
                        <a:lumMod val="60000"/>
                        <a:lumOff val="40000"/>
                      </a:schemeClr>
                    </a:solidFill>
                  </a:endParaRPr>
                </a:p>
              </p:txBody>
            </p:sp>
          </mc:Choice>
          <mc:Fallback xmlns="">
            <p:sp>
              <p:nvSpPr>
                <p:cNvPr id="58" name="Rounded Rectangle 57">
                  <a:extLst>
                    <a:ext uri="{FF2B5EF4-FFF2-40B4-BE49-F238E27FC236}">
                      <a16:creationId xmlns:a16="http://schemas.microsoft.com/office/drawing/2014/main" id="{D57787D4-0262-DF40-9169-6BB2C41AE400}"/>
                    </a:ext>
                  </a:extLst>
                </p:cNvPr>
                <p:cNvSpPr>
                  <a:spLocks noRot="1" noChangeAspect="1" noMove="1" noResize="1" noEditPoints="1" noAdjustHandles="1" noChangeArrowheads="1" noChangeShapeType="1" noTextEdit="1"/>
                </p:cNvSpPr>
                <p:nvPr/>
              </p:nvSpPr>
              <p:spPr>
                <a:xfrm>
                  <a:off x="6241494" y="9412637"/>
                  <a:ext cx="1423703" cy="204311"/>
                </a:xfrm>
                <a:prstGeom prst="roundRect">
                  <a:avLst/>
                </a:prstGeom>
                <a:blipFill>
                  <a:blip r:embed="rId9"/>
                  <a:stretch>
                    <a:fillRect l="-350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874E0F16-AA50-FB48-9331-84F2FDE58BCA}"/>
                    </a:ext>
                  </a:extLst>
                </p:cNvPr>
                <p:cNvSpPr txBox="1">
                  <a:spLocks noChangeAspect="1"/>
                </p:cNvSpPr>
                <p:nvPr/>
              </p:nvSpPr>
              <p:spPr>
                <a:xfrm>
                  <a:off x="6277520" y="7532577"/>
                  <a:ext cx="13484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b="0" i="1" smtClean="0">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sub>
                        </m:sSub>
                      </m:oMath>
                    </m:oMathPara>
                  </a14:m>
                  <a:endParaRPr lang="en-GB" sz="1200" dirty="0"/>
                </a:p>
              </p:txBody>
            </p:sp>
          </mc:Choice>
          <mc:Fallback xmlns="">
            <p:sp>
              <p:nvSpPr>
                <p:cNvPr id="59" name="TextBox 58">
                  <a:extLst>
                    <a:ext uri="{FF2B5EF4-FFF2-40B4-BE49-F238E27FC236}">
                      <a16:creationId xmlns:a16="http://schemas.microsoft.com/office/drawing/2014/main" id="{874E0F16-AA50-FB48-9331-84F2FDE58BCA}"/>
                    </a:ext>
                  </a:extLst>
                </p:cNvPr>
                <p:cNvSpPr txBox="1">
                  <a:spLocks noRot="1" noChangeAspect="1" noMove="1" noResize="1" noEditPoints="1" noAdjustHandles="1" noChangeArrowheads="1" noChangeShapeType="1" noTextEdit="1"/>
                </p:cNvSpPr>
                <p:nvPr/>
              </p:nvSpPr>
              <p:spPr>
                <a:xfrm>
                  <a:off x="6277520" y="7532577"/>
                  <a:ext cx="1348475" cy="222686"/>
                </a:xfrm>
                <a:prstGeom prst="roundRect">
                  <a:avLst/>
                </a:prstGeom>
                <a:blipFill>
                  <a:blip r:embed="rId10"/>
                  <a:stretch>
                    <a:fillRect l="-1852"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23AA9ED0-7E74-0A45-A69E-FFC03BC67798}"/>
                    </a:ext>
                  </a:extLst>
                </p:cNvPr>
                <p:cNvSpPr txBox="1">
                  <a:spLocks/>
                </p:cNvSpPr>
                <p:nvPr/>
              </p:nvSpPr>
              <p:spPr>
                <a:xfrm>
                  <a:off x="6014258" y="8786259"/>
                  <a:ext cx="1875007"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sub>
                        </m:sSub>
                      </m:oMath>
                    </m:oMathPara>
                  </a14:m>
                  <a:endParaRPr lang="en-GB" sz="1200" dirty="0"/>
                </a:p>
              </p:txBody>
            </p:sp>
          </mc:Choice>
          <mc:Fallback xmlns="">
            <p:sp>
              <p:nvSpPr>
                <p:cNvPr id="60" name="TextBox 59">
                  <a:extLst>
                    <a:ext uri="{FF2B5EF4-FFF2-40B4-BE49-F238E27FC236}">
                      <a16:creationId xmlns:a16="http://schemas.microsoft.com/office/drawing/2014/main" id="{23AA9ED0-7E74-0A45-A69E-FFC03BC67798}"/>
                    </a:ext>
                  </a:extLst>
                </p:cNvPr>
                <p:cNvSpPr txBox="1">
                  <a:spLocks noRot="1" noChangeAspect="1" noMove="1" noResize="1" noEditPoints="1" noAdjustHandles="1" noChangeArrowheads="1" noChangeShapeType="1" noTextEdit="1"/>
                </p:cNvSpPr>
                <p:nvPr/>
              </p:nvSpPr>
              <p:spPr>
                <a:xfrm>
                  <a:off x="6014258" y="8786259"/>
                  <a:ext cx="1875007" cy="222686"/>
                </a:xfrm>
                <a:prstGeom prst="roundRect">
                  <a:avLst/>
                </a:prstGeom>
                <a:blipFill>
                  <a:blip r:embed="rId11"/>
                  <a:stretch>
                    <a:fillRect l="-2000"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TextBox 60">
                  <a:extLst>
                    <a:ext uri="{FF2B5EF4-FFF2-40B4-BE49-F238E27FC236}">
                      <a16:creationId xmlns:a16="http://schemas.microsoft.com/office/drawing/2014/main" id="{D78B178D-49C0-2344-8ECD-8D92470D1CF5}"/>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61" name="TextBox 60">
                  <a:extLst>
                    <a:ext uri="{FF2B5EF4-FFF2-40B4-BE49-F238E27FC236}">
                      <a16:creationId xmlns:a16="http://schemas.microsoft.com/office/drawing/2014/main" id="{D78B178D-49C0-2344-8ECD-8D92470D1CF5}"/>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12"/>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62" name="Straight Connector 61">
              <a:extLst>
                <a:ext uri="{FF2B5EF4-FFF2-40B4-BE49-F238E27FC236}">
                  <a16:creationId xmlns:a16="http://schemas.microsoft.com/office/drawing/2014/main" id="{113D7134-59B2-854C-A2E9-02164FD1B539}"/>
                </a:ext>
              </a:extLst>
            </p:cNvPr>
            <p:cNvCxnSpPr>
              <a:cxnSpLocks/>
              <a:stCxn id="69" idx="0"/>
              <a:endCxn id="56" idx="2"/>
            </p:cNvCxnSpPr>
            <p:nvPr/>
          </p:nvCxnSpPr>
          <p:spPr>
            <a:xfrm flipV="1">
              <a:off x="2844383" y="8372544"/>
              <a:ext cx="995918"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918ED168-8E23-2349-9571-397E8AFB4A35}"/>
                </a:ext>
              </a:extLst>
            </p:cNvPr>
            <p:cNvCxnSpPr>
              <a:cxnSpLocks/>
              <a:stCxn id="56" idx="0"/>
              <a:endCxn id="61" idx="2"/>
            </p:cNvCxnSpPr>
            <p:nvPr/>
          </p:nvCxnSpPr>
          <p:spPr>
            <a:xfrm flipH="1" flipV="1">
              <a:off x="3839395" y="7755263"/>
              <a:ext cx="906"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A1A7ED1A-03A3-B24D-9224-CCD263AFDB55}"/>
                </a:ext>
              </a:extLst>
            </p:cNvPr>
            <p:cNvCxnSpPr>
              <a:cxnSpLocks/>
              <a:stCxn id="60" idx="0"/>
              <a:endCxn id="57" idx="2"/>
            </p:cNvCxnSpPr>
            <p:nvPr/>
          </p:nvCxnSpPr>
          <p:spPr>
            <a:xfrm flipV="1">
              <a:off x="6951762" y="8372544"/>
              <a:ext cx="1584" cy="413715"/>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36E8B797-C940-1E4B-AEFA-F21E6D95890A}"/>
                </a:ext>
              </a:extLst>
            </p:cNvPr>
            <p:cNvCxnSpPr>
              <a:cxnSpLocks/>
              <a:stCxn id="57" idx="0"/>
              <a:endCxn id="59" idx="2"/>
            </p:cNvCxnSpPr>
            <p:nvPr/>
          </p:nvCxnSpPr>
          <p:spPr>
            <a:xfrm flipH="1" flipV="1">
              <a:off x="6951758" y="7755263"/>
              <a:ext cx="1588" cy="41297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6" name="Rectangle 65">
                  <a:extLst>
                    <a:ext uri="{FF2B5EF4-FFF2-40B4-BE49-F238E27FC236}">
                      <a16:creationId xmlns:a16="http://schemas.microsoft.com/office/drawing/2014/main" id="{811F1A3F-A793-484F-A7AF-FFF19B549F0B}"/>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66" name="Rectangle 65">
                  <a:extLst>
                    <a:ext uri="{FF2B5EF4-FFF2-40B4-BE49-F238E27FC236}">
                      <a16:creationId xmlns:a16="http://schemas.microsoft.com/office/drawing/2014/main" id="{811F1A3F-A793-484F-A7AF-FFF19B549F0B}"/>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13"/>
                  <a:stretch>
                    <a:fillRect b="-3333"/>
                  </a:stretch>
                </a:blipFill>
              </p:spPr>
              <p:txBody>
                <a:bodyPr/>
                <a:lstStyle/>
                <a:p>
                  <a:r>
                    <a:rPr lang="en-GB">
                      <a:noFill/>
                    </a:rPr>
                    <a:t> </a:t>
                  </a:r>
                </a:p>
              </p:txBody>
            </p:sp>
          </mc:Fallback>
        </mc:AlternateContent>
        <p:cxnSp>
          <p:nvCxnSpPr>
            <p:cNvPr id="67" name="Straight Connector 66">
              <a:extLst>
                <a:ext uri="{FF2B5EF4-FFF2-40B4-BE49-F238E27FC236}">
                  <a16:creationId xmlns:a16="http://schemas.microsoft.com/office/drawing/2014/main" id="{847FFED3-0CD5-AA4A-8883-F2F67AE59A24}"/>
                </a:ext>
              </a:extLst>
            </p:cNvPr>
            <p:cNvCxnSpPr>
              <a:cxnSpLocks/>
              <a:stCxn id="76" idx="0"/>
              <a:endCxn id="69"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9" name="Rounded Rectangle 68">
                  <a:extLst>
                    <a:ext uri="{FF2B5EF4-FFF2-40B4-BE49-F238E27FC236}">
                      <a16:creationId xmlns:a16="http://schemas.microsoft.com/office/drawing/2014/main" id="{920A9596-0855-4A49-85C7-81F491F8A2AC}"/>
                    </a:ext>
                  </a:extLst>
                </p:cNvPr>
                <p:cNvSpPr/>
                <p:nvPr/>
              </p:nvSpPr>
              <p:spPr>
                <a:xfrm>
                  <a:off x="1990653" y="8795446"/>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69" name="Rounded Rectangle 68">
                  <a:extLst>
                    <a:ext uri="{FF2B5EF4-FFF2-40B4-BE49-F238E27FC236}">
                      <a16:creationId xmlns:a16="http://schemas.microsoft.com/office/drawing/2014/main" id="{920A9596-0855-4A49-85C7-81F491F8A2AC}"/>
                    </a:ext>
                  </a:extLst>
                </p:cNvPr>
                <p:cNvSpPr>
                  <a:spLocks noRot="1" noChangeAspect="1" noMove="1" noResize="1" noEditPoints="1" noAdjustHandles="1" noChangeArrowheads="1" noChangeShapeType="1" noTextEdit="1"/>
                </p:cNvSpPr>
                <p:nvPr/>
              </p:nvSpPr>
              <p:spPr>
                <a:xfrm>
                  <a:off x="1990653" y="8795446"/>
                  <a:ext cx="1707459" cy="204311"/>
                </a:xfrm>
                <a:prstGeom prst="roundRect">
                  <a:avLst/>
                </a:prstGeom>
                <a:blipFill>
                  <a:blip r:embed="rId14"/>
                  <a:stretch>
                    <a:fillRect l="-292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Rectangle 69">
                  <a:extLst>
                    <a:ext uri="{FF2B5EF4-FFF2-40B4-BE49-F238E27FC236}">
                      <a16:creationId xmlns:a16="http://schemas.microsoft.com/office/drawing/2014/main" id="{5AA0F549-4C9E-364B-9A5B-E365CA147A90}"/>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70" name="Rectangle 69">
                  <a:extLst>
                    <a:ext uri="{FF2B5EF4-FFF2-40B4-BE49-F238E27FC236}">
                      <a16:creationId xmlns:a16="http://schemas.microsoft.com/office/drawing/2014/main" id="{5AA0F549-4C9E-364B-9A5B-E365CA147A90}"/>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5"/>
                  <a:stretch>
                    <a:fillRect b="-3333"/>
                  </a:stretch>
                </a:blipFill>
              </p:spPr>
              <p:txBody>
                <a:bodyPr/>
                <a:lstStyle/>
                <a:p>
                  <a:r>
                    <a:rPr lang="en-GB">
                      <a:noFill/>
                    </a:rPr>
                    <a:t> </a:t>
                  </a:r>
                </a:p>
              </p:txBody>
            </p:sp>
          </mc:Fallback>
        </mc:AlternateContent>
        <p:cxnSp>
          <p:nvCxnSpPr>
            <p:cNvPr id="71" name="Straight Connector 70">
              <a:extLst>
                <a:ext uri="{FF2B5EF4-FFF2-40B4-BE49-F238E27FC236}">
                  <a16:creationId xmlns:a16="http://schemas.microsoft.com/office/drawing/2014/main" id="{2B112320-23DC-314B-B060-7241BF131B88}"/>
                </a:ext>
              </a:extLst>
            </p:cNvPr>
            <p:cNvCxnSpPr>
              <a:cxnSpLocks/>
              <a:stCxn id="77" idx="0"/>
              <a:endCxn id="73"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27E77233-C24A-E846-8ED6-9BDBCA6C7EB0}"/>
                </a:ext>
              </a:extLst>
            </p:cNvPr>
            <p:cNvCxnSpPr>
              <a:cxnSpLocks/>
              <a:stCxn id="73" idx="0"/>
              <a:endCxn id="74"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3" name="Rounded Rectangle 72">
                  <a:extLst>
                    <a:ext uri="{FF2B5EF4-FFF2-40B4-BE49-F238E27FC236}">
                      <a16:creationId xmlns:a16="http://schemas.microsoft.com/office/drawing/2014/main" id="{1AB541E7-6F33-CF4D-9674-741075DCB721}"/>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73" name="Rounded Rectangle 72">
                  <a:extLst>
                    <a:ext uri="{FF2B5EF4-FFF2-40B4-BE49-F238E27FC236}">
                      <a16:creationId xmlns:a16="http://schemas.microsoft.com/office/drawing/2014/main" id="{1AB541E7-6F33-CF4D-9674-741075DCB721}"/>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16"/>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6F97527C-2BE3-D548-B3FF-443188C0C034}"/>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F97527C-2BE3-D548-B3FF-443188C0C034}"/>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7"/>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5" name="Rounded Rectangle 74">
                  <a:extLst>
                    <a:ext uri="{FF2B5EF4-FFF2-40B4-BE49-F238E27FC236}">
                      <a16:creationId xmlns:a16="http://schemas.microsoft.com/office/drawing/2014/main" id="{B2FE5E21-702E-6143-8262-A19841AC54C1}"/>
                    </a:ext>
                  </a:extLst>
                </p:cNvPr>
                <p:cNvSpPr/>
                <p:nvPr/>
              </p:nvSpPr>
              <p:spPr>
                <a:xfrm>
                  <a:off x="6238663" y="9781945"/>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oMath>
                    </m:oMathPara>
                  </a14:m>
                  <a:endParaRPr lang="en-GB" sz="1200" dirty="0"/>
                </a:p>
              </p:txBody>
            </p:sp>
          </mc:Choice>
          <mc:Fallback xmlns="">
            <p:sp>
              <p:nvSpPr>
                <p:cNvPr id="75" name="Rounded Rectangle 74">
                  <a:extLst>
                    <a:ext uri="{FF2B5EF4-FFF2-40B4-BE49-F238E27FC236}">
                      <a16:creationId xmlns:a16="http://schemas.microsoft.com/office/drawing/2014/main" id="{B2FE5E21-702E-6143-8262-A19841AC54C1}"/>
                    </a:ext>
                  </a:extLst>
                </p:cNvPr>
                <p:cNvSpPr>
                  <a:spLocks noRot="1" noChangeAspect="1" noMove="1" noResize="1" noEditPoints="1" noAdjustHandles="1" noChangeArrowheads="1" noChangeShapeType="1" noTextEdit="1"/>
                </p:cNvSpPr>
                <p:nvPr/>
              </p:nvSpPr>
              <p:spPr>
                <a:xfrm>
                  <a:off x="6238663" y="9781945"/>
                  <a:ext cx="1423703" cy="204311"/>
                </a:xfrm>
                <a:prstGeom prst="roundRect">
                  <a:avLst/>
                </a:prstGeom>
                <a:blipFill>
                  <a:blip r:embed="rId18"/>
                  <a:stretch>
                    <a:fillRect l="-4386"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Rounded Rectangle 75">
                  <a:extLst>
                    <a:ext uri="{FF2B5EF4-FFF2-40B4-BE49-F238E27FC236}">
                      <a16:creationId xmlns:a16="http://schemas.microsoft.com/office/drawing/2014/main" id="{8B3C51FD-F99F-FA49-9C40-F2410A1AB02F}"/>
                    </a:ext>
                  </a:extLst>
                </p:cNvPr>
                <p:cNvSpPr/>
                <p:nvPr/>
              </p:nvSpPr>
              <p:spPr>
                <a:xfrm>
                  <a:off x="1990652" y="9783534"/>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76" name="Rounded Rectangle 75">
                  <a:extLst>
                    <a:ext uri="{FF2B5EF4-FFF2-40B4-BE49-F238E27FC236}">
                      <a16:creationId xmlns:a16="http://schemas.microsoft.com/office/drawing/2014/main" id="{8B3C51FD-F99F-FA49-9C40-F2410A1AB02F}"/>
                    </a:ext>
                  </a:extLst>
                </p:cNvPr>
                <p:cNvSpPr>
                  <a:spLocks noRot="1" noChangeAspect="1" noMove="1" noResize="1" noEditPoints="1" noAdjustHandles="1" noChangeArrowheads="1" noChangeShapeType="1" noTextEdit="1"/>
                </p:cNvSpPr>
                <p:nvPr/>
              </p:nvSpPr>
              <p:spPr>
                <a:xfrm>
                  <a:off x="1990652" y="9783534"/>
                  <a:ext cx="1707459" cy="204311"/>
                </a:xfrm>
                <a:prstGeom prst="roundRect">
                  <a:avLst/>
                </a:prstGeom>
                <a:blipFill>
                  <a:blip r:embed="rId19"/>
                  <a:stretch>
                    <a:fillRect l="-2920"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7" name="Rounded Rectangle 76">
                  <a:extLst>
                    <a:ext uri="{FF2B5EF4-FFF2-40B4-BE49-F238E27FC236}">
                      <a16:creationId xmlns:a16="http://schemas.microsoft.com/office/drawing/2014/main" id="{107A1BCB-A257-1842-B3C4-57BED51DC85A}"/>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77" name="Rounded Rectangle 76">
                  <a:extLst>
                    <a:ext uri="{FF2B5EF4-FFF2-40B4-BE49-F238E27FC236}">
                      <a16:creationId xmlns:a16="http://schemas.microsoft.com/office/drawing/2014/main" id="{107A1BCB-A257-1842-B3C4-57BED51DC85A}"/>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20"/>
                  <a:stretch>
                    <a:fillRect l="-275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8" name="Rounded Rectangle 77">
                  <a:extLst>
                    <a:ext uri="{FF2B5EF4-FFF2-40B4-BE49-F238E27FC236}">
                      <a16:creationId xmlns:a16="http://schemas.microsoft.com/office/drawing/2014/main" id="{C45F80C3-FF6A-2C49-A563-AFC96154A9A6}"/>
                    </a:ext>
                  </a:extLst>
                </p:cNvPr>
                <p:cNvSpPr/>
                <p:nvPr/>
              </p:nvSpPr>
              <p:spPr>
                <a:xfrm>
                  <a:off x="5617710" y="9781946"/>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78" name="Rounded Rectangle 77">
                  <a:extLst>
                    <a:ext uri="{FF2B5EF4-FFF2-40B4-BE49-F238E27FC236}">
                      <a16:creationId xmlns:a16="http://schemas.microsoft.com/office/drawing/2014/main" id="{C45F80C3-FF6A-2C49-A563-AFC96154A9A6}"/>
                    </a:ext>
                  </a:extLst>
                </p:cNvPr>
                <p:cNvSpPr>
                  <a:spLocks noRot="1" noChangeAspect="1" noMove="1" noResize="1" noEditPoints="1" noAdjustHandles="1" noChangeArrowheads="1" noChangeShapeType="1" noTextEdit="1"/>
                </p:cNvSpPr>
                <p:nvPr/>
              </p:nvSpPr>
              <p:spPr>
                <a:xfrm>
                  <a:off x="5617710" y="9781946"/>
                  <a:ext cx="378184" cy="204311"/>
                </a:xfrm>
                <a:prstGeom prst="roundRect">
                  <a:avLst/>
                </a:prstGeom>
                <a:blipFill>
                  <a:blip r:embed="rId21"/>
                  <a:stretch>
                    <a:fillRect l="-15625" b="-16667"/>
                  </a:stretch>
                </a:blipFill>
                <a:ln>
                  <a:solidFill>
                    <a:schemeClr val="tx1"/>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79" name="Rectangle 78">
                <a:extLst>
                  <a:ext uri="{FF2B5EF4-FFF2-40B4-BE49-F238E27FC236}">
                    <a16:creationId xmlns:a16="http://schemas.microsoft.com/office/drawing/2014/main" id="{9BF1F3FD-CC19-5C4A-810F-69152040306B}"/>
                  </a:ext>
                </a:extLst>
              </p:cNvPr>
              <p:cNvSpPr/>
              <p:nvPr/>
            </p:nvSpPr>
            <p:spPr>
              <a:xfrm>
                <a:off x="11484650"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79" name="Rectangle 78">
                <a:extLst>
                  <a:ext uri="{FF2B5EF4-FFF2-40B4-BE49-F238E27FC236}">
                    <a16:creationId xmlns:a16="http://schemas.microsoft.com/office/drawing/2014/main" id="{9BF1F3FD-CC19-5C4A-810F-69152040306B}"/>
                  </a:ext>
                </a:extLst>
              </p:cNvPr>
              <p:cNvSpPr>
                <a:spLocks noRot="1" noChangeAspect="1" noMove="1" noResize="1" noEditPoints="1" noAdjustHandles="1" noChangeArrowheads="1" noChangeShapeType="1" noTextEdit="1"/>
              </p:cNvSpPr>
              <p:nvPr/>
            </p:nvSpPr>
            <p:spPr>
              <a:xfrm>
                <a:off x="11484650" y="3187231"/>
                <a:ext cx="384080" cy="276999"/>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0" name="Rectangle 79">
                <a:extLst>
                  <a:ext uri="{FF2B5EF4-FFF2-40B4-BE49-F238E27FC236}">
                    <a16:creationId xmlns:a16="http://schemas.microsoft.com/office/drawing/2014/main" id="{93E01E5B-35B2-4B41-80E4-63F654CB5D0E}"/>
                  </a:ext>
                </a:extLst>
              </p:cNvPr>
              <p:cNvSpPr/>
              <p:nvPr/>
            </p:nvSpPr>
            <p:spPr>
              <a:xfrm>
                <a:off x="11758822" y="4437496"/>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80" name="Rectangle 79">
                <a:extLst>
                  <a:ext uri="{FF2B5EF4-FFF2-40B4-BE49-F238E27FC236}">
                    <a16:creationId xmlns:a16="http://schemas.microsoft.com/office/drawing/2014/main" id="{93E01E5B-35B2-4B41-80E4-63F654CB5D0E}"/>
                  </a:ext>
                </a:extLst>
              </p:cNvPr>
              <p:cNvSpPr>
                <a:spLocks noRot="1" noChangeAspect="1" noMove="1" noResize="1" noEditPoints="1" noAdjustHandles="1" noChangeArrowheads="1" noChangeShapeType="1" noTextEdit="1"/>
              </p:cNvSpPr>
              <p:nvPr/>
            </p:nvSpPr>
            <p:spPr>
              <a:xfrm>
                <a:off x="11758822" y="4437496"/>
                <a:ext cx="348044"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1" name="Rectangle 80">
                <a:extLst>
                  <a:ext uri="{FF2B5EF4-FFF2-40B4-BE49-F238E27FC236}">
                    <a16:creationId xmlns:a16="http://schemas.microsoft.com/office/drawing/2014/main" id="{1B4C4476-4BA7-0644-9A01-929D418C9805}"/>
                  </a:ext>
                </a:extLst>
              </p:cNvPr>
              <p:cNvSpPr/>
              <p:nvPr/>
            </p:nvSpPr>
            <p:spPr>
              <a:xfrm>
                <a:off x="8146458"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81" name="Rectangle 80">
                <a:extLst>
                  <a:ext uri="{FF2B5EF4-FFF2-40B4-BE49-F238E27FC236}">
                    <a16:creationId xmlns:a16="http://schemas.microsoft.com/office/drawing/2014/main" id="{1B4C4476-4BA7-0644-9A01-929D418C9805}"/>
                  </a:ext>
                </a:extLst>
              </p:cNvPr>
              <p:cNvSpPr>
                <a:spLocks noRot="1" noChangeAspect="1" noMove="1" noResize="1" noEditPoints="1" noAdjustHandles="1" noChangeArrowheads="1" noChangeShapeType="1" noTextEdit="1"/>
              </p:cNvSpPr>
              <p:nvPr/>
            </p:nvSpPr>
            <p:spPr>
              <a:xfrm>
                <a:off x="8146458" y="3187231"/>
                <a:ext cx="384080"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2" name="Rectangle 81">
                <a:extLst>
                  <a:ext uri="{FF2B5EF4-FFF2-40B4-BE49-F238E27FC236}">
                    <a16:creationId xmlns:a16="http://schemas.microsoft.com/office/drawing/2014/main" id="{3C42733E-3F10-1348-88C1-1C800A7736D7}"/>
                  </a:ext>
                </a:extLst>
              </p:cNvPr>
              <p:cNvSpPr/>
              <p:nvPr/>
            </p:nvSpPr>
            <p:spPr>
              <a:xfrm>
                <a:off x="8193000" y="3825101"/>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82" name="Rectangle 81">
                <a:extLst>
                  <a:ext uri="{FF2B5EF4-FFF2-40B4-BE49-F238E27FC236}">
                    <a16:creationId xmlns:a16="http://schemas.microsoft.com/office/drawing/2014/main" id="{3C42733E-3F10-1348-88C1-1C800A7736D7}"/>
                  </a:ext>
                </a:extLst>
              </p:cNvPr>
              <p:cNvSpPr>
                <a:spLocks noRot="1" noChangeAspect="1" noMove="1" noResize="1" noEditPoints="1" noAdjustHandles="1" noChangeArrowheads="1" noChangeShapeType="1" noTextEdit="1"/>
              </p:cNvSpPr>
              <p:nvPr/>
            </p:nvSpPr>
            <p:spPr>
              <a:xfrm>
                <a:off x="8193000" y="3825101"/>
                <a:ext cx="365421"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3" name="Rectangle 82">
                <a:extLst>
                  <a:ext uri="{FF2B5EF4-FFF2-40B4-BE49-F238E27FC236}">
                    <a16:creationId xmlns:a16="http://schemas.microsoft.com/office/drawing/2014/main" id="{E943ECA6-B40C-954F-A57C-2B5B0D3D6CA6}"/>
                  </a:ext>
                </a:extLst>
              </p:cNvPr>
              <p:cNvSpPr/>
              <p:nvPr/>
            </p:nvSpPr>
            <p:spPr>
              <a:xfrm>
                <a:off x="11526664" y="3813849"/>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83" name="Rectangle 82">
                <a:extLst>
                  <a:ext uri="{FF2B5EF4-FFF2-40B4-BE49-F238E27FC236}">
                    <a16:creationId xmlns:a16="http://schemas.microsoft.com/office/drawing/2014/main" id="{E943ECA6-B40C-954F-A57C-2B5B0D3D6CA6}"/>
                  </a:ext>
                </a:extLst>
              </p:cNvPr>
              <p:cNvSpPr>
                <a:spLocks noRot="1" noChangeAspect="1" noMove="1" noResize="1" noEditPoints="1" noAdjustHandles="1" noChangeArrowheads="1" noChangeShapeType="1" noTextEdit="1"/>
              </p:cNvSpPr>
              <p:nvPr/>
            </p:nvSpPr>
            <p:spPr>
              <a:xfrm>
                <a:off x="11526664" y="3813849"/>
                <a:ext cx="384080" cy="276999"/>
              </a:xfrm>
              <a:prstGeom prst="rect">
                <a:avLst/>
              </a:prstGeom>
              <a:blipFill>
                <a:blip r:embed="rId2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4" name="Rectangle 83">
                <a:extLst>
                  <a:ext uri="{FF2B5EF4-FFF2-40B4-BE49-F238E27FC236}">
                    <a16:creationId xmlns:a16="http://schemas.microsoft.com/office/drawing/2014/main" id="{CD768E58-DC2A-C646-A35E-BF2C6DF19C56}"/>
                  </a:ext>
                </a:extLst>
              </p:cNvPr>
              <p:cNvSpPr/>
              <p:nvPr/>
            </p:nvSpPr>
            <p:spPr>
              <a:xfrm>
                <a:off x="11520686" y="505854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84" name="Rectangle 83">
                <a:extLst>
                  <a:ext uri="{FF2B5EF4-FFF2-40B4-BE49-F238E27FC236}">
                    <a16:creationId xmlns:a16="http://schemas.microsoft.com/office/drawing/2014/main" id="{CD768E58-DC2A-C646-A35E-BF2C6DF19C56}"/>
                  </a:ext>
                </a:extLst>
              </p:cNvPr>
              <p:cNvSpPr>
                <a:spLocks noRot="1" noChangeAspect="1" noMove="1" noResize="1" noEditPoints="1" noAdjustHandles="1" noChangeArrowheads="1" noChangeShapeType="1" noTextEdit="1"/>
              </p:cNvSpPr>
              <p:nvPr/>
            </p:nvSpPr>
            <p:spPr>
              <a:xfrm>
                <a:off x="11520686" y="5058548"/>
                <a:ext cx="348044" cy="276999"/>
              </a:xfrm>
              <a:prstGeom prst="rect">
                <a:avLst/>
              </a:prstGeom>
              <a:blipFill>
                <a:blip r:embed="rId2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5" name="Rectangle 84">
                <a:extLst>
                  <a:ext uri="{FF2B5EF4-FFF2-40B4-BE49-F238E27FC236}">
                    <a16:creationId xmlns:a16="http://schemas.microsoft.com/office/drawing/2014/main" id="{26593380-0358-B242-9A60-C4E5937FB522}"/>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85" name="Rectangle 84">
                <a:extLst>
                  <a:ext uri="{FF2B5EF4-FFF2-40B4-BE49-F238E27FC236}">
                    <a16:creationId xmlns:a16="http://schemas.microsoft.com/office/drawing/2014/main" id="{26593380-0358-B242-9A60-C4E5937FB522}"/>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2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6" name="Rectangle 85">
                <a:extLst>
                  <a:ext uri="{FF2B5EF4-FFF2-40B4-BE49-F238E27FC236}">
                    <a16:creationId xmlns:a16="http://schemas.microsoft.com/office/drawing/2014/main" id="{C370FD9E-3FF1-064E-A672-3DCADB7A4D97}"/>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86" name="Rectangle 85">
                <a:extLst>
                  <a:ext uri="{FF2B5EF4-FFF2-40B4-BE49-F238E27FC236}">
                    <a16:creationId xmlns:a16="http://schemas.microsoft.com/office/drawing/2014/main" id="{C370FD9E-3FF1-064E-A672-3DCADB7A4D97}"/>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29"/>
                <a:stretch>
                  <a:fillRect/>
                </a:stretch>
              </a:blipFill>
            </p:spPr>
            <p:txBody>
              <a:bodyPr/>
              <a:lstStyle/>
              <a:p>
                <a:r>
                  <a:rPr lang="en-GB">
                    <a:noFill/>
                  </a:rPr>
                  <a:t> </a:t>
                </a:r>
              </a:p>
            </p:txBody>
          </p:sp>
        </mc:Fallback>
      </mc:AlternateContent>
      <p:cxnSp>
        <p:nvCxnSpPr>
          <p:cNvPr id="87" name="Straight Arrow Connector 86">
            <a:extLst>
              <a:ext uri="{FF2B5EF4-FFF2-40B4-BE49-F238E27FC236}">
                <a16:creationId xmlns:a16="http://schemas.microsoft.com/office/drawing/2014/main" id="{2ED34F88-DAC2-9646-BCE8-B1BE59D37458}"/>
              </a:ext>
            </a:extLst>
          </p:cNvPr>
          <p:cNvCxnSpPr>
            <a:cxnSpLocks/>
            <a:stCxn id="75" idx="2"/>
            <a:endCxn id="59" idx="0"/>
          </p:cNvCxnSpPr>
          <p:nvPr/>
        </p:nvCxnSpPr>
        <p:spPr>
          <a:xfrm flipV="1">
            <a:off x="10892925" y="3216077"/>
            <a:ext cx="1243" cy="2453679"/>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89" name="Straight Arrow Connector 88">
            <a:extLst>
              <a:ext uri="{FF2B5EF4-FFF2-40B4-BE49-F238E27FC236}">
                <a16:creationId xmlns:a16="http://schemas.microsoft.com/office/drawing/2014/main" id="{740CBFB7-FFD7-8940-94CB-17DAC0494D55}"/>
              </a:ext>
            </a:extLst>
          </p:cNvPr>
          <p:cNvCxnSpPr>
            <a:cxnSpLocks/>
            <a:stCxn id="59" idx="0"/>
            <a:endCxn id="55" idx="2"/>
          </p:cNvCxnSpPr>
          <p:nvPr/>
        </p:nvCxnSpPr>
        <p:spPr>
          <a:xfrm flipH="1" flipV="1">
            <a:off x="9752202" y="2745811"/>
            <a:ext cx="1141966" cy="470266"/>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93" name="TextBox 92">
            <a:extLst>
              <a:ext uri="{FF2B5EF4-FFF2-40B4-BE49-F238E27FC236}">
                <a16:creationId xmlns:a16="http://schemas.microsoft.com/office/drawing/2014/main" id="{05799ABB-16B0-8A44-B2AC-08E6E8E673DE}"/>
              </a:ext>
            </a:extLst>
          </p:cNvPr>
          <p:cNvSpPr txBox="1"/>
          <p:nvPr/>
        </p:nvSpPr>
        <p:spPr>
          <a:xfrm>
            <a:off x="9941079" y="2500729"/>
            <a:ext cx="445956" cy="276999"/>
          </a:xfrm>
          <a:prstGeom prst="rect">
            <a:avLst/>
          </a:prstGeom>
          <a:noFill/>
        </p:spPr>
        <p:txBody>
          <a:bodyPr wrap="none" rtlCol="0">
            <a:spAutoFit/>
          </a:bodyPr>
          <a:lstStyle/>
          <a:p>
            <a:r>
              <a:rPr lang="en-GB" sz="1200" i="1" dirty="0"/>
              <a:t>root</a:t>
            </a:r>
          </a:p>
        </p:txBody>
      </p:sp>
    </p:spTree>
    <p:extLst>
      <p:ext uri="{BB962C8B-B14F-4D97-AF65-F5344CB8AC3E}">
        <p14:creationId xmlns:p14="http://schemas.microsoft.com/office/powerpoint/2010/main" val="391664930"/>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1</m:t>
                            </m:r>
                          </m:sub>
                        </m:sSub>
                      </m:e>
                    </m:d>
                  </m:oMath>
                </a14:m>
                <a:endParaRPr lang="de-DE"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and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b="0" i="1" smtClean="0">
                            <a:latin typeface="Cambria Math" panose="02040503050406030204" pitchFamily="18" charset="0"/>
                          </a:rPr>
                          <m:t>𝑖</m:t>
                        </m:r>
                      </m:sub>
                    </m:sSub>
                  </m:oMath>
                </a14:m>
                <a:r>
                  <a:rPr lang="en-GB" dirty="0"/>
                  <a:t>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and </a:t>
                </a:r>
                <a14:m>
                  <m:oMath xmlns:m="http://schemas.openxmlformats.org/officeDocument/2006/math">
                    <m:sSub>
                      <m:sSubPr>
                        <m:ctrlPr>
                          <a:rPr lang="en-GB" i="1" smtClean="0">
                            <a:latin typeface="Cambria Math" panose="02040503050406030204" pitchFamily="18" charset="0"/>
                          </a:rPr>
                        </m:ctrlPr>
                      </m:sSubPr>
                      <m:e>
                        <m:r>
                          <a:rPr lang="en-GB" i="1" smtClean="0">
                            <a:latin typeface="Cambria Math" panose="02040503050406030204" pitchFamily="18" charset="0"/>
                          </a:rPr>
                          <m:t>𝑇</m:t>
                        </m:r>
                      </m:e>
                      <m:sub>
                        <m:r>
                          <a:rPr lang="de-DE" b="0" i="1" smtClean="0">
                            <a:latin typeface="Cambria Math" panose="02040503050406030204" pitchFamily="18" charset="0"/>
                          </a:rPr>
                          <m:t>𝐼</m:t>
                        </m:r>
                      </m:sub>
                    </m:sSub>
                  </m:oMath>
                </a14:m>
                <a:r>
                  <a:rPr lang="en-GB" dirty="0"/>
                  <a:t> parcluster identical </a:t>
                </a:r>
                <a:br>
                  <a:rPr lang="en-GB" dirty="0"/>
                </a:br>
                <a:r>
                  <a:rPr lang="en-GB" dirty="0"/>
                  <a:t>➝ merge (call result </a:t>
                </a:r>
                <a14:m>
                  <m:oMath xmlns:m="http://schemas.openxmlformats.org/officeDocument/2006/math">
                    <m:sSub>
                      <m:sSubPr>
                        <m:ctrlPr>
                          <a:rPr lang="de-DE" b="0" i="1" smtClean="0">
                            <a:latin typeface="Cambria Math" panose="02040503050406030204" pitchFamily="18" charset="0"/>
                          </a:rPr>
                        </m:ctrlPr>
                      </m:sSubPr>
                      <m:e>
                        <m:r>
                          <a:rPr lang="de-DE" b="1" i="1" smtClean="0">
                            <a:latin typeface="Cambria Math" panose="02040503050406030204" pitchFamily="18" charset="0"/>
                          </a:rPr>
                          <m:t>𝑪</m:t>
                        </m:r>
                      </m:e>
                      <m:sub>
                        <m:r>
                          <a:rPr lang="de-DE" b="0" i="1" smtClean="0">
                            <a:latin typeface="Cambria Math" panose="02040503050406030204" pitchFamily="18" charset="0"/>
                          </a:rPr>
                          <m:t>1</m:t>
                        </m:r>
                      </m:sub>
                    </m:sSub>
                  </m:oMath>
                </a14:m>
                <a:r>
                  <a:rPr lang="en-GB" dirty="0"/>
                  <a:t> again)</a:t>
                </a:r>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186</a:t>
            </a:fld>
            <a:endParaRPr lang="en-GB"/>
          </a:p>
        </p:txBody>
      </p:sp>
      <p:sp>
        <p:nvSpPr>
          <p:cNvPr id="6" name="Date Placeholder 5">
            <a:extLst>
              <a:ext uri="{FF2B5EF4-FFF2-40B4-BE49-F238E27FC236}">
                <a16:creationId xmlns:a16="http://schemas.microsoft.com/office/drawing/2014/main" id="{A40B5DA6-71C0-A546-B725-3EAD0020D7A0}"/>
              </a:ext>
            </a:extLst>
          </p:cNvPr>
          <p:cNvSpPr>
            <a:spLocks noGrp="1"/>
          </p:cNvSpPr>
          <p:nvPr>
            <p:ph type="dt" sz="half" idx="2"/>
          </p:nvPr>
        </p:nvSpPr>
        <p:spPr/>
        <p:txBody>
          <a:bodyPr/>
          <a:lstStyle/>
          <a:p>
            <a:r>
              <a:rPr lang="en-GB"/>
              <a:t>Exact Inference: LJT</a:t>
            </a:r>
            <a:endParaRPr lang="en-US" dirty="0"/>
          </a:p>
        </p:txBody>
      </p:sp>
      <p:sp>
        <p:nvSpPr>
          <p:cNvPr id="7" name="Footer Placeholder 6">
            <a:extLst>
              <a:ext uri="{FF2B5EF4-FFF2-40B4-BE49-F238E27FC236}">
                <a16:creationId xmlns:a16="http://schemas.microsoft.com/office/drawing/2014/main" id="{DDA563AA-512E-EA41-89A4-105DCE10F982}"/>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43" name="Rectangle 42">
                <a:extLst>
                  <a:ext uri="{FF2B5EF4-FFF2-40B4-BE49-F238E27FC236}">
                    <a16:creationId xmlns:a16="http://schemas.microsoft.com/office/drawing/2014/main" id="{061000A9-DF07-844E-83C0-086D167763A3}"/>
                  </a:ext>
                </a:extLst>
              </p:cNvPr>
              <p:cNvSpPr/>
              <p:nvPr/>
            </p:nvSpPr>
            <p:spPr>
              <a:xfrm>
                <a:off x="11528874" y="5013491"/>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43" name="Rectangle 42">
                <a:extLst>
                  <a:ext uri="{FF2B5EF4-FFF2-40B4-BE49-F238E27FC236}">
                    <a16:creationId xmlns:a16="http://schemas.microsoft.com/office/drawing/2014/main" id="{061000A9-DF07-844E-83C0-086D167763A3}"/>
                  </a:ext>
                </a:extLst>
              </p:cNvPr>
              <p:cNvSpPr>
                <a:spLocks noRot="1" noChangeAspect="1" noMove="1" noResize="1" noEditPoints="1" noAdjustHandles="1" noChangeArrowheads="1" noChangeShapeType="1" noTextEdit="1"/>
              </p:cNvSpPr>
              <p:nvPr/>
            </p:nvSpPr>
            <p:spPr>
              <a:xfrm>
                <a:off x="11528874" y="5013491"/>
                <a:ext cx="483850" cy="369332"/>
              </a:xfrm>
              <a:prstGeom prst="rect">
                <a:avLst/>
              </a:prstGeom>
              <a:blipFill>
                <a:blip r:embed="rId3"/>
                <a:stretch>
                  <a:fillRect/>
                </a:stretch>
              </a:blipFill>
            </p:spPr>
            <p:txBody>
              <a:bodyPr/>
              <a:lstStyle/>
              <a:p>
                <a:r>
                  <a:rPr lang="en-GB">
                    <a:noFill/>
                  </a:rPr>
                  <a:t> </a:t>
                </a:r>
              </a:p>
            </p:txBody>
          </p:sp>
        </mc:Fallback>
      </mc:AlternateContent>
      <p:grpSp>
        <p:nvGrpSpPr>
          <p:cNvPr id="45" name="Group 44">
            <a:extLst>
              <a:ext uri="{FF2B5EF4-FFF2-40B4-BE49-F238E27FC236}">
                <a16:creationId xmlns:a16="http://schemas.microsoft.com/office/drawing/2014/main" id="{1A4567B8-0503-AC4C-81B7-D78D9F92D06A}"/>
              </a:ext>
            </a:extLst>
          </p:cNvPr>
          <p:cNvGrpSpPr/>
          <p:nvPr/>
        </p:nvGrpSpPr>
        <p:grpSpPr>
          <a:xfrm>
            <a:off x="5933062" y="2541500"/>
            <a:ext cx="5898613" cy="3400004"/>
            <a:chOff x="1990652" y="6858000"/>
            <a:chExt cx="5898613" cy="3400004"/>
          </a:xfrm>
        </p:grpSpPr>
        <mc:AlternateContent xmlns:mc="http://schemas.openxmlformats.org/markup-compatibility/2006" xmlns:a14="http://schemas.microsoft.com/office/drawing/2010/main">
          <mc:Choice Requires="a14">
            <p:sp>
              <p:nvSpPr>
                <p:cNvPr id="46" name="Rectangle 45">
                  <a:extLst>
                    <a:ext uri="{FF2B5EF4-FFF2-40B4-BE49-F238E27FC236}">
                      <a16:creationId xmlns:a16="http://schemas.microsoft.com/office/drawing/2014/main" id="{276E1B57-83B9-834D-8877-310F85EC1882}"/>
                    </a:ext>
                  </a:extLst>
                </p:cNvPr>
                <p:cNvSpPr/>
                <p:nvPr/>
              </p:nvSpPr>
              <p:spPr>
                <a:xfrm>
                  <a:off x="6716966" y="9521563"/>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46" name="Rectangle 45">
                  <a:extLst>
                    <a:ext uri="{FF2B5EF4-FFF2-40B4-BE49-F238E27FC236}">
                      <a16:creationId xmlns:a16="http://schemas.microsoft.com/office/drawing/2014/main" id="{276E1B57-83B9-834D-8877-310F85EC1882}"/>
                    </a:ext>
                  </a:extLst>
                </p:cNvPr>
                <p:cNvSpPr>
                  <a:spLocks noRot="1" noChangeAspect="1" noMove="1" noResize="1" noEditPoints="1" noAdjustHandles="1" noChangeArrowheads="1" noChangeShapeType="1" noTextEdit="1"/>
                </p:cNvSpPr>
                <p:nvPr/>
              </p:nvSpPr>
              <p:spPr>
                <a:xfrm>
                  <a:off x="6716966" y="9521563"/>
                  <a:ext cx="472758" cy="369012"/>
                </a:xfrm>
                <a:prstGeom prst="rect">
                  <a:avLst/>
                </a:prstGeom>
                <a:blipFill>
                  <a:blip r:embed="rId4"/>
                  <a:stretch>
                    <a:fillRect b="-6667"/>
                  </a:stretch>
                </a:blipFill>
              </p:spPr>
              <p:txBody>
                <a:bodyPr/>
                <a:lstStyle/>
                <a:p>
                  <a:r>
                    <a:rPr lang="en-GB">
                      <a:noFill/>
                    </a:rPr>
                    <a:t> </a:t>
                  </a:r>
                </a:p>
              </p:txBody>
            </p:sp>
          </mc:Fallback>
        </mc:AlternateContent>
        <p:cxnSp>
          <p:nvCxnSpPr>
            <p:cNvPr id="47" name="Straight Connector 46">
              <a:extLst>
                <a:ext uri="{FF2B5EF4-FFF2-40B4-BE49-F238E27FC236}">
                  <a16:creationId xmlns:a16="http://schemas.microsoft.com/office/drawing/2014/main" id="{A6EC1042-68A7-374A-AA6E-AF1C82BE70CA}"/>
                </a:ext>
              </a:extLst>
            </p:cNvPr>
            <p:cNvCxnSpPr>
              <a:cxnSpLocks/>
              <a:stCxn id="73" idx="0"/>
              <a:endCxn id="55" idx="2"/>
            </p:cNvCxnSpPr>
            <p:nvPr/>
          </p:nvCxnSpPr>
          <p:spPr>
            <a:xfrm flipH="1" flipV="1">
              <a:off x="3840301" y="8372544"/>
              <a:ext cx="822947" cy="41371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0612AB89-E99D-1542-87E0-1A502D97D3B9}"/>
                </a:ext>
              </a:extLst>
            </p:cNvPr>
            <p:cNvCxnSpPr>
              <a:cxnSpLocks/>
              <a:stCxn id="57" idx="0"/>
              <a:endCxn id="59" idx="2"/>
            </p:cNvCxnSpPr>
            <p:nvPr/>
          </p:nvCxnSpPr>
          <p:spPr>
            <a:xfrm flipH="1" flipV="1">
              <a:off x="6951762" y="9008945"/>
              <a:ext cx="1584" cy="403692"/>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FC08A360-8EB9-5948-857A-3A0DD25BB05D}"/>
                </a:ext>
              </a:extLst>
            </p:cNvPr>
            <p:cNvCxnSpPr>
              <a:cxnSpLocks/>
              <a:stCxn id="58" idx="0"/>
              <a:endCxn id="54" idx="2"/>
            </p:cNvCxnSpPr>
            <p:nvPr/>
          </p:nvCxnSpPr>
          <p:spPr>
            <a:xfrm flipH="1" flipV="1">
              <a:off x="5809792" y="7062311"/>
              <a:ext cx="1141966" cy="470266"/>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6BD9FBC3-F8DD-5F40-B47E-0C09E190DE4C}"/>
                </a:ext>
              </a:extLst>
            </p:cNvPr>
            <p:cNvCxnSpPr>
              <a:cxnSpLocks/>
              <a:stCxn id="60" idx="0"/>
              <a:endCxn id="54" idx="2"/>
            </p:cNvCxnSpPr>
            <p:nvPr/>
          </p:nvCxnSpPr>
          <p:spPr>
            <a:xfrm flipV="1">
              <a:off x="3839395" y="7062311"/>
              <a:ext cx="1970397" cy="47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2" name="Rectangle 51">
                  <a:extLst>
                    <a:ext uri="{FF2B5EF4-FFF2-40B4-BE49-F238E27FC236}">
                      <a16:creationId xmlns:a16="http://schemas.microsoft.com/office/drawing/2014/main" id="{67D87B54-8E4F-B748-A89D-565BE6DFB5FA}"/>
                    </a:ext>
                  </a:extLst>
                </p:cNvPr>
                <p:cNvSpPr/>
                <p:nvPr/>
              </p:nvSpPr>
              <p:spPr>
                <a:xfrm>
                  <a:off x="5570752"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52" name="Rectangle 51">
                  <a:extLst>
                    <a:ext uri="{FF2B5EF4-FFF2-40B4-BE49-F238E27FC236}">
                      <a16:creationId xmlns:a16="http://schemas.microsoft.com/office/drawing/2014/main" id="{67D87B54-8E4F-B748-A89D-565BE6DFB5FA}"/>
                    </a:ext>
                  </a:extLst>
                </p:cNvPr>
                <p:cNvSpPr>
                  <a:spLocks noRot="1" noChangeAspect="1" noMove="1" noResize="1" noEditPoints="1" noAdjustHandles="1" noChangeArrowheads="1" noChangeShapeType="1" noTextEdit="1"/>
                </p:cNvSpPr>
                <p:nvPr/>
              </p:nvSpPr>
              <p:spPr>
                <a:xfrm>
                  <a:off x="5570752" y="9885643"/>
                  <a:ext cx="478080" cy="369012"/>
                </a:xfrm>
                <a:prstGeom prst="rect">
                  <a:avLst/>
                </a:prstGeom>
                <a:blipFill>
                  <a:blip r:embed="rId5"/>
                  <a:stretch>
                    <a:fillRect b="-3333"/>
                  </a:stretch>
                </a:blipFill>
              </p:spPr>
              <p:txBody>
                <a:bodyPr/>
                <a:lstStyle/>
                <a:p>
                  <a:r>
                    <a:rPr lang="en-GB">
                      <a:noFill/>
                    </a:rPr>
                    <a:t> </a:t>
                  </a:r>
                </a:p>
              </p:txBody>
            </p:sp>
          </mc:Fallback>
        </mc:AlternateContent>
        <p:cxnSp>
          <p:nvCxnSpPr>
            <p:cNvPr id="53" name="Straight Connector 52">
              <a:extLst>
                <a:ext uri="{FF2B5EF4-FFF2-40B4-BE49-F238E27FC236}">
                  <a16:creationId xmlns:a16="http://schemas.microsoft.com/office/drawing/2014/main" id="{8640151E-A321-AB46-BFE7-479F1CA97C25}"/>
                </a:ext>
              </a:extLst>
            </p:cNvPr>
            <p:cNvCxnSpPr>
              <a:cxnSpLocks/>
              <a:stCxn id="77" idx="0"/>
              <a:endCxn id="54" idx="2"/>
            </p:cNvCxnSpPr>
            <p:nvPr/>
          </p:nvCxnSpPr>
          <p:spPr>
            <a:xfrm flipV="1">
              <a:off x="5806802" y="7062311"/>
              <a:ext cx="2990" cy="27196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4" name="Rounded Rectangle 53">
                  <a:extLst>
                    <a:ext uri="{FF2B5EF4-FFF2-40B4-BE49-F238E27FC236}">
                      <a16:creationId xmlns:a16="http://schemas.microsoft.com/office/drawing/2014/main" id="{55D9DEF5-6875-F748-BAF7-DCE56E59E3F7}"/>
                    </a:ext>
                  </a:extLst>
                </p:cNvPr>
                <p:cNvSpPr/>
                <p:nvPr/>
              </p:nvSpPr>
              <p:spPr>
                <a:xfrm>
                  <a:off x="5620700" y="6858000"/>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54" name="Rounded Rectangle 53">
                  <a:extLst>
                    <a:ext uri="{FF2B5EF4-FFF2-40B4-BE49-F238E27FC236}">
                      <a16:creationId xmlns:a16="http://schemas.microsoft.com/office/drawing/2014/main" id="{55D9DEF5-6875-F748-BAF7-DCE56E59E3F7}"/>
                    </a:ext>
                  </a:extLst>
                </p:cNvPr>
                <p:cNvSpPr>
                  <a:spLocks noRot="1" noChangeAspect="1" noMove="1" noResize="1" noEditPoints="1" noAdjustHandles="1" noChangeArrowheads="1" noChangeShapeType="1" noTextEdit="1"/>
                </p:cNvSpPr>
                <p:nvPr/>
              </p:nvSpPr>
              <p:spPr>
                <a:xfrm>
                  <a:off x="5620700" y="6858000"/>
                  <a:ext cx="378184" cy="204311"/>
                </a:xfrm>
                <a:prstGeom prst="roundRect">
                  <a:avLst/>
                </a:prstGeom>
                <a:blipFill>
                  <a:blip r:embed="rId6"/>
                  <a:stretch>
                    <a:fillRect l="-1250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Rounded Rectangle 54">
                  <a:extLst>
                    <a:ext uri="{FF2B5EF4-FFF2-40B4-BE49-F238E27FC236}">
                      <a16:creationId xmlns:a16="http://schemas.microsoft.com/office/drawing/2014/main" id="{4BDA4652-9C31-B14D-B333-E6C9C3544A03}"/>
                    </a:ext>
                  </a:extLst>
                </p:cNvPr>
                <p:cNvSpPr/>
                <p:nvPr/>
              </p:nvSpPr>
              <p:spPr>
                <a:xfrm>
                  <a:off x="3361634" y="8168233"/>
                  <a:ext cx="95733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55" name="Rounded Rectangle 54">
                  <a:extLst>
                    <a:ext uri="{FF2B5EF4-FFF2-40B4-BE49-F238E27FC236}">
                      <a16:creationId xmlns:a16="http://schemas.microsoft.com/office/drawing/2014/main" id="{4BDA4652-9C31-B14D-B333-E6C9C3544A03}"/>
                    </a:ext>
                  </a:extLst>
                </p:cNvPr>
                <p:cNvSpPr>
                  <a:spLocks noRot="1" noChangeAspect="1" noMove="1" noResize="1" noEditPoints="1" noAdjustHandles="1" noChangeArrowheads="1" noChangeShapeType="1" noTextEdit="1"/>
                </p:cNvSpPr>
                <p:nvPr/>
              </p:nvSpPr>
              <p:spPr>
                <a:xfrm>
                  <a:off x="3361634" y="8168233"/>
                  <a:ext cx="957333" cy="204311"/>
                </a:xfrm>
                <a:prstGeom prst="roundRect">
                  <a:avLst/>
                </a:prstGeom>
                <a:blipFill>
                  <a:blip r:embed="rId7"/>
                  <a:stretch>
                    <a:fillRect l="-5128"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Rounded Rectangle 55">
                  <a:extLst>
                    <a:ext uri="{FF2B5EF4-FFF2-40B4-BE49-F238E27FC236}">
                      <a16:creationId xmlns:a16="http://schemas.microsoft.com/office/drawing/2014/main" id="{A8858E66-C1EE-AC4B-A8D3-D335F80D500A}"/>
                    </a:ext>
                  </a:extLst>
                </p:cNvPr>
                <p:cNvSpPr/>
                <p:nvPr/>
              </p:nvSpPr>
              <p:spPr>
                <a:xfrm>
                  <a:off x="6241494" y="8168233"/>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oMath>
                    </m:oMathPara>
                  </a14:m>
                  <a:endParaRPr lang="en-GB" sz="1200" dirty="0">
                    <a:solidFill>
                      <a:schemeClr val="tx1">
                        <a:lumMod val="60000"/>
                        <a:lumOff val="40000"/>
                      </a:schemeClr>
                    </a:solidFill>
                  </a:endParaRPr>
                </a:p>
              </p:txBody>
            </p:sp>
          </mc:Choice>
          <mc:Fallback xmlns="">
            <p:sp>
              <p:nvSpPr>
                <p:cNvPr id="56" name="Rounded Rectangle 55">
                  <a:extLst>
                    <a:ext uri="{FF2B5EF4-FFF2-40B4-BE49-F238E27FC236}">
                      <a16:creationId xmlns:a16="http://schemas.microsoft.com/office/drawing/2014/main" id="{A8858E66-C1EE-AC4B-A8D3-D335F80D500A}"/>
                    </a:ext>
                  </a:extLst>
                </p:cNvPr>
                <p:cNvSpPr>
                  <a:spLocks noRot="1" noChangeAspect="1" noMove="1" noResize="1" noEditPoints="1" noAdjustHandles="1" noChangeArrowheads="1" noChangeShapeType="1" noTextEdit="1"/>
                </p:cNvSpPr>
                <p:nvPr/>
              </p:nvSpPr>
              <p:spPr>
                <a:xfrm>
                  <a:off x="6241494" y="8168233"/>
                  <a:ext cx="1423703" cy="204311"/>
                </a:xfrm>
                <a:prstGeom prst="roundRect">
                  <a:avLst/>
                </a:prstGeom>
                <a:blipFill>
                  <a:blip r:embed="rId8"/>
                  <a:stretch>
                    <a:fillRect l="-3509"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Rounded Rectangle 56">
                  <a:extLst>
                    <a:ext uri="{FF2B5EF4-FFF2-40B4-BE49-F238E27FC236}">
                      <a16:creationId xmlns:a16="http://schemas.microsoft.com/office/drawing/2014/main" id="{25A38A0B-E562-AB43-B728-F4D4ECBE7741}"/>
                    </a:ext>
                  </a:extLst>
                </p:cNvPr>
                <p:cNvSpPr/>
                <p:nvPr/>
              </p:nvSpPr>
              <p:spPr>
                <a:xfrm>
                  <a:off x="6241494" y="9412637"/>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oMath>
                    </m:oMathPara>
                  </a14:m>
                  <a:endParaRPr lang="en-GB" sz="1200" dirty="0">
                    <a:solidFill>
                      <a:schemeClr val="tx1">
                        <a:lumMod val="60000"/>
                        <a:lumOff val="40000"/>
                      </a:schemeClr>
                    </a:solidFill>
                  </a:endParaRPr>
                </a:p>
              </p:txBody>
            </p:sp>
          </mc:Choice>
          <mc:Fallback xmlns="">
            <p:sp>
              <p:nvSpPr>
                <p:cNvPr id="57" name="Rounded Rectangle 56">
                  <a:extLst>
                    <a:ext uri="{FF2B5EF4-FFF2-40B4-BE49-F238E27FC236}">
                      <a16:creationId xmlns:a16="http://schemas.microsoft.com/office/drawing/2014/main" id="{25A38A0B-E562-AB43-B728-F4D4ECBE7741}"/>
                    </a:ext>
                  </a:extLst>
                </p:cNvPr>
                <p:cNvSpPr>
                  <a:spLocks noRot="1" noChangeAspect="1" noMove="1" noResize="1" noEditPoints="1" noAdjustHandles="1" noChangeArrowheads="1" noChangeShapeType="1" noTextEdit="1"/>
                </p:cNvSpPr>
                <p:nvPr/>
              </p:nvSpPr>
              <p:spPr>
                <a:xfrm>
                  <a:off x="6241494" y="9412637"/>
                  <a:ext cx="1423703" cy="204311"/>
                </a:xfrm>
                <a:prstGeom prst="roundRect">
                  <a:avLst/>
                </a:prstGeom>
                <a:blipFill>
                  <a:blip r:embed="rId9"/>
                  <a:stretch>
                    <a:fillRect l="-350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TextBox 57">
                  <a:extLst>
                    <a:ext uri="{FF2B5EF4-FFF2-40B4-BE49-F238E27FC236}">
                      <a16:creationId xmlns:a16="http://schemas.microsoft.com/office/drawing/2014/main" id="{2314A843-76A7-F94A-A770-91BE2FB93572}"/>
                    </a:ext>
                  </a:extLst>
                </p:cNvPr>
                <p:cNvSpPr txBox="1">
                  <a:spLocks noChangeAspect="1"/>
                </p:cNvSpPr>
                <p:nvPr/>
              </p:nvSpPr>
              <p:spPr>
                <a:xfrm>
                  <a:off x="6277520" y="7532577"/>
                  <a:ext cx="13484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b="0" i="1" smtClean="0">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sub>
                        </m:sSub>
                      </m:oMath>
                    </m:oMathPara>
                  </a14:m>
                  <a:endParaRPr lang="en-GB" sz="1200" dirty="0"/>
                </a:p>
              </p:txBody>
            </p:sp>
          </mc:Choice>
          <mc:Fallback xmlns="">
            <p:sp>
              <p:nvSpPr>
                <p:cNvPr id="58" name="TextBox 57">
                  <a:extLst>
                    <a:ext uri="{FF2B5EF4-FFF2-40B4-BE49-F238E27FC236}">
                      <a16:creationId xmlns:a16="http://schemas.microsoft.com/office/drawing/2014/main" id="{2314A843-76A7-F94A-A770-91BE2FB93572}"/>
                    </a:ext>
                  </a:extLst>
                </p:cNvPr>
                <p:cNvSpPr txBox="1">
                  <a:spLocks noRot="1" noChangeAspect="1" noMove="1" noResize="1" noEditPoints="1" noAdjustHandles="1" noChangeArrowheads="1" noChangeShapeType="1" noTextEdit="1"/>
                </p:cNvSpPr>
                <p:nvPr/>
              </p:nvSpPr>
              <p:spPr>
                <a:xfrm>
                  <a:off x="6277520" y="7532577"/>
                  <a:ext cx="1348475" cy="222686"/>
                </a:xfrm>
                <a:prstGeom prst="roundRect">
                  <a:avLst/>
                </a:prstGeom>
                <a:blipFill>
                  <a:blip r:embed="rId10"/>
                  <a:stretch>
                    <a:fillRect l="-1852"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AB0AC2CE-07E6-D042-871F-F43DB4AFEC34}"/>
                    </a:ext>
                  </a:extLst>
                </p:cNvPr>
                <p:cNvSpPr txBox="1">
                  <a:spLocks/>
                </p:cNvSpPr>
                <p:nvPr/>
              </p:nvSpPr>
              <p:spPr>
                <a:xfrm>
                  <a:off x="6014258" y="8786259"/>
                  <a:ext cx="1875007"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sub>
                        </m:sSub>
                      </m:oMath>
                    </m:oMathPara>
                  </a14:m>
                  <a:endParaRPr lang="en-GB" sz="1200" dirty="0"/>
                </a:p>
              </p:txBody>
            </p:sp>
          </mc:Choice>
          <mc:Fallback xmlns="">
            <p:sp>
              <p:nvSpPr>
                <p:cNvPr id="59" name="TextBox 58">
                  <a:extLst>
                    <a:ext uri="{FF2B5EF4-FFF2-40B4-BE49-F238E27FC236}">
                      <a16:creationId xmlns:a16="http://schemas.microsoft.com/office/drawing/2014/main" id="{AB0AC2CE-07E6-D042-871F-F43DB4AFEC34}"/>
                    </a:ext>
                  </a:extLst>
                </p:cNvPr>
                <p:cNvSpPr txBox="1">
                  <a:spLocks noRot="1" noChangeAspect="1" noMove="1" noResize="1" noEditPoints="1" noAdjustHandles="1" noChangeArrowheads="1" noChangeShapeType="1" noTextEdit="1"/>
                </p:cNvSpPr>
                <p:nvPr/>
              </p:nvSpPr>
              <p:spPr>
                <a:xfrm>
                  <a:off x="6014258" y="8786259"/>
                  <a:ext cx="1875007" cy="222686"/>
                </a:xfrm>
                <a:prstGeom prst="roundRect">
                  <a:avLst/>
                </a:prstGeom>
                <a:blipFill>
                  <a:blip r:embed="rId11"/>
                  <a:stretch>
                    <a:fillRect l="-2000"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880AC1F4-BFAF-3949-B0C8-F3E5D2095CAD}"/>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60" name="TextBox 59">
                  <a:extLst>
                    <a:ext uri="{FF2B5EF4-FFF2-40B4-BE49-F238E27FC236}">
                      <a16:creationId xmlns:a16="http://schemas.microsoft.com/office/drawing/2014/main" id="{880AC1F4-BFAF-3949-B0C8-F3E5D2095CAD}"/>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12"/>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61" name="Straight Connector 60">
              <a:extLst>
                <a:ext uri="{FF2B5EF4-FFF2-40B4-BE49-F238E27FC236}">
                  <a16:creationId xmlns:a16="http://schemas.microsoft.com/office/drawing/2014/main" id="{B0EF9BE8-40A7-ED46-A4BD-CE19C94E86C3}"/>
                </a:ext>
              </a:extLst>
            </p:cNvPr>
            <p:cNvCxnSpPr>
              <a:cxnSpLocks/>
              <a:stCxn id="67" idx="0"/>
              <a:endCxn id="55" idx="2"/>
            </p:cNvCxnSpPr>
            <p:nvPr/>
          </p:nvCxnSpPr>
          <p:spPr>
            <a:xfrm flipV="1">
              <a:off x="2844383" y="8372544"/>
              <a:ext cx="995918"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48BF148B-D176-1A4C-98AF-526790F55A3A}"/>
                </a:ext>
              </a:extLst>
            </p:cNvPr>
            <p:cNvCxnSpPr>
              <a:cxnSpLocks/>
              <a:stCxn id="55" idx="0"/>
              <a:endCxn id="60" idx="2"/>
            </p:cNvCxnSpPr>
            <p:nvPr/>
          </p:nvCxnSpPr>
          <p:spPr>
            <a:xfrm flipH="1" flipV="1">
              <a:off x="3839395" y="7755263"/>
              <a:ext cx="906"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8A9FE644-FCAE-F546-9264-024E0F62A1DE}"/>
                </a:ext>
              </a:extLst>
            </p:cNvPr>
            <p:cNvCxnSpPr>
              <a:cxnSpLocks/>
              <a:stCxn id="59" idx="0"/>
              <a:endCxn id="56" idx="2"/>
            </p:cNvCxnSpPr>
            <p:nvPr/>
          </p:nvCxnSpPr>
          <p:spPr>
            <a:xfrm flipV="1">
              <a:off x="6951762" y="8372544"/>
              <a:ext cx="1584" cy="413715"/>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1B9FC687-1E9C-BE4B-A1E2-B82993241E61}"/>
                </a:ext>
              </a:extLst>
            </p:cNvPr>
            <p:cNvCxnSpPr>
              <a:cxnSpLocks/>
              <a:stCxn id="56" idx="0"/>
              <a:endCxn id="58" idx="2"/>
            </p:cNvCxnSpPr>
            <p:nvPr/>
          </p:nvCxnSpPr>
          <p:spPr>
            <a:xfrm flipH="1" flipV="1">
              <a:off x="6951758" y="7755263"/>
              <a:ext cx="1588" cy="41297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5" name="Rectangle 64">
                  <a:extLst>
                    <a:ext uri="{FF2B5EF4-FFF2-40B4-BE49-F238E27FC236}">
                      <a16:creationId xmlns:a16="http://schemas.microsoft.com/office/drawing/2014/main" id="{0B62C426-2B8D-094C-BC35-0951D9A9AA14}"/>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65" name="Rectangle 64">
                  <a:extLst>
                    <a:ext uri="{FF2B5EF4-FFF2-40B4-BE49-F238E27FC236}">
                      <a16:creationId xmlns:a16="http://schemas.microsoft.com/office/drawing/2014/main" id="{0B62C426-2B8D-094C-BC35-0951D9A9AA14}"/>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13"/>
                  <a:stretch>
                    <a:fillRect b="-3333"/>
                  </a:stretch>
                </a:blipFill>
              </p:spPr>
              <p:txBody>
                <a:bodyPr/>
                <a:lstStyle/>
                <a:p>
                  <a:r>
                    <a:rPr lang="en-GB">
                      <a:noFill/>
                    </a:rPr>
                    <a:t> </a:t>
                  </a:r>
                </a:p>
              </p:txBody>
            </p:sp>
          </mc:Fallback>
        </mc:AlternateContent>
        <p:cxnSp>
          <p:nvCxnSpPr>
            <p:cNvPr id="66" name="Straight Connector 65">
              <a:extLst>
                <a:ext uri="{FF2B5EF4-FFF2-40B4-BE49-F238E27FC236}">
                  <a16:creationId xmlns:a16="http://schemas.microsoft.com/office/drawing/2014/main" id="{BC3E75D0-C6F0-4340-8C96-CB7D1BC4A6C8}"/>
                </a:ext>
              </a:extLst>
            </p:cNvPr>
            <p:cNvCxnSpPr>
              <a:cxnSpLocks/>
              <a:stCxn id="75" idx="0"/>
              <a:endCxn id="67"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7" name="Rounded Rectangle 66">
                  <a:extLst>
                    <a:ext uri="{FF2B5EF4-FFF2-40B4-BE49-F238E27FC236}">
                      <a16:creationId xmlns:a16="http://schemas.microsoft.com/office/drawing/2014/main" id="{D689F6F1-D298-954D-BA04-4F32D4C637AF}"/>
                    </a:ext>
                  </a:extLst>
                </p:cNvPr>
                <p:cNvSpPr/>
                <p:nvPr/>
              </p:nvSpPr>
              <p:spPr>
                <a:xfrm>
                  <a:off x="1990653" y="8795446"/>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67" name="Rounded Rectangle 66">
                  <a:extLst>
                    <a:ext uri="{FF2B5EF4-FFF2-40B4-BE49-F238E27FC236}">
                      <a16:creationId xmlns:a16="http://schemas.microsoft.com/office/drawing/2014/main" id="{D689F6F1-D298-954D-BA04-4F32D4C637AF}"/>
                    </a:ext>
                  </a:extLst>
                </p:cNvPr>
                <p:cNvSpPr>
                  <a:spLocks noRot="1" noChangeAspect="1" noMove="1" noResize="1" noEditPoints="1" noAdjustHandles="1" noChangeArrowheads="1" noChangeShapeType="1" noTextEdit="1"/>
                </p:cNvSpPr>
                <p:nvPr/>
              </p:nvSpPr>
              <p:spPr>
                <a:xfrm>
                  <a:off x="1990653" y="8795446"/>
                  <a:ext cx="1707459" cy="204311"/>
                </a:xfrm>
                <a:prstGeom prst="roundRect">
                  <a:avLst/>
                </a:prstGeom>
                <a:blipFill>
                  <a:blip r:embed="rId14"/>
                  <a:stretch>
                    <a:fillRect l="-292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9" name="Rectangle 68">
                  <a:extLst>
                    <a:ext uri="{FF2B5EF4-FFF2-40B4-BE49-F238E27FC236}">
                      <a16:creationId xmlns:a16="http://schemas.microsoft.com/office/drawing/2014/main" id="{35945007-B21B-A341-907B-F0287675F8D4}"/>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69" name="Rectangle 68">
                  <a:extLst>
                    <a:ext uri="{FF2B5EF4-FFF2-40B4-BE49-F238E27FC236}">
                      <a16:creationId xmlns:a16="http://schemas.microsoft.com/office/drawing/2014/main" id="{35945007-B21B-A341-907B-F0287675F8D4}"/>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5"/>
                  <a:stretch>
                    <a:fillRect b="-3333"/>
                  </a:stretch>
                </a:blipFill>
              </p:spPr>
              <p:txBody>
                <a:bodyPr/>
                <a:lstStyle/>
                <a:p>
                  <a:r>
                    <a:rPr lang="en-GB">
                      <a:noFill/>
                    </a:rPr>
                    <a:t> </a:t>
                  </a:r>
                </a:p>
              </p:txBody>
            </p:sp>
          </mc:Fallback>
        </mc:AlternateContent>
        <p:cxnSp>
          <p:nvCxnSpPr>
            <p:cNvPr id="70" name="Straight Connector 69">
              <a:extLst>
                <a:ext uri="{FF2B5EF4-FFF2-40B4-BE49-F238E27FC236}">
                  <a16:creationId xmlns:a16="http://schemas.microsoft.com/office/drawing/2014/main" id="{975370FF-E947-FE44-A18E-0378DC542EF8}"/>
                </a:ext>
              </a:extLst>
            </p:cNvPr>
            <p:cNvCxnSpPr>
              <a:cxnSpLocks/>
              <a:stCxn id="76" idx="0"/>
              <a:endCxn id="72"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B392AF9E-F034-3B41-8980-7C147ECD0255}"/>
                </a:ext>
              </a:extLst>
            </p:cNvPr>
            <p:cNvCxnSpPr>
              <a:cxnSpLocks/>
              <a:stCxn id="72" idx="0"/>
              <a:endCxn id="73"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2" name="Rounded Rectangle 71">
                  <a:extLst>
                    <a:ext uri="{FF2B5EF4-FFF2-40B4-BE49-F238E27FC236}">
                      <a16:creationId xmlns:a16="http://schemas.microsoft.com/office/drawing/2014/main" id="{5033A40A-36C4-9F4E-905D-204BD31CF0D6}"/>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72" name="Rounded Rectangle 71">
                  <a:extLst>
                    <a:ext uri="{FF2B5EF4-FFF2-40B4-BE49-F238E27FC236}">
                      <a16:creationId xmlns:a16="http://schemas.microsoft.com/office/drawing/2014/main" id="{5033A40A-36C4-9F4E-905D-204BD31CF0D6}"/>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16"/>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1C45CB1C-64EE-2540-8ECA-0563F8894B64}"/>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73" name="TextBox 72">
                  <a:extLst>
                    <a:ext uri="{FF2B5EF4-FFF2-40B4-BE49-F238E27FC236}">
                      <a16:creationId xmlns:a16="http://schemas.microsoft.com/office/drawing/2014/main" id="{1C45CB1C-64EE-2540-8ECA-0563F8894B64}"/>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7"/>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5" name="Rounded Rectangle 74">
                  <a:extLst>
                    <a:ext uri="{FF2B5EF4-FFF2-40B4-BE49-F238E27FC236}">
                      <a16:creationId xmlns:a16="http://schemas.microsoft.com/office/drawing/2014/main" id="{32F3AC25-240B-2A4A-94D0-6E7B90272180}"/>
                    </a:ext>
                  </a:extLst>
                </p:cNvPr>
                <p:cNvSpPr/>
                <p:nvPr/>
              </p:nvSpPr>
              <p:spPr>
                <a:xfrm>
                  <a:off x="1990652" y="9783534"/>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75" name="Rounded Rectangle 74">
                  <a:extLst>
                    <a:ext uri="{FF2B5EF4-FFF2-40B4-BE49-F238E27FC236}">
                      <a16:creationId xmlns:a16="http://schemas.microsoft.com/office/drawing/2014/main" id="{32F3AC25-240B-2A4A-94D0-6E7B90272180}"/>
                    </a:ext>
                  </a:extLst>
                </p:cNvPr>
                <p:cNvSpPr>
                  <a:spLocks noRot="1" noChangeAspect="1" noMove="1" noResize="1" noEditPoints="1" noAdjustHandles="1" noChangeArrowheads="1" noChangeShapeType="1" noTextEdit="1"/>
                </p:cNvSpPr>
                <p:nvPr/>
              </p:nvSpPr>
              <p:spPr>
                <a:xfrm>
                  <a:off x="1990652" y="9783534"/>
                  <a:ext cx="1707459" cy="204311"/>
                </a:xfrm>
                <a:prstGeom prst="roundRect">
                  <a:avLst/>
                </a:prstGeom>
                <a:blipFill>
                  <a:blip r:embed="rId18"/>
                  <a:stretch>
                    <a:fillRect l="-2920"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Rounded Rectangle 75">
                  <a:extLst>
                    <a:ext uri="{FF2B5EF4-FFF2-40B4-BE49-F238E27FC236}">
                      <a16:creationId xmlns:a16="http://schemas.microsoft.com/office/drawing/2014/main" id="{87B06D6A-6F69-B04D-B4C9-0DCB338F929A}"/>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76" name="Rounded Rectangle 75">
                  <a:extLst>
                    <a:ext uri="{FF2B5EF4-FFF2-40B4-BE49-F238E27FC236}">
                      <a16:creationId xmlns:a16="http://schemas.microsoft.com/office/drawing/2014/main" id="{87B06D6A-6F69-B04D-B4C9-0DCB338F929A}"/>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9"/>
                  <a:stretch>
                    <a:fillRect l="-275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7" name="Rounded Rectangle 76">
                  <a:extLst>
                    <a:ext uri="{FF2B5EF4-FFF2-40B4-BE49-F238E27FC236}">
                      <a16:creationId xmlns:a16="http://schemas.microsoft.com/office/drawing/2014/main" id="{66F8E342-5960-C349-B78B-7D8E39778E6E}"/>
                    </a:ext>
                  </a:extLst>
                </p:cNvPr>
                <p:cNvSpPr/>
                <p:nvPr/>
              </p:nvSpPr>
              <p:spPr>
                <a:xfrm>
                  <a:off x="5617710" y="9781946"/>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77" name="Rounded Rectangle 76">
                  <a:extLst>
                    <a:ext uri="{FF2B5EF4-FFF2-40B4-BE49-F238E27FC236}">
                      <a16:creationId xmlns:a16="http://schemas.microsoft.com/office/drawing/2014/main" id="{66F8E342-5960-C349-B78B-7D8E39778E6E}"/>
                    </a:ext>
                  </a:extLst>
                </p:cNvPr>
                <p:cNvSpPr>
                  <a:spLocks noRot="1" noChangeAspect="1" noMove="1" noResize="1" noEditPoints="1" noAdjustHandles="1" noChangeArrowheads="1" noChangeShapeType="1" noTextEdit="1"/>
                </p:cNvSpPr>
                <p:nvPr/>
              </p:nvSpPr>
              <p:spPr>
                <a:xfrm>
                  <a:off x="5617710" y="9781946"/>
                  <a:ext cx="378184" cy="204311"/>
                </a:xfrm>
                <a:prstGeom prst="roundRect">
                  <a:avLst/>
                </a:prstGeom>
                <a:blipFill>
                  <a:blip r:embed="rId20"/>
                  <a:stretch>
                    <a:fillRect l="-15625" b="-16667"/>
                  </a:stretch>
                </a:blipFill>
                <a:ln>
                  <a:solidFill>
                    <a:schemeClr val="tx1"/>
                  </a:solidFill>
                </a:ln>
              </p:spPr>
              <p:txBody>
                <a:bodyPr/>
                <a:lstStyle/>
                <a:p>
                  <a:r>
                    <a:rPr lang="en-GB">
                      <a:noFill/>
                    </a:rPr>
                    <a:t> </a:t>
                  </a:r>
                </a:p>
              </p:txBody>
            </p:sp>
          </mc:Fallback>
        </mc:AlternateContent>
      </p:grpSp>
      <p:cxnSp>
        <p:nvCxnSpPr>
          <p:cNvPr id="79" name="Straight Arrow Connector 78">
            <a:extLst>
              <a:ext uri="{FF2B5EF4-FFF2-40B4-BE49-F238E27FC236}">
                <a16:creationId xmlns:a16="http://schemas.microsoft.com/office/drawing/2014/main" id="{5FB6B6B0-C946-4141-B126-39AD9D4D3F1F}"/>
              </a:ext>
            </a:extLst>
          </p:cNvPr>
          <p:cNvCxnSpPr>
            <a:cxnSpLocks/>
            <a:stCxn id="58" idx="0"/>
            <a:endCxn id="54" idx="2"/>
          </p:cNvCxnSpPr>
          <p:nvPr/>
        </p:nvCxnSpPr>
        <p:spPr>
          <a:xfrm flipH="1" flipV="1">
            <a:off x="9752202" y="2745811"/>
            <a:ext cx="1141966" cy="470266"/>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0" name="Rectangle 79">
                <a:extLst>
                  <a:ext uri="{FF2B5EF4-FFF2-40B4-BE49-F238E27FC236}">
                    <a16:creationId xmlns:a16="http://schemas.microsoft.com/office/drawing/2014/main" id="{D3156B8D-2762-1A48-903E-092939AD9027}"/>
                  </a:ext>
                </a:extLst>
              </p:cNvPr>
              <p:cNvSpPr/>
              <p:nvPr/>
            </p:nvSpPr>
            <p:spPr>
              <a:xfrm>
                <a:off x="11484650"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80" name="Rectangle 79">
                <a:extLst>
                  <a:ext uri="{FF2B5EF4-FFF2-40B4-BE49-F238E27FC236}">
                    <a16:creationId xmlns:a16="http://schemas.microsoft.com/office/drawing/2014/main" id="{D3156B8D-2762-1A48-903E-092939AD9027}"/>
                  </a:ext>
                </a:extLst>
              </p:cNvPr>
              <p:cNvSpPr>
                <a:spLocks noRot="1" noChangeAspect="1" noMove="1" noResize="1" noEditPoints="1" noAdjustHandles="1" noChangeArrowheads="1" noChangeShapeType="1" noTextEdit="1"/>
              </p:cNvSpPr>
              <p:nvPr/>
            </p:nvSpPr>
            <p:spPr>
              <a:xfrm>
                <a:off x="11484650" y="3187231"/>
                <a:ext cx="384080"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1" name="Rectangle 80">
                <a:extLst>
                  <a:ext uri="{FF2B5EF4-FFF2-40B4-BE49-F238E27FC236}">
                    <a16:creationId xmlns:a16="http://schemas.microsoft.com/office/drawing/2014/main" id="{5102C9D6-61F4-3D43-95CF-9D1CFDB6593F}"/>
                  </a:ext>
                </a:extLst>
              </p:cNvPr>
              <p:cNvSpPr/>
              <p:nvPr/>
            </p:nvSpPr>
            <p:spPr>
              <a:xfrm>
                <a:off x="11758822" y="4437496"/>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81" name="Rectangle 80">
                <a:extLst>
                  <a:ext uri="{FF2B5EF4-FFF2-40B4-BE49-F238E27FC236}">
                    <a16:creationId xmlns:a16="http://schemas.microsoft.com/office/drawing/2014/main" id="{5102C9D6-61F4-3D43-95CF-9D1CFDB6593F}"/>
                  </a:ext>
                </a:extLst>
              </p:cNvPr>
              <p:cNvSpPr>
                <a:spLocks noRot="1" noChangeAspect="1" noMove="1" noResize="1" noEditPoints="1" noAdjustHandles="1" noChangeArrowheads="1" noChangeShapeType="1" noTextEdit="1"/>
              </p:cNvSpPr>
              <p:nvPr/>
            </p:nvSpPr>
            <p:spPr>
              <a:xfrm>
                <a:off x="11758822" y="4437496"/>
                <a:ext cx="348044" cy="276999"/>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2" name="Rectangle 81">
                <a:extLst>
                  <a:ext uri="{FF2B5EF4-FFF2-40B4-BE49-F238E27FC236}">
                    <a16:creationId xmlns:a16="http://schemas.microsoft.com/office/drawing/2014/main" id="{6A2A510E-84E1-8F4D-A711-B55DD68D5A85}"/>
                  </a:ext>
                </a:extLst>
              </p:cNvPr>
              <p:cNvSpPr/>
              <p:nvPr/>
            </p:nvSpPr>
            <p:spPr>
              <a:xfrm>
                <a:off x="8146458"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82" name="Rectangle 81">
                <a:extLst>
                  <a:ext uri="{FF2B5EF4-FFF2-40B4-BE49-F238E27FC236}">
                    <a16:creationId xmlns:a16="http://schemas.microsoft.com/office/drawing/2014/main" id="{6A2A510E-84E1-8F4D-A711-B55DD68D5A85}"/>
                  </a:ext>
                </a:extLst>
              </p:cNvPr>
              <p:cNvSpPr>
                <a:spLocks noRot="1" noChangeAspect="1" noMove="1" noResize="1" noEditPoints="1" noAdjustHandles="1" noChangeArrowheads="1" noChangeShapeType="1" noTextEdit="1"/>
              </p:cNvSpPr>
              <p:nvPr/>
            </p:nvSpPr>
            <p:spPr>
              <a:xfrm>
                <a:off x="8146458" y="3187231"/>
                <a:ext cx="384080"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3" name="Rectangle 82">
                <a:extLst>
                  <a:ext uri="{FF2B5EF4-FFF2-40B4-BE49-F238E27FC236}">
                    <a16:creationId xmlns:a16="http://schemas.microsoft.com/office/drawing/2014/main" id="{B69AFAA1-C465-C24C-9AF0-B44112A6E8A5}"/>
                  </a:ext>
                </a:extLst>
              </p:cNvPr>
              <p:cNvSpPr/>
              <p:nvPr/>
            </p:nvSpPr>
            <p:spPr>
              <a:xfrm>
                <a:off x="8193000" y="3825101"/>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83" name="Rectangle 82">
                <a:extLst>
                  <a:ext uri="{FF2B5EF4-FFF2-40B4-BE49-F238E27FC236}">
                    <a16:creationId xmlns:a16="http://schemas.microsoft.com/office/drawing/2014/main" id="{B69AFAA1-C465-C24C-9AF0-B44112A6E8A5}"/>
                  </a:ext>
                </a:extLst>
              </p:cNvPr>
              <p:cNvSpPr>
                <a:spLocks noRot="1" noChangeAspect="1" noMove="1" noResize="1" noEditPoints="1" noAdjustHandles="1" noChangeArrowheads="1" noChangeShapeType="1" noTextEdit="1"/>
              </p:cNvSpPr>
              <p:nvPr/>
            </p:nvSpPr>
            <p:spPr>
              <a:xfrm>
                <a:off x="8193000" y="3825101"/>
                <a:ext cx="365421"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4" name="Rectangle 83">
                <a:extLst>
                  <a:ext uri="{FF2B5EF4-FFF2-40B4-BE49-F238E27FC236}">
                    <a16:creationId xmlns:a16="http://schemas.microsoft.com/office/drawing/2014/main" id="{28C1C35A-CD3F-B544-B4F9-5C2CB181DDC9}"/>
                  </a:ext>
                </a:extLst>
              </p:cNvPr>
              <p:cNvSpPr/>
              <p:nvPr/>
            </p:nvSpPr>
            <p:spPr>
              <a:xfrm>
                <a:off x="11526664" y="3813849"/>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84" name="Rectangle 83">
                <a:extLst>
                  <a:ext uri="{FF2B5EF4-FFF2-40B4-BE49-F238E27FC236}">
                    <a16:creationId xmlns:a16="http://schemas.microsoft.com/office/drawing/2014/main" id="{28C1C35A-CD3F-B544-B4F9-5C2CB181DDC9}"/>
                  </a:ext>
                </a:extLst>
              </p:cNvPr>
              <p:cNvSpPr>
                <a:spLocks noRot="1" noChangeAspect="1" noMove="1" noResize="1" noEditPoints="1" noAdjustHandles="1" noChangeArrowheads="1" noChangeShapeType="1" noTextEdit="1"/>
              </p:cNvSpPr>
              <p:nvPr/>
            </p:nvSpPr>
            <p:spPr>
              <a:xfrm>
                <a:off x="11526664" y="3813849"/>
                <a:ext cx="384080"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6" name="Rectangle 85">
                <a:extLst>
                  <a:ext uri="{FF2B5EF4-FFF2-40B4-BE49-F238E27FC236}">
                    <a16:creationId xmlns:a16="http://schemas.microsoft.com/office/drawing/2014/main" id="{76C95B22-CE99-3E4E-B4FA-9FFE475CE6B3}"/>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86" name="Rectangle 85">
                <a:extLst>
                  <a:ext uri="{FF2B5EF4-FFF2-40B4-BE49-F238E27FC236}">
                    <a16:creationId xmlns:a16="http://schemas.microsoft.com/office/drawing/2014/main" id="{76C95B22-CE99-3E4E-B4FA-9FFE475CE6B3}"/>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2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7" name="Rectangle 86">
                <a:extLst>
                  <a:ext uri="{FF2B5EF4-FFF2-40B4-BE49-F238E27FC236}">
                    <a16:creationId xmlns:a16="http://schemas.microsoft.com/office/drawing/2014/main" id="{BF5B74E1-F1C2-F044-8084-8A50CA03C402}"/>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87" name="Rectangle 86">
                <a:extLst>
                  <a:ext uri="{FF2B5EF4-FFF2-40B4-BE49-F238E27FC236}">
                    <a16:creationId xmlns:a16="http://schemas.microsoft.com/office/drawing/2014/main" id="{BF5B74E1-F1C2-F044-8084-8A50CA03C402}"/>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27"/>
                <a:stretch>
                  <a:fillRect/>
                </a:stretch>
              </a:blipFill>
            </p:spPr>
            <p:txBody>
              <a:bodyPr/>
              <a:lstStyle/>
              <a:p>
                <a:r>
                  <a:rPr lang="en-GB">
                    <a:noFill/>
                  </a:rPr>
                  <a:t> </a:t>
                </a:r>
              </a:p>
            </p:txBody>
          </p:sp>
        </mc:Fallback>
      </mc:AlternateContent>
      <p:cxnSp>
        <p:nvCxnSpPr>
          <p:cNvPr id="88" name="Straight Arrow Connector 87">
            <a:extLst>
              <a:ext uri="{FF2B5EF4-FFF2-40B4-BE49-F238E27FC236}">
                <a16:creationId xmlns:a16="http://schemas.microsoft.com/office/drawing/2014/main" id="{13242106-D433-5A42-BC26-1BED2E54B6FB}"/>
              </a:ext>
            </a:extLst>
          </p:cNvPr>
          <p:cNvCxnSpPr>
            <a:cxnSpLocks/>
            <a:endCxn id="58" idx="0"/>
          </p:cNvCxnSpPr>
          <p:nvPr/>
        </p:nvCxnSpPr>
        <p:spPr>
          <a:xfrm flipV="1">
            <a:off x="10892925" y="3216077"/>
            <a:ext cx="1243" cy="2453680"/>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C2B83646-C8D0-904F-801B-140B722A1AA9}"/>
              </a:ext>
            </a:extLst>
          </p:cNvPr>
          <p:cNvSpPr txBox="1"/>
          <p:nvPr/>
        </p:nvSpPr>
        <p:spPr>
          <a:xfrm>
            <a:off x="9941079" y="2500729"/>
            <a:ext cx="445956" cy="276999"/>
          </a:xfrm>
          <a:prstGeom prst="rect">
            <a:avLst/>
          </a:prstGeom>
          <a:noFill/>
        </p:spPr>
        <p:txBody>
          <a:bodyPr wrap="none" rtlCol="0">
            <a:spAutoFit/>
          </a:bodyPr>
          <a:lstStyle/>
          <a:p>
            <a:r>
              <a:rPr lang="en-GB" sz="1200" i="1" dirty="0"/>
              <a:t>root</a:t>
            </a:r>
          </a:p>
        </p:txBody>
      </p:sp>
    </p:spTree>
    <p:extLst>
      <p:ext uri="{BB962C8B-B14F-4D97-AF65-F5344CB8AC3E}">
        <p14:creationId xmlns:p14="http://schemas.microsoft.com/office/powerpoint/2010/main" val="2350574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1</m:t>
                            </m:r>
                          </m:sub>
                        </m:sSub>
                      </m:e>
                    </m:d>
                  </m:oMath>
                </a14:m>
                <a:endParaRPr lang="de-DE"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and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𝑖</m:t>
                        </m:r>
                      </m:sub>
                    </m:sSub>
                  </m:oMath>
                </a14:m>
                <a:r>
                  <a:rPr lang="en-GB" dirty="0"/>
                  <a:t>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and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𝑇</m:t>
                        </m:r>
                      </m:e>
                      <m:sub>
                        <m:r>
                          <a:rPr lang="de-DE" i="1">
                            <a:latin typeface="Cambria Math" panose="02040503050406030204" pitchFamily="18" charset="0"/>
                          </a:rPr>
                          <m:t>𝐼</m:t>
                        </m:r>
                      </m:sub>
                    </m:sSub>
                  </m:oMath>
                </a14:m>
                <a:r>
                  <a:rPr lang="en-GB" dirty="0"/>
                  <a:t>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and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𝑑</m:t>
                        </m:r>
                      </m:sub>
                    </m:sSub>
                  </m:oMath>
                </a14:m>
                <a:r>
                  <a:rPr lang="en-GB" dirty="0"/>
                  <a:t>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blipFill>
                <a:blip r:embed="rId2"/>
                <a:stretch>
                  <a:fillRect l="-1549" t="-2985"/>
                </a:stretch>
              </a:blipFill>
            </p:spPr>
            <p:txBody>
              <a:bodyPr/>
              <a:lstStyle/>
              <a:p>
                <a:r>
                  <a:rPr lang="en-DE">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187</a:t>
            </a:fld>
            <a:endParaRPr lang="en-GB"/>
          </a:p>
        </p:txBody>
      </p:sp>
      <p:sp>
        <p:nvSpPr>
          <p:cNvPr id="6" name="Date Placeholder 5">
            <a:extLst>
              <a:ext uri="{FF2B5EF4-FFF2-40B4-BE49-F238E27FC236}">
                <a16:creationId xmlns:a16="http://schemas.microsoft.com/office/drawing/2014/main" id="{F40B07AA-0B1B-9D4D-B735-5EF9C5361FAB}"/>
              </a:ext>
            </a:extLst>
          </p:cNvPr>
          <p:cNvSpPr>
            <a:spLocks noGrp="1"/>
          </p:cNvSpPr>
          <p:nvPr>
            <p:ph type="dt" sz="half" idx="2"/>
          </p:nvPr>
        </p:nvSpPr>
        <p:spPr/>
        <p:txBody>
          <a:bodyPr/>
          <a:lstStyle/>
          <a:p>
            <a:r>
              <a:rPr lang="en-GB"/>
              <a:t>Exact Inference: LJT</a:t>
            </a:r>
            <a:endParaRPr lang="en-US" dirty="0"/>
          </a:p>
        </p:txBody>
      </p:sp>
      <p:sp>
        <p:nvSpPr>
          <p:cNvPr id="7" name="Footer Placeholder 6">
            <a:extLst>
              <a:ext uri="{FF2B5EF4-FFF2-40B4-BE49-F238E27FC236}">
                <a16:creationId xmlns:a16="http://schemas.microsoft.com/office/drawing/2014/main" id="{FCF2EB50-3184-9F4C-8D85-BBEB8E161629}"/>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42" name="Rectangle 41">
                <a:extLst>
                  <a:ext uri="{FF2B5EF4-FFF2-40B4-BE49-F238E27FC236}">
                    <a16:creationId xmlns:a16="http://schemas.microsoft.com/office/drawing/2014/main" id="{AF89F941-226A-764F-8CAD-6F75410E4D61}"/>
                  </a:ext>
                </a:extLst>
              </p:cNvPr>
              <p:cNvSpPr/>
              <p:nvPr/>
            </p:nvSpPr>
            <p:spPr>
              <a:xfrm>
                <a:off x="11755552" y="4396435"/>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42" name="Rectangle 41">
                <a:extLst>
                  <a:ext uri="{FF2B5EF4-FFF2-40B4-BE49-F238E27FC236}">
                    <a16:creationId xmlns:a16="http://schemas.microsoft.com/office/drawing/2014/main" id="{AF89F941-226A-764F-8CAD-6F75410E4D61}"/>
                  </a:ext>
                </a:extLst>
              </p:cNvPr>
              <p:cNvSpPr>
                <a:spLocks noRot="1" noChangeAspect="1" noMove="1" noResize="1" noEditPoints="1" noAdjustHandles="1" noChangeArrowheads="1" noChangeShapeType="1" noTextEdit="1"/>
              </p:cNvSpPr>
              <p:nvPr/>
            </p:nvSpPr>
            <p:spPr>
              <a:xfrm>
                <a:off x="11755552" y="4396435"/>
                <a:ext cx="483850" cy="369332"/>
              </a:xfrm>
              <a:prstGeom prst="rect">
                <a:avLst/>
              </a:prstGeom>
              <a:blipFill>
                <a:blip r:embed="rId3"/>
                <a:stretch>
                  <a:fillRect/>
                </a:stretch>
              </a:blipFill>
            </p:spPr>
            <p:txBody>
              <a:bodyPr/>
              <a:lstStyle/>
              <a:p>
                <a:r>
                  <a:rPr lang="en-GB">
                    <a:noFill/>
                  </a:rPr>
                  <a:t> </a:t>
                </a:r>
              </a:p>
            </p:txBody>
          </p:sp>
        </mc:Fallback>
      </mc:AlternateContent>
      <p:grpSp>
        <p:nvGrpSpPr>
          <p:cNvPr id="43" name="Group 42">
            <a:extLst>
              <a:ext uri="{FF2B5EF4-FFF2-40B4-BE49-F238E27FC236}">
                <a16:creationId xmlns:a16="http://schemas.microsoft.com/office/drawing/2014/main" id="{CAC52D45-451D-6C41-BB5D-DC3289510319}"/>
              </a:ext>
            </a:extLst>
          </p:cNvPr>
          <p:cNvGrpSpPr/>
          <p:nvPr/>
        </p:nvGrpSpPr>
        <p:grpSpPr>
          <a:xfrm>
            <a:off x="5933062" y="2541500"/>
            <a:ext cx="5898613" cy="3400004"/>
            <a:chOff x="1990652" y="6858000"/>
            <a:chExt cx="5898613" cy="3400004"/>
          </a:xfrm>
        </p:grpSpPr>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21BC633D-BC53-CD48-A643-1B4DF573BF4A}"/>
                    </a:ext>
                  </a:extLst>
                </p:cNvPr>
                <p:cNvSpPr/>
                <p:nvPr/>
              </p:nvSpPr>
              <p:spPr>
                <a:xfrm>
                  <a:off x="6716966" y="8903477"/>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44" name="Rectangle 43">
                  <a:extLst>
                    <a:ext uri="{FF2B5EF4-FFF2-40B4-BE49-F238E27FC236}">
                      <a16:creationId xmlns:a16="http://schemas.microsoft.com/office/drawing/2014/main" id="{21BC633D-BC53-CD48-A643-1B4DF573BF4A}"/>
                    </a:ext>
                  </a:extLst>
                </p:cNvPr>
                <p:cNvSpPr>
                  <a:spLocks noRot="1" noChangeAspect="1" noMove="1" noResize="1" noEditPoints="1" noAdjustHandles="1" noChangeArrowheads="1" noChangeShapeType="1" noTextEdit="1"/>
                </p:cNvSpPr>
                <p:nvPr/>
              </p:nvSpPr>
              <p:spPr>
                <a:xfrm>
                  <a:off x="6716966" y="8903477"/>
                  <a:ext cx="472758" cy="369012"/>
                </a:xfrm>
                <a:prstGeom prst="rect">
                  <a:avLst/>
                </a:prstGeom>
                <a:blipFill>
                  <a:blip r:embed="rId4"/>
                  <a:stretch>
                    <a:fillRect b="-6667"/>
                  </a:stretch>
                </a:blipFill>
              </p:spPr>
              <p:txBody>
                <a:bodyPr/>
                <a:lstStyle/>
                <a:p>
                  <a:r>
                    <a:rPr lang="en-GB">
                      <a:noFill/>
                    </a:rPr>
                    <a:t> </a:t>
                  </a:r>
                </a:p>
              </p:txBody>
            </p:sp>
          </mc:Fallback>
        </mc:AlternateContent>
        <p:cxnSp>
          <p:nvCxnSpPr>
            <p:cNvPr id="45" name="Straight Connector 44">
              <a:extLst>
                <a:ext uri="{FF2B5EF4-FFF2-40B4-BE49-F238E27FC236}">
                  <a16:creationId xmlns:a16="http://schemas.microsoft.com/office/drawing/2014/main" id="{6505F3AC-DBFB-9B46-BA39-FA6F83749A7C}"/>
                </a:ext>
              </a:extLst>
            </p:cNvPr>
            <p:cNvCxnSpPr>
              <a:cxnSpLocks/>
              <a:stCxn id="70" idx="0"/>
              <a:endCxn id="52" idx="2"/>
            </p:cNvCxnSpPr>
            <p:nvPr/>
          </p:nvCxnSpPr>
          <p:spPr>
            <a:xfrm flipH="1" flipV="1">
              <a:off x="3840301" y="8372544"/>
              <a:ext cx="822947" cy="41371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C655DAC1-A923-C14C-8C47-2119DA0DD856}"/>
                </a:ext>
              </a:extLst>
            </p:cNvPr>
            <p:cNvCxnSpPr>
              <a:cxnSpLocks/>
              <a:stCxn id="55" idx="0"/>
              <a:endCxn id="51" idx="2"/>
            </p:cNvCxnSpPr>
            <p:nvPr/>
          </p:nvCxnSpPr>
          <p:spPr>
            <a:xfrm flipH="1" flipV="1">
              <a:off x="5809792" y="7062311"/>
              <a:ext cx="1141966" cy="470266"/>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68F3C437-CC22-3149-BB64-949F4441A7EC}"/>
                </a:ext>
              </a:extLst>
            </p:cNvPr>
            <p:cNvCxnSpPr>
              <a:cxnSpLocks/>
              <a:stCxn id="57" idx="0"/>
              <a:endCxn id="51" idx="2"/>
            </p:cNvCxnSpPr>
            <p:nvPr/>
          </p:nvCxnSpPr>
          <p:spPr>
            <a:xfrm flipV="1">
              <a:off x="3839395" y="7062311"/>
              <a:ext cx="1970397" cy="47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9" name="Rectangle 48">
                  <a:extLst>
                    <a:ext uri="{FF2B5EF4-FFF2-40B4-BE49-F238E27FC236}">
                      <a16:creationId xmlns:a16="http://schemas.microsoft.com/office/drawing/2014/main" id="{78CAD773-D489-9D4B-9830-C35AA4DCD8DB}"/>
                    </a:ext>
                  </a:extLst>
                </p:cNvPr>
                <p:cNvSpPr/>
                <p:nvPr/>
              </p:nvSpPr>
              <p:spPr>
                <a:xfrm>
                  <a:off x="5570752"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49" name="Rectangle 48">
                  <a:extLst>
                    <a:ext uri="{FF2B5EF4-FFF2-40B4-BE49-F238E27FC236}">
                      <a16:creationId xmlns:a16="http://schemas.microsoft.com/office/drawing/2014/main" id="{78CAD773-D489-9D4B-9830-C35AA4DCD8DB}"/>
                    </a:ext>
                  </a:extLst>
                </p:cNvPr>
                <p:cNvSpPr>
                  <a:spLocks noRot="1" noChangeAspect="1" noMove="1" noResize="1" noEditPoints="1" noAdjustHandles="1" noChangeArrowheads="1" noChangeShapeType="1" noTextEdit="1"/>
                </p:cNvSpPr>
                <p:nvPr/>
              </p:nvSpPr>
              <p:spPr>
                <a:xfrm>
                  <a:off x="5570752" y="9885643"/>
                  <a:ext cx="478080" cy="369012"/>
                </a:xfrm>
                <a:prstGeom prst="rect">
                  <a:avLst/>
                </a:prstGeom>
                <a:blipFill>
                  <a:blip r:embed="rId5"/>
                  <a:stretch>
                    <a:fillRect b="-3333"/>
                  </a:stretch>
                </a:blipFill>
              </p:spPr>
              <p:txBody>
                <a:bodyPr/>
                <a:lstStyle/>
                <a:p>
                  <a:r>
                    <a:rPr lang="en-GB">
                      <a:noFill/>
                    </a:rPr>
                    <a:t> </a:t>
                  </a:r>
                </a:p>
              </p:txBody>
            </p:sp>
          </mc:Fallback>
        </mc:AlternateContent>
        <p:cxnSp>
          <p:nvCxnSpPr>
            <p:cNvPr id="50" name="Straight Connector 49">
              <a:extLst>
                <a:ext uri="{FF2B5EF4-FFF2-40B4-BE49-F238E27FC236}">
                  <a16:creationId xmlns:a16="http://schemas.microsoft.com/office/drawing/2014/main" id="{CA9F6F70-02F4-8C4E-AC79-800A60223653}"/>
                </a:ext>
              </a:extLst>
            </p:cNvPr>
            <p:cNvCxnSpPr>
              <a:cxnSpLocks/>
              <a:stCxn id="73" idx="0"/>
              <a:endCxn id="51" idx="2"/>
            </p:cNvCxnSpPr>
            <p:nvPr/>
          </p:nvCxnSpPr>
          <p:spPr>
            <a:xfrm flipV="1">
              <a:off x="5806802" y="7062311"/>
              <a:ext cx="2990" cy="27196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1" name="Rounded Rectangle 50">
                  <a:extLst>
                    <a:ext uri="{FF2B5EF4-FFF2-40B4-BE49-F238E27FC236}">
                      <a16:creationId xmlns:a16="http://schemas.microsoft.com/office/drawing/2014/main" id="{B0374924-AA46-704B-B935-DE3A42BC623E}"/>
                    </a:ext>
                  </a:extLst>
                </p:cNvPr>
                <p:cNvSpPr/>
                <p:nvPr/>
              </p:nvSpPr>
              <p:spPr>
                <a:xfrm>
                  <a:off x="5620700" y="6858000"/>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51" name="Rounded Rectangle 50">
                  <a:extLst>
                    <a:ext uri="{FF2B5EF4-FFF2-40B4-BE49-F238E27FC236}">
                      <a16:creationId xmlns:a16="http://schemas.microsoft.com/office/drawing/2014/main" id="{B0374924-AA46-704B-B935-DE3A42BC623E}"/>
                    </a:ext>
                  </a:extLst>
                </p:cNvPr>
                <p:cNvSpPr>
                  <a:spLocks noRot="1" noChangeAspect="1" noMove="1" noResize="1" noEditPoints="1" noAdjustHandles="1" noChangeArrowheads="1" noChangeShapeType="1" noTextEdit="1"/>
                </p:cNvSpPr>
                <p:nvPr/>
              </p:nvSpPr>
              <p:spPr>
                <a:xfrm>
                  <a:off x="5620700" y="6858000"/>
                  <a:ext cx="378184" cy="204311"/>
                </a:xfrm>
                <a:prstGeom prst="roundRect">
                  <a:avLst/>
                </a:prstGeom>
                <a:blipFill>
                  <a:blip r:embed="rId6"/>
                  <a:stretch>
                    <a:fillRect l="-1250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Rounded Rectangle 51">
                  <a:extLst>
                    <a:ext uri="{FF2B5EF4-FFF2-40B4-BE49-F238E27FC236}">
                      <a16:creationId xmlns:a16="http://schemas.microsoft.com/office/drawing/2014/main" id="{9857DD6B-1F2F-D846-8212-6695513AAA1C}"/>
                    </a:ext>
                  </a:extLst>
                </p:cNvPr>
                <p:cNvSpPr/>
                <p:nvPr/>
              </p:nvSpPr>
              <p:spPr>
                <a:xfrm>
                  <a:off x="3361634" y="8168233"/>
                  <a:ext cx="95733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52" name="Rounded Rectangle 51">
                  <a:extLst>
                    <a:ext uri="{FF2B5EF4-FFF2-40B4-BE49-F238E27FC236}">
                      <a16:creationId xmlns:a16="http://schemas.microsoft.com/office/drawing/2014/main" id="{9857DD6B-1F2F-D846-8212-6695513AAA1C}"/>
                    </a:ext>
                  </a:extLst>
                </p:cNvPr>
                <p:cNvSpPr>
                  <a:spLocks noRot="1" noChangeAspect="1" noMove="1" noResize="1" noEditPoints="1" noAdjustHandles="1" noChangeArrowheads="1" noChangeShapeType="1" noTextEdit="1"/>
                </p:cNvSpPr>
                <p:nvPr/>
              </p:nvSpPr>
              <p:spPr>
                <a:xfrm>
                  <a:off x="3361634" y="8168233"/>
                  <a:ext cx="957333" cy="204311"/>
                </a:xfrm>
                <a:prstGeom prst="roundRect">
                  <a:avLst/>
                </a:prstGeom>
                <a:blipFill>
                  <a:blip r:embed="rId7"/>
                  <a:stretch>
                    <a:fillRect l="-5128"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Rounded Rectangle 52">
                  <a:extLst>
                    <a:ext uri="{FF2B5EF4-FFF2-40B4-BE49-F238E27FC236}">
                      <a16:creationId xmlns:a16="http://schemas.microsoft.com/office/drawing/2014/main" id="{B129EB5A-C36E-A343-8C2C-754479969D4D}"/>
                    </a:ext>
                  </a:extLst>
                </p:cNvPr>
                <p:cNvSpPr/>
                <p:nvPr/>
              </p:nvSpPr>
              <p:spPr>
                <a:xfrm>
                  <a:off x="6241494" y="8168233"/>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oMath>
                    </m:oMathPara>
                  </a14:m>
                  <a:endParaRPr lang="en-GB" sz="1200" dirty="0">
                    <a:solidFill>
                      <a:schemeClr val="tx1">
                        <a:lumMod val="60000"/>
                        <a:lumOff val="40000"/>
                      </a:schemeClr>
                    </a:solidFill>
                  </a:endParaRPr>
                </a:p>
              </p:txBody>
            </p:sp>
          </mc:Choice>
          <mc:Fallback xmlns="">
            <p:sp>
              <p:nvSpPr>
                <p:cNvPr id="53" name="Rounded Rectangle 52">
                  <a:extLst>
                    <a:ext uri="{FF2B5EF4-FFF2-40B4-BE49-F238E27FC236}">
                      <a16:creationId xmlns:a16="http://schemas.microsoft.com/office/drawing/2014/main" id="{B129EB5A-C36E-A343-8C2C-754479969D4D}"/>
                    </a:ext>
                  </a:extLst>
                </p:cNvPr>
                <p:cNvSpPr>
                  <a:spLocks noRot="1" noChangeAspect="1" noMove="1" noResize="1" noEditPoints="1" noAdjustHandles="1" noChangeArrowheads="1" noChangeShapeType="1" noTextEdit="1"/>
                </p:cNvSpPr>
                <p:nvPr/>
              </p:nvSpPr>
              <p:spPr>
                <a:xfrm>
                  <a:off x="6241494" y="8168233"/>
                  <a:ext cx="1423703" cy="204311"/>
                </a:xfrm>
                <a:prstGeom prst="roundRect">
                  <a:avLst/>
                </a:prstGeom>
                <a:blipFill>
                  <a:blip r:embed="rId8"/>
                  <a:stretch>
                    <a:fillRect l="-3509"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9BBEF477-8E01-2F4E-994C-8F3D20A79582}"/>
                    </a:ext>
                  </a:extLst>
                </p:cNvPr>
                <p:cNvSpPr txBox="1">
                  <a:spLocks noChangeAspect="1"/>
                </p:cNvSpPr>
                <p:nvPr/>
              </p:nvSpPr>
              <p:spPr>
                <a:xfrm>
                  <a:off x="6277520" y="7532577"/>
                  <a:ext cx="13484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b="0" i="1" smtClean="0">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sub>
                        </m:sSub>
                      </m:oMath>
                    </m:oMathPara>
                  </a14:m>
                  <a:endParaRPr lang="en-GB" sz="1200" dirty="0"/>
                </a:p>
              </p:txBody>
            </p:sp>
          </mc:Choice>
          <mc:Fallback xmlns="">
            <p:sp>
              <p:nvSpPr>
                <p:cNvPr id="55" name="TextBox 54">
                  <a:extLst>
                    <a:ext uri="{FF2B5EF4-FFF2-40B4-BE49-F238E27FC236}">
                      <a16:creationId xmlns:a16="http://schemas.microsoft.com/office/drawing/2014/main" id="{9BBEF477-8E01-2F4E-994C-8F3D20A79582}"/>
                    </a:ext>
                  </a:extLst>
                </p:cNvPr>
                <p:cNvSpPr txBox="1">
                  <a:spLocks noRot="1" noChangeAspect="1" noMove="1" noResize="1" noEditPoints="1" noAdjustHandles="1" noChangeArrowheads="1" noChangeShapeType="1" noTextEdit="1"/>
                </p:cNvSpPr>
                <p:nvPr/>
              </p:nvSpPr>
              <p:spPr>
                <a:xfrm>
                  <a:off x="6277520" y="7532577"/>
                  <a:ext cx="1348475" cy="222686"/>
                </a:xfrm>
                <a:prstGeom prst="roundRect">
                  <a:avLst/>
                </a:prstGeom>
                <a:blipFill>
                  <a:blip r:embed="rId9"/>
                  <a:stretch>
                    <a:fillRect l="-1852"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378901DE-256D-0A4B-A90E-4A27B9A649D5}"/>
                    </a:ext>
                  </a:extLst>
                </p:cNvPr>
                <p:cNvSpPr txBox="1">
                  <a:spLocks/>
                </p:cNvSpPr>
                <p:nvPr/>
              </p:nvSpPr>
              <p:spPr>
                <a:xfrm>
                  <a:off x="6014258" y="8786259"/>
                  <a:ext cx="1875007"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sub>
                        </m:sSub>
                      </m:oMath>
                    </m:oMathPara>
                  </a14:m>
                  <a:endParaRPr lang="en-GB" sz="1200" dirty="0"/>
                </a:p>
              </p:txBody>
            </p:sp>
          </mc:Choice>
          <mc:Fallback xmlns="">
            <p:sp>
              <p:nvSpPr>
                <p:cNvPr id="56" name="TextBox 55">
                  <a:extLst>
                    <a:ext uri="{FF2B5EF4-FFF2-40B4-BE49-F238E27FC236}">
                      <a16:creationId xmlns:a16="http://schemas.microsoft.com/office/drawing/2014/main" id="{378901DE-256D-0A4B-A90E-4A27B9A649D5}"/>
                    </a:ext>
                  </a:extLst>
                </p:cNvPr>
                <p:cNvSpPr txBox="1">
                  <a:spLocks noRot="1" noChangeAspect="1" noMove="1" noResize="1" noEditPoints="1" noAdjustHandles="1" noChangeArrowheads="1" noChangeShapeType="1" noTextEdit="1"/>
                </p:cNvSpPr>
                <p:nvPr/>
              </p:nvSpPr>
              <p:spPr>
                <a:xfrm>
                  <a:off x="6014258" y="8786259"/>
                  <a:ext cx="1875007" cy="222686"/>
                </a:xfrm>
                <a:prstGeom prst="roundRect">
                  <a:avLst/>
                </a:prstGeom>
                <a:blipFill>
                  <a:blip r:embed="rId10"/>
                  <a:stretch>
                    <a:fillRect l="-2000"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TextBox 56">
                  <a:extLst>
                    <a:ext uri="{FF2B5EF4-FFF2-40B4-BE49-F238E27FC236}">
                      <a16:creationId xmlns:a16="http://schemas.microsoft.com/office/drawing/2014/main" id="{13EAC095-AA5A-B847-BCBE-1EFD82257232}"/>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57" name="TextBox 56">
                  <a:extLst>
                    <a:ext uri="{FF2B5EF4-FFF2-40B4-BE49-F238E27FC236}">
                      <a16:creationId xmlns:a16="http://schemas.microsoft.com/office/drawing/2014/main" id="{13EAC095-AA5A-B847-BCBE-1EFD82257232}"/>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11"/>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58" name="Straight Connector 57">
              <a:extLst>
                <a:ext uri="{FF2B5EF4-FFF2-40B4-BE49-F238E27FC236}">
                  <a16:creationId xmlns:a16="http://schemas.microsoft.com/office/drawing/2014/main" id="{5329F325-10C4-8A4E-B2C7-1127623F2602}"/>
                </a:ext>
              </a:extLst>
            </p:cNvPr>
            <p:cNvCxnSpPr>
              <a:cxnSpLocks/>
              <a:stCxn id="64" idx="0"/>
              <a:endCxn id="52" idx="2"/>
            </p:cNvCxnSpPr>
            <p:nvPr/>
          </p:nvCxnSpPr>
          <p:spPr>
            <a:xfrm flipV="1">
              <a:off x="2844383" y="8372544"/>
              <a:ext cx="995918"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85DAB9FA-DF0E-C044-99B6-A7B700858FDB}"/>
                </a:ext>
              </a:extLst>
            </p:cNvPr>
            <p:cNvCxnSpPr>
              <a:cxnSpLocks/>
              <a:stCxn id="52" idx="0"/>
              <a:endCxn id="57" idx="2"/>
            </p:cNvCxnSpPr>
            <p:nvPr/>
          </p:nvCxnSpPr>
          <p:spPr>
            <a:xfrm flipH="1" flipV="1">
              <a:off x="3839395" y="7755263"/>
              <a:ext cx="906"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4E42CF7A-946B-8B43-908C-A9BB1FDFE8C6}"/>
                </a:ext>
              </a:extLst>
            </p:cNvPr>
            <p:cNvCxnSpPr>
              <a:cxnSpLocks/>
              <a:stCxn id="56" idx="0"/>
              <a:endCxn id="53" idx="2"/>
            </p:cNvCxnSpPr>
            <p:nvPr/>
          </p:nvCxnSpPr>
          <p:spPr>
            <a:xfrm flipV="1">
              <a:off x="6951762" y="8372544"/>
              <a:ext cx="1584" cy="413715"/>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F36B47B9-32E6-B64F-990F-2B198CA66901}"/>
                </a:ext>
              </a:extLst>
            </p:cNvPr>
            <p:cNvCxnSpPr>
              <a:cxnSpLocks/>
              <a:stCxn id="53" idx="0"/>
              <a:endCxn id="55" idx="2"/>
            </p:cNvCxnSpPr>
            <p:nvPr/>
          </p:nvCxnSpPr>
          <p:spPr>
            <a:xfrm flipH="1" flipV="1">
              <a:off x="6951758" y="7755263"/>
              <a:ext cx="1588" cy="41297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8636FB1B-9168-F945-B9CB-23F8481263A8}"/>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62" name="Rectangle 61">
                  <a:extLst>
                    <a:ext uri="{FF2B5EF4-FFF2-40B4-BE49-F238E27FC236}">
                      <a16:creationId xmlns:a16="http://schemas.microsoft.com/office/drawing/2014/main" id="{8636FB1B-9168-F945-B9CB-23F8481263A8}"/>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12"/>
                  <a:stretch>
                    <a:fillRect b="-3333"/>
                  </a:stretch>
                </a:blipFill>
              </p:spPr>
              <p:txBody>
                <a:bodyPr/>
                <a:lstStyle/>
                <a:p>
                  <a:r>
                    <a:rPr lang="en-GB">
                      <a:noFill/>
                    </a:rPr>
                    <a:t> </a:t>
                  </a:r>
                </a:p>
              </p:txBody>
            </p:sp>
          </mc:Fallback>
        </mc:AlternateContent>
        <p:cxnSp>
          <p:nvCxnSpPr>
            <p:cNvPr id="63" name="Straight Connector 62">
              <a:extLst>
                <a:ext uri="{FF2B5EF4-FFF2-40B4-BE49-F238E27FC236}">
                  <a16:creationId xmlns:a16="http://schemas.microsoft.com/office/drawing/2014/main" id="{D4626756-D4DD-7841-855F-9B0C9A8229F5}"/>
                </a:ext>
              </a:extLst>
            </p:cNvPr>
            <p:cNvCxnSpPr>
              <a:cxnSpLocks/>
              <a:stCxn id="71" idx="0"/>
              <a:endCxn id="64"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4" name="Rounded Rectangle 63">
                  <a:extLst>
                    <a:ext uri="{FF2B5EF4-FFF2-40B4-BE49-F238E27FC236}">
                      <a16:creationId xmlns:a16="http://schemas.microsoft.com/office/drawing/2014/main" id="{EC91D6D4-D814-7A45-A2F4-EA795D7E2BDA}"/>
                    </a:ext>
                  </a:extLst>
                </p:cNvPr>
                <p:cNvSpPr/>
                <p:nvPr/>
              </p:nvSpPr>
              <p:spPr>
                <a:xfrm>
                  <a:off x="1990653" y="8795446"/>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64" name="Rounded Rectangle 63">
                  <a:extLst>
                    <a:ext uri="{FF2B5EF4-FFF2-40B4-BE49-F238E27FC236}">
                      <a16:creationId xmlns:a16="http://schemas.microsoft.com/office/drawing/2014/main" id="{EC91D6D4-D814-7A45-A2F4-EA795D7E2BDA}"/>
                    </a:ext>
                  </a:extLst>
                </p:cNvPr>
                <p:cNvSpPr>
                  <a:spLocks noRot="1" noChangeAspect="1" noMove="1" noResize="1" noEditPoints="1" noAdjustHandles="1" noChangeArrowheads="1" noChangeShapeType="1" noTextEdit="1"/>
                </p:cNvSpPr>
                <p:nvPr/>
              </p:nvSpPr>
              <p:spPr>
                <a:xfrm>
                  <a:off x="1990653" y="8795446"/>
                  <a:ext cx="1707459" cy="204311"/>
                </a:xfrm>
                <a:prstGeom prst="roundRect">
                  <a:avLst/>
                </a:prstGeom>
                <a:blipFill>
                  <a:blip r:embed="rId13"/>
                  <a:stretch>
                    <a:fillRect l="-292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5" name="Rectangle 64">
                  <a:extLst>
                    <a:ext uri="{FF2B5EF4-FFF2-40B4-BE49-F238E27FC236}">
                      <a16:creationId xmlns:a16="http://schemas.microsoft.com/office/drawing/2014/main" id="{997AC6F1-68C0-374D-AC60-B7A25DF4ED87}"/>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65" name="Rectangle 64">
                  <a:extLst>
                    <a:ext uri="{FF2B5EF4-FFF2-40B4-BE49-F238E27FC236}">
                      <a16:creationId xmlns:a16="http://schemas.microsoft.com/office/drawing/2014/main" id="{997AC6F1-68C0-374D-AC60-B7A25DF4ED87}"/>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4"/>
                  <a:stretch>
                    <a:fillRect b="-3333"/>
                  </a:stretch>
                </a:blipFill>
              </p:spPr>
              <p:txBody>
                <a:bodyPr/>
                <a:lstStyle/>
                <a:p>
                  <a:r>
                    <a:rPr lang="en-GB">
                      <a:noFill/>
                    </a:rPr>
                    <a:t> </a:t>
                  </a:r>
                </a:p>
              </p:txBody>
            </p:sp>
          </mc:Fallback>
        </mc:AlternateContent>
        <p:cxnSp>
          <p:nvCxnSpPr>
            <p:cNvPr id="66" name="Straight Connector 65">
              <a:extLst>
                <a:ext uri="{FF2B5EF4-FFF2-40B4-BE49-F238E27FC236}">
                  <a16:creationId xmlns:a16="http://schemas.microsoft.com/office/drawing/2014/main" id="{62622E83-922C-4A4E-A0B6-B6DAA9F5E6B4}"/>
                </a:ext>
              </a:extLst>
            </p:cNvPr>
            <p:cNvCxnSpPr>
              <a:cxnSpLocks/>
              <a:stCxn id="72" idx="0"/>
              <a:endCxn id="69"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2827F06-BA3C-394C-9036-598032A203C8}"/>
                </a:ext>
              </a:extLst>
            </p:cNvPr>
            <p:cNvCxnSpPr>
              <a:cxnSpLocks/>
              <a:stCxn id="69" idx="0"/>
              <a:endCxn id="70"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9" name="Rounded Rectangle 68">
                  <a:extLst>
                    <a:ext uri="{FF2B5EF4-FFF2-40B4-BE49-F238E27FC236}">
                      <a16:creationId xmlns:a16="http://schemas.microsoft.com/office/drawing/2014/main" id="{CE4E2003-201F-B546-BEB3-9A7A5334F58D}"/>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69" name="Rounded Rectangle 68">
                  <a:extLst>
                    <a:ext uri="{FF2B5EF4-FFF2-40B4-BE49-F238E27FC236}">
                      <a16:creationId xmlns:a16="http://schemas.microsoft.com/office/drawing/2014/main" id="{CE4E2003-201F-B546-BEB3-9A7A5334F58D}"/>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15"/>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9522CEB8-8B10-A641-8AFE-4B73A84585C0}"/>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70" name="TextBox 69">
                  <a:extLst>
                    <a:ext uri="{FF2B5EF4-FFF2-40B4-BE49-F238E27FC236}">
                      <a16:creationId xmlns:a16="http://schemas.microsoft.com/office/drawing/2014/main" id="{9522CEB8-8B10-A641-8AFE-4B73A84585C0}"/>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6"/>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1" name="Rounded Rectangle 70">
                  <a:extLst>
                    <a:ext uri="{FF2B5EF4-FFF2-40B4-BE49-F238E27FC236}">
                      <a16:creationId xmlns:a16="http://schemas.microsoft.com/office/drawing/2014/main" id="{4CB61381-8343-9B41-B81C-F258E73739AA}"/>
                    </a:ext>
                  </a:extLst>
                </p:cNvPr>
                <p:cNvSpPr/>
                <p:nvPr/>
              </p:nvSpPr>
              <p:spPr>
                <a:xfrm>
                  <a:off x="1990652" y="9783534"/>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71" name="Rounded Rectangle 70">
                  <a:extLst>
                    <a:ext uri="{FF2B5EF4-FFF2-40B4-BE49-F238E27FC236}">
                      <a16:creationId xmlns:a16="http://schemas.microsoft.com/office/drawing/2014/main" id="{4CB61381-8343-9B41-B81C-F258E73739AA}"/>
                    </a:ext>
                  </a:extLst>
                </p:cNvPr>
                <p:cNvSpPr>
                  <a:spLocks noRot="1" noChangeAspect="1" noMove="1" noResize="1" noEditPoints="1" noAdjustHandles="1" noChangeArrowheads="1" noChangeShapeType="1" noTextEdit="1"/>
                </p:cNvSpPr>
                <p:nvPr/>
              </p:nvSpPr>
              <p:spPr>
                <a:xfrm>
                  <a:off x="1990652" y="9783534"/>
                  <a:ext cx="1707459" cy="204311"/>
                </a:xfrm>
                <a:prstGeom prst="roundRect">
                  <a:avLst/>
                </a:prstGeom>
                <a:blipFill>
                  <a:blip r:embed="rId17"/>
                  <a:stretch>
                    <a:fillRect l="-2920"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2" name="Rounded Rectangle 71">
                  <a:extLst>
                    <a:ext uri="{FF2B5EF4-FFF2-40B4-BE49-F238E27FC236}">
                      <a16:creationId xmlns:a16="http://schemas.microsoft.com/office/drawing/2014/main" id="{A12387B8-CF22-5D4F-AF10-DC494595E3E5}"/>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72" name="Rounded Rectangle 71">
                  <a:extLst>
                    <a:ext uri="{FF2B5EF4-FFF2-40B4-BE49-F238E27FC236}">
                      <a16:creationId xmlns:a16="http://schemas.microsoft.com/office/drawing/2014/main" id="{A12387B8-CF22-5D4F-AF10-DC494595E3E5}"/>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8"/>
                  <a:stretch>
                    <a:fillRect l="-275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Rounded Rectangle 72">
                  <a:extLst>
                    <a:ext uri="{FF2B5EF4-FFF2-40B4-BE49-F238E27FC236}">
                      <a16:creationId xmlns:a16="http://schemas.microsoft.com/office/drawing/2014/main" id="{0FF4AA2D-EE13-B444-8D7E-BCBE63441CA7}"/>
                    </a:ext>
                  </a:extLst>
                </p:cNvPr>
                <p:cNvSpPr/>
                <p:nvPr/>
              </p:nvSpPr>
              <p:spPr>
                <a:xfrm>
                  <a:off x="5617710" y="9781946"/>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73" name="Rounded Rectangle 72">
                  <a:extLst>
                    <a:ext uri="{FF2B5EF4-FFF2-40B4-BE49-F238E27FC236}">
                      <a16:creationId xmlns:a16="http://schemas.microsoft.com/office/drawing/2014/main" id="{0FF4AA2D-EE13-B444-8D7E-BCBE63441CA7}"/>
                    </a:ext>
                  </a:extLst>
                </p:cNvPr>
                <p:cNvSpPr>
                  <a:spLocks noRot="1" noChangeAspect="1" noMove="1" noResize="1" noEditPoints="1" noAdjustHandles="1" noChangeArrowheads="1" noChangeShapeType="1" noTextEdit="1"/>
                </p:cNvSpPr>
                <p:nvPr/>
              </p:nvSpPr>
              <p:spPr>
                <a:xfrm>
                  <a:off x="5617710" y="9781946"/>
                  <a:ext cx="378184" cy="204311"/>
                </a:xfrm>
                <a:prstGeom prst="roundRect">
                  <a:avLst/>
                </a:prstGeom>
                <a:blipFill>
                  <a:blip r:embed="rId19"/>
                  <a:stretch>
                    <a:fillRect l="-15625" b="-16667"/>
                  </a:stretch>
                </a:blipFill>
                <a:ln>
                  <a:solidFill>
                    <a:schemeClr val="tx1"/>
                  </a:solidFill>
                </a:ln>
              </p:spPr>
              <p:txBody>
                <a:bodyPr/>
                <a:lstStyle/>
                <a:p>
                  <a:r>
                    <a:rPr lang="en-GB">
                      <a:noFill/>
                    </a:rPr>
                    <a:t> </a:t>
                  </a:r>
                </a:p>
              </p:txBody>
            </p:sp>
          </mc:Fallback>
        </mc:AlternateContent>
      </p:grpSp>
      <p:cxnSp>
        <p:nvCxnSpPr>
          <p:cNvPr id="75" name="Straight Arrow Connector 74">
            <a:extLst>
              <a:ext uri="{FF2B5EF4-FFF2-40B4-BE49-F238E27FC236}">
                <a16:creationId xmlns:a16="http://schemas.microsoft.com/office/drawing/2014/main" id="{C3C6D2F7-A9C7-3844-8955-EF7A6653C483}"/>
              </a:ext>
            </a:extLst>
          </p:cNvPr>
          <p:cNvCxnSpPr>
            <a:cxnSpLocks/>
            <a:stCxn id="55" idx="0"/>
            <a:endCxn id="51" idx="2"/>
          </p:cNvCxnSpPr>
          <p:nvPr/>
        </p:nvCxnSpPr>
        <p:spPr>
          <a:xfrm flipH="1" flipV="1">
            <a:off x="9752202" y="2745811"/>
            <a:ext cx="1141966" cy="470266"/>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6" name="Rectangle 75">
                <a:extLst>
                  <a:ext uri="{FF2B5EF4-FFF2-40B4-BE49-F238E27FC236}">
                    <a16:creationId xmlns:a16="http://schemas.microsoft.com/office/drawing/2014/main" id="{4B42A8BB-5D80-1A41-8342-191291C7D3E8}"/>
                  </a:ext>
                </a:extLst>
              </p:cNvPr>
              <p:cNvSpPr/>
              <p:nvPr/>
            </p:nvSpPr>
            <p:spPr>
              <a:xfrm>
                <a:off x="11484650"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76" name="Rectangle 75">
                <a:extLst>
                  <a:ext uri="{FF2B5EF4-FFF2-40B4-BE49-F238E27FC236}">
                    <a16:creationId xmlns:a16="http://schemas.microsoft.com/office/drawing/2014/main" id="{4B42A8BB-5D80-1A41-8342-191291C7D3E8}"/>
                  </a:ext>
                </a:extLst>
              </p:cNvPr>
              <p:cNvSpPr>
                <a:spLocks noRot="1" noChangeAspect="1" noMove="1" noResize="1" noEditPoints="1" noAdjustHandles="1" noChangeArrowheads="1" noChangeShapeType="1" noTextEdit="1"/>
              </p:cNvSpPr>
              <p:nvPr/>
            </p:nvSpPr>
            <p:spPr>
              <a:xfrm>
                <a:off x="11484650" y="3187231"/>
                <a:ext cx="384080" cy="276999"/>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8" name="Rectangle 77">
                <a:extLst>
                  <a:ext uri="{FF2B5EF4-FFF2-40B4-BE49-F238E27FC236}">
                    <a16:creationId xmlns:a16="http://schemas.microsoft.com/office/drawing/2014/main" id="{73C740BC-00E7-864B-B6DD-B91329873D3E}"/>
                  </a:ext>
                </a:extLst>
              </p:cNvPr>
              <p:cNvSpPr/>
              <p:nvPr/>
            </p:nvSpPr>
            <p:spPr>
              <a:xfrm>
                <a:off x="8146458"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78" name="Rectangle 77">
                <a:extLst>
                  <a:ext uri="{FF2B5EF4-FFF2-40B4-BE49-F238E27FC236}">
                    <a16:creationId xmlns:a16="http://schemas.microsoft.com/office/drawing/2014/main" id="{73C740BC-00E7-864B-B6DD-B91329873D3E}"/>
                  </a:ext>
                </a:extLst>
              </p:cNvPr>
              <p:cNvSpPr>
                <a:spLocks noRot="1" noChangeAspect="1" noMove="1" noResize="1" noEditPoints="1" noAdjustHandles="1" noChangeArrowheads="1" noChangeShapeType="1" noTextEdit="1"/>
              </p:cNvSpPr>
              <p:nvPr/>
            </p:nvSpPr>
            <p:spPr>
              <a:xfrm>
                <a:off x="8146458" y="3187231"/>
                <a:ext cx="384080"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9" name="Rectangle 78">
                <a:extLst>
                  <a:ext uri="{FF2B5EF4-FFF2-40B4-BE49-F238E27FC236}">
                    <a16:creationId xmlns:a16="http://schemas.microsoft.com/office/drawing/2014/main" id="{E524F875-8B93-6A4A-9B94-64FD5DF0A414}"/>
                  </a:ext>
                </a:extLst>
              </p:cNvPr>
              <p:cNvSpPr/>
              <p:nvPr/>
            </p:nvSpPr>
            <p:spPr>
              <a:xfrm>
                <a:off x="8193000" y="3825101"/>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79" name="Rectangle 78">
                <a:extLst>
                  <a:ext uri="{FF2B5EF4-FFF2-40B4-BE49-F238E27FC236}">
                    <a16:creationId xmlns:a16="http://schemas.microsoft.com/office/drawing/2014/main" id="{E524F875-8B93-6A4A-9B94-64FD5DF0A414}"/>
                  </a:ext>
                </a:extLst>
              </p:cNvPr>
              <p:cNvSpPr>
                <a:spLocks noRot="1" noChangeAspect="1" noMove="1" noResize="1" noEditPoints="1" noAdjustHandles="1" noChangeArrowheads="1" noChangeShapeType="1" noTextEdit="1"/>
              </p:cNvSpPr>
              <p:nvPr/>
            </p:nvSpPr>
            <p:spPr>
              <a:xfrm>
                <a:off x="8193000" y="3825101"/>
                <a:ext cx="365421" cy="276999"/>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0" name="Rectangle 79">
                <a:extLst>
                  <a:ext uri="{FF2B5EF4-FFF2-40B4-BE49-F238E27FC236}">
                    <a16:creationId xmlns:a16="http://schemas.microsoft.com/office/drawing/2014/main" id="{BA35DC5E-46FE-8249-B172-2DD39B414C7F}"/>
                  </a:ext>
                </a:extLst>
              </p:cNvPr>
              <p:cNvSpPr/>
              <p:nvPr/>
            </p:nvSpPr>
            <p:spPr>
              <a:xfrm>
                <a:off x="11526664" y="3813849"/>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80" name="Rectangle 79">
                <a:extLst>
                  <a:ext uri="{FF2B5EF4-FFF2-40B4-BE49-F238E27FC236}">
                    <a16:creationId xmlns:a16="http://schemas.microsoft.com/office/drawing/2014/main" id="{BA35DC5E-46FE-8249-B172-2DD39B414C7F}"/>
                  </a:ext>
                </a:extLst>
              </p:cNvPr>
              <p:cNvSpPr>
                <a:spLocks noRot="1" noChangeAspect="1" noMove="1" noResize="1" noEditPoints="1" noAdjustHandles="1" noChangeArrowheads="1" noChangeShapeType="1" noTextEdit="1"/>
              </p:cNvSpPr>
              <p:nvPr/>
            </p:nvSpPr>
            <p:spPr>
              <a:xfrm>
                <a:off x="11526664" y="3813849"/>
                <a:ext cx="384080"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1" name="Rectangle 80">
                <a:extLst>
                  <a:ext uri="{FF2B5EF4-FFF2-40B4-BE49-F238E27FC236}">
                    <a16:creationId xmlns:a16="http://schemas.microsoft.com/office/drawing/2014/main" id="{8DBCFEC2-1E2C-CE44-B415-1A96F810D4C2}"/>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81" name="Rectangle 80">
                <a:extLst>
                  <a:ext uri="{FF2B5EF4-FFF2-40B4-BE49-F238E27FC236}">
                    <a16:creationId xmlns:a16="http://schemas.microsoft.com/office/drawing/2014/main" id="{8DBCFEC2-1E2C-CE44-B415-1A96F810D4C2}"/>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2" name="Rectangle 81">
                <a:extLst>
                  <a:ext uri="{FF2B5EF4-FFF2-40B4-BE49-F238E27FC236}">
                    <a16:creationId xmlns:a16="http://schemas.microsoft.com/office/drawing/2014/main" id="{47AF5EF8-82E5-DC48-BFB3-7C0A8E6836C2}"/>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82" name="Rectangle 81">
                <a:extLst>
                  <a:ext uri="{FF2B5EF4-FFF2-40B4-BE49-F238E27FC236}">
                    <a16:creationId xmlns:a16="http://schemas.microsoft.com/office/drawing/2014/main" id="{47AF5EF8-82E5-DC48-BFB3-7C0A8E6836C2}"/>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25"/>
                <a:stretch>
                  <a:fillRect/>
                </a:stretch>
              </a:blipFill>
            </p:spPr>
            <p:txBody>
              <a:bodyPr/>
              <a:lstStyle/>
              <a:p>
                <a:r>
                  <a:rPr lang="en-GB">
                    <a:noFill/>
                  </a:rPr>
                  <a:t> </a:t>
                </a:r>
              </a:p>
            </p:txBody>
          </p:sp>
        </mc:Fallback>
      </mc:AlternateContent>
      <p:cxnSp>
        <p:nvCxnSpPr>
          <p:cNvPr id="83" name="Straight Arrow Connector 82">
            <a:extLst>
              <a:ext uri="{FF2B5EF4-FFF2-40B4-BE49-F238E27FC236}">
                <a16:creationId xmlns:a16="http://schemas.microsoft.com/office/drawing/2014/main" id="{9E779FF2-D24D-C94D-9C42-6C3B7EEDF532}"/>
              </a:ext>
            </a:extLst>
          </p:cNvPr>
          <p:cNvCxnSpPr>
            <a:cxnSpLocks/>
            <a:endCxn id="55" idx="0"/>
          </p:cNvCxnSpPr>
          <p:nvPr/>
        </p:nvCxnSpPr>
        <p:spPr>
          <a:xfrm flipV="1">
            <a:off x="10892925" y="3216077"/>
            <a:ext cx="1243" cy="2453680"/>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A27084FD-08A7-6A45-9065-1A9748967C16}"/>
              </a:ext>
            </a:extLst>
          </p:cNvPr>
          <p:cNvSpPr txBox="1"/>
          <p:nvPr/>
        </p:nvSpPr>
        <p:spPr>
          <a:xfrm>
            <a:off x="9941079" y="2500729"/>
            <a:ext cx="445956" cy="276999"/>
          </a:xfrm>
          <a:prstGeom prst="rect">
            <a:avLst/>
          </a:prstGeom>
          <a:noFill/>
        </p:spPr>
        <p:txBody>
          <a:bodyPr wrap="none" rtlCol="0">
            <a:spAutoFit/>
          </a:bodyPr>
          <a:lstStyle/>
          <a:p>
            <a:r>
              <a:rPr lang="en-GB" sz="1200" i="1" dirty="0"/>
              <a:t>root</a:t>
            </a:r>
          </a:p>
        </p:txBody>
      </p:sp>
    </p:spTree>
    <p:extLst>
      <p:ext uri="{BB962C8B-B14F-4D97-AF65-F5344CB8AC3E}">
        <p14:creationId xmlns:p14="http://schemas.microsoft.com/office/powerpoint/2010/main" val="326473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1</m:t>
                            </m:r>
                          </m:sub>
                        </m:sSub>
                      </m:e>
                    </m:d>
                  </m:oMath>
                </a14:m>
                <a:endParaRPr lang="de-DE"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and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𝑖</m:t>
                        </m:r>
                      </m:sub>
                    </m:sSub>
                  </m:oMath>
                </a14:m>
                <a:r>
                  <a:rPr lang="en-GB" dirty="0"/>
                  <a:t>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and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𝑇</m:t>
                        </m:r>
                      </m:e>
                      <m:sub>
                        <m:r>
                          <a:rPr lang="de-DE" i="1">
                            <a:latin typeface="Cambria Math" panose="02040503050406030204" pitchFamily="18" charset="0"/>
                          </a:rPr>
                          <m:t>𝐼</m:t>
                        </m:r>
                      </m:sub>
                    </m:sSub>
                  </m:oMath>
                </a14:m>
                <a:r>
                  <a:rPr lang="en-GB" dirty="0"/>
                  <a:t>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and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𝑑</m:t>
                        </m:r>
                      </m:sub>
                    </m:sSub>
                  </m:oMath>
                </a14:m>
                <a:r>
                  <a:rPr lang="en-GB" dirty="0"/>
                  <a:t> parcluster identical</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𝑇</m:t>
                        </m:r>
                      </m:e>
                      <m:sub>
                        <m:r>
                          <a:rPr lang="en-GB" i="1">
                            <a:latin typeface="Cambria Math" panose="02040503050406030204" pitchFamily="18" charset="0"/>
                          </a:rPr>
                          <m:t>𝐷</m:t>
                        </m:r>
                      </m:sub>
                    </m:sSub>
                  </m:oMath>
                </a14:m>
                <a:r>
                  <a:rPr lang="en-GB" dirty="0"/>
                  <a:t> parcluster subset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blipFill>
                <a:blip r:embed="rId2"/>
                <a:stretch>
                  <a:fillRect l="-1549" t="-2985"/>
                </a:stretch>
              </a:blipFill>
            </p:spPr>
            <p:txBody>
              <a:bodyPr/>
              <a:lstStyle/>
              <a:p>
                <a:r>
                  <a:rPr lang="en-DE">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188</a:t>
            </a:fld>
            <a:endParaRPr lang="en-GB"/>
          </a:p>
        </p:txBody>
      </p:sp>
      <p:sp>
        <p:nvSpPr>
          <p:cNvPr id="6" name="Date Placeholder 5">
            <a:extLst>
              <a:ext uri="{FF2B5EF4-FFF2-40B4-BE49-F238E27FC236}">
                <a16:creationId xmlns:a16="http://schemas.microsoft.com/office/drawing/2014/main" id="{06D10DF1-2417-EB48-A4BE-62F2D811F949}"/>
              </a:ext>
            </a:extLst>
          </p:cNvPr>
          <p:cNvSpPr>
            <a:spLocks noGrp="1"/>
          </p:cNvSpPr>
          <p:nvPr>
            <p:ph type="dt" sz="half" idx="2"/>
          </p:nvPr>
        </p:nvSpPr>
        <p:spPr/>
        <p:txBody>
          <a:bodyPr/>
          <a:lstStyle/>
          <a:p>
            <a:r>
              <a:rPr lang="en-GB"/>
              <a:t>Exact Inference: LJT</a:t>
            </a:r>
            <a:endParaRPr lang="en-US" dirty="0"/>
          </a:p>
        </p:txBody>
      </p:sp>
      <p:sp>
        <p:nvSpPr>
          <p:cNvPr id="7" name="Footer Placeholder 6">
            <a:extLst>
              <a:ext uri="{FF2B5EF4-FFF2-40B4-BE49-F238E27FC236}">
                <a16:creationId xmlns:a16="http://schemas.microsoft.com/office/drawing/2014/main" id="{EA753BA8-E9A1-7F49-931E-0BE90CF8B567}"/>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38" name="Rectangle 37">
                <a:extLst>
                  <a:ext uri="{FF2B5EF4-FFF2-40B4-BE49-F238E27FC236}">
                    <a16:creationId xmlns:a16="http://schemas.microsoft.com/office/drawing/2014/main" id="{97190D7D-CE80-4840-AD3F-694983207CE8}"/>
                  </a:ext>
                </a:extLst>
              </p:cNvPr>
              <p:cNvSpPr/>
              <p:nvPr/>
            </p:nvSpPr>
            <p:spPr>
              <a:xfrm>
                <a:off x="11533928" y="3770319"/>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38" name="Rectangle 37">
                <a:extLst>
                  <a:ext uri="{FF2B5EF4-FFF2-40B4-BE49-F238E27FC236}">
                    <a16:creationId xmlns:a16="http://schemas.microsoft.com/office/drawing/2014/main" id="{97190D7D-CE80-4840-AD3F-694983207CE8}"/>
                  </a:ext>
                </a:extLst>
              </p:cNvPr>
              <p:cNvSpPr>
                <a:spLocks noRot="1" noChangeAspect="1" noMove="1" noResize="1" noEditPoints="1" noAdjustHandles="1" noChangeArrowheads="1" noChangeShapeType="1" noTextEdit="1"/>
              </p:cNvSpPr>
              <p:nvPr/>
            </p:nvSpPr>
            <p:spPr>
              <a:xfrm>
                <a:off x="11533928" y="3770319"/>
                <a:ext cx="483850" cy="369332"/>
              </a:xfrm>
              <a:prstGeom prst="rect">
                <a:avLst/>
              </a:prstGeom>
              <a:blipFill>
                <a:blip r:embed="rId3"/>
                <a:stretch>
                  <a:fillRect/>
                </a:stretch>
              </a:blipFill>
            </p:spPr>
            <p:txBody>
              <a:bodyPr/>
              <a:lstStyle/>
              <a:p>
                <a:r>
                  <a:rPr lang="en-GB">
                    <a:noFill/>
                  </a:rPr>
                  <a:t> </a:t>
                </a:r>
              </a:p>
            </p:txBody>
          </p:sp>
        </mc:Fallback>
      </mc:AlternateContent>
      <p:grpSp>
        <p:nvGrpSpPr>
          <p:cNvPr id="42" name="Group 41">
            <a:extLst>
              <a:ext uri="{FF2B5EF4-FFF2-40B4-BE49-F238E27FC236}">
                <a16:creationId xmlns:a16="http://schemas.microsoft.com/office/drawing/2014/main" id="{26005489-344C-AB44-8766-B5F7BEFF640F}"/>
              </a:ext>
            </a:extLst>
          </p:cNvPr>
          <p:cNvGrpSpPr/>
          <p:nvPr/>
        </p:nvGrpSpPr>
        <p:grpSpPr>
          <a:xfrm>
            <a:off x="5933062" y="2541500"/>
            <a:ext cx="5674545" cy="3400004"/>
            <a:chOff x="1990652" y="6858000"/>
            <a:chExt cx="5674545" cy="3400004"/>
          </a:xfrm>
        </p:grpSpPr>
        <mc:AlternateContent xmlns:mc="http://schemas.openxmlformats.org/markup-compatibility/2006" xmlns:a14="http://schemas.microsoft.com/office/drawing/2010/main">
          <mc:Choice Requires="a14">
            <p:sp>
              <p:nvSpPr>
                <p:cNvPr id="43" name="Rectangle 42">
                  <a:extLst>
                    <a:ext uri="{FF2B5EF4-FFF2-40B4-BE49-F238E27FC236}">
                      <a16:creationId xmlns:a16="http://schemas.microsoft.com/office/drawing/2014/main" id="{BBB60D72-B87C-7B40-9747-D95ADDBA4FD2}"/>
                    </a:ext>
                  </a:extLst>
                </p:cNvPr>
                <p:cNvSpPr/>
                <p:nvPr/>
              </p:nvSpPr>
              <p:spPr>
                <a:xfrm>
                  <a:off x="6716966" y="827692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43" name="Rectangle 42">
                  <a:extLst>
                    <a:ext uri="{FF2B5EF4-FFF2-40B4-BE49-F238E27FC236}">
                      <a16:creationId xmlns:a16="http://schemas.microsoft.com/office/drawing/2014/main" id="{BBB60D72-B87C-7B40-9747-D95ADDBA4FD2}"/>
                    </a:ext>
                  </a:extLst>
                </p:cNvPr>
                <p:cNvSpPr>
                  <a:spLocks noRot="1" noChangeAspect="1" noMove="1" noResize="1" noEditPoints="1" noAdjustHandles="1" noChangeArrowheads="1" noChangeShapeType="1" noTextEdit="1"/>
                </p:cNvSpPr>
                <p:nvPr/>
              </p:nvSpPr>
              <p:spPr>
                <a:xfrm>
                  <a:off x="6716966" y="8276922"/>
                  <a:ext cx="472758" cy="369012"/>
                </a:xfrm>
                <a:prstGeom prst="rect">
                  <a:avLst/>
                </a:prstGeom>
                <a:blipFill>
                  <a:blip r:embed="rId4"/>
                  <a:stretch>
                    <a:fillRect b="-6897"/>
                  </a:stretch>
                </a:blipFill>
              </p:spPr>
              <p:txBody>
                <a:bodyPr/>
                <a:lstStyle/>
                <a:p>
                  <a:r>
                    <a:rPr lang="en-GB">
                      <a:noFill/>
                    </a:rPr>
                    <a:t> </a:t>
                  </a:r>
                </a:p>
              </p:txBody>
            </p:sp>
          </mc:Fallback>
        </mc:AlternateContent>
        <p:cxnSp>
          <p:nvCxnSpPr>
            <p:cNvPr id="44" name="Straight Connector 43">
              <a:extLst>
                <a:ext uri="{FF2B5EF4-FFF2-40B4-BE49-F238E27FC236}">
                  <a16:creationId xmlns:a16="http://schemas.microsoft.com/office/drawing/2014/main" id="{169309B0-81E4-0141-8D7C-30EC8B8E3050}"/>
                </a:ext>
              </a:extLst>
            </p:cNvPr>
            <p:cNvCxnSpPr>
              <a:cxnSpLocks/>
              <a:stCxn id="66" idx="0"/>
              <a:endCxn id="50" idx="2"/>
            </p:cNvCxnSpPr>
            <p:nvPr/>
          </p:nvCxnSpPr>
          <p:spPr>
            <a:xfrm flipH="1" flipV="1">
              <a:off x="3840301" y="8372544"/>
              <a:ext cx="822947" cy="41371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C180A58-6F10-F441-8DBE-CF2656B54419}"/>
                </a:ext>
              </a:extLst>
            </p:cNvPr>
            <p:cNvCxnSpPr>
              <a:cxnSpLocks/>
              <a:stCxn id="52" idx="0"/>
              <a:endCxn id="49" idx="2"/>
            </p:cNvCxnSpPr>
            <p:nvPr/>
          </p:nvCxnSpPr>
          <p:spPr>
            <a:xfrm flipH="1" flipV="1">
              <a:off x="5809792" y="7062311"/>
              <a:ext cx="1141966" cy="470266"/>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D74CECA0-EF0D-CA43-9D00-F9CDF1C604CB}"/>
                </a:ext>
              </a:extLst>
            </p:cNvPr>
            <p:cNvCxnSpPr>
              <a:cxnSpLocks/>
              <a:stCxn id="54" idx="0"/>
              <a:endCxn id="49" idx="2"/>
            </p:cNvCxnSpPr>
            <p:nvPr/>
          </p:nvCxnSpPr>
          <p:spPr>
            <a:xfrm flipV="1">
              <a:off x="3839395" y="7062311"/>
              <a:ext cx="1970397" cy="47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7" name="Rectangle 46">
                  <a:extLst>
                    <a:ext uri="{FF2B5EF4-FFF2-40B4-BE49-F238E27FC236}">
                      <a16:creationId xmlns:a16="http://schemas.microsoft.com/office/drawing/2014/main" id="{F3E66C54-DAD5-C040-BFB4-C0AFE5DF8014}"/>
                    </a:ext>
                  </a:extLst>
                </p:cNvPr>
                <p:cNvSpPr/>
                <p:nvPr/>
              </p:nvSpPr>
              <p:spPr>
                <a:xfrm>
                  <a:off x="5570752"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47" name="Rectangle 46">
                  <a:extLst>
                    <a:ext uri="{FF2B5EF4-FFF2-40B4-BE49-F238E27FC236}">
                      <a16:creationId xmlns:a16="http://schemas.microsoft.com/office/drawing/2014/main" id="{F3E66C54-DAD5-C040-BFB4-C0AFE5DF8014}"/>
                    </a:ext>
                  </a:extLst>
                </p:cNvPr>
                <p:cNvSpPr>
                  <a:spLocks noRot="1" noChangeAspect="1" noMove="1" noResize="1" noEditPoints="1" noAdjustHandles="1" noChangeArrowheads="1" noChangeShapeType="1" noTextEdit="1"/>
                </p:cNvSpPr>
                <p:nvPr/>
              </p:nvSpPr>
              <p:spPr>
                <a:xfrm>
                  <a:off x="5570752" y="9885643"/>
                  <a:ext cx="478080" cy="369012"/>
                </a:xfrm>
                <a:prstGeom prst="rect">
                  <a:avLst/>
                </a:prstGeom>
                <a:blipFill>
                  <a:blip r:embed="rId5"/>
                  <a:stretch>
                    <a:fillRect b="-3333"/>
                  </a:stretch>
                </a:blipFill>
              </p:spPr>
              <p:txBody>
                <a:bodyPr/>
                <a:lstStyle/>
                <a:p>
                  <a:r>
                    <a:rPr lang="en-GB">
                      <a:noFill/>
                    </a:rPr>
                    <a:t> </a:t>
                  </a:r>
                </a:p>
              </p:txBody>
            </p:sp>
          </mc:Fallback>
        </mc:AlternateContent>
        <p:cxnSp>
          <p:nvCxnSpPr>
            <p:cNvPr id="48" name="Straight Connector 47">
              <a:extLst>
                <a:ext uri="{FF2B5EF4-FFF2-40B4-BE49-F238E27FC236}">
                  <a16:creationId xmlns:a16="http://schemas.microsoft.com/office/drawing/2014/main" id="{0599AFBB-9B49-9446-A02E-DE08103EC5BC}"/>
                </a:ext>
              </a:extLst>
            </p:cNvPr>
            <p:cNvCxnSpPr>
              <a:cxnSpLocks/>
              <a:stCxn id="70" idx="0"/>
              <a:endCxn id="49" idx="2"/>
            </p:cNvCxnSpPr>
            <p:nvPr/>
          </p:nvCxnSpPr>
          <p:spPr>
            <a:xfrm flipV="1">
              <a:off x="5806802" y="7062311"/>
              <a:ext cx="2990" cy="27196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9" name="Rounded Rectangle 48">
                  <a:extLst>
                    <a:ext uri="{FF2B5EF4-FFF2-40B4-BE49-F238E27FC236}">
                      <a16:creationId xmlns:a16="http://schemas.microsoft.com/office/drawing/2014/main" id="{3A14EC54-9D66-0143-A6B4-9ADB74D908A7}"/>
                    </a:ext>
                  </a:extLst>
                </p:cNvPr>
                <p:cNvSpPr/>
                <p:nvPr/>
              </p:nvSpPr>
              <p:spPr>
                <a:xfrm>
                  <a:off x="5620700" y="6858000"/>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49" name="Rounded Rectangle 48">
                  <a:extLst>
                    <a:ext uri="{FF2B5EF4-FFF2-40B4-BE49-F238E27FC236}">
                      <a16:creationId xmlns:a16="http://schemas.microsoft.com/office/drawing/2014/main" id="{3A14EC54-9D66-0143-A6B4-9ADB74D908A7}"/>
                    </a:ext>
                  </a:extLst>
                </p:cNvPr>
                <p:cNvSpPr>
                  <a:spLocks noRot="1" noChangeAspect="1" noMove="1" noResize="1" noEditPoints="1" noAdjustHandles="1" noChangeArrowheads="1" noChangeShapeType="1" noTextEdit="1"/>
                </p:cNvSpPr>
                <p:nvPr/>
              </p:nvSpPr>
              <p:spPr>
                <a:xfrm>
                  <a:off x="5620700" y="6858000"/>
                  <a:ext cx="378184" cy="204311"/>
                </a:xfrm>
                <a:prstGeom prst="roundRect">
                  <a:avLst/>
                </a:prstGeom>
                <a:blipFill>
                  <a:blip r:embed="rId6"/>
                  <a:stretch>
                    <a:fillRect l="-1250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Rounded Rectangle 49">
                  <a:extLst>
                    <a:ext uri="{FF2B5EF4-FFF2-40B4-BE49-F238E27FC236}">
                      <a16:creationId xmlns:a16="http://schemas.microsoft.com/office/drawing/2014/main" id="{E376310F-EE9E-914C-B1ED-1E3053155110}"/>
                    </a:ext>
                  </a:extLst>
                </p:cNvPr>
                <p:cNvSpPr/>
                <p:nvPr/>
              </p:nvSpPr>
              <p:spPr>
                <a:xfrm>
                  <a:off x="3361634" y="8168233"/>
                  <a:ext cx="95733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50" name="Rounded Rectangle 49">
                  <a:extLst>
                    <a:ext uri="{FF2B5EF4-FFF2-40B4-BE49-F238E27FC236}">
                      <a16:creationId xmlns:a16="http://schemas.microsoft.com/office/drawing/2014/main" id="{E376310F-EE9E-914C-B1ED-1E3053155110}"/>
                    </a:ext>
                  </a:extLst>
                </p:cNvPr>
                <p:cNvSpPr>
                  <a:spLocks noRot="1" noChangeAspect="1" noMove="1" noResize="1" noEditPoints="1" noAdjustHandles="1" noChangeArrowheads="1" noChangeShapeType="1" noTextEdit="1"/>
                </p:cNvSpPr>
                <p:nvPr/>
              </p:nvSpPr>
              <p:spPr>
                <a:xfrm>
                  <a:off x="3361634" y="8168233"/>
                  <a:ext cx="957333" cy="204311"/>
                </a:xfrm>
                <a:prstGeom prst="roundRect">
                  <a:avLst/>
                </a:prstGeom>
                <a:blipFill>
                  <a:blip r:embed="rId7"/>
                  <a:stretch>
                    <a:fillRect l="-5128"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Rounded Rectangle 50">
                  <a:extLst>
                    <a:ext uri="{FF2B5EF4-FFF2-40B4-BE49-F238E27FC236}">
                      <a16:creationId xmlns:a16="http://schemas.microsoft.com/office/drawing/2014/main" id="{BD5CF8A6-C53F-2844-BD5E-0964EE6E6B30}"/>
                    </a:ext>
                  </a:extLst>
                </p:cNvPr>
                <p:cNvSpPr/>
                <p:nvPr/>
              </p:nvSpPr>
              <p:spPr>
                <a:xfrm>
                  <a:off x="6241494" y="8168233"/>
                  <a:ext cx="142370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oMath>
                    </m:oMathPara>
                  </a14:m>
                  <a:endParaRPr lang="en-GB" sz="1200" dirty="0">
                    <a:solidFill>
                      <a:schemeClr val="tx1">
                        <a:lumMod val="60000"/>
                        <a:lumOff val="40000"/>
                      </a:schemeClr>
                    </a:solidFill>
                  </a:endParaRPr>
                </a:p>
              </p:txBody>
            </p:sp>
          </mc:Choice>
          <mc:Fallback xmlns="">
            <p:sp>
              <p:nvSpPr>
                <p:cNvPr id="51" name="Rounded Rectangle 50">
                  <a:extLst>
                    <a:ext uri="{FF2B5EF4-FFF2-40B4-BE49-F238E27FC236}">
                      <a16:creationId xmlns:a16="http://schemas.microsoft.com/office/drawing/2014/main" id="{BD5CF8A6-C53F-2844-BD5E-0964EE6E6B30}"/>
                    </a:ext>
                  </a:extLst>
                </p:cNvPr>
                <p:cNvSpPr>
                  <a:spLocks noRot="1" noChangeAspect="1" noMove="1" noResize="1" noEditPoints="1" noAdjustHandles="1" noChangeArrowheads="1" noChangeShapeType="1" noTextEdit="1"/>
                </p:cNvSpPr>
                <p:nvPr/>
              </p:nvSpPr>
              <p:spPr>
                <a:xfrm>
                  <a:off x="6241494" y="8168233"/>
                  <a:ext cx="1423703" cy="204311"/>
                </a:xfrm>
                <a:prstGeom prst="roundRect">
                  <a:avLst/>
                </a:prstGeom>
                <a:blipFill>
                  <a:blip r:embed="rId8"/>
                  <a:stretch>
                    <a:fillRect l="-3509"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152AD81D-276E-2F40-9F15-E0C3C687F269}"/>
                    </a:ext>
                  </a:extLst>
                </p:cNvPr>
                <p:cNvSpPr txBox="1">
                  <a:spLocks noChangeAspect="1"/>
                </p:cNvSpPr>
                <p:nvPr/>
              </p:nvSpPr>
              <p:spPr>
                <a:xfrm>
                  <a:off x="6277520" y="7532577"/>
                  <a:ext cx="13484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b="0" i="1" smtClean="0">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sub>
                        </m:sSub>
                      </m:oMath>
                    </m:oMathPara>
                  </a14:m>
                  <a:endParaRPr lang="en-GB" sz="1200" dirty="0"/>
                </a:p>
              </p:txBody>
            </p:sp>
          </mc:Choice>
          <mc:Fallback xmlns="">
            <p:sp>
              <p:nvSpPr>
                <p:cNvPr id="52" name="TextBox 51">
                  <a:extLst>
                    <a:ext uri="{FF2B5EF4-FFF2-40B4-BE49-F238E27FC236}">
                      <a16:creationId xmlns:a16="http://schemas.microsoft.com/office/drawing/2014/main" id="{152AD81D-276E-2F40-9F15-E0C3C687F269}"/>
                    </a:ext>
                  </a:extLst>
                </p:cNvPr>
                <p:cNvSpPr txBox="1">
                  <a:spLocks noRot="1" noChangeAspect="1" noMove="1" noResize="1" noEditPoints="1" noAdjustHandles="1" noChangeArrowheads="1" noChangeShapeType="1" noTextEdit="1"/>
                </p:cNvSpPr>
                <p:nvPr/>
              </p:nvSpPr>
              <p:spPr>
                <a:xfrm>
                  <a:off x="6277520" y="7532577"/>
                  <a:ext cx="1348475" cy="222686"/>
                </a:xfrm>
                <a:prstGeom prst="roundRect">
                  <a:avLst/>
                </a:prstGeom>
                <a:blipFill>
                  <a:blip r:embed="rId9"/>
                  <a:stretch>
                    <a:fillRect l="-1852"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22793E0D-2A85-2444-9808-6922040B7B3A}"/>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54" name="TextBox 53">
                  <a:extLst>
                    <a:ext uri="{FF2B5EF4-FFF2-40B4-BE49-F238E27FC236}">
                      <a16:creationId xmlns:a16="http://schemas.microsoft.com/office/drawing/2014/main" id="{22793E0D-2A85-2444-9808-6922040B7B3A}"/>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10"/>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55" name="Straight Connector 54">
              <a:extLst>
                <a:ext uri="{FF2B5EF4-FFF2-40B4-BE49-F238E27FC236}">
                  <a16:creationId xmlns:a16="http://schemas.microsoft.com/office/drawing/2014/main" id="{3B0516C2-6C62-574B-BB1A-E2D6EA08A2CC}"/>
                </a:ext>
              </a:extLst>
            </p:cNvPr>
            <p:cNvCxnSpPr>
              <a:cxnSpLocks/>
              <a:stCxn id="61" idx="0"/>
              <a:endCxn id="50" idx="2"/>
            </p:cNvCxnSpPr>
            <p:nvPr/>
          </p:nvCxnSpPr>
          <p:spPr>
            <a:xfrm flipV="1">
              <a:off x="2844383" y="8372544"/>
              <a:ext cx="995918"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9AFD133E-9C22-E145-8826-9396C3F53C5D}"/>
                </a:ext>
              </a:extLst>
            </p:cNvPr>
            <p:cNvCxnSpPr>
              <a:cxnSpLocks/>
              <a:stCxn id="50" idx="0"/>
              <a:endCxn id="54" idx="2"/>
            </p:cNvCxnSpPr>
            <p:nvPr/>
          </p:nvCxnSpPr>
          <p:spPr>
            <a:xfrm flipH="1" flipV="1">
              <a:off x="3839395" y="7755263"/>
              <a:ext cx="906"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1010C08-101E-F241-BE8F-ACFFA4A0C675}"/>
                </a:ext>
              </a:extLst>
            </p:cNvPr>
            <p:cNvCxnSpPr>
              <a:cxnSpLocks/>
              <a:stCxn id="51" idx="0"/>
              <a:endCxn id="52" idx="2"/>
            </p:cNvCxnSpPr>
            <p:nvPr/>
          </p:nvCxnSpPr>
          <p:spPr>
            <a:xfrm flipH="1" flipV="1">
              <a:off x="6951758" y="7755263"/>
              <a:ext cx="1588" cy="412970"/>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9" name="Rectangle 58">
                  <a:extLst>
                    <a:ext uri="{FF2B5EF4-FFF2-40B4-BE49-F238E27FC236}">
                      <a16:creationId xmlns:a16="http://schemas.microsoft.com/office/drawing/2014/main" id="{60E98CF2-F97A-2442-B403-3CD02E405755}"/>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59" name="Rectangle 58">
                  <a:extLst>
                    <a:ext uri="{FF2B5EF4-FFF2-40B4-BE49-F238E27FC236}">
                      <a16:creationId xmlns:a16="http://schemas.microsoft.com/office/drawing/2014/main" id="{60E98CF2-F97A-2442-B403-3CD02E405755}"/>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11"/>
                  <a:stretch>
                    <a:fillRect b="-3333"/>
                  </a:stretch>
                </a:blipFill>
              </p:spPr>
              <p:txBody>
                <a:bodyPr/>
                <a:lstStyle/>
                <a:p>
                  <a:r>
                    <a:rPr lang="en-GB">
                      <a:noFill/>
                    </a:rPr>
                    <a:t> </a:t>
                  </a:r>
                </a:p>
              </p:txBody>
            </p:sp>
          </mc:Fallback>
        </mc:AlternateContent>
        <p:cxnSp>
          <p:nvCxnSpPr>
            <p:cNvPr id="60" name="Straight Connector 59">
              <a:extLst>
                <a:ext uri="{FF2B5EF4-FFF2-40B4-BE49-F238E27FC236}">
                  <a16:creationId xmlns:a16="http://schemas.microsoft.com/office/drawing/2014/main" id="{C171488B-DD7D-7744-994D-ED07D8F3B1F5}"/>
                </a:ext>
              </a:extLst>
            </p:cNvPr>
            <p:cNvCxnSpPr>
              <a:cxnSpLocks/>
              <a:stCxn id="67" idx="0"/>
              <a:endCxn id="61"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1" name="Rounded Rectangle 60">
                  <a:extLst>
                    <a:ext uri="{FF2B5EF4-FFF2-40B4-BE49-F238E27FC236}">
                      <a16:creationId xmlns:a16="http://schemas.microsoft.com/office/drawing/2014/main" id="{FDA52CF0-4AEA-3A41-ACBE-DF043AFC4B88}"/>
                    </a:ext>
                  </a:extLst>
                </p:cNvPr>
                <p:cNvSpPr/>
                <p:nvPr/>
              </p:nvSpPr>
              <p:spPr>
                <a:xfrm>
                  <a:off x="1990653" y="8795446"/>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61" name="Rounded Rectangle 60">
                  <a:extLst>
                    <a:ext uri="{FF2B5EF4-FFF2-40B4-BE49-F238E27FC236}">
                      <a16:creationId xmlns:a16="http://schemas.microsoft.com/office/drawing/2014/main" id="{FDA52CF0-4AEA-3A41-ACBE-DF043AFC4B88}"/>
                    </a:ext>
                  </a:extLst>
                </p:cNvPr>
                <p:cNvSpPr>
                  <a:spLocks noRot="1" noChangeAspect="1" noMove="1" noResize="1" noEditPoints="1" noAdjustHandles="1" noChangeArrowheads="1" noChangeShapeType="1" noTextEdit="1"/>
                </p:cNvSpPr>
                <p:nvPr/>
              </p:nvSpPr>
              <p:spPr>
                <a:xfrm>
                  <a:off x="1990653" y="8795446"/>
                  <a:ext cx="1707459" cy="204311"/>
                </a:xfrm>
                <a:prstGeom prst="roundRect">
                  <a:avLst/>
                </a:prstGeom>
                <a:blipFill>
                  <a:blip r:embed="rId12"/>
                  <a:stretch>
                    <a:fillRect l="-292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8F3E6A05-EC2D-2642-BF96-845260D6DC03}"/>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62" name="Rectangle 61">
                  <a:extLst>
                    <a:ext uri="{FF2B5EF4-FFF2-40B4-BE49-F238E27FC236}">
                      <a16:creationId xmlns:a16="http://schemas.microsoft.com/office/drawing/2014/main" id="{8F3E6A05-EC2D-2642-BF96-845260D6DC03}"/>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3"/>
                  <a:stretch>
                    <a:fillRect b="-3333"/>
                  </a:stretch>
                </a:blipFill>
              </p:spPr>
              <p:txBody>
                <a:bodyPr/>
                <a:lstStyle/>
                <a:p>
                  <a:r>
                    <a:rPr lang="en-GB">
                      <a:noFill/>
                    </a:rPr>
                    <a:t> </a:t>
                  </a:r>
                </a:p>
              </p:txBody>
            </p:sp>
          </mc:Fallback>
        </mc:AlternateContent>
        <p:cxnSp>
          <p:nvCxnSpPr>
            <p:cNvPr id="63" name="Straight Connector 62">
              <a:extLst>
                <a:ext uri="{FF2B5EF4-FFF2-40B4-BE49-F238E27FC236}">
                  <a16:creationId xmlns:a16="http://schemas.microsoft.com/office/drawing/2014/main" id="{172886AD-8AA9-F647-9AAF-F2A9E8DBD6DF}"/>
                </a:ext>
              </a:extLst>
            </p:cNvPr>
            <p:cNvCxnSpPr>
              <a:cxnSpLocks/>
              <a:stCxn id="69" idx="0"/>
              <a:endCxn id="65"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ACFA34E3-1E69-9241-BDA7-27D121675D76}"/>
                </a:ext>
              </a:extLst>
            </p:cNvPr>
            <p:cNvCxnSpPr>
              <a:cxnSpLocks/>
              <a:stCxn id="65" idx="0"/>
              <a:endCxn id="66"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5" name="Rounded Rectangle 64">
                  <a:extLst>
                    <a:ext uri="{FF2B5EF4-FFF2-40B4-BE49-F238E27FC236}">
                      <a16:creationId xmlns:a16="http://schemas.microsoft.com/office/drawing/2014/main" id="{16EBD1A5-574B-1F4B-8ABD-28D2934D49E3}"/>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65" name="Rounded Rectangle 64">
                  <a:extLst>
                    <a:ext uri="{FF2B5EF4-FFF2-40B4-BE49-F238E27FC236}">
                      <a16:creationId xmlns:a16="http://schemas.microsoft.com/office/drawing/2014/main" id="{16EBD1A5-574B-1F4B-8ABD-28D2934D49E3}"/>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14"/>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6" name="TextBox 65">
                  <a:extLst>
                    <a:ext uri="{FF2B5EF4-FFF2-40B4-BE49-F238E27FC236}">
                      <a16:creationId xmlns:a16="http://schemas.microsoft.com/office/drawing/2014/main" id="{85DD02C8-AF65-A04D-97D3-440A73012B3C}"/>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66" name="TextBox 65">
                  <a:extLst>
                    <a:ext uri="{FF2B5EF4-FFF2-40B4-BE49-F238E27FC236}">
                      <a16:creationId xmlns:a16="http://schemas.microsoft.com/office/drawing/2014/main" id="{85DD02C8-AF65-A04D-97D3-440A73012B3C}"/>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5"/>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Rounded Rectangle 66">
                  <a:extLst>
                    <a:ext uri="{FF2B5EF4-FFF2-40B4-BE49-F238E27FC236}">
                      <a16:creationId xmlns:a16="http://schemas.microsoft.com/office/drawing/2014/main" id="{93EAFE6B-FA66-D44F-9612-979AD25D8900}"/>
                    </a:ext>
                  </a:extLst>
                </p:cNvPr>
                <p:cNvSpPr/>
                <p:nvPr/>
              </p:nvSpPr>
              <p:spPr>
                <a:xfrm>
                  <a:off x="1990652" y="9783534"/>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67" name="Rounded Rectangle 66">
                  <a:extLst>
                    <a:ext uri="{FF2B5EF4-FFF2-40B4-BE49-F238E27FC236}">
                      <a16:creationId xmlns:a16="http://schemas.microsoft.com/office/drawing/2014/main" id="{93EAFE6B-FA66-D44F-9612-979AD25D8900}"/>
                    </a:ext>
                  </a:extLst>
                </p:cNvPr>
                <p:cNvSpPr>
                  <a:spLocks noRot="1" noChangeAspect="1" noMove="1" noResize="1" noEditPoints="1" noAdjustHandles="1" noChangeArrowheads="1" noChangeShapeType="1" noTextEdit="1"/>
                </p:cNvSpPr>
                <p:nvPr/>
              </p:nvSpPr>
              <p:spPr>
                <a:xfrm>
                  <a:off x="1990652" y="9783534"/>
                  <a:ext cx="1707459" cy="204311"/>
                </a:xfrm>
                <a:prstGeom prst="roundRect">
                  <a:avLst/>
                </a:prstGeom>
                <a:blipFill>
                  <a:blip r:embed="rId16"/>
                  <a:stretch>
                    <a:fillRect l="-2920"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9" name="Rounded Rectangle 68">
                  <a:extLst>
                    <a:ext uri="{FF2B5EF4-FFF2-40B4-BE49-F238E27FC236}">
                      <a16:creationId xmlns:a16="http://schemas.microsoft.com/office/drawing/2014/main" id="{C9E9B174-68F5-9C48-9D2F-30E5CD727B5F}"/>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69" name="Rounded Rectangle 68">
                  <a:extLst>
                    <a:ext uri="{FF2B5EF4-FFF2-40B4-BE49-F238E27FC236}">
                      <a16:creationId xmlns:a16="http://schemas.microsoft.com/office/drawing/2014/main" id="{C9E9B174-68F5-9C48-9D2F-30E5CD727B5F}"/>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7"/>
                  <a:stretch>
                    <a:fillRect l="-275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Rounded Rectangle 69">
                  <a:extLst>
                    <a:ext uri="{FF2B5EF4-FFF2-40B4-BE49-F238E27FC236}">
                      <a16:creationId xmlns:a16="http://schemas.microsoft.com/office/drawing/2014/main" id="{A048AA15-CC31-144F-A5EB-C90A92834281}"/>
                    </a:ext>
                  </a:extLst>
                </p:cNvPr>
                <p:cNvSpPr/>
                <p:nvPr/>
              </p:nvSpPr>
              <p:spPr>
                <a:xfrm>
                  <a:off x="5617710" y="9781946"/>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70" name="Rounded Rectangle 69">
                  <a:extLst>
                    <a:ext uri="{FF2B5EF4-FFF2-40B4-BE49-F238E27FC236}">
                      <a16:creationId xmlns:a16="http://schemas.microsoft.com/office/drawing/2014/main" id="{A048AA15-CC31-144F-A5EB-C90A92834281}"/>
                    </a:ext>
                  </a:extLst>
                </p:cNvPr>
                <p:cNvSpPr>
                  <a:spLocks noRot="1" noChangeAspect="1" noMove="1" noResize="1" noEditPoints="1" noAdjustHandles="1" noChangeArrowheads="1" noChangeShapeType="1" noTextEdit="1"/>
                </p:cNvSpPr>
                <p:nvPr/>
              </p:nvSpPr>
              <p:spPr>
                <a:xfrm>
                  <a:off x="5617710" y="9781946"/>
                  <a:ext cx="378184" cy="204311"/>
                </a:xfrm>
                <a:prstGeom prst="roundRect">
                  <a:avLst/>
                </a:prstGeom>
                <a:blipFill>
                  <a:blip r:embed="rId18"/>
                  <a:stretch>
                    <a:fillRect l="-15625" b="-16667"/>
                  </a:stretch>
                </a:blipFill>
                <a:ln>
                  <a:solidFill>
                    <a:schemeClr val="tx1"/>
                  </a:solidFill>
                </a:ln>
              </p:spPr>
              <p:txBody>
                <a:bodyPr/>
                <a:lstStyle/>
                <a:p>
                  <a:r>
                    <a:rPr lang="en-GB">
                      <a:noFill/>
                    </a:rPr>
                    <a:t> </a:t>
                  </a:r>
                </a:p>
              </p:txBody>
            </p:sp>
          </mc:Fallback>
        </mc:AlternateContent>
      </p:grpSp>
      <p:cxnSp>
        <p:nvCxnSpPr>
          <p:cNvPr id="71" name="Straight Arrow Connector 70">
            <a:extLst>
              <a:ext uri="{FF2B5EF4-FFF2-40B4-BE49-F238E27FC236}">
                <a16:creationId xmlns:a16="http://schemas.microsoft.com/office/drawing/2014/main" id="{B92A698C-86FE-964A-91EC-29C43DB4BBEF}"/>
              </a:ext>
            </a:extLst>
          </p:cNvPr>
          <p:cNvCxnSpPr>
            <a:cxnSpLocks/>
            <a:stCxn id="52" idx="0"/>
            <a:endCxn id="49" idx="2"/>
          </p:cNvCxnSpPr>
          <p:nvPr/>
        </p:nvCxnSpPr>
        <p:spPr>
          <a:xfrm flipH="1" flipV="1">
            <a:off x="9752202" y="2745811"/>
            <a:ext cx="1141966" cy="470266"/>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2" name="Rectangle 71">
                <a:extLst>
                  <a:ext uri="{FF2B5EF4-FFF2-40B4-BE49-F238E27FC236}">
                    <a16:creationId xmlns:a16="http://schemas.microsoft.com/office/drawing/2014/main" id="{E6081116-DBAD-774F-8CC1-B10D36B16937}"/>
                  </a:ext>
                </a:extLst>
              </p:cNvPr>
              <p:cNvSpPr/>
              <p:nvPr/>
            </p:nvSpPr>
            <p:spPr>
              <a:xfrm>
                <a:off x="11484650"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72" name="Rectangle 71">
                <a:extLst>
                  <a:ext uri="{FF2B5EF4-FFF2-40B4-BE49-F238E27FC236}">
                    <a16:creationId xmlns:a16="http://schemas.microsoft.com/office/drawing/2014/main" id="{E6081116-DBAD-774F-8CC1-B10D36B16937}"/>
                  </a:ext>
                </a:extLst>
              </p:cNvPr>
              <p:cNvSpPr>
                <a:spLocks noRot="1" noChangeAspect="1" noMove="1" noResize="1" noEditPoints="1" noAdjustHandles="1" noChangeArrowheads="1" noChangeShapeType="1" noTextEdit="1"/>
              </p:cNvSpPr>
              <p:nvPr/>
            </p:nvSpPr>
            <p:spPr>
              <a:xfrm>
                <a:off x="11484650" y="3187231"/>
                <a:ext cx="384080" cy="276999"/>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Rectangle 72">
                <a:extLst>
                  <a:ext uri="{FF2B5EF4-FFF2-40B4-BE49-F238E27FC236}">
                    <a16:creationId xmlns:a16="http://schemas.microsoft.com/office/drawing/2014/main" id="{5793E010-C354-394A-B8EA-58C89B230DE9}"/>
                  </a:ext>
                </a:extLst>
              </p:cNvPr>
              <p:cNvSpPr/>
              <p:nvPr/>
            </p:nvSpPr>
            <p:spPr>
              <a:xfrm>
                <a:off x="8146458"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73" name="Rectangle 72">
                <a:extLst>
                  <a:ext uri="{FF2B5EF4-FFF2-40B4-BE49-F238E27FC236}">
                    <a16:creationId xmlns:a16="http://schemas.microsoft.com/office/drawing/2014/main" id="{5793E010-C354-394A-B8EA-58C89B230DE9}"/>
                  </a:ext>
                </a:extLst>
              </p:cNvPr>
              <p:cNvSpPr>
                <a:spLocks noRot="1" noChangeAspect="1" noMove="1" noResize="1" noEditPoints="1" noAdjustHandles="1" noChangeArrowheads="1" noChangeShapeType="1" noTextEdit="1"/>
              </p:cNvSpPr>
              <p:nvPr/>
            </p:nvSpPr>
            <p:spPr>
              <a:xfrm>
                <a:off x="8146458" y="3187231"/>
                <a:ext cx="384080" cy="276999"/>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Rectangle 73">
                <a:extLst>
                  <a:ext uri="{FF2B5EF4-FFF2-40B4-BE49-F238E27FC236}">
                    <a16:creationId xmlns:a16="http://schemas.microsoft.com/office/drawing/2014/main" id="{D21A684E-438E-8C46-826E-80FB5F1A040E}"/>
                  </a:ext>
                </a:extLst>
              </p:cNvPr>
              <p:cNvSpPr/>
              <p:nvPr/>
            </p:nvSpPr>
            <p:spPr>
              <a:xfrm>
                <a:off x="8193000" y="3825101"/>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74" name="Rectangle 73">
                <a:extLst>
                  <a:ext uri="{FF2B5EF4-FFF2-40B4-BE49-F238E27FC236}">
                    <a16:creationId xmlns:a16="http://schemas.microsoft.com/office/drawing/2014/main" id="{D21A684E-438E-8C46-826E-80FB5F1A040E}"/>
                  </a:ext>
                </a:extLst>
              </p:cNvPr>
              <p:cNvSpPr>
                <a:spLocks noRot="1" noChangeAspect="1" noMove="1" noResize="1" noEditPoints="1" noAdjustHandles="1" noChangeArrowheads="1" noChangeShapeType="1" noTextEdit="1"/>
              </p:cNvSpPr>
              <p:nvPr/>
            </p:nvSpPr>
            <p:spPr>
              <a:xfrm>
                <a:off x="8193000" y="3825101"/>
                <a:ext cx="365421"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Rectangle 75">
                <a:extLst>
                  <a:ext uri="{FF2B5EF4-FFF2-40B4-BE49-F238E27FC236}">
                    <a16:creationId xmlns:a16="http://schemas.microsoft.com/office/drawing/2014/main" id="{BD88CC16-47C9-3D46-9CC8-0FDA5D453E77}"/>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76" name="Rectangle 75">
                <a:extLst>
                  <a:ext uri="{FF2B5EF4-FFF2-40B4-BE49-F238E27FC236}">
                    <a16:creationId xmlns:a16="http://schemas.microsoft.com/office/drawing/2014/main" id="{BD88CC16-47C9-3D46-9CC8-0FDA5D453E77}"/>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7" name="Rectangle 76">
                <a:extLst>
                  <a:ext uri="{FF2B5EF4-FFF2-40B4-BE49-F238E27FC236}">
                    <a16:creationId xmlns:a16="http://schemas.microsoft.com/office/drawing/2014/main" id="{ADD83E08-068B-2A42-A3D3-AB29BD6ED009}"/>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77" name="Rectangle 76">
                <a:extLst>
                  <a:ext uri="{FF2B5EF4-FFF2-40B4-BE49-F238E27FC236}">
                    <a16:creationId xmlns:a16="http://schemas.microsoft.com/office/drawing/2014/main" id="{ADD83E08-068B-2A42-A3D3-AB29BD6ED009}"/>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23"/>
                <a:stretch>
                  <a:fillRect/>
                </a:stretch>
              </a:blipFill>
            </p:spPr>
            <p:txBody>
              <a:bodyPr/>
              <a:lstStyle/>
              <a:p>
                <a:r>
                  <a:rPr lang="en-GB">
                    <a:noFill/>
                  </a:rPr>
                  <a:t> </a:t>
                </a:r>
              </a:p>
            </p:txBody>
          </p:sp>
        </mc:Fallback>
      </mc:AlternateContent>
      <p:cxnSp>
        <p:nvCxnSpPr>
          <p:cNvPr id="78" name="Straight Arrow Connector 77">
            <a:extLst>
              <a:ext uri="{FF2B5EF4-FFF2-40B4-BE49-F238E27FC236}">
                <a16:creationId xmlns:a16="http://schemas.microsoft.com/office/drawing/2014/main" id="{1753E882-ED3D-1645-8D1C-B4339ADD1D1E}"/>
              </a:ext>
            </a:extLst>
          </p:cNvPr>
          <p:cNvCxnSpPr>
            <a:cxnSpLocks/>
            <a:endCxn id="52" idx="0"/>
          </p:cNvCxnSpPr>
          <p:nvPr/>
        </p:nvCxnSpPr>
        <p:spPr>
          <a:xfrm flipV="1">
            <a:off x="10892925" y="3216077"/>
            <a:ext cx="1243" cy="2453680"/>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9" name="TextBox 78">
            <a:extLst>
              <a:ext uri="{FF2B5EF4-FFF2-40B4-BE49-F238E27FC236}">
                <a16:creationId xmlns:a16="http://schemas.microsoft.com/office/drawing/2014/main" id="{06C6DE1F-C522-4542-A00B-CC145370DE0A}"/>
              </a:ext>
            </a:extLst>
          </p:cNvPr>
          <p:cNvSpPr txBox="1"/>
          <p:nvPr/>
        </p:nvSpPr>
        <p:spPr>
          <a:xfrm>
            <a:off x="9941079" y="2500729"/>
            <a:ext cx="445956" cy="276999"/>
          </a:xfrm>
          <a:prstGeom prst="rect">
            <a:avLst/>
          </a:prstGeom>
          <a:noFill/>
        </p:spPr>
        <p:txBody>
          <a:bodyPr wrap="none" rtlCol="0">
            <a:spAutoFit/>
          </a:bodyPr>
          <a:lstStyle/>
          <a:p>
            <a:r>
              <a:rPr lang="en-GB" sz="1200" i="1" dirty="0"/>
              <a:t>root</a:t>
            </a:r>
          </a:p>
        </p:txBody>
      </p:sp>
    </p:spTree>
    <p:extLst>
      <p:ext uri="{BB962C8B-B14F-4D97-AF65-F5344CB8AC3E}">
        <p14:creationId xmlns:p14="http://schemas.microsoft.com/office/powerpoint/2010/main" val="3348517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1</m:t>
                            </m:r>
                          </m:sub>
                        </m:sSub>
                      </m:e>
                    </m:d>
                  </m:oMath>
                </a14:m>
                <a:endParaRPr lang="de-DE"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and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𝑖</m:t>
                        </m:r>
                      </m:sub>
                    </m:sSub>
                  </m:oMath>
                </a14:m>
                <a:r>
                  <a:rPr lang="en-GB" dirty="0"/>
                  <a:t>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and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𝑇</m:t>
                        </m:r>
                      </m:e>
                      <m:sub>
                        <m:r>
                          <a:rPr lang="de-DE" i="1">
                            <a:latin typeface="Cambria Math" panose="02040503050406030204" pitchFamily="18" charset="0"/>
                          </a:rPr>
                          <m:t>𝐼</m:t>
                        </m:r>
                      </m:sub>
                    </m:sSub>
                  </m:oMath>
                </a14:m>
                <a:r>
                  <a:rPr lang="en-GB" dirty="0"/>
                  <a:t>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and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𝑑</m:t>
                        </m:r>
                      </m:sub>
                    </m:sSub>
                  </m:oMath>
                </a14:m>
                <a:r>
                  <a:rPr lang="en-GB" dirty="0"/>
                  <a:t> parcluster identical</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𝑇</m:t>
                        </m:r>
                      </m:e>
                      <m:sub>
                        <m:r>
                          <a:rPr lang="en-GB" i="1">
                            <a:latin typeface="Cambria Math" panose="02040503050406030204" pitchFamily="18" charset="0"/>
                          </a:rPr>
                          <m:t>𝐷</m:t>
                        </m:r>
                      </m:sub>
                    </m:sSub>
                  </m:oMath>
                </a14:m>
                <a:r>
                  <a:rPr lang="en-GB" dirty="0"/>
                  <a:t> parcluster subset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r>
                  <a:rPr lang="en-GB" dirty="0"/>
                  <a:t>Root parcluster subset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2"/>
                <a:endParaRPr lang="en-GB" dirty="0"/>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blipFill>
                <a:blip r:embed="rId2"/>
                <a:stretch>
                  <a:fillRect l="-1549" t="-2985" b="-597"/>
                </a:stretch>
              </a:blipFill>
            </p:spPr>
            <p:txBody>
              <a:bodyPr/>
              <a:lstStyle/>
              <a:p>
                <a:r>
                  <a:rPr lang="en-DE">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189</a:t>
            </a:fld>
            <a:endParaRPr lang="en-GB"/>
          </a:p>
        </p:txBody>
      </p:sp>
      <p:sp>
        <p:nvSpPr>
          <p:cNvPr id="5" name="Date Placeholder 4">
            <a:extLst>
              <a:ext uri="{FF2B5EF4-FFF2-40B4-BE49-F238E27FC236}">
                <a16:creationId xmlns:a16="http://schemas.microsoft.com/office/drawing/2014/main" id="{6229CD18-CB01-9144-AA58-144B8D32A52B}"/>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1D933D41-897F-D145-AC41-91900A28CC22}"/>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34" name="Rectangle 33">
                <a:extLst>
                  <a:ext uri="{FF2B5EF4-FFF2-40B4-BE49-F238E27FC236}">
                    <a16:creationId xmlns:a16="http://schemas.microsoft.com/office/drawing/2014/main" id="{4C0DD6EE-8465-2046-8685-E0AF194D2D4A}"/>
                  </a:ext>
                </a:extLst>
              </p:cNvPr>
              <p:cNvSpPr/>
              <p:nvPr/>
            </p:nvSpPr>
            <p:spPr>
              <a:xfrm>
                <a:off x="11778843" y="3141064"/>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34" name="Rectangle 33">
                <a:extLst>
                  <a:ext uri="{FF2B5EF4-FFF2-40B4-BE49-F238E27FC236}">
                    <a16:creationId xmlns:a16="http://schemas.microsoft.com/office/drawing/2014/main" id="{4C0DD6EE-8465-2046-8685-E0AF194D2D4A}"/>
                  </a:ext>
                </a:extLst>
              </p:cNvPr>
              <p:cNvSpPr>
                <a:spLocks noRot="1" noChangeAspect="1" noMove="1" noResize="1" noEditPoints="1" noAdjustHandles="1" noChangeArrowheads="1" noChangeShapeType="1" noTextEdit="1"/>
              </p:cNvSpPr>
              <p:nvPr/>
            </p:nvSpPr>
            <p:spPr>
              <a:xfrm>
                <a:off x="11778843" y="3141064"/>
                <a:ext cx="483850" cy="369332"/>
              </a:xfrm>
              <a:prstGeom prst="rect">
                <a:avLst/>
              </a:prstGeom>
              <a:blipFill>
                <a:blip r:embed="rId3"/>
                <a:stretch>
                  <a:fillRect/>
                </a:stretch>
              </a:blipFill>
            </p:spPr>
            <p:txBody>
              <a:bodyPr/>
              <a:lstStyle/>
              <a:p>
                <a:r>
                  <a:rPr lang="en-GB">
                    <a:noFill/>
                  </a:rPr>
                  <a:t> </a:t>
                </a:r>
              </a:p>
            </p:txBody>
          </p:sp>
        </mc:Fallback>
      </mc:AlternateContent>
      <p:grpSp>
        <p:nvGrpSpPr>
          <p:cNvPr id="35" name="Group 34">
            <a:extLst>
              <a:ext uri="{FF2B5EF4-FFF2-40B4-BE49-F238E27FC236}">
                <a16:creationId xmlns:a16="http://schemas.microsoft.com/office/drawing/2014/main" id="{B915AF4A-D6DD-0242-A7F1-2D3F80197899}"/>
              </a:ext>
            </a:extLst>
          </p:cNvPr>
          <p:cNvGrpSpPr/>
          <p:nvPr/>
        </p:nvGrpSpPr>
        <p:grpSpPr>
          <a:xfrm>
            <a:off x="5933062" y="2541500"/>
            <a:ext cx="5926649" cy="3400004"/>
            <a:chOff x="1990652" y="6858000"/>
            <a:chExt cx="5926649" cy="3400004"/>
          </a:xfrm>
        </p:grpSpPr>
        <mc:AlternateContent xmlns:mc="http://schemas.openxmlformats.org/markup-compatibility/2006" xmlns:a14="http://schemas.microsoft.com/office/drawing/2010/main">
          <mc:Choice Requires="a14">
            <p:sp>
              <p:nvSpPr>
                <p:cNvPr id="36" name="Rectangle 35">
                  <a:extLst>
                    <a:ext uri="{FF2B5EF4-FFF2-40B4-BE49-F238E27FC236}">
                      <a16:creationId xmlns:a16="http://schemas.microsoft.com/office/drawing/2014/main" id="{F68A7A7B-110D-4B40-AF6B-4D374E1EE0A3}"/>
                    </a:ext>
                  </a:extLst>
                </p:cNvPr>
                <p:cNvSpPr/>
                <p:nvPr/>
              </p:nvSpPr>
              <p:spPr>
                <a:xfrm>
                  <a:off x="6716966" y="7649884"/>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36" name="Rectangle 35">
                  <a:extLst>
                    <a:ext uri="{FF2B5EF4-FFF2-40B4-BE49-F238E27FC236}">
                      <a16:creationId xmlns:a16="http://schemas.microsoft.com/office/drawing/2014/main" id="{F68A7A7B-110D-4B40-AF6B-4D374E1EE0A3}"/>
                    </a:ext>
                  </a:extLst>
                </p:cNvPr>
                <p:cNvSpPr>
                  <a:spLocks noRot="1" noChangeAspect="1" noMove="1" noResize="1" noEditPoints="1" noAdjustHandles="1" noChangeArrowheads="1" noChangeShapeType="1" noTextEdit="1"/>
                </p:cNvSpPr>
                <p:nvPr/>
              </p:nvSpPr>
              <p:spPr>
                <a:xfrm>
                  <a:off x="6716966" y="7649884"/>
                  <a:ext cx="472758" cy="369012"/>
                </a:xfrm>
                <a:prstGeom prst="rect">
                  <a:avLst/>
                </a:prstGeom>
                <a:blipFill>
                  <a:blip r:embed="rId4"/>
                  <a:stretch>
                    <a:fillRect b="-3226"/>
                  </a:stretch>
                </a:blipFill>
              </p:spPr>
              <p:txBody>
                <a:bodyPr/>
                <a:lstStyle/>
                <a:p>
                  <a:r>
                    <a:rPr lang="en-GB">
                      <a:noFill/>
                    </a:rPr>
                    <a:t> </a:t>
                  </a:r>
                </a:p>
              </p:txBody>
            </p:sp>
          </mc:Fallback>
        </mc:AlternateContent>
        <p:cxnSp>
          <p:nvCxnSpPr>
            <p:cNvPr id="38" name="Straight Connector 37">
              <a:extLst>
                <a:ext uri="{FF2B5EF4-FFF2-40B4-BE49-F238E27FC236}">
                  <a16:creationId xmlns:a16="http://schemas.microsoft.com/office/drawing/2014/main" id="{EE0E6152-52D7-5546-9824-28CB060915BD}"/>
                </a:ext>
              </a:extLst>
            </p:cNvPr>
            <p:cNvCxnSpPr>
              <a:cxnSpLocks/>
              <a:stCxn id="61" idx="0"/>
              <a:endCxn id="47" idx="2"/>
            </p:cNvCxnSpPr>
            <p:nvPr/>
          </p:nvCxnSpPr>
          <p:spPr>
            <a:xfrm flipH="1" flipV="1">
              <a:off x="3840301" y="8372544"/>
              <a:ext cx="822947" cy="41371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96766AF1-A325-7242-8CB9-DA44E5837288}"/>
                </a:ext>
              </a:extLst>
            </p:cNvPr>
            <p:cNvCxnSpPr>
              <a:cxnSpLocks/>
              <a:stCxn id="49" idx="0"/>
              <a:endCxn id="46" idx="2"/>
            </p:cNvCxnSpPr>
            <p:nvPr/>
          </p:nvCxnSpPr>
          <p:spPr>
            <a:xfrm flipH="1" flipV="1">
              <a:off x="5809792" y="7062311"/>
              <a:ext cx="1143916" cy="47623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686A1E6-1DBD-4644-A957-56D90268DFFF}"/>
                </a:ext>
              </a:extLst>
            </p:cNvPr>
            <p:cNvCxnSpPr>
              <a:cxnSpLocks/>
              <a:stCxn id="50" idx="0"/>
              <a:endCxn id="46" idx="2"/>
            </p:cNvCxnSpPr>
            <p:nvPr/>
          </p:nvCxnSpPr>
          <p:spPr>
            <a:xfrm flipV="1">
              <a:off x="3839395" y="7062311"/>
              <a:ext cx="1970397" cy="47026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ED434954-B323-724A-A4E0-0C82BB2BD6DA}"/>
                    </a:ext>
                  </a:extLst>
                </p:cNvPr>
                <p:cNvSpPr/>
                <p:nvPr/>
              </p:nvSpPr>
              <p:spPr>
                <a:xfrm>
                  <a:off x="5570752"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44" name="Rectangle 43">
                  <a:extLst>
                    <a:ext uri="{FF2B5EF4-FFF2-40B4-BE49-F238E27FC236}">
                      <a16:creationId xmlns:a16="http://schemas.microsoft.com/office/drawing/2014/main" id="{ED434954-B323-724A-A4E0-0C82BB2BD6DA}"/>
                    </a:ext>
                  </a:extLst>
                </p:cNvPr>
                <p:cNvSpPr>
                  <a:spLocks noRot="1" noChangeAspect="1" noMove="1" noResize="1" noEditPoints="1" noAdjustHandles="1" noChangeArrowheads="1" noChangeShapeType="1" noTextEdit="1"/>
                </p:cNvSpPr>
                <p:nvPr/>
              </p:nvSpPr>
              <p:spPr>
                <a:xfrm>
                  <a:off x="5570752" y="9885643"/>
                  <a:ext cx="478080" cy="369012"/>
                </a:xfrm>
                <a:prstGeom prst="rect">
                  <a:avLst/>
                </a:prstGeom>
                <a:blipFill>
                  <a:blip r:embed="rId5"/>
                  <a:stretch>
                    <a:fillRect b="-3333"/>
                  </a:stretch>
                </a:blipFill>
              </p:spPr>
              <p:txBody>
                <a:bodyPr/>
                <a:lstStyle/>
                <a:p>
                  <a:r>
                    <a:rPr lang="en-GB">
                      <a:noFill/>
                    </a:rPr>
                    <a:t> </a:t>
                  </a:r>
                </a:p>
              </p:txBody>
            </p:sp>
          </mc:Fallback>
        </mc:AlternateContent>
        <p:cxnSp>
          <p:nvCxnSpPr>
            <p:cNvPr id="45" name="Straight Connector 44">
              <a:extLst>
                <a:ext uri="{FF2B5EF4-FFF2-40B4-BE49-F238E27FC236}">
                  <a16:creationId xmlns:a16="http://schemas.microsoft.com/office/drawing/2014/main" id="{D8581B19-CDF9-4E47-9894-E4B9039649B7}"/>
                </a:ext>
              </a:extLst>
            </p:cNvPr>
            <p:cNvCxnSpPr>
              <a:cxnSpLocks/>
              <a:stCxn id="64" idx="0"/>
              <a:endCxn id="46" idx="2"/>
            </p:cNvCxnSpPr>
            <p:nvPr/>
          </p:nvCxnSpPr>
          <p:spPr>
            <a:xfrm flipV="1">
              <a:off x="5806802" y="7062311"/>
              <a:ext cx="2990" cy="27196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6" name="Rounded Rectangle 45">
                  <a:extLst>
                    <a:ext uri="{FF2B5EF4-FFF2-40B4-BE49-F238E27FC236}">
                      <a16:creationId xmlns:a16="http://schemas.microsoft.com/office/drawing/2014/main" id="{7B13868A-64E4-4746-A3BA-972BCB97F061}"/>
                    </a:ext>
                  </a:extLst>
                </p:cNvPr>
                <p:cNvSpPr/>
                <p:nvPr/>
              </p:nvSpPr>
              <p:spPr>
                <a:xfrm>
                  <a:off x="5620700" y="6858000"/>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46" name="Rounded Rectangle 45">
                  <a:extLst>
                    <a:ext uri="{FF2B5EF4-FFF2-40B4-BE49-F238E27FC236}">
                      <a16:creationId xmlns:a16="http://schemas.microsoft.com/office/drawing/2014/main" id="{7B13868A-64E4-4746-A3BA-972BCB97F061}"/>
                    </a:ext>
                  </a:extLst>
                </p:cNvPr>
                <p:cNvSpPr>
                  <a:spLocks noRot="1" noChangeAspect="1" noMove="1" noResize="1" noEditPoints="1" noAdjustHandles="1" noChangeArrowheads="1" noChangeShapeType="1" noTextEdit="1"/>
                </p:cNvSpPr>
                <p:nvPr/>
              </p:nvSpPr>
              <p:spPr>
                <a:xfrm>
                  <a:off x="5620700" y="6858000"/>
                  <a:ext cx="378184" cy="204311"/>
                </a:xfrm>
                <a:prstGeom prst="roundRect">
                  <a:avLst/>
                </a:prstGeom>
                <a:blipFill>
                  <a:blip r:embed="rId6"/>
                  <a:stretch>
                    <a:fillRect l="-1250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Rounded Rectangle 46">
                  <a:extLst>
                    <a:ext uri="{FF2B5EF4-FFF2-40B4-BE49-F238E27FC236}">
                      <a16:creationId xmlns:a16="http://schemas.microsoft.com/office/drawing/2014/main" id="{D7625B01-2196-3840-9A2D-014D610BBB12}"/>
                    </a:ext>
                  </a:extLst>
                </p:cNvPr>
                <p:cNvSpPr/>
                <p:nvPr/>
              </p:nvSpPr>
              <p:spPr>
                <a:xfrm>
                  <a:off x="3361634" y="8168233"/>
                  <a:ext cx="95733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47" name="Rounded Rectangle 46">
                  <a:extLst>
                    <a:ext uri="{FF2B5EF4-FFF2-40B4-BE49-F238E27FC236}">
                      <a16:creationId xmlns:a16="http://schemas.microsoft.com/office/drawing/2014/main" id="{D7625B01-2196-3840-9A2D-014D610BBB12}"/>
                    </a:ext>
                  </a:extLst>
                </p:cNvPr>
                <p:cNvSpPr>
                  <a:spLocks noRot="1" noChangeAspect="1" noMove="1" noResize="1" noEditPoints="1" noAdjustHandles="1" noChangeArrowheads="1" noChangeShapeType="1" noTextEdit="1"/>
                </p:cNvSpPr>
                <p:nvPr/>
              </p:nvSpPr>
              <p:spPr>
                <a:xfrm>
                  <a:off x="3361634" y="8168233"/>
                  <a:ext cx="957333" cy="204311"/>
                </a:xfrm>
                <a:prstGeom prst="roundRect">
                  <a:avLst/>
                </a:prstGeom>
                <a:blipFill>
                  <a:blip r:embed="rId7"/>
                  <a:stretch>
                    <a:fillRect l="-5128"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9E179829-087E-264F-9B5A-0BFBFB0E3053}"/>
                    </a:ext>
                  </a:extLst>
                </p:cNvPr>
                <p:cNvSpPr txBox="1">
                  <a:spLocks noChangeAspect="1"/>
                </p:cNvSpPr>
                <p:nvPr/>
              </p:nvSpPr>
              <p:spPr>
                <a:xfrm>
                  <a:off x="5990114" y="7538541"/>
                  <a:ext cx="1927187"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r>
                              <m:rPr>
                                <m:nor/>
                              </m:rPr>
                              <a:rPr lang="en-GB" sz="1200" dirty="0">
                                <a:solidFill>
                                  <a:schemeClr val="tx1">
                                    <a:lumMod val="60000"/>
                                    <a:lumOff val="40000"/>
                                  </a:schemeClr>
                                </a:solidFill>
                              </a:rPr>
                              <m:t> </m:t>
                            </m:r>
                          </m:e>
                          <m:sub>
                            <m:r>
                              <a:rPr lang="de-DE" sz="1200" b="0" i="1" smtClean="0">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𝐷</m:t>
                                </m:r>
                              </m:e>
                            </m:d>
                          </m:sub>
                        </m:sSub>
                      </m:oMath>
                    </m:oMathPara>
                  </a14:m>
                  <a:endParaRPr lang="en-GB" sz="1200" dirty="0"/>
                </a:p>
              </p:txBody>
            </p:sp>
          </mc:Choice>
          <mc:Fallback xmlns="">
            <p:sp>
              <p:nvSpPr>
                <p:cNvPr id="49" name="TextBox 48">
                  <a:extLst>
                    <a:ext uri="{FF2B5EF4-FFF2-40B4-BE49-F238E27FC236}">
                      <a16:creationId xmlns:a16="http://schemas.microsoft.com/office/drawing/2014/main" id="{9E179829-087E-264F-9B5A-0BFBFB0E3053}"/>
                    </a:ext>
                  </a:extLst>
                </p:cNvPr>
                <p:cNvSpPr txBox="1">
                  <a:spLocks noRot="1" noChangeAspect="1" noMove="1" noResize="1" noEditPoints="1" noAdjustHandles="1" noChangeArrowheads="1" noChangeShapeType="1" noTextEdit="1"/>
                </p:cNvSpPr>
                <p:nvPr/>
              </p:nvSpPr>
              <p:spPr>
                <a:xfrm>
                  <a:off x="5990114" y="7538541"/>
                  <a:ext cx="1927187" cy="222686"/>
                </a:xfrm>
                <a:prstGeom prst="roundRect">
                  <a:avLst/>
                </a:prstGeom>
                <a:blipFill>
                  <a:blip r:embed="rId8"/>
                  <a:stretch>
                    <a:fillRect l="-1299" t="-10526" b="-15789"/>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TextBox 49">
                  <a:extLst>
                    <a:ext uri="{FF2B5EF4-FFF2-40B4-BE49-F238E27FC236}">
                      <a16:creationId xmlns:a16="http://schemas.microsoft.com/office/drawing/2014/main" id="{42EC2F23-96C3-CD44-B5CC-01523A36D337}"/>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50" name="TextBox 49">
                  <a:extLst>
                    <a:ext uri="{FF2B5EF4-FFF2-40B4-BE49-F238E27FC236}">
                      <a16:creationId xmlns:a16="http://schemas.microsoft.com/office/drawing/2014/main" id="{42EC2F23-96C3-CD44-B5CC-01523A36D337}"/>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9"/>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51" name="Straight Connector 50">
              <a:extLst>
                <a:ext uri="{FF2B5EF4-FFF2-40B4-BE49-F238E27FC236}">
                  <a16:creationId xmlns:a16="http://schemas.microsoft.com/office/drawing/2014/main" id="{B178A492-CA5E-DA48-ACF0-03B6082E4B53}"/>
                </a:ext>
              </a:extLst>
            </p:cNvPr>
            <p:cNvCxnSpPr>
              <a:cxnSpLocks/>
              <a:stCxn id="56" idx="0"/>
              <a:endCxn id="47" idx="2"/>
            </p:cNvCxnSpPr>
            <p:nvPr/>
          </p:nvCxnSpPr>
          <p:spPr>
            <a:xfrm flipV="1">
              <a:off x="2844383" y="8372544"/>
              <a:ext cx="995918"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0571B5F-FA02-C24D-9FBA-DB087D1868B4}"/>
                </a:ext>
              </a:extLst>
            </p:cNvPr>
            <p:cNvCxnSpPr>
              <a:cxnSpLocks/>
              <a:stCxn id="47" idx="0"/>
              <a:endCxn id="50" idx="2"/>
            </p:cNvCxnSpPr>
            <p:nvPr/>
          </p:nvCxnSpPr>
          <p:spPr>
            <a:xfrm flipH="1" flipV="1">
              <a:off x="3839395" y="7755263"/>
              <a:ext cx="906"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4" name="Rectangle 53">
                  <a:extLst>
                    <a:ext uri="{FF2B5EF4-FFF2-40B4-BE49-F238E27FC236}">
                      <a16:creationId xmlns:a16="http://schemas.microsoft.com/office/drawing/2014/main" id="{1910FB0F-908B-0545-BAFD-E3D045F43001}"/>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54" name="Rectangle 53">
                  <a:extLst>
                    <a:ext uri="{FF2B5EF4-FFF2-40B4-BE49-F238E27FC236}">
                      <a16:creationId xmlns:a16="http://schemas.microsoft.com/office/drawing/2014/main" id="{1910FB0F-908B-0545-BAFD-E3D045F43001}"/>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10"/>
                  <a:stretch>
                    <a:fillRect b="-3333"/>
                  </a:stretch>
                </a:blipFill>
              </p:spPr>
              <p:txBody>
                <a:bodyPr/>
                <a:lstStyle/>
                <a:p>
                  <a:r>
                    <a:rPr lang="en-GB">
                      <a:noFill/>
                    </a:rPr>
                    <a:t> </a:t>
                  </a:r>
                </a:p>
              </p:txBody>
            </p:sp>
          </mc:Fallback>
        </mc:AlternateContent>
        <p:cxnSp>
          <p:nvCxnSpPr>
            <p:cNvPr id="55" name="Straight Connector 54">
              <a:extLst>
                <a:ext uri="{FF2B5EF4-FFF2-40B4-BE49-F238E27FC236}">
                  <a16:creationId xmlns:a16="http://schemas.microsoft.com/office/drawing/2014/main" id="{CBC501E1-46D3-AC41-9A15-AD994ACC660F}"/>
                </a:ext>
              </a:extLst>
            </p:cNvPr>
            <p:cNvCxnSpPr>
              <a:cxnSpLocks/>
              <a:stCxn id="62" idx="0"/>
              <a:endCxn id="56"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6" name="Rounded Rectangle 55">
                  <a:extLst>
                    <a:ext uri="{FF2B5EF4-FFF2-40B4-BE49-F238E27FC236}">
                      <a16:creationId xmlns:a16="http://schemas.microsoft.com/office/drawing/2014/main" id="{5B692B9D-67B9-FE4F-8575-C426282BEBFA}"/>
                    </a:ext>
                  </a:extLst>
                </p:cNvPr>
                <p:cNvSpPr/>
                <p:nvPr/>
              </p:nvSpPr>
              <p:spPr>
                <a:xfrm>
                  <a:off x="1990653" y="8795446"/>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56" name="Rounded Rectangle 55">
                  <a:extLst>
                    <a:ext uri="{FF2B5EF4-FFF2-40B4-BE49-F238E27FC236}">
                      <a16:creationId xmlns:a16="http://schemas.microsoft.com/office/drawing/2014/main" id="{5B692B9D-67B9-FE4F-8575-C426282BEBFA}"/>
                    </a:ext>
                  </a:extLst>
                </p:cNvPr>
                <p:cNvSpPr>
                  <a:spLocks noRot="1" noChangeAspect="1" noMove="1" noResize="1" noEditPoints="1" noAdjustHandles="1" noChangeArrowheads="1" noChangeShapeType="1" noTextEdit="1"/>
                </p:cNvSpPr>
                <p:nvPr/>
              </p:nvSpPr>
              <p:spPr>
                <a:xfrm>
                  <a:off x="1990653" y="8795446"/>
                  <a:ext cx="1707459" cy="204311"/>
                </a:xfrm>
                <a:prstGeom prst="roundRect">
                  <a:avLst/>
                </a:prstGeom>
                <a:blipFill>
                  <a:blip r:embed="rId11"/>
                  <a:stretch>
                    <a:fillRect l="-292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Rectangle 56">
                  <a:extLst>
                    <a:ext uri="{FF2B5EF4-FFF2-40B4-BE49-F238E27FC236}">
                      <a16:creationId xmlns:a16="http://schemas.microsoft.com/office/drawing/2014/main" id="{8BDBC150-1FB5-F847-92CE-1487E6EFF5D0}"/>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57" name="Rectangle 56">
                  <a:extLst>
                    <a:ext uri="{FF2B5EF4-FFF2-40B4-BE49-F238E27FC236}">
                      <a16:creationId xmlns:a16="http://schemas.microsoft.com/office/drawing/2014/main" id="{8BDBC150-1FB5-F847-92CE-1487E6EFF5D0}"/>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2"/>
                  <a:stretch>
                    <a:fillRect b="-3333"/>
                  </a:stretch>
                </a:blipFill>
              </p:spPr>
              <p:txBody>
                <a:bodyPr/>
                <a:lstStyle/>
                <a:p>
                  <a:r>
                    <a:rPr lang="en-GB">
                      <a:noFill/>
                    </a:rPr>
                    <a:t> </a:t>
                  </a:r>
                </a:p>
              </p:txBody>
            </p:sp>
          </mc:Fallback>
        </mc:AlternateContent>
        <p:cxnSp>
          <p:nvCxnSpPr>
            <p:cNvPr id="58" name="Straight Connector 57">
              <a:extLst>
                <a:ext uri="{FF2B5EF4-FFF2-40B4-BE49-F238E27FC236}">
                  <a16:creationId xmlns:a16="http://schemas.microsoft.com/office/drawing/2014/main" id="{882FB753-406F-FA45-AA5E-7D0EA797077B}"/>
                </a:ext>
              </a:extLst>
            </p:cNvPr>
            <p:cNvCxnSpPr>
              <a:cxnSpLocks/>
              <a:stCxn id="63" idx="0"/>
              <a:endCxn id="60"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0FA36033-B83D-B741-9C6B-7C6D97A7200B}"/>
                </a:ext>
              </a:extLst>
            </p:cNvPr>
            <p:cNvCxnSpPr>
              <a:cxnSpLocks/>
              <a:stCxn id="60" idx="0"/>
              <a:endCxn id="61"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0" name="Rounded Rectangle 59">
                  <a:extLst>
                    <a:ext uri="{FF2B5EF4-FFF2-40B4-BE49-F238E27FC236}">
                      <a16:creationId xmlns:a16="http://schemas.microsoft.com/office/drawing/2014/main" id="{5EB369E8-70A6-B148-9237-274253C91601}"/>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60" name="Rounded Rectangle 59">
                  <a:extLst>
                    <a:ext uri="{FF2B5EF4-FFF2-40B4-BE49-F238E27FC236}">
                      <a16:creationId xmlns:a16="http://schemas.microsoft.com/office/drawing/2014/main" id="{5EB369E8-70A6-B148-9237-274253C91601}"/>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13"/>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TextBox 60">
                  <a:extLst>
                    <a:ext uri="{FF2B5EF4-FFF2-40B4-BE49-F238E27FC236}">
                      <a16:creationId xmlns:a16="http://schemas.microsoft.com/office/drawing/2014/main" id="{B28676E4-23BE-FF4B-A4E9-78D37CCD5FEA}"/>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61" name="TextBox 60">
                  <a:extLst>
                    <a:ext uri="{FF2B5EF4-FFF2-40B4-BE49-F238E27FC236}">
                      <a16:creationId xmlns:a16="http://schemas.microsoft.com/office/drawing/2014/main" id="{B28676E4-23BE-FF4B-A4E9-78D37CCD5FEA}"/>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4"/>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2" name="Rounded Rectangle 61">
                  <a:extLst>
                    <a:ext uri="{FF2B5EF4-FFF2-40B4-BE49-F238E27FC236}">
                      <a16:creationId xmlns:a16="http://schemas.microsoft.com/office/drawing/2014/main" id="{C7CC3961-EEEC-0E4A-8CE0-04ED4A164827}"/>
                    </a:ext>
                  </a:extLst>
                </p:cNvPr>
                <p:cNvSpPr/>
                <p:nvPr/>
              </p:nvSpPr>
              <p:spPr>
                <a:xfrm>
                  <a:off x="1990652" y="9783534"/>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62" name="Rounded Rectangle 61">
                  <a:extLst>
                    <a:ext uri="{FF2B5EF4-FFF2-40B4-BE49-F238E27FC236}">
                      <a16:creationId xmlns:a16="http://schemas.microsoft.com/office/drawing/2014/main" id="{C7CC3961-EEEC-0E4A-8CE0-04ED4A164827}"/>
                    </a:ext>
                  </a:extLst>
                </p:cNvPr>
                <p:cNvSpPr>
                  <a:spLocks noRot="1" noChangeAspect="1" noMove="1" noResize="1" noEditPoints="1" noAdjustHandles="1" noChangeArrowheads="1" noChangeShapeType="1" noTextEdit="1"/>
                </p:cNvSpPr>
                <p:nvPr/>
              </p:nvSpPr>
              <p:spPr>
                <a:xfrm>
                  <a:off x="1990652" y="9783534"/>
                  <a:ext cx="1707459" cy="204311"/>
                </a:xfrm>
                <a:prstGeom prst="roundRect">
                  <a:avLst/>
                </a:prstGeom>
                <a:blipFill>
                  <a:blip r:embed="rId15"/>
                  <a:stretch>
                    <a:fillRect l="-2920"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3" name="Rounded Rectangle 62">
                  <a:extLst>
                    <a:ext uri="{FF2B5EF4-FFF2-40B4-BE49-F238E27FC236}">
                      <a16:creationId xmlns:a16="http://schemas.microsoft.com/office/drawing/2014/main" id="{DA025ECA-00D1-254B-A8F8-5A6B21FC12FA}"/>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63" name="Rounded Rectangle 62">
                  <a:extLst>
                    <a:ext uri="{FF2B5EF4-FFF2-40B4-BE49-F238E27FC236}">
                      <a16:creationId xmlns:a16="http://schemas.microsoft.com/office/drawing/2014/main" id="{DA025ECA-00D1-254B-A8F8-5A6B21FC12FA}"/>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6"/>
                  <a:stretch>
                    <a:fillRect l="-275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4" name="Rounded Rectangle 63">
                  <a:extLst>
                    <a:ext uri="{FF2B5EF4-FFF2-40B4-BE49-F238E27FC236}">
                      <a16:creationId xmlns:a16="http://schemas.microsoft.com/office/drawing/2014/main" id="{49B50660-5285-AB43-B148-A72E4F2B0173}"/>
                    </a:ext>
                  </a:extLst>
                </p:cNvPr>
                <p:cNvSpPr/>
                <p:nvPr/>
              </p:nvSpPr>
              <p:spPr>
                <a:xfrm>
                  <a:off x="5617710" y="9781946"/>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64" name="Rounded Rectangle 63">
                  <a:extLst>
                    <a:ext uri="{FF2B5EF4-FFF2-40B4-BE49-F238E27FC236}">
                      <a16:creationId xmlns:a16="http://schemas.microsoft.com/office/drawing/2014/main" id="{49B50660-5285-AB43-B148-A72E4F2B0173}"/>
                    </a:ext>
                  </a:extLst>
                </p:cNvPr>
                <p:cNvSpPr>
                  <a:spLocks noRot="1" noChangeAspect="1" noMove="1" noResize="1" noEditPoints="1" noAdjustHandles="1" noChangeArrowheads="1" noChangeShapeType="1" noTextEdit="1"/>
                </p:cNvSpPr>
                <p:nvPr/>
              </p:nvSpPr>
              <p:spPr>
                <a:xfrm>
                  <a:off x="5617710" y="9781946"/>
                  <a:ext cx="378184" cy="204311"/>
                </a:xfrm>
                <a:prstGeom prst="roundRect">
                  <a:avLst/>
                </a:prstGeom>
                <a:blipFill>
                  <a:blip r:embed="rId17"/>
                  <a:stretch>
                    <a:fillRect l="-15625" b="-16667"/>
                  </a:stretch>
                </a:blipFill>
                <a:ln>
                  <a:solidFill>
                    <a:schemeClr val="tx1"/>
                  </a:solidFill>
                </a:ln>
              </p:spPr>
              <p:txBody>
                <a:bodyPr/>
                <a:lstStyle/>
                <a:p>
                  <a:r>
                    <a:rPr lang="en-GB">
                      <a:noFill/>
                    </a:rPr>
                    <a:t> </a:t>
                  </a:r>
                </a:p>
              </p:txBody>
            </p:sp>
          </mc:Fallback>
        </mc:AlternateContent>
      </p:grpSp>
      <p:cxnSp>
        <p:nvCxnSpPr>
          <p:cNvPr id="65" name="Straight Arrow Connector 64">
            <a:extLst>
              <a:ext uri="{FF2B5EF4-FFF2-40B4-BE49-F238E27FC236}">
                <a16:creationId xmlns:a16="http://schemas.microsoft.com/office/drawing/2014/main" id="{F435817A-3463-724A-AD9C-1596DE5D1A08}"/>
              </a:ext>
            </a:extLst>
          </p:cNvPr>
          <p:cNvCxnSpPr>
            <a:cxnSpLocks/>
            <a:stCxn id="49" idx="0"/>
            <a:endCxn id="46" idx="2"/>
          </p:cNvCxnSpPr>
          <p:nvPr/>
        </p:nvCxnSpPr>
        <p:spPr>
          <a:xfrm flipH="1" flipV="1">
            <a:off x="9752202" y="2745811"/>
            <a:ext cx="1143916" cy="476230"/>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7" name="Rectangle 66">
                <a:extLst>
                  <a:ext uri="{FF2B5EF4-FFF2-40B4-BE49-F238E27FC236}">
                    <a16:creationId xmlns:a16="http://schemas.microsoft.com/office/drawing/2014/main" id="{74BCAF99-B7C7-0542-9CD4-71F32752EE46}"/>
                  </a:ext>
                </a:extLst>
              </p:cNvPr>
              <p:cNvSpPr/>
              <p:nvPr/>
            </p:nvSpPr>
            <p:spPr>
              <a:xfrm>
                <a:off x="8146458"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67" name="Rectangle 66">
                <a:extLst>
                  <a:ext uri="{FF2B5EF4-FFF2-40B4-BE49-F238E27FC236}">
                    <a16:creationId xmlns:a16="http://schemas.microsoft.com/office/drawing/2014/main" id="{74BCAF99-B7C7-0542-9CD4-71F32752EE46}"/>
                  </a:ext>
                </a:extLst>
              </p:cNvPr>
              <p:cNvSpPr>
                <a:spLocks noRot="1" noChangeAspect="1" noMove="1" noResize="1" noEditPoints="1" noAdjustHandles="1" noChangeArrowheads="1" noChangeShapeType="1" noTextEdit="1"/>
              </p:cNvSpPr>
              <p:nvPr/>
            </p:nvSpPr>
            <p:spPr>
              <a:xfrm>
                <a:off x="8146458" y="3187231"/>
                <a:ext cx="384080" cy="276999"/>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9" name="Rectangle 68">
                <a:extLst>
                  <a:ext uri="{FF2B5EF4-FFF2-40B4-BE49-F238E27FC236}">
                    <a16:creationId xmlns:a16="http://schemas.microsoft.com/office/drawing/2014/main" id="{0A62345B-F0DA-DF4C-8A12-BECEE07ECF19}"/>
                  </a:ext>
                </a:extLst>
              </p:cNvPr>
              <p:cNvSpPr/>
              <p:nvPr/>
            </p:nvSpPr>
            <p:spPr>
              <a:xfrm>
                <a:off x="8193000" y="3825101"/>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69" name="Rectangle 68">
                <a:extLst>
                  <a:ext uri="{FF2B5EF4-FFF2-40B4-BE49-F238E27FC236}">
                    <a16:creationId xmlns:a16="http://schemas.microsoft.com/office/drawing/2014/main" id="{0A62345B-F0DA-DF4C-8A12-BECEE07ECF19}"/>
                  </a:ext>
                </a:extLst>
              </p:cNvPr>
              <p:cNvSpPr>
                <a:spLocks noRot="1" noChangeAspect="1" noMove="1" noResize="1" noEditPoints="1" noAdjustHandles="1" noChangeArrowheads="1" noChangeShapeType="1" noTextEdit="1"/>
              </p:cNvSpPr>
              <p:nvPr/>
            </p:nvSpPr>
            <p:spPr>
              <a:xfrm>
                <a:off x="8193000" y="3825101"/>
                <a:ext cx="365421" cy="276999"/>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Rectangle 69">
                <a:extLst>
                  <a:ext uri="{FF2B5EF4-FFF2-40B4-BE49-F238E27FC236}">
                    <a16:creationId xmlns:a16="http://schemas.microsoft.com/office/drawing/2014/main" id="{7F86F29F-433E-8348-9DB8-AA7C00CAFD6B}"/>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70" name="Rectangle 69">
                <a:extLst>
                  <a:ext uri="{FF2B5EF4-FFF2-40B4-BE49-F238E27FC236}">
                    <a16:creationId xmlns:a16="http://schemas.microsoft.com/office/drawing/2014/main" id="{7F86F29F-433E-8348-9DB8-AA7C00CAFD6B}"/>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1" name="Rectangle 70">
                <a:extLst>
                  <a:ext uri="{FF2B5EF4-FFF2-40B4-BE49-F238E27FC236}">
                    <a16:creationId xmlns:a16="http://schemas.microsoft.com/office/drawing/2014/main" id="{07E06078-693C-034F-BF07-22B9A9352D5A}"/>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71" name="Rectangle 70">
                <a:extLst>
                  <a:ext uri="{FF2B5EF4-FFF2-40B4-BE49-F238E27FC236}">
                    <a16:creationId xmlns:a16="http://schemas.microsoft.com/office/drawing/2014/main" id="{07E06078-693C-034F-BF07-22B9A9352D5A}"/>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21"/>
                <a:stretch>
                  <a:fillRect/>
                </a:stretch>
              </a:blipFill>
            </p:spPr>
            <p:txBody>
              <a:bodyPr/>
              <a:lstStyle/>
              <a:p>
                <a:r>
                  <a:rPr lang="en-GB">
                    <a:noFill/>
                  </a:rPr>
                  <a:t> </a:t>
                </a:r>
              </a:p>
            </p:txBody>
          </p:sp>
        </mc:Fallback>
      </mc:AlternateContent>
      <p:cxnSp>
        <p:nvCxnSpPr>
          <p:cNvPr id="72" name="Straight Arrow Connector 71">
            <a:extLst>
              <a:ext uri="{FF2B5EF4-FFF2-40B4-BE49-F238E27FC236}">
                <a16:creationId xmlns:a16="http://schemas.microsoft.com/office/drawing/2014/main" id="{95742024-4C60-324E-850C-3EC56E5CD7DF}"/>
              </a:ext>
            </a:extLst>
          </p:cNvPr>
          <p:cNvCxnSpPr>
            <a:cxnSpLocks/>
            <a:endCxn id="49" idx="0"/>
          </p:cNvCxnSpPr>
          <p:nvPr/>
        </p:nvCxnSpPr>
        <p:spPr>
          <a:xfrm flipV="1">
            <a:off x="10896118" y="3222041"/>
            <a:ext cx="0" cy="2447716"/>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96E11F5E-99EC-DA40-B85C-97C296F97ABD}"/>
              </a:ext>
            </a:extLst>
          </p:cNvPr>
          <p:cNvSpPr txBox="1"/>
          <p:nvPr/>
        </p:nvSpPr>
        <p:spPr>
          <a:xfrm>
            <a:off x="9941079" y="2500729"/>
            <a:ext cx="445956" cy="276999"/>
          </a:xfrm>
          <a:prstGeom prst="rect">
            <a:avLst/>
          </a:prstGeom>
          <a:noFill/>
        </p:spPr>
        <p:txBody>
          <a:bodyPr wrap="none" rtlCol="0">
            <a:spAutoFit/>
          </a:bodyPr>
          <a:lstStyle/>
          <a:p>
            <a:r>
              <a:rPr lang="en-GB" sz="1200" i="1" dirty="0"/>
              <a:t>root</a:t>
            </a:r>
          </a:p>
        </p:txBody>
      </p:sp>
    </p:spTree>
    <p:extLst>
      <p:ext uri="{BB962C8B-B14F-4D97-AF65-F5344CB8AC3E}">
        <p14:creationId xmlns:p14="http://schemas.microsoft.com/office/powerpoint/2010/main" val="3335562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a:xfrm>
                <a:off x="359626" y="1665066"/>
                <a:ext cx="6241066" cy="4240848"/>
              </a:xfrm>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1</m:t>
                            </m:r>
                          </m:sub>
                        </m:sSub>
                      </m:e>
                    </m:d>
                  </m:oMath>
                </a14:m>
                <a:endParaRPr lang="de-DE"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endParaRPr lang="en-GB" dirty="0"/>
              </a:p>
              <a:p>
                <a:pPr lvl="1"/>
                <a:r>
                  <a:rPr lang="en-GB" dirty="0"/>
                  <a:t>At this point, we have reached the former root and cannot merge further inbound</a:t>
                </a:r>
              </a:p>
              <a:p>
                <a:pPr lvl="2"/>
                <a:r>
                  <a:rPr lang="en-GB" dirty="0"/>
                  <a:t>Also: the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𝑋</m:t>
                        </m:r>
                      </m:sub>
                    </m:sSub>
                  </m:oMath>
                </a14:m>
                <a:r>
                  <a:rPr lang="en-GB" dirty="0"/>
                  <a:t> parcluster contains logical variable </a:t>
                </a:r>
                <a14:m>
                  <m:oMath xmlns:m="http://schemas.openxmlformats.org/officeDocument/2006/math">
                    <m:r>
                      <a:rPr lang="de-DE" i="1">
                        <a:latin typeface="Cambria Math" panose="02040503050406030204" pitchFamily="18" charset="0"/>
                      </a:rPr>
                      <m:t>𝑋</m:t>
                    </m:r>
                  </m:oMath>
                </a14:m>
                <a:r>
                  <a:rPr lang="en-GB" dirty="0"/>
                  <a:t>, which is not a subset or superset of the logical variables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t>
                </a:r>
                <a14:m>
                  <m:oMath xmlns:m="http://schemas.openxmlformats.org/officeDocument/2006/math">
                    <m:r>
                      <a:rPr lang="de-DE" i="1" dirty="0" smtClean="0">
                        <a:latin typeface="Cambria Math" panose="02040503050406030204" pitchFamily="18" charset="0"/>
                      </a:rPr>
                      <m:t>𝐷</m:t>
                    </m:r>
                    <m:r>
                      <a:rPr lang="de-DE" b="0" i="1" dirty="0" smtClean="0">
                        <a:latin typeface="Cambria Math" panose="02040503050406030204" pitchFamily="18" charset="0"/>
                      </a:rPr>
                      <m:t>,</m:t>
                    </m:r>
                    <m:r>
                      <a:rPr lang="de-DE" b="0" i="1" dirty="0" smtClean="0">
                        <a:latin typeface="Cambria Math" panose="02040503050406030204" pitchFamily="18" charset="0"/>
                      </a:rPr>
                      <m:t>𝐼</m:t>
                    </m:r>
                  </m:oMath>
                </a14:m>
                <a:r>
                  <a:rPr lang="en-GB" dirty="0"/>
                  <a:t>)</a:t>
                </a:r>
              </a:p>
              <a:p>
                <a:pPr lvl="2"/>
                <a:r>
                  <a:rPr lang="en-GB" dirty="0"/>
                  <a:t>Merging </a:t>
                </a:r>
                <a:r>
                  <a:rPr lang="en-GB" i="1" dirty="0"/>
                  <a:t>stops</a:t>
                </a:r>
                <a:br>
                  <a:rPr lang="en-GB" dirty="0"/>
                </a:br>
                <a:endParaRPr lang="en-GB" dirty="0"/>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xfrm>
                <a:off x="359626" y="1665066"/>
                <a:ext cx="6241066" cy="4240848"/>
              </a:xfrm>
              <a:blipFill>
                <a:blip r:embed="rId2"/>
                <a:stretch>
                  <a:fillRect l="-2637"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190</a:t>
            </a:fld>
            <a:endParaRPr lang="en-GB"/>
          </a:p>
        </p:txBody>
      </p:sp>
      <p:sp>
        <p:nvSpPr>
          <p:cNvPr id="5" name="Date Placeholder 4">
            <a:extLst>
              <a:ext uri="{FF2B5EF4-FFF2-40B4-BE49-F238E27FC236}">
                <a16:creationId xmlns:a16="http://schemas.microsoft.com/office/drawing/2014/main" id="{ACBC3837-F727-4B4E-9713-6C1EF22016E0}"/>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C842BB19-2AB5-8141-BD64-1D9D8F3C8761}"/>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30" name="Rectangle 29">
                <a:extLst>
                  <a:ext uri="{FF2B5EF4-FFF2-40B4-BE49-F238E27FC236}">
                    <a16:creationId xmlns:a16="http://schemas.microsoft.com/office/drawing/2014/main" id="{3AC0E39D-0105-A242-8CD7-81844CE587A5}"/>
                  </a:ext>
                </a:extLst>
              </p:cNvPr>
              <p:cNvSpPr/>
              <p:nvPr/>
            </p:nvSpPr>
            <p:spPr>
              <a:xfrm>
                <a:off x="10654910" y="2453494"/>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30" name="Rectangle 29">
                <a:extLst>
                  <a:ext uri="{FF2B5EF4-FFF2-40B4-BE49-F238E27FC236}">
                    <a16:creationId xmlns:a16="http://schemas.microsoft.com/office/drawing/2014/main" id="{3AC0E39D-0105-A242-8CD7-81844CE587A5}"/>
                  </a:ext>
                </a:extLst>
              </p:cNvPr>
              <p:cNvSpPr>
                <a:spLocks noRot="1" noChangeAspect="1" noMove="1" noResize="1" noEditPoints="1" noAdjustHandles="1" noChangeArrowheads="1" noChangeShapeType="1" noTextEdit="1"/>
              </p:cNvSpPr>
              <p:nvPr/>
            </p:nvSpPr>
            <p:spPr>
              <a:xfrm>
                <a:off x="10654910" y="2453494"/>
                <a:ext cx="483850" cy="369332"/>
              </a:xfrm>
              <a:prstGeom prst="rect">
                <a:avLst/>
              </a:prstGeom>
              <a:blipFill>
                <a:blip r:embed="rId3"/>
                <a:stretch>
                  <a:fillRect/>
                </a:stretch>
              </a:blipFill>
            </p:spPr>
            <p:txBody>
              <a:bodyPr/>
              <a:lstStyle/>
              <a:p>
                <a:r>
                  <a:rPr lang="en-GB">
                    <a:noFill/>
                  </a:rPr>
                  <a:t> </a:t>
                </a:r>
              </a:p>
            </p:txBody>
          </p:sp>
        </mc:Fallback>
      </mc:AlternateContent>
      <p:grpSp>
        <p:nvGrpSpPr>
          <p:cNvPr id="31" name="Group 30">
            <a:extLst>
              <a:ext uri="{FF2B5EF4-FFF2-40B4-BE49-F238E27FC236}">
                <a16:creationId xmlns:a16="http://schemas.microsoft.com/office/drawing/2014/main" id="{E1C382CA-E964-1643-AB96-C5F76207F4B0}"/>
              </a:ext>
            </a:extLst>
          </p:cNvPr>
          <p:cNvGrpSpPr/>
          <p:nvPr/>
        </p:nvGrpSpPr>
        <p:grpSpPr>
          <a:xfrm>
            <a:off x="5933062" y="2532313"/>
            <a:ext cx="4892813" cy="3409191"/>
            <a:chOff x="1990652" y="6848813"/>
            <a:chExt cx="4892813" cy="3409191"/>
          </a:xfrm>
        </p:grpSpPr>
        <mc:AlternateContent xmlns:mc="http://schemas.openxmlformats.org/markup-compatibility/2006" xmlns:a14="http://schemas.microsoft.com/office/drawing/2010/main">
          <mc:Choice Requires="a14">
            <p:sp>
              <p:nvSpPr>
                <p:cNvPr id="32" name="Rectangle 31">
                  <a:extLst>
                    <a:ext uri="{FF2B5EF4-FFF2-40B4-BE49-F238E27FC236}">
                      <a16:creationId xmlns:a16="http://schemas.microsoft.com/office/drawing/2014/main" id="{B4C51CF2-CDF3-E346-9E82-EA9B2317F4E8}"/>
                    </a:ext>
                  </a:extLst>
                </p:cNvPr>
                <p:cNvSpPr/>
                <p:nvPr/>
              </p:nvSpPr>
              <p:spPr>
                <a:xfrm>
                  <a:off x="6410707" y="6975777"/>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32" name="Rectangle 31">
                  <a:extLst>
                    <a:ext uri="{FF2B5EF4-FFF2-40B4-BE49-F238E27FC236}">
                      <a16:creationId xmlns:a16="http://schemas.microsoft.com/office/drawing/2014/main" id="{B4C51CF2-CDF3-E346-9E82-EA9B2317F4E8}"/>
                    </a:ext>
                  </a:extLst>
                </p:cNvPr>
                <p:cNvSpPr>
                  <a:spLocks noRot="1" noChangeAspect="1" noMove="1" noResize="1" noEditPoints="1" noAdjustHandles="1" noChangeArrowheads="1" noChangeShapeType="1" noTextEdit="1"/>
                </p:cNvSpPr>
                <p:nvPr/>
              </p:nvSpPr>
              <p:spPr>
                <a:xfrm>
                  <a:off x="6410707" y="6975777"/>
                  <a:ext cx="472758" cy="369012"/>
                </a:xfrm>
                <a:prstGeom prst="rect">
                  <a:avLst/>
                </a:prstGeom>
                <a:blipFill>
                  <a:blip r:embed="rId4"/>
                  <a:stretch>
                    <a:fillRect b="-6667"/>
                  </a:stretch>
                </a:blipFill>
              </p:spPr>
              <p:txBody>
                <a:bodyPr/>
                <a:lstStyle/>
                <a:p>
                  <a:r>
                    <a:rPr lang="en-GB">
                      <a:noFill/>
                    </a:rPr>
                    <a:t> </a:t>
                  </a:r>
                </a:p>
              </p:txBody>
            </p:sp>
          </mc:Fallback>
        </mc:AlternateContent>
        <p:cxnSp>
          <p:nvCxnSpPr>
            <p:cNvPr id="33" name="Straight Connector 32">
              <a:extLst>
                <a:ext uri="{FF2B5EF4-FFF2-40B4-BE49-F238E27FC236}">
                  <a16:creationId xmlns:a16="http://schemas.microsoft.com/office/drawing/2014/main" id="{A1DD7E78-06F2-174F-9F91-023B13660CB6}"/>
                </a:ext>
              </a:extLst>
            </p:cNvPr>
            <p:cNvCxnSpPr>
              <a:cxnSpLocks/>
              <a:stCxn id="54" idx="0"/>
              <a:endCxn id="42" idx="2"/>
            </p:cNvCxnSpPr>
            <p:nvPr/>
          </p:nvCxnSpPr>
          <p:spPr>
            <a:xfrm flipH="1" flipV="1">
              <a:off x="3840301" y="8372544"/>
              <a:ext cx="822947" cy="41371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FB8D7B2-A02B-084B-BFCE-609DB71C518E}"/>
                </a:ext>
              </a:extLst>
            </p:cNvPr>
            <p:cNvCxnSpPr>
              <a:cxnSpLocks/>
              <a:stCxn id="44" idx="0"/>
              <a:endCxn id="39" idx="2"/>
            </p:cNvCxnSpPr>
            <p:nvPr/>
          </p:nvCxnSpPr>
          <p:spPr>
            <a:xfrm flipV="1">
              <a:off x="3839395" y="7071499"/>
              <a:ext cx="1970398" cy="461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6" name="Rectangle 35">
                  <a:extLst>
                    <a:ext uri="{FF2B5EF4-FFF2-40B4-BE49-F238E27FC236}">
                      <a16:creationId xmlns:a16="http://schemas.microsoft.com/office/drawing/2014/main" id="{B3C81AEB-AF0F-D24E-8787-DB901EE24DF7}"/>
                    </a:ext>
                  </a:extLst>
                </p:cNvPr>
                <p:cNvSpPr/>
                <p:nvPr/>
              </p:nvSpPr>
              <p:spPr>
                <a:xfrm>
                  <a:off x="5570752"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36" name="Rectangle 35">
                  <a:extLst>
                    <a:ext uri="{FF2B5EF4-FFF2-40B4-BE49-F238E27FC236}">
                      <a16:creationId xmlns:a16="http://schemas.microsoft.com/office/drawing/2014/main" id="{B3C81AEB-AF0F-D24E-8787-DB901EE24DF7}"/>
                    </a:ext>
                  </a:extLst>
                </p:cNvPr>
                <p:cNvSpPr>
                  <a:spLocks noRot="1" noChangeAspect="1" noMove="1" noResize="1" noEditPoints="1" noAdjustHandles="1" noChangeArrowheads="1" noChangeShapeType="1" noTextEdit="1"/>
                </p:cNvSpPr>
                <p:nvPr/>
              </p:nvSpPr>
              <p:spPr>
                <a:xfrm>
                  <a:off x="5570752" y="9885643"/>
                  <a:ext cx="478080" cy="369012"/>
                </a:xfrm>
                <a:prstGeom prst="rect">
                  <a:avLst/>
                </a:prstGeom>
                <a:blipFill>
                  <a:blip r:embed="rId5"/>
                  <a:stretch>
                    <a:fillRect b="-3333"/>
                  </a:stretch>
                </a:blipFill>
              </p:spPr>
              <p:txBody>
                <a:bodyPr/>
                <a:lstStyle/>
                <a:p>
                  <a:r>
                    <a:rPr lang="en-GB">
                      <a:noFill/>
                    </a:rPr>
                    <a:t> </a:t>
                  </a:r>
                </a:p>
              </p:txBody>
            </p:sp>
          </mc:Fallback>
        </mc:AlternateContent>
        <p:cxnSp>
          <p:nvCxnSpPr>
            <p:cNvPr id="38" name="Straight Connector 37">
              <a:extLst>
                <a:ext uri="{FF2B5EF4-FFF2-40B4-BE49-F238E27FC236}">
                  <a16:creationId xmlns:a16="http://schemas.microsoft.com/office/drawing/2014/main" id="{4BFF1D09-F2D4-FD4C-8878-E6B5D02911E6}"/>
                </a:ext>
              </a:extLst>
            </p:cNvPr>
            <p:cNvCxnSpPr>
              <a:cxnSpLocks/>
              <a:stCxn id="57" idx="0"/>
              <a:endCxn id="39" idx="2"/>
            </p:cNvCxnSpPr>
            <p:nvPr/>
          </p:nvCxnSpPr>
          <p:spPr>
            <a:xfrm flipV="1">
              <a:off x="5806802" y="7071499"/>
              <a:ext cx="2991" cy="271044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9" name="Rounded Rectangle 38">
                  <a:extLst>
                    <a:ext uri="{FF2B5EF4-FFF2-40B4-BE49-F238E27FC236}">
                      <a16:creationId xmlns:a16="http://schemas.microsoft.com/office/drawing/2014/main" id="{D38E3CC3-101A-A340-B242-79DAA4502B74}"/>
                    </a:ext>
                  </a:extLst>
                </p:cNvPr>
                <p:cNvSpPr/>
                <p:nvPr/>
              </p:nvSpPr>
              <p:spPr>
                <a:xfrm>
                  <a:off x="4846199" y="6848813"/>
                  <a:ext cx="1927187" cy="222686"/>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sSub>
                          <m:sSubPr>
                            <m:ctrlPr>
                              <a:rPr lang="de-DE" sz="1200" i="1">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r>
                              <m:rPr>
                                <m:nor/>
                              </m:rPr>
                              <a:rPr lang="en-GB" sz="1200" dirty="0">
                                <a:solidFill>
                                  <a:schemeClr val="tx1">
                                    <a:lumMod val="60000"/>
                                    <a:lumOff val="40000"/>
                                  </a:schemeClr>
                                </a:solidFill>
                              </a:rPr>
                              <m:t> </m:t>
                            </m:r>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sub>
                        </m:sSub>
                      </m:oMath>
                    </m:oMathPara>
                  </a14:m>
                  <a:endParaRPr lang="en-GB" sz="1200" dirty="0">
                    <a:solidFill>
                      <a:schemeClr val="tx1">
                        <a:lumMod val="60000"/>
                        <a:lumOff val="40000"/>
                      </a:schemeClr>
                    </a:solidFill>
                  </a:endParaRPr>
                </a:p>
              </p:txBody>
            </p:sp>
          </mc:Choice>
          <mc:Fallback xmlns="">
            <p:sp>
              <p:nvSpPr>
                <p:cNvPr id="39" name="Rounded Rectangle 38">
                  <a:extLst>
                    <a:ext uri="{FF2B5EF4-FFF2-40B4-BE49-F238E27FC236}">
                      <a16:creationId xmlns:a16="http://schemas.microsoft.com/office/drawing/2014/main" id="{D38E3CC3-101A-A340-B242-79DAA4502B74}"/>
                    </a:ext>
                  </a:extLst>
                </p:cNvPr>
                <p:cNvSpPr>
                  <a:spLocks noRot="1" noChangeAspect="1" noMove="1" noResize="1" noEditPoints="1" noAdjustHandles="1" noChangeArrowheads="1" noChangeShapeType="1" noTextEdit="1"/>
                </p:cNvSpPr>
                <p:nvPr/>
              </p:nvSpPr>
              <p:spPr>
                <a:xfrm>
                  <a:off x="4846199" y="6848813"/>
                  <a:ext cx="1927187" cy="222686"/>
                </a:xfrm>
                <a:prstGeom prst="roundRect">
                  <a:avLst/>
                </a:prstGeom>
                <a:blipFill>
                  <a:blip r:embed="rId6"/>
                  <a:stretch>
                    <a:fillRect l="-2597" t="-10000" b="-1000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Rounded Rectangle 41">
                  <a:extLst>
                    <a:ext uri="{FF2B5EF4-FFF2-40B4-BE49-F238E27FC236}">
                      <a16:creationId xmlns:a16="http://schemas.microsoft.com/office/drawing/2014/main" id="{270C279B-1F49-BD4D-A78B-5CD318916803}"/>
                    </a:ext>
                  </a:extLst>
                </p:cNvPr>
                <p:cNvSpPr/>
                <p:nvPr/>
              </p:nvSpPr>
              <p:spPr>
                <a:xfrm>
                  <a:off x="3361634" y="8168233"/>
                  <a:ext cx="95733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42" name="Rounded Rectangle 41">
                  <a:extLst>
                    <a:ext uri="{FF2B5EF4-FFF2-40B4-BE49-F238E27FC236}">
                      <a16:creationId xmlns:a16="http://schemas.microsoft.com/office/drawing/2014/main" id="{270C279B-1F49-BD4D-A78B-5CD318916803}"/>
                    </a:ext>
                  </a:extLst>
                </p:cNvPr>
                <p:cNvSpPr>
                  <a:spLocks noRot="1" noChangeAspect="1" noMove="1" noResize="1" noEditPoints="1" noAdjustHandles="1" noChangeArrowheads="1" noChangeShapeType="1" noTextEdit="1"/>
                </p:cNvSpPr>
                <p:nvPr/>
              </p:nvSpPr>
              <p:spPr>
                <a:xfrm>
                  <a:off x="3361634" y="8168233"/>
                  <a:ext cx="957333" cy="204311"/>
                </a:xfrm>
                <a:prstGeom prst="roundRect">
                  <a:avLst/>
                </a:prstGeom>
                <a:blipFill>
                  <a:blip r:embed="rId7"/>
                  <a:stretch>
                    <a:fillRect l="-5128"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817C041F-09FB-1F4B-9089-C6630A20AA9D}"/>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44" name="TextBox 43">
                  <a:extLst>
                    <a:ext uri="{FF2B5EF4-FFF2-40B4-BE49-F238E27FC236}">
                      <a16:creationId xmlns:a16="http://schemas.microsoft.com/office/drawing/2014/main" id="{817C041F-09FB-1F4B-9089-C6630A20AA9D}"/>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8"/>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45" name="Straight Connector 44">
              <a:extLst>
                <a:ext uri="{FF2B5EF4-FFF2-40B4-BE49-F238E27FC236}">
                  <a16:creationId xmlns:a16="http://schemas.microsoft.com/office/drawing/2014/main" id="{BEC65ADF-1A8C-C342-847E-66777C6349B5}"/>
                </a:ext>
              </a:extLst>
            </p:cNvPr>
            <p:cNvCxnSpPr>
              <a:cxnSpLocks/>
              <a:stCxn id="49" idx="0"/>
              <a:endCxn id="42" idx="2"/>
            </p:cNvCxnSpPr>
            <p:nvPr/>
          </p:nvCxnSpPr>
          <p:spPr>
            <a:xfrm flipV="1">
              <a:off x="2844383" y="8372544"/>
              <a:ext cx="995918"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B9825E33-E719-CF4B-930C-593269482548}"/>
                </a:ext>
              </a:extLst>
            </p:cNvPr>
            <p:cNvCxnSpPr>
              <a:cxnSpLocks/>
              <a:stCxn id="42" idx="0"/>
              <a:endCxn id="44" idx="2"/>
            </p:cNvCxnSpPr>
            <p:nvPr/>
          </p:nvCxnSpPr>
          <p:spPr>
            <a:xfrm flipH="1" flipV="1">
              <a:off x="3839395" y="7755263"/>
              <a:ext cx="906"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7" name="Rectangle 46">
                  <a:extLst>
                    <a:ext uri="{FF2B5EF4-FFF2-40B4-BE49-F238E27FC236}">
                      <a16:creationId xmlns:a16="http://schemas.microsoft.com/office/drawing/2014/main" id="{57505B58-06F5-D148-B9BB-94870A938CC9}"/>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47" name="Rectangle 46">
                  <a:extLst>
                    <a:ext uri="{FF2B5EF4-FFF2-40B4-BE49-F238E27FC236}">
                      <a16:creationId xmlns:a16="http://schemas.microsoft.com/office/drawing/2014/main" id="{57505B58-06F5-D148-B9BB-94870A938CC9}"/>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9"/>
                  <a:stretch>
                    <a:fillRect b="-3333"/>
                  </a:stretch>
                </a:blipFill>
              </p:spPr>
              <p:txBody>
                <a:bodyPr/>
                <a:lstStyle/>
                <a:p>
                  <a:r>
                    <a:rPr lang="en-GB">
                      <a:noFill/>
                    </a:rPr>
                    <a:t> </a:t>
                  </a:r>
                </a:p>
              </p:txBody>
            </p:sp>
          </mc:Fallback>
        </mc:AlternateContent>
        <p:cxnSp>
          <p:nvCxnSpPr>
            <p:cNvPr id="48" name="Straight Connector 47">
              <a:extLst>
                <a:ext uri="{FF2B5EF4-FFF2-40B4-BE49-F238E27FC236}">
                  <a16:creationId xmlns:a16="http://schemas.microsoft.com/office/drawing/2014/main" id="{C697A873-D92F-0A44-A628-BFCFD555FCC2}"/>
                </a:ext>
              </a:extLst>
            </p:cNvPr>
            <p:cNvCxnSpPr>
              <a:cxnSpLocks/>
              <a:stCxn id="55" idx="0"/>
              <a:endCxn id="49"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9" name="Rounded Rectangle 48">
                  <a:extLst>
                    <a:ext uri="{FF2B5EF4-FFF2-40B4-BE49-F238E27FC236}">
                      <a16:creationId xmlns:a16="http://schemas.microsoft.com/office/drawing/2014/main" id="{8008B40C-F3B1-EA4E-821D-DB263542DF09}"/>
                    </a:ext>
                  </a:extLst>
                </p:cNvPr>
                <p:cNvSpPr/>
                <p:nvPr/>
              </p:nvSpPr>
              <p:spPr>
                <a:xfrm>
                  <a:off x="1990653" y="8795446"/>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49" name="Rounded Rectangle 48">
                  <a:extLst>
                    <a:ext uri="{FF2B5EF4-FFF2-40B4-BE49-F238E27FC236}">
                      <a16:creationId xmlns:a16="http://schemas.microsoft.com/office/drawing/2014/main" id="{8008B40C-F3B1-EA4E-821D-DB263542DF09}"/>
                    </a:ext>
                  </a:extLst>
                </p:cNvPr>
                <p:cNvSpPr>
                  <a:spLocks noRot="1" noChangeAspect="1" noMove="1" noResize="1" noEditPoints="1" noAdjustHandles="1" noChangeArrowheads="1" noChangeShapeType="1" noTextEdit="1"/>
                </p:cNvSpPr>
                <p:nvPr/>
              </p:nvSpPr>
              <p:spPr>
                <a:xfrm>
                  <a:off x="1990653" y="8795446"/>
                  <a:ext cx="1707459" cy="204311"/>
                </a:xfrm>
                <a:prstGeom prst="roundRect">
                  <a:avLst/>
                </a:prstGeom>
                <a:blipFill>
                  <a:blip r:embed="rId10"/>
                  <a:stretch>
                    <a:fillRect l="-292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Rectangle 49">
                  <a:extLst>
                    <a:ext uri="{FF2B5EF4-FFF2-40B4-BE49-F238E27FC236}">
                      <a16:creationId xmlns:a16="http://schemas.microsoft.com/office/drawing/2014/main" id="{10E71056-4681-CC44-95E3-B11A46E45E3F}"/>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50" name="Rectangle 49">
                  <a:extLst>
                    <a:ext uri="{FF2B5EF4-FFF2-40B4-BE49-F238E27FC236}">
                      <a16:creationId xmlns:a16="http://schemas.microsoft.com/office/drawing/2014/main" id="{10E71056-4681-CC44-95E3-B11A46E45E3F}"/>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1"/>
                  <a:stretch>
                    <a:fillRect b="-3333"/>
                  </a:stretch>
                </a:blipFill>
              </p:spPr>
              <p:txBody>
                <a:bodyPr/>
                <a:lstStyle/>
                <a:p>
                  <a:r>
                    <a:rPr lang="en-GB">
                      <a:noFill/>
                    </a:rPr>
                    <a:t> </a:t>
                  </a:r>
                </a:p>
              </p:txBody>
            </p:sp>
          </mc:Fallback>
        </mc:AlternateContent>
        <p:cxnSp>
          <p:nvCxnSpPr>
            <p:cNvPr id="51" name="Straight Connector 50">
              <a:extLst>
                <a:ext uri="{FF2B5EF4-FFF2-40B4-BE49-F238E27FC236}">
                  <a16:creationId xmlns:a16="http://schemas.microsoft.com/office/drawing/2014/main" id="{5898B0CF-1951-5549-A94E-665630523222}"/>
                </a:ext>
              </a:extLst>
            </p:cNvPr>
            <p:cNvCxnSpPr>
              <a:cxnSpLocks/>
              <a:stCxn id="56" idx="0"/>
              <a:endCxn id="53"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51C7C794-A72E-F74C-A31F-0741AF592543}"/>
                </a:ext>
              </a:extLst>
            </p:cNvPr>
            <p:cNvCxnSpPr>
              <a:cxnSpLocks/>
              <a:stCxn id="53" idx="0"/>
              <a:endCxn id="54"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3" name="Rounded Rectangle 52">
                  <a:extLst>
                    <a:ext uri="{FF2B5EF4-FFF2-40B4-BE49-F238E27FC236}">
                      <a16:creationId xmlns:a16="http://schemas.microsoft.com/office/drawing/2014/main" id="{2E23792B-230E-4643-ADF0-7CC67E5F0279}"/>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53" name="Rounded Rectangle 52">
                  <a:extLst>
                    <a:ext uri="{FF2B5EF4-FFF2-40B4-BE49-F238E27FC236}">
                      <a16:creationId xmlns:a16="http://schemas.microsoft.com/office/drawing/2014/main" id="{2E23792B-230E-4643-ADF0-7CC67E5F0279}"/>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12"/>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FEF9E9D7-89F4-7642-B3F1-1B1BD8789652}"/>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54" name="TextBox 53">
                  <a:extLst>
                    <a:ext uri="{FF2B5EF4-FFF2-40B4-BE49-F238E27FC236}">
                      <a16:creationId xmlns:a16="http://schemas.microsoft.com/office/drawing/2014/main" id="{FEF9E9D7-89F4-7642-B3F1-1B1BD8789652}"/>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3"/>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Rounded Rectangle 54">
                  <a:extLst>
                    <a:ext uri="{FF2B5EF4-FFF2-40B4-BE49-F238E27FC236}">
                      <a16:creationId xmlns:a16="http://schemas.microsoft.com/office/drawing/2014/main" id="{F5E33687-CC4D-8E4E-A286-93B1000AEAB1}"/>
                    </a:ext>
                  </a:extLst>
                </p:cNvPr>
                <p:cNvSpPr/>
                <p:nvPr/>
              </p:nvSpPr>
              <p:spPr>
                <a:xfrm>
                  <a:off x="1990652" y="9783534"/>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55" name="Rounded Rectangle 54">
                  <a:extLst>
                    <a:ext uri="{FF2B5EF4-FFF2-40B4-BE49-F238E27FC236}">
                      <a16:creationId xmlns:a16="http://schemas.microsoft.com/office/drawing/2014/main" id="{F5E33687-CC4D-8E4E-A286-93B1000AEAB1}"/>
                    </a:ext>
                  </a:extLst>
                </p:cNvPr>
                <p:cNvSpPr>
                  <a:spLocks noRot="1" noChangeAspect="1" noMove="1" noResize="1" noEditPoints="1" noAdjustHandles="1" noChangeArrowheads="1" noChangeShapeType="1" noTextEdit="1"/>
                </p:cNvSpPr>
                <p:nvPr/>
              </p:nvSpPr>
              <p:spPr>
                <a:xfrm>
                  <a:off x="1990652" y="9783534"/>
                  <a:ext cx="1707459" cy="204311"/>
                </a:xfrm>
                <a:prstGeom prst="roundRect">
                  <a:avLst/>
                </a:prstGeom>
                <a:blipFill>
                  <a:blip r:embed="rId14"/>
                  <a:stretch>
                    <a:fillRect l="-2920"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Rounded Rectangle 55">
                  <a:extLst>
                    <a:ext uri="{FF2B5EF4-FFF2-40B4-BE49-F238E27FC236}">
                      <a16:creationId xmlns:a16="http://schemas.microsoft.com/office/drawing/2014/main" id="{116BA01E-259C-724C-A098-95375E9CBA24}"/>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56" name="Rounded Rectangle 55">
                  <a:extLst>
                    <a:ext uri="{FF2B5EF4-FFF2-40B4-BE49-F238E27FC236}">
                      <a16:creationId xmlns:a16="http://schemas.microsoft.com/office/drawing/2014/main" id="{116BA01E-259C-724C-A098-95375E9CBA24}"/>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5"/>
                  <a:stretch>
                    <a:fillRect l="-275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Rounded Rectangle 56">
                  <a:extLst>
                    <a:ext uri="{FF2B5EF4-FFF2-40B4-BE49-F238E27FC236}">
                      <a16:creationId xmlns:a16="http://schemas.microsoft.com/office/drawing/2014/main" id="{AC332F05-66B2-2345-A649-4752E41350D4}"/>
                    </a:ext>
                  </a:extLst>
                </p:cNvPr>
                <p:cNvSpPr/>
                <p:nvPr/>
              </p:nvSpPr>
              <p:spPr>
                <a:xfrm>
                  <a:off x="5617710" y="9781946"/>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57" name="Rounded Rectangle 56">
                  <a:extLst>
                    <a:ext uri="{FF2B5EF4-FFF2-40B4-BE49-F238E27FC236}">
                      <a16:creationId xmlns:a16="http://schemas.microsoft.com/office/drawing/2014/main" id="{AC332F05-66B2-2345-A649-4752E41350D4}"/>
                    </a:ext>
                  </a:extLst>
                </p:cNvPr>
                <p:cNvSpPr>
                  <a:spLocks noRot="1" noChangeAspect="1" noMove="1" noResize="1" noEditPoints="1" noAdjustHandles="1" noChangeArrowheads="1" noChangeShapeType="1" noTextEdit="1"/>
                </p:cNvSpPr>
                <p:nvPr/>
              </p:nvSpPr>
              <p:spPr>
                <a:xfrm>
                  <a:off x="5617710" y="9781946"/>
                  <a:ext cx="378184" cy="204311"/>
                </a:xfrm>
                <a:prstGeom prst="roundRect">
                  <a:avLst/>
                </a:prstGeom>
                <a:blipFill>
                  <a:blip r:embed="rId16"/>
                  <a:stretch>
                    <a:fillRect l="-15625" b="-16667"/>
                  </a:stretch>
                </a:blipFill>
                <a:ln>
                  <a:solidFill>
                    <a:schemeClr val="tx1"/>
                  </a:solidFill>
                </a:ln>
              </p:spPr>
              <p:txBody>
                <a:bodyPr/>
                <a:lstStyle/>
                <a:p>
                  <a:r>
                    <a:rPr lang="en-GB">
                      <a:noFill/>
                    </a:rPr>
                    <a:t> </a:t>
                  </a:r>
                </a:p>
              </p:txBody>
            </p:sp>
          </mc:Fallback>
        </mc:AlternateContent>
      </p:grpSp>
      <p:cxnSp>
        <p:nvCxnSpPr>
          <p:cNvPr id="58" name="Straight Arrow Connector 57">
            <a:extLst>
              <a:ext uri="{FF2B5EF4-FFF2-40B4-BE49-F238E27FC236}">
                <a16:creationId xmlns:a16="http://schemas.microsoft.com/office/drawing/2014/main" id="{B5CD681B-9232-0844-81B5-7D22A0AEAFAB}"/>
              </a:ext>
            </a:extLst>
          </p:cNvPr>
          <p:cNvCxnSpPr>
            <a:cxnSpLocks/>
            <a:endCxn id="39" idx="2"/>
          </p:cNvCxnSpPr>
          <p:nvPr/>
        </p:nvCxnSpPr>
        <p:spPr>
          <a:xfrm flipH="1" flipV="1">
            <a:off x="9752203" y="2754999"/>
            <a:ext cx="1143915" cy="467042"/>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9" name="Rectangle 58">
                <a:extLst>
                  <a:ext uri="{FF2B5EF4-FFF2-40B4-BE49-F238E27FC236}">
                    <a16:creationId xmlns:a16="http://schemas.microsoft.com/office/drawing/2014/main" id="{379036FA-8023-3C48-A5C8-C520709F9997}"/>
                  </a:ext>
                </a:extLst>
              </p:cNvPr>
              <p:cNvSpPr/>
              <p:nvPr/>
            </p:nvSpPr>
            <p:spPr>
              <a:xfrm>
                <a:off x="8146458"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59" name="Rectangle 58">
                <a:extLst>
                  <a:ext uri="{FF2B5EF4-FFF2-40B4-BE49-F238E27FC236}">
                    <a16:creationId xmlns:a16="http://schemas.microsoft.com/office/drawing/2014/main" id="{379036FA-8023-3C48-A5C8-C520709F9997}"/>
                  </a:ext>
                </a:extLst>
              </p:cNvPr>
              <p:cNvSpPr>
                <a:spLocks noRot="1" noChangeAspect="1" noMove="1" noResize="1" noEditPoints="1" noAdjustHandles="1" noChangeArrowheads="1" noChangeShapeType="1" noTextEdit="1"/>
              </p:cNvSpPr>
              <p:nvPr/>
            </p:nvSpPr>
            <p:spPr>
              <a:xfrm>
                <a:off x="8146458" y="3187231"/>
                <a:ext cx="384080"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Rectangle 59">
                <a:extLst>
                  <a:ext uri="{FF2B5EF4-FFF2-40B4-BE49-F238E27FC236}">
                    <a16:creationId xmlns:a16="http://schemas.microsoft.com/office/drawing/2014/main" id="{37070B49-8DB5-AA40-8695-43FDD35E318D}"/>
                  </a:ext>
                </a:extLst>
              </p:cNvPr>
              <p:cNvSpPr/>
              <p:nvPr/>
            </p:nvSpPr>
            <p:spPr>
              <a:xfrm>
                <a:off x="8193000" y="3825101"/>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60" name="Rectangle 59">
                <a:extLst>
                  <a:ext uri="{FF2B5EF4-FFF2-40B4-BE49-F238E27FC236}">
                    <a16:creationId xmlns:a16="http://schemas.microsoft.com/office/drawing/2014/main" id="{37070B49-8DB5-AA40-8695-43FDD35E318D}"/>
                  </a:ext>
                </a:extLst>
              </p:cNvPr>
              <p:cNvSpPr>
                <a:spLocks noRot="1" noChangeAspect="1" noMove="1" noResize="1" noEditPoints="1" noAdjustHandles="1" noChangeArrowheads="1" noChangeShapeType="1" noTextEdit="1"/>
              </p:cNvSpPr>
              <p:nvPr/>
            </p:nvSpPr>
            <p:spPr>
              <a:xfrm>
                <a:off x="8193000" y="3825101"/>
                <a:ext cx="365421" cy="276999"/>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Rectangle 60">
                <a:extLst>
                  <a:ext uri="{FF2B5EF4-FFF2-40B4-BE49-F238E27FC236}">
                    <a16:creationId xmlns:a16="http://schemas.microsoft.com/office/drawing/2014/main" id="{8657E3CB-8691-0C40-980D-61BC0C5D8C9B}"/>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61" name="Rectangle 60">
                <a:extLst>
                  <a:ext uri="{FF2B5EF4-FFF2-40B4-BE49-F238E27FC236}">
                    <a16:creationId xmlns:a16="http://schemas.microsoft.com/office/drawing/2014/main" id="{8657E3CB-8691-0C40-980D-61BC0C5D8C9B}"/>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9DEDFCA5-E137-774C-9E31-D28979A5FBBD}"/>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62" name="Rectangle 61">
                <a:extLst>
                  <a:ext uri="{FF2B5EF4-FFF2-40B4-BE49-F238E27FC236}">
                    <a16:creationId xmlns:a16="http://schemas.microsoft.com/office/drawing/2014/main" id="{9DEDFCA5-E137-774C-9E31-D28979A5FBBD}"/>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20"/>
                <a:stretch>
                  <a:fillRect/>
                </a:stretch>
              </a:blipFill>
            </p:spPr>
            <p:txBody>
              <a:bodyPr/>
              <a:lstStyle/>
              <a:p>
                <a:r>
                  <a:rPr lang="en-GB">
                    <a:noFill/>
                  </a:rPr>
                  <a:t> </a:t>
                </a:r>
              </a:p>
            </p:txBody>
          </p:sp>
        </mc:Fallback>
      </mc:AlternateContent>
      <p:cxnSp>
        <p:nvCxnSpPr>
          <p:cNvPr id="63" name="Straight Arrow Connector 62">
            <a:extLst>
              <a:ext uri="{FF2B5EF4-FFF2-40B4-BE49-F238E27FC236}">
                <a16:creationId xmlns:a16="http://schemas.microsoft.com/office/drawing/2014/main" id="{988BA2AE-A1CB-514B-8726-BF4CDBE6A77D}"/>
              </a:ext>
            </a:extLst>
          </p:cNvPr>
          <p:cNvCxnSpPr>
            <a:cxnSpLocks/>
          </p:cNvCxnSpPr>
          <p:nvPr/>
        </p:nvCxnSpPr>
        <p:spPr>
          <a:xfrm flipV="1">
            <a:off x="10896118" y="3222041"/>
            <a:ext cx="0" cy="2447716"/>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BCBC3CB6-CAAB-9F41-A90F-E4F94D1373C0}"/>
              </a:ext>
            </a:extLst>
          </p:cNvPr>
          <p:cNvSpPr txBox="1"/>
          <p:nvPr/>
        </p:nvSpPr>
        <p:spPr>
          <a:xfrm>
            <a:off x="9932524" y="2323947"/>
            <a:ext cx="445956" cy="276999"/>
          </a:xfrm>
          <a:prstGeom prst="rect">
            <a:avLst/>
          </a:prstGeom>
          <a:noFill/>
        </p:spPr>
        <p:txBody>
          <a:bodyPr wrap="none" rtlCol="0">
            <a:spAutoFit/>
          </a:bodyPr>
          <a:lstStyle/>
          <a:p>
            <a:r>
              <a:rPr lang="en-GB" sz="1200" i="1" dirty="0"/>
              <a:t>root</a:t>
            </a:r>
          </a:p>
        </p:txBody>
      </p:sp>
    </p:spTree>
    <p:extLst>
      <p:ext uri="{BB962C8B-B14F-4D97-AF65-F5344CB8AC3E}">
        <p14:creationId xmlns:p14="http://schemas.microsoft.com/office/powerpoint/2010/main" val="3164085900"/>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a:xfrm>
                <a:off x="359625" y="1665066"/>
                <a:ext cx="6002027" cy="4240848"/>
              </a:xfrm>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0</m:t>
                            </m:r>
                          </m:sub>
                        </m:sSub>
                      </m:e>
                    </m:d>
                  </m:oMath>
                </a14:m>
                <a:endParaRPr lang="en-GB"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0</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0</m:t>
                        </m:r>
                      </m:sub>
                    </m:sSub>
                  </m:oMath>
                </a14:m>
                <a:r>
                  <a:rPr lang="en-GB" dirty="0"/>
                  <a:t> subset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again)</a:t>
                </a:r>
              </a:p>
              <a:p>
                <a:pPr lvl="1"/>
                <a:r>
                  <a:rPr lang="en-GB" dirty="0"/>
                  <a:t>At this point, we have reached the former root again and cannot merge further inbound</a:t>
                </a:r>
              </a:p>
              <a:p>
                <a:pPr lvl="2"/>
                <a:r>
                  <a:rPr lang="en-GB" dirty="0"/>
                  <a:t>Also again: the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𝑋</m:t>
                        </m:r>
                      </m:sub>
                    </m:sSub>
                  </m:oMath>
                </a14:m>
                <a:r>
                  <a:rPr lang="en-GB" dirty="0"/>
                  <a:t> parcluster contains logical variable </a:t>
                </a:r>
                <a14:m>
                  <m:oMath xmlns:m="http://schemas.openxmlformats.org/officeDocument/2006/math">
                    <m:r>
                      <a:rPr lang="de-DE" i="1">
                        <a:latin typeface="Cambria Math" panose="02040503050406030204" pitchFamily="18" charset="0"/>
                      </a:rPr>
                      <m:t>𝑋</m:t>
                    </m:r>
                  </m:oMath>
                </a14:m>
                <a:r>
                  <a:rPr lang="en-GB" dirty="0"/>
                  <a:t>, which is not a subset or superset </a:t>
                </a:r>
                <a:br>
                  <a:rPr lang="en-GB" dirty="0"/>
                </a:br>
                <a:r>
                  <a:rPr lang="en-GB" dirty="0"/>
                  <a:t>of the logical variables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a:t>
                </a:r>
                <a14:m>
                  <m:oMath xmlns:m="http://schemas.openxmlformats.org/officeDocument/2006/math">
                    <m:r>
                      <a:rPr lang="de-DE" i="1" dirty="0">
                        <a:latin typeface="Cambria Math" panose="02040503050406030204" pitchFamily="18" charset="0"/>
                      </a:rPr>
                      <m:t>𝐷</m:t>
                    </m:r>
                    <m:r>
                      <a:rPr lang="de-DE" i="1" dirty="0">
                        <a:latin typeface="Cambria Math" panose="02040503050406030204" pitchFamily="18" charset="0"/>
                      </a:rPr>
                      <m:t>,</m:t>
                    </m:r>
                    <m:r>
                      <a:rPr lang="de-DE" i="1" dirty="0">
                        <a:latin typeface="Cambria Math" panose="02040503050406030204" pitchFamily="18" charset="0"/>
                      </a:rPr>
                      <m:t>𝐼</m:t>
                    </m:r>
                  </m:oMath>
                </a14:m>
                <a:r>
                  <a:rPr lang="en-GB" dirty="0"/>
                  <a:t>)</a:t>
                </a:r>
              </a:p>
              <a:p>
                <a:pPr lvl="2"/>
                <a:r>
                  <a:rPr lang="en-GB" dirty="0"/>
                  <a:t>Merging </a:t>
                </a:r>
                <a:r>
                  <a:rPr lang="en-GB" i="1" dirty="0"/>
                  <a:t>stops</a:t>
                </a:r>
                <a:br>
                  <a:rPr lang="en-GB" dirty="0"/>
                </a:br>
                <a:endParaRPr lang="en-GB" dirty="0"/>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xfrm>
                <a:off x="359625" y="1665066"/>
                <a:ext cx="6002027" cy="4240848"/>
              </a:xfrm>
              <a:blipFill>
                <a:blip r:embed="rId2"/>
                <a:stretch>
                  <a:fillRect l="-2743" t="-2687" r="-422"/>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191</a:t>
            </a:fld>
            <a:endParaRPr lang="en-GB"/>
          </a:p>
        </p:txBody>
      </p:sp>
      <p:sp>
        <p:nvSpPr>
          <p:cNvPr id="5" name="Date Placeholder 4">
            <a:extLst>
              <a:ext uri="{FF2B5EF4-FFF2-40B4-BE49-F238E27FC236}">
                <a16:creationId xmlns:a16="http://schemas.microsoft.com/office/drawing/2014/main" id="{C92A5024-042A-694B-A54D-C338BC970E2A}"/>
              </a:ext>
            </a:extLst>
          </p:cNvPr>
          <p:cNvSpPr>
            <a:spLocks noGrp="1"/>
          </p:cNvSpPr>
          <p:nvPr>
            <p:ph type="dt" sz="half" idx="2"/>
          </p:nvPr>
        </p:nvSpPr>
        <p:spPr/>
        <p:txBody>
          <a:bodyPr/>
          <a:lstStyle/>
          <a:p>
            <a:r>
              <a:rPr lang="en-GB"/>
              <a:t>Exact Inference: LJT</a:t>
            </a:r>
            <a:endParaRPr lang="en-US" dirty="0"/>
          </a:p>
        </p:txBody>
      </p:sp>
      <p:sp>
        <p:nvSpPr>
          <p:cNvPr id="7" name="Footer Placeholder 6">
            <a:extLst>
              <a:ext uri="{FF2B5EF4-FFF2-40B4-BE49-F238E27FC236}">
                <a16:creationId xmlns:a16="http://schemas.microsoft.com/office/drawing/2014/main" id="{4792BFC1-C86B-344D-BE8A-4FCF7FDCE2D9}"/>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32" name="Rectangle 31">
                <a:extLst>
                  <a:ext uri="{FF2B5EF4-FFF2-40B4-BE49-F238E27FC236}">
                    <a16:creationId xmlns:a16="http://schemas.microsoft.com/office/drawing/2014/main" id="{F9BA8D9F-72C4-0C47-9766-E2BF8C85A06F}"/>
                  </a:ext>
                </a:extLst>
              </p:cNvPr>
              <p:cNvSpPr/>
              <p:nvPr/>
            </p:nvSpPr>
            <p:spPr>
              <a:xfrm>
                <a:off x="10654910" y="2453494"/>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32" name="Rectangle 31">
                <a:extLst>
                  <a:ext uri="{FF2B5EF4-FFF2-40B4-BE49-F238E27FC236}">
                    <a16:creationId xmlns:a16="http://schemas.microsoft.com/office/drawing/2014/main" id="{F9BA8D9F-72C4-0C47-9766-E2BF8C85A06F}"/>
                  </a:ext>
                </a:extLst>
              </p:cNvPr>
              <p:cNvSpPr>
                <a:spLocks noRot="1" noChangeAspect="1" noMove="1" noResize="1" noEditPoints="1" noAdjustHandles="1" noChangeArrowheads="1" noChangeShapeType="1" noTextEdit="1"/>
              </p:cNvSpPr>
              <p:nvPr/>
            </p:nvSpPr>
            <p:spPr>
              <a:xfrm>
                <a:off x="10654910" y="2453494"/>
                <a:ext cx="483850" cy="369332"/>
              </a:xfrm>
              <a:prstGeom prst="rect">
                <a:avLst/>
              </a:prstGeom>
              <a:blipFill>
                <a:blip r:embed="rId3"/>
                <a:stretch>
                  <a:fillRect/>
                </a:stretch>
              </a:blipFill>
            </p:spPr>
            <p:txBody>
              <a:bodyPr/>
              <a:lstStyle/>
              <a:p>
                <a:r>
                  <a:rPr lang="en-GB">
                    <a:noFill/>
                  </a:rPr>
                  <a:t> </a:t>
                </a:r>
              </a:p>
            </p:txBody>
          </p:sp>
        </mc:Fallback>
      </mc:AlternateContent>
      <p:grpSp>
        <p:nvGrpSpPr>
          <p:cNvPr id="33" name="Group 32">
            <a:extLst>
              <a:ext uri="{FF2B5EF4-FFF2-40B4-BE49-F238E27FC236}">
                <a16:creationId xmlns:a16="http://schemas.microsoft.com/office/drawing/2014/main" id="{2FD99657-350C-344C-B4C2-CD3EEABDC88D}"/>
              </a:ext>
            </a:extLst>
          </p:cNvPr>
          <p:cNvGrpSpPr/>
          <p:nvPr/>
        </p:nvGrpSpPr>
        <p:grpSpPr>
          <a:xfrm>
            <a:off x="5933062" y="2532313"/>
            <a:ext cx="4892813" cy="3409191"/>
            <a:chOff x="1990652" y="6848813"/>
            <a:chExt cx="4892813" cy="3409191"/>
          </a:xfrm>
        </p:grpSpPr>
        <mc:AlternateContent xmlns:mc="http://schemas.openxmlformats.org/markup-compatibility/2006" xmlns:a14="http://schemas.microsoft.com/office/drawing/2010/main">
          <mc:Choice Requires="a14">
            <p:sp>
              <p:nvSpPr>
                <p:cNvPr id="34" name="Rectangle 33">
                  <a:extLst>
                    <a:ext uri="{FF2B5EF4-FFF2-40B4-BE49-F238E27FC236}">
                      <a16:creationId xmlns:a16="http://schemas.microsoft.com/office/drawing/2014/main" id="{EB2437A0-5C56-B940-88A9-5C801415157F}"/>
                    </a:ext>
                  </a:extLst>
                </p:cNvPr>
                <p:cNvSpPr/>
                <p:nvPr/>
              </p:nvSpPr>
              <p:spPr>
                <a:xfrm>
                  <a:off x="6410707" y="6975777"/>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34" name="Rectangle 33">
                  <a:extLst>
                    <a:ext uri="{FF2B5EF4-FFF2-40B4-BE49-F238E27FC236}">
                      <a16:creationId xmlns:a16="http://schemas.microsoft.com/office/drawing/2014/main" id="{EB2437A0-5C56-B940-88A9-5C801415157F}"/>
                    </a:ext>
                  </a:extLst>
                </p:cNvPr>
                <p:cNvSpPr>
                  <a:spLocks noRot="1" noChangeAspect="1" noMove="1" noResize="1" noEditPoints="1" noAdjustHandles="1" noChangeArrowheads="1" noChangeShapeType="1" noTextEdit="1"/>
                </p:cNvSpPr>
                <p:nvPr/>
              </p:nvSpPr>
              <p:spPr>
                <a:xfrm>
                  <a:off x="6410707" y="6975777"/>
                  <a:ext cx="472758" cy="369012"/>
                </a:xfrm>
                <a:prstGeom prst="rect">
                  <a:avLst/>
                </a:prstGeom>
                <a:blipFill>
                  <a:blip r:embed="rId4"/>
                  <a:stretch>
                    <a:fillRect b="-6667"/>
                  </a:stretch>
                </a:blipFill>
              </p:spPr>
              <p:txBody>
                <a:bodyPr/>
                <a:lstStyle/>
                <a:p>
                  <a:r>
                    <a:rPr lang="en-GB">
                      <a:noFill/>
                    </a:rPr>
                    <a:t> </a:t>
                  </a:r>
                </a:p>
              </p:txBody>
            </p:sp>
          </mc:Fallback>
        </mc:AlternateContent>
        <p:cxnSp>
          <p:nvCxnSpPr>
            <p:cNvPr id="35" name="Straight Connector 34">
              <a:extLst>
                <a:ext uri="{FF2B5EF4-FFF2-40B4-BE49-F238E27FC236}">
                  <a16:creationId xmlns:a16="http://schemas.microsoft.com/office/drawing/2014/main" id="{6F9E71F8-9AE3-C542-9849-B345C41C9D7B}"/>
                </a:ext>
              </a:extLst>
            </p:cNvPr>
            <p:cNvCxnSpPr>
              <a:cxnSpLocks/>
              <a:stCxn id="54" idx="0"/>
              <a:endCxn id="43" idx="2"/>
            </p:cNvCxnSpPr>
            <p:nvPr/>
          </p:nvCxnSpPr>
          <p:spPr>
            <a:xfrm flipH="1" flipV="1">
              <a:off x="3840301" y="8372544"/>
              <a:ext cx="822947" cy="41371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DB89081-15B4-FC4B-A69B-AD9C4AD1D0EE}"/>
                </a:ext>
              </a:extLst>
            </p:cNvPr>
            <p:cNvCxnSpPr>
              <a:cxnSpLocks/>
              <a:stCxn id="44" idx="0"/>
              <a:endCxn id="42" idx="2"/>
            </p:cNvCxnSpPr>
            <p:nvPr/>
          </p:nvCxnSpPr>
          <p:spPr>
            <a:xfrm flipV="1">
              <a:off x="3839395" y="7071499"/>
              <a:ext cx="1970398" cy="461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8" name="Rectangle 37">
                  <a:extLst>
                    <a:ext uri="{FF2B5EF4-FFF2-40B4-BE49-F238E27FC236}">
                      <a16:creationId xmlns:a16="http://schemas.microsoft.com/office/drawing/2014/main" id="{30D6DBAD-3FAB-F249-9607-CF82246EB30C}"/>
                    </a:ext>
                  </a:extLst>
                </p:cNvPr>
                <p:cNvSpPr/>
                <p:nvPr/>
              </p:nvSpPr>
              <p:spPr>
                <a:xfrm>
                  <a:off x="5570752"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38" name="Rectangle 37">
                  <a:extLst>
                    <a:ext uri="{FF2B5EF4-FFF2-40B4-BE49-F238E27FC236}">
                      <a16:creationId xmlns:a16="http://schemas.microsoft.com/office/drawing/2014/main" id="{30D6DBAD-3FAB-F249-9607-CF82246EB30C}"/>
                    </a:ext>
                  </a:extLst>
                </p:cNvPr>
                <p:cNvSpPr>
                  <a:spLocks noRot="1" noChangeAspect="1" noMove="1" noResize="1" noEditPoints="1" noAdjustHandles="1" noChangeArrowheads="1" noChangeShapeType="1" noTextEdit="1"/>
                </p:cNvSpPr>
                <p:nvPr/>
              </p:nvSpPr>
              <p:spPr>
                <a:xfrm>
                  <a:off x="5570752" y="9885643"/>
                  <a:ext cx="478080" cy="369012"/>
                </a:xfrm>
                <a:prstGeom prst="rect">
                  <a:avLst/>
                </a:prstGeom>
                <a:blipFill>
                  <a:blip r:embed="rId5"/>
                  <a:stretch>
                    <a:fillRect b="-3333"/>
                  </a:stretch>
                </a:blipFill>
              </p:spPr>
              <p:txBody>
                <a:bodyPr/>
                <a:lstStyle/>
                <a:p>
                  <a:r>
                    <a:rPr lang="en-GB">
                      <a:noFill/>
                    </a:rPr>
                    <a:t> </a:t>
                  </a:r>
                </a:p>
              </p:txBody>
            </p:sp>
          </mc:Fallback>
        </mc:AlternateContent>
        <p:cxnSp>
          <p:nvCxnSpPr>
            <p:cNvPr id="39" name="Straight Connector 38">
              <a:extLst>
                <a:ext uri="{FF2B5EF4-FFF2-40B4-BE49-F238E27FC236}">
                  <a16:creationId xmlns:a16="http://schemas.microsoft.com/office/drawing/2014/main" id="{84BF1DEE-95CC-E24A-8E3F-7528E6CC9560}"/>
                </a:ext>
              </a:extLst>
            </p:cNvPr>
            <p:cNvCxnSpPr>
              <a:cxnSpLocks/>
              <a:stCxn id="57" idx="0"/>
              <a:endCxn id="42" idx="2"/>
            </p:cNvCxnSpPr>
            <p:nvPr/>
          </p:nvCxnSpPr>
          <p:spPr>
            <a:xfrm flipV="1">
              <a:off x="5806802" y="7071499"/>
              <a:ext cx="2991" cy="271044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2" name="Rounded Rectangle 41">
                  <a:extLst>
                    <a:ext uri="{FF2B5EF4-FFF2-40B4-BE49-F238E27FC236}">
                      <a16:creationId xmlns:a16="http://schemas.microsoft.com/office/drawing/2014/main" id="{0E6D8D7A-F8C5-DF4B-9991-3ACFBDCF8786}"/>
                    </a:ext>
                  </a:extLst>
                </p:cNvPr>
                <p:cNvSpPr/>
                <p:nvPr/>
              </p:nvSpPr>
              <p:spPr>
                <a:xfrm>
                  <a:off x="4846199" y="6848813"/>
                  <a:ext cx="1927187" cy="222686"/>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sSub>
                          <m:sSubPr>
                            <m:ctrlPr>
                              <a:rPr lang="de-DE" sz="1200" i="1">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r>
                              <m:rPr>
                                <m:nor/>
                              </m:rPr>
                              <a:rPr lang="en-GB" sz="1200" dirty="0">
                                <a:solidFill>
                                  <a:schemeClr val="tx1">
                                    <a:lumMod val="60000"/>
                                    <a:lumOff val="40000"/>
                                  </a:schemeClr>
                                </a:solidFill>
                              </a:rPr>
                              <m:t> </m:t>
                            </m:r>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sub>
                        </m:sSub>
                      </m:oMath>
                    </m:oMathPara>
                  </a14:m>
                  <a:endParaRPr lang="en-GB" sz="1200" dirty="0">
                    <a:solidFill>
                      <a:schemeClr val="tx1">
                        <a:lumMod val="60000"/>
                        <a:lumOff val="40000"/>
                      </a:schemeClr>
                    </a:solidFill>
                  </a:endParaRPr>
                </a:p>
              </p:txBody>
            </p:sp>
          </mc:Choice>
          <mc:Fallback xmlns="">
            <p:sp>
              <p:nvSpPr>
                <p:cNvPr id="42" name="Rounded Rectangle 41">
                  <a:extLst>
                    <a:ext uri="{FF2B5EF4-FFF2-40B4-BE49-F238E27FC236}">
                      <a16:creationId xmlns:a16="http://schemas.microsoft.com/office/drawing/2014/main" id="{0E6D8D7A-F8C5-DF4B-9991-3ACFBDCF8786}"/>
                    </a:ext>
                  </a:extLst>
                </p:cNvPr>
                <p:cNvSpPr>
                  <a:spLocks noRot="1" noChangeAspect="1" noMove="1" noResize="1" noEditPoints="1" noAdjustHandles="1" noChangeArrowheads="1" noChangeShapeType="1" noTextEdit="1"/>
                </p:cNvSpPr>
                <p:nvPr/>
              </p:nvSpPr>
              <p:spPr>
                <a:xfrm>
                  <a:off x="4846199" y="6848813"/>
                  <a:ext cx="1927187" cy="222686"/>
                </a:xfrm>
                <a:prstGeom prst="roundRect">
                  <a:avLst/>
                </a:prstGeom>
                <a:blipFill>
                  <a:blip r:embed="rId6"/>
                  <a:stretch>
                    <a:fillRect l="-2597" t="-10000" b="-1000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Rounded Rectangle 42">
                  <a:extLst>
                    <a:ext uri="{FF2B5EF4-FFF2-40B4-BE49-F238E27FC236}">
                      <a16:creationId xmlns:a16="http://schemas.microsoft.com/office/drawing/2014/main" id="{21D8053D-01AA-9043-8FE9-82D64E571D5B}"/>
                    </a:ext>
                  </a:extLst>
                </p:cNvPr>
                <p:cNvSpPr/>
                <p:nvPr/>
              </p:nvSpPr>
              <p:spPr>
                <a:xfrm>
                  <a:off x="3361634" y="8168233"/>
                  <a:ext cx="95733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43" name="Rounded Rectangle 42">
                  <a:extLst>
                    <a:ext uri="{FF2B5EF4-FFF2-40B4-BE49-F238E27FC236}">
                      <a16:creationId xmlns:a16="http://schemas.microsoft.com/office/drawing/2014/main" id="{21D8053D-01AA-9043-8FE9-82D64E571D5B}"/>
                    </a:ext>
                  </a:extLst>
                </p:cNvPr>
                <p:cNvSpPr>
                  <a:spLocks noRot="1" noChangeAspect="1" noMove="1" noResize="1" noEditPoints="1" noAdjustHandles="1" noChangeArrowheads="1" noChangeShapeType="1" noTextEdit="1"/>
                </p:cNvSpPr>
                <p:nvPr/>
              </p:nvSpPr>
              <p:spPr>
                <a:xfrm>
                  <a:off x="3361634" y="8168233"/>
                  <a:ext cx="957333" cy="204311"/>
                </a:xfrm>
                <a:prstGeom prst="roundRect">
                  <a:avLst/>
                </a:prstGeom>
                <a:blipFill>
                  <a:blip r:embed="rId7"/>
                  <a:stretch>
                    <a:fillRect l="-5128"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F6AFB446-410E-DF41-8A46-B857F4612856}"/>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44" name="TextBox 43">
                  <a:extLst>
                    <a:ext uri="{FF2B5EF4-FFF2-40B4-BE49-F238E27FC236}">
                      <a16:creationId xmlns:a16="http://schemas.microsoft.com/office/drawing/2014/main" id="{F6AFB446-410E-DF41-8A46-B857F4612856}"/>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8"/>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45" name="Straight Connector 44">
              <a:extLst>
                <a:ext uri="{FF2B5EF4-FFF2-40B4-BE49-F238E27FC236}">
                  <a16:creationId xmlns:a16="http://schemas.microsoft.com/office/drawing/2014/main" id="{CD6F6CB8-C95B-2D41-8763-CB1656D796CB}"/>
                </a:ext>
              </a:extLst>
            </p:cNvPr>
            <p:cNvCxnSpPr>
              <a:cxnSpLocks/>
              <a:stCxn id="49" idx="0"/>
              <a:endCxn id="43" idx="2"/>
            </p:cNvCxnSpPr>
            <p:nvPr/>
          </p:nvCxnSpPr>
          <p:spPr>
            <a:xfrm flipV="1">
              <a:off x="2844383" y="8372544"/>
              <a:ext cx="995918"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F0BF0E45-5AB3-2841-A9B5-F031BAF9F03C}"/>
                </a:ext>
              </a:extLst>
            </p:cNvPr>
            <p:cNvCxnSpPr>
              <a:cxnSpLocks/>
              <a:stCxn id="43" idx="0"/>
              <a:endCxn id="44" idx="2"/>
            </p:cNvCxnSpPr>
            <p:nvPr/>
          </p:nvCxnSpPr>
          <p:spPr>
            <a:xfrm flipH="1" flipV="1">
              <a:off x="3839395" y="7755263"/>
              <a:ext cx="906"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7" name="Rectangle 46">
                  <a:extLst>
                    <a:ext uri="{FF2B5EF4-FFF2-40B4-BE49-F238E27FC236}">
                      <a16:creationId xmlns:a16="http://schemas.microsoft.com/office/drawing/2014/main" id="{99D25AA1-CB64-1E48-80FD-D1F81409D25D}"/>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47" name="Rectangle 46">
                  <a:extLst>
                    <a:ext uri="{FF2B5EF4-FFF2-40B4-BE49-F238E27FC236}">
                      <a16:creationId xmlns:a16="http://schemas.microsoft.com/office/drawing/2014/main" id="{99D25AA1-CB64-1E48-80FD-D1F81409D25D}"/>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9"/>
                  <a:stretch>
                    <a:fillRect b="-3333"/>
                  </a:stretch>
                </a:blipFill>
              </p:spPr>
              <p:txBody>
                <a:bodyPr/>
                <a:lstStyle/>
                <a:p>
                  <a:r>
                    <a:rPr lang="en-GB">
                      <a:noFill/>
                    </a:rPr>
                    <a:t> </a:t>
                  </a:r>
                </a:p>
              </p:txBody>
            </p:sp>
          </mc:Fallback>
        </mc:AlternateContent>
        <p:cxnSp>
          <p:nvCxnSpPr>
            <p:cNvPr id="48" name="Straight Connector 47">
              <a:extLst>
                <a:ext uri="{FF2B5EF4-FFF2-40B4-BE49-F238E27FC236}">
                  <a16:creationId xmlns:a16="http://schemas.microsoft.com/office/drawing/2014/main" id="{8C7EA91C-D32A-724A-A9B2-105CC9D332D0}"/>
                </a:ext>
              </a:extLst>
            </p:cNvPr>
            <p:cNvCxnSpPr>
              <a:cxnSpLocks/>
              <a:stCxn id="55" idx="0"/>
              <a:endCxn id="49"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9" name="Rounded Rectangle 48">
                  <a:extLst>
                    <a:ext uri="{FF2B5EF4-FFF2-40B4-BE49-F238E27FC236}">
                      <a16:creationId xmlns:a16="http://schemas.microsoft.com/office/drawing/2014/main" id="{671F8FB5-C41E-8949-B4E6-C7ABFD683FB2}"/>
                    </a:ext>
                  </a:extLst>
                </p:cNvPr>
                <p:cNvSpPr/>
                <p:nvPr/>
              </p:nvSpPr>
              <p:spPr>
                <a:xfrm>
                  <a:off x="1990653" y="8795446"/>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49" name="Rounded Rectangle 48">
                  <a:extLst>
                    <a:ext uri="{FF2B5EF4-FFF2-40B4-BE49-F238E27FC236}">
                      <a16:creationId xmlns:a16="http://schemas.microsoft.com/office/drawing/2014/main" id="{671F8FB5-C41E-8949-B4E6-C7ABFD683FB2}"/>
                    </a:ext>
                  </a:extLst>
                </p:cNvPr>
                <p:cNvSpPr>
                  <a:spLocks noRot="1" noChangeAspect="1" noMove="1" noResize="1" noEditPoints="1" noAdjustHandles="1" noChangeArrowheads="1" noChangeShapeType="1" noTextEdit="1"/>
                </p:cNvSpPr>
                <p:nvPr/>
              </p:nvSpPr>
              <p:spPr>
                <a:xfrm>
                  <a:off x="1990653" y="8795446"/>
                  <a:ext cx="1707459" cy="204311"/>
                </a:xfrm>
                <a:prstGeom prst="roundRect">
                  <a:avLst/>
                </a:prstGeom>
                <a:blipFill>
                  <a:blip r:embed="rId10"/>
                  <a:stretch>
                    <a:fillRect l="-292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Rectangle 49">
                  <a:extLst>
                    <a:ext uri="{FF2B5EF4-FFF2-40B4-BE49-F238E27FC236}">
                      <a16:creationId xmlns:a16="http://schemas.microsoft.com/office/drawing/2014/main" id="{87A26CA5-7E6E-A64A-BB6E-7CF62DFB3858}"/>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50" name="Rectangle 49">
                  <a:extLst>
                    <a:ext uri="{FF2B5EF4-FFF2-40B4-BE49-F238E27FC236}">
                      <a16:creationId xmlns:a16="http://schemas.microsoft.com/office/drawing/2014/main" id="{87A26CA5-7E6E-A64A-BB6E-7CF62DFB3858}"/>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1"/>
                  <a:stretch>
                    <a:fillRect b="-3333"/>
                  </a:stretch>
                </a:blipFill>
              </p:spPr>
              <p:txBody>
                <a:bodyPr/>
                <a:lstStyle/>
                <a:p>
                  <a:r>
                    <a:rPr lang="en-GB">
                      <a:noFill/>
                    </a:rPr>
                    <a:t> </a:t>
                  </a:r>
                </a:p>
              </p:txBody>
            </p:sp>
          </mc:Fallback>
        </mc:AlternateContent>
        <p:cxnSp>
          <p:nvCxnSpPr>
            <p:cNvPr id="51" name="Straight Connector 50">
              <a:extLst>
                <a:ext uri="{FF2B5EF4-FFF2-40B4-BE49-F238E27FC236}">
                  <a16:creationId xmlns:a16="http://schemas.microsoft.com/office/drawing/2014/main" id="{73BE1E6C-D30F-5843-BE1B-2ABFF1C07DEC}"/>
                </a:ext>
              </a:extLst>
            </p:cNvPr>
            <p:cNvCxnSpPr>
              <a:cxnSpLocks/>
              <a:stCxn id="56" idx="0"/>
              <a:endCxn id="53"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E597B32E-D280-6B42-B456-3B1CF5ABEDDB}"/>
                </a:ext>
              </a:extLst>
            </p:cNvPr>
            <p:cNvCxnSpPr>
              <a:cxnSpLocks/>
              <a:stCxn id="53" idx="0"/>
              <a:endCxn id="54"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3" name="Rounded Rectangle 52">
                  <a:extLst>
                    <a:ext uri="{FF2B5EF4-FFF2-40B4-BE49-F238E27FC236}">
                      <a16:creationId xmlns:a16="http://schemas.microsoft.com/office/drawing/2014/main" id="{24E9AFFA-0F8C-1A48-B8ED-DD6CE6107D4B}"/>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53" name="Rounded Rectangle 52">
                  <a:extLst>
                    <a:ext uri="{FF2B5EF4-FFF2-40B4-BE49-F238E27FC236}">
                      <a16:creationId xmlns:a16="http://schemas.microsoft.com/office/drawing/2014/main" id="{24E9AFFA-0F8C-1A48-B8ED-DD6CE6107D4B}"/>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12"/>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A991103A-2234-4545-A8A9-65A4B5016E79}"/>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54" name="TextBox 53">
                  <a:extLst>
                    <a:ext uri="{FF2B5EF4-FFF2-40B4-BE49-F238E27FC236}">
                      <a16:creationId xmlns:a16="http://schemas.microsoft.com/office/drawing/2014/main" id="{A991103A-2234-4545-A8A9-65A4B5016E79}"/>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3"/>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Rounded Rectangle 54">
                  <a:extLst>
                    <a:ext uri="{FF2B5EF4-FFF2-40B4-BE49-F238E27FC236}">
                      <a16:creationId xmlns:a16="http://schemas.microsoft.com/office/drawing/2014/main" id="{417F563D-0EB7-0241-BB09-DE164022DC1A}"/>
                    </a:ext>
                  </a:extLst>
                </p:cNvPr>
                <p:cNvSpPr/>
                <p:nvPr/>
              </p:nvSpPr>
              <p:spPr>
                <a:xfrm>
                  <a:off x="1990652" y="9783534"/>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55" name="Rounded Rectangle 54">
                  <a:extLst>
                    <a:ext uri="{FF2B5EF4-FFF2-40B4-BE49-F238E27FC236}">
                      <a16:creationId xmlns:a16="http://schemas.microsoft.com/office/drawing/2014/main" id="{417F563D-0EB7-0241-BB09-DE164022DC1A}"/>
                    </a:ext>
                  </a:extLst>
                </p:cNvPr>
                <p:cNvSpPr>
                  <a:spLocks noRot="1" noChangeAspect="1" noMove="1" noResize="1" noEditPoints="1" noAdjustHandles="1" noChangeArrowheads="1" noChangeShapeType="1" noTextEdit="1"/>
                </p:cNvSpPr>
                <p:nvPr/>
              </p:nvSpPr>
              <p:spPr>
                <a:xfrm>
                  <a:off x="1990652" y="9783534"/>
                  <a:ext cx="1707459" cy="204311"/>
                </a:xfrm>
                <a:prstGeom prst="roundRect">
                  <a:avLst/>
                </a:prstGeom>
                <a:blipFill>
                  <a:blip r:embed="rId14"/>
                  <a:stretch>
                    <a:fillRect l="-2920"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Rounded Rectangle 55">
                  <a:extLst>
                    <a:ext uri="{FF2B5EF4-FFF2-40B4-BE49-F238E27FC236}">
                      <a16:creationId xmlns:a16="http://schemas.microsoft.com/office/drawing/2014/main" id="{9B644B73-62FD-9E48-8AEB-DC09BACC0BFA}"/>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56" name="Rounded Rectangle 55">
                  <a:extLst>
                    <a:ext uri="{FF2B5EF4-FFF2-40B4-BE49-F238E27FC236}">
                      <a16:creationId xmlns:a16="http://schemas.microsoft.com/office/drawing/2014/main" id="{9B644B73-62FD-9E48-8AEB-DC09BACC0BFA}"/>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5"/>
                  <a:stretch>
                    <a:fillRect l="-2759"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Rounded Rectangle 56">
                  <a:extLst>
                    <a:ext uri="{FF2B5EF4-FFF2-40B4-BE49-F238E27FC236}">
                      <a16:creationId xmlns:a16="http://schemas.microsoft.com/office/drawing/2014/main" id="{5D60C112-E210-9C46-9EFE-1EDBEC0F7CE6}"/>
                    </a:ext>
                  </a:extLst>
                </p:cNvPr>
                <p:cNvSpPr/>
                <p:nvPr/>
              </p:nvSpPr>
              <p:spPr>
                <a:xfrm>
                  <a:off x="5617710" y="9781946"/>
                  <a:ext cx="378184"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r>
                          <a:rPr lang="de-DE" sz="1200" i="1">
                            <a:solidFill>
                              <a:schemeClr val="tx1">
                                <a:lumMod val="60000"/>
                                <a:lumOff val="40000"/>
                              </a:schemeClr>
                            </a:solidFill>
                            <a:latin typeface="Cambria Math" panose="02040503050406030204" pitchFamily="18" charset="0"/>
                          </a:rPr>
                          <m:t>𝐸𝑝𝑖𝑑</m:t>
                        </m:r>
                      </m:oMath>
                    </m:oMathPara>
                  </a14:m>
                  <a:endParaRPr lang="en-GB" sz="1200" dirty="0"/>
                </a:p>
              </p:txBody>
            </p:sp>
          </mc:Choice>
          <mc:Fallback xmlns="">
            <p:sp>
              <p:nvSpPr>
                <p:cNvPr id="57" name="Rounded Rectangle 56">
                  <a:extLst>
                    <a:ext uri="{FF2B5EF4-FFF2-40B4-BE49-F238E27FC236}">
                      <a16:creationId xmlns:a16="http://schemas.microsoft.com/office/drawing/2014/main" id="{5D60C112-E210-9C46-9EFE-1EDBEC0F7CE6}"/>
                    </a:ext>
                  </a:extLst>
                </p:cNvPr>
                <p:cNvSpPr>
                  <a:spLocks noRot="1" noChangeAspect="1" noMove="1" noResize="1" noEditPoints="1" noAdjustHandles="1" noChangeArrowheads="1" noChangeShapeType="1" noTextEdit="1"/>
                </p:cNvSpPr>
                <p:nvPr/>
              </p:nvSpPr>
              <p:spPr>
                <a:xfrm>
                  <a:off x="5617710" y="9781946"/>
                  <a:ext cx="378184" cy="204311"/>
                </a:xfrm>
                <a:prstGeom prst="roundRect">
                  <a:avLst/>
                </a:prstGeom>
                <a:blipFill>
                  <a:blip r:embed="rId16"/>
                  <a:stretch>
                    <a:fillRect l="-15625" b="-16667"/>
                  </a:stretch>
                </a:blipFill>
                <a:ln>
                  <a:solidFill>
                    <a:schemeClr val="tx1"/>
                  </a:solidFill>
                </a:ln>
              </p:spPr>
              <p:txBody>
                <a:bodyPr/>
                <a:lstStyle/>
                <a:p>
                  <a:r>
                    <a:rPr lang="en-GB">
                      <a:noFill/>
                    </a:rPr>
                    <a:t> </a:t>
                  </a:r>
                </a:p>
              </p:txBody>
            </p:sp>
          </mc:Fallback>
        </mc:AlternateContent>
      </p:grpSp>
      <p:cxnSp>
        <p:nvCxnSpPr>
          <p:cNvPr id="58" name="Straight Arrow Connector 57">
            <a:extLst>
              <a:ext uri="{FF2B5EF4-FFF2-40B4-BE49-F238E27FC236}">
                <a16:creationId xmlns:a16="http://schemas.microsoft.com/office/drawing/2014/main" id="{330D4652-1181-DC42-9AF1-E4EDFC935778}"/>
              </a:ext>
            </a:extLst>
          </p:cNvPr>
          <p:cNvCxnSpPr>
            <a:cxnSpLocks/>
            <a:stCxn id="57" idx="2"/>
            <a:endCxn id="42" idx="2"/>
          </p:cNvCxnSpPr>
          <p:nvPr/>
        </p:nvCxnSpPr>
        <p:spPr>
          <a:xfrm flipV="1">
            <a:off x="9749212" y="2754999"/>
            <a:ext cx="2991" cy="2914758"/>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9" name="Rectangle 58">
                <a:extLst>
                  <a:ext uri="{FF2B5EF4-FFF2-40B4-BE49-F238E27FC236}">
                    <a16:creationId xmlns:a16="http://schemas.microsoft.com/office/drawing/2014/main" id="{826C5A2F-9440-1443-BDEA-E0C2CDAFCDD9}"/>
                  </a:ext>
                </a:extLst>
              </p:cNvPr>
              <p:cNvSpPr/>
              <p:nvPr/>
            </p:nvSpPr>
            <p:spPr>
              <a:xfrm>
                <a:off x="8146458"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59" name="Rectangle 58">
                <a:extLst>
                  <a:ext uri="{FF2B5EF4-FFF2-40B4-BE49-F238E27FC236}">
                    <a16:creationId xmlns:a16="http://schemas.microsoft.com/office/drawing/2014/main" id="{826C5A2F-9440-1443-BDEA-E0C2CDAFCDD9}"/>
                  </a:ext>
                </a:extLst>
              </p:cNvPr>
              <p:cNvSpPr>
                <a:spLocks noRot="1" noChangeAspect="1" noMove="1" noResize="1" noEditPoints="1" noAdjustHandles="1" noChangeArrowheads="1" noChangeShapeType="1" noTextEdit="1"/>
              </p:cNvSpPr>
              <p:nvPr/>
            </p:nvSpPr>
            <p:spPr>
              <a:xfrm>
                <a:off x="8146458" y="3187231"/>
                <a:ext cx="384080"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Rectangle 59">
                <a:extLst>
                  <a:ext uri="{FF2B5EF4-FFF2-40B4-BE49-F238E27FC236}">
                    <a16:creationId xmlns:a16="http://schemas.microsoft.com/office/drawing/2014/main" id="{A042683F-626C-454B-B5A6-B1DB4F290D2A}"/>
                  </a:ext>
                </a:extLst>
              </p:cNvPr>
              <p:cNvSpPr/>
              <p:nvPr/>
            </p:nvSpPr>
            <p:spPr>
              <a:xfrm>
                <a:off x="8193000" y="3825101"/>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60" name="Rectangle 59">
                <a:extLst>
                  <a:ext uri="{FF2B5EF4-FFF2-40B4-BE49-F238E27FC236}">
                    <a16:creationId xmlns:a16="http://schemas.microsoft.com/office/drawing/2014/main" id="{A042683F-626C-454B-B5A6-B1DB4F290D2A}"/>
                  </a:ext>
                </a:extLst>
              </p:cNvPr>
              <p:cNvSpPr>
                <a:spLocks noRot="1" noChangeAspect="1" noMove="1" noResize="1" noEditPoints="1" noAdjustHandles="1" noChangeArrowheads="1" noChangeShapeType="1" noTextEdit="1"/>
              </p:cNvSpPr>
              <p:nvPr/>
            </p:nvSpPr>
            <p:spPr>
              <a:xfrm>
                <a:off x="8193000" y="3825101"/>
                <a:ext cx="365421" cy="276999"/>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Rectangle 60">
                <a:extLst>
                  <a:ext uri="{FF2B5EF4-FFF2-40B4-BE49-F238E27FC236}">
                    <a16:creationId xmlns:a16="http://schemas.microsoft.com/office/drawing/2014/main" id="{668A8451-C9E6-4244-9317-C86715DADAB4}"/>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61" name="Rectangle 60">
                <a:extLst>
                  <a:ext uri="{FF2B5EF4-FFF2-40B4-BE49-F238E27FC236}">
                    <a16:creationId xmlns:a16="http://schemas.microsoft.com/office/drawing/2014/main" id="{668A8451-C9E6-4244-9317-C86715DADAB4}"/>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1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608E8215-CFBF-2640-A84C-BB076E5316B7}"/>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62" name="Rectangle 61">
                <a:extLst>
                  <a:ext uri="{FF2B5EF4-FFF2-40B4-BE49-F238E27FC236}">
                    <a16:creationId xmlns:a16="http://schemas.microsoft.com/office/drawing/2014/main" id="{608E8215-CFBF-2640-A84C-BB076E5316B7}"/>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20"/>
                <a:stretch>
                  <a:fillRect/>
                </a:stretch>
              </a:blipFill>
            </p:spPr>
            <p:txBody>
              <a:bodyPr/>
              <a:lstStyle/>
              <a:p>
                <a:r>
                  <a:rPr lang="en-GB">
                    <a:noFill/>
                  </a:rPr>
                  <a:t> </a:t>
                </a:r>
              </a:p>
            </p:txBody>
          </p:sp>
        </mc:Fallback>
      </mc:AlternateContent>
      <p:sp>
        <p:nvSpPr>
          <p:cNvPr id="64" name="TextBox 63">
            <a:extLst>
              <a:ext uri="{FF2B5EF4-FFF2-40B4-BE49-F238E27FC236}">
                <a16:creationId xmlns:a16="http://schemas.microsoft.com/office/drawing/2014/main" id="{1C2657A7-5B0A-2447-AB94-7AC2D97DCEF4}"/>
              </a:ext>
            </a:extLst>
          </p:cNvPr>
          <p:cNvSpPr txBox="1"/>
          <p:nvPr/>
        </p:nvSpPr>
        <p:spPr>
          <a:xfrm>
            <a:off x="9932524" y="2323947"/>
            <a:ext cx="445956" cy="276999"/>
          </a:xfrm>
          <a:prstGeom prst="rect">
            <a:avLst/>
          </a:prstGeom>
          <a:noFill/>
        </p:spPr>
        <p:txBody>
          <a:bodyPr wrap="none" rtlCol="0">
            <a:spAutoFit/>
          </a:bodyPr>
          <a:lstStyle/>
          <a:p>
            <a:r>
              <a:rPr lang="en-GB" sz="1200" i="1" dirty="0"/>
              <a:t>root</a:t>
            </a:r>
          </a:p>
        </p:txBody>
      </p:sp>
    </p:spTree>
    <p:extLst>
      <p:ext uri="{BB962C8B-B14F-4D97-AF65-F5344CB8AC3E}">
        <p14:creationId xmlns:p14="http://schemas.microsoft.com/office/powerpoint/2010/main" val="324619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19">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19">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2</m:t>
                            </m:r>
                          </m:sub>
                        </m:sSub>
                      </m:e>
                    </m:d>
                  </m:oMath>
                </a14:m>
                <a:endParaRPr lang="en-GB"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r>
                  <a:rPr lang="en-GB" dirty="0"/>
                  <a:t> and neighbouring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again)</a:t>
                </a:r>
                <a:br>
                  <a:rPr lang="en-GB" dirty="0"/>
                </a:br>
                <a:endParaRPr lang="en-GB" dirty="0"/>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192</a:t>
            </a:fld>
            <a:endParaRPr lang="en-GB"/>
          </a:p>
        </p:txBody>
      </p:sp>
      <p:sp>
        <p:nvSpPr>
          <p:cNvPr id="5" name="Date Placeholder 4">
            <a:extLst>
              <a:ext uri="{FF2B5EF4-FFF2-40B4-BE49-F238E27FC236}">
                <a16:creationId xmlns:a16="http://schemas.microsoft.com/office/drawing/2014/main" id="{C92A5024-042A-694B-A54D-C338BC970E2A}"/>
              </a:ext>
            </a:extLst>
          </p:cNvPr>
          <p:cNvSpPr>
            <a:spLocks noGrp="1"/>
          </p:cNvSpPr>
          <p:nvPr>
            <p:ph type="dt" sz="half" idx="2"/>
          </p:nvPr>
        </p:nvSpPr>
        <p:spPr/>
        <p:txBody>
          <a:bodyPr/>
          <a:lstStyle/>
          <a:p>
            <a:r>
              <a:rPr lang="en-GB"/>
              <a:t>Exact Inference: LJT</a:t>
            </a:r>
            <a:endParaRPr lang="en-US" dirty="0"/>
          </a:p>
        </p:txBody>
      </p:sp>
      <p:sp>
        <p:nvSpPr>
          <p:cNvPr id="7" name="Footer Placeholder 6">
            <a:extLst>
              <a:ext uri="{FF2B5EF4-FFF2-40B4-BE49-F238E27FC236}">
                <a16:creationId xmlns:a16="http://schemas.microsoft.com/office/drawing/2014/main" id="{4792BFC1-C86B-344D-BE8A-4FCF7FDCE2D9}"/>
              </a:ext>
            </a:extLst>
          </p:cNvPr>
          <p:cNvSpPr>
            <a:spLocks noGrp="1"/>
          </p:cNvSpPr>
          <p:nvPr>
            <p:ph type="ftr" sz="quarter" idx="3"/>
          </p:nvPr>
        </p:nvSpPr>
        <p:spPr>
          <a:xfrm>
            <a:off x="359625" y="6172447"/>
            <a:ext cx="8416458" cy="360000"/>
          </a:xfrm>
        </p:spPr>
        <p:txBody>
          <a:bodyPr/>
          <a:lstStyle/>
          <a:p>
            <a:r>
              <a:rPr lang="en-GB"/>
              <a:t>T. Braun - StaRAI</a:t>
            </a:r>
          </a:p>
        </p:txBody>
      </p:sp>
      <mc:AlternateContent xmlns:mc="http://schemas.openxmlformats.org/markup-compatibility/2006" xmlns:a14="http://schemas.microsoft.com/office/drawing/2010/main">
        <mc:Choice Requires="a14">
          <p:sp>
            <p:nvSpPr>
              <p:cNvPr id="32" name="Rectangle 31">
                <a:extLst>
                  <a:ext uri="{FF2B5EF4-FFF2-40B4-BE49-F238E27FC236}">
                    <a16:creationId xmlns:a16="http://schemas.microsoft.com/office/drawing/2014/main" id="{9C7EE4AA-127C-5649-B758-3983F41D3CA5}"/>
                  </a:ext>
                </a:extLst>
              </p:cNvPr>
              <p:cNvSpPr/>
              <p:nvPr/>
            </p:nvSpPr>
            <p:spPr>
              <a:xfrm>
                <a:off x="10654910" y="2453494"/>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32" name="Rectangle 31">
                <a:extLst>
                  <a:ext uri="{FF2B5EF4-FFF2-40B4-BE49-F238E27FC236}">
                    <a16:creationId xmlns:a16="http://schemas.microsoft.com/office/drawing/2014/main" id="{9C7EE4AA-127C-5649-B758-3983F41D3CA5}"/>
                  </a:ext>
                </a:extLst>
              </p:cNvPr>
              <p:cNvSpPr>
                <a:spLocks noRot="1" noChangeAspect="1" noMove="1" noResize="1" noEditPoints="1" noAdjustHandles="1" noChangeArrowheads="1" noChangeShapeType="1" noTextEdit="1"/>
              </p:cNvSpPr>
              <p:nvPr/>
            </p:nvSpPr>
            <p:spPr>
              <a:xfrm>
                <a:off x="10654910" y="2453494"/>
                <a:ext cx="483850" cy="369332"/>
              </a:xfrm>
              <a:prstGeom prst="rect">
                <a:avLst/>
              </a:prstGeom>
              <a:blipFill>
                <a:blip r:embed="rId3"/>
                <a:stretch>
                  <a:fillRect/>
                </a:stretch>
              </a:blipFill>
            </p:spPr>
            <p:txBody>
              <a:bodyPr/>
              <a:lstStyle/>
              <a:p>
                <a:r>
                  <a:rPr lang="en-GB">
                    <a:noFill/>
                  </a:rPr>
                  <a:t> </a:t>
                </a:r>
              </a:p>
            </p:txBody>
          </p:sp>
        </mc:Fallback>
      </mc:AlternateContent>
      <p:grpSp>
        <p:nvGrpSpPr>
          <p:cNvPr id="33" name="Group 32">
            <a:extLst>
              <a:ext uri="{FF2B5EF4-FFF2-40B4-BE49-F238E27FC236}">
                <a16:creationId xmlns:a16="http://schemas.microsoft.com/office/drawing/2014/main" id="{50A3078E-34F9-8545-AFF7-9884B35D1572}"/>
              </a:ext>
            </a:extLst>
          </p:cNvPr>
          <p:cNvGrpSpPr/>
          <p:nvPr/>
        </p:nvGrpSpPr>
        <p:grpSpPr>
          <a:xfrm>
            <a:off x="5933062" y="2532313"/>
            <a:ext cx="4894696" cy="3409191"/>
            <a:chOff x="1990652" y="6848813"/>
            <a:chExt cx="4894696" cy="3409191"/>
          </a:xfrm>
        </p:grpSpPr>
        <mc:AlternateContent xmlns:mc="http://schemas.openxmlformats.org/markup-compatibility/2006" xmlns:a14="http://schemas.microsoft.com/office/drawing/2010/main">
          <mc:Choice Requires="a14">
            <p:sp>
              <p:nvSpPr>
                <p:cNvPr id="34" name="Rectangle 33">
                  <a:extLst>
                    <a:ext uri="{FF2B5EF4-FFF2-40B4-BE49-F238E27FC236}">
                      <a16:creationId xmlns:a16="http://schemas.microsoft.com/office/drawing/2014/main" id="{50F795C6-FDAD-B04F-B690-253FE0595AC3}"/>
                    </a:ext>
                  </a:extLst>
                </p:cNvPr>
                <p:cNvSpPr/>
                <p:nvPr/>
              </p:nvSpPr>
              <p:spPr>
                <a:xfrm>
                  <a:off x="6087116" y="6975777"/>
                  <a:ext cx="798232"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798" b="0"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de-DE" sz="1798" b="0" i="1" smtClean="0">
                                <a:latin typeface="Cambria Math" panose="02040503050406030204" pitchFamily="18" charset="0"/>
                                <a:ea typeface="Cambria Math" panose="02040503050406030204" pitchFamily="18" charset="0"/>
                              </a:rPr>
                              <m:t>0</m:t>
                            </m:r>
                          </m:sub>
                        </m:sSub>
                        <m:r>
                          <a:rPr lang="de-DE" sz="1798" b="0" i="1" smtClean="0">
                            <a:latin typeface="Cambria Math" panose="02040503050406030204" pitchFamily="18" charset="0"/>
                            <a:ea typeface="Cambria Math" panose="02040503050406030204" pitchFamily="18" charset="0"/>
                          </a:rPr>
                          <m:t>,</m:t>
                        </m:r>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34" name="Rectangle 33">
                  <a:extLst>
                    <a:ext uri="{FF2B5EF4-FFF2-40B4-BE49-F238E27FC236}">
                      <a16:creationId xmlns:a16="http://schemas.microsoft.com/office/drawing/2014/main" id="{50F795C6-FDAD-B04F-B690-253FE0595AC3}"/>
                    </a:ext>
                  </a:extLst>
                </p:cNvPr>
                <p:cNvSpPr>
                  <a:spLocks noRot="1" noChangeAspect="1" noMove="1" noResize="1" noEditPoints="1" noAdjustHandles="1" noChangeArrowheads="1" noChangeShapeType="1" noTextEdit="1"/>
                </p:cNvSpPr>
                <p:nvPr/>
              </p:nvSpPr>
              <p:spPr>
                <a:xfrm>
                  <a:off x="6087116" y="6975777"/>
                  <a:ext cx="798232" cy="369012"/>
                </a:xfrm>
                <a:prstGeom prst="rect">
                  <a:avLst/>
                </a:prstGeom>
                <a:blipFill>
                  <a:blip r:embed="rId4"/>
                  <a:stretch>
                    <a:fillRect b="-6667"/>
                  </a:stretch>
                </a:blipFill>
              </p:spPr>
              <p:txBody>
                <a:bodyPr/>
                <a:lstStyle/>
                <a:p>
                  <a:r>
                    <a:rPr lang="en-GB">
                      <a:noFill/>
                    </a:rPr>
                    <a:t> </a:t>
                  </a:r>
                </a:p>
              </p:txBody>
            </p:sp>
          </mc:Fallback>
        </mc:AlternateContent>
        <p:cxnSp>
          <p:nvCxnSpPr>
            <p:cNvPr id="35" name="Straight Connector 34">
              <a:extLst>
                <a:ext uri="{FF2B5EF4-FFF2-40B4-BE49-F238E27FC236}">
                  <a16:creationId xmlns:a16="http://schemas.microsoft.com/office/drawing/2014/main" id="{C67F165A-71D9-834C-B222-A64563F569BC}"/>
                </a:ext>
              </a:extLst>
            </p:cNvPr>
            <p:cNvCxnSpPr>
              <a:cxnSpLocks/>
              <a:stCxn id="54" idx="0"/>
              <a:endCxn id="43" idx="2"/>
            </p:cNvCxnSpPr>
            <p:nvPr/>
          </p:nvCxnSpPr>
          <p:spPr>
            <a:xfrm flipH="1" flipV="1">
              <a:off x="3840301" y="8372544"/>
              <a:ext cx="822947" cy="41371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4201A19C-FB87-7C41-A392-1DAB32C52A87}"/>
                </a:ext>
              </a:extLst>
            </p:cNvPr>
            <p:cNvCxnSpPr>
              <a:cxnSpLocks/>
              <a:stCxn id="44" idx="0"/>
              <a:endCxn id="42" idx="2"/>
            </p:cNvCxnSpPr>
            <p:nvPr/>
          </p:nvCxnSpPr>
          <p:spPr>
            <a:xfrm flipV="1">
              <a:off x="3839395" y="7071499"/>
              <a:ext cx="1970398" cy="461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2" name="Rounded Rectangle 41">
                  <a:extLst>
                    <a:ext uri="{FF2B5EF4-FFF2-40B4-BE49-F238E27FC236}">
                      <a16:creationId xmlns:a16="http://schemas.microsoft.com/office/drawing/2014/main" id="{17D5A662-1482-874A-A470-1D815C8A6D00}"/>
                    </a:ext>
                  </a:extLst>
                </p:cNvPr>
                <p:cNvSpPr/>
                <p:nvPr/>
              </p:nvSpPr>
              <p:spPr>
                <a:xfrm>
                  <a:off x="4846199" y="6848813"/>
                  <a:ext cx="1927187" cy="222686"/>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sSub>
                          <m:sSubPr>
                            <m:ctrlPr>
                              <a:rPr lang="de-DE" sz="1200" i="1">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r>
                              <m:rPr>
                                <m:nor/>
                              </m:rPr>
                              <a:rPr lang="en-GB" sz="1200" dirty="0">
                                <a:solidFill>
                                  <a:schemeClr val="tx1">
                                    <a:lumMod val="60000"/>
                                    <a:lumOff val="40000"/>
                                  </a:schemeClr>
                                </a:solidFill>
                              </a:rPr>
                              <m:t> </m:t>
                            </m:r>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sub>
                        </m:sSub>
                      </m:oMath>
                    </m:oMathPara>
                  </a14:m>
                  <a:endParaRPr lang="en-GB" sz="1200" dirty="0">
                    <a:solidFill>
                      <a:schemeClr val="tx1">
                        <a:lumMod val="60000"/>
                        <a:lumOff val="40000"/>
                      </a:schemeClr>
                    </a:solidFill>
                  </a:endParaRPr>
                </a:p>
              </p:txBody>
            </p:sp>
          </mc:Choice>
          <mc:Fallback xmlns="">
            <p:sp>
              <p:nvSpPr>
                <p:cNvPr id="42" name="Rounded Rectangle 41">
                  <a:extLst>
                    <a:ext uri="{FF2B5EF4-FFF2-40B4-BE49-F238E27FC236}">
                      <a16:creationId xmlns:a16="http://schemas.microsoft.com/office/drawing/2014/main" id="{17D5A662-1482-874A-A470-1D815C8A6D00}"/>
                    </a:ext>
                  </a:extLst>
                </p:cNvPr>
                <p:cNvSpPr>
                  <a:spLocks noRot="1" noChangeAspect="1" noMove="1" noResize="1" noEditPoints="1" noAdjustHandles="1" noChangeArrowheads="1" noChangeShapeType="1" noTextEdit="1"/>
                </p:cNvSpPr>
                <p:nvPr/>
              </p:nvSpPr>
              <p:spPr>
                <a:xfrm>
                  <a:off x="4846199" y="6848813"/>
                  <a:ext cx="1927187" cy="222686"/>
                </a:xfrm>
                <a:prstGeom prst="roundRect">
                  <a:avLst/>
                </a:prstGeom>
                <a:blipFill>
                  <a:blip r:embed="rId5"/>
                  <a:stretch>
                    <a:fillRect l="-2597" t="-10000" b="-1000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Rounded Rectangle 42">
                  <a:extLst>
                    <a:ext uri="{FF2B5EF4-FFF2-40B4-BE49-F238E27FC236}">
                      <a16:creationId xmlns:a16="http://schemas.microsoft.com/office/drawing/2014/main" id="{3B728CD8-384B-0947-A535-3856A2278262}"/>
                    </a:ext>
                  </a:extLst>
                </p:cNvPr>
                <p:cNvSpPr/>
                <p:nvPr/>
              </p:nvSpPr>
              <p:spPr>
                <a:xfrm>
                  <a:off x="3361634" y="8168233"/>
                  <a:ext cx="95733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43" name="Rounded Rectangle 42">
                  <a:extLst>
                    <a:ext uri="{FF2B5EF4-FFF2-40B4-BE49-F238E27FC236}">
                      <a16:creationId xmlns:a16="http://schemas.microsoft.com/office/drawing/2014/main" id="{3B728CD8-384B-0947-A535-3856A2278262}"/>
                    </a:ext>
                  </a:extLst>
                </p:cNvPr>
                <p:cNvSpPr>
                  <a:spLocks noRot="1" noChangeAspect="1" noMove="1" noResize="1" noEditPoints="1" noAdjustHandles="1" noChangeArrowheads="1" noChangeShapeType="1" noTextEdit="1"/>
                </p:cNvSpPr>
                <p:nvPr/>
              </p:nvSpPr>
              <p:spPr>
                <a:xfrm>
                  <a:off x="3361634" y="8168233"/>
                  <a:ext cx="957333" cy="204311"/>
                </a:xfrm>
                <a:prstGeom prst="roundRect">
                  <a:avLst/>
                </a:prstGeom>
                <a:blipFill>
                  <a:blip r:embed="rId6"/>
                  <a:stretch>
                    <a:fillRect l="-5128"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672EE650-4544-AF45-82DB-18A592467A46}"/>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44" name="TextBox 43">
                  <a:extLst>
                    <a:ext uri="{FF2B5EF4-FFF2-40B4-BE49-F238E27FC236}">
                      <a16:creationId xmlns:a16="http://schemas.microsoft.com/office/drawing/2014/main" id="{672EE650-4544-AF45-82DB-18A592467A46}"/>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7"/>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45" name="Straight Connector 44">
              <a:extLst>
                <a:ext uri="{FF2B5EF4-FFF2-40B4-BE49-F238E27FC236}">
                  <a16:creationId xmlns:a16="http://schemas.microsoft.com/office/drawing/2014/main" id="{399444E6-5356-4E43-9F87-4BA1CF92AE98}"/>
                </a:ext>
              </a:extLst>
            </p:cNvPr>
            <p:cNvCxnSpPr>
              <a:cxnSpLocks/>
              <a:stCxn id="49" idx="0"/>
              <a:endCxn id="43" idx="2"/>
            </p:cNvCxnSpPr>
            <p:nvPr/>
          </p:nvCxnSpPr>
          <p:spPr>
            <a:xfrm flipV="1">
              <a:off x="2844383" y="8372544"/>
              <a:ext cx="995918"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7020E011-75A9-644C-931A-A54BBF2A5F5F}"/>
                </a:ext>
              </a:extLst>
            </p:cNvPr>
            <p:cNvCxnSpPr>
              <a:cxnSpLocks/>
              <a:stCxn id="43" idx="0"/>
              <a:endCxn id="44" idx="2"/>
            </p:cNvCxnSpPr>
            <p:nvPr/>
          </p:nvCxnSpPr>
          <p:spPr>
            <a:xfrm flipH="1" flipV="1">
              <a:off x="3839395" y="7755263"/>
              <a:ext cx="906"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7" name="Rectangle 46">
                  <a:extLst>
                    <a:ext uri="{FF2B5EF4-FFF2-40B4-BE49-F238E27FC236}">
                      <a16:creationId xmlns:a16="http://schemas.microsoft.com/office/drawing/2014/main" id="{84DAEC93-CC10-AD4E-982E-1A93A1FE532D}"/>
                    </a:ext>
                  </a:extLst>
                </p:cNvPr>
                <p:cNvSpPr/>
                <p:nvPr/>
              </p:nvSpPr>
              <p:spPr>
                <a:xfrm>
                  <a:off x="2605343" y="98856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47" name="Rectangle 46">
                  <a:extLst>
                    <a:ext uri="{FF2B5EF4-FFF2-40B4-BE49-F238E27FC236}">
                      <a16:creationId xmlns:a16="http://schemas.microsoft.com/office/drawing/2014/main" id="{84DAEC93-CC10-AD4E-982E-1A93A1FE532D}"/>
                    </a:ext>
                  </a:extLst>
                </p:cNvPr>
                <p:cNvSpPr>
                  <a:spLocks noRot="1" noChangeAspect="1" noMove="1" noResize="1" noEditPoints="1" noAdjustHandles="1" noChangeArrowheads="1" noChangeShapeType="1" noTextEdit="1"/>
                </p:cNvSpPr>
                <p:nvPr/>
              </p:nvSpPr>
              <p:spPr>
                <a:xfrm>
                  <a:off x="2605343" y="9885643"/>
                  <a:ext cx="478080" cy="369012"/>
                </a:xfrm>
                <a:prstGeom prst="rect">
                  <a:avLst/>
                </a:prstGeom>
                <a:blipFill>
                  <a:blip r:embed="rId8"/>
                  <a:stretch>
                    <a:fillRect b="-3333"/>
                  </a:stretch>
                </a:blipFill>
              </p:spPr>
              <p:txBody>
                <a:bodyPr/>
                <a:lstStyle/>
                <a:p>
                  <a:r>
                    <a:rPr lang="en-GB">
                      <a:noFill/>
                    </a:rPr>
                    <a:t> </a:t>
                  </a:r>
                </a:p>
              </p:txBody>
            </p:sp>
          </mc:Fallback>
        </mc:AlternateContent>
        <p:cxnSp>
          <p:nvCxnSpPr>
            <p:cNvPr id="48" name="Straight Connector 47">
              <a:extLst>
                <a:ext uri="{FF2B5EF4-FFF2-40B4-BE49-F238E27FC236}">
                  <a16:creationId xmlns:a16="http://schemas.microsoft.com/office/drawing/2014/main" id="{0201073A-23C5-A64B-9396-A27E693F9ECE}"/>
                </a:ext>
              </a:extLst>
            </p:cNvPr>
            <p:cNvCxnSpPr>
              <a:cxnSpLocks/>
              <a:stCxn id="55" idx="0"/>
              <a:endCxn id="49" idx="2"/>
            </p:cNvCxnSpPr>
            <p:nvPr/>
          </p:nvCxnSpPr>
          <p:spPr>
            <a:xfrm flipV="1">
              <a:off x="2844382" y="8999757"/>
              <a:ext cx="1" cy="78377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9" name="Rounded Rectangle 48">
                  <a:extLst>
                    <a:ext uri="{FF2B5EF4-FFF2-40B4-BE49-F238E27FC236}">
                      <a16:creationId xmlns:a16="http://schemas.microsoft.com/office/drawing/2014/main" id="{B5137139-6207-574F-9588-81DF06FC9C9D}"/>
                    </a:ext>
                  </a:extLst>
                </p:cNvPr>
                <p:cNvSpPr/>
                <p:nvPr/>
              </p:nvSpPr>
              <p:spPr>
                <a:xfrm>
                  <a:off x="1990653" y="8795446"/>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49" name="Rounded Rectangle 48">
                  <a:extLst>
                    <a:ext uri="{FF2B5EF4-FFF2-40B4-BE49-F238E27FC236}">
                      <a16:creationId xmlns:a16="http://schemas.microsoft.com/office/drawing/2014/main" id="{B5137139-6207-574F-9588-81DF06FC9C9D}"/>
                    </a:ext>
                  </a:extLst>
                </p:cNvPr>
                <p:cNvSpPr>
                  <a:spLocks noRot="1" noChangeAspect="1" noMove="1" noResize="1" noEditPoints="1" noAdjustHandles="1" noChangeArrowheads="1" noChangeShapeType="1" noTextEdit="1"/>
                </p:cNvSpPr>
                <p:nvPr/>
              </p:nvSpPr>
              <p:spPr>
                <a:xfrm>
                  <a:off x="1990653" y="8795446"/>
                  <a:ext cx="1707459" cy="204311"/>
                </a:xfrm>
                <a:prstGeom prst="roundRect">
                  <a:avLst/>
                </a:prstGeom>
                <a:blipFill>
                  <a:blip r:embed="rId9"/>
                  <a:stretch>
                    <a:fillRect l="-292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Rectangle 49">
                  <a:extLst>
                    <a:ext uri="{FF2B5EF4-FFF2-40B4-BE49-F238E27FC236}">
                      <a16:creationId xmlns:a16="http://schemas.microsoft.com/office/drawing/2014/main" id="{836C553E-BFCD-B243-A168-2CE8093D90B6}"/>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50" name="Rectangle 49">
                  <a:extLst>
                    <a:ext uri="{FF2B5EF4-FFF2-40B4-BE49-F238E27FC236}">
                      <a16:creationId xmlns:a16="http://schemas.microsoft.com/office/drawing/2014/main" id="{836C553E-BFCD-B243-A168-2CE8093D90B6}"/>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0"/>
                  <a:stretch>
                    <a:fillRect b="-3333"/>
                  </a:stretch>
                </a:blipFill>
              </p:spPr>
              <p:txBody>
                <a:bodyPr/>
                <a:lstStyle/>
                <a:p>
                  <a:r>
                    <a:rPr lang="en-GB">
                      <a:noFill/>
                    </a:rPr>
                    <a:t> </a:t>
                  </a:r>
                </a:p>
              </p:txBody>
            </p:sp>
          </mc:Fallback>
        </mc:AlternateContent>
        <p:cxnSp>
          <p:nvCxnSpPr>
            <p:cNvPr id="51" name="Straight Connector 50">
              <a:extLst>
                <a:ext uri="{FF2B5EF4-FFF2-40B4-BE49-F238E27FC236}">
                  <a16:creationId xmlns:a16="http://schemas.microsoft.com/office/drawing/2014/main" id="{E345D078-0CF0-384B-8733-F9D61802764A}"/>
                </a:ext>
              </a:extLst>
            </p:cNvPr>
            <p:cNvCxnSpPr>
              <a:cxnSpLocks/>
              <a:stCxn id="56" idx="0"/>
              <a:endCxn id="53"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98FC9949-2FD2-8445-ABB0-3DA8704B9A02}"/>
                </a:ext>
              </a:extLst>
            </p:cNvPr>
            <p:cNvCxnSpPr>
              <a:cxnSpLocks/>
              <a:stCxn id="53" idx="0"/>
              <a:endCxn id="54"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3" name="Rounded Rectangle 52">
                  <a:extLst>
                    <a:ext uri="{FF2B5EF4-FFF2-40B4-BE49-F238E27FC236}">
                      <a16:creationId xmlns:a16="http://schemas.microsoft.com/office/drawing/2014/main" id="{3E8DA17C-860A-FB43-9103-94EBDE0E385B}"/>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53" name="Rounded Rectangle 52">
                  <a:extLst>
                    <a:ext uri="{FF2B5EF4-FFF2-40B4-BE49-F238E27FC236}">
                      <a16:creationId xmlns:a16="http://schemas.microsoft.com/office/drawing/2014/main" id="{3E8DA17C-860A-FB43-9103-94EBDE0E385B}"/>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11"/>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C05FC30E-F6DD-5443-946E-3CE975440671}"/>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54" name="TextBox 53">
                  <a:extLst>
                    <a:ext uri="{FF2B5EF4-FFF2-40B4-BE49-F238E27FC236}">
                      <a16:creationId xmlns:a16="http://schemas.microsoft.com/office/drawing/2014/main" id="{C05FC30E-F6DD-5443-946E-3CE975440671}"/>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2"/>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Rounded Rectangle 54">
                  <a:extLst>
                    <a:ext uri="{FF2B5EF4-FFF2-40B4-BE49-F238E27FC236}">
                      <a16:creationId xmlns:a16="http://schemas.microsoft.com/office/drawing/2014/main" id="{C62071B5-6B70-6740-8C00-E0E4471FC989}"/>
                    </a:ext>
                  </a:extLst>
                </p:cNvPr>
                <p:cNvSpPr/>
                <p:nvPr/>
              </p:nvSpPr>
              <p:spPr>
                <a:xfrm>
                  <a:off x="1990652" y="9783534"/>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55" name="Rounded Rectangle 54">
                  <a:extLst>
                    <a:ext uri="{FF2B5EF4-FFF2-40B4-BE49-F238E27FC236}">
                      <a16:creationId xmlns:a16="http://schemas.microsoft.com/office/drawing/2014/main" id="{C62071B5-6B70-6740-8C00-E0E4471FC989}"/>
                    </a:ext>
                  </a:extLst>
                </p:cNvPr>
                <p:cNvSpPr>
                  <a:spLocks noRot="1" noChangeAspect="1" noMove="1" noResize="1" noEditPoints="1" noAdjustHandles="1" noChangeArrowheads="1" noChangeShapeType="1" noTextEdit="1"/>
                </p:cNvSpPr>
                <p:nvPr/>
              </p:nvSpPr>
              <p:spPr>
                <a:xfrm>
                  <a:off x="1990652" y="9783534"/>
                  <a:ext cx="1707459" cy="204311"/>
                </a:xfrm>
                <a:prstGeom prst="roundRect">
                  <a:avLst/>
                </a:prstGeom>
                <a:blipFill>
                  <a:blip r:embed="rId13"/>
                  <a:stretch>
                    <a:fillRect l="-2920" b="-15789"/>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Rounded Rectangle 55">
                  <a:extLst>
                    <a:ext uri="{FF2B5EF4-FFF2-40B4-BE49-F238E27FC236}">
                      <a16:creationId xmlns:a16="http://schemas.microsoft.com/office/drawing/2014/main" id="{75922380-53D0-1441-9AAC-766F2EAB34F0}"/>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56" name="Rounded Rectangle 55">
                  <a:extLst>
                    <a:ext uri="{FF2B5EF4-FFF2-40B4-BE49-F238E27FC236}">
                      <a16:creationId xmlns:a16="http://schemas.microsoft.com/office/drawing/2014/main" id="{75922380-53D0-1441-9AAC-766F2EAB34F0}"/>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4"/>
                  <a:stretch>
                    <a:fillRect l="-2759" b="-16667"/>
                  </a:stretch>
                </a:blipFill>
                <a:ln>
                  <a:solidFill>
                    <a:schemeClr val="tx1"/>
                  </a:solidFill>
                </a:ln>
              </p:spPr>
              <p:txBody>
                <a:bodyPr/>
                <a:lstStyle/>
                <a:p>
                  <a:r>
                    <a:rPr lang="en-GB">
                      <a:noFill/>
                    </a:rPr>
                    <a:t> </a:t>
                  </a:r>
                </a:p>
              </p:txBody>
            </p:sp>
          </mc:Fallback>
        </mc:AlternateContent>
      </p:grpSp>
      <p:cxnSp>
        <p:nvCxnSpPr>
          <p:cNvPr id="58" name="Straight Arrow Connector 57">
            <a:extLst>
              <a:ext uri="{FF2B5EF4-FFF2-40B4-BE49-F238E27FC236}">
                <a16:creationId xmlns:a16="http://schemas.microsoft.com/office/drawing/2014/main" id="{B0DB3AE8-838D-0A4D-A66E-1BB367C8BAC8}"/>
              </a:ext>
            </a:extLst>
          </p:cNvPr>
          <p:cNvCxnSpPr>
            <a:cxnSpLocks/>
            <a:stCxn id="43" idx="2"/>
            <a:endCxn id="44" idx="2"/>
          </p:cNvCxnSpPr>
          <p:nvPr/>
        </p:nvCxnSpPr>
        <p:spPr>
          <a:xfrm flipH="1" flipV="1">
            <a:off x="7781805" y="3438763"/>
            <a:ext cx="906" cy="617281"/>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9" name="Rectangle 58">
                <a:extLst>
                  <a:ext uri="{FF2B5EF4-FFF2-40B4-BE49-F238E27FC236}">
                    <a16:creationId xmlns:a16="http://schemas.microsoft.com/office/drawing/2014/main" id="{B49015CC-24A6-3241-8D9F-F31EC037BDF8}"/>
                  </a:ext>
                </a:extLst>
              </p:cNvPr>
              <p:cNvSpPr/>
              <p:nvPr/>
            </p:nvSpPr>
            <p:spPr>
              <a:xfrm>
                <a:off x="8146458"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59" name="Rectangle 58">
                <a:extLst>
                  <a:ext uri="{FF2B5EF4-FFF2-40B4-BE49-F238E27FC236}">
                    <a16:creationId xmlns:a16="http://schemas.microsoft.com/office/drawing/2014/main" id="{B49015CC-24A6-3241-8D9F-F31EC037BDF8}"/>
                  </a:ext>
                </a:extLst>
              </p:cNvPr>
              <p:cNvSpPr>
                <a:spLocks noRot="1" noChangeAspect="1" noMove="1" noResize="1" noEditPoints="1" noAdjustHandles="1" noChangeArrowheads="1" noChangeShapeType="1" noTextEdit="1"/>
              </p:cNvSpPr>
              <p:nvPr/>
            </p:nvSpPr>
            <p:spPr>
              <a:xfrm>
                <a:off x="8146458" y="3187231"/>
                <a:ext cx="384080" cy="276999"/>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Rectangle 59">
                <a:extLst>
                  <a:ext uri="{FF2B5EF4-FFF2-40B4-BE49-F238E27FC236}">
                    <a16:creationId xmlns:a16="http://schemas.microsoft.com/office/drawing/2014/main" id="{C7770555-AF2D-8542-BD0C-361FFDC778FA}"/>
                  </a:ext>
                </a:extLst>
              </p:cNvPr>
              <p:cNvSpPr/>
              <p:nvPr/>
            </p:nvSpPr>
            <p:spPr>
              <a:xfrm>
                <a:off x="8193000" y="3825101"/>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60" name="Rectangle 59">
                <a:extLst>
                  <a:ext uri="{FF2B5EF4-FFF2-40B4-BE49-F238E27FC236}">
                    <a16:creationId xmlns:a16="http://schemas.microsoft.com/office/drawing/2014/main" id="{C7770555-AF2D-8542-BD0C-361FFDC778FA}"/>
                  </a:ext>
                </a:extLst>
              </p:cNvPr>
              <p:cNvSpPr>
                <a:spLocks noRot="1" noChangeAspect="1" noMove="1" noResize="1" noEditPoints="1" noAdjustHandles="1" noChangeArrowheads="1" noChangeShapeType="1" noTextEdit="1"/>
              </p:cNvSpPr>
              <p:nvPr/>
            </p:nvSpPr>
            <p:spPr>
              <a:xfrm>
                <a:off x="8193000" y="3825101"/>
                <a:ext cx="365421" cy="276999"/>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Rectangle 60">
                <a:extLst>
                  <a:ext uri="{FF2B5EF4-FFF2-40B4-BE49-F238E27FC236}">
                    <a16:creationId xmlns:a16="http://schemas.microsoft.com/office/drawing/2014/main" id="{B2026D3A-9621-0845-94C1-8BF0BD2BE695}"/>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61" name="Rectangle 60">
                <a:extLst>
                  <a:ext uri="{FF2B5EF4-FFF2-40B4-BE49-F238E27FC236}">
                    <a16:creationId xmlns:a16="http://schemas.microsoft.com/office/drawing/2014/main" id="{B2026D3A-9621-0845-94C1-8BF0BD2BE695}"/>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E1DB1BE5-E21B-5141-9D4F-19B3CC5417E4}"/>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62" name="Rectangle 61">
                <a:extLst>
                  <a:ext uri="{FF2B5EF4-FFF2-40B4-BE49-F238E27FC236}">
                    <a16:creationId xmlns:a16="http://schemas.microsoft.com/office/drawing/2014/main" id="{E1DB1BE5-E21B-5141-9D4F-19B3CC5417E4}"/>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18"/>
                <a:stretch>
                  <a:fillRect/>
                </a:stretch>
              </a:blipFill>
            </p:spPr>
            <p:txBody>
              <a:bodyPr/>
              <a:lstStyle/>
              <a:p>
                <a:r>
                  <a:rPr lang="en-GB">
                    <a:noFill/>
                  </a:rPr>
                  <a:t> </a:t>
                </a:r>
              </a:p>
            </p:txBody>
          </p:sp>
        </mc:Fallback>
      </mc:AlternateContent>
      <p:sp>
        <p:nvSpPr>
          <p:cNvPr id="63" name="TextBox 62">
            <a:extLst>
              <a:ext uri="{FF2B5EF4-FFF2-40B4-BE49-F238E27FC236}">
                <a16:creationId xmlns:a16="http://schemas.microsoft.com/office/drawing/2014/main" id="{93779BDF-6825-1E41-9056-E4F9E7B5F76C}"/>
              </a:ext>
            </a:extLst>
          </p:cNvPr>
          <p:cNvSpPr txBox="1"/>
          <p:nvPr/>
        </p:nvSpPr>
        <p:spPr>
          <a:xfrm>
            <a:off x="9932524" y="2323947"/>
            <a:ext cx="445956" cy="276999"/>
          </a:xfrm>
          <a:prstGeom prst="rect">
            <a:avLst/>
          </a:prstGeom>
          <a:noFill/>
        </p:spPr>
        <p:txBody>
          <a:bodyPr wrap="none" rtlCol="0">
            <a:spAutoFit/>
          </a:bodyPr>
          <a:lstStyle/>
          <a:p>
            <a:r>
              <a:rPr lang="en-GB" sz="1200" i="1" dirty="0"/>
              <a:t>root</a:t>
            </a:r>
          </a:p>
        </p:txBody>
      </p:sp>
      <p:cxnSp>
        <p:nvCxnSpPr>
          <p:cNvPr id="65" name="Straight Arrow Connector 64">
            <a:extLst>
              <a:ext uri="{FF2B5EF4-FFF2-40B4-BE49-F238E27FC236}">
                <a16:creationId xmlns:a16="http://schemas.microsoft.com/office/drawing/2014/main" id="{E82A6DF1-115F-B241-B6B1-F2A42DF54F3F}"/>
              </a:ext>
            </a:extLst>
          </p:cNvPr>
          <p:cNvCxnSpPr>
            <a:cxnSpLocks/>
            <a:stCxn id="49" idx="0"/>
            <a:endCxn id="43" idx="2"/>
          </p:cNvCxnSpPr>
          <p:nvPr/>
        </p:nvCxnSpPr>
        <p:spPr>
          <a:xfrm flipV="1">
            <a:off x="6786793" y="4056044"/>
            <a:ext cx="995918" cy="422902"/>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84D613D7-13D3-444A-B48E-C1ED5D52C83A}"/>
              </a:ext>
            </a:extLst>
          </p:cNvPr>
          <p:cNvCxnSpPr>
            <a:cxnSpLocks/>
            <a:stCxn id="55" idx="2"/>
            <a:endCxn id="49" idx="0"/>
          </p:cNvCxnSpPr>
          <p:nvPr/>
        </p:nvCxnSpPr>
        <p:spPr>
          <a:xfrm flipV="1">
            <a:off x="6786792" y="4478946"/>
            <a:ext cx="1" cy="1192399"/>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1" name="Rectangle 70">
                <a:extLst>
                  <a:ext uri="{FF2B5EF4-FFF2-40B4-BE49-F238E27FC236}">
                    <a16:creationId xmlns:a16="http://schemas.microsoft.com/office/drawing/2014/main" id="{4AE02477-FFBC-FB48-B7F5-7A9530B9F4E5}"/>
                  </a:ext>
                </a:extLst>
              </p:cNvPr>
              <p:cNvSpPr/>
              <p:nvPr/>
            </p:nvSpPr>
            <p:spPr>
              <a:xfrm>
                <a:off x="5514633" y="5387242"/>
                <a:ext cx="489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tx1">
                                  <a:lumMod val="60000"/>
                                  <a:lumOff val="40000"/>
                                </a:schemeClr>
                              </a:solidFill>
                              <a:latin typeface="Cambria Math" panose="02040503050406030204" pitchFamily="18" charset="0"/>
                            </a:rPr>
                          </m:ctrlPr>
                        </m:sSubPr>
                        <m:e>
                          <m:r>
                            <a:rPr lang="en-GB" b="1" i="1" dirty="0">
                              <a:solidFill>
                                <a:schemeClr val="tx1">
                                  <a:lumMod val="60000"/>
                                  <a:lumOff val="40000"/>
                                </a:schemeClr>
                              </a:solidFill>
                              <a:latin typeface="Cambria Math" panose="02040503050406030204" pitchFamily="18" charset="0"/>
                            </a:rPr>
                            <m:t>𝑪</m:t>
                          </m:r>
                        </m:e>
                        <m:sub>
                          <m:r>
                            <a:rPr lang="de-DE" b="0" i="1" dirty="0" smtClean="0">
                              <a:solidFill>
                                <a:schemeClr val="tx1">
                                  <a:lumMod val="60000"/>
                                  <a:lumOff val="40000"/>
                                </a:schemeClr>
                              </a:solidFill>
                              <a:latin typeface="Cambria Math" panose="02040503050406030204" pitchFamily="18" charset="0"/>
                            </a:rPr>
                            <m:t>2</m:t>
                          </m:r>
                        </m:sub>
                      </m:sSub>
                    </m:oMath>
                  </m:oMathPara>
                </a14:m>
                <a:endParaRPr lang="en-GB" dirty="0">
                  <a:solidFill>
                    <a:schemeClr val="tx1">
                      <a:lumMod val="60000"/>
                      <a:lumOff val="40000"/>
                    </a:schemeClr>
                  </a:solidFill>
                </a:endParaRPr>
              </a:p>
            </p:txBody>
          </p:sp>
        </mc:Choice>
        <mc:Fallback xmlns="">
          <p:sp>
            <p:nvSpPr>
              <p:cNvPr id="71" name="Rectangle 70">
                <a:extLst>
                  <a:ext uri="{FF2B5EF4-FFF2-40B4-BE49-F238E27FC236}">
                    <a16:creationId xmlns:a16="http://schemas.microsoft.com/office/drawing/2014/main" id="{4AE02477-FFBC-FB48-B7F5-7A9530B9F4E5}"/>
                  </a:ext>
                </a:extLst>
              </p:cNvPr>
              <p:cNvSpPr>
                <a:spLocks noRot="1" noChangeAspect="1" noMove="1" noResize="1" noEditPoints="1" noAdjustHandles="1" noChangeArrowheads="1" noChangeShapeType="1" noTextEdit="1"/>
              </p:cNvSpPr>
              <p:nvPr/>
            </p:nvSpPr>
            <p:spPr>
              <a:xfrm>
                <a:off x="5514633" y="5387242"/>
                <a:ext cx="489173" cy="369332"/>
              </a:xfrm>
              <a:prstGeom prst="rect">
                <a:avLst/>
              </a:prstGeom>
              <a:blipFill>
                <a:blip r:embed="rId19"/>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40934883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2</m:t>
                            </m:r>
                          </m:sub>
                        </m:sSub>
                      </m:e>
                    </m:d>
                  </m:oMath>
                </a14:m>
                <a:endParaRPr lang="en-GB"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r>
                  <a:rPr lang="en-GB" dirty="0"/>
                  <a:t> and neighbouring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again)</a:t>
                </a:r>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𝑥</m:t>
                        </m:r>
                      </m:sub>
                    </m:sSub>
                  </m:oMath>
                </a14:m>
                <a:r>
                  <a:rPr lang="en-GB" dirty="0"/>
                  <a:t> parcluster is a subset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again)</a:t>
                </a:r>
              </a:p>
              <a:p>
                <a:pPr lvl="2"/>
                <a:endParaRPr lang="en-GB" dirty="0"/>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193</a:t>
            </a:fld>
            <a:endParaRPr lang="en-GB"/>
          </a:p>
        </p:txBody>
      </p:sp>
      <p:sp>
        <p:nvSpPr>
          <p:cNvPr id="5" name="Date Placeholder 4">
            <a:extLst>
              <a:ext uri="{FF2B5EF4-FFF2-40B4-BE49-F238E27FC236}">
                <a16:creationId xmlns:a16="http://schemas.microsoft.com/office/drawing/2014/main" id="{D45BE8DD-3852-8442-AD66-E72CBE2E1F7F}"/>
              </a:ext>
            </a:extLst>
          </p:cNvPr>
          <p:cNvSpPr>
            <a:spLocks noGrp="1"/>
          </p:cNvSpPr>
          <p:nvPr>
            <p:ph type="dt" sz="half" idx="2"/>
          </p:nvPr>
        </p:nvSpPr>
        <p:spPr/>
        <p:txBody>
          <a:bodyPr/>
          <a:lstStyle/>
          <a:p>
            <a:r>
              <a:rPr lang="en-GB"/>
              <a:t>Exact Inference: LJT</a:t>
            </a:r>
            <a:endParaRPr lang="en-US" dirty="0"/>
          </a:p>
        </p:txBody>
      </p:sp>
      <p:sp>
        <p:nvSpPr>
          <p:cNvPr id="7" name="Footer Placeholder 6">
            <a:extLst>
              <a:ext uri="{FF2B5EF4-FFF2-40B4-BE49-F238E27FC236}">
                <a16:creationId xmlns:a16="http://schemas.microsoft.com/office/drawing/2014/main" id="{CE608E09-9819-A244-B3A8-39925A68E224}"/>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31" name="Rectangle 30">
                <a:extLst>
                  <a:ext uri="{FF2B5EF4-FFF2-40B4-BE49-F238E27FC236}">
                    <a16:creationId xmlns:a16="http://schemas.microsoft.com/office/drawing/2014/main" id="{A7A185BD-384A-F742-8CA8-3E2A770B5264}"/>
                  </a:ext>
                </a:extLst>
              </p:cNvPr>
              <p:cNvSpPr/>
              <p:nvPr/>
            </p:nvSpPr>
            <p:spPr>
              <a:xfrm>
                <a:off x="10654910" y="2453494"/>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31" name="Rectangle 30">
                <a:extLst>
                  <a:ext uri="{FF2B5EF4-FFF2-40B4-BE49-F238E27FC236}">
                    <a16:creationId xmlns:a16="http://schemas.microsoft.com/office/drawing/2014/main" id="{A7A185BD-384A-F742-8CA8-3E2A770B5264}"/>
                  </a:ext>
                </a:extLst>
              </p:cNvPr>
              <p:cNvSpPr>
                <a:spLocks noRot="1" noChangeAspect="1" noMove="1" noResize="1" noEditPoints="1" noAdjustHandles="1" noChangeArrowheads="1" noChangeShapeType="1" noTextEdit="1"/>
              </p:cNvSpPr>
              <p:nvPr/>
            </p:nvSpPr>
            <p:spPr>
              <a:xfrm>
                <a:off x="10654910" y="2453494"/>
                <a:ext cx="483850" cy="369332"/>
              </a:xfrm>
              <a:prstGeom prst="rect">
                <a:avLst/>
              </a:prstGeom>
              <a:blipFill>
                <a:blip r:embed="rId3"/>
                <a:stretch>
                  <a:fillRect/>
                </a:stretch>
              </a:blipFill>
            </p:spPr>
            <p:txBody>
              <a:bodyPr/>
              <a:lstStyle/>
              <a:p>
                <a:r>
                  <a:rPr lang="en-GB">
                    <a:noFill/>
                  </a:rPr>
                  <a:t> </a:t>
                </a:r>
              </a:p>
            </p:txBody>
          </p:sp>
        </mc:Fallback>
      </mc:AlternateContent>
      <p:grpSp>
        <p:nvGrpSpPr>
          <p:cNvPr id="32" name="Group 31">
            <a:extLst>
              <a:ext uri="{FF2B5EF4-FFF2-40B4-BE49-F238E27FC236}">
                <a16:creationId xmlns:a16="http://schemas.microsoft.com/office/drawing/2014/main" id="{25E78FE3-529C-494B-B1E6-CEE72BC6CE2A}"/>
              </a:ext>
            </a:extLst>
          </p:cNvPr>
          <p:cNvGrpSpPr/>
          <p:nvPr/>
        </p:nvGrpSpPr>
        <p:grpSpPr>
          <a:xfrm>
            <a:off x="5933063" y="2532313"/>
            <a:ext cx="4894695" cy="3409191"/>
            <a:chOff x="1990653" y="6848813"/>
            <a:chExt cx="4894695" cy="3409191"/>
          </a:xfrm>
        </p:grpSpPr>
        <mc:AlternateContent xmlns:mc="http://schemas.openxmlformats.org/markup-compatibility/2006" xmlns:a14="http://schemas.microsoft.com/office/drawing/2010/main">
          <mc:Choice Requires="a14">
            <p:sp>
              <p:nvSpPr>
                <p:cNvPr id="33" name="Rectangle 32">
                  <a:extLst>
                    <a:ext uri="{FF2B5EF4-FFF2-40B4-BE49-F238E27FC236}">
                      <a16:creationId xmlns:a16="http://schemas.microsoft.com/office/drawing/2014/main" id="{DB275AEF-FFCC-064F-84B1-99FB8F1B18E8}"/>
                    </a:ext>
                  </a:extLst>
                </p:cNvPr>
                <p:cNvSpPr/>
                <p:nvPr/>
              </p:nvSpPr>
              <p:spPr>
                <a:xfrm>
                  <a:off x="6087116" y="6975777"/>
                  <a:ext cx="798232"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798" b="0"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de-DE" sz="1798" b="0" i="1" smtClean="0">
                                <a:latin typeface="Cambria Math" panose="02040503050406030204" pitchFamily="18" charset="0"/>
                                <a:ea typeface="Cambria Math" panose="02040503050406030204" pitchFamily="18" charset="0"/>
                              </a:rPr>
                              <m:t>0</m:t>
                            </m:r>
                          </m:sub>
                        </m:sSub>
                        <m:r>
                          <a:rPr lang="de-DE" sz="1798" b="0" i="1" smtClean="0">
                            <a:latin typeface="Cambria Math" panose="02040503050406030204" pitchFamily="18" charset="0"/>
                            <a:ea typeface="Cambria Math" panose="02040503050406030204" pitchFamily="18" charset="0"/>
                          </a:rPr>
                          <m:t>,</m:t>
                        </m:r>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33" name="Rectangle 32">
                  <a:extLst>
                    <a:ext uri="{FF2B5EF4-FFF2-40B4-BE49-F238E27FC236}">
                      <a16:creationId xmlns:a16="http://schemas.microsoft.com/office/drawing/2014/main" id="{DB275AEF-FFCC-064F-84B1-99FB8F1B18E8}"/>
                    </a:ext>
                  </a:extLst>
                </p:cNvPr>
                <p:cNvSpPr>
                  <a:spLocks noRot="1" noChangeAspect="1" noMove="1" noResize="1" noEditPoints="1" noAdjustHandles="1" noChangeArrowheads="1" noChangeShapeType="1" noTextEdit="1"/>
                </p:cNvSpPr>
                <p:nvPr/>
              </p:nvSpPr>
              <p:spPr>
                <a:xfrm>
                  <a:off x="6087116" y="6975777"/>
                  <a:ext cx="798232" cy="369012"/>
                </a:xfrm>
                <a:prstGeom prst="rect">
                  <a:avLst/>
                </a:prstGeom>
                <a:blipFill>
                  <a:blip r:embed="rId4"/>
                  <a:stretch>
                    <a:fillRect b="-6667"/>
                  </a:stretch>
                </a:blipFill>
              </p:spPr>
              <p:txBody>
                <a:bodyPr/>
                <a:lstStyle/>
                <a:p>
                  <a:r>
                    <a:rPr lang="en-GB">
                      <a:noFill/>
                    </a:rPr>
                    <a:t> </a:t>
                  </a:r>
                </a:p>
              </p:txBody>
            </p:sp>
          </mc:Fallback>
        </mc:AlternateContent>
        <p:cxnSp>
          <p:nvCxnSpPr>
            <p:cNvPr id="34" name="Straight Connector 33">
              <a:extLst>
                <a:ext uri="{FF2B5EF4-FFF2-40B4-BE49-F238E27FC236}">
                  <a16:creationId xmlns:a16="http://schemas.microsoft.com/office/drawing/2014/main" id="{9E87BE7D-B8AC-7C4A-9624-EB3B6FF6E39E}"/>
                </a:ext>
              </a:extLst>
            </p:cNvPr>
            <p:cNvCxnSpPr>
              <a:cxnSpLocks/>
              <a:stCxn id="51" idx="0"/>
              <a:endCxn id="38" idx="2"/>
            </p:cNvCxnSpPr>
            <p:nvPr/>
          </p:nvCxnSpPr>
          <p:spPr>
            <a:xfrm flipH="1" flipV="1">
              <a:off x="3840301" y="8372544"/>
              <a:ext cx="822947" cy="41371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83294FC8-0541-0049-A10C-83831A28A9A8}"/>
                </a:ext>
              </a:extLst>
            </p:cNvPr>
            <p:cNvCxnSpPr>
              <a:cxnSpLocks/>
              <a:stCxn id="39" idx="0"/>
              <a:endCxn id="36" idx="2"/>
            </p:cNvCxnSpPr>
            <p:nvPr/>
          </p:nvCxnSpPr>
          <p:spPr>
            <a:xfrm flipV="1">
              <a:off x="3839395" y="7071499"/>
              <a:ext cx="1970398" cy="461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6" name="Rounded Rectangle 35">
                  <a:extLst>
                    <a:ext uri="{FF2B5EF4-FFF2-40B4-BE49-F238E27FC236}">
                      <a16:creationId xmlns:a16="http://schemas.microsoft.com/office/drawing/2014/main" id="{DDF69290-5F5E-0B41-BE86-D4C49559E412}"/>
                    </a:ext>
                  </a:extLst>
                </p:cNvPr>
                <p:cNvSpPr/>
                <p:nvPr/>
              </p:nvSpPr>
              <p:spPr>
                <a:xfrm>
                  <a:off x="4846199" y="6848813"/>
                  <a:ext cx="1927187" cy="222686"/>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sSub>
                          <m:sSubPr>
                            <m:ctrlPr>
                              <a:rPr lang="de-DE" sz="1200" i="1">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r>
                              <m:rPr>
                                <m:nor/>
                              </m:rPr>
                              <a:rPr lang="en-GB" sz="1200" dirty="0">
                                <a:solidFill>
                                  <a:schemeClr val="tx1">
                                    <a:lumMod val="60000"/>
                                    <a:lumOff val="40000"/>
                                  </a:schemeClr>
                                </a:solidFill>
                              </a:rPr>
                              <m:t> </m:t>
                            </m:r>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sub>
                        </m:sSub>
                      </m:oMath>
                    </m:oMathPara>
                  </a14:m>
                  <a:endParaRPr lang="en-GB" sz="1200" dirty="0">
                    <a:solidFill>
                      <a:schemeClr val="tx1">
                        <a:lumMod val="60000"/>
                        <a:lumOff val="40000"/>
                      </a:schemeClr>
                    </a:solidFill>
                  </a:endParaRPr>
                </a:p>
              </p:txBody>
            </p:sp>
          </mc:Choice>
          <mc:Fallback xmlns="">
            <p:sp>
              <p:nvSpPr>
                <p:cNvPr id="36" name="Rounded Rectangle 35">
                  <a:extLst>
                    <a:ext uri="{FF2B5EF4-FFF2-40B4-BE49-F238E27FC236}">
                      <a16:creationId xmlns:a16="http://schemas.microsoft.com/office/drawing/2014/main" id="{DDF69290-5F5E-0B41-BE86-D4C49559E412}"/>
                    </a:ext>
                  </a:extLst>
                </p:cNvPr>
                <p:cNvSpPr>
                  <a:spLocks noRot="1" noChangeAspect="1" noMove="1" noResize="1" noEditPoints="1" noAdjustHandles="1" noChangeArrowheads="1" noChangeShapeType="1" noTextEdit="1"/>
                </p:cNvSpPr>
                <p:nvPr/>
              </p:nvSpPr>
              <p:spPr>
                <a:xfrm>
                  <a:off x="4846199" y="6848813"/>
                  <a:ext cx="1927187" cy="222686"/>
                </a:xfrm>
                <a:prstGeom prst="roundRect">
                  <a:avLst/>
                </a:prstGeom>
                <a:blipFill>
                  <a:blip r:embed="rId5"/>
                  <a:stretch>
                    <a:fillRect l="-2597" t="-10000" b="-1000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Rounded Rectangle 37">
                  <a:extLst>
                    <a:ext uri="{FF2B5EF4-FFF2-40B4-BE49-F238E27FC236}">
                      <a16:creationId xmlns:a16="http://schemas.microsoft.com/office/drawing/2014/main" id="{A6EE6786-9FAC-1044-B31F-F9F3534D2950}"/>
                    </a:ext>
                  </a:extLst>
                </p:cNvPr>
                <p:cNvSpPr/>
                <p:nvPr/>
              </p:nvSpPr>
              <p:spPr>
                <a:xfrm>
                  <a:off x="3361634" y="8168233"/>
                  <a:ext cx="957333"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38" name="Rounded Rectangle 37">
                  <a:extLst>
                    <a:ext uri="{FF2B5EF4-FFF2-40B4-BE49-F238E27FC236}">
                      <a16:creationId xmlns:a16="http://schemas.microsoft.com/office/drawing/2014/main" id="{A6EE6786-9FAC-1044-B31F-F9F3534D2950}"/>
                    </a:ext>
                  </a:extLst>
                </p:cNvPr>
                <p:cNvSpPr>
                  <a:spLocks noRot="1" noChangeAspect="1" noMove="1" noResize="1" noEditPoints="1" noAdjustHandles="1" noChangeArrowheads="1" noChangeShapeType="1" noTextEdit="1"/>
                </p:cNvSpPr>
                <p:nvPr/>
              </p:nvSpPr>
              <p:spPr>
                <a:xfrm>
                  <a:off x="3361634" y="8168233"/>
                  <a:ext cx="957333" cy="204311"/>
                </a:xfrm>
                <a:prstGeom prst="roundRect">
                  <a:avLst/>
                </a:prstGeom>
                <a:blipFill>
                  <a:blip r:embed="rId6"/>
                  <a:stretch>
                    <a:fillRect l="-5128"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0773C893-1CE1-C54B-A8D5-8C620447CB77}"/>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39" name="TextBox 38">
                  <a:extLst>
                    <a:ext uri="{FF2B5EF4-FFF2-40B4-BE49-F238E27FC236}">
                      <a16:creationId xmlns:a16="http://schemas.microsoft.com/office/drawing/2014/main" id="{0773C893-1CE1-C54B-A8D5-8C620447CB77}"/>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7"/>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42" name="Straight Connector 41">
              <a:extLst>
                <a:ext uri="{FF2B5EF4-FFF2-40B4-BE49-F238E27FC236}">
                  <a16:creationId xmlns:a16="http://schemas.microsoft.com/office/drawing/2014/main" id="{1E0F6F57-D0C8-F242-9CD9-9B22064E541C}"/>
                </a:ext>
              </a:extLst>
            </p:cNvPr>
            <p:cNvCxnSpPr>
              <a:cxnSpLocks/>
              <a:stCxn id="46" idx="0"/>
              <a:endCxn id="38" idx="2"/>
            </p:cNvCxnSpPr>
            <p:nvPr/>
          </p:nvCxnSpPr>
          <p:spPr>
            <a:xfrm flipV="1">
              <a:off x="2844383" y="8372544"/>
              <a:ext cx="995918" cy="422902"/>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153132F-6B9D-6241-83EE-2164C4281F52}"/>
                </a:ext>
              </a:extLst>
            </p:cNvPr>
            <p:cNvCxnSpPr>
              <a:cxnSpLocks/>
              <a:stCxn id="38" idx="0"/>
              <a:endCxn id="39" idx="2"/>
            </p:cNvCxnSpPr>
            <p:nvPr/>
          </p:nvCxnSpPr>
          <p:spPr>
            <a:xfrm flipH="1" flipV="1">
              <a:off x="3839395" y="7755263"/>
              <a:ext cx="906"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33CA9760-FF43-DA47-9053-18900C47C026}"/>
                    </a:ext>
                  </a:extLst>
                </p:cNvPr>
                <p:cNvSpPr/>
                <p:nvPr/>
              </p:nvSpPr>
              <p:spPr>
                <a:xfrm>
                  <a:off x="2605343" y="890847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44" name="Rectangle 43">
                  <a:extLst>
                    <a:ext uri="{FF2B5EF4-FFF2-40B4-BE49-F238E27FC236}">
                      <a16:creationId xmlns:a16="http://schemas.microsoft.com/office/drawing/2014/main" id="{33CA9760-FF43-DA47-9053-18900C47C026}"/>
                    </a:ext>
                  </a:extLst>
                </p:cNvPr>
                <p:cNvSpPr>
                  <a:spLocks noRot="1" noChangeAspect="1" noMove="1" noResize="1" noEditPoints="1" noAdjustHandles="1" noChangeArrowheads="1" noChangeShapeType="1" noTextEdit="1"/>
                </p:cNvSpPr>
                <p:nvPr/>
              </p:nvSpPr>
              <p:spPr>
                <a:xfrm>
                  <a:off x="2605343" y="8908471"/>
                  <a:ext cx="478080" cy="369012"/>
                </a:xfrm>
                <a:prstGeom prst="rect">
                  <a:avLst/>
                </a:prstGeom>
                <a:blipFill>
                  <a:blip r:embed="rId8"/>
                  <a:stretch>
                    <a:fillRect b="-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 name="Rounded Rectangle 45">
                  <a:extLst>
                    <a:ext uri="{FF2B5EF4-FFF2-40B4-BE49-F238E27FC236}">
                      <a16:creationId xmlns:a16="http://schemas.microsoft.com/office/drawing/2014/main" id="{4CB2914B-E55A-2B49-A5BA-2ADDCEAF17D5}"/>
                    </a:ext>
                  </a:extLst>
                </p:cNvPr>
                <p:cNvSpPr/>
                <p:nvPr/>
              </p:nvSpPr>
              <p:spPr>
                <a:xfrm>
                  <a:off x="1990653" y="8795446"/>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b="0" i="1" smtClean="0">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46" name="Rounded Rectangle 45">
                  <a:extLst>
                    <a:ext uri="{FF2B5EF4-FFF2-40B4-BE49-F238E27FC236}">
                      <a16:creationId xmlns:a16="http://schemas.microsoft.com/office/drawing/2014/main" id="{4CB2914B-E55A-2B49-A5BA-2ADDCEAF17D5}"/>
                    </a:ext>
                  </a:extLst>
                </p:cNvPr>
                <p:cNvSpPr>
                  <a:spLocks noRot="1" noChangeAspect="1" noMove="1" noResize="1" noEditPoints="1" noAdjustHandles="1" noChangeArrowheads="1" noChangeShapeType="1" noTextEdit="1"/>
                </p:cNvSpPr>
                <p:nvPr/>
              </p:nvSpPr>
              <p:spPr>
                <a:xfrm>
                  <a:off x="1990653" y="8795446"/>
                  <a:ext cx="1707459" cy="204311"/>
                </a:xfrm>
                <a:prstGeom prst="roundRect">
                  <a:avLst/>
                </a:prstGeom>
                <a:blipFill>
                  <a:blip r:embed="rId9"/>
                  <a:stretch>
                    <a:fillRect l="-2920" b="-16667"/>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Rectangle 46">
                  <a:extLst>
                    <a:ext uri="{FF2B5EF4-FFF2-40B4-BE49-F238E27FC236}">
                      <a16:creationId xmlns:a16="http://schemas.microsoft.com/office/drawing/2014/main" id="{C1E1337A-464B-4D45-A567-765354788300}"/>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47" name="Rectangle 46">
                  <a:extLst>
                    <a:ext uri="{FF2B5EF4-FFF2-40B4-BE49-F238E27FC236}">
                      <a16:creationId xmlns:a16="http://schemas.microsoft.com/office/drawing/2014/main" id="{C1E1337A-464B-4D45-A567-765354788300}"/>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10"/>
                  <a:stretch>
                    <a:fillRect b="-3333"/>
                  </a:stretch>
                </a:blipFill>
              </p:spPr>
              <p:txBody>
                <a:bodyPr/>
                <a:lstStyle/>
                <a:p>
                  <a:r>
                    <a:rPr lang="en-GB">
                      <a:noFill/>
                    </a:rPr>
                    <a:t> </a:t>
                  </a:r>
                </a:p>
              </p:txBody>
            </p:sp>
          </mc:Fallback>
        </mc:AlternateContent>
        <p:cxnSp>
          <p:nvCxnSpPr>
            <p:cNvPr id="48" name="Straight Connector 47">
              <a:extLst>
                <a:ext uri="{FF2B5EF4-FFF2-40B4-BE49-F238E27FC236}">
                  <a16:creationId xmlns:a16="http://schemas.microsoft.com/office/drawing/2014/main" id="{6D89FA27-35DC-AE49-8798-70AA5ABF393A}"/>
                </a:ext>
              </a:extLst>
            </p:cNvPr>
            <p:cNvCxnSpPr>
              <a:cxnSpLocks/>
              <a:stCxn id="53" idx="0"/>
              <a:endCxn id="50"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75E452B1-1B19-8549-B168-5DBDBFFA521C}"/>
                </a:ext>
              </a:extLst>
            </p:cNvPr>
            <p:cNvCxnSpPr>
              <a:cxnSpLocks/>
              <a:stCxn id="50" idx="0"/>
              <a:endCxn id="51"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0" name="Rounded Rectangle 49">
                  <a:extLst>
                    <a:ext uri="{FF2B5EF4-FFF2-40B4-BE49-F238E27FC236}">
                      <a16:creationId xmlns:a16="http://schemas.microsoft.com/office/drawing/2014/main" id="{EB5C448B-A210-4F4C-A771-11618CC8A83B}"/>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50" name="Rounded Rectangle 49">
                  <a:extLst>
                    <a:ext uri="{FF2B5EF4-FFF2-40B4-BE49-F238E27FC236}">
                      <a16:creationId xmlns:a16="http://schemas.microsoft.com/office/drawing/2014/main" id="{EB5C448B-A210-4F4C-A771-11618CC8A83B}"/>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11"/>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CBE41FE1-F26F-8B40-B37B-B605B564AA7C}"/>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51" name="TextBox 50">
                  <a:extLst>
                    <a:ext uri="{FF2B5EF4-FFF2-40B4-BE49-F238E27FC236}">
                      <a16:creationId xmlns:a16="http://schemas.microsoft.com/office/drawing/2014/main" id="{CBE41FE1-F26F-8B40-B37B-B605B564AA7C}"/>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2"/>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Rounded Rectangle 52">
                  <a:extLst>
                    <a:ext uri="{FF2B5EF4-FFF2-40B4-BE49-F238E27FC236}">
                      <a16:creationId xmlns:a16="http://schemas.microsoft.com/office/drawing/2014/main" id="{D44134F9-1566-394A-9983-542F88A86FA2}"/>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53" name="Rounded Rectangle 52">
                  <a:extLst>
                    <a:ext uri="{FF2B5EF4-FFF2-40B4-BE49-F238E27FC236}">
                      <a16:creationId xmlns:a16="http://schemas.microsoft.com/office/drawing/2014/main" id="{D44134F9-1566-394A-9983-542F88A86FA2}"/>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3"/>
                  <a:stretch>
                    <a:fillRect l="-2759" b="-16667"/>
                  </a:stretch>
                </a:blipFill>
                <a:ln>
                  <a:solidFill>
                    <a:schemeClr val="tx1"/>
                  </a:solidFill>
                </a:ln>
              </p:spPr>
              <p:txBody>
                <a:bodyPr/>
                <a:lstStyle/>
                <a:p>
                  <a:r>
                    <a:rPr lang="en-GB">
                      <a:noFill/>
                    </a:rPr>
                    <a:t> </a:t>
                  </a:r>
                </a:p>
              </p:txBody>
            </p:sp>
          </mc:Fallback>
        </mc:AlternateContent>
      </p:grpSp>
      <p:cxnSp>
        <p:nvCxnSpPr>
          <p:cNvPr id="54" name="Straight Arrow Connector 53">
            <a:extLst>
              <a:ext uri="{FF2B5EF4-FFF2-40B4-BE49-F238E27FC236}">
                <a16:creationId xmlns:a16="http://schemas.microsoft.com/office/drawing/2014/main" id="{38EDC853-D99D-704B-ADCC-3E97308770B1}"/>
              </a:ext>
            </a:extLst>
          </p:cNvPr>
          <p:cNvCxnSpPr>
            <a:cxnSpLocks/>
            <a:stCxn id="38" idx="2"/>
            <a:endCxn id="39" idx="2"/>
          </p:cNvCxnSpPr>
          <p:nvPr/>
        </p:nvCxnSpPr>
        <p:spPr>
          <a:xfrm flipH="1" flipV="1">
            <a:off x="7781805" y="3438763"/>
            <a:ext cx="906" cy="617281"/>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5" name="Rectangle 54">
                <a:extLst>
                  <a:ext uri="{FF2B5EF4-FFF2-40B4-BE49-F238E27FC236}">
                    <a16:creationId xmlns:a16="http://schemas.microsoft.com/office/drawing/2014/main" id="{FFD84878-FEFC-9748-B1AC-A20B54CC13CD}"/>
                  </a:ext>
                </a:extLst>
              </p:cNvPr>
              <p:cNvSpPr/>
              <p:nvPr/>
            </p:nvSpPr>
            <p:spPr>
              <a:xfrm>
                <a:off x="8146458"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55" name="Rectangle 54">
                <a:extLst>
                  <a:ext uri="{FF2B5EF4-FFF2-40B4-BE49-F238E27FC236}">
                    <a16:creationId xmlns:a16="http://schemas.microsoft.com/office/drawing/2014/main" id="{FFD84878-FEFC-9748-B1AC-A20B54CC13CD}"/>
                  </a:ext>
                </a:extLst>
              </p:cNvPr>
              <p:cNvSpPr>
                <a:spLocks noRot="1" noChangeAspect="1" noMove="1" noResize="1" noEditPoints="1" noAdjustHandles="1" noChangeArrowheads="1" noChangeShapeType="1" noTextEdit="1"/>
              </p:cNvSpPr>
              <p:nvPr/>
            </p:nvSpPr>
            <p:spPr>
              <a:xfrm>
                <a:off x="8146458" y="3187231"/>
                <a:ext cx="384080" cy="27699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Rectangle 55">
                <a:extLst>
                  <a:ext uri="{FF2B5EF4-FFF2-40B4-BE49-F238E27FC236}">
                    <a16:creationId xmlns:a16="http://schemas.microsoft.com/office/drawing/2014/main" id="{17C31AF3-A20A-6448-A911-24D4CD7B9578}"/>
                  </a:ext>
                </a:extLst>
              </p:cNvPr>
              <p:cNvSpPr/>
              <p:nvPr/>
            </p:nvSpPr>
            <p:spPr>
              <a:xfrm>
                <a:off x="8193000" y="3825101"/>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56" name="Rectangle 55">
                <a:extLst>
                  <a:ext uri="{FF2B5EF4-FFF2-40B4-BE49-F238E27FC236}">
                    <a16:creationId xmlns:a16="http://schemas.microsoft.com/office/drawing/2014/main" id="{17C31AF3-A20A-6448-A911-24D4CD7B9578}"/>
                  </a:ext>
                </a:extLst>
              </p:cNvPr>
              <p:cNvSpPr>
                <a:spLocks noRot="1" noChangeAspect="1" noMove="1" noResize="1" noEditPoints="1" noAdjustHandles="1" noChangeArrowheads="1" noChangeShapeType="1" noTextEdit="1"/>
              </p:cNvSpPr>
              <p:nvPr/>
            </p:nvSpPr>
            <p:spPr>
              <a:xfrm>
                <a:off x="8193000" y="3825101"/>
                <a:ext cx="365421" cy="276999"/>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Rectangle 56">
                <a:extLst>
                  <a:ext uri="{FF2B5EF4-FFF2-40B4-BE49-F238E27FC236}">
                    <a16:creationId xmlns:a16="http://schemas.microsoft.com/office/drawing/2014/main" id="{1E0ED1C2-89B1-B049-8855-2733671610F7}"/>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57" name="Rectangle 56">
                <a:extLst>
                  <a:ext uri="{FF2B5EF4-FFF2-40B4-BE49-F238E27FC236}">
                    <a16:creationId xmlns:a16="http://schemas.microsoft.com/office/drawing/2014/main" id="{1E0ED1C2-89B1-B049-8855-2733671610F7}"/>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Rectangle 57">
                <a:extLst>
                  <a:ext uri="{FF2B5EF4-FFF2-40B4-BE49-F238E27FC236}">
                    <a16:creationId xmlns:a16="http://schemas.microsoft.com/office/drawing/2014/main" id="{7E85A531-FC2A-954A-B48B-1EA28BDA9213}"/>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58" name="Rectangle 57">
                <a:extLst>
                  <a:ext uri="{FF2B5EF4-FFF2-40B4-BE49-F238E27FC236}">
                    <a16:creationId xmlns:a16="http://schemas.microsoft.com/office/drawing/2014/main" id="{7E85A531-FC2A-954A-B48B-1EA28BDA9213}"/>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17"/>
                <a:stretch>
                  <a:fillRect/>
                </a:stretch>
              </a:blipFill>
            </p:spPr>
            <p:txBody>
              <a:bodyPr/>
              <a:lstStyle/>
              <a:p>
                <a:r>
                  <a:rPr lang="en-GB">
                    <a:noFill/>
                  </a:rPr>
                  <a:t> </a:t>
                </a:r>
              </a:p>
            </p:txBody>
          </p:sp>
        </mc:Fallback>
      </mc:AlternateContent>
      <p:sp>
        <p:nvSpPr>
          <p:cNvPr id="59" name="TextBox 58">
            <a:extLst>
              <a:ext uri="{FF2B5EF4-FFF2-40B4-BE49-F238E27FC236}">
                <a16:creationId xmlns:a16="http://schemas.microsoft.com/office/drawing/2014/main" id="{18A70F8D-C55B-4944-A7F8-3AC55BF53C01}"/>
              </a:ext>
            </a:extLst>
          </p:cNvPr>
          <p:cNvSpPr txBox="1"/>
          <p:nvPr/>
        </p:nvSpPr>
        <p:spPr>
          <a:xfrm>
            <a:off x="9932524" y="2323947"/>
            <a:ext cx="445956" cy="276999"/>
          </a:xfrm>
          <a:prstGeom prst="rect">
            <a:avLst/>
          </a:prstGeom>
          <a:noFill/>
        </p:spPr>
        <p:txBody>
          <a:bodyPr wrap="none" rtlCol="0">
            <a:spAutoFit/>
          </a:bodyPr>
          <a:lstStyle/>
          <a:p>
            <a:r>
              <a:rPr lang="en-GB" sz="1200" i="1" dirty="0"/>
              <a:t>root</a:t>
            </a:r>
          </a:p>
        </p:txBody>
      </p:sp>
      <p:cxnSp>
        <p:nvCxnSpPr>
          <p:cNvPr id="60" name="Straight Arrow Connector 59">
            <a:extLst>
              <a:ext uri="{FF2B5EF4-FFF2-40B4-BE49-F238E27FC236}">
                <a16:creationId xmlns:a16="http://schemas.microsoft.com/office/drawing/2014/main" id="{DC8D9640-1DA1-0240-ADEE-454E999016AE}"/>
              </a:ext>
            </a:extLst>
          </p:cNvPr>
          <p:cNvCxnSpPr>
            <a:cxnSpLocks/>
            <a:stCxn id="46" idx="0"/>
            <a:endCxn id="38" idx="2"/>
          </p:cNvCxnSpPr>
          <p:nvPr/>
        </p:nvCxnSpPr>
        <p:spPr>
          <a:xfrm flipV="1">
            <a:off x="6786793" y="4056044"/>
            <a:ext cx="995918" cy="422902"/>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1" name="Straight Arrow Connector 60">
            <a:extLst>
              <a:ext uri="{FF2B5EF4-FFF2-40B4-BE49-F238E27FC236}">
                <a16:creationId xmlns:a16="http://schemas.microsoft.com/office/drawing/2014/main" id="{5F65BC0B-3F8A-0C4E-AF2E-EEF6D31CFE1F}"/>
              </a:ext>
            </a:extLst>
          </p:cNvPr>
          <p:cNvCxnSpPr>
            <a:cxnSpLocks/>
            <a:endCxn id="46" idx="0"/>
          </p:cNvCxnSpPr>
          <p:nvPr/>
        </p:nvCxnSpPr>
        <p:spPr>
          <a:xfrm flipV="1">
            <a:off x="6786792" y="4478946"/>
            <a:ext cx="1" cy="1192399"/>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83F2347A-6C35-9441-AA69-03EA84E0467E}"/>
                  </a:ext>
                </a:extLst>
              </p:cNvPr>
              <p:cNvSpPr/>
              <p:nvPr/>
            </p:nvSpPr>
            <p:spPr>
              <a:xfrm>
                <a:off x="5478177" y="4396435"/>
                <a:ext cx="489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tx1">
                                  <a:lumMod val="60000"/>
                                  <a:lumOff val="40000"/>
                                </a:schemeClr>
                              </a:solidFill>
                              <a:latin typeface="Cambria Math" panose="02040503050406030204" pitchFamily="18" charset="0"/>
                            </a:rPr>
                          </m:ctrlPr>
                        </m:sSubPr>
                        <m:e>
                          <m:r>
                            <a:rPr lang="en-GB" b="1" i="1" dirty="0">
                              <a:solidFill>
                                <a:schemeClr val="tx1">
                                  <a:lumMod val="60000"/>
                                  <a:lumOff val="40000"/>
                                </a:schemeClr>
                              </a:solidFill>
                              <a:latin typeface="Cambria Math" panose="02040503050406030204" pitchFamily="18" charset="0"/>
                            </a:rPr>
                            <m:t>𝑪</m:t>
                          </m:r>
                        </m:e>
                        <m:sub>
                          <m:r>
                            <a:rPr lang="de-DE" b="0" i="1" dirty="0" smtClean="0">
                              <a:solidFill>
                                <a:schemeClr val="tx1">
                                  <a:lumMod val="60000"/>
                                  <a:lumOff val="40000"/>
                                </a:schemeClr>
                              </a:solidFill>
                              <a:latin typeface="Cambria Math" panose="02040503050406030204" pitchFamily="18" charset="0"/>
                            </a:rPr>
                            <m:t>2</m:t>
                          </m:r>
                        </m:sub>
                      </m:sSub>
                    </m:oMath>
                  </m:oMathPara>
                </a14:m>
                <a:endParaRPr lang="en-GB" dirty="0">
                  <a:solidFill>
                    <a:schemeClr val="tx1">
                      <a:lumMod val="60000"/>
                      <a:lumOff val="40000"/>
                    </a:schemeClr>
                  </a:solidFill>
                </a:endParaRPr>
              </a:p>
            </p:txBody>
          </p:sp>
        </mc:Choice>
        <mc:Fallback xmlns="">
          <p:sp>
            <p:nvSpPr>
              <p:cNvPr id="62" name="Rectangle 61">
                <a:extLst>
                  <a:ext uri="{FF2B5EF4-FFF2-40B4-BE49-F238E27FC236}">
                    <a16:creationId xmlns:a16="http://schemas.microsoft.com/office/drawing/2014/main" id="{83F2347A-6C35-9441-AA69-03EA84E0467E}"/>
                  </a:ext>
                </a:extLst>
              </p:cNvPr>
              <p:cNvSpPr>
                <a:spLocks noRot="1" noChangeAspect="1" noMove="1" noResize="1" noEditPoints="1" noAdjustHandles="1" noChangeArrowheads="1" noChangeShapeType="1" noTextEdit="1"/>
              </p:cNvSpPr>
              <p:nvPr/>
            </p:nvSpPr>
            <p:spPr>
              <a:xfrm>
                <a:off x="5478177" y="4396435"/>
                <a:ext cx="489173" cy="369332"/>
              </a:xfrm>
              <a:prstGeom prst="rect">
                <a:avLst/>
              </a:prstGeom>
              <a:blipFill>
                <a:blip r:embed="rId18"/>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2608826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a:xfrm>
                <a:off x="359625" y="1665066"/>
                <a:ext cx="11472051" cy="4240848"/>
              </a:xfrm>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2</m:t>
                            </m:r>
                          </m:sub>
                        </m:sSub>
                      </m:e>
                    </m:d>
                  </m:oMath>
                </a14:m>
                <a:endParaRPr lang="en-GB"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r>
                  <a:rPr lang="en-GB" dirty="0"/>
                  <a:t> and neighbouring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again)</a:t>
                </a:r>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𝑥</m:t>
                        </m:r>
                      </m:sub>
                    </m:sSub>
                  </m:oMath>
                </a14:m>
                <a:r>
                  <a:rPr lang="en-GB" dirty="0"/>
                  <a:t> parcluster is a subset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again)</a:t>
                </a:r>
              </a:p>
              <a:p>
                <a:pPr lvl="2"/>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𝑇</m:t>
                        </m:r>
                      </m:e>
                      <m:sub>
                        <m:r>
                          <a:rPr lang="de-DE" b="0" i="1" smtClean="0">
                            <a:latin typeface="Cambria Math" panose="02040503050406030204" pitchFamily="18" charset="0"/>
                          </a:rPr>
                          <m:t>𝑋</m:t>
                        </m:r>
                      </m:sub>
                    </m:sSub>
                  </m:oMath>
                </a14:m>
                <a:r>
                  <a:rPr lang="en-GB" dirty="0"/>
                  <a:t> parcluster is a subset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r>
                  <a:rPr lang="de-DE" dirty="0"/>
                  <a:t> </a:t>
                </a:r>
                <a:br>
                  <a:rPr lang="de-DE"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again)</a:t>
                </a:r>
              </a:p>
              <a:p>
                <a:pPr lvl="2"/>
                <a:endParaRPr lang="en-GB" dirty="0"/>
              </a:p>
              <a:p>
                <a:pPr lvl="2"/>
                <a:endParaRPr lang="en-GB" dirty="0"/>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xfrm>
                <a:off x="359625" y="1665066"/>
                <a:ext cx="11472051" cy="4240848"/>
              </a:xfrm>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194</a:t>
            </a:fld>
            <a:endParaRPr lang="en-GB"/>
          </a:p>
        </p:txBody>
      </p:sp>
      <p:sp>
        <p:nvSpPr>
          <p:cNvPr id="5" name="Date Placeholder 4">
            <a:extLst>
              <a:ext uri="{FF2B5EF4-FFF2-40B4-BE49-F238E27FC236}">
                <a16:creationId xmlns:a16="http://schemas.microsoft.com/office/drawing/2014/main" id="{E32F50B5-676B-4C44-84A7-2C0F9D6DED57}"/>
              </a:ext>
            </a:extLst>
          </p:cNvPr>
          <p:cNvSpPr>
            <a:spLocks noGrp="1"/>
          </p:cNvSpPr>
          <p:nvPr>
            <p:ph type="dt" sz="half" idx="2"/>
          </p:nvPr>
        </p:nvSpPr>
        <p:spPr/>
        <p:txBody>
          <a:bodyPr/>
          <a:lstStyle/>
          <a:p>
            <a:r>
              <a:rPr lang="en-GB"/>
              <a:t>Exact Inference: LJT</a:t>
            </a:r>
            <a:endParaRPr lang="en-US" dirty="0"/>
          </a:p>
        </p:txBody>
      </p:sp>
      <p:sp>
        <p:nvSpPr>
          <p:cNvPr id="7" name="Footer Placeholder 6">
            <a:extLst>
              <a:ext uri="{FF2B5EF4-FFF2-40B4-BE49-F238E27FC236}">
                <a16:creationId xmlns:a16="http://schemas.microsoft.com/office/drawing/2014/main" id="{BA3131B4-A564-C043-A7F5-1A64DFDA2D13}"/>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27" name="Rectangle 26">
                <a:extLst>
                  <a:ext uri="{FF2B5EF4-FFF2-40B4-BE49-F238E27FC236}">
                    <a16:creationId xmlns:a16="http://schemas.microsoft.com/office/drawing/2014/main" id="{66584328-E8DC-674E-90B5-4A6CA0AF294E}"/>
                  </a:ext>
                </a:extLst>
              </p:cNvPr>
              <p:cNvSpPr/>
              <p:nvPr/>
            </p:nvSpPr>
            <p:spPr>
              <a:xfrm>
                <a:off x="10654910" y="2453494"/>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27" name="Rectangle 26">
                <a:extLst>
                  <a:ext uri="{FF2B5EF4-FFF2-40B4-BE49-F238E27FC236}">
                    <a16:creationId xmlns:a16="http://schemas.microsoft.com/office/drawing/2014/main" id="{66584328-E8DC-674E-90B5-4A6CA0AF294E}"/>
                  </a:ext>
                </a:extLst>
              </p:cNvPr>
              <p:cNvSpPr>
                <a:spLocks noRot="1" noChangeAspect="1" noMove="1" noResize="1" noEditPoints="1" noAdjustHandles="1" noChangeArrowheads="1" noChangeShapeType="1" noTextEdit="1"/>
              </p:cNvSpPr>
              <p:nvPr/>
            </p:nvSpPr>
            <p:spPr>
              <a:xfrm>
                <a:off x="10654910" y="2453494"/>
                <a:ext cx="483850" cy="369332"/>
              </a:xfrm>
              <a:prstGeom prst="rect">
                <a:avLst/>
              </a:prstGeom>
              <a:blipFill>
                <a:blip r:embed="rId3"/>
                <a:stretch>
                  <a:fillRect/>
                </a:stretch>
              </a:blipFill>
            </p:spPr>
            <p:txBody>
              <a:bodyPr/>
              <a:lstStyle/>
              <a:p>
                <a:r>
                  <a:rPr lang="en-GB">
                    <a:noFill/>
                  </a:rPr>
                  <a:t> </a:t>
                </a:r>
              </a:p>
            </p:txBody>
          </p:sp>
        </mc:Fallback>
      </mc:AlternateContent>
      <p:grpSp>
        <p:nvGrpSpPr>
          <p:cNvPr id="28" name="Group 27">
            <a:extLst>
              <a:ext uri="{FF2B5EF4-FFF2-40B4-BE49-F238E27FC236}">
                <a16:creationId xmlns:a16="http://schemas.microsoft.com/office/drawing/2014/main" id="{A39850EF-4FDD-6F4B-9839-1FA025CE6EC6}"/>
              </a:ext>
            </a:extLst>
          </p:cNvPr>
          <p:cNvGrpSpPr/>
          <p:nvPr/>
        </p:nvGrpSpPr>
        <p:grpSpPr>
          <a:xfrm>
            <a:off x="6876753" y="2532313"/>
            <a:ext cx="3951005" cy="3409191"/>
            <a:chOff x="2934343" y="6848813"/>
            <a:chExt cx="3951005" cy="3409191"/>
          </a:xfrm>
        </p:grpSpPr>
        <mc:AlternateContent xmlns:mc="http://schemas.openxmlformats.org/markup-compatibility/2006" xmlns:a14="http://schemas.microsoft.com/office/drawing/2010/main">
          <mc:Choice Requires="a14">
            <p:sp>
              <p:nvSpPr>
                <p:cNvPr id="29" name="Rectangle 28">
                  <a:extLst>
                    <a:ext uri="{FF2B5EF4-FFF2-40B4-BE49-F238E27FC236}">
                      <a16:creationId xmlns:a16="http://schemas.microsoft.com/office/drawing/2014/main" id="{B0033E2C-CDC0-DD4C-A7CB-A730F274DFA6}"/>
                    </a:ext>
                  </a:extLst>
                </p:cNvPr>
                <p:cNvSpPr/>
                <p:nvPr/>
              </p:nvSpPr>
              <p:spPr>
                <a:xfrm>
                  <a:off x="6087116" y="6975777"/>
                  <a:ext cx="798232"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798" b="0"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de-DE" sz="1798" b="0" i="1" smtClean="0">
                                <a:latin typeface="Cambria Math" panose="02040503050406030204" pitchFamily="18" charset="0"/>
                                <a:ea typeface="Cambria Math" panose="02040503050406030204" pitchFamily="18" charset="0"/>
                              </a:rPr>
                              <m:t>0</m:t>
                            </m:r>
                          </m:sub>
                        </m:sSub>
                        <m:r>
                          <a:rPr lang="de-DE" sz="1798" b="0" i="1" smtClean="0">
                            <a:latin typeface="Cambria Math" panose="02040503050406030204" pitchFamily="18" charset="0"/>
                            <a:ea typeface="Cambria Math" panose="02040503050406030204" pitchFamily="18" charset="0"/>
                          </a:rPr>
                          <m:t>,</m:t>
                        </m:r>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29" name="Rectangle 28">
                  <a:extLst>
                    <a:ext uri="{FF2B5EF4-FFF2-40B4-BE49-F238E27FC236}">
                      <a16:creationId xmlns:a16="http://schemas.microsoft.com/office/drawing/2014/main" id="{B0033E2C-CDC0-DD4C-A7CB-A730F274DFA6}"/>
                    </a:ext>
                  </a:extLst>
                </p:cNvPr>
                <p:cNvSpPr>
                  <a:spLocks noRot="1" noChangeAspect="1" noMove="1" noResize="1" noEditPoints="1" noAdjustHandles="1" noChangeArrowheads="1" noChangeShapeType="1" noTextEdit="1"/>
                </p:cNvSpPr>
                <p:nvPr/>
              </p:nvSpPr>
              <p:spPr>
                <a:xfrm>
                  <a:off x="6087116" y="6975777"/>
                  <a:ext cx="798232" cy="369012"/>
                </a:xfrm>
                <a:prstGeom prst="rect">
                  <a:avLst/>
                </a:prstGeom>
                <a:blipFill>
                  <a:blip r:embed="rId4"/>
                  <a:stretch>
                    <a:fillRect b="-6667"/>
                  </a:stretch>
                </a:blipFill>
              </p:spPr>
              <p:txBody>
                <a:bodyPr/>
                <a:lstStyle/>
                <a:p>
                  <a:r>
                    <a:rPr lang="en-GB">
                      <a:noFill/>
                    </a:rPr>
                    <a:t> </a:t>
                  </a:r>
                </a:p>
              </p:txBody>
            </p:sp>
          </mc:Fallback>
        </mc:AlternateContent>
        <p:cxnSp>
          <p:nvCxnSpPr>
            <p:cNvPr id="30" name="Straight Connector 29">
              <a:extLst>
                <a:ext uri="{FF2B5EF4-FFF2-40B4-BE49-F238E27FC236}">
                  <a16:creationId xmlns:a16="http://schemas.microsoft.com/office/drawing/2014/main" id="{84AA2115-A5E2-C94B-8EC7-6B1D4F3BA6F8}"/>
                </a:ext>
              </a:extLst>
            </p:cNvPr>
            <p:cNvCxnSpPr>
              <a:cxnSpLocks/>
              <a:stCxn id="46" idx="0"/>
              <a:endCxn id="33" idx="2"/>
            </p:cNvCxnSpPr>
            <p:nvPr/>
          </p:nvCxnSpPr>
          <p:spPr>
            <a:xfrm flipH="1" flipV="1">
              <a:off x="3840301" y="8372544"/>
              <a:ext cx="822947" cy="41371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00B262A-8E8D-8144-BA20-058541C713E2}"/>
                </a:ext>
              </a:extLst>
            </p:cNvPr>
            <p:cNvCxnSpPr>
              <a:cxnSpLocks/>
              <a:stCxn id="35" idx="0"/>
              <a:endCxn id="32" idx="2"/>
            </p:cNvCxnSpPr>
            <p:nvPr/>
          </p:nvCxnSpPr>
          <p:spPr>
            <a:xfrm flipV="1">
              <a:off x="3839395" y="7071499"/>
              <a:ext cx="1970398" cy="461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2" name="Rounded Rectangle 31">
                  <a:extLst>
                    <a:ext uri="{FF2B5EF4-FFF2-40B4-BE49-F238E27FC236}">
                      <a16:creationId xmlns:a16="http://schemas.microsoft.com/office/drawing/2014/main" id="{D0BA03CC-23EE-D048-B645-5EB6C201CC8B}"/>
                    </a:ext>
                  </a:extLst>
                </p:cNvPr>
                <p:cNvSpPr/>
                <p:nvPr/>
              </p:nvSpPr>
              <p:spPr>
                <a:xfrm>
                  <a:off x="4846199" y="6848813"/>
                  <a:ext cx="1927187" cy="222686"/>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sSub>
                          <m:sSubPr>
                            <m:ctrlPr>
                              <a:rPr lang="de-DE" sz="1200" i="1">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r>
                              <m:rPr>
                                <m:nor/>
                              </m:rPr>
                              <a:rPr lang="en-GB" sz="1200" dirty="0">
                                <a:solidFill>
                                  <a:schemeClr val="tx1">
                                    <a:lumMod val="60000"/>
                                    <a:lumOff val="40000"/>
                                  </a:schemeClr>
                                </a:solidFill>
                              </a:rPr>
                              <m:t> </m:t>
                            </m:r>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sub>
                        </m:sSub>
                      </m:oMath>
                    </m:oMathPara>
                  </a14:m>
                  <a:endParaRPr lang="en-GB" sz="1200" dirty="0">
                    <a:solidFill>
                      <a:schemeClr val="tx1">
                        <a:lumMod val="60000"/>
                        <a:lumOff val="40000"/>
                      </a:schemeClr>
                    </a:solidFill>
                  </a:endParaRPr>
                </a:p>
              </p:txBody>
            </p:sp>
          </mc:Choice>
          <mc:Fallback xmlns="">
            <p:sp>
              <p:nvSpPr>
                <p:cNvPr id="32" name="Rounded Rectangle 31">
                  <a:extLst>
                    <a:ext uri="{FF2B5EF4-FFF2-40B4-BE49-F238E27FC236}">
                      <a16:creationId xmlns:a16="http://schemas.microsoft.com/office/drawing/2014/main" id="{D0BA03CC-23EE-D048-B645-5EB6C201CC8B}"/>
                    </a:ext>
                  </a:extLst>
                </p:cNvPr>
                <p:cNvSpPr>
                  <a:spLocks noRot="1" noChangeAspect="1" noMove="1" noResize="1" noEditPoints="1" noAdjustHandles="1" noChangeArrowheads="1" noChangeShapeType="1" noTextEdit="1"/>
                </p:cNvSpPr>
                <p:nvPr/>
              </p:nvSpPr>
              <p:spPr>
                <a:xfrm>
                  <a:off x="4846199" y="6848813"/>
                  <a:ext cx="1927187" cy="222686"/>
                </a:xfrm>
                <a:prstGeom prst="roundRect">
                  <a:avLst/>
                </a:prstGeom>
                <a:blipFill>
                  <a:blip r:embed="rId5"/>
                  <a:stretch>
                    <a:fillRect l="-2597" t="-10000" b="-1000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Rounded Rectangle 32">
                  <a:extLst>
                    <a:ext uri="{FF2B5EF4-FFF2-40B4-BE49-F238E27FC236}">
                      <a16:creationId xmlns:a16="http://schemas.microsoft.com/office/drawing/2014/main" id="{70FDF003-A6EC-434A-84BD-43085B9E1ABA}"/>
                    </a:ext>
                  </a:extLst>
                </p:cNvPr>
                <p:cNvSpPr/>
                <p:nvPr/>
              </p:nvSpPr>
              <p:spPr>
                <a:xfrm>
                  <a:off x="2986571" y="8168233"/>
                  <a:ext cx="1707459"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i="1">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𝑋</m:t>
                            </m:r>
                          </m:e>
                        </m:d>
                      </m:oMath>
                    </m:oMathPara>
                  </a14:m>
                  <a:endParaRPr lang="en-GB" sz="1200" dirty="0">
                    <a:solidFill>
                      <a:schemeClr val="tx1">
                        <a:lumMod val="60000"/>
                        <a:lumOff val="40000"/>
                      </a:schemeClr>
                    </a:solidFill>
                  </a:endParaRPr>
                </a:p>
              </p:txBody>
            </p:sp>
          </mc:Choice>
          <mc:Fallback xmlns="">
            <p:sp>
              <p:nvSpPr>
                <p:cNvPr id="33" name="Rounded Rectangle 32">
                  <a:extLst>
                    <a:ext uri="{FF2B5EF4-FFF2-40B4-BE49-F238E27FC236}">
                      <a16:creationId xmlns:a16="http://schemas.microsoft.com/office/drawing/2014/main" id="{70FDF003-A6EC-434A-84BD-43085B9E1ABA}"/>
                    </a:ext>
                  </a:extLst>
                </p:cNvPr>
                <p:cNvSpPr>
                  <a:spLocks noRot="1" noChangeAspect="1" noMove="1" noResize="1" noEditPoints="1" noAdjustHandles="1" noChangeArrowheads="1" noChangeShapeType="1" noTextEdit="1"/>
                </p:cNvSpPr>
                <p:nvPr/>
              </p:nvSpPr>
              <p:spPr>
                <a:xfrm>
                  <a:off x="2986571" y="8168233"/>
                  <a:ext cx="1707459" cy="204311"/>
                </a:xfrm>
                <a:prstGeom prst="roundRect">
                  <a:avLst/>
                </a:prstGeom>
                <a:blipFill>
                  <a:blip r:embed="rId6"/>
                  <a:stretch>
                    <a:fillRect l="-3676" b="-22222"/>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FDAA9C27-0A79-A045-B235-B6C33598E1DB}"/>
                    </a:ext>
                  </a:extLst>
                </p:cNvPr>
                <p:cNvSpPr txBox="1">
                  <a:spLocks/>
                </p:cNvSpPr>
                <p:nvPr/>
              </p:nvSpPr>
              <p:spPr>
                <a:xfrm>
                  <a:off x="3411807" y="7532577"/>
                  <a:ext cx="855175"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ea typeface="Cambria Math" panose="02040503050406030204" pitchFamily="18" charset="0"/>
                              </a:rPr>
                              <m:t>𝐸𝑝𝑖</m:t>
                            </m:r>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𝑑</m:t>
                            </m:r>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35" name="TextBox 34">
                  <a:extLst>
                    <a:ext uri="{FF2B5EF4-FFF2-40B4-BE49-F238E27FC236}">
                      <a16:creationId xmlns:a16="http://schemas.microsoft.com/office/drawing/2014/main" id="{FDAA9C27-0A79-A045-B235-B6C33598E1DB}"/>
                    </a:ext>
                  </a:extLst>
                </p:cNvPr>
                <p:cNvSpPr txBox="1">
                  <a:spLocks noRot="1" noChangeAspect="1" noMove="1" noResize="1" noEditPoints="1" noAdjustHandles="1" noChangeArrowheads="1" noChangeShapeType="1" noTextEdit="1"/>
                </p:cNvSpPr>
                <p:nvPr/>
              </p:nvSpPr>
              <p:spPr>
                <a:xfrm>
                  <a:off x="3411807" y="7532577"/>
                  <a:ext cx="855175" cy="222686"/>
                </a:xfrm>
                <a:prstGeom prst="roundRect">
                  <a:avLst/>
                </a:prstGeom>
                <a:blipFill>
                  <a:blip r:embed="rId7"/>
                  <a:stretch>
                    <a:fillRect l="-2899"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cxnSp>
          <p:nvCxnSpPr>
            <p:cNvPr id="38" name="Straight Connector 37">
              <a:extLst>
                <a:ext uri="{FF2B5EF4-FFF2-40B4-BE49-F238E27FC236}">
                  <a16:creationId xmlns:a16="http://schemas.microsoft.com/office/drawing/2014/main" id="{9436AB1E-EDB0-D84C-AA31-EE9E41AD4A2E}"/>
                </a:ext>
              </a:extLst>
            </p:cNvPr>
            <p:cNvCxnSpPr>
              <a:cxnSpLocks/>
              <a:stCxn id="33" idx="0"/>
              <a:endCxn id="35" idx="2"/>
            </p:cNvCxnSpPr>
            <p:nvPr/>
          </p:nvCxnSpPr>
          <p:spPr>
            <a:xfrm flipH="1" flipV="1">
              <a:off x="3839395" y="7755263"/>
              <a:ext cx="906" cy="412970"/>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9" name="Rectangle 38">
                  <a:extLst>
                    <a:ext uri="{FF2B5EF4-FFF2-40B4-BE49-F238E27FC236}">
                      <a16:creationId xmlns:a16="http://schemas.microsoft.com/office/drawing/2014/main" id="{DE6F0BAF-302F-7946-815C-8D8B43F1A6A5}"/>
                    </a:ext>
                  </a:extLst>
                </p:cNvPr>
                <p:cNvSpPr/>
                <p:nvPr/>
              </p:nvSpPr>
              <p:spPr>
                <a:xfrm>
                  <a:off x="2934343" y="8261805"/>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39" name="Rectangle 38">
                  <a:extLst>
                    <a:ext uri="{FF2B5EF4-FFF2-40B4-BE49-F238E27FC236}">
                      <a16:creationId xmlns:a16="http://schemas.microsoft.com/office/drawing/2014/main" id="{DE6F0BAF-302F-7946-815C-8D8B43F1A6A5}"/>
                    </a:ext>
                  </a:extLst>
                </p:cNvPr>
                <p:cNvSpPr>
                  <a:spLocks noRot="1" noChangeAspect="1" noMove="1" noResize="1" noEditPoints="1" noAdjustHandles="1" noChangeArrowheads="1" noChangeShapeType="1" noTextEdit="1"/>
                </p:cNvSpPr>
                <p:nvPr/>
              </p:nvSpPr>
              <p:spPr>
                <a:xfrm>
                  <a:off x="2934343" y="8261805"/>
                  <a:ext cx="478080" cy="369012"/>
                </a:xfrm>
                <a:prstGeom prst="rect">
                  <a:avLst/>
                </a:prstGeom>
                <a:blipFill>
                  <a:blip r:embed="rId8"/>
                  <a:stretch>
                    <a:fillRect b="-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Rectangle 41">
                  <a:extLst>
                    <a:ext uri="{FF2B5EF4-FFF2-40B4-BE49-F238E27FC236}">
                      <a16:creationId xmlns:a16="http://schemas.microsoft.com/office/drawing/2014/main" id="{FF13BD45-0DA8-4E4E-9FF4-1FCE49D7B48B}"/>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42" name="Rectangle 41">
                  <a:extLst>
                    <a:ext uri="{FF2B5EF4-FFF2-40B4-BE49-F238E27FC236}">
                      <a16:creationId xmlns:a16="http://schemas.microsoft.com/office/drawing/2014/main" id="{FF13BD45-0DA8-4E4E-9FF4-1FCE49D7B48B}"/>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9"/>
                  <a:stretch>
                    <a:fillRect b="-3333"/>
                  </a:stretch>
                </a:blipFill>
              </p:spPr>
              <p:txBody>
                <a:bodyPr/>
                <a:lstStyle/>
                <a:p>
                  <a:r>
                    <a:rPr lang="en-GB">
                      <a:noFill/>
                    </a:rPr>
                    <a:t> </a:t>
                  </a:r>
                </a:p>
              </p:txBody>
            </p:sp>
          </mc:Fallback>
        </mc:AlternateContent>
        <p:cxnSp>
          <p:nvCxnSpPr>
            <p:cNvPr id="43" name="Straight Connector 42">
              <a:extLst>
                <a:ext uri="{FF2B5EF4-FFF2-40B4-BE49-F238E27FC236}">
                  <a16:creationId xmlns:a16="http://schemas.microsoft.com/office/drawing/2014/main" id="{CC07D4CB-504A-A34E-B8D7-F8A258788151}"/>
                </a:ext>
              </a:extLst>
            </p:cNvPr>
            <p:cNvCxnSpPr>
              <a:cxnSpLocks/>
              <a:stCxn id="47" idx="0"/>
              <a:endCxn id="45"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CF936C1C-5CE2-B847-A332-DE1D7AF04C9F}"/>
                </a:ext>
              </a:extLst>
            </p:cNvPr>
            <p:cNvCxnSpPr>
              <a:cxnSpLocks/>
              <a:stCxn id="45" idx="0"/>
              <a:endCxn id="46"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5" name="Rounded Rectangle 44">
                  <a:extLst>
                    <a:ext uri="{FF2B5EF4-FFF2-40B4-BE49-F238E27FC236}">
                      <a16:creationId xmlns:a16="http://schemas.microsoft.com/office/drawing/2014/main" id="{8482152D-A00D-8F44-A21D-3543B33AD74F}"/>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45" name="Rounded Rectangle 44">
                  <a:extLst>
                    <a:ext uri="{FF2B5EF4-FFF2-40B4-BE49-F238E27FC236}">
                      <a16:creationId xmlns:a16="http://schemas.microsoft.com/office/drawing/2014/main" id="{8482152D-A00D-8F44-A21D-3543B33AD74F}"/>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10"/>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6F901C65-B568-9247-AAB8-FAD468B5055A}"/>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46" name="TextBox 45">
                  <a:extLst>
                    <a:ext uri="{FF2B5EF4-FFF2-40B4-BE49-F238E27FC236}">
                      <a16:creationId xmlns:a16="http://schemas.microsoft.com/office/drawing/2014/main" id="{6F901C65-B568-9247-AAB8-FAD468B5055A}"/>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1"/>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Rounded Rectangle 46">
                  <a:extLst>
                    <a:ext uri="{FF2B5EF4-FFF2-40B4-BE49-F238E27FC236}">
                      <a16:creationId xmlns:a16="http://schemas.microsoft.com/office/drawing/2014/main" id="{44D0B868-7F6D-604C-9907-0556F9924C33}"/>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47" name="Rounded Rectangle 46">
                  <a:extLst>
                    <a:ext uri="{FF2B5EF4-FFF2-40B4-BE49-F238E27FC236}">
                      <a16:creationId xmlns:a16="http://schemas.microsoft.com/office/drawing/2014/main" id="{44D0B868-7F6D-604C-9907-0556F9924C33}"/>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2"/>
                  <a:stretch>
                    <a:fillRect l="-2759" b="-16667"/>
                  </a:stretch>
                </a:blipFill>
                <a:ln>
                  <a:solidFill>
                    <a:schemeClr val="tx1"/>
                  </a:solidFill>
                </a:ln>
              </p:spPr>
              <p:txBody>
                <a:bodyPr/>
                <a:lstStyle/>
                <a:p>
                  <a:r>
                    <a:rPr lang="en-GB">
                      <a:noFill/>
                    </a:rPr>
                    <a:t> </a:t>
                  </a:r>
                </a:p>
              </p:txBody>
            </p:sp>
          </mc:Fallback>
        </mc:AlternateContent>
      </p:grpSp>
      <p:cxnSp>
        <p:nvCxnSpPr>
          <p:cNvPr id="48" name="Straight Arrow Connector 47">
            <a:extLst>
              <a:ext uri="{FF2B5EF4-FFF2-40B4-BE49-F238E27FC236}">
                <a16:creationId xmlns:a16="http://schemas.microsoft.com/office/drawing/2014/main" id="{BABDC510-8C93-944F-AA2B-BE07FB2AF73F}"/>
              </a:ext>
            </a:extLst>
          </p:cNvPr>
          <p:cNvCxnSpPr>
            <a:cxnSpLocks/>
            <a:stCxn id="33" idx="2"/>
            <a:endCxn id="35" idx="2"/>
          </p:cNvCxnSpPr>
          <p:nvPr/>
        </p:nvCxnSpPr>
        <p:spPr>
          <a:xfrm flipH="1" flipV="1">
            <a:off x="7781805" y="3438763"/>
            <a:ext cx="906" cy="617281"/>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9" name="Rectangle 48">
                <a:extLst>
                  <a:ext uri="{FF2B5EF4-FFF2-40B4-BE49-F238E27FC236}">
                    <a16:creationId xmlns:a16="http://schemas.microsoft.com/office/drawing/2014/main" id="{948B83C0-9B91-B445-80AC-6E93701F2F83}"/>
                  </a:ext>
                </a:extLst>
              </p:cNvPr>
              <p:cNvSpPr/>
              <p:nvPr/>
            </p:nvSpPr>
            <p:spPr>
              <a:xfrm>
                <a:off x="8146458" y="3187231"/>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49" name="Rectangle 48">
                <a:extLst>
                  <a:ext uri="{FF2B5EF4-FFF2-40B4-BE49-F238E27FC236}">
                    <a16:creationId xmlns:a16="http://schemas.microsoft.com/office/drawing/2014/main" id="{948B83C0-9B91-B445-80AC-6E93701F2F83}"/>
                  </a:ext>
                </a:extLst>
              </p:cNvPr>
              <p:cNvSpPr>
                <a:spLocks noRot="1" noChangeAspect="1" noMove="1" noResize="1" noEditPoints="1" noAdjustHandles="1" noChangeArrowheads="1" noChangeShapeType="1" noTextEdit="1"/>
              </p:cNvSpPr>
              <p:nvPr/>
            </p:nvSpPr>
            <p:spPr>
              <a:xfrm>
                <a:off x="8146458" y="3187231"/>
                <a:ext cx="384080"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Rectangle 50">
                <a:extLst>
                  <a:ext uri="{FF2B5EF4-FFF2-40B4-BE49-F238E27FC236}">
                    <a16:creationId xmlns:a16="http://schemas.microsoft.com/office/drawing/2014/main" id="{9539AFDA-6459-0B4E-BF52-3AB657855A75}"/>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51" name="Rectangle 50">
                <a:extLst>
                  <a:ext uri="{FF2B5EF4-FFF2-40B4-BE49-F238E27FC236}">
                    <a16:creationId xmlns:a16="http://schemas.microsoft.com/office/drawing/2014/main" id="{9539AFDA-6459-0B4E-BF52-3AB657855A75}"/>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Rectangle 51">
                <a:extLst>
                  <a:ext uri="{FF2B5EF4-FFF2-40B4-BE49-F238E27FC236}">
                    <a16:creationId xmlns:a16="http://schemas.microsoft.com/office/drawing/2014/main" id="{B0B8B5F3-AC07-A544-95C6-25964F24544E}"/>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52" name="Rectangle 51">
                <a:extLst>
                  <a:ext uri="{FF2B5EF4-FFF2-40B4-BE49-F238E27FC236}">
                    <a16:creationId xmlns:a16="http://schemas.microsoft.com/office/drawing/2014/main" id="{B0B8B5F3-AC07-A544-95C6-25964F24544E}"/>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15"/>
                <a:stretch>
                  <a:fillRect/>
                </a:stretch>
              </a:blipFill>
            </p:spPr>
            <p:txBody>
              <a:bodyPr/>
              <a:lstStyle/>
              <a:p>
                <a:r>
                  <a:rPr lang="en-GB">
                    <a:noFill/>
                  </a:rPr>
                  <a:t> </a:t>
                </a:r>
              </a:p>
            </p:txBody>
          </p:sp>
        </mc:Fallback>
      </mc:AlternateContent>
      <p:sp>
        <p:nvSpPr>
          <p:cNvPr id="53" name="TextBox 52">
            <a:extLst>
              <a:ext uri="{FF2B5EF4-FFF2-40B4-BE49-F238E27FC236}">
                <a16:creationId xmlns:a16="http://schemas.microsoft.com/office/drawing/2014/main" id="{72A16B98-CC10-4945-868C-0EE51989DCFB}"/>
              </a:ext>
            </a:extLst>
          </p:cNvPr>
          <p:cNvSpPr txBox="1"/>
          <p:nvPr/>
        </p:nvSpPr>
        <p:spPr>
          <a:xfrm>
            <a:off x="9932524" y="2323947"/>
            <a:ext cx="445956" cy="276999"/>
          </a:xfrm>
          <a:prstGeom prst="rect">
            <a:avLst/>
          </a:prstGeom>
          <a:noFill/>
        </p:spPr>
        <p:txBody>
          <a:bodyPr wrap="none" rtlCol="0">
            <a:spAutoFit/>
          </a:bodyPr>
          <a:lstStyle/>
          <a:p>
            <a:r>
              <a:rPr lang="en-GB" sz="1200" i="1" dirty="0"/>
              <a:t>root</a:t>
            </a:r>
          </a:p>
        </p:txBody>
      </p:sp>
      <p:cxnSp>
        <p:nvCxnSpPr>
          <p:cNvPr id="54" name="Straight Arrow Connector 53">
            <a:extLst>
              <a:ext uri="{FF2B5EF4-FFF2-40B4-BE49-F238E27FC236}">
                <a16:creationId xmlns:a16="http://schemas.microsoft.com/office/drawing/2014/main" id="{30F2FCCF-001E-4043-9F4C-89BB2814AA52}"/>
              </a:ext>
            </a:extLst>
          </p:cNvPr>
          <p:cNvCxnSpPr>
            <a:cxnSpLocks/>
            <a:endCxn id="33" idx="2"/>
          </p:cNvCxnSpPr>
          <p:nvPr/>
        </p:nvCxnSpPr>
        <p:spPr>
          <a:xfrm flipV="1">
            <a:off x="6786793" y="4056044"/>
            <a:ext cx="995918" cy="422902"/>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FD0192B0-939A-9F4A-A3DF-5D84B036C39D}"/>
              </a:ext>
            </a:extLst>
          </p:cNvPr>
          <p:cNvCxnSpPr>
            <a:cxnSpLocks/>
          </p:cNvCxnSpPr>
          <p:nvPr/>
        </p:nvCxnSpPr>
        <p:spPr>
          <a:xfrm flipV="1">
            <a:off x="6786792" y="4478946"/>
            <a:ext cx="1" cy="1192399"/>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6" name="Rectangle 55">
                <a:extLst>
                  <a:ext uri="{FF2B5EF4-FFF2-40B4-BE49-F238E27FC236}">
                    <a16:creationId xmlns:a16="http://schemas.microsoft.com/office/drawing/2014/main" id="{E93F4289-C03A-5349-880D-CDC5BB75E87E}"/>
                  </a:ext>
                </a:extLst>
              </p:cNvPr>
              <p:cNvSpPr/>
              <p:nvPr/>
            </p:nvSpPr>
            <p:spPr>
              <a:xfrm>
                <a:off x="6536660" y="3769222"/>
                <a:ext cx="489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tx1">
                                  <a:lumMod val="60000"/>
                                  <a:lumOff val="40000"/>
                                </a:schemeClr>
                              </a:solidFill>
                              <a:latin typeface="Cambria Math" panose="02040503050406030204" pitchFamily="18" charset="0"/>
                            </a:rPr>
                          </m:ctrlPr>
                        </m:sSubPr>
                        <m:e>
                          <m:r>
                            <a:rPr lang="en-GB" b="1" i="1" dirty="0">
                              <a:solidFill>
                                <a:schemeClr val="tx1">
                                  <a:lumMod val="60000"/>
                                  <a:lumOff val="40000"/>
                                </a:schemeClr>
                              </a:solidFill>
                              <a:latin typeface="Cambria Math" panose="02040503050406030204" pitchFamily="18" charset="0"/>
                            </a:rPr>
                            <m:t>𝑪</m:t>
                          </m:r>
                        </m:e>
                        <m:sub>
                          <m:r>
                            <a:rPr lang="de-DE" b="0" i="1" dirty="0" smtClean="0">
                              <a:solidFill>
                                <a:schemeClr val="tx1">
                                  <a:lumMod val="60000"/>
                                  <a:lumOff val="40000"/>
                                </a:schemeClr>
                              </a:solidFill>
                              <a:latin typeface="Cambria Math" panose="02040503050406030204" pitchFamily="18" charset="0"/>
                            </a:rPr>
                            <m:t>2</m:t>
                          </m:r>
                        </m:sub>
                      </m:sSub>
                    </m:oMath>
                  </m:oMathPara>
                </a14:m>
                <a:endParaRPr lang="en-GB" dirty="0">
                  <a:solidFill>
                    <a:schemeClr val="tx1">
                      <a:lumMod val="60000"/>
                      <a:lumOff val="40000"/>
                    </a:schemeClr>
                  </a:solidFill>
                </a:endParaRPr>
              </a:p>
            </p:txBody>
          </p:sp>
        </mc:Choice>
        <mc:Fallback xmlns="">
          <p:sp>
            <p:nvSpPr>
              <p:cNvPr id="56" name="Rectangle 55">
                <a:extLst>
                  <a:ext uri="{FF2B5EF4-FFF2-40B4-BE49-F238E27FC236}">
                    <a16:creationId xmlns:a16="http://schemas.microsoft.com/office/drawing/2014/main" id="{E93F4289-C03A-5349-880D-CDC5BB75E87E}"/>
                  </a:ext>
                </a:extLst>
              </p:cNvPr>
              <p:cNvSpPr>
                <a:spLocks noRot="1" noChangeAspect="1" noMove="1" noResize="1" noEditPoints="1" noAdjustHandles="1" noChangeArrowheads="1" noChangeShapeType="1" noTextEdit="1"/>
              </p:cNvSpPr>
              <p:nvPr/>
            </p:nvSpPr>
            <p:spPr>
              <a:xfrm>
                <a:off x="6536660" y="3769222"/>
                <a:ext cx="489173" cy="369332"/>
              </a:xfrm>
              <a:prstGeom prst="rect">
                <a:avLst/>
              </a:prstGeom>
              <a:blipFill>
                <a:blip r:embed="rId16"/>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292653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2</m:t>
                            </m:r>
                          </m:sub>
                        </m:sSub>
                      </m:e>
                    </m:d>
                  </m:oMath>
                </a14:m>
                <a:endParaRPr lang="en-GB"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r>
                  <a:rPr lang="en-GB" dirty="0"/>
                  <a:t> and neighbouring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again)</a:t>
                </a:r>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𝑥</m:t>
                        </m:r>
                      </m:sub>
                    </m:sSub>
                  </m:oMath>
                </a14:m>
                <a:r>
                  <a:rPr lang="en-GB" dirty="0"/>
                  <a:t> parcluster is a subset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again)</a:t>
                </a:r>
              </a:p>
              <a:p>
                <a:pPr lvl="2"/>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𝑇</m:t>
                        </m:r>
                      </m:e>
                      <m:sub>
                        <m:r>
                          <a:rPr lang="de-DE" b="0" i="1" smtClean="0">
                            <a:latin typeface="Cambria Math" panose="02040503050406030204" pitchFamily="18" charset="0"/>
                          </a:rPr>
                          <m:t>𝑋</m:t>
                        </m:r>
                      </m:sub>
                    </m:sSub>
                  </m:oMath>
                </a14:m>
                <a:r>
                  <a:rPr lang="en-GB" dirty="0"/>
                  <a:t> parcluster is a subset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r>
                  <a:rPr lang="de-DE" dirty="0"/>
                  <a:t> </a:t>
                </a:r>
                <a:br>
                  <a:rPr lang="de-DE"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again)</a:t>
                </a:r>
              </a:p>
              <a:p>
                <a:pPr lvl="1"/>
                <a:r>
                  <a:rPr lang="en-GB" dirty="0"/>
                  <a:t>Merging cannot move further 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1</m:t>
                        </m:r>
                      </m:sub>
                    </m:sSub>
                  </m:oMath>
                </a14:m>
                <a:r>
                  <a:rPr lang="en-GB" dirty="0"/>
                  <a:t> is neither a subset nor a superset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endParaRPr lang="en-GB" dirty="0"/>
              </a:p>
              <a:p>
                <a:pPr lvl="2"/>
                <a:r>
                  <a:rPr lang="en-GB" dirty="0"/>
                  <a:t>Merging </a:t>
                </a:r>
                <a:r>
                  <a:rPr lang="en-GB" i="1" dirty="0"/>
                  <a:t>stops</a:t>
                </a:r>
              </a:p>
              <a:p>
                <a:pPr lvl="2"/>
                <a:endParaRPr lang="en-GB" dirty="0"/>
              </a:p>
              <a:p>
                <a:pPr lvl="2"/>
                <a:endParaRPr lang="en-GB" dirty="0"/>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195</a:t>
            </a:fld>
            <a:endParaRPr lang="en-GB"/>
          </a:p>
        </p:txBody>
      </p:sp>
      <p:sp>
        <p:nvSpPr>
          <p:cNvPr id="3" name="Date Placeholder 2">
            <a:extLst>
              <a:ext uri="{FF2B5EF4-FFF2-40B4-BE49-F238E27FC236}">
                <a16:creationId xmlns:a16="http://schemas.microsoft.com/office/drawing/2014/main" id="{42CE949E-8677-5D40-952D-4BFA27E83955}"/>
              </a:ext>
            </a:extLst>
          </p:cNvPr>
          <p:cNvSpPr>
            <a:spLocks noGrp="1"/>
          </p:cNvSpPr>
          <p:nvPr>
            <p:ph type="dt" sz="half" idx="2"/>
          </p:nvPr>
        </p:nvSpPr>
        <p:spPr/>
        <p:txBody>
          <a:bodyPr/>
          <a:lstStyle/>
          <a:p>
            <a:r>
              <a:rPr lang="en-GB"/>
              <a:t>Exact Inference: LJT</a:t>
            </a:r>
            <a:endParaRPr lang="en-US" dirty="0"/>
          </a:p>
        </p:txBody>
      </p:sp>
      <p:sp>
        <p:nvSpPr>
          <p:cNvPr id="5" name="Footer Placeholder 4">
            <a:extLst>
              <a:ext uri="{FF2B5EF4-FFF2-40B4-BE49-F238E27FC236}">
                <a16:creationId xmlns:a16="http://schemas.microsoft.com/office/drawing/2014/main" id="{6D047771-BE3C-1C49-A621-EAD50B6B363E}"/>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24" name="Rectangle 23">
                <a:extLst>
                  <a:ext uri="{FF2B5EF4-FFF2-40B4-BE49-F238E27FC236}">
                    <a16:creationId xmlns:a16="http://schemas.microsoft.com/office/drawing/2014/main" id="{5C9D1B41-AC74-1344-9819-288D13311C2F}"/>
                  </a:ext>
                </a:extLst>
              </p:cNvPr>
              <p:cNvSpPr/>
              <p:nvPr/>
            </p:nvSpPr>
            <p:spPr>
              <a:xfrm>
                <a:off x="10654910" y="2453494"/>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24" name="Rectangle 23">
                <a:extLst>
                  <a:ext uri="{FF2B5EF4-FFF2-40B4-BE49-F238E27FC236}">
                    <a16:creationId xmlns:a16="http://schemas.microsoft.com/office/drawing/2014/main" id="{5C9D1B41-AC74-1344-9819-288D13311C2F}"/>
                  </a:ext>
                </a:extLst>
              </p:cNvPr>
              <p:cNvSpPr>
                <a:spLocks noRot="1" noChangeAspect="1" noMove="1" noResize="1" noEditPoints="1" noAdjustHandles="1" noChangeArrowheads="1" noChangeShapeType="1" noTextEdit="1"/>
              </p:cNvSpPr>
              <p:nvPr/>
            </p:nvSpPr>
            <p:spPr>
              <a:xfrm>
                <a:off x="10654910" y="2453494"/>
                <a:ext cx="483850" cy="369332"/>
              </a:xfrm>
              <a:prstGeom prst="rect">
                <a:avLst/>
              </a:prstGeom>
              <a:blipFill>
                <a:blip r:embed="rId3"/>
                <a:stretch>
                  <a:fillRect/>
                </a:stretch>
              </a:blipFill>
            </p:spPr>
            <p:txBody>
              <a:bodyPr/>
              <a:lstStyle/>
              <a:p>
                <a:r>
                  <a:rPr lang="en-GB">
                    <a:noFill/>
                  </a:rPr>
                  <a:t> </a:t>
                </a:r>
              </a:p>
            </p:txBody>
          </p:sp>
        </mc:Fallback>
      </mc:AlternateContent>
      <p:grpSp>
        <p:nvGrpSpPr>
          <p:cNvPr id="25" name="Group 24">
            <a:extLst>
              <a:ext uri="{FF2B5EF4-FFF2-40B4-BE49-F238E27FC236}">
                <a16:creationId xmlns:a16="http://schemas.microsoft.com/office/drawing/2014/main" id="{F08550AE-0502-F645-97F7-6394DB6DF478}"/>
              </a:ext>
            </a:extLst>
          </p:cNvPr>
          <p:cNvGrpSpPr/>
          <p:nvPr/>
        </p:nvGrpSpPr>
        <p:grpSpPr>
          <a:xfrm>
            <a:off x="6665491" y="2532313"/>
            <a:ext cx="4162267" cy="3409191"/>
            <a:chOff x="2723081" y="6848813"/>
            <a:chExt cx="4162267" cy="3409191"/>
          </a:xfrm>
        </p:grpSpPr>
        <mc:AlternateContent xmlns:mc="http://schemas.openxmlformats.org/markup-compatibility/2006" xmlns:a14="http://schemas.microsoft.com/office/drawing/2010/main">
          <mc:Choice Requires="a14">
            <p:sp>
              <p:nvSpPr>
                <p:cNvPr id="26" name="Rectangle 25">
                  <a:extLst>
                    <a:ext uri="{FF2B5EF4-FFF2-40B4-BE49-F238E27FC236}">
                      <a16:creationId xmlns:a16="http://schemas.microsoft.com/office/drawing/2014/main" id="{4D3E2588-AFB3-8241-A6ED-715BDD659DB1}"/>
                    </a:ext>
                  </a:extLst>
                </p:cNvPr>
                <p:cNvSpPr/>
                <p:nvPr/>
              </p:nvSpPr>
              <p:spPr>
                <a:xfrm>
                  <a:off x="6087116" y="6975777"/>
                  <a:ext cx="798232"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798" b="0"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de-DE" sz="1798" b="0" i="1" smtClean="0">
                                <a:latin typeface="Cambria Math" panose="02040503050406030204" pitchFamily="18" charset="0"/>
                                <a:ea typeface="Cambria Math" panose="02040503050406030204" pitchFamily="18" charset="0"/>
                              </a:rPr>
                              <m:t>0</m:t>
                            </m:r>
                          </m:sub>
                        </m:sSub>
                        <m:r>
                          <a:rPr lang="de-DE" sz="1798" b="0" i="1" smtClean="0">
                            <a:latin typeface="Cambria Math" panose="02040503050406030204" pitchFamily="18" charset="0"/>
                            <a:ea typeface="Cambria Math" panose="02040503050406030204" pitchFamily="18" charset="0"/>
                          </a:rPr>
                          <m:t>,</m:t>
                        </m:r>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26" name="Rectangle 25">
                  <a:extLst>
                    <a:ext uri="{FF2B5EF4-FFF2-40B4-BE49-F238E27FC236}">
                      <a16:creationId xmlns:a16="http://schemas.microsoft.com/office/drawing/2014/main" id="{4D3E2588-AFB3-8241-A6ED-715BDD659DB1}"/>
                    </a:ext>
                  </a:extLst>
                </p:cNvPr>
                <p:cNvSpPr>
                  <a:spLocks noRot="1" noChangeAspect="1" noMove="1" noResize="1" noEditPoints="1" noAdjustHandles="1" noChangeArrowheads="1" noChangeShapeType="1" noTextEdit="1"/>
                </p:cNvSpPr>
                <p:nvPr/>
              </p:nvSpPr>
              <p:spPr>
                <a:xfrm>
                  <a:off x="6087116" y="6975777"/>
                  <a:ext cx="798232" cy="369012"/>
                </a:xfrm>
                <a:prstGeom prst="rect">
                  <a:avLst/>
                </a:prstGeom>
                <a:blipFill>
                  <a:blip r:embed="rId4"/>
                  <a:stretch>
                    <a:fillRect b="-6667"/>
                  </a:stretch>
                </a:blipFill>
              </p:spPr>
              <p:txBody>
                <a:bodyPr/>
                <a:lstStyle/>
                <a:p>
                  <a:r>
                    <a:rPr lang="en-GB">
                      <a:noFill/>
                    </a:rPr>
                    <a:t> </a:t>
                  </a:r>
                </a:p>
              </p:txBody>
            </p:sp>
          </mc:Fallback>
        </mc:AlternateContent>
        <p:cxnSp>
          <p:nvCxnSpPr>
            <p:cNvPr id="27" name="Straight Connector 26">
              <a:extLst>
                <a:ext uri="{FF2B5EF4-FFF2-40B4-BE49-F238E27FC236}">
                  <a16:creationId xmlns:a16="http://schemas.microsoft.com/office/drawing/2014/main" id="{F61E1AE6-F0D8-7A47-BB50-7F7850AE2B16}"/>
                </a:ext>
              </a:extLst>
            </p:cNvPr>
            <p:cNvCxnSpPr>
              <a:cxnSpLocks/>
              <a:stCxn id="40" idx="0"/>
              <a:endCxn id="31" idx="2"/>
            </p:cNvCxnSpPr>
            <p:nvPr/>
          </p:nvCxnSpPr>
          <p:spPr>
            <a:xfrm flipH="1" flipV="1">
              <a:off x="3845725" y="7755263"/>
              <a:ext cx="817523" cy="103099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D474129D-68F3-0749-A1D0-05154034D1B7}"/>
                </a:ext>
              </a:extLst>
            </p:cNvPr>
            <p:cNvCxnSpPr>
              <a:cxnSpLocks/>
              <a:stCxn id="31" idx="0"/>
              <a:endCxn id="29" idx="2"/>
            </p:cNvCxnSpPr>
            <p:nvPr/>
          </p:nvCxnSpPr>
          <p:spPr>
            <a:xfrm flipV="1">
              <a:off x="3845725" y="7071499"/>
              <a:ext cx="1964068" cy="461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 name="Rounded Rectangle 28">
                  <a:extLst>
                    <a:ext uri="{FF2B5EF4-FFF2-40B4-BE49-F238E27FC236}">
                      <a16:creationId xmlns:a16="http://schemas.microsoft.com/office/drawing/2014/main" id="{FE1BBC6A-B516-5244-9A2C-C8FE183F4498}"/>
                    </a:ext>
                  </a:extLst>
                </p:cNvPr>
                <p:cNvSpPr/>
                <p:nvPr/>
              </p:nvSpPr>
              <p:spPr>
                <a:xfrm>
                  <a:off x="4846199" y="6848813"/>
                  <a:ext cx="1927187" cy="222686"/>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sSub>
                          <m:sSubPr>
                            <m:ctrlPr>
                              <a:rPr lang="de-DE" sz="1200" i="1">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r>
                              <m:rPr>
                                <m:nor/>
                              </m:rPr>
                              <a:rPr lang="en-GB" sz="1200" dirty="0">
                                <a:solidFill>
                                  <a:schemeClr val="tx1">
                                    <a:lumMod val="60000"/>
                                    <a:lumOff val="40000"/>
                                  </a:schemeClr>
                                </a:solidFill>
                              </a:rPr>
                              <m:t> </m:t>
                            </m:r>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sub>
                        </m:sSub>
                      </m:oMath>
                    </m:oMathPara>
                  </a14:m>
                  <a:endParaRPr lang="en-GB" sz="1200" dirty="0">
                    <a:solidFill>
                      <a:schemeClr val="tx1">
                        <a:lumMod val="60000"/>
                        <a:lumOff val="40000"/>
                      </a:schemeClr>
                    </a:solidFill>
                  </a:endParaRPr>
                </a:p>
              </p:txBody>
            </p:sp>
          </mc:Choice>
          <mc:Fallback xmlns="">
            <p:sp>
              <p:nvSpPr>
                <p:cNvPr id="29" name="Rounded Rectangle 28">
                  <a:extLst>
                    <a:ext uri="{FF2B5EF4-FFF2-40B4-BE49-F238E27FC236}">
                      <a16:creationId xmlns:a16="http://schemas.microsoft.com/office/drawing/2014/main" id="{FE1BBC6A-B516-5244-9A2C-C8FE183F4498}"/>
                    </a:ext>
                  </a:extLst>
                </p:cNvPr>
                <p:cNvSpPr>
                  <a:spLocks noRot="1" noChangeAspect="1" noMove="1" noResize="1" noEditPoints="1" noAdjustHandles="1" noChangeArrowheads="1" noChangeShapeType="1" noTextEdit="1"/>
                </p:cNvSpPr>
                <p:nvPr/>
              </p:nvSpPr>
              <p:spPr>
                <a:xfrm>
                  <a:off x="4846199" y="6848813"/>
                  <a:ext cx="1927187" cy="222686"/>
                </a:xfrm>
                <a:prstGeom prst="roundRect">
                  <a:avLst/>
                </a:prstGeom>
                <a:blipFill>
                  <a:blip r:embed="rId5"/>
                  <a:stretch>
                    <a:fillRect l="-2597" t="-10000" b="-1000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9A93D134-A562-F744-A10C-11B72075DFF9}"/>
                    </a:ext>
                  </a:extLst>
                </p:cNvPr>
                <p:cNvSpPr txBox="1">
                  <a:spLocks/>
                </p:cNvSpPr>
                <p:nvPr/>
              </p:nvSpPr>
              <p:spPr>
                <a:xfrm>
                  <a:off x="2759837" y="7532577"/>
                  <a:ext cx="2171776"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i="1">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𝑋</m:t>
                                </m:r>
                              </m:e>
                            </m:d>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31" name="TextBox 30">
                  <a:extLst>
                    <a:ext uri="{FF2B5EF4-FFF2-40B4-BE49-F238E27FC236}">
                      <a16:creationId xmlns:a16="http://schemas.microsoft.com/office/drawing/2014/main" id="{9A93D134-A562-F744-A10C-11B72075DFF9}"/>
                    </a:ext>
                  </a:extLst>
                </p:cNvPr>
                <p:cNvSpPr txBox="1">
                  <a:spLocks noRot="1" noChangeAspect="1" noMove="1" noResize="1" noEditPoints="1" noAdjustHandles="1" noChangeArrowheads="1" noChangeShapeType="1" noTextEdit="1"/>
                </p:cNvSpPr>
                <p:nvPr/>
              </p:nvSpPr>
              <p:spPr>
                <a:xfrm>
                  <a:off x="2759837" y="7532577"/>
                  <a:ext cx="2171776" cy="222686"/>
                </a:xfrm>
                <a:prstGeom prst="roundRect">
                  <a:avLst/>
                </a:prstGeom>
                <a:blipFill>
                  <a:blip r:embed="rId6"/>
                  <a:stretch>
                    <a:fillRect l="-1744"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Rectangle 32">
                  <a:extLst>
                    <a:ext uri="{FF2B5EF4-FFF2-40B4-BE49-F238E27FC236}">
                      <a16:creationId xmlns:a16="http://schemas.microsoft.com/office/drawing/2014/main" id="{452DA59D-09A6-3D4E-AF6E-A51EF0754D47}"/>
                    </a:ext>
                  </a:extLst>
                </p:cNvPr>
                <p:cNvSpPr/>
                <p:nvPr/>
              </p:nvSpPr>
              <p:spPr>
                <a:xfrm>
                  <a:off x="2723081" y="7657019"/>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33" name="Rectangle 32">
                  <a:extLst>
                    <a:ext uri="{FF2B5EF4-FFF2-40B4-BE49-F238E27FC236}">
                      <a16:creationId xmlns:a16="http://schemas.microsoft.com/office/drawing/2014/main" id="{452DA59D-09A6-3D4E-AF6E-A51EF0754D47}"/>
                    </a:ext>
                  </a:extLst>
                </p:cNvPr>
                <p:cNvSpPr>
                  <a:spLocks noRot="1" noChangeAspect="1" noMove="1" noResize="1" noEditPoints="1" noAdjustHandles="1" noChangeArrowheads="1" noChangeShapeType="1" noTextEdit="1"/>
                </p:cNvSpPr>
                <p:nvPr/>
              </p:nvSpPr>
              <p:spPr>
                <a:xfrm>
                  <a:off x="2723081" y="7657019"/>
                  <a:ext cx="478080" cy="369012"/>
                </a:xfrm>
                <a:prstGeom prst="rect">
                  <a:avLst/>
                </a:prstGeom>
                <a:blipFill>
                  <a:blip r:embed="rId7"/>
                  <a:stretch>
                    <a:fillRect b="-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5BF85A15-CE35-0E4F-9235-EACA4646EDD0}"/>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35" name="Rectangle 34">
                  <a:extLst>
                    <a:ext uri="{FF2B5EF4-FFF2-40B4-BE49-F238E27FC236}">
                      <a16:creationId xmlns:a16="http://schemas.microsoft.com/office/drawing/2014/main" id="{5BF85A15-CE35-0E4F-9235-EACA4646EDD0}"/>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8"/>
                  <a:stretch>
                    <a:fillRect b="-3333"/>
                  </a:stretch>
                </a:blipFill>
              </p:spPr>
              <p:txBody>
                <a:bodyPr/>
                <a:lstStyle/>
                <a:p>
                  <a:r>
                    <a:rPr lang="en-GB">
                      <a:noFill/>
                    </a:rPr>
                    <a:t> </a:t>
                  </a:r>
                </a:p>
              </p:txBody>
            </p:sp>
          </mc:Fallback>
        </mc:AlternateContent>
        <p:cxnSp>
          <p:nvCxnSpPr>
            <p:cNvPr id="36" name="Straight Connector 35">
              <a:extLst>
                <a:ext uri="{FF2B5EF4-FFF2-40B4-BE49-F238E27FC236}">
                  <a16:creationId xmlns:a16="http://schemas.microsoft.com/office/drawing/2014/main" id="{8692C93E-E84C-9142-9429-A75BFEFB58BD}"/>
                </a:ext>
              </a:extLst>
            </p:cNvPr>
            <p:cNvCxnSpPr>
              <a:cxnSpLocks/>
              <a:stCxn id="42" idx="0"/>
              <a:endCxn id="39"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57363CF-6CAF-964B-BE1A-29DA67AABED5}"/>
                </a:ext>
              </a:extLst>
            </p:cNvPr>
            <p:cNvCxnSpPr>
              <a:cxnSpLocks/>
              <a:stCxn id="39" idx="0"/>
              <a:endCxn id="40"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9" name="Rounded Rectangle 38">
                  <a:extLst>
                    <a:ext uri="{FF2B5EF4-FFF2-40B4-BE49-F238E27FC236}">
                      <a16:creationId xmlns:a16="http://schemas.microsoft.com/office/drawing/2014/main" id="{EC91FA16-07DC-2048-A4F8-E39091DCE838}"/>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39" name="Rounded Rectangle 38">
                  <a:extLst>
                    <a:ext uri="{FF2B5EF4-FFF2-40B4-BE49-F238E27FC236}">
                      <a16:creationId xmlns:a16="http://schemas.microsoft.com/office/drawing/2014/main" id="{EC91FA16-07DC-2048-A4F8-E39091DCE838}"/>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9"/>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1AD3CE1D-97BA-E74D-B6D6-E4AC4CEB2358}"/>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40" name="TextBox 39">
                  <a:extLst>
                    <a:ext uri="{FF2B5EF4-FFF2-40B4-BE49-F238E27FC236}">
                      <a16:creationId xmlns:a16="http://schemas.microsoft.com/office/drawing/2014/main" id="{1AD3CE1D-97BA-E74D-B6D6-E4AC4CEB2358}"/>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0"/>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Rounded Rectangle 41">
                  <a:extLst>
                    <a:ext uri="{FF2B5EF4-FFF2-40B4-BE49-F238E27FC236}">
                      <a16:creationId xmlns:a16="http://schemas.microsoft.com/office/drawing/2014/main" id="{A7011BC7-C996-6E4E-9CCA-69B69B5BCABD}"/>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42" name="Rounded Rectangle 41">
                  <a:extLst>
                    <a:ext uri="{FF2B5EF4-FFF2-40B4-BE49-F238E27FC236}">
                      <a16:creationId xmlns:a16="http://schemas.microsoft.com/office/drawing/2014/main" id="{A7011BC7-C996-6E4E-9CCA-69B69B5BCABD}"/>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1"/>
                  <a:stretch>
                    <a:fillRect l="-2759" b="-16667"/>
                  </a:stretch>
                </a:blipFill>
                <a:ln>
                  <a:solidFill>
                    <a:schemeClr val="tx1"/>
                  </a:solidFill>
                </a:ln>
              </p:spPr>
              <p:txBody>
                <a:bodyPr/>
                <a:lstStyle/>
                <a:p>
                  <a:r>
                    <a:rPr lang="en-GB">
                      <a:noFill/>
                    </a:rPr>
                    <a:t> </a:t>
                  </a:r>
                </a:p>
              </p:txBody>
            </p:sp>
          </mc:Fallback>
        </mc:AlternateContent>
      </p:grpSp>
      <p:cxnSp>
        <p:nvCxnSpPr>
          <p:cNvPr id="43" name="Straight Arrow Connector 42">
            <a:extLst>
              <a:ext uri="{FF2B5EF4-FFF2-40B4-BE49-F238E27FC236}">
                <a16:creationId xmlns:a16="http://schemas.microsoft.com/office/drawing/2014/main" id="{DAFBDF9B-9403-DB4D-83EC-5AAEECFA748B}"/>
              </a:ext>
            </a:extLst>
          </p:cNvPr>
          <p:cNvCxnSpPr>
            <a:cxnSpLocks/>
            <a:endCxn id="31" idx="2"/>
          </p:cNvCxnSpPr>
          <p:nvPr/>
        </p:nvCxnSpPr>
        <p:spPr>
          <a:xfrm flipV="1">
            <a:off x="7782711" y="3438763"/>
            <a:ext cx="5424" cy="617281"/>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5" name="Rectangle 44">
                <a:extLst>
                  <a:ext uri="{FF2B5EF4-FFF2-40B4-BE49-F238E27FC236}">
                    <a16:creationId xmlns:a16="http://schemas.microsoft.com/office/drawing/2014/main" id="{FE497E84-047B-1749-BC97-88F2CF8A4A66}"/>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45" name="Rectangle 44">
                <a:extLst>
                  <a:ext uri="{FF2B5EF4-FFF2-40B4-BE49-F238E27FC236}">
                    <a16:creationId xmlns:a16="http://schemas.microsoft.com/office/drawing/2014/main" id="{FE497E84-047B-1749-BC97-88F2CF8A4A66}"/>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 name="Rectangle 45">
                <a:extLst>
                  <a:ext uri="{FF2B5EF4-FFF2-40B4-BE49-F238E27FC236}">
                    <a16:creationId xmlns:a16="http://schemas.microsoft.com/office/drawing/2014/main" id="{3CB87018-FB8F-D147-BB0F-FD0A44B5CF7D}"/>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46" name="Rectangle 45">
                <a:extLst>
                  <a:ext uri="{FF2B5EF4-FFF2-40B4-BE49-F238E27FC236}">
                    <a16:creationId xmlns:a16="http://schemas.microsoft.com/office/drawing/2014/main" id="{3CB87018-FB8F-D147-BB0F-FD0A44B5CF7D}"/>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13"/>
                <a:stretch>
                  <a:fillRect/>
                </a:stretch>
              </a:blipFill>
            </p:spPr>
            <p:txBody>
              <a:bodyPr/>
              <a:lstStyle/>
              <a:p>
                <a:r>
                  <a:rPr lang="en-GB">
                    <a:noFill/>
                  </a:rPr>
                  <a:t> </a:t>
                </a:r>
              </a:p>
            </p:txBody>
          </p:sp>
        </mc:Fallback>
      </mc:AlternateContent>
      <p:sp>
        <p:nvSpPr>
          <p:cNvPr id="47" name="TextBox 46">
            <a:extLst>
              <a:ext uri="{FF2B5EF4-FFF2-40B4-BE49-F238E27FC236}">
                <a16:creationId xmlns:a16="http://schemas.microsoft.com/office/drawing/2014/main" id="{3457B209-8010-E543-9928-B5D0D32FDD49}"/>
              </a:ext>
            </a:extLst>
          </p:cNvPr>
          <p:cNvSpPr txBox="1"/>
          <p:nvPr/>
        </p:nvSpPr>
        <p:spPr>
          <a:xfrm>
            <a:off x="9932524" y="2323947"/>
            <a:ext cx="445956" cy="276999"/>
          </a:xfrm>
          <a:prstGeom prst="rect">
            <a:avLst/>
          </a:prstGeom>
          <a:noFill/>
        </p:spPr>
        <p:txBody>
          <a:bodyPr wrap="none" rtlCol="0">
            <a:spAutoFit/>
          </a:bodyPr>
          <a:lstStyle/>
          <a:p>
            <a:r>
              <a:rPr lang="en-GB" sz="1200" i="1" dirty="0"/>
              <a:t>root</a:t>
            </a:r>
          </a:p>
        </p:txBody>
      </p:sp>
      <p:cxnSp>
        <p:nvCxnSpPr>
          <p:cNvPr id="48" name="Straight Arrow Connector 47">
            <a:extLst>
              <a:ext uri="{FF2B5EF4-FFF2-40B4-BE49-F238E27FC236}">
                <a16:creationId xmlns:a16="http://schemas.microsoft.com/office/drawing/2014/main" id="{6F02F6A0-AB96-3743-98D2-85015FD5973F}"/>
              </a:ext>
            </a:extLst>
          </p:cNvPr>
          <p:cNvCxnSpPr>
            <a:cxnSpLocks/>
          </p:cNvCxnSpPr>
          <p:nvPr/>
        </p:nvCxnSpPr>
        <p:spPr>
          <a:xfrm flipV="1">
            <a:off x="6786793" y="4056044"/>
            <a:ext cx="995918" cy="422902"/>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9" name="Straight Arrow Connector 48">
            <a:extLst>
              <a:ext uri="{FF2B5EF4-FFF2-40B4-BE49-F238E27FC236}">
                <a16:creationId xmlns:a16="http://schemas.microsoft.com/office/drawing/2014/main" id="{86EEBEA5-F308-C64E-94A0-8A9B1F46219D}"/>
              </a:ext>
            </a:extLst>
          </p:cNvPr>
          <p:cNvCxnSpPr>
            <a:cxnSpLocks/>
          </p:cNvCxnSpPr>
          <p:nvPr/>
        </p:nvCxnSpPr>
        <p:spPr>
          <a:xfrm flipV="1">
            <a:off x="6786792" y="4478946"/>
            <a:ext cx="1" cy="1192399"/>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0" name="Rectangle 49">
                <a:extLst>
                  <a:ext uri="{FF2B5EF4-FFF2-40B4-BE49-F238E27FC236}">
                    <a16:creationId xmlns:a16="http://schemas.microsoft.com/office/drawing/2014/main" id="{FD984FA6-F55F-EC4E-B910-D9FFC6652A27}"/>
                  </a:ext>
                </a:extLst>
              </p:cNvPr>
              <p:cNvSpPr/>
              <p:nvPr/>
            </p:nvSpPr>
            <p:spPr>
              <a:xfrm>
                <a:off x="6282011" y="3141064"/>
                <a:ext cx="489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tx1">
                                  <a:lumMod val="60000"/>
                                  <a:lumOff val="40000"/>
                                </a:schemeClr>
                              </a:solidFill>
                              <a:latin typeface="Cambria Math" panose="02040503050406030204" pitchFamily="18" charset="0"/>
                            </a:rPr>
                          </m:ctrlPr>
                        </m:sSubPr>
                        <m:e>
                          <m:r>
                            <a:rPr lang="en-GB" b="1" i="1" dirty="0">
                              <a:solidFill>
                                <a:schemeClr val="tx1">
                                  <a:lumMod val="60000"/>
                                  <a:lumOff val="40000"/>
                                </a:schemeClr>
                              </a:solidFill>
                              <a:latin typeface="Cambria Math" panose="02040503050406030204" pitchFamily="18" charset="0"/>
                            </a:rPr>
                            <m:t>𝑪</m:t>
                          </m:r>
                        </m:e>
                        <m:sub>
                          <m:r>
                            <a:rPr lang="de-DE" b="0" i="1" dirty="0" smtClean="0">
                              <a:solidFill>
                                <a:schemeClr val="tx1">
                                  <a:lumMod val="60000"/>
                                  <a:lumOff val="40000"/>
                                </a:schemeClr>
                              </a:solidFill>
                              <a:latin typeface="Cambria Math" panose="02040503050406030204" pitchFamily="18" charset="0"/>
                            </a:rPr>
                            <m:t>2</m:t>
                          </m:r>
                        </m:sub>
                      </m:sSub>
                    </m:oMath>
                  </m:oMathPara>
                </a14:m>
                <a:endParaRPr lang="en-GB" dirty="0">
                  <a:solidFill>
                    <a:schemeClr val="tx1">
                      <a:lumMod val="60000"/>
                      <a:lumOff val="40000"/>
                    </a:schemeClr>
                  </a:solidFill>
                </a:endParaRPr>
              </a:p>
            </p:txBody>
          </p:sp>
        </mc:Choice>
        <mc:Fallback xmlns="">
          <p:sp>
            <p:nvSpPr>
              <p:cNvPr id="50" name="Rectangle 49">
                <a:extLst>
                  <a:ext uri="{FF2B5EF4-FFF2-40B4-BE49-F238E27FC236}">
                    <a16:creationId xmlns:a16="http://schemas.microsoft.com/office/drawing/2014/main" id="{FD984FA6-F55F-EC4E-B910-D9FFC6652A27}"/>
                  </a:ext>
                </a:extLst>
              </p:cNvPr>
              <p:cNvSpPr>
                <a:spLocks noRot="1" noChangeAspect="1" noMove="1" noResize="1" noEditPoints="1" noAdjustHandles="1" noChangeArrowheads="1" noChangeShapeType="1" noTextEdit="1"/>
              </p:cNvSpPr>
              <p:nvPr/>
            </p:nvSpPr>
            <p:spPr>
              <a:xfrm>
                <a:off x="6282011" y="3141064"/>
                <a:ext cx="489173" cy="369332"/>
              </a:xfrm>
              <a:prstGeom prst="rect">
                <a:avLst/>
              </a:prstGeom>
              <a:blipFill>
                <a:blip r:embed="rId14"/>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1187900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6" end="6"/>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19">
                                            <p:txEl>
                                              <p:pRg st="7" end="7"/>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19">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3</m:t>
                            </m:r>
                          </m:sub>
                        </m:sSub>
                      </m:e>
                    </m:d>
                  </m:oMath>
                </a14:m>
                <a:endParaRPr lang="en-GB"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3</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3</m:t>
                        </m:r>
                      </m:sub>
                    </m:sSub>
                  </m:oMath>
                </a14:m>
                <a:r>
                  <a:rPr lang="en-GB" dirty="0"/>
                  <a:t> and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b="0" i="1" smtClean="0">
                            <a:latin typeface="Cambria Math" panose="02040503050406030204" pitchFamily="18" charset="0"/>
                          </a:rPr>
                          <m:t>𝑚</m:t>
                        </m:r>
                      </m:sub>
                    </m:sSub>
                  </m:oMath>
                </a14:m>
                <a:r>
                  <a:rPr lang="en-GB" dirty="0"/>
                  <a:t>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3</m:t>
                        </m:r>
                      </m:sub>
                    </m:sSub>
                  </m:oMath>
                </a14:m>
                <a:r>
                  <a:rPr lang="en-GB" dirty="0"/>
                  <a:t> again)</a:t>
                </a:r>
              </a:p>
              <a:p>
                <a:pPr lvl="2"/>
                <a:endParaRPr lang="en-GB" dirty="0"/>
              </a:p>
              <a:p>
                <a:pPr lvl="2"/>
                <a:endParaRPr lang="en-GB" dirty="0"/>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196</a:t>
            </a:fld>
            <a:endParaRPr lang="en-GB"/>
          </a:p>
        </p:txBody>
      </p:sp>
      <p:sp>
        <p:nvSpPr>
          <p:cNvPr id="3" name="Date Placeholder 2">
            <a:extLst>
              <a:ext uri="{FF2B5EF4-FFF2-40B4-BE49-F238E27FC236}">
                <a16:creationId xmlns:a16="http://schemas.microsoft.com/office/drawing/2014/main" id="{04C63D36-262B-444D-9496-87F152D43565}"/>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090438D0-AF63-A74A-A66E-09D4B0A0CD55}"/>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25" name="Rectangle 24">
                <a:extLst>
                  <a:ext uri="{FF2B5EF4-FFF2-40B4-BE49-F238E27FC236}">
                    <a16:creationId xmlns:a16="http://schemas.microsoft.com/office/drawing/2014/main" id="{8654923A-EE65-D54E-9C6D-C0CF4EEA91DA}"/>
                  </a:ext>
                </a:extLst>
              </p:cNvPr>
              <p:cNvSpPr/>
              <p:nvPr/>
            </p:nvSpPr>
            <p:spPr>
              <a:xfrm>
                <a:off x="10654910" y="2453494"/>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25" name="Rectangle 24">
                <a:extLst>
                  <a:ext uri="{FF2B5EF4-FFF2-40B4-BE49-F238E27FC236}">
                    <a16:creationId xmlns:a16="http://schemas.microsoft.com/office/drawing/2014/main" id="{8654923A-EE65-D54E-9C6D-C0CF4EEA91DA}"/>
                  </a:ext>
                </a:extLst>
              </p:cNvPr>
              <p:cNvSpPr>
                <a:spLocks noRot="1" noChangeAspect="1" noMove="1" noResize="1" noEditPoints="1" noAdjustHandles="1" noChangeArrowheads="1" noChangeShapeType="1" noTextEdit="1"/>
              </p:cNvSpPr>
              <p:nvPr/>
            </p:nvSpPr>
            <p:spPr>
              <a:xfrm>
                <a:off x="10654910" y="2453494"/>
                <a:ext cx="483850" cy="369332"/>
              </a:xfrm>
              <a:prstGeom prst="rect">
                <a:avLst/>
              </a:prstGeom>
              <a:blipFill>
                <a:blip r:embed="rId3"/>
                <a:stretch>
                  <a:fillRect/>
                </a:stretch>
              </a:blipFill>
            </p:spPr>
            <p:txBody>
              <a:bodyPr/>
              <a:lstStyle/>
              <a:p>
                <a:r>
                  <a:rPr lang="en-GB">
                    <a:noFill/>
                  </a:rPr>
                  <a:t> </a:t>
                </a:r>
              </a:p>
            </p:txBody>
          </p:sp>
        </mc:Fallback>
      </mc:AlternateContent>
      <p:grpSp>
        <p:nvGrpSpPr>
          <p:cNvPr id="26" name="Group 25">
            <a:extLst>
              <a:ext uri="{FF2B5EF4-FFF2-40B4-BE49-F238E27FC236}">
                <a16:creationId xmlns:a16="http://schemas.microsoft.com/office/drawing/2014/main" id="{7C14D100-559E-9B42-A631-3C53AA712367}"/>
              </a:ext>
            </a:extLst>
          </p:cNvPr>
          <p:cNvGrpSpPr/>
          <p:nvPr/>
        </p:nvGrpSpPr>
        <p:grpSpPr>
          <a:xfrm>
            <a:off x="6665491" y="2532313"/>
            <a:ext cx="4162267" cy="3409191"/>
            <a:chOff x="2723081" y="6848813"/>
            <a:chExt cx="4162267" cy="3409191"/>
          </a:xfrm>
        </p:grpSpPr>
        <mc:AlternateContent xmlns:mc="http://schemas.openxmlformats.org/markup-compatibility/2006" xmlns:a14="http://schemas.microsoft.com/office/drawing/2010/main">
          <mc:Choice Requires="a14">
            <p:sp>
              <p:nvSpPr>
                <p:cNvPr id="27" name="Rectangle 26">
                  <a:extLst>
                    <a:ext uri="{FF2B5EF4-FFF2-40B4-BE49-F238E27FC236}">
                      <a16:creationId xmlns:a16="http://schemas.microsoft.com/office/drawing/2014/main" id="{391E1101-86BA-E34E-AFE8-F9FFF443EA2A}"/>
                    </a:ext>
                  </a:extLst>
                </p:cNvPr>
                <p:cNvSpPr/>
                <p:nvPr/>
              </p:nvSpPr>
              <p:spPr>
                <a:xfrm>
                  <a:off x="6087116" y="6975777"/>
                  <a:ext cx="798232"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798" b="0"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de-DE" sz="1798" b="0" i="1" smtClean="0">
                                <a:latin typeface="Cambria Math" panose="02040503050406030204" pitchFamily="18" charset="0"/>
                                <a:ea typeface="Cambria Math" panose="02040503050406030204" pitchFamily="18" charset="0"/>
                              </a:rPr>
                              <m:t>0</m:t>
                            </m:r>
                          </m:sub>
                        </m:sSub>
                        <m:r>
                          <a:rPr lang="de-DE" sz="1798" b="0" i="1" smtClean="0">
                            <a:latin typeface="Cambria Math" panose="02040503050406030204" pitchFamily="18" charset="0"/>
                            <a:ea typeface="Cambria Math" panose="02040503050406030204" pitchFamily="18" charset="0"/>
                          </a:rPr>
                          <m:t>,</m:t>
                        </m:r>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27" name="Rectangle 26">
                  <a:extLst>
                    <a:ext uri="{FF2B5EF4-FFF2-40B4-BE49-F238E27FC236}">
                      <a16:creationId xmlns:a16="http://schemas.microsoft.com/office/drawing/2014/main" id="{391E1101-86BA-E34E-AFE8-F9FFF443EA2A}"/>
                    </a:ext>
                  </a:extLst>
                </p:cNvPr>
                <p:cNvSpPr>
                  <a:spLocks noRot="1" noChangeAspect="1" noMove="1" noResize="1" noEditPoints="1" noAdjustHandles="1" noChangeArrowheads="1" noChangeShapeType="1" noTextEdit="1"/>
                </p:cNvSpPr>
                <p:nvPr/>
              </p:nvSpPr>
              <p:spPr>
                <a:xfrm>
                  <a:off x="6087116" y="6975777"/>
                  <a:ext cx="798232" cy="369012"/>
                </a:xfrm>
                <a:prstGeom prst="rect">
                  <a:avLst/>
                </a:prstGeom>
                <a:blipFill>
                  <a:blip r:embed="rId4"/>
                  <a:stretch>
                    <a:fillRect b="-6667"/>
                  </a:stretch>
                </a:blipFill>
              </p:spPr>
              <p:txBody>
                <a:bodyPr/>
                <a:lstStyle/>
                <a:p>
                  <a:r>
                    <a:rPr lang="en-GB">
                      <a:noFill/>
                    </a:rPr>
                    <a:t> </a:t>
                  </a:r>
                </a:p>
              </p:txBody>
            </p:sp>
          </mc:Fallback>
        </mc:AlternateContent>
        <p:cxnSp>
          <p:nvCxnSpPr>
            <p:cNvPr id="28" name="Straight Connector 27">
              <a:extLst>
                <a:ext uri="{FF2B5EF4-FFF2-40B4-BE49-F238E27FC236}">
                  <a16:creationId xmlns:a16="http://schemas.microsoft.com/office/drawing/2014/main" id="{148B9179-8CA6-DE45-BDFD-CE530C60D9BF}"/>
                </a:ext>
              </a:extLst>
            </p:cNvPr>
            <p:cNvCxnSpPr>
              <a:cxnSpLocks/>
              <a:stCxn id="39" idx="0"/>
              <a:endCxn id="31" idx="2"/>
            </p:cNvCxnSpPr>
            <p:nvPr/>
          </p:nvCxnSpPr>
          <p:spPr>
            <a:xfrm flipH="1" flipV="1">
              <a:off x="3845725" y="7755263"/>
              <a:ext cx="817523" cy="103099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12CA7621-5AFE-A641-AE76-694E6EEA33A1}"/>
                </a:ext>
              </a:extLst>
            </p:cNvPr>
            <p:cNvCxnSpPr>
              <a:cxnSpLocks/>
              <a:stCxn id="31" idx="0"/>
              <a:endCxn id="30" idx="2"/>
            </p:cNvCxnSpPr>
            <p:nvPr/>
          </p:nvCxnSpPr>
          <p:spPr>
            <a:xfrm flipV="1">
              <a:off x="3845725" y="7071499"/>
              <a:ext cx="1964068" cy="461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0" name="Rounded Rectangle 29">
                  <a:extLst>
                    <a:ext uri="{FF2B5EF4-FFF2-40B4-BE49-F238E27FC236}">
                      <a16:creationId xmlns:a16="http://schemas.microsoft.com/office/drawing/2014/main" id="{538BA189-584F-E44B-8205-A13E03B5EED4}"/>
                    </a:ext>
                  </a:extLst>
                </p:cNvPr>
                <p:cNvSpPr/>
                <p:nvPr/>
              </p:nvSpPr>
              <p:spPr>
                <a:xfrm>
                  <a:off x="4846199" y="6848813"/>
                  <a:ext cx="1927187" cy="222686"/>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sSub>
                          <m:sSubPr>
                            <m:ctrlPr>
                              <a:rPr lang="de-DE" sz="1200" i="1">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r>
                              <m:rPr>
                                <m:nor/>
                              </m:rPr>
                              <a:rPr lang="en-GB" sz="1200" dirty="0">
                                <a:solidFill>
                                  <a:schemeClr val="tx1">
                                    <a:lumMod val="60000"/>
                                    <a:lumOff val="40000"/>
                                  </a:schemeClr>
                                </a:solidFill>
                              </a:rPr>
                              <m:t> </m:t>
                            </m:r>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sub>
                        </m:sSub>
                      </m:oMath>
                    </m:oMathPara>
                  </a14:m>
                  <a:endParaRPr lang="en-GB" sz="1200" dirty="0">
                    <a:solidFill>
                      <a:schemeClr val="tx1">
                        <a:lumMod val="60000"/>
                        <a:lumOff val="40000"/>
                      </a:schemeClr>
                    </a:solidFill>
                  </a:endParaRPr>
                </a:p>
              </p:txBody>
            </p:sp>
          </mc:Choice>
          <mc:Fallback xmlns="">
            <p:sp>
              <p:nvSpPr>
                <p:cNvPr id="30" name="Rounded Rectangle 29">
                  <a:extLst>
                    <a:ext uri="{FF2B5EF4-FFF2-40B4-BE49-F238E27FC236}">
                      <a16:creationId xmlns:a16="http://schemas.microsoft.com/office/drawing/2014/main" id="{538BA189-584F-E44B-8205-A13E03B5EED4}"/>
                    </a:ext>
                  </a:extLst>
                </p:cNvPr>
                <p:cNvSpPr>
                  <a:spLocks noRot="1" noChangeAspect="1" noMove="1" noResize="1" noEditPoints="1" noAdjustHandles="1" noChangeArrowheads="1" noChangeShapeType="1" noTextEdit="1"/>
                </p:cNvSpPr>
                <p:nvPr/>
              </p:nvSpPr>
              <p:spPr>
                <a:xfrm>
                  <a:off x="4846199" y="6848813"/>
                  <a:ext cx="1927187" cy="222686"/>
                </a:xfrm>
                <a:prstGeom prst="roundRect">
                  <a:avLst/>
                </a:prstGeom>
                <a:blipFill>
                  <a:blip r:embed="rId5"/>
                  <a:stretch>
                    <a:fillRect l="-2597" t="-10000" b="-1000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C9BF7A76-883F-3C4D-9C1A-506943DCACC9}"/>
                    </a:ext>
                  </a:extLst>
                </p:cNvPr>
                <p:cNvSpPr txBox="1">
                  <a:spLocks/>
                </p:cNvSpPr>
                <p:nvPr/>
              </p:nvSpPr>
              <p:spPr>
                <a:xfrm>
                  <a:off x="2759837" y="7532577"/>
                  <a:ext cx="2171776"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i="1">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𝑋</m:t>
                                </m:r>
                              </m:e>
                            </m:d>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31" name="TextBox 30">
                  <a:extLst>
                    <a:ext uri="{FF2B5EF4-FFF2-40B4-BE49-F238E27FC236}">
                      <a16:creationId xmlns:a16="http://schemas.microsoft.com/office/drawing/2014/main" id="{C9BF7A76-883F-3C4D-9C1A-506943DCACC9}"/>
                    </a:ext>
                  </a:extLst>
                </p:cNvPr>
                <p:cNvSpPr txBox="1">
                  <a:spLocks noRot="1" noChangeAspect="1" noMove="1" noResize="1" noEditPoints="1" noAdjustHandles="1" noChangeArrowheads="1" noChangeShapeType="1" noTextEdit="1"/>
                </p:cNvSpPr>
                <p:nvPr/>
              </p:nvSpPr>
              <p:spPr>
                <a:xfrm>
                  <a:off x="2759837" y="7532577"/>
                  <a:ext cx="2171776" cy="222686"/>
                </a:xfrm>
                <a:prstGeom prst="roundRect">
                  <a:avLst/>
                </a:prstGeom>
                <a:blipFill>
                  <a:blip r:embed="rId6"/>
                  <a:stretch>
                    <a:fillRect l="-1744"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2" name="Rectangle 31">
                  <a:extLst>
                    <a:ext uri="{FF2B5EF4-FFF2-40B4-BE49-F238E27FC236}">
                      <a16:creationId xmlns:a16="http://schemas.microsoft.com/office/drawing/2014/main" id="{959A76AA-C58F-6D49-8E76-22D0FB1DD77E}"/>
                    </a:ext>
                  </a:extLst>
                </p:cNvPr>
                <p:cNvSpPr/>
                <p:nvPr/>
              </p:nvSpPr>
              <p:spPr>
                <a:xfrm>
                  <a:off x="2723081" y="7657019"/>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32" name="Rectangle 31">
                  <a:extLst>
                    <a:ext uri="{FF2B5EF4-FFF2-40B4-BE49-F238E27FC236}">
                      <a16:creationId xmlns:a16="http://schemas.microsoft.com/office/drawing/2014/main" id="{959A76AA-C58F-6D49-8E76-22D0FB1DD77E}"/>
                    </a:ext>
                  </a:extLst>
                </p:cNvPr>
                <p:cNvSpPr>
                  <a:spLocks noRot="1" noChangeAspect="1" noMove="1" noResize="1" noEditPoints="1" noAdjustHandles="1" noChangeArrowheads="1" noChangeShapeType="1" noTextEdit="1"/>
                </p:cNvSpPr>
                <p:nvPr/>
              </p:nvSpPr>
              <p:spPr>
                <a:xfrm>
                  <a:off x="2723081" y="7657019"/>
                  <a:ext cx="478080" cy="369012"/>
                </a:xfrm>
                <a:prstGeom prst="rect">
                  <a:avLst/>
                </a:prstGeom>
                <a:blipFill>
                  <a:blip r:embed="rId7"/>
                  <a:stretch>
                    <a:fillRect b="-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Rectangle 32">
                  <a:extLst>
                    <a:ext uri="{FF2B5EF4-FFF2-40B4-BE49-F238E27FC236}">
                      <a16:creationId xmlns:a16="http://schemas.microsoft.com/office/drawing/2014/main" id="{AB37F33C-EC64-5E4D-A29E-520B71ECB60E}"/>
                    </a:ext>
                  </a:extLst>
                </p:cNvPr>
                <p:cNvSpPr/>
                <p:nvPr/>
              </p:nvSpPr>
              <p:spPr>
                <a:xfrm>
                  <a:off x="4424209" y="988899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33" name="Rectangle 32">
                  <a:extLst>
                    <a:ext uri="{FF2B5EF4-FFF2-40B4-BE49-F238E27FC236}">
                      <a16:creationId xmlns:a16="http://schemas.microsoft.com/office/drawing/2014/main" id="{AB37F33C-EC64-5E4D-A29E-520B71ECB60E}"/>
                    </a:ext>
                  </a:extLst>
                </p:cNvPr>
                <p:cNvSpPr>
                  <a:spLocks noRot="1" noChangeAspect="1" noMove="1" noResize="1" noEditPoints="1" noAdjustHandles="1" noChangeArrowheads="1" noChangeShapeType="1" noTextEdit="1"/>
                </p:cNvSpPr>
                <p:nvPr/>
              </p:nvSpPr>
              <p:spPr>
                <a:xfrm>
                  <a:off x="4424209" y="9888992"/>
                  <a:ext cx="478080" cy="369012"/>
                </a:xfrm>
                <a:prstGeom prst="rect">
                  <a:avLst/>
                </a:prstGeom>
                <a:blipFill>
                  <a:blip r:embed="rId8"/>
                  <a:stretch>
                    <a:fillRect b="-3333"/>
                  </a:stretch>
                </a:blipFill>
              </p:spPr>
              <p:txBody>
                <a:bodyPr/>
                <a:lstStyle/>
                <a:p>
                  <a:r>
                    <a:rPr lang="en-GB">
                      <a:noFill/>
                    </a:rPr>
                    <a:t> </a:t>
                  </a:r>
                </a:p>
              </p:txBody>
            </p:sp>
          </mc:Fallback>
        </mc:AlternateContent>
        <p:cxnSp>
          <p:nvCxnSpPr>
            <p:cNvPr id="35" name="Straight Connector 34">
              <a:extLst>
                <a:ext uri="{FF2B5EF4-FFF2-40B4-BE49-F238E27FC236}">
                  <a16:creationId xmlns:a16="http://schemas.microsoft.com/office/drawing/2014/main" id="{FE512C98-28F4-1D4F-A1DC-B8E58D1C860A}"/>
                </a:ext>
              </a:extLst>
            </p:cNvPr>
            <p:cNvCxnSpPr>
              <a:cxnSpLocks/>
              <a:stCxn id="40" idx="0"/>
              <a:endCxn id="38" idx="2"/>
            </p:cNvCxnSpPr>
            <p:nvPr/>
          </p:nvCxnSpPr>
          <p:spPr>
            <a:xfrm flipV="1">
              <a:off x="4663249" y="9619539"/>
              <a:ext cx="1" cy="16840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81F81570-4F17-0A4F-86EF-A7D23FB4A3CF}"/>
                </a:ext>
              </a:extLst>
            </p:cNvPr>
            <p:cNvCxnSpPr>
              <a:cxnSpLocks/>
              <a:stCxn id="38" idx="0"/>
              <a:endCxn id="39"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8" name="Rounded Rectangle 37">
                  <a:extLst>
                    <a:ext uri="{FF2B5EF4-FFF2-40B4-BE49-F238E27FC236}">
                      <a16:creationId xmlns:a16="http://schemas.microsoft.com/office/drawing/2014/main" id="{4E521A7E-D05F-C24C-BD66-6DEF8B9A9304}"/>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38" name="Rounded Rectangle 37">
                  <a:extLst>
                    <a:ext uri="{FF2B5EF4-FFF2-40B4-BE49-F238E27FC236}">
                      <a16:creationId xmlns:a16="http://schemas.microsoft.com/office/drawing/2014/main" id="{4E521A7E-D05F-C24C-BD66-6DEF8B9A9304}"/>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9"/>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5186534A-F490-7243-92B7-098402B60744}"/>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39" name="TextBox 38">
                  <a:extLst>
                    <a:ext uri="{FF2B5EF4-FFF2-40B4-BE49-F238E27FC236}">
                      <a16:creationId xmlns:a16="http://schemas.microsoft.com/office/drawing/2014/main" id="{5186534A-F490-7243-92B7-098402B60744}"/>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0"/>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Rounded Rectangle 39">
                  <a:extLst>
                    <a:ext uri="{FF2B5EF4-FFF2-40B4-BE49-F238E27FC236}">
                      <a16:creationId xmlns:a16="http://schemas.microsoft.com/office/drawing/2014/main" id="{549299BB-9175-694F-88DA-BCF70339E3AD}"/>
                    </a:ext>
                  </a:extLst>
                </p:cNvPr>
                <p:cNvSpPr/>
                <p:nvPr/>
              </p:nvSpPr>
              <p:spPr>
                <a:xfrm>
                  <a:off x="3750476" y="9787946"/>
                  <a:ext cx="1825545"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40" name="Rounded Rectangle 39">
                  <a:extLst>
                    <a:ext uri="{FF2B5EF4-FFF2-40B4-BE49-F238E27FC236}">
                      <a16:creationId xmlns:a16="http://schemas.microsoft.com/office/drawing/2014/main" id="{549299BB-9175-694F-88DA-BCF70339E3AD}"/>
                    </a:ext>
                  </a:extLst>
                </p:cNvPr>
                <p:cNvSpPr>
                  <a:spLocks noRot="1" noChangeAspect="1" noMove="1" noResize="1" noEditPoints="1" noAdjustHandles="1" noChangeArrowheads="1" noChangeShapeType="1" noTextEdit="1"/>
                </p:cNvSpPr>
                <p:nvPr/>
              </p:nvSpPr>
              <p:spPr>
                <a:xfrm>
                  <a:off x="3750476" y="9787946"/>
                  <a:ext cx="1825545" cy="204311"/>
                </a:xfrm>
                <a:prstGeom prst="roundRect">
                  <a:avLst/>
                </a:prstGeom>
                <a:blipFill>
                  <a:blip r:embed="rId11"/>
                  <a:stretch>
                    <a:fillRect l="-2759" b="-16667"/>
                  </a:stretch>
                </a:blipFill>
                <a:ln>
                  <a:solidFill>
                    <a:schemeClr val="tx1"/>
                  </a:solidFill>
                </a:ln>
              </p:spPr>
              <p:txBody>
                <a:bodyPr/>
                <a:lstStyle/>
                <a:p>
                  <a:r>
                    <a:rPr lang="en-GB">
                      <a:noFill/>
                    </a:rPr>
                    <a:t> </a:t>
                  </a:r>
                </a:p>
              </p:txBody>
            </p:sp>
          </mc:Fallback>
        </mc:AlternateContent>
      </p:grpSp>
      <p:cxnSp>
        <p:nvCxnSpPr>
          <p:cNvPr id="42" name="Straight Arrow Connector 41">
            <a:extLst>
              <a:ext uri="{FF2B5EF4-FFF2-40B4-BE49-F238E27FC236}">
                <a16:creationId xmlns:a16="http://schemas.microsoft.com/office/drawing/2014/main" id="{DB67AF02-B8F6-CC41-BA55-101F3DD48BAE}"/>
              </a:ext>
            </a:extLst>
          </p:cNvPr>
          <p:cNvCxnSpPr>
            <a:cxnSpLocks/>
            <a:stCxn id="39" idx="0"/>
            <a:endCxn id="31" idx="2"/>
          </p:cNvCxnSpPr>
          <p:nvPr/>
        </p:nvCxnSpPr>
        <p:spPr>
          <a:xfrm flipH="1" flipV="1">
            <a:off x="7788135" y="3438763"/>
            <a:ext cx="817523" cy="1030995"/>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3" name="Rectangle 42">
                <a:extLst>
                  <a:ext uri="{FF2B5EF4-FFF2-40B4-BE49-F238E27FC236}">
                    <a16:creationId xmlns:a16="http://schemas.microsoft.com/office/drawing/2014/main" id="{8DE35509-7482-D941-B395-CE038BE70762}"/>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43" name="Rectangle 42">
                <a:extLst>
                  <a:ext uri="{FF2B5EF4-FFF2-40B4-BE49-F238E27FC236}">
                    <a16:creationId xmlns:a16="http://schemas.microsoft.com/office/drawing/2014/main" id="{8DE35509-7482-D941-B395-CE038BE70762}"/>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ACE536B4-738B-0D4C-B0C6-3C80ADD9B495}"/>
                  </a:ext>
                </a:extLst>
              </p:cNvPr>
              <p:cNvSpPr/>
              <p:nvPr/>
            </p:nvSpPr>
            <p:spPr>
              <a:xfrm>
                <a:off x="9421113" y="5058548"/>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44" name="Rectangle 43">
                <a:extLst>
                  <a:ext uri="{FF2B5EF4-FFF2-40B4-BE49-F238E27FC236}">
                    <a16:creationId xmlns:a16="http://schemas.microsoft.com/office/drawing/2014/main" id="{ACE536B4-738B-0D4C-B0C6-3C80ADD9B495}"/>
                  </a:ext>
                </a:extLst>
              </p:cNvPr>
              <p:cNvSpPr>
                <a:spLocks noRot="1" noChangeAspect="1" noMove="1" noResize="1" noEditPoints="1" noAdjustHandles="1" noChangeArrowheads="1" noChangeShapeType="1" noTextEdit="1"/>
              </p:cNvSpPr>
              <p:nvPr/>
            </p:nvSpPr>
            <p:spPr>
              <a:xfrm>
                <a:off x="9421113" y="5058548"/>
                <a:ext cx="403316" cy="276999"/>
              </a:xfrm>
              <a:prstGeom prst="rect">
                <a:avLst/>
              </a:prstGeom>
              <a:blipFill>
                <a:blip r:embed="rId13"/>
                <a:stretch>
                  <a:fillRect/>
                </a:stretch>
              </a:blipFill>
            </p:spPr>
            <p:txBody>
              <a:bodyPr/>
              <a:lstStyle/>
              <a:p>
                <a:r>
                  <a:rPr lang="en-GB">
                    <a:noFill/>
                  </a:rPr>
                  <a:t> </a:t>
                </a:r>
              </a:p>
            </p:txBody>
          </p:sp>
        </mc:Fallback>
      </mc:AlternateContent>
      <p:sp>
        <p:nvSpPr>
          <p:cNvPr id="45" name="TextBox 44">
            <a:extLst>
              <a:ext uri="{FF2B5EF4-FFF2-40B4-BE49-F238E27FC236}">
                <a16:creationId xmlns:a16="http://schemas.microsoft.com/office/drawing/2014/main" id="{C8F65F33-F285-C74C-ACB2-501A7B3213BC}"/>
              </a:ext>
            </a:extLst>
          </p:cNvPr>
          <p:cNvSpPr txBox="1"/>
          <p:nvPr/>
        </p:nvSpPr>
        <p:spPr>
          <a:xfrm>
            <a:off x="9932524" y="2323947"/>
            <a:ext cx="445956" cy="276999"/>
          </a:xfrm>
          <a:prstGeom prst="rect">
            <a:avLst/>
          </a:prstGeom>
          <a:noFill/>
        </p:spPr>
        <p:txBody>
          <a:bodyPr wrap="none" rtlCol="0">
            <a:spAutoFit/>
          </a:bodyPr>
          <a:lstStyle/>
          <a:p>
            <a:r>
              <a:rPr lang="en-GB" sz="1200" i="1" dirty="0"/>
              <a:t>root</a:t>
            </a:r>
          </a:p>
        </p:txBody>
      </p:sp>
      <p:cxnSp>
        <p:nvCxnSpPr>
          <p:cNvPr id="47" name="Straight Arrow Connector 46">
            <a:extLst>
              <a:ext uri="{FF2B5EF4-FFF2-40B4-BE49-F238E27FC236}">
                <a16:creationId xmlns:a16="http://schemas.microsoft.com/office/drawing/2014/main" id="{C46E9C9E-1AA9-F945-B0D7-7C6BEC9BB46F}"/>
              </a:ext>
            </a:extLst>
          </p:cNvPr>
          <p:cNvCxnSpPr>
            <a:cxnSpLocks/>
            <a:stCxn id="40" idx="2"/>
            <a:endCxn id="39" idx="0"/>
          </p:cNvCxnSpPr>
          <p:nvPr/>
        </p:nvCxnSpPr>
        <p:spPr>
          <a:xfrm flipH="1" flipV="1">
            <a:off x="8605658" y="4469758"/>
            <a:ext cx="1" cy="1205999"/>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8" name="Rectangle 47">
                <a:extLst>
                  <a:ext uri="{FF2B5EF4-FFF2-40B4-BE49-F238E27FC236}">
                    <a16:creationId xmlns:a16="http://schemas.microsoft.com/office/drawing/2014/main" id="{937C27A9-0B7C-0F4B-9323-8B3AB28265E7}"/>
                  </a:ext>
                </a:extLst>
              </p:cNvPr>
              <p:cNvSpPr/>
              <p:nvPr/>
            </p:nvSpPr>
            <p:spPr>
              <a:xfrm>
                <a:off x="6282011" y="3141064"/>
                <a:ext cx="489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tx1">
                                  <a:lumMod val="60000"/>
                                  <a:lumOff val="40000"/>
                                </a:schemeClr>
                              </a:solidFill>
                              <a:latin typeface="Cambria Math" panose="02040503050406030204" pitchFamily="18" charset="0"/>
                            </a:rPr>
                          </m:ctrlPr>
                        </m:sSubPr>
                        <m:e>
                          <m:r>
                            <a:rPr lang="en-GB" b="1" i="1" dirty="0">
                              <a:solidFill>
                                <a:schemeClr val="tx1">
                                  <a:lumMod val="60000"/>
                                  <a:lumOff val="40000"/>
                                </a:schemeClr>
                              </a:solidFill>
                              <a:latin typeface="Cambria Math" panose="02040503050406030204" pitchFamily="18" charset="0"/>
                            </a:rPr>
                            <m:t>𝑪</m:t>
                          </m:r>
                        </m:e>
                        <m:sub>
                          <m:r>
                            <a:rPr lang="de-DE" b="0" i="1" dirty="0" smtClean="0">
                              <a:solidFill>
                                <a:schemeClr val="tx1">
                                  <a:lumMod val="60000"/>
                                  <a:lumOff val="40000"/>
                                </a:schemeClr>
                              </a:solidFill>
                              <a:latin typeface="Cambria Math" panose="02040503050406030204" pitchFamily="18" charset="0"/>
                            </a:rPr>
                            <m:t>2</m:t>
                          </m:r>
                        </m:sub>
                      </m:sSub>
                    </m:oMath>
                  </m:oMathPara>
                </a14:m>
                <a:endParaRPr lang="en-GB" dirty="0">
                  <a:solidFill>
                    <a:schemeClr val="tx1">
                      <a:lumMod val="60000"/>
                      <a:lumOff val="40000"/>
                    </a:schemeClr>
                  </a:solidFill>
                </a:endParaRPr>
              </a:p>
            </p:txBody>
          </p:sp>
        </mc:Choice>
        <mc:Fallback xmlns="">
          <p:sp>
            <p:nvSpPr>
              <p:cNvPr id="48" name="Rectangle 47">
                <a:extLst>
                  <a:ext uri="{FF2B5EF4-FFF2-40B4-BE49-F238E27FC236}">
                    <a16:creationId xmlns:a16="http://schemas.microsoft.com/office/drawing/2014/main" id="{937C27A9-0B7C-0F4B-9323-8B3AB28265E7}"/>
                  </a:ext>
                </a:extLst>
              </p:cNvPr>
              <p:cNvSpPr>
                <a:spLocks noRot="1" noChangeAspect="1" noMove="1" noResize="1" noEditPoints="1" noAdjustHandles="1" noChangeArrowheads="1" noChangeShapeType="1" noTextEdit="1"/>
              </p:cNvSpPr>
              <p:nvPr/>
            </p:nvSpPr>
            <p:spPr>
              <a:xfrm>
                <a:off x="6282011" y="3141064"/>
                <a:ext cx="489173" cy="369332"/>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Rectangle 48">
                <a:extLst>
                  <a:ext uri="{FF2B5EF4-FFF2-40B4-BE49-F238E27FC236}">
                    <a16:creationId xmlns:a16="http://schemas.microsoft.com/office/drawing/2014/main" id="{85A57148-4CA7-3740-BE00-5502E6FF8BD1}"/>
                  </a:ext>
                </a:extLst>
              </p:cNvPr>
              <p:cNvSpPr/>
              <p:nvPr/>
            </p:nvSpPr>
            <p:spPr>
              <a:xfrm>
                <a:off x="9448674" y="5395759"/>
                <a:ext cx="489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rgbClr val="7030A0"/>
                              </a:solidFill>
                              <a:latin typeface="Cambria Math" panose="02040503050406030204" pitchFamily="18" charset="0"/>
                            </a:rPr>
                          </m:ctrlPr>
                        </m:sSubPr>
                        <m:e>
                          <m:r>
                            <a:rPr lang="en-GB" b="1" i="1" dirty="0">
                              <a:solidFill>
                                <a:srgbClr val="7030A0"/>
                              </a:solidFill>
                              <a:latin typeface="Cambria Math" panose="02040503050406030204" pitchFamily="18" charset="0"/>
                            </a:rPr>
                            <m:t>𝑪</m:t>
                          </m:r>
                        </m:e>
                        <m:sub>
                          <m:r>
                            <a:rPr lang="de-DE" b="0" i="1" dirty="0" smtClean="0">
                              <a:solidFill>
                                <a:srgbClr val="7030A0"/>
                              </a:solidFill>
                              <a:latin typeface="Cambria Math" panose="02040503050406030204" pitchFamily="18" charset="0"/>
                            </a:rPr>
                            <m:t>3</m:t>
                          </m:r>
                        </m:sub>
                      </m:sSub>
                    </m:oMath>
                  </m:oMathPara>
                </a14:m>
                <a:endParaRPr lang="en-GB" dirty="0">
                  <a:solidFill>
                    <a:srgbClr val="7030A0"/>
                  </a:solidFill>
                </a:endParaRPr>
              </a:p>
            </p:txBody>
          </p:sp>
        </mc:Choice>
        <mc:Fallback xmlns="">
          <p:sp>
            <p:nvSpPr>
              <p:cNvPr id="49" name="Rectangle 48">
                <a:extLst>
                  <a:ext uri="{FF2B5EF4-FFF2-40B4-BE49-F238E27FC236}">
                    <a16:creationId xmlns:a16="http://schemas.microsoft.com/office/drawing/2014/main" id="{85A57148-4CA7-3740-BE00-5502E6FF8BD1}"/>
                  </a:ext>
                </a:extLst>
              </p:cNvPr>
              <p:cNvSpPr>
                <a:spLocks noRot="1" noChangeAspect="1" noMove="1" noResize="1" noEditPoints="1" noAdjustHandles="1" noChangeArrowheads="1" noChangeShapeType="1" noTextEdit="1"/>
              </p:cNvSpPr>
              <p:nvPr/>
            </p:nvSpPr>
            <p:spPr>
              <a:xfrm>
                <a:off x="9448674" y="5395759"/>
                <a:ext cx="489173" cy="369332"/>
              </a:xfrm>
              <a:prstGeom prst="rect">
                <a:avLst/>
              </a:prstGeom>
              <a:blipFill>
                <a:blip r:embed="rId15"/>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11691330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3</m:t>
                            </m:r>
                          </m:sub>
                        </m:sSub>
                      </m:e>
                    </m:d>
                  </m:oMath>
                </a14:m>
                <a:endParaRPr lang="en-GB"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3</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3</m:t>
                        </m:r>
                      </m:sub>
                    </m:sSub>
                  </m:oMath>
                </a14:m>
                <a:r>
                  <a:rPr lang="en-GB" dirty="0"/>
                  <a:t> and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b="0" i="1" smtClean="0">
                            <a:latin typeface="Cambria Math" panose="02040503050406030204" pitchFamily="18" charset="0"/>
                          </a:rPr>
                          <m:t>𝑚</m:t>
                        </m:r>
                      </m:sub>
                    </m:sSub>
                  </m:oMath>
                </a14:m>
                <a:r>
                  <a:rPr lang="en-GB" dirty="0"/>
                  <a:t>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3</m:t>
                        </m:r>
                      </m:sub>
                    </m:sSub>
                  </m:oMath>
                </a14:m>
                <a:r>
                  <a:rPr lang="en-GB" dirty="0"/>
                  <a:t> again)</a:t>
                </a:r>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b="0" i="1" smtClean="0">
                            <a:latin typeface="Cambria Math" panose="02040503050406030204" pitchFamily="18" charset="0"/>
                          </a:rPr>
                          <m:t>𝑀</m:t>
                        </m:r>
                      </m:sub>
                    </m:sSub>
                  </m:oMath>
                </a14:m>
                <a:r>
                  <a:rPr lang="en-GB" dirty="0"/>
                  <a:t> parcluster is a subset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3</m:t>
                        </m:r>
                      </m:sub>
                    </m:sSub>
                  </m:oMath>
                </a14:m>
                <a:r>
                  <a:rPr lang="en-GB" dirty="0"/>
                  <a:t>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3</m:t>
                        </m:r>
                      </m:sub>
                    </m:sSub>
                  </m:oMath>
                </a14:m>
                <a:r>
                  <a:rPr lang="en-GB" dirty="0"/>
                  <a:t> again)</a:t>
                </a:r>
              </a:p>
              <a:p>
                <a:pPr lvl="2"/>
                <a:endParaRPr lang="en-GB" dirty="0"/>
              </a:p>
              <a:p>
                <a:pPr lvl="2"/>
                <a:endParaRPr lang="en-GB" dirty="0"/>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blipFill>
                <a:blip r:embed="rId2"/>
                <a:stretch>
                  <a:fillRect l="-1549" t="-2985"/>
                </a:stretch>
              </a:blipFill>
            </p:spPr>
            <p:txBody>
              <a:bodyPr/>
              <a:lstStyle/>
              <a:p>
                <a:r>
                  <a:rPr lang="en-DE">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197</a:t>
            </a:fld>
            <a:endParaRPr lang="en-GB"/>
          </a:p>
        </p:txBody>
      </p:sp>
      <p:sp>
        <p:nvSpPr>
          <p:cNvPr id="3" name="Date Placeholder 2">
            <a:extLst>
              <a:ext uri="{FF2B5EF4-FFF2-40B4-BE49-F238E27FC236}">
                <a16:creationId xmlns:a16="http://schemas.microsoft.com/office/drawing/2014/main" id="{FE349528-FD37-EE4C-AD60-1309A4531BDB}"/>
              </a:ext>
            </a:extLst>
          </p:cNvPr>
          <p:cNvSpPr>
            <a:spLocks noGrp="1"/>
          </p:cNvSpPr>
          <p:nvPr>
            <p:ph type="dt" sz="half" idx="2"/>
          </p:nvPr>
        </p:nvSpPr>
        <p:spPr/>
        <p:txBody>
          <a:bodyPr/>
          <a:lstStyle/>
          <a:p>
            <a:r>
              <a:rPr lang="en-GB"/>
              <a:t>Exact Inference: LJT</a:t>
            </a:r>
            <a:endParaRPr lang="en-US" dirty="0"/>
          </a:p>
        </p:txBody>
      </p:sp>
      <p:sp>
        <p:nvSpPr>
          <p:cNvPr id="5" name="Footer Placeholder 4">
            <a:extLst>
              <a:ext uri="{FF2B5EF4-FFF2-40B4-BE49-F238E27FC236}">
                <a16:creationId xmlns:a16="http://schemas.microsoft.com/office/drawing/2014/main" id="{A7A30ECB-83FE-3240-832C-39C346D8AB88}"/>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23" name="Rectangle 22">
                <a:extLst>
                  <a:ext uri="{FF2B5EF4-FFF2-40B4-BE49-F238E27FC236}">
                    <a16:creationId xmlns:a16="http://schemas.microsoft.com/office/drawing/2014/main" id="{3832E5BA-0AD6-A743-973F-168DBD1F46C9}"/>
                  </a:ext>
                </a:extLst>
              </p:cNvPr>
              <p:cNvSpPr/>
              <p:nvPr/>
            </p:nvSpPr>
            <p:spPr>
              <a:xfrm>
                <a:off x="10654910" y="2453494"/>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23" name="Rectangle 22">
                <a:extLst>
                  <a:ext uri="{FF2B5EF4-FFF2-40B4-BE49-F238E27FC236}">
                    <a16:creationId xmlns:a16="http://schemas.microsoft.com/office/drawing/2014/main" id="{3832E5BA-0AD6-A743-973F-168DBD1F46C9}"/>
                  </a:ext>
                </a:extLst>
              </p:cNvPr>
              <p:cNvSpPr>
                <a:spLocks noRot="1" noChangeAspect="1" noMove="1" noResize="1" noEditPoints="1" noAdjustHandles="1" noChangeArrowheads="1" noChangeShapeType="1" noTextEdit="1"/>
              </p:cNvSpPr>
              <p:nvPr/>
            </p:nvSpPr>
            <p:spPr>
              <a:xfrm>
                <a:off x="10654910" y="2453494"/>
                <a:ext cx="483850" cy="369332"/>
              </a:xfrm>
              <a:prstGeom prst="rect">
                <a:avLst/>
              </a:prstGeom>
              <a:blipFill>
                <a:blip r:embed="rId3"/>
                <a:stretch>
                  <a:fillRect/>
                </a:stretch>
              </a:blipFill>
            </p:spPr>
            <p:txBody>
              <a:bodyPr/>
              <a:lstStyle/>
              <a:p>
                <a:r>
                  <a:rPr lang="en-GB">
                    <a:noFill/>
                  </a:rPr>
                  <a:t> </a:t>
                </a:r>
              </a:p>
            </p:txBody>
          </p:sp>
        </mc:Fallback>
      </mc:AlternateContent>
      <p:grpSp>
        <p:nvGrpSpPr>
          <p:cNvPr id="24" name="Group 23">
            <a:extLst>
              <a:ext uri="{FF2B5EF4-FFF2-40B4-BE49-F238E27FC236}">
                <a16:creationId xmlns:a16="http://schemas.microsoft.com/office/drawing/2014/main" id="{D32431EC-5B78-4C4C-A9A0-834036185AB3}"/>
              </a:ext>
            </a:extLst>
          </p:cNvPr>
          <p:cNvGrpSpPr/>
          <p:nvPr/>
        </p:nvGrpSpPr>
        <p:grpSpPr>
          <a:xfrm>
            <a:off x="6665491" y="2532313"/>
            <a:ext cx="4162267" cy="3038104"/>
            <a:chOff x="2723081" y="6848813"/>
            <a:chExt cx="4162267" cy="3038104"/>
          </a:xfrm>
        </p:grpSpPr>
        <mc:AlternateContent xmlns:mc="http://schemas.openxmlformats.org/markup-compatibility/2006" xmlns:a14="http://schemas.microsoft.com/office/drawing/2010/main">
          <mc:Choice Requires="a14">
            <p:sp>
              <p:nvSpPr>
                <p:cNvPr id="25" name="Rectangle 24">
                  <a:extLst>
                    <a:ext uri="{FF2B5EF4-FFF2-40B4-BE49-F238E27FC236}">
                      <a16:creationId xmlns:a16="http://schemas.microsoft.com/office/drawing/2014/main" id="{876187A4-F487-6D42-B7FC-BB6054B7938E}"/>
                    </a:ext>
                  </a:extLst>
                </p:cNvPr>
                <p:cNvSpPr/>
                <p:nvPr/>
              </p:nvSpPr>
              <p:spPr>
                <a:xfrm>
                  <a:off x="6087116" y="6975777"/>
                  <a:ext cx="798232"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798" b="0"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de-DE" sz="1798" b="0" i="1" smtClean="0">
                                <a:latin typeface="Cambria Math" panose="02040503050406030204" pitchFamily="18" charset="0"/>
                                <a:ea typeface="Cambria Math" panose="02040503050406030204" pitchFamily="18" charset="0"/>
                              </a:rPr>
                              <m:t>0</m:t>
                            </m:r>
                          </m:sub>
                        </m:sSub>
                        <m:r>
                          <a:rPr lang="de-DE" sz="1798" b="0" i="1" smtClean="0">
                            <a:latin typeface="Cambria Math" panose="02040503050406030204" pitchFamily="18" charset="0"/>
                            <a:ea typeface="Cambria Math" panose="02040503050406030204" pitchFamily="18" charset="0"/>
                          </a:rPr>
                          <m:t>,</m:t>
                        </m:r>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25" name="Rectangle 24">
                  <a:extLst>
                    <a:ext uri="{FF2B5EF4-FFF2-40B4-BE49-F238E27FC236}">
                      <a16:creationId xmlns:a16="http://schemas.microsoft.com/office/drawing/2014/main" id="{876187A4-F487-6D42-B7FC-BB6054B7938E}"/>
                    </a:ext>
                  </a:extLst>
                </p:cNvPr>
                <p:cNvSpPr>
                  <a:spLocks noRot="1" noChangeAspect="1" noMove="1" noResize="1" noEditPoints="1" noAdjustHandles="1" noChangeArrowheads="1" noChangeShapeType="1" noTextEdit="1"/>
                </p:cNvSpPr>
                <p:nvPr/>
              </p:nvSpPr>
              <p:spPr>
                <a:xfrm>
                  <a:off x="6087116" y="6975777"/>
                  <a:ext cx="798232" cy="369012"/>
                </a:xfrm>
                <a:prstGeom prst="rect">
                  <a:avLst/>
                </a:prstGeom>
                <a:blipFill>
                  <a:blip r:embed="rId4"/>
                  <a:stretch>
                    <a:fillRect b="-6667"/>
                  </a:stretch>
                </a:blipFill>
              </p:spPr>
              <p:txBody>
                <a:bodyPr/>
                <a:lstStyle/>
                <a:p>
                  <a:r>
                    <a:rPr lang="en-GB">
                      <a:noFill/>
                    </a:rPr>
                    <a:t> </a:t>
                  </a:r>
                </a:p>
              </p:txBody>
            </p:sp>
          </mc:Fallback>
        </mc:AlternateContent>
        <p:cxnSp>
          <p:nvCxnSpPr>
            <p:cNvPr id="26" name="Straight Connector 25">
              <a:extLst>
                <a:ext uri="{FF2B5EF4-FFF2-40B4-BE49-F238E27FC236}">
                  <a16:creationId xmlns:a16="http://schemas.microsoft.com/office/drawing/2014/main" id="{FC3CEDC5-2113-2944-9593-613766A75B4F}"/>
                </a:ext>
              </a:extLst>
            </p:cNvPr>
            <p:cNvCxnSpPr>
              <a:cxnSpLocks/>
              <a:stCxn id="36" idx="0"/>
              <a:endCxn id="29" idx="2"/>
            </p:cNvCxnSpPr>
            <p:nvPr/>
          </p:nvCxnSpPr>
          <p:spPr>
            <a:xfrm flipH="1" flipV="1">
              <a:off x="3845725" y="7755263"/>
              <a:ext cx="817523" cy="103099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B07A3753-61F5-2D45-8C85-AF622451D578}"/>
                </a:ext>
              </a:extLst>
            </p:cNvPr>
            <p:cNvCxnSpPr>
              <a:cxnSpLocks/>
              <a:stCxn id="29" idx="0"/>
              <a:endCxn id="28" idx="2"/>
            </p:cNvCxnSpPr>
            <p:nvPr/>
          </p:nvCxnSpPr>
          <p:spPr>
            <a:xfrm flipV="1">
              <a:off x="3845725" y="7071499"/>
              <a:ext cx="1964068" cy="461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8" name="Rounded Rectangle 27">
                  <a:extLst>
                    <a:ext uri="{FF2B5EF4-FFF2-40B4-BE49-F238E27FC236}">
                      <a16:creationId xmlns:a16="http://schemas.microsoft.com/office/drawing/2014/main" id="{C439BD07-6164-AE40-A6E7-4914C46AF470}"/>
                    </a:ext>
                  </a:extLst>
                </p:cNvPr>
                <p:cNvSpPr/>
                <p:nvPr/>
              </p:nvSpPr>
              <p:spPr>
                <a:xfrm>
                  <a:off x="4846199" y="6848813"/>
                  <a:ext cx="1927187" cy="222686"/>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sSub>
                          <m:sSubPr>
                            <m:ctrlPr>
                              <a:rPr lang="de-DE" sz="1200" i="1">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r>
                              <m:rPr>
                                <m:nor/>
                              </m:rPr>
                              <a:rPr lang="en-GB" sz="1200" dirty="0">
                                <a:solidFill>
                                  <a:schemeClr val="tx1">
                                    <a:lumMod val="60000"/>
                                    <a:lumOff val="40000"/>
                                  </a:schemeClr>
                                </a:solidFill>
                              </a:rPr>
                              <m:t> </m:t>
                            </m:r>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sub>
                        </m:sSub>
                      </m:oMath>
                    </m:oMathPara>
                  </a14:m>
                  <a:endParaRPr lang="en-GB" sz="1200" dirty="0">
                    <a:solidFill>
                      <a:schemeClr val="tx1">
                        <a:lumMod val="60000"/>
                        <a:lumOff val="40000"/>
                      </a:schemeClr>
                    </a:solidFill>
                  </a:endParaRPr>
                </a:p>
              </p:txBody>
            </p:sp>
          </mc:Choice>
          <mc:Fallback xmlns="">
            <p:sp>
              <p:nvSpPr>
                <p:cNvPr id="28" name="Rounded Rectangle 27">
                  <a:extLst>
                    <a:ext uri="{FF2B5EF4-FFF2-40B4-BE49-F238E27FC236}">
                      <a16:creationId xmlns:a16="http://schemas.microsoft.com/office/drawing/2014/main" id="{C439BD07-6164-AE40-A6E7-4914C46AF470}"/>
                    </a:ext>
                  </a:extLst>
                </p:cNvPr>
                <p:cNvSpPr>
                  <a:spLocks noRot="1" noChangeAspect="1" noMove="1" noResize="1" noEditPoints="1" noAdjustHandles="1" noChangeArrowheads="1" noChangeShapeType="1" noTextEdit="1"/>
                </p:cNvSpPr>
                <p:nvPr/>
              </p:nvSpPr>
              <p:spPr>
                <a:xfrm>
                  <a:off x="4846199" y="6848813"/>
                  <a:ext cx="1927187" cy="222686"/>
                </a:xfrm>
                <a:prstGeom prst="roundRect">
                  <a:avLst/>
                </a:prstGeom>
                <a:blipFill>
                  <a:blip r:embed="rId5"/>
                  <a:stretch>
                    <a:fillRect l="-2597" t="-10000" b="-1000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a:extLst>
                    <a:ext uri="{FF2B5EF4-FFF2-40B4-BE49-F238E27FC236}">
                      <a16:creationId xmlns:a16="http://schemas.microsoft.com/office/drawing/2014/main" id="{CA592C43-FABA-BA42-92EF-14D084DE42FB}"/>
                    </a:ext>
                  </a:extLst>
                </p:cNvPr>
                <p:cNvSpPr txBox="1">
                  <a:spLocks/>
                </p:cNvSpPr>
                <p:nvPr/>
              </p:nvSpPr>
              <p:spPr>
                <a:xfrm>
                  <a:off x="2759837" y="7532577"/>
                  <a:ext cx="2171776"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i="1">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𝑋</m:t>
                                </m:r>
                              </m:e>
                            </m:d>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29" name="TextBox 28">
                  <a:extLst>
                    <a:ext uri="{FF2B5EF4-FFF2-40B4-BE49-F238E27FC236}">
                      <a16:creationId xmlns:a16="http://schemas.microsoft.com/office/drawing/2014/main" id="{CA592C43-FABA-BA42-92EF-14D084DE42FB}"/>
                    </a:ext>
                  </a:extLst>
                </p:cNvPr>
                <p:cNvSpPr txBox="1">
                  <a:spLocks noRot="1" noChangeAspect="1" noMove="1" noResize="1" noEditPoints="1" noAdjustHandles="1" noChangeArrowheads="1" noChangeShapeType="1" noTextEdit="1"/>
                </p:cNvSpPr>
                <p:nvPr/>
              </p:nvSpPr>
              <p:spPr>
                <a:xfrm>
                  <a:off x="2759837" y="7532577"/>
                  <a:ext cx="2171776" cy="222686"/>
                </a:xfrm>
                <a:prstGeom prst="roundRect">
                  <a:avLst/>
                </a:prstGeom>
                <a:blipFill>
                  <a:blip r:embed="rId6"/>
                  <a:stretch>
                    <a:fillRect l="-1744"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Rectangle 29">
                  <a:extLst>
                    <a:ext uri="{FF2B5EF4-FFF2-40B4-BE49-F238E27FC236}">
                      <a16:creationId xmlns:a16="http://schemas.microsoft.com/office/drawing/2014/main" id="{203FD252-C85B-C048-96DE-3545E6DA7905}"/>
                    </a:ext>
                  </a:extLst>
                </p:cNvPr>
                <p:cNvSpPr/>
                <p:nvPr/>
              </p:nvSpPr>
              <p:spPr>
                <a:xfrm>
                  <a:off x="2723081" y="7657019"/>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30" name="Rectangle 29">
                  <a:extLst>
                    <a:ext uri="{FF2B5EF4-FFF2-40B4-BE49-F238E27FC236}">
                      <a16:creationId xmlns:a16="http://schemas.microsoft.com/office/drawing/2014/main" id="{203FD252-C85B-C048-96DE-3545E6DA7905}"/>
                    </a:ext>
                  </a:extLst>
                </p:cNvPr>
                <p:cNvSpPr>
                  <a:spLocks noRot="1" noChangeAspect="1" noMove="1" noResize="1" noEditPoints="1" noAdjustHandles="1" noChangeArrowheads="1" noChangeShapeType="1" noTextEdit="1"/>
                </p:cNvSpPr>
                <p:nvPr/>
              </p:nvSpPr>
              <p:spPr>
                <a:xfrm>
                  <a:off x="2723081" y="7657019"/>
                  <a:ext cx="478080" cy="369012"/>
                </a:xfrm>
                <a:prstGeom prst="rect">
                  <a:avLst/>
                </a:prstGeom>
                <a:blipFill>
                  <a:blip r:embed="rId7"/>
                  <a:stretch>
                    <a:fillRect b="-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Rectangle 30">
                  <a:extLst>
                    <a:ext uri="{FF2B5EF4-FFF2-40B4-BE49-F238E27FC236}">
                      <a16:creationId xmlns:a16="http://schemas.microsoft.com/office/drawing/2014/main" id="{22B2DB1F-55D0-B144-9690-D7CC32528BC6}"/>
                    </a:ext>
                  </a:extLst>
                </p:cNvPr>
                <p:cNvSpPr/>
                <p:nvPr/>
              </p:nvSpPr>
              <p:spPr>
                <a:xfrm>
                  <a:off x="5175449" y="9517905"/>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31" name="Rectangle 30">
                  <a:extLst>
                    <a:ext uri="{FF2B5EF4-FFF2-40B4-BE49-F238E27FC236}">
                      <a16:creationId xmlns:a16="http://schemas.microsoft.com/office/drawing/2014/main" id="{22B2DB1F-55D0-B144-9690-D7CC32528BC6}"/>
                    </a:ext>
                  </a:extLst>
                </p:cNvPr>
                <p:cNvSpPr>
                  <a:spLocks noRot="1" noChangeAspect="1" noMove="1" noResize="1" noEditPoints="1" noAdjustHandles="1" noChangeArrowheads="1" noChangeShapeType="1" noTextEdit="1"/>
                </p:cNvSpPr>
                <p:nvPr/>
              </p:nvSpPr>
              <p:spPr>
                <a:xfrm>
                  <a:off x="5175449" y="9517905"/>
                  <a:ext cx="478080" cy="369012"/>
                </a:xfrm>
                <a:prstGeom prst="rect">
                  <a:avLst/>
                </a:prstGeom>
                <a:blipFill>
                  <a:blip r:embed="rId8"/>
                  <a:stretch>
                    <a:fillRect b="-6667"/>
                  </a:stretch>
                </a:blipFill>
              </p:spPr>
              <p:txBody>
                <a:bodyPr/>
                <a:lstStyle/>
                <a:p>
                  <a:r>
                    <a:rPr lang="en-GB">
                      <a:noFill/>
                    </a:rPr>
                    <a:t> </a:t>
                  </a:r>
                </a:p>
              </p:txBody>
            </p:sp>
          </mc:Fallback>
        </mc:AlternateContent>
        <p:cxnSp>
          <p:nvCxnSpPr>
            <p:cNvPr id="33" name="Straight Connector 32">
              <a:extLst>
                <a:ext uri="{FF2B5EF4-FFF2-40B4-BE49-F238E27FC236}">
                  <a16:creationId xmlns:a16="http://schemas.microsoft.com/office/drawing/2014/main" id="{218AAB77-6483-9446-AAB5-DA83B7DAA080}"/>
                </a:ext>
              </a:extLst>
            </p:cNvPr>
            <p:cNvCxnSpPr>
              <a:cxnSpLocks/>
              <a:stCxn id="35" idx="0"/>
              <a:endCxn id="36" idx="2"/>
            </p:cNvCxnSpPr>
            <p:nvPr/>
          </p:nvCxnSpPr>
          <p:spPr>
            <a:xfrm flipH="1" flipV="1">
              <a:off x="4663248" y="9008944"/>
              <a:ext cx="2" cy="406284"/>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5" name="Rounded Rectangle 34">
                  <a:extLst>
                    <a:ext uri="{FF2B5EF4-FFF2-40B4-BE49-F238E27FC236}">
                      <a16:creationId xmlns:a16="http://schemas.microsoft.com/office/drawing/2014/main" id="{3BED0124-1243-F347-A0B4-FB7792FC8C5D}"/>
                    </a:ext>
                  </a:extLst>
                </p:cNvPr>
                <p:cNvSpPr/>
                <p:nvPr/>
              </p:nvSpPr>
              <p:spPr>
                <a:xfrm>
                  <a:off x="3748276" y="9415228"/>
                  <a:ext cx="1829947" cy="204311"/>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rPr>
                              <m:t>𝑀</m:t>
                            </m:r>
                          </m:e>
                        </m:d>
                      </m:oMath>
                    </m:oMathPara>
                  </a14:m>
                  <a:endParaRPr lang="en-GB" sz="1200" dirty="0">
                    <a:solidFill>
                      <a:schemeClr val="tx1">
                        <a:lumMod val="60000"/>
                        <a:lumOff val="40000"/>
                      </a:schemeClr>
                    </a:solidFill>
                  </a:endParaRPr>
                </a:p>
              </p:txBody>
            </p:sp>
          </mc:Choice>
          <mc:Fallback xmlns="">
            <p:sp>
              <p:nvSpPr>
                <p:cNvPr id="35" name="Rounded Rectangle 34">
                  <a:extLst>
                    <a:ext uri="{FF2B5EF4-FFF2-40B4-BE49-F238E27FC236}">
                      <a16:creationId xmlns:a16="http://schemas.microsoft.com/office/drawing/2014/main" id="{3BED0124-1243-F347-A0B4-FB7792FC8C5D}"/>
                    </a:ext>
                  </a:extLst>
                </p:cNvPr>
                <p:cNvSpPr>
                  <a:spLocks noRot="1" noChangeAspect="1" noMove="1" noResize="1" noEditPoints="1" noAdjustHandles="1" noChangeArrowheads="1" noChangeShapeType="1" noTextEdit="1"/>
                </p:cNvSpPr>
                <p:nvPr/>
              </p:nvSpPr>
              <p:spPr>
                <a:xfrm>
                  <a:off x="3748276" y="9415228"/>
                  <a:ext cx="1829947" cy="204311"/>
                </a:xfrm>
                <a:prstGeom prst="roundRect">
                  <a:avLst/>
                </a:prstGeom>
                <a:blipFill>
                  <a:blip r:embed="rId9"/>
                  <a:stretch>
                    <a:fillRect l="-2740" b="-1052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FCF4A5BA-662F-6A46-AD62-20917A424377}"/>
                    </a:ext>
                  </a:extLst>
                </p:cNvPr>
                <p:cNvSpPr txBox="1">
                  <a:spLocks/>
                </p:cNvSpPr>
                <p:nvPr/>
              </p:nvSpPr>
              <p:spPr>
                <a:xfrm>
                  <a:off x="3945473" y="8786258"/>
                  <a:ext cx="1435550"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𝑋</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36" name="TextBox 35">
                  <a:extLst>
                    <a:ext uri="{FF2B5EF4-FFF2-40B4-BE49-F238E27FC236}">
                      <a16:creationId xmlns:a16="http://schemas.microsoft.com/office/drawing/2014/main" id="{FCF4A5BA-662F-6A46-AD62-20917A424377}"/>
                    </a:ext>
                  </a:extLst>
                </p:cNvPr>
                <p:cNvSpPr txBox="1">
                  <a:spLocks noRot="1" noChangeAspect="1" noMove="1" noResize="1" noEditPoints="1" noAdjustHandles="1" noChangeArrowheads="1" noChangeShapeType="1" noTextEdit="1"/>
                </p:cNvSpPr>
                <p:nvPr/>
              </p:nvSpPr>
              <p:spPr>
                <a:xfrm>
                  <a:off x="3945473" y="8786258"/>
                  <a:ext cx="1435550" cy="222686"/>
                </a:xfrm>
                <a:prstGeom prst="roundRect">
                  <a:avLst/>
                </a:prstGeom>
                <a:blipFill>
                  <a:blip r:embed="rId10"/>
                  <a:stretch>
                    <a:fillRect l="-2609"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grpSp>
      <p:cxnSp>
        <p:nvCxnSpPr>
          <p:cNvPr id="39" name="Straight Arrow Connector 38">
            <a:extLst>
              <a:ext uri="{FF2B5EF4-FFF2-40B4-BE49-F238E27FC236}">
                <a16:creationId xmlns:a16="http://schemas.microsoft.com/office/drawing/2014/main" id="{2E842A39-97FA-9A42-A9C4-F562DF14B327}"/>
              </a:ext>
            </a:extLst>
          </p:cNvPr>
          <p:cNvCxnSpPr>
            <a:cxnSpLocks/>
            <a:stCxn id="36" idx="0"/>
            <a:endCxn id="29" idx="2"/>
          </p:cNvCxnSpPr>
          <p:nvPr/>
        </p:nvCxnSpPr>
        <p:spPr>
          <a:xfrm flipH="1" flipV="1">
            <a:off x="7788135" y="3438763"/>
            <a:ext cx="817523" cy="1030995"/>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0" name="Rectangle 39">
                <a:extLst>
                  <a:ext uri="{FF2B5EF4-FFF2-40B4-BE49-F238E27FC236}">
                    <a16:creationId xmlns:a16="http://schemas.microsoft.com/office/drawing/2014/main" id="{99050C24-18D1-3C45-BD06-EEED1171919E}"/>
                  </a:ext>
                </a:extLst>
              </p:cNvPr>
              <p:cNvSpPr/>
              <p:nvPr/>
            </p:nvSpPr>
            <p:spPr>
              <a:xfrm>
                <a:off x="9234351" y="444341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40" name="Rectangle 39">
                <a:extLst>
                  <a:ext uri="{FF2B5EF4-FFF2-40B4-BE49-F238E27FC236}">
                    <a16:creationId xmlns:a16="http://schemas.microsoft.com/office/drawing/2014/main" id="{99050C24-18D1-3C45-BD06-EEED1171919E}"/>
                  </a:ext>
                </a:extLst>
              </p:cNvPr>
              <p:cNvSpPr>
                <a:spLocks noRot="1" noChangeAspect="1" noMove="1" noResize="1" noEditPoints="1" noAdjustHandles="1" noChangeArrowheads="1" noChangeShapeType="1" noTextEdit="1"/>
              </p:cNvSpPr>
              <p:nvPr/>
            </p:nvSpPr>
            <p:spPr>
              <a:xfrm>
                <a:off x="9234351" y="4443419"/>
                <a:ext cx="403316" cy="276999"/>
              </a:xfrm>
              <a:prstGeom prst="rect">
                <a:avLst/>
              </a:prstGeom>
              <a:blipFill>
                <a:blip r:embed="rId11"/>
                <a:stretch>
                  <a:fillRect/>
                </a:stretch>
              </a:blipFill>
            </p:spPr>
            <p:txBody>
              <a:bodyPr/>
              <a:lstStyle/>
              <a:p>
                <a:r>
                  <a:rPr lang="en-GB">
                    <a:noFill/>
                  </a:rPr>
                  <a:t> </a:t>
                </a:r>
              </a:p>
            </p:txBody>
          </p:sp>
        </mc:Fallback>
      </mc:AlternateContent>
      <p:sp>
        <p:nvSpPr>
          <p:cNvPr id="42" name="TextBox 41">
            <a:extLst>
              <a:ext uri="{FF2B5EF4-FFF2-40B4-BE49-F238E27FC236}">
                <a16:creationId xmlns:a16="http://schemas.microsoft.com/office/drawing/2014/main" id="{AA444926-BC4D-7547-8CD6-C98A26B6350E}"/>
              </a:ext>
            </a:extLst>
          </p:cNvPr>
          <p:cNvSpPr txBox="1"/>
          <p:nvPr/>
        </p:nvSpPr>
        <p:spPr>
          <a:xfrm>
            <a:off x="9932524" y="2323947"/>
            <a:ext cx="445956" cy="276999"/>
          </a:xfrm>
          <a:prstGeom prst="rect">
            <a:avLst/>
          </a:prstGeom>
          <a:noFill/>
        </p:spPr>
        <p:txBody>
          <a:bodyPr wrap="none" rtlCol="0">
            <a:spAutoFit/>
          </a:bodyPr>
          <a:lstStyle/>
          <a:p>
            <a:r>
              <a:rPr lang="en-GB" sz="1200" i="1" dirty="0"/>
              <a:t>root</a:t>
            </a:r>
          </a:p>
        </p:txBody>
      </p:sp>
      <p:cxnSp>
        <p:nvCxnSpPr>
          <p:cNvPr id="43" name="Straight Arrow Connector 42">
            <a:extLst>
              <a:ext uri="{FF2B5EF4-FFF2-40B4-BE49-F238E27FC236}">
                <a16:creationId xmlns:a16="http://schemas.microsoft.com/office/drawing/2014/main" id="{31C0AAD0-21D0-B440-9090-FA003205AF53}"/>
              </a:ext>
            </a:extLst>
          </p:cNvPr>
          <p:cNvCxnSpPr>
            <a:cxnSpLocks/>
            <a:endCxn id="36" idx="0"/>
          </p:cNvCxnSpPr>
          <p:nvPr/>
        </p:nvCxnSpPr>
        <p:spPr>
          <a:xfrm flipH="1" flipV="1">
            <a:off x="8605658" y="4469758"/>
            <a:ext cx="1" cy="1205999"/>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18FB8A42-21DD-7445-8FB2-C8367A1A347E}"/>
                  </a:ext>
                </a:extLst>
              </p:cNvPr>
              <p:cNvSpPr/>
              <p:nvPr/>
            </p:nvSpPr>
            <p:spPr>
              <a:xfrm>
                <a:off x="6282011" y="3141064"/>
                <a:ext cx="489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tx1">
                                  <a:lumMod val="60000"/>
                                  <a:lumOff val="40000"/>
                                </a:schemeClr>
                              </a:solidFill>
                              <a:latin typeface="Cambria Math" panose="02040503050406030204" pitchFamily="18" charset="0"/>
                            </a:rPr>
                          </m:ctrlPr>
                        </m:sSubPr>
                        <m:e>
                          <m:r>
                            <a:rPr lang="en-GB" b="1" i="1" dirty="0">
                              <a:solidFill>
                                <a:schemeClr val="tx1">
                                  <a:lumMod val="60000"/>
                                  <a:lumOff val="40000"/>
                                </a:schemeClr>
                              </a:solidFill>
                              <a:latin typeface="Cambria Math" panose="02040503050406030204" pitchFamily="18" charset="0"/>
                            </a:rPr>
                            <m:t>𝑪</m:t>
                          </m:r>
                        </m:e>
                        <m:sub>
                          <m:r>
                            <a:rPr lang="de-DE" b="0" i="1" dirty="0" smtClean="0">
                              <a:solidFill>
                                <a:schemeClr val="tx1">
                                  <a:lumMod val="60000"/>
                                  <a:lumOff val="40000"/>
                                </a:schemeClr>
                              </a:solidFill>
                              <a:latin typeface="Cambria Math" panose="02040503050406030204" pitchFamily="18" charset="0"/>
                            </a:rPr>
                            <m:t>2</m:t>
                          </m:r>
                        </m:sub>
                      </m:sSub>
                    </m:oMath>
                  </m:oMathPara>
                </a14:m>
                <a:endParaRPr lang="en-GB" dirty="0">
                  <a:solidFill>
                    <a:schemeClr val="tx1">
                      <a:lumMod val="60000"/>
                      <a:lumOff val="40000"/>
                    </a:schemeClr>
                  </a:solidFill>
                </a:endParaRPr>
              </a:p>
            </p:txBody>
          </p:sp>
        </mc:Choice>
        <mc:Fallback xmlns="">
          <p:sp>
            <p:nvSpPr>
              <p:cNvPr id="44" name="Rectangle 43">
                <a:extLst>
                  <a:ext uri="{FF2B5EF4-FFF2-40B4-BE49-F238E27FC236}">
                    <a16:creationId xmlns:a16="http://schemas.microsoft.com/office/drawing/2014/main" id="{18FB8A42-21DD-7445-8FB2-C8367A1A347E}"/>
                  </a:ext>
                </a:extLst>
              </p:cNvPr>
              <p:cNvSpPr>
                <a:spLocks noRot="1" noChangeAspect="1" noMove="1" noResize="1" noEditPoints="1" noAdjustHandles="1" noChangeArrowheads="1" noChangeShapeType="1" noTextEdit="1"/>
              </p:cNvSpPr>
              <p:nvPr/>
            </p:nvSpPr>
            <p:spPr>
              <a:xfrm>
                <a:off x="6282011" y="3141064"/>
                <a:ext cx="489173" cy="369332"/>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Rectangle 44">
                <a:extLst>
                  <a:ext uri="{FF2B5EF4-FFF2-40B4-BE49-F238E27FC236}">
                    <a16:creationId xmlns:a16="http://schemas.microsoft.com/office/drawing/2014/main" id="{514B0393-C765-1944-97E5-DF815A54526F}"/>
                  </a:ext>
                </a:extLst>
              </p:cNvPr>
              <p:cNvSpPr/>
              <p:nvPr/>
            </p:nvSpPr>
            <p:spPr>
              <a:xfrm>
                <a:off x="9448610" y="5016217"/>
                <a:ext cx="489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rgbClr val="7030A0"/>
                              </a:solidFill>
                              <a:latin typeface="Cambria Math" panose="02040503050406030204" pitchFamily="18" charset="0"/>
                            </a:rPr>
                          </m:ctrlPr>
                        </m:sSubPr>
                        <m:e>
                          <m:r>
                            <a:rPr lang="en-GB" b="1" i="1" dirty="0">
                              <a:solidFill>
                                <a:srgbClr val="7030A0"/>
                              </a:solidFill>
                              <a:latin typeface="Cambria Math" panose="02040503050406030204" pitchFamily="18" charset="0"/>
                            </a:rPr>
                            <m:t>𝑪</m:t>
                          </m:r>
                        </m:e>
                        <m:sub>
                          <m:r>
                            <a:rPr lang="de-DE" b="0" i="1" dirty="0" smtClean="0">
                              <a:solidFill>
                                <a:srgbClr val="7030A0"/>
                              </a:solidFill>
                              <a:latin typeface="Cambria Math" panose="02040503050406030204" pitchFamily="18" charset="0"/>
                            </a:rPr>
                            <m:t>3</m:t>
                          </m:r>
                        </m:sub>
                      </m:sSub>
                    </m:oMath>
                  </m:oMathPara>
                </a14:m>
                <a:endParaRPr lang="en-GB" dirty="0">
                  <a:solidFill>
                    <a:srgbClr val="7030A0"/>
                  </a:solidFill>
                </a:endParaRPr>
              </a:p>
            </p:txBody>
          </p:sp>
        </mc:Choice>
        <mc:Fallback xmlns="">
          <p:sp>
            <p:nvSpPr>
              <p:cNvPr id="45" name="Rectangle 44">
                <a:extLst>
                  <a:ext uri="{FF2B5EF4-FFF2-40B4-BE49-F238E27FC236}">
                    <a16:creationId xmlns:a16="http://schemas.microsoft.com/office/drawing/2014/main" id="{514B0393-C765-1944-97E5-DF815A54526F}"/>
                  </a:ext>
                </a:extLst>
              </p:cNvPr>
              <p:cNvSpPr>
                <a:spLocks noRot="1" noChangeAspect="1" noMove="1" noResize="1" noEditPoints="1" noAdjustHandles="1" noChangeArrowheads="1" noChangeShapeType="1" noTextEdit="1"/>
              </p:cNvSpPr>
              <p:nvPr/>
            </p:nvSpPr>
            <p:spPr>
              <a:xfrm>
                <a:off x="9448610" y="5016217"/>
                <a:ext cx="489173" cy="369332"/>
              </a:xfrm>
              <a:prstGeom prst="rect">
                <a:avLst/>
              </a:prstGeom>
              <a:blipFill>
                <a:blip r:embed="rId13"/>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640900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p:txBody>
              <a:bodyPr>
                <a:normAutofit/>
              </a:bodyPr>
              <a:lstStyle/>
              <a:p>
                <a:r>
                  <a:rPr lang="en-GB" dirty="0"/>
                  <a:t>Consider leaf parcluster with local model </a:t>
                </a:r>
                <a14:m>
                  <m:oMath xmlns:m="http://schemas.openxmlformats.org/officeDocument/2006/math">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3</m:t>
                            </m:r>
                          </m:sub>
                        </m:sSub>
                      </m:e>
                    </m:d>
                  </m:oMath>
                </a14:m>
                <a:endParaRPr lang="en-GB" dirty="0"/>
              </a:p>
              <a:p>
                <a:pPr lvl="1"/>
                <a:r>
                  <a:rPr lang="en-GB" dirty="0"/>
                  <a:t>Let us call it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3</m:t>
                        </m:r>
                      </m:sub>
                    </m:sSub>
                  </m:oMath>
                </a14:m>
                <a:endParaRPr lang="en-GB" dirty="0"/>
              </a:p>
              <a:p>
                <a:pPr lvl="1"/>
                <a:r>
                  <a:rPr lang="en-GB" dirty="0"/>
                  <a:t>Merge </a:t>
                </a:r>
                <a:r>
                  <a:rPr lang="en-GB" dirty="0">
                    <a:solidFill>
                      <a:schemeClr val="accent1"/>
                    </a:solidFill>
                  </a:rPr>
                  <a:t>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3</m:t>
                        </m:r>
                      </m:sub>
                    </m:sSub>
                  </m:oMath>
                </a14:m>
                <a:r>
                  <a:rPr lang="en-GB" dirty="0"/>
                  <a:t> and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b="0" i="1" smtClean="0">
                            <a:latin typeface="Cambria Math" panose="02040503050406030204" pitchFamily="18" charset="0"/>
                          </a:rPr>
                          <m:t>𝑚</m:t>
                        </m:r>
                      </m:sub>
                    </m:sSub>
                  </m:oMath>
                </a14:m>
                <a:r>
                  <a:rPr lang="en-GB" dirty="0"/>
                  <a:t> parcluster identical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3</m:t>
                        </m:r>
                      </m:sub>
                    </m:sSub>
                  </m:oMath>
                </a14:m>
                <a:r>
                  <a:rPr lang="en-GB" dirty="0"/>
                  <a:t> again)</a:t>
                </a:r>
              </a:p>
              <a:p>
                <a:pPr lvl="2"/>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𝑇</m:t>
                        </m:r>
                      </m:e>
                      <m:sub>
                        <m:r>
                          <a:rPr lang="de-DE" i="1">
                            <a:latin typeface="Cambria Math" panose="02040503050406030204" pitchFamily="18" charset="0"/>
                          </a:rPr>
                          <m:t>𝑀</m:t>
                        </m:r>
                      </m:sub>
                    </m:sSub>
                  </m:oMath>
                </a14:m>
                <a:r>
                  <a:rPr lang="en-GB" dirty="0"/>
                  <a:t> parcluster is a subset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3</m:t>
                        </m:r>
                      </m:sub>
                    </m:sSub>
                  </m:oMath>
                </a14:m>
                <a:r>
                  <a:rPr lang="en-GB" dirty="0"/>
                  <a:t> </a:t>
                </a:r>
                <a:br>
                  <a:rPr lang="en-GB" dirty="0"/>
                </a:br>
                <a:r>
                  <a:rPr lang="en-GB" dirty="0"/>
                  <a:t>➝ merge (call result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3</m:t>
                        </m:r>
                      </m:sub>
                    </m:sSub>
                  </m:oMath>
                </a14:m>
                <a:r>
                  <a:rPr lang="en-GB" dirty="0"/>
                  <a:t> again)</a:t>
                </a:r>
              </a:p>
              <a:p>
                <a:pPr lvl="1"/>
                <a:r>
                  <a:rPr lang="en-GB" dirty="0"/>
                  <a:t>Merging cannot move further inbound</a:t>
                </a:r>
              </a:p>
              <a:p>
                <a:pPr lvl="2"/>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3</m:t>
                        </m:r>
                      </m:sub>
                    </m:sSub>
                  </m:oMath>
                </a14:m>
                <a:r>
                  <a:rPr lang="en-GB" dirty="0"/>
                  <a:t> is neither a subset nor a superset of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endParaRPr lang="en-GB" dirty="0"/>
              </a:p>
              <a:p>
                <a:pPr lvl="2"/>
                <a:r>
                  <a:rPr lang="en-GB" dirty="0"/>
                  <a:t>Merging </a:t>
                </a:r>
                <a:r>
                  <a:rPr lang="en-GB" i="1" dirty="0"/>
                  <a:t>stops</a:t>
                </a:r>
              </a:p>
              <a:p>
                <a:pPr lvl="2"/>
                <a:endParaRPr lang="en-GB" dirty="0"/>
              </a:p>
              <a:p>
                <a:pPr lvl="2"/>
                <a:endParaRPr lang="en-GB" dirty="0"/>
              </a:p>
              <a:p>
                <a:pPr lvl="2"/>
                <a:endParaRPr lang="en-GB" dirty="0"/>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blipFill>
                <a:blip r:embed="rId2"/>
                <a:stretch>
                  <a:fillRect l="-1549" t="-2985"/>
                </a:stretch>
              </a:blipFill>
            </p:spPr>
            <p:txBody>
              <a:bodyPr/>
              <a:lstStyle/>
              <a:p>
                <a:r>
                  <a:rPr lang="en-DE">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198</a:t>
            </a:fld>
            <a:endParaRPr lang="en-GB"/>
          </a:p>
        </p:txBody>
      </p:sp>
      <p:sp>
        <p:nvSpPr>
          <p:cNvPr id="3" name="Date Placeholder 2">
            <a:extLst>
              <a:ext uri="{FF2B5EF4-FFF2-40B4-BE49-F238E27FC236}">
                <a16:creationId xmlns:a16="http://schemas.microsoft.com/office/drawing/2014/main" id="{F67C8DA8-B9E3-8444-A5FF-7D30E47C6017}"/>
              </a:ext>
            </a:extLst>
          </p:cNvPr>
          <p:cNvSpPr>
            <a:spLocks noGrp="1"/>
          </p:cNvSpPr>
          <p:nvPr>
            <p:ph type="dt" sz="half" idx="2"/>
          </p:nvPr>
        </p:nvSpPr>
        <p:spPr/>
        <p:txBody>
          <a:bodyPr/>
          <a:lstStyle/>
          <a:p>
            <a:r>
              <a:rPr lang="en-GB"/>
              <a:t>Exact Inference: LJT</a:t>
            </a:r>
            <a:endParaRPr lang="en-US" dirty="0"/>
          </a:p>
        </p:txBody>
      </p:sp>
      <p:sp>
        <p:nvSpPr>
          <p:cNvPr id="5" name="Footer Placeholder 4">
            <a:extLst>
              <a:ext uri="{FF2B5EF4-FFF2-40B4-BE49-F238E27FC236}">
                <a16:creationId xmlns:a16="http://schemas.microsoft.com/office/drawing/2014/main" id="{42A64795-005F-9741-B73B-F79800396347}"/>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19" name="Rectangle 18">
                <a:extLst>
                  <a:ext uri="{FF2B5EF4-FFF2-40B4-BE49-F238E27FC236}">
                    <a16:creationId xmlns:a16="http://schemas.microsoft.com/office/drawing/2014/main" id="{95FB012F-C69F-624B-84CC-34CCCBB43D50}"/>
                  </a:ext>
                </a:extLst>
              </p:cNvPr>
              <p:cNvSpPr/>
              <p:nvPr/>
            </p:nvSpPr>
            <p:spPr>
              <a:xfrm>
                <a:off x="10654910" y="2453494"/>
                <a:ext cx="483850"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accent6"/>
                              </a:solidFill>
                              <a:latin typeface="Cambria Math" panose="02040503050406030204" pitchFamily="18" charset="0"/>
                            </a:rPr>
                          </m:ctrlPr>
                        </m:sSubPr>
                        <m:e>
                          <m:r>
                            <a:rPr lang="en-GB" b="1" i="1" dirty="0">
                              <a:solidFill>
                                <a:schemeClr val="accent6"/>
                              </a:solidFill>
                              <a:latin typeface="Cambria Math" panose="02040503050406030204" pitchFamily="18" charset="0"/>
                            </a:rPr>
                            <m:t>𝑪</m:t>
                          </m:r>
                        </m:e>
                        <m:sub>
                          <m:r>
                            <a:rPr lang="de-DE" i="1" dirty="0">
                              <a:solidFill>
                                <a:schemeClr val="accent6"/>
                              </a:solidFill>
                              <a:latin typeface="Cambria Math" panose="02040503050406030204" pitchFamily="18" charset="0"/>
                            </a:rPr>
                            <m:t>1</m:t>
                          </m:r>
                        </m:sub>
                      </m:sSub>
                    </m:oMath>
                  </m:oMathPara>
                </a14:m>
                <a:endParaRPr lang="en-GB" dirty="0">
                  <a:solidFill>
                    <a:schemeClr val="accent6"/>
                  </a:solidFill>
                </a:endParaRPr>
              </a:p>
            </p:txBody>
          </p:sp>
        </mc:Choice>
        <mc:Fallback xmlns="">
          <p:sp>
            <p:nvSpPr>
              <p:cNvPr id="19" name="Rectangle 18">
                <a:extLst>
                  <a:ext uri="{FF2B5EF4-FFF2-40B4-BE49-F238E27FC236}">
                    <a16:creationId xmlns:a16="http://schemas.microsoft.com/office/drawing/2014/main" id="{95FB012F-C69F-624B-84CC-34CCCBB43D50}"/>
                  </a:ext>
                </a:extLst>
              </p:cNvPr>
              <p:cNvSpPr>
                <a:spLocks noRot="1" noChangeAspect="1" noMove="1" noResize="1" noEditPoints="1" noAdjustHandles="1" noChangeArrowheads="1" noChangeShapeType="1" noTextEdit="1"/>
              </p:cNvSpPr>
              <p:nvPr/>
            </p:nvSpPr>
            <p:spPr>
              <a:xfrm>
                <a:off x="10654910" y="2453494"/>
                <a:ext cx="483850" cy="369332"/>
              </a:xfrm>
              <a:prstGeom prst="rect">
                <a:avLst/>
              </a:prstGeom>
              <a:blipFill>
                <a:blip r:embed="rId3"/>
                <a:stretch>
                  <a:fillRect/>
                </a:stretch>
              </a:blipFill>
            </p:spPr>
            <p:txBody>
              <a:bodyPr/>
              <a:lstStyle/>
              <a:p>
                <a:r>
                  <a:rPr lang="en-GB">
                    <a:noFill/>
                  </a:rPr>
                  <a:t> </a:t>
                </a:r>
              </a:p>
            </p:txBody>
          </p:sp>
        </mc:Fallback>
      </mc:AlternateContent>
      <p:grpSp>
        <p:nvGrpSpPr>
          <p:cNvPr id="20" name="Group 19">
            <a:extLst>
              <a:ext uri="{FF2B5EF4-FFF2-40B4-BE49-F238E27FC236}">
                <a16:creationId xmlns:a16="http://schemas.microsoft.com/office/drawing/2014/main" id="{DA72AC72-E86C-4040-A018-022D3CDD851F}"/>
              </a:ext>
            </a:extLst>
          </p:cNvPr>
          <p:cNvGrpSpPr/>
          <p:nvPr/>
        </p:nvGrpSpPr>
        <p:grpSpPr>
          <a:xfrm>
            <a:off x="6665491" y="2532313"/>
            <a:ext cx="4162267" cy="2425242"/>
            <a:chOff x="2723081" y="6848813"/>
            <a:chExt cx="4162267" cy="2425242"/>
          </a:xfrm>
        </p:grpSpPr>
        <mc:AlternateContent xmlns:mc="http://schemas.openxmlformats.org/markup-compatibility/2006" xmlns:a14="http://schemas.microsoft.com/office/drawing/2010/main">
          <mc:Choice Requires="a14">
            <p:sp>
              <p:nvSpPr>
                <p:cNvPr id="23" name="Rectangle 22">
                  <a:extLst>
                    <a:ext uri="{FF2B5EF4-FFF2-40B4-BE49-F238E27FC236}">
                      <a16:creationId xmlns:a16="http://schemas.microsoft.com/office/drawing/2014/main" id="{42FE77B6-E83C-164A-B9D6-0139E32B4C10}"/>
                    </a:ext>
                  </a:extLst>
                </p:cNvPr>
                <p:cNvSpPr/>
                <p:nvPr/>
              </p:nvSpPr>
              <p:spPr>
                <a:xfrm>
                  <a:off x="6087116" y="6975777"/>
                  <a:ext cx="798232"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798" b="0"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de-DE" sz="1798" b="0" i="1" smtClean="0">
                                <a:latin typeface="Cambria Math" panose="02040503050406030204" pitchFamily="18" charset="0"/>
                                <a:ea typeface="Cambria Math" panose="02040503050406030204" pitchFamily="18" charset="0"/>
                              </a:rPr>
                              <m:t>0</m:t>
                            </m:r>
                          </m:sub>
                        </m:sSub>
                        <m:r>
                          <a:rPr lang="de-DE" sz="1798" b="0" i="1" smtClean="0">
                            <a:latin typeface="Cambria Math" panose="02040503050406030204" pitchFamily="18" charset="0"/>
                            <a:ea typeface="Cambria Math" panose="02040503050406030204" pitchFamily="18" charset="0"/>
                          </a:rPr>
                          <m:t>,</m:t>
                        </m:r>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23" name="Rectangle 22">
                  <a:extLst>
                    <a:ext uri="{FF2B5EF4-FFF2-40B4-BE49-F238E27FC236}">
                      <a16:creationId xmlns:a16="http://schemas.microsoft.com/office/drawing/2014/main" id="{42FE77B6-E83C-164A-B9D6-0139E32B4C10}"/>
                    </a:ext>
                  </a:extLst>
                </p:cNvPr>
                <p:cNvSpPr>
                  <a:spLocks noRot="1" noChangeAspect="1" noMove="1" noResize="1" noEditPoints="1" noAdjustHandles="1" noChangeArrowheads="1" noChangeShapeType="1" noTextEdit="1"/>
                </p:cNvSpPr>
                <p:nvPr/>
              </p:nvSpPr>
              <p:spPr>
                <a:xfrm>
                  <a:off x="6087116" y="6975777"/>
                  <a:ext cx="798232" cy="369012"/>
                </a:xfrm>
                <a:prstGeom prst="rect">
                  <a:avLst/>
                </a:prstGeom>
                <a:blipFill>
                  <a:blip r:embed="rId4"/>
                  <a:stretch>
                    <a:fillRect b="-6667"/>
                  </a:stretch>
                </a:blipFill>
              </p:spPr>
              <p:txBody>
                <a:bodyPr/>
                <a:lstStyle/>
                <a:p>
                  <a:r>
                    <a:rPr lang="en-GB">
                      <a:noFill/>
                    </a:rPr>
                    <a:t> </a:t>
                  </a:r>
                </a:p>
              </p:txBody>
            </p:sp>
          </mc:Fallback>
        </mc:AlternateContent>
        <p:cxnSp>
          <p:nvCxnSpPr>
            <p:cNvPr id="24" name="Straight Connector 23">
              <a:extLst>
                <a:ext uri="{FF2B5EF4-FFF2-40B4-BE49-F238E27FC236}">
                  <a16:creationId xmlns:a16="http://schemas.microsoft.com/office/drawing/2014/main" id="{FD6CCC92-D364-604D-A168-9A6F8708A697}"/>
                </a:ext>
              </a:extLst>
            </p:cNvPr>
            <p:cNvCxnSpPr>
              <a:cxnSpLocks/>
              <a:stCxn id="32" idx="0"/>
              <a:endCxn id="27" idx="2"/>
            </p:cNvCxnSpPr>
            <p:nvPr/>
          </p:nvCxnSpPr>
          <p:spPr>
            <a:xfrm flipH="1" flipV="1">
              <a:off x="3845725" y="7755263"/>
              <a:ext cx="823534" cy="103099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7B23F725-B7F7-0740-AF4A-4A546CA988D1}"/>
                </a:ext>
              </a:extLst>
            </p:cNvPr>
            <p:cNvCxnSpPr>
              <a:cxnSpLocks/>
              <a:stCxn id="27" idx="0"/>
              <a:endCxn id="26" idx="2"/>
            </p:cNvCxnSpPr>
            <p:nvPr/>
          </p:nvCxnSpPr>
          <p:spPr>
            <a:xfrm flipV="1">
              <a:off x="3845725" y="7071499"/>
              <a:ext cx="1964068" cy="46107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6" name="Rounded Rectangle 25">
                  <a:extLst>
                    <a:ext uri="{FF2B5EF4-FFF2-40B4-BE49-F238E27FC236}">
                      <a16:creationId xmlns:a16="http://schemas.microsoft.com/office/drawing/2014/main" id="{BE4A5D93-060B-174D-816C-CDD9AC02DA9C}"/>
                    </a:ext>
                  </a:extLst>
                </p:cNvPr>
                <p:cNvSpPr/>
                <p:nvPr/>
              </p:nvSpPr>
              <p:spPr>
                <a:xfrm>
                  <a:off x="4846199" y="6848813"/>
                  <a:ext cx="1927187" cy="222686"/>
                </a:xfrm>
                <a:prstGeom prst="round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spAutoFit/>
                </a:bodyPr>
                <a:lstStyle/>
                <a:p>
                  <a:pPr algn="ctr"/>
                  <a14:m>
                    <m:oMathPara xmlns:m="http://schemas.openxmlformats.org/officeDocument/2006/math">
                      <m:oMathParaPr>
                        <m:jc m:val="center"/>
                      </m:oMathParaPr>
                      <m:oMath xmlns:m="http://schemas.openxmlformats.org/officeDocument/2006/math">
                        <m:sSub>
                          <m:sSubPr>
                            <m:ctrlPr>
                              <a:rPr lang="de-DE" sz="1200" i="1">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panose="02040503050406030204" pitchFamily="18"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r>
                              <m:rPr>
                                <m:nor/>
                              </m:rPr>
                              <a:rPr lang="en-GB" sz="1200" dirty="0">
                                <a:solidFill>
                                  <a:schemeClr val="tx1">
                                    <a:lumMod val="60000"/>
                                    <a:lumOff val="40000"/>
                                  </a:schemeClr>
                                </a:solidFill>
                              </a:rPr>
                              <m:t> </m:t>
                            </m:r>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𝐷</m:t>
                                </m:r>
                              </m:e>
                            </m:d>
                          </m:sub>
                        </m:sSub>
                      </m:oMath>
                    </m:oMathPara>
                  </a14:m>
                  <a:endParaRPr lang="en-GB" sz="1200" dirty="0">
                    <a:solidFill>
                      <a:schemeClr val="tx1">
                        <a:lumMod val="60000"/>
                        <a:lumOff val="40000"/>
                      </a:schemeClr>
                    </a:solidFill>
                  </a:endParaRPr>
                </a:p>
              </p:txBody>
            </p:sp>
          </mc:Choice>
          <mc:Fallback xmlns="">
            <p:sp>
              <p:nvSpPr>
                <p:cNvPr id="26" name="Rounded Rectangle 25">
                  <a:extLst>
                    <a:ext uri="{FF2B5EF4-FFF2-40B4-BE49-F238E27FC236}">
                      <a16:creationId xmlns:a16="http://schemas.microsoft.com/office/drawing/2014/main" id="{BE4A5D93-060B-174D-816C-CDD9AC02DA9C}"/>
                    </a:ext>
                  </a:extLst>
                </p:cNvPr>
                <p:cNvSpPr>
                  <a:spLocks noRot="1" noChangeAspect="1" noMove="1" noResize="1" noEditPoints="1" noAdjustHandles="1" noChangeArrowheads="1" noChangeShapeType="1" noTextEdit="1"/>
                </p:cNvSpPr>
                <p:nvPr/>
              </p:nvSpPr>
              <p:spPr>
                <a:xfrm>
                  <a:off x="4846199" y="6848813"/>
                  <a:ext cx="1927187" cy="222686"/>
                </a:xfrm>
                <a:prstGeom prst="roundRect">
                  <a:avLst/>
                </a:prstGeom>
                <a:blipFill>
                  <a:blip r:embed="rId5"/>
                  <a:stretch>
                    <a:fillRect l="-2597" t="-10000" b="-10000"/>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7E35B0CB-AB15-D144-8390-CC3C58753913}"/>
                    </a:ext>
                  </a:extLst>
                </p:cNvPr>
                <p:cNvSpPr txBox="1">
                  <a:spLocks/>
                </p:cNvSpPr>
                <p:nvPr/>
              </p:nvSpPr>
              <p:spPr>
                <a:xfrm>
                  <a:off x="2759837" y="7532577"/>
                  <a:ext cx="2171776"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Group"/>
                      </m:oMathParaPr>
                      <m:oMath xmlns:m="http://schemas.openxmlformats.org/officeDocument/2006/math">
                        <m:sSub>
                          <m:sSub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𝑇𝑟𝑎</m:t>
                            </m:r>
                            <m:r>
                              <a:rPr lang="de-DE" sz="1200" i="1">
                                <a:solidFill>
                                  <a:schemeClr val="tx1">
                                    <a:lumMod val="60000"/>
                                    <a:lumOff val="40000"/>
                                  </a:schemeClr>
                                </a:solidFill>
                                <a:latin typeface="Cambria Math" panose="02040503050406030204" pitchFamily="18" charset="0"/>
                              </a:rPr>
                              <m:t>𝑣𝑒𝑙</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𝑋</m:t>
                                </m:r>
                              </m:e>
                            </m:d>
                          </m:e>
                          <m:sub>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m:t>
                            </m:r>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𝑑𝑜𝑚</m:t>
                            </m:r>
                            <m:d>
                              <m:dPr>
                                <m:ctrlP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ea typeface="Cambria Math" panose="02040503050406030204" pitchFamily="18" charset="0"/>
                                  </a:rPr>
                                  <m:t>𝑋</m:t>
                                </m:r>
                              </m:e>
                            </m:d>
                          </m:sub>
                        </m:sSub>
                      </m:oMath>
                    </m:oMathPara>
                  </a14:m>
                  <a:endParaRPr lang="en-GB" sz="1200" dirty="0"/>
                </a:p>
              </p:txBody>
            </p:sp>
          </mc:Choice>
          <mc:Fallback xmlns="">
            <p:sp>
              <p:nvSpPr>
                <p:cNvPr id="27" name="TextBox 26">
                  <a:extLst>
                    <a:ext uri="{FF2B5EF4-FFF2-40B4-BE49-F238E27FC236}">
                      <a16:creationId xmlns:a16="http://schemas.microsoft.com/office/drawing/2014/main" id="{7E35B0CB-AB15-D144-8390-CC3C58753913}"/>
                    </a:ext>
                  </a:extLst>
                </p:cNvPr>
                <p:cNvSpPr txBox="1">
                  <a:spLocks noRot="1" noChangeAspect="1" noMove="1" noResize="1" noEditPoints="1" noAdjustHandles="1" noChangeArrowheads="1" noChangeShapeType="1" noTextEdit="1"/>
                </p:cNvSpPr>
                <p:nvPr/>
              </p:nvSpPr>
              <p:spPr>
                <a:xfrm>
                  <a:off x="2759837" y="7532577"/>
                  <a:ext cx="2171776" cy="222686"/>
                </a:xfrm>
                <a:prstGeom prst="roundRect">
                  <a:avLst/>
                </a:prstGeom>
                <a:blipFill>
                  <a:blip r:embed="rId6"/>
                  <a:stretch>
                    <a:fillRect l="-1744" b="-10000"/>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Rectangle 27">
                  <a:extLst>
                    <a:ext uri="{FF2B5EF4-FFF2-40B4-BE49-F238E27FC236}">
                      <a16:creationId xmlns:a16="http://schemas.microsoft.com/office/drawing/2014/main" id="{FE2E91F4-8DC2-AE45-9EB4-44CF1BFB4C32}"/>
                    </a:ext>
                  </a:extLst>
                </p:cNvPr>
                <p:cNvSpPr/>
                <p:nvPr/>
              </p:nvSpPr>
              <p:spPr>
                <a:xfrm>
                  <a:off x="2723081" y="7657019"/>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28" name="Rectangle 27">
                  <a:extLst>
                    <a:ext uri="{FF2B5EF4-FFF2-40B4-BE49-F238E27FC236}">
                      <a16:creationId xmlns:a16="http://schemas.microsoft.com/office/drawing/2014/main" id="{FE2E91F4-8DC2-AE45-9EB4-44CF1BFB4C32}"/>
                    </a:ext>
                  </a:extLst>
                </p:cNvPr>
                <p:cNvSpPr>
                  <a:spLocks noRot="1" noChangeAspect="1" noMove="1" noResize="1" noEditPoints="1" noAdjustHandles="1" noChangeArrowheads="1" noChangeShapeType="1" noTextEdit="1"/>
                </p:cNvSpPr>
                <p:nvPr/>
              </p:nvSpPr>
              <p:spPr>
                <a:xfrm>
                  <a:off x="2723081" y="7657019"/>
                  <a:ext cx="478080" cy="369012"/>
                </a:xfrm>
                <a:prstGeom prst="rect">
                  <a:avLst/>
                </a:prstGeom>
                <a:blipFill>
                  <a:blip r:embed="rId7"/>
                  <a:stretch>
                    <a:fillRect b="-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Rectangle 28">
                  <a:extLst>
                    <a:ext uri="{FF2B5EF4-FFF2-40B4-BE49-F238E27FC236}">
                      <a16:creationId xmlns:a16="http://schemas.microsoft.com/office/drawing/2014/main" id="{E61DFDD5-7D4D-E84A-B32F-EC0CEED96C15}"/>
                    </a:ext>
                  </a:extLst>
                </p:cNvPr>
                <p:cNvSpPr/>
                <p:nvPr/>
              </p:nvSpPr>
              <p:spPr>
                <a:xfrm>
                  <a:off x="5450219" y="8905043"/>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29" name="Rectangle 28">
                  <a:extLst>
                    <a:ext uri="{FF2B5EF4-FFF2-40B4-BE49-F238E27FC236}">
                      <a16:creationId xmlns:a16="http://schemas.microsoft.com/office/drawing/2014/main" id="{E61DFDD5-7D4D-E84A-B32F-EC0CEED96C15}"/>
                    </a:ext>
                  </a:extLst>
                </p:cNvPr>
                <p:cNvSpPr>
                  <a:spLocks noRot="1" noChangeAspect="1" noMove="1" noResize="1" noEditPoints="1" noAdjustHandles="1" noChangeArrowheads="1" noChangeShapeType="1" noTextEdit="1"/>
                </p:cNvSpPr>
                <p:nvPr/>
              </p:nvSpPr>
              <p:spPr>
                <a:xfrm>
                  <a:off x="5450219" y="8905043"/>
                  <a:ext cx="478080" cy="369012"/>
                </a:xfrm>
                <a:prstGeom prst="rect">
                  <a:avLst/>
                </a:prstGeom>
                <a:blipFill>
                  <a:blip r:embed="rId8"/>
                  <a:stretch>
                    <a:fillRect b="-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2" name="TextBox 31">
                  <a:extLst>
                    <a:ext uri="{FF2B5EF4-FFF2-40B4-BE49-F238E27FC236}">
                      <a16:creationId xmlns:a16="http://schemas.microsoft.com/office/drawing/2014/main" id="{3D8EB8D8-C08B-B344-B328-57AB055ACF39}"/>
                    </a:ext>
                  </a:extLst>
                </p:cNvPr>
                <p:cNvSpPr txBox="1">
                  <a:spLocks/>
                </p:cNvSpPr>
                <p:nvPr/>
              </p:nvSpPr>
              <p:spPr>
                <a:xfrm>
                  <a:off x="3521733" y="8786258"/>
                  <a:ext cx="2295052" cy="222686"/>
                </a:xfrm>
                <a:prstGeom prst="roundRect">
                  <a:avLst/>
                </a:prstGeom>
                <a:noFill/>
                <a:ln w="12700" cap="flat" cmpd="sng" algn="ctr">
                  <a:solidFill>
                    <a:schemeClr val="tx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none" lIns="0" tIns="0" rIns="0" bIns="0" rtlCol="0" anchor="ctr">
                  <a:spAutoFit/>
                </a:bodyPr>
                <a:lstStyle/>
                <a:p>
                  <a:pPr/>
                  <a14:m>
                    <m:oMathPara xmlns:m="http://schemas.openxmlformats.org/officeDocument/2006/math">
                      <m:oMathParaPr>
                        <m:jc m:val="center"/>
                      </m:oMathParaPr>
                      <m:oMath xmlns:m="http://schemas.openxmlformats.org/officeDocument/2006/math">
                        <m:sSub>
                          <m:sSubPr>
                            <m:ctrlPr>
                              <a:rPr lang="de-DE" sz="1200" i="1" smtClean="0">
                                <a:solidFill>
                                  <a:schemeClr val="tx1">
                                    <a:lumMod val="60000"/>
                                    <a:lumOff val="40000"/>
                                  </a:schemeClr>
                                </a:solidFill>
                                <a:latin typeface="Cambria Math" panose="02040503050406030204" pitchFamily="18" charset="0"/>
                              </a:rPr>
                            </m:ctrlPr>
                          </m:sSubPr>
                          <m:e>
                            <m:r>
                              <a:rPr lang="de-DE" sz="1200" i="1">
                                <a:solidFill>
                                  <a:schemeClr val="tx1">
                                    <a:lumMod val="60000"/>
                                    <a:lumOff val="40000"/>
                                  </a:schemeClr>
                                </a:solidFill>
                                <a:latin typeface="Cambria Math" charset="0"/>
                              </a:rPr>
                              <m:t>𝐸𝑝𝑖𝑑</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𝑋</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𝑋</m:t>
                                </m:r>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𝑀</m:t>
                                </m:r>
                              </m:e>
                            </m:d>
                          </m:e>
                          <m:sub>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𝑑𝑜𝑚</m:t>
                            </m:r>
                            <m:d>
                              <m:dPr>
                                <m:ctrlPr>
                                  <a:rPr lang="de-DE" sz="1200" i="1">
                                    <a:solidFill>
                                      <a:schemeClr val="tx1">
                                        <a:lumMod val="60000"/>
                                        <a:lumOff val="40000"/>
                                      </a:schemeClr>
                                    </a:solidFill>
                                    <a:latin typeface="Cambria Math" panose="02040503050406030204" pitchFamily="18" charset="0"/>
                                  </a:rPr>
                                </m:ctrlPr>
                              </m:dPr>
                              <m:e>
                                <m:r>
                                  <a:rPr lang="de-DE" sz="1200" i="1">
                                    <a:solidFill>
                                      <a:schemeClr val="tx1">
                                        <a:lumMod val="60000"/>
                                        <a:lumOff val="40000"/>
                                      </a:schemeClr>
                                    </a:solidFill>
                                    <a:latin typeface="Cambria Math" panose="02040503050406030204" pitchFamily="18" charset="0"/>
                                  </a:rPr>
                                  <m:t>𝑀</m:t>
                                </m:r>
                              </m:e>
                            </m:d>
                          </m:sub>
                        </m:sSub>
                      </m:oMath>
                    </m:oMathPara>
                  </a14:m>
                  <a:endParaRPr lang="en-GB" sz="1200" dirty="0">
                    <a:solidFill>
                      <a:schemeClr val="tx1">
                        <a:lumMod val="60000"/>
                        <a:lumOff val="40000"/>
                      </a:schemeClr>
                    </a:solidFill>
                  </a:endParaRPr>
                </a:p>
              </p:txBody>
            </p:sp>
          </mc:Choice>
          <mc:Fallback xmlns="">
            <p:sp>
              <p:nvSpPr>
                <p:cNvPr id="32" name="TextBox 31">
                  <a:extLst>
                    <a:ext uri="{FF2B5EF4-FFF2-40B4-BE49-F238E27FC236}">
                      <a16:creationId xmlns:a16="http://schemas.microsoft.com/office/drawing/2014/main" id="{3D8EB8D8-C08B-B344-B328-57AB055ACF39}"/>
                    </a:ext>
                  </a:extLst>
                </p:cNvPr>
                <p:cNvSpPr txBox="1">
                  <a:spLocks noRot="1" noChangeAspect="1" noMove="1" noResize="1" noEditPoints="1" noAdjustHandles="1" noChangeArrowheads="1" noChangeShapeType="1" noTextEdit="1"/>
                </p:cNvSpPr>
                <p:nvPr/>
              </p:nvSpPr>
              <p:spPr>
                <a:xfrm>
                  <a:off x="3521733" y="8786258"/>
                  <a:ext cx="2295052" cy="222686"/>
                </a:xfrm>
                <a:prstGeom prst="roundRect">
                  <a:avLst/>
                </a:prstGeom>
                <a:blipFill>
                  <a:blip r:embed="rId9"/>
                  <a:stretch>
                    <a:fillRect l="-2210" b="-10526"/>
                  </a:stretch>
                </a:blipFill>
                <a:ln w="12700" cap="flat" cmpd="sng" algn="ctr">
                  <a:solidFill>
                    <a:schemeClr val="tx1"/>
                  </a:solidFill>
                  <a:prstDash val="solid"/>
                  <a:round/>
                  <a:headEnd type="none" w="med" len="med"/>
                  <a:tailEnd type="none" w="med" len="med"/>
                </a:ln>
              </p:spPr>
              <p:txBody>
                <a:bodyPr/>
                <a:lstStyle/>
                <a:p>
                  <a:r>
                    <a:rPr lang="en-GB">
                      <a:noFill/>
                    </a:rPr>
                    <a:t> </a:t>
                  </a:r>
                </a:p>
              </p:txBody>
            </p:sp>
          </mc:Fallback>
        </mc:AlternateContent>
      </p:grpSp>
      <p:cxnSp>
        <p:nvCxnSpPr>
          <p:cNvPr id="33" name="Straight Arrow Connector 32">
            <a:extLst>
              <a:ext uri="{FF2B5EF4-FFF2-40B4-BE49-F238E27FC236}">
                <a16:creationId xmlns:a16="http://schemas.microsoft.com/office/drawing/2014/main" id="{E4400147-36E6-8F44-ACCC-79264F1F45B6}"/>
              </a:ext>
            </a:extLst>
          </p:cNvPr>
          <p:cNvCxnSpPr>
            <a:cxnSpLocks/>
            <a:stCxn id="32" idx="0"/>
            <a:endCxn id="27" idx="2"/>
          </p:cNvCxnSpPr>
          <p:nvPr/>
        </p:nvCxnSpPr>
        <p:spPr>
          <a:xfrm flipH="1" flipV="1">
            <a:off x="7788135" y="3438763"/>
            <a:ext cx="823534" cy="1030995"/>
          </a:xfrm>
          <a:prstGeom prst="straightConnector1">
            <a:avLst/>
          </a:prstGeom>
          <a:ln w="28575">
            <a:solidFill>
              <a:schemeClr val="accent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9A9A970A-CD7B-2D45-BBAB-B498F7E7D0E1}"/>
              </a:ext>
            </a:extLst>
          </p:cNvPr>
          <p:cNvSpPr txBox="1"/>
          <p:nvPr/>
        </p:nvSpPr>
        <p:spPr>
          <a:xfrm>
            <a:off x="9932524" y="2323947"/>
            <a:ext cx="445956" cy="276999"/>
          </a:xfrm>
          <a:prstGeom prst="rect">
            <a:avLst/>
          </a:prstGeom>
          <a:noFill/>
        </p:spPr>
        <p:txBody>
          <a:bodyPr wrap="none" rtlCol="0">
            <a:spAutoFit/>
          </a:bodyPr>
          <a:lstStyle/>
          <a:p>
            <a:r>
              <a:rPr lang="en-GB" sz="1200" i="1" dirty="0"/>
              <a:t>root</a:t>
            </a:r>
          </a:p>
        </p:txBody>
      </p:sp>
      <p:cxnSp>
        <p:nvCxnSpPr>
          <p:cNvPr id="37" name="Straight Arrow Connector 36">
            <a:extLst>
              <a:ext uri="{FF2B5EF4-FFF2-40B4-BE49-F238E27FC236}">
                <a16:creationId xmlns:a16="http://schemas.microsoft.com/office/drawing/2014/main" id="{C3FE156A-890F-4A41-A224-0DC44D16B961}"/>
              </a:ext>
            </a:extLst>
          </p:cNvPr>
          <p:cNvCxnSpPr>
            <a:cxnSpLocks/>
            <a:endCxn id="32" idx="0"/>
          </p:cNvCxnSpPr>
          <p:nvPr/>
        </p:nvCxnSpPr>
        <p:spPr>
          <a:xfrm flipV="1">
            <a:off x="8611669" y="4469758"/>
            <a:ext cx="0" cy="1205828"/>
          </a:xfrm>
          <a:prstGeom prst="straightConnector1">
            <a:avLst/>
          </a:prstGeom>
          <a:ln w="28575">
            <a:solidFill>
              <a:schemeClr val="accent1"/>
            </a:solidFill>
            <a:tailEnd type="non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8" name="Rectangle 37">
                <a:extLst>
                  <a:ext uri="{FF2B5EF4-FFF2-40B4-BE49-F238E27FC236}">
                    <a16:creationId xmlns:a16="http://schemas.microsoft.com/office/drawing/2014/main" id="{E8FBE893-1673-4645-8201-0E69D7DDB258}"/>
                  </a:ext>
                </a:extLst>
              </p:cNvPr>
              <p:cNvSpPr/>
              <p:nvPr/>
            </p:nvSpPr>
            <p:spPr>
              <a:xfrm>
                <a:off x="6282011" y="3141064"/>
                <a:ext cx="489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chemeClr val="tx1">
                                  <a:lumMod val="60000"/>
                                  <a:lumOff val="40000"/>
                                </a:schemeClr>
                              </a:solidFill>
                              <a:latin typeface="Cambria Math" panose="02040503050406030204" pitchFamily="18" charset="0"/>
                            </a:rPr>
                          </m:ctrlPr>
                        </m:sSubPr>
                        <m:e>
                          <m:r>
                            <a:rPr lang="en-GB" b="1" i="1" dirty="0">
                              <a:solidFill>
                                <a:schemeClr val="tx1">
                                  <a:lumMod val="60000"/>
                                  <a:lumOff val="40000"/>
                                </a:schemeClr>
                              </a:solidFill>
                              <a:latin typeface="Cambria Math" panose="02040503050406030204" pitchFamily="18" charset="0"/>
                            </a:rPr>
                            <m:t>𝑪</m:t>
                          </m:r>
                        </m:e>
                        <m:sub>
                          <m:r>
                            <a:rPr lang="de-DE" b="0" i="1" dirty="0" smtClean="0">
                              <a:solidFill>
                                <a:schemeClr val="tx1">
                                  <a:lumMod val="60000"/>
                                  <a:lumOff val="40000"/>
                                </a:schemeClr>
                              </a:solidFill>
                              <a:latin typeface="Cambria Math" panose="02040503050406030204" pitchFamily="18" charset="0"/>
                            </a:rPr>
                            <m:t>2</m:t>
                          </m:r>
                        </m:sub>
                      </m:sSub>
                    </m:oMath>
                  </m:oMathPara>
                </a14:m>
                <a:endParaRPr lang="en-GB" dirty="0">
                  <a:solidFill>
                    <a:schemeClr val="tx1">
                      <a:lumMod val="60000"/>
                      <a:lumOff val="40000"/>
                    </a:schemeClr>
                  </a:solidFill>
                </a:endParaRPr>
              </a:p>
            </p:txBody>
          </p:sp>
        </mc:Choice>
        <mc:Fallback xmlns="">
          <p:sp>
            <p:nvSpPr>
              <p:cNvPr id="38" name="Rectangle 37">
                <a:extLst>
                  <a:ext uri="{FF2B5EF4-FFF2-40B4-BE49-F238E27FC236}">
                    <a16:creationId xmlns:a16="http://schemas.microsoft.com/office/drawing/2014/main" id="{E8FBE893-1673-4645-8201-0E69D7DDB258}"/>
                  </a:ext>
                </a:extLst>
              </p:cNvPr>
              <p:cNvSpPr>
                <a:spLocks noRot="1" noChangeAspect="1" noMove="1" noResize="1" noEditPoints="1" noAdjustHandles="1" noChangeArrowheads="1" noChangeShapeType="1" noTextEdit="1"/>
              </p:cNvSpPr>
              <p:nvPr/>
            </p:nvSpPr>
            <p:spPr>
              <a:xfrm>
                <a:off x="6282011" y="3141064"/>
                <a:ext cx="489173" cy="369332"/>
              </a:xfrm>
              <a:prstGeom prst="rect">
                <a:avLst/>
              </a:prstGeom>
              <a:blipFill>
                <a:blip r:embed="rId1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Rectangle 38">
                <a:extLst>
                  <a:ext uri="{FF2B5EF4-FFF2-40B4-BE49-F238E27FC236}">
                    <a16:creationId xmlns:a16="http://schemas.microsoft.com/office/drawing/2014/main" id="{ADED278D-5B7E-FF40-9348-724719F9816A}"/>
                  </a:ext>
                </a:extLst>
              </p:cNvPr>
              <p:cNvSpPr/>
              <p:nvPr/>
            </p:nvSpPr>
            <p:spPr>
              <a:xfrm>
                <a:off x="9687937" y="4396435"/>
                <a:ext cx="489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i="1" dirty="0" smtClean="0">
                              <a:solidFill>
                                <a:srgbClr val="7030A0"/>
                              </a:solidFill>
                              <a:latin typeface="Cambria Math" panose="02040503050406030204" pitchFamily="18" charset="0"/>
                            </a:rPr>
                          </m:ctrlPr>
                        </m:sSubPr>
                        <m:e>
                          <m:r>
                            <a:rPr lang="en-GB" b="1" i="1" dirty="0">
                              <a:solidFill>
                                <a:srgbClr val="7030A0"/>
                              </a:solidFill>
                              <a:latin typeface="Cambria Math" panose="02040503050406030204" pitchFamily="18" charset="0"/>
                            </a:rPr>
                            <m:t>𝑪</m:t>
                          </m:r>
                        </m:e>
                        <m:sub>
                          <m:r>
                            <a:rPr lang="de-DE" b="0" i="1" dirty="0" smtClean="0">
                              <a:solidFill>
                                <a:srgbClr val="7030A0"/>
                              </a:solidFill>
                              <a:latin typeface="Cambria Math" panose="02040503050406030204" pitchFamily="18" charset="0"/>
                            </a:rPr>
                            <m:t>3</m:t>
                          </m:r>
                        </m:sub>
                      </m:sSub>
                    </m:oMath>
                  </m:oMathPara>
                </a14:m>
                <a:endParaRPr lang="en-GB" dirty="0">
                  <a:solidFill>
                    <a:srgbClr val="7030A0"/>
                  </a:solidFill>
                </a:endParaRPr>
              </a:p>
            </p:txBody>
          </p:sp>
        </mc:Choice>
        <mc:Fallback xmlns="">
          <p:sp>
            <p:nvSpPr>
              <p:cNvPr id="39" name="Rectangle 38">
                <a:extLst>
                  <a:ext uri="{FF2B5EF4-FFF2-40B4-BE49-F238E27FC236}">
                    <a16:creationId xmlns:a16="http://schemas.microsoft.com/office/drawing/2014/main" id="{ADED278D-5B7E-FF40-9348-724719F9816A}"/>
                  </a:ext>
                </a:extLst>
              </p:cNvPr>
              <p:cNvSpPr>
                <a:spLocks noRot="1" noChangeAspect="1" noMove="1" noResize="1" noEditPoints="1" noAdjustHandles="1" noChangeArrowheads="1" noChangeShapeType="1" noTextEdit="1"/>
              </p:cNvSpPr>
              <p:nvPr/>
            </p:nvSpPr>
            <p:spPr>
              <a:xfrm>
                <a:off x="9687937" y="4396435"/>
                <a:ext cx="489173" cy="369332"/>
              </a:xfrm>
              <a:prstGeom prst="rect">
                <a:avLst/>
              </a:prstGeom>
              <a:blipFill>
                <a:blip r:embed="rId11"/>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10652035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9">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19">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19">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E3E2-1DE0-9D41-BA51-BD40CE614391}"/>
              </a:ext>
            </a:extLst>
          </p:cNvPr>
          <p:cNvSpPr>
            <a:spLocks noGrp="1"/>
          </p:cNvSpPr>
          <p:nvPr>
            <p:ph type="title"/>
          </p:nvPr>
        </p:nvSpPr>
        <p:spPr/>
        <p:txBody>
          <a:bodyPr/>
          <a:lstStyle/>
          <a:p>
            <a:r>
              <a:rPr lang="en-GB" dirty="0"/>
              <a:t>Minimisation: Example Continued</a:t>
            </a:r>
          </a:p>
        </p:txBody>
      </p:sp>
      <mc:AlternateContent xmlns:mc="http://schemas.openxmlformats.org/markup-compatibility/2006" xmlns:a14="http://schemas.microsoft.com/office/drawing/2010/main">
        <mc:Choice Requires="a14">
          <p:sp>
            <p:nvSpPr>
              <p:cNvPr id="319" name="Content Placeholder 318">
                <a:extLst>
                  <a:ext uri="{FF2B5EF4-FFF2-40B4-BE49-F238E27FC236}">
                    <a16:creationId xmlns:a16="http://schemas.microsoft.com/office/drawing/2014/main" id="{A573926C-AC1C-C244-8B6E-E2CD3E81DF7F}"/>
                  </a:ext>
                </a:extLst>
              </p:cNvPr>
              <p:cNvSpPr>
                <a:spLocks noGrp="1"/>
              </p:cNvSpPr>
              <p:nvPr>
                <p:ph idx="1"/>
              </p:nvPr>
            </p:nvSpPr>
            <p:spPr>
              <a:xfrm>
                <a:off x="359626" y="1665066"/>
                <a:ext cx="7374660" cy="4240848"/>
              </a:xfrm>
            </p:spPr>
            <p:txBody>
              <a:bodyPr>
                <a:normAutofit/>
              </a:bodyPr>
              <a:lstStyle/>
              <a:p>
                <a:r>
                  <a:rPr lang="en-GB" dirty="0"/>
                  <a:t>Resulting FO jtree </a:t>
                </a:r>
                <a14:m>
                  <m:oMath xmlns:m="http://schemas.openxmlformats.org/officeDocument/2006/math">
                    <m:r>
                      <a:rPr lang="en-GB" i="1" dirty="0" smtClean="0">
                        <a:latin typeface="Cambria Math" panose="02040503050406030204" pitchFamily="18" charset="0"/>
                      </a:rPr>
                      <m:t>𝐽</m:t>
                    </m:r>
                  </m:oMath>
                </a14:m>
                <a:r>
                  <a:rPr lang="en-GB" dirty="0"/>
                  <a:t> from FO dtree </a:t>
                </a:r>
                <a14:m>
                  <m:oMath xmlns:m="http://schemas.openxmlformats.org/officeDocument/2006/math">
                    <m:r>
                      <a:rPr lang="en-GB" i="1" dirty="0" smtClean="0">
                        <a:latin typeface="Cambria Math" panose="02040503050406030204" pitchFamily="18" charset="0"/>
                      </a:rPr>
                      <m:t>𝑇</m:t>
                    </m:r>
                  </m:oMath>
                </a14:m>
                <a:r>
                  <a:rPr lang="en-GB" dirty="0"/>
                  <a:t> given model </a:t>
                </a:r>
                <a14:m>
                  <m:oMath xmlns:m="http://schemas.openxmlformats.org/officeDocument/2006/math">
                    <m:r>
                      <a:rPr lang="en-GB" i="1" dirty="0" smtClean="0">
                        <a:latin typeface="Cambria Math" panose="02040503050406030204" pitchFamily="18" charset="0"/>
                      </a:rPr>
                      <m:t>𝐺</m:t>
                    </m:r>
                  </m:oMath>
                </a14:m>
                <a:endParaRPr lang="en-GB" dirty="0"/>
              </a:p>
              <a:p>
                <a:pPr lvl="1"/>
                <a:r>
                  <a:rPr lang="en-GB" dirty="0"/>
                  <a:t>If we had started merging from leaf with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3</m:t>
                        </m:r>
                      </m:sub>
                    </m:sSub>
                  </m:oMath>
                </a14:m>
                <a:r>
                  <a:rPr lang="en-GB" dirty="0"/>
                  <a:t> inbound before merging from leaf with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2</m:t>
                        </m:r>
                      </m:sub>
                    </m:sSub>
                  </m:oMath>
                </a14:m>
                <a:r>
                  <a:rPr lang="en-GB" dirty="0"/>
                  <a: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r>
                  <a:rPr lang="en-GB" dirty="0"/>
                  <a:t> and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3</m:t>
                        </m:r>
                      </m:sub>
                    </m:sSub>
                  </m:oMath>
                </a14:m>
                <a:r>
                  <a:rPr lang="en-GB" dirty="0"/>
                  <a:t> would be switched</a:t>
                </a:r>
              </a:p>
              <a:p>
                <a:pPr lvl="1"/>
                <a14:m>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𝑔</m:t>
                        </m:r>
                      </m:e>
                      <m:sub>
                        <m:r>
                          <a:rPr lang="de-DE" b="0" i="1" smtClean="0">
                            <a:latin typeface="Cambria Math" panose="02040503050406030204" pitchFamily="18" charset="0"/>
                          </a:rPr>
                          <m:t>0</m:t>
                        </m:r>
                      </m:sub>
                    </m:sSub>
                  </m:oMath>
                </a14:m>
                <a:r>
                  <a:rPr lang="en-GB" dirty="0"/>
                  <a:t> could have made one of the other parclusters if we had started merging from leaf with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2</m:t>
                        </m:r>
                      </m:sub>
                    </m:sSub>
                  </m:oMath>
                </a14:m>
                <a:r>
                  <a:rPr lang="en-GB" dirty="0"/>
                  <a:t> or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3</m:t>
                        </m:r>
                      </m:sub>
                    </m:sSub>
                  </m:oMath>
                </a14:m>
                <a:r>
                  <a:rPr lang="en-GB" dirty="0"/>
                  <a:t> before merging from leaf with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0</m:t>
                        </m:r>
                      </m:sub>
                    </m:sSub>
                  </m:oMath>
                </a14:m>
                <a:r>
                  <a:rPr lang="en-GB" dirty="0"/>
                  <a:t> or by starting at leaf with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b="0" i="1" smtClean="0">
                            <a:latin typeface="Cambria Math" panose="02040503050406030204" pitchFamily="18" charset="0"/>
                          </a:rPr>
                          <m:t>0</m:t>
                        </m:r>
                      </m:sub>
                    </m:sSub>
                  </m:oMath>
                </a14:m>
                <a:r>
                  <a:rPr lang="en-GB" dirty="0"/>
                  <a:t> and then merging from leaf with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2</m:t>
                        </m:r>
                      </m:sub>
                    </m:sSub>
                  </m:oMath>
                </a14:m>
                <a:r>
                  <a:rPr lang="en-GB" dirty="0"/>
                  <a:t> or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3</m:t>
                        </m:r>
                      </m:sub>
                    </m:sSub>
                  </m:oMath>
                </a14:m>
                <a:endParaRPr lang="en-GB" dirty="0"/>
              </a:p>
              <a:p>
                <a:pPr lvl="2"/>
                <a:endParaRPr lang="en-GB" dirty="0"/>
              </a:p>
            </p:txBody>
          </p:sp>
        </mc:Choice>
        <mc:Fallback xmlns="">
          <p:sp>
            <p:nvSpPr>
              <p:cNvPr id="319" name="Content Placeholder 318">
                <a:extLst>
                  <a:ext uri="{FF2B5EF4-FFF2-40B4-BE49-F238E27FC236}">
                    <a16:creationId xmlns:a16="http://schemas.microsoft.com/office/drawing/2014/main" id="{A573926C-AC1C-C244-8B6E-E2CD3E81DF7F}"/>
                  </a:ext>
                </a:extLst>
              </p:cNvPr>
              <p:cNvSpPr>
                <a:spLocks noGrp="1" noRot="1" noChangeAspect="1" noMove="1" noResize="1" noEditPoints="1" noAdjustHandles="1" noChangeArrowheads="1" noChangeShapeType="1" noTextEdit="1"/>
              </p:cNvSpPr>
              <p:nvPr>
                <p:ph idx="1"/>
              </p:nvPr>
            </p:nvSpPr>
            <p:spPr>
              <a:xfrm>
                <a:off x="359626" y="1665066"/>
                <a:ext cx="7374660" cy="4240848"/>
              </a:xfrm>
              <a:blipFill>
                <a:blip r:embed="rId2"/>
                <a:stretch>
                  <a:fillRect l="-2234" t="-2687" r="-1546"/>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566730BB-737F-0F4A-B205-9A74601726F7}"/>
              </a:ext>
            </a:extLst>
          </p:cNvPr>
          <p:cNvSpPr>
            <a:spLocks noGrp="1"/>
          </p:cNvSpPr>
          <p:nvPr>
            <p:ph type="sldNum" sz="quarter" idx="4"/>
          </p:nvPr>
        </p:nvSpPr>
        <p:spPr/>
        <p:txBody>
          <a:bodyPr/>
          <a:lstStyle/>
          <a:p>
            <a:fld id="{67C9959E-8E6B-B04C-9955-EA096F41CA7A}" type="slidenum">
              <a:rPr lang="en-GB" smtClean="0"/>
              <a:t>199</a:t>
            </a:fld>
            <a:endParaRPr lang="en-GB"/>
          </a:p>
        </p:txBody>
      </p:sp>
      <p:sp>
        <p:nvSpPr>
          <p:cNvPr id="3" name="Date Placeholder 2">
            <a:extLst>
              <a:ext uri="{FF2B5EF4-FFF2-40B4-BE49-F238E27FC236}">
                <a16:creationId xmlns:a16="http://schemas.microsoft.com/office/drawing/2014/main" id="{7C485805-4DCF-0B48-BAB8-95B6B08EA1FA}"/>
              </a:ext>
            </a:extLst>
          </p:cNvPr>
          <p:cNvSpPr>
            <a:spLocks noGrp="1"/>
          </p:cNvSpPr>
          <p:nvPr>
            <p:ph type="dt" sz="half" idx="2"/>
          </p:nvPr>
        </p:nvSpPr>
        <p:spPr/>
        <p:txBody>
          <a:bodyPr/>
          <a:lstStyle/>
          <a:p>
            <a:r>
              <a:rPr lang="en-GB"/>
              <a:t>Exact Inference: LJT</a:t>
            </a:r>
            <a:endParaRPr lang="en-US" dirty="0"/>
          </a:p>
        </p:txBody>
      </p:sp>
      <p:sp>
        <p:nvSpPr>
          <p:cNvPr id="5" name="Footer Placeholder 4">
            <a:extLst>
              <a:ext uri="{FF2B5EF4-FFF2-40B4-BE49-F238E27FC236}">
                <a16:creationId xmlns:a16="http://schemas.microsoft.com/office/drawing/2014/main" id="{FE08A07C-9FBC-5F49-9C23-1460E5FE991D}"/>
              </a:ext>
            </a:extLst>
          </p:cNvPr>
          <p:cNvSpPr>
            <a:spLocks noGrp="1"/>
          </p:cNvSpPr>
          <p:nvPr>
            <p:ph type="ftr" sz="quarter" idx="3"/>
          </p:nvPr>
        </p:nvSpPr>
        <p:spPr/>
        <p:txBody>
          <a:bodyPr/>
          <a:lstStyle/>
          <a:p>
            <a:r>
              <a:rPr lang="en-GB"/>
              <a:t>T. Braun - StaRAI</a:t>
            </a:r>
          </a:p>
        </p:txBody>
      </p:sp>
      <p:grpSp>
        <p:nvGrpSpPr>
          <p:cNvPr id="121" name="Group 120">
            <a:extLst>
              <a:ext uri="{FF2B5EF4-FFF2-40B4-BE49-F238E27FC236}">
                <a16:creationId xmlns:a16="http://schemas.microsoft.com/office/drawing/2014/main" id="{0FC6CEBD-9700-5440-8AB2-8AE021D8071B}"/>
              </a:ext>
            </a:extLst>
          </p:cNvPr>
          <p:cNvGrpSpPr/>
          <p:nvPr/>
        </p:nvGrpSpPr>
        <p:grpSpPr>
          <a:xfrm>
            <a:off x="7048506" y="2406746"/>
            <a:ext cx="4820224" cy="3502517"/>
            <a:chOff x="7048506" y="2406746"/>
            <a:chExt cx="4820224" cy="3502517"/>
          </a:xfrm>
        </p:grpSpPr>
        <p:sp>
          <p:nvSpPr>
            <p:cNvPr id="122" name="TextBox 121">
              <a:extLst>
                <a:ext uri="{FF2B5EF4-FFF2-40B4-BE49-F238E27FC236}">
                  <a16:creationId xmlns:a16="http://schemas.microsoft.com/office/drawing/2014/main" id="{847B6673-3116-024C-BF31-3FB8D2A208CC}"/>
                </a:ext>
              </a:extLst>
            </p:cNvPr>
            <p:cNvSpPr txBox="1"/>
            <p:nvPr/>
          </p:nvSpPr>
          <p:spPr>
            <a:xfrm>
              <a:off x="9950409" y="2406746"/>
              <a:ext cx="445956" cy="276999"/>
            </a:xfrm>
            <a:prstGeom prst="rect">
              <a:avLst/>
            </a:prstGeom>
            <a:noFill/>
          </p:spPr>
          <p:txBody>
            <a:bodyPr wrap="none" rtlCol="0">
              <a:spAutoFit/>
            </a:bodyPr>
            <a:lstStyle/>
            <a:p>
              <a:r>
                <a:rPr lang="en-GB" sz="1200" i="1" dirty="0"/>
                <a:t>root</a:t>
              </a:r>
            </a:p>
          </p:txBody>
        </p:sp>
        <mc:AlternateContent xmlns:mc="http://schemas.openxmlformats.org/markup-compatibility/2006" xmlns:a14="http://schemas.microsoft.com/office/drawing/2010/main">
          <mc:Choice Requires="a14">
            <p:sp>
              <p:nvSpPr>
                <p:cNvPr id="123" name="Rectangle 122">
                  <a:extLst>
                    <a:ext uri="{FF2B5EF4-FFF2-40B4-BE49-F238E27FC236}">
                      <a16:creationId xmlns:a16="http://schemas.microsoft.com/office/drawing/2014/main" id="{8239C235-3183-7947-81BE-7FBA49A8D824}"/>
                    </a:ext>
                  </a:extLst>
                </p:cNvPr>
                <p:cNvSpPr/>
                <p:nvPr/>
              </p:nvSpPr>
              <p:spPr>
                <a:xfrm>
                  <a:off x="11068193" y="5536902"/>
                  <a:ext cx="472758"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1</m:t>
                            </m:r>
                          </m:sub>
                        </m:sSub>
                      </m:oMath>
                    </m:oMathPara>
                  </a14:m>
                  <a:endParaRPr lang="en-GB" sz="1798" dirty="0"/>
                </a:p>
              </p:txBody>
            </p:sp>
          </mc:Choice>
          <mc:Fallback xmlns="">
            <p:sp>
              <p:nvSpPr>
                <p:cNvPr id="451" name="Rectangle 450">
                  <a:extLst>
                    <a:ext uri="{FF2B5EF4-FFF2-40B4-BE49-F238E27FC236}">
                      <a16:creationId xmlns:a16="http://schemas.microsoft.com/office/drawing/2014/main" id="{4D381877-8A70-5144-A592-522BFA26AA11}"/>
                    </a:ext>
                  </a:extLst>
                </p:cNvPr>
                <p:cNvSpPr>
                  <a:spLocks noRot="1" noChangeAspect="1" noMove="1" noResize="1" noEditPoints="1" noAdjustHandles="1" noChangeArrowheads="1" noChangeShapeType="1" noTextEdit="1"/>
                </p:cNvSpPr>
                <p:nvPr/>
              </p:nvSpPr>
              <p:spPr>
                <a:xfrm>
                  <a:off x="11068193" y="5536902"/>
                  <a:ext cx="472758" cy="369012"/>
                </a:xfrm>
                <a:prstGeom prst="rect">
                  <a:avLst/>
                </a:prstGeom>
                <a:blipFill>
                  <a:blip r:embed="rId4"/>
                  <a:stretch>
                    <a:fillRect b="-6667"/>
                  </a:stretch>
                </a:blipFill>
              </p:spPr>
              <p:txBody>
                <a:bodyPr/>
                <a:lstStyle/>
                <a:p>
                  <a:r>
                    <a:rPr lang="en-GB">
                      <a:noFill/>
                    </a:rPr>
                    <a:t> </a:t>
                  </a:r>
                </a:p>
              </p:txBody>
            </p:sp>
          </mc:Fallback>
        </mc:AlternateContent>
        <p:cxnSp>
          <p:nvCxnSpPr>
            <p:cNvPr id="124" name="Straight Connector 123">
              <a:extLst>
                <a:ext uri="{FF2B5EF4-FFF2-40B4-BE49-F238E27FC236}">
                  <a16:creationId xmlns:a16="http://schemas.microsoft.com/office/drawing/2014/main" id="{08881CE8-C3D5-2040-8D88-A3FD106C41AC}"/>
                </a:ext>
              </a:extLst>
            </p:cNvPr>
            <p:cNvCxnSpPr>
              <a:cxnSpLocks/>
              <a:stCxn id="173" idx="0"/>
              <a:endCxn id="132" idx="5"/>
            </p:cNvCxnSpPr>
            <p:nvPr/>
          </p:nvCxnSpPr>
          <p:spPr>
            <a:xfrm flipH="1" flipV="1">
              <a:off x="8490339" y="3947076"/>
              <a:ext cx="524137" cy="349785"/>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F0FB8F25-89D5-5D42-B819-B6D6BA27DD8F}"/>
                </a:ext>
              </a:extLst>
            </p:cNvPr>
            <p:cNvCxnSpPr>
              <a:cxnSpLocks/>
              <a:stCxn id="123" idx="0"/>
              <a:endCxn id="134" idx="4"/>
            </p:cNvCxnSpPr>
            <p:nvPr/>
          </p:nvCxnSpPr>
          <p:spPr>
            <a:xfrm flipV="1">
              <a:off x="11304572" y="5202013"/>
              <a:ext cx="1" cy="334889"/>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7D082730-E813-2F44-8AB7-704A3EBBF713}"/>
                </a:ext>
              </a:extLst>
            </p:cNvPr>
            <p:cNvCxnSpPr>
              <a:cxnSpLocks/>
              <a:stCxn id="134" idx="0"/>
              <a:endCxn id="137" idx="4"/>
            </p:cNvCxnSpPr>
            <p:nvPr/>
          </p:nvCxnSpPr>
          <p:spPr>
            <a:xfrm flipH="1" flipV="1">
              <a:off x="11304572" y="4795997"/>
              <a:ext cx="1" cy="33409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D23744AF-0A29-CC4A-B454-7FE70F89487D}"/>
                </a:ext>
              </a:extLst>
            </p:cNvPr>
            <p:cNvCxnSpPr>
              <a:cxnSpLocks/>
              <a:stCxn id="135" idx="0"/>
              <a:endCxn id="131" idx="5"/>
            </p:cNvCxnSpPr>
            <p:nvPr/>
          </p:nvCxnSpPr>
          <p:spPr>
            <a:xfrm flipH="1" flipV="1">
              <a:off x="10203511" y="2703496"/>
              <a:ext cx="1101061" cy="345277"/>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323B9CC0-4A60-A848-BED9-683853396FB7}"/>
                </a:ext>
              </a:extLst>
            </p:cNvPr>
            <p:cNvCxnSpPr>
              <a:cxnSpLocks/>
              <a:stCxn id="139" idx="0"/>
              <a:endCxn id="131" idx="3"/>
            </p:cNvCxnSpPr>
            <p:nvPr/>
          </p:nvCxnSpPr>
          <p:spPr>
            <a:xfrm flipV="1">
              <a:off x="8464909" y="2703496"/>
              <a:ext cx="1687743" cy="3452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9" name="Rectangle 128">
                  <a:extLst>
                    <a:ext uri="{FF2B5EF4-FFF2-40B4-BE49-F238E27FC236}">
                      <a16:creationId xmlns:a16="http://schemas.microsoft.com/office/drawing/2014/main" id="{C4929755-9A73-D14C-A562-BE1924565E87}"/>
                    </a:ext>
                  </a:extLst>
                </p:cNvPr>
                <p:cNvSpPr/>
                <p:nvPr/>
              </p:nvSpPr>
              <p:spPr>
                <a:xfrm>
                  <a:off x="9921979"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0</m:t>
                            </m:r>
                          </m:sub>
                        </m:sSub>
                      </m:oMath>
                    </m:oMathPara>
                  </a14:m>
                  <a:endParaRPr lang="en-GB" sz="1798" dirty="0"/>
                </a:p>
              </p:txBody>
            </p:sp>
          </mc:Choice>
          <mc:Fallback xmlns="">
            <p:sp>
              <p:nvSpPr>
                <p:cNvPr id="457" name="Rectangle 456">
                  <a:extLst>
                    <a:ext uri="{FF2B5EF4-FFF2-40B4-BE49-F238E27FC236}">
                      <a16:creationId xmlns:a16="http://schemas.microsoft.com/office/drawing/2014/main" id="{7289699E-D708-F343-9672-4B5685B35165}"/>
                    </a:ext>
                  </a:extLst>
                </p:cNvPr>
                <p:cNvSpPr>
                  <a:spLocks noRot="1" noChangeAspect="1" noMove="1" noResize="1" noEditPoints="1" noAdjustHandles="1" noChangeArrowheads="1" noChangeShapeType="1" noTextEdit="1"/>
                </p:cNvSpPr>
                <p:nvPr/>
              </p:nvSpPr>
              <p:spPr>
                <a:xfrm>
                  <a:off x="9921979" y="5536902"/>
                  <a:ext cx="478080" cy="369012"/>
                </a:xfrm>
                <a:prstGeom prst="rect">
                  <a:avLst/>
                </a:prstGeom>
                <a:blipFill>
                  <a:blip r:embed="rId5"/>
                  <a:stretch>
                    <a:fillRect b="-6667"/>
                  </a:stretch>
                </a:blipFill>
              </p:spPr>
              <p:txBody>
                <a:bodyPr/>
                <a:lstStyle/>
                <a:p>
                  <a:r>
                    <a:rPr lang="en-GB">
                      <a:noFill/>
                    </a:rPr>
                    <a:t> </a:t>
                  </a:r>
                </a:p>
              </p:txBody>
            </p:sp>
          </mc:Fallback>
        </mc:AlternateContent>
        <p:cxnSp>
          <p:nvCxnSpPr>
            <p:cNvPr id="130" name="Straight Connector 129">
              <a:extLst>
                <a:ext uri="{FF2B5EF4-FFF2-40B4-BE49-F238E27FC236}">
                  <a16:creationId xmlns:a16="http://schemas.microsoft.com/office/drawing/2014/main" id="{216462A2-3CEF-8748-B369-FC3566E1CD55}"/>
                </a:ext>
              </a:extLst>
            </p:cNvPr>
            <p:cNvCxnSpPr>
              <a:cxnSpLocks/>
              <a:stCxn id="129" idx="0"/>
              <a:endCxn id="131" idx="4"/>
            </p:cNvCxnSpPr>
            <p:nvPr/>
          </p:nvCxnSpPr>
          <p:spPr>
            <a:xfrm flipV="1">
              <a:off x="10161019" y="2714029"/>
              <a:ext cx="17063" cy="28228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Oval 130">
              <a:extLst>
                <a:ext uri="{FF2B5EF4-FFF2-40B4-BE49-F238E27FC236}">
                  <a16:creationId xmlns:a16="http://schemas.microsoft.com/office/drawing/2014/main" id="{6A924046-5FE6-414B-AC63-573F34F85A45}"/>
                </a:ext>
              </a:extLst>
            </p:cNvPr>
            <p:cNvSpPr/>
            <p:nvPr/>
          </p:nvSpPr>
          <p:spPr>
            <a:xfrm>
              <a:off x="10142119" y="264210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32" name="Oval 131">
              <a:extLst>
                <a:ext uri="{FF2B5EF4-FFF2-40B4-BE49-F238E27FC236}">
                  <a16:creationId xmlns:a16="http://schemas.microsoft.com/office/drawing/2014/main" id="{D4CBE940-2123-A94F-8241-CDDFD9620111}"/>
                </a:ext>
              </a:extLst>
            </p:cNvPr>
            <p:cNvSpPr/>
            <p:nvPr/>
          </p:nvSpPr>
          <p:spPr>
            <a:xfrm>
              <a:off x="8428947"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33" name="Oval 132">
              <a:extLst>
                <a:ext uri="{FF2B5EF4-FFF2-40B4-BE49-F238E27FC236}">
                  <a16:creationId xmlns:a16="http://schemas.microsoft.com/office/drawing/2014/main" id="{D7F3D1B8-6EA1-9946-927E-9D47BF1829C5}"/>
                </a:ext>
              </a:extLst>
            </p:cNvPr>
            <p:cNvSpPr/>
            <p:nvPr/>
          </p:nvSpPr>
          <p:spPr>
            <a:xfrm>
              <a:off x="11268610" y="3885684"/>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p:sp>
          <p:nvSpPr>
            <p:cNvPr id="134" name="Oval 133">
              <a:extLst>
                <a:ext uri="{FF2B5EF4-FFF2-40B4-BE49-F238E27FC236}">
                  <a16:creationId xmlns:a16="http://schemas.microsoft.com/office/drawing/2014/main" id="{BB416C40-FC5F-594D-B9E0-96BC35DF405D}"/>
                </a:ext>
              </a:extLst>
            </p:cNvPr>
            <p:cNvSpPr/>
            <p:nvPr/>
          </p:nvSpPr>
          <p:spPr>
            <a:xfrm>
              <a:off x="11268610" y="5130088"/>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35" name="TextBox 134">
                  <a:extLst>
                    <a:ext uri="{FF2B5EF4-FFF2-40B4-BE49-F238E27FC236}">
                      <a16:creationId xmlns:a16="http://schemas.microsoft.com/office/drawing/2014/main" id="{1A737A35-52D3-714B-8060-4176452321AC}"/>
                    </a:ext>
                  </a:extLst>
                </p:cNvPr>
                <p:cNvSpPr txBox="1">
                  <a:spLocks noChangeAspect="1"/>
                </p:cNvSpPr>
                <p:nvPr/>
              </p:nvSpPr>
              <p:spPr>
                <a:xfrm>
                  <a:off x="11052572"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𝑑</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463" name="TextBox 462">
                  <a:extLst>
                    <a:ext uri="{FF2B5EF4-FFF2-40B4-BE49-F238E27FC236}">
                      <a16:creationId xmlns:a16="http://schemas.microsoft.com/office/drawing/2014/main" id="{F965ED27-16DE-0C43-9A60-F9906C8580ED}"/>
                    </a:ext>
                  </a:extLst>
                </p:cNvPr>
                <p:cNvSpPr txBox="1">
                  <a:spLocks noRot="1" noChangeAspect="1" noMove="1" noResize="1" noEditPoints="1" noAdjustHandles="1" noChangeArrowheads="1" noChangeShapeType="1" noTextEdit="1"/>
                </p:cNvSpPr>
                <p:nvPr/>
              </p:nvSpPr>
              <p:spPr>
                <a:xfrm>
                  <a:off x="11052572" y="3048773"/>
                  <a:ext cx="504000" cy="504000"/>
                </a:xfrm>
                <a:prstGeom prst="ellipse">
                  <a:avLst/>
                </a:prstGeom>
                <a:blipFill>
                  <a:blip r:embed="rId6"/>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6" name="Rectangle 135">
                  <a:extLst>
                    <a:ext uri="{FF2B5EF4-FFF2-40B4-BE49-F238E27FC236}">
                      <a16:creationId xmlns:a16="http://schemas.microsoft.com/office/drawing/2014/main" id="{23EB173A-46C4-5C4B-900B-138662AF401F}"/>
                    </a:ext>
                  </a:extLst>
                </p:cNvPr>
                <p:cNvSpPr/>
                <p:nvPr/>
              </p:nvSpPr>
              <p:spPr>
                <a:xfrm>
                  <a:off x="11484650"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𝐷</m:t>
                            </m:r>
                          </m:sub>
                        </m:sSub>
                      </m:oMath>
                    </m:oMathPara>
                  </a14:m>
                  <a:endParaRPr lang="en-GB" sz="1200" dirty="0"/>
                </a:p>
              </p:txBody>
            </p:sp>
          </mc:Choice>
          <mc:Fallback xmlns="">
            <p:sp>
              <p:nvSpPr>
                <p:cNvPr id="464" name="Rectangle 463">
                  <a:extLst>
                    <a:ext uri="{FF2B5EF4-FFF2-40B4-BE49-F238E27FC236}">
                      <a16:creationId xmlns:a16="http://schemas.microsoft.com/office/drawing/2014/main" id="{608CDF8E-6B55-6440-9399-24907A4BFA33}"/>
                    </a:ext>
                  </a:extLst>
                </p:cNvPr>
                <p:cNvSpPr>
                  <a:spLocks noRot="1" noChangeAspect="1" noMove="1" noResize="1" noEditPoints="1" noAdjustHandles="1" noChangeArrowheads="1" noChangeShapeType="1" noTextEdit="1"/>
                </p:cNvSpPr>
                <p:nvPr/>
              </p:nvSpPr>
              <p:spPr>
                <a:xfrm>
                  <a:off x="11484650" y="3162274"/>
                  <a:ext cx="384080" cy="276999"/>
                </a:xfrm>
                <a:prstGeom prst="rect">
                  <a:avLst/>
                </a:prstGeom>
                <a:blipFill>
                  <a:blip r:embed="rId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7" name="TextBox 136">
                  <a:extLst>
                    <a:ext uri="{FF2B5EF4-FFF2-40B4-BE49-F238E27FC236}">
                      <a16:creationId xmlns:a16="http://schemas.microsoft.com/office/drawing/2014/main" id="{A44B359F-0860-AD4A-ACF5-D2AE47E627E3}"/>
                    </a:ext>
                  </a:extLst>
                </p:cNvPr>
                <p:cNvSpPr txBox="1">
                  <a:spLocks/>
                </p:cNvSpPr>
                <p:nvPr/>
              </p:nvSpPr>
              <p:spPr>
                <a:xfrm>
                  <a:off x="11052572" y="4291997"/>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𝑖</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465" name="TextBox 464">
                  <a:extLst>
                    <a:ext uri="{FF2B5EF4-FFF2-40B4-BE49-F238E27FC236}">
                      <a16:creationId xmlns:a16="http://schemas.microsoft.com/office/drawing/2014/main" id="{1EA106DD-90B9-CB4B-94BD-32CDCB8F6DD2}"/>
                    </a:ext>
                  </a:extLst>
                </p:cNvPr>
                <p:cNvSpPr txBox="1">
                  <a:spLocks noRot="1" noChangeAspect="1" noMove="1" noResize="1" noEditPoints="1" noAdjustHandles="1" noChangeArrowheads="1" noChangeShapeType="1" noTextEdit="1"/>
                </p:cNvSpPr>
                <p:nvPr/>
              </p:nvSpPr>
              <p:spPr>
                <a:xfrm>
                  <a:off x="11052572" y="4291997"/>
                  <a:ext cx="504000" cy="504000"/>
                </a:xfrm>
                <a:prstGeom prst="ellipse">
                  <a:avLst/>
                </a:prstGeom>
                <a:blipFill>
                  <a:blip r:embed="rId8"/>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8" name="Rectangle 137">
                  <a:extLst>
                    <a:ext uri="{FF2B5EF4-FFF2-40B4-BE49-F238E27FC236}">
                      <a16:creationId xmlns:a16="http://schemas.microsoft.com/office/drawing/2014/main" id="{74D16E7B-DCB6-D24C-9635-CC477272E4DE}"/>
                    </a:ext>
                  </a:extLst>
                </p:cNvPr>
                <p:cNvSpPr/>
                <p:nvPr/>
              </p:nvSpPr>
              <p:spPr>
                <a:xfrm>
                  <a:off x="11484650" y="4410198"/>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𝐼</m:t>
                            </m:r>
                          </m:sub>
                        </m:sSub>
                      </m:oMath>
                    </m:oMathPara>
                  </a14:m>
                  <a:endParaRPr lang="en-GB" sz="1200" dirty="0"/>
                </a:p>
              </p:txBody>
            </p:sp>
          </mc:Choice>
          <mc:Fallback xmlns="">
            <p:sp>
              <p:nvSpPr>
                <p:cNvPr id="466" name="Rectangle 465">
                  <a:extLst>
                    <a:ext uri="{FF2B5EF4-FFF2-40B4-BE49-F238E27FC236}">
                      <a16:creationId xmlns:a16="http://schemas.microsoft.com/office/drawing/2014/main" id="{B7C39706-C7A8-C340-9936-3843D6EF8A3F}"/>
                    </a:ext>
                  </a:extLst>
                </p:cNvPr>
                <p:cNvSpPr>
                  <a:spLocks noRot="1" noChangeAspect="1" noMove="1" noResize="1" noEditPoints="1" noAdjustHandles="1" noChangeArrowheads="1" noChangeShapeType="1" noTextEdit="1"/>
                </p:cNvSpPr>
                <p:nvPr/>
              </p:nvSpPr>
              <p:spPr>
                <a:xfrm>
                  <a:off x="11484650" y="4410198"/>
                  <a:ext cx="348044" cy="276999"/>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9" name="TextBox 138">
                  <a:extLst>
                    <a:ext uri="{FF2B5EF4-FFF2-40B4-BE49-F238E27FC236}">
                      <a16:creationId xmlns:a16="http://schemas.microsoft.com/office/drawing/2014/main" id="{EBA7D627-413B-EC48-8575-CB8B4260299C}"/>
                    </a:ext>
                  </a:extLst>
                </p:cNvPr>
                <p:cNvSpPr txBox="1">
                  <a:spLocks/>
                </p:cNvSpPr>
                <p:nvPr/>
              </p:nvSpPr>
              <p:spPr>
                <a:xfrm>
                  <a:off x="8212909" y="3048773"/>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𝑥</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467" name="TextBox 466">
                  <a:extLst>
                    <a:ext uri="{FF2B5EF4-FFF2-40B4-BE49-F238E27FC236}">
                      <a16:creationId xmlns:a16="http://schemas.microsoft.com/office/drawing/2014/main" id="{F7A1181A-4124-1F49-9F03-422FAC725A11}"/>
                    </a:ext>
                  </a:extLst>
                </p:cNvPr>
                <p:cNvSpPr txBox="1">
                  <a:spLocks noRot="1" noChangeAspect="1" noMove="1" noResize="1" noEditPoints="1" noAdjustHandles="1" noChangeArrowheads="1" noChangeShapeType="1" noTextEdit="1"/>
                </p:cNvSpPr>
                <p:nvPr/>
              </p:nvSpPr>
              <p:spPr>
                <a:xfrm>
                  <a:off x="8212909" y="3048773"/>
                  <a:ext cx="504000" cy="504000"/>
                </a:xfrm>
                <a:prstGeom prst="ellipse">
                  <a:avLst/>
                </a:prstGeom>
                <a:blipFill>
                  <a:blip r:embed="rId10"/>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0" name="Rectangle 139">
                  <a:extLst>
                    <a:ext uri="{FF2B5EF4-FFF2-40B4-BE49-F238E27FC236}">
                      <a16:creationId xmlns:a16="http://schemas.microsoft.com/office/drawing/2014/main" id="{78C858D0-CF4B-C249-B447-923CB9E49C48}"/>
                    </a:ext>
                  </a:extLst>
                </p:cNvPr>
                <p:cNvSpPr/>
                <p:nvPr/>
              </p:nvSpPr>
              <p:spPr>
                <a:xfrm>
                  <a:off x="8680948" y="3162274"/>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𝑋</m:t>
                            </m:r>
                          </m:sub>
                        </m:sSub>
                      </m:oMath>
                    </m:oMathPara>
                  </a14:m>
                  <a:endParaRPr lang="en-GB" sz="1200" dirty="0"/>
                </a:p>
              </p:txBody>
            </p:sp>
          </mc:Choice>
          <mc:Fallback xmlns="">
            <p:sp>
              <p:nvSpPr>
                <p:cNvPr id="468" name="Rectangle 467">
                  <a:extLst>
                    <a:ext uri="{FF2B5EF4-FFF2-40B4-BE49-F238E27FC236}">
                      <a16:creationId xmlns:a16="http://schemas.microsoft.com/office/drawing/2014/main" id="{B529696A-5B30-CE46-B2D1-75F1F5E3220C}"/>
                    </a:ext>
                  </a:extLst>
                </p:cNvPr>
                <p:cNvSpPr>
                  <a:spLocks noRot="1" noChangeAspect="1" noMove="1" noResize="1" noEditPoints="1" noAdjustHandles="1" noChangeArrowheads="1" noChangeShapeType="1" noTextEdit="1"/>
                </p:cNvSpPr>
                <p:nvPr/>
              </p:nvSpPr>
              <p:spPr>
                <a:xfrm>
                  <a:off x="8680948" y="3162274"/>
                  <a:ext cx="384080" cy="276999"/>
                </a:xfrm>
                <a:prstGeom prst="rect">
                  <a:avLst/>
                </a:prstGeom>
                <a:blipFill>
                  <a:blip r:embed="rId11"/>
                  <a:stretch>
                    <a:fillRect/>
                  </a:stretch>
                </a:blipFill>
              </p:spPr>
              <p:txBody>
                <a:bodyPr/>
                <a:lstStyle/>
                <a:p>
                  <a:r>
                    <a:rPr lang="en-GB">
                      <a:noFill/>
                    </a:rPr>
                    <a:t> </a:t>
                  </a:r>
                </a:p>
              </p:txBody>
            </p:sp>
          </mc:Fallback>
        </mc:AlternateContent>
        <p:cxnSp>
          <p:nvCxnSpPr>
            <p:cNvPr id="141" name="Straight Connector 140">
              <a:extLst>
                <a:ext uri="{FF2B5EF4-FFF2-40B4-BE49-F238E27FC236}">
                  <a16:creationId xmlns:a16="http://schemas.microsoft.com/office/drawing/2014/main" id="{1A47B435-3EBD-494D-BF65-489852D0E5F6}"/>
                </a:ext>
              </a:extLst>
            </p:cNvPr>
            <p:cNvCxnSpPr>
              <a:cxnSpLocks/>
              <a:stCxn id="168" idx="0"/>
              <a:endCxn id="132" idx="3"/>
            </p:cNvCxnSpPr>
            <p:nvPr/>
          </p:nvCxnSpPr>
          <p:spPr>
            <a:xfrm flipV="1">
              <a:off x="7899515" y="3947076"/>
              <a:ext cx="539965" cy="565823"/>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1C2B6DC0-76CD-E94C-93C8-3A6D9E2DC10F}"/>
                </a:ext>
              </a:extLst>
            </p:cNvPr>
            <p:cNvCxnSpPr>
              <a:cxnSpLocks/>
              <a:stCxn id="132" idx="0"/>
              <a:endCxn id="139" idx="4"/>
            </p:cNvCxnSpPr>
            <p:nvPr/>
          </p:nvCxnSpPr>
          <p:spPr>
            <a:xfrm flipH="1" flipV="1">
              <a:off x="8464909" y="3552773"/>
              <a:ext cx="1" cy="332911"/>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3" name="Rectangle 142">
                  <a:extLst>
                    <a:ext uri="{FF2B5EF4-FFF2-40B4-BE49-F238E27FC236}">
                      <a16:creationId xmlns:a16="http://schemas.microsoft.com/office/drawing/2014/main" id="{4ED0DA95-CBAE-B649-B95B-8A4D50168327}"/>
                    </a:ext>
                  </a:extLst>
                </p:cNvPr>
                <p:cNvSpPr/>
                <p:nvPr/>
              </p:nvSpPr>
              <p:spPr>
                <a:xfrm>
                  <a:off x="8428947" y="3783146"/>
                  <a:ext cx="365421"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𝑥</m:t>
                            </m:r>
                          </m:sub>
                        </m:sSub>
                      </m:oMath>
                    </m:oMathPara>
                  </a14:m>
                  <a:endParaRPr lang="en-GB" sz="1200" dirty="0"/>
                </a:p>
              </p:txBody>
            </p:sp>
          </mc:Choice>
          <mc:Fallback xmlns="">
            <p:sp>
              <p:nvSpPr>
                <p:cNvPr id="471" name="Rectangle 470">
                  <a:extLst>
                    <a:ext uri="{FF2B5EF4-FFF2-40B4-BE49-F238E27FC236}">
                      <a16:creationId xmlns:a16="http://schemas.microsoft.com/office/drawing/2014/main" id="{D3008BED-574B-D34A-B7E8-D37AF572365F}"/>
                    </a:ext>
                  </a:extLst>
                </p:cNvPr>
                <p:cNvSpPr>
                  <a:spLocks noRot="1" noChangeAspect="1" noMove="1" noResize="1" noEditPoints="1" noAdjustHandles="1" noChangeArrowheads="1" noChangeShapeType="1" noTextEdit="1"/>
                </p:cNvSpPr>
                <p:nvPr/>
              </p:nvSpPr>
              <p:spPr>
                <a:xfrm>
                  <a:off x="8428947" y="3783146"/>
                  <a:ext cx="365421" cy="276999"/>
                </a:xfrm>
                <a:prstGeom prst="rect">
                  <a:avLst/>
                </a:prstGeom>
                <a:blipFill>
                  <a:blip r:embed="rId12"/>
                  <a:stretch>
                    <a:fillRect/>
                  </a:stretch>
                </a:blipFill>
              </p:spPr>
              <p:txBody>
                <a:bodyPr/>
                <a:lstStyle/>
                <a:p>
                  <a:r>
                    <a:rPr lang="en-GB">
                      <a:noFill/>
                    </a:rPr>
                    <a:t> </a:t>
                  </a:r>
                </a:p>
              </p:txBody>
            </p:sp>
          </mc:Fallback>
        </mc:AlternateContent>
        <p:cxnSp>
          <p:nvCxnSpPr>
            <p:cNvPr id="144" name="Straight Connector 143">
              <a:extLst>
                <a:ext uri="{FF2B5EF4-FFF2-40B4-BE49-F238E27FC236}">
                  <a16:creationId xmlns:a16="http://schemas.microsoft.com/office/drawing/2014/main" id="{A762FA5E-5765-3D43-A9F7-79ADC5723771}"/>
                </a:ext>
              </a:extLst>
            </p:cNvPr>
            <p:cNvCxnSpPr>
              <a:cxnSpLocks/>
              <a:stCxn id="137" idx="0"/>
              <a:endCxn id="133" idx="4"/>
            </p:cNvCxnSpPr>
            <p:nvPr/>
          </p:nvCxnSpPr>
          <p:spPr>
            <a:xfrm flipV="1">
              <a:off x="11304572" y="3957609"/>
              <a:ext cx="1" cy="33438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CA9EA6DD-83B7-EC4E-AA1E-53C7119A8B0D}"/>
                </a:ext>
              </a:extLst>
            </p:cNvPr>
            <p:cNvCxnSpPr>
              <a:cxnSpLocks/>
              <a:stCxn id="133" idx="0"/>
              <a:endCxn id="135" idx="4"/>
            </p:cNvCxnSpPr>
            <p:nvPr/>
          </p:nvCxnSpPr>
          <p:spPr>
            <a:xfrm flipH="1" flipV="1">
              <a:off x="11304572" y="3552773"/>
              <a:ext cx="1" cy="332911"/>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6" name="Rectangle 145">
                  <a:extLst>
                    <a:ext uri="{FF2B5EF4-FFF2-40B4-BE49-F238E27FC236}">
                      <a16:creationId xmlns:a16="http://schemas.microsoft.com/office/drawing/2014/main" id="{E5681275-F1C5-C24A-B4DC-53DA376C7ED7}"/>
                    </a:ext>
                  </a:extLst>
                </p:cNvPr>
                <p:cNvSpPr/>
                <p:nvPr/>
              </p:nvSpPr>
              <p:spPr>
                <a:xfrm>
                  <a:off x="11268610" y="3785053"/>
                  <a:ext cx="3840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𝑑</m:t>
                            </m:r>
                          </m:sub>
                        </m:sSub>
                      </m:oMath>
                    </m:oMathPara>
                  </a14:m>
                  <a:endParaRPr lang="en-GB" sz="1200" dirty="0"/>
                </a:p>
              </p:txBody>
            </p:sp>
          </mc:Choice>
          <mc:Fallback xmlns="">
            <p:sp>
              <p:nvSpPr>
                <p:cNvPr id="474" name="Rectangle 473">
                  <a:extLst>
                    <a:ext uri="{FF2B5EF4-FFF2-40B4-BE49-F238E27FC236}">
                      <a16:creationId xmlns:a16="http://schemas.microsoft.com/office/drawing/2014/main" id="{B2A43DDE-8C61-8445-AC83-8A99F49719DD}"/>
                    </a:ext>
                  </a:extLst>
                </p:cNvPr>
                <p:cNvSpPr>
                  <a:spLocks noRot="1" noChangeAspect="1" noMove="1" noResize="1" noEditPoints="1" noAdjustHandles="1" noChangeArrowheads="1" noChangeShapeType="1" noTextEdit="1"/>
                </p:cNvSpPr>
                <p:nvPr/>
              </p:nvSpPr>
              <p:spPr>
                <a:xfrm>
                  <a:off x="11268610" y="3785053"/>
                  <a:ext cx="384080" cy="27699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7" name="Rectangle 146">
                  <a:extLst>
                    <a:ext uri="{FF2B5EF4-FFF2-40B4-BE49-F238E27FC236}">
                      <a16:creationId xmlns:a16="http://schemas.microsoft.com/office/drawing/2014/main" id="{3E40A1FC-523A-9B4A-9AB5-CB07C560007F}"/>
                    </a:ext>
                  </a:extLst>
                </p:cNvPr>
                <p:cNvSpPr/>
                <p:nvPr/>
              </p:nvSpPr>
              <p:spPr>
                <a:xfrm>
                  <a:off x="11271607" y="5025942"/>
                  <a:ext cx="348044"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𝑖</m:t>
                            </m:r>
                          </m:sub>
                        </m:sSub>
                      </m:oMath>
                    </m:oMathPara>
                  </a14:m>
                  <a:endParaRPr lang="en-GB" sz="1200" dirty="0"/>
                </a:p>
              </p:txBody>
            </p:sp>
          </mc:Choice>
          <mc:Fallback xmlns="">
            <p:sp>
              <p:nvSpPr>
                <p:cNvPr id="475" name="Rectangle 474">
                  <a:extLst>
                    <a:ext uri="{FF2B5EF4-FFF2-40B4-BE49-F238E27FC236}">
                      <a16:creationId xmlns:a16="http://schemas.microsoft.com/office/drawing/2014/main" id="{98E72B62-17A7-F243-9057-3457DB79BE7F}"/>
                    </a:ext>
                  </a:extLst>
                </p:cNvPr>
                <p:cNvSpPr>
                  <a:spLocks noRot="1" noChangeAspect="1" noMove="1" noResize="1" noEditPoints="1" noAdjustHandles="1" noChangeArrowheads="1" noChangeShapeType="1" noTextEdit="1"/>
                </p:cNvSpPr>
                <p:nvPr/>
              </p:nvSpPr>
              <p:spPr>
                <a:xfrm>
                  <a:off x="11271607" y="5025942"/>
                  <a:ext cx="348044" cy="27699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8" name="Rectangle 147">
                  <a:extLst>
                    <a:ext uri="{FF2B5EF4-FFF2-40B4-BE49-F238E27FC236}">
                      <a16:creationId xmlns:a16="http://schemas.microsoft.com/office/drawing/2014/main" id="{9B62D514-E087-1045-B23F-A606F79E615C}"/>
                    </a:ext>
                  </a:extLst>
                </p:cNvPr>
                <p:cNvSpPr/>
                <p:nvPr/>
              </p:nvSpPr>
              <p:spPr>
                <a:xfrm>
                  <a:off x="8091454" y="4856380"/>
                  <a:ext cx="101438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𝑇𝑟𝑒𝑎𝑡</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r>
                              <a:rPr lang="de-DE" sz="1200" i="1">
                                <a:solidFill>
                                  <a:schemeClr val="tx1">
                                    <a:lumMod val="60000"/>
                                    <a:lumOff val="40000"/>
                                  </a:schemeClr>
                                </a:solidFill>
                                <a:latin typeface="Cambria Math" panose="02040503050406030204" pitchFamily="18" charset="0"/>
                              </a:rPr>
                              <m:t>,</m:t>
                            </m:r>
                            <m:r>
                              <a:rPr lang="de-DE" sz="1200" i="1" smtClean="0">
                                <a:solidFill>
                                  <a:schemeClr val="tx1">
                                    <a:lumMod val="60000"/>
                                    <a:lumOff val="40000"/>
                                  </a:schemeClr>
                                </a:solidFill>
                                <a:latin typeface="Cambria Math" panose="02040503050406030204" pitchFamily="18" charset="0"/>
                              </a:rPr>
                              <m:t>𝑚</m:t>
                            </m:r>
                          </m:e>
                        </m:d>
                      </m:oMath>
                    </m:oMathPara>
                  </a14:m>
                  <a:endParaRPr lang="en-GB" sz="1200" dirty="0">
                    <a:solidFill>
                      <a:schemeClr val="tx1">
                        <a:lumMod val="60000"/>
                        <a:lumOff val="40000"/>
                      </a:schemeClr>
                    </a:solidFill>
                  </a:endParaRPr>
                </a:p>
              </p:txBody>
            </p:sp>
          </mc:Choice>
          <mc:Fallback xmlns="">
            <p:sp>
              <p:nvSpPr>
                <p:cNvPr id="148" name="Rectangle 147">
                  <a:extLst>
                    <a:ext uri="{FF2B5EF4-FFF2-40B4-BE49-F238E27FC236}">
                      <a16:creationId xmlns:a16="http://schemas.microsoft.com/office/drawing/2014/main" id="{9B62D514-E087-1045-B23F-A606F79E615C}"/>
                    </a:ext>
                  </a:extLst>
                </p:cNvPr>
                <p:cNvSpPr>
                  <a:spLocks noRot="1" noChangeAspect="1" noMove="1" noResize="1" noEditPoints="1" noAdjustHandles="1" noChangeArrowheads="1" noChangeShapeType="1" noTextEdit="1"/>
                </p:cNvSpPr>
                <p:nvPr/>
              </p:nvSpPr>
              <p:spPr>
                <a:xfrm>
                  <a:off x="8091454" y="4856380"/>
                  <a:ext cx="1014380" cy="276999"/>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9" name="Rectangle 148">
                  <a:extLst>
                    <a:ext uri="{FF2B5EF4-FFF2-40B4-BE49-F238E27FC236}">
                      <a16:creationId xmlns:a16="http://schemas.microsoft.com/office/drawing/2014/main" id="{626FC057-7671-2946-B409-A3BC6C8B44DD}"/>
                    </a:ext>
                  </a:extLst>
                </p:cNvPr>
                <p:cNvSpPr/>
                <p:nvPr/>
              </p:nvSpPr>
              <p:spPr>
                <a:xfrm>
                  <a:off x="9545854" y="2446890"/>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477" name="Rectangle 476">
                  <a:extLst>
                    <a:ext uri="{FF2B5EF4-FFF2-40B4-BE49-F238E27FC236}">
                      <a16:creationId xmlns:a16="http://schemas.microsoft.com/office/drawing/2014/main" id="{C9BF4C6F-00CA-4B48-B96D-949BDF5DF58C}"/>
                    </a:ext>
                  </a:extLst>
                </p:cNvPr>
                <p:cNvSpPr>
                  <a:spLocks noRot="1" noChangeAspect="1" noMove="1" noResize="1" noEditPoints="1" noAdjustHandles="1" noChangeArrowheads="1" noChangeShapeType="1" noTextEdit="1"/>
                </p:cNvSpPr>
                <p:nvPr/>
              </p:nvSpPr>
              <p:spPr>
                <a:xfrm>
                  <a:off x="9545854" y="2446890"/>
                  <a:ext cx="545406" cy="276999"/>
                </a:xfrm>
                <a:prstGeom prst="rect">
                  <a:avLst/>
                </a:prstGeom>
                <a:blipFill>
                  <a:blip r:embed="rId16"/>
                  <a:stretch>
                    <a:fillRect b="-90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Rectangle 149">
                  <a:extLst>
                    <a:ext uri="{FF2B5EF4-FFF2-40B4-BE49-F238E27FC236}">
                      <a16:creationId xmlns:a16="http://schemas.microsoft.com/office/drawing/2014/main" id="{8283303B-8E3A-2A44-80C9-74EC759A5DCB}"/>
                    </a:ext>
                  </a:extLst>
                </p:cNvPr>
                <p:cNvSpPr/>
                <p:nvPr/>
              </p:nvSpPr>
              <p:spPr>
                <a:xfrm>
                  <a:off x="7048506" y="4251718"/>
                  <a:ext cx="897425"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𝑇𝑟𝑎𝑣𝑒𝑙</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150" name="Rectangle 149">
                  <a:extLst>
                    <a:ext uri="{FF2B5EF4-FFF2-40B4-BE49-F238E27FC236}">
                      <a16:creationId xmlns:a16="http://schemas.microsoft.com/office/drawing/2014/main" id="{8283303B-8E3A-2A44-80C9-74EC759A5DCB}"/>
                    </a:ext>
                  </a:extLst>
                </p:cNvPr>
                <p:cNvSpPr>
                  <a:spLocks noRot="1" noChangeAspect="1" noMove="1" noResize="1" noEditPoints="1" noAdjustHandles="1" noChangeArrowheads="1" noChangeShapeType="1" noTextEdit="1"/>
                </p:cNvSpPr>
                <p:nvPr/>
              </p:nvSpPr>
              <p:spPr>
                <a:xfrm>
                  <a:off x="7048506" y="4251718"/>
                  <a:ext cx="897425" cy="27699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1" name="Rectangle 150">
                  <a:extLst>
                    <a:ext uri="{FF2B5EF4-FFF2-40B4-BE49-F238E27FC236}">
                      <a16:creationId xmlns:a16="http://schemas.microsoft.com/office/drawing/2014/main" id="{2C0DBED2-D291-7941-BF97-B41729033C42}"/>
                    </a:ext>
                  </a:extLst>
                </p:cNvPr>
                <p:cNvSpPr/>
                <p:nvPr/>
              </p:nvSpPr>
              <p:spPr>
                <a:xfrm>
                  <a:off x="7739462" y="3682709"/>
                  <a:ext cx="724429"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en-GB" sz="1200" dirty="0">
                    <a:solidFill>
                      <a:schemeClr val="tx1">
                        <a:lumMod val="60000"/>
                        <a:lumOff val="40000"/>
                      </a:schemeClr>
                    </a:solidFill>
                  </a:endParaRPr>
                </a:p>
              </p:txBody>
            </p:sp>
          </mc:Choice>
          <mc:Fallback xmlns="">
            <p:sp>
              <p:nvSpPr>
                <p:cNvPr id="151" name="Rectangle 150">
                  <a:extLst>
                    <a:ext uri="{FF2B5EF4-FFF2-40B4-BE49-F238E27FC236}">
                      <a16:creationId xmlns:a16="http://schemas.microsoft.com/office/drawing/2014/main" id="{2C0DBED2-D291-7941-BF97-B41729033C42}"/>
                    </a:ext>
                  </a:extLst>
                </p:cNvPr>
                <p:cNvSpPr>
                  <a:spLocks noRot="1" noChangeAspect="1" noMove="1" noResize="1" noEditPoints="1" noAdjustHandles="1" noChangeArrowheads="1" noChangeShapeType="1" noTextEdit="1"/>
                </p:cNvSpPr>
                <p:nvPr/>
              </p:nvSpPr>
              <p:spPr>
                <a:xfrm>
                  <a:off x="7739462" y="3682709"/>
                  <a:ext cx="724429" cy="276999"/>
                </a:xfrm>
                <a:prstGeom prst="rect">
                  <a:avLst/>
                </a:prstGeom>
                <a:blipFill>
                  <a:blip r:embed="rId1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2" name="Rectangle 151">
                  <a:extLst>
                    <a:ext uri="{FF2B5EF4-FFF2-40B4-BE49-F238E27FC236}">
                      <a16:creationId xmlns:a16="http://schemas.microsoft.com/office/drawing/2014/main" id="{E6BF9B6E-5413-4A4F-A93B-702ADB81152F}"/>
                    </a:ext>
                  </a:extLst>
                </p:cNvPr>
                <p:cNvSpPr/>
                <p:nvPr/>
              </p:nvSpPr>
              <p:spPr>
                <a:xfrm>
                  <a:off x="7828973" y="3860871"/>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480" name="Rectangle 479">
                  <a:extLst>
                    <a:ext uri="{FF2B5EF4-FFF2-40B4-BE49-F238E27FC236}">
                      <a16:creationId xmlns:a16="http://schemas.microsoft.com/office/drawing/2014/main" id="{8669CE61-28A9-0D4A-B9C0-9820078D4998}"/>
                    </a:ext>
                  </a:extLst>
                </p:cNvPr>
                <p:cNvSpPr>
                  <a:spLocks noRot="1" noChangeAspect="1" noMove="1" noResize="1" noEditPoints="1" noAdjustHandles="1" noChangeArrowheads="1" noChangeShapeType="1" noTextEdit="1"/>
                </p:cNvSpPr>
                <p:nvPr/>
              </p:nvSpPr>
              <p:spPr>
                <a:xfrm>
                  <a:off x="7828973" y="3860871"/>
                  <a:ext cx="545406" cy="276999"/>
                </a:xfrm>
                <a:prstGeom prst="rect">
                  <a:avLst/>
                </a:prstGeom>
                <a:blipFill>
                  <a:blip r:embed="rId19"/>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3" name="Rectangle 152">
                  <a:extLst>
                    <a:ext uri="{FF2B5EF4-FFF2-40B4-BE49-F238E27FC236}">
                      <a16:creationId xmlns:a16="http://schemas.microsoft.com/office/drawing/2014/main" id="{8D9F6AD4-FC81-C140-A2AD-C65156C54B5A}"/>
                    </a:ext>
                  </a:extLst>
                </p:cNvPr>
                <p:cNvSpPr/>
                <p:nvPr/>
              </p:nvSpPr>
              <p:spPr>
                <a:xfrm>
                  <a:off x="8119463" y="4428695"/>
                  <a:ext cx="722313"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53" name="Rectangle 152">
                  <a:extLst>
                    <a:ext uri="{FF2B5EF4-FFF2-40B4-BE49-F238E27FC236}">
                      <a16:creationId xmlns:a16="http://schemas.microsoft.com/office/drawing/2014/main" id="{8D9F6AD4-FC81-C140-A2AD-C65156C54B5A}"/>
                    </a:ext>
                  </a:extLst>
                </p:cNvPr>
                <p:cNvSpPr>
                  <a:spLocks noRot="1" noChangeAspect="1" noMove="1" noResize="1" noEditPoints="1" noAdjustHandles="1" noChangeArrowheads="1" noChangeShapeType="1" noTextEdit="1"/>
                </p:cNvSpPr>
                <p:nvPr/>
              </p:nvSpPr>
              <p:spPr>
                <a:xfrm>
                  <a:off x="8119463" y="4428695"/>
                  <a:ext cx="722313" cy="461665"/>
                </a:xfrm>
                <a:prstGeom prst="rect">
                  <a:avLst/>
                </a:prstGeom>
                <a:blipFill>
                  <a:blip r:embed="rId20"/>
                  <a:stretch>
                    <a:fillRect b="-270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4" name="Rectangle 153">
                  <a:extLst>
                    <a:ext uri="{FF2B5EF4-FFF2-40B4-BE49-F238E27FC236}">
                      <a16:creationId xmlns:a16="http://schemas.microsoft.com/office/drawing/2014/main" id="{47C5A045-5901-064E-A92E-9192E0CBE2E3}"/>
                    </a:ext>
                  </a:extLst>
                </p:cNvPr>
                <p:cNvSpPr/>
                <p:nvPr/>
              </p:nvSpPr>
              <p:spPr>
                <a:xfrm>
                  <a:off x="8322563" y="4250996"/>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2" name="Rectangle 481">
                  <a:extLst>
                    <a:ext uri="{FF2B5EF4-FFF2-40B4-BE49-F238E27FC236}">
                      <a16:creationId xmlns:a16="http://schemas.microsoft.com/office/drawing/2014/main" id="{498EAF93-89DC-474B-BE29-818AD4B58452}"/>
                    </a:ext>
                  </a:extLst>
                </p:cNvPr>
                <p:cNvSpPr>
                  <a:spLocks noRot="1" noChangeAspect="1" noMove="1" noResize="1" noEditPoints="1" noAdjustHandles="1" noChangeArrowheads="1" noChangeShapeType="1" noTextEdit="1"/>
                </p:cNvSpPr>
                <p:nvPr/>
              </p:nvSpPr>
              <p:spPr>
                <a:xfrm>
                  <a:off x="8322563" y="4250996"/>
                  <a:ext cx="316112" cy="27699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5" name="Rectangle 154">
                  <a:extLst>
                    <a:ext uri="{FF2B5EF4-FFF2-40B4-BE49-F238E27FC236}">
                      <a16:creationId xmlns:a16="http://schemas.microsoft.com/office/drawing/2014/main" id="{49487842-0D04-9449-813F-8ECBD3B17911}"/>
                    </a:ext>
                  </a:extLst>
                </p:cNvPr>
                <p:cNvSpPr/>
                <p:nvPr/>
              </p:nvSpPr>
              <p:spPr>
                <a:xfrm>
                  <a:off x="7663610" y="3245268"/>
                  <a:ext cx="54540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𝐸𝑝𝑖𝑑</m:t>
                        </m:r>
                      </m:oMath>
                    </m:oMathPara>
                  </a14:m>
                  <a:endParaRPr lang="en-GB" sz="1200" dirty="0">
                    <a:solidFill>
                      <a:schemeClr val="tx1">
                        <a:lumMod val="60000"/>
                        <a:lumOff val="40000"/>
                      </a:schemeClr>
                    </a:solidFill>
                  </a:endParaRPr>
                </a:p>
              </p:txBody>
            </p:sp>
          </mc:Choice>
          <mc:Fallback xmlns="">
            <p:sp>
              <p:nvSpPr>
                <p:cNvPr id="483" name="Rectangle 482">
                  <a:extLst>
                    <a:ext uri="{FF2B5EF4-FFF2-40B4-BE49-F238E27FC236}">
                      <a16:creationId xmlns:a16="http://schemas.microsoft.com/office/drawing/2014/main" id="{25395C40-49FD-C14C-849F-4DBDC607A551}"/>
                    </a:ext>
                  </a:extLst>
                </p:cNvPr>
                <p:cNvSpPr>
                  <a:spLocks noRot="1" noChangeAspect="1" noMove="1" noResize="1" noEditPoints="1" noAdjustHandles="1" noChangeArrowheads="1" noChangeShapeType="1" noTextEdit="1"/>
                </p:cNvSpPr>
                <p:nvPr/>
              </p:nvSpPr>
              <p:spPr>
                <a:xfrm>
                  <a:off x="7663610" y="3245268"/>
                  <a:ext cx="545406" cy="276999"/>
                </a:xfrm>
                <a:prstGeom prst="rect">
                  <a:avLst/>
                </a:prstGeom>
                <a:blipFill>
                  <a:blip r:embed="rId22"/>
                  <a:stretch>
                    <a:fillRect b="-45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6" name="Rectangle 155">
                  <a:extLst>
                    <a:ext uri="{FF2B5EF4-FFF2-40B4-BE49-F238E27FC236}">
                      <a16:creationId xmlns:a16="http://schemas.microsoft.com/office/drawing/2014/main" id="{D2606072-F4D6-254B-B2B0-C0B75B86DFC3}"/>
                    </a:ext>
                  </a:extLst>
                </p:cNvPr>
                <p:cNvSpPr/>
                <p:nvPr/>
              </p:nvSpPr>
              <p:spPr>
                <a:xfrm>
                  <a:off x="9660501" y="257557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4" name="Rectangle 483">
                  <a:extLst>
                    <a:ext uri="{FF2B5EF4-FFF2-40B4-BE49-F238E27FC236}">
                      <a16:creationId xmlns:a16="http://schemas.microsoft.com/office/drawing/2014/main" id="{A99C13C6-A9B2-B74E-95A1-CA68927AD8A0}"/>
                    </a:ext>
                  </a:extLst>
                </p:cNvPr>
                <p:cNvSpPr>
                  <a:spLocks noRot="1" noChangeAspect="1" noMove="1" noResize="1" noEditPoints="1" noAdjustHandles="1" noChangeArrowheads="1" noChangeShapeType="1" noTextEdit="1"/>
                </p:cNvSpPr>
                <p:nvPr/>
              </p:nvSpPr>
              <p:spPr>
                <a:xfrm>
                  <a:off x="9660501" y="2575579"/>
                  <a:ext cx="316112" cy="276999"/>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7" name="Rectangle 156">
                  <a:extLst>
                    <a:ext uri="{FF2B5EF4-FFF2-40B4-BE49-F238E27FC236}">
                      <a16:creationId xmlns:a16="http://schemas.microsoft.com/office/drawing/2014/main" id="{7C43D5CB-C0D6-B84C-A39A-EAEDF68A2B2A}"/>
                    </a:ext>
                  </a:extLst>
                </p:cNvPr>
                <p:cNvSpPr/>
                <p:nvPr/>
              </p:nvSpPr>
              <p:spPr>
                <a:xfrm>
                  <a:off x="7778257" y="3070728"/>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5" name="Rectangle 484">
                  <a:extLst>
                    <a:ext uri="{FF2B5EF4-FFF2-40B4-BE49-F238E27FC236}">
                      <a16:creationId xmlns:a16="http://schemas.microsoft.com/office/drawing/2014/main" id="{1817A160-AAC5-D14D-B8A2-F682ED342BA9}"/>
                    </a:ext>
                  </a:extLst>
                </p:cNvPr>
                <p:cNvSpPr>
                  <a:spLocks noRot="1" noChangeAspect="1" noMove="1" noResize="1" noEditPoints="1" noAdjustHandles="1" noChangeArrowheads="1" noChangeShapeType="1" noTextEdit="1"/>
                </p:cNvSpPr>
                <p:nvPr/>
              </p:nvSpPr>
              <p:spPr>
                <a:xfrm>
                  <a:off x="7778257" y="3070728"/>
                  <a:ext cx="316112" cy="276999"/>
                </a:xfrm>
                <a:prstGeom prst="rect">
                  <a:avLst/>
                </a:prstGeom>
                <a:blipFill>
                  <a:blip r:embed="rId2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8" name="Rectangle 157">
                  <a:extLst>
                    <a:ext uri="{FF2B5EF4-FFF2-40B4-BE49-F238E27FC236}">
                      <a16:creationId xmlns:a16="http://schemas.microsoft.com/office/drawing/2014/main" id="{557A0BC1-DF82-2448-9E14-32043F197B6B}"/>
                    </a:ext>
                  </a:extLst>
                </p:cNvPr>
                <p:cNvSpPr/>
                <p:nvPr/>
              </p:nvSpPr>
              <p:spPr>
                <a:xfrm>
                  <a:off x="10636462" y="4795109"/>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6" name="Rectangle 485">
                  <a:extLst>
                    <a:ext uri="{FF2B5EF4-FFF2-40B4-BE49-F238E27FC236}">
                      <a16:creationId xmlns:a16="http://schemas.microsoft.com/office/drawing/2014/main" id="{5D4B931A-9F87-CC42-AA76-2C4089A225C5}"/>
                    </a:ext>
                  </a:extLst>
                </p:cNvPr>
                <p:cNvSpPr>
                  <a:spLocks noRot="1" noChangeAspect="1" noMove="1" noResize="1" noEditPoints="1" noAdjustHandles="1" noChangeArrowheads="1" noChangeShapeType="1" noTextEdit="1"/>
                </p:cNvSpPr>
                <p:nvPr/>
              </p:nvSpPr>
              <p:spPr>
                <a:xfrm>
                  <a:off x="10636462" y="4795109"/>
                  <a:ext cx="316112" cy="276999"/>
                </a:xfrm>
                <a:prstGeom prst="rect">
                  <a:avLst/>
                </a:prstGeom>
                <a:blipFill>
                  <a:blip r:embed="rId2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9" name="Rectangle 158">
                  <a:extLst>
                    <a:ext uri="{FF2B5EF4-FFF2-40B4-BE49-F238E27FC236}">
                      <a16:creationId xmlns:a16="http://schemas.microsoft.com/office/drawing/2014/main" id="{7A207FF4-52CD-AB46-BC1E-5DAB246B82D5}"/>
                    </a:ext>
                  </a:extLst>
                </p:cNvPr>
                <p:cNvSpPr/>
                <p:nvPr/>
              </p:nvSpPr>
              <p:spPr>
                <a:xfrm>
                  <a:off x="10489151" y="4256331"/>
                  <a:ext cx="31611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ea typeface="Cambria Math" panose="02040503050406030204" pitchFamily="18" charset="0"/>
                          </a:rPr>
                          <m:t>∅</m:t>
                        </m:r>
                      </m:oMath>
                    </m:oMathPara>
                  </a14:m>
                  <a:endParaRPr lang="en-GB" sz="1200" dirty="0">
                    <a:solidFill>
                      <a:schemeClr val="tx1">
                        <a:lumMod val="60000"/>
                        <a:lumOff val="40000"/>
                      </a:schemeClr>
                    </a:solidFill>
                  </a:endParaRPr>
                </a:p>
              </p:txBody>
            </p:sp>
          </mc:Choice>
          <mc:Fallback xmlns="">
            <p:sp>
              <p:nvSpPr>
                <p:cNvPr id="487" name="Rectangle 486">
                  <a:extLst>
                    <a:ext uri="{FF2B5EF4-FFF2-40B4-BE49-F238E27FC236}">
                      <a16:creationId xmlns:a16="http://schemas.microsoft.com/office/drawing/2014/main" id="{36466194-C179-5D45-B00D-B9DD12BDDFE2}"/>
                    </a:ext>
                  </a:extLst>
                </p:cNvPr>
                <p:cNvSpPr>
                  <a:spLocks noRot="1" noChangeAspect="1" noMove="1" noResize="1" noEditPoints="1" noAdjustHandles="1" noChangeArrowheads="1" noChangeShapeType="1" noTextEdit="1"/>
                </p:cNvSpPr>
                <p:nvPr/>
              </p:nvSpPr>
              <p:spPr>
                <a:xfrm>
                  <a:off x="10489151" y="4256331"/>
                  <a:ext cx="316112" cy="276999"/>
                </a:xfrm>
                <a:prstGeom prst="rect">
                  <a:avLst/>
                </a:prstGeom>
                <a:blipFill>
                  <a:blip r:embed="rId2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0" name="Rectangle 159">
                  <a:extLst>
                    <a:ext uri="{FF2B5EF4-FFF2-40B4-BE49-F238E27FC236}">
                      <a16:creationId xmlns:a16="http://schemas.microsoft.com/office/drawing/2014/main" id="{873E2738-A71F-ED44-9437-42FCC2C53EE8}"/>
                    </a:ext>
                  </a:extLst>
                </p:cNvPr>
                <p:cNvSpPr/>
                <p:nvPr/>
              </p:nvSpPr>
              <p:spPr>
                <a:xfrm>
                  <a:off x="10336621" y="3903894"/>
                  <a:ext cx="1035540"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60" name="Rectangle 159">
                  <a:extLst>
                    <a:ext uri="{FF2B5EF4-FFF2-40B4-BE49-F238E27FC236}">
                      <a16:creationId xmlns:a16="http://schemas.microsoft.com/office/drawing/2014/main" id="{873E2738-A71F-ED44-9437-42FCC2C53EE8}"/>
                    </a:ext>
                  </a:extLst>
                </p:cNvPr>
                <p:cNvSpPr>
                  <a:spLocks noRot="1" noChangeAspect="1" noMove="1" noResize="1" noEditPoints="1" noAdjustHandles="1" noChangeArrowheads="1" noChangeShapeType="1" noTextEdit="1"/>
                </p:cNvSpPr>
                <p:nvPr/>
              </p:nvSpPr>
              <p:spPr>
                <a:xfrm>
                  <a:off x="10336621" y="3903894"/>
                  <a:ext cx="1035540" cy="276999"/>
                </a:xfrm>
                <a:prstGeom prst="rect">
                  <a:avLst/>
                </a:prstGeom>
                <a:blipFill>
                  <a:blip r:embed="rId27"/>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1" name="Rectangle 160">
                  <a:extLst>
                    <a:ext uri="{FF2B5EF4-FFF2-40B4-BE49-F238E27FC236}">
                      <a16:creationId xmlns:a16="http://schemas.microsoft.com/office/drawing/2014/main" id="{B21380EC-E73B-2940-980B-A23EEB181D72}"/>
                    </a:ext>
                  </a:extLst>
                </p:cNvPr>
                <p:cNvSpPr/>
                <p:nvPr/>
              </p:nvSpPr>
              <p:spPr>
                <a:xfrm>
                  <a:off x="10490477" y="3699024"/>
                  <a:ext cx="727828"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𝑑</m:t>
                            </m:r>
                          </m:e>
                        </m:d>
                      </m:oMath>
                    </m:oMathPara>
                  </a14:m>
                  <a:endParaRPr lang="en-GB" sz="1200" dirty="0">
                    <a:solidFill>
                      <a:schemeClr val="tx1">
                        <a:lumMod val="60000"/>
                        <a:lumOff val="40000"/>
                      </a:schemeClr>
                    </a:solidFill>
                  </a:endParaRPr>
                </a:p>
              </p:txBody>
            </p:sp>
          </mc:Choice>
          <mc:Fallback xmlns="">
            <p:sp>
              <p:nvSpPr>
                <p:cNvPr id="161" name="Rectangle 160">
                  <a:extLst>
                    <a:ext uri="{FF2B5EF4-FFF2-40B4-BE49-F238E27FC236}">
                      <a16:creationId xmlns:a16="http://schemas.microsoft.com/office/drawing/2014/main" id="{B21380EC-E73B-2940-980B-A23EEB181D72}"/>
                    </a:ext>
                  </a:extLst>
                </p:cNvPr>
                <p:cNvSpPr>
                  <a:spLocks noRot="1" noChangeAspect="1" noMove="1" noResize="1" noEditPoints="1" noAdjustHandles="1" noChangeArrowheads="1" noChangeShapeType="1" noTextEdit="1"/>
                </p:cNvSpPr>
                <p:nvPr/>
              </p:nvSpPr>
              <p:spPr>
                <a:xfrm>
                  <a:off x="10490477" y="3699024"/>
                  <a:ext cx="727828" cy="276999"/>
                </a:xfrm>
                <a:prstGeom prst="rect">
                  <a:avLst/>
                </a:prstGeom>
                <a:blipFill>
                  <a:blip r:embed="rId2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2" name="Rectangle 161">
                  <a:extLst>
                    <a:ext uri="{FF2B5EF4-FFF2-40B4-BE49-F238E27FC236}">
                      <a16:creationId xmlns:a16="http://schemas.microsoft.com/office/drawing/2014/main" id="{2F150C0C-940A-D440-9F16-5E0CC15662C6}"/>
                    </a:ext>
                  </a:extLst>
                </p:cNvPr>
                <p:cNvSpPr/>
                <p:nvPr/>
              </p:nvSpPr>
              <p:spPr>
                <a:xfrm>
                  <a:off x="10129437" y="4442219"/>
                  <a:ext cx="1035540"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𝑑</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62" name="Rectangle 161">
                  <a:extLst>
                    <a:ext uri="{FF2B5EF4-FFF2-40B4-BE49-F238E27FC236}">
                      <a16:creationId xmlns:a16="http://schemas.microsoft.com/office/drawing/2014/main" id="{2F150C0C-940A-D440-9F16-5E0CC15662C6}"/>
                    </a:ext>
                  </a:extLst>
                </p:cNvPr>
                <p:cNvSpPr>
                  <a:spLocks noRot="1" noChangeAspect="1" noMove="1" noResize="1" noEditPoints="1" noAdjustHandles="1" noChangeArrowheads="1" noChangeShapeType="1" noTextEdit="1"/>
                </p:cNvSpPr>
                <p:nvPr/>
              </p:nvSpPr>
              <p:spPr>
                <a:xfrm>
                  <a:off x="10129437" y="4442219"/>
                  <a:ext cx="1035540" cy="461665"/>
                </a:xfrm>
                <a:prstGeom prst="rect">
                  <a:avLst/>
                </a:prstGeom>
                <a:blipFill>
                  <a:blip r:embed="rId29"/>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3" name="Rectangle 162">
                  <a:extLst>
                    <a:ext uri="{FF2B5EF4-FFF2-40B4-BE49-F238E27FC236}">
                      <a16:creationId xmlns:a16="http://schemas.microsoft.com/office/drawing/2014/main" id="{B9CAE218-B118-8545-BC5E-928A435778AE}"/>
                    </a:ext>
                  </a:extLst>
                </p:cNvPr>
                <p:cNvSpPr/>
                <p:nvPr/>
              </p:nvSpPr>
              <p:spPr>
                <a:xfrm>
                  <a:off x="10281557" y="4961700"/>
                  <a:ext cx="1025922"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𝑁𝑎𝑡</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𝑑</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𝑖</m:t>
                            </m:r>
                          </m:e>
                        </m:d>
                        <m:r>
                          <a:rPr lang="de-DE" sz="1200" i="1">
                            <a:solidFill>
                              <a:schemeClr val="tx1">
                                <a:lumMod val="60000"/>
                                <a:lumOff val="40000"/>
                              </a:schemeClr>
                            </a:solidFill>
                            <a:latin typeface="Cambria Math" panose="02040503050406030204" pitchFamily="18" charset="0"/>
                          </a:rPr>
                          <m:t>,</m:t>
                        </m:r>
                        <m:r>
                          <a:rPr lang="de-DE" sz="1200" i="1">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163" name="Rectangle 162">
                  <a:extLst>
                    <a:ext uri="{FF2B5EF4-FFF2-40B4-BE49-F238E27FC236}">
                      <a16:creationId xmlns:a16="http://schemas.microsoft.com/office/drawing/2014/main" id="{B9CAE218-B118-8545-BC5E-928A435778AE}"/>
                    </a:ext>
                  </a:extLst>
                </p:cNvPr>
                <p:cNvSpPr>
                  <a:spLocks noRot="1" noChangeAspect="1" noMove="1" noResize="1" noEditPoints="1" noAdjustHandles="1" noChangeArrowheads="1" noChangeShapeType="1" noTextEdit="1"/>
                </p:cNvSpPr>
                <p:nvPr/>
              </p:nvSpPr>
              <p:spPr>
                <a:xfrm>
                  <a:off x="10281557" y="4961700"/>
                  <a:ext cx="1025922" cy="461665"/>
                </a:xfrm>
                <a:prstGeom prst="rect">
                  <a:avLst/>
                </a:prstGeom>
                <a:blipFill>
                  <a:blip r:embed="rId30"/>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4" name="Rectangle 163">
                  <a:extLst>
                    <a:ext uri="{FF2B5EF4-FFF2-40B4-BE49-F238E27FC236}">
                      <a16:creationId xmlns:a16="http://schemas.microsoft.com/office/drawing/2014/main" id="{45A2CFDA-3981-E649-BA28-2C909EA217B5}"/>
                    </a:ext>
                  </a:extLst>
                </p:cNvPr>
                <p:cNvSpPr/>
                <p:nvPr/>
              </p:nvSpPr>
              <p:spPr>
                <a:xfrm>
                  <a:off x="8237487" y="5060755"/>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64" name="Rectangle 163">
                  <a:extLst>
                    <a:ext uri="{FF2B5EF4-FFF2-40B4-BE49-F238E27FC236}">
                      <a16:creationId xmlns:a16="http://schemas.microsoft.com/office/drawing/2014/main" id="{45A2CFDA-3981-E649-BA28-2C909EA217B5}"/>
                    </a:ext>
                  </a:extLst>
                </p:cNvPr>
                <p:cNvSpPr>
                  <a:spLocks noRot="1" noChangeAspect="1" noMove="1" noResize="1" noEditPoints="1" noAdjustHandles="1" noChangeArrowheads="1" noChangeShapeType="1" noTextEdit="1"/>
                </p:cNvSpPr>
                <p:nvPr/>
              </p:nvSpPr>
              <p:spPr>
                <a:xfrm>
                  <a:off x="8237487" y="5060755"/>
                  <a:ext cx="722314" cy="461665"/>
                </a:xfrm>
                <a:prstGeom prst="rect">
                  <a:avLst/>
                </a:prstGeom>
                <a:blipFill>
                  <a:blip r:embed="rId31"/>
                  <a:stretch>
                    <a:fillRect b="-263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5" name="Rectangle 164">
                  <a:extLst>
                    <a:ext uri="{FF2B5EF4-FFF2-40B4-BE49-F238E27FC236}">
                      <a16:creationId xmlns:a16="http://schemas.microsoft.com/office/drawing/2014/main" id="{051F88EE-60B9-BA43-9D73-42BCC16AAB7B}"/>
                    </a:ext>
                  </a:extLst>
                </p:cNvPr>
                <p:cNvSpPr/>
                <p:nvPr/>
              </p:nvSpPr>
              <p:spPr>
                <a:xfrm>
                  <a:off x="7136061" y="4433410"/>
                  <a:ext cx="722314" cy="461665"/>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charset="0"/>
                          </a:rPr>
                          <m:t>𝑆𝑖𝑐𝑘</m:t>
                        </m:r>
                        <m:d>
                          <m:dPr>
                            <m:ctrlPr>
                              <a:rPr lang="de-DE" sz="1200" i="1">
                                <a:solidFill>
                                  <a:schemeClr val="tx1">
                                    <a:lumMod val="60000"/>
                                    <a:lumOff val="40000"/>
                                  </a:schemeClr>
                                </a:solidFill>
                                <a:latin typeface="Cambria Math" panose="02040503050406030204" pitchFamily="18" charset="0"/>
                              </a:rPr>
                            </m:ctrlPr>
                          </m:dPr>
                          <m:e>
                            <m:r>
                              <a:rPr lang="de-DE" sz="1200" i="1" smtClean="0">
                                <a:solidFill>
                                  <a:schemeClr val="tx1">
                                    <a:lumMod val="60000"/>
                                    <a:lumOff val="40000"/>
                                  </a:schemeClr>
                                </a:solidFill>
                                <a:latin typeface="Cambria Math" panose="02040503050406030204" pitchFamily="18" charset="0"/>
                              </a:rPr>
                              <m:t>𝑥</m:t>
                            </m:r>
                          </m:e>
                        </m:d>
                      </m:oMath>
                    </m:oMathPara>
                  </a14:m>
                  <a:endParaRPr lang="de-DE" sz="1200" i="1" dirty="0">
                    <a:solidFill>
                      <a:schemeClr val="tx1">
                        <a:lumMod val="60000"/>
                        <a:lumOff val="40000"/>
                      </a:schemeClr>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200" i="1">
                            <a:solidFill>
                              <a:schemeClr val="tx1">
                                <a:lumMod val="60000"/>
                                <a:lumOff val="40000"/>
                              </a:schemeClr>
                            </a:solidFill>
                            <a:latin typeface="Cambria Math" charset="0"/>
                          </a:rPr>
                          <m:t>𝐸𝑝𝑖𝑑</m:t>
                        </m:r>
                      </m:oMath>
                    </m:oMathPara>
                  </a14:m>
                  <a:endParaRPr lang="en-GB" sz="1200" dirty="0">
                    <a:solidFill>
                      <a:schemeClr val="tx1">
                        <a:lumMod val="60000"/>
                        <a:lumOff val="40000"/>
                      </a:schemeClr>
                    </a:solidFill>
                  </a:endParaRPr>
                </a:p>
              </p:txBody>
            </p:sp>
          </mc:Choice>
          <mc:Fallback xmlns="">
            <p:sp>
              <p:nvSpPr>
                <p:cNvPr id="165" name="Rectangle 164">
                  <a:extLst>
                    <a:ext uri="{FF2B5EF4-FFF2-40B4-BE49-F238E27FC236}">
                      <a16:creationId xmlns:a16="http://schemas.microsoft.com/office/drawing/2014/main" id="{051F88EE-60B9-BA43-9D73-42BCC16AAB7B}"/>
                    </a:ext>
                  </a:extLst>
                </p:cNvPr>
                <p:cNvSpPr>
                  <a:spLocks noRot="1" noChangeAspect="1" noMove="1" noResize="1" noEditPoints="1" noAdjustHandles="1" noChangeArrowheads="1" noChangeShapeType="1" noTextEdit="1"/>
                </p:cNvSpPr>
                <p:nvPr/>
              </p:nvSpPr>
              <p:spPr>
                <a:xfrm>
                  <a:off x="7136061" y="4433410"/>
                  <a:ext cx="722314" cy="461665"/>
                </a:xfrm>
                <a:prstGeom prst="rect">
                  <a:avLst/>
                </a:prstGeom>
                <a:blipFill>
                  <a:blip r:embed="rId32"/>
                  <a:stretch>
                    <a:fillRect b="-540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6" name="Rectangle 165">
                  <a:extLst>
                    <a:ext uri="{FF2B5EF4-FFF2-40B4-BE49-F238E27FC236}">
                      <a16:creationId xmlns:a16="http://schemas.microsoft.com/office/drawing/2014/main" id="{3E949D55-2036-6640-BFDB-479BF4B72E91}"/>
                    </a:ext>
                  </a:extLst>
                </p:cNvPr>
                <p:cNvSpPr/>
                <p:nvPr/>
              </p:nvSpPr>
              <p:spPr>
                <a:xfrm>
                  <a:off x="7654168" y="5536902"/>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2</m:t>
                            </m:r>
                          </m:sub>
                        </m:sSub>
                      </m:oMath>
                    </m:oMathPara>
                  </a14:m>
                  <a:endParaRPr lang="en-GB" sz="1798" dirty="0"/>
                </a:p>
              </p:txBody>
            </p:sp>
          </mc:Choice>
          <mc:Fallback xmlns="">
            <p:sp>
              <p:nvSpPr>
                <p:cNvPr id="494" name="Rectangle 493">
                  <a:extLst>
                    <a:ext uri="{FF2B5EF4-FFF2-40B4-BE49-F238E27FC236}">
                      <a16:creationId xmlns:a16="http://schemas.microsoft.com/office/drawing/2014/main" id="{21DDF6E0-5DAA-184A-BCEB-33C6BAD88896}"/>
                    </a:ext>
                  </a:extLst>
                </p:cNvPr>
                <p:cNvSpPr>
                  <a:spLocks noRot="1" noChangeAspect="1" noMove="1" noResize="1" noEditPoints="1" noAdjustHandles="1" noChangeArrowheads="1" noChangeShapeType="1" noTextEdit="1"/>
                </p:cNvSpPr>
                <p:nvPr/>
              </p:nvSpPr>
              <p:spPr>
                <a:xfrm>
                  <a:off x="7654168" y="5536902"/>
                  <a:ext cx="478080" cy="369012"/>
                </a:xfrm>
                <a:prstGeom prst="rect">
                  <a:avLst/>
                </a:prstGeom>
                <a:blipFill>
                  <a:blip r:embed="rId33"/>
                  <a:stretch>
                    <a:fillRect b="-6667"/>
                  </a:stretch>
                </a:blipFill>
              </p:spPr>
              <p:txBody>
                <a:bodyPr/>
                <a:lstStyle/>
                <a:p>
                  <a:r>
                    <a:rPr lang="en-GB">
                      <a:noFill/>
                    </a:rPr>
                    <a:t> </a:t>
                  </a:r>
                </a:p>
              </p:txBody>
            </p:sp>
          </mc:Fallback>
        </mc:AlternateContent>
        <p:cxnSp>
          <p:nvCxnSpPr>
            <p:cNvPr id="167" name="Straight Connector 166">
              <a:extLst>
                <a:ext uri="{FF2B5EF4-FFF2-40B4-BE49-F238E27FC236}">
                  <a16:creationId xmlns:a16="http://schemas.microsoft.com/office/drawing/2014/main" id="{65B411A3-549E-A84B-98A1-C705868D3EC9}"/>
                </a:ext>
              </a:extLst>
            </p:cNvPr>
            <p:cNvCxnSpPr>
              <a:cxnSpLocks/>
              <a:stCxn id="166" idx="0"/>
              <a:endCxn id="168" idx="4"/>
            </p:cNvCxnSpPr>
            <p:nvPr/>
          </p:nvCxnSpPr>
          <p:spPr>
            <a:xfrm flipV="1">
              <a:off x="7893208" y="4584824"/>
              <a:ext cx="6307" cy="952078"/>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68" name="Oval 167">
              <a:extLst>
                <a:ext uri="{FF2B5EF4-FFF2-40B4-BE49-F238E27FC236}">
                  <a16:creationId xmlns:a16="http://schemas.microsoft.com/office/drawing/2014/main" id="{B836A301-1BEF-D442-B647-0898FC7E723B}"/>
                </a:ext>
              </a:extLst>
            </p:cNvPr>
            <p:cNvSpPr/>
            <p:nvPr/>
          </p:nvSpPr>
          <p:spPr>
            <a:xfrm>
              <a:off x="7863552" y="451289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69" name="Rectangle 168">
                  <a:extLst>
                    <a:ext uri="{FF2B5EF4-FFF2-40B4-BE49-F238E27FC236}">
                      <a16:creationId xmlns:a16="http://schemas.microsoft.com/office/drawing/2014/main" id="{0853E977-4C93-1642-8866-A92526034B4D}"/>
                    </a:ext>
                  </a:extLst>
                </p:cNvPr>
                <p:cNvSpPr/>
                <p:nvPr/>
              </p:nvSpPr>
              <p:spPr>
                <a:xfrm>
                  <a:off x="8775436" y="5540251"/>
                  <a:ext cx="478080" cy="36901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798" i="1" smtClean="0">
                                <a:latin typeface="Cambria Math" panose="02040503050406030204" pitchFamily="18" charset="0"/>
                                <a:ea typeface="Cambria Math" panose="02040503050406030204" pitchFamily="18" charset="0"/>
                              </a:rPr>
                            </m:ctrlPr>
                          </m:sSubPr>
                          <m:e>
                            <m:r>
                              <a:rPr lang="de-DE" sz="1798" b="0" i="1" smtClean="0">
                                <a:latin typeface="Cambria Math" panose="02040503050406030204" pitchFamily="18" charset="0"/>
                                <a:ea typeface="Cambria Math" panose="02040503050406030204" pitchFamily="18" charset="0"/>
                              </a:rPr>
                              <m:t>𝑔</m:t>
                            </m:r>
                          </m:e>
                          <m:sub>
                            <m:r>
                              <a:rPr lang="en-GB" sz="1798" i="1" smtClean="0">
                                <a:latin typeface="Cambria Math" panose="02040503050406030204" pitchFamily="18" charset="0"/>
                                <a:ea typeface="Cambria Math" panose="02040503050406030204" pitchFamily="18" charset="0"/>
                              </a:rPr>
                              <m:t>3</m:t>
                            </m:r>
                          </m:sub>
                        </m:sSub>
                      </m:oMath>
                    </m:oMathPara>
                  </a14:m>
                  <a:endParaRPr lang="en-GB" sz="1798" dirty="0"/>
                </a:p>
              </p:txBody>
            </p:sp>
          </mc:Choice>
          <mc:Fallback xmlns="">
            <p:sp>
              <p:nvSpPr>
                <p:cNvPr id="497" name="Rectangle 496">
                  <a:extLst>
                    <a:ext uri="{FF2B5EF4-FFF2-40B4-BE49-F238E27FC236}">
                      <a16:creationId xmlns:a16="http://schemas.microsoft.com/office/drawing/2014/main" id="{C5424790-3696-C545-8DBF-466DCFE3D2FD}"/>
                    </a:ext>
                  </a:extLst>
                </p:cNvPr>
                <p:cNvSpPr>
                  <a:spLocks noRot="1" noChangeAspect="1" noMove="1" noResize="1" noEditPoints="1" noAdjustHandles="1" noChangeArrowheads="1" noChangeShapeType="1" noTextEdit="1"/>
                </p:cNvSpPr>
                <p:nvPr/>
              </p:nvSpPr>
              <p:spPr>
                <a:xfrm>
                  <a:off x="8775436" y="5540251"/>
                  <a:ext cx="478080" cy="369012"/>
                </a:xfrm>
                <a:prstGeom prst="rect">
                  <a:avLst/>
                </a:prstGeom>
                <a:blipFill>
                  <a:blip r:embed="rId34"/>
                  <a:stretch>
                    <a:fillRect b="-6667"/>
                  </a:stretch>
                </a:blipFill>
              </p:spPr>
              <p:txBody>
                <a:bodyPr/>
                <a:lstStyle/>
                <a:p>
                  <a:r>
                    <a:rPr lang="en-GB">
                      <a:noFill/>
                    </a:rPr>
                    <a:t> </a:t>
                  </a:r>
                </a:p>
              </p:txBody>
            </p:sp>
          </mc:Fallback>
        </mc:AlternateContent>
        <p:cxnSp>
          <p:nvCxnSpPr>
            <p:cNvPr id="170" name="Straight Connector 169">
              <a:extLst>
                <a:ext uri="{FF2B5EF4-FFF2-40B4-BE49-F238E27FC236}">
                  <a16:creationId xmlns:a16="http://schemas.microsoft.com/office/drawing/2014/main" id="{9A0A86E7-16D4-2D42-9DA5-A9FC80143C02}"/>
                </a:ext>
              </a:extLst>
            </p:cNvPr>
            <p:cNvCxnSpPr>
              <a:cxnSpLocks/>
              <a:stCxn id="169" idx="0"/>
              <a:endCxn id="172" idx="4"/>
            </p:cNvCxnSpPr>
            <p:nvPr/>
          </p:nvCxnSpPr>
          <p:spPr>
            <a:xfrm flipV="1">
              <a:off x="9014476" y="5205304"/>
              <a:ext cx="1" cy="334947"/>
            </a:xfrm>
            <a:prstGeom prst="line">
              <a:avLst/>
            </a:prstGeom>
            <a:ln w="127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EC1DBD7B-926C-0445-A325-6BD0EBE3E922}"/>
                </a:ext>
              </a:extLst>
            </p:cNvPr>
            <p:cNvCxnSpPr>
              <a:cxnSpLocks/>
              <a:stCxn id="172" idx="0"/>
              <a:endCxn id="173" idx="4"/>
            </p:cNvCxnSpPr>
            <p:nvPr/>
          </p:nvCxnSpPr>
          <p:spPr>
            <a:xfrm flipH="1" flipV="1">
              <a:off x="9014476" y="4800861"/>
              <a:ext cx="1" cy="332518"/>
            </a:xfrm>
            <a:prstGeom prst="line">
              <a:avLst/>
            </a:prstGeom>
            <a:ln w="127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2" name="Oval 171">
              <a:extLst>
                <a:ext uri="{FF2B5EF4-FFF2-40B4-BE49-F238E27FC236}">
                  <a16:creationId xmlns:a16="http://schemas.microsoft.com/office/drawing/2014/main" id="{5A4BEFE8-BC94-FA40-B850-3E1202523F46}"/>
                </a:ext>
              </a:extLst>
            </p:cNvPr>
            <p:cNvSpPr/>
            <p:nvPr/>
          </p:nvSpPr>
          <p:spPr>
            <a:xfrm>
              <a:off x="8978514" y="5133379"/>
              <a:ext cx="71925" cy="719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798"/>
            </a:p>
          </p:txBody>
        </p:sp>
        <mc:AlternateContent xmlns:mc="http://schemas.openxmlformats.org/markup-compatibility/2006" xmlns:a14="http://schemas.microsoft.com/office/drawing/2010/main">
          <mc:Choice Requires="a14">
            <p:sp>
              <p:nvSpPr>
                <p:cNvPr id="173" name="TextBox 172">
                  <a:extLst>
                    <a:ext uri="{FF2B5EF4-FFF2-40B4-BE49-F238E27FC236}">
                      <a16:creationId xmlns:a16="http://schemas.microsoft.com/office/drawing/2014/main" id="{99CE8461-A8D6-BF48-A717-933074B4B2C5}"/>
                    </a:ext>
                  </a:extLst>
                </p:cNvPr>
                <p:cNvSpPr txBox="1">
                  <a:spLocks/>
                </p:cNvSpPr>
                <p:nvPr/>
              </p:nvSpPr>
              <p:spPr>
                <a:xfrm>
                  <a:off x="8762476" y="4296861"/>
                  <a:ext cx="504000" cy="504000"/>
                </a:xfrm>
                <a:prstGeom prst="ellipse">
                  <a:avLst/>
                </a:prstGeom>
                <a:noFill/>
                <a:ln w="9525" cap="flat" cmpd="sng" algn="ctr">
                  <a:solidFill>
                    <a:schemeClr val="dk1"/>
                  </a:solidFill>
                  <a:prstDash val="solid"/>
                  <a:round/>
                  <a:headEnd type="none" w="med" len="med"/>
                  <a:tailEnd type="none" w="med" len="med"/>
                </a:ln>
              </p:spPr>
              <p:style>
                <a:lnRef idx="0">
                  <a:scrgbClr r="0" g="0" b="0"/>
                </a:lnRef>
                <a:fillRef idx="0">
                  <a:scrgbClr r="0" g="0" b="0"/>
                </a:fillRef>
                <a:effectRef idx="0">
                  <a:scrgbClr r="0" g="0" b="0"/>
                </a:effectRef>
                <a:fontRef idx="minor">
                  <a:schemeClr val="dk1"/>
                </a:fontRef>
              </p:style>
              <p:txBody>
                <a:bodyPr wrap="square" lIns="0" tIns="0" rIns="0" bIns="0" rtlCol="0" anchor="ctr">
                  <a:spAutoFit/>
                </a:bodyPr>
                <a:lstStyle/>
                <a:p>
                  <a:pPr/>
                  <a14:m>
                    <m:oMathPara xmlns:m="http://schemas.openxmlformats.org/officeDocument/2006/math">
                      <m:oMathParaPr>
                        <m:jc m:val="centerGroup"/>
                      </m:oMathParaPr>
                      <m:oMath xmlns:m="http://schemas.openxmlformats.org/officeDocument/2006/math">
                        <m:r>
                          <a:rPr lang="en-GB" sz="1200" i="1" smtClean="0">
                            <a:latin typeface="Cambria Math" panose="02040503050406030204" pitchFamily="18" charset="0"/>
                            <a:ea typeface="Cambria Math" panose="02040503050406030204" pitchFamily="18" charset="0"/>
                          </a:rPr>
                          <m:t>∀</m:t>
                        </m:r>
                        <m:r>
                          <a:rPr lang="de-DE" sz="1200" b="0" i="1" smtClean="0">
                            <a:latin typeface="Cambria Math" panose="02040503050406030204" pitchFamily="18" charset="0"/>
                            <a:ea typeface="Cambria Math" panose="02040503050406030204" pitchFamily="18" charset="0"/>
                          </a:rPr>
                          <m:t>𝑚</m:t>
                        </m:r>
                        <m:r>
                          <a:rPr lang="de-DE" sz="1200" i="1">
                            <a:latin typeface="Cambria Math" panose="02040503050406030204" pitchFamily="18" charset="0"/>
                            <a:ea typeface="Cambria Math" panose="02040503050406030204" pitchFamily="18" charset="0"/>
                          </a:rPr>
                          <m:t> :⊤</m:t>
                        </m:r>
                      </m:oMath>
                    </m:oMathPara>
                  </a14:m>
                  <a:endParaRPr lang="en-GB" sz="1200" dirty="0"/>
                </a:p>
              </p:txBody>
            </p:sp>
          </mc:Choice>
          <mc:Fallback xmlns="">
            <p:sp>
              <p:nvSpPr>
                <p:cNvPr id="501" name="TextBox 500">
                  <a:extLst>
                    <a:ext uri="{FF2B5EF4-FFF2-40B4-BE49-F238E27FC236}">
                      <a16:creationId xmlns:a16="http://schemas.microsoft.com/office/drawing/2014/main" id="{E7903046-253F-CA45-8127-D158CB0F134D}"/>
                    </a:ext>
                  </a:extLst>
                </p:cNvPr>
                <p:cNvSpPr txBox="1">
                  <a:spLocks noRot="1" noChangeAspect="1" noMove="1" noResize="1" noEditPoints="1" noAdjustHandles="1" noChangeArrowheads="1" noChangeShapeType="1" noTextEdit="1"/>
                </p:cNvSpPr>
                <p:nvPr/>
              </p:nvSpPr>
              <p:spPr>
                <a:xfrm>
                  <a:off x="8762476" y="4296861"/>
                  <a:ext cx="504000" cy="504000"/>
                </a:xfrm>
                <a:prstGeom prst="ellipse">
                  <a:avLst/>
                </a:prstGeom>
                <a:blipFill>
                  <a:blip r:embed="rId35"/>
                  <a:stretch>
                    <a:fillRect/>
                  </a:stretch>
                </a:blipFill>
                <a:ln w="9525" cap="flat" cmpd="sng" algn="ctr">
                  <a:solidFill>
                    <a:schemeClr val="dk1"/>
                  </a:solidFill>
                  <a:prstDash val="solid"/>
                  <a:round/>
                  <a:headEnd type="none" w="med" len="med"/>
                  <a:tailEnd type="none" w="med" len="med"/>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4" name="Rectangle 173">
                  <a:extLst>
                    <a:ext uri="{FF2B5EF4-FFF2-40B4-BE49-F238E27FC236}">
                      <a16:creationId xmlns:a16="http://schemas.microsoft.com/office/drawing/2014/main" id="{CCFEE535-99A9-A841-88B0-3EDFFA483C9A}"/>
                    </a:ext>
                  </a:extLst>
                </p:cNvPr>
                <p:cNvSpPr/>
                <p:nvPr/>
              </p:nvSpPr>
              <p:spPr>
                <a:xfrm>
                  <a:off x="9216847" y="4410362"/>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smtClean="0">
                                <a:latin typeface="Cambria Math" panose="02040503050406030204" pitchFamily="18" charset="0"/>
                              </a:rPr>
                            </m:ctrlPr>
                          </m:sSubPr>
                          <m:e>
                            <m:r>
                              <a:rPr lang="de-DE" sz="1200" i="1" dirty="0">
                                <a:latin typeface="Cambria Math" panose="02040503050406030204" pitchFamily="18" charset="0"/>
                              </a:rPr>
                              <m:t>𝑇</m:t>
                            </m:r>
                          </m:e>
                          <m:sub>
                            <m:r>
                              <a:rPr lang="de-DE" sz="1200" b="0" i="1" dirty="0" smtClean="0">
                                <a:latin typeface="Cambria Math" panose="02040503050406030204" pitchFamily="18" charset="0"/>
                              </a:rPr>
                              <m:t>𝑀</m:t>
                            </m:r>
                          </m:sub>
                        </m:sSub>
                      </m:oMath>
                    </m:oMathPara>
                  </a14:m>
                  <a:endParaRPr lang="en-GB" sz="1200" dirty="0"/>
                </a:p>
              </p:txBody>
            </p:sp>
          </mc:Choice>
          <mc:Fallback xmlns="">
            <p:sp>
              <p:nvSpPr>
                <p:cNvPr id="502" name="Rectangle 501">
                  <a:extLst>
                    <a:ext uri="{FF2B5EF4-FFF2-40B4-BE49-F238E27FC236}">
                      <a16:creationId xmlns:a16="http://schemas.microsoft.com/office/drawing/2014/main" id="{D71915F7-D194-014F-9C6F-9FE8FCD4B703}"/>
                    </a:ext>
                  </a:extLst>
                </p:cNvPr>
                <p:cNvSpPr>
                  <a:spLocks noRot="1" noChangeAspect="1" noMove="1" noResize="1" noEditPoints="1" noAdjustHandles="1" noChangeArrowheads="1" noChangeShapeType="1" noTextEdit="1"/>
                </p:cNvSpPr>
                <p:nvPr/>
              </p:nvSpPr>
              <p:spPr>
                <a:xfrm>
                  <a:off x="9216847" y="4410362"/>
                  <a:ext cx="403316" cy="276999"/>
                </a:xfrm>
                <a:prstGeom prst="rect">
                  <a:avLst/>
                </a:prstGeom>
                <a:blipFill>
                  <a:blip r:embed="rId3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5" name="Rectangle 174">
                  <a:extLst>
                    <a:ext uri="{FF2B5EF4-FFF2-40B4-BE49-F238E27FC236}">
                      <a16:creationId xmlns:a16="http://schemas.microsoft.com/office/drawing/2014/main" id="{7394682A-5036-9045-97C1-1D25886C1300}"/>
                    </a:ext>
                  </a:extLst>
                </p:cNvPr>
                <p:cNvSpPr/>
                <p:nvPr/>
              </p:nvSpPr>
              <p:spPr>
                <a:xfrm>
                  <a:off x="8982148" y="5025389"/>
                  <a:ext cx="403316"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200" i="1" dirty="0">
                                <a:latin typeface="Cambria Math" panose="02040503050406030204" pitchFamily="18" charset="0"/>
                              </a:rPr>
                            </m:ctrlPr>
                          </m:sSubPr>
                          <m:e>
                            <m:r>
                              <a:rPr lang="de-DE" sz="1200" i="1" dirty="0">
                                <a:latin typeface="Cambria Math" panose="02040503050406030204" pitchFamily="18" charset="0"/>
                              </a:rPr>
                              <m:t>𝑇</m:t>
                            </m:r>
                          </m:e>
                          <m:sub>
                            <m:r>
                              <a:rPr lang="de-DE" sz="1200" i="1" dirty="0">
                                <a:latin typeface="Cambria Math" panose="02040503050406030204" pitchFamily="18" charset="0"/>
                              </a:rPr>
                              <m:t>𝑚</m:t>
                            </m:r>
                          </m:sub>
                        </m:sSub>
                      </m:oMath>
                    </m:oMathPara>
                  </a14:m>
                  <a:endParaRPr lang="en-GB" sz="1200" dirty="0"/>
                </a:p>
              </p:txBody>
            </p:sp>
          </mc:Choice>
          <mc:Fallback xmlns="">
            <p:sp>
              <p:nvSpPr>
                <p:cNvPr id="503" name="Rectangle 502">
                  <a:extLst>
                    <a:ext uri="{FF2B5EF4-FFF2-40B4-BE49-F238E27FC236}">
                      <a16:creationId xmlns:a16="http://schemas.microsoft.com/office/drawing/2014/main" id="{8F899E30-C683-DB4A-8BE7-E09746ABB358}"/>
                    </a:ext>
                  </a:extLst>
                </p:cNvPr>
                <p:cNvSpPr>
                  <a:spLocks noRot="1" noChangeAspect="1" noMove="1" noResize="1" noEditPoints="1" noAdjustHandles="1" noChangeArrowheads="1" noChangeShapeType="1" noTextEdit="1"/>
                </p:cNvSpPr>
                <p:nvPr/>
              </p:nvSpPr>
              <p:spPr>
                <a:xfrm>
                  <a:off x="8982148" y="5025389"/>
                  <a:ext cx="403316" cy="276999"/>
                </a:xfrm>
                <a:prstGeom prst="rect">
                  <a:avLst/>
                </a:prstGeom>
                <a:blipFill>
                  <a:blip r:embed="rId3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6" name="Rectangle 175">
                  <a:extLst>
                    <a:ext uri="{FF2B5EF4-FFF2-40B4-BE49-F238E27FC236}">
                      <a16:creationId xmlns:a16="http://schemas.microsoft.com/office/drawing/2014/main" id="{453B2D2A-43C6-FD49-AB15-003AA84245D5}"/>
                    </a:ext>
                  </a:extLst>
                </p:cNvPr>
                <p:cNvSpPr/>
                <p:nvPr/>
              </p:nvSpPr>
              <p:spPr>
                <a:xfrm>
                  <a:off x="10486759" y="3244735"/>
                  <a:ext cx="543803"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i="1" smtClean="0">
                            <a:solidFill>
                              <a:schemeClr val="tx1">
                                <a:lumMod val="60000"/>
                                <a:lumOff val="40000"/>
                              </a:schemeClr>
                            </a:solidFill>
                            <a:latin typeface="Cambria Math" panose="02040503050406030204" pitchFamily="18" charset="0"/>
                          </a:rPr>
                          <m:t>𝐸𝑝𝑖𝑑</m:t>
                        </m:r>
                      </m:oMath>
                    </m:oMathPara>
                  </a14:m>
                  <a:endParaRPr lang="de-DE" sz="1200" i="1" dirty="0">
                    <a:solidFill>
                      <a:schemeClr val="tx1">
                        <a:lumMod val="60000"/>
                        <a:lumOff val="40000"/>
                      </a:schemeClr>
                    </a:solidFill>
                    <a:latin typeface="Cambria Math" panose="02040503050406030204" pitchFamily="18" charset="0"/>
                  </a:endParaRPr>
                </a:p>
              </p:txBody>
            </p:sp>
          </mc:Choice>
          <mc:Fallback xmlns="">
            <p:sp>
              <p:nvSpPr>
                <p:cNvPr id="504" name="Rectangle 503">
                  <a:extLst>
                    <a:ext uri="{FF2B5EF4-FFF2-40B4-BE49-F238E27FC236}">
                      <a16:creationId xmlns:a16="http://schemas.microsoft.com/office/drawing/2014/main" id="{0B2E0A89-A28C-2541-8BAB-ACACB3D0922A}"/>
                    </a:ext>
                  </a:extLst>
                </p:cNvPr>
                <p:cNvSpPr>
                  <a:spLocks noRot="1" noChangeAspect="1" noMove="1" noResize="1" noEditPoints="1" noAdjustHandles="1" noChangeArrowheads="1" noChangeShapeType="1" noTextEdit="1"/>
                </p:cNvSpPr>
                <p:nvPr/>
              </p:nvSpPr>
              <p:spPr>
                <a:xfrm>
                  <a:off x="10486759" y="3244735"/>
                  <a:ext cx="543803" cy="276999"/>
                </a:xfrm>
                <a:prstGeom prst="rect">
                  <a:avLst/>
                </a:prstGeom>
                <a:blipFill>
                  <a:blip r:embed="rId38"/>
                  <a:stretch>
                    <a:fillRect b="-43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7" name="Rectangle 176">
                  <a:extLst>
                    <a:ext uri="{FF2B5EF4-FFF2-40B4-BE49-F238E27FC236}">
                      <a16:creationId xmlns:a16="http://schemas.microsoft.com/office/drawing/2014/main" id="{A6095E27-0AC4-FF4B-BB88-5164C2AC625D}"/>
                    </a:ext>
                  </a:extLst>
                </p:cNvPr>
                <p:cNvSpPr/>
                <p:nvPr/>
              </p:nvSpPr>
              <p:spPr>
                <a:xfrm>
                  <a:off x="10431679" y="3048773"/>
                  <a:ext cx="653962" cy="276999"/>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200" b="0" i="1" smtClean="0">
                            <a:solidFill>
                              <a:schemeClr val="tx1">
                                <a:lumMod val="60000"/>
                                <a:lumOff val="40000"/>
                              </a:schemeClr>
                            </a:solidFill>
                            <a:latin typeface="Cambria Math" panose="02040503050406030204" pitchFamily="18" charset="0"/>
                          </a:rPr>
                          <m:t>𝐴𝑐𝑐</m:t>
                        </m:r>
                        <m:d>
                          <m:dPr>
                            <m:ctrlPr>
                              <a:rPr lang="de-DE" sz="1200" i="1">
                                <a:solidFill>
                                  <a:schemeClr val="tx1">
                                    <a:lumMod val="60000"/>
                                    <a:lumOff val="40000"/>
                                  </a:schemeClr>
                                </a:solidFill>
                                <a:latin typeface="Cambria Math" panose="02040503050406030204" pitchFamily="18" charset="0"/>
                              </a:rPr>
                            </m:ctrlPr>
                          </m:dPr>
                          <m:e>
                            <m:r>
                              <a:rPr lang="de-DE" sz="1200" b="0" i="1" smtClean="0">
                                <a:solidFill>
                                  <a:schemeClr val="tx1">
                                    <a:lumMod val="60000"/>
                                    <a:lumOff val="40000"/>
                                  </a:schemeClr>
                                </a:solidFill>
                                <a:latin typeface="Cambria Math" panose="02040503050406030204" pitchFamily="18" charset="0"/>
                              </a:rPr>
                              <m:t>𝐼</m:t>
                            </m:r>
                          </m:e>
                        </m:d>
                      </m:oMath>
                    </m:oMathPara>
                  </a14:m>
                  <a:endParaRPr lang="en-GB" sz="1200" dirty="0">
                    <a:solidFill>
                      <a:schemeClr val="tx1">
                        <a:lumMod val="60000"/>
                        <a:lumOff val="40000"/>
                      </a:schemeClr>
                    </a:solidFill>
                  </a:endParaRPr>
                </a:p>
              </p:txBody>
            </p:sp>
          </mc:Choice>
          <mc:Fallback xmlns="">
            <p:sp>
              <p:nvSpPr>
                <p:cNvPr id="177" name="Rectangle 176">
                  <a:extLst>
                    <a:ext uri="{FF2B5EF4-FFF2-40B4-BE49-F238E27FC236}">
                      <a16:creationId xmlns:a16="http://schemas.microsoft.com/office/drawing/2014/main" id="{A6095E27-0AC4-FF4B-BB88-5164C2AC625D}"/>
                    </a:ext>
                  </a:extLst>
                </p:cNvPr>
                <p:cNvSpPr>
                  <a:spLocks noRot="1" noChangeAspect="1" noMove="1" noResize="1" noEditPoints="1" noAdjustHandles="1" noChangeArrowheads="1" noChangeShapeType="1" noTextEdit="1"/>
                </p:cNvSpPr>
                <p:nvPr/>
              </p:nvSpPr>
              <p:spPr>
                <a:xfrm>
                  <a:off x="10431679" y="3048773"/>
                  <a:ext cx="653962" cy="276999"/>
                </a:xfrm>
                <a:prstGeom prst="rect">
                  <a:avLst/>
                </a:prstGeom>
                <a:blipFill>
                  <a:blip r:embed="rId39"/>
                  <a:stretch>
                    <a:fillRect/>
                  </a:stretch>
                </a:blipFill>
              </p:spPr>
              <p:txBody>
                <a:bodyPr/>
                <a:lstStyle/>
                <a:p>
                  <a:r>
                    <a:rPr lang="en-GB">
                      <a:noFill/>
                    </a:rPr>
                    <a:t> </a:t>
                  </a:r>
                </a:p>
              </p:txBody>
            </p:sp>
          </mc:Fallback>
        </mc:AlternateContent>
      </p:grpSp>
      <p:grpSp>
        <p:nvGrpSpPr>
          <p:cNvPr id="178" name="Group 177">
            <a:extLst>
              <a:ext uri="{FF2B5EF4-FFF2-40B4-BE49-F238E27FC236}">
                <a16:creationId xmlns:a16="http://schemas.microsoft.com/office/drawing/2014/main" id="{7D8F0877-086A-0B41-AEA1-A971B87FD75D}"/>
              </a:ext>
            </a:extLst>
          </p:cNvPr>
          <p:cNvGrpSpPr/>
          <p:nvPr/>
        </p:nvGrpSpPr>
        <p:grpSpPr>
          <a:xfrm>
            <a:off x="8169497" y="745865"/>
            <a:ext cx="3658145" cy="1650928"/>
            <a:chOff x="6907622" y="3651587"/>
            <a:chExt cx="5051915" cy="2279933"/>
          </a:xfrm>
        </p:grpSpPr>
        <p:grpSp>
          <p:nvGrpSpPr>
            <p:cNvPr id="179" name="Group 178">
              <a:extLst>
                <a:ext uri="{FF2B5EF4-FFF2-40B4-BE49-F238E27FC236}">
                  <a16:creationId xmlns:a16="http://schemas.microsoft.com/office/drawing/2014/main" id="{80CDFE0A-A433-BA47-B2BB-B494706A9033}"/>
                </a:ext>
              </a:extLst>
            </p:cNvPr>
            <p:cNvGrpSpPr/>
            <p:nvPr/>
          </p:nvGrpSpPr>
          <p:grpSpPr>
            <a:xfrm>
              <a:off x="8323703" y="3758390"/>
              <a:ext cx="1952714" cy="514051"/>
              <a:chOff x="8737128" y="3128966"/>
              <a:chExt cx="1952714" cy="514051"/>
            </a:xfrm>
          </p:grpSpPr>
          <p:cxnSp>
            <p:nvCxnSpPr>
              <p:cNvPr id="207" name="Straight Connector 206">
                <a:extLst>
                  <a:ext uri="{FF2B5EF4-FFF2-40B4-BE49-F238E27FC236}">
                    <a16:creationId xmlns:a16="http://schemas.microsoft.com/office/drawing/2014/main" id="{7731F129-4F24-AA4F-8E1E-59018133C688}"/>
                  </a:ext>
                </a:extLst>
              </p:cNvPr>
              <p:cNvCxnSpPr>
                <a:cxnSpLocks/>
                <a:stCxn id="180" idx="6"/>
                <a:endCxn id="212" idx="1"/>
              </p:cNvCxnSpPr>
              <p:nvPr/>
            </p:nvCxnSpPr>
            <p:spPr>
              <a:xfrm>
                <a:off x="8737128" y="3231353"/>
                <a:ext cx="840557" cy="85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6367E64B-5C1F-B947-9588-746AC549A9F1}"/>
                  </a:ext>
                </a:extLst>
              </p:cNvPr>
              <p:cNvCxnSpPr>
                <a:cxnSpLocks/>
                <a:stCxn id="181" idx="2"/>
                <a:endCxn id="212" idx="3"/>
              </p:cNvCxnSpPr>
              <p:nvPr/>
            </p:nvCxnSpPr>
            <p:spPr>
              <a:xfrm flipH="1">
                <a:off x="9721685" y="3231357"/>
                <a:ext cx="968157" cy="85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B4930737-D762-1B47-9134-766D84749C9C}"/>
                  </a:ext>
                </a:extLst>
              </p:cNvPr>
              <p:cNvCxnSpPr>
                <a:cxnSpLocks/>
                <a:stCxn id="184" idx="0"/>
                <a:endCxn id="212" idx="2"/>
              </p:cNvCxnSpPr>
              <p:nvPr/>
            </p:nvCxnSpPr>
            <p:spPr>
              <a:xfrm flipH="1" flipV="1">
                <a:off x="9649685" y="3311884"/>
                <a:ext cx="6670" cy="3311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0" name="Group 209">
                <a:extLst>
                  <a:ext uri="{FF2B5EF4-FFF2-40B4-BE49-F238E27FC236}">
                    <a16:creationId xmlns:a16="http://schemas.microsoft.com/office/drawing/2014/main" id="{10AE595D-2C07-FE42-964A-D4B73FDF91DA}"/>
                  </a:ext>
                </a:extLst>
              </p:cNvPr>
              <p:cNvGrpSpPr/>
              <p:nvPr/>
            </p:nvGrpSpPr>
            <p:grpSpPr>
              <a:xfrm>
                <a:off x="9540595" y="3128966"/>
                <a:ext cx="540370" cy="412745"/>
                <a:chOff x="9540595" y="3128966"/>
                <a:chExt cx="540370" cy="412745"/>
              </a:xfrm>
            </p:grpSpPr>
            <p:sp>
              <p:nvSpPr>
                <p:cNvPr id="211" name="Rectangle 210">
                  <a:extLst>
                    <a:ext uri="{FF2B5EF4-FFF2-40B4-BE49-F238E27FC236}">
                      <a16:creationId xmlns:a16="http://schemas.microsoft.com/office/drawing/2014/main" id="{163691CF-348D-B44E-ADD4-8C2860BAFC10}"/>
                    </a:ext>
                  </a:extLst>
                </p:cNvPr>
                <p:cNvSpPr/>
                <p:nvPr/>
              </p:nvSpPr>
              <p:spPr>
                <a:xfrm>
                  <a:off x="9540595" y="3128966"/>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12" name="Rectangle 211">
                  <a:extLst>
                    <a:ext uri="{FF2B5EF4-FFF2-40B4-BE49-F238E27FC236}">
                      <a16:creationId xmlns:a16="http://schemas.microsoft.com/office/drawing/2014/main" id="{D30AD583-1472-3D4B-B71A-176331439F4B}"/>
                    </a:ext>
                  </a:extLst>
                </p:cNvPr>
                <p:cNvSpPr/>
                <p:nvPr/>
              </p:nvSpPr>
              <p:spPr>
                <a:xfrm>
                  <a:off x="9577685" y="3167884"/>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13" name="Rectangle 212">
                  <a:extLst>
                    <a:ext uri="{FF2B5EF4-FFF2-40B4-BE49-F238E27FC236}">
                      <a16:creationId xmlns:a16="http://schemas.microsoft.com/office/drawing/2014/main" id="{A2D5E471-7678-164C-BA09-20C7244120BA}"/>
                    </a:ext>
                  </a:extLst>
                </p:cNvPr>
                <p:cNvSpPr/>
                <p:nvPr/>
              </p:nvSpPr>
              <p:spPr>
                <a:xfrm>
                  <a:off x="9619203" y="3210883"/>
                  <a:ext cx="144000" cy="143999"/>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231A0F6F-BDEA-5240-899C-C736930DEEB4}"/>
                        </a:ext>
                      </a:extLst>
                    </p:cNvPr>
                    <p:cNvSpPr txBox="1"/>
                    <p:nvPr/>
                  </p:nvSpPr>
                  <p:spPr>
                    <a:xfrm>
                      <a:off x="9772811" y="3244180"/>
                      <a:ext cx="308154" cy="29753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a:latin typeface="Cambria Math" panose="02040503050406030204" pitchFamily="18" charset="0"/>
                                  </a:rPr>
                                </m:ctrlPr>
                              </m:sSubPr>
                              <m:e>
                                <m:r>
                                  <a:rPr lang="de-DE" sz="1400" i="1">
                                    <a:latin typeface="Cambria Math" charset="0"/>
                                  </a:rPr>
                                  <m:t>𝑔</m:t>
                                </m:r>
                              </m:e>
                              <m:sub>
                                <m:r>
                                  <a:rPr lang="de-DE" sz="1400" i="1">
                                    <a:latin typeface="Cambria Math" charset="0"/>
                                  </a:rPr>
                                  <m:t>1</m:t>
                                </m:r>
                              </m:sub>
                            </m:sSub>
                          </m:oMath>
                        </m:oMathPara>
                      </a14:m>
                      <a:endParaRPr lang="en-GB" sz="1400" dirty="0"/>
                    </a:p>
                  </p:txBody>
                </p:sp>
              </mc:Choice>
              <mc:Fallback xmlns="">
                <p:sp>
                  <p:nvSpPr>
                    <p:cNvPr id="542" name="TextBox 541">
                      <a:extLst>
                        <a:ext uri="{FF2B5EF4-FFF2-40B4-BE49-F238E27FC236}">
                          <a16:creationId xmlns:a16="http://schemas.microsoft.com/office/drawing/2014/main" id="{C734339B-8611-B244-B833-E634A9B1EF6D}"/>
                        </a:ext>
                      </a:extLst>
                    </p:cNvPr>
                    <p:cNvSpPr txBox="1">
                      <a:spLocks noRot="1" noChangeAspect="1" noMove="1" noResize="1" noEditPoints="1" noAdjustHandles="1" noChangeArrowheads="1" noChangeShapeType="1" noTextEdit="1"/>
                    </p:cNvSpPr>
                    <p:nvPr/>
                  </p:nvSpPr>
                  <p:spPr>
                    <a:xfrm>
                      <a:off x="9772811" y="3244180"/>
                      <a:ext cx="308154" cy="297531"/>
                    </a:xfrm>
                    <a:prstGeom prst="rect">
                      <a:avLst/>
                    </a:prstGeom>
                    <a:blipFill>
                      <a:blip r:embed="rId40"/>
                      <a:stretch>
                        <a:fillRect l="-15789" b="-22222"/>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180" name="Oval 179">
                  <a:extLst>
                    <a:ext uri="{FF2B5EF4-FFF2-40B4-BE49-F238E27FC236}">
                      <a16:creationId xmlns:a16="http://schemas.microsoft.com/office/drawing/2014/main" id="{8470E58F-D966-854A-9C45-1165547D8FE4}"/>
                    </a:ext>
                  </a:extLst>
                </p:cNvPr>
                <p:cNvSpPr/>
                <p:nvPr/>
              </p:nvSpPr>
              <p:spPr>
                <a:xfrm>
                  <a:off x="7109772" y="3651587"/>
                  <a:ext cx="1213931"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i="1" smtClean="0">
                            <a:latin typeface="Cambria Math" charset="0"/>
                          </a:rPr>
                          <m:t>𝑁𝑎𝑡</m:t>
                        </m:r>
                        <m:d>
                          <m:dPr>
                            <m:ctrlPr>
                              <a:rPr lang="de-DE" sz="1400" i="1">
                                <a:latin typeface="Cambria Math" panose="02040503050406030204" pitchFamily="18" charset="0"/>
                              </a:rPr>
                            </m:ctrlPr>
                          </m:dPr>
                          <m:e>
                            <m:r>
                              <a:rPr lang="de-DE" sz="1400" i="1">
                                <a:latin typeface="Cambria Math" panose="02040503050406030204" pitchFamily="18" charset="0"/>
                              </a:rPr>
                              <m:t>𝐷</m:t>
                            </m:r>
                          </m:e>
                        </m:d>
                      </m:oMath>
                    </m:oMathPara>
                  </a14:m>
                  <a:endParaRPr lang="en-GB" sz="1400" dirty="0"/>
                </a:p>
              </p:txBody>
            </p:sp>
          </mc:Choice>
          <mc:Fallback xmlns="">
            <p:sp>
              <p:nvSpPr>
                <p:cNvPr id="508" name="Oval 507">
                  <a:extLst>
                    <a:ext uri="{FF2B5EF4-FFF2-40B4-BE49-F238E27FC236}">
                      <a16:creationId xmlns:a16="http://schemas.microsoft.com/office/drawing/2014/main" id="{B294B7F9-2548-884B-90CB-70D7B1AE5DED}"/>
                    </a:ext>
                  </a:extLst>
                </p:cNvPr>
                <p:cNvSpPr>
                  <a:spLocks noRot="1" noChangeAspect="1" noMove="1" noResize="1" noEditPoints="1" noAdjustHandles="1" noChangeArrowheads="1" noChangeShapeType="1" noTextEdit="1"/>
                </p:cNvSpPr>
                <p:nvPr/>
              </p:nvSpPr>
              <p:spPr>
                <a:xfrm>
                  <a:off x="7109772" y="3651587"/>
                  <a:ext cx="1213931" cy="418381"/>
                </a:xfrm>
                <a:prstGeom prst="ellipse">
                  <a:avLst/>
                </a:prstGeom>
                <a:blipFill>
                  <a:blip r:embed="rId41"/>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1" name="Oval 180">
                  <a:extLst>
                    <a:ext uri="{FF2B5EF4-FFF2-40B4-BE49-F238E27FC236}">
                      <a16:creationId xmlns:a16="http://schemas.microsoft.com/office/drawing/2014/main" id="{238426FD-E9BE-474B-B9D4-58BD2085DA0D}"/>
                    </a:ext>
                  </a:extLst>
                </p:cNvPr>
                <p:cNvSpPr/>
                <p:nvPr/>
              </p:nvSpPr>
              <p:spPr>
                <a:xfrm>
                  <a:off x="10276417" y="3651590"/>
                  <a:ext cx="1058655" cy="418381"/>
                </a:xfrm>
                <a:prstGeom prst="ellipse">
                  <a:avLst/>
                </a:prstGeom>
                <a:solidFill>
                  <a:schemeClr val="bg1"/>
                </a:solidFill>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𝐴𝑐𝑐</m:t>
                        </m:r>
                        <m:d>
                          <m:dPr>
                            <m:ctrlPr>
                              <a:rPr lang="de-DE" sz="1400" i="1">
                                <a:latin typeface="Cambria Math" panose="02040503050406030204" pitchFamily="18" charset="0"/>
                              </a:rPr>
                            </m:ctrlPr>
                          </m:dPr>
                          <m:e>
                            <m:r>
                              <a:rPr lang="de-DE" sz="1400" b="0" i="1" smtClean="0">
                                <a:latin typeface="Cambria Math" panose="02040503050406030204" pitchFamily="18" charset="0"/>
                              </a:rPr>
                              <m:t>𝐼</m:t>
                            </m:r>
                          </m:e>
                        </m:d>
                      </m:oMath>
                    </m:oMathPara>
                  </a14:m>
                  <a:endParaRPr lang="en-GB" sz="1400" dirty="0"/>
                </a:p>
              </p:txBody>
            </p:sp>
          </mc:Choice>
          <mc:Fallback xmlns="">
            <p:sp>
              <p:nvSpPr>
                <p:cNvPr id="509" name="Oval 508">
                  <a:extLst>
                    <a:ext uri="{FF2B5EF4-FFF2-40B4-BE49-F238E27FC236}">
                      <a16:creationId xmlns:a16="http://schemas.microsoft.com/office/drawing/2014/main" id="{083CD013-6FF5-3946-84FA-EE94AF0155A6}"/>
                    </a:ext>
                  </a:extLst>
                </p:cNvPr>
                <p:cNvSpPr>
                  <a:spLocks noRot="1" noChangeAspect="1" noMove="1" noResize="1" noEditPoints="1" noAdjustHandles="1" noChangeArrowheads="1" noChangeShapeType="1" noTextEdit="1"/>
                </p:cNvSpPr>
                <p:nvPr/>
              </p:nvSpPr>
              <p:spPr>
                <a:xfrm>
                  <a:off x="10276417" y="3651590"/>
                  <a:ext cx="1058655" cy="418381"/>
                </a:xfrm>
                <a:prstGeom prst="ellipse">
                  <a:avLst/>
                </a:prstGeom>
                <a:blipFill>
                  <a:blip r:embed="rId4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2" name="Oval 181">
                  <a:extLst>
                    <a:ext uri="{FF2B5EF4-FFF2-40B4-BE49-F238E27FC236}">
                      <a16:creationId xmlns:a16="http://schemas.microsoft.com/office/drawing/2014/main" id="{781A169B-5CBE-6E43-A7C3-246299762213}"/>
                    </a:ext>
                  </a:extLst>
                </p:cNvPr>
                <p:cNvSpPr/>
                <p:nvPr/>
              </p:nvSpPr>
              <p:spPr>
                <a:xfrm>
                  <a:off x="8617876" y="5513138"/>
                  <a:ext cx="1254398" cy="418382"/>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𝑆𝑖𝑐𝑘</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49" name="Oval 48">
                  <a:extLst>
                    <a:ext uri="{FF2B5EF4-FFF2-40B4-BE49-F238E27FC236}">
                      <a16:creationId xmlns:a16="http://schemas.microsoft.com/office/drawing/2014/main" id="{E54DC2EF-E83C-124B-8B87-FA36420A46D6}"/>
                    </a:ext>
                  </a:extLst>
                </p:cNvPr>
                <p:cNvSpPr>
                  <a:spLocks noRot="1" noChangeAspect="1" noMove="1" noResize="1" noEditPoints="1" noAdjustHandles="1" noChangeArrowheads="1" noChangeShapeType="1" noTextEdit="1"/>
                </p:cNvSpPr>
                <p:nvPr/>
              </p:nvSpPr>
              <p:spPr>
                <a:xfrm>
                  <a:off x="8617876" y="5513138"/>
                  <a:ext cx="1254398" cy="418382"/>
                </a:xfrm>
                <a:prstGeom prst="ellipse">
                  <a:avLst/>
                </a:prstGeom>
                <a:blipFill>
                  <a:blip r:embed="rId43"/>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3" name="Oval 182">
                  <a:extLst>
                    <a:ext uri="{FF2B5EF4-FFF2-40B4-BE49-F238E27FC236}">
                      <a16:creationId xmlns:a16="http://schemas.microsoft.com/office/drawing/2014/main" id="{1E6144C4-9D55-6F47-91D9-944C5BCAC0F7}"/>
                    </a:ext>
                  </a:extLst>
                </p:cNvPr>
                <p:cNvSpPr/>
                <p:nvPr/>
              </p:nvSpPr>
              <p:spPr>
                <a:xfrm>
                  <a:off x="6907622" y="4892572"/>
                  <a:ext cx="1650615"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𝑇𝑟𝑎𝑣𝑒𝑙</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e>
                        </m:d>
                      </m:oMath>
                    </m:oMathPara>
                  </a14:m>
                  <a:endParaRPr lang="en-GB" sz="1400" dirty="0"/>
                </a:p>
              </p:txBody>
            </p:sp>
          </mc:Choice>
          <mc:Fallback xmlns="">
            <p:sp>
              <p:nvSpPr>
                <p:cNvPr id="511" name="Oval 510">
                  <a:extLst>
                    <a:ext uri="{FF2B5EF4-FFF2-40B4-BE49-F238E27FC236}">
                      <a16:creationId xmlns:a16="http://schemas.microsoft.com/office/drawing/2014/main" id="{DE22F68C-A241-A94A-9618-D2B967715D33}"/>
                    </a:ext>
                  </a:extLst>
                </p:cNvPr>
                <p:cNvSpPr>
                  <a:spLocks noRot="1" noChangeAspect="1" noMove="1" noResize="1" noEditPoints="1" noAdjustHandles="1" noChangeArrowheads="1" noChangeShapeType="1" noTextEdit="1"/>
                </p:cNvSpPr>
                <p:nvPr/>
              </p:nvSpPr>
              <p:spPr>
                <a:xfrm>
                  <a:off x="6907622" y="4892572"/>
                  <a:ext cx="1650615" cy="418381"/>
                </a:xfrm>
                <a:prstGeom prst="ellipse">
                  <a:avLst/>
                </a:prstGeom>
                <a:blipFill>
                  <a:blip r:embed="rId44"/>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4" name="Oval 183">
                  <a:extLst>
                    <a:ext uri="{FF2B5EF4-FFF2-40B4-BE49-F238E27FC236}">
                      <a16:creationId xmlns:a16="http://schemas.microsoft.com/office/drawing/2014/main" id="{4820DF72-784D-7E45-B19E-FDE2CE155AAA}"/>
                    </a:ext>
                  </a:extLst>
                </p:cNvPr>
                <p:cNvSpPr/>
                <p:nvPr/>
              </p:nvSpPr>
              <p:spPr>
                <a:xfrm>
                  <a:off x="8837373" y="4272442"/>
                  <a:ext cx="811112"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𝐸𝑝𝑖𝑑</m:t>
                        </m:r>
                      </m:oMath>
                    </m:oMathPara>
                  </a14:m>
                  <a:endParaRPr lang="en-GB" sz="1400" dirty="0"/>
                </a:p>
              </p:txBody>
            </p:sp>
          </mc:Choice>
          <mc:Fallback xmlns="">
            <p:sp>
              <p:nvSpPr>
                <p:cNvPr id="512" name="Oval 511">
                  <a:extLst>
                    <a:ext uri="{FF2B5EF4-FFF2-40B4-BE49-F238E27FC236}">
                      <a16:creationId xmlns:a16="http://schemas.microsoft.com/office/drawing/2014/main" id="{9814F389-F4ED-C742-B90C-2AA7DEAE3EB8}"/>
                    </a:ext>
                  </a:extLst>
                </p:cNvPr>
                <p:cNvSpPr>
                  <a:spLocks noRot="1" noChangeAspect="1" noMove="1" noResize="1" noEditPoints="1" noAdjustHandles="1" noChangeArrowheads="1" noChangeShapeType="1" noTextEdit="1"/>
                </p:cNvSpPr>
                <p:nvPr/>
              </p:nvSpPr>
              <p:spPr>
                <a:xfrm>
                  <a:off x="8837373" y="4272442"/>
                  <a:ext cx="811112" cy="418381"/>
                </a:xfrm>
                <a:prstGeom prst="ellipse">
                  <a:avLst/>
                </a:prstGeom>
                <a:blipFill>
                  <a:blip r:embed="rId45"/>
                  <a:stretch>
                    <a:fillRect b="-384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5" name="Oval 184">
                  <a:extLst>
                    <a:ext uri="{FF2B5EF4-FFF2-40B4-BE49-F238E27FC236}">
                      <a16:creationId xmlns:a16="http://schemas.microsoft.com/office/drawing/2014/main" id="{06009B2D-4780-1D41-B6CD-6E4EF9F50E07}"/>
                    </a:ext>
                  </a:extLst>
                </p:cNvPr>
                <p:cNvSpPr/>
                <p:nvPr/>
              </p:nvSpPr>
              <p:spPr>
                <a:xfrm>
                  <a:off x="10039464" y="4892572"/>
                  <a:ext cx="1920073" cy="418381"/>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sz="1400" b="0" i="1" smtClean="0">
                            <a:latin typeface="Cambria Math" panose="02040503050406030204" pitchFamily="18" charset="0"/>
                          </a:rPr>
                          <m:t>𝑇𝑟𝑒𝑎𝑡</m:t>
                        </m:r>
                        <m:d>
                          <m:dPr>
                            <m:ctrlPr>
                              <a:rPr lang="de-DE" sz="1400" i="1">
                                <a:latin typeface="Cambria Math" panose="02040503050406030204" pitchFamily="18" charset="0"/>
                              </a:rPr>
                            </m:ctrlPr>
                          </m:dPr>
                          <m:e>
                            <m:r>
                              <a:rPr lang="de-DE" sz="1400" b="0" i="1" smtClean="0">
                                <a:latin typeface="Cambria Math" panose="02040503050406030204" pitchFamily="18" charset="0"/>
                              </a:rPr>
                              <m:t>𝑋</m:t>
                            </m:r>
                            <m:r>
                              <a:rPr lang="de-DE" sz="1400" b="0" i="1" smtClean="0">
                                <a:latin typeface="Cambria Math" panose="02040503050406030204" pitchFamily="18" charset="0"/>
                              </a:rPr>
                              <m:t>,</m:t>
                            </m:r>
                            <m:r>
                              <a:rPr lang="de-DE" sz="1400" b="0" i="1" smtClean="0">
                                <a:latin typeface="Cambria Math" panose="02040503050406030204" pitchFamily="18" charset="0"/>
                              </a:rPr>
                              <m:t>𝑀</m:t>
                            </m:r>
                          </m:e>
                        </m:d>
                      </m:oMath>
                    </m:oMathPara>
                  </a14:m>
                  <a:endParaRPr lang="en-GB" sz="1400" dirty="0"/>
                </a:p>
              </p:txBody>
            </p:sp>
          </mc:Choice>
          <mc:Fallback xmlns="">
            <p:sp>
              <p:nvSpPr>
                <p:cNvPr id="513" name="Oval 512">
                  <a:extLst>
                    <a:ext uri="{FF2B5EF4-FFF2-40B4-BE49-F238E27FC236}">
                      <a16:creationId xmlns:a16="http://schemas.microsoft.com/office/drawing/2014/main" id="{76FEE5F9-01A0-6B41-A7CD-69B3879494B7}"/>
                    </a:ext>
                  </a:extLst>
                </p:cNvPr>
                <p:cNvSpPr>
                  <a:spLocks noRot="1" noChangeAspect="1" noMove="1" noResize="1" noEditPoints="1" noAdjustHandles="1" noChangeArrowheads="1" noChangeShapeType="1" noTextEdit="1"/>
                </p:cNvSpPr>
                <p:nvPr/>
              </p:nvSpPr>
              <p:spPr>
                <a:xfrm>
                  <a:off x="10039464" y="4892572"/>
                  <a:ext cx="1920073" cy="418381"/>
                </a:xfrm>
                <a:prstGeom prst="ellipse">
                  <a:avLst/>
                </a:prstGeom>
                <a:blipFill>
                  <a:blip r:embed="rId46"/>
                  <a:stretch>
                    <a:fillRect/>
                  </a:stretch>
                </a:blipFill>
                <a:ln>
                  <a:solidFill>
                    <a:schemeClr val="tx1"/>
                  </a:solidFill>
                </a:ln>
              </p:spPr>
              <p:txBody>
                <a:bodyPr/>
                <a:lstStyle/>
                <a:p>
                  <a:r>
                    <a:rPr lang="en-GB">
                      <a:noFill/>
                    </a:rPr>
                    <a:t> </a:t>
                  </a:r>
                </a:p>
              </p:txBody>
            </p:sp>
          </mc:Fallback>
        </mc:AlternateContent>
        <p:cxnSp>
          <p:nvCxnSpPr>
            <p:cNvPr id="186" name="Straight Connector 185">
              <a:extLst>
                <a:ext uri="{FF2B5EF4-FFF2-40B4-BE49-F238E27FC236}">
                  <a16:creationId xmlns:a16="http://schemas.microsoft.com/office/drawing/2014/main" id="{DE02F222-B60F-8E4E-9B77-2AEB2376A3D0}"/>
                </a:ext>
              </a:extLst>
            </p:cNvPr>
            <p:cNvCxnSpPr>
              <a:cxnSpLocks/>
              <a:stCxn id="183" idx="6"/>
              <a:endCxn id="204" idx="1"/>
            </p:cNvCxnSpPr>
            <p:nvPr/>
          </p:nvCxnSpPr>
          <p:spPr>
            <a:xfrm flipV="1">
              <a:off x="8558237" y="5101135"/>
              <a:ext cx="340995"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2E529F5C-9D5A-9F4B-9837-79C46DB9349E}"/>
                </a:ext>
              </a:extLst>
            </p:cNvPr>
            <p:cNvCxnSpPr>
              <a:cxnSpLocks/>
              <a:stCxn id="184" idx="4"/>
              <a:endCxn id="204" idx="0"/>
            </p:cNvCxnSpPr>
            <p:nvPr/>
          </p:nvCxnSpPr>
          <p:spPr>
            <a:xfrm flipH="1">
              <a:off x="8971232" y="4690824"/>
              <a:ext cx="271697"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2DA1B531-77FC-4A4B-B340-69C9BE1EC06F}"/>
                </a:ext>
              </a:extLst>
            </p:cNvPr>
            <p:cNvCxnSpPr>
              <a:cxnSpLocks/>
              <a:stCxn id="182" idx="0"/>
              <a:endCxn id="204" idx="2"/>
            </p:cNvCxnSpPr>
            <p:nvPr/>
          </p:nvCxnSpPr>
          <p:spPr>
            <a:xfrm flipH="1" flipV="1">
              <a:off x="8971232" y="5173133"/>
              <a:ext cx="273844"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9" name="Group 188">
              <a:extLst>
                <a:ext uri="{FF2B5EF4-FFF2-40B4-BE49-F238E27FC236}">
                  <a16:creationId xmlns:a16="http://schemas.microsoft.com/office/drawing/2014/main" id="{A3EA7493-22CD-2E41-9A00-0FEF3BEA6E00}"/>
                </a:ext>
              </a:extLst>
            </p:cNvPr>
            <p:cNvGrpSpPr/>
            <p:nvPr/>
          </p:nvGrpSpPr>
          <p:grpSpPr>
            <a:xfrm>
              <a:off x="8610247" y="4990220"/>
              <a:ext cx="474503" cy="412240"/>
              <a:chOff x="9288700" y="3036033"/>
              <a:chExt cx="474503" cy="412240"/>
            </a:xfrm>
          </p:grpSpPr>
          <p:sp>
            <p:nvSpPr>
              <p:cNvPr id="203" name="Rectangle 202">
                <a:extLst>
                  <a:ext uri="{FF2B5EF4-FFF2-40B4-BE49-F238E27FC236}">
                    <a16:creationId xmlns:a16="http://schemas.microsoft.com/office/drawing/2014/main" id="{B51714A9-7001-CD49-97CE-D6418BA9B543}"/>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04" name="Rectangle 203">
                <a:extLst>
                  <a:ext uri="{FF2B5EF4-FFF2-40B4-BE49-F238E27FC236}">
                    <a16:creationId xmlns:a16="http://schemas.microsoft.com/office/drawing/2014/main" id="{6D8ABEC7-FB76-DA46-A9B7-4404A8412647}"/>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05" name="Rectangle 204">
                <a:extLst>
                  <a:ext uri="{FF2B5EF4-FFF2-40B4-BE49-F238E27FC236}">
                    <a16:creationId xmlns:a16="http://schemas.microsoft.com/office/drawing/2014/main" id="{23FE664F-4279-F34D-A263-4E49F9E4ED82}"/>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06" name="TextBox 205">
                    <a:extLst>
                      <a:ext uri="{FF2B5EF4-FFF2-40B4-BE49-F238E27FC236}">
                        <a16:creationId xmlns:a16="http://schemas.microsoft.com/office/drawing/2014/main" id="{83C13DC4-C17F-BF42-A80E-5B426E469A80}"/>
                      </a:ext>
                    </a:extLst>
                  </p:cNvPr>
                  <p:cNvSpPr txBox="1"/>
                  <p:nvPr/>
                </p:nvSpPr>
                <p:spPr>
                  <a:xfrm>
                    <a:off x="9288700" y="3150745"/>
                    <a:ext cx="313909"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2</m:t>
                              </m:r>
                            </m:sub>
                          </m:sSub>
                        </m:oMath>
                      </m:oMathPara>
                    </a14:m>
                    <a:endParaRPr lang="en-GB" sz="1400" dirty="0"/>
                  </a:p>
                </p:txBody>
              </p:sp>
            </mc:Choice>
            <mc:Fallback xmlns="">
              <p:sp>
                <p:nvSpPr>
                  <p:cNvPr id="534" name="TextBox 533">
                    <a:extLst>
                      <a:ext uri="{FF2B5EF4-FFF2-40B4-BE49-F238E27FC236}">
                        <a16:creationId xmlns:a16="http://schemas.microsoft.com/office/drawing/2014/main" id="{187647C0-B74A-6245-8E12-58A612C0BE3F}"/>
                      </a:ext>
                    </a:extLst>
                  </p:cNvPr>
                  <p:cNvSpPr txBox="1">
                    <a:spLocks noRot="1" noChangeAspect="1" noMove="1" noResize="1" noEditPoints="1" noAdjustHandles="1" noChangeArrowheads="1" noChangeShapeType="1" noTextEdit="1"/>
                  </p:cNvSpPr>
                  <p:nvPr/>
                </p:nvSpPr>
                <p:spPr>
                  <a:xfrm>
                    <a:off x="9288700" y="3150745"/>
                    <a:ext cx="313909" cy="297528"/>
                  </a:xfrm>
                  <a:prstGeom prst="rect">
                    <a:avLst/>
                  </a:prstGeom>
                  <a:blipFill>
                    <a:blip r:embed="rId47"/>
                    <a:stretch>
                      <a:fillRect l="-15789" r="-5263" b="-16667"/>
                    </a:stretch>
                  </a:blipFill>
                </p:spPr>
                <p:txBody>
                  <a:bodyPr/>
                  <a:lstStyle/>
                  <a:p>
                    <a:r>
                      <a:rPr lang="en-GB">
                        <a:noFill/>
                      </a:rPr>
                      <a:t> </a:t>
                    </a:r>
                  </a:p>
                </p:txBody>
              </p:sp>
            </mc:Fallback>
          </mc:AlternateContent>
        </p:grpSp>
        <p:cxnSp>
          <p:nvCxnSpPr>
            <p:cNvPr id="190" name="Straight Connector 189">
              <a:extLst>
                <a:ext uri="{FF2B5EF4-FFF2-40B4-BE49-F238E27FC236}">
                  <a16:creationId xmlns:a16="http://schemas.microsoft.com/office/drawing/2014/main" id="{38B313CA-A50A-894E-A2D8-5785C7119EE9}"/>
                </a:ext>
              </a:extLst>
            </p:cNvPr>
            <p:cNvCxnSpPr>
              <a:cxnSpLocks/>
              <a:stCxn id="184" idx="4"/>
              <a:endCxn id="200" idx="0"/>
            </p:cNvCxnSpPr>
            <p:nvPr/>
          </p:nvCxnSpPr>
          <p:spPr>
            <a:xfrm>
              <a:off x="9242930" y="4690824"/>
              <a:ext cx="259175" cy="3383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AD6D1543-6478-BF49-B626-221C444715C8}"/>
                </a:ext>
              </a:extLst>
            </p:cNvPr>
            <p:cNvCxnSpPr>
              <a:cxnSpLocks/>
              <a:stCxn id="185" idx="2"/>
              <a:endCxn id="200" idx="3"/>
            </p:cNvCxnSpPr>
            <p:nvPr/>
          </p:nvCxnSpPr>
          <p:spPr>
            <a:xfrm flipH="1" flipV="1">
              <a:off x="9574104" y="5101135"/>
              <a:ext cx="465360" cy="6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BBCB5E72-104D-0B4D-B39B-70A01E658208}"/>
                </a:ext>
              </a:extLst>
            </p:cNvPr>
            <p:cNvCxnSpPr>
              <a:cxnSpLocks/>
              <a:stCxn id="182" idx="0"/>
              <a:endCxn id="200" idx="2"/>
            </p:cNvCxnSpPr>
            <p:nvPr/>
          </p:nvCxnSpPr>
          <p:spPr>
            <a:xfrm flipV="1">
              <a:off x="9245076" y="5173133"/>
              <a:ext cx="257028" cy="34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oup 192">
              <a:extLst>
                <a:ext uri="{FF2B5EF4-FFF2-40B4-BE49-F238E27FC236}">
                  <a16:creationId xmlns:a16="http://schemas.microsoft.com/office/drawing/2014/main" id="{AE6678F2-2F25-4943-ACFA-3657881901C9}"/>
                </a:ext>
              </a:extLst>
            </p:cNvPr>
            <p:cNvGrpSpPr/>
            <p:nvPr/>
          </p:nvGrpSpPr>
          <p:grpSpPr>
            <a:xfrm>
              <a:off x="9393015" y="4990220"/>
              <a:ext cx="546126" cy="412737"/>
              <a:chOff x="9540595" y="3036033"/>
              <a:chExt cx="546126" cy="412737"/>
            </a:xfrm>
          </p:grpSpPr>
          <p:sp>
            <p:nvSpPr>
              <p:cNvPr id="199" name="Rectangle 198">
                <a:extLst>
                  <a:ext uri="{FF2B5EF4-FFF2-40B4-BE49-F238E27FC236}">
                    <a16:creationId xmlns:a16="http://schemas.microsoft.com/office/drawing/2014/main" id="{5CD62D55-8D78-A347-9CA7-54D0F9D7743D}"/>
                  </a:ext>
                </a:extLst>
              </p:cNvPr>
              <p:cNvSpPr/>
              <p:nvPr/>
            </p:nvSpPr>
            <p:spPr>
              <a:xfrm>
                <a:off x="9540595" y="303603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00" name="Rectangle 199">
                <a:extLst>
                  <a:ext uri="{FF2B5EF4-FFF2-40B4-BE49-F238E27FC236}">
                    <a16:creationId xmlns:a16="http://schemas.microsoft.com/office/drawing/2014/main" id="{EF5DCDB8-DB91-E543-92D0-3D2D216660E5}"/>
                  </a:ext>
                </a:extLst>
              </p:cNvPr>
              <p:cNvSpPr/>
              <p:nvPr/>
            </p:nvSpPr>
            <p:spPr>
              <a:xfrm>
                <a:off x="9577685" y="3074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01" name="Rectangle 200">
                <a:extLst>
                  <a:ext uri="{FF2B5EF4-FFF2-40B4-BE49-F238E27FC236}">
                    <a16:creationId xmlns:a16="http://schemas.microsoft.com/office/drawing/2014/main" id="{36D29722-FBAF-904A-A19D-D774D16606F9}"/>
                  </a:ext>
                </a:extLst>
              </p:cNvPr>
              <p:cNvSpPr/>
              <p:nvPr/>
            </p:nvSpPr>
            <p:spPr>
              <a:xfrm>
                <a:off x="9619203" y="311794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202" name="TextBox 201">
                    <a:extLst>
                      <a:ext uri="{FF2B5EF4-FFF2-40B4-BE49-F238E27FC236}">
                        <a16:creationId xmlns:a16="http://schemas.microsoft.com/office/drawing/2014/main" id="{7EB08C20-3643-3644-B74F-8A72CDB33B36}"/>
                      </a:ext>
                    </a:extLst>
                  </p:cNvPr>
                  <p:cNvSpPr txBox="1"/>
                  <p:nvPr/>
                </p:nvSpPr>
                <p:spPr>
                  <a:xfrm>
                    <a:off x="9772811" y="3151242"/>
                    <a:ext cx="313910" cy="29752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3</m:t>
                              </m:r>
                            </m:sub>
                          </m:sSub>
                        </m:oMath>
                      </m:oMathPara>
                    </a14:m>
                    <a:endParaRPr lang="en-GB" sz="1400" dirty="0"/>
                  </a:p>
                </p:txBody>
              </p:sp>
            </mc:Choice>
            <mc:Fallback xmlns="">
              <p:sp>
                <p:nvSpPr>
                  <p:cNvPr id="530" name="TextBox 529">
                    <a:extLst>
                      <a:ext uri="{FF2B5EF4-FFF2-40B4-BE49-F238E27FC236}">
                        <a16:creationId xmlns:a16="http://schemas.microsoft.com/office/drawing/2014/main" id="{D882A47A-1E5F-6A45-A9FA-D8280459B7F1}"/>
                      </a:ext>
                    </a:extLst>
                  </p:cNvPr>
                  <p:cNvSpPr txBox="1">
                    <a:spLocks noRot="1" noChangeAspect="1" noMove="1" noResize="1" noEditPoints="1" noAdjustHandles="1" noChangeArrowheads="1" noChangeShapeType="1" noTextEdit="1"/>
                  </p:cNvSpPr>
                  <p:nvPr/>
                </p:nvSpPr>
                <p:spPr>
                  <a:xfrm>
                    <a:off x="9772811" y="3151242"/>
                    <a:ext cx="313910" cy="297528"/>
                  </a:xfrm>
                  <a:prstGeom prst="rect">
                    <a:avLst/>
                  </a:prstGeom>
                  <a:blipFill>
                    <a:blip r:embed="rId48"/>
                    <a:stretch>
                      <a:fillRect l="-15789" b="-16667"/>
                    </a:stretch>
                  </a:blipFill>
                </p:spPr>
                <p:txBody>
                  <a:bodyPr/>
                  <a:lstStyle/>
                  <a:p>
                    <a:r>
                      <a:rPr lang="en-GB">
                        <a:noFill/>
                      </a:rPr>
                      <a:t> </a:t>
                    </a:r>
                  </a:p>
                </p:txBody>
              </p:sp>
            </mc:Fallback>
          </mc:AlternateContent>
        </p:grpSp>
        <p:grpSp>
          <p:nvGrpSpPr>
            <p:cNvPr id="194" name="Group 193">
              <a:extLst>
                <a:ext uri="{FF2B5EF4-FFF2-40B4-BE49-F238E27FC236}">
                  <a16:creationId xmlns:a16="http://schemas.microsoft.com/office/drawing/2014/main" id="{45592B38-D530-3B47-8876-3F4AF74248A8}"/>
                </a:ext>
              </a:extLst>
            </p:cNvPr>
            <p:cNvGrpSpPr/>
            <p:nvPr/>
          </p:nvGrpSpPr>
          <p:grpSpPr>
            <a:xfrm>
              <a:off x="9648485" y="4409628"/>
              <a:ext cx="749540" cy="380873"/>
              <a:chOff x="8665851" y="3155493"/>
              <a:chExt cx="749540" cy="380873"/>
            </a:xfrm>
          </p:grpSpPr>
          <p:cxnSp>
            <p:nvCxnSpPr>
              <p:cNvPr id="195" name="Straight Connector 194">
                <a:extLst>
                  <a:ext uri="{FF2B5EF4-FFF2-40B4-BE49-F238E27FC236}">
                    <a16:creationId xmlns:a16="http://schemas.microsoft.com/office/drawing/2014/main" id="{FED5735A-A280-EA42-85E6-BB445AB4D2A3}"/>
                  </a:ext>
                </a:extLst>
              </p:cNvPr>
              <p:cNvCxnSpPr>
                <a:cxnSpLocks/>
                <a:stCxn id="184" idx="6"/>
                <a:endCxn id="197" idx="1"/>
              </p:cNvCxnSpPr>
              <p:nvPr/>
            </p:nvCxnSpPr>
            <p:spPr>
              <a:xfrm flipV="1">
                <a:off x="8665851" y="3227493"/>
                <a:ext cx="291629" cy="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6" name="Group 195">
                <a:extLst>
                  <a:ext uri="{FF2B5EF4-FFF2-40B4-BE49-F238E27FC236}">
                    <a16:creationId xmlns:a16="http://schemas.microsoft.com/office/drawing/2014/main" id="{201F7022-56BE-9342-A0C0-BEA300199FBD}"/>
                  </a:ext>
                </a:extLst>
              </p:cNvPr>
              <p:cNvGrpSpPr/>
              <p:nvPr/>
            </p:nvGrpSpPr>
            <p:grpSpPr>
              <a:xfrm>
                <a:off x="8957481" y="3155493"/>
                <a:ext cx="457910" cy="380873"/>
                <a:chOff x="8957481" y="3155493"/>
                <a:chExt cx="457910" cy="380873"/>
              </a:xfrm>
            </p:grpSpPr>
            <p:sp>
              <p:nvSpPr>
                <p:cNvPr id="197" name="Rectangle 196">
                  <a:extLst>
                    <a:ext uri="{FF2B5EF4-FFF2-40B4-BE49-F238E27FC236}">
                      <a16:creationId xmlns:a16="http://schemas.microsoft.com/office/drawing/2014/main" id="{F592F001-1023-A04C-AD3F-3DABE306B5A5}"/>
                    </a:ext>
                  </a:extLst>
                </p:cNvPr>
                <p:cNvSpPr/>
                <p:nvPr/>
              </p:nvSpPr>
              <p:spPr>
                <a:xfrm>
                  <a:off x="8957481" y="31554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98" name="TextBox 197">
                      <a:extLst>
                        <a:ext uri="{FF2B5EF4-FFF2-40B4-BE49-F238E27FC236}">
                          <a16:creationId xmlns:a16="http://schemas.microsoft.com/office/drawing/2014/main" id="{25B885D7-A2F5-9547-8667-FEB0994A0C54}"/>
                        </a:ext>
                      </a:extLst>
                    </p:cNvPr>
                    <p:cNvSpPr txBox="1"/>
                    <p:nvPr/>
                  </p:nvSpPr>
                  <p:spPr>
                    <a:xfrm>
                      <a:off x="9101481" y="3238837"/>
                      <a:ext cx="313910" cy="29752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latin typeface="Cambria Math" panose="02040503050406030204" pitchFamily="18" charset="0"/>
                                  </a:rPr>
                                </m:ctrlPr>
                              </m:sSubPr>
                              <m:e>
                                <m:r>
                                  <a:rPr lang="de-DE" sz="1400" i="1">
                                    <a:latin typeface="Cambria Math" charset="0"/>
                                  </a:rPr>
                                  <m:t>𝑔</m:t>
                                </m:r>
                              </m:e>
                              <m:sub>
                                <m:r>
                                  <a:rPr lang="de-DE" sz="1400" b="0" i="1" smtClean="0">
                                    <a:latin typeface="Cambria Math" panose="02040503050406030204" pitchFamily="18" charset="0"/>
                                  </a:rPr>
                                  <m:t>0</m:t>
                                </m:r>
                              </m:sub>
                            </m:sSub>
                          </m:oMath>
                        </m:oMathPara>
                      </a14:m>
                      <a:endParaRPr lang="en-GB" sz="1400" dirty="0"/>
                    </a:p>
                  </p:txBody>
                </p:sp>
              </mc:Choice>
              <mc:Fallback xmlns="">
                <p:sp>
                  <p:nvSpPr>
                    <p:cNvPr id="526" name="TextBox 525">
                      <a:extLst>
                        <a:ext uri="{FF2B5EF4-FFF2-40B4-BE49-F238E27FC236}">
                          <a16:creationId xmlns:a16="http://schemas.microsoft.com/office/drawing/2014/main" id="{134681A7-07EA-3942-A554-CA12A0BEECA0}"/>
                        </a:ext>
                      </a:extLst>
                    </p:cNvPr>
                    <p:cNvSpPr txBox="1">
                      <a:spLocks noRot="1" noChangeAspect="1" noMove="1" noResize="1" noEditPoints="1" noAdjustHandles="1" noChangeArrowheads="1" noChangeShapeType="1" noTextEdit="1"/>
                    </p:cNvSpPr>
                    <p:nvPr/>
                  </p:nvSpPr>
                  <p:spPr>
                    <a:xfrm>
                      <a:off x="9101481" y="3238837"/>
                      <a:ext cx="313910" cy="297529"/>
                    </a:xfrm>
                    <a:prstGeom prst="rect">
                      <a:avLst/>
                    </a:prstGeom>
                    <a:blipFill>
                      <a:blip r:embed="rId49"/>
                      <a:stretch>
                        <a:fillRect l="-15789" r="-5263" b="-22222"/>
                      </a:stretch>
                    </a:blipFill>
                  </p:spPr>
                  <p:txBody>
                    <a:bodyPr/>
                    <a:lstStyle/>
                    <a:p>
                      <a:r>
                        <a:rPr lang="en-GB">
                          <a:noFill/>
                        </a:rPr>
                        <a:t> </a:t>
                      </a:r>
                    </a:p>
                  </p:txBody>
                </p:sp>
              </mc:Fallback>
            </mc:AlternateContent>
          </p:grpSp>
        </p:grpSp>
      </p:grpSp>
      <p:grpSp>
        <p:nvGrpSpPr>
          <p:cNvPr id="215" name="Group 214">
            <a:extLst>
              <a:ext uri="{FF2B5EF4-FFF2-40B4-BE49-F238E27FC236}">
                <a16:creationId xmlns:a16="http://schemas.microsoft.com/office/drawing/2014/main" id="{F16893B4-BF27-FF43-9F9E-8EB03446AFA2}"/>
              </a:ext>
            </a:extLst>
          </p:cNvPr>
          <p:cNvGrpSpPr/>
          <p:nvPr/>
        </p:nvGrpSpPr>
        <p:grpSpPr>
          <a:xfrm>
            <a:off x="671433" y="4919668"/>
            <a:ext cx="6288313" cy="986246"/>
            <a:chOff x="5589344" y="1663629"/>
            <a:chExt cx="6288313" cy="986246"/>
          </a:xfrm>
        </p:grpSpPr>
        <p:cxnSp>
          <p:nvCxnSpPr>
            <p:cNvPr id="216" name="Straight Connector 215">
              <a:extLst>
                <a:ext uri="{FF2B5EF4-FFF2-40B4-BE49-F238E27FC236}">
                  <a16:creationId xmlns:a16="http://schemas.microsoft.com/office/drawing/2014/main" id="{6B9AD65F-A58E-0F4F-B488-96FC9304954E}"/>
                </a:ext>
              </a:extLst>
            </p:cNvPr>
            <p:cNvCxnSpPr>
              <a:cxnSpLocks/>
              <a:stCxn id="227" idx="3"/>
              <a:endCxn id="231"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10BB9EB6-A50D-5F46-A03F-F5420A003DF4}"/>
                </a:ext>
              </a:extLst>
            </p:cNvPr>
            <p:cNvCxnSpPr>
              <a:cxnSpLocks/>
              <a:stCxn id="231" idx="3"/>
              <a:endCxn id="229"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8" name="Group 217">
              <a:extLst>
                <a:ext uri="{FF2B5EF4-FFF2-40B4-BE49-F238E27FC236}">
                  <a16:creationId xmlns:a16="http://schemas.microsoft.com/office/drawing/2014/main" id="{0A24B2FD-C0C2-164E-B2D6-B238AEA02809}"/>
                </a:ext>
              </a:extLst>
            </p:cNvPr>
            <p:cNvGrpSpPr/>
            <p:nvPr/>
          </p:nvGrpSpPr>
          <p:grpSpPr>
            <a:xfrm>
              <a:off x="7893400" y="1663629"/>
              <a:ext cx="1631714" cy="982708"/>
              <a:chOff x="3627257" y="4890630"/>
              <a:chExt cx="1631714" cy="982708"/>
            </a:xfrm>
          </p:grpSpPr>
          <mc:AlternateContent xmlns:mc="http://schemas.openxmlformats.org/markup-compatibility/2006" xmlns:a14="http://schemas.microsoft.com/office/drawing/2010/main">
            <mc:Choice Requires="a14">
              <p:sp>
                <p:nvSpPr>
                  <p:cNvPr id="230" name="TextBox 229">
                    <a:extLst>
                      <a:ext uri="{FF2B5EF4-FFF2-40B4-BE49-F238E27FC236}">
                        <a16:creationId xmlns:a16="http://schemas.microsoft.com/office/drawing/2014/main" id="{79E2CF3C-880F-DE4D-98DD-B6CCC4315BAA}"/>
                      </a:ext>
                    </a:extLst>
                  </p:cNvPr>
                  <p:cNvSpPr txBox="1"/>
                  <p:nvPr/>
                </p:nvSpPr>
                <p:spPr>
                  <a:xfrm>
                    <a:off x="4302466" y="5596339"/>
                    <a:ext cx="293414"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charset="0"/>
                                </a:rPr>
                                <m:t>𝑔</m:t>
                              </m:r>
                            </m:e>
                            <m:sub>
                              <m:r>
                                <a:rPr lang="de-DE" i="1">
                                  <a:solidFill>
                                    <a:schemeClr val="tx1">
                                      <a:lumMod val="60000"/>
                                      <a:lumOff val="40000"/>
                                    </a:schemeClr>
                                  </a:solidFill>
                                  <a:latin typeface="Cambria Math" charset="0"/>
                                </a:rPr>
                                <m:t>2</m:t>
                              </m:r>
                            </m:sub>
                          </m:sSub>
                        </m:oMath>
                      </m:oMathPara>
                    </a14:m>
                    <a:endParaRPr lang="en-GB" dirty="0">
                      <a:solidFill>
                        <a:schemeClr val="tx1">
                          <a:lumMod val="60000"/>
                          <a:lumOff val="40000"/>
                        </a:schemeClr>
                      </a:solidFill>
                    </a:endParaRPr>
                  </a:p>
                </p:txBody>
              </p:sp>
            </mc:Choice>
            <mc:Fallback xmlns="">
              <p:sp>
                <p:nvSpPr>
                  <p:cNvPr id="230" name="TextBox 229">
                    <a:extLst>
                      <a:ext uri="{FF2B5EF4-FFF2-40B4-BE49-F238E27FC236}">
                        <a16:creationId xmlns:a16="http://schemas.microsoft.com/office/drawing/2014/main" id="{79E2CF3C-880F-DE4D-98DD-B6CCC4315BAA}"/>
                      </a:ext>
                    </a:extLst>
                  </p:cNvPr>
                  <p:cNvSpPr txBox="1">
                    <a:spLocks noRot="1" noChangeAspect="1" noMove="1" noResize="1" noEditPoints="1" noAdjustHandles="1" noChangeArrowheads="1" noChangeShapeType="1" noTextEdit="1"/>
                  </p:cNvSpPr>
                  <p:nvPr/>
                </p:nvSpPr>
                <p:spPr>
                  <a:xfrm>
                    <a:off x="4302466" y="5596339"/>
                    <a:ext cx="293414" cy="276999"/>
                  </a:xfrm>
                  <a:prstGeom prst="rect">
                    <a:avLst/>
                  </a:prstGeom>
                  <a:blipFill>
                    <a:blip r:embed="rId50"/>
                    <a:stretch>
                      <a:fillRect l="-24000" b="-2173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1" name="TextBox 230">
                    <a:extLst>
                      <a:ext uri="{FF2B5EF4-FFF2-40B4-BE49-F238E27FC236}">
                        <a16:creationId xmlns:a16="http://schemas.microsoft.com/office/drawing/2014/main" id="{3AD91183-A31E-8A4D-A1E9-FBD5463FEC95}"/>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231" name="TextBox 230">
                    <a:extLst>
                      <a:ext uri="{FF2B5EF4-FFF2-40B4-BE49-F238E27FC236}">
                        <a16:creationId xmlns:a16="http://schemas.microsoft.com/office/drawing/2014/main" id="{3AD91183-A31E-8A4D-A1E9-FBD5463FEC95}"/>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1"/>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219" name="Group 218">
              <a:extLst>
                <a:ext uri="{FF2B5EF4-FFF2-40B4-BE49-F238E27FC236}">
                  <a16:creationId xmlns:a16="http://schemas.microsoft.com/office/drawing/2014/main" id="{5DB50917-FB28-3648-996B-44939CDF99EF}"/>
                </a:ext>
              </a:extLst>
            </p:cNvPr>
            <p:cNvGrpSpPr/>
            <p:nvPr/>
          </p:nvGrpSpPr>
          <p:grpSpPr>
            <a:xfrm>
              <a:off x="10254802" y="1663629"/>
              <a:ext cx="1622190" cy="986246"/>
              <a:chOff x="7047431" y="4890630"/>
              <a:chExt cx="1622190" cy="986246"/>
            </a:xfrm>
          </p:grpSpPr>
          <mc:AlternateContent xmlns:mc="http://schemas.openxmlformats.org/markup-compatibility/2006" xmlns:a14="http://schemas.microsoft.com/office/drawing/2010/main">
            <mc:Choice Requires="a14">
              <p:sp>
                <p:nvSpPr>
                  <p:cNvPr id="228" name="TextBox 227">
                    <a:extLst>
                      <a:ext uri="{FF2B5EF4-FFF2-40B4-BE49-F238E27FC236}">
                        <a16:creationId xmlns:a16="http://schemas.microsoft.com/office/drawing/2014/main" id="{E104DC73-57F1-0A43-B861-7EA502459CCF}"/>
                      </a:ext>
                    </a:extLst>
                  </p:cNvPr>
                  <p:cNvSpPr txBox="1"/>
                  <p:nvPr/>
                </p:nvSpPr>
                <p:spPr>
                  <a:xfrm>
                    <a:off x="7711818" y="5599877"/>
                    <a:ext cx="293414"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rgbClr val="7030A0"/>
                                  </a:solidFill>
                                  <a:latin typeface="Cambria Math" panose="02040503050406030204" pitchFamily="18" charset="0"/>
                                </a:rPr>
                              </m:ctrlPr>
                            </m:sSubPr>
                            <m:e>
                              <m:r>
                                <a:rPr lang="de-DE" i="1">
                                  <a:solidFill>
                                    <a:srgbClr val="7030A0"/>
                                  </a:solidFill>
                                  <a:latin typeface="Cambria Math" charset="0"/>
                                </a:rPr>
                                <m:t>𝑔</m:t>
                              </m:r>
                            </m:e>
                            <m:sub>
                              <m:r>
                                <a:rPr lang="de-DE" i="1">
                                  <a:solidFill>
                                    <a:srgbClr val="7030A0"/>
                                  </a:solidFill>
                                  <a:latin typeface="Cambria Math" charset="0"/>
                                </a:rPr>
                                <m:t>3</m:t>
                              </m:r>
                            </m:sub>
                          </m:sSub>
                        </m:oMath>
                      </m:oMathPara>
                    </a14:m>
                    <a:endParaRPr lang="en-GB" dirty="0">
                      <a:solidFill>
                        <a:srgbClr val="7030A0"/>
                      </a:solidFill>
                    </a:endParaRPr>
                  </a:p>
                </p:txBody>
              </p:sp>
            </mc:Choice>
            <mc:Fallback xmlns="">
              <p:sp>
                <p:nvSpPr>
                  <p:cNvPr id="228" name="TextBox 227">
                    <a:extLst>
                      <a:ext uri="{FF2B5EF4-FFF2-40B4-BE49-F238E27FC236}">
                        <a16:creationId xmlns:a16="http://schemas.microsoft.com/office/drawing/2014/main" id="{E104DC73-57F1-0A43-B861-7EA502459CCF}"/>
                      </a:ext>
                    </a:extLst>
                  </p:cNvPr>
                  <p:cNvSpPr txBox="1">
                    <a:spLocks noRot="1" noChangeAspect="1" noMove="1" noResize="1" noEditPoints="1" noAdjustHandles="1" noChangeArrowheads="1" noChangeShapeType="1" noTextEdit="1"/>
                  </p:cNvSpPr>
                  <p:nvPr/>
                </p:nvSpPr>
                <p:spPr>
                  <a:xfrm>
                    <a:off x="7711818" y="5599877"/>
                    <a:ext cx="293414" cy="276999"/>
                  </a:xfrm>
                  <a:prstGeom prst="rect">
                    <a:avLst/>
                  </a:prstGeom>
                  <a:blipFill>
                    <a:blip r:embed="rId52"/>
                    <a:stretch>
                      <a:fillRect l="-25000" b="-2173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9" name="TextBox 228">
                    <a:extLst>
                      <a:ext uri="{FF2B5EF4-FFF2-40B4-BE49-F238E27FC236}">
                        <a16:creationId xmlns:a16="http://schemas.microsoft.com/office/drawing/2014/main" id="{56A616A5-19D7-154F-9848-E22AE2CFF584}"/>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229" name="TextBox 228">
                    <a:extLst>
                      <a:ext uri="{FF2B5EF4-FFF2-40B4-BE49-F238E27FC236}">
                        <a16:creationId xmlns:a16="http://schemas.microsoft.com/office/drawing/2014/main" id="{56A616A5-19D7-154F-9848-E22AE2CFF584}"/>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53"/>
                    <a:stretch>
                      <a:fillRect/>
                    </a:stretch>
                  </a:blipFill>
                  <a:ln>
                    <a:solidFill>
                      <a:srgbClr val="7030A0"/>
                    </a:solidFill>
                  </a:ln>
                </p:spPr>
                <p:txBody>
                  <a:bodyPr/>
                  <a:lstStyle/>
                  <a:p>
                    <a:r>
                      <a:rPr lang="en-GB">
                        <a:noFill/>
                      </a:rPr>
                      <a:t> </a:t>
                    </a:r>
                  </a:p>
                </p:txBody>
              </p:sp>
            </mc:Fallback>
          </mc:AlternateContent>
        </p:grpSp>
        <p:grpSp>
          <p:nvGrpSpPr>
            <p:cNvPr id="220" name="Group 219">
              <a:extLst>
                <a:ext uri="{FF2B5EF4-FFF2-40B4-BE49-F238E27FC236}">
                  <a16:creationId xmlns:a16="http://schemas.microsoft.com/office/drawing/2014/main" id="{9013A7DD-F6E1-8140-914F-A98AAD55B5A7}"/>
                </a:ext>
              </a:extLst>
            </p:cNvPr>
            <p:cNvGrpSpPr/>
            <p:nvPr/>
          </p:nvGrpSpPr>
          <p:grpSpPr>
            <a:xfrm>
              <a:off x="5589344" y="1663630"/>
              <a:ext cx="1532812" cy="983031"/>
              <a:chOff x="280471" y="4890630"/>
              <a:chExt cx="1532812" cy="983031"/>
            </a:xfrm>
          </p:grpSpPr>
          <mc:AlternateContent xmlns:mc="http://schemas.openxmlformats.org/markup-compatibility/2006" xmlns:a14="http://schemas.microsoft.com/office/drawing/2010/main">
            <mc:Choice Requires="a14">
              <p:sp>
                <p:nvSpPr>
                  <p:cNvPr id="226" name="TextBox 225">
                    <a:extLst>
                      <a:ext uri="{FF2B5EF4-FFF2-40B4-BE49-F238E27FC236}">
                        <a16:creationId xmlns:a16="http://schemas.microsoft.com/office/drawing/2014/main" id="{A9265FBE-F126-5943-9F4F-7831A3AD119A}"/>
                      </a:ext>
                    </a:extLst>
                  </p:cNvPr>
                  <p:cNvSpPr txBox="1"/>
                  <p:nvPr/>
                </p:nvSpPr>
                <p:spPr>
                  <a:xfrm>
                    <a:off x="739292" y="5596662"/>
                    <a:ext cx="615168" cy="276999"/>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panose="02040503050406030204" pitchFamily="18" charset="0"/>
                                </a:rPr>
                                <m:t>𝑔</m:t>
                              </m:r>
                            </m:e>
                            <m:sub>
                              <m:r>
                                <a:rPr lang="de-DE" i="1">
                                  <a:solidFill>
                                    <a:schemeClr val="accent6"/>
                                  </a:solidFill>
                                  <a:latin typeface="Cambria Math" panose="02040503050406030204" pitchFamily="18" charset="0"/>
                                </a:rPr>
                                <m:t>0</m:t>
                              </m:r>
                            </m:sub>
                          </m:sSub>
                          <m:r>
                            <a:rPr lang="de-DE" i="1">
                              <a:solidFill>
                                <a:schemeClr val="accent6"/>
                              </a:solidFill>
                              <a:latin typeface="Cambria Math" panose="02040503050406030204" pitchFamily="18" charset="0"/>
                            </a:rPr>
                            <m:t>,</m:t>
                          </m:r>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charset="0"/>
                                </a:rPr>
                                <m:t>𝑔</m:t>
                              </m:r>
                            </m:e>
                            <m:sub>
                              <m:r>
                                <a:rPr lang="de-DE" i="1">
                                  <a:solidFill>
                                    <a:schemeClr val="accent6"/>
                                  </a:solidFill>
                                  <a:latin typeface="Cambria Math" charset="0"/>
                                </a:rPr>
                                <m:t>1</m:t>
                              </m:r>
                            </m:sub>
                          </m:sSub>
                        </m:oMath>
                      </m:oMathPara>
                    </a14:m>
                    <a:endParaRPr lang="en-GB" dirty="0">
                      <a:solidFill>
                        <a:schemeClr val="accent6"/>
                      </a:solidFill>
                    </a:endParaRPr>
                  </a:p>
                </p:txBody>
              </p:sp>
            </mc:Choice>
            <mc:Fallback xmlns="">
              <p:sp>
                <p:nvSpPr>
                  <p:cNvPr id="226" name="TextBox 225">
                    <a:extLst>
                      <a:ext uri="{FF2B5EF4-FFF2-40B4-BE49-F238E27FC236}">
                        <a16:creationId xmlns:a16="http://schemas.microsoft.com/office/drawing/2014/main" id="{A9265FBE-F126-5943-9F4F-7831A3AD119A}"/>
                      </a:ext>
                    </a:extLst>
                  </p:cNvPr>
                  <p:cNvSpPr txBox="1">
                    <a:spLocks noRot="1" noChangeAspect="1" noMove="1" noResize="1" noEditPoints="1" noAdjustHandles="1" noChangeArrowheads="1" noChangeShapeType="1" noTextEdit="1"/>
                  </p:cNvSpPr>
                  <p:nvPr/>
                </p:nvSpPr>
                <p:spPr>
                  <a:xfrm>
                    <a:off x="739292" y="5596662"/>
                    <a:ext cx="615168" cy="276999"/>
                  </a:xfrm>
                  <a:prstGeom prst="rect">
                    <a:avLst/>
                  </a:prstGeom>
                  <a:blipFill>
                    <a:blip r:embed="rId54"/>
                    <a:stretch>
                      <a:fillRect l="-12245" b="-2173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7" name="TextBox 226">
                    <a:extLst>
                      <a:ext uri="{FF2B5EF4-FFF2-40B4-BE49-F238E27FC236}">
                        <a16:creationId xmlns:a16="http://schemas.microsoft.com/office/drawing/2014/main" id="{47E16F83-3AB9-5249-9AE9-71469A96CA10}"/>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227" name="TextBox 226">
                    <a:extLst>
                      <a:ext uri="{FF2B5EF4-FFF2-40B4-BE49-F238E27FC236}">
                        <a16:creationId xmlns:a16="http://schemas.microsoft.com/office/drawing/2014/main" id="{47E16F83-3AB9-5249-9AE9-71469A96CA10}"/>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55"/>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21" name="Rectangle 220">
                  <a:extLst>
                    <a:ext uri="{FF2B5EF4-FFF2-40B4-BE49-F238E27FC236}">
                      <a16:creationId xmlns:a16="http://schemas.microsoft.com/office/drawing/2014/main" id="{69D2FC1B-2108-2A43-8713-D511C1742C3A}"/>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221" name="Rectangle 220">
                  <a:extLst>
                    <a:ext uri="{FF2B5EF4-FFF2-40B4-BE49-F238E27FC236}">
                      <a16:creationId xmlns:a16="http://schemas.microsoft.com/office/drawing/2014/main" id="{69D2FC1B-2108-2A43-8713-D511C1742C3A}"/>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56"/>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2" name="Rectangle 221">
                  <a:extLst>
                    <a:ext uri="{FF2B5EF4-FFF2-40B4-BE49-F238E27FC236}">
                      <a16:creationId xmlns:a16="http://schemas.microsoft.com/office/drawing/2014/main" id="{8F303BCC-943B-4B41-875E-15101991DA41}"/>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222" name="Rectangle 221">
                  <a:extLst>
                    <a:ext uri="{FF2B5EF4-FFF2-40B4-BE49-F238E27FC236}">
                      <a16:creationId xmlns:a16="http://schemas.microsoft.com/office/drawing/2014/main" id="{8F303BCC-943B-4B41-875E-15101991DA41}"/>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5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3" name="TextBox 222">
                  <a:extLst>
                    <a:ext uri="{FF2B5EF4-FFF2-40B4-BE49-F238E27FC236}">
                      <a16:creationId xmlns:a16="http://schemas.microsoft.com/office/drawing/2014/main" id="{679E8EC7-5596-F04E-9333-DE5139A23311}"/>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223" name="TextBox 222">
                  <a:extLst>
                    <a:ext uri="{FF2B5EF4-FFF2-40B4-BE49-F238E27FC236}">
                      <a16:creationId xmlns:a16="http://schemas.microsoft.com/office/drawing/2014/main" id="{679E8EC7-5596-F04E-9333-DE5139A23311}"/>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5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4" name="TextBox 223">
                  <a:extLst>
                    <a:ext uri="{FF2B5EF4-FFF2-40B4-BE49-F238E27FC236}">
                      <a16:creationId xmlns:a16="http://schemas.microsoft.com/office/drawing/2014/main" id="{1AF16FA1-0A90-2F4F-B418-812D4EB8E4BC}"/>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224" name="TextBox 223">
                  <a:extLst>
                    <a:ext uri="{FF2B5EF4-FFF2-40B4-BE49-F238E27FC236}">
                      <a16:creationId xmlns:a16="http://schemas.microsoft.com/office/drawing/2014/main" id="{1AF16FA1-0A90-2F4F-B418-812D4EB8E4BC}"/>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5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5" name="TextBox 224">
                  <a:extLst>
                    <a:ext uri="{FF2B5EF4-FFF2-40B4-BE49-F238E27FC236}">
                      <a16:creationId xmlns:a16="http://schemas.microsoft.com/office/drawing/2014/main" id="{EB4E11E1-C00B-9945-89AA-EC2ABE7ABAD3}"/>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225" name="TextBox 224">
                  <a:extLst>
                    <a:ext uri="{FF2B5EF4-FFF2-40B4-BE49-F238E27FC236}">
                      <a16:creationId xmlns:a16="http://schemas.microsoft.com/office/drawing/2014/main" id="{EB4E11E1-C00B-9945-89AA-EC2ABE7ABAD3}"/>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60"/>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2897544220"/>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8B0432D-9A03-B94E-8B17-1EBC9419AB94}"/>
              </a:ext>
            </a:extLst>
          </p:cNvPr>
          <p:cNvSpPr>
            <a:spLocks noGrp="1"/>
          </p:cNvSpPr>
          <p:nvPr>
            <p:ph type="title"/>
          </p:nvPr>
        </p:nvSpPr>
        <p:spPr/>
        <p:txBody>
          <a:bodyPr/>
          <a:lstStyle/>
          <a:p>
            <a:r>
              <a:rPr lang="en-GB" dirty="0"/>
              <a:t>FO Jtree Construction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124A2573-D55E-F142-8A0A-5201C23AB8DB}"/>
                  </a:ext>
                </a:extLst>
              </p:cNvPr>
              <p:cNvSpPr>
                <a:spLocks noGrp="1"/>
              </p:cNvSpPr>
              <p:nvPr>
                <p:ph idx="1"/>
              </p:nvPr>
            </p:nvSpPr>
            <p:spPr/>
            <p:txBody>
              <a:bodyPr>
                <a:normAutofit/>
              </a:bodyPr>
              <a:lstStyle/>
              <a:p>
                <a:r>
                  <a:rPr lang="en-GB" dirty="0"/>
                  <a:t>Given a model </a:t>
                </a:r>
                <a14:m>
                  <m:oMath xmlns:m="http://schemas.openxmlformats.org/officeDocument/2006/math">
                    <m:r>
                      <a:rPr lang="en-GB" i="1" dirty="0" smtClean="0">
                        <a:latin typeface="Cambria Math" panose="02040503050406030204" pitchFamily="18" charset="0"/>
                      </a:rPr>
                      <m:t>𝐺</m:t>
                    </m:r>
                  </m:oMath>
                </a14:m>
                <a:r>
                  <a:rPr lang="en-GB" dirty="0"/>
                  <a:t>, the following steps are necessary</a:t>
                </a:r>
              </a:p>
              <a:p>
                <a:pPr marL="914400" lvl="1" indent="-457200">
                  <a:buFont typeface="+mj-lt"/>
                  <a:buAutoNum type="arabicPeriod"/>
                </a:pPr>
                <a:r>
                  <a:rPr lang="en-GB" dirty="0"/>
                  <a:t>Bring </a:t>
                </a:r>
                <a14:m>
                  <m:oMath xmlns:m="http://schemas.openxmlformats.org/officeDocument/2006/math">
                    <m:r>
                      <a:rPr lang="en-GB" i="1" dirty="0">
                        <a:latin typeface="Cambria Math" panose="02040503050406030204" pitchFamily="18" charset="0"/>
                      </a:rPr>
                      <m:t>𝐺</m:t>
                    </m:r>
                  </m:oMath>
                </a14:m>
                <a:r>
                  <a:rPr lang="en-GB" dirty="0"/>
                  <a:t> into the required normal form for FO dtree construction</a:t>
                </a:r>
              </a:p>
              <a:p>
                <a:pPr marL="914400" lvl="1" indent="-457200">
                  <a:buFont typeface="+mj-lt"/>
                  <a:buAutoNum type="arabicPeriod"/>
                </a:pPr>
                <a:r>
                  <a:rPr lang="en-GB" dirty="0"/>
                  <a:t>Construct an FO dtree </a:t>
                </a:r>
                <a14:m>
                  <m:oMath xmlns:m="http://schemas.openxmlformats.org/officeDocument/2006/math">
                    <m:r>
                      <a:rPr lang="en-GB" i="1" dirty="0" smtClean="0">
                        <a:latin typeface="Cambria Math" panose="02040503050406030204" pitchFamily="18" charset="0"/>
                      </a:rPr>
                      <m:t>𝑇</m:t>
                    </m:r>
                  </m:oMath>
                </a14:m>
                <a:r>
                  <a:rPr lang="en-GB" dirty="0"/>
                  <a:t> for </a:t>
                </a:r>
                <a14:m>
                  <m:oMath xmlns:m="http://schemas.openxmlformats.org/officeDocument/2006/math">
                    <m:r>
                      <a:rPr lang="en-GB" i="1" dirty="0" smtClean="0">
                        <a:latin typeface="Cambria Math" panose="02040503050406030204" pitchFamily="18" charset="0"/>
                      </a:rPr>
                      <m:t>𝐺</m:t>
                    </m:r>
                  </m:oMath>
                </a14:m>
                <a:endParaRPr lang="de-DE" dirty="0"/>
              </a:p>
              <a:p>
                <a:pPr marL="914400" lvl="1" indent="-457200">
                  <a:buFont typeface="+mj-lt"/>
                  <a:buAutoNum type="arabicPeriod"/>
                </a:pPr>
                <a:r>
                  <a:rPr lang="en-GB" dirty="0"/>
                  <a:t>Translate </a:t>
                </a:r>
                <a14:m>
                  <m:oMath xmlns:m="http://schemas.openxmlformats.org/officeDocument/2006/math">
                    <m:r>
                      <a:rPr lang="en-GB" i="1" dirty="0">
                        <a:latin typeface="Cambria Math" panose="02040503050406030204" pitchFamily="18" charset="0"/>
                      </a:rPr>
                      <m:t>𝑇</m:t>
                    </m:r>
                  </m:oMath>
                </a14:m>
                <a:r>
                  <a:rPr lang="en-GB" dirty="0"/>
                  <a:t> into an FO jtree </a:t>
                </a:r>
                <a14:m>
                  <m:oMath xmlns:m="http://schemas.openxmlformats.org/officeDocument/2006/math">
                    <m:r>
                      <a:rPr lang="en-GB" i="1" dirty="0" smtClean="0">
                        <a:latin typeface="Cambria Math" panose="02040503050406030204" pitchFamily="18" charset="0"/>
                      </a:rPr>
                      <m:t>𝐽</m:t>
                    </m:r>
                  </m:oMath>
                </a14:m>
                <a:endParaRPr lang="en-GB" dirty="0"/>
              </a:p>
              <a:p>
                <a:pPr marL="914400" lvl="1" indent="-457200">
                  <a:buFont typeface="+mj-lt"/>
                  <a:buAutoNum type="arabicPeriod"/>
                </a:pPr>
                <a:r>
                  <a:rPr lang="en-GB" dirty="0"/>
                  <a:t>Apply inverse substitutions to parclusters of descendants of DPG nodes in </a:t>
                </a:r>
                <a14:m>
                  <m:oMath xmlns:m="http://schemas.openxmlformats.org/officeDocument/2006/math">
                    <m:r>
                      <a:rPr lang="en-GB" i="1" dirty="0">
                        <a:latin typeface="Cambria Math" panose="02040503050406030204" pitchFamily="18" charset="0"/>
                      </a:rPr>
                      <m:t>𝐽</m:t>
                    </m:r>
                  </m:oMath>
                </a14:m>
                <a:endParaRPr lang="en-GB" dirty="0"/>
              </a:p>
              <a:p>
                <a:pPr marL="914400" lvl="1" indent="-457200">
                  <a:buFont typeface="+mj-lt"/>
                  <a:buAutoNum type="arabicPeriod"/>
                </a:pPr>
                <a:r>
                  <a:rPr lang="en-GB" dirty="0"/>
                  <a:t>Minimise </a:t>
                </a:r>
                <a14:m>
                  <m:oMath xmlns:m="http://schemas.openxmlformats.org/officeDocument/2006/math">
                    <m:r>
                      <a:rPr lang="en-GB" i="1" dirty="0">
                        <a:latin typeface="Cambria Math" panose="02040503050406030204" pitchFamily="18" charset="0"/>
                      </a:rPr>
                      <m:t>𝐽</m:t>
                    </m:r>
                  </m:oMath>
                </a14:m>
                <a:endParaRPr lang="en-GB" dirty="0"/>
              </a:p>
              <a:p>
                <a:r>
                  <a:rPr lang="en-GB" dirty="0"/>
                  <a:t>Next?</a:t>
                </a:r>
              </a:p>
              <a:p>
                <a:r>
                  <a:rPr lang="en-GB" dirty="0"/>
                  <a:t>FO </a:t>
                </a:r>
                <a:r>
                  <a:rPr lang="en-GB" dirty="0" err="1"/>
                  <a:t>jtrees</a:t>
                </a:r>
                <a:r>
                  <a:rPr lang="en-GB" dirty="0"/>
                  <a:t> for query answering</a:t>
                </a:r>
              </a:p>
              <a:p>
                <a:pPr lvl="1"/>
                <a:r>
                  <a:rPr lang="en-GB" dirty="0">
                    <a:solidFill>
                      <a:srgbClr val="FFC000"/>
                    </a:solidFill>
                  </a:rPr>
                  <a:t>Messages need to be passed to ensure independence</a:t>
                </a:r>
              </a:p>
              <a:p>
                <a:pPr lvl="1"/>
                <a:r>
                  <a:rPr lang="en-GB" dirty="0">
                    <a:solidFill>
                      <a:srgbClr val="FFC000"/>
                    </a:solidFill>
                  </a:rPr>
                  <a:t>What about evidence?</a:t>
                </a:r>
              </a:p>
              <a:p>
                <a:pPr lvl="1"/>
                <a:endParaRPr lang="en-GB" dirty="0"/>
              </a:p>
            </p:txBody>
          </p:sp>
        </mc:Choice>
        <mc:Fallback xmlns="">
          <p:sp>
            <p:nvSpPr>
              <p:cNvPr id="3" name="Content Placeholder 2">
                <a:extLst>
                  <a:ext uri="{FF2B5EF4-FFF2-40B4-BE49-F238E27FC236}">
                    <a16:creationId xmlns:a16="http://schemas.microsoft.com/office/drawing/2014/main" id="{124A2573-D55E-F142-8A0A-5201C23AB8DB}"/>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2563565A-1877-BD45-B8C3-56D381E19CA8}"/>
              </a:ext>
            </a:extLst>
          </p:cNvPr>
          <p:cNvSpPr>
            <a:spLocks noGrp="1"/>
          </p:cNvSpPr>
          <p:nvPr>
            <p:ph type="sldNum" sz="quarter" idx="4"/>
          </p:nvPr>
        </p:nvSpPr>
        <p:spPr/>
        <p:txBody>
          <a:bodyPr/>
          <a:lstStyle/>
          <a:p>
            <a:fld id="{67C9959E-8E6B-B04C-9955-EA096F41CA7A}" type="slidenum">
              <a:rPr lang="en-GB" smtClean="0"/>
              <a:t>200</a:t>
            </a:fld>
            <a:endParaRPr lang="en-GB"/>
          </a:p>
        </p:txBody>
      </p:sp>
      <p:sp>
        <p:nvSpPr>
          <p:cNvPr id="5" name="Rectangle 4">
            <a:extLst>
              <a:ext uri="{FF2B5EF4-FFF2-40B4-BE49-F238E27FC236}">
                <a16:creationId xmlns:a16="http://schemas.microsoft.com/office/drawing/2014/main" id="{5CCA89F4-05DF-A640-8B23-4A8A620EB41B}"/>
              </a:ext>
            </a:extLst>
          </p:cNvPr>
          <p:cNvSpPr/>
          <p:nvPr/>
        </p:nvSpPr>
        <p:spPr>
          <a:xfrm>
            <a:off x="359625" y="1665066"/>
            <a:ext cx="11472049" cy="2186172"/>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973F0840-5982-3C48-939F-5F5A6C5AB0AD}"/>
              </a:ext>
            </a:extLst>
          </p:cNvPr>
          <p:cNvSpPr/>
          <p:nvPr/>
        </p:nvSpPr>
        <p:spPr>
          <a:xfrm>
            <a:off x="9964596" y="3563392"/>
            <a:ext cx="1867079" cy="287914"/>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t>Construction</a:t>
            </a:r>
          </a:p>
        </p:txBody>
      </p:sp>
      <p:sp>
        <p:nvSpPr>
          <p:cNvPr id="7" name="Date Placeholder 6">
            <a:extLst>
              <a:ext uri="{FF2B5EF4-FFF2-40B4-BE49-F238E27FC236}">
                <a16:creationId xmlns:a16="http://schemas.microsoft.com/office/drawing/2014/main" id="{0F6AF762-A52A-1045-9F8A-9536AFE98E10}"/>
              </a:ext>
            </a:extLst>
          </p:cNvPr>
          <p:cNvSpPr>
            <a:spLocks noGrp="1"/>
          </p:cNvSpPr>
          <p:nvPr>
            <p:ph type="dt" sz="half" idx="2"/>
          </p:nvPr>
        </p:nvSpPr>
        <p:spPr/>
        <p:txBody>
          <a:bodyPr/>
          <a:lstStyle/>
          <a:p>
            <a:r>
              <a:rPr lang="en-GB"/>
              <a:t>Exact Inference: LJT</a:t>
            </a:r>
            <a:endParaRPr lang="en-US" dirty="0"/>
          </a:p>
        </p:txBody>
      </p:sp>
      <p:sp>
        <p:nvSpPr>
          <p:cNvPr id="8" name="Footer Placeholder 7">
            <a:extLst>
              <a:ext uri="{FF2B5EF4-FFF2-40B4-BE49-F238E27FC236}">
                <a16:creationId xmlns:a16="http://schemas.microsoft.com/office/drawing/2014/main" id="{F9DDEA51-EAFA-3945-A295-1EBEB91BB72F}"/>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2830690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8" end="8"/>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ABEF6E-FC4A-F543-A883-D1091F24A980}"/>
              </a:ext>
            </a:extLst>
          </p:cNvPr>
          <p:cNvSpPr>
            <a:spLocks noGrp="1"/>
          </p:cNvSpPr>
          <p:nvPr>
            <p:ph type="title"/>
          </p:nvPr>
        </p:nvSpPr>
        <p:spPr/>
        <p:txBody>
          <a:bodyPr/>
          <a:lstStyle/>
          <a:p>
            <a:r>
              <a:rPr lang="en-GB" dirty="0"/>
              <a:t>Message Passing in FO Jtrees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A8C779DA-937F-A948-AD1E-F89EAC456676}"/>
                  </a:ext>
                </a:extLst>
              </p:cNvPr>
              <p:cNvSpPr>
                <a:spLocks noGrp="1"/>
              </p:cNvSpPr>
              <p:nvPr>
                <p:ph idx="1"/>
              </p:nvPr>
            </p:nvSpPr>
            <p:spPr/>
            <p:txBody>
              <a:bodyPr>
                <a:normAutofit/>
              </a:bodyPr>
              <a:lstStyle/>
              <a:p>
                <a:r>
                  <a:rPr lang="en-GB" dirty="0"/>
                  <a:t>Ensure independence between parclusters</a:t>
                </a:r>
              </a:p>
              <a:p>
                <a:r>
                  <a:rPr lang="en-GB" dirty="0"/>
                  <a:t>Send messages based on two conditions</a:t>
                </a:r>
              </a:p>
              <a:p>
                <a:pPr marL="801688" lvl="1" indent="-344488">
                  <a:buFont typeface="Zapf Dingbats"/>
                  <a:buChar char="➝"/>
                </a:pPr>
                <a:r>
                  <a:rPr lang="en-GB" dirty="0"/>
                  <a:t>If a node </a:t>
                </a:r>
                <a14:m>
                  <m:oMath xmlns:m="http://schemas.openxmlformats.org/officeDocument/2006/math">
                    <m:r>
                      <a:rPr lang="de-DE" i="1">
                        <a:latin typeface="Cambria Math" panose="02040503050406030204" pitchFamily="18" charset="0"/>
                      </a:rPr>
                      <m:t>𝑖</m:t>
                    </m:r>
                  </m:oMath>
                </a14:m>
                <a:r>
                  <a:rPr lang="en-GB" dirty="0"/>
                  <a:t> has received all messages from neighbours but one, </a:t>
                </a:r>
                <a14:m>
                  <m:oMath xmlns:m="http://schemas.openxmlformats.org/officeDocument/2006/math">
                    <m:r>
                      <a:rPr lang="de-DE" i="1">
                        <a:latin typeface="Cambria Math" panose="02040503050406030204" pitchFamily="18" charset="0"/>
                      </a:rPr>
                      <m:t>𝑗</m:t>
                    </m:r>
                  </m:oMath>
                </a14:m>
                <a:r>
                  <a:rPr lang="en-GB" dirty="0"/>
                  <a:t>, node </a:t>
                </a:r>
                <a14:m>
                  <m:oMath xmlns:m="http://schemas.openxmlformats.org/officeDocument/2006/math">
                    <m:r>
                      <a:rPr lang="de-DE" i="1">
                        <a:latin typeface="Cambria Math" panose="02040503050406030204" pitchFamily="18" charset="0"/>
                      </a:rPr>
                      <m:t>𝑖</m:t>
                    </m:r>
                  </m:oMath>
                </a14:m>
                <a:r>
                  <a:rPr lang="en-GB" dirty="0"/>
                  <a:t> calculates and sends a message to</a:t>
                </a:r>
                <a:r>
                  <a:rPr lang="de-DE" dirty="0"/>
                  <a:t> </a:t>
                </a:r>
                <a14:m>
                  <m:oMath xmlns:m="http://schemas.openxmlformats.org/officeDocument/2006/math">
                    <m:r>
                      <a:rPr lang="de-DE" i="1">
                        <a:latin typeface="Cambria Math" panose="02040503050406030204" pitchFamily="18" charset="0"/>
                      </a:rPr>
                      <m:t>𝑗</m:t>
                    </m:r>
                  </m:oMath>
                </a14:m>
                <a:endParaRPr lang="de-DE" dirty="0"/>
              </a:p>
              <a:p>
                <a:pPr marL="801688" lvl="1" indent="-344488">
                  <a:buFont typeface="Zapf Dingbats"/>
                  <a:buChar char="➝"/>
                </a:pPr>
                <a:r>
                  <a:rPr lang="en-GB" dirty="0"/>
                  <a:t>If a node </a:t>
                </a:r>
                <a14:m>
                  <m:oMath xmlns:m="http://schemas.openxmlformats.org/officeDocument/2006/math">
                    <m:r>
                      <a:rPr lang="de-DE" i="1">
                        <a:latin typeface="Cambria Math" panose="02040503050406030204" pitchFamily="18" charset="0"/>
                      </a:rPr>
                      <m:t>𝑖</m:t>
                    </m:r>
                    <m:r>
                      <a:rPr lang="de-DE" i="1">
                        <a:latin typeface="Cambria Math" panose="02040503050406030204" pitchFamily="18" charset="0"/>
                      </a:rPr>
                      <m:t> </m:t>
                    </m:r>
                  </m:oMath>
                </a14:m>
                <a:r>
                  <a:rPr lang="en-GB" dirty="0"/>
                  <a:t>has received all messages, then it calculates and sends messages to all neighbours </a:t>
                </a:r>
                <a14:m>
                  <m:oMath xmlns:m="http://schemas.openxmlformats.org/officeDocument/2006/math">
                    <m:r>
                      <a:rPr lang="de-DE" i="1">
                        <a:latin typeface="Cambria Math" panose="02040503050406030204" pitchFamily="18" charset="0"/>
                      </a:rPr>
                      <m:t>𝑗</m:t>
                    </m:r>
                  </m:oMath>
                </a14:m>
                <a:r>
                  <a:rPr lang="en-GB" dirty="0"/>
                  <a:t> that have not received a message yet</a:t>
                </a:r>
              </a:p>
              <a:p>
                <a:pPr lvl="1"/>
                <a:endParaRPr lang="en-GB" dirty="0"/>
              </a:p>
            </p:txBody>
          </p:sp>
        </mc:Choice>
        <mc:Fallback xmlns="">
          <p:sp>
            <p:nvSpPr>
              <p:cNvPr id="3" name="Content Placeholder 2">
                <a:extLst>
                  <a:ext uri="{FF2B5EF4-FFF2-40B4-BE49-F238E27FC236}">
                    <a16:creationId xmlns:a16="http://schemas.microsoft.com/office/drawing/2014/main" id="{A8C779DA-937F-A948-AD1E-F89EAC456676}"/>
                  </a:ext>
                </a:extLst>
              </p:cNvPr>
              <p:cNvSpPr>
                <a:spLocks noGrp="1" noRot="1" noChangeAspect="1" noMove="1" noResize="1" noEditPoints="1" noAdjustHandles="1" noChangeArrowheads="1" noChangeShapeType="1" noTextEdit="1"/>
              </p:cNvSpPr>
              <p:nvPr>
                <p:ph idx="1"/>
              </p:nvPr>
            </p:nvSpPr>
            <p:spPr>
              <a:blipFill>
                <a:blip r:embed="rId2"/>
                <a:stretch>
                  <a:fillRect l="-1436" t="-2687" r="-552"/>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C4D0A7AC-4933-6743-A8CC-0ACB85C4BB69}"/>
              </a:ext>
            </a:extLst>
          </p:cNvPr>
          <p:cNvSpPr>
            <a:spLocks noGrp="1"/>
          </p:cNvSpPr>
          <p:nvPr>
            <p:ph type="sldNum" sz="quarter" idx="4"/>
          </p:nvPr>
        </p:nvSpPr>
        <p:spPr/>
        <p:txBody>
          <a:bodyPr/>
          <a:lstStyle/>
          <a:p>
            <a:fld id="{67C9959E-8E6B-B04C-9955-EA096F41CA7A}" type="slidenum">
              <a:rPr lang="en-GB" smtClean="0"/>
              <a:t>201</a:t>
            </a:fld>
            <a:endParaRPr lang="en-GB"/>
          </a:p>
        </p:txBody>
      </p:sp>
      <p:sp>
        <p:nvSpPr>
          <p:cNvPr id="24" name="Date Placeholder 23">
            <a:extLst>
              <a:ext uri="{FF2B5EF4-FFF2-40B4-BE49-F238E27FC236}">
                <a16:creationId xmlns:a16="http://schemas.microsoft.com/office/drawing/2014/main" id="{E3230283-C9E9-9847-BE7B-BF9AE83D6AC1}"/>
              </a:ext>
            </a:extLst>
          </p:cNvPr>
          <p:cNvSpPr>
            <a:spLocks noGrp="1"/>
          </p:cNvSpPr>
          <p:nvPr>
            <p:ph type="dt" sz="half" idx="2"/>
          </p:nvPr>
        </p:nvSpPr>
        <p:spPr/>
        <p:txBody>
          <a:bodyPr/>
          <a:lstStyle/>
          <a:p>
            <a:r>
              <a:rPr lang="en-GB"/>
              <a:t>Exact Inference: LJT</a:t>
            </a:r>
            <a:endParaRPr lang="en-US" dirty="0"/>
          </a:p>
        </p:txBody>
      </p:sp>
      <p:sp>
        <p:nvSpPr>
          <p:cNvPr id="25" name="Footer Placeholder 24">
            <a:extLst>
              <a:ext uri="{FF2B5EF4-FFF2-40B4-BE49-F238E27FC236}">
                <a16:creationId xmlns:a16="http://schemas.microsoft.com/office/drawing/2014/main" id="{F38A0C4C-E64F-5544-A778-5C769EFB3C2E}"/>
              </a:ext>
            </a:extLst>
          </p:cNvPr>
          <p:cNvSpPr>
            <a:spLocks noGrp="1"/>
          </p:cNvSpPr>
          <p:nvPr>
            <p:ph type="ftr" sz="quarter" idx="3"/>
          </p:nvPr>
        </p:nvSpPr>
        <p:spPr/>
        <p:txBody>
          <a:bodyPr/>
          <a:lstStyle/>
          <a:p>
            <a:r>
              <a:rPr lang="en-GB"/>
              <a:t>T. Braun - StaRAI</a:t>
            </a:r>
          </a:p>
        </p:txBody>
      </p:sp>
      <p:grpSp>
        <p:nvGrpSpPr>
          <p:cNvPr id="60" name="Group 59">
            <a:extLst>
              <a:ext uri="{FF2B5EF4-FFF2-40B4-BE49-F238E27FC236}">
                <a16:creationId xmlns:a16="http://schemas.microsoft.com/office/drawing/2014/main" id="{8F5C8A9E-1DA0-B445-8B4A-FE1B1884E2F2}"/>
              </a:ext>
            </a:extLst>
          </p:cNvPr>
          <p:cNvGrpSpPr/>
          <p:nvPr/>
        </p:nvGrpSpPr>
        <p:grpSpPr>
          <a:xfrm>
            <a:off x="5542697" y="4950301"/>
            <a:ext cx="6288313" cy="952521"/>
            <a:chOff x="5589344" y="1663629"/>
            <a:chExt cx="6288313" cy="952521"/>
          </a:xfrm>
        </p:grpSpPr>
        <p:cxnSp>
          <p:nvCxnSpPr>
            <p:cNvPr id="61" name="Straight Connector 60">
              <a:extLst>
                <a:ext uri="{FF2B5EF4-FFF2-40B4-BE49-F238E27FC236}">
                  <a16:creationId xmlns:a16="http://schemas.microsoft.com/office/drawing/2014/main" id="{2CF9E2FF-8254-FE4A-AF39-6250F94E5DD1}"/>
                </a:ext>
              </a:extLst>
            </p:cNvPr>
            <p:cNvCxnSpPr>
              <a:cxnSpLocks/>
              <a:stCxn id="72" idx="3"/>
              <a:endCxn id="76"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D71BA030-0EB2-AF40-AADC-08AB96023222}"/>
                </a:ext>
              </a:extLst>
            </p:cNvPr>
            <p:cNvCxnSpPr>
              <a:cxnSpLocks/>
              <a:stCxn id="76" idx="3"/>
              <a:endCxn id="74"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3" name="Group 62">
              <a:extLst>
                <a:ext uri="{FF2B5EF4-FFF2-40B4-BE49-F238E27FC236}">
                  <a16:creationId xmlns:a16="http://schemas.microsoft.com/office/drawing/2014/main" id="{BEAAC9D0-B577-3C4C-91C1-EF54EF0A9BD9}"/>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75" name="TextBox 74">
                    <a:extLst>
                      <a:ext uri="{FF2B5EF4-FFF2-40B4-BE49-F238E27FC236}">
                        <a16:creationId xmlns:a16="http://schemas.microsoft.com/office/drawing/2014/main" id="{C444F5A8-44A9-5F4A-8774-DF5AE2B67918}"/>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chemeClr val="tx1">
                                      <a:lumMod val="60000"/>
                                      <a:lumOff val="40000"/>
                                    </a:schemeClr>
                                  </a:solidFill>
                                  <a:latin typeface="Cambria Math" panose="02040503050406030204" pitchFamily="18" charset="0"/>
                                </a:rPr>
                              </m:ctrlPr>
                            </m:sSubPr>
                            <m:e>
                              <m:r>
                                <a:rPr lang="en-GB" sz="1400" i="1">
                                  <a:solidFill>
                                    <a:schemeClr val="tx1">
                                      <a:lumMod val="60000"/>
                                      <a:lumOff val="40000"/>
                                    </a:schemeClr>
                                  </a:solidFill>
                                  <a:latin typeface="Cambria Math" charset="0"/>
                                </a:rPr>
                                <m:t>𝑔</m:t>
                              </m:r>
                            </m:e>
                            <m:sub>
                              <m:r>
                                <a:rPr lang="en-GB"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72" name="TextBox 71">
                    <a:extLst>
                      <a:ext uri="{FF2B5EF4-FFF2-40B4-BE49-F238E27FC236}">
                        <a16:creationId xmlns:a16="http://schemas.microsoft.com/office/drawing/2014/main" id="{88955CD0-2F2F-514E-92CB-0DF3B4D2BF16}"/>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3"/>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TextBox 75">
                    <a:extLst>
                      <a:ext uri="{FF2B5EF4-FFF2-40B4-BE49-F238E27FC236}">
                        <a16:creationId xmlns:a16="http://schemas.microsoft.com/office/drawing/2014/main" id="{4B5FF1AE-C5F1-B94E-93C8-D4E30E2A75C7}"/>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smtClean="0">
                              <a:solidFill>
                                <a:schemeClr val="tx1">
                                  <a:lumMod val="60000"/>
                                  <a:lumOff val="40000"/>
                                </a:schemeClr>
                              </a:solidFill>
                              <a:latin typeface="Cambria Math" charset="0"/>
                            </a:rPr>
                            <m:t>𝐸𝑝𝑖𝑑</m:t>
                          </m:r>
                          <m:r>
                            <a:rPr lang="en-GB" i="1" smtClean="0">
                              <a:solidFill>
                                <a:schemeClr val="tx1">
                                  <a:lumMod val="60000"/>
                                  <a:lumOff val="40000"/>
                                </a:schemeClr>
                              </a:solidFill>
                              <a:latin typeface="Cambria Math" charset="0"/>
                            </a:rPr>
                            <m:t> </m:t>
                          </m:r>
                          <m:r>
                            <a:rPr lang="en-GB" i="1" smtClean="0">
                              <a:solidFill>
                                <a:schemeClr val="tx1">
                                  <a:lumMod val="60000"/>
                                  <a:lumOff val="40000"/>
                                </a:schemeClr>
                              </a:solidFill>
                              <a:latin typeface="Cambria Math" charset="0"/>
                            </a:rPr>
                            <m:t>𝑆𝑖𝑐𝑘</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a:solidFill>
                                <a:schemeClr val="tx1">
                                  <a:lumMod val="60000"/>
                                  <a:lumOff val="40000"/>
                                </a:schemeClr>
                              </a:solidFill>
                              <a:latin typeface="Cambria Math" charset="0"/>
                            </a:rPr>
                            <m:t>𝑇𝑟𝑎𝑣𝑒𝑙</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64" name="Group 63">
              <a:extLst>
                <a:ext uri="{FF2B5EF4-FFF2-40B4-BE49-F238E27FC236}">
                  <a16:creationId xmlns:a16="http://schemas.microsoft.com/office/drawing/2014/main" id="{EFA9AE4C-56DB-5D46-88E1-B28A1D76D840}"/>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EDB4E773-5CEA-4947-8A7C-C97725848CD0}"/>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rgbClr val="7030A0"/>
                                  </a:solidFill>
                                  <a:latin typeface="Cambria Math" panose="02040503050406030204" pitchFamily="18" charset="0"/>
                                </a:rPr>
                              </m:ctrlPr>
                            </m:sSubPr>
                            <m:e>
                              <m:r>
                                <a:rPr lang="en-GB" sz="1400" i="1">
                                  <a:solidFill>
                                    <a:srgbClr val="7030A0"/>
                                  </a:solidFill>
                                  <a:latin typeface="Cambria Math" charset="0"/>
                                </a:rPr>
                                <m:t>𝑔</m:t>
                              </m:r>
                            </m:e>
                            <m:sub>
                              <m:r>
                                <a:rPr lang="en-GB"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70" name="TextBox 69">
                    <a:extLst>
                      <a:ext uri="{FF2B5EF4-FFF2-40B4-BE49-F238E27FC236}">
                        <a16:creationId xmlns:a16="http://schemas.microsoft.com/office/drawing/2014/main" id="{2920DCBD-00AB-9241-9BC4-833793BC97DF}"/>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EF2D024D-C0D4-F343-97F6-ECE074FE108D}"/>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smtClean="0">
                              <a:solidFill>
                                <a:srgbClr val="7030A0"/>
                              </a:solidFill>
                              <a:latin typeface="Cambria Math" charset="0"/>
                            </a:rPr>
                            <m:t>𝐸𝑝𝑖𝑑</m:t>
                          </m:r>
                          <m:r>
                            <a:rPr lang="en-GB" i="1" smtClean="0">
                              <a:solidFill>
                                <a:srgbClr val="7030A0"/>
                              </a:solidFill>
                              <a:latin typeface="Cambria Math" charset="0"/>
                            </a:rPr>
                            <m:t> </m:t>
                          </m:r>
                          <m:r>
                            <a:rPr lang="en-GB" i="1" smtClean="0">
                              <a:solidFill>
                                <a:srgbClr val="7030A0"/>
                              </a:solidFill>
                              <a:latin typeface="Cambria Math" charset="0"/>
                            </a:rPr>
                            <m:t>𝑆𝑖𝑐𝑘</m:t>
                          </m:r>
                          <m:d>
                            <m:dPr>
                              <m:ctrlPr>
                                <a:rPr lang="en-GB" i="1">
                                  <a:solidFill>
                                    <a:srgbClr val="7030A0"/>
                                  </a:solidFill>
                                  <a:latin typeface="Cambria Math" panose="02040503050406030204" pitchFamily="18" charset="0"/>
                                </a:rPr>
                              </m:ctrlPr>
                            </m:dPr>
                            <m:e>
                              <m:r>
                                <a:rPr lang="en-GB" i="1">
                                  <a:solidFill>
                                    <a:srgbClr val="7030A0"/>
                                  </a:solidFill>
                                  <a:latin typeface="Cambria Math" panose="02040503050406030204" pitchFamily="18" charset="0"/>
                                </a:rPr>
                                <m:t>𝑋</m:t>
                              </m:r>
                            </m:e>
                          </m:d>
                        </m:oMath>
                      </m:oMathPara>
                    </a14:m>
                    <a:endParaRPr lang="en-GB"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en-GB" i="1">
                              <a:solidFill>
                                <a:srgbClr val="7030A0"/>
                              </a:solidFill>
                              <a:latin typeface="Cambria Math" charset="0"/>
                            </a:rPr>
                            <m:t>𝑇𝑟𝑒𝑎𝑡</m:t>
                          </m:r>
                          <m:d>
                            <m:dPr>
                              <m:ctrlPr>
                                <a:rPr lang="en-GB" i="1">
                                  <a:solidFill>
                                    <a:srgbClr val="7030A0"/>
                                  </a:solidFill>
                                  <a:latin typeface="Cambria Math" panose="02040503050406030204" pitchFamily="18" charset="0"/>
                                </a:rPr>
                              </m:ctrlPr>
                            </m:dPr>
                            <m:e>
                              <m:r>
                                <a:rPr lang="en-GB" i="1">
                                  <a:solidFill>
                                    <a:srgbClr val="7030A0"/>
                                  </a:solidFill>
                                  <a:latin typeface="Cambria Math" charset="0"/>
                                </a:rPr>
                                <m:t>𝑋</m:t>
                              </m:r>
                              <m:r>
                                <a:rPr lang="en-GB" i="1">
                                  <a:solidFill>
                                    <a:srgbClr val="7030A0"/>
                                  </a:solidFill>
                                  <a:latin typeface="Cambria Math" charset="0"/>
                                </a:rPr>
                                <m:t>,</m:t>
                              </m:r>
                              <m:r>
                                <a:rPr lang="en-GB" i="1">
                                  <a:solidFill>
                                    <a:srgbClr val="7030A0"/>
                                  </a:solidFill>
                                  <a:latin typeface="Cambria Math" panose="02040503050406030204" pitchFamily="18" charset="0"/>
                                </a:rPr>
                                <m:t>𝑀</m:t>
                              </m:r>
                            </m:e>
                          </m:d>
                          <m:r>
                            <a:rPr lang="en-GB" b="0" i="1"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65" name="Group 64">
              <a:extLst>
                <a:ext uri="{FF2B5EF4-FFF2-40B4-BE49-F238E27FC236}">
                  <a16:creationId xmlns:a16="http://schemas.microsoft.com/office/drawing/2014/main" id="{177298EF-5E63-2D41-8C95-D9DB8E7EBEEF}"/>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71" name="TextBox 70">
                    <a:extLst>
                      <a:ext uri="{FF2B5EF4-FFF2-40B4-BE49-F238E27FC236}">
                        <a16:creationId xmlns:a16="http://schemas.microsoft.com/office/drawing/2014/main" id="{D9A8FA1A-0540-4E4C-8711-A9B5972FF71F}"/>
                      </a:ext>
                    </a:extLst>
                  </p:cNvPr>
                  <p:cNvSpPr txBox="1"/>
                  <p:nvPr/>
                </p:nvSpPr>
                <p:spPr>
                  <a:xfrm>
                    <a:off x="802217"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panose="02040503050406030204" pitchFamily="18" charset="0"/>
                                </a:rPr>
                                <m:t>𝑔</m:t>
                              </m:r>
                            </m:e>
                            <m:sub>
                              <m:r>
                                <a:rPr lang="en-GB" sz="1400" i="1">
                                  <a:solidFill>
                                    <a:schemeClr val="accent6"/>
                                  </a:solidFill>
                                  <a:latin typeface="Cambria Math" panose="02040503050406030204" pitchFamily="18" charset="0"/>
                                </a:rPr>
                                <m:t>0</m:t>
                              </m:r>
                            </m:sub>
                          </m:sSub>
                          <m:r>
                            <a:rPr lang="en-GB" sz="1400" i="1">
                              <a:solidFill>
                                <a:schemeClr val="accent6"/>
                              </a:solidFill>
                              <a:latin typeface="Cambria Math" panose="02040503050406030204" pitchFamily="18" charset="0"/>
                            </a:rPr>
                            <m:t>,</m:t>
                          </m:r>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charset="0"/>
                                </a:rPr>
                                <m:t>𝑔</m:t>
                              </m:r>
                            </m:e>
                            <m:sub>
                              <m:r>
                                <a:rPr lang="en-GB"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71" name="TextBox 70">
                    <a:extLst>
                      <a:ext uri="{FF2B5EF4-FFF2-40B4-BE49-F238E27FC236}">
                        <a16:creationId xmlns:a16="http://schemas.microsoft.com/office/drawing/2014/main" id="{D9A8FA1A-0540-4E4C-8711-A9B5972FF71F}"/>
                      </a:ext>
                    </a:extLst>
                  </p:cNvPr>
                  <p:cNvSpPr txBox="1">
                    <a:spLocks noRot="1" noChangeAspect="1" noMove="1" noResize="1" noEditPoints="1" noAdjustHandles="1" noChangeArrowheads="1" noChangeShapeType="1" noTextEdit="1"/>
                  </p:cNvSpPr>
                  <p:nvPr/>
                </p:nvSpPr>
                <p:spPr>
                  <a:xfrm>
                    <a:off x="802217" y="5546970"/>
                    <a:ext cx="477182" cy="215444"/>
                  </a:xfrm>
                  <a:prstGeom prst="rect">
                    <a:avLst/>
                  </a:prstGeom>
                  <a:blipFill>
                    <a:blip r:embed="rId8"/>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2" name="TextBox 71">
                    <a:extLst>
                      <a:ext uri="{FF2B5EF4-FFF2-40B4-BE49-F238E27FC236}">
                        <a16:creationId xmlns:a16="http://schemas.microsoft.com/office/drawing/2014/main" id="{A8C700AD-9ACB-5949-99E5-98C716942D8C}"/>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smtClean="0">
                              <a:solidFill>
                                <a:schemeClr val="accent6"/>
                              </a:solidFill>
                              <a:latin typeface="Cambria Math" charset="0"/>
                            </a:rPr>
                            <m:t>𝐸𝑝𝑖𝑑</m:t>
                          </m:r>
                          <m:r>
                            <a:rPr lang="en-GB" i="1" smtClean="0">
                              <a:solidFill>
                                <a:schemeClr val="accent6"/>
                              </a:solidFill>
                              <a:latin typeface="Cambria Math" charset="0"/>
                            </a:rPr>
                            <m:t> </m:t>
                          </m:r>
                          <m:r>
                            <a:rPr lang="en-GB" b="0" i="1" smtClean="0">
                              <a:solidFill>
                                <a:schemeClr val="accent6"/>
                              </a:solidFill>
                              <a:latin typeface="Cambria Math" panose="02040503050406030204" pitchFamily="18" charset="0"/>
                            </a:rPr>
                            <m:t>𝐴𝑐𝑐</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𝐼</m:t>
                              </m:r>
                            </m:e>
                          </m:d>
                        </m:oMath>
                      </m:oMathPara>
                    </a14:m>
                    <a:endParaRPr lang="en-GB"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en-GB" b="0" i="1" smtClean="0">
                              <a:solidFill>
                                <a:schemeClr val="accent6"/>
                              </a:solidFill>
                              <a:latin typeface="Cambria Math" panose="02040503050406030204" pitchFamily="18" charset="0"/>
                            </a:rPr>
                            <m:t>𝑁𝑎𝑡</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66" name="Rectangle 65">
                  <a:extLst>
                    <a:ext uri="{FF2B5EF4-FFF2-40B4-BE49-F238E27FC236}">
                      <a16:creationId xmlns:a16="http://schemas.microsoft.com/office/drawing/2014/main" id="{6A6CF4C8-CC53-FB42-88D4-4847FF6E04A2}"/>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Rectangle 66">
                  <a:extLst>
                    <a:ext uri="{FF2B5EF4-FFF2-40B4-BE49-F238E27FC236}">
                      <a16:creationId xmlns:a16="http://schemas.microsoft.com/office/drawing/2014/main" id="{AA286CC3-7506-004E-AF0B-0616F7087CBA}"/>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rPr>
                          <m:t>𝑆𝑖𝑐𝑘</m:t>
                        </m:r>
                        <m:d>
                          <m:dPr>
                            <m:ctrlPr>
                              <a:rPr lang="en-GB" i="1">
                                <a:solidFill>
                                  <a:schemeClr val="tx1"/>
                                </a:solidFill>
                                <a:latin typeface="Cambria Math" panose="02040503050406030204" pitchFamily="18" charset="0"/>
                              </a:rPr>
                            </m:ctrlPr>
                          </m:dPr>
                          <m:e>
                            <m:r>
                              <a:rPr lang="en-GB" i="1">
                                <a:solidFill>
                                  <a:schemeClr val="tx1"/>
                                </a:solidFill>
                                <a:latin typeface="Cambria Math" panose="02040503050406030204" pitchFamily="18" charset="0"/>
                              </a:rPr>
                              <m:t>𝑋</m:t>
                            </m:r>
                          </m:e>
                        </m:d>
                      </m:oMath>
                    </m:oMathPara>
                  </a14:m>
                  <a:endParaRPr lang="en-GB"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039D1E1A-E93B-E042-BEF6-FBAD8C3ED663}"/>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BD25BE01-A7B6-514A-83F8-581BC0411C2C}"/>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92586288-E382-D94B-92FA-3228902E5210}"/>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197447356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ABEF6E-FC4A-F543-A883-D1091F24A980}"/>
              </a:ext>
            </a:extLst>
          </p:cNvPr>
          <p:cNvSpPr>
            <a:spLocks noGrp="1"/>
          </p:cNvSpPr>
          <p:nvPr>
            <p:ph type="title"/>
          </p:nvPr>
        </p:nvSpPr>
        <p:spPr/>
        <p:txBody>
          <a:bodyPr/>
          <a:lstStyle/>
          <a:p>
            <a:r>
              <a:rPr lang="en-GB" dirty="0"/>
              <a:t>Message Passing in FO Jtrees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A8C779DA-937F-A948-AD1E-F89EAC456676}"/>
                  </a:ext>
                </a:extLst>
              </p:cNvPr>
              <p:cNvSpPr>
                <a:spLocks noGrp="1"/>
              </p:cNvSpPr>
              <p:nvPr>
                <p:ph idx="1"/>
              </p:nvPr>
            </p:nvSpPr>
            <p:spPr/>
            <p:txBody>
              <a:bodyPr>
                <a:normAutofit/>
              </a:bodyPr>
              <a:lstStyle/>
              <a:p>
                <a:r>
                  <a:rPr lang="en-GB" dirty="0"/>
                  <a:t>Message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𝑚</m:t>
                        </m:r>
                      </m:e>
                      <m:sub>
                        <m:r>
                          <a:rPr lang="de-DE" b="0" i="1" dirty="0" smtClean="0">
                            <a:latin typeface="Cambria Math" panose="02040503050406030204" pitchFamily="18" charset="0"/>
                          </a:rPr>
                          <m:t>𝑖𝑗</m:t>
                        </m:r>
                      </m:sub>
                    </m:sSub>
                  </m:oMath>
                </a14:m>
                <a:r>
                  <a:rPr lang="en-GB" dirty="0"/>
                  <a:t> from sender </a:t>
                </a:r>
                <a14:m>
                  <m:oMath xmlns:m="http://schemas.openxmlformats.org/officeDocument/2006/math">
                    <m:sSub>
                      <m:sSubPr>
                        <m:ctrlPr>
                          <a:rPr lang="de-DE" b="0" i="1" dirty="0" smtClean="0">
                            <a:latin typeface="Cambria Math" panose="02040503050406030204" pitchFamily="18" charset="0"/>
                          </a:rPr>
                        </m:ctrlPr>
                      </m:sSubPr>
                      <m:e>
                        <m:r>
                          <a:rPr lang="en-GB" b="1" i="1" dirty="0" smtClean="0">
                            <a:latin typeface="Cambria Math" panose="02040503050406030204" pitchFamily="18" charset="0"/>
                          </a:rPr>
                          <m:t>𝑪</m:t>
                        </m:r>
                      </m:e>
                      <m:sub>
                        <m:r>
                          <a:rPr lang="de-DE" b="0" i="1" dirty="0" smtClean="0">
                            <a:latin typeface="Cambria Math" panose="02040503050406030204" pitchFamily="18" charset="0"/>
                          </a:rPr>
                          <m:t>𝑖</m:t>
                        </m:r>
                      </m:sub>
                    </m:sSub>
                  </m:oMath>
                </a14:m>
                <a:r>
                  <a:rPr lang="en-GB" dirty="0"/>
                  <a:t> to receiver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𝑗</m:t>
                        </m:r>
                      </m:sub>
                    </m:sSub>
                  </m:oMath>
                </a14:m>
                <a:endParaRPr lang="en-GB" dirty="0"/>
              </a:p>
              <a:p>
                <a:pPr lvl="1"/>
                <a:r>
                  <a:rPr lang="en-GB" dirty="0"/>
                  <a:t>Set of parfactors </a:t>
                </a:r>
                <a14:m>
                  <m:oMath xmlns:m="http://schemas.openxmlformats.org/officeDocument/2006/math">
                    <m:sSubSup>
                      <m:sSubSupPr>
                        <m:ctrlPr>
                          <a:rPr lang="de-DE" b="0" i="1" smtClean="0">
                            <a:latin typeface="Cambria Math" panose="02040503050406030204" pitchFamily="18" charset="0"/>
                          </a:rPr>
                        </m:ctrlPr>
                      </m:sSubSupPr>
                      <m:e>
                        <m:d>
                          <m:dPr>
                            <m:begChr m:val="{"/>
                            <m:endChr m:val="}"/>
                            <m:ctrlPr>
                              <a:rPr lang="de-DE" b="0" i="1" smtClean="0">
                                <a:latin typeface="Cambria Math" panose="02040503050406030204" pitchFamily="18" charset="0"/>
                              </a:rPr>
                            </m:ctrlPr>
                          </m:dPr>
                          <m:e>
                            <m:sSub>
                              <m:sSubPr>
                                <m:ctrlPr>
                                  <a:rPr lang="de-DE" b="0" i="1" smtClean="0">
                                    <a:latin typeface="Cambria Math" panose="02040503050406030204" pitchFamily="18" charset="0"/>
                                  </a:rPr>
                                </m:ctrlPr>
                              </m:sSubPr>
                              <m:e>
                                <m:r>
                                  <a:rPr lang="de-DE" b="0" i="1" smtClean="0">
                                    <a:latin typeface="Cambria Math" panose="02040503050406030204" pitchFamily="18" charset="0"/>
                                  </a:rPr>
                                  <m:t>𝑔</m:t>
                                </m:r>
                              </m:e>
                              <m:sub>
                                <m:r>
                                  <a:rPr lang="de-DE" b="0" i="1" smtClean="0">
                                    <a:latin typeface="Cambria Math" panose="02040503050406030204" pitchFamily="18" charset="0"/>
                                  </a:rPr>
                                  <m:t>𝑙</m:t>
                                </m:r>
                              </m:sub>
                            </m:sSub>
                          </m:e>
                        </m:d>
                      </m:e>
                      <m:sub>
                        <m:r>
                          <a:rPr lang="de-DE" b="0" i="1" smtClean="0">
                            <a:latin typeface="Cambria Math" panose="02040503050406030204" pitchFamily="18" charset="0"/>
                          </a:rPr>
                          <m:t>𝑙</m:t>
                        </m:r>
                        <m:r>
                          <a:rPr lang="de-DE" b="0" i="1" smtClean="0">
                            <a:latin typeface="Cambria Math" panose="02040503050406030204" pitchFamily="18" charset="0"/>
                          </a:rPr>
                          <m:t>=1</m:t>
                        </m:r>
                      </m:sub>
                      <m:sup>
                        <m:r>
                          <a:rPr lang="de-DE" b="0" i="1" smtClean="0">
                            <a:latin typeface="Cambria Math" panose="02040503050406030204" pitchFamily="18" charset="0"/>
                          </a:rPr>
                          <m:t>𝑛</m:t>
                        </m:r>
                      </m:sup>
                    </m:sSubSup>
                  </m:oMath>
                </a14:m>
                <a:r>
                  <a:rPr lang="en-GB" dirty="0"/>
                  <a:t> with </a:t>
                </a:r>
                <a14:m>
                  <m:oMath xmlns:m="http://schemas.openxmlformats.org/officeDocument/2006/math">
                    <m:r>
                      <a:rPr lang="de-DE" b="0" i="1" smtClean="0">
                        <a:latin typeface="Cambria Math" panose="02040503050406030204" pitchFamily="18" charset="0"/>
                      </a:rPr>
                      <m:t>𝑟𝑣</m:t>
                    </m:r>
                    <m:d>
                      <m:dPr>
                        <m:ctrlPr>
                          <a:rPr lang="de-DE" b="0" i="1" smtClean="0">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𝑙</m:t>
                            </m:r>
                          </m:sub>
                        </m:sSub>
                      </m:e>
                    </m:d>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1" i="1" smtClean="0">
                            <a:latin typeface="Cambria Math" panose="02040503050406030204" pitchFamily="18" charset="0"/>
                            <a:ea typeface="Cambria Math" panose="02040503050406030204" pitchFamily="18" charset="0"/>
                          </a:rPr>
                          <m:t>𝑺</m:t>
                        </m:r>
                      </m:e>
                      <m:sub>
                        <m:r>
                          <a:rPr lang="de-DE" b="0" i="1" smtClean="0">
                            <a:latin typeface="Cambria Math" panose="02040503050406030204" pitchFamily="18" charset="0"/>
                            <a:ea typeface="Cambria Math" panose="02040503050406030204" pitchFamily="18" charset="0"/>
                          </a:rPr>
                          <m:t>𝑖𝑗</m:t>
                        </m:r>
                      </m:sub>
                    </m:sSub>
                  </m:oMath>
                </a14:m>
                <a:endParaRPr lang="en-GB" dirty="0"/>
              </a:p>
              <a:p>
                <a:pPr lvl="1"/>
                <a:r>
                  <a:rPr lang="en-GB" dirty="0"/>
                  <a:t>To calculate</a:t>
                </a:r>
              </a:p>
              <a:p>
                <a:pPr lvl="2"/>
                <a:r>
                  <a:rPr lang="en-GB" dirty="0"/>
                  <a:t>Collect necessary information from local model and received messages:</a:t>
                </a:r>
              </a:p>
              <a:p>
                <a:pPr marL="914400" lvl="2" indent="0">
                  <a:buNone/>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𝐺</m:t>
                          </m:r>
                        </m:e>
                        <m:sub>
                          <m:r>
                            <a:rPr lang="de-DE" b="0" i="1" smtClean="0">
                              <a:latin typeface="Cambria Math" panose="02040503050406030204" pitchFamily="18" charset="0"/>
                            </a:rPr>
                            <m:t>𝑖𝑗</m:t>
                          </m:r>
                        </m:sub>
                      </m:sSub>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𝐺</m:t>
                          </m:r>
                        </m:e>
                        <m:sub>
                          <m:r>
                            <a:rPr lang="de-DE" b="0" i="1" smtClean="0">
                              <a:latin typeface="Cambria Math" panose="02040503050406030204" pitchFamily="18" charset="0"/>
                            </a:rPr>
                            <m:t>𝑖</m:t>
                          </m:r>
                        </m:sub>
                      </m:sSub>
                      <m:r>
                        <a:rPr lang="de-DE" b="0" i="1" smtClean="0">
                          <a:latin typeface="Cambria Math" panose="02040503050406030204" pitchFamily="18" charset="0"/>
                          <a:ea typeface="Cambria Math" panose="02040503050406030204" pitchFamily="18" charset="0"/>
                        </a:rPr>
                        <m:t>∪</m:t>
                      </m:r>
                      <m:nary>
                        <m:naryPr>
                          <m:chr m:val="⋃"/>
                          <m:supHide m:val="on"/>
                          <m:ctrlPr>
                            <a:rPr lang="de-DE" b="0" i="1" smtClean="0">
                              <a:latin typeface="Cambria Math" panose="02040503050406030204" pitchFamily="18" charset="0"/>
                              <a:ea typeface="Cambria Math" panose="02040503050406030204" pitchFamily="18" charset="0"/>
                            </a:rPr>
                          </m:ctrlPr>
                        </m:naryPr>
                        <m:sub>
                          <m:r>
                            <m:rPr>
                              <m:brk m:alnAt="7"/>
                            </m:rPr>
                            <a:rPr lang="de-DE" b="0" i="1" smtClean="0">
                              <a:latin typeface="Cambria Math" panose="02040503050406030204" pitchFamily="18" charset="0"/>
                              <a:ea typeface="Cambria Math" panose="02040503050406030204" pitchFamily="18" charset="0"/>
                            </a:rPr>
                            <m:t>𝑘</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𝑛𝑏𝑠</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𝑖</m:t>
                              </m:r>
                            </m:e>
                          </m:d>
                          <m:r>
                            <m:rPr>
                              <m:brk m:alnAt="7"/>
                            </m:rP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𝑘</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𝑗</m:t>
                          </m:r>
                        </m:sub>
                        <m:sup/>
                        <m:e>
                          <m:sSub>
                            <m:sSubPr>
                              <m:ctrlPr>
                                <a:rPr lang="de-DE" b="0" i="1" smtClean="0">
                                  <a:latin typeface="Cambria Math" panose="02040503050406030204" pitchFamily="18" charset="0"/>
                                  <a:ea typeface="Cambria Math" panose="02040503050406030204" pitchFamily="18" charset="0"/>
                                </a:rPr>
                              </m:ctrlPr>
                            </m:sSubPr>
                            <m:e>
                              <m:r>
                                <a:rPr lang="de-DE" b="0" i="1" smtClean="0">
                                  <a:latin typeface="Cambria Math" panose="02040503050406030204" pitchFamily="18" charset="0"/>
                                  <a:ea typeface="Cambria Math" panose="02040503050406030204" pitchFamily="18" charset="0"/>
                                </a:rPr>
                                <m:t>𝑚</m:t>
                              </m:r>
                            </m:e>
                            <m:sub>
                              <m:r>
                                <a:rPr lang="de-DE" b="0" i="1" smtClean="0">
                                  <a:latin typeface="Cambria Math" panose="02040503050406030204" pitchFamily="18" charset="0"/>
                                  <a:ea typeface="Cambria Math" panose="02040503050406030204" pitchFamily="18" charset="0"/>
                                </a:rPr>
                                <m:t>𝑘𝑖</m:t>
                              </m:r>
                            </m:sub>
                          </m:sSub>
                        </m:e>
                      </m:nary>
                    </m:oMath>
                  </m:oMathPara>
                </a14:m>
                <a:endParaRPr lang="en-GB" dirty="0"/>
              </a:p>
              <a:p>
                <a:pPr lvl="3"/>
                <a:r>
                  <a:rPr lang="en-GB" dirty="0"/>
                  <a:t>Ignore the message that came from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𝑗</m:t>
                        </m:r>
                      </m:sub>
                    </m:sSub>
                  </m:oMath>
                </a14:m>
                <a:r>
                  <a:rPr lang="en-GB" dirty="0"/>
                  <a:t> (if it already exists)</a:t>
                </a:r>
              </a:p>
              <a:p>
                <a:pPr lvl="2"/>
                <a:r>
                  <a:rPr lang="en-GB" dirty="0"/>
                  <a:t>Call slightly modified LVE with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𝐺</m:t>
                        </m:r>
                      </m:e>
                      <m:sub>
                        <m:r>
                          <a:rPr lang="de-DE" i="1">
                            <a:latin typeface="Cambria Math" panose="02040503050406030204" pitchFamily="18" charset="0"/>
                          </a:rPr>
                          <m:t>𝑖𝑗</m:t>
                        </m:r>
                      </m:sub>
                    </m:sSub>
                  </m:oMath>
                </a14:m>
                <a:r>
                  <a:rPr lang="en-GB" dirty="0"/>
                  <a:t> as input model, </a:t>
                </a:r>
                <a14:m>
                  <m:oMath xmlns:m="http://schemas.openxmlformats.org/officeDocument/2006/math">
                    <m:sSub>
                      <m:sSubPr>
                        <m:ctrlPr>
                          <a:rPr lang="de-DE" i="1">
                            <a:latin typeface="Cambria Math" panose="02040503050406030204" pitchFamily="18" charset="0"/>
                            <a:ea typeface="Cambria Math" panose="02040503050406030204" pitchFamily="18" charset="0"/>
                          </a:rPr>
                        </m:ctrlPr>
                      </m:sSubPr>
                      <m:e>
                        <m:r>
                          <a:rPr lang="de-DE" b="1" i="1">
                            <a:latin typeface="Cambria Math" panose="02040503050406030204" pitchFamily="18" charset="0"/>
                            <a:ea typeface="Cambria Math" panose="02040503050406030204" pitchFamily="18" charset="0"/>
                          </a:rPr>
                          <m:t>𝑺</m:t>
                        </m:r>
                      </m:e>
                      <m:sub>
                        <m:r>
                          <a:rPr lang="de-DE" i="1">
                            <a:latin typeface="Cambria Math" panose="02040503050406030204" pitchFamily="18" charset="0"/>
                            <a:ea typeface="Cambria Math" panose="02040503050406030204" pitchFamily="18" charset="0"/>
                          </a:rPr>
                          <m:t>𝑖𝑗</m:t>
                        </m:r>
                      </m:sub>
                    </m:sSub>
                  </m:oMath>
                </a14:m>
                <a:r>
                  <a:rPr lang="en-GB" dirty="0"/>
                  <a:t> as query, and no evidence: </a:t>
                </a:r>
                <a14:m>
                  <m:oMath xmlns:m="http://schemas.openxmlformats.org/officeDocument/2006/math">
                    <m:r>
                      <m:rPr>
                        <m:nor/>
                      </m:rPr>
                      <a:rPr lang="de-DE" dirty="0">
                        <a:latin typeface="Cambria Math" panose="02040503050406030204" pitchFamily="18" charset="0"/>
                      </a:rPr>
                      <m:t>LVE</m:t>
                    </m:r>
                    <m:r>
                      <m:rPr>
                        <m:nor/>
                      </m:rPr>
                      <a:rPr lang="de-DE" dirty="0">
                        <a:latin typeface="Cambria Math" panose="02040503050406030204" pitchFamily="18" charset="0"/>
                      </a:rPr>
                      <m:t>−</m:t>
                    </m:r>
                    <m:r>
                      <m:rPr>
                        <m:nor/>
                      </m:rPr>
                      <a:rPr lang="de-DE" dirty="0">
                        <a:latin typeface="Cambria Math" panose="02040503050406030204" pitchFamily="18" charset="0"/>
                      </a:rPr>
                      <m:t>MSG</m:t>
                    </m:r>
                    <m:d>
                      <m:dPr>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𝐺</m:t>
                            </m:r>
                          </m:e>
                          <m:sub>
                            <m:r>
                              <a:rPr lang="de-DE" b="0" i="1" dirty="0" smtClean="0">
                                <a:latin typeface="Cambria Math" panose="02040503050406030204" pitchFamily="18" charset="0"/>
                              </a:rPr>
                              <m:t>𝑖𝑗</m:t>
                            </m:r>
                          </m:sub>
                        </m:sSub>
                        <m:r>
                          <a:rPr lang="de-DE" b="0" i="1" dirty="0" smtClean="0">
                            <a:latin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b="1" i="1">
                                <a:latin typeface="Cambria Math" panose="02040503050406030204" pitchFamily="18" charset="0"/>
                                <a:ea typeface="Cambria Math" panose="02040503050406030204" pitchFamily="18" charset="0"/>
                              </a:rPr>
                              <m:t>𝑺</m:t>
                            </m:r>
                          </m:e>
                          <m:sub>
                            <m:r>
                              <a:rPr lang="de-DE" i="1">
                                <a:latin typeface="Cambria Math" panose="02040503050406030204" pitchFamily="18" charset="0"/>
                                <a:ea typeface="Cambria Math" panose="02040503050406030204" pitchFamily="18" charset="0"/>
                              </a:rPr>
                              <m:t>𝑖𝑗</m:t>
                            </m:r>
                          </m:sub>
                        </m:sSub>
                      </m:e>
                    </m:d>
                  </m:oMath>
                </a14:m>
                <a:endParaRPr lang="en-GB" dirty="0"/>
              </a:p>
              <a:p>
                <a:pPr lvl="3"/>
                <a:r>
                  <a:rPr lang="en-GB" dirty="0"/>
                  <a:t>Specification of </a:t>
                </a:r>
                <a14:m>
                  <m:oMath xmlns:m="http://schemas.openxmlformats.org/officeDocument/2006/math">
                    <m:r>
                      <m:rPr>
                        <m:nor/>
                      </m:rPr>
                      <a:rPr lang="de-DE" dirty="0">
                        <a:latin typeface="Cambria Math" panose="02040503050406030204" pitchFamily="18" charset="0"/>
                      </a:rPr>
                      <m:t>LVE</m:t>
                    </m:r>
                    <m:r>
                      <m:rPr>
                        <m:nor/>
                      </m:rPr>
                      <a:rPr lang="de-DE" dirty="0">
                        <a:latin typeface="Cambria Math" panose="02040503050406030204" pitchFamily="18" charset="0"/>
                      </a:rPr>
                      <m:t>−</m:t>
                    </m:r>
                    <m:r>
                      <m:rPr>
                        <m:nor/>
                      </m:rPr>
                      <a:rPr lang="de-DE" dirty="0">
                        <a:latin typeface="Cambria Math" panose="02040503050406030204" pitchFamily="18" charset="0"/>
                      </a:rPr>
                      <m:t>MSG</m:t>
                    </m:r>
                  </m:oMath>
                </a14:m>
                <a:r>
                  <a:rPr lang="en-GB" dirty="0"/>
                  <a:t>: next slide</a:t>
                </a:r>
              </a:p>
              <a:p>
                <a:pPr lvl="3"/>
                <a:endParaRPr lang="en-GB" dirty="0"/>
              </a:p>
            </p:txBody>
          </p:sp>
        </mc:Choice>
        <mc:Fallback xmlns="">
          <p:sp>
            <p:nvSpPr>
              <p:cNvPr id="3" name="Content Placeholder 2">
                <a:extLst>
                  <a:ext uri="{FF2B5EF4-FFF2-40B4-BE49-F238E27FC236}">
                    <a16:creationId xmlns:a16="http://schemas.microsoft.com/office/drawing/2014/main" id="{A8C779DA-937F-A948-AD1E-F89EAC456676}"/>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C4D0A7AC-4933-6743-A8CC-0ACB85C4BB69}"/>
              </a:ext>
            </a:extLst>
          </p:cNvPr>
          <p:cNvSpPr>
            <a:spLocks noGrp="1"/>
          </p:cNvSpPr>
          <p:nvPr>
            <p:ph type="sldNum" sz="quarter" idx="4"/>
          </p:nvPr>
        </p:nvSpPr>
        <p:spPr/>
        <p:txBody>
          <a:bodyPr/>
          <a:lstStyle/>
          <a:p>
            <a:fld id="{67C9959E-8E6B-B04C-9955-EA096F41CA7A}" type="slidenum">
              <a:rPr lang="en-GB" smtClean="0"/>
              <a:t>202</a:t>
            </a:fld>
            <a:endParaRPr lang="en-GB"/>
          </a:p>
        </p:txBody>
      </p:sp>
      <p:sp>
        <p:nvSpPr>
          <p:cNvPr id="24" name="Date Placeholder 23">
            <a:extLst>
              <a:ext uri="{FF2B5EF4-FFF2-40B4-BE49-F238E27FC236}">
                <a16:creationId xmlns:a16="http://schemas.microsoft.com/office/drawing/2014/main" id="{E3EDA766-0BCA-F14E-AA4D-BEBB612B026F}"/>
              </a:ext>
            </a:extLst>
          </p:cNvPr>
          <p:cNvSpPr>
            <a:spLocks noGrp="1"/>
          </p:cNvSpPr>
          <p:nvPr>
            <p:ph type="dt" sz="half" idx="2"/>
          </p:nvPr>
        </p:nvSpPr>
        <p:spPr/>
        <p:txBody>
          <a:bodyPr/>
          <a:lstStyle/>
          <a:p>
            <a:r>
              <a:rPr lang="en-GB"/>
              <a:t>Exact Inference: LJT</a:t>
            </a:r>
            <a:endParaRPr lang="en-US" dirty="0"/>
          </a:p>
        </p:txBody>
      </p:sp>
      <p:sp>
        <p:nvSpPr>
          <p:cNvPr id="25" name="Footer Placeholder 24">
            <a:extLst>
              <a:ext uri="{FF2B5EF4-FFF2-40B4-BE49-F238E27FC236}">
                <a16:creationId xmlns:a16="http://schemas.microsoft.com/office/drawing/2014/main" id="{99CD20CD-1768-6344-BD60-7567603B306D}"/>
              </a:ext>
            </a:extLst>
          </p:cNvPr>
          <p:cNvSpPr>
            <a:spLocks noGrp="1"/>
          </p:cNvSpPr>
          <p:nvPr>
            <p:ph type="ftr" sz="quarter" idx="3"/>
          </p:nvPr>
        </p:nvSpPr>
        <p:spPr/>
        <p:txBody>
          <a:bodyPr/>
          <a:lstStyle/>
          <a:p>
            <a:r>
              <a:rPr lang="en-GB"/>
              <a:t>T. Braun - StaRAI</a:t>
            </a:r>
          </a:p>
        </p:txBody>
      </p:sp>
      <p:grpSp>
        <p:nvGrpSpPr>
          <p:cNvPr id="43" name="Group 42">
            <a:extLst>
              <a:ext uri="{FF2B5EF4-FFF2-40B4-BE49-F238E27FC236}">
                <a16:creationId xmlns:a16="http://schemas.microsoft.com/office/drawing/2014/main" id="{31F0194D-CD73-2A48-AC49-FB283B9F1AD6}"/>
              </a:ext>
            </a:extLst>
          </p:cNvPr>
          <p:cNvGrpSpPr/>
          <p:nvPr/>
        </p:nvGrpSpPr>
        <p:grpSpPr>
          <a:xfrm>
            <a:off x="5542697" y="4950301"/>
            <a:ext cx="6288313" cy="952521"/>
            <a:chOff x="5589344" y="1663629"/>
            <a:chExt cx="6288313" cy="952521"/>
          </a:xfrm>
        </p:grpSpPr>
        <p:cxnSp>
          <p:nvCxnSpPr>
            <p:cNvPr id="44" name="Straight Connector 43">
              <a:extLst>
                <a:ext uri="{FF2B5EF4-FFF2-40B4-BE49-F238E27FC236}">
                  <a16:creationId xmlns:a16="http://schemas.microsoft.com/office/drawing/2014/main" id="{6B03C22D-A1FF-8F45-AE86-74F13AD567F9}"/>
                </a:ext>
              </a:extLst>
            </p:cNvPr>
            <p:cNvCxnSpPr>
              <a:cxnSpLocks/>
              <a:stCxn id="55" idx="3"/>
              <a:endCxn id="59"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D73BCF0-72CB-C34C-A893-F376E100D097}"/>
                </a:ext>
              </a:extLst>
            </p:cNvPr>
            <p:cNvCxnSpPr>
              <a:cxnSpLocks/>
              <a:stCxn id="59" idx="3"/>
              <a:endCxn id="57"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DFF06831-94C3-2A41-B201-90DA964842CC}"/>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58" name="TextBox 57">
                    <a:extLst>
                      <a:ext uri="{FF2B5EF4-FFF2-40B4-BE49-F238E27FC236}">
                        <a16:creationId xmlns:a16="http://schemas.microsoft.com/office/drawing/2014/main" id="{4CDCBA7A-315B-C340-AB6A-3A33D17BEFA5}"/>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chemeClr val="tx1">
                                      <a:lumMod val="60000"/>
                                      <a:lumOff val="40000"/>
                                    </a:schemeClr>
                                  </a:solidFill>
                                  <a:latin typeface="Cambria Math" panose="02040503050406030204" pitchFamily="18" charset="0"/>
                                </a:rPr>
                              </m:ctrlPr>
                            </m:sSubPr>
                            <m:e>
                              <m:r>
                                <a:rPr lang="en-GB" sz="1400" i="1">
                                  <a:solidFill>
                                    <a:schemeClr val="tx1">
                                      <a:lumMod val="60000"/>
                                      <a:lumOff val="40000"/>
                                    </a:schemeClr>
                                  </a:solidFill>
                                  <a:latin typeface="Cambria Math" charset="0"/>
                                </a:rPr>
                                <m:t>𝑔</m:t>
                              </m:r>
                            </m:e>
                            <m:sub>
                              <m:r>
                                <a:rPr lang="en-GB"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72" name="TextBox 71">
                    <a:extLst>
                      <a:ext uri="{FF2B5EF4-FFF2-40B4-BE49-F238E27FC236}">
                        <a16:creationId xmlns:a16="http://schemas.microsoft.com/office/drawing/2014/main" id="{88955CD0-2F2F-514E-92CB-0DF3B4D2BF16}"/>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3"/>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55C8F4DC-F9AB-8446-B02A-43582339F039}"/>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smtClean="0">
                              <a:solidFill>
                                <a:schemeClr val="tx1">
                                  <a:lumMod val="60000"/>
                                  <a:lumOff val="40000"/>
                                </a:schemeClr>
                              </a:solidFill>
                              <a:latin typeface="Cambria Math" charset="0"/>
                            </a:rPr>
                            <m:t>𝐸𝑝𝑖𝑑</m:t>
                          </m:r>
                          <m:r>
                            <a:rPr lang="en-GB" i="1" smtClean="0">
                              <a:solidFill>
                                <a:schemeClr val="tx1">
                                  <a:lumMod val="60000"/>
                                  <a:lumOff val="40000"/>
                                </a:schemeClr>
                              </a:solidFill>
                              <a:latin typeface="Cambria Math" charset="0"/>
                            </a:rPr>
                            <m:t> </m:t>
                          </m:r>
                          <m:r>
                            <a:rPr lang="en-GB" i="1" smtClean="0">
                              <a:solidFill>
                                <a:schemeClr val="tx1">
                                  <a:lumMod val="60000"/>
                                  <a:lumOff val="40000"/>
                                </a:schemeClr>
                              </a:solidFill>
                              <a:latin typeface="Cambria Math" charset="0"/>
                            </a:rPr>
                            <m:t>𝑆𝑖𝑐𝑘</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a:solidFill>
                                <a:schemeClr val="tx1">
                                  <a:lumMod val="60000"/>
                                  <a:lumOff val="40000"/>
                                </a:schemeClr>
                              </a:solidFill>
                              <a:latin typeface="Cambria Math" charset="0"/>
                            </a:rPr>
                            <m:t>𝑇𝑟𝑎𝑣𝑒𝑙</m:t>
                          </m:r>
                          <m:d>
                            <m:dPr>
                              <m:ctrlPr>
                                <a:rPr lang="en-GB" i="1">
                                  <a:solidFill>
                                    <a:schemeClr val="tx1">
                                      <a:lumMod val="60000"/>
                                      <a:lumOff val="40000"/>
                                    </a:schemeClr>
                                  </a:solidFill>
                                  <a:latin typeface="Cambria Math" panose="02040503050406030204" pitchFamily="18" charset="0"/>
                                </a:rPr>
                              </m:ctrlPr>
                            </m:dPr>
                            <m:e>
                              <m:r>
                                <a:rPr lang="en-GB" i="1">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47" name="Group 46">
              <a:extLst>
                <a:ext uri="{FF2B5EF4-FFF2-40B4-BE49-F238E27FC236}">
                  <a16:creationId xmlns:a16="http://schemas.microsoft.com/office/drawing/2014/main" id="{E441E7E4-095F-8147-9B51-D1CC1CB7F07A}"/>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DB3CA846-407D-044A-B341-DCB376333F7F}"/>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en-GB" sz="1400" i="1" smtClean="0">
                                  <a:solidFill>
                                    <a:srgbClr val="7030A0"/>
                                  </a:solidFill>
                                  <a:latin typeface="Cambria Math" panose="02040503050406030204" pitchFamily="18" charset="0"/>
                                </a:rPr>
                              </m:ctrlPr>
                            </m:sSubPr>
                            <m:e>
                              <m:r>
                                <a:rPr lang="en-GB" sz="1400" i="1">
                                  <a:solidFill>
                                    <a:srgbClr val="7030A0"/>
                                  </a:solidFill>
                                  <a:latin typeface="Cambria Math" charset="0"/>
                                </a:rPr>
                                <m:t>𝑔</m:t>
                              </m:r>
                            </m:e>
                            <m:sub>
                              <m:r>
                                <a:rPr lang="en-GB"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70" name="TextBox 69">
                    <a:extLst>
                      <a:ext uri="{FF2B5EF4-FFF2-40B4-BE49-F238E27FC236}">
                        <a16:creationId xmlns:a16="http://schemas.microsoft.com/office/drawing/2014/main" id="{2920DCBD-00AB-9241-9BC4-833793BC97DF}"/>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TextBox 56">
                    <a:extLst>
                      <a:ext uri="{FF2B5EF4-FFF2-40B4-BE49-F238E27FC236}">
                        <a16:creationId xmlns:a16="http://schemas.microsoft.com/office/drawing/2014/main" id="{3307A676-6699-434B-8F0E-944BF2163023}"/>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smtClean="0">
                              <a:solidFill>
                                <a:srgbClr val="7030A0"/>
                              </a:solidFill>
                              <a:latin typeface="Cambria Math" charset="0"/>
                            </a:rPr>
                            <m:t>𝐸𝑝𝑖𝑑</m:t>
                          </m:r>
                          <m:r>
                            <a:rPr lang="en-GB" i="1" smtClean="0">
                              <a:solidFill>
                                <a:srgbClr val="7030A0"/>
                              </a:solidFill>
                              <a:latin typeface="Cambria Math" charset="0"/>
                            </a:rPr>
                            <m:t> </m:t>
                          </m:r>
                          <m:r>
                            <a:rPr lang="en-GB" i="1" smtClean="0">
                              <a:solidFill>
                                <a:srgbClr val="7030A0"/>
                              </a:solidFill>
                              <a:latin typeface="Cambria Math" charset="0"/>
                            </a:rPr>
                            <m:t>𝑆𝑖𝑐𝑘</m:t>
                          </m:r>
                          <m:d>
                            <m:dPr>
                              <m:ctrlPr>
                                <a:rPr lang="en-GB" i="1">
                                  <a:solidFill>
                                    <a:srgbClr val="7030A0"/>
                                  </a:solidFill>
                                  <a:latin typeface="Cambria Math" panose="02040503050406030204" pitchFamily="18" charset="0"/>
                                </a:rPr>
                              </m:ctrlPr>
                            </m:dPr>
                            <m:e>
                              <m:r>
                                <a:rPr lang="en-GB" i="1">
                                  <a:solidFill>
                                    <a:srgbClr val="7030A0"/>
                                  </a:solidFill>
                                  <a:latin typeface="Cambria Math" panose="02040503050406030204" pitchFamily="18" charset="0"/>
                                </a:rPr>
                                <m:t>𝑋</m:t>
                              </m:r>
                            </m:e>
                          </m:d>
                        </m:oMath>
                      </m:oMathPara>
                    </a14:m>
                    <a:endParaRPr lang="en-GB"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en-GB" i="1">
                              <a:solidFill>
                                <a:srgbClr val="7030A0"/>
                              </a:solidFill>
                              <a:latin typeface="Cambria Math" charset="0"/>
                            </a:rPr>
                            <m:t>𝑇𝑟𝑒𝑎𝑡</m:t>
                          </m:r>
                          <m:d>
                            <m:dPr>
                              <m:ctrlPr>
                                <a:rPr lang="en-GB" i="1">
                                  <a:solidFill>
                                    <a:srgbClr val="7030A0"/>
                                  </a:solidFill>
                                  <a:latin typeface="Cambria Math" panose="02040503050406030204" pitchFamily="18" charset="0"/>
                                </a:rPr>
                              </m:ctrlPr>
                            </m:dPr>
                            <m:e>
                              <m:r>
                                <a:rPr lang="en-GB" i="1">
                                  <a:solidFill>
                                    <a:srgbClr val="7030A0"/>
                                  </a:solidFill>
                                  <a:latin typeface="Cambria Math" charset="0"/>
                                </a:rPr>
                                <m:t>𝑋</m:t>
                              </m:r>
                              <m:r>
                                <a:rPr lang="en-GB" i="1">
                                  <a:solidFill>
                                    <a:srgbClr val="7030A0"/>
                                  </a:solidFill>
                                  <a:latin typeface="Cambria Math" charset="0"/>
                                </a:rPr>
                                <m:t>,</m:t>
                              </m:r>
                              <m:r>
                                <a:rPr lang="en-GB" i="1">
                                  <a:solidFill>
                                    <a:srgbClr val="7030A0"/>
                                  </a:solidFill>
                                  <a:latin typeface="Cambria Math" panose="02040503050406030204" pitchFamily="18" charset="0"/>
                                </a:rPr>
                                <m:t>𝑀</m:t>
                              </m:r>
                            </m:e>
                          </m:d>
                          <m:r>
                            <a:rPr lang="en-GB" b="0" i="1"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48" name="Group 47">
              <a:extLst>
                <a:ext uri="{FF2B5EF4-FFF2-40B4-BE49-F238E27FC236}">
                  <a16:creationId xmlns:a16="http://schemas.microsoft.com/office/drawing/2014/main" id="{1C3393ED-D9C7-1F41-A502-BEB38C6438C1}"/>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8FCEC1F9-8C05-F442-B74D-BA1D38A81608}"/>
                      </a:ext>
                    </a:extLst>
                  </p:cNvPr>
                  <p:cNvSpPr txBox="1"/>
                  <p:nvPr/>
                </p:nvSpPr>
                <p:spPr>
                  <a:xfrm>
                    <a:off x="802217"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panose="02040503050406030204" pitchFamily="18" charset="0"/>
                                </a:rPr>
                                <m:t>𝑔</m:t>
                              </m:r>
                            </m:e>
                            <m:sub>
                              <m:r>
                                <a:rPr lang="en-GB" sz="1400" i="1">
                                  <a:solidFill>
                                    <a:schemeClr val="accent6"/>
                                  </a:solidFill>
                                  <a:latin typeface="Cambria Math" panose="02040503050406030204" pitchFamily="18" charset="0"/>
                                </a:rPr>
                                <m:t>0</m:t>
                              </m:r>
                            </m:sub>
                          </m:sSub>
                          <m:r>
                            <a:rPr lang="en-GB" sz="1400" i="1">
                              <a:solidFill>
                                <a:schemeClr val="accent6"/>
                              </a:solidFill>
                              <a:latin typeface="Cambria Math" panose="02040503050406030204" pitchFamily="18" charset="0"/>
                            </a:rPr>
                            <m:t>,</m:t>
                          </m:r>
                          <m:sSub>
                            <m:sSubPr>
                              <m:ctrlPr>
                                <a:rPr lang="en-GB" sz="1400" i="1" smtClean="0">
                                  <a:solidFill>
                                    <a:schemeClr val="accent6"/>
                                  </a:solidFill>
                                  <a:latin typeface="Cambria Math" panose="02040503050406030204" pitchFamily="18" charset="0"/>
                                </a:rPr>
                              </m:ctrlPr>
                            </m:sSubPr>
                            <m:e>
                              <m:r>
                                <a:rPr lang="en-GB" sz="1400" i="1">
                                  <a:solidFill>
                                    <a:schemeClr val="accent6"/>
                                  </a:solidFill>
                                  <a:latin typeface="Cambria Math" charset="0"/>
                                </a:rPr>
                                <m:t>𝑔</m:t>
                              </m:r>
                            </m:e>
                            <m:sub>
                              <m:r>
                                <a:rPr lang="en-GB"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54" name="TextBox 53">
                    <a:extLst>
                      <a:ext uri="{FF2B5EF4-FFF2-40B4-BE49-F238E27FC236}">
                        <a16:creationId xmlns:a16="http://schemas.microsoft.com/office/drawing/2014/main" id="{8FCEC1F9-8C05-F442-B74D-BA1D38A81608}"/>
                      </a:ext>
                    </a:extLst>
                  </p:cNvPr>
                  <p:cNvSpPr txBox="1">
                    <a:spLocks noRot="1" noChangeAspect="1" noMove="1" noResize="1" noEditPoints="1" noAdjustHandles="1" noChangeArrowheads="1" noChangeShapeType="1" noTextEdit="1"/>
                  </p:cNvSpPr>
                  <p:nvPr/>
                </p:nvSpPr>
                <p:spPr>
                  <a:xfrm>
                    <a:off x="802217" y="5546970"/>
                    <a:ext cx="477182" cy="215444"/>
                  </a:xfrm>
                  <a:prstGeom prst="rect">
                    <a:avLst/>
                  </a:prstGeom>
                  <a:blipFill>
                    <a:blip r:embed="rId8"/>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EF5EB884-DFE1-EE46-A2E4-4A5EEAF13A84}"/>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smtClean="0">
                              <a:solidFill>
                                <a:schemeClr val="accent6"/>
                              </a:solidFill>
                              <a:latin typeface="Cambria Math" charset="0"/>
                            </a:rPr>
                            <m:t>𝐸𝑝𝑖𝑑</m:t>
                          </m:r>
                          <m:r>
                            <a:rPr lang="en-GB" i="1" smtClean="0">
                              <a:solidFill>
                                <a:schemeClr val="accent6"/>
                              </a:solidFill>
                              <a:latin typeface="Cambria Math" charset="0"/>
                            </a:rPr>
                            <m:t> </m:t>
                          </m:r>
                          <m:r>
                            <a:rPr lang="en-GB" b="0" i="1" smtClean="0">
                              <a:solidFill>
                                <a:schemeClr val="accent6"/>
                              </a:solidFill>
                              <a:latin typeface="Cambria Math" panose="02040503050406030204" pitchFamily="18" charset="0"/>
                            </a:rPr>
                            <m:t>𝐴𝑐𝑐</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𝐼</m:t>
                              </m:r>
                            </m:e>
                          </m:d>
                        </m:oMath>
                      </m:oMathPara>
                    </a14:m>
                    <a:endParaRPr lang="en-GB"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en-GB" b="0" i="1" smtClean="0">
                              <a:solidFill>
                                <a:schemeClr val="accent6"/>
                              </a:solidFill>
                              <a:latin typeface="Cambria Math" panose="02040503050406030204" pitchFamily="18" charset="0"/>
                            </a:rPr>
                            <m:t>𝑁𝑎𝑡</m:t>
                          </m:r>
                          <m:d>
                            <m:dPr>
                              <m:ctrlPr>
                                <a:rPr lang="en-GB" i="1">
                                  <a:solidFill>
                                    <a:schemeClr val="accent6"/>
                                  </a:solidFill>
                                  <a:latin typeface="Cambria Math" panose="02040503050406030204" pitchFamily="18" charset="0"/>
                                </a:rPr>
                              </m:ctrlPr>
                            </m:dPr>
                            <m:e>
                              <m:r>
                                <a:rPr lang="en-GB" b="0" i="1"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49" name="Rectangle 48">
                  <a:extLst>
                    <a:ext uri="{FF2B5EF4-FFF2-40B4-BE49-F238E27FC236}">
                      <a16:creationId xmlns:a16="http://schemas.microsoft.com/office/drawing/2014/main" id="{61CE9C8F-689C-CD45-B78A-56FE41510660}"/>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Rectangle 49">
                  <a:extLst>
                    <a:ext uri="{FF2B5EF4-FFF2-40B4-BE49-F238E27FC236}">
                      <a16:creationId xmlns:a16="http://schemas.microsoft.com/office/drawing/2014/main" id="{6DA43B1B-BC7C-294E-9D43-3251EB21FD41}"/>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charset="0"/>
                          </a:rPr>
                          <m:t>𝐸𝑝𝑖𝑑</m:t>
                        </m:r>
                      </m:oMath>
                    </m:oMathPara>
                  </a14:m>
                  <a:endParaRPr lang="en-GB"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en-GB" i="1">
                            <a:solidFill>
                              <a:schemeClr val="tx1"/>
                            </a:solidFill>
                            <a:latin typeface="Cambria Math" panose="02040503050406030204" pitchFamily="18" charset="0"/>
                          </a:rPr>
                          <m:t>𝑆𝑖𝑐𝑘</m:t>
                        </m:r>
                        <m:d>
                          <m:dPr>
                            <m:ctrlPr>
                              <a:rPr lang="en-GB" i="1">
                                <a:solidFill>
                                  <a:schemeClr val="tx1"/>
                                </a:solidFill>
                                <a:latin typeface="Cambria Math" panose="02040503050406030204" pitchFamily="18" charset="0"/>
                              </a:rPr>
                            </m:ctrlPr>
                          </m:dPr>
                          <m:e>
                            <m:r>
                              <a:rPr lang="en-GB" i="1">
                                <a:solidFill>
                                  <a:schemeClr val="tx1"/>
                                </a:solidFill>
                                <a:latin typeface="Cambria Math" panose="02040503050406030204" pitchFamily="18" charset="0"/>
                              </a:rPr>
                              <m:t>𝑋</m:t>
                            </m:r>
                          </m:e>
                        </m:d>
                      </m:oMath>
                    </m:oMathPara>
                  </a14:m>
                  <a:endParaRPr lang="en-GB"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8304A281-CC38-C64B-86F4-4A21C088B466}"/>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6D638680-4AF4-BE48-9FFB-973F3FA58E54}"/>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TextBox 52">
                  <a:extLst>
                    <a:ext uri="{FF2B5EF4-FFF2-40B4-BE49-F238E27FC236}">
                      <a16:creationId xmlns:a16="http://schemas.microsoft.com/office/drawing/2014/main" id="{E5BA110B-799E-204D-AF04-FAC5B63107A6}"/>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bg1"/>
                                </a:solidFill>
                                <a:latin typeface="Cambria Math" panose="02040503050406030204" pitchFamily="18" charset="0"/>
                              </a:rPr>
                            </m:ctrlPr>
                          </m:sSubPr>
                          <m:e>
                            <m:r>
                              <a:rPr lang="en-GB" sz="1400" b="1" i="1">
                                <a:solidFill>
                                  <a:schemeClr val="bg1"/>
                                </a:solidFill>
                                <a:latin typeface="Cambria Math" panose="02040503050406030204" pitchFamily="18" charset="0"/>
                              </a:rPr>
                              <m:t>𝑪</m:t>
                            </m:r>
                          </m:e>
                          <m:sub>
                            <m:r>
                              <a:rPr lang="en-GB"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209569725"/>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54F80-4105-5A47-8A1C-8906BF68C22A}"/>
              </a:ext>
            </a:extLst>
          </p:cNvPr>
          <p:cNvSpPr>
            <a:spLocks noGrp="1"/>
          </p:cNvSpPr>
          <p:nvPr>
            <p:ph type="title"/>
          </p:nvPr>
        </p:nvSpPr>
        <p:spPr/>
        <p:txBody>
          <a:bodyPr/>
          <a:lstStyle/>
          <a:p>
            <a:r>
              <a:rPr lang="en-GB" dirty="0"/>
              <a:t>LVE for Message Passing</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F06E3AB8-4B18-AC45-82C6-E875D5A76220}"/>
                  </a:ext>
                </a:extLst>
              </p:cNvPr>
              <p:cNvSpPr>
                <a:spLocks noGrp="1"/>
              </p:cNvSpPr>
              <p:nvPr>
                <p:ph idx="1"/>
              </p:nvPr>
            </p:nvSpPr>
            <p:spPr/>
            <p:txBody>
              <a:bodyPr>
                <a:normAutofit/>
              </a:bodyPr>
              <a:lstStyle/>
              <a:p>
                <a:pPr marL="0" indent="0">
                  <a:buNone/>
                </a:pPr>
                <a14:m>
                  <m:oMath xmlns:m="http://schemas.openxmlformats.org/officeDocument/2006/math">
                    <m:r>
                      <m:rPr>
                        <m:nor/>
                      </m:rPr>
                      <a:rPr lang="de-DE" b="1" dirty="0" smtClean="0">
                        <a:latin typeface="Cambria Math" panose="02040503050406030204" pitchFamily="18" charset="0"/>
                      </a:rPr>
                      <m:t>LV</m:t>
                    </m:r>
                    <m:r>
                      <m:rPr>
                        <m:nor/>
                      </m:rPr>
                      <a:rPr lang="de-DE" b="1" i="0" dirty="0" smtClean="0">
                        <a:latin typeface="Cambria Math" panose="02040503050406030204" pitchFamily="18" charset="0"/>
                      </a:rPr>
                      <m:t>E</m:t>
                    </m:r>
                    <m:r>
                      <m:rPr>
                        <m:nor/>
                      </m:rPr>
                      <a:rPr lang="de-DE" b="1" i="0" dirty="0" smtClean="0">
                        <a:latin typeface="Cambria Math" panose="02040503050406030204" pitchFamily="18" charset="0"/>
                      </a:rPr>
                      <m:t>−</m:t>
                    </m:r>
                    <m:r>
                      <m:rPr>
                        <m:nor/>
                      </m:rPr>
                      <a:rPr lang="de-DE" b="1" i="0" dirty="0" smtClean="0">
                        <a:latin typeface="Cambria Math" panose="02040503050406030204" pitchFamily="18" charset="0"/>
                      </a:rPr>
                      <m:t>MSG</m:t>
                    </m:r>
                    <m:d>
                      <m:dPr>
                        <m:ctrlPr>
                          <a:rPr lang="de-DE" i="1" dirty="0" smtClean="0">
                            <a:latin typeface="Cambria Math" panose="02040503050406030204" pitchFamily="18" charset="0"/>
                          </a:rPr>
                        </m:ctrlPr>
                      </m:dPr>
                      <m:e>
                        <m:r>
                          <a:rPr lang="de-DE" i="1" dirty="0" smtClean="0">
                            <a:latin typeface="Cambria Math" panose="02040503050406030204" pitchFamily="18" charset="0"/>
                          </a:rPr>
                          <m:t>𝐺</m:t>
                        </m:r>
                        <m:r>
                          <a:rPr lang="de-DE" i="1" dirty="0" smtClean="0">
                            <a:latin typeface="Cambria Math" panose="02040503050406030204" pitchFamily="18" charset="0"/>
                          </a:rPr>
                          <m:t>, </m:t>
                        </m:r>
                        <m:r>
                          <a:rPr lang="de-DE" b="1" i="1" dirty="0" smtClean="0">
                            <a:latin typeface="Cambria Math" panose="02040503050406030204" pitchFamily="18" charset="0"/>
                          </a:rPr>
                          <m:t>𝑺</m:t>
                        </m:r>
                      </m:e>
                    </m:d>
                  </m:oMath>
                </a14:m>
                <a:r>
                  <a:rPr lang="de-DE" dirty="0"/>
                  <a:t> </a:t>
                </a:r>
              </a:p>
              <a:p>
                <a:pPr marL="457200" lvl="1" indent="0">
                  <a:buNone/>
                </a:pPr>
                <a14:m>
                  <m:oMath xmlns:m="http://schemas.openxmlformats.org/officeDocument/2006/math">
                    <m:r>
                      <a:rPr lang="en-GB" sz="2800" i="1" dirty="0" smtClean="0">
                        <a:latin typeface="Cambria Math" panose="02040503050406030204" pitchFamily="18" charset="0"/>
                      </a:rPr>
                      <m:t>𝐺</m:t>
                    </m:r>
                    <m:r>
                      <a:rPr lang="en-GB" sz="2800" i="1" dirty="0">
                        <a:latin typeface="Cambria Math" panose="02040503050406030204" pitchFamily="18" charset="0"/>
                        <a:ea typeface="Cambria Math" panose="02040503050406030204" pitchFamily="18" charset="0"/>
                      </a:rPr>
                      <m:t>←</m:t>
                    </m:r>
                  </m:oMath>
                </a14:m>
                <a:r>
                  <a:rPr lang="en-GB" sz="2800" dirty="0"/>
                  <a:t> Shatter </a:t>
                </a:r>
                <a14:m>
                  <m:oMath xmlns:m="http://schemas.openxmlformats.org/officeDocument/2006/math">
                    <m:r>
                      <a:rPr lang="en-GB" sz="2800" i="1" dirty="0">
                        <a:latin typeface="Cambria Math" panose="02040503050406030204" pitchFamily="18" charset="0"/>
                      </a:rPr>
                      <m:t>𝐺</m:t>
                    </m:r>
                  </m:oMath>
                </a14:m>
                <a:r>
                  <a:rPr lang="en-GB" sz="2800" dirty="0"/>
                  <a:t> on itself</a:t>
                </a:r>
              </a:p>
              <a:p>
                <a:pPr marL="457200" lvl="1" indent="0">
                  <a:buNone/>
                </a:pPr>
                <a:r>
                  <a:rPr lang="en-GB" sz="2800" b="1" dirty="0"/>
                  <a:t>while</a:t>
                </a:r>
                <a:r>
                  <a:rPr lang="en-GB" sz="2800" dirty="0"/>
                  <a:t> </a:t>
                </a:r>
                <a14:m>
                  <m:oMath xmlns:m="http://schemas.openxmlformats.org/officeDocument/2006/math">
                    <m:r>
                      <a:rPr lang="en-GB" sz="2800" i="1" dirty="0">
                        <a:latin typeface="Cambria Math" panose="02040503050406030204" pitchFamily="18" charset="0"/>
                      </a:rPr>
                      <m:t>𝐺</m:t>
                    </m:r>
                  </m:oMath>
                </a14:m>
                <a:r>
                  <a:rPr lang="en-GB" sz="2800" dirty="0"/>
                  <a:t> contains non-query terms </a:t>
                </a:r>
                <a:r>
                  <a:rPr lang="en-GB" sz="2800" b="1" dirty="0"/>
                  <a:t>do</a:t>
                </a:r>
              </a:p>
              <a:p>
                <a:pPr marL="914400" lvl="2" indent="0">
                  <a:buNone/>
                </a:pPr>
                <a:r>
                  <a:rPr lang="en-GB" sz="2800" b="1" dirty="0"/>
                  <a:t>if</a:t>
                </a:r>
                <a:r>
                  <a:rPr lang="en-GB" sz="2800" dirty="0"/>
                  <a:t> a PRV </a:t>
                </a:r>
                <a14:m>
                  <m:oMath xmlns:m="http://schemas.openxmlformats.org/officeDocument/2006/math">
                    <m:r>
                      <a:rPr lang="en-GB" sz="2800" i="1" dirty="0">
                        <a:latin typeface="Cambria Math" panose="02040503050406030204" pitchFamily="18" charset="0"/>
                      </a:rPr>
                      <m:t>𝐴</m:t>
                    </m:r>
                  </m:oMath>
                </a14:m>
                <a:r>
                  <a:rPr lang="en-GB" sz="2800" dirty="0"/>
                  <a:t> fulfils the preconditions of </a:t>
                </a:r>
                <a14:m>
                  <m:oMath xmlns:m="http://schemas.openxmlformats.org/officeDocument/2006/math">
                    <m:r>
                      <m:rPr>
                        <m:nor/>
                      </m:rPr>
                      <a:rPr lang="de-DE" sz="2800">
                        <a:latin typeface="Cambria Math" panose="02040503050406030204" pitchFamily="18" charset="0"/>
                      </a:rPr>
                      <m:t>sum</m:t>
                    </m:r>
                    <m:r>
                      <m:rPr>
                        <m:nor/>
                      </m:rPr>
                      <a:rPr lang="de-DE" sz="2800">
                        <a:latin typeface="Cambria Math" panose="02040503050406030204" pitchFamily="18" charset="0"/>
                      </a:rPr>
                      <m:t>−</m:t>
                    </m:r>
                    <m:r>
                      <m:rPr>
                        <m:nor/>
                      </m:rPr>
                      <a:rPr lang="de-DE" sz="2800">
                        <a:latin typeface="Cambria Math" panose="02040503050406030204" pitchFamily="18" charset="0"/>
                      </a:rPr>
                      <m:t>out</m:t>
                    </m:r>
                  </m:oMath>
                </a14:m>
                <a:r>
                  <a:rPr lang="en-GB" sz="2800" dirty="0"/>
                  <a:t> </a:t>
                </a:r>
                <a:r>
                  <a:rPr lang="en-GB" sz="2800" b="1" dirty="0"/>
                  <a:t>then</a:t>
                </a:r>
              </a:p>
              <a:p>
                <a:pPr marL="1371600" lvl="3" indent="0">
                  <a:buNone/>
                </a:pPr>
                <a14:m>
                  <m:oMath xmlns:m="http://schemas.openxmlformats.org/officeDocument/2006/math">
                    <m:r>
                      <a:rPr lang="en-GB" sz="2800" i="1" dirty="0">
                        <a:latin typeface="Cambria Math" panose="02040503050406030204" pitchFamily="18" charset="0"/>
                      </a:rPr>
                      <m:t>𝐺</m:t>
                    </m:r>
                    <m:r>
                      <a:rPr lang="en-GB" sz="2800" i="1" dirty="0">
                        <a:latin typeface="Cambria Math" panose="02040503050406030204" pitchFamily="18" charset="0"/>
                        <a:ea typeface="Cambria Math" panose="02040503050406030204" pitchFamily="18" charset="0"/>
                      </a:rPr>
                      <m:t>← </m:t>
                    </m:r>
                  </m:oMath>
                </a14:m>
                <a:r>
                  <a:rPr lang="en-GB" sz="2800" dirty="0"/>
                  <a:t>Apply </a:t>
                </a:r>
                <a14:m>
                  <m:oMath xmlns:m="http://schemas.openxmlformats.org/officeDocument/2006/math">
                    <m:r>
                      <m:rPr>
                        <m:nor/>
                      </m:rPr>
                      <a:rPr lang="de-DE" sz="2800">
                        <a:latin typeface="Cambria Math" panose="02040503050406030204" pitchFamily="18" charset="0"/>
                      </a:rPr>
                      <m:t>sum</m:t>
                    </m:r>
                    <m:r>
                      <m:rPr>
                        <m:nor/>
                      </m:rPr>
                      <a:rPr lang="de-DE" sz="2800">
                        <a:latin typeface="Cambria Math" panose="02040503050406030204" pitchFamily="18" charset="0"/>
                      </a:rPr>
                      <m:t>−</m:t>
                    </m:r>
                    <m:r>
                      <m:rPr>
                        <m:nor/>
                      </m:rPr>
                      <a:rPr lang="de-DE" sz="2800">
                        <a:latin typeface="Cambria Math" panose="02040503050406030204" pitchFamily="18" charset="0"/>
                      </a:rPr>
                      <m:t>out</m:t>
                    </m:r>
                  </m:oMath>
                </a14:m>
                <a:r>
                  <a:rPr lang="en-GB" sz="2800" dirty="0"/>
                  <a:t> to </a:t>
                </a:r>
                <a14:m>
                  <m:oMath xmlns:m="http://schemas.openxmlformats.org/officeDocument/2006/math">
                    <m:r>
                      <a:rPr lang="en-GB" sz="2800" i="1" dirty="0">
                        <a:latin typeface="Cambria Math" panose="02040503050406030204" pitchFamily="18" charset="0"/>
                      </a:rPr>
                      <m:t>𝐴</m:t>
                    </m:r>
                  </m:oMath>
                </a14:m>
                <a:r>
                  <a:rPr lang="en-GB" sz="2800" dirty="0"/>
                  <a:t> in </a:t>
                </a:r>
                <a14:m>
                  <m:oMath xmlns:m="http://schemas.openxmlformats.org/officeDocument/2006/math">
                    <m:r>
                      <a:rPr lang="de-DE" sz="2800" i="1">
                        <a:latin typeface="Cambria Math" panose="02040503050406030204" pitchFamily="18" charset="0"/>
                      </a:rPr>
                      <m:t>𝐺</m:t>
                    </m:r>
                  </m:oMath>
                </a14:m>
                <a:endParaRPr lang="en-GB" sz="2800" dirty="0"/>
              </a:p>
              <a:p>
                <a:pPr marL="914400" lvl="2" indent="0">
                  <a:buNone/>
                </a:pPr>
                <a:r>
                  <a:rPr lang="en-GB" sz="2800" b="1" dirty="0"/>
                  <a:t>else</a:t>
                </a:r>
              </a:p>
              <a:p>
                <a:pPr marL="1371600" lvl="3" indent="0">
                  <a:buNone/>
                </a:pPr>
                <a14:m>
                  <m:oMath xmlns:m="http://schemas.openxmlformats.org/officeDocument/2006/math">
                    <m:r>
                      <a:rPr lang="en-GB" sz="2800" i="1" dirty="0">
                        <a:latin typeface="Cambria Math" panose="02040503050406030204" pitchFamily="18" charset="0"/>
                      </a:rPr>
                      <m:t>𝐺</m:t>
                    </m:r>
                    <m:r>
                      <a:rPr lang="en-GB" sz="2800" i="1" dirty="0">
                        <a:latin typeface="Cambria Math" panose="02040503050406030204" pitchFamily="18" charset="0"/>
                        <a:ea typeface="Cambria Math" panose="02040503050406030204" pitchFamily="18" charset="0"/>
                      </a:rPr>
                      <m:t>←</m:t>
                    </m:r>
                  </m:oMath>
                </a14:m>
                <a:r>
                  <a:rPr lang="en-GB" sz="2800" dirty="0"/>
                  <a:t> Apply an enabling operator on some parfactors in </a:t>
                </a:r>
                <a14:m>
                  <m:oMath xmlns:m="http://schemas.openxmlformats.org/officeDocument/2006/math">
                    <m:r>
                      <a:rPr lang="de-DE" sz="2800" i="1">
                        <a:latin typeface="Cambria Math" panose="02040503050406030204" pitchFamily="18" charset="0"/>
                      </a:rPr>
                      <m:t>𝐺</m:t>
                    </m:r>
                  </m:oMath>
                </a14:m>
                <a:endParaRPr lang="en-GB" sz="2800" dirty="0"/>
              </a:p>
              <a:p>
                <a:pPr marL="457200" lvl="1" indent="0">
                  <a:buNone/>
                </a:pPr>
                <a:r>
                  <a:rPr lang="en-GB" sz="2800" b="1" dirty="0"/>
                  <a:t>return</a:t>
                </a:r>
                <a:r>
                  <a:rPr lang="en-GB" sz="2800" dirty="0"/>
                  <a:t> </a:t>
                </a:r>
                <a14:m>
                  <m:oMath xmlns:m="http://schemas.openxmlformats.org/officeDocument/2006/math">
                    <m:r>
                      <a:rPr lang="de-DE" sz="2800" i="1" dirty="0">
                        <a:latin typeface="Cambria Math" panose="02040503050406030204" pitchFamily="18" charset="0"/>
                        <a:ea typeface="Cambria Math" panose="02040503050406030204" pitchFamily="18" charset="0"/>
                      </a:rPr>
                      <m:t>𝐺</m:t>
                    </m:r>
                  </m:oMath>
                </a14:m>
                <a:endParaRPr lang="en-GB" sz="2800" dirty="0"/>
              </a:p>
              <a:p>
                <a:pPr marL="457200" lvl="1" indent="0">
                  <a:buNone/>
                </a:pPr>
                <a:endParaRPr lang="en-GB" sz="2800" dirty="0"/>
              </a:p>
            </p:txBody>
          </p:sp>
        </mc:Choice>
        <mc:Fallback xmlns="">
          <p:sp>
            <p:nvSpPr>
              <p:cNvPr id="3" name="Content Placeholder 2">
                <a:extLst>
                  <a:ext uri="{FF2B5EF4-FFF2-40B4-BE49-F238E27FC236}">
                    <a16:creationId xmlns:a16="http://schemas.microsoft.com/office/drawing/2014/main" id="{F06E3AB8-4B18-AC45-82C6-E875D5A76220}"/>
                  </a:ext>
                </a:extLst>
              </p:cNvPr>
              <p:cNvSpPr>
                <a:spLocks noGrp="1" noRot="1" noChangeAspect="1" noMove="1" noResize="1" noEditPoints="1" noAdjustHandles="1" noChangeArrowheads="1" noChangeShapeType="1" noTextEdit="1"/>
              </p:cNvSpPr>
              <p:nvPr>
                <p:ph idx="1"/>
              </p:nvPr>
            </p:nvSpPr>
            <p:spPr>
              <a:blipFill>
                <a:blip r:embed="rId2"/>
                <a:stretch>
                  <a:fillRect l="-773" t="-299"/>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4E84360D-B38F-4846-B342-CC8FFE357B05}"/>
              </a:ext>
            </a:extLst>
          </p:cNvPr>
          <p:cNvSpPr>
            <a:spLocks noGrp="1"/>
          </p:cNvSpPr>
          <p:nvPr>
            <p:ph type="sldNum" sz="quarter" idx="4"/>
          </p:nvPr>
        </p:nvSpPr>
        <p:spPr/>
        <p:txBody>
          <a:bodyPr/>
          <a:lstStyle/>
          <a:p>
            <a:fld id="{67C9959E-8E6B-B04C-9955-EA096F41CA7A}" type="slidenum">
              <a:rPr lang="en-GB" smtClean="0"/>
              <a:t>203</a:t>
            </a:fld>
            <a:endParaRPr lang="en-GB"/>
          </a:p>
        </p:txBody>
      </p:sp>
      <p:sp>
        <p:nvSpPr>
          <p:cNvPr id="5" name="Date Placeholder 4">
            <a:extLst>
              <a:ext uri="{FF2B5EF4-FFF2-40B4-BE49-F238E27FC236}">
                <a16:creationId xmlns:a16="http://schemas.microsoft.com/office/drawing/2014/main" id="{C213C8BF-825B-AA4D-8B2A-B347D877C42D}"/>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F9305CF5-EC36-6143-B464-884B7A3EF167}"/>
              </a:ext>
            </a:extLst>
          </p:cNvPr>
          <p:cNvSpPr>
            <a:spLocks noGrp="1"/>
          </p:cNvSpPr>
          <p:nvPr>
            <p:ph type="ftr" sz="quarter" idx="3"/>
          </p:nvPr>
        </p:nvSpPr>
        <p:spPr/>
        <p:txBody>
          <a:bodyPr/>
          <a:lstStyle/>
          <a:p>
            <a:r>
              <a:rPr lang="en-GB"/>
              <a:t>T. Braun - StaRAI</a:t>
            </a:r>
          </a:p>
        </p:txBody>
      </p:sp>
      <p:sp>
        <p:nvSpPr>
          <p:cNvPr id="7" name="TextBox 6">
            <a:extLst>
              <a:ext uri="{FF2B5EF4-FFF2-40B4-BE49-F238E27FC236}">
                <a16:creationId xmlns:a16="http://schemas.microsoft.com/office/drawing/2014/main" id="{59D77BDA-E731-4347-BDDB-4D67A07FEA2C}"/>
              </a:ext>
            </a:extLst>
          </p:cNvPr>
          <p:cNvSpPr txBox="1"/>
          <p:nvPr/>
        </p:nvSpPr>
        <p:spPr>
          <a:xfrm>
            <a:off x="6884894" y="1192533"/>
            <a:ext cx="4946781" cy="1200329"/>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No shattering on separator (due to construction) or evidence, no absorption (will have been handled)</a:t>
            </a:r>
          </a:p>
          <a:p>
            <a:pPr marL="285750" indent="-285750">
              <a:buFont typeface="Arial" panose="020B0604020202020204" pitchFamily="34" charset="0"/>
              <a:buChar char="•"/>
            </a:pPr>
            <a:r>
              <a:rPr lang="en-GB" dirty="0"/>
              <a:t>Model might need to be shattered on itself because of splits introduced by messages</a:t>
            </a:r>
          </a:p>
        </p:txBody>
      </p:sp>
      <p:sp>
        <p:nvSpPr>
          <p:cNvPr id="12" name="TextBox 11">
            <a:extLst>
              <a:ext uri="{FF2B5EF4-FFF2-40B4-BE49-F238E27FC236}">
                <a16:creationId xmlns:a16="http://schemas.microsoft.com/office/drawing/2014/main" id="{EC288377-5845-544D-87E2-342C99643D7B}"/>
              </a:ext>
            </a:extLst>
          </p:cNvPr>
          <p:cNvSpPr txBox="1"/>
          <p:nvPr/>
        </p:nvSpPr>
        <p:spPr>
          <a:xfrm>
            <a:off x="6626767" y="4982584"/>
            <a:ext cx="5204908" cy="923330"/>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No normalisation (and multiplication of the remaining factors to be able to normalise) at the end</a:t>
            </a:r>
          </a:p>
          <a:p>
            <a:pPr marL="285750" indent="-285750">
              <a:buFont typeface="Arial" panose="020B0604020202020204" pitchFamily="34" charset="0"/>
              <a:buChar char="•"/>
            </a:pPr>
            <a:r>
              <a:rPr lang="en-GB" dirty="0"/>
              <a:t>Interim result returned</a:t>
            </a:r>
          </a:p>
        </p:txBody>
      </p:sp>
      <p:cxnSp>
        <p:nvCxnSpPr>
          <p:cNvPr id="9" name="Straight Arrow Connector 8">
            <a:extLst>
              <a:ext uri="{FF2B5EF4-FFF2-40B4-BE49-F238E27FC236}">
                <a16:creationId xmlns:a16="http://schemas.microsoft.com/office/drawing/2014/main" id="{CBAC93D0-63B6-664E-9622-6CB9A9371BD1}"/>
              </a:ext>
            </a:extLst>
          </p:cNvPr>
          <p:cNvCxnSpPr>
            <a:cxnSpLocks/>
            <a:stCxn id="12" idx="1"/>
          </p:cNvCxnSpPr>
          <p:nvPr/>
        </p:nvCxnSpPr>
        <p:spPr>
          <a:xfrm flipH="1" flipV="1">
            <a:off x="2226835" y="4959275"/>
            <a:ext cx="4399932" cy="484974"/>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68623D22-8694-D245-BBCA-BAA8DF36AA82}"/>
              </a:ext>
            </a:extLst>
          </p:cNvPr>
          <p:cNvCxnSpPr>
            <a:cxnSpLocks/>
            <a:stCxn id="7" idx="1"/>
          </p:cNvCxnSpPr>
          <p:nvPr/>
        </p:nvCxnSpPr>
        <p:spPr>
          <a:xfrm flipH="1">
            <a:off x="4195484" y="1792698"/>
            <a:ext cx="2689410" cy="444893"/>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7165835"/>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ABEF6E-FC4A-F543-A883-D1091F24A980}"/>
              </a:ext>
            </a:extLst>
          </p:cNvPr>
          <p:cNvSpPr>
            <a:spLocks noGrp="1"/>
          </p:cNvSpPr>
          <p:nvPr>
            <p:ph type="title"/>
          </p:nvPr>
        </p:nvSpPr>
        <p:spPr/>
        <p:txBody>
          <a:bodyPr/>
          <a:lstStyle/>
          <a:p>
            <a:r>
              <a:rPr lang="en-GB" dirty="0"/>
              <a:t>Message Passing in FO Jtrees: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A8C779DA-937F-A948-AD1E-F89EAC456676}"/>
                  </a:ext>
                </a:extLst>
              </p:cNvPr>
              <p:cNvSpPr>
                <a:spLocks noGrp="1"/>
              </p:cNvSpPr>
              <p:nvPr>
                <p:ph idx="1"/>
              </p:nvPr>
            </p:nvSpPr>
            <p:spPr/>
            <p:txBody>
              <a:bodyPr>
                <a:normAutofit/>
              </a:bodyPr>
              <a:lstStyle/>
              <a:p>
                <a:r>
                  <a:rPr lang="de-DE" dirty="0"/>
                  <a:t>Message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panose="02040503050406030204" pitchFamily="18" charset="0"/>
                          </a:rPr>
                          <m:t>𝑚</m:t>
                        </m:r>
                      </m:e>
                      <m:sub>
                        <m:r>
                          <a:rPr lang="de-DE" i="1">
                            <a:solidFill>
                              <a:schemeClr val="accent6"/>
                            </a:solidFill>
                            <a:latin typeface="Cambria Math" panose="02040503050406030204" pitchFamily="18" charset="0"/>
                          </a:rPr>
                          <m:t>12</m:t>
                        </m:r>
                      </m:sub>
                    </m:sSub>
                  </m:oMath>
                </a14:m>
                <a:r>
                  <a:rPr lang="en-GB" dirty="0"/>
                  <a:t> from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1</m:t>
                        </m:r>
                      </m:sub>
                    </m:sSub>
                  </m:oMath>
                </a14:m>
                <a:r>
                  <a:rPr lang="en-GB" dirty="0"/>
                  <a:t> to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endParaRPr lang="en-GB" dirty="0"/>
              </a:p>
              <a:p>
                <a:pPr lvl="1"/>
                <a:r>
                  <a:rPr lang="en-GB" dirty="0"/>
                  <a:t>Collect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𝐺</m:t>
                        </m:r>
                      </m:e>
                      <m:sub>
                        <m:r>
                          <a:rPr lang="de-DE" b="0" i="1" dirty="0" smtClean="0">
                            <a:latin typeface="Cambria Math" panose="02040503050406030204" pitchFamily="18" charset="0"/>
                          </a:rPr>
                          <m:t>12</m:t>
                        </m:r>
                      </m:sub>
                    </m:sSub>
                    <m:r>
                      <a:rPr lang="de-DE" b="0" i="1" dirty="0" smtClean="0">
                        <a:latin typeface="Cambria Math" panose="02040503050406030204" pitchFamily="18" charset="0"/>
                      </a:rPr>
                      <m:t>=</m:t>
                    </m:r>
                    <m:d>
                      <m:dPr>
                        <m:begChr m:val="{"/>
                        <m:endChr m:val="}"/>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𝑔</m:t>
                            </m:r>
                          </m:e>
                          <m:sub>
                            <m:r>
                              <a:rPr lang="de-DE" b="0" i="1" dirty="0" smtClean="0">
                                <a:latin typeface="Cambria Math" panose="02040503050406030204" pitchFamily="18" charset="0"/>
                              </a:rPr>
                              <m:t>1</m:t>
                            </m:r>
                          </m:sub>
                        </m:sSub>
                      </m:e>
                    </m:d>
                    <m:r>
                      <a:rPr lang="de-DE" b="0" i="1" dirty="0" smtClean="0">
                        <a:latin typeface="Cambria Math" panose="02040503050406030204" pitchFamily="18" charset="0"/>
                        <a:ea typeface="Cambria Math" panose="02040503050406030204" pitchFamily="18" charset="0"/>
                      </a:rPr>
                      <m:t>∪∅</m:t>
                    </m:r>
                  </m:oMath>
                </a14:m>
                <a:endParaRPr lang="en-GB" dirty="0"/>
              </a:p>
              <a:p>
                <a:pPr lvl="2"/>
                <a:r>
                  <a:rPr lang="en-GB" dirty="0"/>
                  <a:t>No further neighbours except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endParaRPr lang="en-GB" dirty="0"/>
              </a:p>
              <a:p>
                <a:pPr lvl="1"/>
                <a:r>
                  <a:rPr lang="en-GB" dirty="0"/>
                  <a:t>Call </a:t>
                </a:r>
                <a14:m>
                  <m:oMath xmlns:m="http://schemas.openxmlformats.org/officeDocument/2006/math">
                    <m:r>
                      <m:rPr>
                        <m:nor/>
                      </m:rPr>
                      <a:rPr lang="de-DE" dirty="0">
                        <a:latin typeface="Cambria Math" panose="02040503050406030204" pitchFamily="18" charset="0"/>
                      </a:rPr>
                      <m:t>LVE</m:t>
                    </m:r>
                    <m:r>
                      <m:rPr>
                        <m:nor/>
                      </m:rPr>
                      <a:rPr lang="de-DE" i="0" dirty="0">
                        <a:latin typeface="Cambria Math" panose="02040503050406030204" pitchFamily="18" charset="0"/>
                      </a:rPr>
                      <m:t>−</m:t>
                    </m:r>
                    <m:r>
                      <m:rPr>
                        <m:nor/>
                      </m:rPr>
                      <a:rPr lang="de-DE" dirty="0">
                        <a:latin typeface="Cambria Math" panose="02040503050406030204" pitchFamily="18" charset="0"/>
                      </a:rPr>
                      <m:t>MSG</m:t>
                    </m:r>
                    <m:d>
                      <m:dPr>
                        <m:ctrlPr>
                          <a:rPr lang="de-DE" i="1" dirty="0">
                            <a:latin typeface="Cambria Math" panose="02040503050406030204" pitchFamily="18" charset="0"/>
                          </a:rPr>
                        </m:ctrlPr>
                      </m:dPr>
                      <m:e>
                        <m:d>
                          <m:dPr>
                            <m:begChr m:val="{"/>
                            <m:endChr m:val="}"/>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𝑔</m:t>
                                </m:r>
                              </m:e>
                              <m:sub>
                                <m:r>
                                  <a:rPr lang="de-DE" b="0" i="1" dirty="0" smtClean="0">
                                    <a:latin typeface="Cambria Math" panose="02040503050406030204" pitchFamily="18" charset="0"/>
                                  </a:rPr>
                                  <m:t>1</m:t>
                                </m:r>
                              </m:sub>
                            </m:sSub>
                          </m:e>
                        </m:d>
                        <m:r>
                          <a:rPr lang="de-DE" i="1" dirty="0">
                            <a:latin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𝐸𝑝𝑖𝑑</m:t>
                            </m:r>
                          </m:e>
                        </m:d>
                        <m:r>
                          <a:rPr lang="de-DE" i="1">
                            <a:latin typeface="Cambria Math" panose="02040503050406030204" pitchFamily="18" charset="0"/>
                            <a:ea typeface="Cambria Math" panose="02040503050406030204" pitchFamily="18" charset="0"/>
                          </a:rPr>
                          <m:t>,∅</m:t>
                        </m:r>
                      </m:e>
                    </m:d>
                  </m:oMath>
                </a14:m>
                <a:endParaRPr lang="en-GB" dirty="0"/>
              </a:p>
              <a:p>
                <a:pPr lvl="2"/>
                <a14:m>
                  <m:oMath xmlns:m="http://schemas.openxmlformats.org/officeDocument/2006/math">
                    <m:r>
                      <m:rPr>
                        <m:nor/>
                      </m:rPr>
                      <a:rPr lang="de-DE" dirty="0">
                        <a:latin typeface="Cambria Math" panose="02040503050406030204" pitchFamily="18" charset="0"/>
                      </a:rPr>
                      <m:t>LVE</m:t>
                    </m:r>
                    <m:r>
                      <m:rPr>
                        <m:nor/>
                      </m:rPr>
                      <a:rPr lang="de-DE" dirty="0">
                        <a:latin typeface="Cambria Math" panose="02040503050406030204" pitchFamily="18" charset="0"/>
                      </a:rPr>
                      <m:t>−</m:t>
                    </m:r>
                    <m:r>
                      <m:rPr>
                        <m:nor/>
                      </m:rPr>
                      <a:rPr lang="de-DE" dirty="0">
                        <a:latin typeface="Cambria Math" panose="02040503050406030204" pitchFamily="18" charset="0"/>
                      </a:rPr>
                      <m:t>MSG</m:t>
                    </m:r>
                  </m:oMath>
                </a14:m>
                <a:r>
                  <a:rPr lang="en-GB" dirty="0"/>
                  <a:t> eliminates </a:t>
                </a:r>
                <a14:m>
                  <m:oMath xmlns:m="http://schemas.openxmlformats.org/officeDocument/2006/math">
                    <m:r>
                      <a:rPr lang="en-GB" i="1" dirty="0" smtClean="0">
                        <a:latin typeface="Cambria Math" panose="02040503050406030204" pitchFamily="18" charset="0"/>
                      </a:rPr>
                      <m:t>𝑁</m:t>
                    </m:r>
                    <m:r>
                      <a:rPr lang="de-DE" b="0" i="1" dirty="0" smtClean="0">
                        <a:latin typeface="Cambria Math" panose="02040503050406030204" pitchFamily="18" charset="0"/>
                      </a:rPr>
                      <m:t>𝑎𝑡</m:t>
                    </m:r>
                    <m:d>
                      <m:dPr>
                        <m:ctrlPr>
                          <a:rPr lang="de-DE" b="0" i="1" dirty="0" smtClean="0">
                            <a:latin typeface="Cambria Math" panose="02040503050406030204" pitchFamily="18" charset="0"/>
                          </a:rPr>
                        </m:ctrlPr>
                      </m:dPr>
                      <m:e>
                        <m:r>
                          <a:rPr lang="de-DE" b="0" i="1" dirty="0" smtClean="0">
                            <a:latin typeface="Cambria Math" panose="02040503050406030204" pitchFamily="18" charset="0"/>
                          </a:rPr>
                          <m:t>𝐷</m:t>
                        </m:r>
                      </m:e>
                    </m:d>
                    <m:r>
                      <a:rPr lang="de-DE" b="0" i="1" dirty="0" smtClean="0">
                        <a:latin typeface="Cambria Math" panose="02040503050406030204" pitchFamily="18" charset="0"/>
                      </a:rPr>
                      <m:t>,</m:t>
                    </m:r>
                    <m:r>
                      <a:rPr lang="de-DE" i="1" dirty="0" smtClean="0">
                        <a:solidFill>
                          <a:schemeClr val="tx1"/>
                        </a:solidFill>
                        <a:latin typeface="Cambria Math" panose="02040503050406030204" pitchFamily="18" charset="0"/>
                      </a:rPr>
                      <m:t>𝐴𝑐𝑐</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panose="02040503050406030204" pitchFamily="18" charset="0"/>
                          </a:rPr>
                          <m:t>𝐼</m:t>
                        </m:r>
                      </m:e>
                    </m:d>
                  </m:oMath>
                </a14:m>
                <a:r>
                  <a:rPr lang="en-GB" dirty="0"/>
                  <a:t> from </a:t>
                </a:r>
                <a14:m>
                  <m:oMath xmlns:m="http://schemas.openxmlformats.org/officeDocument/2006/math">
                    <m:d>
                      <m:dPr>
                        <m:begChr m:val="{"/>
                        <m:endChr m:val="}"/>
                        <m:ctrlPr>
                          <a:rPr lang="de-DE" i="1" dirty="0">
                            <a:latin typeface="Cambria Math" panose="02040503050406030204" pitchFamily="18" charset="0"/>
                          </a:rPr>
                        </m:ctrlPr>
                      </m:dPr>
                      <m:e>
                        <m:sSub>
                          <m:sSubPr>
                            <m:ctrlPr>
                              <a:rPr lang="de-DE" i="1" dirty="0">
                                <a:latin typeface="Cambria Math" panose="02040503050406030204" pitchFamily="18" charset="0"/>
                              </a:rPr>
                            </m:ctrlPr>
                          </m:sSubPr>
                          <m:e>
                            <m:r>
                              <a:rPr lang="de-DE" i="1" dirty="0">
                                <a:latin typeface="Cambria Math" panose="02040503050406030204" pitchFamily="18" charset="0"/>
                              </a:rPr>
                              <m:t>𝑔</m:t>
                            </m:r>
                          </m:e>
                          <m:sub>
                            <m:r>
                              <a:rPr lang="de-DE" i="1" dirty="0">
                                <a:latin typeface="Cambria Math" panose="02040503050406030204" pitchFamily="18" charset="0"/>
                              </a:rPr>
                              <m:t>1</m:t>
                            </m:r>
                          </m:sub>
                        </m:sSub>
                      </m:e>
                    </m:d>
                  </m:oMath>
                </a14:m>
                <a:endParaRPr lang="en-GB" dirty="0"/>
              </a:p>
              <a:p>
                <a:pPr lvl="3"/>
                <a:r>
                  <a:rPr lang="en-GB" dirty="0"/>
                  <a:t>Count-converting </a:t>
                </a:r>
                <a14:m>
                  <m:oMath xmlns:m="http://schemas.openxmlformats.org/officeDocument/2006/math">
                    <m:r>
                      <a:rPr lang="en-GB" i="1" dirty="0">
                        <a:latin typeface="Cambria Math" panose="02040503050406030204" pitchFamily="18" charset="0"/>
                      </a:rPr>
                      <m:t>𝑁</m:t>
                    </m:r>
                    <m:r>
                      <a:rPr lang="de-DE" i="1" dirty="0">
                        <a:latin typeface="Cambria Math" panose="02040503050406030204" pitchFamily="18" charset="0"/>
                      </a:rPr>
                      <m:t>𝑎𝑡</m:t>
                    </m:r>
                    <m:d>
                      <m:dPr>
                        <m:ctrlPr>
                          <a:rPr lang="de-DE" i="1" dirty="0">
                            <a:latin typeface="Cambria Math" panose="02040503050406030204" pitchFamily="18" charset="0"/>
                          </a:rPr>
                        </m:ctrlPr>
                      </m:dPr>
                      <m:e>
                        <m:r>
                          <a:rPr lang="de-DE" i="1" dirty="0">
                            <a:latin typeface="Cambria Math" panose="02040503050406030204" pitchFamily="18" charset="0"/>
                          </a:rPr>
                          <m:t>𝐷</m:t>
                        </m:r>
                      </m:e>
                    </m:d>
                  </m:oMath>
                </a14:m>
                <a:r>
                  <a:rPr lang="en-GB" dirty="0"/>
                  <a:t> into </a:t>
                </a:r>
                <a14:m>
                  <m:oMath xmlns:m="http://schemas.openxmlformats.org/officeDocument/2006/math">
                    <m:sSub>
                      <m:sSubPr>
                        <m:ctrlPr>
                          <a:rPr lang="de-DE" b="0" i="1" dirty="0" smtClean="0">
                            <a:latin typeface="Cambria Math" panose="02040503050406030204" pitchFamily="18" charset="0"/>
                          </a:rPr>
                        </m:ctrlPr>
                      </m:sSubPr>
                      <m:e>
                        <m:r>
                          <a:rPr lang="de-DE" b="0" i="0" dirty="0" smtClean="0">
                            <a:latin typeface="Cambria Math" panose="02040503050406030204" pitchFamily="18" charset="0"/>
                          </a:rPr>
                          <m:t>#</m:t>
                        </m:r>
                      </m:e>
                      <m:sub>
                        <m:r>
                          <a:rPr lang="de-DE" b="0" i="1" dirty="0" smtClean="0">
                            <a:latin typeface="Cambria Math" panose="02040503050406030204" pitchFamily="18" charset="0"/>
                          </a:rPr>
                          <m:t>𝐷</m:t>
                        </m:r>
                      </m:sub>
                    </m:sSub>
                    <m:d>
                      <m:dPr>
                        <m:begChr m:val="["/>
                        <m:endChr m:val="]"/>
                        <m:ctrlPr>
                          <a:rPr lang="de-DE" b="0" i="1" dirty="0" smtClean="0">
                            <a:latin typeface="Cambria Math" panose="02040503050406030204" pitchFamily="18" charset="0"/>
                          </a:rPr>
                        </m:ctrlPr>
                      </m:dPr>
                      <m:e>
                        <m:r>
                          <a:rPr lang="en-GB" i="1" dirty="0">
                            <a:latin typeface="Cambria Math" panose="02040503050406030204" pitchFamily="18" charset="0"/>
                          </a:rPr>
                          <m:t>𝑁</m:t>
                        </m:r>
                        <m:r>
                          <a:rPr lang="de-DE" i="1" dirty="0">
                            <a:latin typeface="Cambria Math" panose="02040503050406030204" pitchFamily="18" charset="0"/>
                          </a:rPr>
                          <m:t>𝑎𝑡</m:t>
                        </m:r>
                        <m:d>
                          <m:dPr>
                            <m:ctrlPr>
                              <a:rPr lang="de-DE" i="1" dirty="0">
                                <a:latin typeface="Cambria Math" panose="02040503050406030204" pitchFamily="18" charset="0"/>
                              </a:rPr>
                            </m:ctrlPr>
                          </m:dPr>
                          <m:e>
                            <m:r>
                              <a:rPr lang="de-DE" i="1" dirty="0">
                                <a:latin typeface="Cambria Math" panose="02040503050406030204" pitchFamily="18" charset="0"/>
                              </a:rPr>
                              <m:t>𝐷</m:t>
                            </m:r>
                          </m:e>
                        </m:d>
                      </m:e>
                    </m:d>
                  </m:oMath>
                </a14:m>
                <a:endParaRPr lang="de-DE" b="0" dirty="0"/>
              </a:p>
              <a:p>
                <a:pPr lvl="3"/>
                <a:r>
                  <a:rPr lang="en-GB" dirty="0"/>
                  <a:t>Summing out </a:t>
                </a:r>
                <a14:m>
                  <m:oMath xmlns:m="http://schemas.openxmlformats.org/officeDocument/2006/math">
                    <m:r>
                      <a:rPr lang="de-DE" i="1" dirty="0">
                        <a:latin typeface="Cambria Math" panose="02040503050406030204" pitchFamily="18" charset="0"/>
                      </a:rPr>
                      <m:t>𝐴𝑐𝑐</m:t>
                    </m:r>
                    <m:d>
                      <m:dPr>
                        <m:ctrlPr>
                          <a:rPr lang="de-DE" i="1" dirty="0">
                            <a:latin typeface="Cambria Math" panose="02040503050406030204" pitchFamily="18" charset="0"/>
                          </a:rPr>
                        </m:ctrlPr>
                      </m:dPr>
                      <m:e>
                        <m:r>
                          <a:rPr lang="de-DE" i="1" dirty="0">
                            <a:latin typeface="Cambria Math" panose="02040503050406030204" pitchFamily="18" charset="0"/>
                          </a:rPr>
                          <m:t>𝐼</m:t>
                        </m:r>
                      </m:e>
                    </m:d>
                  </m:oMath>
                </a14:m>
                <a:r>
                  <a:rPr lang="en-GB" dirty="0"/>
                  <a:t> </a:t>
                </a:r>
              </a:p>
              <a:p>
                <a:pPr lvl="3"/>
                <a:r>
                  <a:rPr lang="en-GB" dirty="0"/>
                  <a:t>Summing out </a:t>
                </a:r>
                <a14:m>
                  <m:oMath xmlns:m="http://schemas.openxmlformats.org/officeDocument/2006/math">
                    <m:sSub>
                      <m:sSubPr>
                        <m:ctrlPr>
                          <a:rPr lang="de-DE" i="1" dirty="0">
                            <a:latin typeface="Cambria Math" panose="02040503050406030204" pitchFamily="18" charset="0"/>
                          </a:rPr>
                        </m:ctrlPr>
                      </m:sSubPr>
                      <m:e>
                        <m:r>
                          <a:rPr lang="de-DE" dirty="0">
                            <a:latin typeface="Cambria Math" panose="02040503050406030204" pitchFamily="18" charset="0"/>
                          </a:rPr>
                          <m:t>#</m:t>
                        </m:r>
                      </m:e>
                      <m:sub>
                        <m:r>
                          <a:rPr lang="de-DE" i="1" dirty="0">
                            <a:latin typeface="Cambria Math" panose="02040503050406030204" pitchFamily="18" charset="0"/>
                          </a:rPr>
                          <m:t>𝐷</m:t>
                        </m:r>
                      </m:sub>
                    </m:sSub>
                    <m:d>
                      <m:dPr>
                        <m:begChr m:val="["/>
                        <m:endChr m:val="]"/>
                        <m:ctrlPr>
                          <a:rPr lang="de-DE" i="1" dirty="0">
                            <a:latin typeface="Cambria Math" panose="02040503050406030204" pitchFamily="18" charset="0"/>
                          </a:rPr>
                        </m:ctrlPr>
                      </m:dPr>
                      <m:e>
                        <m:r>
                          <a:rPr lang="en-GB" i="1" dirty="0">
                            <a:latin typeface="Cambria Math" panose="02040503050406030204" pitchFamily="18" charset="0"/>
                          </a:rPr>
                          <m:t>𝑁</m:t>
                        </m:r>
                        <m:r>
                          <a:rPr lang="de-DE" i="1" dirty="0">
                            <a:latin typeface="Cambria Math" panose="02040503050406030204" pitchFamily="18" charset="0"/>
                          </a:rPr>
                          <m:t>𝑎𝑡</m:t>
                        </m:r>
                        <m:d>
                          <m:dPr>
                            <m:ctrlPr>
                              <a:rPr lang="de-DE" i="1" dirty="0">
                                <a:latin typeface="Cambria Math" panose="02040503050406030204" pitchFamily="18" charset="0"/>
                              </a:rPr>
                            </m:ctrlPr>
                          </m:dPr>
                          <m:e>
                            <m:r>
                              <a:rPr lang="de-DE" i="1" dirty="0">
                                <a:latin typeface="Cambria Math" panose="02040503050406030204" pitchFamily="18" charset="0"/>
                              </a:rPr>
                              <m:t>𝐷</m:t>
                            </m:r>
                          </m:e>
                        </m:d>
                      </m:e>
                    </m:d>
                  </m:oMath>
                </a14:m>
                <a:endParaRPr lang="en-GB" dirty="0"/>
              </a:p>
              <a:p>
                <a:pPr lvl="3"/>
                <a:r>
                  <a:rPr lang="en-GB" dirty="0"/>
                  <a:t>Returning </a:t>
                </a:r>
                <a14:m>
                  <m:oMath xmlns:m="http://schemas.openxmlformats.org/officeDocument/2006/math">
                    <m:d>
                      <m:dPr>
                        <m:begChr m:val="{"/>
                        <m:endChr m:val="}"/>
                        <m:ctrlPr>
                          <a:rPr lang="de-DE" b="0" i="1" dirty="0" smtClean="0">
                            <a:latin typeface="Cambria Math" panose="02040503050406030204" pitchFamily="18" charset="0"/>
                          </a:rPr>
                        </m:ctrlPr>
                      </m:dPr>
                      <m:e>
                        <m:sSubSup>
                          <m:sSubSupPr>
                            <m:ctrlPr>
                              <a:rPr lang="de-DE" b="0" i="1" dirty="0" smtClean="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1</m:t>
                            </m:r>
                          </m:sub>
                          <m:sup>
                            <m:r>
                              <a:rPr lang="de-DE" b="0" i="1" dirty="0" smtClean="0">
                                <a:latin typeface="Cambria Math" panose="02040503050406030204" pitchFamily="18" charset="0"/>
                              </a:rPr>
                              <m:t>′</m:t>
                            </m:r>
                          </m:sup>
                        </m:sSubSup>
                      </m:e>
                    </m:d>
                  </m:oMath>
                </a14:m>
                <a:endParaRPr lang="en-GB" dirty="0"/>
              </a:p>
              <a:p>
                <a:pPr lvl="1"/>
                <a:r>
                  <a:rPr lang="en-GB" dirty="0"/>
                  <a:t>Send </a:t>
                </a:r>
                <a14:m>
                  <m:oMath xmlns:m="http://schemas.openxmlformats.org/officeDocument/2006/math">
                    <m:d>
                      <m:dPr>
                        <m:begChr m:val="{"/>
                        <m:endChr m:val="}"/>
                        <m:ctrlPr>
                          <a:rPr lang="de-DE" i="1" dirty="0">
                            <a:latin typeface="Cambria Math" panose="02040503050406030204" pitchFamily="18" charset="0"/>
                          </a:rPr>
                        </m:ctrlPr>
                      </m:dPr>
                      <m:e>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1</m:t>
                            </m:r>
                          </m:sub>
                          <m:sup>
                            <m:r>
                              <a:rPr lang="de-DE" i="1" dirty="0">
                                <a:latin typeface="Cambria Math" panose="02040503050406030204" pitchFamily="18" charset="0"/>
                              </a:rPr>
                              <m:t>′</m:t>
                            </m:r>
                          </m:sup>
                        </m:sSubSup>
                      </m:e>
                    </m:d>
                  </m:oMath>
                </a14:m>
                <a:r>
                  <a:rPr lang="en-GB" dirty="0"/>
                  <a:t> as </a:t>
                </a:r>
                <a14:m>
                  <m:oMath xmlns:m="http://schemas.openxmlformats.org/officeDocument/2006/math">
                    <m:sSub>
                      <m:sSubPr>
                        <m:ctrlPr>
                          <a:rPr lang="de-DE" i="1" smtClean="0">
                            <a:solidFill>
                              <a:schemeClr val="accent6"/>
                            </a:solidFill>
                            <a:latin typeface="Cambria Math" panose="02040503050406030204" pitchFamily="18" charset="0"/>
                          </a:rPr>
                        </m:ctrlPr>
                      </m:sSubPr>
                      <m:e>
                        <m:r>
                          <a:rPr lang="de-DE" i="1">
                            <a:solidFill>
                              <a:schemeClr val="accent6"/>
                            </a:solidFill>
                            <a:latin typeface="Cambria Math" panose="02040503050406030204" pitchFamily="18" charset="0"/>
                          </a:rPr>
                          <m:t>𝑚</m:t>
                        </m:r>
                      </m:e>
                      <m:sub>
                        <m:r>
                          <a:rPr lang="de-DE" i="1">
                            <a:solidFill>
                              <a:schemeClr val="accent6"/>
                            </a:solidFill>
                            <a:latin typeface="Cambria Math" panose="02040503050406030204" pitchFamily="18" charset="0"/>
                          </a:rPr>
                          <m:t>12</m:t>
                        </m:r>
                      </m:sub>
                    </m:sSub>
                  </m:oMath>
                </a14:m>
                <a:r>
                  <a:rPr lang="en-GB" dirty="0"/>
                  <a:t> to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endParaRPr lang="en-GB" dirty="0"/>
              </a:p>
              <a:p>
                <a:endParaRPr lang="en-GB" dirty="0"/>
              </a:p>
              <a:p>
                <a:pPr lvl="1"/>
                <a:endParaRPr lang="en-GB" dirty="0"/>
              </a:p>
            </p:txBody>
          </p:sp>
        </mc:Choice>
        <mc:Fallback xmlns="">
          <p:sp>
            <p:nvSpPr>
              <p:cNvPr id="3" name="Content Placeholder 2">
                <a:extLst>
                  <a:ext uri="{FF2B5EF4-FFF2-40B4-BE49-F238E27FC236}">
                    <a16:creationId xmlns:a16="http://schemas.microsoft.com/office/drawing/2014/main" id="{A8C779DA-937F-A948-AD1E-F89EAC456676}"/>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C4D0A7AC-4933-6743-A8CC-0ACB85C4BB69}"/>
              </a:ext>
            </a:extLst>
          </p:cNvPr>
          <p:cNvSpPr>
            <a:spLocks noGrp="1"/>
          </p:cNvSpPr>
          <p:nvPr>
            <p:ph type="sldNum" sz="quarter" idx="4"/>
          </p:nvPr>
        </p:nvSpPr>
        <p:spPr/>
        <p:txBody>
          <a:bodyPr/>
          <a:lstStyle/>
          <a:p>
            <a:fld id="{67C9959E-8E6B-B04C-9955-EA096F41CA7A}" type="slidenum">
              <a:rPr lang="en-GB" smtClean="0"/>
              <a:t>204</a:t>
            </a:fld>
            <a:endParaRPr lang="en-GB"/>
          </a:p>
        </p:txBody>
      </p:sp>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75E05F97-24CA-114B-A7F3-BDF05140E815}"/>
                  </a:ext>
                </a:extLst>
              </p:cNvPr>
              <p:cNvSpPr/>
              <p:nvPr/>
            </p:nvSpPr>
            <p:spPr>
              <a:xfrm>
                <a:off x="7204236" y="5771670"/>
                <a:ext cx="547009"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𝑚</m:t>
                          </m:r>
                        </m:e>
                        <m:sub>
                          <m:r>
                            <a:rPr lang="de-DE" sz="1400" i="1">
                              <a:solidFill>
                                <a:schemeClr val="accent6"/>
                              </a:solidFill>
                              <a:latin typeface="Cambria Math" panose="02040503050406030204" pitchFamily="18" charset="0"/>
                            </a:rPr>
                            <m:t>12</m:t>
                          </m:r>
                        </m:sub>
                      </m:sSub>
                    </m:oMath>
                  </m:oMathPara>
                </a14:m>
                <a:endParaRPr lang="en-GB" sz="1400" dirty="0">
                  <a:solidFill>
                    <a:schemeClr val="accent6"/>
                  </a:solidFill>
                </a:endParaRPr>
              </a:p>
            </p:txBody>
          </p:sp>
        </mc:Choice>
        <mc:Fallback xmlns="">
          <p:sp>
            <p:nvSpPr>
              <p:cNvPr id="35" name="Rectangle 34">
                <a:extLst>
                  <a:ext uri="{FF2B5EF4-FFF2-40B4-BE49-F238E27FC236}">
                    <a16:creationId xmlns:a16="http://schemas.microsoft.com/office/drawing/2014/main" id="{75E05F97-24CA-114B-A7F3-BDF05140E815}"/>
                  </a:ext>
                </a:extLst>
              </p:cNvPr>
              <p:cNvSpPr>
                <a:spLocks noRot="1" noChangeAspect="1" noMove="1" noResize="1" noEditPoints="1" noAdjustHandles="1" noChangeArrowheads="1" noChangeShapeType="1" noTextEdit="1"/>
              </p:cNvSpPr>
              <p:nvPr/>
            </p:nvSpPr>
            <p:spPr>
              <a:xfrm>
                <a:off x="7204236" y="5771670"/>
                <a:ext cx="547009" cy="307777"/>
              </a:xfrm>
              <a:prstGeom prst="rect">
                <a:avLst/>
              </a:prstGeom>
              <a:blipFill>
                <a:blip r:embed="rId3"/>
                <a:stretch>
                  <a:fillRect/>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F05D704C-B992-6146-BA6B-E63AA3B9077B}"/>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C59494F1-9E10-3545-AF6E-D1F17CE18740}"/>
              </a:ext>
            </a:extLst>
          </p:cNvPr>
          <p:cNvSpPr>
            <a:spLocks noGrp="1"/>
          </p:cNvSpPr>
          <p:nvPr>
            <p:ph type="ftr" sz="quarter" idx="3"/>
          </p:nvPr>
        </p:nvSpPr>
        <p:spPr/>
        <p:txBody>
          <a:bodyPr/>
          <a:lstStyle/>
          <a:p>
            <a:r>
              <a:rPr lang="en-GB"/>
              <a:t>T. Braun - StaRAI</a:t>
            </a:r>
          </a:p>
        </p:txBody>
      </p:sp>
      <p:grpSp>
        <p:nvGrpSpPr>
          <p:cNvPr id="58" name="Group 57">
            <a:extLst>
              <a:ext uri="{FF2B5EF4-FFF2-40B4-BE49-F238E27FC236}">
                <a16:creationId xmlns:a16="http://schemas.microsoft.com/office/drawing/2014/main" id="{6BAA89E3-AC40-E848-AF33-8EAD9ABBFE67}"/>
              </a:ext>
            </a:extLst>
          </p:cNvPr>
          <p:cNvGrpSpPr/>
          <p:nvPr/>
        </p:nvGrpSpPr>
        <p:grpSpPr>
          <a:xfrm>
            <a:off x="5543362" y="4919668"/>
            <a:ext cx="6288313" cy="952521"/>
            <a:chOff x="5589344" y="1663629"/>
            <a:chExt cx="6288313" cy="952521"/>
          </a:xfrm>
        </p:grpSpPr>
        <p:cxnSp>
          <p:nvCxnSpPr>
            <p:cNvPr id="59" name="Straight Connector 58">
              <a:extLst>
                <a:ext uri="{FF2B5EF4-FFF2-40B4-BE49-F238E27FC236}">
                  <a16:creationId xmlns:a16="http://schemas.microsoft.com/office/drawing/2014/main" id="{843EB2D4-EC89-BA46-A468-03DB51CD03AF}"/>
                </a:ext>
              </a:extLst>
            </p:cNvPr>
            <p:cNvCxnSpPr>
              <a:cxnSpLocks/>
              <a:stCxn id="70" idx="3"/>
              <a:endCxn id="74"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57BD8E15-4467-6F44-8835-47C1FDCEB956}"/>
                </a:ext>
              </a:extLst>
            </p:cNvPr>
            <p:cNvCxnSpPr>
              <a:cxnSpLocks/>
              <a:stCxn id="74" idx="3"/>
              <a:endCxn id="72"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oup 60">
              <a:extLst>
                <a:ext uri="{FF2B5EF4-FFF2-40B4-BE49-F238E27FC236}">
                  <a16:creationId xmlns:a16="http://schemas.microsoft.com/office/drawing/2014/main" id="{1BFC5A61-2E2F-E34A-B285-66E8AC55114B}"/>
                </a:ext>
              </a:extLst>
            </p:cNvPr>
            <p:cNvGrpSpPr/>
            <p:nvPr/>
          </p:nvGrpSpPr>
          <p:grpSpPr>
            <a:xfrm>
              <a:off x="7893400" y="1663629"/>
              <a:ext cx="1631714" cy="867363"/>
              <a:chOff x="3627257" y="4890630"/>
              <a:chExt cx="1631714" cy="867363"/>
            </a:xfrm>
          </p:grpSpPr>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1DEFC60F-12EE-F24D-8A62-BCA6077EE25E}"/>
                      </a:ext>
                    </a:extLst>
                  </p:cNvPr>
                  <p:cNvSpPr txBox="1"/>
                  <p:nvPr/>
                </p:nvSpPr>
                <p:spPr>
                  <a:xfrm>
                    <a:off x="3659645" y="5542549"/>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charset="0"/>
                                </a:rPr>
                                <m:t>𝑔</m:t>
                              </m:r>
                            </m:e>
                            <m:sub>
                              <m:r>
                                <a:rPr lang="de-DE"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73" name="TextBox 72">
                    <a:extLst>
                      <a:ext uri="{FF2B5EF4-FFF2-40B4-BE49-F238E27FC236}">
                        <a16:creationId xmlns:a16="http://schemas.microsoft.com/office/drawing/2014/main" id="{1DEFC60F-12EE-F24D-8A62-BCA6077EE25E}"/>
                      </a:ext>
                    </a:extLst>
                  </p:cNvPr>
                  <p:cNvSpPr txBox="1">
                    <a:spLocks noRot="1" noChangeAspect="1" noMove="1" noResize="1" noEditPoints="1" noAdjustHandles="1" noChangeArrowheads="1" noChangeShapeType="1" noTextEdit="1"/>
                  </p:cNvSpPr>
                  <p:nvPr/>
                </p:nvSpPr>
                <p:spPr>
                  <a:xfrm>
                    <a:off x="3659645" y="5542549"/>
                    <a:ext cx="227305" cy="215444"/>
                  </a:xfrm>
                  <a:prstGeom prst="rect">
                    <a:avLst/>
                  </a:prstGeom>
                  <a:blipFill>
                    <a:blip r:embed="rId4"/>
                    <a:stretch>
                      <a:fillRect l="-21053" b="-1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6DE60FA8-0B0C-6142-B376-1432B65F74C3}"/>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62" name="Group 61">
              <a:extLst>
                <a:ext uri="{FF2B5EF4-FFF2-40B4-BE49-F238E27FC236}">
                  <a16:creationId xmlns:a16="http://schemas.microsoft.com/office/drawing/2014/main" id="{CD0E81EE-C44A-F347-B4D3-BB9CB36C89C0}"/>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71" name="TextBox 70">
                    <a:extLst>
                      <a:ext uri="{FF2B5EF4-FFF2-40B4-BE49-F238E27FC236}">
                        <a16:creationId xmlns:a16="http://schemas.microsoft.com/office/drawing/2014/main" id="{D26C6987-0800-504F-B8DE-4B4A8A4F39EC}"/>
                      </a:ext>
                    </a:extLst>
                  </p:cNvPr>
                  <p:cNvSpPr txBox="1"/>
                  <p:nvPr/>
                </p:nvSpPr>
                <p:spPr>
                  <a:xfrm>
                    <a:off x="7080819"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𝑔</m:t>
                              </m:r>
                            </m:e>
                            <m:sub>
                              <m:r>
                                <a:rPr lang="de-DE"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71" name="TextBox 70">
                    <a:extLst>
                      <a:ext uri="{FF2B5EF4-FFF2-40B4-BE49-F238E27FC236}">
                        <a16:creationId xmlns:a16="http://schemas.microsoft.com/office/drawing/2014/main" id="{D26C6987-0800-504F-B8DE-4B4A8A4F39EC}"/>
                      </a:ext>
                    </a:extLst>
                  </p:cNvPr>
                  <p:cNvSpPr txBox="1">
                    <a:spLocks noRot="1" noChangeAspect="1" noMove="1" noResize="1" noEditPoints="1" noAdjustHandles="1" noChangeArrowheads="1" noChangeShapeType="1" noTextEdit="1"/>
                  </p:cNvSpPr>
                  <p:nvPr/>
                </p:nvSpPr>
                <p:spPr>
                  <a:xfrm>
                    <a:off x="7080819" y="5546505"/>
                    <a:ext cx="227305" cy="215444"/>
                  </a:xfrm>
                  <a:prstGeom prst="rect">
                    <a:avLst/>
                  </a:prstGeom>
                  <a:blipFill>
                    <a:blip r:embed="rId6"/>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2" name="TextBox 71">
                    <a:extLst>
                      <a:ext uri="{FF2B5EF4-FFF2-40B4-BE49-F238E27FC236}">
                        <a16:creationId xmlns:a16="http://schemas.microsoft.com/office/drawing/2014/main" id="{1525A06F-CD96-E846-B38F-B052BBC862A7}"/>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63" name="Group 62">
              <a:extLst>
                <a:ext uri="{FF2B5EF4-FFF2-40B4-BE49-F238E27FC236}">
                  <a16:creationId xmlns:a16="http://schemas.microsoft.com/office/drawing/2014/main" id="{E80152EC-025B-4741-9BDE-47114062EEBC}"/>
                </a:ext>
              </a:extLst>
            </p:cNvPr>
            <p:cNvGrpSpPr/>
            <p:nvPr/>
          </p:nvGrpSpPr>
          <p:grpSpPr>
            <a:xfrm>
              <a:off x="5589344" y="1663630"/>
              <a:ext cx="1532812" cy="867362"/>
              <a:chOff x="280471" y="4890630"/>
              <a:chExt cx="1532812" cy="867362"/>
            </a:xfrm>
          </p:grpSpPr>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2B625ED7-57DA-9044-AD0A-E9525B31F0E3}"/>
                      </a:ext>
                    </a:extLst>
                  </p:cNvPr>
                  <p:cNvSpPr txBox="1"/>
                  <p:nvPr/>
                </p:nvSpPr>
                <p:spPr>
                  <a:xfrm>
                    <a:off x="344846" y="5542548"/>
                    <a:ext cx="477182"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69" name="TextBox 68">
                    <a:extLst>
                      <a:ext uri="{FF2B5EF4-FFF2-40B4-BE49-F238E27FC236}">
                        <a16:creationId xmlns:a16="http://schemas.microsoft.com/office/drawing/2014/main" id="{2B625ED7-57DA-9044-AD0A-E9525B31F0E3}"/>
                      </a:ext>
                    </a:extLst>
                  </p:cNvPr>
                  <p:cNvSpPr txBox="1">
                    <a:spLocks noRot="1" noChangeAspect="1" noMove="1" noResize="1" noEditPoints="1" noAdjustHandles="1" noChangeArrowheads="1" noChangeShapeType="1" noTextEdit="1"/>
                  </p:cNvSpPr>
                  <p:nvPr/>
                </p:nvSpPr>
                <p:spPr>
                  <a:xfrm>
                    <a:off x="344846" y="5542548"/>
                    <a:ext cx="477182" cy="215444"/>
                  </a:xfrm>
                  <a:prstGeom prst="rect">
                    <a:avLst/>
                  </a:prstGeom>
                  <a:blipFill>
                    <a:blip r:embed="rId8"/>
                    <a:stretch>
                      <a:fillRect l="-13158" b="-1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84B0C4DD-3749-CE4C-B9AC-7A0110F4673D}"/>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64" name="Rectangle 63">
                  <a:extLst>
                    <a:ext uri="{FF2B5EF4-FFF2-40B4-BE49-F238E27FC236}">
                      <a16:creationId xmlns:a16="http://schemas.microsoft.com/office/drawing/2014/main" id="{D6DF66DB-A993-EC4C-9639-9997BE607968}"/>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5" name="Rectangle 64">
                  <a:extLst>
                    <a:ext uri="{FF2B5EF4-FFF2-40B4-BE49-F238E27FC236}">
                      <a16:creationId xmlns:a16="http://schemas.microsoft.com/office/drawing/2014/main" id="{A2AADF35-6B0C-8B44-A001-9D2B1610B564}"/>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6" name="TextBox 65">
                  <a:extLst>
                    <a:ext uri="{FF2B5EF4-FFF2-40B4-BE49-F238E27FC236}">
                      <a16:creationId xmlns:a16="http://schemas.microsoft.com/office/drawing/2014/main" id="{11BE1205-3998-DD40-8810-1172EC26693F}"/>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TextBox 66">
                  <a:extLst>
                    <a:ext uri="{FF2B5EF4-FFF2-40B4-BE49-F238E27FC236}">
                      <a16:creationId xmlns:a16="http://schemas.microsoft.com/office/drawing/2014/main" id="{3993120F-FB40-4F49-AED0-BBC36E6170BA}"/>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63C5A8EE-69D2-794D-975A-CA82F482BB90}"/>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p:cxnSp>
        <p:nvCxnSpPr>
          <p:cNvPr id="34" name="Curved Connector 33">
            <a:extLst>
              <a:ext uri="{FF2B5EF4-FFF2-40B4-BE49-F238E27FC236}">
                <a16:creationId xmlns:a16="http://schemas.microsoft.com/office/drawing/2014/main" id="{C9F4C2C8-EEE3-4143-88B0-8A9E0255A516}"/>
              </a:ext>
            </a:extLst>
          </p:cNvPr>
          <p:cNvCxnSpPr>
            <a:cxnSpLocks/>
          </p:cNvCxnSpPr>
          <p:nvPr/>
        </p:nvCxnSpPr>
        <p:spPr>
          <a:xfrm rot="16200000" flipH="1">
            <a:off x="7471390" y="4439582"/>
            <a:ext cx="12700" cy="2398659"/>
          </a:xfrm>
          <a:prstGeom prst="curvedConnector3">
            <a:avLst>
              <a:gd name="adj1" fmla="val 1800000"/>
            </a:avLst>
          </a:prstGeom>
          <a:ln w="28575">
            <a:solidFill>
              <a:schemeClr val="accent6"/>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20521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34"/>
                                        </p:tgtEl>
                                        <p:attrNameLst>
                                          <p:attrName>style.visibility</p:attrName>
                                        </p:attrNameLst>
                                      </p:cBhvr>
                                      <p:to>
                                        <p:strVal val="visible"/>
                                      </p:to>
                                    </p:set>
                                    <p:animEffect transition="in" filter="wipe(left)">
                                      <p:cBhvr>
                                        <p:cTn id="31" dur="500"/>
                                        <p:tgtEl>
                                          <p:spTgt spid="34"/>
                                        </p:tgtEl>
                                      </p:cBhvr>
                                    </p:animEffect>
                                  </p:childTnLst>
                                </p:cTn>
                              </p:par>
                            </p:childTnLst>
                          </p:cTn>
                        </p:par>
                        <p:par>
                          <p:cTn id="32" fill="hold">
                            <p:stCondLst>
                              <p:cond delay="500"/>
                            </p:stCondLst>
                            <p:childTnLst>
                              <p:par>
                                <p:cTn id="33" presetID="1" presetClass="entr" presetSubtype="0" fill="hold" grpId="0" nodeType="afterEffect">
                                  <p:stCondLst>
                                    <p:cond delay="0"/>
                                  </p:stCondLst>
                                  <p:childTnLst>
                                    <p:set>
                                      <p:cBhvr>
                                        <p:cTn id="34"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ABEF6E-FC4A-F543-A883-D1091F24A980}"/>
              </a:ext>
            </a:extLst>
          </p:cNvPr>
          <p:cNvSpPr>
            <a:spLocks noGrp="1"/>
          </p:cNvSpPr>
          <p:nvPr>
            <p:ph type="title"/>
          </p:nvPr>
        </p:nvSpPr>
        <p:spPr/>
        <p:txBody>
          <a:bodyPr/>
          <a:lstStyle/>
          <a:p>
            <a:r>
              <a:rPr lang="en-GB" dirty="0"/>
              <a:t>Message Passing in FO Jtrees: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A8C779DA-937F-A948-AD1E-F89EAC456676}"/>
                  </a:ext>
                </a:extLst>
              </p:cNvPr>
              <p:cNvSpPr>
                <a:spLocks noGrp="1"/>
              </p:cNvSpPr>
              <p:nvPr>
                <p:ph idx="1"/>
              </p:nvPr>
            </p:nvSpPr>
            <p:spPr/>
            <p:txBody>
              <a:bodyPr>
                <a:normAutofit/>
              </a:bodyPr>
              <a:lstStyle/>
              <a:p>
                <a:r>
                  <a:rPr lang="de-DE" dirty="0"/>
                  <a:t>Message </a:t>
                </a:r>
                <a14:m>
                  <m:oMath xmlns:m="http://schemas.openxmlformats.org/officeDocument/2006/math">
                    <m:sSub>
                      <m:sSubPr>
                        <m:ctrlPr>
                          <a:rPr lang="de-DE" i="1" smtClean="0">
                            <a:solidFill>
                              <a:srgbClr val="7030A0"/>
                            </a:solidFill>
                            <a:latin typeface="Cambria Math" panose="02040503050406030204" pitchFamily="18" charset="0"/>
                          </a:rPr>
                        </m:ctrlPr>
                      </m:sSubPr>
                      <m:e>
                        <m:r>
                          <a:rPr lang="de-DE" i="1">
                            <a:solidFill>
                              <a:srgbClr val="7030A0"/>
                            </a:solidFill>
                            <a:latin typeface="Cambria Math" panose="02040503050406030204" pitchFamily="18" charset="0"/>
                          </a:rPr>
                          <m:t>𝑚</m:t>
                        </m:r>
                      </m:e>
                      <m:sub>
                        <m:r>
                          <a:rPr lang="de-DE" b="0" i="1" smtClean="0">
                            <a:solidFill>
                              <a:srgbClr val="7030A0"/>
                            </a:solidFill>
                            <a:latin typeface="Cambria Math" panose="02040503050406030204" pitchFamily="18" charset="0"/>
                          </a:rPr>
                          <m:t>32</m:t>
                        </m:r>
                      </m:sub>
                    </m:sSub>
                  </m:oMath>
                </a14:m>
                <a:r>
                  <a:rPr lang="en-GB" dirty="0"/>
                  <a:t> from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3</m:t>
                        </m:r>
                      </m:sub>
                    </m:sSub>
                  </m:oMath>
                </a14:m>
                <a:r>
                  <a:rPr lang="en-GB" dirty="0"/>
                  <a:t> to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endParaRPr lang="en-GB" dirty="0"/>
              </a:p>
              <a:p>
                <a:pPr lvl="1"/>
                <a:r>
                  <a:rPr lang="en-GB" dirty="0"/>
                  <a:t>Collect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𝐺</m:t>
                        </m:r>
                      </m:e>
                      <m:sub>
                        <m:r>
                          <a:rPr lang="de-DE" b="0" i="1" dirty="0" smtClean="0">
                            <a:latin typeface="Cambria Math" panose="02040503050406030204" pitchFamily="18" charset="0"/>
                          </a:rPr>
                          <m:t>32</m:t>
                        </m:r>
                      </m:sub>
                    </m:sSub>
                    <m:r>
                      <a:rPr lang="de-DE" b="0" i="1" dirty="0" smtClean="0">
                        <a:latin typeface="Cambria Math" panose="02040503050406030204" pitchFamily="18" charset="0"/>
                      </a:rPr>
                      <m:t>=</m:t>
                    </m:r>
                    <m:d>
                      <m:dPr>
                        <m:begChr m:val="{"/>
                        <m:endChr m:val="}"/>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𝑔</m:t>
                            </m:r>
                          </m:e>
                          <m:sub>
                            <m:r>
                              <a:rPr lang="de-DE" b="0" i="1" dirty="0" smtClean="0">
                                <a:latin typeface="Cambria Math" panose="02040503050406030204" pitchFamily="18" charset="0"/>
                              </a:rPr>
                              <m:t>3</m:t>
                            </m:r>
                          </m:sub>
                        </m:sSub>
                      </m:e>
                    </m:d>
                    <m:r>
                      <a:rPr lang="de-DE" b="0" i="1" dirty="0" smtClean="0">
                        <a:latin typeface="Cambria Math" panose="02040503050406030204" pitchFamily="18" charset="0"/>
                        <a:ea typeface="Cambria Math" panose="02040503050406030204" pitchFamily="18" charset="0"/>
                      </a:rPr>
                      <m:t>∪∅</m:t>
                    </m:r>
                  </m:oMath>
                </a14:m>
                <a:endParaRPr lang="en-GB" dirty="0"/>
              </a:p>
              <a:p>
                <a:pPr lvl="2"/>
                <a:r>
                  <a:rPr lang="en-GB" dirty="0"/>
                  <a:t>No further neighbours except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endParaRPr lang="en-GB" dirty="0"/>
              </a:p>
              <a:p>
                <a:pPr lvl="1"/>
                <a:r>
                  <a:rPr lang="en-GB" dirty="0"/>
                  <a:t>Call </a:t>
                </a:r>
                <a14:m>
                  <m:oMath xmlns:m="http://schemas.openxmlformats.org/officeDocument/2006/math">
                    <m:r>
                      <m:rPr>
                        <m:nor/>
                      </m:rPr>
                      <a:rPr lang="de-DE" b="0" i="0" dirty="0" smtClean="0">
                        <a:latin typeface="Cambria Math" panose="02040503050406030204" pitchFamily="18" charset="0"/>
                      </a:rPr>
                      <m:t>LVE</m:t>
                    </m:r>
                    <m:r>
                      <m:rPr>
                        <m:nor/>
                      </m:rPr>
                      <a:rPr lang="de-DE" b="0" i="0" dirty="0" smtClean="0">
                        <a:latin typeface="Cambria Math" panose="02040503050406030204" pitchFamily="18" charset="0"/>
                      </a:rPr>
                      <m:t>−</m:t>
                    </m:r>
                    <m:r>
                      <m:rPr>
                        <m:nor/>
                      </m:rPr>
                      <a:rPr lang="de-DE" b="0" i="0" dirty="0" smtClean="0">
                        <a:latin typeface="Cambria Math" panose="02040503050406030204" pitchFamily="18" charset="0"/>
                      </a:rPr>
                      <m:t>MSG</m:t>
                    </m:r>
                    <m:d>
                      <m:dPr>
                        <m:ctrlPr>
                          <a:rPr lang="de-DE" i="1" dirty="0">
                            <a:latin typeface="Cambria Math" panose="02040503050406030204" pitchFamily="18" charset="0"/>
                          </a:rPr>
                        </m:ctrlPr>
                      </m:dPr>
                      <m:e>
                        <m:d>
                          <m:dPr>
                            <m:begChr m:val="{"/>
                            <m:endChr m:val="}"/>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𝑔</m:t>
                                </m:r>
                              </m:e>
                              <m:sub>
                                <m:r>
                                  <a:rPr lang="de-DE" b="0" i="1" dirty="0" smtClean="0">
                                    <a:latin typeface="Cambria Math" panose="02040503050406030204" pitchFamily="18" charset="0"/>
                                  </a:rPr>
                                  <m:t>3</m:t>
                                </m:r>
                              </m:sub>
                            </m:sSub>
                          </m:e>
                        </m:d>
                        <m:r>
                          <a:rPr lang="de-DE" i="1" dirty="0">
                            <a:latin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𝐸𝑝𝑖𝑑</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𝑆𝑖𝑐𝑘</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e>
                            </m:d>
                          </m:e>
                        </m:d>
                        <m:r>
                          <a:rPr lang="de-DE" i="1">
                            <a:latin typeface="Cambria Math" panose="02040503050406030204" pitchFamily="18" charset="0"/>
                            <a:ea typeface="Cambria Math" panose="02040503050406030204" pitchFamily="18" charset="0"/>
                          </a:rPr>
                          <m:t>,∅</m:t>
                        </m:r>
                      </m:e>
                    </m:d>
                  </m:oMath>
                </a14:m>
                <a:endParaRPr lang="en-GB" dirty="0"/>
              </a:p>
              <a:p>
                <a:pPr lvl="2"/>
                <a14:m>
                  <m:oMath xmlns:m="http://schemas.openxmlformats.org/officeDocument/2006/math">
                    <m:r>
                      <m:rPr>
                        <m:nor/>
                      </m:rPr>
                      <a:rPr lang="de-DE" b="0" i="0" dirty="0" smtClean="0">
                        <a:latin typeface="Cambria Math" panose="02040503050406030204" pitchFamily="18" charset="0"/>
                      </a:rPr>
                      <m:t>LVE</m:t>
                    </m:r>
                    <m:r>
                      <m:rPr>
                        <m:nor/>
                      </m:rPr>
                      <a:rPr lang="de-DE" b="0" i="0" dirty="0" smtClean="0">
                        <a:latin typeface="Cambria Math" panose="02040503050406030204" pitchFamily="18" charset="0"/>
                      </a:rPr>
                      <m:t>−</m:t>
                    </m:r>
                    <m:r>
                      <m:rPr>
                        <m:nor/>
                      </m:rPr>
                      <a:rPr lang="de-DE" b="0" i="0" dirty="0" smtClean="0">
                        <a:latin typeface="Cambria Math" panose="02040503050406030204" pitchFamily="18" charset="0"/>
                      </a:rPr>
                      <m:t>MSG</m:t>
                    </m:r>
                  </m:oMath>
                </a14:m>
                <a:r>
                  <a:rPr lang="en-GB" dirty="0"/>
                  <a:t> eliminates </a:t>
                </a:r>
                <a14:m>
                  <m:oMath xmlns:m="http://schemas.openxmlformats.org/officeDocument/2006/math">
                    <m:r>
                      <a:rPr lang="de-DE" i="1" dirty="0">
                        <a:latin typeface="Cambria Math" panose="02040503050406030204" pitchFamily="18" charset="0"/>
                      </a:rPr>
                      <m:t>𝑇𝑟𝑒𝑎𝑡</m:t>
                    </m:r>
                    <m:d>
                      <m:dPr>
                        <m:ctrlPr>
                          <a:rPr lang="de-DE" i="1" dirty="0">
                            <a:latin typeface="Cambria Math" panose="02040503050406030204" pitchFamily="18" charset="0"/>
                          </a:rPr>
                        </m:ctrlPr>
                      </m:dPr>
                      <m:e>
                        <m:r>
                          <a:rPr lang="de-DE" i="1" dirty="0">
                            <a:latin typeface="Cambria Math" panose="02040503050406030204" pitchFamily="18" charset="0"/>
                          </a:rPr>
                          <m:t>𝑋</m:t>
                        </m:r>
                        <m:r>
                          <a:rPr lang="de-DE" i="1" dirty="0">
                            <a:latin typeface="Cambria Math" panose="02040503050406030204" pitchFamily="18" charset="0"/>
                          </a:rPr>
                          <m:t>,</m:t>
                        </m:r>
                        <m:r>
                          <a:rPr lang="de-DE" i="1" dirty="0">
                            <a:latin typeface="Cambria Math" panose="02040503050406030204" pitchFamily="18" charset="0"/>
                          </a:rPr>
                          <m:t>𝑀</m:t>
                        </m:r>
                      </m:e>
                    </m:d>
                  </m:oMath>
                </a14:m>
                <a:r>
                  <a:rPr lang="en-GB" dirty="0"/>
                  <a:t> from </a:t>
                </a:r>
                <a14:m>
                  <m:oMath xmlns:m="http://schemas.openxmlformats.org/officeDocument/2006/math">
                    <m:d>
                      <m:dPr>
                        <m:begChr m:val="{"/>
                        <m:endChr m:val="}"/>
                        <m:ctrlPr>
                          <a:rPr lang="de-DE" i="1" dirty="0">
                            <a:latin typeface="Cambria Math" panose="02040503050406030204" pitchFamily="18" charset="0"/>
                          </a:rPr>
                        </m:ctrlPr>
                      </m:dPr>
                      <m:e>
                        <m:sSub>
                          <m:sSubPr>
                            <m:ctrlPr>
                              <a:rPr lang="de-DE" i="1" dirty="0" smtClean="0">
                                <a:latin typeface="Cambria Math" panose="02040503050406030204" pitchFamily="18" charset="0"/>
                              </a:rPr>
                            </m:ctrlPr>
                          </m:sSubPr>
                          <m:e>
                            <m:r>
                              <a:rPr lang="de-DE" i="1" dirty="0">
                                <a:latin typeface="Cambria Math" panose="02040503050406030204" pitchFamily="18" charset="0"/>
                              </a:rPr>
                              <m:t>𝑔</m:t>
                            </m:r>
                          </m:e>
                          <m:sub>
                            <m:r>
                              <a:rPr lang="de-DE" b="0" i="1" dirty="0" smtClean="0">
                                <a:latin typeface="Cambria Math" panose="02040503050406030204" pitchFamily="18" charset="0"/>
                              </a:rPr>
                              <m:t>3</m:t>
                            </m:r>
                          </m:sub>
                        </m:sSub>
                      </m:e>
                    </m:d>
                  </m:oMath>
                </a14:m>
                <a:endParaRPr lang="en-GB" dirty="0"/>
              </a:p>
              <a:p>
                <a:pPr lvl="3"/>
                <a:r>
                  <a:rPr lang="en-GB" dirty="0"/>
                  <a:t>Summing out </a:t>
                </a:r>
                <a14:m>
                  <m:oMath xmlns:m="http://schemas.openxmlformats.org/officeDocument/2006/math">
                    <m:r>
                      <a:rPr lang="de-DE" b="0" i="1" dirty="0" smtClean="0">
                        <a:latin typeface="Cambria Math" panose="02040503050406030204" pitchFamily="18" charset="0"/>
                      </a:rPr>
                      <m:t>𝑇𝑟𝑒𝑎𝑡</m:t>
                    </m:r>
                    <m:d>
                      <m:dPr>
                        <m:ctrlPr>
                          <a:rPr lang="de-DE" i="1" dirty="0">
                            <a:latin typeface="Cambria Math" panose="02040503050406030204" pitchFamily="18" charset="0"/>
                          </a:rPr>
                        </m:ctrlPr>
                      </m:dPr>
                      <m:e>
                        <m:r>
                          <a:rPr lang="de-DE" b="0" i="1" dirty="0" smtClean="0">
                            <a:latin typeface="Cambria Math" panose="02040503050406030204" pitchFamily="18" charset="0"/>
                          </a:rPr>
                          <m:t>𝑋</m:t>
                        </m:r>
                        <m:r>
                          <a:rPr lang="de-DE" b="0" i="1" dirty="0" smtClean="0">
                            <a:latin typeface="Cambria Math" panose="02040503050406030204" pitchFamily="18" charset="0"/>
                          </a:rPr>
                          <m:t>,</m:t>
                        </m:r>
                        <m:r>
                          <a:rPr lang="de-DE" b="0" i="1" dirty="0" smtClean="0">
                            <a:latin typeface="Cambria Math" panose="02040503050406030204" pitchFamily="18" charset="0"/>
                          </a:rPr>
                          <m:t>𝑀</m:t>
                        </m:r>
                      </m:e>
                    </m:d>
                  </m:oMath>
                </a14:m>
                <a:endParaRPr lang="en-GB" dirty="0"/>
              </a:p>
              <a:p>
                <a:pPr lvl="3"/>
                <a:r>
                  <a:rPr lang="en-GB" dirty="0"/>
                  <a:t>Returning </a:t>
                </a:r>
                <a14:m>
                  <m:oMath xmlns:m="http://schemas.openxmlformats.org/officeDocument/2006/math">
                    <m:d>
                      <m:dPr>
                        <m:begChr m:val="{"/>
                        <m:endChr m:val="}"/>
                        <m:ctrlPr>
                          <a:rPr lang="de-DE" b="0" i="1" dirty="0" smtClean="0">
                            <a:latin typeface="Cambria Math" panose="02040503050406030204" pitchFamily="18" charset="0"/>
                          </a:rPr>
                        </m:ctrlPr>
                      </m:dPr>
                      <m:e>
                        <m:sSubSup>
                          <m:sSubSupPr>
                            <m:ctrlPr>
                              <a:rPr lang="de-DE" b="0" i="1" dirty="0" smtClean="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3</m:t>
                            </m:r>
                          </m:sub>
                          <m:sup>
                            <m:r>
                              <a:rPr lang="de-DE" b="0" i="1" dirty="0" smtClean="0">
                                <a:latin typeface="Cambria Math" panose="02040503050406030204" pitchFamily="18" charset="0"/>
                              </a:rPr>
                              <m:t>′</m:t>
                            </m:r>
                          </m:sup>
                        </m:sSubSup>
                      </m:e>
                    </m:d>
                  </m:oMath>
                </a14:m>
                <a:endParaRPr lang="en-GB" dirty="0"/>
              </a:p>
              <a:p>
                <a:pPr lvl="1"/>
                <a:r>
                  <a:rPr lang="en-GB" dirty="0"/>
                  <a:t>Send </a:t>
                </a:r>
                <a14:m>
                  <m:oMath xmlns:m="http://schemas.openxmlformats.org/officeDocument/2006/math">
                    <m:d>
                      <m:dPr>
                        <m:begChr m:val="{"/>
                        <m:endChr m:val="}"/>
                        <m:ctrlPr>
                          <a:rPr lang="de-DE" i="1" dirty="0">
                            <a:latin typeface="Cambria Math" panose="02040503050406030204" pitchFamily="18" charset="0"/>
                          </a:rPr>
                        </m:ctrlPr>
                      </m:dPr>
                      <m:e>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3</m:t>
                            </m:r>
                          </m:sub>
                          <m:sup>
                            <m:r>
                              <a:rPr lang="de-DE" i="1" dirty="0">
                                <a:latin typeface="Cambria Math" panose="02040503050406030204" pitchFamily="18" charset="0"/>
                              </a:rPr>
                              <m:t>′</m:t>
                            </m:r>
                          </m:sup>
                        </m:sSubSup>
                      </m:e>
                    </m:d>
                  </m:oMath>
                </a14:m>
                <a:r>
                  <a:rPr lang="en-GB" dirty="0"/>
                  <a:t> as </a:t>
                </a:r>
                <a14:m>
                  <m:oMath xmlns:m="http://schemas.openxmlformats.org/officeDocument/2006/math">
                    <m:sSub>
                      <m:sSubPr>
                        <m:ctrlPr>
                          <a:rPr lang="de-DE" i="1" smtClean="0">
                            <a:solidFill>
                              <a:srgbClr val="7030A0"/>
                            </a:solidFill>
                            <a:latin typeface="Cambria Math" panose="02040503050406030204" pitchFamily="18" charset="0"/>
                          </a:rPr>
                        </m:ctrlPr>
                      </m:sSubPr>
                      <m:e>
                        <m:r>
                          <a:rPr lang="de-DE" i="1">
                            <a:solidFill>
                              <a:srgbClr val="7030A0"/>
                            </a:solidFill>
                            <a:latin typeface="Cambria Math" panose="02040503050406030204" pitchFamily="18" charset="0"/>
                          </a:rPr>
                          <m:t>𝑚</m:t>
                        </m:r>
                      </m:e>
                      <m:sub>
                        <m:r>
                          <a:rPr lang="de-DE" b="0" i="1" smtClean="0">
                            <a:solidFill>
                              <a:srgbClr val="7030A0"/>
                            </a:solidFill>
                            <a:latin typeface="Cambria Math" panose="02040503050406030204" pitchFamily="18" charset="0"/>
                          </a:rPr>
                          <m:t>32</m:t>
                        </m:r>
                      </m:sub>
                    </m:sSub>
                  </m:oMath>
                </a14:m>
                <a:r>
                  <a:rPr lang="en-GB" dirty="0"/>
                  <a:t> to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i="1" dirty="0">
                            <a:latin typeface="Cambria Math" panose="02040503050406030204" pitchFamily="18" charset="0"/>
                          </a:rPr>
                          <m:t>2</m:t>
                        </m:r>
                      </m:sub>
                    </m:sSub>
                  </m:oMath>
                </a14:m>
                <a:endParaRPr lang="en-GB" dirty="0"/>
              </a:p>
              <a:p>
                <a:endParaRPr lang="en-GB" dirty="0"/>
              </a:p>
              <a:p>
                <a:pPr lvl="1"/>
                <a:endParaRPr lang="en-GB" dirty="0"/>
              </a:p>
            </p:txBody>
          </p:sp>
        </mc:Choice>
        <mc:Fallback xmlns="">
          <p:sp>
            <p:nvSpPr>
              <p:cNvPr id="3" name="Content Placeholder 2">
                <a:extLst>
                  <a:ext uri="{FF2B5EF4-FFF2-40B4-BE49-F238E27FC236}">
                    <a16:creationId xmlns:a16="http://schemas.microsoft.com/office/drawing/2014/main" id="{A8C779DA-937F-A948-AD1E-F89EAC456676}"/>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C4D0A7AC-4933-6743-A8CC-0ACB85C4BB69}"/>
              </a:ext>
            </a:extLst>
          </p:cNvPr>
          <p:cNvSpPr>
            <a:spLocks noGrp="1"/>
          </p:cNvSpPr>
          <p:nvPr>
            <p:ph type="sldNum" sz="quarter" idx="4"/>
          </p:nvPr>
        </p:nvSpPr>
        <p:spPr/>
        <p:txBody>
          <a:bodyPr/>
          <a:lstStyle/>
          <a:p>
            <a:fld id="{67C9959E-8E6B-B04C-9955-EA096F41CA7A}" type="slidenum">
              <a:rPr lang="en-GB" smtClean="0"/>
              <a:t>205</a:t>
            </a:fld>
            <a:endParaRPr lang="en-GB"/>
          </a:p>
        </p:txBody>
      </p:sp>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75E05F97-24CA-114B-A7F3-BDF05140E815}"/>
                  </a:ext>
                </a:extLst>
              </p:cNvPr>
              <p:cNvSpPr/>
              <p:nvPr/>
            </p:nvSpPr>
            <p:spPr>
              <a:xfrm>
                <a:off x="7975086" y="5529633"/>
                <a:ext cx="547009"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𝑚</m:t>
                          </m:r>
                        </m:e>
                        <m:sub>
                          <m:r>
                            <a:rPr lang="de-DE" sz="1400" i="1">
                              <a:solidFill>
                                <a:schemeClr val="accent6"/>
                              </a:solidFill>
                              <a:latin typeface="Cambria Math" panose="02040503050406030204" pitchFamily="18" charset="0"/>
                            </a:rPr>
                            <m:t>12</m:t>
                          </m:r>
                        </m:sub>
                      </m:sSub>
                    </m:oMath>
                  </m:oMathPara>
                </a14:m>
                <a:endParaRPr lang="en-GB" sz="1400" dirty="0">
                  <a:solidFill>
                    <a:schemeClr val="accent6"/>
                  </a:solidFill>
                </a:endParaRPr>
              </a:p>
            </p:txBody>
          </p:sp>
        </mc:Choice>
        <mc:Fallback xmlns="">
          <p:sp>
            <p:nvSpPr>
              <p:cNvPr id="35" name="Rectangle 34">
                <a:extLst>
                  <a:ext uri="{FF2B5EF4-FFF2-40B4-BE49-F238E27FC236}">
                    <a16:creationId xmlns:a16="http://schemas.microsoft.com/office/drawing/2014/main" id="{75E05F97-24CA-114B-A7F3-BDF05140E815}"/>
                  </a:ext>
                </a:extLst>
              </p:cNvPr>
              <p:cNvSpPr>
                <a:spLocks noRot="1" noChangeAspect="1" noMove="1" noResize="1" noEditPoints="1" noAdjustHandles="1" noChangeArrowheads="1" noChangeShapeType="1" noTextEdit="1"/>
              </p:cNvSpPr>
              <p:nvPr/>
            </p:nvSpPr>
            <p:spPr>
              <a:xfrm>
                <a:off x="7975086" y="5529633"/>
                <a:ext cx="547009" cy="307777"/>
              </a:xfrm>
              <a:prstGeom prst="rect">
                <a:avLst/>
              </a:prstGeom>
              <a:blipFill>
                <a:blip r:embed="rId3"/>
                <a:stretch>
                  <a:fillRect/>
                </a:stretch>
              </a:blipFill>
            </p:spPr>
            <p:txBody>
              <a:bodyPr/>
              <a:lstStyle/>
              <a:p>
                <a:r>
                  <a:rPr lang="en-GB">
                    <a:noFill/>
                  </a:rPr>
                  <a:t> </a:t>
                </a:r>
              </a:p>
            </p:txBody>
          </p:sp>
        </mc:Fallback>
      </mc:AlternateContent>
      <p:cxnSp>
        <p:nvCxnSpPr>
          <p:cNvPr id="36" name="Curved Connector 35">
            <a:extLst>
              <a:ext uri="{FF2B5EF4-FFF2-40B4-BE49-F238E27FC236}">
                <a16:creationId xmlns:a16="http://schemas.microsoft.com/office/drawing/2014/main" id="{8D9779D1-D361-B54B-A024-48D9118D8F9C}"/>
              </a:ext>
            </a:extLst>
          </p:cNvPr>
          <p:cNvCxnSpPr>
            <a:cxnSpLocks/>
          </p:cNvCxnSpPr>
          <p:nvPr/>
        </p:nvCxnSpPr>
        <p:spPr>
          <a:xfrm rot="16200000" flipH="1">
            <a:off x="9860716" y="4439480"/>
            <a:ext cx="12700" cy="2356640"/>
          </a:xfrm>
          <a:prstGeom prst="curvedConnector3">
            <a:avLst>
              <a:gd name="adj1" fmla="val 1875685"/>
            </a:avLst>
          </a:prstGeom>
          <a:ln w="28575">
            <a:solidFill>
              <a:srgbClr val="7030A0"/>
            </a:solidFill>
            <a:headEnd type="triangl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7" name="Rectangle 36">
                <a:extLst>
                  <a:ext uri="{FF2B5EF4-FFF2-40B4-BE49-F238E27FC236}">
                    <a16:creationId xmlns:a16="http://schemas.microsoft.com/office/drawing/2014/main" id="{696FB770-F369-D748-BCF9-9119A2821C96}"/>
                  </a:ext>
                </a:extLst>
              </p:cNvPr>
              <p:cNvSpPr/>
              <p:nvPr/>
            </p:nvSpPr>
            <p:spPr>
              <a:xfrm>
                <a:off x="9600268" y="5768906"/>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panose="02040503050406030204" pitchFamily="18" charset="0"/>
                            </a:rPr>
                            <m:t>𝑚</m:t>
                          </m:r>
                        </m:e>
                        <m:sub>
                          <m:r>
                            <a:rPr lang="de-DE" sz="1400" i="1">
                              <a:solidFill>
                                <a:srgbClr val="7030A0"/>
                              </a:solidFill>
                              <a:latin typeface="Cambria Math" panose="02040503050406030204" pitchFamily="18" charset="0"/>
                            </a:rPr>
                            <m:t>32</m:t>
                          </m:r>
                        </m:sub>
                      </m:sSub>
                    </m:oMath>
                  </m:oMathPara>
                </a14:m>
                <a:endParaRPr lang="en-GB" sz="1400" dirty="0">
                  <a:solidFill>
                    <a:srgbClr val="7030A0"/>
                  </a:solidFill>
                </a:endParaRPr>
              </a:p>
            </p:txBody>
          </p:sp>
        </mc:Choice>
        <mc:Fallback xmlns="">
          <p:sp>
            <p:nvSpPr>
              <p:cNvPr id="37" name="Rectangle 36">
                <a:extLst>
                  <a:ext uri="{FF2B5EF4-FFF2-40B4-BE49-F238E27FC236}">
                    <a16:creationId xmlns:a16="http://schemas.microsoft.com/office/drawing/2014/main" id="{696FB770-F369-D748-BCF9-9119A2821C96}"/>
                  </a:ext>
                </a:extLst>
              </p:cNvPr>
              <p:cNvSpPr>
                <a:spLocks noRot="1" noChangeAspect="1" noMove="1" noResize="1" noEditPoints="1" noAdjustHandles="1" noChangeArrowheads="1" noChangeShapeType="1" noTextEdit="1"/>
              </p:cNvSpPr>
              <p:nvPr/>
            </p:nvSpPr>
            <p:spPr>
              <a:xfrm>
                <a:off x="9600268" y="5768906"/>
                <a:ext cx="533544" cy="307777"/>
              </a:xfrm>
              <a:prstGeom prst="rect">
                <a:avLst/>
              </a:prstGeom>
              <a:blipFill>
                <a:blip r:embed="rId4"/>
                <a:stretch>
                  <a:fillRect/>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591222EC-2586-B04D-810D-DA46394FF8DC}"/>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EC94AA4E-A442-3340-83BB-3F5DCBB683B8}"/>
              </a:ext>
            </a:extLst>
          </p:cNvPr>
          <p:cNvSpPr>
            <a:spLocks noGrp="1"/>
          </p:cNvSpPr>
          <p:nvPr>
            <p:ph type="ftr" sz="quarter" idx="3"/>
          </p:nvPr>
        </p:nvSpPr>
        <p:spPr/>
        <p:txBody>
          <a:bodyPr/>
          <a:lstStyle/>
          <a:p>
            <a:r>
              <a:rPr lang="en-GB" dirty="0"/>
              <a:t>T. Braun - StaRAI</a:t>
            </a:r>
          </a:p>
        </p:txBody>
      </p:sp>
      <p:grpSp>
        <p:nvGrpSpPr>
          <p:cNvPr id="34" name="Group 33">
            <a:extLst>
              <a:ext uri="{FF2B5EF4-FFF2-40B4-BE49-F238E27FC236}">
                <a16:creationId xmlns:a16="http://schemas.microsoft.com/office/drawing/2014/main" id="{5249EEC6-277C-D845-BE97-FD5000A1E322}"/>
              </a:ext>
            </a:extLst>
          </p:cNvPr>
          <p:cNvGrpSpPr/>
          <p:nvPr/>
        </p:nvGrpSpPr>
        <p:grpSpPr>
          <a:xfrm>
            <a:off x="5543362" y="4919668"/>
            <a:ext cx="6288313" cy="952521"/>
            <a:chOff x="5589344" y="1663629"/>
            <a:chExt cx="6288313" cy="952521"/>
          </a:xfrm>
        </p:grpSpPr>
        <p:cxnSp>
          <p:nvCxnSpPr>
            <p:cNvPr id="38" name="Straight Connector 37">
              <a:extLst>
                <a:ext uri="{FF2B5EF4-FFF2-40B4-BE49-F238E27FC236}">
                  <a16:creationId xmlns:a16="http://schemas.microsoft.com/office/drawing/2014/main" id="{180BBCCE-DDEB-9D44-801F-8BE495CC279C}"/>
                </a:ext>
              </a:extLst>
            </p:cNvPr>
            <p:cNvCxnSpPr>
              <a:cxnSpLocks/>
              <a:stCxn id="54" idx="3"/>
              <a:endCxn id="58"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9FDECB5-5C25-CF4E-8947-1BF1AF700167}"/>
                </a:ext>
              </a:extLst>
            </p:cNvPr>
            <p:cNvCxnSpPr>
              <a:cxnSpLocks/>
              <a:stCxn id="58" idx="3"/>
              <a:endCxn id="56"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5CC2CEF0-8458-F447-AF96-25FBA8BB55FA}"/>
                </a:ext>
              </a:extLst>
            </p:cNvPr>
            <p:cNvGrpSpPr/>
            <p:nvPr/>
          </p:nvGrpSpPr>
          <p:grpSpPr>
            <a:xfrm>
              <a:off x="7893400" y="1663629"/>
              <a:ext cx="1631714" cy="867363"/>
              <a:chOff x="3627257" y="4890630"/>
              <a:chExt cx="1631714" cy="867363"/>
            </a:xfrm>
          </p:grpSpPr>
          <mc:AlternateContent xmlns:mc="http://schemas.openxmlformats.org/markup-compatibility/2006" xmlns:a14="http://schemas.microsoft.com/office/drawing/2010/main">
            <mc:Choice Requires="a14">
              <p:sp>
                <p:nvSpPr>
                  <p:cNvPr id="57" name="TextBox 56">
                    <a:extLst>
                      <a:ext uri="{FF2B5EF4-FFF2-40B4-BE49-F238E27FC236}">
                        <a16:creationId xmlns:a16="http://schemas.microsoft.com/office/drawing/2014/main" id="{4B65C9A0-E466-134F-8A42-C86E616138B7}"/>
                      </a:ext>
                    </a:extLst>
                  </p:cNvPr>
                  <p:cNvSpPr txBox="1"/>
                  <p:nvPr/>
                </p:nvSpPr>
                <p:spPr>
                  <a:xfrm>
                    <a:off x="3659645" y="5542549"/>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charset="0"/>
                                </a:rPr>
                                <m:t>𝑔</m:t>
                              </m:r>
                            </m:e>
                            <m:sub>
                              <m:r>
                                <a:rPr lang="de-DE"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57" name="TextBox 56">
                    <a:extLst>
                      <a:ext uri="{FF2B5EF4-FFF2-40B4-BE49-F238E27FC236}">
                        <a16:creationId xmlns:a16="http://schemas.microsoft.com/office/drawing/2014/main" id="{4B65C9A0-E466-134F-8A42-C86E616138B7}"/>
                      </a:ext>
                    </a:extLst>
                  </p:cNvPr>
                  <p:cNvSpPr txBox="1">
                    <a:spLocks noRot="1" noChangeAspect="1" noMove="1" noResize="1" noEditPoints="1" noAdjustHandles="1" noChangeArrowheads="1" noChangeShapeType="1" noTextEdit="1"/>
                  </p:cNvSpPr>
                  <p:nvPr/>
                </p:nvSpPr>
                <p:spPr>
                  <a:xfrm>
                    <a:off x="3659645" y="5542549"/>
                    <a:ext cx="227305" cy="215444"/>
                  </a:xfrm>
                  <a:prstGeom prst="rect">
                    <a:avLst/>
                  </a:prstGeom>
                  <a:blipFill>
                    <a:blip r:embed="rId5"/>
                    <a:stretch>
                      <a:fillRect l="-21053" b="-1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TextBox 57">
                    <a:extLst>
                      <a:ext uri="{FF2B5EF4-FFF2-40B4-BE49-F238E27FC236}">
                        <a16:creationId xmlns:a16="http://schemas.microsoft.com/office/drawing/2014/main" id="{D0128CC6-55E8-4542-97A2-229F1AECCB78}"/>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6"/>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41" name="Group 40">
              <a:extLst>
                <a:ext uri="{FF2B5EF4-FFF2-40B4-BE49-F238E27FC236}">
                  <a16:creationId xmlns:a16="http://schemas.microsoft.com/office/drawing/2014/main" id="{4BE8700B-EEF3-0843-9DD6-0A0251302A1E}"/>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A998D9A4-D56F-C242-9FB5-C90B5F175EA4}"/>
                      </a:ext>
                    </a:extLst>
                  </p:cNvPr>
                  <p:cNvSpPr txBox="1"/>
                  <p:nvPr/>
                </p:nvSpPr>
                <p:spPr>
                  <a:xfrm>
                    <a:off x="7080819"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𝑔</m:t>
                              </m:r>
                            </m:e>
                            <m:sub>
                              <m:r>
                                <a:rPr lang="de-DE"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55" name="TextBox 54">
                    <a:extLst>
                      <a:ext uri="{FF2B5EF4-FFF2-40B4-BE49-F238E27FC236}">
                        <a16:creationId xmlns:a16="http://schemas.microsoft.com/office/drawing/2014/main" id="{A998D9A4-D56F-C242-9FB5-C90B5F175EA4}"/>
                      </a:ext>
                    </a:extLst>
                  </p:cNvPr>
                  <p:cNvSpPr txBox="1">
                    <a:spLocks noRot="1" noChangeAspect="1" noMove="1" noResize="1" noEditPoints="1" noAdjustHandles="1" noChangeArrowheads="1" noChangeShapeType="1" noTextEdit="1"/>
                  </p:cNvSpPr>
                  <p:nvPr/>
                </p:nvSpPr>
                <p:spPr>
                  <a:xfrm>
                    <a:off x="7080819" y="5546505"/>
                    <a:ext cx="227305" cy="215444"/>
                  </a:xfrm>
                  <a:prstGeom prst="rect">
                    <a:avLst/>
                  </a:prstGeom>
                  <a:blipFill>
                    <a:blip r:embed="rId7"/>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E4FA18D0-D288-1E46-A743-DDA4D4BCB11B}"/>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8"/>
                    <a:stretch>
                      <a:fillRect/>
                    </a:stretch>
                  </a:blipFill>
                  <a:ln>
                    <a:solidFill>
                      <a:srgbClr val="7030A0"/>
                    </a:solidFill>
                  </a:ln>
                </p:spPr>
                <p:txBody>
                  <a:bodyPr/>
                  <a:lstStyle/>
                  <a:p>
                    <a:r>
                      <a:rPr lang="en-GB">
                        <a:noFill/>
                      </a:rPr>
                      <a:t> </a:t>
                    </a:r>
                  </a:p>
                </p:txBody>
              </p:sp>
            </mc:Fallback>
          </mc:AlternateContent>
        </p:grpSp>
        <p:grpSp>
          <p:nvGrpSpPr>
            <p:cNvPr id="47" name="Group 46">
              <a:extLst>
                <a:ext uri="{FF2B5EF4-FFF2-40B4-BE49-F238E27FC236}">
                  <a16:creationId xmlns:a16="http://schemas.microsoft.com/office/drawing/2014/main" id="{271A2CC0-02C4-404B-9371-923068CE30ED}"/>
                </a:ext>
              </a:extLst>
            </p:cNvPr>
            <p:cNvGrpSpPr/>
            <p:nvPr/>
          </p:nvGrpSpPr>
          <p:grpSpPr>
            <a:xfrm>
              <a:off x="5589344" y="1663630"/>
              <a:ext cx="1532812" cy="867362"/>
              <a:chOff x="280471" y="4890630"/>
              <a:chExt cx="1532812" cy="867362"/>
            </a:xfrm>
          </p:grpSpPr>
          <mc:AlternateContent xmlns:mc="http://schemas.openxmlformats.org/markup-compatibility/2006" xmlns:a14="http://schemas.microsoft.com/office/drawing/2010/main">
            <mc:Choice Requires="a14">
              <p:sp>
                <p:nvSpPr>
                  <p:cNvPr id="53" name="TextBox 52">
                    <a:extLst>
                      <a:ext uri="{FF2B5EF4-FFF2-40B4-BE49-F238E27FC236}">
                        <a16:creationId xmlns:a16="http://schemas.microsoft.com/office/drawing/2014/main" id="{63679DD3-5202-F74E-B121-33D98551EE5C}"/>
                      </a:ext>
                    </a:extLst>
                  </p:cNvPr>
                  <p:cNvSpPr txBox="1"/>
                  <p:nvPr/>
                </p:nvSpPr>
                <p:spPr>
                  <a:xfrm>
                    <a:off x="344846" y="5542548"/>
                    <a:ext cx="477182"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53" name="TextBox 52">
                    <a:extLst>
                      <a:ext uri="{FF2B5EF4-FFF2-40B4-BE49-F238E27FC236}">
                        <a16:creationId xmlns:a16="http://schemas.microsoft.com/office/drawing/2014/main" id="{63679DD3-5202-F74E-B121-33D98551EE5C}"/>
                      </a:ext>
                    </a:extLst>
                  </p:cNvPr>
                  <p:cNvSpPr txBox="1">
                    <a:spLocks noRot="1" noChangeAspect="1" noMove="1" noResize="1" noEditPoints="1" noAdjustHandles="1" noChangeArrowheads="1" noChangeShapeType="1" noTextEdit="1"/>
                  </p:cNvSpPr>
                  <p:nvPr/>
                </p:nvSpPr>
                <p:spPr>
                  <a:xfrm>
                    <a:off x="344846" y="5542548"/>
                    <a:ext cx="477182" cy="215444"/>
                  </a:xfrm>
                  <a:prstGeom prst="rect">
                    <a:avLst/>
                  </a:prstGeom>
                  <a:blipFill>
                    <a:blip r:embed="rId9"/>
                    <a:stretch>
                      <a:fillRect l="-13158" b="-1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6304F95C-0368-BF4E-8309-DD11BB6C33F8}"/>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10"/>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48" name="Rectangle 47">
                  <a:extLst>
                    <a:ext uri="{FF2B5EF4-FFF2-40B4-BE49-F238E27FC236}">
                      <a16:creationId xmlns:a16="http://schemas.microsoft.com/office/drawing/2014/main" id="{9E21265E-E272-6D4F-8378-90110807768E}"/>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1"/>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Rectangle 48">
                  <a:extLst>
                    <a:ext uri="{FF2B5EF4-FFF2-40B4-BE49-F238E27FC236}">
                      <a16:creationId xmlns:a16="http://schemas.microsoft.com/office/drawing/2014/main" id="{3488A64D-53BD-B640-808D-D1D1B49D0FE5}"/>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TextBox 49">
                  <a:extLst>
                    <a:ext uri="{FF2B5EF4-FFF2-40B4-BE49-F238E27FC236}">
                      <a16:creationId xmlns:a16="http://schemas.microsoft.com/office/drawing/2014/main" id="{2CE75803-F14D-FB42-BEB6-A7B01A04D173}"/>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042BFEE2-BCB5-334E-930A-A0818B4E4BC8}"/>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4"/>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4A8C550C-54C0-264A-9D3E-86B7DD020377}"/>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5"/>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1823850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par>
                                <p:cTn id="23" presetID="22" presetClass="entr" presetSubtype="2" fill="hold" nodeType="with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wipe(right)">
                                      <p:cBhvr>
                                        <p:cTn id="25" dur="500"/>
                                        <p:tgtEl>
                                          <p:spTgt spid="36"/>
                                        </p:tgtEl>
                                      </p:cBhvr>
                                    </p:animEffect>
                                  </p:childTnLst>
                                </p:cTn>
                              </p:par>
                            </p:childTnLst>
                          </p:cTn>
                        </p:par>
                        <p:par>
                          <p:cTn id="26" fill="hold">
                            <p:stCondLst>
                              <p:cond delay="500"/>
                            </p:stCondLst>
                            <p:childTnLst>
                              <p:par>
                                <p:cTn id="27" presetID="1" presetClass="entr" presetSubtype="0" fill="hold" grpId="0" nodeType="afterEffect">
                                  <p:stCondLst>
                                    <p:cond delay="0"/>
                                  </p:stCondLst>
                                  <p:childTnLst>
                                    <p:set>
                                      <p:cBhvr>
                                        <p:cTn id="28"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ABEF6E-FC4A-F543-A883-D1091F24A980}"/>
              </a:ext>
            </a:extLst>
          </p:cNvPr>
          <p:cNvSpPr>
            <a:spLocks noGrp="1"/>
          </p:cNvSpPr>
          <p:nvPr>
            <p:ph type="title"/>
          </p:nvPr>
        </p:nvSpPr>
        <p:spPr/>
        <p:txBody>
          <a:bodyPr/>
          <a:lstStyle/>
          <a:p>
            <a:r>
              <a:rPr lang="en-GB" dirty="0"/>
              <a:t>Message Passing in FO Jtrees: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A8C779DA-937F-A948-AD1E-F89EAC456676}"/>
                  </a:ext>
                </a:extLst>
              </p:cNvPr>
              <p:cNvSpPr>
                <a:spLocks noGrp="1"/>
              </p:cNvSpPr>
              <p:nvPr>
                <p:ph idx="1"/>
              </p:nvPr>
            </p:nvSpPr>
            <p:spPr/>
            <p:txBody>
              <a:bodyPr>
                <a:normAutofit/>
              </a:bodyPr>
              <a:lstStyle/>
              <a:p>
                <a:r>
                  <a:rPr lang="de-DE" dirty="0"/>
                  <a:t>Message </a:t>
                </a:r>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𝑚</m:t>
                        </m:r>
                      </m:e>
                      <m:sub>
                        <m:r>
                          <a:rPr lang="de-DE" b="0" i="1" smtClean="0">
                            <a:solidFill>
                              <a:schemeClr val="tx1">
                                <a:lumMod val="60000"/>
                                <a:lumOff val="40000"/>
                              </a:schemeClr>
                            </a:solidFill>
                            <a:latin typeface="Cambria Math" panose="02040503050406030204" pitchFamily="18" charset="0"/>
                          </a:rPr>
                          <m:t>21</m:t>
                        </m:r>
                      </m:sub>
                    </m:sSub>
                  </m:oMath>
                </a14:m>
                <a:r>
                  <a:rPr lang="en-GB" dirty="0"/>
                  <a:t> from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r>
                  <a:rPr lang="en-GB" dirty="0"/>
                  <a:t> to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1</m:t>
                        </m:r>
                      </m:sub>
                    </m:sSub>
                  </m:oMath>
                </a14:m>
                <a:endParaRPr lang="en-GB" dirty="0"/>
              </a:p>
              <a:p>
                <a:pPr lvl="1"/>
                <a:r>
                  <a:rPr lang="en-GB" dirty="0"/>
                  <a:t>Collect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𝐺</m:t>
                        </m:r>
                      </m:e>
                      <m:sub>
                        <m:r>
                          <a:rPr lang="de-DE" b="0" i="1" dirty="0" smtClean="0">
                            <a:latin typeface="Cambria Math" panose="02040503050406030204" pitchFamily="18" charset="0"/>
                          </a:rPr>
                          <m:t>21</m:t>
                        </m:r>
                      </m:sub>
                    </m:sSub>
                    <m:r>
                      <a:rPr lang="de-DE" b="0" i="1" dirty="0" smtClean="0">
                        <a:latin typeface="Cambria Math" panose="02040503050406030204" pitchFamily="18" charset="0"/>
                      </a:rPr>
                      <m:t>=</m:t>
                    </m:r>
                    <m:d>
                      <m:dPr>
                        <m:begChr m:val="{"/>
                        <m:endChr m:val="}"/>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𝑔</m:t>
                            </m:r>
                          </m:e>
                          <m:sub>
                            <m:r>
                              <a:rPr lang="de-DE" b="0" i="1" dirty="0" smtClean="0">
                                <a:latin typeface="Cambria Math" panose="02040503050406030204" pitchFamily="18" charset="0"/>
                              </a:rPr>
                              <m:t>2</m:t>
                            </m:r>
                          </m:sub>
                        </m:sSub>
                      </m:e>
                    </m:d>
                    <m:r>
                      <a:rPr lang="de-DE" b="0" i="1" dirty="0" smtClean="0">
                        <a:latin typeface="Cambria Math" panose="02040503050406030204" pitchFamily="18" charset="0"/>
                        <a:ea typeface="Cambria Math" panose="02040503050406030204" pitchFamily="18" charset="0"/>
                      </a:rPr>
                      <m:t>∪</m:t>
                    </m:r>
                    <m:sSub>
                      <m:sSubPr>
                        <m:ctrlPr>
                          <a:rPr lang="de-DE" b="0" i="1" dirty="0" smtClean="0">
                            <a:solidFill>
                              <a:srgbClr val="7030A0"/>
                            </a:solidFill>
                            <a:latin typeface="Cambria Math" panose="02040503050406030204" pitchFamily="18" charset="0"/>
                            <a:ea typeface="Cambria Math" panose="02040503050406030204" pitchFamily="18" charset="0"/>
                          </a:rPr>
                        </m:ctrlPr>
                      </m:sSubPr>
                      <m:e>
                        <m:r>
                          <a:rPr lang="de-DE" b="0" i="1" dirty="0" smtClean="0">
                            <a:solidFill>
                              <a:srgbClr val="7030A0"/>
                            </a:solidFill>
                            <a:latin typeface="Cambria Math" panose="02040503050406030204" pitchFamily="18" charset="0"/>
                            <a:ea typeface="Cambria Math" panose="02040503050406030204" pitchFamily="18" charset="0"/>
                          </a:rPr>
                          <m:t>𝑚</m:t>
                        </m:r>
                      </m:e>
                      <m:sub>
                        <m:r>
                          <a:rPr lang="de-DE" b="0" i="1" dirty="0" smtClean="0">
                            <a:solidFill>
                              <a:srgbClr val="7030A0"/>
                            </a:solidFill>
                            <a:latin typeface="Cambria Math" panose="02040503050406030204" pitchFamily="18" charset="0"/>
                            <a:ea typeface="Cambria Math" panose="02040503050406030204" pitchFamily="18" charset="0"/>
                          </a:rPr>
                          <m:t>32</m:t>
                        </m:r>
                      </m:sub>
                    </m:sSub>
                  </m:oMath>
                </a14:m>
                <a:endParaRPr lang="en-GB" dirty="0"/>
              </a:p>
              <a:p>
                <a:pPr lvl="2"/>
                <a:r>
                  <a:rPr lang="en-GB" dirty="0"/>
                  <a:t>Further neighbour: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3</m:t>
                        </m:r>
                      </m:sub>
                    </m:sSub>
                  </m:oMath>
                </a14:m>
                <a:r>
                  <a:rPr lang="en-GB" dirty="0"/>
                  <a:t>, sent message </a:t>
                </a:r>
                <a14:m>
                  <m:oMath xmlns:m="http://schemas.openxmlformats.org/officeDocument/2006/math">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𝑚</m:t>
                        </m:r>
                      </m:e>
                      <m:sub>
                        <m:r>
                          <a:rPr lang="de-DE" i="1" dirty="0">
                            <a:latin typeface="Cambria Math" panose="02040503050406030204" pitchFamily="18" charset="0"/>
                            <a:ea typeface="Cambria Math" panose="02040503050406030204" pitchFamily="18" charset="0"/>
                          </a:rPr>
                          <m:t>32</m:t>
                        </m:r>
                      </m:sub>
                    </m:sSub>
                    <m:r>
                      <a:rPr lang="de-DE" b="0" i="1" dirty="0" smtClean="0">
                        <a:latin typeface="Cambria Math" panose="02040503050406030204" pitchFamily="18" charset="0"/>
                        <a:ea typeface="Cambria Math" panose="02040503050406030204" pitchFamily="18" charset="0"/>
                      </a:rPr>
                      <m:t>=</m:t>
                    </m:r>
                    <m:d>
                      <m:dPr>
                        <m:begChr m:val="{"/>
                        <m:endChr m:val="}"/>
                        <m:ctrlPr>
                          <a:rPr lang="de-DE" i="1" dirty="0">
                            <a:latin typeface="Cambria Math" panose="02040503050406030204" pitchFamily="18" charset="0"/>
                          </a:rPr>
                        </m:ctrlPr>
                      </m:dPr>
                      <m:e>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3</m:t>
                            </m:r>
                          </m:sub>
                          <m:sup>
                            <m:r>
                              <a:rPr lang="de-DE" i="1" dirty="0">
                                <a:latin typeface="Cambria Math" panose="02040503050406030204" pitchFamily="18" charset="0"/>
                              </a:rPr>
                              <m:t>′</m:t>
                            </m:r>
                          </m:sup>
                        </m:sSubSup>
                      </m:e>
                    </m:d>
                  </m:oMath>
                </a14:m>
                <a:endParaRPr lang="en-GB" dirty="0"/>
              </a:p>
              <a:p>
                <a:pPr lvl="1"/>
                <a:r>
                  <a:rPr lang="en-GB" dirty="0"/>
                  <a:t>Call </a:t>
                </a:r>
                <a14:m>
                  <m:oMath xmlns:m="http://schemas.openxmlformats.org/officeDocument/2006/math">
                    <m:r>
                      <m:rPr>
                        <m:nor/>
                      </m:rPr>
                      <a:rPr lang="de-DE" b="0" i="0" dirty="0" smtClean="0">
                        <a:latin typeface="Cambria Math" panose="02040503050406030204" pitchFamily="18" charset="0"/>
                      </a:rPr>
                      <m:t>LVE</m:t>
                    </m:r>
                    <m:r>
                      <m:rPr>
                        <m:nor/>
                      </m:rPr>
                      <a:rPr lang="de-DE" b="0" i="0" dirty="0" smtClean="0">
                        <a:latin typeface="Cambria Math" panose="02040503050406030204" pitchFamily="18" charset="0"/>
                      </a:rPr>
                      <m:t>−</m:t>
                    </m:r>
                    <m:r>
                      <m:rPr>
                        <m:nor/>
                      </m:rPr>
                      <a:rPr lang="de-DE" b="0" i="0" dirty="0" smtClean="0">
                        <a:latin typeface="Cambria Math" panose="02040503050406030204" pitchFamily="18" charset="0"/>
                      </a:rPr>
                      <m:t>MSG</m:t>
                    </m:r>
                    <m:d>
                      <m:dPr>
                        <m:ctrlPr>
                          <a:rPr lang="de-DE" i="1" dirty="0">
                            <a:latin typeface="Cambria Math" panose="02040503050406030204" pitchFamily="18" charset="0"/>
                          </a:rPr>
                        </m:ctrlPr>
                      </m:dPr>
                      <m:e>
                        <m:d>
                          <m:dPr>
                            <m:begChr m:val="{"/>
                            <m:endChr m:val="}"/>
                            <m:ctrlPr>
                              <a:rPr lang="de-DE" b="0" i="1" dirty="0" smtClean="0">
                                <a:latin typeface="Cambria Math" panose="02040503050406030204" pitchFamily="18" charset="0"/>
                              </a:rPr>
                            </m:ctrlPr>
                          </m:dPr>
                          <m:e>
                            <m:sSub>
                              <m:sSubPr>
                                <m:ctrlPr>
                                  <a:rPr lang="de-DE" i="1" dirty="0">
                                    <a:latin typeface="Cambria Math" panose="02040503050406030204" pitchFamily="18" charset="0"/>
                                  </a:rPr>
                                </m:ctrlPr>
                              </m:sSubPr>
                              <m:e>
                                <m:r>
                                  <a:rPr lang="de-DE" i="1" dirty="0">
                                    <a:latin typeface="Cambria Math" panose="02040503050406030204" pitchFamily="18" charset="0"/>
                                  </a:rPr>
                                  <m:t>𝑔</m:t>
                                </m:r>
                              </m:e>
                              <m:sub>
                                <m:r>
                                  <a:rPr lang="de-DE" i="1" dirty="0">
                                    <a:latin typeface="Cambria Math" panose="02040503050406030204" pitchFamily="18" charset="0"/>
                                  </a:rPr>
                                  <m:t>2</m:t>
                                </m:r>
                              </m:sub>
                            </m:sSub>
                            <m:r>
                              <a:rPr lang="de-DE" i="1" dirty="0">
                                <a:latin typeface="Cambria Math" panose="02040503050406030204" pitchFamily="18" charset="0"/>
                              </a:rPr>
                              <m:t>,</m:t>
                            </m:r>
                            <m:sSubSup>
                              <m:sSubSupPr>
                                <m:ctrlPr>
                                  <a:rPr lang="de-DE" b="0" i="1" dirty="0" smtClean="0">
                                    <a:latin typeface="Cambria Math" panose="02040503050406030204" pitchFamily="18" charset="0"/>
                                  </a:rPr>
                                </m:ctrlPr>
                              </m:sSubSupPr>
                              <m:e>
                                <m:r>
                                  <a:rPr lang="de-DE" b="0" i="1" dirty="0" smtClean="0">
                                    <a:latin typeface="Cambria Math" panose="02040503050406030204" pitchFamily="18" charset="0"/>
                                  </a:rPr>
                                  <m:t>𝑔</m:t>
                                </m:r>
                              </m:e>
                              <m:sub>
                                <m:r>
                                  <a:rPr lang="de-DE" b="0" i="1" dirty="0" smtClean="0">
                                    <a:latin typeface="Cambria Math" panose="02040503050406030204" pitchFamily="18" charset="0"/>
                                  </a:rPr>
                                  <m:t>3</m:t>
                                </m:r>
                              </m:sub>
                              <m:sup>
                                <m:r>
                                  <a:rPr lang="de-DE" b="0" i="1" dirty="0" smtClean="0">
                                    <a:latin typeface="Cambria Math" panose="02040503050406030204" pitchFamily="18" charset="0"/>
                                  </a:rPr>
                                  <m:t>′</m:t>
                                </m:r>
                              </m:sup>
                            </m:sSubSup>
                          </m:e>
                        </m:d>
                        <m:r>
                          <a:rPr lang="de-DE" i="1" dirty="0">
                            <a:latin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𝐸𝑝𝑖𝑑</m:t>
                            </m:r>
                          </m:e>
                        </m:d>
                        <m:r>
                          <a:rPr lang="de-DE" i="1">
                            <a:latin typeface="Cambria Math" panose="02040503050406030204" pitchFamily="18" charset="0"/>
                            <a:ea typeface="Cambria Math" panose="02040503050406030204" pitchFamily="18" charset="0"/>
                          </a:rPr>
                          <m:t>,∅</m:t>
                        </m:r>
                      </m:e>
                    </m:d>
                  </m:oMath>
                </a14:m>
                <a:endParaRPr lang="en-GB" dirty="0"/>
              </a:p>
              <a:p>
                <a:pPr lvl="2"/>
                <a14:m>
                  <m:oMath xmlns:m="http://schemas.openxmlformats.org/officeDocument/2006/math">
                    <m:r>
                      <m:rPr>
                        <m:nor/>
                      </m:rPr>
                      <a:rPr lang="de-DE" b="0" i="0" dirty="0" smtClean="0">
                        <a:latin typeface="Cambria Math" panose="02040503050406030204" pitchFamily="18" charset="0"/>
                      </a:rPr>
                      <m:t>LVE</m:t>
                    </m:r>
                    <m:r>
                      <m:rPr>
                        <m:nor/>
                      </m:rPr>
                      <a:rPr lang="de-DE" b="0" i="0" dirty="0" smtClean="0">
                        <a:latin typeface="Cambria Math" panose="02040503050406030204" pitchFamily="18" charset="0"/>
                      </a:rPr>
                      <m:t>−</m:t>
                    </m:r>
                    <m:r>
                      <m:rPr>
                        <m:nor/>
                      </m:rPr>
                      <a:rPr lang="de-DE" b="0" i="0" dirty="0" smtClean="0">
                        <a:latin typeface="Cambria Math" panose="02040503050406030204" pitchFamily="18" charset="0"/>
                      </a:rPr>
                      <m:t>MSG</m:t>
                    </m:r>
                  </m:oMath>
                </a14:m>
                <a:r>
                  <a:rPr lang="en-GB" dirty="0"/>
                  <a:t> eliminates </a:t>
                </a:r>
                <a14:m>
                  <m:oMath xmlns:m="http://schemas.openxmlformats.org/officeDocument/2006/math">
                    <m:r>
                      <a:rPr lang="de-DE" b="0" i="1" dirty="0" smtClean="0">
                        <a:latin typeface="Cambria Math" panose="02040503050406030204" pitchFamily="18" charset="0"/>
                      </a:rPr>
                      <m:t>𝑇𝑟𝑎𝑣𝑒𝑙</m:t>
                    </m:r>
                    <m:d>
                      <m:dPr>
                        <m:ctrlPr>
                          <a:rPr lang="de-DE" i="1" dirty="0">
                            <a:latin typeface="Cambria Math" panose="02040503050406030204" pitchFamily="18" charset="0"/>
                          </a:rPr>
                        </m:ctrlPr>
                      </m:dPr>
                      <m:e>
                        <m:r>
                          <a:rPr lang="de-DE" i="1" dirty="0">
                            <a:latin typeface="Cambria Math" panose="02040503050406030204" pitchFamily="18" charset="0"/>
                          </a:rPr>
                          <m:t>𝑋</m:t>
                        </m:r>
                      </m:e>
                    </m:d>
                    <m:r>
                      <a:rPr lang="de-DE" b="0" i="1" dirty="0" smtClean="0">
                        <a:latin typeface="Cambria Math" panose="02040503050406030204" pitchFamily="18" charset="0"/>
                      </a:rPr>
                      <m:t>,</m:t>
                    </m:r>
                    <m:r>
                      <a:rPr lang="de-DE" b="0" i="1" dirty="0" smtClean="0">
                        <a:latin typeface="Cambria Math" panose="02040503050406030204" pitchFamily="18" charset="0"/>
                      </a:rPr>
                      <m:t>𝑆𝑖𝑐𝑘</m:t>
                    </m:r>
                    <m:d>
                      <m:dPr>
                        <m:ctrlPr>
                          <a:rPr lang="de-DE" b="0" i="1" dirty="0" smtClean="0">
                            <a:latin typeface="Cambria Math" panose="02040503050406030204" pitchFamily="18" charset="0"/>
                          </a:rPr>
                        </m:ctrlPr>
                      </m:dPr>
                      <m:e>
                        <m:r>
                          <a:rPr lang="de-DE" b="0" i="1" dirty="0" smtClean="0">
                            <a:latin typeface="Cambria Math" panose="02040503050406030204" pitchFamily="18" charset="0"/>
                          </a:rPr>
                          <m:t>𝑋</m:t>
                        </m:r>
                      </m:e>
                    </m:d>
                  </m:oMath>
                </a14:m>
                <a:r>
                  <a:rPr lang="en-GB" dirty="0"/>
                  <a:t> from </a:t>
                </a:r>
                <a14:m>
                  <m:oMath xmlns:m="http://schemas.openxmlformats.org/officeDocument/2006/math">
                    <m:d>
                      <m:dPr>
                        <m:begChr m:val="{"/>
                        <m:endChr m:val="}"/>
                        <m:ctrlPr>
                          <a:rPr lang="de-DE" i="1" dirty="0">
                            <a:latin typeface="Cambria Math" panose="02040503050406030204" pitchFamily="18" charset="0"/>
                          </a:rPr>
                        </m:ctrlPr>
                      </m:dPr>
                      <m:e>
                        <m:sSub>
                          <m:sSubPr>
                            <m:ctrlPr>
                              <a:rPr lang="de-DE" i="1" dirty="0">
                                <a:latin typeface="Cambria Math" panose="02040503050406030204" pitchFamily="18" charset="0"/>
                              </a:rPr>
                            </m:ctrlPr>
                          </m:sSubPr>
                          <m:e>
                            <m:r>
                              <a:rPr lang="de-DE" i="1" dirty="0">
                                <a:latin typeface="Cambria Math" panose="02040503050406030204" pitchFamily="18" charset="0"/>
                              </a:rPr>
                              <m:t>𝑔</m:t>
                            </m:r>
                          </m:e>
                          <m:sub>
                            <m:r>
                              <a:rPr lang="de-DE" i="1" dirty="0">
                                <a:latin typeface="Cambria Math" panose="02040503050406030204" pitchFamily="18" charset="0"/>
                              </a:rPr>
                              <m:t>2</m:t>
                            </m:r>
                          </m:sub>
                        </m:sSub>
                        <m:r>
                          <a:rPr lang="de-DE" i="1" dirty="0">
                            <a:latin typeface="Cambria Math" panose="02040503050406030204" pitchFamily="18" charset="0"/>
                          </a:rPr>
                          <m:t>,</m:t>
                        </m:r>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3</m:t>
                            </m:r>
                          </m:sub>
                          <m:sup>
                            <m:r>
                              <a:rPr lang="de-DE" i="1" dirty="0">
                                <a:latin typeface="Cambria Math" panose="02040503050406030204" pitchFamily="18" charset="0"/>
                              </a:rPr>
                              <m:t>′</m:t>
                            </m:r>
                          </m:sup>
                        </m:sSubSup>
                      </m:e>
                    </m:d>
                  </m:oMath>
                </a14:m>
                <a:endParaRPr lang="en-GB" dirty="0"/>
              </a:p>
              <a:p>
                <a:pPr lvl="3"/>
                <a:r>
                  <a:rPr lang="en-GB" dirty="0"/>
                  <a:t>Summing out </a:t>
                </a:r>
                <a14:m>
                  <m:oMath xmlns:m="http://schemas.openxmlformats.org/officeDocument/2006/math">
                    <m:r>
                      <a:rPr lang="de-DE" b="0" i="1" dirty="0" smtClean="0">
                        <a:latin typeface="Cambria Math" panose="02040503050406030204" pitchFamily="18" charset="0"/>
                      </a:rPr>
                      <m:t>𝑇𝑟𝑎𝑣𝑒𝑙</m:t>
                    </m:r>
                    <m:d>
                      <m:dPr>
                        <m:ctrlPr>
                          <a:rPr lang="de-DE" i="1" dirty="0">
                            <a:latin typeface="Cambria Math" panose="02040503050406030204" pitchFamily="18" charset="0"/>
                          </a:rPr>
                        </m:ctrlPr>
                      </m:dPr>
                      <m:e>
                        <m:r>
                          <a:rPr lang="de-DE" b="0" i="1" dirty="0" smtClean="0">
                            <a:latin typeface="Cambria Math" panose="02040503050406030204" pitchFamily="18" charset="0"/>
                          </a:rPr>
                          <m:t>𝑋</m:t>
                        </m:r>
                      </m:e>
                    </m:d>
                  </m:oMath>
                </a14:m>
                <a:r>
                  <a:rPr lang="en-GB" dirty="0"/>
                  <a:t> from </a:t>
                </a:r>
                <a14:m>
                  <m:oMath xmlns:m="http://schemas.openxmlformats.org/officeDocument/2006/math">
                    <m:sSub>
                      <m:sSubPr>
                        <m:ctrlPr>
                          <a:rPr lang="de-DE" i="1" dirty="0">
                            <a:latin typeface="Cambria Math" panose="02040503050406030204" pitchFamily="18" charset="0"/>
                          </a:rPr>
                        </m:ctrlPr>
                      </m:sSubPr>
                      <m:e>
                        <m:r>
                          <a:rPr lang="de-DE" i="1" dirty="0">
                            <a:latin typeface="Cambria Math" panose="02040503050406030204" pitchFamily="18" charset="0"/>
                          </a:rPr>
                          <m:t>𝑔</m:t>
                        </m:r>
                      </m:e>
                      <m:sub>
                        <m:r>
                          <a:rPr lang="de-DE" i="1" dirty="0">
                            <a:latin typeface="Cambria Math" panose="02040503050406030204" pitchFamily="18" charset="0"/>
                          </a:rPr>
                          <m:t>2</m:t>
                        </m:r>
                      </m:sub>
                    </m:sSub>
                  </m:oMath>
                </a14:m>
                <a:r>
                  <a:rPr lang="en-GB" dirty="0"/>
                  <a:t>, yielding </a:t>
                </a:r>
                <a14:m>
                  <m:oMath xmlns:m="http://schemas.openxmlformats.org/officeDocument/2006/math">
                    <m:sSubSup>
                      <m:sSubSupPr>
                        <m:ctrlPr>
                          <a:rPr lang="de-DE" b="0" i="1" dirty="0" smtClean="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2</m:t>
                        </m:r>
                      </m:sub>
                      <m:sup>
                        <m:r>
                          <a:rPr lang="de-DE" b="0" i="1" dirty="0" smtClean="0">
                            <a:latin typeface="Cambria Math" panose="02040503050406030204" pitchFamily="18" charset="0"/>
                          </a:rPr>
                          <m:t>′</m:t>
                        </m:r>
                      </m:sup>
                    </m:sSubSup>
                  </m:oMath>
                </a14:m>
                <a:endParaRPr lang="en-GB" dirty="0"/>
              </a:p>
              <a:p>
                <a:pPr lvl="3"/>
                <a:r>
                  <a:rPr lang="en-GB" dirty="0"/>
                  <a:t>Summing out </a:t>
                </a:r>
                <a14:m>
                  <m:oMath xmlns:m="http://schemas.openxmlformats.org/officeDocument/2006/math">
                    <m:r>
                      <a:rPr lang="de-DE" b="0" i="1" dirty="0" smtClean="0">
                        <a:latin typeface="Cambria Math" panose="02040503050406030204" pitchFamily="18" charset="0"/>
                      </a:rPr>
                      <m:t>𝑆𝑖𝑐𝑘</m:t>
                    </m:r>
                    <m:d>
                      <m:dPr>
                        <m:ctrlPr>
                          <a:rPr lang="de-DE" i="1" dirty="0">
                            <a:latin typeface="Cambria Math" panose="02040503050406030204" pitchFamily="18" charset="0"/>
                          </a:rPr>
                        </m:ctrlPr>
                      </m:dPr>
                      <m:e>
                        <m:r>
                          <a:rPr lang="de-DE" i="1" dirty="0">
                            <a:latin typeface="Cambria Math" panose="02040503050406030204" pitchFamily="18" charset="0"/>
                          </a:rPr>
                          <m:t>𝑋</m:t>
                        </m:r>
                      </m:e>
                    </m:d>
                  </m:oMath>
                </a14:m>
                <a:r>
                  <a:rPr lang="en-GB" dirty="0"/>
                  <a:t> from product of </a:t>
                </a:r>
                <a14:m>
                  <m:oMath xmlns:m="http://schemas.openxmlformats.org/officeDocument/2006/math">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2</m:t>
                        </m:r>
                      </m:sub>
                      <m:sup>
                        <m:r>
                          <a:rPr lang="de-DE" i="1" dirty="0">
                            <a:latin typeface="Cambria Math" panose="02040503050406030204" pitchFamily="18" charset="0"/>
                          </a:rPr>
                          <m:t>′</m:t>
                        </m:r>
                      </m:sup>
                    </m:sSubSup>
                  </m:oMath>
                </a14:m>
                <a:r>
                  <a:rPr lang="en-GB" dirty="0"/>
                  <a:t> and </a:t>
                </a:r>
                <a14:m>
                  <m:oMath xmlns:m="http://schemas.openxmlformats.org/officeDocument/2006/math">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3</m:t>
                        </m:r>
                      </m:sub>
                      <m:sup>
                        <m:r>
                          <a:rPr lang="de-DE" i="1" dirty="0">
                            <a:latin typeface="Cambria Math" panose="02040503050406030204" pitchFamily="18" charset="0"/>
                          </a:rPr>
                          <m:t>′</m:t>
                        </m:r>
                      </m:sup>
                    </m:sSubSup>
                  </m:oMath>
                </a14:m>
                <a:r>
                  <a:rPr lang="en-GB" dirty="0"/>
                  <a:t>, yielding </a:t>
                </a:r>
                <a14:m>
                  <m:oMath xmlns:m="http://schemas.openxmlformats.org/officeDocument/2006/math">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23</m:t>
                        </m:r>
                      </m:sub>
                      <m:sup>
                        <m:r>
                          <a:rPr lang="de-DE" i="1" dirty="0">
                            <a:latin typeface="Cambria Math" panose="02040503050406030204" pitchFamily="18" charset="0"/>
                          </a:rPr>
                          <m:t>′</m:t>
                        </m:r>
                      </m:sup>
                    </m:sSubSup>
                  </m:oMath>
                </a14:m>
                <a:endParaRPr lang="en-GB" dirty="0"/>
              </a:p>
              <a:p>
                <a:pPr lvl="3"/>
                <a:r>
                  <a:rPr lang="en-GB" dirty="0"/>
                  <a:t>Returning </a:t>
                </a:r>
                <a14:m>
                  <m:oMath xmlns:m="http://schemas.openxmlformats.org/officeDocument/2006/math">
                    <m:d>
                      <m:dPr>
                        <m:begChr m:val="{"/>
                        <m:endChr m:val="}"/>
                        <m:ctrlPr>
                          <a:rPr lang="de-DE" b="0" i="1" dirty="0" smtClean="0">
                            <a:latin typeface="Cambria Math" panose="02040503050406030204" pitchFamily="18" charset="0"/>
                          </a:rPr>
                        </m:ctrlPr>
                      </m:dPr>
                      <m:e>
                        <m:sSubSup>
                          <m:sSubSupPr>
                            <m:ctrlPr>
                              <a:rPr lang="de-DE" b="0" i="1" dirty="0" smtClean="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23</m:t>
                            </m:r>
                          </m:sub>
                          <m:sup>
                            <m:r>
                              <a:rPr lang="de-DE" b="0" i="1" dirty="0" smtClean="0">
                                <a:latin typeface="Cambria Math" panose="02040503050406030204" pitchFamily="18" charset="0"/>
                              </a:rPr>
                              <m:t>′</m:t>
                            </m:r>
                          </m:sup>
                        </m:sSubSup>
                      </m:e>
                    </m:d>
                  </m:oMath>
                </a14:m>
                <a:endParaRPr lang="en-GB" dirty="0"/>
              </a:p>
              <a:p>
                <a:pPr lvl="1"/>
                <a:r>
                  <a:rPr lang="en-GB" dirty="0"/>
                  <a:t>Send </a:t>
                </a:r>
                <a14:m>
                  <m:oMath xmlns:m="http://schemas.openxmlformats.org/officeDocument/2006/math">
                    <m:d>
                      <m:dPr>
                        <m:begChr m:val="{"/>
                        <m:endChr m:val="}"/>
                        <m:ctrlPr>
                          <a:rPr lang="de-DE" i="1" dirty="0">
                            <a:latin typeface="Cambria Math" panose="02040503050406030204" pitchFamily="18" charset="0"/>
                          </a:rPr>
                        </m:ctrlPr>
                      </m:dPr>
                      <m:e>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23</m:t>
                            </m:r>
                          </m:sub>
                          <m:sup>
                            <m:r>
                              <a:rPr lang="de-DE" i="1" dirty="0">
                                <a:latin typeface="Cambria Math" panose="02040503050406030204" pitchFamily="18" charset="0"/>
                              </a:rPr>
                              <m:t>′</m:t>
                            </m:r>
                          </m:sup>
                        </m:sSubSup>
                      </m:e>
                    </m:d>
                  </m:oMath>
                </a14:m>
                <a:r>
                  <a:rPr lang="en-GB" dirty="0"/>
                  <a:t> as </a:t>
                </a:r>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𝑚</m:t>
                        </m:r>
                      </m:e>
                      <m:sub>
                        <m:r>
                          <a:rPr lang="de-DE" b="0" i="1" smtClean="0">
                            <a:solidFill>
                              <a:schemeClr val="tx1">
                                <a:lumMod val="60000"/>
                                <a:lumOff val="40000"/>
                              </a:schemeClr>
                            </a:solidFill>
                            <a:latin typeface="Cambria Math" panose="02040503050406030204" pitchFamily="18" charset="0"/>
                          </a:rPr>
                          <m:t>21</m:t>
                        </m:r>
                      </m:sub>
                    </m:sSub>
                  </m:oMath>
                </a14:m>
                <a:r>
                  <a:rPr lang="en-GB" dirty="0"/>
                  <a:t> to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1</m:t>
                        </m:r>
                      </m:sub>
                    </m:sSub>
                  </m:oMath>
                </a14:m>
                <a:endParaRPr lang="en-GB" dirty="0"/>
              </a:p>
              <a:p>
                <a:endParaRPr lang="en-GB" dirty="0"/>
              </a:p>
              <a:p>
                <a:pPr lvl="1"/>
                <a:endParaRPr lang="en-GB" dirty="0"/>
              </a:p>
            </p:txBody>
          </p:sp>
        </mc:Choice>
        <mc:Fallback xmlns="">
          <p:sp>
            <p:nvSpPr>
              <p:cNvPr id="3" name="Content Placeholder 2">
                <a:extLst>
                  <a:ext uri="{FF2B5EF4-FFF2-40B4-BE49-F238E27FC236}">
                    <a16:creationId xmlns:a16="http://schemas.microsoft.com/office/drawing/2014/main" id="{A8C779DA-937F-A948-AD1E-F89EAC456676}"/>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C4D0A7AC-4933-6743-A8CC-0ACB85C4BB69}"/>
              </a:ext>
            </a:extLst>
          </p:cNvPr>
          <p:cNvSpPr>
            <a:spLocks noGrp="1"/>
          </p:cNvSpPr>
          <p:nvPr>
            <p:ph type="sldNum" sz="quarter" idx="4"/>
          </p:nvPr>
        </p:nvSpPr>
        <p:spPr/>
        <p:txBody>
          <a:bodyPr/>
          <a:lstStyle/>
          <a:p>
            <a:fld id="{67C9959E-8E6B-B04C-9955-EA096F41CA7A}" type="slidenum">
              <a:rPr lang="en-GB" smtClean="0"/>
              <a:t>206</a:t>
            </a:fld>
            <a:endParaRPr lang="en-GB"/>
          </a:p>
        </p:txBody>
      </p:sp>
      <p:cxnSp>
        <p:nvCxnSpPr>
          <p:cNvPr id="40" name="Curved Connector 39">
            <a:extLst>
              <a:ext uri="{FF2B5EF4-FFF2-40B4-BE49-F238E27FC236}">
                <a16:creationId xmlns:a16="http://schemas.microsoft.com/office/drawing/2014/main" id="{F4532092-B86A-944B-BCB0-BE66E61AADD8}"/>
              </a:ext>
            </a:extLst>
          </p:cNvPr>
          <p:cNvCxnSpPr>
            <a:cxnSpLocks/>
          </p:cNvCxnSpPr>
          <p:nvPr/>
        </p:nvCxnSpPr>
        <p:spPr>
          <a:xfrm rot="16200000" flipH="1">
            <a:off x="7472279" y="4424030"/>
            <a:ext cx="12700" cy="2398659"/>
          </a:xfrm>
          <a:prstGeom prst="curvedConnector3">
            <a:avLst>
              <a:gd name="adj1" fmla="val 1950283"/>
            </a:avLst>
          </a:prstGeom>
          <a:ln w="28575">
            <a:solidFill>
              <a:schemeClr val="tx1">
                <a:lumMod val="60000"/>
                <a:lumOff val="40000"/>
              </a:schemeClr>
            </a:solidFill>
            <a:headEnd type="triangl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1" name="Rectangle 40">
                <a:extLst>
                  <a:ext uri="{FF2B5EF4-FFF2-40B4-BE49-F238E27FC236}">
                    <a16:creationId xmlns:a16="http://schemas.microsoft.com/office/drawing/2014/main" id="{39558796-D869-944A-973E-A3B3BAE96C27}"/>
                  </a:ext>
                </a:extLst>
              </p:cNvPr>
              <p:cNvSpPr/>
              <p:nvPr/>
            </p:nvSpPr>
            <p:spPr>
              <a:xfrm>
                <a:off x="7215319" y="5771072"/>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21</m:t>
                          </m:r>
                        </m:sub>
                      </m:sSub>
                    </m:oMath>
                  </m:oMathPara>
                </a14:m>
                <a:endParaRPr lang="en-GB" sz="1400" dirty="0">
                  <a:solidFill>
                    <a:schemeClr val="tx1">
                      <a:lumMod val="60000"/>
                      <a:lumOff val="40000"/>
                    </a:schemeClr>
                  </a:solidFill>
                </a:endParaRPr>
              </a:p>
            </p:txBody>
          </p:sp>
        </mc:Choice>
        <mc:Fallback xmlns="">
          <p:sp>
            <p:nvSpPr>
              <p:cNvPr id="41" name="Rectangle 40">
                <a:extLst>
                  <a:ext uri="{FF2B5EF4-FFF2-40B4-BE49-F238E27FC236}">
                    <a16:creationId xmlns:a16="http://schemas.microsoft.com/office/drawing/2014/main" id="{39558796-D869-944A-973E-A3B3BAE96C27}"/>
                  </a:ext>
                </a:extLst>
              </p:cNvPr>
              <p:cNvSpPr>
                <a:spLocks noRot="1" noChangeAspect="1" noMove="1" noResize="1" noEditPoints="1" noAdjustHandles="1" noChangeArrowheads="1" noChangeShapeType="1" noTextEdit="1"/>
              </p:cNvSpPr>
              <p:nvPr/>
            </p:nvSpPr>
            <p:spPr>
              <a:xfrm>
                <a:off x="7215319" y="5771072"/>
                <a:ext cx="533544" cy="307777"/>
              </a:xfrm>
              <a:prstGeom prst="rect">
                <a:avLst/>
              </a:prstGeom>
              <a:blipFill>
                <a:blip r:embed="rId3"/>
                <a:stretch>
                  <a:fillRect/>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2E125FA1-4EF7-5D48-8827-1CF3CF4810DF}"/>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B0701448-15AF-7146-B23C-A16F6ABC05D4}"/>
              </a:ext>
            </a:extLst>
          </p:cNvPr>
          <p:cNvSpPr>
            <a:spLocks noGrp="1"/>
          </p:cNvSpPr>
          <p:nvPr>
            <p:ph type="ftr" sz="quarter" idx="3"/>
          </p:nvPr>
        </p:nvSpPr>
        <p:spPr/>
        <p:txBody>
          <a:bodyPr/>
          <a:lstStyle/>
          <a:p>
            <a:r>
              <a:rPr lang="en-GB"/>
              <a:t>T. Braun - StaRAI</a:t>
            </a:r>
          </a:p>
        </p:txBody>
      </p:sp>
      <mc:AlternateContent xmlns:mc="http://schemas.openxmlformats.org/markup-compatibility/2006" xmlns:a14="http://schemas.microsoft.com/office/drawing/2010/main">
        <mc:Choice Requires="a14">
          <p:sp>
            <p:nvSpPr>
              <p:cNvPr id="34" name="Rectangle 33">
                <a:extLst>
                  <a:ext uri="{FF2B5EF4-FFF2-40B4-BE49-F238E27FC236}">
                    <a16:creationId xmlns:a16="http://schemas.microsoft.com/office/drawing/2014/main" id="{9134F3C0-E142-924B-85C1-203B09F3DF22}"/>
                  </a:ext>
                </a:extLst>
              </p:cNvPr>
              <p:cNvSpPr/>
              <p:nvPr/>
            </p:nvSpPr>
            <p:spPr>
              <a:xfrm>
                <a:off x="7975086" y="5529633"/>
                <a:ext cx="547009"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𝑚</m:t>
                          </m:r>
                        </m:e>
                        <m:sub>
                          <m:r>
                            <a:rPr lang="de-DE" sz="1400" i="1">
                              <a:solidFill>
                                <a:schemeClr val="accent6"/>
                              </a:solidFill>
                              <a:latin typeface="Cambria Math" panose="02040503050406030204" pitchFamily="18" charset="0"/>
                            </a:rPr>
                            <m:t>12</m:t>
                          </m:r>
                        </m:sub>
                      </m:sSub>
                    </m:oMath>
                  </m:oMathPara>
                </a14:m>
                <a:endParaRPr lang="en-GB" sz="1400" dirty="0">
                  <a:solidFill>
                    <a:schemeClr val="accent6"/>
                  </a:solidFill>
                </a:endParaRPr>
              </a:p>
            </p:txBody>
          </p:sp>
        </mc:Choice>
        <mc:Fallback xmlns="">
          <p:sp>
            <p:nvSpPr>
              <p:cNvPr id="34" name="Rectangle 33">
                <a:extLst>
                  <a:ext uri="{FF2B5EF4-FFF2-40B4-BE49-F238E27FC236}">
                    <a16:creationId xmlns:a16="http://schemas.microsoft.com/office/drawing/2014/main" id="{9134F3C0-E142-924B-85C1-203B09F3DF22}"/>
                  </a:ext>
                </a:extLst>
              </p:cNvPr>
              <p:cNvSpPr>
                <a:spLocks noRot="1" noChangeAspect="1" noMove="1" noResize="1" noEditPoints="1" noAdjustHandles="1" noChangeArrowheads="1" noChangeShapeType="1" noTextEdit="1"/>
              </p:cNvSpPr>
              <p:nvPr/>
            </p:nvSpPr>
            <p:spPr>
              <a:xfrm>
                <a:off x="7975086" y="5529633"/>
                <a:ext cx="547009" cy="307777"/>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Rectangle 35">
                <a:extLst>
                  <a:ext uri="{FF2B5EF4-FFF2-40B4-BE49-F238E27FC236}">
                    <a16:creationId xmlns:a16="http://schemas.microsoft.com/office/drawing/2014/main" id="{D7B94102-15D0-FD44-B824-4CBA655F68F2}"/>
                  </a:ext>
                </a:extLst>
              </p:cNvPr>
              <p:cNvSpPr/>
              <p:nvPr/>
            </p:nvSpPr>
            <p:spPr>
              <a:xfrm>
                <a:off x="8310509" y="5525420"/>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panose="02040503050406030204" pitchFamily="18" charset="0"/>
                            </a:rPr>
                            <m:t>𝑚</m:t>
                          </m:r>
                        </m:e>
                        <m:sub>
                          <m:r>
                            <a:rPr lang="de-DE" sz="1400" i="1">
                              <a:solidFill>
                                <a:srgbClr val="7030A0"/>
                              </a:solidFill>
                              <a:latin typeface="Cambria Math" panose="02040503050406030204" pitchFamily="18" charset="0"/>
                            </a:rPr>
                            <m:t>32</m:t>
                          </m:r>
                        </m:sub>
                      </m:sSub>
                    </m:oMath>
                  </m:oMathPara>
                </a14:m>
                <a:endParaRPr lang="en-GB" sz="1400" dirty="0">
                  <a:solidFill>
                    <a:srgbClr val="7030A0"/>
                  </a:solidFill>
                </a:endParaRPr>
              </a:p>
            </p:txBody>
          </p:sp>
        </mc:Choice>
        <mc:Fallback xmlns="">
          <p:sp>
            <p:nvSpPr>
              <p:cNvPr id="36" name="Rectangle 35">
                <a:extLst>
                  <a:ext uri="{FF2B5EF4-FFF2-40B4-BE49-F238E27FC236}">
                    <a16:creationId xmlns:a16="http://schemas.microsoft.com/office/drawing/2014/main" id="{D7B94102-15D0-FD44-B824-4CBA655F68F2}"/>
                  </a:ext>
                </a:extLst>
              </p:cNvPr>
              <p:cNvSpPr>
                <a:spLocks noRot="1" noChangeAspect="1" noMove="1" noResize="1" noEditPoints="1" noAdjustHandles="1" noChangeArrowheads="1" noChangeShapeType="1" noTextEdit="1"/>
              </p:cNvSpPr>
              <p:nvPr/>
            </p:nvSpPr>
            <p:spPr>
              <a:xfrm>
                <a:off x="8310509" y="5525420"/>
                <a:ext cx="533544" cy="307777"/>
              </a:xfrm>
              <a:prstGeom prst="rect">
                <a:avLst/>
              </a:prstGeom>
              <a:blipFill>
                <a:blip r:embed="rId5"/>
                <a:stretch>
                  <a:fillRect/>
                </a:stretch>
              </a:blipFill>
            </p:spPr>
            <p:txBody>
              <a:bodyPr/>
              <a:lstStyle/>
              <a:p>
                <a:r>
                  <a:rPr lang="en-GB">
                    <a:noFill/>
                  </a:rPr>
                  <a:t> </a:t>
                </a:r>
              </a:p>
            </p:txBody>
          </p:sp>
        </mc:Fallback>
      </mc:AlternateContent>
      <p:grpSp>
        <p:nvGrpSpPr>
          <p:cNvPr id="38" name="Group 37">
            <a:extLst>
              <a:ext uri="{FF2B5EF4-FFF2-40B4-BE49-F238E27FC236}">
                <a16:creationId xmlns:a16="http://schemas.microsoft.com/office/drawing/2014/main" id="{E03C0043-D7DF-A54A-8E3C-41A99FB0E4F8}"/>
              </a:ext>
            </a:extLst>
          </p:cNvPr>
          <p:cNvGrpSpPr/>
          <p:nvPr/>
        </p:nvGrpSpPr>
        <p:grpSpPr>
          <a:xfrm>
            <a:off x="5543362" y="4919668"/>
            <a:ext cx="6288313" cy="952521"/>
            <a:chOff x="5589344" y="1663629"/>
            <a:chExt cx="6288313" cy="952521"/>
          </a:xfrm>
        </p:grpSpPr>
        <p:cxnSp>
          <p:nvCxnSpPr>
            <p:cNvPr id="39" name="Straight Connector 38">
              <a:extLst>
                <a:ext uri="{FF2B5EF4-FFF2-40B4-BE49-F238E27FC236}">
                  <a16:creationId xmlns:a16="http://schemas.microsoft.com/office/drawing/2014/main" id="{3140F1F0-994B-D54D-83B7-7D806ECFDDD0}"/>
                </a:ext>
              </a:extLst>
            </p:cNvPr>
            <p:cNvCxnSpPr>
              <a:cxnSpLocks/>
              <a:stCxn id="57" idx="3"/>
              <a:endCxn id="61"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FA8CF51-BBB7-DE4E-85E8-4C4318C9711D}"/>
                </a:ext>
              </a:extLst>
            </p:cNvPr>
            <p:cNvCxnSpPr>
              <a:cxnSpLocks/>
              <a:stCxn id="61" idx="3"/>
              <a:endCxn id="59"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 name="Group 47">
              <a:extLst>
                <a:ext uri="{FF2B5EF4-FFF2-40B4-BE49-F238E27FC236}">
                  <a16:creationId xmlns:a16="http://schemas.microsoft.com/office/drawing/2014/main" id="{073FA4BF-91AF-7741-854F-0E0F43BA9B1B}"/>
                </a:ext>
              </a:extLst>
            </p:cNvPr>
            <p:cNvGrpSpPr/>
            <p:nvPr/>
          </p:nvGrpSpPr>
          <p:grpSpPr>
            <a:xfrm>
              <a:off x="7893400" y="1663629"/>
              <a:ext cx="1631714" cy="867363"/>
              <a:chOff x="3627257" y="4890630"/>
              <a:chExt cx="1631714" cy="867363"/>
            </a:xfrm>
          </p:grpSpPr>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4A3DEC8B-B00E-4349-A005-F59A60CE465B}"/>
                      </a:ext>
                    </a:extLst>
                  </p:cNvPr>
                  <p:cNvSpPr txBox="1"/>
                  <p:nvPr/>
                </p:nvSpPr>
                <p:spPr>
                  <a:xfrm>
                    <a:off x="3659645" y="5542549"/>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charset="0"/>
                                </a:rPr>
                                <m:t>𝑔</m:t>
                              </m:r>
                            </m:e>
                            <m:sub>
                              <m:r>
                                <a:rPr lang="de-DE"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60" name="TextBox 59">
                    <a:extLst>
                      <a:ext uri="{FF2B5EF4-FFF2-40B4-BE49-F238E27FC236}">
                        <a16:creationId xmlns:a16="http://schemas.microsoft.com/office/drawing/2014/main" id="{4A3DEC8B-B00E-4349-A005-F59A60CE465B}"/>
                      </a:ext>
                    </a:extLst>
                  </p:cNvPr>
                  <p:cNvSpPr txBox="1">
                    <a:spLocks noRot="1" noChangeAspect="1" noMove="1" noResize="1" noEditPoints="1" noAdjustHandles="1" noChangeArrowheads="1" noChangeShapeType="1" noTextEdit="1"/>
                  </p:cNvSpPr>
                  <p:nvPr/>
                </p:nvSpPr>
                <p:spPr>
                  <a:xfrm>
                    <a:off x="3659645" y="5542549"/>
                    <a:ext cx="227305" cy="215444"/>
                  </a:xfrm>
                  <a:prstGeom prst="rect">
                    <a:avLst/>
                  </a:prstGeom>
                  <a:blipFill>
                    <a:blip r:embed="rId6"/>
                    <a:stretch>
                      <a:fillRect l="-21053" b="-1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TextBox 60">
                    <a:extLst>
                      <a:ext uri="{FF2B5EF4-FFF2-40B4-BE49-F238E27FC236}">
                        <a16:creationId xmlns:a16="http://schemas.microsoft.com/office/drawing/2014/main" id="{1E744606-318F-6D48-9276-BF0739E6A56A}"/>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7"/>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49" name="Group 48">
              <a:extLst>
                <a:ext uri="{FF2B5EF4-FFF2-40B4-BE49-F238E27FC236}">
                  <a16:creationId xmlns:a16="http://schemas.microsoft.com/office/drawing/2014/main" id="{E960C2FD-5B96-D347-B43B-40B668CA28F3}"/>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58" name="TextBox 57">
                    <a:extLst>
                      <a:ext uri="{FF2B5EF4-FFF2-40B4-BE49-F238E27FC236}">
                        <a16:creationId xmlns:a16="http://schemas.microsoft.com/office/drawing/2014/main" id="{6676DF76-C0B4-AE45-9AC1-8B3058BF0040}"/>
                      </a:ext>
                    </a:extLst>
                  </p:cNvPr>
                  <p:cNvSpPr txBox="1"/>
                  <p:nvPr/>
                </p:nvSpPr>
                <p:spPr>
                  <a:xfrm>
                    <a:off x="7080819"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𝑔</m:t>
                              </m:r>
                            </m:e>
                            <m:sub>
                              <m:r>
                                <a:rPr lang="de-DE"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58" name="TextBox 57">
                    <a:extLst>
                      <a:ext uri="{FF2B5EF4-FFF2-40B4-BE49-F238E27FC236}">
                        <a16:creationId xmlns:a16="http://schemas.microsoft.com/office/drawing/2014/main" id="{6676DF76-C0B4-AE45-9AC1-8B3058BF0040}"/>
                      </a:ext>
                    </a:extLst>
                  </p:cNvPr>
                  <p:cNvSpPr txBox="1">
                    <a:spLocks noRot="1" noChangeAspect="1" noMove="1" noResize="1" noEditPoints="1" noAdjustHandles="1" noChangeArrowheads="1" noChangeShapeType="1" noTextEdit="1"/>
                  </p:cNvSpPr>
                  <p:nvPr/>
                </p:nvSpPr>
                <p:spPr>
                  <a:xfrm>
                    <a:off x="7080819" y="5546505"/>
                    <a:ext cx="227305" cy="215444"/>
                  </a:xfrm>
                  <a:prstGeom prst="rect">
                    <a:avLst/>
                  </a:prstGeom>
                  <a:blipFill>
                    <a:blip r:embed="rId8"/>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7D87816E-AE47-5D41-83C7-9E288E9583B6}"/>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9"/>
                    <a:stretch>
                      <a:fillRect/>
                    </a:stretch>
                  </a:blipFill>
                  <a:ln>
                    <a:solidFill>
                      <a:srgbClr val="7030A0"/>
                    </a:solidFill>
                  </a:ln>
                </p:spPr>
                <p:txBody>
                  <a:bodyPr/>
                  <a:lstStyle/>
                  <a:p>
                    <a:r>
                      <a:rPr lang="en-GB">
                        <a:noFill/>
                      </a:rPr>
                      <a:t> </a:t>
                    </a:r>
                  </a:p>
                </p:txBody>
              </p:sp>
            </mc:Fallback>
          </mc:AlternateContent>
        </p:grpSp>
        <p:grpSp>
          <p:nvGrpSpPr>
            <p:cNvPr id="50" name="Group 49">
              <a:extLst>
                <a:ext uri="{FF2B5EF4-FFF2-40B4-BE49-F238E27FC236}">
                  <a16:creationId xmlns:a16="http://schemas.microsoft.com/office/drawing/2014/main" id="{CA197C2F-4AF6-8542-9D3C-C40EA508A3A9}"/>
                </a:ext>
              </a:extLst>
            </p:cNvPr>
            <p:cNvGrpSpPr/>
            <p:nvPr/>
          </p:nvGrpSpPr>
          <p:grpSpPr>
            <a:xfrm>
              <a:off x="5589344" y="1663630"/>
              <a:ext cx="1532812" cy="867362"/>
              <a:chOff x="280471" y="4890630"/>
              <a:chExt cx="1532812" cy="867362"/>
            </a:xfrm>
          </p:grpSpPr>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0EAFFEC8-767C-D945-8DD2-50070CDC430B}"/>
                      </a:ext>
                    </a:extLst>
                  </p:cNvPr>
                  <p:cNvSpPr txBox="1"/>
                  <p:nvPr/>
                </p:nvSpPr>
                <p:spPr>
                  <a:xfrm>
                    <a:off x="344846" y="5542548"/>
                    <a:ext cx="477182"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56" name="TextBox 55">
                    <a:extLst>
                      <a:ext uri="{FF2B5EF4-FFF2-40B4-BE49-F238E27FC236}">
                        <a16:creationId xmlns:a16="http://schemas.microsoft.com/office/drawing/2014/main" id="{0EAFFEC8-767C-D945-8DD2-50070CDC430B}"/>
                      </a:ext>
                    </a:extLst>
                  </p:cNvPr>
                  <p:cNvSpPr txBox="1">
                    <a:spLocks noRot="1" noChangeAspect="1" noMove="1" noResize="1" noEditPoints="1" noAdjustHandles="1" noChangeArrowheads="1" noChangeShapeType="1" noTextEdit="1"/>
                  </p:cNvSpPr>
                  <p:nvPr/>
                </p:nvSpPr>
                <p:spPr>
                  <a:xfrm>
                    <a:off x="344846" y="5542548"/>
                    <a:ext cx="477182" cy="215444"/>
                  </a:xfrm>
                  <a:prstGeom prst="rect">
                    <a:avLst/>
                  </a:prstGeom>
                  <a:blipFill>
                    <a:blip r:embed="rId10"/>
                    <a:stretch>
                      <a:fillRect l="-13158" b="-1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TextBox 56">
                    <a:extLst>
                      <a:ext uri="{FF2B5EF4-FFF2-40B4-BE49-F238E27FC236}">
                        <a16:creationId xmlns:a16="http://schemas.microsoft.com/office/drawing/2014/main" id="{2B1034AD-6FD1-5B48-B6C1-21A90DEC9F50}"/>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11"/>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51" name="Rectangle 50">
                  <a:extLst>
                    <a:ext uri="{FF2B5EF4-FFF2-40B4-BE49-F238E27FC236}">
                      <a16:creationId xmlns:a16="http://schemas.microsoft.com/office/drawing/2014/main" id="{E0912F53-A2D5-A048-8D01-21392DE77E4B}"/>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2"/>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Rectangle 51">
                  <a:extLst>
                    <a:ext uri="{FF2B5EF4-FFF2-40B4-BE49-F238E27FC236}">
                      <a16:creationId xmlns:a16="http://schemas.microsoft.com/office/drawing/2014/main" id="{21D34491-D3C3-704B-B4FA-959A371EA589}"/>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TextBox 52">
                  <a:extLst>
                    <a:ext uri="{FF2B5EF4-FFF2-40B4-BE49-F238E27FC236}">
                      <a16:creationId xmlns:a16="http://schemas.microsoft.com/office/drawing/2014/main" id="{EBEB1D39-907C-E147-B881-0D5E51046661}"/>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77A69BA6-460D-6B43-9E28-30980F08294E}"/>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5"/>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5DAC557C-5C74-394E-B6E8-7DA06229FD28}"/>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6"/>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3598009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2" fill="hold" nodeType="clickEffect">
                                  <p:stCondLst>
                                    <p:cond delay="0"/>
                                  </p:stCondLst>
                                  <p:childTnLst>
                                    <p:set>
                                      <p:cBhvr>
                                        <p:cTn id="28" dur="1" fill="hold">
                                          <p:stCondLst>
                                            <p:cond delay="0"/>
                                          </p:stCondLst>
                                        </p:cTn>
                                        <p:tgtEl>
                                          <p:spTgt spid="40"/>
                                        </p:tgtEl>
                                        <p:attrNameLst>
                                          <p:attrName>style.visibility</p:attrName>
                                        </p:attrNameLst>
                                      </p:cBhvr>
                                      <p:to>
                                        <p:strVal val="visible"/>
                                      </p:to>
                                    </p:set>
                                    <p:animEffect transition="in" filter="wipe(right)">
                                      <p:cBhvr>
                                        <p:cTn id="29" dur="500"/>
                                        <p:tgtEl>
                                          <p:spTgt spid="40"/>
                                        </p:tgtEl>
                                      </p:cBhvr>
                                    </p:animEffect>
                                  </p:childTnLst>
                                </p:cTn>
                              </p:par>
                            </p:childTnLst>
                          </p:cTn>
                        </p:par>
                        <p:par>
                          <p:cTn id="30" fill="hold">
                            <p:stCondLst>
                              <p:cond delay="500"/>
                            </p:stCondLst>
                            <p:childTnLst>
                              <p:par>
                                <p:cTn id="31" presetID="1" presetClass="entr" presetSubtype="0" fill="hold" grpId="0" nodeType="afterEffect">
                                  <p:stCondLst>
                                    <p:cond delay="0"/>
                                  </p:stCondLst>
                                  <p:childTnLst>
                                    <p:set>
                                      <p:cBhvr>
                                        <p:cTn id="32" dur="1" fill="hold">
                                          <p:stCondLst>
                                            <p:cond delay="0"/>
                                          </p:stCondLst>
                                        </p:cTn>
                                        <p:tgtEl>
                                          <p:spTgt spid="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ABEF6E-FC4A-F543-A883-D1091F24A980}"/>
              </a:ext>
            </a:extLst>
          </p:cNvPr>
          <p:cNvSpPr>
            <a:spLocks noGrp="1"/>
          </p:cNvSpPr>
          <p:nvPr>
            <p:ph type="title"/>
          </p:nvPr>
        </p:nvSpPr>
        <p:spPr/>
        <p:txBody>
          <a:bodyPr/>
          <a:lstStyle/>
          <a:p>
            <a:r>
              <a:rPr lang="en-GB" dirty="0"/>
              <a:t>Message Passing in FO Jtrees: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A8C779DA-937F-A948-AD1E-F89EAC456676}"/>
                  </a:ext>
                </a:extLst>
              </p:cNvPr>
              <p:cNvSpPr>
                <a:spLocks noGrp="1"/>
              </p:cNvSpPr>
              <p:nvPr>
                <p:ph idx="1"/>
              </p:nvPr>
            </p:nvSpPr>
            <p:spPr/>
            <p:txBody>
              <a:bodyPr>
                <a:normAutofit/>
              </a:bodyPr>
              <a:lstStyle/>
              <a:p>
                <a:r>
                  <a:rPr lang="de-DE" dirty="0"/>
                  <a:t>Message </a:t>
                </a:r>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𝑚</m:t>
                        </m:r>
                      </m:e>
                      <m:sub>
                        <m:r>
                          <a:rPr lang="de-DE" b="0" i="1" smtClean="0">
                            <a:solidFill>
                              <a:schemeClr val="tx1">
                                <a:lumMod val="60000"/>
                                <a:lumOff val="40000"/>
                              </a:schemeClr>
                            </a:solidFill>
                            <a:latin typeface="Cambria Math" panose="02040503050406030204" pitchFamily="18" charset="0"/>
                          </a:rPr>
                          <m:t>23</m:t>
                        </m:r>
                      </m:sub>
                    </m:sSub>
                  </m:oMath>
                </a14:m>
                <a:r>
                  <a:rPr lang="en-GB" dirty="0"/>
                  <a:t> from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2</m:t>
                        </m:r>
                      </m:sub>
                    </m:sSub>
                  </m:oMath>
                </a14:m>
                <a:r>
                  <a:rPr lang="en-GB" dirty="0"/>
                  <a:t> to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3</m:t>
                        </m:r>
                      </m:sub>
                    </m:sSub>
                  </m:oMath>
                </a14:m>
                <a:endParaRPr lang="en-GB" dirty="0"/>
              </a:p>
              <a:p>
                <a:pPr lvl="1"/>
                <a:r>
                  <a:rPr lang="en-GB" dirty="0"/>
                  <a:t>Collect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𝐺</m:t>
                        </m:r>
                      </m:e>
                      <m:sub>
                        <m:r>
                          <a:rPr lang="de-DE" b="0" i="1" dirty="0" smtClean="0">
                            <a:latin typeface="Cambria Math" panose="02040503050406030204" pitchFamily="18" charset="0"/>
                          </a:rPr>
                          <m:t>23</m:t>
                        </m:r>
                      </m:sub>
                    </m:sSub>
                    <m:r>
                      <a:rPr lang="de-DE" b="0" i="1" dirty="0" smtClean="0">
                        <a:latin typeface="Cambria Math" panose="02040503050406030204" pitchFamily="18" charset="0"/>
                      </a:rPr>
                      <m:t>=</m:t>
                    </m:r>
                    <m:d>
                      <m:dPr>
                        <m:begChr m:val="{"/>
                        <m:endChr m:val="}"/>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𝑔</m:t>
                            </m:r>
                          </m:e>
                          <m:sub>
                            <m:r>
                              <a:rPr lang="de-DE" b="0" i="1" dirty="0" smtClean="0">
                                <a:latin typeface="Cambria Math" panose="02040503050406030204" pitchFamily="18" charset="0"/>
                              </a:rPr>
                              <m:t>2</m:t>
                            </m:r>
                          </m:sub>
                        </m:sSub>
                      </m:e>
                    </m:d>
                    <m:r>
                      <a:rPr lang="de-DE" b="0" i="1" dirty="0" smtClean="0">
                        <a:latin typeface="Cambria Math" panose="02040503050406030204" pitchFamily="18" charset="0"/>
                        <a:ea typeface="Cambria Math" panose="02040503050406030204" pitchFamily="18" charset="0"/>
                      </a:rPr>
                      <m:t>∪</m:t>
                    </m:r>
                    <m:sSub>
                      <m:sSubPr>
                        <m:ctrlPr>
                          <a:rPr lang="de-DE" b="0" i="1" dirty="0" smtClean="0">
                            <a:solidFill>
                              <a:schemeClr val="accent6"/>
                            </a:solidFill>
                            <a:latin typeface="Cambria Math" panose="02040503050406030204" pitchFamily="18" charset="0"/>
                            <a:ea typeface="Cambria Math" panose="02040503050406030204" pitchFamily="18" charset="0"/>
                          </a:rPr>
                        </m:ctrlPr>
                      </m:sSubPr>
                      <m:e>
                        <m:r>
                          <a:rPr lang="de-DE" b="0" i="1" dirty="0" smtClean="0">
                            <a:solidFill>
                              <a:schemeClr val="accent6"/>
                            </a:solidFill>
                            <a:latin typeface="Cambria Math" panose="02040503050406030204" pitchFamily="18" charset="0"/>
                            <a:ea typeface="Cambria Math" panose="02040503050406030204" pitchFamily="18" charset="0"/>
                          </a:rPr>
                          <m:t>𝑚</m:t>
                        </m:r>
                      </m:e>
                      <m:sub>
                        <m:r>
                          <a:rPr lang="de-DE" b="0" i="1" dirty="0" smtClean="0">
                            <a:solidFill>
                              <a:schemeClr val="accent6"/>
                            </a:solidFill>
                            <a:latin typeface="Cambria Math" panose="02040503050406030204" pitchFamily="18" charset="0"/>
                            <a:ea typeface="Cambria Math" panose="02040503050406030204" pitchFamily="18" charset="0"/>
                          </a:rPr>
                          <m:t>12</m:t>
                        </m:r>
                      </m:sub>
                    </m:sSub>
                  </m:oMath>
                </a14:m>
                <a:endParaRPr lang="en-GB" dirty="0"/>
              </a:p>
              <a:p>
                <a:pPr lvl="2"/>
                <a:r>
                  <a:rPr lang="en-GB" dirty="0"/>
                  <a:t>Further neighbour: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1</m:t>
                        </m:r>
                      </m:sub>
                    </m:sSub>
                  </m:oMath>
                </a14:m>
                <a:r>
                  <a:rPr lang="en-GB" dirty="0"/>
                  <a:t>, sent message </a:t>
                </a:r>
                <a14:m>
                  <m:oMath xmlns:m="http://schemas.openxmlformats.org/officeDocument/2006/math">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𝑚</m:t>
                        </m:r>
                      </m:e>
                      <m:sub>
                        <m:r>
                          <a:rPr lang="de-DE" b="0" i="1" dirty="0" smtClean="0">
                            <a:latin typeface="Cambria Math" panose="02040503050406030204" pitchFamily="18" charset="0"/>
                            <a:ea typeface="Cambria Math" panose="02040503050406030204" pitchFamily="18" charset="0"/>
                          </a:rPr>
                          <m:t>1</m:t>
                        </m:r>
                        <m:r>
                          <a:rPr lang="de-DE" i="1" dirty="0">
                            <a:latin typeface="Cambria Math" panose="02040503050406030204" pitchFamily="18" charset="0"/>
                            <a:ea typeface="Cambria Math" panose="02040503050406030204" pitchFamily="18" charset="0"/>
                          </a:rPr>
                          <m:t>2</m:t>
                        </m:r>
                      </m:sub>
                    </m:sSub>
                    <m:r>
                      <a:rPr lang="de-DE" b="0" i="1" dirty="0" smtClean="0">
                        <a:latin typeface="Cambria Math" panose="02040503050406030204" pitchFamily="18" charset="0"/>
                        <a:ea typeface="Cambria Math" panose="02040503050406030204" pitchFamily="18" charset="0"/>
                      </a:rPr>
                      <m:t>=</m:t>
                    </m:r>
                    <m:d>
                      <m:dPr>
                        <m:begChr m:val="{"/>
                        <m:endChr m:val="}"/>
                        <m:ctrlPr>
                          <a:rPr lang="de-DE" i="1" dirty="0">
                            <a:latin typeface="Cambria Math" panose="02040503050406030204" pitchFamily="18" charset="0"/>
                          </a:rPr>
                        </m:ctrlPr>
                      </m:dPr>
                      <m:e>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1</m:t>
                            </m:r>
                          </m:sub>
                          <m:sup>
                            <m:r>
                              <a:rPr lang="de-DE" i="1" dirty="0">
                                <a:latin typeface="Cambria Math" panose="02040503050406030204" pitchFamily="18" charset="0"/>
                              </a:rPr>
                              <m:t>′</m:t>
                            </m:r>
                          </m:sup>
                        </m:sSubSup>
                      </m:e>
                    </m:d>
                  </m:oMath>
                </a14:m>
                <a:endParaRPr lang="en-GB" dirty="0"/>
              </a:p>
              <a:p>
                <a:pPr lvl="1"/>
                <a:r>
                  <a:rPr lang="en-GB" dirty="0"/>
                  <a:t>Call </a:t>
                </a:r>
                <a14:m>
                  <m:oMath xmlns:m="http://schemas.openxmlformats.org/officeDocument/2006/math">
                    <m:r>
                      <m:rPr>
                        <m:nor/>
                      </m:rPr>
                      <a:rPr lang="de-DE" dirty="0">
                        <a:latin typeface="Cambria Math" panose="02040503050406030204" pitchFamily="18" charset="0"/>
                      </a:rPr>
                      <m:t>LVE</m:t>
                    </m:r>
                    <m:r>
                      <m:rPr>
                        <m:nor/>
                      </m:rPr>
                      <a:rPr lang="de-DE" dirty="0">
                        <a:latin typeface="Cambria Math" panose="02040503050406030204" pitchFamily="18" charset="0"/>
                      </a:rPr>
                      <m:t>−</m:t>
                    </m:r>
                    <m:r>
                      <m:rPr>
                        <m:nor/>
                      </m:rPr>
                      <a:rPr lang="de-DE" dirty="0">
                        <a:latin typeface="Cambria Math" panose="02040503050406030204" pitchFamily="18" charset="0"/>
                      </a:rPr>
                      <m:t>MSG</m:t>
                    </m:r>
                    <m:d>
                      <m:dPr>
                        <m:ctrlPr>
                          <a:rPr lang="de-DE" i="1" dirty="0">
                            <a:latin typeface="Cambria Math" panose="02040503050406030204" pitchFamily="18" charset="0"/>
                          </a:rPr>
                        </m:ctrlPr>
                      </m:dPr>
                      <m:e>
                        <m:d>
                          <m:dPr>
                            <m:begChr m:val="{"/>
                            <m:endChr m:val="}"/>
                            <m:ctrlPr>
                              <a:rPr lang="de-DE" b="0" i="1" dirty="0" smtClean="0">
                                <a:latin typeface="Cambria Math" panose="02040503050406030204" pitchFamily="18" charset="0"/>
                              </a:rPr>
                            </m:ctrlPr>
                          </m:dPr>
                          <m:e>
                            <m:sSub>
                              <m:sSubPr>
                                <m:ctrlPr>
                                  <a:rPr lang="de-DE" i="1" dirty="0">
                                    <a:latin typeface="Cambria Math" panose="02040503050406030204" pitchFamily="18" charset="0"/>
                                  </a:rPr>
                                </m:ctrlPr>
                              </m:sSubPr>
                              <m:e>
                                <m:r>
                                  <a:rPr lang="de-DE" i="1" dirty="0">
                                    <a:latin typeface="Cambria Math" panose="02040503050406030204" pitchFamily="18" charset="0"/>
                                  </a:rPr>
                                  <m:t>𝑔</m:t>
                                </m:r>
                              </m:e>
                              <m:sub>
                                <m:r>
                                  <a:rPr lang="de-DE" i="1" dirty="0">
                                    <a:latin typeface="Cambria Math" panose="02040503050406030204" pitchFamily="18" charset="0"/>
                                  </a:rPr>
                                  <m:t>2</m:t>
                                </m:r>
                              </m:sub>
                            </m:sSub>
                            <m:r>
                              <a:rPr lang="de-DE" i="1" dirty="0">
                                <a:latin typeface="Cambria Math" panose="02040503050406030204" pitchFamily="18" charset="0"/>
                              </a:rPr>
                              <m:t>,</m:t>
                            </m:r>
                            <m:sSubSup>
                              <m:sSubSupPr>
                                <m:ctrlPr>
                                  <a:rPr lang="de-DE" b="0" i="1" dirty="0" smtClean="0">
                                    <a:latin typeface="Cambria Math" panose="02040503050406030204" pitchFamily="18" charset="0"/>
                                  </a:rPr>
                                </m:ctrlPr>
                              </m:sSubSupPr>
                              <m:e>
                                <m:r>
                                  <a:rPr lang="de-DE" b="0" i="1" dirty="0" smtClean="0">
                                    <a:latin typeface="Cambria Math" panose="02040503050406030204" pitchFamily="18" charset="0"/>
                                  </a:rPr>
                                  <m:t>𝑔</m:t>
                                </m:r>
                              </m:e>
                              <m:sub>
                                <m:r>
                                  <a:rPr lang="de-DE" b="0" i="1" dirty="0" smtClean="0">
                                    <a:latin typeface="Cambria Math" panose="02040503050406030204" pitchFamily="18" charset="0"/>
                                  </a:rPr>
                                  <m:t>1</m:t>
                                </m:r>
                              </m:sub>
                              <m:sup>
                                <m:r>
                                  <a:rPr lang="de-DE" b="0" i="1" dirty="0" smtClean="0">
                                    <a:latin typeface="Cambria Math" panose="02040503050406030204" pitchFamily="18" charset="0"/>
                                  </a:rPr>
                                  <m:t>′</m:t>
                                </m:r>
                              </m:sup>
                            </m:sSubSup>
                          </m:e>
                        </m:d>
                        <m:r>
                          <a:rPr lang="de-DE" i="1" dirty="0">
                            <a:latin typeface="Cambria Math" panose="02040503050406030204" pitchFamily="18" charset="0"/>
                          </a:rPr>
                          <m:t>,</m:t>
                        </m:r>
                        <m:d>
                          <m:dPr>
                            <m:begChr m:val="{"/>
                            <m:endChr m:val="}"/>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𝐸𝑝𝑖𝑑</m:t>
                            </m:r>
                            <m:r>
                              <a:rPr lang="de-DE" b="0"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𝑆𝑖𝑐𝑘</m:t>
                            </m:r>
                            <m:d>
                              <m:dPr>
                                <m:ctrlPr>
                                  <a:rPr lang="de-DE" b="0" i="1" smtClean="0">
                                    <a:latin typeface="Cambria Math" panose="02040503050406030204" pitchFamily="18" charset="0"/>
                                    <a:ea typeface="Cambria Math" panose="02040503050406030204" pitchFamily="18" charset="0"/>
                                  </a:rPr>
                                </m:ctrlPr>
                              </m:dPr>
                              <m:e>
                                <m:r>
                                  <a:rPr lang="de-DE" b="0" i="1" smtClean="0">
                                    <a:latin typeface="Cambria Math" panose="02040503050406030204" pitchFamily="18" charset="0"/>
                                    <a:ea typeface="Cambria Math" panose="02040503050406030204" pitchFamily="18" charset="0"/>
                                  </a:rPr>
                                  <m:t>𝑋</m:t>
                                </m:r>
                              </m:e>
                            </m:d>
                          </m:e>
                        </m:d>
                        <m:r>
                          <a:rPr lang="de-DE" i="1">
                            <a:latin typeface="Cambria Math" panose="02040503050406030204" pitchFamily="18" charset="0"/>
                            <a:ea typeface="Cambria Math" panose="02040503050406030204" pitchFamily="18" charset="0"/>
                          </a:rPr>
                          <m:t>,∅</m:t>
                        </m:r>
                      </m:e>
                    </m:d>
                  </m:oMath>
                </a14:m>
                <a:endParaRPr lang="en-GB" dirty="0"/>
              </a:p>
              <a:p>
                <a:pPr lvl="2"/>
                <a14:m>
                  <m:oMath xmlns:m="http://schemas.openxmlformats.org/officeDocument/2006/math">
                    <m:r>
                      <m:rPr>
                        <m:nor/>
                      </m:rPr>
                      <a:rPr lang="de-DE" dirty="0">
                        <a:latin typeface="Cambria Math" panose="02040503050406030204" pitchFamily="18" charset="0"/>
                      </a:rPr>
                      <m:t>LVE</m:t>
                    </m:r>
                    <m:r>
                      <m:rPr>
                        <m:nor/>
                      </m:rPr>
                      <a:rPr lang="de-DE" dirty="0">
                        <a:latin typeface="Cambria Math" panose="02040503050406030204" pitchFamily="18" charset="0"/>
                      </a:rPr>
                      <m:t>−</m:t>
                    </m:r>
                    <m:r>
                      <m:rPr>
                        <m:nor/>
                      </m:rPr>
                      <a:rPr lang="de-DE" dirty="0">
                        <a:latin typeface="Cambria Math" panose="02040503050406030204" pitchFamily="18" charset="0"/>
                      </a:rPr>
                      <m:t>MSG</m:t>
                    </m:r>
                  </m:oMath>
                </a14:m>
                <a:r>
                  <a:rPr lang="en-GB" dirty="0"/>
                  <a:t> eliminates </a:t>
                </a:r>
                <a14:m>
                  <m:oMath xmlns:m="http://schemas.openxmlformats.org/officeDocument/2006/math">
                    <m:r>
                      <a:rPr lang="de-DE" b="0" i="1" dirty="0" smtClean="0">
                        <a:latin typeface="Cambria Math" panose="02040503050406030204" pitchFamily="18" charset="0"/>
                      </a:rPr>
                      <m:t>𝑇𝑟𝑎𝑣𝑒𝑙</m:t>
                    </m:r>
                    <m:d>
                      <m:dPr>
                        <m:ctrlPr>
                          <a:rPr lang="de-DE" i="1" dirty="0">
                            <a:latin typeface="Cambria Math" panose="02040503050406030204" pitchFamily="18" charset="0"/>
                          </a:rPr>
                        </m:ctrlPr>
                      </m:dPr>
                      <m:e>
                        <m:r>
                          <a:rPr lang="de-DE" i="1" dirty="0">
                            <a:latin typeface="Cambria Math" panose="02040503050406030204" pitchFamily="18" charset="0"/>
                          </a:rPr>
                          <m:t>𝑋</m:t>
                        </m:r>
                      </m:e>
                    </m:d>
                  </m:oMath>
                </a14:m>
                <a:r>
                  <a:rPr lang="en-GB" dirty="0"/>
                  <a:t> from </a:t>
                </a:r>
                <a14:m>
                  <m:oMath xmlns:m="http://schemas.openxmlformats.org/officeDocument/2006/math">
                    <m:d>
                      <m:dPr>
                        <m:begChr m:val="{"/>
                        <m:endChr m:val="}"/>
                        <m:ctrlPr>
                          <a:rPr lang="de-DE" i="1" dirty="0">
                            <a:latin typeface="Cambria Math" panose="02040503050406030204" pitchFamily="18" charset="0"/>
                          </a:rPr>
                        </m:ctrlPr>
                      </m:dPr>
                      <m:e>
                        <m:sSub>
                          <m:sSubPr>
                            <m:ctrlPr>
                              <a:rPr lang="de-DE" i="1" dirty="0">
                                <a:latin typeface="Cambria Math" panose="02040503050406030204" pitchFamily="18" charset="0"/>
                              </a:rPr>
                            </m:ctrlPr>
                          </m:sSubPr>
                          <m:e>
                            <m:r>
                              <a:rPr lang="de-DE" i="1" dirty="0">
                                <a:latin typeface="Cambria Math" panose="02040503050406030204" pitchFamily="18" charset="0"/>
                              </a:rPr>
                              <m:t>𝑔</m:t>
                            </m:r>
                          </m:e>
                          <m:sub>
                            <m:r>
                              <a:rPr lang="de-DE" i="1" dirty="0">
                                <a:latin typeface="Cambria Math" panose="02040503050406030204" pitchFamily="18" charset="0"/>
                              </a:rPr>
                              <m:t>2</m:t>
                            </m:r>
                          </m:sub>
                        </m:sSub>
                        <m:r>
                          <a:rPr lang="de-DE" i="1" dirty="0">
                            <a:latin typeface="Cambria Math" panose="02040503050406030204" pitchFamily="18" charset="0"/>
                          </a:rPr>
                          <m:t>,</m:t>
                        </m:r>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1</m:t>
                            </m:r>
                          </m:sub>
                          <m:sup>
                            <m:r>
                              <a:rPr lang="de-DE" i="1" dirty="0">
                                <a:latin typeface="Cambria Math" panose="02040503050406030204" pitchFamily="18" charset="0"/>
                              </a:rPr>
                              <m:t>′</m:t>
                            </m:r>
                          </m:sup>
                        </m:sSubSup>
                      </m:e>
                    </m:d>
                  </m:oMath>
                </a14:m>
                <a:endParaRPr lang="en-GB" dirty="0"/>
              </a:p>
              <a:p>
                <a:pPr lvl="3"/>
                <a:r>
                  <a:rPr lang="en-GB" dirty="0"/>
                  <a:t>Summing out </a:t>
                </a:r>
                <a14:m>
                  <m:oMath xmlns:m="http://schemas.openxmlformats.org/officeDocument/2006/math">
                    <m:r>
                      <a:rPr lang="de-DE" b="0" i="1" dirty="0" smtClean="0">
                        <a:latin typeface="Cambria Math" panose="02040503050406030204" pitchFamily="18" charset="0"/>
                      </a:rPr>
                      <m:t>𝑇𝑟𝑎𝑣𝑒𝑙</m:t>
                    </m:r>
                    <m:d>
                      <m:dPr>
                        <m:ctrlPr>
                          <a:rPr lang="de-DE" i="1" dirty="0">
                            <a:latin typeface="Cambria Math" panose="02040503050406030204" pitchFamily="18" charset="0"/>
                          </a:rPr>
                        </m:ctrlPr>
                      </m:dPr>
                      <m:e>
                        <m:r>
                          <a:rPr lang="de-DE" b="0" i="1" dirty="0" smtClean="0">
                            <a:latin typeface="Cambria Math" panose="02040503050406030204" pitchFamily="18" charset="0"/>
                          </a:rPr>
                          <m:t>𝑋</m:t>
                        </m:r>
                      </m:e>
                    </m:d>
                  </m:oMath>
                </a14:m>
                <a:r>
                  <a:rPr lang="en-GB" dirty="0"/>
                  <a:t> from </a:t>
                </a:r>
                <a14:m>
                  <m:oMath xmlns:m="http://schemas.openxmlformats.org/officeDocument/2006/math">
                    <m:sSub>
                      <m:sSubPr>
                        <m:ctrlPr>
                          <a:rPr lang="de-DE" i="1" dirty="0">
                            <a:latin typeface="Cambria Math" panose="02040503050406030204" pitchFamily="18" charset="0"/>
                          </a:rPr>
                        </m:ctrlPr>
                      </m:sSubPr>
                      <m:e>
                        <m:r>
                          <a:rPr lang="de-DE" i="1" dirty="0">
                            <a:latin typeface="Cambria Math" panose="02040503050406030204" pitchFamily="18" charset="0"/>
                          </a:rPr>
                          <m:t>𝑔</m:t>
                        </m:r>
                      </m:e>
                      <m:sub>
                        <m:r>
                          <a:rPr lang="de-DE" i="1" dirty="0">
                            <a:latin typeface="Cambria Math" panose="02040503050406030204" pitchFamily="18" charset="0"/>
                          </a:rPr>
                          <m:t>2</m:t>
                        </m:r>
                      </m:sub>
                    </m:sSub>
                  </m:oMath>
                </a14:m>
                <a:r>
                  <a:rPr lang="en-GB" dirty="0"/>
                  <a:t>, yielding </a:t>
                </a:r>
                <a14:m>
                  <m:oMath xmlns:m="http://schemas.openxmlformats.org/officeDocument/2006/math">
                    <m:sSubSup>
                      <m:sSubSupPr>
                        <m:ctrlPr>
                          <a:rPr lang="de-DE" b="0" i="1" dirty="0" smtClean="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2</m:t>
                        </m:r>
                      </m:sub>
                      <m:sup>
                        <m:r>
                          <a:rPr lang="de-DE" b="0" i="1" dirty="0" smtClean="0">
                            <a:latin typeface="Cambria Math" panose="02040503050406030204" pitchFamily="18" charset="0"/>
                          </a:rPr>
                          <m:t>′</m:t>
                        </m:r>
                      </m:sup>
                    </m:sSubSup>
                  </m:oMath>
                </a14:m>
                <a:endParaRPr lang="en-GB" dirty="0"/>
              </a:p>
              <a:p>
                <a:pPr lvl="3"/>
                <a:r>
                  <a:rPr lang="en-GB" dirty="0"/>
                  <a:t>Returning </a:t>
                </a:r>
                <a14:m>
                  <m:oMath xmlns:m="http://schemas.openxmlformats.org/officeDocument/2006/math">
                    <m:d>
                      <m:dPr>
                        <m:begChr m:val="{"/>
                        <m:endChr m:val="}"/>
                        <m:ctrlPr>
                          <a:rPr lang="de-DE" b="0" i="1" dirty="0" smtClean="0">
                            <a:latin typeface="Cambria Math" panose="02040503050406030204" pitchFamily="18" charset="0"/>
                          </a:rPr>
                        </m:ctrlPr>
                      </m:dPr>
                      <m:e>
                        <m:sSubSup>
                          <m:sSubSupPr>
                            <m:ctrlPr>
                              <a:rPr lang="de-DE" b="0" i="1" dirty="0" smtClean="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2</m:t>
                            </m:r>
                          </m:sub>
                          <m:sup>
                            <m:r>
                              <a:rPr lang="de-DE" b="0" i="1" dirty="0" smtClean="0">
                                <a:latin typeface="Cambria Math" panose="02040503050406030204" pitchFamily="18" charset="0"/>
                              </a:rPr>
                              <m:t>′</m:t>
                            </m:r>
                          </m:sup>
                        </m:sSubSup>
                        <m:r>
                          <a:rPr lang="de-DE" b="0" i="1" dirty="0" smtClean="0">
                            <a:latin typeface="Cambria Math" panose="02040503050406030204" pitchFamily="18" charset="0"/>
                          </a:rPr>
                          <m:t>,</m:t>
                        </m:r>
                        <m:sSubSup>
                          <m:sSubSupPr>
                            <m:ctrlPr>
                              <a:rPr lang="de-DE" b="0" i="1" dirty="0" smtClean="0">
                                <a:latin typeface="Cambria Math" panose="02040503050406030204" pitchFamily="18" charset="0"/>
                              </a:rPr>
                            </m:ctrlPr>
                          </m:sSubSupPr>
                          <m:e>
                            <m:r>
                              <a:rPr lang="de-DE" b="0" i="1" dirty="0" smtClean="0">
                                <a:latin typeface="Cambria Math" panose="02040503050406030204" pitchFamily="18" charset="0"/>
                              </a:rPr>
                              <m:t>𝑔</m:t>
                            </m:r>
                          </m:e>
                          <m:sub>
                            <m:r>
                              <a:rPr lang="de-DE" b="0" i="1" dirty="0" smtClean="0">
                                <a:latin typeface="Cambria Math" panose="02040503050406030204" pitchFamily="18" charset="0"/>
                              </a:rPr>
                              <m:t>1</m:t>
                            </m:r>
                          </m:sub>
                          <m:sup>
                            <m:r>
                              <a:rPr lang="de-DE" b="0" i="1" dirty="0" smtClean="0">
                                <a:latin typeface="Cambria Math" panose="02040503050406030204" pitchFamily="18" charset="0"/>
                              </a:rPr>
                              <m:t>′</m:t>
                            </m:r>
                          </m:sup>
                        </m:sSubSup>
                      </m:e>
                    </m:d>
                  </m:oMath>
                </a14:m>
                <a:endParaRPr lang="en-GB" dirty="0"/>
              </a:p>
              <a:p>
                <a:pPr lvl="1"/>
                <a:r>
                  <a:rPr lang="en-GB" dirty="0"/>
                  <a:t>Send </a:t>
                </a:r>
                <a14:m>
                  <m:oMath xmlns:m="http://schemas.openxmlformats.org/officeDocument/2006/math">
                    <m:d>
                      <m:dPr>
                        <m:begChr m:val="{"/>
                        <m:endChr m:val="}"/>
                        <m:ctrlPr>
                          <a:rPr lang="de-DE" i="1" dirty="0">
                            <a:latin typeface="Cambria Math" panose="02040503050406030204" pitchFamily="18" charset="0"/>
                          </a:rPr>
                        </m:ctrlPr>
                      </m:dPr>
                      <m:e>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2</m:t>
                            </m:r>
                          </m:sub>
                          <m:sup>
                            <m:r>
                              <a:rPr lang="de-DE" i="1" dirty="0">
                                <a:latin typeface="Cambria Math" panose="02040503050406030204" pitchFamily="18" charset="0"/>
                              </a:rPr>
                              <m:t>′</m:t>
                            </m:r>
                          </m:sup>
                        </m:sSubSup>
                        <m:r>
                          <a:rPr lang="de-DE" i="1" dirty="0">
                            <a:latin typeface="Cambria Math" panose="02040503050406030204" pitchFamily="18" charset="0"/>
                          </a:rPr>
                          <m:t>,</m:t>
                        </m:r>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1</m:t>
                            </m:r>
                          </m:sub>
                          <m:sup>
                            <m:r>
                              <a:rPr lang="de-DE" i="1" dirty="0">
                                <a:latin typeface="Cambria Math" panose="02040503050406030204" pitchFamily="18" charset="0"/>
                              </a:rPr>
                              <m:t>′</m:t>
                            </m:r>
                          </m:sup>
                        </m:sSubSup>
                      </m:e>
                    </m:d>
                  </m:oMath>
                </a14:m>
                <a:r>
                  <a:rPr lang="en-GB" dirty="0"/>
                  <a:t> as </a:t>
                </a:r>
                <a14:m>
                  <m:oMath xmlns:m="http://schemas.openxmlformats.org/officeDocument/2006/math">
                    <m:sSub>
                      <m:sSubPr>
                        <m:ctrlPr>
                          <a:rPr lang="de-DE" i="1" smtClean="0">
                            <a:solidFill>
                              <a:schemeClr val="tx1">
                                <a:lumMod val="60000"/>
                                <a:lumOff val="40000"/>
                              </a:schemeClr>
                            </a:solidFill>
                            <a:latin typeface="Cambria Math" panose="02040503050406030204" pitchFamily="18" charset="0"/>
                          </a:rPr>
                        </m:ctrlPr>
                      </m:sSubPr>
                      <m:e>
                        <m:r>
                          <a:rPr lang="de-DE" i="1">
                            <a:solidFill>
                              <a:schemeClr val="tx1">
                                <a:lumMod val="60000"/>
                                <a:lumOff val="40000"/>
                              </a:schemeClr>
                            </a:solidFill>
                            <a:latin typeface="Cambria Math" panose="02040503050406030204" pitchFamily="18" charset="0"/>
                          </a:rPr>
                          <m:t>𝑚</m:t>
                        </m:r>
                      </m:e>
                      <m:sub>
                        <m:r>
                          <a:rPr lang="de-DE" b="0" i="1" smtClean="0">
                            <a:solidFill>
                              <a:schemeClr val="tx1">
                                <a:lumMod val="60000"/>
                                <a:lumOff val="40000"/>
                              </a:schemeClr>
                            </a:solidFill>
                            <a:latin typeface="Cambria Math" panose="02040503050406030204" pitchFamily="18" charset="0"/>
                          </a:rPr>
                          <m:t>23</m:t>
                        </m:r>
                      </m:sub>
                    </m:sSub>
                  </m:oMath>
                </a14:m>
                <a:r>
                  <a:rPr lang="en-GB" dirty="0"/>
                  <a:t> to </a:t>
                </a:r>
                <a14:m>
                  <m:oMath xmlns:m="http://schemas.openxmlformats.org/officeDocument/2006/math">
                    <m:sSub>
                      <m:sSubPr>
                        <m:ctrlPr>
                          <a:rPr lang="de-DE" i="1" dirty="0">
                            <a:latin typeface="Cambria Math" panose="02040503050406030204" pitchFamily="18" charset="0"/>
                          </a:rPr>
                        </m:ctrlPr>
                      </m:sSubPr>
                      <m:e>
                        <m:r>
                          <a:rPr lang="en-GB" b="1" i="1" dirty="0">
                            <a:latin typeface="Cambria Math" panose="02040503050406030204" pitchFamily="18" charset="0"/>
                          </a:rPr>
                          <m:t>𝑪</m:t>
                        </m:r>
                      </m:e>
                      <m:sub>
                        <m:r>
                          <a:rPr lang="de-DE" b="0" i="1" dirty="0" smtClean="0">
                            <a:latin typeface="Cambria Math" panose="02040503050406030204" pitchFamily="18" charset="0"/>
                          </a:rPr>
                          <m:t>3</m:t>
                        </m:r>
                      </m:sub>
                    </m:sSub>
                  </m:oMath>
                </a14:m>
                <a:endParaRPr lang="en-GB" dirty="0"/>
              </a:p>
              <a:p>
                <a:endParaRPr lang="en-GB" dirty="0"/>
              </a:p>
              <a:p>
                <a:pPr lvl="1"/>
                <a:endParaRPr lang="en-GB" dirty="0"/>
              </a:p>
            </p:txBody>
          </p:sp>
        </mc:Choice>
        <mc:Fallback xmlns="">
          <p:sp>
            <p:nvSpPr>
              <p:cNvPr id="3" name="Content Placeholder 2">
                <a:extLst>
                  <a:ext uri="{FF2B5EF4-FFF2-40B4-BE49-F238E27FC236}">
                    <a16:creationId xmlns:a16="http://schemas.microsoft.com/office/drawing/2014/main" id="{A8C779DA-937F-A948-AD1E-F89EAC456676}"/>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C4D0A7AC-4933-6743-A8CC-0ACB85C4BB69}"/>
              </a:ext>
            </a:extLst>
          </p:cNvPr>
          <p:cNvSpPr>
            <a:spLocks noGrp="1"/>
          </p:cNvSpPr>
          <p:nvPr>
            <p:ph type="sldNum" sz="quarter" idx="4"/>
          </p:nvPr>
        </p:nvSpPr>
        <p:spPr/>
        <p:txBody>
          <a:bodyPr/>
          <a:lstStyle/>
          <a:p>
            <a:fld id="{67C9959E-8E6B-B04C-9955-EA096F41CA7A}" type="slidenum">
              <a:rPr lang="en-GB" smtClean="0"/>
              <a:t>207</a:t>
            </a:fld>
            <a:endParaRPr lang="en-GB"/>
          </a:p>
        </p:txBody>
      </p:sp>
      <mc:AlternateContent xmlns:mc="http://schemas.openxmlformats.org/markup-compatibility/2006" xmlns:a14="http://schemas.microsoft.com/office/drawing/2010/main">
        <mc:Choice Requires="a14">
          <p:sp>
            <p:nvSpPr>
              <p:cNvPr id="39" name="Rectangle 38">
                <a:extLst>
                  <a:ext uri="{FF2B5EF4-FFF2-40B4-BE49-F238E27FC236}">
                    <a16:creationId xmlns:a16="http://schemas.microsoft.com/office/drawing/2014/main" id="{760573DF-D04C-CD4E-9CBF-3DEABC076CBD}"/>
                  </a:ext>
                </a:extLst>
              </p:cNvPr>
              <p:cNvSpPr/>
              <p:nvPr/>
            </p:nvSpPr>
            <p:spPr>
              <a:xfrm>
                <a:off x="9577204" y="5778812"/>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23</m:t>
                          </m:r>
                        </m:sub>
                      </m:sSub>
                    </m:oMath>
                  </m:oMathPara>
                </a14:m>
                <a:endParaRPr lang="en-GB" sz="1400" dirty="0">
                  <a:solidFill>
                    <a:schemeClr val="tx1">
                      <a:lumMod val="60000"/>
                      <a:lumOff val="40000"/>
                    </a:schemeClr>
                  </a:solidFill>
                </a:endParaRPr>
              </a:p>
            </p:txBody>
          </p:sp>
        </mc:Choice>
        <mc:Fallback xmlns="">
          <p:sp>
            <p:nvSpPr>
              <p:cNvPr id="39" name="Rectangle 38">
                <a:extLst>
                  <a:ext uri="{FF2B5EF4-FFF2-40B4-BE49-F238E27FC236}">
                    <a16:creationId xmlns:a16="http://schemas.microsoft.com/office/drawing/2014/main" id="{760573DF-D04C-CD4E-9CBF-3DEABC076CBD}"/>
                  </a:ext>
                </a:extLst>
              </p:cNvPr>
              <p:cNvSpPr>
                <a:spLocks noRot="1" noChangeAspect="1" noMove="1" noResize="1" noEditPoints="1" noAdjustHandles="1" noChangeArrowheads="1" noChangeShapeType="1" noTextEdit="1"/>
              </p:cNvSpPr>
              <p:nvPr/>
            </p:nvSpPr>
            <p:spPr>
              <a:xfrm>
                <a:off x="9577204" y="5778812"/>
                <a:ext cx="533544" cy="307777"/>
              </a:xfrm>
              <a:prstGeom prst="rect">
                <a:avLst/>
              </a:prstGeom>
              <a:blipFill>
                <a:blip r:embed="rId3"/>
                <a:stretch>
                  <a:fillRect/>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C37B4078-AB6D-224B-82D7-A61D585A0E4E}"/>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F61081E7-0342-704E-A322-E3D8B52E488B}"/>
              </a:ext>
            </a:extLst>
          </p:cNvPr>
          <p:cNvSpPr>
            <a:spLocks noGrp="1"/>
          </p:cNvSpPr>
          <p:nvPr>
            <p:ph type="ftr" sz="quarter" idx="3"/>
          </p:nvPr>
        </p:nvSpPr>
        <p:spPr/>
        <p:txBody>
          <a:bodyPr/>
          <a:lstStyle/>
          <a:p>
            <a:r>
              <a:rPr lang="en-GB" dirty="0"/>
              <a:t>T. Braun - StaRAI</a:t>
            </a:r>
          </a:p>
        </p:txBody>
      </p:sp>
      <p:cxnSp>
        <p:nvCxnSpPr>
          <p:cNvPr id="34" name="Curved Connector 33">
            <a:extLst>
              <a:ext uri="{FF2B5EF4-FFF2-40B4-BE49-F238E27FC236}">
                <a16:creationId xmlns:a16="http://schemas.microsoft.com/office/drawing/2014/main" id="{7D977F6E-71AF-A94B-9E10-B67E5237630F}"/>
              </a:ext>
            </a:extLst>
          </p:cNvPr>
          <p:cNvCxnSpPr>
            <a:cxnSpLocks/>
          </p:cNvCxnSpPr>
          <p:nvPr/>
        </p:nvCxnSpPr>
        <p:spPr>
          <a:xfrm rot="5400000">
            <a:off x="9862334" y="4444142"/>
            <a:ext cx="12700" cy="2398659"/>
          </a:xfrm>
          <a:prstGeom prst="curvedConnector3">
            <a:avLst>
              <a:gd name="adj1" fmla="val 1950283"/>
            </a:avLst>
          </a:prstGeom>
          <a:ln w="28575">
            <a:solidFill>
              <a:schemeClr val="tx1">
                <a:lumMod val="60000"/>
                <a:lumOff val="40000"/>
              </a:schemeClr>
            </a:solidFill>
            <a:headEnd type="triangl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6" name="Rectangle 35">
                <a:extLst>
                  <a:ext uri="{FF2B5EF4-FFF2-40B4-BE49-F238E27FC236}">
                    <a16:creationId xmlns:a16="http://schemas.microsoft.com/office/drawing/2014/main" id="{FAABBF71-2DE3-0447-9C99-D44F112D2B56}"/>
                  </a:ext>
                </a:extLst>
              </p:cNvPr>
              <p:cNvSpPr/>
              <p:nvPr/>
            </p:nvSpPr>
            <p:spPr>
              <a:xfrm>
                <a:off x="5936997" y="5534009"/>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21</m:t>
                          </m:r>
                        </m:sub>
                      </m:sSub>
                    </m:oMath>
                  </m:oMathPara>
                </a14:m>
                <a:endParaRPr lang="en-GB" sz="1400" dirty="0">
                  <a:solidFill>
                    <a:schemeClr val="tx1">
                      <a:lumMod val="60000"/>
                      <a:lumOff val="40000"/>
                    </a:schemeClr>
                  </a:solidFill>
                </a:endParaRPr>
              </a:p>
            </p:txBody>
          </p:sp>
        </mc:Choice>
        <mc:Fallback xmlns="">
          <p:sp>
            <p:nvSpPr>
              <p:cNvPr id="36" name="Rectangle 35">
                <a:extLst>
                  <a:ext uri="{FF2B5EF4-FFF2-40B4-BE49-F238E27FC236}">
                    <a16:creationId xmlns:a16="http://schemas.microsoft.com/office/drawing/2014/main" id="{FAABBF71-2DE3-0447-9C99-D44F112D2B56}"/>
                  </a:ext>
                </a:extLst>
              </p:cNvPr>
              <p:cNvSpPr>
                <a:spLocks noRot="1" noChangeAspect="1" noMove="1" noResize="1" noEditPoints="1" noAdjustHandles="1" noChangeArrowheads="1" noChangeShapeType="1" noTextEdit="1"/>
              </p:cNvSpPr>
              <p:nvPr/>
            </p:nvSpPr>
            <p:spPr>
              <a:xfrm>
                <a:off x="5936997" y="5534009"/>
                <a:ext cx="533544" cy="307777"/>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Rectangle 39">
                <a:extLst>
                  <a:ext uri="{FF2B5EF4-FFF2-40B4-BE49-F238E27FC236}">
                    <a16:creationId xmlns:a16="http://schemas.microsoft.com/office/drawing/2014/main" id="{1BC0A070-EBA4-6D44-9EC8-E2C01BEF9E22}"/>
                  </a:ext>
                </a:extLst>
              </p:cNvPr>
              <p:cNvSpPr/>
              <p:nvPr/>
            </p:nvSpPr>
            <p:spPr>
              <a:xfrm>
                <a:off x="7975086" y="5529633"/>
                <a:ext cx="547009"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𝑚</m:t>
                          </m:r>
                        </m:e>
                        <m:sub>
                          <m:r>
                            <a:rPr lang="de-DE" sz="1400" i="1">
                              <a:solidFill>
                                <a:schemeClr val="accent6"/>
                              </a:solidFill>
                              <a:latin typeface="Cambria Math" panose="02040503050406030204" pitchFamily="18" charset="0"/>
                            </a:rPr>
                            <m:t>12</m:t>
                          </m:r>
                        </m:sub>
                      </m:sSub>
                    </m:oMath>
                  </m:oMathPara>
                </a14:m>
                <a:endParaRPr lang="en-GB" sz="1400" dirty="0">
                  <a:solidFill>
                    <a:schemeClr val="accent6"/>
                  </a:solidFill>
                </a:endParaRPr>
              </a:p>
            </p:txBody>
          </p:sp>
        </mc:Choice>
        <mc:Fallback xmlns="">
          <p:sp>
            <p:nvSpPr>
              <p:cNvPr id="40" name="Rectangle 39">
                <a:extLst>
                  <a:ext uri="{FF2B5EF4-FFF2-40B4-BE49-F238E27FC236}">
                    <a16:creationId xmlns:a16="http://schemas.microsoft.com/office/drawing/2014/main" id="{1BC0A070-EBA4-6D44-9EC8-E2C01BEF9E22}"/>
                  </a:ext>
                </a:extLst>
              </p:cNvPr>
              <p:cNvSpPr>
                <a:spLocks noRot="1" noChangeAspect="1" noMove="1" noResize="1" noEditPoints="1" noAdjustHandles="1" noChangeArrowheads="1" noChangeShapeType="1" noTextEdit="1"/>
              </p:cNvSpPr>
              <p:nvPr/>
            </p:nvSpPr>
            <p:spPr>
              <a:xfrm>
                <a:off x="7975086" y="5529633"/>
                <a:ext cx="547009" cy="307777"/>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Rectangle 46">
                <a:extLst>
                  <a:ext uri="{FF2B5EF4-FFF2-40B4-BE49-F238E27FC236}">
                    <a16:creationId xmlns:a16="http://schemas.microsoft.com/office/drawing/2014/main" id="{BE8AB984-0186-C442-8FC0-207E786B3108}"/>
                  </a:ext>
                </a:extLst>
              </p:cNvPr>
              <p:cNvSpPr/>
              <p:nvPr/>
            </p:nvSpPr>
            <p:spPr>
              <a:xfrm>
                <a:off x="8310509" y="5525420"/>
                <a:ext cx="5335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panose="02040503050406030204" pitchFamily="18" charset="0"/>
                            </a:rPr>
                            <m:t>𝑚</m:t>
                          </m:r>
                        </m:e>
                        <m:sub>
                          <m:r>
                            <a:rPr lang="de-DE" sz="1400" i="1">
                              <a:solidFill>
                                <a:srgbClr val="7030A0"/>
                              </a:solidFill>
                              <a:latin typeface="Cambria Math" panose="02040503050406030204" pitchFamily="18" charset="0"/>
                            </a:rPr>
                            <m:t>32</m:t>
                          </m:r>
                        </m:sub>
                      </m:sSub>
                    </m:oMath>
                  </m:oMathPara>
                </a14:m>
                <a:endParaRPr lang="en-GB" sz="1400" dirty="0">
                  <a:solidFill>
                    <a:srgbClr val="7030A0"/>
                  </a:solidFill>
                </a:endParaRPr>
              </a:p>
            </p:txBody>
          </p:sp>
        </mc:Choice>
        <mc:Fallback xmlns="">
          <p:sp>
            <p:nvSpPr>
              <p:cNvPr id="47" name="Rectangle 46">
                <a:extLst>
                  <a:ext uri="{FF2B5EF4-FFF2-40B4-BE49-F238E27FC236}">
                    <a16:creationId xmlns:a16="http://schemas.microsoft.com/office/drawing/2014/main" id="{BE8AB984-0186-C442-8FC0-207E786B3108}"/>
                  </a:ext>
                </a:extLst>
              </p:cNvPr>
              <p:cNvSpPr>
                <a:spLocks noRot="1" noChangeAspect="1" noMove="1" noResize="1" noEditPoints="1" noAdjustHandles="1" noChangeArrowheads="1" noChangeShapeType="1" noTextEdit="1"/>
              </p:cNvSpPr>
              <p:nvPr/>
            </p:nvSpPr>
            <p:spPr>
              <a:xfrm>
                <a:off x="8310509" y="5525420"/>
                <a:ext cx="533544" cy="307777"/>
              </a:xfrm>
              <a:prstGeom prst="rect">
                <a:avLst/>
              </a:prstGeom>
              <a:blipFill>
                <a:blip r:embed="rId6"/>
                <a:stretch>
                  <a:fillRect/>
                </a:stretch>
              </a:blipFill>
            </p:spPr>
            <p:txBody>
              <a:bodyPr/>
              <a:lstStyle/>
              <a:p>
                <a:r>
                  <a:rPr lang="en-GB">
                    <a:noFill/>
                  </a:rPr>
                  <a:t> </a:t>
                </a:r>
              </a:p>
            </p:txBody>
          </p:sp>
        </mc:Fallback>
      </mc:AlternateContent>
      <p:grpSp>
        <p:nvGrpSpPr>
          <p:cNvPr id="48" name="Group 47">
            <a:extLst>
              <a:ext uri="{FF2B5EF4-FFF2-40B4-BE49-F238E27FC236}">
                <a16:creationId xmlns:a16="http://schemas.microsoft.com/office/drawing/2014/main" id="{A6AF1694-CDC1-2C4D-9726-09896A62575F}"/>
              </a:ext>
            </a:extLst>
          </p:cNvPr>
          <p:cNvGrpSpPr/>
          <p:nvPr/>
        </p:nvGrpSpPr>
        <p:grpSpPr>
          <a:xfrm>
            <a:off x="5543362" y="4919668"/>
            <a:ext cx="6288313" cy="952521"/>
            <a:chOff x="5589344" y="1663629"/>
            <a:chExt cx="6288313" cy="952521"/>
          </a:xfrm>
        </p:grpSpPr>
        <p:cxnSp>
          <p:nvCxnSpPr>
            <p:cNvPr id="49" name="Straight Connector 48">
              <a:extLst>
                <a:ext uri="{FF2B5EF4-FFF2-40B4-BE49-F238E27FC236}">
                  <a16:creationId xmlns:a16="http://schemas.microsoft.com/office/drawing/2014/main" id="{15641FDB-85BE-6A45-9D49-293C8231F398}"/>
                </a:ext>
              </a:extLst>
            </p:cNvPr>
            <p:cNvCxnSpPr>
              <a:cxnSpLocks/>
              <a:stCxn id="60" idx="3"/>
              <a:endCxn id="64"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D2FD970F-A5B9-AB4D-9AF8-C58A47D99C51}"/>
                </a:ext>
              </a:extLst>
            </p:cNvPr>
            <p:cNvCxnSpPr>
              <a:cxnSpLocks/>
              <a:stCxn id="64" idx="3"/>
              <a:endCxn id="62"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oup 50">
              <a:extLst>
                <a:ext uri="{FF2B5EF4-FFF2-40B4-BE49-F238E27FC236}">
                  <a16:creationId xmlns:a16="http://schemas.microsoft.com/office/drawing/2014/main" id="{4E8004D2-F485-154B-B1A5-C20AF512B308}"/>
                </a:ext>
              </a:extLst>
            </p:cNvPr>
            <p:cNvGrpSpPr/>
            <p:nvPr/>
          </p:nvGrpSpPr>
          <p:grpSpPr>
            <a:xfrm>
              <a:off x="7893400" y="1663629"/>
              <a:ext cx="1631714" cy="867363"/>
              <a:chOff x="3627257" y="4890630"/>
              <a:chExt cx="1631714" cy="867363"/>
            </a:xfrm>
          </p:grpSpPr>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5E4B20A4-FB0F-1D4C-85C8-17A298E59C54}"/>
                      </a:ext>
                    </a:extLst>
                  </p:cNvPr>
                  <p:cNvSpPr txBox="1"/>
                  <p:nvPr/>
                </p:nvSpPr>
                <p:spPr>
                  <a:xfrm>
                    <a:off x="3659645" y="5542549"/>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charset="0"/>
                                </a:rPr>
                                <m:t>𝑔</m:t>
                              </m:r>
                            </m:e>
                            <m:sub>
                              <m:r>
                                <a:rPr lang="de-DE"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63" name="TextBox 62">
                    <a:extLst>
                      <a:ext uri="{FF2B5EF4-FFF2-40B4-BE49-F238E27FC236}">
                        <a16:creationId xmlns:a16="http://schemas.microsoft.com/office/drawing/2014/main" id="{5E4B20A4-FB0F-1D4C-85C8-17A298E59C54}"/>
                      </a:ext>
                    </a:extLst>
                  </p:cNvPr>
                  <p:cNvSpPr txBox="1">
                    <a:spLocks noRot="1" noChangeAspect="1" noMove="1" noResize="1" noEditPoints="1" noAdjustHandles="1" noChangeArrowheads="1" noChangeShapeType="1" noTextEdit="1"/>
                  </p:cNvSpPr>
                  <p:nvPr/>
                </p:nvSpPr>
                <p:spPr>
                  <a:xfrm>
                    <a:off x="3659645" y="5542549"/>
                    <a:ext cx="227305" cy="215444"/>
                  </a:xfrm>
                  <a:prstGeom prst="rect">
                    <a:avLst/>
                  </a:prstGeom>
                  <a:blipFill>
                    <a:blip r:embed="rId7"/>
                    <a:stretch>
                      <a:fillRect l="-21053" b="-1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4" name="TextBox 63">
                    <a:extLst>
                      <a:ext uri="{FF2B5EF4-FFF2-40B4-BE49-F238E27FC236}">
                        <a16:creationId xmlns:a16="http://schemas.microsoft.com/office/drawing/2014/main" id="{6E42E782-810F-2C41-B2DB-2A97B57C075E}"/>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8"/>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52" name="Group 51">
              <a:extLst>
                <a:ext uri="{FF2B5EF4-FFF2-40B4-BE49-F238E27FC236}">
                  <a16:creationId xmlns:a16="http://schemas.microsoft.com/office/drawing/2014/main" id="{982DCA41-3F8D-064B-A0D9-A76CBEC5919D}"/>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61" name="TextBox 60">
                    <a:extLst>
                      <a:ext uri="{FF2B5EF4-FFF2-40B4-BE49-F238E27FC236}">
                        <a16:creationId xmlns:a16="http://schemas.microsoft.com/office/drawing/2014/main" id="{344E2C21-BBE9-0840-9187-050342792BE3}"/>
                      </a:ext>
                    </a:extLst>
                  </p:cNvPr>
                  <p:cNvSpPr txBox="1"/>
                  <p:nvPr/>
                </p:nvSpPr>
                <p:spPr>
                  <a:xfrm>
                    <a:off x="7080819"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𝑔</m:t>
                              </m:r>
                            </m:e>
                            <m:sub>
                              <m:r>
                                <a:rPr lang="de-DE"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61" name="TextBox 60">
                    <a:extLst>
                      <a:ext uri="{FF2B5EF4-FFF2-40B4-BE49-F238E27FC236}">
                        <a16:creationId xmlns:a16="http://schemas.microsoft.com/office/drawing/2014/main" id="{344E2C21-BBE9-0840-9187-050342792BE3}"/>
                      </a:ext>
                    </a:extLst>
                  </p:cNvPr>
                  <p:cNvSpPr txBox="1">
                    <a:spLocks noRot="1" noChangeAspect="1" noMove="1" noResize="1" noEditPoints="1" noAdjustHandles="1" noChangeArrowheads="1" noChangeShapeType="1" noTextEdit="1"/>
                  </p:cNvSpPr>
                  <p:nvPr/>
                </p:nvSpPr>
                <p:spPr>
                  <a:xfrm>
                    <a:off x="7080819" y="5546505"/>
                    <a:ext cx="227305" cy="215444"/>
                  </a:xfrm>
                  <a:prstGeom prst="rect">
                    <a:avLst/>
                  </a:prstGeom>
                  <a:blipFill>
                    <a:blip r:embed="rId9"/>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2" name="TextBox 61">
                    <a:extLst>
                      <a:ext uri="{FF2B5EF4-FFF2-40B4-BE49-F238E27FC236}">
                        <a16:creationId xmlns:a16="http://schemas.microsoft.com/office/drawing/2014/main" id="{4C169882-6B08-1842-855B-A6B8562032BB}"/>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10"/>
                    <a:stretch>
                      <a:fillRect/>
                    </a:stretch>
                  </a:blipFill>
                  <a:ln>
                    <a:solidFill>
                      <a:srgbClr val="7030A0"/>
                    </a:solidFill>
                  </a:ln>
                </p:spPr>
                <p:txBody>
                  <a:bodyPr/>
                  <a:lstStyle/>
                  <a:p>
                    <a:r>
                      <a:rPr lang="en-GB">
                        <a:noFill/>
                      </a:rPr>
                      <a:t> </a:t>
                    </a:r>
                  </a:p>
                </p:txBody>
              </p:sp>
            </mc:Fallback>
          </mc:AlternateContent>
        </p:grpSp>
        <p:grpSp>
          <p:nvGrpSpPr>
            <p:cNvPr id="53" name="Group 52">
              <a:extLst>
                <a:ext uri="{FF2B5EF4-FFF2-40B4-BE49-F238E27FC236}">
                  <a16:creationId xmlns:a16="http://schemas.microsoft.com/office/drawing/2014/main" id="{B519DDDA-63A9-BF4A-9FDA-6EA13C5FAEC0}"/>
                </a:ext>
              </a:extLst>
            </p:cNvPr>
            <p:cNvGrpSpPr/>
            <p:nvPr/>
          </p:nvGrpSpPr>
          <p:grpSpPr>
            <a:xfrm>
              <a:off x="5589344" y="1663630"/>
              <a:ext cx="1532812" cy="867362"/>
              <a:chOff x="280471" y="4890630"/>
              <a:chExt cx="1532812" cy="867362"/>
            </a:xfrm>
          </p:grpSpPr>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88A7D2D7-5203-0A4C-98A6-D58B2939D24B}"/>
                      </a:ext>
                    </a:extLst>
                  </p:cNvPr>
                  <p:cNvSpPr txBox="1"/>
                  <p:nvPr/>
                </p:nvSpPr>
                <p:spPr>
                  <a:xfrm>
                    <a:off x="344846" y="5542548"/>
                    <a:ext cx="477182"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59" name="TextBox 58">
                    <a:extLst>
                      <a:ext uri="{FF2B5EF4-FFF2-40B4-BE49-F238E27FC236}">
                        <a16:creationId xmlns:a16="http://schemas.microsoft.com/office/drawing/2014/main" id="{88A7D2D7-5203-0A4C-98A6-D58B2939D24B}"/>
                      </a:ext>
                    </a:extLst>
                  </p:cNvPr>
                  <p:cNvSpPr txBox="1">
                    <a:spLocks noRot="1" noChangeAspect="1" noMove="1" noResize="1" noEditPoints="1" noAdjustHandles="1" noChangeArrowheads="1" noChangeShapeType="1" noTextEdit="1"/>
                  </p:cNvSpPr>
                  <p:nvPr/>
                </p:nvSpPr>
                <p:spPr>
                  <a:xfrm>
                    <a:off x="344846" y="5542548"/>
                    <a:ext cx="477182" cy="215444"/>
                  </a:xfrm>
                  <a:prstGeom prst="rect">
                    <a:avLst/>
                  </a:prstGeom>
                  <a:blipFill>
                    <a:blip r:embed="rId11"/>
                    <a:stretch>
                      <a:fillRect l="-13158" b="-1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B73674FA-2AB6-4B41-B6F4-BE64D85A790B}"/>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12"/>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54" name="Rectangle 53">
                  <a:extLst>
                    <a:ext uri="{FF2B5EF4-FFF2-40B4-BE49-F238E27FC236}">
                      <a16:creationId xmlns:a16="http://schemas.microsoft.com/office/drawing/2014/main" id="{3AE6F8CF-054E-3B48-B002-96EAEC9D913B}"/>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3"/>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Rectangle 54">
                  <a:extLst>
                    <a:ext uri="{FF2B5EF4-FFF2-40B4-BE49-F238E27FC236}">
                      <a16:creationId xmlns:a16="http://schemas.microsoft.com/office/drawing/2014/main" id="{8994D65B-891F-0D44-B95A-5F84B8915ED4}"/>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1034DCF3-7B9C-A14B-B0E8-173457ECBC43}"/>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TextBox 56">
                  <a:extLst>
                    <a:ext uri="{FF2B5EF4-FFF2-40B4-BE49-F238E27FC236}">
                      <a16:creationId xmlns:a16="http://schemas.microsoft.com/office/drawing/2014/main" id="{7CFEB083-8D1A-324A-8EF8-628B3B881425}"/>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6"/>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TextBox 57">
                  <a:extLst>
                    <a:ext uri="{FF2B5EF4-FFF2-40B4-BE49-F238E27FC236}">
                      <a16:creationId xmlns:a16="http://schemas.microsoft.com/office/drawing/2014/main" id="{5EFFEDFB-6E23-1247-8C66-F2AB72BF77B7}"/>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7"/>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2643076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wipe(left)">
                                      <p:cBhvr>
                                        <p:cTn id="27" dur="500"/>
                                        <p:tgtEl>
                                          <p:spTgt spid="34"/>
                                        </p:tgtEl>
                                      </p:cBhvr>
                                    </p:animEffect>
                                  </p:childTnLst>
                                </p:cTn>
                              </p:par>
                            </p:childTnLst>
                          </p:cTn>
                        </p:par>
                        <p:par>
                          <p:cTn id="28" fill="hold">
                            <p:stCondLst>
                              <p:cond delay="500"/>
                            </p:stCondLst>
                            <p:childTnLst>
                              <p:par>
                                <p:cTn id="29" presetID="1" presetClass="entr" presetSubtype="0" fill="hold" grpId="0" nodeType="afterEffect">
                                  <p:stCondLst>
                                    <p:cond delay="0"/>
                                  </p:stCondLst>
                                  <p:childTnLst>
                                    <p:set>
                                      <p:cBhvr>
                                        <p:cTn id="30"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152E3BF-7572-5F4B-8C24-EEBC86F32BBF}"/>
              </a:ext>
            </a:extLst>
          </p:cNvPr>
          <p:cNvSpPr>
            <a:spLocks noGrp="1"/>
          </p:cNvSpPr>
          <p:nvPr>
            <p:ph type="title"/>
          </p:nvPr>
        </p:nvSpPr>
        <p:spPr/>
        <p:txBody>
          <a:bodyPr/>
          <a:lstStyle/>
          <a:p>
            <a:r>
              <a:rPr lang="en-GB" dirty="0"/>
              <a:t>Message Passing: Overview</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9B70DF1-6F9B-E941-9890-DBC96E56B36E}"/>
                  </a:ext>
                </a:extLst>
              </p:cNvPr>
              <p:cNvSpPr>
                <a:spLocks noGrp="1"/>
              </p:cNvSpPr>
              <p:nvPr>
                <p:ph idx="1"/>
              </p:nvPr>
            </p:nvSpPr>
            <p:spPr/>
            <p:txBody>
              <a:bodyPr>
                <a:normAutofit/>
              </a:bodyPr>
              <a:lstStyle/>
              <a:p>
                <a:r>
                  <a:rPr lang="en-GB" dirty="0"/>
                  <a:t>Given an FO jtree </a:t>
                </a:r>
                <a14:m>
                  <m:oMath xmlns:m="http://schemas.openxmlformats.org/officeDocument/2006/math">
                    <m:r>
                      <a:rPr lang="en-GB" i="1" dirty="0" smtClean="0">
                        <a:latin typeface="Cambria Math" panose="02040503050406030204" pitchFamily="18" charset="0"/>
                      </a:rPr>
                      <m:t>𝐽</m:t>
                    </m:r>
                  </m:oMath>
                </a14:m>
                <a:r>
                  <a:rPr lang="en-GB" dirty="0"/>
                  <a:t>, send messages if one of the two conditions is true</a:t>
                </a:r>
              </a:p>
              <a:p>
                <a:pPr marL="801688" lvl="1" indent="-344488">
                  <a:buFont typeface="Zapf Dingbats"/>
                  <a:buChar char="➝"/>
                </a:pPr>
                <a:r>
                  <a:rPr lang="en-GB" dirty="0"/>
                  <a:t>If a node </a:t>
                </a:r>
                <a14:m>
                  <m:oMath xmlns:m="http://schemas.openxmlformats.org/officeDocument/2006/math">
                    <m:r>
                      <a:rPr lang="de-DE" i="1">
                        <a:latin typeface="Cambria Math" panose="02040503050406030204" pitchFamily="18" charset="0"/>
                      </a:rPr>
                      <m:t>𝑖</m:t>
                    </m:r>
                  </m:oMath>
                </a14:m>
                <a:r>
                  <a:rPr lang="en-GB" dirty="0"/>
                  <a:t> has received all messages from neighbours but one, </a:t>
                </a:r>
                <a14:m>
                  <m:oMath xmlns:m="http://schemas.openxmlformats.org/officeDocument/2006/math">
                    <m:r>
                      <a:rPr lang="de-DE" i="1">
                        <a:latin typeface="Cambria Math" panose="02040503050406030204" pitchFamily="18" charset="0"/>
                      </a:rPr>
                      <m:t>𝑗</m:t>
                    </m:r>
                  </m:oMath>
                </a14:m>
                <a:r>
                  <a:rPr lang="en-GB" dirty="0"/>
                  <a:t>, node </a:t>
                </a:r>
                <a14:m>
                  <m:oMath xmlns:m="http://schemas.openxmlformats.org/officeDocument/2006/math">
                    <m:r>
                      <a:rPr lang="de-DE" i="1">
                        <a:latin typeface="Cambria Math" panose="02040503050406030204" pitchFamily="18" charset="0"/>
                      </a:rPr>
                      <m:t>𝑖</m:t>
                    </m:r>
                  </m:oMath>
                </a14:m>
                <a:r>
                  <a:rPr lang="en-GB" dirty="0"/>
                  <a:t> calculates and sends a message to</a:t>
                </a:r>
                <a:r>
                  <a:rPr lang="de-DE" dirty="0"/>
                  <a:t> </a:t>
                </a:r>
                <a14:m>
                  <m:oMath xmlns:m="http://schemas.openxmlformats.org/officeDocument/2006/math">
                    <m:r>
                      <a:rPr lang="de-DE" i="1">
                        <a:latin typeface="Cambria Math" panose="02040503050406030204" pitchFamily="18" charset="0"/>
                      </a:rPr>
                      <m:t>𝑗</m:t>
                    </m:r>
                  </m:oMath>
                </a14:m>
                <a:endParaRPr lang="de-DE" dirty="0"/>
              </a:p>
              <a:p>
                <a:pPr marL="801688" lvl="1" indent="-344488">
                  <a:buFont typeface="Zapf Dingbats"/>
                  <a:buChar char="➝"/>
                </a:pPr>
                <a:r>
                  <a:rPr lang="en-GB" dirty="0"/>
                  <a:t>If a node </a:t>
                </a:r>
                <a14:m>
                  <m:oMath xmlns:m="http://schemas.openxmlformats.org/officeDocument/2006/math">
                    <m:r>
                      <a:rPr lang="de-DE" i="1">
                        <a:latin typeface="Cambria Math" panose="02040503050406030204" pitchFamily="18" charset="0"/>
                      </a:rPr>
                      <m:t>𝑖</m:t>
                    </m:r>
                    <m:r>
                      <a:rPr lang="de-DE" i="1">
                        <a:latin typeface="Cambria Math" panose="02040503050406030204" pitchFamily="18" charset="0"/>
                      </a:rPr>
                      <m:t> </m:t>
                    </m:r>
                  </m:oMath>
                </a14:m>
                <a:r>
                  <a:rPr lang="en-GB" dirty="0"/>
                  <a:t>has received all messages, then it calculates and sends messages to all neighbours </a:t>
                </a:r>
                <a14:m>
                  <m:oMath xmlns:m="http://schemas.openxmlformats.org/officeDocument/2006/math">
                    <m:r>
                      <a:rPr lang="de-DE" i="1">
                        <a:latin typeface="Cambria Math" panose="02040503050406030204" pitchFamily="18" charset="0"/>
                      </a:rPr>
                      <m:t>𝑗</m:t>
                    </m:r>
                  </m:oMath>
                </a14:m>
                <a:r>
                  <a:rPr lang="en-GB" dirty="0"/>
                  <a:t> that have not received a message yet</a:t>
                </a:r>
              </a:p>
              <a:p>
                <a:r>
                  <a:rPr lang="en-GB" dirty="0"/>
                  <a:t>To calculate a message:</a:t>
                </a:r>
              </a:p>
              <a:p>
                <a:pPr lvl="2"/>
                <a:r>
                  <a:rPr lang="en-GB" dirty="0"/>
                  <a:t>Collect necessary information from local model and received messages:</a:t>
                </a:r>
              </a:p>
              <a:p>
                <a:pPr marL="914400" lvl="2" indent="0">
                  <a:buNone/>
                </a:pPr>
                <a14:m>
                  <m:oMathPara xmlns:m="http://schemas.openxmlformats.org/officeDocument/2006/math">
                    <m:oMathParaPr>
                      <m:jc m:val="centerGroup"/>
                    </m:oMathParaPr>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𝐺</m:t>
                          </m:r>
                        </m:e>
                        <m:sub>
                          <m:r>
                            <a:rPr lang="de-DE" i="1">
                              <a:latin typeface="Cambria Math" panose="02040503050406030204" pitchFamily="18" charset="0"/>
                            </a:rPr>
                            <m:t>𝑖𝑗</m:t>
                          </m:r>
                        </m:sub>
                      </m:sSub>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𝐺</m:t>
                          </m:r>
                        </m:e>
                        <m:sub>
                          <m:r>
                            <a:rPr lang="de-DE" i="1">
                              <a:latin typeface="Cambria Math" panose="02040503050406030204" pitchFamily="18" charset="0"/>
                            </a:rPr>
                            <m:t>𝑖</m:t>
                          </m:r>
                        </m:sub>
                      </m:sSub>
                      <m:r>
                        <a:rPr lang="de-DE" i="1">
                          <a:latin typeface="Cambria Math" panose="02040503050406030204" pitchFamily="18" charset="0"/>
                          <a:ea typeface="Cambria Math" panose="02040503050406030204" pitchFamily="18" charset="0"/>
                        </a:rPr>
                        <m:t>∪</m:t>
                      </m:r>
                      <m:nary>
                        <m:naryPr>
                          <m:chr m:val="⋃"/>
                          <m:supHide m:val="on"/>
                          <m:ctrlPr>
                            <a:rPr lang="de-DE" i="1">
                              <a:latin typeface="Cambria Math" panose="02040503050406030204" pitchFamily="18" charset="0"/>
                              <a:ea typeface="Cambria Math" panose="02040503050406030204" pitchFamily="18" charset="0"/>
                            </a:rPr>
                          </m:ctrlPr>
                        </m:naryPr>
                        <m:sub>
                          <m:r>
                            <m:rPr>
                              <m:brk m:alnAt="7"/>
                            </m:rPr>
                            <a:rPr lang="de-DE" i="1">
                              <a:latin typeface="Cambria Math" panose="02040503050406030204" pitchFamily="18" charset="0"/>
                              <a:ea typeface="Cambria Math" panose="02040503050406030204" pitchFamily="18" charset="0"/>
                            </a:rPr>
                            <m:t>𝑘</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𝑛𝑏𝑠</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𝑖</m:t>
                              </m:r>
                            </m:e>
                          </m:d>
                          <m:r>
                            <m:rPr>
                              <m:brk m:alnAt="7"/>
                            </m:rP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𝑘</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𝑗</m:t>
                          </m:r>
                        </m:sub>
                        <m:sup/>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𝑚</m:t>
                              </m:r>
                            </m:e>
                            <m:sub>
                              <m:r>
                                <a:rPr lang="de-DE" i="1">
                                  <a:latin typeface="Cambria Math" panose="02040503050406030204" pitchFamily="18" charset="0"/>
                                  <a:ea typeface="Cambria Math" panose="02040503050406030204" pitchFamily="18" charset="0"/>
                                </a:rPr>
                                <m:t>𝑘𝑖</m:t>
                              </m:r>
                            </m:sub>
                          </m:sSub>
                        </m:e>
                      </m:nary>
                    </m:oMath>
                  </m:oMathPara>
                </a14:m>
                <a:endParaRPr lang="en-GB" dirty="0"/>
              </a:p>
              <a:p>
                <a:pPr lvl="2"/>
                <a:r>
                  <a:rPr lang="en-GB" dirty="0"/>
                  <a:t>Call </a:t>
                </a:r>
                <a14:m>
                  <m:oMath xmlns:m="http://schemas.openxmlformats.org/officeDocument/2006/math">
                    <m:r>
                      <m:rPr>
                        <m:nor/>
                      </m:rPr>
                      <a:rPr lang="de-DE" b="0" i="0" dirty="0" smtClean="0">
                        <a:latin typeface="Cambria Math" panose="02040503050406030204" pitchFamily="18" charset="0"/>
                      </a:rPr>
                      <m:t>LVE</m:t>
                    </m:r>
                    <m:r>
                      <m:rPr>
                        <m:nor/>
                      </m:rPr>
                      <a:rPr lang="de-DE" b="0" i="0" dirty="0" smtClean="0">
                        <a:latin typeface="Cambria Math" panose="02040503050406030204" pitchFamily="18" charset="0"/>
                      </a:rPr>
                      <m:t>−</m:t>
                    </m:r>
                    <m:r>
                      <m:rPr>
                        <m:nor/>
                      </m:rPr>
                      <a:rPr lang="de-DE" b="0" i="0" dirty="0" smtClean="0">
                        <a:latin typeface="Cambria Math" panose="02040503050406030204" pitchFamily="18" charset="0"/>
                      </a:rPr>
                      <m:t>MSG</m:t>
                    </m:r>
                    <m:d>
                      <m:dPr>
                        <m:ctrlPr>
                          <a:rPr lang="de-DE" i="1" dirty="0">
                            <a:latin typeface="Cambria Math" panose="02040503050406030204" pitchFamily="18" charset="0"/>
                          </a:rPr>
                        </m:ctrlPr>
                      </m:dPr>
                      <m:e>
                        <m:sSub>
                          <m:sSubPr>
                            <m:ctrlPr>
                              <a:rPr lang="de-DE" i="1" dirty="0">
                                <a:latin typeface="Cambria Math" panose="02040503050406030204" pitchFamily="18" charset="0"/>
                              </a:rPr>
                            </m:ctrlPr>
                          </m:sSubPr>
                          <m:e>
                            <m:r>
                              <a:rPr lang="de-DE" i="1" dirty="0">
                                <a:latin typeface="Cambria Math" panose="02040503050406030204" pitchFamily="18" charset="0"/>
                              </a:rPr>
                              <m:t>𝐺</m:t>
                            </m:r>
                          </m:e>
                          <m:sub>
                            <m:r>
                              <a:rPr lang="de-DE" i="1" dirty="0">
                                <a:latin typeface="Cambria Math" panose="02040503050406030204" pitchFamily="18" charset="0"/>
                              </a:rPr>
                              <m:t>𝑖𝑗</m:t>
                            </m:r>
                          </m:sub>
                        </m:sSub>
                        <m:r>
                          <a:rPr lang="de-DE" i="1" dirty="0">
                            <a:latin typeface="Cambria Math" panose="02040503050406030204" pitchFamily="18" charset="0"/>
                          </a:rPr>
                          <m:t>,</m:t>
                        </m:r>
                        <m:sSub>
                          <m:sSubPr>
                            <m:ctrlPr>
                              <a:rPr lang="de-DE" i="1">
                                <a:latin typeface="Cambria Math" panose="02040503050406030204" pitchFamily="18" charset="0"/>
                                <a:ea typeface="Cambria Math" panose="02040503050406030204" pitchFamily="18" charset="0"/>
                              </a:rPr>
                            </m:ctrlPr>
                          </m:sSubPr>
                          <m:e>
                            <m:r>
                              <a:rPr lang="de-DE" b="1" i="1">
                                <a:latin typeface="Cambria Math" panose="02040503050406030204" pitchFamily="18" charset="0"/>
                                <a:ea typeface="Cambria Math" panose="02040503050406030204" pitchFamily="18" charset="0"/>
                              </a:rPr>
                              <m:t>𝑺</m:t>
                            </m:r>
                          </m:e>
                          <m:sub>
                            <m:r>
                              <a:rPr lang="de-DE" i="1">
                                <a:latin typeface="Cambria Math" panose="02040503050406030204" pitchFamily="18" charset="0"/>
                                <a:ea typeface="Cambria Math" panose="02040503050406030204" pitchFamily="18" charset="0"/>
                              </a:rPr>
                              <m:t>𝑖𝑗</m:t>
                            </m:r>
                          </m:sub>
                        </m:sSub>
                      </m:e>
                    </m:d>
                  </m:oMath>
                </a14:m>
                <a:endParaRPr lang="en-GB" dirty="0"/>
              </a:p>
              <a:p>
                <a:pPr lvl="2"/>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59B70DF1-6F9B-E941-9890-DBC96E56B36E}"/>
                  </a:ext>
                </a:extLst>
              </p:cNvPr>
              <p:cNvSpPr>
                <a:spLocks noGrp="1" noRot="1" noChangeAspect="1" noMove="1" noResize="1" noEditPoints="1" noAdjustHandles="1" noChangeArrowheads="1" noChangeShapeType="1" noTextEdit="1"/>
              </p:cNvSpPr>
              <p:nvPr>
                <p:ph idx="1"/>
              </p:nvPr>
            </p:nvSpPr>
            <p:spPr>
              <a:blipFill>
                <a:blip r:embed="rId2"/>
                <a:stretch>
                  <a:fillRect l="-1436" t="-2687" r="-552" b="-10149"/>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6B3F577F-C84E-9948-B8D9-1DF1624A051C}"/>
              </a:ext>
            </a:extLst>
          </p:cNvPr>
          <p:cNvSpPr>
            <a:spLocks noGrp="1"/>
          </p:cNvSpPr>
          <p:nvPr>
            <p:ph type="sldNum" sz="quarter" idx="4"/>
          </p:nvPr>
        </p:nvSpPr>
        <p:spPr/>
        <p:txBody>
          <a:bodyPr/>
          <a:lstStyle/>
          <a:p>
            <a:fld id="{67C9959E-8E6B-B04C-9955-EA096F41CA7A}" type="slidenum">
              <a:rPr lang="en-GB" smtClean="0"/>
              <a:t>208</a:t>
            </a:fld>
            <a:endParaRPr lang="en-GB"/>
          </a:p>
        </p:txBody>
      </p:sp>
      <p:sp>
        <p:nvSpPr>
          <p:cNvPr id="5" name="Rectangle 4">
            <a:extLst>
              <a:ext uri="{FF2B5EF4-FFF2-40B4-BE49-F238E27FC236}">
                <a16:creationId xmlns:a16="http://schemas.microsoft.com/office/drawing/2014/main" id="{D42ACA22-65C1-1745-A937-E5DBD64820C2}"/>
              </a:ext>
            </a:extLst>
          </p:cNvPr>
          <p:cNvSpPr/>
          <p:nvPr/>
        </p:nvSpPr>
        <p:spPr>
          <a:xfrm>
            <a:off x="359625" y="1665066"/>
            <a:ext cx="11472049" cy="3566757"/>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0C376024-C062-EB46-A352-D53CBC230BA1}"/>
              </a:ext>
            </a:extLst>
          </p:cNvPr>
          <p:cNvSpPr/>
          <p:nvPr/>
        </p:nvSpPr>
        <p:spPr>
          <a:xfrm>
            <a:off x="9964595" y="4943909"/>
            <a:ext cx="1867079" cy="287914"/>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t>Message Passing</a:t>
            </a:r>
          </a:p>
        </p:txBody>
      </p:sp>
      <p:sp>
        <p:nvSpPr>
          <p:cNvPr id="7" name="Date Placeholder 6">
            <a:extLst>
              <a:ext uri="{FF2B5EF4-FFF2-40B4-BE49-F238E27FC236}">
                <a16:creationId xmlns:a16="http://schemas.microsoft.com/office/drawing/2014/main" id="{58492014-5835-1E45-82DD-7CB6B4981303}"/>
              </a:ext>
            </a:extLst>
          </p:cNvPr>
          <p:cNvSpPr>
            <a:spLocks noGrp="1"/>
          </p:cNvSpPr>
          <p:nvPr>
            <p:ph type="dt" sz="half" idx="2"/>
          </p:nvPr>
        </p:nvSpPr>
        <p:spPr/>
        <p:txBody>
          <a:bodyPr/>
          <a:lstStyle/>
          <a:p>
            <a:r>
              <a:rPr lang="en-GB"/>
              <a:t>Exact Inference: LJT</a:t>
            </a:r>
            <a:endParaRPr lang="en-US" dirty="0"/>
          </a:p>
        </p:txBody>
      </p:sp>
      <p:sp>
        <p:nvSpPr>
          <p:cNvPr id="8" name="Footer Placeholder 7">
            <a:extLst>
              <a:ext uri="{FF2B5EF4-FFF2-40B4-BE49-F238E27FC236}">
                <a16:creationId xmlns:a16="http://schemas.microsoft.com/office/drawing/2014/main" id="{BCE925EE-1475-8249-9D14-B793F4704295}"/>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340377365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A104CD-5C1D-2847-BA8B-356A566CCF44}"/>
              </a:ext>
            </a:extLst>
          </p:cNvPr>
          <p:cNvSpPr>
            <a:spLocks noGrp="1"/>
          </p:cNvSpPr>
          <p:nvPr>
            <p:ph type="title"/>
          </p:nvPr>
        </p:nvSpPr>
        <p:spPr/>
        <p:txBody>
          <a:bodyPr/>
          <a:lstStyle/>
          <a:p>
            <a:r>
              <a:rPr lang="en-GB" dirty="0"/>
              <a:t>Query Answering in FO Jtrees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D7FBBDDC-F8DA-1941-9402-F97CD168A49A}"/>
                  </a:ext>
                </a:extLst>
              </p:cNvPr>
              <p:cNvSpPr>
                <a:spLocks noGrp="1"/>
              </p:cNvSpPr>
              <p:nvPr>
                <p:ph idx="1"/>
              </p:nvPr>
            </p:nvSpPr>
            <p:spPr/>
            <p:txBody>
              <a:bodyPr/>
              <a:lstStyle/>
              <a:p>
                <a:r>
                  <a:rPr lang="en-GB" dirty="0"/>
                  <a:t>Idea</a:t>
                </a:r>
              </a:p>
              <a:p>
                <a:pPr lvl="1"/>
                <a:r>
                  <a:rPr lang="en-GB" dirty="0"/>
                  <a:t>Pick parcluster in which query terms occur</a:t>
                </a:r>
              </a:p>
              <a:p>
                <a:pPr lvl="1"/>
                <a:r>
                  <a:rPr lang="en-GB" dirty="0"/>
                  <a:t>Use local model and outside messages as input model for LVE</a:t>
                </a:r>
              </a:p>
              <a:p>
                <a:pPr lvl="1"/>
                <a:r>
                  <a:rPr lang="en-GB" dirty="0"/>
                  <a:t>E.g., for </a:t>
                </a:r>
                <a14:m>
                  <m:oMath xmlns:m="http://schemas.openxmlformats.org/officeDocument/2006/math">
                    <m:r>
                      <a:rPr lang="en-GB" i="1" dirty="0">
                        <a:latin typeface="Cambria Math" panose="02040503050406030204" pitchFamily="18" charset="0"/>
                      </a:rPr>
                      <m:t>𝑃</m:t>
                    </m:r>
                    <m:d>
                      <m:dPr>
                        <m:ctrlPr>
                          <a:rPr lang="de-DE" i="1" dirty="0">
                            <a:latin typeface="Cambria Math" panose="02040503050406030204" pitchFamily="18" charset="0"/>
                          </a:rPr>
                        </m:ctrlPr>
                      </m:dPr>
                      <m:e>
                        <m:r>
                          <a:rPr lang="de-DE" i="1" dirty="0">
                            <a:latin typeface="Cambria Math" panose="02040503050406030204" pitchFamily="18" charset="0"/>
                          </a:rPr>
                          <m:t>𝐸𝑝𝑖𝑑</m:t>
                        </m:r>
                      </m:e>
                    </m:d>
                  </m:oMath>
                </a14:m>
                <a:endParaRPr lang="de-DE" dirty="0"/>
              </a:p>
              <a:p>
                <a:pPr lvl="2"/>
                <a:r>
                  <a:rPr lang="en-GB" dirty="0"/>
                  <a:t>All parclusters contain </a:t>
                </a:r>
                <a14:m>
                  <m:oMath xmlns:m="http://schemas.openxmlformats.org/officeDocument/2006/math">
                    <m:r>
                      <a:rPr lang="en-GB" i="1" dirty="0">
                        <a:latin typeface="Cambria Math" panose="02040503050406030204" pitchFamily="18" charset="0"/>
                      </a:rPr>
                      <m:t>𝐸𝑝𝑖𝑑</m:t>
                    </m:r>
                  </m:oMath>
                </a14:m>
                <a:r>
                  <a:rPr lang="en-GB" dirty="0"/>
                  <a:t>, choose one at random, e.g., </a:t>
                </a:r>
                <a14:m>
                  <m:oMath xmlns:m="http://schemas.openxmlformats.org/officeDocument/2006/math">
                    <m:sSub>
                      <m:sSubPr>
                        <m:ctrlPr>
                          <a:rPr lang="en-GB" i="1">
                            <a:latin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2</m:t>
                        </m:r>
                      </m:sub>
                    </m:sSub>
                  </m:oMath>
                </a14:m>
                <a:endParaRPr lang="en-GB" dirty="0"/>
              </a:p>
              <a:p>
                <a:pPr lvl="2"/>
                <a:r>
                  <a:rPr lang="en-GB" dirty="0"/>
                  <a:t>Collect </a:t>
                </a:r>
                <a14:m>
                  <m:oMath xmlns:m="http://schemas.openxmlformats.org/officeDocument/2006/math">
                    <m:sSub>
                      <m:sSubPr>
                        <m:ctrlPr>
                          <a:rPr lang="de-DE" i="1" dirty="0">
                            <a:latin typeface="Cambria Math" panose="02040503050406030204" pitchFamily="18" charset="0"/>
                          </a:rPr>
                        </m:ctrlPr>
                      </m:sSubPr>
                      <m:e>
                        <m:r>
                          <a:rPr lang="de-DE" i="1" dirty="0">
                            <a:latin typeface="Cambria Math" panose="02040503050406030204" pitchFamily="18" charset="0"/>
                          </a:rPr>
                          <m:t>𝐺</m:t>
                        </m:r>
                      </m:e>
                      <m:sub>
                        <m:r>
                          <a:rPr lang="de-DE" i="1" dirty="0">
                            <a:latin typeface="Cambria Math" panose="02040503050406030204" pitchFamily="18" charset="0"/>
                          </a:rPr>
                          <m:t>𝐸𝑝𝑖𝑑</m:t>
                        </m:r>
                      </m:sub>
                    </m:sSub>
                    <m:r>
                      <a:rPr lang="de-DE" i="1" dirty="0">
                        <a:latin typeface="Cambria Math" panose="02040503050406030204" pitchFamily="18" charset="0"/>
                      </a:rPr>
                      <m:t>=</m:t>
                    </m:r>
                    <m:d>
                      <m:dPr>
                        <m:begChr m:val="{"/>
                        <m:endChr m:val="}"/>
                        <m:ctrlPr>
                          <a:rPr lang="de-DE" i="1" dirty="0">
                            <a:latin typeface="Cambria Math" panose="02040503050406030204" pitchFamily="18" charset="0"/>
                          </a:rPr>
                        </m:ctrlPr>
                      </m:dPr>
                      <m:e>
                        <m:sSub>
                          <m:sSubPr>
                            <m:ctrlPr>
                              <a:rPr lang="de-DE" i="1" dirty="0">
                                <a:latin typeface="Cambria Math" panose="02040503050406030204" pitchFamily="18" charset="0"/>
                              </a:rPr>
                            </m:ctrlPr>
                          </m:sSubPr>
                          <m:e>
                            <m:r>
                              <a:rPr lang="de-DE" i="1" dirty="0">
                                <a:latin typeface="Cambria Math" panose="02040503050406030204" pitchFamily="18" charset="0"/>
                              </a:rPr>
                              <m:t>𝑔</m:t>
                            </m:r>
                          </m:e>
                          <m:sub>
                            <m:r>
                              <a:rPr lang="de-DE" i="1" dirty="0">
                                <a:latin typeface="Cambria Math" panose="02040503050406030204" pitchFamily="18" charset="0"/>
                              </a:rPr>
                              <m:t>2</m:t>
                            </m:r>
                          </m:sub>
                        </m:sSub>
                      </m:e>
                    </m:d>
                    <m:r>
                      <a:rPr lang="de-DE" i="1" dirty="0">
                        <a:latin typeface="Cambria Math" panose="02040503050406030204" pitchFamily="18" charset="0"/>
                        <a:ea typeface="Cambria Math" panose="02040503050406030204" pitchFamily="18" charset="0"/>
                      </a:rPr>
                      <m:t>∪</m:t>
                    </m:r>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𝑚</m:t>
                        </m:r>
                      </m:e>
                      <m:sub>
                        <m:r>
                          <a:rPr lang="de-DE" i="1" dirty="0">
                            <a:latin typeface="Cambria Math" panose="02040503050406030204" pitchFamily="18" charset="0"/>
                            <a:ea typeface="Cambria Math" panose="02040503050406030204" pitchFamily="18" charset="0"/>
                          </a:rPr>
                          <m:t>12</m:t>
                        </m:r>
                      </m:sub>
                    </m:sSub>
                    <m:r>
                      <a:rPr lang="de-DE" i="1" dirty="0">
                        <a:latin typeface="Cambria Math" panose="02040503050406030204" pitchFamily="18" charset="0"/>
                        <a:ea typeface="Cambria Math" panose="02040503050406030204" pitchFamily="18" charset="0"/>
                      </a:rPr>
                      <m:t>∪</m:t>
                    </m:r>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𝑚</m:t>
                        </m:r>
                      </m:e>
                      <m:sub>
                        <m:r>
                          <a:rPr lang="de-DE" i="1" dirty="0">
                            <a:latin typeface="Cambria Math" panose="02040503050406030204" pitchFamily="18" charset="0"/>
                            <a:ea typeface="Cambria Math" panose="02040503050406030204" pitchFamily="18" charset="0"/>
                          </a:rPr>
                          <m:t>32</m:t>
                        </m:r>
                      </m:sub>
                    </m:sSub>
                    <m:r>
                      <a:rPr lang="de-DE" dirty="0">
                        <a:latin typeface="Cambria Math" panose="02040503050406030204" pitchFamily="18" charset="0"/>
                        <a:ea typeface="Cambria Math" panose="02040503050406030204" pitchFamily="18" charset="0"/>
                      </a:rPr>
                      <m:t>=</m:t>
                    </m:r>
                    <m:d>
                      <m:dPr>
                        <m:begChr m:val="{"/>
                        <m:endChr m:val="}"/>
                        <m:ctrlPr>
                          <a:rPr lang="de-DE" i="1" dirty="0">
                            <a:latin typeface="Cambria Math" panose="02040503050406030204" pitchFamily="18" charset="0"/>
                            <a:ea typeface="Cambria Math" panose="02040503050406030204" pitchFamily="18" charset="0"/>
                          </a:rPr>
                        </m:ctrlPr>
                      </m:dPr>
                      <m:e>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𝑔</m:t>
                            </m:r>
                          </m:e>
                          <m:sub>
                            <m:r>
                              <a:rPr lang="de-DE" i="1" dirty="0">
                                <a:latin typeface="Cambria Math" panose="02040503050406030204" pitchFamily="18" charset="0"/>
                                <a:ea typeface="Cambria Math" panose="02040503050406030204" pitchFamily="18" charset="0"/>
                              </a:rPr>
                              <m:t>2</m:t>
                            </m:r>
                          </m:sub>
                        </m:sSub>
                        <m:r>
                          <a:rPr lang="de-DE" i="1" dirty="0">
                            <a:latin typeface="Cambria Math" panose="02040503050406030204" pitchFamily="18" charset="0"/>
                            <a:ea typeface="Cambria Math" panose="02040503050406030204" pitchFamily="18" charset="0"/>
                          </a:rPr>
                          <m:t>,</m:t>
                        </m:r>
                        <m:sSubSup>
                          <m:sSubSupPr>
                            <m:ctrlPr>
                              <a:rPr lang="de-DE" i="1" dirty="0">
                                <a:latin typeface="Cambria Math" panose="02040503050406030204" pitchFamily="18" charset="0"/>
                                <a:ea typeface="Cambria Math" panose="02040503050406030204" pitchFamily="18" charset="0"/>
                              </a:rPr>
                            </m:ctrlPr>
                          </m:sSubSupPr>
                          <m:e>
                            <m:r>
                              <a:rPr lang="de-DE" i="1" dirty="0">
                                <a:latin typeface="Cambria Math" panose="02040503050406030204" pitchFamily="18" charset="0"/>
                                <a:ea typeface="Cambria Math" panose="02040503050406030204" pitchFamily="18" charset="0"/>
                              </a:rPr>
                              <m:t>𝑔</m:t>
                            </m:r>
                          </m:e>
                          <m:sub>
                            <m:r>
                              <a:rPr lang="de-DE" i="1" dirty="0">
                                <a:latin typeface="Cambria Math" panose="02040503050406030204" pitchFamily="18" charset="0"/>
                                <a:ea typeface="Cambria Math" panose="02040503050406030204" pitchFamily="18" charset="0"/>
                              </a:rPr>
                              <m:t>1</m:t>
                            </m:r>
                          </m:sub>
                          <m:sup>
                            <m:r>
                              <a:rPr lang="de-DE" i="1" dirty="0">
                                <a:latin typeface="Cambria Math" panose="02040503050406030204" pitchFamily="18" charset="0"/>
                                <a:ea typeface="Cambria Math" panose="02040503050406030204" pitchFamily="18" charset="0"/>
                              </a:rPr>
                              <m:t>′</m:t>
                            </m:r>
                          </m:sup>
                        </m:sSubSup>
                        <m:r>
                          <a:rPr lang="de-DE" i="1" dirty="0">
                            <a:latin typeface="Cambria Math" panose="02040503050406030204" pitchFamily="18" charset="0"/>
                            <a:ea typeface="Cambria Math" panose="02040503050406030204" pitchFamily="18" charset="0"/>
                          </a:rPr>
                          <m:t>,</m:t>
                        </m:r>
                        <m:sSubSup>
                          <m:sSubSupPr>
                            <m:ctrlPr>
                              <a:rPr lang="de-DE" i="1" dirty="0">
                                <a:latin typeface="Cambria Math" panose="02040503050406030204" pitchFamily="18" charset="0"/>
                                <a:ea typeface="Cambria Math" panose="02040503050406030204" pitchFamily="18" charset="0"/>
                              </a:rPr>
                            </m:ctrlPr>
                          </m:sSubSupPr>
                          <m:e>
                            <m:r>
                              <a:rPr lang="de-DE" i="1" dirty="0">
                                <a:latin typeface="Cambria Math" panose="02040503050406030204" pitchFamily="18" charset="0"/>
                                <a:ea typeface="Cambria Math" panose="02040503050406030204" pitchFamily="18" charset="0"/>
                              </a:rPr>
                              <m:t>𝑔</m:t>
                            </m:r>
                          </m:e>
                          <m:sub>
                            <m:r>
                              <a:rPr lang="de-DE" i="1" dirty="0">
                                <a:latin typeface="Cambria Math" panose="02040503050406030204" pitchFamily="18" charset="0"/>
                                <a:ea typeface="Cambria Math" panose="02040503050406030204" pitchFamily="18" charset="0"/>
                              </a:rPr>
                              <m:t>3</m:t>
                            </m:r>
                          </m:sub>
                          <m:sup>
                            <m:r>
                              <a:rPr lang="de-DE" i="1" dirty="0">
                                <a:latin typeface="Cambria Math" panose="02040503050406030204" pitchFamily="18" charset="0"/>
                                <a:ea typeface="Cambria Math" panose="02040503050406030204" pitchFamily="18" charset="0"/>
                              </a:rPr>
                              <m:t>′</m:t>
                            </m:r>
                          </m:sup>
                        </m:sSubSup>
                      </m:e>
                    </m:d>
                  </m:oMath>
                </a14:m>
                <a:r>
                  <a:rPr lang="en-GB" dirty="0"/>
                  <a:t> (depicted right)</a:t>
                </a:r>
              </a:p>
              <a:p>
                <a:pPr lvl="2"/>
                <a:r>
                  <a:rPr lang="en-GB" dirty="0"/>
                  <a:t>Call </a:t>
                </a:r>
                <a14:m>
                  <m:oMath xmlns:m="http://schemas.openxmlformats.org/officeDocument/2006/math">
                    <m:r>
                      <m:rPr>
                        <m:nor/>
                      </m:rPr>
                      <a:rPr lang="en-GB" dirty="0">
                        <a:latin typeface="Cambria Math" panose="02040503050406030204" pitchFamily="18" charset="0"/>
                      </a:rPr>
                      <m:t>LVE</m:t>
                    </m:r>
                    <m:d>
                      <m:dPr>
                        <m:ctrlPr>
                          <a:rPr lang="de-DE" i="1" dirty="0">
                            <a:latin typeface="Cambria Math" panose="02040503050406030204" pitchFamily="18" charset="0"/>
                          </a:rPr>
                        </m:ctrlPr>
                      </m:dPr>
                      <m:e>
                        <m:d>
                          <m:dPr>
                            <m:begChr m:val="{"/>
                            <m:endChr m:val="}"/>
                            <m:ctrlPr>
                              <a:rPr lang="de-DE" i="1" dirty="0">
                                <a:latin typeface="Cambria Math" panose="02040503050406030204" pitchFamily="18" charset="0"/>
                                <a:ea typeface="Cambria Math" panose="02040503050406030204" pitchFamily="18" charset="0"/>
                              </a:rPr>
                            </m:ctrlPr>
                          </m:dPr>
                          <m:e>
                            <m:sSub>
                              <m:sSubPr>
                                <m:ctrlPr>
                                  <a:rPr lang="de-DE" i="1" dirty="0">
                                    <a:latin typeface="Cambria Math" panose="02040503050406030204" pitchFamily="18" charset="0"/>
                                    <a:ea typeface="Cambria Math" panose="02040503050406030204" pitchFamily="18" charset="0"/>
                                  </a:rPr>
                                </m:ctrlPr>
                              </m:sSubPr>
                              <m:e>
                                <m:r>
                                  <a:rPr lang="de-DE" i="1" dirty="0">
                                    <a:latin typeface="Cambria Math" panose="02040503050406030204" pitchFamily="18" charset="0"/>
                                    <a:ea typeface="Cambria Math" panose="02040503050406030204" pitchFamily="18" charset="0"/>
                                  </a:rPr>
                                  <m:t>𝑔</m:t>
                                </m:r>
                              </m:e>
                              <m:sub>
                                <m:r>
                                  <a:rPr lang="de-DE" i="1" dirty="0">
                                    <a:latin typeface="Cambria Math" panose="02040503050406030204" pitchFamily="18" charset="0"/>
                                    <a:ea typeface="Cambria Math" panose="02040503050406030204" pitchFamily="18" charset="0"/>
                                  </a:rPr>
                                  <m:t>2</m:t>
                                </m:r>
                              </m:sub>
                            </m:sSub>
                            <m:r>
                              <a:rPr lang="de-DE" i="1" dirty="0">
                                <a:latin typeface="Cambria Math" panose="02040503050406030204" pitchFamily="18" charset="0"/>
                                <a:ea typeface="Cambria Math" panose="02040503050406030204" pitchFamily="18" charset="0"/>
                              </a:rPr>
                              <m:t>,</m:t>
                            </m:r>
                            <m:sSubSup>
                              <m:sSubSupPr>
                                <m:ctrlPr>
                                  <a:rPr lang="de-DE" i="1" dirty="0">
                                    <a:latin typeface="Cambria Math" panose="02040503050406030204" pitchFamily="18" charset="0"/>
                                    <a:ea typeface="Cambria Math" panose="02040503050406030204" pitchFamily="18" charset="0"/>
                                  </a:rPr>
                                </m:ctrlPr>
                              </m:sSubSupPr>
                              <m:e>
                                <m:r>
                                  <a:rPr lang="de-DE" i="1" dirty="0">
                                    <a:latin typeface="Cambria Math" panose="02040503050406030204" pitchFamily="18" charset="0"/>
                                    <a:ea typeface="Cambria Math" panose="02040503050406030204" pitchFamily="18" charset="0"/>
                                  </a:rPr>
                                  <m:t>𝑔</m:t>
                                </m:r>
                              </m:e>
                              <m:sub>
                                <m:r>
                                  <a:rPr lang="de-DE" i="1" dirty="0">
                                    <a:latin typeface="Cambria Math" panose="02040503050406030204" pitchFamily="18" charset="0"/>
                                    <a:ea typeface="Cambria Math" panose="02040503050406030204" pitchFamily="18" charset="0"/>
                                  </a:rPr>
                                  <m:t>1</m:t>
                                </m:r>
                              </m:sub>
                              <m:sup>
                                <m:r>
                                  <a:rPr lang="de-DE" i="1" dirty="0">
                                    <a:latin typeface="Cambria Math" panose="02040503050406030204" pitchFamily="18" charset="0"/>
                                    <a:ea typeface="Cambria Math" panose="02040503050406030204" pitchFamily="18" charset="0"/>
                                  </a:rPr>
                                  <m:t>′</m:t>
                                </m:r>
                              </m:sup>
                            </m:sSubSup>
                            <m:r>
                              <a:rPr lang="de-DE" i="1" dirty="0">
                                <a:latin typeface="Cambria Math" panose="02040503050406030204" pitchFamily="18" charset="0"/>
                                <a:ea typeface="Cambria Math" panose="02040503050406030204" pitchFamily="18" charset="0"/>
                              </a:rPr>
                              <m:t>,</m:t>
                            </m:r>
                            <m:sSubSup>
                              <m:sSubSupPr>
                                <m:ctrlPr>
                                  <a:rPr lang="de-DE" i="1" dirty="0">
                                    <a:latin typeface="Cambria Math" panose="02040503050406030204" pitchFamily="18" charset="0"/>
                                    <a:ea typeface="Cambria Math" panose="02040503050406030204" pitchFamily="18" charset="0"/>
                                  </a:rPr>
                                </m:ctrlPr>
                              </m:sSubSupPr>
                              <m:e>
                                <m:r>
                                  <a:rPr lang="de-DE" i="1" dirty="0">
                                    <a:latin typeface="Cambria Math" panose="02040503050406030204" pitchFamily="18" charset="0"/>
                                    <a:ea typeface="Cambria Math" panose="02040503050406030204" pitchFamily="18" charset="0"/>
                                  </a:rPr>
                                  <m:t>𝑔</m:t>
                                </m:r>
                              </m:e>
                              <m:sub>
                                <m:r>
                                  <a:rPr lang="de-DE" i="1" dirty="0">
                                    <a:latin typeface="Cambria Math" panose="02040503050406030204" pitchFamily="18" charset="0"/>
                                    <a:ea typeface="Cambria Math" panose="02040503050406030204" pitchFamily="18" charset="0"/>
                                  </a:rPr>
                                  <m:t>3</m:t>
                                </m:r>
                              </m:sub>
                              <m:sup>
                                <m:r>
                                  <a:rPr lang="de-DE" i="1" dirty="0">
                                    <a:latin typeface="Cambria Math" panose="02040503050406030204" pitchFamily="18" charset="0"/>
                                    <a:ea typeface="Cambria Math" panose="02040503050406030204" pitchFamily="18" charset="0"/>
                                  </a:rPr>
                                  <m:t>′</m:t>
                                </m:r>
                              </m:sup>
                            </m:sSubSup>
                          </m:e>
                        </m:d>
                        <m:r>
                          <a:rPr lang="de-DE" i="1" dirty="0">
                            <a:latin typeface="Cambria Math" panose="02040503050406030204" pitchFamily="18" charset="0"/>
                          </a:rPr>
                          <m:t>,</m:t>
                        </m:r>
                        <m:r>
                          <a:rPr lang="de-DE" i="1" dirty="0">
                            <a:latin typeface="Cambria Math" panose="02040503050406030204" pitchFamily="18" charset="0"/>
                          </a:rPr>
                          <m:t>𝐸𝑝𝑖𝑑</m:t>
                        </m:r>
                        <m:r>
                          <a:rPr lang="de-DE" i="1" dirty="0">
                            <a:latin typeface="Cambria Math" panose="02040503050406030204" pitchFamily="18" charset="0"/>
                          </a:rPr>
                          <m:t>,∅</m:t>
                        </m:r>
                      </m:e>
                    </m:d>
                  </m:oMath>
                </a14:m>
                <a:r>
                  <a:rPr lang="en-GB" dirty="0"/>
                  <a:t>, yielding a parfactor </a:t>
                </a:r>
                <a14:m>
                  <m:oMath xmlns:m="http://schemas.openxmlformats.org/officeDocument/2006/math">
                    <m:r>
                      <a:rPr lang="en-GB" i="1" dirty="0">
                        <a:latin typeface="Cambria Math" panose="02040503050406030204" pitchFamily="18" charset="0"/>
                      </a:rPr>
                      <m:t>𝑔</m:t>
                    </m:r>
                  </m:oMath>
                </a14:m>
                <a:r>
                  <a:rPr lang="en-GB" dirty="0"/>
                  <a:t> containing the probability distribution over </a:t>
                </a:r>
                <a14:m>
                  <m:oMath xmlns:m="http://schemas.openxmlformats.org/officeDocument/2006/math">
                    <m:r>
                      <a:rPr lang="de-DE" i="1" dirty="0">
                        <a:latin typeface="Cambria Math" panose="02040503050406030204" pitchFamily="18" charset="0"/>
                      </a:rPr>
                      <m:t>𝐸𝑝𝑖𝑑</m:t>
                    </m:r>
                  </m:oMath>
                </a14:m>
                <a:endParaRPr lang="en-GB" dirty="0"/>
              </a:p>
              <a:p>
                <a:r>
                  <a:rPr lang="en-GB" dirty="0">
                    <a:solidFill>
                      <a:srgbClr val="FFC000"/>
                    </a:solidFill>
                  </a:rPr>
                  <a:t>What if query terms occur outside of one parcluster?</a:t>
                </a:r>
              </a:p>
              <a:p>
                <a:pPr lvl="1"/>
                <a:r>
                  <a:rPr lang="en-GB" dirty="0"/>
                  <a:t>E.g., </a:t>
                </a:r>
                <a14:m>
                  <m:oMath xmlns:m="http://schemas.openxmlformats.org/officeDocument/2006/math">
                    <m:r>
                      <a:rPr lang="en-GB" i="1" dirty="0">
                        <a:latin typeface="Cambria Math" panose="02040503050406030204" pitchFamily="18" charset="0"/>
                      </a:rPr>
                      <m:t>𝑃</m:t>
                    </m:r>
                    <m:d>
                      <m:dPr>
                        <m:ctrlPr>
                          <a:rPr lang="de-DE" i="1" dirty="0">
                            <a:latin typeface="Cambria Math" panose="02040503050406030204" pitchFamily="18" charset="0"/>
                          </a:rPr>
                        </m:ctrlPr>
                      </m:dPr>
                      <m:e>
                        <m:r>
                          <a:rPr lang="de-DE" i="1" dirty="0" smtClean="0">
                            <a:latin typeface="Cambria Math" panose="02040503050406030204" pitchFamily="18" charset="0"/>
                          </a:rPr>
                          <m:t>𝑇𝑟𝑎𝑣𝑒𝑙</m:t>
                        </m:r>
                        <m:d>
                          <m:dPr>
                            <m:ctrlPr>
                              <a:rPr lang="de-DE" i="1" dirty="0">
                                <a:latin typeface="Cambria Math" panose="02040503050406030204" pitchFamily="18" charset="0"/>
                              </a:rPr>
                            </m:ctrlPr>
                          </m:dPr>
                          <m:e>
                            <m:r>
                              <a:rPr lang="de-DE" i="1" dirty="0">
                                <a:latin typeface="Cambria Math" panose="02040503050406030204" pitchFamily="18" charset="0"/>
                              </a:rPr>
                              <m:t>𝑒𝑣𝑒</m:t>
                            </m:r>
                          </m:e>
                        </m:d>
                        <m:r>
                          <a:rPr lang="de-DE" i="1" dirty="0">
                            <a:latin typeface="Cambria Math" panose="02040503050406030204" pitchFamily="18" charset="0"/>
                          </a:rPr>
                          <m:t>,</m:t>
                        </m:r>
                        <m:r>
                          <a:rPr lang="de-DE" b="0" i="1" dirty="0" smtClean="0">
                            <a:latin typeface="Cambria Math" panose="02040503050406030204" pitchFamily="18" charset="0"/>
                          </a:rPr>
                          <m:t>𝑇𝑟𝑒𝑎𝑡</m:t>
                        </m:r>
                        <m:d>
                          <m:dPr>
                            <m:ctrlPr>
                              <a:rPr lang="de-DE" i="1" dirty="0">
                                <a:latin typeface="Cambria Math" panose="02040503050406030204" pitchFamily="18" charset="0"/>
                              </a:rPr>
                            </m:ctrlPr>
                          </m:dPr>
                          <m:e>
                            <m:r>
                              <a:rPr lang="de-DE" i="1" dirty="0">
                                <a:latin typeface="Cambria Math" panose="02040503050406030204" pitchFamily="18" charset="0"/>
                              </a:rPr>
                              <m:t>𝑒𝑣𝑒</m:t>
                            </m:r>
                            <m:r>
                              <a:rPr lang="de-DE" b="0" i="1" dirty="0" smtClean="0">
                                <a:latin typeface="Cambria Math" panose="02040503050406030204" pitchFamily="18" charset="0"/>
                              </a:rPr>
                              <m:t>,</m:t>
                            </m:r>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𝑚</m:t>
                                </m:r>
                              </m:e>
                              <m:sub>
                                <m:r>
                                  <a:rPr lang="de-DE" b="0" i="1" dirty="0" smtClean="0">
                                    <a:latin typeface="Cambria Math" panose="02040503050406030204" pitchFamily="18" charset="0"/>
                                  </a:rPr>
                                  <m:t>1</m:t>
                                </m:r>
                              </m:sub>
                            </m:sSub>
                          </m:e>
                        </m:d>
                      </m:e>
                    </m:d>
                  </m:oMath>
                </a14:m>
                <a:endParaRPr lang="en-GB" dirty="0">
                  <a:solidFill>
                    <a:srgbClr val="FFC000"/>
                  </a:solidFill>
                </a:endParaRPr>
              </a:p>
            </p:txBody>
          </p:sp>
        </mc:Choice>
        <mc:Fallback xmlns="">
          <p:sp>
            <p:nvSpPr>
              <p:cNvPr id="3" name="Content Placeholder 2">
                <a:extLst>
                  <a:ext uri="{FF2B5EF4-FFF2-40B4-BE49-F238E27FC236}">
                    <a16:creationId xmlns:a16="http://schemas.microsoft.com/office/drawing/2014/main" id="{D7FBBDDC-F8DA-1941-9402-F97CD168A49A}"/>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67D5EC7B-FD9C-0C4E-9124-32D2B707D9BB}"/>
              </a:ext>
            </a:extLst>
          </p:cNvPr>
          <p:cNvSpPr>
            <a:spLocks noGrp="1"/>
          </p:cNvSpPr>
          <p:nvPr>
            <p:ph type="sldNum" sz="quarter" idx="4"/>
          </p:nvPr>
        </p:nvSpPr>
        <p:spPr/>
        <p:txBody>
          <a:bodyPr/>
          <a:lstStyle/>
          <a:p>
            <a:fld id="{67C9959E-8E6B-B04C-9955-EA096F41CA7A}" type="slidenum">
              <a:rPr lang="en-GB" smtClean="0"/>
              <a:t>209</a:t>
            </a:fld>
            <a:endParaRPr lang="en-GB"/>
          </a:p>
        </p:txBody>
      </p:sp>
      <p:sp>
        <p:nvSpPr>
          <p:cNvPr id="15" name="Date Placeholder 14">
            <a:extLst>
              <a:ext uri="{FF2B5EF4-FFF2-40B4-BE49-F238E27FC236}">
                <a16:creationId xmlns:a16="http://schemas.microsoft.com/office/drawing/2014/main" id="{8FBF776B-9675-7849-B83B-E7A6F88233D5}"/>
              </a:ext>
            </a:extLst>
          </p:cNvPr>
          <p:cNvSpPr>
            <a:spLocks noGrp="1"/>
          </p:cNvSpPr>
          <p:nvPr>
            <p:ph type="dt" sz="half" idx="2"/>
          </p:nvPr>
        </p:nvSpPr>
        <p:spPr/>
        <p:txBody>
          <a:bodyPr/>
          <a:lstStyle/>
          <a:p>
            <a:r>
              <a:rPr lang="en-GB"/>
              <a:t>Exact Inference: LJT</a:t>
            </a:r>
            <a:endParaRPr lang="en-US" dirty="0"/>
          </a:p>
        </p:txBody>
      </p:sp>
      <p:sp>
        <p:nvSpPr>
          <p:cNvPr id="16" name="Footer Placeholder 15">
            <a:extLst>
              <a:ext uri="{FF2B5EF4-FFF2-40B4-BE49-F238E27FC236}">
                <a16:creationId xmlns:a16="http://schemas.microsoft.com/office/drawing/2014/main" id="{07D5A684-3058-AC4E-A74B-E8F2BEB3AF57}"/>
              </a:ext>
            </a:extLst>
          </p:cNvPr>
          <p:cNvSpPr>
            <a:spLocks noGrp="1"/>
          </p:cNvSpPr>
          <p:nvPr>
            <p:ph type="ftr" sz="quarter" idx="3"/>
          </p:nvPr>
        </p:nvSpPr>
        <p:spPr/>
        <p:txBody>
          <a:bodyPr/>
          <a:lstStyle/>
          <a:p>
            <a:r>
              <a:rPr lang="en-GB"/>
              <a:t>T. Braun - StaRAI</a:t>
            </a:r>
          </a:p>
        </p:txBody>
      </p:sp>
      <p:grpSp>
        <p:nvGrpSpPr>
          <p:cNvPr id="17" name="Group 16">
            <a:extLst>
              <a:ext uri="{FF2B5EF4-FFF2-40B4-BE49-F238E27FC236}">
                <a16:creationId xmlns:a16="http://schemas.microsoft.com/office/drawing/2014/main" id="{F486C456-1FCD-CB41-A827-C4E103C904B6}"/>
              </a:ext>
            </a:extLst>
          </p:cNvPr>
          <p:cNvGrpSpPr/>
          <p:nvPr/>
        </p:nvGrpSpPr>
        <p:grpSpPr>
          <a:xfrm>
            <a:off x="5543362" y="4919668"/>
            <a:ext cx="6288313" cy="952521"/>
            <a:chOff x="5589344" y="1663629"/>
            <a:chExt cx="6288313" cy="952521"/>
          </a:xfrm>
        </p:grpSpPr>
        <p:cxnSp>
          <p:nvCxnSpPr>
            <p:cNvPr id="18" name="Straight Connector 17">
              <a:extLst>
                <a:ext uri="{FF2B5EF4-FFF2-40B4-BE49-F238E27FC236}">
                  <a16:creationId xmlns:a16="http://schemas.microsoft.com/office/drawing/2014/main" id="{6AA64D7D-BDDA-CD4C-9AE4-DF81121385E3}"/>
                </a:ext>
              </a:extLst>
            </p:cNvPr>
            <p:cNvCxnSpPr>
              <a:cxnSpLocks/>
              <a:stCxn id="29" idx="3"/>
              <a:endCxn id="33"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7088007-0D55-F644-9DA8-AF4B73D948F8}"/>
                </a:ext>
              </a:extLst>
            </p:cNvPr>
            <p:cNvCxnSpPr>
              <a:cxnSpLocks/>
              <a:stCxn id="33" idx="3"/>
              <a:endCxn id="31"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E35CBD35-6756-EC4B-BD39-A0C8B1FFA03C}"/>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32" name="TextBox 31">
                    <a:extLst>
                      <a:ext uri="{FF2B5EF4-FFF2-40B4-BE49-F238E27FC236}">
                        <a16:creationId xmlns:a16="http://schemas.microsoft.com/office/drawing/2014/main" id="{8DC14266-AABD-FF4B-B4F9-7FC4C4B4CE59}"/>
                      </a:ext>
                    </a:extLst>
                  </p:cNvPr>
                  <p:cNvSpPr txBox="1"/>
                  <p:nvPr/>
                </p:nvSpPr>
                <p:spPr>
                  <a:xfrm>
                    <a:off x="3955929" y="5546505"/>
                    <a:ext cx="974369"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charset="0"/>
                                </a:rPr>
                                <m:t>𝑔</m:t>
                              </m:r>
                            </m:e>
                            <m:sub>
                              <m:r>
                                <a:rPr lang="de-DE" sz="1400" i="1">
                                  <a:solidFill>
                                    <a:schemeClr val="tx1">
                                      <a:lumMod val="60000"/>
                                      <a:lumOff val="40000"/>
                                    </a:schemeClr>
                                  </a:solidFill>
                                  <a:latin typeface="Cambria Math" charset="0"/>
                                </a:rPr>
                                <m:t>2</m:t>
                              </m:r>
                            </m:sub>
                          </m:sSub>
                          <m:r>
                            <a:rPr lang="de-DE" sz="1400" b="0" i="1" smtClean="0">
                              <a:solidFill>
                                <a:schemeClr val="tx1">
                                  <a:lumMod val="60000"/>
                                  <a:lumOff val="40000"/>
                                </a:schemeClr>
                              </a:solidFill>
                              <a:latin typeface="Cambria Math" panose="02040503050406030204" pitchFamily="18" charset="0"/>
                            </a:rPr>
                            <m:t>,</m:t>
                          </m:r>
                          <m:sSub>
                            <m:sSubPr>
                              <m:ctrlPr>
                                <a:rPr lang="de-DE" sz="1400" i="1">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𝑚</m:t>
                              </m:r>
                            </m:e>
                            <m:sub>
                              <m:r>
                                <a:rPr lang="de-DE" sz="1400" i="1">
                                  <a:solidFill>
                                    <a:schemeClr val="accent6"/>
                                  </a:solidFill>
                                  <a:latin typeface="Cambria Math" panose="02040503050406030204" pitchFamily="18" charset="0"/>
                                </a:rPr>
                                <m:t>12</m:t>
                              </m:r>
                            </m:sub>
                          </m:sSub>
                          <m:r>
                            <a:rPr lang="de-DE" sz="1400" b="0" i="1" smtClean="0">
                              <a:solidFill>
                                <a:schemeClr val="tx1">
                                  <a:lumMod val="60000"/>
                                  <a:lumOff val="40000"/>
                                </a:schemeClr>
                              </a:solidFill>
                              <a:latin typeface="Cambria Math" panose="02040503050406030204" pitchFamily="18" charset="0"/>
                            </a:rPr>
                            <m:t>,</m:t>
                          </m:r>
                          <m:sSub>
                            <m:sSubPr>
                              <m:ctrlPr>
                                <a:rPr lang="de-DE" sz="1400" i="1">
                                  <a:solidFill>
                                    <a:srgbClr val="7030A0"/>
                                  </a:solidFill>
                                  <a:latin typeface="Cambria Math" panose="02040503050406030204" pitchFamily="18" charset="0"/>
                                </a:rPr>
                              </m:ctrlPr>
                            </m:sSubPr>
                            <m:e>
                              <m:r>
                                <a:rPr lang="de-DE" sz="1400" i="1">
                                  <a:solidFill>
                                    <a:srgbClr val="7030A0"/>
                                  </a:solidFill>
                                  <a:latin typeface="Cambria Math" panose="02040503050406030204" pitchFamily="18" charset="0"/>
                                </a:rPr>
                                <m:t>𝑚</m:t>
                              </m:r>
                            </m:e>
                            <m:sub>
                              <m:r>
                                <a:rPr lang="de-DE" sz="1400" i="1">
                                  <a:solidFill>
                                    <a:srgbClr val="7030A0"/>
                                  </a:solidFill>
                                  <a:latin typeface="Cambria Math" panose="02040503050406030204" pitchFamily="18" charset="0"/>
                                </a:rPr>
                                <m:t>32</m:t>
                              </m:r>
                            </m:sub>
                          </m:sSub>
                        </m:oMath>
                      </m:oMathPara>
                    </a14:m>
                    <a:endParaRPr lang="en-GB" sz="1400" dirty="0">
                      <a:solidFill>
                        <a:schemeClr val="tx1">
                          <a:lumMod val="60000"/>
                          <a:lumOff val="40000"/>
                        </a:schemeClr>
                      </a:solidFill>
                    </a:endParaRPr>
                  </a:p>
                </p:txBody>
              </p:sp>
            </mc:Choice>
            <mc:Fallback xmlns="">
              <p:sp>
                <p:nvSpPr>
                  <p:cNvPr id="32" name="TextBox 31">
                    <a:extLst>
                      <a:ext uri="{FF2B5EF4-FFF2-40B4-BE49-F238E27FC236}">
                        <a16:creationId xmlns:a16="http://schemas.microsoft.com/office/drawing/2014/main" id="{8DC14266-AABD-FF4B-B4F9-7FC4C4B4CE59}"/>
                      </a:ext>
                    </a:extLst>
                  </p:cNvPr>
                  <p:cNvSpPr txBox="1">
                    <a:spLocks noRot="1" noChangeAspect="1" noMove="1" noResize="1" noEditPoints="1" noAdjustHandles="1" noChangeArrowheads="1" noChangeShapeType="1" noTextEdit="1"/>
                  </p:cNvSpPr>
                  <p:nvPr/>
                </p:nvSpPr>
                <p:spPr>
                  <a:xfrm>
                    <a:off x="3955929" y="5546505"/>
                    <a:ext cx="974369" cy="215444"/>
                  </a:xfrm>
                  <a:prstGeom prst="rect">
                    <a:avLst/>
                  </a:prstGeom>
                  <a:blipFill>
                    <a:blip r:embed="rId3"/>
                    <a:stretch>
                      <a:fillRect l="-6410"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2D596A29-540F-D54D-BFCC-1D1D87098F1A}"/>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21" name="Group 20">
              <a:extLst>
                <a:ext uri="{FF2B5EF4-FFF2-40B4-BE49-F238E27FC236}">
                  <a16:creationId xmlns:a16="http://schemas.microsoft.com/office/drawing/2014/main" id="{06317274-DC31-1E48-A4DB-C98A35062B8F}"/>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30" name="TextBox 29">
                    <a:extLst>
                      <a:ext uri="{FF2B5EF4-FFF2-40B4-BE49-F238E27FC236}">
                        <a16:creationId xmlns:a16="http://schemas.microsoft.com/office/drawing/2014/main" id="{4D47ABF5-F269-EE4D-ADA8-99B9F96B2E6A}"/>
                      </a:ext>
                    </a:extLst>
                  </p:cNvPr>
                  <p:cNvSpPr txBox="1"/>
                  <p:nvPr/>
                </p:nvSpPr>
                <p:spPr>
                  <a:xfrm>
                    <a:off x="7557065" y="5546505"/>
                    <a:ext cx="602922"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𝑔</m:t>
                              </m:r>
                            </m:e>
                            <m:sub>
                              <m:r>
                                <a:rPr lang="de-DE" sz="1400" i="1">
                                  <a:solidFill>
                                    <a:srgbClr val="7030A0"/>
                                  </a:solidFill>
                                  <a:latin typeface="Cambria Math" charset="0"/>
                                </a:rPr>
                                <m:t>3</m:t>
                              </m:r>
                            </m:sub>
                          </m:sSub>
                          <m:r>
                            <a:rPr lang="de-DE" sz="1400" b="0" i="1" smtClean="0">
                              <a:solidFill>
                                <a:srgbClr val="7030A0"/>
                              </a:solidFill>
                              <a:latin typeface="Cambria Math" panose="02040503050406030204" pitchFamily="18" charset="0"/>
                            </a:rPr>
                            <m:t>,</m:t>
                          </m:r>
                          <m:sSub>
                            <m:sSubPr>
                              <m:ctrlPr>
                                <a:rPr lang="de-DE" sz="1400" i="1">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23</m:t>
                              </m:r>
                            </m:sub>
                          </m:sSub>
                        </m:oMath>
                      </m:oMathPara>
                    </a14:m>
                    <a:endParaRPr lang="en-GB" sz="1400" dirty="0">
                      <a:solidFill>
                        <a:srgbClr val="7030A0"/>
                      </a:solidFill>
                    </a:endParaRPr>
                  </a:p>
                </p:txBody>
              </p:sp>
            </mc:Choice>
            <mc:Fallback xmlns="">
              <p:sp>
                <p:nvSpPr>
                  <p:cNvPr id="30" name="TextBox 29">
                    <a:extLst>
                      <a:ext uri="{FF2B5EF4-FFF2-40B4-BE49-F238E27FC236}">
                        <a16:creationId xmlns:a16="http://schemas.microsoft.com/office/drawing/2014/main" id="{4D47ABF5-F269-EE4D-ADA8-99B9F96B2E6A}"/>
                      </a:ext>
                    </a:extLst>
                  </p:cNvPr>
                  <p:cNvSpPr txBox="1">
                    <a:spLocks noRot="1" noChangeAspect="1" noMove="1" noResize="1" noEditPoints="1" noAdjustHandles="1" noChangeArrowheads="1" noChangeShapeType="1" noTextEdit="1"/>
                  </p:cNvSpPr>
                  <p:nvPr/>
                </p:nvSpPr>
                <p:spPr>
                  <a:xfrm>
                    <a:off x="7557065" y="5546505"/>
                    <a:ext cx="602922" cy="215444"/>
                  </a:xfrm>
                  <a:prstGeom prst="rect">
                    <a:avLst/>
                  </a:prstGeom>
                  <a:blipFill>
                    <a:blip r:embed="rId6"/>
                    <a:stretch>
                      <a:fillRect l="-833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EABA4332-18C0-CA41-BAAA-3D145B9C2D82}"/>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22" name="Group 21">
              <a:extLst>
                <a:ext uri="{FF2B5EF4-FFF2-40B4-BE49-F238E27FC236}">
                  <a16:creationId xmlns:a16="http://schemas.microsoft.com/office/drawing/2014/main" id="{2C52A0D3-EDD4-CB4E-81DB-69EEAE52D3EC}"/>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7439B26E-A1B9-EE4B-91DA-3146C817FD02}"/>
                      </a:ext>
                    </a:extLst>
                  </p:cNvPr>
                  <p:cNvSpPr txBox="1"/>
                  <p:nvPr/>
                </p:nvSpPr>
                <p:spPr>
                  <a:xfrm>
                    <a:off x="614411" y="5546970"/>
                    <a:ext cx="852798"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r>
                            <a:rPr lang="de-DE" sz="1400" b="0" i="1" smtClean="0">
                              <a:solidFill>
                                <a:schemeClr val="accent6"/>
                              </a:solidFill>
                              <a:latin typeface="Cambria Math" panose="02040503050406030204" pitchFamily="18" charset="0"/>
                            </a:rPr>
                            <m:t>,</m:t>
                          </m:r>
                          <m:sSub>
                            <m:sSubPr>
                              <m:ctrlPr>
                                <a:rPr lang="de-DE" sz="1400" i="1">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21</m:t>
                              </m:r>
                            </m:sub>
                          </m:sSub>
                        </m:oMath>
                      </m:oMathPara>
                    </a14:m>
                    <a:endParaRPr lang="en-GB" sz="1400" dirty="0">
                      <a:solidFill>
                        <a:schemeClr val="accent6"/>
                      </a:solidFill>
                    </a:endParaRPr>
                  </a:p>
                </p:txBody>
              </p:sp>
            </mc:Choice>
            <mc:Fallback xmlns="">
              <p:sp>
                <p:nvSpPr>
                  <p:cNvPr id="28" name="TextBox 27">
                    <a:extLst>
                      <a:ext uri="{FF2B5EF4-FFF2-40B4-BE49-F238E27FC236}">
                        <a16:creationId xmlns:a16="http://schemas.microsoft.com/office/drawing/2014/main" id="{7439B26E-A1B9-EE4B-91DA-3146C817FD02}"/>
                      </a:ext>
                    </a:extLst>
                  </p:cNvPr>
                  <p:cNvSpPr txBox="1">
                    <a:spLocks noRot="1" noChangeAspect="1" noMove="1" noResize="1" noEditPoints="1" noAdjustHandles="1" noChangeArrowheads="1" noChangeShapeType="1" noTextEdit="1"/>
                  </p:cNvSpPr>
                  <p:nvPr/>
                </p:nvSpPr>
                <p:spPr>
                  <a:xfrm>
                    <a:off x="614411" y="5546970"/>
                    <a:ext cx="852798" cy="215444"/>
                  </a:xfrm>
                  <a:prstGeom prst="rect">
                    <a:avLst/>
                  </a:prstGeom>
                  <a:blipFill>
                    <a:blip r:embed="rId8"/>
                    <a:stretch>
                      <a:fillRect l="-73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a:extLst>
                      <a:ext uri="{FF2B5EF4-FFF2-40B4-BE49-F238E27FC236}">
                        <a16:creationId xmlns:a16="http://schemas.microsoft.com/office/drawing/2014/main" id="{183DCF69-13D4-DA4C-B252-631012106DA9}"/>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3" name="Rectangle 22">
                  <a:extLst>
                    <a:ext uri="{FF2B5EF4-FFF2-40B4-BE49-F238E27FC236}">
                      <a16:creationId xmlns:a16="http://schemas.microsoft.com/office/drawing/2014/main" id="{3F010398-197E-A14F-A657-F1101F613DA3}"/>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 name="Rectangle 23">
                  <a:extLst>
                    <a:ext uri="{FF2B5EF4-FFF2-40B4-BE49-F238E27FC236}">
                      <a16:creationId xmlns:a16="http://schemas.microsoft.com/office/drawing/2014/main" id="{74622CE1-13EF-FE4D-BB0A-CB198E8313AF}"/>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B5826879-C6DA-9441-A408-0959872365B5}"/>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4517FBA5-1F1E-8341-9877-F76238EEE14F}"/>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BAA61348-E68F-0E45-8F2B-879FCE5C9887}"/>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p:grpSp>
        <p:nvGrpSpPr>
          <p:cNvPr id="34" name="Group 33">
            <a:extLst>
              <a:ext uri="{FF2B5EF4-FFF2-40B4-BE49-F238E27FC236}">
                <a16:creationId xmlns:a16="http://schemas.microsoft.com/office/drawing/2014/main" id="{6ACDEEC7-2F23-484F-8E99-84B7C8F272C2}"/>
              </a:ext>
            </a:extLst>
          </p:cNvPr>
          <p:cNvGrpSpPr/>
          <p:nvPr/>
        </p:nvGrpSpPr>
        <p:grpSpPr>
          <a:xfrm>
            <a:off x="8360168" y="1338188"/>
            <a:ext cx="3470842" cy="2370535"/>
            <a:chOff x="6906687" y="3532117"/>
            <a:chExt cx="3470842" cy="2370535"/>
          </a:xfrm>
        </p:grpSpPr>
        <p:grpSp>
          <p:nvGrpSpPr>
            <p:cNvPr id="35" name="Group 34">
              <a:extLst>
                <a:ext uri="{FF2B5EF4-FFF2-40B4-BE49-F238E27FC236}">
                  <a16:creationId xmlns:a16="http://schemas.microsoft.com/office/drawing/2014/main" id="{B2161328-F14A-0845-87F3-2D77280FFA71}"/>
                </a:ext>
              </a:extLst>
            </p:cNvPr>
            <p:cNvGrpSpPr/>
            <p:nvPr/>
          </p:nvGrpSpPr>
          <p:grpSpPr>
            <a:xfrm>
              <a:off x="9127170" y="3532117"/>
              <a:ext cx="558330" cy="552081"/>
              <a:chOff x="9540595" y="2902693"/>
              <a:chExt cx="558330" cy="552081"/>
            </a:xfrm>
          </p:grpSpPr>
          <p:cxnSp>
            <p:nvCxnSpPr>
              <p:cNvPr id="61" name="Straight Connector 60">
                <a:extLst>
                  <a:ext uri="{FF2B5EF4-FFF2-40B4-BE49-F238E27FC236}">
                    <a16:creationId xmlns:a16="http://schemas.microsoft.com/office/drawing/2014/main" id="{3B136B80-CDD1-3845-BF86-17FC710F3E9A}"/>
                  </a:ext>
                </a:extLst>
              </p:cNvPr>
              <p:cNvCxnSpPr>
                <a:cxnSpLocks/>
                <a:stCxn id="38" idx="0"/>
                <a:endCxn id="64" idx="2"/>
              </p:cNvCxnSpPr>
              <p:nvPr/>
            </p:nvCxnSpPr>
            <p:spPr>
              <a:xfrm flipH="1" flipV="1">
                <a:off x="9649684" y="3085607"/>
                <a:ext cx="1"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 name="Group 61">
                <a:extLst>
                  <a:ext uri="{FF2B5EF4-FFF2-40B4-BE49-F238E27FC236}">
                    <a16:creationId xmlns:a16="http://schemas.microsoft.com/office/drawing/2014/main" id="{55B6B165-2CF9-E944-8EF7-205E0A2EC43F}"/>
                  </a:ext>
                </a:extLst>
              </p:cNvPr>
              <p:cNvGrpSpPr/>
              <p:nvPr/>
            </p:nvGrpSpPr>
            <p:grpSpPr>
              <a:xfrm>
                <a:off x="9540595" y="2902693"/>
                <a:ext cx="558330" cy="392206"/>
                <a:chOff x="9540595" y="2902693"/>
                <a:chExt cx="558330" cy="392206"/>
              </a:xfrm>
            </p:grpSpPr>
            <p:sp>
              <p:nvSpPr>
                <p:cNvPr id="63" name="Rectangle 62">
                  <a:extLst>
                    <a:ext uri="{FF2B5EF4-FFF2-40B4-BE49-F238E27FC236}">
                      <a16:creationId xmlns:a16="http://schemas.microsoft.com/office/drawing/2014/main" id="{9ACF1903-28F9-E84E-B782-89F1194978B8}"/>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4" name="Rectangle 63">
                  <a:extLst>
                    <a:ext uri="{FF2B5EF4-FFF2-40B4-BE49-F238E27FC236}">
                      <a16:creationId xmlns:a16="http://schemas.microsoft.com/office/drawing/2014/main" id="{13B8F3BC-D276-3A43-984A-81C89DF82F0D}"/>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5" name="Rectangle 64">
                  <a:extLst>
                    <a:ext uri="{FF2B5EF4-FFF2-40B4-BE49-F238E27FC236}">
                      <a16:creationId xmlns:a16="http://schemas.microsoft.com/office/drawing/2014/main" id="{6808F8C9-2290-C540-AA83-00BA836AE88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6" name="TextBox 65">
                      <a:extLst>
                        <a:ext uri="{FF2B5EF4-FFF2-40B4-BE49-F238E27FC236}">
                          <a16:creationId xmlns:a16="http://schemas.microsoft.com/office/drawing/2014/main" id="{53E187EC-39BA-2246-A007-9242E2AA8F24}"/>
                        </a:ext>
                      </a:extLst>
                    </p:cNvPr>
                    <p:cNvSpPr txBox="1"/>
                    <p:nvPr/>
                  </p:nvSpPr>
                  <p:spPr>
                    <a:xfrm>
                      <a:off x="9772810" y="3017900"/>
                      <a:ext cx="326115"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i="1">
                                    <a:latin typeface="Cambria Math" charset="0"/>
                                  </a:rPr>
                                  <m:t>1</m:t>
                                </m:r>
                              </m:sub>
                              <m:sup>
                                <m:r>
                                  <a:rPr lang="de-DE" b="0" i="1" smtClean="0">
                                    <a:latin typeface="Cambria Math" panose="02040503050406030204" pitchFamily="18" charset="0"/>
                                  </a:rPr>
                                  <m:t>′′</m:t>
                                </m:r>
                              </m:sup>
                            </m:sSubSup>
                          </m:oMath>
                        </m:oMathPara>
                      </a14:m>
                      <a:endParaRPr lang="en-GB" dirty="0"/>
                    </a:p>
                  </p:txBody>
                </p:sp>
              </mc:Choice>
              <mc:Fallback xmlns="">
                <p:sp>
                  <p:nvSpPr>
                    <p:cNvPr id="66" name="TextBox 65">
                      <a:extLst>
                        <a:ext uri="{FF2B5EF4-FFF2-40B4-BE49-F238E27FC236}">
                          <a16:creationId xmlns:a16="http://schemas.microsoft.com/office/drawing/2014/main" id="{53E187EC-39BA-2246-A007-9242E2AA8F24}"/>
                        </a:ext>
                      </a:extLst>
                    </p:cNvPr>
                    <p:cNvSpPr txBox="1">
                      <a:spLocks noRot="1" noChangeAspect="1" noMove="1" noResize="1" noEditPoints="1" noAdjustHandles="1" noChangeArrowheads="1" noChangeShapeType="1" noTextEdit="1"/>
                    </p:cNvSpPr>
                    <p:nvPr/>
                  </p:nvSpPr>
                  <p:spPr>
                    <a:xfrm>
                      <a:off x="9772810" y="3017900"/>
                      <a:ext cx="326115" cy="276999"/>
                    </a:xfrm>
                    <a:prstGeom prst="rect">
                      <a:avLst/>
                    </a:prstGeom>
                    <a:blipFill>
                      <a:blip r:embed="rId15"/>
                      <a:stretch>
                        <a:fillRect l="-14815" b="-26087"/>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36" name="Oval 35">
                  <a:extLst>
                    <a:ext uri="{FF2B5EF4-FFF2-40B4-BE49-F238E27FC236}">
                      <a16:creationId xmlns:a16="http://schemas.microsoft.com/office/drawing/2014/main" id="{304752D3-A7A5-7944-AADB-0CC0490E1045}"/>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46" name="Oval 145">
                  <a:extLst>
                    <a:ext uri="{FF2B5EF4-FFF2-40B4-BE49-F238E27FC236}">
                      <a16:creationId xmlns:a16="http://schemas.microsoft.com/office/drawing/2014/main" id="{2D8971EC-6057-124F-8650-8F89B168995F}"/>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Oval 36">
                  <a:extLst>
                    <a:ext uri="{FF2B5EF4-FFF2-40B4-BE49-F238E27FC236}">
                      <a16:creationId xmlns:a16="http://schemas.microsoft.com/office/drawing/2014/main" id="{A6DE39E5-3943-7045-A5D6-3B063188EEF0}"/>
                    </a:ext>
                  </a:extLst>
                </p:cNvPr>
                <p:cNvSpPr/>
                <p:nvPr/>
              </p:nvSpPr>
              <p:spPr>
                <a:xfrm>
                  <a:off x="6906687" y="4774936"/>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47" name="Oval 146">
                  <a:extLst>
                    <a:ext uri="{FF2B5EF4-FFF2-40B4-BE49-F238E27FC236}">
                      <a16:creationId xmlns:a16="http://schemas.microsoft.com/office/drawing/2014/main" id="{4BD07052-BC33-594A-A403-191A3E575926}"/>
                    </a:ext>
                  </a:extLst>
                </p:cNvPr>
                <p:cNvSpPr>
                  <a:spLocks noRot="1" noChangeAspect="1" noMove="1" noResize="1" noEditPoints="1" noAdjustHandles="1" noChangeArrowheads="1" noChangeShapeType="1" noTextEdit="1"/>
                </p:cNvSpPr>
                <p:nvPr/>
              </p:nvSpPr>
              <p:spPr>
                <a:xfrm>
                  <a:off x="6906687" y="4774936"/>
                  <a:ext cx="1536412" cy="389513"/>
                </a:xfrm>
                <a:prstGeom prst="ellipse">
                  <a:avLst/>
                </a:prstGeom>
                <a:blipFill>
                  <a:blip r:embed="rId1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Oval 37">
                  <a:extLst>
                    <a:ext uri="{FF2B5EF4-FFF2-40B4-BE49-F238E27FC236}">
                      <a16:creationId xmlns:a16="http://schemas.microsoft.com/office/drawing/2014/main" id="{5FF6BF33-E1B2-684D-B983-19D5939DFE34}"/>
                    </a:ext>
                  </a:extLst>
                </p:cNvPr>
                <p:cNvSpPr/>
                <p:nvPr/>
              </p:nvSpPr>
              <p:spPr>
                <a:xfrm>
                  <a:off x="8856935"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48" name="Oval 147">
                  <a:extLst>
                    <a:ext uri="{FF2B5EF4-FFF2-40B4-BE49-F238E27FC236}">
                      <a16:creationId xmlns:a16="http://schemas.microsoft.com/office/drawing/2014/main" id="{E6F7D290-C626-9642-AAEC-9101372533AD}"/>
                    </a:ext>
                  </a:extLst>
                </p:cNvPr>
                <p:cNvSpPr>
                  <a:spLocks noRot="1" noChangeAspect="1" noMove="1" noResize="1" noEditPoints="1" noAdjustHandles="1" noChangeArrowheads="1" noChangeShapeType="1" noTextEdit="1"/>
                </p:cNvSpPr>
                <p:nvPr/>
              </p:nvSpPr>
              <p:spPr>
                <a:xfrm>
                  <a:off x="8856935" y="4084198"/>
                  <a:ext cx="758649" cy="389513"/>
                </a:xfrm>
                <a:prstGeom prst="ellipse">
                  <a:avLst/>
                </a:prstGeom>
                <a:blipFill>
                  <a:blip r:embed="rId18"/>
                  <a:stretch>
                    <a:fillRect b="-6061"/>
                  </a:stretch>
                </a:blipFill>
                <a:ln>
                  <a:solidFill>
                    <a:schemeClr val="tx1"/>
                  </a:solidFill>
                </a:ln>
              </p:spPr>
              <p:txBody>
                <a:bodyPr/>
                <a:lstStyle/>
                <a:p>
                  <a:r>
                    <a:rPr lang="en-GB">
                      <a:noFill/>
                    </a:rPr>
                    <a:t> </a:t>
                  </a:r>
                </a:p>
              </p:txBody>
            </p:sp>
          </mc:Fallback>
        </mc:AlternateContent>
        <p:cxnSp>
          <p:nvCxnSpPr>
            <p:cNvPr id="40" name="Straight Connector 39">
              <a:extLst>
                <a:ext uri="{FF2B5EF4-FFF2-40B4-BE49-F238E27FC236}">
                  <a16:creationId xmlns:a16="http://schemas.microsoft.com/office/drawing/2014/main" id="{1B0204A8-4088-D24D-9523-D8AC775904EF}"/>
                </a:ext>
              </a:extLst>
            </p:cNvPr>
            <p:cNvCxnSpPr>
              <a:cxnSpLocks/>
              <a:stCxn id="37" idx="6"/>
              <a:endCxn id="58" idx="1"/>
            </p:cNvCxnSpPr>
            <p:nvPr/>
          </p:nvCxnSpPr>
          <p:spPr>
            <a:xfrm flipV="1">
              <a:off x="8443099" y="4969692"/>
              <a:ext cx="456132"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E8D2C0B-C015-F34E-AB14-3827757D1A76}"/>
                </a:ext>
              </a:extLst>
            </p:cNvPr>
            <p:cNvCxnSpPr>
              <a:cxnSpLocks/>
              <a:stCxn id="38" idx="4"/>
              <a:endCxn id="58" idx="0"/>
            </p:cNvCxnSpPr>
            <p:nvPr/>
          </p:nvCxnSpPr>
          <p:spPr>
            <a:xfrm flipH="1">
              <a:off x="8971231" y="4473711"/>
              <a:ext cx="265029"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D05C3A78-6542-FC45-A68A-1DC139376A72}"/>
                </a:ext>
              </a:extLst>
            </p:cNvPr>
            <p:cNvCxnSpPr>
              <a:cxnSpLocks/>
              <a:stCxn id="36" idx="0"/>
              <a:endCxn id="58" idx="2"/>
            </p:cNvCxnSpPr>
            <p:nvPr/>
          </p:nvCxnSpPr>
          <p:spPr>
            <a:xfrm flipH="1" flipV="1">
              <a:off x="8971231" y="5041692"/>
              <a:ext cx="265028"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503D5409-04A7-1040-9D6E-4982E74A1CE4}"/>
                </a:ext>
              </a:extLst>
            </p:cNvPr>
            <p:cNvGrpSpPr/>
            <p:nvPr/>
          </p:nvGrpSpPr>
          <p:grpSpPr>
            <a:xfrm>
              <a:off x="8610247" y="4856880"/>
              <a:ext cx="474503" cy="391710"/>
              <a:chOff x="9288700" y="2902693"/>
              <a:chExt cx="474503" cy="391710"/>
            </a:xfrm>
          </p:grpSpPr>
          <p:sp>
            <p:nvSpPr>
              <p:cNvPr id="57" name="Rectangle 56">
                <a:extLst>
                  <a:ext uri="{FF2B5EF4-FFF2-40B4-BE49-F238E27FC236}">
                    <a16:creationId xmlns:a16="http://schemas.microsoft.com/office/drawing/2014/main" id="{12C47167-DCE4-884F-A298-57E319BE179F}"/>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 name="Rectangle 57">
                <a:extLst>
                  <a:ext uri="{FF2B5EF4-FFF2-40B4-BE49-F238E27FC236}">
                    <a16:creationId xmlns:a16="http://schemas.microsoft.com/office/drawing/2014/main" id="{40996711-A5D3-434D-AD4B-ADAE0CE97530}"/>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Rectangle 58">
                <a:extLst>
                  <a:ext uri="{FF2B5EF4-FFF2-40B4-BE49-F238E27FC236}">
                    <a16:creationId xmlns:a16="http://schemas.microsoft.com/office/drawing/2014/main" id="{EC2B4E44-86F9-F641-B0AB-75422A576F64}"/>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7D41EB71-42AD-6D47-B980-02A98885269D}"/>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9"/>
                    <a:stretch>
                      <a:fillRect l="-16667" r="-4167" b="-26087"/>
                    </a:stretch>
                  </a:blipFill>
                </p:spPr>
                <p:txBody>
                  <a:bodyPr/>
                  <a:lstStyle/>
                  <a:p>
                    <a:r>
                      <a:rPr lang="en-GB">
                        <a:noFill/>
                      </a:rPr>
                      <a:t> </a:t>
                    </a:r>
                  </a:p>
                </p:txBody>
              </p:sp>
            </mc:Fallback>
          </mc:AlternateContent>
        </p:grpSp>
        <p:cxnSp>
          <p:nvCxnSpPr>
            <p:cNvPr id="44" name="Straight Connector 43">
              <a:extLst>
                <a:ext uri="{FF2B5EF4-FFF2-40B4-BE49-F238E27FC236}">
                  <a16:creationId xmlns:a16="http://schemas.microsoft.com/office/drawing/2014/main" id="{2C73F20C-3FDB-3244-A627-C166B748B322}"/>
                </a:ext>
              </a:extLst>
            </p:cNvPr>
            <p:cNvCxnSpPr>
              <a:cxnSpLocks/>
              <a:stCxn id="38" idx="4"/>
              <a:endCxn id="54" idx="0"/>
            </p:cNvCxnSpPr>
            <p:nvPr/>
          </p:nvCxnSpPr>
          <p:spPr>
            <a:xfrm>
              <a:off x="9236260" y="4473711"/>
              <a:ext cx="265844"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766793C4-592C-0943-93AB-AF964AB82134}"/>
                </a:ext>
              </a:extLst>
            </p:cNvPr>
            <p:cNvCxnSpPr>
              <a:cxnSpLocks/>
              <a:stCxn id="36" idx="0"/>
              <a:endCxn id="54" idx="2"/>
            </p:cNvCxnSpPr>
            <p:nvPr/>
          </p:nvCxnSpPr>
          <p:spPr>
            <a:xfrm flipV="1">
              <a:off x="9236259" y="5041692"/>
              <a:ext cx="265845"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oup 46">
              <a:extLst>
                <a:ext uri="{FF2B5EF4-FFF2-40B4-BE49-F238E27FC236}">
                  <a16:creationId xmlns:a16="http://schemas.microsoft.com/office/drawing/2014/main" id="{8E8F76CF-5319-6044-9440-DCF6274E91D6}"/>
                </a:ext>
              </a:extLst>
            </p:cNvPr>
            <p:cNvGrpSpPr/>
            <p:nvPr/>
          </p:nvGrpSpPr>
          <p:grpSpPr>
            <a:xfrm>
              <a:off x="9393015" y="4856880"/>
              <a:ext cx="525629" cy="392206"/>
              <a:chOff x="9540595" y="2902693"/>
              <a:chExt cx="525629" cy="392206"/>
            </a:xfrm>
          </p:grpSpPr>
          <p:sp>
            <p:nvSpPr>
              <p:cNvPr id="53" name="Rectangle 52">
                <a:extLst>
                  <a:ext uri="{FF2B5EF4-FFF2-40B4-BE49-F238E27FC236}">
                    <a16:creationId xmlns:a16="http://schemas.microsoft.com/office/drawing/2014/main" id="{B57B2525-AFFD-DD47-9E51-B3DBC6B631F8}"/>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Rectangle 53">
                <a:extLst>
                  <a:ext uri="{FF2B5EF4-FFF2-40B4-BE49-F238E27FC236}">
                    <a16:creationId xmlns:a16="http://schemas.microsoft.com/office/drawing/2014/main" id="{6E8A4197-3DD2-D94D-9F4D-72C50D89E61A}"/>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Rectangle 54">
                <a:extLst>
                  <a:ext uri="{FF2B5EF4-FFF2-40B4-BE49-F238E27FC236}">
                    <a16:creationId xmlns:a16="http://schemas.microsoft.com/office/drawing/2014/main" id="{FCB6D5E7-7BFF-334A-9EF4-3E6A47BC1DF4}"/>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6EB9C3CE-88BE-334A-BED8-B719E296CFDA}"/>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b="0" i="1" smtClean="0">
                                  <a:latin typeface="Cambria Math" panose="02040503050406030204" pitchFamily="18" charset="0"/>
                                </a:rPr>
                                <m:t>3</m:t>
                              </m:r>
                            </m:sub>
                            <m:sup>
                              <m:r>
                                <a:rPr lang="de-DE" b="0" i="1" smtClean="0">
                                  <a:latin typeface="Cambria Math" panose="02040503050406030204" pitchFamily="18" charset="0"/>
                                </a:rPr>
                                <m:t>′</m:t>
                              </m:r>
                            </m:sup>
                          </m:sSubSup>
                        </m:oMath>
                      </m:oMathPara>
                    </a14:m>
                    <a:endParaRPr lang="en-GB" dirty="0"/>
                  </a:p>
                </p:txBody>
              </p:sp>
            </mc:Choice>
            <mc:Fallback xmlns="">
              <p:sp>
                <p:nvSpPr>
                  <p:cNvPr id="56" name="TextBox 55">
                    <a:extLst>
                      <a:ext uri="{FF2B5EF4-FFF2-40B4-BE49-F238E27FC236}">
                        <a16:creationId xmlns:a16="http://schemas.microsoft.com/office/drawing/2014/main" id="{6EB9C3CE-88BE-334A-BED8-B719E296CFDA}"/>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20"/>
                    <a:stretch>
                      <a:fillRect l="-16667" r="-4167" b="-21739"/>
                    </a:stretch>
                  </a:blipFill>
                </p:spPr>
                <p:txBody>
                  <a:bodyPr/>
                  <a:lstStyle/>
                  <a:p>
                    <a:r>
                      <a:rPr lang="en-GB">
                        <a:noFill/>
                      </a:rPr>
                      <a:t> </a:t>
                    </a:r>
                  </a:p>
                </p:txBody>
              </p:sp>
            </mc:Fallback>
          </mc:AlternateContent>
        </p:grpSp>
        <p:grpSp>
          <p:nvGrpSpPr>
            <p:cNvPr id="48" name="Group 47">
              <a:extLst>
                <a:ext uri="{FF2B5EF4-FFF2-40B4-BE49-F238E27FC236}">
                  <a16:creationId xmlns:a16="http://schemas.microsoft.com/office/drawing/2014/main" id="{FC5AE017-7F1C-094D-8E19-54044F8DA7F6}"/>
                </a:ext>
              </a:extLst>
            </p:cNvPr>
            <p:cNvGrpSpPr/>
            <p:nvPr/>
          </p:nvGrpSpPr>
          <p:grpSpPr>
            <a:xfrm>
              <a:off x="9615584" y="4206954"/>
              <a:ext cx="761945" cy="348999"/>
              <a:chOff x="8632950" y="2952819"/>
              <a:chExt cx="761945" cy="348999"/>
            </a:xfrm>
          </p:grpSpPr>
          <p:cxnSp>
            <p:nvCxnSpPr>
              <p:cNvPr id="49" name="Straight Connector 48">
                <a:extLst>
                  <a:ext uri="{FF2B5EF4-FFF2-40B4-BE49-F238E27FC236}">
                    <a16:creationId xmlns:a16="http://schemas.microsoft.com/office/drawing/2014/main" id="{3357F786-CB3A-DC43-9515-06C07FEC9A09}"/>
                  </a:ext>
                </a:extLst>
              </p:cNvPr>
              <p:cNvCxnSpPr>
                <a:cxnSpLocks/>
                <a:stCxn id="38" idx="6"/>
                <a:endCxn id="51" idx="1"/>
              </p:cNvCxnSpPr>
              <p:nvPr/>
            </p:nvCxnSpPr>
            <p:spPr>
              <a:xfrm flipV="1">
                <a:off x="8632950" y="3024819"/>
                <a:ext cx="324531"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9158A924-C45C-7044-B5E2-10E31A684D39}"/>
                  </a:ext>
                </a:extLst>
              </p:cNvPr>
              <p:cNvGrpSpPr/>
              <p:nvPr/>
            </p:nvGrpSpPr>
            <p:grpSpPr>
              <a:xfrm>
                <a:off x="8957481" y="2952819"/>
                <a:ext cx="437414" cy="348999"/>
                <a:chOff x="8957481" y="2952819"/>
                <a:chExt cx="437414" cy="348999"/>
              </a:xfrm>
            </p:grpSpPr>
            <p:sp>
              <p:nvSpPr>
                <p:cNvPr id="51" name="Rectangle 50">
                  <a:extLst>
                    <a:ext uri="{FF2B5EF4-FFF2-40B4-BE49-F238E27FC236}">
                      <a16:creationId xmlns:a16="http://schemas.microsoft.com/office/drawing/2014/main" id="{DD1B7AFD-85AE-E849-A021-AC7A1600940C}"/>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BFD95CC3-F065-1148-8E31-11C36F67980E}"/>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21"/>
                      <a:stretch>
                        <a:fillRect l="-16667" r="-4167" b="-21739"/>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3141664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422710-D59D-F84D-AB76-6B58C9BF4F33}"/>
              </a:ext>
            </a:extLst>
          </p:cNvPr>
          <p:cNvSpPr>
            <a:spLocks noGrp="1"/>
          </p:cNvSpPr>
          <p:nvPr>
            <p:ph type="title"/>
          </p:nvPr>
        </p:nvSpPr>
        <p:spPr/>
        <p:txBody>
          <a:bodyPr/>
          <a:lstStyle/>
          <a:p>
            <a:r>
              <a:rPr lang="en-GB" dirty="0"/>
              <a:t>Query Answering in FO Jtrees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14A2AF82-A3B6-8440-8924-373394AFEF4F}"/>
                  </a:ext>
                </a:extLst>
              </p:cNvPr>
              <p:cNvSpPr>
                <a:spLocks noGrp="1"/>
              </p:cNvSpPr>
              <p:nvPr>
                <p:ph sz="half" idx="1"/>
              </p:nvPr>
            </p:nvSpPr>
            <p:spPr/>
            <p:txBody>
              <a:bodyPr>
                <a:normAutofit/>
              </a:bodyPr>
              <a:lstStyle/>
              <a:p>
                <a:r>
                  <a:rPr lang="en-GB" dirty="0"/>
                  <a:t>For query terms </a:t>
                </a:r>
                <a14:m>
                  <m:oMath xmlns:m="http://schemas.openxmlformats.org/officeDocument/2006/math">
                    <m:r>
                      <a:rPr lang="en-GB" b="1" i="1">
                        <a:latin typeface="Cambria Math" panose="02040503050406030204" pitchFamily="18" charset="0"/>
                      </a:rPr>
                      <m:t>𝑸</m:t>
                    </m:r>
                  </m:oMath>
                </a14:m>
                <a:r>
                  <a:rPr lang="en-GB" dirty="0"/>
                  <a:t>, possibly contained in more than one parcluster</a:t>
                </a:r>
              </a:p>
              <a:p>
                <a:pPr lvl="1"/>
                <a:r>
                  <a:rPr lang="en-GB" dirty="0"/>
                  <a:t>Find a subgraph </a:t>
                </a:r>
                <a14:m>
                  <m:oMath xmlns:m="http://schemas.openxmlformats.org/officeDocument/2006/math">
                    <m:sSup>
                      <m:sSupPr>
                        <m:ctrlPr>
                          <a:rPr lang="en-GB" i="1" smtClean="0">
                            <a:latin typeface="Cambria Math" panose="02040503050406030204" pitchFamily="18" charset="0"/>
                          </a:rPr>
                        </m:ctrlPr>
                      </m:sSupPr>
                      <m:e>
                        <m:r>
                          <a:rPr lang="en-GB" i="1">
                            <a:latin typeface="Cambria Math" panose="02040503050406030204" pitchFamily="18" charset="0"/>
                          </a:rPr>
                          <m:t>𝐽</m:t>
                        </m:r>
                      </m:e>
                      <m:sup>
                        <m:r>
                          <a:rPr lang="en-GB" i="1" smtClean="0">
                            <a:latin typeface="Cambria Math" panose="02040503050406030204" pitchFamily="18" charset="0"/>
                          </a:rPr>
                          <m:t>′</m:t>
                        </m:r>
                      </m:sup>
                    </m:sSup>
                  </m:oMath>
                </a14:m>
                <a:r>
                  <a:rPr lang="en-GB" dirty="0"/>
                  <a:t> of the FO jtree </a:t>
                </a:r>
                <a14:m>
                  <m:oMath xmlns:m="http://schemas.openxmlformats.org/officeDocument/2006/math">
                    <m:r>
                      <a:rPr lang="en-GB" i="1" smtClean="0">
                        <a:latin typeface="Cambria Math" panose="02040503050406030204" pitchFamily="18" charset="0"/>
                      </a:rPr>
                      <m:t>𝐽</m:t>
                    </m:r>
                  </m:oMath>
                </a14:m>
                <a:r>
                  <a:rPr lang="en-GB" dirty="0"/>
                  <a:t> such that </a:t>
                </a:r>
                <a14:m>
                  <m:oMath xmlns:m="http://schemas.openxmlformats.org/officeDocument/2006/math">
                    <m:r>
                      <a:rPr lang="en-GB" b="1" i="1" smtClean="0">
                        <a:latin typeface="Cambria Math" panose="02040503050406030204" pitchFamily="18" charset="0"/>
                      </a:rPr>
                      <m:t>𝑸</m:t>
                    </m:r>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𝑟𝑣</m:t>
                    </m:r>
                    <m:d>
                      <m:dPr>
                        <m:ctrlPr>
                          <a:rPr lang="en-GB" i="1" smtClean="0">
                            <a:latin typeface="Cambria Math" panose="02040503050406030204" pitchFamily="18" charset="0"/>
                            <a:ea typeface="Cambria Math" panose="02040503050406030204" pitchFamily="18" charset="0"/>
                          </a:rPr>
                        </m:ctrlPr>
                      </m:dPr>
                      <m:e>
                        <m:sSup>
                          <m:sSupPr>
                            <m:ctrlPr>
                              <a:rPr lang="en-GB" i="1" smtClean="0">
                                <a:latin typeface="Cambria Math" panose="02040503050406030204" pitchFamily="18" charset="0"/>
                                <a:ea typeface="Cambria Math" panose="02040503050406030204" pitchFamily="18" charset="0"/>
                              </a:rPr>
                            </m:ctrlPr>
                          </m:sSupPr>
                          <m:e>
                            <m:r>
                              <a:rPr lang="en-GB" i="1" smtClean="0">
                                <a:latin typeface="Cambria Math" panose="02040503050406030204" pitchFamily="18" charset="0"/>
                                <a:ea typeface="Cambria Math" panose="02040503050406030204" pitchFamily="18" charset="0"/>
                              </a:rPr>
                              <m:t>𝐽</m:t>
                            </m:r>
                          </m:e>
                          <m:sup>
                            <m:r>
                              <a:rPr lang="en-GB" i="1" smtClean="0">
                                <a:latin typeface="Cambria Math" panose="02040503050406030204" pitchFamily="18" charset="0"/>
                                <a:ea typeface="Cambria Math" panose="02040503050406030204" pitchFamily="18" charset="0"/>
                              </a:rPr>
                              <m:t>′</m:t>
                            </m:r>
                          </m:sup>
                        </m:sSup>
                      </m:e>
                    </m:d>
                  </m:oMath>
                </a14:m>
                <a:endParaRPr lang="en-GB" dirty="0"/>
              </a:p>
              <a:p>
                <a:pPr lvl="1"/>
                <a:r>
                  <a:rPr lang="en-GB" dirty="0"/>
                  <a:t>Use local models in </a:t>
                </a:r>
                <a14:m>
                  <m:oMath xmlns:m="http://schemas.openxmlformats.org/officeDocument/2006/math">
                    <m:sSup>
                      <m:sSupPr>
                        <m:ctrlPr>
                          <a:rPr lang="en-GB" i="1">
                            <a:latin typeface="Cambria Math" panose="02040503050406030204" pitchFamily="18" charset="0"/>
                          </a:rPr>
                        </m:ctrlPr>
                      </m:sSupPr>
                      <m:e>
                        <m:r>
                          <a:rPr lang="en-GB" i="1">
                            <a:latin typeface="Cambria Math" panose="02040503050406030204" pitchFamily="18" charset="0"/>
                          </a:rPr>
                          <m:t>𝐽</m:t>
                        </m:r>
                      </m:e>
                      <m:sup>
                        <m:r>
                          <a:rPr lang="en-GB" i="1">
                            <a:latin typeface="Cambria Math" panose="02040503050406030204" pitchFamily="18" charset="0"/>
                          </a:rPr>
                          <m:t>′</m:t>
                        </m:r>
                      </m:sup>
                    </m:sSup>
                  </m:oMath>
                </a14:m>
                <a:r>
                  <a:rPr lang="en-GB" dirty="0"/>
                  <a:t> and messages from outside </a:t>
                </a:r>
                <a14:m>
                  <m:oMath xmlns:m="http://schemas.openxmlformats.org/officeDocument/2006/math">
                    <m:sSup>
                      <m:sSupPr>
                        <m:ctrlPr>
                          <a:rPr lang="en-GB" i="1">
                            <a:latin typeface="Cambria Math" panose="02040503050406030204" pitchFamily="18" charset="0"/>
                          </a:rPr>
                        </m:ctrlPr>
                      </m:sSupPr>
                      <m:e>
                        <m:r>
                          <a:rPr lang="en-GB" i="1">
                            <a:latin typeface="Cambria Math" panose="02040503050406030204" pitchFamily="18" charset="0"/>
                          </a:rPr>
                          <m:t>𝐽</m:t>
                        </m:r>
                      </m:e>
                      <m:sup>
                        <m:r>
                          <a:rPr lang="en-GB" i="1">
                            <a:latin typeface="Cambria Math" panose="02040503050406030204" pitchFamily="18" charset="0"/>
                          </a:rPr>
                          <m:t>′</m:t>
                        </m:r>
                      </m:sup>
                    </m:sSup>
                  </m:oMath>
                </a14:m>
                <a:r>
                  <a:rPr lang="en-GB" dirty="0"/>
                  <a:t> as basis for calling LVE</a:t>
                </a:r>
              </a:p>
              <a:p>
                <a:pPr lvl="2"/>
                <a:r>
                  <a:rPr lang="en-GB" dirty="0">
                    <a:solidFill>
                      <a:schemeClr val="accent1"/>
                    </a:solidFill>
                  </a:rPr>
                  <a:t>No duplicate information used</a:t>
                </a:r>
              </a:p>
              <a:p>
                <a:pPr lvl="1"/>
                <a:r>
                  <a:rPr lang="en-GB" dirty="0"/>
                  <a:t>E.g., query on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𝑅</m:t>
                        </m:r>
                      </m:e>
                      <m:sub>
                        <m:r>
                          <a:rPr lang="de-DE" b="0" i="1" dirty="0" smtClean="0">
                            <a:latin typeface="Cambria Math" panose="02040503050406030204" pitchFamily="18" charset="0"/>
                          </a:rPr>
                          <m:t>1</m:t>
                        </m:r>
                      </m:sub>
                    </m:sSub>
                    <m:r>
                      <a:rPr lang="de-DE" b="0" i="1" dirty="0" smtClean="0">
                        <a:latin typeface="Cambria Math" panose="02040503050406030204" pitchFamily="18" charset="0"/>
                      </a:rPr>
                      <m:t>,</m:t>
                    </m:r>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𝑅</m:t>
                        </m:r>
                      </m:e>
                      <m:sub>
                        <m:r>
                          <a:rPr lang="de-DE" b="0" i="1" dirty="0" smtClean="0">
                            <a:latin typeface="Cambria Math" panose="02040503050406030204" pitchFamily="18" charset="0"/>
                          </a:rPr>
                          <m:t>5</m:t>
                        </m:r>
                      </m:sub>
                    </m:sSub>
                  </m:oMath>
                </a14:m>
                <a:r>
                  <a:rPr lang="en-GB" dirty="0"/>
                  <a:t> using </a:t>
                </a:r>
                <a14:m>
                  <m:oMath xmlns:m="http://schemas.openxmlformats.org/officeDocument/2006/math">
                    <m:sSub>
                      <m:sSubPr>
                        <m:ctrlPr>
                          <a:rPr lang="de-DE" b="0" i="1" smtClean="0">
                            <a:latin typeface="Cambria Math" panose="02040503050406030204" pitchFamily="18" charset="0"/>
                          </a:rPr>
                        </m:ctrlPr>
                      </m:sSubPr>
                      <m:e>
                        <m:r>
                          <a:rPr lang="de-DE" b="1" i="1" smtClean="0">
                            <a:latin typeface="Cambria Math" panose="02040503050406030204" pitchFamily="18" charset="0"/>
                          </a:rPr>
                          <m:t>𝑪</m:t>
                        </m:r>
                      </m:e>
                      <m:sub>
                        <m:r>
                          <a:rPr lang="de-DE" b="0" i="1" smtClean="0">
                            <a:latin typeface="Cambria Math" panose="02040503050406030204" pitchFamily="18" charset="0"/>
                          </a:rPr>
                          <m:t>𝑖</m:t>
                        </m:r>
                      </m:sub>
                    </m:sSub>
                    <m:r>
                      <a:rPr lang="de-DE" b="0" i="1" smtClean="0">
                        <a:latin typeface="Cambria Math" panose="02040503050406030204" pitchFamily="18" charset="0"/>
                      </a:rPr>
                      <m:t>, </m:t>
                    </m:r>
                    <m:sSub>
                      <m:sSubPr>
                        <m:ctrlPr>
                          <a:rPr lang="de-DE" b="0" i="1" smtClean="0">
                            <a:latin typeface="Cambria Math" panose="02040503050406030204" pitchFamily="18" charset="0"/>
                          </a:rPr>
                        </m:ctrlPr>
                      </m:sSubPr>
                      <m:e>
                        <m:r>
                          <a:rPr lang="de-DE" b="1" i="1" smtClean="0">
                            <a:latin typeface="Cambria Math" panose="02040503050406030204" pitchFamily="18" charset="0"/>
                          </a:rPr>
                          <m:t>𝑪</m:t>
                        </m:r>
                      </m:e>
                      <m:sub>
                        <m:r>
                          <a:rPr lang="de-DE" b="0" i="1" smtClean="0">
                            <a:latin typeface="Cambria Math" panose="02040503050406030204" pitchFamily="18" charset="0"/>
                          </a:rPr>
                          <m:t>𝑘</m:t>
                        </m:r>
                      </m:sub>
                    </m:sSub>
                    <m:r>
                      <a:rPr lang="de-DE" b="0" i="1" smtClean="0">
                        <a:latin typeface="Cambria Math" panose="02040503050406030204" pitchFamily="18" charset="0"/>
                      </a:rPr>
                      <m:t>, </m:t>
                    </m:r>
                    <m:sSub>
                      <m:sSubPr>
                        <m:ctrlPr>
                          <a:rPr lang="de-DE" b="0" i="1" smtClean="0">
                            <a:latin typeface="Cambria Math" panose="02040503050406030204" pitchFamily="18" charset="0"/>
                          </a:rPr>
                        </m:ctrlPr>
                      </m:sSubPr>
                      <m:e>
                        <m:r>
                          <a:rPr lang="de-DE" b="1" i="1" smtClean="0">
                            <a:latin typeface="Cambria Math" panose="02040503050406030204" pitchFamily="18" charset="0"/>
                          </a:rPr>
                          <m:t>𝑪</m:t>
                        </m:r>
                      </m:e>
                      <m:sub>
                        <m:r>
                          <a:rPr lang="de-DE" b="0" i="1" smtClean="0">
                            <a:latin typeface="Cambria Math" panose="02040503050406030204" pitchFamily="18" charset="0"/>
                          </a:rPr>
                          <m:t>𝑗</m:t>
                        </m:r>
                      </m:sub>
                    </m:sSub>
                  </m:oMath>
                </a14:m>
                <a:endParaRPr lang="en-GB" dirty="0"/>
              </a:p>
              <a:p>
                <a:pPr lvl="2"/>
                <a:r>
                  <a:rPr lang="en-GB" dirty="0"/>
                  <a:t>Ignore inside messages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𝑚</m:t>
                        </m:r>
                      </m:e>
                      <m:sub>
                        <m:r>
                          <a:rPr lang="de-DE" i="1">
                            <a:latin typeface="Cambria Math" panose="02040503050406030204" pitchFamily="18" charset="0"/>
                          </a:rPr>
                          <m:t>𝑘𝑖</m:t>
                        </m:r>
                      </m:sub>
                    </m:sSub>
                    <m:r>
                      <a:rPr lang="de-DE" b="0" i="0" smtClean="0">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𝑚</m:t>
                        </m:r>
                      </m:e>
                      <m:sub>
                        <m:r>
                          <a:rPr lang="de-DE" b="0" i="1" smtClean="0">
                            <a:latin typeface="Cambria Math" panose="02040503050406030204" pitchFamily="18" charset="0"/>
                          </a:rPr>
                          <m:t>𝑖𝑘</m:t>
                        </m:r>
                      </m:sub>
                    </m:sSub>
                    <m:r>
                      <a:rPr lang="de-DE" b="0" i="0" smtClean="0">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𝑚</m:t>
                        </m:r>
                      </m:e>
                      <m:sub>
                        <m:r>
                          <a:rPr lang="de-DE" b="0" i="1" smtClean="0">
                            <a:latin typeface="Cambria Math" panose="02040503050406030204" pitchFamily="18" charset="0"/>
                          </a:rPr>
                          <m:t>𝑗𝑘</m:t>
                        </m:r>
                      </m:sub>
                    </m:sSub>
                    <m:r>
                      <a:rPr lang="de-DE" b="0" i="0" smtClean="0">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𝑚</m:t>
                        </m:r>
                      </m:e>
                      <m:sub>
                        <m:r>
                          <a:rPr lang="de-DE" b="0" i="1" smtClean="0">
                            <a:latin typeface="Cambria Math" panose="02040503050406030204" pitchFamily="18" charset="0"/>
                          </a:rPr>
                          <m:t>𝑘𝑗</m:t>
                        </m:r>
                      </m:sub>
                    </m:sSub>
                  </m:oMath>
                </a14:m>
                <a:endParaRPr lang="en-GB" dirty="0"/>
              </a:p>
            </p:txBody>
          </p:sp>
        </mc:Choice>
        <mc:Fallback xmlns="">
          <p:sp>
            <p:nvSpPr>
              <p:cNvPr id="3" name="Content Placeholder 2">
                <a:extLst>
                  <a:ext uri="{FF2B5EF4-FFF2-40B4-BE49-F238E27FC236}">
                    <a16:creationId xmlns:a16="http://schemas.microsoft.com/office/drawing/2014/main" id="{14A2AF82-A3B6-8440-8924-373394AFEF4F}"/>
                  </a:ext>
                </a:extLst>
              </p:cNvPr>
              <p:cNvSpPr>
                <a:spLocks noGrp="1" noRot="1" noChangeAspect="1" noMove="1" noResize="1" noEditPoints="1" noAdjustHandles="1" noChangeArrowheads="1" noChangeShapeType="1" noTextEdit="1"/>
              </p:cNvSpPr>
              <p:nvPr>
                <p:ph sz="half" idx="1"/>
              </p:nvPr>
            </p:nvSpPr>
            <p:spPr>
              <a:blipFill>
                <a:blip r:embed="rId3"/>
                <a:stretch>
                  <a:fillRect l="-3016" t="-2687" r="-116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Content Placeholder 8">
                <a:extLst>
                  <a:ext uri="{FF2B5EF4-FFF2-40B4-BE49-F238E27FC236}">
                    <a16:creationId xmlns:a16="http://schemas.microsoft.com/office/drawing/2014/main" id="{F58AED3C-1FD4-434E-81D3-347B81585E38}"/>
                  </a:ext>
                </a:extLst>
              </p:cNvPr>
              <p:cNvSpPr>
                <a:spLocks noGrp="1"/>
              </p:cNvSpPr>
              <p:nvPr>
                <p:ph sz="half" idx="2"/>
              </p:nvPr>
            </p:nvSpPr>
            <p:spPr/>
            <p:txBody>
              <a:bodyPr/>
              <a:lstStyle/>
              <a:p>
                <a:r>
                  <a:rPr lang="en-GB" dirty="0"/>
                  <a:t>Subgraph should be minimal in the number of PRVs in it for optimal performance:</a:t>
                </a:r>
              </a:p>
              <a:p>
                <a:pPr marL="0" indent="0">
                  <a:buNone/>
                </a:pPr>
                <a14:m>
                  <m:oMathPara xmlns:m="http://schemas.openxmlformats.org/officeDocument/2006/math">
                    <m:oMathParaPr>
                      <m:jc m:val="centerGroup"/>
                    </m:oMathParaPr>
                    <m:oMath xmlns:m="http://schemas.openxmlformats.org/officeDocument/2006/math">
                      <m:func>
                        <m:funcPr>
                          <m:ctrlPr>
                            <a:rPr lang="de-DE" i="1">
                              <a:solidFill>
                                <a:schemeClr val="accent1"/>
                              </a:solidFill>
                              <a:latin typeface="Cambria Math" panose="02040503050406030204" pitchFamily="18" charset="0"/>
                            </a:rPr>
                          </m:ctrlPr>
                        </m:funcPr>
                        <m:fName>
                          <m:limLow>
                            <m:limLowPr>
                              <m:ctrlPr>
                                <a:rPr lang="de-DE" i="1">
                                  <a:solidFill>
                                    <a:schemeClr val="accent1"/>
                                  </a:solidFill>
                                  <a:latin typeface="Cambria Math" panose="02040503050406030204" pitchFamily="18" charset="0"/>
                                </a:rPr>
                              </m:ctrlPr>
                            </m:limLowPr>
                            <m:e>
                              <m:r>
                                <m:rPr>
                                  <m:sty m:val="p"/>
                                </m:rPr>
                                <a:rPr lang="de-DE">
                                  <a:solidFill>
                                    <a:schemeClr val="accent1"/>
                                  </a:solidFill>
                                  <a:latin typeface="Cambria Math" panose="02040503050406030204" pitchFamily="18" charset="0"/>
                                </a:rPr>
                                <m:t>argmin</m:t>
                              </m:r>
                            </m:e>
                            <m:lim>
                              <m:sSup>
                                <m:sSupPr>
                                  <m:ctrlPr>
                                    <a:rPr lang="de-DE" i="1">
                                      <a:solidFill>
                                        <a:schemeClr val="accent1"/>
                                      </a:solidFill>
                                      <a:latin typeface="Cambria Math" panose="02040503050406030204" pitchFamily="18" charset="0"/>
                                    </a:rPr>
                                  </m:ctrlPr>
                                </m:sSupPr>
                                <m:e>
                                  <m:r>
                                    <a:rPr lang="de-DE" i="1">
                                      <a:solidFill>
                                        <a:schemeClr val="accent1"/>
                                      </a:solidFill>
                                      <a:latin typeface="Cambria Math" panose="02040503050406030204" pitchFamily="18" charset="0"/>
                                    </a:rPr>
                                    <m:t>𝐽</m:t>
                                  </m:r>
                                </m:e>
                                <m:sup>
                                  <m:r>
                                    <a:rPr lang="de-DE" i="1">
                                      <a:solidFill>
                                        <a:schemeClr val="accent1"/>
                                      </a:solidFill>
                                      <a:latin typeface="Cambria Math" panose="02040503050406030204" pitchFamily="18" charset="0"/>
                                    </a:rPr>
                                    <m:t>′</m:t>
                                  </m:r>
                                </m:sup>
                              </m:sSup>
                            </m:lim>
                          </m:limLow>
                        </m:fName>
                        <m:e>
                          <m:r>
                            <a:rPr lang="de-DE" i="1">
                              <a:solidFill>
                                <a:schemeClr val="accent1"/>
                              </a:solidFill>
                              <a:latin typeface="Cambria Math" panose="02040503050406030204" pitchFamily="18" charset="0"/>
                            </a:rPr>
                            <m:t>|</m:t>
                          </m:r>
                          <m:r>
                            <a:rPr lang="de-DE" i="1">
                              <a:solidFill>
                                <a:schemeClr val="accent1"/>
                              </a:solidFill>
                              <a:latin typeface="Cambria Math" panose="02040503050406030204" pitchFamily="18" charset="0"/>
                            </a:rPr>
                            <m:t>𝑟𝑣</m:t>
                          </m:r>
                          <m:d>
                            <m:dPr>
                              <m:ctrlPr>
                                <a:rPr lang="de-DE" i="1">
                                  <a:solidFill>
                                    <a:schemeClr val="accent1"/>
                                  </a:solidFill>
                                  <a:latin typeface="Cambria Math" panose="02040503050406030204" pitchFamily="18" charset="0"/>
                                </a:rPr>
                              </m:ctrlPr>
                            </m:dPr>
                            <m:e>
                              <m:sSup>
                                <m:sSupPr>
                                  <m:ctrlPr>
                                    <a:rPr lang="de-DE" i="1">
                                      <a:solidFill>
                                        <a:schemeClr val="accent1"/>
                                      </a:solidFill>
                                      <a:latin typeface="Cambria Math" panose="02040503050406030204" pitchFamily="18" charset="0"/>
                                    </a:rPr>
                                  </m:ctrlPr>
                                </m:sSupPr>
                                <m:e>
                                  <m:r>
                                    <a:rPr lang="de-DE" i="1">
                                      <a:solidFill>
                                        <a:schemeClr val="accent1"/>
                                      </a:solidFill>
                                      <a:latin typeface="Cambria Math" panose="02040503050406030204" pitchFamily="18" charset="0"/>
                                    </a:rPr>
                                    <m:t>𝐽</m:t>
                                  </m:r>
                                </m:e>
                                <m:sup>
                                  <m:r>
                                    <a:rPr lang="de-DE" i="1">
                                      <a:solidFill>
                                        <a:schemeClr val="accent1"/>
                                      </a:solidFill>
                                      <a:latin typeface="Cambria Math" panose="02040503050406030204" pitchFamily="18" charset="0"/>
                                    </a:rPr>
                                    <m:t>′</m:t>
                                  </m:r>
                                </m:sup>
                              </m:sSup>
                            </m:e>
                          </m:d>
                          <m:r>
                            <a:rPr lang="de-DE" i="1">
                              <a:solidFill>
                                <a:schemeClr val="accent1"/>
                              </a:solidFill>
                              <a:latin typeface="Cambria Math" panose="02040503050406030204" pitchFamily="18" charset="0"/>
                            </a:rPr>
                            <m:t>|</m:t>
                          </m:r>
                        </m:e>
                      </m:func>
                    </m:oMath>
                    <m:oMath xmlns:m="http://schemas.openxmlformats.org/officeDocument/2006/math">
                      <m:r>
                        <m:rPr>
                          <m:sty m:val="p"/>
                        </m:rPr>
                        <a:rPr lang="de-DE">
                          <a:solidFill>
                            <a:schemeClr val="accent1"/>
                          </a:solidFill>
                          <a:latin typeface="Cambria Math" panose="02040503050406030204" pitchFamily="18" charset="0"/>
                        </a:rPr>
                        <m:t>s</m:t>
                      </m:r>
                      <m:r>
                        <a:rPr lang="de-DE">
                          <a:solidFill>
                            <a:schemeClr val="accent1"/>
                          </a:solidFill>
                          <a:latin typeface="Cambria Math" panose="02040503050406030204" pitchFamily="18" charset="0"/>
                        </a:rPr>
                        <m:t>.</m:t>
                      </m:r>
                      <m:r>
                        <m:rPr>
                          <m:sty m:val="p"/>
                        </m:rPr>
                        <a:rPr lang="de-DE">
                          <a:solidFill>
                            <a:schemeClr val="accent1"/>
                          </a:solidFill>
                          <a:latin typeface="Cambria Math" panose="02040503050406030204" pitchFamily="18" charset="0"/>
                        </a:rPr>
                        <m:t>t</m:t>
                      </m:r>
                      <m:r>
                        <a:rPr lang="de-DE">
                          <a:solidFill>
                            <a:schemeClr val="accent1"/>
                          </a:solidFill>
                          <a:latin typeface="Cambria Math" panose="02040503050406030204" pitchFamily="18" charset="0"/>
                        </a:rPr>
                        <m:t>.  </m:t>
                      </m:r>
                      <m:r>
                        <a:rPr lang="en-GB" b="1" i="1">
                          <a:solidFill>
                            <a:schemeClr val="accent1"/>
                          </a:solidFill>
                          <a:latin typeface="Cambria Math" panose="02040503050406030204" pitchFamily="18" charset="0"/>
                        </a:rPr>
                        <m:t>𝑸</m:t>
                      </m:r>
                      <m:r>
                        <a:rPr lang="en-GB" i="1">
                          <a:solidFill>
                            <a:schemeClr val="accent1"/>
                          </a:solidFill>
                          <a:latin typeface="Cambria Math" panose="02040503050406030204" pitchFamily="18" charset="0"/>
                          <a:ea typeface="Cambria Math" panose="02040503050406030204" pitchFamily="18" charset="0"/>
                        </a:rPr>
                        <m:t>⊆</m:t>
                      </m:r>
                      <m:r>
                        <a:rPr lang="en-GB" i="1">
                          <a:solidFill>
                            <a:schemeClr val="accent1"/>
                          </a:solidFill>
                          <a:latin typeface="Cambria Math" panose="02040503050406030204" pitchFamily="18" charset="0"/>
                          <a:ea typeface="Cambria Math" panose="02040503050406030204" pitchFamily="18" charset="0"/>
                        </a:rPr>
                        <m:t>𝑟𝑣</m:t>
                      </m:r>
                      <m:d>
                        <m:dPr>
                          <m:ctrlPr>
                            <a:rPr lang="en-GB" i="1">
                              <a:solidFill>
                                <a:schemeClr val="accent1"/>
                              </a:solidFill>
                              <a:latin typeface="Cambria Math" panose="02040503050406030204" pitchFamily="18" charset="0"/>
                              <a:ea typeface="Cambria Math" panose="02040503050406030204" pitchFamily="18" charset="0"/>
                            </a:rPr>
                          </m:ctrlPr>
                        </m:dPr>
                        <m:e>
                          <m:sSup>
                            <m:sSupPr>
                              <m:ctrlPr>
                                <a:rPr lang="en-GB" i="1">
                                  <a:solidFill>
                                    <a:schemeClr val="accent1"/>
                                  </a:solidFill>
                                  <a:latin typeface="Cambria Math" panose="02040503050406030204" pitchFamily="18" charset="0"/>
                                  <a:ea typeface="Cambria Math" panose="02040503050406030204" pitchFamily="18" charset="0"/>
                                </a:rPr>
                              </m:ctrlPr>
                            </m:sSupPr>
                            <m:e>
                              <m:r>
                                <a:rPr lang="en-GB" i="1">
                                  <a:solidFill>
                                    <a:schemeClr val="accent1"/>
                                  </a:solidFill>
                                  <a:latin typeface="Cambria Math" panose="02040503050406030204" pitchFamily="18" charset="0"/>
                                  <a:ea typeface="Cambria Math" panose="02040503050406030204" pitchFamily="18" charset="0"/>
                                </a:rPr>
                                <m:t>𝐽</m:t>
                              </m:r>
                            </m:e>
                            <m:sup>
                              <m:r>
                                <a:rPr lang="en-GB" i="1">
                                  <a:solidFill>
                                    <a:schemeClr val="accent1"/>
                                  </a:solidFill>
                                  <a:latin typeface="Cambria Math" panose="02040503050406030204" pitchFamily="18" charset="0"/>
                                  <a:ea typeface="Cambria Math" panose="02040503050406030204" pitchFamily="18" charset="0"/>
                                </a:rPr>
                                <m:t>′</m:t>
                              </m:r>
                            </m:sup>
                          </m:sSup>
                        </m:e>
                      </m:d>
                    </m:oMath>
                  </m:oMathPara>
                </a14:m>
                <a:endParaRPr lang="en-GB" dirty="0"/>
              </a:p>
              <a:p>
                <a:pPr lvl="1"/>
                <a:r>
                  <a:rPr lang="en-GB" dirty="0"/>
                  <a:t>Trade-off between finding a subgraph fast and finding a minimal one</a:t>
                </a:r>
              </a:p>
              <a:p>
                <a:pPr lvl="1"/>
                <a:r>
                  <a:rPr lang="en-GB" dirty="0"/>
                  <a:t>It is not about the number of parclusters!</a:t>
                </a:r>
              </a:p>
            </p:txBody>
          </p:sp>
        </mc:Choice>
        <mc:Fallback xmlns="">
          <p:sp>
            <p:nvSpPr>
              <p:cNvPr id="9" name="Content Placeholder 8">
                <a:extLst>
                  <a:ext uri="{FF2B5EF4-FFF2-40B4-BE49-F238E27FC236}">
                    <a16:creationId xmlns:a16="http://schemas.microsoft.com/office/drawing/2014/main" id="{F58AED3C-1FD4-434E-81D3-347B81585E38}"/>
                  </a:ext>
                </a:extLst>
              </p:cNvPr>
              <p:cNvSpPr>
                <a:spLocks noGrp="1" noRot="1" noChangeAspect="1" noMove="1" noResize="1" noEditPoints="1" noAdjustHandles="1" noChangeArrowheads="1" noChangeShapeType="1" noTextEdit="1"/>
              </p:cNvSpPr>
              <p:nvPr>
                <p:ph sz="half" idx="2"/>
              </p:nvPr>
            </p:nvSpPr>
            <p:spPr>
              <a:blipFill>
                <a:blip r:embed="rId4"/>
                <a:stretch>
                  <a:fillRect l="-2955" t="-2687"/>
                </a:stretch>
              </a:blipFill>
            </p:spPr>
            <p:txBody>
              <a:bodyPr/>
              <a:lstStyle/>
              <a:p>
                <a:r>
                  <a:rPr lang="en-GB">
                    <a:noFill/>
                  </a:rPr>
                  <a:t> </a:t>
                </a:r>
              </a:p>
            </p:txBody>
          </p:sp>
        </mc:Fallback>
      </mc:AlternateContent>
      <p:sp>
        <p:nvSpPr>
          <p:cNvPr id="5" name="Date Placeholder 4">
            <a:extLst>
              <a:ext uri="{FF2B5EF4-FFF2-40B4-BE49-F238E27FC236}">
                <a16:creationId xmlns:a16="http://schemas.microsoft.com/office/drawing/2014/main" id="{EFE1279B-C76F-1F45-901E-578F4229A50C}"/>
              </a:ext>
            </a:extLst>
          </p:cNvPr>
          <p:cNvSpPr>
            <a:spLocks noGrp="1"/>
          </p:cNvSpPr>
          <p:nvPr>
            <p:ph type="dt" sz="half" idx="10"/>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1ED9BAE1-1CC5-8543-9E97-1D92F6C09FBE}"/>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F290D729-397A-AB4F-899B-7E8F73CCC81B}"/>
              </a:ext>
            </a:extLst>
          </p:cNvPr>
          <p:cNvSpPr>
            <a:spLocks noGrp="1"/>
          </p:cNvSpPr>
          <p:nvPr>
            <p:ph type="sldNum" sz="quarter" idx="4"/>
          </p:nvPr>
        </p:nvSpPr>
        <p:spPr/>
        <p:txBody>
          <a:bodyPr/>
          <a:lstStyle/>
          <a:p>
            <a:fld id="{67C9959E-8E6B-B04C-9955-EA096F41CA7A}" type="slidenum">
              <a:rPr lang="en-GB" smtClean="0"/>
              <a:t>210</a:t>
            </a:fld>
            <a:endParaRPr lang="en-GB"/>
          </a:p>
        </p:txBody>
      </p:sp>
      <p:grpSp>
        <p:nvGrpSpPr>
          <p:cNvPr id="63" name="Group 62">
            <a:extLst>
              <a:ext uri="{FF2B5EF4-FFF2-40B4-BE49-F238E27FC236}">
                <a16:creationId xmlns:a16="http://schemas.microsoft.com/office/drawing/2014/main" id="{D8241098-BEB6-7D41-A50A-03AE36165C65}"/>
              </a:ext>
            </a:extLst>
          </p:cNvPr>
          <p:cNvGrpSpPr/>
          <p:nvPr/>
        </p:nvGrpSpPr>
        <p:grpSpPr>
          <a:xfrm>
            <a:off x="2658669" y="4882873"/>
            <a:ext cx="2144758" cy="1111324"/>
            <a:chOff x="1319404" y="5170131"/>
            <a:chExt cx="2144758" cy="1111324"/>
          </a:xfrm>
        </p:grpSpPr>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0C474153-5610-4C48-B8D2-EE21F54F030B}"/>
                    </a:ext>
                  </a:extLst>
                </p:cNvPr>
                <p:cNvSpPr txBox="1"/>
                <p:nvPr/>
              </p:nvSpPr>
              <p:spPr>
                <a:xfrm>
                  <a:off x="1898461" y="5598426"/>
                  <a:ext cx="984070" cy="408623"/>
                </a:xfrm>
                <a:prstGeom prst="roundRect">
                  <a:avLst/>
                </a:prstGeom>
              </p:spPr>
              <p:style>
                <a:lnRef idx="2">
                  <a:schemeClr val="dk1"/>
                </a:lnRef>
                <a:fillRef idx="1">
                  <a:schemeClr val="lt1"/>
                </a:fillRef>
                <a:effectRef idx="0">
                  <a:schemeClr val="dk1"/>
                </a:effectRef>
                <a:fontRef idx="minor">
                  <a:schemeClr val="dk1"/>
                </a:fontRef>
              </p:style>
              <p:txBody>
                <a:bodyPr wrap="square" lIns="72000" r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dirty="0">
                                <a:latin typeface="Cambria Math" panose="02040503050406030204" pitchFamily="18" charset="0"/>
                              </a:rPr>
                            </m:ctrlPr>
                          </m:sSubPr>
                          <m:e>
                            <m:r>
                              <a:rPr lang="de-DE" i="1" dirty="0">
                                <a:latin typeface="Cambria Math" panose="02040503050406030204" pitchFamily="18" charset="0"/>
                              </a:rPr>
                              <m:t>𝑅</m:t>
                            </m:r>
                          </m:e>
                          <m:sub>
                            <m:r>
                              <a:rPr lang="de-DE" i="1" dirty="0">
                                <a:latin typeface="Cambria Math" panose="02040503050406030204" pitchFamily="18" charset="0"/>
                              </a:rPr>
                              <m:t>1</m:t>
                            </m:r>
                          </m:sub>
                        </m:sSub>
                        <m:r>
                          <a:rPr lang="de-DE" i="1" dirty="0">
                            <a:latin typeface="Cambria Math" panose="02040503050406030204" pitchFamily="18" charset="0"/>
                          </a:rPr>
                          <m:t>,</m:t>
                        </m:r>
                        <m:r>
                          <a:rPr lang="en-GB" i="1" dirty="0">
                            <a:latin typeface="Cambria Math" panose="02040503050406030204" pitchFamily="18" charset="0"/>
                          </a:rPr>
                          <m:t> </m:t>
                        </m:r>
                        <m:sSub>
                          <m:sSubPr>
                            <m:ctrlPr>
                              <a:rPr lang="de-DE" i="1" dirty="0">
                                <a:latin typeface="Cambria Math" panose="02040503050406030204" pitchFamily="18" charset="0"/>
                              </a:rPr>
                            </m:ctrlPr>
                          </m:sSubPr>
                          <m:e>
                            <m:r>
                              <a:rPr lang="de-DE" i="1" dirty="0">
                                <a:latin typeface="Cambria Math" panose="02040503050406030204" pitchFamily="18" charset="0"/>
                              </a:rPr>
                              <m:t>𝑅</m:t>
                            </m:r>
                          </m:e>
                          <m:sub>
                            <m:r>
                              <a:rPr lang="de-DE" i="1" dirty="0">
                                <a:latin typeface="Cambria Math" panose="02040503050406030204" pitchFamily="18" charset="0"/>
                              </a:rPr>
                              <m:t>2</m:t>
                            </m:r>
                          </m:sub>
                        </m:sSub>
                        <m:r>
                          <a:rPr lang="de-DE" i="1" dirty="0">
                            <a:latin typeface="Cambria Math" panose="02040503050406030204" pitchFamily="18" charset="0"/>
                          </a:rPr>
                          <m:t>,</m:t>
                        </m:r>
                        <m:r>
                          <a:rPr lang="en-GB" i="1" dirty="0">
                            <a:latin typeface="Cambria Math" panose="02040503050406030204" pitchFamily="18" charset="0"/>
                          </a:rPr>
                          <m:t> </m:t>
                        </m:r>
                        <m:sSub>
                          <m:sSubPr>
                            <m:ctrlPr>
                              <a:rPr lang="de-DE" i="1" dirty="0">
                                <a:latin typeface="Cambria Math" panose="02040503050406030204" pitchFamily="18" charset="0"/>
                              </a:rPr>
                            </m:ctrlPr>
                          </m:sSubPr>
                          <m:e>
                            <m:r>
                              <a:rPr lang="de-DE" i="1" dirty="0">
                                <a:latin typeface="Cambria Math" panose="02040503050406030204" pitchFamily="18" charset="0"/>
                              </a:rPr>
                              <m:t>𝑅</m:t>
                            </m:r>
                          </m:e>
                          <m:sub>
                            <m:r>
                              <a:rPr lang="de-DE" i="1" dirty="0">
                                <a:latin typeface="Cambria Math" panose="02040503050406030204" pitchFamily="18" charset="0"/>
                              </a:rPr>
                              <m:t>3</m:t>
                            </m:r>
                          </m:sub>
                        </m:sSub>
                      </m:oMath>
                    </m:oMathPara>
                  </a14:m>
                  <a:endParaRPr lang="en-GB" dirty="0"/>
                </a:p>
              </p:txBody>
            </p:sp>
          </mc:Choice>
          <mc:Fallback xmlns="">
            <p:sp>
              <p:nvSpPr>
                <p:cNvPr id="15" name="TextBox 14">
                  <a:extLst>
                    <a:ext uri="{FF2B5EF4-FFF2-40B4-BE49-F238E27FC236}">
                      <a16:creationId xmlns:a16="http://schemas.microsoft.com/office/drawing/2014/main" id="{0C474153-5610-4C48-B8D2-EE21F54F030B}"/>
                    </a:ext>
                  </a:extLst>
                </p:cNvPr>
                <p:cNvSpPr txBox="1">
                  <a:spLocks noRot="1" noChangeAspect="1" noMove="1" noResize="1" noEditPoints="1" noAdjustHandles="1" noChangeArrowheads="1" noChangeShapeType="1" noTextEdit="1"/>
                </p:cNvSpPr>
                <p:nvPr/>
              </p:nvSpPr>
              <p:spPr>
                <a:xfrm>
                  <a:off x="1898461" y="5598426"/>
                  <a:ext cx="984070" cy="408623"/>
                </a:xfrm>
                <a:prstGeom prst="roundRect">
                  <a:avLst/>
                </a:prstGeom>
                <a:blipFill>
                  <a:blip r:embed="rId5"/>
                  <a:stretch>
                    <a:fillRect l="-2500"/>
                  </a:stretch>
                </a:blipFill>
              </p:spPr>
              <p:txBody>
                <a:bodyPr/>
                <a:lstStyle/>
                <a:p>
                  <a:r>
                    <a:rPr lang="en-GB">
                      <a:noFill/>
                    </a:rPr>
                    <a:t> </a:t>
                  </a:r>
                </a:p>
              </p:txBody>
            </p:sp>
          </mc:Fallback>
        </mc:AlternateContent>
        <p:cxnSp>
          <p:nvCxnSpPr>
            <p:cNvPr id="16" name="Straight Connector 15">
              <a:extLst>
                <a:ext uri="{FF2B5EF4-FFF2-40B4-BE49-F238E27FC236}">
                  <a16:creationId xmlns:a16="http://schemas.microsoft.com/office/drawing/2014/main" id="{4802CC47-9459-C74F-898E-01F87107884C}"/>
                </a:ext>
              </a:extLst>
            </p:cNvPr>
            <p:cNvCxnSpPr>
              <a:cxnSpLocks/>
              <a:stCxn id="15" idx="1"/>
              <a:endCxn id="23" idx="1"/>
            </p:cNvCxnSpPr>
            <p:nvPr/>
          </p:nvCxnSpPr>
          <p:spPr>
            <a:xfrm flipH="1">
              <a:off x="1319404" y="5802738"/>
              <a:ext cx="579057" cy="26132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2DA5BD0-198B-BA48-AECD-07A3E5B26623}"/>
                </a:ext>
              </a:extLst>
            </p:cNvPr>
            <p:cNvCxnSpPr>
              <a:cxnSpLocks/>
              <a:stCxn id="15" idx="1"/>
              <a:endCxn id="22" idx="1"/>
            </p:cNvCxnSpPr>
            <p:nvPr/>
          </p:nvCxnSpPr>
          <p:spPr>
            <a:xfrm flipH="1" flipV="1">
              <a:off x="1319404" y="5557107"/>
              <a:ext cx="579057" cy="2456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C850511-11AF-2D43-A14D-3DFF40434FA1}"/>
                </a:ext>
              </a:extLst>
            </p:cNvPr>
            <p:cNvCxnSpPr>
              <a:cxnSpLocks/>
              <a:stCxn id="15" idx="0"/>
            </p:cNvCxnSpPr>
            <p:nvPr/>
          </p:nvCxnSpPr>
          <p:spPr>
            <a:xfrm flipH="1" flipV="1">
              <a:off x="2116175" y="5235388"/>
              <a:ext cx="274321" cy="3630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7EB330A-618B-3244-8BAE-6596BD68B559}"/>
                </a:ext>
              </a:extLst>
            </p:cNvPr>
            <p:cNvCxnSpPr>
              <a:cxnSpLocks/>
              <a:stCxn id="15" idx="0"/>
            </p:cNvCxnSpPr>
            <p:nvPr/>
          </p:nvCxnSpPr>
          <p:spPr>
            <a:xfrm flipV="1">
              <a:off x="2390496" y="5235388"/>
              <a:ext cx="230689" cy="3630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5336EC00-60E2-2946-BCC4-FD00E6FEDEF5}"/>
                    </a:ext>
                  </a:extLst>
                </p:cNvPr>
                <p:cNvSpPr txBox="1"/>
                <p:nvPr/>
              </p:nvSpPr>
              <p:spPr>
                <a:xfrm>
                  <a:off x="1319404" y="5403218"/>
                  <a:ext cx="505010" cy="30777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𝑚</m:t>
                            </m:r>
                          </m:e>
                          <m:sub>
                            <m:r>
                              <a:rPr lang="de-DE" sz="1400" i="1">
                                <a:solidFill>
                                  <a:schemeClr val="accent1"/>
                                </a:solidFill>
                                <a:latin typeface="Cambria Math" panose="02040503050406030204" pitchFamily="18" charset="0"/>
                              </a:rPr>
                              <m:t>5</m:t>
                            </m:r>
                            <m:r>
                              <a:rPr lang="de-DE" sz="1400" i="1">
                                <a:solidFill>
                                  <a:schemeClr val="accent1"/>
                                </a:solidFill>
                                <a:latin typeface="Cambria Math" panose="02040503050406030204" pitchFamily="18" charset="0"/>
                              </a:rPr>
                              <m:t>𝑖</m:t>
                            </m:r>
                          </m:sub>
                        </m:sSub>
                      </m:oMath>
                    </m:oMathPara>
                  </a14:m>
                  <a:endParaRPr lang="en-GB" sz="1400" dirty="0">
                    <a:solidFill>
                      <a:schemeClr val="accent1"/>
                    </a:solidFill>
                  </a:endParaRPr>
                </a:p>
              </p:txBody>
            </p:sp>
          </mc:Choice>
          <mc:Fallback xmlns="">
            <p:sp>
              <p:nvSpPr>
                <p:cNvPr id="22" name="TextBox 21">
                  <a:extLst>
                    <a:ext uri="{FF2B5EF4-FFF2-40B4-BE49-F238E27FC236}">
                      <a16:creationId xmlns:a16="http://schemas.microsoft.com/office/drawing/2014/main" id="{5336EC00-60E2-2946-BCC4-FD00E6FEDEF5}"/>
                    </a:ext>
                  </a:extLst>
                </p:cNvPr>
                <p:cNvSpPr txBox="1">
                  <a:spLocks noRot="1" noChangeAspect="1" noMove="1" noResize="1" noEditPoints="1" noAdjustHandles="1" noChangeArrowheads="1" noChangeShapeType="1" noTextEdit="1"/>
                </p:cNvSpPr>
                <p:nvPr/>
              </p:nvSpPr>
              <p:spPr>
                <a:xfrm>
                  <a:off x="1319404" y="5403218"/>
                  <a:ext cx="505010" cy="307777"/>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CEE02936-AD95-FE44-ADC2-5E0F9E928994}"/>
                    </a:ext>
                  </a:extLst>
                </p:cNvPr>
                <p:cNvSpPr txBox="1"/>
                <p:nvPr/>
              </p:nvSpPr>
              <p:spPr>
                <a:xfrm>
                  <a:off x="1319404" y="5910171"/>
                  <a:ext cx="505010" cy="30777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𝑚</m:t>
                            </m:r>
                          </m:e>
                          <m:sub>
                            <m:r>
                              <a:rPr lang="de-DE" sz="1400" i="1">
                                <a:solidFill>
                                  <a:schemeClr val="accent1"/>
                                </a:solidFill>
                                <a:latin typeface="Cambria Math" panose="02040503050406030204" pitchFamily="18" charset="0"/>
                              </a:rPr>
                              <m:t>4</m:t>
                            </m:r>
                            <m:r>
                              <a:rPr lang="de-DE" sz="1400" i="1">
                                <a:solidFill>
                                  <a:schemeClr val="accent1"/>
                                </a:solidFill>
                                <a:latin typeface="Cambria Math" panose="02040503050406030204" pitchFamily="18" charset="0"/>
                              </a:rPr>
                              <m:t>𝑖</m:t>
                            </m:r>
                          </m:sub>
                        </m:sSub>
                      </m:oMath>
                    </m:oMathPara>
                  </a14:m>
                  <a:endParaRPr lang="en-GB" sz="1400" dirty="0">
                    <a:solidFill>
                      <a:schemeClr val="accent1"/>
                    </a:solidFill>
                  </a:endParaRPr>
                </a:p>
              </p:txBody>
            </p:sp>
          </mc:Choice>
          <mc:Fallback xmlns="">
            <p:sp>
              <p:nvSpPr>
                <p:cNvPr id="23" name="TextBox 22">
                  <a:extLst>
                    <a:ext uri="{FF2B5EF4-FFF2-40B4-BE49-F238E27FC236}">
                      <a16:creationId xmlns:a16="http://schemas.microsoft.com/office/drawing/2014/main" id="{CEE02936-AD95-FE44-ADC2-5E0F9E928994}"/>
                    </a:ext>
                  </a:extLst>
                </p:cNvPr>
                <p:cNvSpPr txBox="1">
                  <a:spLocks noRot="1" noChangeAspect="1" noMove="1" noResize="1" noEditPoints="1" noAdjustHandles="1" noChangeArrowheads="1" noChangeShapeType="1" noTextEdit="1"/>
                </p:cNvSpPr>
                <p:nvPr/>
              </p:nvSpPr>
              <p:spPr>
                <a:xfrm>
                  <a:off x="1319404" y="5910171"/>
                  <a:ext cx="505010" cy="307777"/>
                </a:xfrm>
                <a:prstGeom prst="rect">
                  <a:avLst/>
                </a:prstGeom>
                <a:blipFill>
                  <a:blip r:embed="rId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9A0C87C2-5A9C-804B-8521-0EEA78D0E9CA}"/>
                    </a:ext>
                  </a:extLst>
                </p:cNvPr>
                <p:cNvSpPr txBox="1"/>
                <p:nvPr/>
              </p:nvSpPr>
              <p:spPr>
                <a:xfrm>
                  <a:off x="2951778" y="5796054"/>
                  <a:ext cx="512384" cy="30777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rgbClr val="FFC000"/>
                                </a:solidFill>
                                <a:latin typeface="Cambria Math" panose="02040503050406030204" pitchFamily="18" charset="0"/>
                              </a:rPr>
                            </m:ctrlPr>
                          </m:sSubPr>
                          <m:e>
                            <m:r>
                              <a:rPr lang="de-DE" sz="1400" i="1">
                                <a:solidFill>
                                  <a:srgbClr val="FFC000"/>
                                </a:solidFill>
                                <a:latin typeface="Cambria Math" panose="02040503050406030204" pitchFamily="18" charset="0"/>
                              </a:rPr>
                              <m:t>𝑚</m:t>
                            </m:r>
                          </m:e>
                          <m:sub>
                            <m:r>
                              <a:rPr lang="de-DE" sz="1400" i="1">
                                <a:solidFill>
                                  <a:srgbClr val="FFC000"/>
                                </a:solidFill>
                                <a:latin typeface="Cambria Math" panose="02040503050406030204" pitchFamily="18" charset="0"/>
                              </a:rPr>
                              <m:t>𝑘𝑖</m:t>
                            </m:r>
                          </m:sub>
                        </m:sSub>
                      </m:oMath>
                    </m:oMathPara>
                  </a14:m>
                  <a:endParaRPr lang="en-GB" sz="1400" dirty="0">
                    <a:solidFill>
                      <a:srgbClr val="FFC000"/>
                    </a:solidFill>
                  </a:endParaRPr>
                </a:p>
              </p:txBody>
            </p:sp>
          </mc:Choice>
          <mc:Fallback xmlns="">
            <p:sp>
              <p:nvSpPr>
                <p:cNvPr id="25" name="TextBox 24">
                  <a:extLst>
                    <a:ext uri="{FF2B5EF4-FFF2-40B4-BE49-F238E27FC236}">
                      <a16:creationId xmlns:a16="http://schemas.microsoft.com/office/drawing/2014/main" id="{9A0C87C2-5A9C-804B-8521-0EEA78D0E9CA}"/>
                    </a:ext>
                  </a:extLst>
                </p:cNvPr>
                <p:cNvSpPr txBox="1">
                  <a:spLocks noRot="1" noChangeAspect="1" noMove="1" noResize="1" noEditPoints="1" noAdjustHandles="1" noChangeArrowheads="1" noChangeShapeType="1" noTextEdit="1"/>
                </p:cNvSpPr>
                <p:nvPr/>
              </p:nvSpPr>
              <p:spPr>
                <a:xfrm>
                  <a:off x="2951778" y="5796054"/>
                  <a:ext cx="512384" cy="307777"/>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A18A8A45-0AB3-F344-9EB8-21E487A86910}"/>
                    </a:ext>
                  </a:extLst>
                </p:cNvPr>
                <p:cNvSpPr txBox="1"/>
                <p:nvPr/>
              </p:nvSpPr>
              <p:spPr>
                <a:xfrm>
                  <a:off x="1710791" y="5170131"/>
                  <a:ext cx="505010" cy="30777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𝑚</m:t>
                            </m:r>
                          </m:e>
                          <m:sub>
                            <m:r>
                              <a:rPr lang="de-DE" sz="1400" i="1">
                                <a:solidFill>
                                  <a:schemeClr val="accent1"/>
                                </a:solidFill>
                                <a:latin typeface="Cambria Math" panose="02040503050406030204" pitchFamily="18" charset="0"/>
                              </a:rPr>
                              <m:t>1</m:t>
                            </m:r>
                            <m:r>
                              <a:rPr lang="de-DE" sz="1400" i="1">
                                <a:solidFill>
                                  <a:schemeClr val="accent1"/>
                                </a:solidFill>
                                <a:latin typeface="Cambria Math" panose="02040503050406030204" pitchFamily="18" charset="0"/>
                              </a:rPr>
                              <m:t>𝑖</m:t>
                            </m:r>
                          </m:sub>
                        </m:sSub>
                      </m:oMath>
                    </m:oMathPara>
                  </a14:m>
                  <a:endParaRPr lang="en-GB" sz="1400" dirty="0">
                    <a:solidFill>
                      <a:schemeClr val="accent1"/>
                    </a:solidFill>
                  </a:endParaRPr>
                </a:p>
              </p:txBody>
            </p:sp>
          </mc:Choice>
          <mc:Fallback xmlns="">
            <p:sp>
              <p:nvSpPr>
                <p:cNvPr id="26" name="TextBox 25">
                  <a:extLst>
                    <a:ext uri="{FF2B5EF4-FFF2-40B4-BE49-F238E27FC236}">
                      <a16:creationId xmlns:a16="http://schemas.microsoft.com/office/drawing/2014/main" id="{A18A8A45-0AB3-F344-9EB8-21E487A86910}"/>
                    </a:ext>
                  </a:extLst>
                </p:cNvPr>
                <p:cNvSpPr txBox="1">
                  <a:spLocks noRot="1" noChangeAspect="1" noMove="1" noResize="1" noEditPoints="1" noAdjustHandles="1" noChangeArrowheads="1" noChangeShapeType="1" noTextEdit="1"/>
                </p:cNvSpPr>
                <p:nvPr/>
              </p:nvSpPr>
              <p:spPr>
                <a:xfrm>
                  <a:off x="1710791" y="5170131"/>
                  <a:ext cx="505010" cy="307777"/>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AAB8D731-89DF-C842-97DA-54FAF00C5EA6}"/>
                    </a:ext>
                  </a:extLst>
                </p:cNvPr>
                <p:cNvSpPr txBox="1"/>
                <p:nvPr/>
              </p:nvSpPr>
              <p:spPr>
                <a:xfrm>
                  <a:off x="2542199" y="5170131"/>
                  <a:ext cx="505010" cy="30777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𝑚</m:t>
                            </m:r>
                          </m:e>
                          <m:sub>
                            <m:r>
                              <a:rPr lang="de-DE" sz="1400" i="1">
                                <a:solidFill>
                                  <a:schemeClr val="accent1"/>
                                </a:solidFill>
                                <a:latin typeface="Cambria Math" panose="02040503050406030204" pitchFamily="18" charset="0"/>
                              </a:rPr>
                              <m:t>2</m:t>
                            </m:r>
                            <m:r>
                              <a:rPr lang="de-DE" sz="1400" i="1">
                                <a:solidFill>
                                  <a:schemeClr val="accent1"/>
                                </a:solidFill>
                                <a:latin typeface="Cambria Math" panose="02040503050406030204" pitchFamily="18" charset="0"/>
                              </a:rPr>
                              <m:t>𝑖</m:t>
                            </m:r>
                          </m:sub>
                        </m:sSub>
                      </m:oMath>
                    </m:oMathPara>
                  </a14:m>
                  <a:endParaRPr lang="en-GB" sz="1400" dirty="0">
                    <a:solidFill>
                      <a:schemeClr val="accent1"/>
                    </a:solidFill>
                  </a:endParaRPr>
                </a:p>
              </p:txBody>
            </p:sp>
          </mc:Choice>
          <mc:Fallback xmlns="">
            <p:sp>
              <p:nvSpPr>
                <p:cNvPr id="27" name="TextBox 26">
                  <a:extLst>
                    <a:ext uri="{FF2B5EF4-FFF2-40B4-BE49-F238E27FC236}">
                      <a16:creationId xmlns:a16="http://schemas.microsoft.com/office/drawing/2014/main" id="{AAB8D731-89DF-C842-97DA-54FAF00C5EA6}"/>
                    </a:ext>
                  </a:extLst>
                </p:cNvPr>
                <p:cNvSpPr txBox="1">
                  <a:spLocks noRot="1" noChangeAspect="1" noMove="1" noResize="1" noEditPoints="1" noAdjustHandles="1" noChangeArrowheads="1" noChangeShapeType="1" noTextEdit="1"/>
                </p:cNvSpPr>
                <p:nvPr/>
              </p:nvSpPr>
              <p:spPr>
                <a:xfrm>
                  <a:off x="2542199" y="5170131"/>
                  <a:ext cx="505010" cy="307777"/>
                </a:xfrm>
                <a:prstGeom prst="rect">
                  <a:avLst/>
                </a:prstGeom>
                <a:blipFill>
                  <a:blip r:embed="rId1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8C5C3B10-9EEE-444A-9727-00D43F21B5F3}"/>
                    </a:ext>
                  </a:extLst>
                </p:cNvPr>
                <p:cNvSpPr txBox="1"/>
                <p:nvPr/>
              </p:nvSpPr>
              <p:spPr>
                <a:xfrm>
                  <a:off x="2202734" y="5973678"/>
                  <a:ext cx="387607" cy="30777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𝑔</m:t>
                            </m:r>
                          </m:e>
                          <m:sub>
                            <m:r>
                              <a:rPr lang="de-DE" sz="1400" i="1">
                                <a:solidFill>
                                  <a:schemeClr val="accent1"/>
                                </a:solidFill>
                                <a:latin typeface="Cambria Math" panose="02040503050406030204" pitchFamily="18" charset="0"/>
                              </a:rPr>
                              <m:t>𝑖</m:t>
                            </m:r>
                          </m:sub>
                        </m:sSub>
                      </m:oMath>
                    </m:oMathPara>
                  </a14:m>
                  <a:endParaRPr lang="en-GB" sz="1400" dirty="0">
                    <a:solidFill>
                      <a:schemeClr val="accent1"/>
                    </a:solidFill>
                  </a:endParaRPr>
                </a:p>
              </p:txBody>
            </p:sp>
          </mc:Choice>
          <mc:Fallback xmlns="">
            <p:sp>
              <p:nvSpPr>
                <p:cNvPr id="28" name="TextBox 27">
                  <a:extLst>
                    <a:ext uri="{FF2B5EF4-FFF2-40B4-BE49-F238E27FC236}">
                      <a16:creationId xmlns:a16="http://schemas.microsoft.com/office/drawing/2014/main" id="{8C5C3B10-9EEE-444A-9727-00D43F21B5F3}"/>
                    </a:ext>
                  </a:extLst>
                </p:cNvPr>
                <p:cNvSpPr txBox="1">
                  <a:spLocks noRot="1" noChangeAspect="1" noMove="1" noResize="1" noEditPoints="1" noAdjustHandles="1" noChangeArrowheads="1" noChangeShapeType="1" noTextEdit="1"/>
                </p:cNvSpPr>
                <p:nvPr/>
              </p:nvSpPr>
              <p:spPr>
                <a:xfrm>
                  <a:off x="2202734" y="5973678"/>
                  <a:ext cx="387607" cy="307777"/>
                </a:xfrm>
                <a:prstGeom prst="rect">
                  <a:avLst/>
                </a:prstGeom>
                <a:blipFill>
                  <a:blip r:embed="rId11"/>
                  <a:stretch>
                    <a:fillRect/>
                  </a:stretch>
                </a:blipFill>
              </p:spPr>
              <p:txBody>
                <a:bodyPr/>
                <a:lstStyle/>
                <a:p>
                  <a:r>
                    <a:rPr lang="en-GB">
                      <a:noFill/>
                    </a:rPr>
                    <a:t> </a:t>
                  </a:r>
                </a:p>
              </p:txBody>
            </p:sp>
          </mc:Fallback>
        </mc:AlternateContent>
      </p:grpSp>
      <p:grpSp>
        <p:nvGrpSpPr>
          <p:cNvPr id="62" name="Group 61">
            <a:extLst>
              <a:ext uri="{FF2B5EF4-FFF2-40B4-BE49-F238E27FC236}">
                <a16:creationId xmlns:a16="http://schemas.microsoft.com/office/drawing/2014/main" id="{49E7A5F8-4CDA-6846-9E49-B9FAB841B88A}"/>
              </a:ext>
            </a:extLst>
          </p:cNvPr>
          <p:cNvGrpSpPr/>
          <p:nvPr/>
        </p:nvGrpSpPr>
        <p:grpSpPr>
          <a:xfrm>
            <a:off x="7742556" y="4882873"/>
            <a:ext cx="2128254" cy="1128636"/>
            <a:chOff x="6403291" y="5170131"/>
            <a:chExt cx="2128254" cy="1128636"/>
          </a:xfrm>
        </p:grpSpPr>
        <mc:AlternateContent xmlns:mc="http://schemas.openxmlformats.org/markup-compatibility/2006" xmlns:a14="http://schemas.microsoft.com/office/drawing/2010/main">
          <mc:Choice Requires="a14">
            <p:sp>
              <p:nvSpPr>
                <p:cNvPr id="30" name="TextBox 29">
                  <a:extLst>
                    <a:ext uri="{FF2B5EF4-FFF2-40B4-BE49-F238E27FC236}">
                      <a16:creationId xmlns:a16="http://schemas.microsoft.com/office/drawing/2014/main" id="{5AFF6016-682D-7940-9AB0-BD35BC7EF117}"/>
                    </a:ext>
                  </a:extLst>
                </p:cNvPr>
                <p:cNvSpPr txBox="1"/>
                <p:nvPr/>
              </p:nvSpPr>
              <p:spPr>
                <a:xfrm>
                  <a:off x="6954623" y="5598426"/>
                  <a:ext cx="984070" cy="408623"/>
                </a:xfrm>
                <a:prstGeom prst="roundRect">
                  <a:avLst/>
                </a:prstGeom>
              </p:spPr>
              <p:style>
                <a:lnRef idx="2">
                  <a:schemeClr val="dk1"/>
                </a:lnRef>
                <a:fillRef idx="1">
                  <a:schemeClr val="lt1"/>
                </a:fillRef>
                <a:effectRef idx="0">
                  <a:schemeClr val="dk1"/>
                </a:effectRef>
                <a:fontRef idx="minor">
                  <a:schemeClr val="dk1"/>
                </a:fontRef>
              </p:style>
              <p:txBody>
                <a:bodyPr wrap="square" lIns="72000" r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dirty="0" smtClean="0">
                                <a:solidFill>
                                  <a:schemeClr val="tx1"/>
                                </a:solidFill>
                                <a:latin typeface="Cambria Math" panose="02040503050406030204" pitchFamily="18" charset="0"/>
                              </a:rPr>
                            </m:ctrlPr>
                          </m:sSubPr>
                          <m:e>
                            <m:r>
                              <a:rPr lang="de-DE" b="0" i="1" dirty="0" smtClean="0">
                                <a:solidFill>
                                  <a:schemeClr val="tx1"/>
                                </a:solidFill>
                                <a:latin typeface="Cambria Math" panose="02040503050406030204" pitchFamily="18" charset="0"/>
                              </a:rPr>
                              <m:t>𝑅</m:t>
                            </m:r>
                          </m:e>
                          <m:sub>
                            <m:r>
                              <a:rPr lang="de-DE" b="0" i="1" dirty="0" smtClean="0">
                                <a:solidFill>
                                  <a:schemeClr val="tx1"/>
                                </a:solidFill>
                                <a:latin typeface="Cambria Math" panose="02040503050406030204" pitchFamily="18" charset="0"/>
                              </a:rPr>
                              <m:t>3</m:t>
                            </m:r>
                          </m:sub>
                        </m:sSub>
                        <m:r>
                          <a:rPr lang="de-DE" i="1" dirty="0">
                            <a:solidFill>
                              <a:schemeClr val="tx1"/>
                            </a:solidFill>
                            <a:latin typeface="Cambria Math" panose="02040503050406030204" pitchFamily="18" charset="0"/>
                          </a:rPr>
                          <m:t>,</m:t>
                        </m:r>
                        <m:r>
                          <a:rPr lang="en-GB" i="1" dirty="0">
                            <a:solidFill>
                              <a:schemeClr val="tx1"/>
                            </a:solidFill>
                            <a:latin typeface="Cambria Math" panose="02040503050406030204" pitchFamily="18" charset="0"/>
                          </a:rPr>
                          <m:t> </m:t>
                        </m:r>
                        <m:sSub>
                          <m:sSubPr>
                            <m:ctrlPr>
                              <a:rPr lang="de-DE" b="0" i="1" dirty="0" smtClean="0">
                                <a:solidFill>
                                  <a:schemeClr val="tx1"/>
                                </a:solidFill>
                                <a:latin typeface="Cambria Math" panose="02040503050406030204" pitchFamily="18" charset="0"/>
                              </a:rPr>
                            </m:ctrlPr>
                          </m:sSubPr>
                          <m:e>
                            <m:r>
                              <a:rPr lang="de-DE" b="0" i="1" dirty="0" smtClean="0">
                                <a:solidFill>
                                  <a:schemeClr val="tx1"/>
                                </a:solidFill>
                                <a:latin typeface="Cambria Math" panose="02040503050406030204" pitchFamily="18" charset="0"/>
                              </a:rPr>
                              <m:t>𝑅</m:t>
                            </m:r>
                          </m:e>
                          <m:sub>
                            <m:r>
                              <a:rPr lang="de-DE" b="0" i="1" dirty="0" smtClean="0">
                                <a:solidFill>
                                  <a:schemeClr val="tx1"/>
                                </a:solidFill>
                                <a:latin typeface="Cambria Math" panose="02040503050406030204" pitchFamily="18" charset="0"/>
                              </a:rPr>
                              <m:t>4</m:t>
                            </m:r>
                          </m:sub>
                        </m:sSub>
                        <m:r>
                          <a:rPr lang="de-DE" i="1" dirty="0">
                            <a:solidFill>
                              <a:schemeClr val="tx1"/>
                            </a:solidFill>
                            <a:latin typeface="Cambria Math" panose="02040503050406030204" pitchFamily="18" charset="0"/>
                          </a:rPr>
                          <m:t>,</m:t>
                        </m:r>
                        <m:r>
                          <a:rPr lang="en-GB" i="1" dirty="0">
                            <a:solidFill>
                              <a:schemeClr val="tx1"/>
                            </a:solidFill>
                            <a:latin typeface="Cambria Math" panose="02040503050406030204" pitchFamily="18" charset="0"/>
                          </a:rPr>
                          <m:t> </m:t>
                        </m:r>
                        <m:sSub>
                          <m:sSubPr>
                            <m:ctrlPr>
                              <a:rPr lang="de-DE" b="0" i="1" dirty="0" smtClean="0">
                                <a:solidFill>
                                  <a:schemeClr val="tx1"/>
                                </a:solidFill>
                                <a:latin typeface="Cambria Math" panose="02040503050406030204" pitchFamily="18" charset="0"/>
                              </a:rPr>
                            </m:ctrlPr>
                          </m:sSubPr>
                          <m:e>
                            <m:r>
                              <a:rPr lang="de-DE" b="0" i="1" dirty="0" smtClean="0">
                                <a:solidFill>
                                  <a:schemeClr val="tx1"/>
                                </a:solidFill>
                                <a:latin typeface="Cambria Math" panose="02040503050406030204" pitchFamily="18" charset="0"/>
                              </a:rPr>
                              <m:t>𝑅</m:t>
                            </m:r>
                          </m:e>
                          <m:sub>
                            <m:r>
                              <a:rPr lang="de-DE" b="0" i="1" dirty="0" smtClean="0">
                                <a:solidFill>
                                  <a:schemeClr val="tx1"/>
                                </a:solidFill>
                                <a:latin typeface="Cambria Math" panose="02040503050406030204" pitchFamily="18" charset="0"/>
                              </a:rPr>
                              <m:t>5</m:t>
                            </m:r>
                          </m:sub>
                        </m:sSub>
                      </m:oMath>
                    </m:oMathPara>
                  </a14:m>
                  <a:endParaRPr lang="en-GB" dirty="0">
                    <a:solidFill>
                      <a:schemeClr val="tx1"/>
                    </a:solidFill>
                  </a:endParaRPr>
                </a:p>
              </p:txBody>
            </p:sp>
          </mc:Choice>
          <mc:Fallback xmlns="">
            <p:sp>
              <p:nvSpPr>
                <p:cNvPr id="30" name="TextBox 29">
                  <a:extLst>
                    <a:ext uri="{FF2B5EF4-FFF2-40B4-BE49-F238E27FC236}">
                      <a16:creationId xmlns:a16="http://schemas.microsoft.com/office/drawing/2014/main" id="{5AFF6016-682D-7940-9AB0-BD35BC7EF117}"/>
                    </a:ext>
                  </a:extLst>
                </p:cNvPr>
                <p:cNvSpPr txBox="1">
                  <a:spLocks noRot="1" noChangeAspect="1" noMove="1" noResize="1" noEditPoints="1" noAdjustHandles="1" noChangeArrowheads="1" noChangeShapeType="1" noTextEdit="1"/>
                </p:cNvSpPr>
                <p:nvPr/>
              </p:nvSpPr>
              <p:spPr>
                <a:xfrm>
                  <a:off x="6954623" y="5598426"/>
                  <a:ext cx="984070" cy="408623"/>
                </a:xfrm>
                <a:prstGeom prst="roundRect">
                  <a:avLst/>
                </a:prstGeom>
                <a:blipFill>
                  <a:blip r:embed="rId12"/>
                  <a:stretch>
                    <a:fillRect l="-2500"/>
                  </a:stretch>
                </a:blipFill>
              </p:spPr>
              <p:txBody>
                <a:bodyPr/>
                <a:lstStyle/>
                <a:p>
                  <a:r>
                    <a:rPr lang="en-GB">
                      <a:noFill/>
                    </a:rPr>
                    <a:t> </a:t>
                  </a:r>
                </a:p>
              </p:txBody>
            </p:sp>
          </mc:Fallback>
        </mc:AlternateContent>
        <p:cxnSp>
          <p:nvCxnSpPr>
            <p:cNvPr id="33" name="Straight Connector 32">
              <a:extLst>
                <a:ext uri="{FF2B5EF4-FFF2-40B4-BE49-F238E27FC236}">
                  <a16:creationId xmlns:a16="http://schemas.microsoft.com/office/drawing/2014/main" id="{6157CD57-7252-0947-BF37-2BFBC315F7B3}"/>
                </a:ext>
              </a:extLst>
            </p:cNvPr>
            <p:cNvCxnSpPr>
              <a:cxnSpLocks/>
              <a:stCxn id="30" idx="3"/>
              <a:endCxn id="39" idx="3"/>
            </p:cNvCxnSpPr>
            <p:nvPr/>
          </p:nvCxnSpPr>
          <p:spPr>
            <a:xfrm flipV="1">
              <a:off x="7938693" y="5565763"/>
              <a:ext cx="592252" cy="236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37F5146B-0067-B846-AC73-9124C58B5C30}"/>
                </a:ext>
              </a:extLst>
            </p:cNvPr>
            <p:cNvCxnSpPr>
              <a:cxnSpLocks/>
              <a:stCxn id="30" idx="0"/>
            </p:cNvCxnSpPr>
            <p:nvPr/>
          </p:nvCxnSpPr>
          <p:spPr>
            <a:xfrm flipH="1" flipV="1">
              <a:off x="7172338" y="5235388"/>
              <a:ext cx="274320" cy="3630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C37A4F4-FF95-8343-BE43-15ABDBF53DBB}"/>
                </a:ext>
              </a:extLst>
            </p:cNvPr>
            <p:cNvCxnSpPr>
              <a:cxnSpLocks/>
              <a:stCxn id="30" idx="0"/>
            </p:cNvCxnSpPr>
            <p:nvPr/>
          </p:nvCxnSpPr>
          <p:spPr>
            <a:xfrm flipV="1">
              <a:off x="7446658" y="5235388"/>
              <a:ext cx="230689" cy="3630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4E570AB8-04CE-FC45-A09F-5C6DF52F83E0}"/>
                </a:ext>
              </a:extLst>
            </p:cNvPr>
            <p:cNvCxnSpPr>
              <a:cxnSpLocks/>
              <a:stCxn id="30" idx="3"/>
              <a:endCxn id="40" idx="3"/>
            </p:cNvCxnSpPr>
            <p:nvPr/>
          </p:nvCxnSpPr>
          <p:spPr>
            <a:xfrm>
              <a:off x="7938693" y="5802738"/>
              <a:ext cx="592852" cy="26997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FD067BF6-200B-3B42-A354-A7831ADEA924}"/>
                    </a:ext>
                  </a:extLst>
                </p:cNvPr>
                <p:cNvSpPr txBox="1"/>
                <p:nvPr/>
              </p:nvSpPr>
              <p:spPr>
                <a:xfrm>
                  <a:off x="6403291" y="5778742"/>
                  <a:ext cx="523605" cy="3250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rgbClr val="FFC000"/>
                                </a:solidFill>
                                <a:latin typeface="Cambria Math" panose="02040503050406030204" pitchFamily="18" charset="0"/>
                              </a:rPr>
                            </m:ctrlPr>
                          </m:sSubPr>
                          <m:e>
                            <m:r>
                              <a:rPr lang="de-DE" sz="1400" i="1">
                                <a:solidFill>
                                  <a:srgbClr val="FFC000"/>
                                </a:solidFill>
                                <a:latin typeface="Cambria Math" panose="02040503050406030204" pitchFamily="18" charset="0"/>
                              </a:rPr>
                              <m:t>𝑚</m:t>
                            </m:r>
                          </m:e>
                          <m:sub>
                            <m:r>
                              <a:rPr lang="de-DE" sz="1400" i="1">
                                <a:solidFill>
                                  <a:srgbClr val="FFC000"/>
                                </a:solidFill>
                                <a:latin typeface="Cambria Math" panose="02040503050406030204" pitchFamily="18" charset="0"/>
                              </a:rPr>
                              <m:t>𝑘𝑗</m:t>
                            </m:r>
                          </m:sub>
                        </m:sSub>
                      </m:oMath>
                    </m:oMathPara>
                  </a14:m>
                  <a:endParaRPr lang="en-GB" sz="1400" dirty="0">
                    <a:solidFill>
                      <a:srgbClr val="FFC000"/>
                    </a:solidFill>
                  </a:endParaRPr>
                </a:p>
              </p:txBody>
            </p:sp>
          </mc:Choice>
          <mc:Fallback xmlns="">
            <p:sp>
              <p:nvSpPr>
                <p:cNvPr id="38" name="TextBox 37">
                  <a:extLst>
                    <a:ext uri="{FF2B5EF4-FFF2-40B4-BE49-F238E27FC236}">
                      <a16:creationId xmlns:a16="http://schemas.microsoft.com/office/drawing/2014/main" id="{FD067BF6-200B-3B42-A354-A7831ADEA924}"/>
                    </a:ext>
                  </a:extLst>
                </p:cNvPr>
                <p:cNvSpPr txBox="1">
                  <a:spLocks noRot="1" noChangeAspect="1" noMove="1" noResize="1" noEditPoints="1" noAdjustHandles="1" noChangeArrowheads="1" noChangeShapeType="1" noTextEdit="1"/>
                </p:cNvSpPr>
                <p:nvPr/>
              </p:nvSpPr>
              <p:spPr>
                <a:xfrm>
                  <a:off x="6403291" y="5778742"/>
                  <a:ext cx="523605" cy="325089"/>
                </a:xfrm>
                <a:prstGeom prst="rect">
                  <a:avLst/>
                </a:prstGeom>
                <a:blipFill>
                  <a:blip r:embed="rId1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256DF87B-D60A-3644-BF6F-E2F567CD23FF}"/>
                    </a:ext>
                  </a:extLst>
                </p:cNvPr>
                <p:cNvSpPr txBox="1"/>
                <p:nvPr/>
              </p:nvSpPr>
              <p:spPr>
                <a:xfrm>
                  <a:off x="8007340" y="5403218"/>
                  <a:ext cx="523605" cy="3250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𝑚</m:t>
                            </m:r>
                          </m:e>
                          <m:sub>
                            <m:r>
                              <a:rPr lang="de-DE" sz="1400" i="1">
                                <a:solidFill>
                                  <a:schemeClr val="accent1"/>
                                </a:solidFill>
                                <a:latin typeface="Cambria Math" panose="02040503050406030204" pitchFamily="18" charset="0"/>
                              </a:rPr>
                              <m:t>3</m:t>
                            </m:r>
                            <m:r>
                              <a:rPr lang="de-DE" sz="1400" i="1">
                                <a:solidFill>
                                  <a:schemeClr val="accent1"/>
                                </a:solidFill>
                                <a:latin typeface="Cambria Math" panose="02040503050406030204" pitchFamily="18" charset="0"/>
                              </a:rPr>
                              <m:t>𝑗</m:t>
                            </m:r>
                          </m:sub>
                        </m:sSub>
                      </m:oMath>
                    </m:oMathPara>
                  </a14:m>
                  <a:endParaRPr lang="en-GB" sz="1400" dirty="0">
                    <a:solidFill>
                      <a:schemeClr val="accent1"/>
                    </a:solidFill>
                  </a:endParaRPr>
                </a:p>
              </p:txBody>
            </p:sp>
          </mc:Choice>
          <mc:Fallback xmlns="">
            <p:sp>
              <p:nvSpPr>
                <p:cNvPr id="39" name="TextBox 38">
                  <a:extLst>
                    <a:ext uri="{FF2B5EF4-FFF2-40B4-BE49-F238E27FC236}">
                      <a16:creationId xmlns:a16="http://schemas.microsoft.com/office/drawing/2014/main" id="{256DF87B-D60A-3644-BF6F-E2F567CD23FF}"/>
                    </a:ext>
                  </a:extLst>
                </p:cNvPr>
                <p:cNvSpPr txBox="1">
                  <a:spLocks noRot="1" noChangeAspect="1" noMove="1" noResize="1" noEditPoints="1" noAdjustHandles="1" noChangeArrowheads="1" noChangeShapeType="1" noTextEdit="1"/>
                </p:cNvSpPr>
                <p:nvPr/>
              </p:nvSpPr>
              <p:spPr>
                <a:xfrm>
                  <a:off x="8007340" y="5403218"/>
                  <a:ext cx="523605" cy="325089"/>
                </a:xfrm>
                <a:prstGeom prst="rect">
                  <a:avLst/>
                </a:prstGeom>
                <a:blipFill>
                  <a:blip r:embed="rId1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9E74869A-7998-FB46-B5B2-FA22722EF68C}"/>
                    </a:ext>
                  </a:extLst>
                </p:cNvPr>
                <p:cNvSpPr txBox="1"/>
                <p:nvPr/>
              </p:nvSpPr>
              <p:spPr>
                <a:xfrm>
                  <a:off x="8007940" y="5910171"/>
                  <a:ext cx="523605" cy="3250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𝑚</m:t>
                            </m:r>
                          </m:e>
                          <m:sub>
                            <m:r>
                              <a:rPr lang="de-DE" sz="1400" i="1">
                                <a:solidFill>
                                  <a:schemeClr val="accent1"/>
                                </a:solidFill>
                                <a:latin typeface="Cambria Math" panose="02040503050406030204" pitchFamily="18" charset="0"/>
                              </a:rPr>
                              <m:t>4</m:t>
                            </m:r>
                            <m:r>
                              <a:rPr lang="de-DE" sz="1400" i="1">
                                <a:solidFill>
                                  <a:schemeClr val="accent1"/>
                                </a:solidFill>
                                <a:latin typeface="Cambria Math" panose="02040503050406030204" pitchFamily="18" charset="0"/>
                              </a:rPr>
                              <m:t>𝑗</m:t>
                            </m:r>
                          </m:sub>
                        </m:sSub>
                      </m:oMath>
                    </m:oMathPara>
                  </a14:m>
                  <a:endParaRPr lang="en-GB" sz="1400" dirty="0">
                    <a:solidFill>
                      <a:schemeClr val="accent1"/>
                    </a:solidFill>
                  </a:endParaRPr>
                </a:p>
              </p:txBody>
            </p:sp>
          </mc:Choice>
          <mc:Fallback xmlns="">
            <p:sp>
              <p:nvSpPr>
                <p:cNvPr id="40" name="TextBox 39">
                  <a:extLst>
                    <a:ext uri="{FF2B5EF4-FFF2-40B4-BE49-F238E27FC236}">
                      <a16:creationId xmlns:a16="http://schemas.microsoft.com/office/drawing/2014/main" id="{9E74869A-7998-FB46-B5B2-FA22722EF68C}"/>
                    </a:ext>
                  </a:extLst>
                </p:cNvPr>
                <p:cNvSpPr txBox="1">
                  <a:spLocks noRot="1" noChangeAspect="1" noMove="1" noResize="1" noEditPoints="1" noAdjustHandles="1" noChangeArrowheads="1" noChangeShapeType="1" noTextEdit="1"/>
                </p:cNvSpPr>
                <p:nvPr/>
              </p:nvSpPr>
              <p:spPr>
                <a:xfrm>
                  <a:off x="8007940" y="5910171"/>
                  <a:ext cx="523605" cy="325089"/>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a:extLst>
                    <a:ext uri="{FF2B5EF4-FFF2-40B4-BE49-F238E27FC236}">
                      <a16:creationId xmlns:a16="http://schemas.microsoft.com/office/drawing/2014/main" id="{A371BDE7-C50C-9449-ABDD-3816FE761CA6}"/>
                    </a:ext>
                  </a:extLst>
                </p:cNvPr>
                <p:cNvSpPr txBox="1"/>
                <p:nvPr/>
              </p:nvSpPr>
              <p:spPr>
                <a:xfrm>
                  <a:off x="6766953" y="5170131"/>
                  <a:ext cx="519437" cy="3250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𝑚</m:t>
                            </m:r>
                          </m:e>
                          <m:sub>
                            <m:r>
                              <a:rPr lang="de-DE" sz="1400" i="1">
                                <a:solidFill>
                                  <a:schemeClr val="accent1"/>
                                </a:solidFill>
                                <a:latin typeface="Cambria Math" panose="02040503050406030204" pitchFamily="18" charset="0"/>
                              </a:rPr>
                              <m:t>1</m:t>
                            </m:r>
                            <m:r>
                              <a:rPr lang="de-DE" sz="1400" i="1">
                                <a:solidFill>
                                  <a:schemeClr val="accent1"/>
                                </a:solidFill>
                                <a:latin typeface="Cambria Math" panose="02040503050406030204" pitchFamily="18" charset="0"/>
                              </a:rPr>
                              <m:t>𝑗</m:t>
                            </m:r>
                          </m:sub>
                        </m:sSub>
                      </m:oMath>
                    </m:oMathPara>
                  </a14:m>
                  <a:endParaRPr lang="en-GB" sz="1400" dirty="0">
                    <a:solidFill>
                      <a:schemeClr val="accent1"/>
                    </a:solidFill>
                  </a:endParaRPr>
                </a:p>
              </p:txBody>
            </p:sp>
          </mc:Choice>
          <mc:Fallback xmlns="">
            <p:sp>
              <p:nvSpPr>
                <p:cNvPr id="41" name="TextBox 40">
                  <a:extLst>
                    <a:ext uri="{FF2B5EF4-FFF2-40B4-BE49-F238E27FC236}">
                      <a16:creationId xmlns:a16="http://schemas.microsoft.com/office/drawing/2014/main" id="{A371BDE7-C50C-9449-ABDD-3816FE761CA6}"/>
                    </a:ext>
                  </a:extLst>
                </p:cNvPr>
                <p:cNvSpPr txBox="1">
                  <a:spLocks noRot="1" noChangeAspect="1" noMove="1" noResize="1" noEditPoints="1" noAdjustHandles="1" noChangeArrowheads="1" noChangeShapeType="1" noTextEdit="1"/>
                </p:cNvSpPr>
                <p:nvPr/>
              </p:nvSpPr>
              <p:spPr>
                <a:xfrm>
                  <a:off x="6766953" y="5170131"/>
                  <a:ext cx="519437" cy="325089"/>
                </a:xfrm>
                <a:prstGeom prst="rect">
                  <a:avLst/>
                </a:prstGeom>
                <a:blipFill>
                  <a:blip r:embed="rId1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TextBox 41">
                  <a:extLst>
                    <a:ext uri="{FF2B5EF4-FFF2-40B4-BE49-F238E27FC236}">
                      <a16:creationId xmlns:a16="http://schemas.microsoft.com/office/drawing/2014/main" id="{AC43405D-B266-EB4B-9F2C-243565BC90F8}"/>
                    </a:ext>
                  </a:extLst>
                </p:cNvPr>
                <p:cNvSpPr txBox="1"/>
                <p:nvPr/>
              </p:nvSpPr>
              <p:spPr>
                <a:xfrm>
                  <a:off x="7598361" y="5170131"/>
                  <a:ext cx="523605" cy="3250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𝑚</m:t>
                            </m:r>
                          </m:e>
                          <m:sub>
                            <m:r>
                              <a:rPr lang="de-DE" sz="1400" i="1">
                                <a:solidFill>
                                  <a:schemeClr val="accent1"/>
                                </a:solidFill>
                                <a:latin typeface="Cambria Math" panose="02040503050406030204" pitchFamily="18" charset="0"/>
                              </a:rPr>
                              <m:t>2</m:t>
                            </m:r>
                            <m:r>
                              <a:rPr lang="de-DE" sz="1400" i="1">
                                <a:solidFill>
                                  <a:schemeClr val="accent1"/>
                                </a:solidFill>
                                <a:latin typeface="Cambria Math" panose="02040503050406030204" pitchFamily="18" charset="0"/>
                              </a:rPr>
                              <m:t>𝑗</m:t>
                            </m:r>
                          </m:sub>
                        </m:sSub>
                      </m:oMath>
                    </m:oMathPara>
                  </a14:m>
                  <a:endParaRPr lang="en-GB" sz="1400" dirty="0">
                    <a:solidFill>
                      <a:schemeClr val="accent1"/>
                    </a:solidFill>
                  </a:endParaRPr>
                </a:p>
              </p:txBody>
            </p:sp>
          </mc:Choice>
          <mc:Fallback xmlns="">
            <p:sp>
              <p:nvSpPr>
                <p:cNvPr id="42" name="TextBox 41">
                  <a:extLst>
                    <a:ext uri="{FF2B5EF4-FFF2-40B4-BE49-F238E27FC236}">
                      <a16:creationId xmlns:a16="http://schemas.microsoft.com/office/drawing/2014/main" id="{AC43405D-B266-EB4B-9F2C-243565BC90F8}"/>
                    </a:ext>
                  </a:extLst>
                </p:cNvPr>
                <p:cNvSpPr txBox="1">
                  <a:spLocks noRot="1" noChangeAspect="1" noMove="1" noResize="1" noEditPoints="1" noAdjustHandles="1" noChangeArrowheads="1" noChangeShapeType="1" noTextEdit="1"/>
                </p:cNvSpPr>
                <p:nvPr/>
              </p:nvSpPr>
              <p:spPr>
                <a:xfrm>
                  <a:off x="7598361" y="5170131"/>
                  <a:ext cx="523605" cy="325089"/>
                </a:xfrm>
                <a:prstGeom prst="rect">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FACAB62C-D2BA-A649-BD3E-241F65E2600C}"/>
                    </a:ext>
                  </a:extLst>
                </p:cNvPr>
                <p:cNvSpPr txBox="1"/>
                <p:nvPr/>
              </p:nvSpPr>
              <p:spPr>
                <a:xfrm>
                  <a:off x="7258896" y="5973678"/>
                  <a:ext cx="402033" cy="3250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𝑔</m:t>
                            </m:r>
                          </m:e>
                          <m:sub>
                            <m:r>
                              <a:rPr lang="de-DE" sz="1400" i="1">
                                <a:solidFill>
                                  <a:schemeClr val="accent1"/>
                                </a:solidFill>
                                <a:latin typeface="Cambria Math" panose="02040503050406030204" pitchFamily="18" charset="0"/>
                              </a:rPr>
                              <m:t>𝑗</m:t>
                            </m:r>
                          </m:sub>
                        </m:sSub>
                      </m:oMath>
                    </m:oMathPara>
                  </a14:m>
                  <a:endParaRPr lang="en-GB" sz="1400" dirty="0">
                    <a:solidFill>
                      <a:schemeClr val="accent1"/>
                    </a:solidFill>
                  </a:endParaRPr>
                </a:p>
              </p:txBody>
            </p:sp>
          </mc:Choice>
          <mc:Fallback xmlns="">
            <p:sp>
              <p:nvSpPr>
                <p:cNvPr id="43" name="TextBox 42">
                  <a:extLst>
                    <a:ext uri="{FF2B5EF4-FFF2-40B4-BE49-F238E27FC236}">
                      <a16:creationId xmlns:a16="http://schemas.microsoft.com/office/drawing/2014/main" id="{FACAB62C-D2BA-A649-BD3E-241F65E2600C}"/>
                    </a:ext>
                  </a:extLst>
                </p:cNvPr>
                <p:cNvSpPr txBox="1">
                  <a:spLocks noRot="1" noChangeAspect="1" noMove="1" noResize="1" noEditPoints="1" noAdjustHandles="1" noChangeArrowheads="1" noChangeShapeType="1" noTextEdit="1"/>
                </p:cNvSpPr>
                <p:nvPr/>
              </p:nvSpPr>
              <p:spPr>
                <a:xfrm>
                  <a:off x="7258896" y="5973678"/>
                  <a:ext cx="402033" cy="325089"/>
                </a:xfrm>
                <a:prstGeom prst="rect">
                  <a:avLst/>
                </a:prstGeom>
                <a:blipFill>
                  <a:blip r:embed="rId18"/>
                  <a:stretch>
                    <a:fillRect/>
                  </a:stretch>
                </a:blipFill>
              </p:spPr>
              <p:txBody>
                <a:bodyPr/>
                <a:lstStyle/>
                <a:p>
                  <a:r>
                    <a:rPr lang="en-GB">
                      <a:noFill/>
                    </a:rPr>
                    <a:t> </a:t>
                  </a:r>
                </a:p>
              </p:txBody>
            </p:sp>
          </mc:Fallback>
        </mc:AlternateContent>
      </p:grpSp>
      <p:grpSp>
        <p:nvGrpSpPr>
          <p:cNvPr id="61" name="Group 60">
            <a:extLst>
              <a:ext uri="{FF2B5EF4-FFF2-40B4-BE49-F238E27FC236}">
                <a16:creationId xmlns:a16="http://schemas.microsoft.com/office/drawing/2014/main" id="{825A5B34-6885-0A4B-847D-B5B5B65C66F0}"/>
              </a:ext>
            </a:extLst>
          </p:cNvPr>
          <p:cNvGrpSpPr/>
          <p:nvPr/>
        </p:nvGrpSpPr>
        <p:grpSpPr>
          <a:xfrm>
            <a:off x="4221796" y="4885387"/>
            <a:ext cx="4072092" cy="1111324"/>
            <a:chOff x="2708799" y="5235439"/>
            <a:chExt cx="4072092" cy="1111324"/>
          </a:xfrm>
        </p:grpSpPr>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78EC2640-2A91-6F4F-8913-B939ABD64869}"/>
                    </a:ext>
                  </a:extLst>
                </p:cNvPr>
                <p:cNvSpPr txBox="1"/>
                <p:nvPr/>
              </p:nvSpPr>
              <p:spPr>
                <a:xfrm>
                  <a:off x="4449594" y="5663734"/>
                  <a:ext cx="984070" cy="408623"/>
                </a:xfrm>
                <a:prstGeom prst="roundRect">
                  <a:avLst/>
                </a:prstGeom>
              </p:spPr>
              <p:style>
                <a:lnRef idx="2">
                  <a:schemeClr val="dk1"/>
                </a:lnRef>
                <a:fillRef idx="1">
                  <a:schemeClr val="lt1"/>
                </a:fillRef>
                <a:effectRef idx="0">
                  <a:schemeClr val="dk1"/>
                </a:effectRef>
                <a:fontRef idx="minor">
                  <a:schemeClr val="dk1"/>
                </a:fontRef>
              </p:style>
              <p:txBody>
                <a:bodyPr wrap="square" lIns="72000" rIns="0" rtlCol="0">
                  <a:spAutoFit/>
                </a:bodyPr>
                <a:lstStyle/>
                <a:p>
                  <a:pPr algn="ctr"/>
                  <a14:m>
                    <m:oMathPara xmlns:m="http://schemas.openxmlformats.org/officeDocument/2006/math">
                      <m:oMathParaPr>
                        <m:jc m:val="centerGroup"/>
                      </m:oMathParaPr>
                      <m:oMath xmlns:m="http://schemas.openxmlformats.org/officeDocument/2006/math">
                        <m:sSub>
                          <m:sSubPr>
                            <m:ctrlPr>
                              <a:rPr lang="de-DE" i="1" dirty="0" smtClean="0">
                                <a:solidFill>
                                  <a:schemeClr val="tx1"/>
                                </a:solidFill>
                                <a:latin typeface="Cambria Math" panose="02040503050406030204" pitchFamily="18" charset="0"/>
                              </a:rPr>
                            </m:ctrlPr>
                          </m:sSubPr>
                          <m:e>
                            <m:r>
                              <a:rPr lang="de-DE" b="0" i="1" dirty="0" smtClean="0">
                                <a:solidFill>
                                  <a:schemeClr val="tx1"/>
                                </a:solidFill>
                                <a:latin typeface="Cambria Math" panose="02040503050406030204" pitchFamily="18" charset="0"/>
                              </a:rPr>
                              <m:t>𝑅</m:t>
                            </m:r>
                          </m:e>
                          <m:sub>
                            <m:r>
                              <a:rPr lang="de-DE" b="0" i="1" dirty="0" smtClean="0">
                                <a:solidFill>
                                  <a:schemeClr val="tx1"/>
                                </a:solidFill>
                                <a:latin typeface="Cambria Math" panose="02040503050406030204" pitchFamily="18" charset="0"/>
                              </a:rPr>
                              <m:t>2</m:t>
                            </m:r>
                          </m:sub>
                        </m:sSub>
                        <m:r>
                          <a:rPr lang="de-DE" i="1" dirty="0">
                            <a:solidFill>
                              <a:schemeClr val="tx1"/>
                            </a:solidFill>
                            <a:latin typeface="Cambria Math" panose="02040503050406030204" pitchFamily="18" charset="0"/>
                          </a:rPr>
                          <m:t>,</m:t>
                        </m:r>
                        <m:r>
                          <a:rPr lang="en-GB" i="1" dirty="0">
                            <a:solidFill>
                              <a:schemeClr val="tx1"/>
                            </a:solidFill>
                            <a:latin typeface="Cambria Math" panose="02040503050406030204" pitchFamily="18" charset="0"/>
                          </a:rPr>
                          <m:t> </m:t>
                        </m:r>
                        <m:sSub>
                          <m:sSubPr>
                            <m:ctrlPr>
                              <a:rPr lang="de-DE" i="1" dirty="0">
                                <a:solidFill>
                                  <a:schemeClr val="tx1"/>
                                </a:solidFill>
                                <a:latin typeface="Cambria Math" panose="02040503050406030204" pitchFamily="18" charset="0"/>
                              </a:rPr>
                            </m:ctrlPr>
                          </m:sSubPr>
                          <m:e>
                            <m:r>
                              <a:rPr lang="de-DE" b="0" i="1" dirty="0" smtClean="0">
                                <a:solidFill>
                                  <a:schemeClr val="tx1"/>
                                </a:solidFill>
                                <a:latin typeface="Cambria Math" panose="02040503050406030204" pitchFamily="18" charset="0"/>
                              </a:rPr>
                              <m:t>𝑅</m:t>
                            </m:r>
                          </m:e>
                          <m:sub>
                            <m:r>
                              <a:rPr lang="de-DE" b="0" i="1" dirty="0" smtClean="0">
                                <a:solidFill>
                                  <a:schemeClr val="tx1"/>
                                </a:solidFill>
                                <a:latin typeface="Cambria Math" panose="02040503050406030204" pitchFamily="18" charset="0"/>
                              </a:rPr>
                              <m:t>3</m:t>
                            </m:r>
                          </m:sub>
                        </m:sSub>
                        <m:r>
                          <a:rPr lang="de-DE" i="1" dirty="0">
                            <a:solidFill>
                              <a:schemeClr val="tx1"/>
                            </a:solidFill>
                            <a:latin typeface="Cambria Math" panose="02040503050406030204" pitchFamily="18" charset="0"/>
                          </a:rPr>
                          <m:t>,</m:t>
                        </m:r>
                        <m:sSub>
                          <m:sSubPr>
                            <m:ctrlPr>
                              <a:rPr lang="de-DE" i="1" dirty="0">
                                <a:solidFill>
                                  <a:schemeClr val="tx1"/>
                                </a:solidFill>
                                <a:latin typeface="Cambria Math" panose="02040503050406030204" pitchFamily="18" charset="0"/>
                              </a:rPr>
                            </m:ctrlPr>
                          </m:sSubPr>
                          <m:e>
                            <m:r>
                              <a:rPr lang="de-DE" b="0" i="1" dirty="0" smtClean="0">
                                <a:solidFill>
                                  <a:schemeClr val="tx1"/>
                                </a:solidFill>
                                <a:latin typeface="Cambria Math" panose="02040503050406030204" pitchFamily="18" charset="0"/>
                              </a:rPr>
                              <m:t>𝑅</m:t>
                            </m:r>
                          </m:e>
                          <m:sub>
                            <m:r>
                              <a:rPr lang="de-DE" b="0" i="1" dirty="0" smtClean="0">
                                <a:solidFill>
                                  <a:schemeClr val="tx1"/>
                                </a:solidFill>
                                <a:latin typeface="Cambria Math" panose="02040503050406030204" pitchFamily="18" charset="0"/>
                              </a:rPr>
                              <m:t>4</m:t>
                            </m:r>
                          </m:sub>
                        </m:sSub>
                      </m:oMath>
                    </m:oMathPara>
                  </a14:m>
                  <a:endParaRPr lang="en-GB" dirty="0">
                    <a:solidFill>
                      <a:schemeClr val="tx1"/>
                    </a:solidFill>
                  </a:endParaRPr>
                </a:p>
              </p:txBody>
            </p:sp>
          </mc:Choice>
          <mc:Fallback xmlns="">
            <p:sp>
              <p:nvSpPr>
                <p:cNvPr id="45" name="TextBox 44">
                  <a:extLst>
                    <a:ext uri="{FF2B5EF4-FFF2-40B4-BE49-F238E27FC236}">
                      <a16:creationId xmlns:a16="http://schemas.microsoft.com/office/drawing/2014/main" id="{78EC2640-2A91-6F4F-8913-B939ABD64869}"/>
                    </a:ext>
                  </a:extLst>
                </p:cNvPr>
                <p:cNvSpPr txBox="1">
                  <a:spLocks noRot="1" noChangeAspect="1" noMove="1" noResize="1" noEditPoints="1" noAdjustHandles="1" noChangeArrowheads="1" noChangeShapeType="1" noTextEdit="1"/>
                </p:cNvSpPr>
                <p:nvPr/>
              </p:nvSpPr>
              <p:spPr>
                <a:xfrm>
                  <a:off x="4449594" y="5663734"/>
                  <a:ext cx="984070" cy="408623"/>
                </a:xfrm>
                <a:prstGeom prst="roundRect">
                  <a:avLst/>
                </a:prstGeom>
                <a:blipFill>
                  <a:blip r:embed="rId19"/>
                  <a:stretch>
                    <a:fillRect l="-2500"/>
                  </a:stretch>
                </a:blipFill>
              </p:spPr>
              <p:txBody>
                <a:bodyPr/>
                <a:lstStyle/>
                <a:p>
                  <a:r>
                    <a:rPr lang="en-GB">
                      <a:noFill/>
                    </a:rPr>
                    <a:t> </a:t>
                  </a:r>
                </a:p>
              </p:txBody>
            </p:sp>
          </mc:Fallback>
        </mc:AlternateContent>
        <p:cxnSp>
          <p:nvCxnSpPr>
            <p:cNvPr id="46" name="Straight Connector 45">
              <a:extLst>
                <a:ext uri="{FF2B5EF4-FFF2-40B4-BE49-F238E27FC236}">
                  <a16:creationId xmlns:a16="http://schemas.microsoft.com/office/drawing/2014/main" id="{68AE363E-EDBF-344C-97D1-FC90BB989ADB}"/>
                </a:ext>
              </a:extLst>
            </p:cNvPr>
            <p:cNvCxnSpPr>
              <a:cxnSpLocks/>
              <a:stCxn id="45" idx="1"/>
              <a:endCxn id="15" idx="3"/>
            </p:cNvCxnSpPr>
            <p:nvPr/>
          </p:nvCxnSpPr>
          <p:spPr>
            <a:xfrm flipH="1" flipV="1">
              <a:off x="2708799" y="5865532"/>
              <a:ext cx="1740795" cy="251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90C5802A-A570-2045-8658-845115C80254}"/>
                </a:ext>
              </a:extLst>
            </p:cNvPr>
            <p:cNvCxnSpPr>
              <a:cxnSpLocks/>
              <a:stCxn id="45" idx="0"/>
            </p:cNvCxnSpPr>
            <p:nvPr/>
          </p:nvCxnSpPr>
          <p:spPr>
            <a:xfrm flipH="1" flipV="1">
              <a:off x="4667308" y="5300696"/>
              <a:ext cx="274321" cy="3630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DF9067F6-893D-5244-B942-71A3FAC5ABA9}"/>
                </a:ext>
              </a:extLst>
            </p:cNvPr>
            <p:cNvCxnSpPr>
              <a:cxnSpLocks/>
              <a:stCxn id="45" idx="0"/>
            </p:cNvCxnSpPr>
            <p:nvPr/>
          </p:nvCxnSpPr>
          <p:spPr>
            <a:xfrm flipV="1">
              <a:off x="4941629" y="5300696"/>
              <a:ext cx="230689" cy="3630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E608019A-98E4-9E44-B3A2-2D30BA9D1A8F}"/>
                </a:ext>
              </a:extLst>
            </p:cNvPr>
            <p:cNvCxnSpPr>
              <a:cxnSpLocks/>
              <a:stCxn id="45" idx="3"/>
              <a:endCxn id="30" idx="1"/>
            </p:cNvCxnSpPr>
            <p:nvPr/>
          </p:nvCxnSpPr>
          <p:spPr>
            <a:xfrm flipV="1">
              <a:off x="5433664" y="5865532"/>
              <a:ext cx="1347227" cy="251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3" name="TextBox 52">
                  <a:extLst>
                    <a:ext uri="{FF2B5EF4-FFF2-40B4-BE49-F238E27FC236}">
                      <a16:creationId xmlns:a16="http://schemas.microsoft.com/office/drawing/2014/main" id="{9D1B94C0-A1FB-1E4F-91D7-0AE88ECE2BD3}"/>
                    </a:ext>
                  </a:extLst>
                </p:cNvPr>
                <p:cNvSpPr txBox="1"/>
                <p:nvPr/>
              </p:nvSpPr>
              <p:spPr>
                <a:xfrm>
                  <a:off x="3879869" y="5858848"/>
                  <a:ext cx="511743" cy="30777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rgbClr val="FFC000"/>
                                </a:solidFill>
                                <a:latin typeface="Cambria Math" panose="02040503050406030204" pitchFamily="18" charset="0"/>
                              </a:rPr>
                            </m:ctrlPr>
                          </m:sSubPr>
                          <m:e>
                            <m:r>
                              <a:rPr lang="de-DE" sz="1400" i="1">
                                <a:solidFill>
                                  <a:srgbClr val="FFC000"/>
                                </a:solidFill>
                                <a:latin typeface="Cambria Math" panose="02040503050406030204" pitchFamily="18" charset="0"/>
                              </a:rPr>
                              <m:t>𝑚</m:t>
                            </m:r>
                          </m:e>
                          <m:sub>
                            <m:r>
                              <a:rPr lang="de-DE" sz="1400" i="1">
                                <a:solidFill>
                                  <a:srgbClr val="FFC000"/>
                                </a:solidFill>
                                <a:latin typeface="Cambria Math" panose="02040503050406030204" pitchFamily="18" charset="0"/>
                              </a:rPr>
                              <m:t>𝑖𝑘</m:t>
                            </m:r>
                          </m:sub>
                        </m:sSub>
                      </m:oMath>
                    </m:oMathPara>
                  </a14:m>
                  <a:endParaRPr lang="en-GB" sz="1400" dirty="0">
                    <a:solidFill>
                      <a:srgbClr val="FFC000"/>
                    </a:solidFill>
                  </a:endParaRPr>
                </a:p>
              </p:txBody>
            </p:sp>
          </mc:Choice>
          <mc:Fallback xmlns="">
            <p:sp>
              <p:nvSpPr>
                <p:cNvPr id="53" name="TextBox 52">
                  <a:extLst>
                    <a:ext uri="{FF2B5EF4-FFF2-40B4-BE49-F238E27FC236}">
                      <a16:creationId xmlns:a16="http://schemas.microsoft.com/office/drawing/2014/main" id="{9D1B94C0-A1FB-1E4F-91D7-0AE88ECE2BD3}"/>
                    </a:ext>
                  </a:extLst>
                </p:cNvPr>
                <p:cNvSpPr txBox="1">
                  <a:spLocks noRot="1" noChangeAspect="1" noMove="1" noResize="1" noEditPoints="1" noAdjustHandles="1" noChangeArrowheads="1" noChangeShapeType="1" noTextEdit="1"/>
                </p:cNvSpPr>
                <p:nvPr/>
              </p:nvSpPr>
              <p:spPr>
                <a:xfrm>
                  <a:off x="3879869" y="5858848"/>
                  <a:ext cx="511743" cy="307777"/>
                </a:xfrm>
                <a:prstGeom prst="rect">
                  <a:avLst/>
                </a:prstGeom>
                <a:blipFill>
                  <a:blip r:embed="rId2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FD4AA48A-2065-9747-8BC7-8F91C455DFDB}"/>
                    </a:ext>
                  </a:extLst>
                </p:cNvPr>
                <p:cNvSpPr txBox="1"/>
                <p:nvPr/>
              </p:nvSpPr>
              <p:spPr>
                <a:xfrm>
                  <a:off x="5512243" y="5858848"/>
                  <a:ext cx="510204" cy="32508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rgbClr val="FFC000"/>
                                </a:solidFill>
                                <a:latin typeface="Cambria Math" panose="02040503050406030204" pitchFamily="18" charset="0"/>
                              </a:rPr>
                            </m:ctrlPr>
                          </m:sSubPr>
                          <m:e>
                            <m:r>
                              <a:rPr lang="de-DE" sz="1400" i="1">
                                <a:solidFill>
                                  <a:srgbClr val="FFC000"/>
                                </a:solidFill>
                                <a:latin typeface="Cambria Math" panose="02040503050406030204" pitchFamily="18" charset="0"/>
                              </a:rPr>
                              <m:t>𝑚</m:t>
                            </m:r>
                          </m:e>
                          <m:sub>
                            <m:r>
                              <a:rPr lang="de-DE" sz="1400" i="1">
                                <a:solidFill>
                                  <a:srgbClr val="FFC000"/>
                                </a:solidFill>
                                <a:latin typeface="Cambria Math" panose="02040503050406030204" pitchFamily="18" charset="0"/>
                              </a:rPr>
                              <m:t>𝑗𝑘</m:t>
                            </m:r>
                          </m:sub>
                        </m:sSub>
                      </m:oMath>
                    </m:oMathPara>
                  </a14:m>
                  <a:endParaRPr lang="en-GB" sz="1400" dirty="0">
                    <a:solidFill>
                      <a:srgbClr val="FFC000"/>
                    </a:solidFill>
                  </a:endParaRPr>
                </a:p>
              </p:txBody>
            </p:sp>
          </mc:Choice>
          <mc:Fallback xmlns="">
            <p:sp>
              <p:nvSpPr>
                <p:cNvPr id="55" name="TextBox 54">
                  <a:extLst>
                    <a:ext uri="{FF2B5EF4-FFF2-40B4-BE49-F238E27FC236}">
                      <a16:creationId xmlns:a16="http://schemas.microsoft.com/office/drawing/2014/main" id="{FD4AA48A-2065-9747-8BC7-8F91C455DFDB}"/>
                    </a:ext>
                  </a:extLst>
                </p:cNvPr>
                <p:cNvSpPr txBox="1">
                  <a:spLocks noRot="1" noChangeAspect="1" noMove="1" noResize="1" noEditPoints="1" noAdjustHandles="1" noChangeArrowheads="1" noChangeShapeType="1" noTextEdit="1"/>
                </p:cNvSpPr>
                <p:nvPr/>
              </p:nvSpPr>
              <p:spPr>
                <a:xfrm>
                  <a:off x="5512243" y="5858848"/>
                  <a:ext cx="510204" cy="325089"/>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6B58B617-24C7-DA4A-BDF1-FA46FAC76A82}"/>
                    </a:ext>
                  </a:extLst>
                </p:cNvPr>
                <p:cNvSpPr txBox="1"/>
                <p:nvPr/>
              </p:nvSpPr>
              <p:spPr>
                <a:xfrm>
                  <a:off x="4261924" y="5235439"/>
                  <a:ext cx="536429" cy="30777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𝑚</m:t>
                            </m:r>
                          </m:e>
                          <m:sub>
                            <m:r>
                              <a:rPr lang="de-DE" sz="1400" i="1">
                                <a:solidFill>
                                  <a:schemeClr val="accent1"/>
                                </a:solidFill>
                                <a:latin typeface="Cambria Math" panose="02040503050406030204" pitchFamily="18" charset="0"/>
                              </a:rPr>
                              <m:t>1</m:t>
                            </m:r>
                            <m:r>
                              <a:rPr lang="de-DE" sz="1400" i="1">
                                <a:solidFill>
                                  <a:schemeClr val="accent1"/>
                                </a:solidFill>
                                <a:latin typeface="Cambria Math" panose="02040503050406030204" pitchFamily="18" charset="0"/>
                              </a:rPr>
                              <m:t>𝑘</m:t>
                            </m:r>
                          </m:sub>
                        </m:sSub>
                      </m:oMath>
                    </m:oMathPara>
                  </a14:m>
                  <a:endParaRPr lang="en-GB" sz="1400" dirty="0">
                    <a:solidFill>
                      <a:schemeClr val="accent1"/>
                    </a:solidFill>
                  </a:endParaRPr>
                </a:p>
              </p:txBody>
            </p:sp>
          </mc:Choice>
          <mc:Fallback xmlns="">
            <p:sp>
              <p:nvSpPr>
                <p:cNvPr id="56" name="TextBox 55">
                  <a:extLst>
                    <a:ext uri="{FF2B5EF4-FFF2-40B4-BE49-F238E27FC236}">
                      <a16:creationId xmlns:a16="http://schemas.microsoft.com/office/drawing/2014/main" id="{6B58B617-24C7-DA4A-BDF1-FA46FAC76A82}"/>
                    </a:ext>
                  </a:extLst>
                </p:cNvPr>
                <p:cNvSpPr txBox="1">
                  <a:spLocks noRot="1" noChangeAspect="1" noMove="1" noResize="1" noEditPoints="1" noAdjustHandles="1" noChangeArrowheads="1" noChangeShapeType="1" noTextEdit="1"/>
                </p:cNvSpPr>
                <p:nvPr/>
              </p:nvSpPr>
              <p:spPr>
                <a:xfrm>
                  <a:off x="4261924" y="5235439"/>
                  <a:ext cx="536429" cy="307777"/>
                </a:xfrm>
                <a:prstGeom prst="rect">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TextBox 56">
                  <a:extLst>
                    <a:ext uri="{FF2B5EF4-FFF2-40B4-BE49-F238E27FC236}">
                      <a16:creationId xmlns:a16="http://schemas.microsoft.com/office/drawing/2014/main" id="{12516555-C231-2746-B41C-CEEDC87E72C3}"/>
                    </a:ext>
                  </a:extLst>
                </p:cNvPr>
                <p:cNvSpPr txBox="1"/>
                <p:nvPr/>
              </p:nvSpPr>
              <p:spPr>
                <a:xfrm>
                  <a:off x="5093332" y="5235439"/>
                  <a:ext cx="540597" cy="30777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𝑚</m:t>
                            </m:r>
                          </m:e>
                          <m:sub>
                            <m:r>
                              <a:rPr lang="de-DE" sz="1400" i="1">
                                <a:solidFill>
                                  <a:schemeClr val="accent1"/>
                                </a:solidFill>
                                <a:latin typeface="Cambria Math" panose="02040503050406030204" pitchFamily="18" charset="0"/>
                              </a:rPr>
                              <m:t>2</m:t>
                            </m:r>
                            <m:r>
                              <a:rPr lang="de-DE" sz="1400" i="1">
                                <a:solidFill>
                                  <a:schemeClr val="accent1"/>
                                </a:solidFill>
                                <a:latin typeface="Cambria Math" panose="02040503050406030204" pitchFamily="18" charset="0"/>
                              </a:rPr>
                              <m:t>𝑘</m:t>
                            </m:r>
                          </m:sub>
                        </m:sSub>
                      </m:oMath>
                    </m:oMathPara>
                  </a14:m>
                  <a:endParaRPr lang="en-GB" sz="1400" dirty="0">
                    <a:solidFill>
                      <a:schemeClr val="accent1"/>
                    </a:solidFill>
                  </a:endParaRPr>
                </a:p>
              </p:txBody>
            </p:sp>
          </mc:Choice>
          <mc:Fallback xmlns="">
            <p:sp>
              <p:nvSpPr>
                <p:cNvPr id="57" name="TextBox 56">
                  <a:extLst>
                    <a:ext uri="{FF2B5EF4-FFF2-40B4-BE49-F238E27FC236}">
                      <a16:creationId xmlns:a16="http://schemas.microsoft.com/office/drawing/2014/main" id="{12516555-C231-2746-B41C-CEEDC87E72C3}"/>
                    </a:ext>
                  </a:extLst>
                </p:cNvPr>
                <p:cNvSpPr txBox="1">
                  <a:spLocks noRot="1" noChangeAspect="1" noMove="1" noResize="1" noEditPoints="1" noAdjustHandles="1" noChangeArrowheads="1" noChangeShapeType="1" noTextEdit="1"/>
                </p:cNvSpPr>
                <p:nvPr/>
              </p:nvSpPr>
              <p:spPr>
                <a:xfrm>
                  <a:off x="5093332" y="5235439"/>
                  <a:ext cx="540597" cy="307777"/>
                </a:xfrm>
                <a:prstGeom prst="rect">
                  <a:avLst/>
                </a:prstGeom>
                <a:blipFill>
                  <a:blip r:embed="rId2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TextBox 57">
                  <a:extLst>
                    <a:ext uri="{FF2B5EF4-FFF2-40B4-BE49-F238E27FC236}">
                      <a16:creationId xmlns:a16="http://schemas.microsoft.com/office/drawing/2014/main" id="{F1CA03A6-7D0B-FA47-9B17-001AFE07CEA3}"/>
                    </a:ext>
                  </a:extLst>
                </p:cNvPr>
                <p:cNvSpPr txBox="1"/>
                <p:nvPr/>
              </p:nvSpPr>
              <p:spPr>
                <a:xfrm>
                  <a:off x="4753867" y="6038986"/>
                  <a:ext cx="419024" cy="30777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𝑔</m:t>
                            </m:r>
                          </m:e>
                          <m:sub>
                            <m:r>
                              <a:rPr lang="de-DE" sz="1400" i="1">
                                <a:solidFill>
                                  <a:schemeClr val="accent1"/>
                                </a:solidFill>
                                <a:latin typeface="Cambria Math" panose="02040503050406030204" pitchFamily="18" charset="0"/>
                              </a:rPr>
                              <m:t>𝑘</m:t>
                            </m:r>
                          </m:sub>
                        </m:sSub>
                      </m:oMath>
                    </m:oMathPara>
                  </a14:m>
                  <a:endParaRPr lang="en-GB" sz="1400" dirty="0">
                    <a:solidFill>
                      <a:schemeClr val="accent1"/>
                    </a:solidFill>
                  </a:endParaRPr>
                </a:p>
              </p:txBody>
            </p:sp>
          </mc:Choice>
          <mc:Fallback xmlns="">
            <p:sp>
              <p:nvSpPr>
                <p:cNvPr id="58" name="TextBox 57">
                  <a:extLst>
                    <a:ext uri="{FF2B5EF4-FFF2-40B4-BE49-F238E27FC236}">
                      <a16:creationId xmlns:a16="http://schemas.microsoft.com/office/drawing/2014/main" id="{F1CA03A6-7D0B-FA47-9B17-001AFE07CEA3}"/>
                    </a:ext>
                  </a:extLst>
                </p:cNvPr>
                <p:cNvSpPr txBox="1">
                  <a:spLocks noRot="1" noChangeAspect="1" noMove="1" noResize="1" noEditPoints="1" noAdjustHandles="1" noChangeArrowheads="1" noChangeShapeType="1" noTextEdit="1"/>
                </p:cNvSpPr>
                <p:nvPr/>
              </p:nvSpPr>
              <p:spPr>
                <a:xfrm>
                  <a:off x="4753867" y="6038986"/>
                  <a:ext cx="419024" cy="307777"/>
                </a:xfrm>
                <a:prstGeom prst="rect">
                  <a:avLst/>
                </a:prstGeom>
                <a:blipFill>
                  <a:blip r:embed="rId24"/>
                  <a:stretch>
                    <a:fillRect/>
                  </a:stretch>
                </a:blipFill>
              </p:spPr>
              <p:txBody>
                <a:bodyPr/>
                <a:lstStyle/>
                <a:p>
                  <a:r>
                    <a:rPr lang="en-GB">
                      <a:noFill/>
                    </a:rPr>
                    <a:t> </a:t>
                  </a:r>
                </a:p>
              </p:txBody>
            </p:sp>
          </mc:Fallback>
        </mc:AlternateContent>
      </p:grpSp>
      <p:grpSp>
        <p:nvGrpSpPr>
          <p:cNvPr id="47" name="Group 46">
            <a:extLst>
              <a:ext uri="{FF2B5EF4-FFF2-40B4-BE49-F238E27FC236}">
                <a16:creationId xmlns:a16="http://schemas.microsoft.com/office/drawing/2014/main" id="{5D7947BC-1525-1848-BD2E-4FFFA8D8A706}"/>
              </a:ext>
            </a:extLst>
          </p:cNvPr>
          <p:cNvGrpSpPr/>
          <p:nvPr/>
        </p:nvGrpSpPr>
        <p:grpSpPr>
          <a:xfrm>
            <a:off x="8139107" y="652643"/>
            <a:ext cx="2120642" cy="744179"/>
            <a:chOff x="1358857" y="5192309"/>
            <a:chExt cx="2120642" cy="744179"/>
          </a:xfrm>
        </p:grpSpPr>
        <p:sp>
          <p:nvSpPr>
            <p:cNvPr id="48" name="TextBox 47">
              <a:extLst>
                <a:ext uri="{FF2B5EF4-FFF2-40B4-BE49-F238E27FC236}">
                  <a16:creationId xmlns:a16="http://schemas.microsoft.com/office/drawing/2014/main" id="{5AABF42E-8356-9B4C-AE0D-700DA53941AE}"/>
                </a:ext>
              </a:extLst>
            </p:cNvPr>
            <p:cNvSpPr txBox="1"/>
            <p:nvPr/>
          </p:nvSpPr>
          <p:spPr>
            <a:xfrm>
              <a:off x="1358857" y="5192309"/>
              <a:ext cx="2120642" cy="744179"/>
            </a:xfrm>
            <a:prstGeom prst="cloudCallout">
              <a:avLst>
                <a:gd name="adj1" fmla="val -39525"/>
                <a:gd name="adj2" fmla="val 73054"/>
              </a:avLst>
            </a:prstGeom>
            <a:solidFill>
              <a:srgbClr val="FFC000"/>
            </a:solidFill>
            <a:ln>
              <a:noFill/>
            </a:ln>
          </p:spPr>
          <p:style>
            <a:lnRef idx="0">
              <a:schemeClr val="accent1"/>
            </a:lnRef>
            <a:fillRef idx="3">
              <a:schemeClr val="accent1"/>
            </a:fillRef>
            <a:effectRef idx="3">
              <a:schemeClr val="accent1"/>
            </a:effectRef>
            <a:fontRef idx="minor">
              <a:schemeClr val="lt1"/>
            </a:fontRef>
          </p:style>
          <p:txBody>
            <a:bodyPr wrap="square" rtlCol="0">
              <a:noAutofit/>
            </a:bodyPr>
            <a:lstStyle/>
            <a:p>
              <a:endParaRPr lang="en-GB" dirty="0"/>
            </a:p>
          </p:txBody>
        </p:sp>
        <p:sp>
          <p:nvSpPr>
            <p:cNvPr id="52" name="Rectangle 51">
              <a:extLst>
                <a:ext uri="{FF2B5EF4-FFF2-40B4-BE49-F238E27FC236}">
                  <a16:creationId xmlns:a16="http://schemas.microsoft.com/office/drawing/2014/main" id="{CBA74CB0-84E6-114E-BB96-6E9105D47C18}"/>
                </a:ext>
              </a:extLst>
            </p:cNvPr>
            <p:cNvSpPr/>
            <p:nvPr/>
          </p:nvSpPr>
          <p:spPr>
            <a:xfrm>
              <a:off x="1549119" y="5246804"/>
              <a:ext cx="1740118" cy="646331"/>
            </a:xfrm>
            <a:prstGeom prst="rect">
              <a:avLst/>
            </a:prstGeom>
          </p:spPr>
          <p:txBody>
            <a:bodyPr wrap="square">
              <a:spAutoFit/>
            </a:bodyPr>
            <a:lstStyle/>
            <a:p>
              <a:pPr algn="ctr"/>
              <a:r>
                <a:rPr lang="en-GB" dirty="0">
                  <a:solidFill>
                    <a:schemeClr val="bg1"/>
                  </a:solidFill>
                </a:rPr>
                <a:t>How can we find a subgraph?</a:t>
              </a:r>
            </a:p>
          </p:txBody>
        </p:sp>
      </p:grpSp>
    </p:spTree>
    <p:extLst>
      <p:ext uri="{BB962C8B-B14F-4D97-AF65-F5344CB8AC3E}">
        <p14:creationId xmlns:p14="http://schemas.microsoft.com/office/powerpoint/2010/main" val="3666188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0C58FC-3FB2-604F-AB02-5E79CF91D636}"/>
              </a:ext>
            </a:extLst>
          </p:cNvPr>
          <p:cNvSpPr>
            <a:spLocks noGrp="1"/>
          </p:cNvSpPr>
          <p:nvPr>
            <p:ph type="title"/>
          </p:nvPr>
        </p:nvSpPr>
        <p:spPr/>
        <p:txBody>
          <a:bodyPr/>
          <a:lstStyle/>
          <a:p>
            <a:r>
              <a:rPr lang="en-GB" dirty="0"/>
              <a:t>Query Answering in FO Jtrees: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1C36E1CC-918E-EA47-89A1-F01A44C973FB}"/>
                  </a:ext>
                </a:extLst>
              </p:cNvPr>
              <p:cNvSpPr>
                <a:spLocks noGrp="1"/>
              </p:cNvSpPr>
              <p:nvPr>
                <p:ph idx="1"/>
              </p:nvPr>
            </p:nvSpPr>
            <p:spPr/>
            <p:txBody>
              <a:bodyPr>
                <a:normAutofit/>
              </a:bodyPr>
              <a:lstStyle/>
              <a:p>
                <a:r>
                  <a:rPr lang="en-GB" dirty="0"/>
                  <a:t>E.g., </a:t>
                </a:r>
                <a14:m>
                  <m:oMath xmlns:m="http://schemas.openxmlformats.org/officeDocument/2006/math">
                    <m:r>
                      <a:rPr lang="en-GB" i="1" dirty="0" smtClean="0">
                        <a:latin typeface="Cambria Math" panose="02040503050406030204" pitchFamily="18" charset="0"/>
                      </a:rPr>
                      <m:t>𝑃</m:t>
                    </m:r>
                    <m:d>
                      <m:dPr>
                        <m:ctrlPr>
                          <a:rPr lang="de-DE" b="0" i="1" dirty="0" smtClean="0">
                            <a:latin typeface="Cambria Math" panose="02040503050406030204" pitchFamily="18" charset="0"/>
                          </a:rPr>
                        </m:ctrlPr>
                      </m:dPr>
                      <m:e>
                        <m:r>
                          <a:rPr lang="de-DE" b="0" i="1" dirty="0" smtClean="0">
                            <a:latin typeface="Cambria Math" panose="02040503050406030204" pitchFamily="18" charset="0"/>
                          </a:rPr>
                          <m:t>𝑇𝑟𝑎𝑣𝑒𝑙</m:t>
                        </m:r>
                        <m:d>
                          <m:dPr>
                            <m:ctrlPr>
                              <a:rPr lang="de-DE" b="0" i="1" dirty="0" smtClean="0">
                                <a:latin typeface="Cambria Math" panose="02040503050406030204" pitchFamily="18" charset="0"/>
                              </a:rPr>
                            </m:ctrlPr>
                          </m:dPr>
                          <m:e>
                            <m:r>
                              <a:rPr lang="de-DE" b="0" i="1" dirty="0" smtClean="0">
                                <a:latin typeface="Cambria Math" panose="02040503050406030204" pitchFamily="18" charset="0"/>
                              </a:rPr>
                              <m:t>𝑒𝑣𝑒</m:t>
                            </m:r>
                          </m:e>
                        </m:d>
                        <m:r>
                          <a:rPr lang="de-DE" b="0" i="1" dirty="0" smtClean="0">
                            <a:latin typeface="Cambria Math" panose="02040503050406030204" pitchFamily="18" charset="0"/>
                          </a:rPr>
                          <m:t>,</m:t>
                        </m:r>
                        <m:r>
                          <a:rPr lang="de-DE" b="0" i="1" dirty="0" smtClean="0">
                            <a:latin typeface="Cambria Math" panose="02040503050406030204" pitchFamily="18" charset="0"/>
                          </a:rPr>
                          <m:t>𝑇𝑟𝑒𝑎𝑡</m:t>
                        </m:r>
                        <m:d>
                          <m:dPr>
                            <m:ctrlPr>
                              <a:rPr lang="de-DE" b="0" i="1" dirty="0" smtClean="0">
                                <a:latin typeface="Cambria Math" panose="02040503050406030204" pitchFamily="18" charset="0"/>
                              </a:rPr>
                            </m:ctrlPr>
                          </m:dPr>
                          <m:e>
                            <m:r>
                              <a:rPr lang="de-DE" b="0" i="1" dirty="0" smtClean="0">
                                <a:latin typeface="Cambria Math" panose="02040503050406030204" pitchFamily="18" charset="0"/>
                              </a:rPr>
                              <m:t>𝑒𝑣𝑒</m:t>
                            </m:r>
                            <m:r>
                              <a:rPr lang="de-DE" b="0" i="1" dirty="0" smtClean="0">
                                <a:latin typeface="Cambria Math" panose="02040503050406030204" pitchFamily="18" charset="0"/>
                              </a:rPr>
                              <m:t>,</m:t>
                            </m:r>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𝑚</m:t>
                                </m:r>
                              </m:e>
                              <m:sub>
                                <m:r>
                                  <a:rPr lang="de-DE" b="0" i="1" dirty="0" smtClean="0">
                                    <a:latin typeface="Cambria Math" panose="02040503050406030204" pitchFamily="18" charset="0"/>
                                  </a:rPr>
                                  <m:t>1</m:t>
                                </m:r>
                              </m:sub>
                            </m:sSub>
                          </m:e>
                        </m:d>
                      </m:e>
                    </m:d>
                  </m:oMath>
                </a14:m>
                <a:endParaRPr lang="en-GB" dirty="0"/>
              </a:p>
              <a:p>
                <a:pPr lvl="1"/>
                <a:r>
                  <a:rPr lang="en-GB" dirty="0"/>
                  <a:t>Subgraph: </a:t>
                </a:r>
                <a14:m>
                  <m:oMath xmlns:m="http://schemas.openxmlformats.org/officeDocument/2006/math">
                    <m:sSub>
                      <m:sSubPr>
                        <m:ctrlPr>
                          <a:rPr lang="de-DE" b="0" i="1" dirty="0" smtClean="0">
                            <a:solidFill>
                              <a:schemeClr val="accent1"/>
                            </a:solidFill>
                            <a:latin typeface="Cambria Math" panose="02040503050406030204" pitchFamily="18" charset="0"/>
                          </a:rPr>
                        </m:ctrlPr>
                      </m:sSubPr>
                      <m:e>
                        <m:r>
                          <a:rPr lang="en-GB" b="1" i="1" dirty="0" smtClean="0">
                            <a:solidFill>
                              <a:schemeClr val="accent1"/>
                            </a:solidFill>
                            <a:latin typeface="Cambria Math" panose="02040503050406030204" pitchFamily="18" charset="0"/>
                          </a:rPr>
                          <m:t>𝑪</m:t>
                        </m:r>
                      </m:e>
                      <m:sub>
                        <m:r>
                          <a:rPr lang="de-DE" b="0" i="1" dirty="0" smtClean="0">
                            <a:solidFill>
                              <a:schemeClr val="accent1"/>
                            </a:solidFill>
                            <a:latin typeface="Cambria Math" panose="02040503050406030204" pitchFamily="18" charset="0"/>
                          </a:rPr>
                          <m:t>2</m:t>
                        </m:r>
                      </m:sub>
                    </m:sSub>
                    <m:r>
                      <a:rPr lang="de-DE" b="0" i="1" dirty="0" smtClean="0">
                        <a:solidFill>
                          <a:schemeClr val="accent1"/>
                        </a:solidFill>
                        <a:latin typeface="Cambria Math" panose="02040503050406030204" pitchFamily="18" charset="0"/>
                      </a:rPr>
                      <m:t>,</m:t>
                    </m:r>
                    <m:sSub>
                      <m:sSubPr>
                        <m:ctrlPr>
                          <a:rPr lang="de-DE" b="0" i="1" dirty="0" smtClean="0">
                            <a:solidFill>
                              <a:schemeClr val="accent1"/>
                            </a:solidFill>
                            <a:latin typeface="Cambria Math" panose="02040503050406030204" pitchFamily="18" charset="0"/>
                          </a:rPr>
                        </m:ctrlPr>
                      </m:sSubPr>
                      <m:e>
                        <m:r>
                          <a:rPr lang="de-DE" b="1" i="1" dirty="0" smtClean="0">
                            <a:solidFill>
                              <a:schemeClr val="accent1"/>
                            </a:solidFill>
                            <a:latin typeface="Cambria Math" panose="02040503050406030204" pitchFamily="18" charset="0"/>
                          </a:rPr>
                          <m:t>𝑪</m:t>
                        </m:r>
                      </m:e>
                      <m:sub>
                        <m:r>
                          <a:rPr lang="de-DE" b="0" i="1" dirty="0" smtClean="0">
                            <a:solidFill>
                              <a:schemeClr val="accent1"/>
                            </a:solidFill>
                            <a:latin typeface="Cambria Math" panose="02040503050406030204" pitchFamily="18" charset="0"/>
                          </a:rPr>
                          <m:t>3</m:t>
                        </m:r>
                      </m:sub>
                    </m:sSub>
                  </m:oMath>
                </a14:m>
                <a:endParaRPr lang="en-GB" dirty="0"/>
              </a:p>
              <a:p>
                <a:pPr lvl="1"/>
                <a:r>
                  <a:rPr lang="en-GB" dirty="0"/>
                  <a:t>Submodel for query answering: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𝐺</m:t>
                        </m:r>
                      </m:e>
                      <m:sub>
                        <m:r>
                          <a:rPr lang="de-DE" b="1" i="1" dirty="0" smtClean="0">
                            <a:latin typeface="Cambria Math" panose="02040503050406030204" pitchFamily="18" charset="0"/>
                          </a:rPr>
                          <m:t>𝑸</m:t>
                        </m:r>
                      </m:sub>
                    </m:sSub>
                    <m:r>
                      <a:rPr lang="de-DE" b="0" i="1" dirty="0" smtClean="0">
                        <a:latin typeface="Cambria Math" panose="02040503050406030204" pitchFamily="18" charset="0"/>
                      </a:rPr>
                      <m:t>=</m:t>
                    </m:r>
                    <m:d>
                      <m:dPr>
                        <m:ctrlPr>
                          <a:rPr lang="de-DE" b="0" i="1" dirty="0" smtClean="0">
                            <a:latin typeface="Cambria Math" panose="02040503050406030204" pitchFamily="18" charset="0"/>
                          </a:rPr>
                        </m:ctrlPr>
                      </m:dPr>
                      <m:e>
                        <m:sSub>
                          <m:sSubPr>
                            <m:ctrlPr>
                              <a:rPr lang="de-DE" b="0" i="1" dirty="0" smtClean="0">
                                <a:solidFill>
                                  <a:schemeClr val="accent1"/>
                                </a:solidFill>
                                <a:latin typeface="Cambria Math" panose="02040503050406030204" pitchFamily="18" charset="0"/>
                              </a:rPr>
                            </m:ctrlPr>
                          </m:sSubPr>
                          <m:e>
                            <m:r>
                              <a:rPr lang="de-DE" b="0" i="1" dirty="0" smtClean="0">
                                <a:solidFill>
                                  <a:schemeClr val="accent1"/>
                                </a:solidFill>
                                <a:latin typeface="Cambria Math" panose="02040503050406030204" pitchFamily="18" charset="0"/>
                              </a:rPr>
                              <m:t>𝑔</m:t>
                            </m:r>
                          </m:e>
                          <m:sub>
                            <m:r>
                              <a:rPr lang="de-DE" b="0" i="1" dirty="0" smtClean="0">
                                <a:solidFill>
                                  <a:schemeClr val="accent1"/>
                                </a:solidFill>
                                <a:latin typeface="Cambria Math" panose="02040503050406030204" pitchFamily="18" charset="0"/>
                              </a:rPr>
                              <m:t>2</m:t>
                            </m:r>
                          </m:sub>
                        </m:sSub>
                        <m:r>
                          <a:rPr lang="de-DE" b="0" i="1" dirty="0" smtClean="0">
                            <a:solidFill>
                              <a:schemeClr val="accent1"/>
                            </a:solidFill>
                            <a:latin typeface="Cambria Math" panose="02040503050406030204" pitchFamily="18" charset="0"/>
                          </a:rPr>
                          <m:t>,</m:t>
                        </m:r>
                        <m:sSub>
                          <m:sSubPr>
                            <m:ctrlPr>
                              <a:rPr lang="de-DE" b="0" i="1" dirty="0" smtClean="0">
                                <a:solidFill>
                                  <a:schemeClr val="accent1"/>
                                </a:solidFill>
                                <a:latin typeface="Cambria Math" panose="02040503050406030204" pitchFamily="18" charset="0"/>
                              </a:rPr>
                            </m:ctrlPr>
                          </m:sSubPr>
                          <m:e>
                            <m:r>
                              <a:rPr lang="de-DE" b="0" i="1" dirty="0" smtClean="0">
                                <a:solidFill>
                                  <a:schemeClr val="accent1"/>
                                </a:solidFill>
                                <a:latin typeface="Cambria Math" panose="02040503050406030204" pitchFamily="18" charset="0"/>
                              </a:rPr>
                              <m:t>𝑔</m:t>
                            </m:r>
                          </m:e>
                          <m:sub>
                            <m:r>
                              <a:rPr lang="de-DE" b="0" i="1" dirty="0" smtClean="0">
                                <a:solidFill>
                                  <a:schemeClr val="accent1"/>
                                </a:solidFill>
                                <a:latin typeface="Cambria Math" panose="02040503050406030204" pitchFamily="18" charset="0"/>
                              </a:rPr>
                              <m:t>3</m:t>
                            </m:r>
                          </m:sub>
                        </m:sSub>
                        <m:r>
                          <a:rPr lang="de-DE" b="0" i="1" dirty="0" smtClean="0">
                            <a:solidFill>
                              <a:schemeClr val="accent1"/>
                            </a:solidFill>
                            <a:latin typeface="Cambria Math" panose="02040503050406030204" pitchFamily="18" charset="0"/>
                          </a:rPr>
                          <m:t>,</m:t>
                        </m:r>
                        <m:sSub>
                          <m:sSubPr>
                            <m:ctrlPr>
                              <a:rPr lang="de-DE" b="0" i="1" dirty="0" smtClean="0">
                                <a:solidFill>
                                  <a:schemeClr val="accent1"/>
                                </a:solidFill>
                                <a:latin typeface="Cambria Math" panose="02040503050406030204" pitchFamily="18" charset="0"/>
                              </a:rPr>
                            </m:ctrlPr>
                          </m:sSubPr>
                          <m:e>
                            <m:r>
                              <a:rPr lang="de-DE" b="0" i="1" dirty="0" smtClean="0">
                                <a:solidFill>
                                  <a:schemeClr val="accent1"/>
                                </a:solidFill>
                                <a:latin typeface="Cambria Math" panose="02040503050406030204" pitchFamily="18" charset="0"/>
                              </a:rPr>
                              <m:t>𝑚</m:t>
                            </m:r>
                          </m:e>
                          <m:sub>
                            <m:r>
                              <a:rPr lang="de-DE" b="0" i="1" dirty="0" smtClean="0">
                                <a:solidFill>
                                  <a:schemeClr val="accent1"/>
                                </a:solidFill>
                                <a:latin typeface="Cambria Math" panose="02040503050406030204" pitchFamily="18" charset="0"/>
                              </a:rPr>
                              <m:t>12</m:t>
                            </m:r>
                          </m:sub>
                        </m:sSub>
                      </m:e>
                    </m:d>
                  </m:oMath>
                </a14:m>
                <a:endParaRPr lang="en-GB" dirty="0"/>
              </a:p>
              <a:p>
                <a:pPr lvl="2"/>
                <a:r>
                  <a:rPr lang="en-GB" dirty="0"/>
                  <a:t>Depicted right</a:t>
                </a:r>
              </a:p>
              <a:p>
                <a:pPr lvl="1"/>
                <a:r>
                  <a:rPr lang="en-GB" dirty="0"/>
                  <a:t>Call LVE with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b="1" i="1" dirty="0">
                            <a:latin typeface="Cambria Math" panose="02040503050406030204" pitchFamily="18" charset="0"/>
                          </a:rPr>
                          <m:t>𝑸</m:t>
                        </m:r>
                      </m:sub>
                    </m:sSub>
                  </m:oMath>
                </a14:m>
                <a:r>
                  <a:rPr lang="en-GB" dirty="0"/>
                  <a:t> and </a:t>
                </a:r>
                <a:br>
                  <a:rPr lang="en-GB" dirty="0"/>
                </a:br>
                <a14:m>
                  <m:oMath xmlns:m="http://schemas.openxmlformats.org/officeDocument/2006/math">
                    <m:r>
                      <a:rPr lang="de-DE" b="1" i="1" dirty="0">
                        <a:latin typeface="Cambria Math" panose="02040503050406030204" pitchFamily="18" charset="0"/>
                      </a:rPr>
                      <m:t>𝑸</m:t>
                    </m:r>
                    <m:r>
                      <a:rPr lang="de-DE" b="1" i="1" dirty="0" smtClean="0">
                        <a:latin typeface="Cambria Math" panose="02040503050406030204" pitchFamily="18" charset="0"/>
                      </a:rPr>
                      <m:t>=</m:t>
                    </m:r>
                    <m:d>
                      <m:dPr>
                        <m:begChr m:val="{"/>
                        <m:endChr m:val="}"/>
                        <m:ctrlPr>
                          <a:rPr lang="de-DE" b="1" i="1" dirty="0" smtClean="0">
                            <a:latin typeface="Cambria Math" panose="02040503050406030204" pitchFamily="18" charset="0"/>
                          </a:rPr>
                        </m:ctrlPr>
                      </m:dPr>
                      <m:e>
                        <m:r>
                          <a:rPr lang="de-DE" i="1" dirty="0">
                            <a:latin typeface="Cambria Math" panose="02040503050406030204" pitchFamily="18" charset="0"/>
                          </a:rPr>
                          <m:t>𝑇𝑟𝑎𝑣𝑒𝑙</m:t>
                        </m:r>
                        <m:d>
                          <m:dPr>
                            <m:ctrlPr>
                              <a:rPr lang="de-DE" i="1" dirty="0">
                                <a:latin typeface="Cambria Math" panose="02040503050406030204" pitchFamily="18" charset="0"/>
                              </a:rPr>
                            </m:ctrlPr>
                          </m:dPr>
                          <m:e>
                            <m:r>
                              <a:rPr lang="de-DE" i="1" dirty="0">
                                <a:latin typeface="Cambria Math" panose="02040503050406030204" pitchFamily="18" charset="0"/>
                              </a:rPr>
                              <m:t>𝑒𝑣𝑒</m:t>
                            </m:r>
                          </m:e>
                        </m:d>
                        <m:r>
                          <a:rPr lang="de-DE" i="1" dirty="0">
                            <a:latin typeface="Cambria Math" panose="02040503050406030204" pitchFamily="18" charset="0"/>
                          </a:rPr>
                          <m:t>,</m:t>
                        </m:r>
                        <m:r>
                          <a:rPr lang="de-DE" i="1" dirty="0">
                            <a:latin typeface="Cambria Math" panose="02040503050406030204" pitchFamily="18" charset="0"/>
                          </a:rPr>
                          <m:t>𝑇𝑟𝑒𝑎𝑡</m:t>
                        </m:r>
                        <m:d>
                          <m:dPr>
                            <m:ctrlPr>
                              <a:rPr lang="de-DE" i="1" dirty="0">
                                <a:latin typeface="Cambria Math" panose="02040503050406030204" pitchFamily="18" charset="0"/>
                              </a:rPr>
                            </m:ctrlPr>
                          </m:dPr>
                          <m:e>
                            <m:r>
                              <a:rPr lang="de-DE" i="1" dirty="0">
                                <a:latin typeface="Cambria Math" panose="02040503050406030204" pitchFamily="18" charset="0"/>
                              </a:rPr>
                              <m:t>𝑒𝑣𝑒</m:t>
                            </m:r>
                            <m:r>
                              <a:rPr lang="de-DE" i="1" dirty="0">
                                <a:latin typeface="Cambria Math" panose="02040503050406030204" pitchFamily="18" charset="0"/>
                              </a:rPr>
                              <m:t>,</m:t>
                            </m:r>
                            <m:sSub>
                              <m:sSubPr>
                                <m:ctrlPr>
                                  <a:rPr lang="de-DE" i="1" dirty="0">
                                    <a:latin typeface="Cambria Math" panose="02040503050406030204" pitchFamily="18" charset="0"/>
                                  </a:rPr>
                                </m:ctrlPr>
                              </m:sSubPr>
                              <m:e>
                                <m:r>
                                  <a:rPr lang="de-DE" i="1" dirty="0">
                                    <a:latin typeface="Cambria Math" panose="02040503050406030204" pitchFamily="18" charset="0"/>
                                  </a:rPr>
                                  <m:t>𝑚</m:t>
                                </m:r>
                              </m:e>
                              <m:sub>
                                <m:r>
                                  <a:rPr lang="de-DE" i="1" dirty="0">
                                    <a:latin typeface="Cambria Math" panose="02040503050406030204" pitchFamily="18" charset="0"/>
                                  </a:rPr>
                                  <m:t>1</m:t>
                                </m:r>
                              </m:sub>
                            </m:sSub>
                          </m:e>
                        </m:d>
                      </m:e>
                    </m:d>
                  </m:oMath>
                </a14:m>
                <a:r>
                  <a:rPr lang="en-GB" dirty="0"/>
                  <a:t> </a:t>
                </a:r>
              </a:p>
              <a:p>
                <a:pPr lvl="2"/>
                <a:r>
                  <a:rPr lang="en-GB" dirty="0"/>
                  <a:t>Split off query terms</a:t>
                </a:r>
              </a:p>
              <a:p>
                <a:pPr lvl="2"/>
                <a:r>
                  <a:rPr lang="en-GB" dirty="0"/>
                  <a:t>Eliminate all non-query terms</a:t>
                </a:r>
              </a:p>
              <a:p>
                <a:pPr lvl="2"/>
                <a:r>
                  <a:rPr lang="en-GB" dirty="0"/>
                  <a:t>Normalise the result</a:t>
                </a:r>
              </a:p>
            </p:txBody>
          </p:sp>
        </mc:Choice>
        <mc:Fallback xmlns="">
          <p:sp>
            <p:nvSpPr>
              <p:cNvPr id="3" name="Content Placeholder 2">
                <a:extLst>
                  <a:ext uri="{FF2B5EF4-FFF2-40B4-BE49-F238E27FC236}">
                    <a16:creationId xmlns:a16="http://schemas.microsoft.com/office/drawing/2014/main" id="{1C36E1CC-918E-EA47-89A1-F01A44C973FB}"/>
                  </a:ext>
                </a:extLst>
              </p:cNvPr>
              <p:cNvSpPr>
                <a:spLocks noGrp="1" noRot="1" noChangeAspect="1" noMove="1" noResize="1" noEditPoints="1" noAdjustHandles="1" noChangeArrowheads="1" noChangeShapeType="1" noTextEdit="1"/>
              </p:cNvSpPr>
              <p:nvPr>
                <p:ph idx="1"/>
              </p:nvPr>
            </p:nvSpPr>
            <p:spPr>
              <a:blipFill>
                <a:blip r:embed="rId2"/>
                <a:stretch>
                  <a:fillRect l="-1436" t="-2090"/>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3CA19A0A-912D-C443-8409-CFE33F1FABB2}"/>
              </a:ext>
            </a:extLst>
          </p:cNvPr>
          <p:cNvSpPr>
            <a:spLocks noGrp="1"/>
          </p:cNvSpPr>
          <p:nvPr>
            <p:ph type="sldNum" sz="quarter" idx="4"/>
          </p:nvPr>
        </p:nvSpPr>
        <p:spPr/>
        <p:txBody>
          <a:bodyPr/>
          <a:lstStyle/>
          <a:p>
            <a:fld id="{67C9959E-8E6B-B04C-9955-EA096F41CA7A}" type="slidenum">
              <a:rPr lang="en-GB" smtClean="0"/>
              <a:t>211</a:t>
            </a:fld>
            <a:endParaRPr lang="en-GB"/>
          </a:p>
        </p:txBody>
      </p:sp>
      <p:sp>
        <p:nvSpPr>
          <p:cNvPr id="28" name="Date Placeholder 27">
            <a:extLst>
              <a:ext uri="{FF2B5EF4-FFF2-40B4-BE49-F238E27FC236}">
                <a16:creationId xmlns:a16="http://schemas.microsoft.com/office/drawing/2014/main" id="{878FC9FC-A6D1-B04C-8E5F-477A559CB6C2}"/>
              </a:ext>
            </a:extLst>
          </p:cNvPr>
          <p:cNvSpPr>
            <a:spLocks noGrp="1"/>
          </p:cNvSpPr>
          <p:nvPr>
            <p:ph type="dt" sz="half" idx="2"/>
          </p:nvPr>
        </p:nvSpPr>
        <p:spPr/>
        <p:txBody>
          <a:bodyPr/>
          <a:lstStyle/>
          <a:p>
            <a:r>
              <a:rPr lang="en-GB"/>
              <a:t>Exact Inference: LJT</a:t>
            </a:r>
            <a:endParaRPr lang="en-US" dirty="0"/>
          </a:p>
        </p:txBody>
      </p:sp>
      <p:sp>
        <p:nvSpPr>
          <p:cNvPr id="29" name="Footer Placeholder 28">
            <a:extLst>
              <a:ext uri="{FF2B5EF4-FFF2-40B4-BE49-F238E27FC236}">
                <a16:creationId xmlns:a16="http://schemas.microsoft.com/office/drawing/2014/main" id="{8420565A-A0A6-484B-BD3F-F680D71E33B6}"/>
              </a:ext>
            </a:extLst>
          </p:cNvPr>
          <p:cNvSpPr>
            <a:spLocks noGrp="1"/>
          </p:cNvSpPr>
          <p:nvPr>
            <p:ph type="ftr" sz="quarter" idx="3"/>
          </p:nvPr>
        </p:nvSpPr>
        <p:spPr/>
        <p:txBody>
          <a:bodyPr/>
          <a:lstStyle/>
          <a:p>
            <a:r>
              <a:rPr lang="en-GB"/>
              <a:t>T. Braun - StaRAI</a:t>
            </a:r>
          </a:p>
        </p:txBody>
      </p:sp>
      <p:grpSp>
        <p:nvGrpSpPr>
          <p:cNvPr id="54" name="Group 53">
            <a:extLst>
              <a:ext uri="{FF2B5EF4-FFF2-40B4-BE49-F238E27FC236}">
                <a16:creationId xmlns:a16="http://schemas.microsoft.com/office/drawing/2014/main" id="{9DA089C5-1BE2-C24F-8B10-C858C732936A}"/>
              </a:ext>
            </a:extLst>
          </p:cNvPr>
          <p:cNvGrpSpPr/>
          <p:nvPr/>
        </p:nvGrpSpPr>
        <p:grpSpPr>
          <a:xfrm>
            <a:off x="5543362" y="4919668"/>
            <a:ext cx="6288313" cy="952521"/>
            <a:chOff x="5589344" y="1663629"/>
            <a:chExt cx="6288313" cy="952521"/>
          </a:xfrm>
        </p:grpSpPr>
        <p:cxnSp>
          <p:nvCxnSpPr>
            <p:cNvPr id="55" name="Straight Connector 54">
              <a:extLst>
                <a:ext uri="{FF2B5EF4-FFF2-40B4-BE49-F238E27FC236}">
                  <a16:creationId xmlns:a16="http://schemas.microsoft.com/office/drawing/2014/main" id="{FE4EE507-9EF7-0242-BCFE-6F72DFF4F570}"/>
                </a:ext>
              </a:extLst>
            </p:cNvPr>
            <p:cNvCxnSpPr>
              <a:cxnSpLocks/>
              <a:stCxn id="76" idx="3"/>
              <a:endCxn id="80"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70BC0E80-79B4-FB4E-B6C1-7064686DB936}"/>
                </a:ext>
              </a:extLst>
            </p:cNvPr>
            <p:cNvCxnSpPr>
              <a:cxnSpLocks/>
              <a:stCxn id="80" idx="3"/>
              <a:endCxn id="78" idx="1"/>
            </p:cNvCxnSpPr>
            <p:nvPr/>
          </p:nvCxnSpPr>
          <p:spPr>
            <a:xfrm>
              <a:off x="9525114" y="2021174"/>
              <a:ext cx="729688"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755F5403-4C4D-D144-A0E6-CB9BF956FACA}"/>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73" name="TextBox 72">
                  <a:extLst>
                    <a:ext uri="{FF2B5EF4-FFF2-40B4-BE49-F238E27FC236}">
                      <a16:creationId xmlns:a16="http://schemas.microsoft.com/office/drawing/2014/main" id="{755F5403-4C4D-D144-A0E6-CB9BF956FAC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C81E2EC3-35C1-7748-9424-D4FDB0D0ABFE}"/>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74" name="TextBox 73">
                  <a:extLst>
                    <a:ext uri="{FF2B5EF4-FFF2-40B4-BE49-F238E27FC236}">
                      <a16:creationId xmlns:a16="http://schemas.microsoft.com/office/drawing/2014/main" id="{C81E2EC3-35C1-7748-9424-D4FDB0D0ABFE}"/>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4"/>
                  <a:stretch>
                    <a:fillRect/>
                  </a:stretch>
                </a:blipFill>
              </p:spPr>
              <p:txBody>
                <a:bodyPr/>
                <a:lstStyle/>
                <a:p>
                  <a:r>
                    <a:rPr lang="en-GB">
                      <a:noFill/>
                    </a:rPr>
                    <a:t> </a:t>
                  </a:r>
                </a:p>
              </p:txBody>
            </p:sp>
          </mc:Fallback>
        </mc:AlternateContent>
        <p:grpSp>
          <p:nvGrpSpPr>
            <p:cNvPr id="67" name="Group 66">
              <a:extLst>
                <a:ext uri="{FF2B5EF4-FFF2-40B4-BE49-F238E27FC236}">
                  <a16:creationId xmlns:a16="http://schemas.microsoft.com/office/drawing/2014/main" id="{402C581C-41C9-D947-9F66-11276C5465F1}"/>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79" name="TextBox 78">
                    <a:extLst>
                      <a:ext uri="{FF2B5EF4-FFF2-40B4-BE49-F238E27FC236}">
                        <a16:creationId xmlns:a16="http://schemas.microsoft.com/office/drawing/2014/main" id="{5A2ADEAE-679A-0B45-930B-5DE70B99D42D}"/>
                      </a:ext>
                    </a:extLst>
                  </p:cNvPr>
                  <p:cNvSpPr txBox="1"/>
                  <p:nvPr/>
                </p:nvSpPr>
                <p:spPr>
                  <a:xfrm>
                    <a:off x="3932333" y="5546505"/>
                    <a:ext cx="1021562"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b="1" i="1" smtClean="0">
                                  <a:solidFill>
                                    <a:schemeClr val="accent1"/>
                                  </a:solidFill>
                                  <a:latin typeface="Cambria Math" panose="02040503050406030204" pitchFamily="18" charset="0"/>
                                </a:rPr>
                              </m:ctrlPr>
                            </m:sSubPr>
                            <m:e>
                              <m:r>
                                <a:rPr lang="de-DE" sz="1400" b="1" i="1">
                                  <a:solidFill>
                                    <a:schemeClr val="accent1"/>
                                  </a:solidFill>
                                  <a:latin typeface="Cambria Math" charset="0"/>
                                </a:rPr>
                                <m:t>𝒈</m:t>
                              </m:r>
                            </m:e>
                            <m:sub>
                              <m:r>
                                <a:rPr lang="de-DE" sz="1400" b="1" i="1">
                                  <a:solidFill>
                                    <a:schemeClr val="accent1"/>
                                  </a:solidFill>
                                  <a:latin typeface="Cambria Math" charset="0"/>
                                </a:rPr>
                                <m:t>𝟐</m:t>
                              </m:r>
                            </m:sub>
                          </m:sSub>
                          <m:r>
                            <a:rPr lang="de-DE" sz="1400" b="1" i="1" smtClean="0">
                              <a:solidFill>
                                <a:schemeClr val="accent1"/>
                              </a:solidFill>
                              <a:latin typeface="Cambria Math" panose="02040503050406030204" pitchFamily="18" charset="0"/>
                            </a:rPr>
                            <m:t>,</m:t>
                          </m:r>
                          <m:sSub>
                            <m:sSubPr>
                              <m:ctrlPr>
                                <a:rPr lang="de-DE" sz="1400" b="1" i="1">
                                  <a:solidFill>
                                    <a:schemeClr val="accent1"/>
                                  </a:solidFill>
                                  <a:latin typeface="Cambria Math" panose="02040503050406030204" pitchFamily="18" charset="0"/>
                                </a:rPr>
                              </m:ctrlPr>
                            </m:sSubPr>
                            <m:e>
                              <m:r>
                                <a:rPr lang="de-DE" sz="1400" b="1" i="1">
                                  <a:solidFill>
                                    <a:schemeClr val="accent1"/>
                                  </a:solidFill>
                                  <a:latin typeface="Cambria Math" panose="02040503050406030204" pitchFamily="18" charset="0"/>
                                </a:rPr>
                                <m:t>𝒎</m:t>
                              </m:r>
                            </m:e>
                            <m:sub>
                              <m:r>
                                <a:rPr lang="de-DE" sz="1400" b="1" i="1">
                                  <a:solidFill>
                                    <a:schemeClr val="accent1"/>
                                  </a:solidFill>
                                  <a:latin typeface="Cambria Math" panose="02040503050406030204" pitchFamily="18" charset="0"/>
                                </a:rPr>
                                <m:t>𝟏𝟐</m:t>
                              </m:r>
                            </m:sub>
                          </m:sSub>
                          <m:r>
                            <a:rPr lang="de-DE" sz="1400" b="0" i="1" smtClean="0">
                              <a:solidFill>
                                <a:schemeClr val="tx1">
                                  <a:lumMod val="60000"/>
                                  <a:lumOff val="40000"/>
                                </a:schemeClr>
                              </a:solidFill>
                              <a:latin typeface="Cambria Math" panose="02040503050406030204" pitchFamily="18" charset="0"/>
                            </a:rPr>
                            <m:t>,</m:t>
                          </m:r>
                          <m:sSub>
                            <m:sSubPr>
                              <m:ctrlPr>
                                <a:rPr lang="de-DE" sz="1400" i="1">
                                  <a:solidFill>
                                    <a:srgbClr val="7030A0"/>
                                  </a:solidFill>
                                  <a:latin typeface="Cambria Math" panose="02040503050406030204" pitchFamily="18" charset="0"/>
                                </a:rPr>
                              </m:ctrlPr>
                            </m:sSubPr>
                            <m:e>
                              <m:r>
                                <a:rPr lang="de-DE" sz="1400" i="1">
                                  <a:solidFill>
                                    <a:srgbClr val="7030A0"/>
                                  </a:solidFill>
                                  <a:latin typeface="Cambria Math" panose="02040503050406030204" pitchFamily="18" charset="0"/>
                                </a:rPr>
                                <m:t>𝑚</m:t>
                              </m:r>
                            </m:e>
                            <m:sub>
                              <m:r>
                                <a:rPr lang="de-DE" sz="1400" i="1">
                                  <a:solidFill>
                                    <a:srgbClr val="7030A0"/>
                                  </a:solidFill>
                                  <a:latin typeface="Cambria Math" panose="02040503050406030204" pitchFamily="18" charset="0"/>
                                </a:rPr>
                                <m:t>32</m:t>
                              </m:r>
                            </m:sub>
                          </m:sSub>
                        </m:oMath>
                      </m:oMathPara>
                    </a14:m>
                    <a:endParaRPr lang="en-GB" sz="1400" dirty="0">
                      <a:solidFill>
                        <a:schemeClr val="tx1">
                          <a:lumMod val="60000"/>
                          <a:lumOff val="40000"/>
                        </a:schemeClr>
                      </a:solidFill>
                    </a:endParaRPr>
                  </a:p>
                </p:txBody>
              </p:sp>
            </mc:Choice>
            <mc:Fallback xmlns="">
              <p:sp>
                <p:nvSpPr>
                  <p:cNvPr id="79" name="TextBox 78">
                    <a:extLst>
                      <a:ext uri="{FF2B5EF4-FFF2-40B4-BE49-F238E27FC236}">
                        <a16:creationId xmlns:a16="http://schemas.microsoft.com/office/drawing/2014/main" id="{5A2ADEAE-679A-0B45-930B-5DE70B99D42D}"/>
                      </a:ext>
                    </a:extLst>
                  </p:cNvPr>
                  <p:cNvSpPr txBox="1">
                    <a:spLocks noRot="1" noChangeAspect="1" noMove="1" noResize="1" noEditPoints="1" noAdjustHandles="1" noChangeArrowheads="1" noChangeShapeType="1" noTextEdit="1"/>
                  </p:cNvSpPr>
                  <p:nvPr/>
                </p:nvSpPr>
                <p:spPr>
                  <a:xfrm>
                    <a:off x="3932333" y="5546505"/>
                    <a:ext cx="1021562" cy="215444"/>
                  </a:xfrm>
                  <a:prstGeom prst="rect">
                    <a:avLst/>
                  </a:prstGeom>
                  <a:blipFill>
                    <a:blip r:embed="rId5"/>
                    <a:stretch>
                      <a:fillRect l="-617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0" name="TextBox 79">
                    <a:extLst>
                      <a:ext uri="{FF2B5EF4-FFF2-40B4-BE49-F238E27FC236}">
                        <a16:creationId xmlns:a16="http://schemas.microsoft.com/office/drawing/2014/main" id="{BC038C65-996F-0241-A08D-61A4E82A22CC}"/>
                      </a:ext>
                    </a:extLst>
                  </p:cNvPr>
                  <p:cNvSpPr txBox="1"/>
                  <p:nvPr/>
                </p:nvSpPr>
                <p:spPr>
                  <a:xfrm>
                    <a:off x="3627257" y="4890630"/>
                    <a:ext cx="1631714" cy="715089"/>
                  </a:xfrm>
                  <a:prstGeom prst="roundRect">
                    <a:avLst/>
                  </a:prstGeom>
                  <a:noFill/>
                  <a:ln w="38100">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80" name="TextBox 79">
                    <a:extLst>
                      <a:ext uri="{FF2B5EF4-FFF2-40B4-BE49-F238E27FC236}">
                        <a16:creationId xmlns:a16="http://schemas.microsoft.com/office/drawing/2014/main" id="{BC038C65-996F-0241-A08D-61A4E82A22CC}"/>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6"/>
                    <a:stretch>
                      <a:fillRect/>
                    </a:stretch>
                  </a:blipFill>
                  <a:ln w="38100">
                    <a:solidFill>
                      <a:schemeClr val="accent1"/>
                    </a:solidFill>
                  </a:ln>
                </p:spPr>
                <p:txBody>
                  <a:bodyPr/>
                  <a:lstStyle/>
                  <a:p>
                    <a:r>
                      <a:rPr lang="en-GB">
                        <a:noFill/>
                      </a:rPr>
                      <a:t> </a:t>
                    </a:r>
                  </a:p>
                </p:txBody>
              </p:sp>
            </mc:Fallback>
          </mc:AlternateContent>
        </p:grpSp>
        <p:grpSp>
          <p:nvGrpSpPr>
            <p:cNvPr id="68" name="Group 67">
              <a:extLst>
                <a:ext uri="{FF2B5EF4-FFF2-40B4-BE49-F238E27FC236}">
                  <a16:creationId xmlns:a16="http://schemas.microsoft.com/office/drawing/2014/main" id="{5487962C-763C-6547-915E-58F6ED5837EC}"/>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77" name="TextBox 76">
                    <a:extLst>
                      <a:ext uri="{FF2B5EF4-FFF2-40B4-BE49-F238E27FC236}">
                        <a16:creationId xmlns:a16="http://schemas.microsoft.com/office/drawing/2014/main" id="{29D2330B-3BD4-7A41-90BC-512AAAD4F200}"/>
                      </a:ext>
                    </a:extLst>
                  </p:cNvPr>
                  <p:cNvSpPr txBox="1"/>
                  <p:nvPr/>
                </p:nvSpPr>
                <p:spPr>
                  <a:xfrm>
                    <a:off x="7546774" y="5546505"/>
                    <a:ext cx="623504"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b="1" i="1" smtClean="0">
                                  <a:solidFill>
                                    <a:schemeClr val="accent1"/>
                                  </a:solidFill>
                                  <a:latin typeface="Cambria Math" panose="02040503050406030204" pitchFamily="18" charset="0"/>
                                </a:rPr>
                              </m:ctrlPr>
                            </m:sSubPr>
                            <m:e>
                              <m:r>
                                <a:rPr lang="de-DE" sz="1400" b="1" i="1">
                                  <a:solidFill>
                                    <a:schemeClr val="accent1"/>
                                  </a:solidFill>
                                  <a:latin typeface="Cambria Math" charset="0"/>
                                </a:rPr>
                                <m:t>𝒈</m:t>
                              </m:r>
                            </m:e>
                            <m:sub>
                              <m:r>
                                <a:rPr lang="de-DE" sz="1400" b="1" i="1">
                                  <a:solidFill>
                                    <a:schemeClr val="accent1"/>
                                  </a:solidFill>
                                  <a:latin typeface="Cambria Math" charset="0"/>
                                </a:rPr>
                                <m:t>𝟑</m:t>
                              </m:r>
                            </m:sub>
                          </m:sSub>
                          <m:r>
                            <a:rPr lang="de-DE" sz="1400" b="0" i="1" smtClean="0">
                              <a:solidFill>
                                <a:srgbClr val="7030A0"/>
                              </a:solidFill>
                              <a:latin typeface="Cambria Math" panose="02040503050406030204" pitchFamily="18" charset="0"/>
                            </a:rPr>
                            <m:t>,</m:t>
                          </m:r>
                          <m:sSub>
                            <m:sSubPr>
                              <m:ctrlPr>
                                <a:rPr lang="de-DE" sz="1400" i="1">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23</m:t>
                              </m:r>
                            </m:sub>
                          </m:sSub>
                        </m:oMath>
                      </m:oMathPara>
                    </a14:m>
                    <a:endParaRPr lang="en-GB" sz="1400" dirty="0">
                      <a:solidFill>
                        <a:srgbClr val="7030A0"/>
                      </a:solidFill>
                    </a:endParaRPr>
                  </a:p>
                </p:txBody>
              </p:sp>
            </mc:Choice>
            <mc:Fallback xmlns="">
              <p:sp>
                <p:nvSpPr>
                  <p:cNvPr id="77" name="TextBox 76">
                    <a:extLst>
                      <a:ext uri="{FF2B5EF4-FFF2-40B4-BE49-F238E27FC236}">
                        <a16:creationId xmlns:a16="http://schemas.microsoft.com/office/drawing/2014/main" id="{29D2330B-3BD4-7A41-90BC-512AAAD4F200}"/>
                      </a:ext>
                    </a:extLst>
                  </p:cNvPr>
                  <p:cNvSpPr txBox="1">
                    <a:spLocks noRot="1" noChangeAspect="1" noMove="1" noResize="1" noEditPoints="1" noAdjustHandles="1" noChangeArrowheads="1" noChangeShapeType="1" noTextEdit="1"/>
                  </p:cNvSpPr>
                  <p:nvPr/>
                </p:nvSpPr>
                <p:spPr>
                  <a:xfrm>
                    <a:off x="7546774" y="5546505"/>
                    <a:ext cx="623504" cy="215444"/>
                  </a:xfrm>
                  <a:prstGeom prst="rect">
                    <a:avLst/>
                  </a:prstGeom>
                  <a:blipFill>
                    <a:blip r:embed="rId7"/>
                    <a:stretch>
                      <a:fillRect l="-8000"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8" name="TextBox 77">
                    <a:extLst>
                      <a:ext uri="{FF2B5EF4-FFF2-40B4-BE49-F238E27FC236}">
                        <a16:creationId xmlns:a16="http://schemas.microsoft.com/office/drawing/2014/main" id="{64FC2A5A-124E-8E4F-ADD0-F74F13E0BF1E}"/>
                      </a:ext>
                    </a:extLst>
                  </p:cNvPr>
                  <p:cNvSpPr txBox="1"/>
                  <p:nvPr/>
                </p:nvSpPr>
                <p:spPr>
                  <a:xfrm>
                    <a:off x="7047431" y="4890630"/>
                    <a:ext cx="1622190" cy="715089"/>
                  </a:xfrm>
                  <a:prstGeom prst="roundRect">
                    <a:avLst/>
                  </a:prstGeom>
                  <a:noFill/>
                  <a:ln w="38100">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8" name="TextBox 77">
                    <a:extLst>
                      <a:ext uri="{FF2B5EF4-FFF2-40B4-BE49-F238E27FC236}">
                        <a16:creationId xmlns:a16="http://schemas.microsoft.com/office/drawing/2014/main" id="{64FC2A5A-124E-8E4F-ADD0-F74F13E0BF1E}"/>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8"/>
                    <a:stretch>
                      <a:fillRect/>
                    </a:stretch>
                  </a:blipFill>
                  <a:ln w="38100">
                    <a:solidFill>
                      <a:schemeClr val="accent1"/>
                    </a:solidFill>
                  </a:ln>
                </p:spPr>
                <p:txBody>
                  <a:bodyPr/>
                  <a:lstStyle/>
                  <a:p>
                    <a:r>
                      <a:rPr lang="en-GB">
                        <a:noFill/>
                      </a:rPr>
                      <a:t> </a:t>
                    </a:r>
                  </a:p>
                </p:txBody>
              </p:sp>
            </mc:Fallback>
          </mc:AlternateContent>
        </p:grpSp>
        <p:grpSp>
          <p:nvGrpSpPr>
            <p:cNvPr id="69" name="Group 68">
              <a:extLst>
                <a:ext uri="{FF2B5EF4-FFF2-40B4-BE49-F238E27FC236}">
                  <a16:creationId xmlns:a16="http://schemas.microsoft.com/office/drawing/2014/main" id="{36EFE109-706C-9349-A2A5-34BD0EADDD03}"/>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75" name="TextBox 74">
                    <a:extLst>
                      <a:ext uri="{FF2B5EF4-FFF2-40B4-BE49-F238E27FC236}">
                        <a16:creationId xmlns:a16="http://schemas.microsoft.com/office/drawing/2014/main" id="{8269635B-739A-4D47-BF78-67C649475B84}"/>
                      </a:ext>
                    </a:extLst>
                  </p:cNvPr>
                  <p:cNvSpPr txBox="1"/>
                  <p:nvPr/>
                </p:nvSpPr>
                <p:spPr>
                  <a:xfrm>
                    <a:off x="614411" y="5546970"/>
                    <a:ext cx="852798"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r>
                            <a:rPr lang="de-DE" sz="1400" b="0" i="1" smtClean="0">
                              <a:solidFill>
                                <a:schemeClr val="accent6"/>
                              </a:solidFill>
                              <a:latin typeface="Cambria Math" panose="02040503050406030204" pitchFamily="18" charset="0"/>
                            </a:rPr>
                            <m:t>,</m:t>
                          </m:r>
                          <m:sSub>
                            <m:sSubPr>
                              <m:ctrlPr>
                                <a:rPr lang="de-DE" sz="1400" i="1">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21</m:t>
                              </m:r>
                            </m:sub>
                          </m:sSub>
                        </m:oMath>
                      </m:oMathPara>
                    </a14:m>
                    <a:endParaRPr lang="en-GB" sz="1400" dirty="0">
                      <a:solidFill>
                        <a:schemeClr val="accent6"/>
                      </a:solidFill>
                    </a:endParaRPr>
                  </a:p>
                </p:txBody>
              </p:sp>
            </mc:Choice>
            <mc:Fallback xmlns="">
              <p:sp>
                <p:nvSpPr>
                  <p:cNvPr id="75" name="TextBox 74">
                    <a:extLst>
                      <a:ext uri="{FF2B5EF4-FFF2-40B4-BE49-F238E27FC236}">
                        <a16:creationId xmlns:a16="http://schemas.microsoft.com/office/drawing/2014/main" id="{8269635B-739A-4D47-BF78-67C649475B84}"/>
                      </a:ext>
                    </a:extLst>
                  </p:cNvPr>
                  <p:cNvSpPr txBox="1">
                    <a:spLocks noRot="1" noChangeAspect="1" noMove="1" noResize="1" noEditPoints="1" noAdjustHandles="1" noChangeArrowheads="1" noChangeShapeType="1" noTextEdit="1"/>
                  </p:cNvSpPr>
                  <p:nvPr/>
                </p:nvSpPr>
                <p:spPr>
                  <a:xfrm>
                    <a:off x="614411" y="5546970"/>
                    <a:ext cx="852798" cy="215444"/>
                  </a:xfrm>
                  <a:prstGeom prst="rect">
                    <a:avLst/>
                  </a:prstGeom>
                  <a:blipFill>
                    <a:blip r:embed="rId9"/>
                    <a:stretch>
                      <a:fillRect l="-73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TextBox 75">
                    <a:extLst>
                      <a:ext uri="{FF2B5EF4-FFF2-40B4-BE49-F238E27FC236}">
                        <a16:creationId xmlns:a16="http://schemas.microsoft.com/office/drawing/2014/main" id="{F8A17595-799F-EF4E-A753-C3DDB32BBBDD}"/>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10"/>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70" name="Rectangle 69">
                  <a:extLst>
                    <a:ext uri="{FF2B5EF4-FFF2-40B4-BE49-F238E27FC236}">
                      <a16:creationId xmlns:a16="http://schemas.microsoft.com/office/drawing/2014/main" id="{DEC03E08-42B5-9A41-9F88-2B525D193CE5}"/>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1"/>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1" name="Rectangle 70">
                  <a:extLst>
                    <a:ext uri="{FF2B5EF4-FFF2-40B4-BE49-F238E27FC236}">
                      <a16:creationId xmlns:a16="http://schemas.microsoft.com/office/drawing/2014/main" id="{1C10341D-7134-1448-B5A7-7F24966E3418}"/>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2" name="TextBox 71">
                  <a:extLst>
                    <a:ext uri="{FF2B5EF4-FFF2-40B4-BE49-F238E27FC236}">
                      <a16:creationId xmlns:a16="http://schemas.microsoft.com/office/drawing/2014/main" id="{E8065214-4E82-344D-BA92-CC67123F67DB}"/>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3"/>
                  <a:stretch>
                    <a:fillRect/>
                  </a:stretch>
                </a:blipFill>
              </p:spPr>
              <p:txBody>
                <a:bodyPr/>
                <a:lstStyle/>
                <a:p>
                  <a:r>
                    <a:rPr lang="en-GB">
                      <a:noFill/>
                    </a:rPr>
                    <a:t> </a:t>
                  </a:r>
                </a:p>
              </p:txBody>
            </p:sp>
          </mc:Fallback>
        </mc:AlternateContent>
      </p:grpSp>
      <p:grpSp>
        <p:nvGrpSpPr>
          <p:cNvPr id="81" name="Group 80">
            <a:extLst>
              <a:ext uri="{FF2B5EF4-FFF2-40B4-BE49-F238E27FC236}">
                <a16:creationId xmlns:a16="http://schemas.microsoft.com/office/drawing/2014/main" id="{71554014-D848-2942-8504-D81AD35963CA}"/>
              </a:ext>
            </a:extLst>
          </p:cNvPr>
          <p:cNvGrpSpPr/>
          <p:nvPr/>
        </p:nvGrpSpPr>
        <p:grpSpPr>
          <a:xfrm>
            <a:off x="7069674" y="1831365"/>
            <a:ext cx="4761336" cy="2370535"/>
            <a:chOff x="6906687" y="3532117"/>
            <a:chExt cx="4761336" cy="2370535"/>
          </a:xfrm>
        </p:grpSpPr>
        <p:grpSp>
          <p:nvGrpSpPr>
            <p:cNvPr id="82" name="Group 81">
              <a:extLst>
                <a:ext uri="{FF2B5EF4-FFF2-40B4-BE49-F238E27FC236}">
                  <a16:creationId xmlns:a16="http://schemas.microsoft.com/office/drawing/2014/main" id="{D548C298-D5FB-3A44-8AF8-F20D58E10C95}"/>
                </a:ext>
              </a:extLst>
            </p:cNvPr>
            <p:cNvGrpSpPr/>
            <p:nvPr/>
          </p:nvGrpSpPr>
          <p:grpSpPr>
            <a:xfrm>
              <a:off x="9127170" y="3532117"/>
              <a:ext cx="558330" cy="552081"/>
              <a:chOff x="9540595" y="2902693"/>
              <a:chExt cx="558330" cy="552081"/>
            </a:xfrm>
          </p:grpSpPr>
          <p:cxnSp>
            <p:nvCxnSpPr>
              <p:cNvPr id="112" name="Straight Connector 111">
                <a:extLst>
                  <a:ext uri="{FF2B5EF4-FFF2-40B4-BE49-F238E27FC236}">
                    <a16:creationId xmlns:a16="http://schemas.microsoft.com/office/drawing/2014/main" id="{89BF1F2F-C13B-3D49-A499-572DF89A96AF}"/>
                  </a:ext>
                </a:extLst>
              </p:cNvPr>
              <p:cNvCxnSpPr>
                <a:cxnSpLocks/>
                <a:stCxn id="87" idx="0"/>
                <a:endCxn id="115" idx="2"/>
              </p:cNvCxnSpPr>
              <p:nvPr/>
            </p:nvCxnSpPr>
            <p:spPr>
              <a:xfrm flipH="1" flipV="1">
                <a:off x="9649684" y="3085607"/>
                <a:ext cx="1" cy="3691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Group 112">
                <a:extLst>
                  <a:ext uri="{FF2B5EF4-FFF2-40B4-BE49-F238E27FC236}">
                    <a16:creationId xmlns:a16="http://schemas.microsoft.com/office/drawing/2014/main" id="{F2CEAF1B-C563-7147-93F9-5D4F3EDBBCAE}"/>
                  </a:ext>
                </a:extLst>
              </p:cNvPr>
              <p:cNvGrpSpPr/>
              <p:nvPr/>
            </p:nvGrpSpPr>
            <p:grpSpPr>
              <a:xfrm>
                <a:off x="9540595" y="2902693"/>
                <a:ext cx="558330" cy="392206"/>
                <a:chOff x="9540595" y="2902693"/>
                <a:chExt cx="558330" cy="392206"/>
              </a:xfrm>
            </p:grpSpPr>
            <p:sp>
              <p:nvSpPr>
                <p:cNvPr id="114" name="Rectangle 113">
                  <a:extLst>
                    <a:ext uri="{FF2B5EF4-FFF2-40B4-BE49-F238E27FC236}">
                      <a16:creationId xmlns:a16="http://schemas.microsoft.com/office/drawing/2014/main" id="{CD207116-5101-C54F-9E7E-FBC26E974C75}"/>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Rectangle 114">
                  <a:extLst>
                    <a:ext uri="{FF2B5EF4-FFF2-40B4-BE49-F238E27FC236}">
                      <a16:creationId xmlns:a16="http://schemas.microsoft.com/office/drawing/2014/main" id="{37B677C4-EAC6-1B4B-A2F3-7B4208B3EEC9}"/>
                    </a:ext>
                  </a:extLst>
                </p:cNvPr>
                <p:cNvSpPr/>
                <p:nvPr/>
              </p:nvSpPr>
              <p:spPr>
                <a:xfrm>
                  <a:off x="9577684" y="2941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6" name="Rectangle 115">
                  <a:extLst>
                    <a:ext uri="{FF2B5EF4-FFF2-40B4-BE49-F238E27FC236}">
                      <a16:creationId xmlns:a16="http://schemas.microsoft.com/office/drawing/2014/main" id="{7AD88DED-38E2-D24F-8413-C71BF9BE12AB}"/>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7" name="TextBox 116">
                      <a:extLst>
                        <a:ext uri="{FF2B5EF4-FFF2-40B4-BE49-F238E27FC236}">
                          <a16:creationId xmlns:a16="http://schemas.microsoft.com/office/drawing/2014/main" id="{A6C1BE06-1F50-7847-8C56-E832639CA505}"/>
                        </a:ext>
                      </a:extLst>
                    </p:cNvPr>
                    <p:cNvSpPr txBox="1"/>
                    <p:nvPr/>
                  </p:nvSpPr>
                  <p:spPr>
                    <a:xfrm>
                      <a:off x="9772810" y="3017900"/>
                      <a:ext cx="326115"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b="0" i="1" smtClean="0">
                                    <a:latin typeface="Cambria Math" panose="02040503050406030204" pitchFamily="18" charset="0"/>
                                  </a:rPr>
                                </m:ctrlPr>
                              </m:sSubSupPr>
                              <m:e>
                                <m:r>
                                  <a:rPr lang="de-DE" i="1">
                                    <a:latin typeface="Cambria Math" charset="0"/>
                                  </a:rPr>
                                  <m:t>𝑔</m:t>
                                </m:r>
                              </m:e>
                              <m:sub>
                                <m:r>
                                  <a:rPr lang="de-DE" i="1">
                                    <a:latin typeface="Cambria Math" charset="0"/>
                                  </a:rPr>
                                  <m:t>1</m:t>
                                </m:r>
                              </m:sub>
                              <m:sup>
                                <m:r>
                                  <a:rPr lang="de-DE" b="0" i="1" smtClean="0">
                                    <a:latin typeface="Cambria Math" panose="02040503050406030204" pitchFamily="18" charset="0"/>
                                  </a:rPr>
                                  <m:t>′′</m:t>
                                </m:r>
                              </m:sup>
                            </m:sSubSup>
                          </m:oMath>
                        </m:oMathPara>
                      </a14:m>
                      <a:endParaRPr lang="en-GB" dirty="0"/>
                    </a:p>
                  </p:txBody>
                </p:sp>
              </mc:Choice>
              <mc:Fallback xmlns="">
                <p:sp>
                  <p:nvSpPr>
                    <p:cNvPr id="117" name="TextBox 116">
                      <a:extLst>
                        <a:ext uri="{FF2B5EF4-FFF2-40B4-BE49-F238E27FC236}">
                          <a16:creationId xmlns:a16="http://schemas.microsoft.com/office/drawing/2014/main" id="{A6C1BE06-1F50-7847-8C56-E832639CA505}"/>
                        </a:ext>
                      </a:extLst>
                    </p:cNvPr>
                    <p:cNvSpPr txBox="1">
                      <a:spLocks noRot="1" noChangeAspect="1" noMove="1" noResize="1" noEditPoints="1" noAdjustHandles="1" noChangeArrowheads="1" noChangeShapeType="1" noTextEdit="1"/>
                    </p:cNvSpPr>
                    <p:nvPr/>
                  </p:nvSpPr>
                  <p:spPr>
                    <a:xfrm>
                      <a:off x="9772810" y="3017900"/>
                      <a:ext cx="326115" cy="276999"/>
                    </a:xfrm>
                    <a:prstGeom prst="rect">
                      <a:avLst/>
                    </a:prstGeom>
                    <a:blipFill>
                      <a:blip r:embed="rId14"/>
                      <a:stretch>
                        <a:fillRect l="-15385" r="-3846" b="-21739"/>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85" name="Oval 84">
                  <a:extLst>
                    <a:ext uri="{FF2B5EF4-FFF2-40B4-BE49-F238E27FC236}">
                      <a16:creationId xmlns:a16="http://schemas.microsoft.com/office/drawing/2014/main" id="{9D704A1E-6465-A840-A0FB-E8EDF7AEF580}"/>
                    </a:ext>
                  </a:extLst>
                </p:cNvPr>
                <p:cNvSpPr/>
                <p:nvPr/>
              </p:nvSpPr>
              <p:spPr>
                <a:xfrm>
                  <a:off x="8641260" y="5513139"/>
                  <a:ext cx="1189998"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𝑆𝑖𝑐𝑘</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46" name="Oval 145">
                  <a:extLst>
                    <a:ext uri="{FF2B5EF4-FFF2-40B4-BE49-F238E27FC236}">
                      <a16:creationId xmlns:a16="http://schemas.microsoft.com/office/drawing/2014/main" id="{2D8971EC-6057-124F-8650-8F89B168995F}"/>
                    </a:ext>
                  </a:extLst>
                </p:cNvPr>
                <p:cNvSpPr>
                  <a:spLocks noRot="1" noChangeAspect="1" noMove="1" noResize="1" noEditPoints="1" noAdjustHandles="1" noChangeArrowheads="1" noChangeShapeType="1" noTextEdit="1"/>
                </p:cNvSpPr>
                <p:nvPr/>
              </p:nvSpPr>
              <p:spPr>
                <a:xfrm>
                  <a:off x="8641260" y="5513139"/>
                  <a:ext cx="1189998" cy="389513"/>
                </a:xfrm>
                <a:prstGeom prst="ellipse">
                  <a:avLst/>
                </a:prstGeom>
                <a:blipFill>
                  <a:blip r:embed="rId15"/>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6" name="Oval 85">
                  <a:extLst>
                    <a:ext uri="{FF2B5EF4-FFF2-40B4-BE49-F238E27FC236}">
                      <a16:creationId xmlns:a16="http://schemas.microsoft.com/office/drawing/2014/main" id="{3B1B26A4-07DC-7944-9B0E-8BF5FA2D3A4F}"/>
                    </a:ext>
                  </a:extLst>
                </p:cNvPr>
                <p:cNvSpPr/>
                <p:nvPr/>
              </p:nvSpPr>
              <p:spPr>
                <a:xfrm>
                  <a:off x="6906687" y="4774936"/>
                  <a:ext cx="1536412"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𝑇𝑟𝑎𝑣𝑒𝑙</m:t>
                        </m:r>
                        <m:d>
                          <m:dPr>
                            <m:ctrlPr>
                              <a:rPr lang="de-DE" i="1">
                                <a:latin typeface="Cambria Math" panose="02040503050406030204" pitchFamily="18" charset="0"/>
                              </a:rPr>
                            </m:ctrlPr>
                          </m:dPr>
                          <m:e>
                            <m:r>
                              <a:rPr lang="de-DE" b="0" i="1" smtClean="0">
                                <a:latin typeface="Cambria Math" panose="02040503050406030204" pitchFamily="18" charset="0"/>
                              </a:rPr>
                              <m:t>𝑋</m:t>
                            </m:r>
                          </m:e>
                        </m:d>
                      </m:oMath>
                    </m:oMathPara>
                  </a14:m>
                  <a:endParaRPr lang="en-GB" dirty="0"/>
                </a:p>
              </p:txBody>
            </p:sp>
          </mc:Choice>
          <mc:Fallback xmlns="">
            <p:sp>
              <p:nvSpPr>
                <p:cNvPr id="147" name="Oval 146">
                  <a:extLst>
                    <a:ext uri="{FF2B5EF4-FFF2-40B4-BE49-F238E27FC236}">
                      <a16:creationId xmlns:a16="http://schemas.microsoft.com/office/drawing/2014/main" id="{4BD07052-BC33-594A-A403-191A3E575926}"/>
                    </a:ext>
                  </a:extLst>
                </p:cNvPr>
                <p:cNvSpPr>
                  <a:spLocks noRot="1" noChangeAspect="1" noMove="1" noResize="1" noEditPoints="1" noAdjustHandles="1" noChangeArrowheads="1" noChangeShapeType="1" noTextEdit="1"/>
                </p:cNvSpPr>
                <p:nvPr/>
              </p:nvSpPr>
              <p:spPr>
                <a:xfrm>
                  <a:off x="6906687" y="4774936"/>
                  <a:ext cx="1536412" cy="389513"/>
                </a:xfrm>
                <a:prstGeom prst="ellipse">
                  <a:avLst/>
                </a:prstGeom>
                <a:blipFill>
                  <a:blip r:embed="rId16"/>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7" name="Oval 86">
                  <a:extLst>
                    <a:ext uri="{FF2B5EF4-FFF2-40B4-BE49-F238E27FC236}">
                      <a16:creationId xmlns:a16="http://schemas.microsoft.com/office/drawing/2014/main" id="{F0AA46C6-EE8D-FF41-98A0-2F38F25B079A}"/>
                    </a:ext>
                  </a:extLst>
                </p:cNvPr>
                <p:cNvSpPr/>
                <p:nvPr/>
              </p:nvSpPr>
              <p:spPr>
                <a:xfrm>
                  <a:off x="8856935" y="4084198"/>
                  <a:ext cx="758649"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𝐸𝑝𝑖𝑑</m:t>
                        </m:r>
                      </m:oMath>
                    </m:oMathPara>
                  </a14:m>
                  <a:endParaRPr lang="en-GB" dirty="0"/>
                </a:p>
              </p:txBody>
            </p:sp>
          </mc:Choice>
          <mc:Fallback xmlns="">
            <p:sp>
              <p:nvSpPr>
                <p:cNvPr id="148" name="Oval 147">
                  <a:extLst>
                    <a:ext uri="{FF2B5EF4-FFF2-40B4-BE49-F238E27FC236}">
                      <a16:creationId xmlns:a16="http://schemas.microsoft.com/office/drawing/2014/main" id="{E6F7D290-C626-9642-AAEC-9101372533AD}"/>
                    </a:ext>
                  </a:extLst>
                </p:cNvPr>
                <p:cNvSpPr>
                  <a:spLocks noRot="1" noChangeAspect="1" noMove="1" noResize="1" noEditPoints="1" noAdjustHandles="1" noChangeArrowheads="1" noChangeShapeType="1" noTextEdit="1"/>
                </p:cNvSpPr>
                <p:nvPr/>
              </p:nvSpPr>
              <p:spPr>
                <a:xfrm>
                  <a:off x="8856935" y="4084198"/>
                  <a:ext cx="758649" cy="389513"/>
                </a:xfrm>
                <a:prstGeom prst="ellipse">
                  <a:avLst/>
                </a:prstGeom>
                <a:blipFill>
                  <a:blip r:embed="rId17"/>
                  <a:stretch>
                    <a:fillRect b="-6061"/>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8" name="Oval 87">
                  <a:extLst>
                    <a:ext uri="{FF2B5EF4-FFF2-40B4-BE49-F238E27FC236}">
                      <a16:creationId xmlns:a16="http://schemas.microsoft.com/office/drawing/2014/main" id="{2164DFA1-5127-244D-93E7-A3991AAB3BAC}"/>
                    </a:ext>
                  </a:extLst>
                </p:cNvPr>
                <p:cNvSpPr/>
                <p:nvPr/>
              </p:nvSpPr>
              <p:spPr>
                <a:xfrm>
                  <a:off x="9875812" y="4774936"/>
                  <a:ext cx="1792211" cy="389513"/>
                </a:xfrm>
                <a:prstGeom prst="ellipse">
                  <a:avLst/>
                </a:prstGeom>
                <a:ln>
                  <a:solidFill>
                    <a:schemeClr val="tx1"/>
                  </a:solidFill>
                </a:ln>
              </p:spPr>
              <p:txBody>
                <a:bodyPr wrap="none" lIns="0" tIns="0" rIns="0" bIns="0">
                  <a:spAutoFit/>
                </a:bodyPr>
                <a:lstStyle/>
                <a:p>
                  <a:pPr/>
                  <a14:m>
                    <m:oMathPara xmlns:m="http://schemas.openxmlformats.org/officeDocument/2006/math">
                      <m:oMathParaPr>
                        <m:jc m:val="centerGroup"/>
                      </m:oMathParaPr>
                      <m:oMath xmlns:m="http://schemas.openxmlformats.org/officeDocument/2006/math">
                        <m:r>
                          <a:rPr lang="de-DE" b="0" i="1" smtClean="0">
                            <a:latin typeface="Cambria Math" panose="02040503050406030204" pitchFamily="18" charset="0"/>
                          </a:rPr>
                          <m:t>𝑇𝑟𝑒𝑎𝑡</m:t>
                        </m:r>
                        <m:d>
                          <m:dPr>
                            <m:ctrlPr>
                              <a:rPr lang="de-DE" i="1">
                                <a:latin typeface="Cambria Math" panose="02040503050406030204" pitchFamily="18" charset="0"/>
                              </a:rPr>
                            </m:ctrlPr>
                          </m:dPr>
                          <m:e>
                            <m:r>
                              <a:rPr lang="de-DE" b="0" i="1" smtClean="0">
                                <a:latin typeface="Cambria Math" panose="02040503050406030204" pitchFamily="18" charset="0"/>
                              </a:rPr>
                              <m:t>𝑋</m:t>
                            </m:r>
                            <m:r>
                              <a:rPr lang="de-DE" b="0" i="1" smtClean="0">
                                <a:latin typeface="Cambria Math" panose="02040503050406030204" pitchFamily="18" charset="0"/>
                              </a:rPr>
                              <m:t>,</m:t>
                            </m:r>
                            <m:r>
                              <a:rPr lang="de-DE" b="0" i="1" smtClean="0">
                                <a:latin typeface="Cambria Math" panose="02040503050406030204" pitchFamily="18" charset="0"/>
                              </a:rPr>
                              <m:t>𝑀</m:t>
                            </m:r>
                          </m:e>
                        </m:d>
                      </m:oMath>
                    </m:oMathPara>
                  </a14:m>
                  <a:endParaRPr lang="en-GB" dirty="0"/>
                </a:p>
              </p:txBody>
            </p:sp>
          </mc:Choice>
          <mc:Fallback xmlns="">
            <p:sp>
              <p:nvSpPr>
                <p:cNvPr id="149" name="Oval 148">
                  <a:extLst>
                    <a:ext uri="{FF2B5EF4-FFF2-40B4-BE49-F238E27FC236}">
                      <a16:creationId xmlns:a16="http://schemas.microsoft.com/office/drawing/2014/main" id="{924D3C87-EB83-4A49-8095-793C5EF16DA0}"/>
                    </a:ext>
                  </a:extLst>
                </p:cNvPr>
                <p:cNvSpPr>
                  <a:spLocks noRot="1" noChangeAspect="1" noMove="1" noResize="1" noEditPoints="1" noAdjustHandles="1" noChangeArrowheads="1" noChangeShapeType="1" noTextEdit="1"/>
                </p:cNvSpPr>
                <p:nvPr/>
              </p:nvSpPr>
              <p:spPr>
                <a:xfrm>
                  <a:off x="9875812" y="4774936"/>
                  <a:ext cx="1792211" cy="389513"/>
                </a:xfrm>
                <a:prstGeom prst="ellipse">
                  <a:avLst/>
                </a:prstGeom>
                <a:blipFill>
                  <a:blip r:embed="rId18"/>
                  <a:stretch>
                    <a:fillRect/>
                  </a:stretch>
                </a:blipFill>
                <a:ln>
                  <a:solidFill>
                    <a:schemeClr val="tx1"/>
                  </a:solidFill>
                </a:ln>
              </p:spPr>
              <p:txBody>
                <a:bodyPr/>
                <a:lstStyle/>
                <a:p>
                  <a:r>
                    <a:rPr lang="en-GB">
                      <a:noFill/>
                    </a:rPr>
                    <a:t> </a:t>
                  </a:r>
                </a:p>
              </p:txBody>
            </p:sp>
          </mc:Fallback>
        </mc:AlternateContent>
        <p:cxnSp>
          <p:nvCxnSpPr>
            <p:cNvPr id="89" name="Straight Connector 88">
              <a:extLst>
                <a:ext uri="{FF2B5EF4-FFF2-40B4-BE49-F238E27FC236}">
                  <a16:creationId xmlns:a16="http://schemas.microsoft.com/office/drawing/2014/main" id="{904E21A8-B3BF-DA48-85AF-60E0327CC788}"/>
                </a:ext>
              </a:extLst>
            </p:cNvPr>
            <p:cNvCxnSpPr>
              <a:cxnSpLocks/>
              <a:stCxn id="86" idx="6"/>
              <a:endCxn id="107" idx="1"/>
            </p:cNvCxnSpPr>
            <p:nvPr/>
          </p:nvCxnSpPr>
          <p:spPr>
            <a:xfrm flipV="1">
              <a:off x="8443099" y="4969692"/>
              <a:ext cx="456132"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EF345BC8-51CF-464F-8266-00344466D3BF}"/>
                </a:ext>
              </a:extLst>
            </p:cNvPr>
            <p:cNvCxnSpPr>
              <a:cxnSpLocks/>
              <a:stCxn id="87" idx="4"/>
              <a:endCxn id="107" idx="0"/>
            </p:cNvCxnSpPr>
            <p:nvPr/>
          </p:nvCxnSpPr>
          <p:spPr>
            <a:xfrm flipH="1">
              <a:off x="8971231" y="4473711"/>
              <a:ext cx="265029"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9CBF243-784B-244D-AF33-57E61C22A0BB}"/>
                </a:ext>
              </a:extLst>
            </p:cNvPr>
            <p:cNvCxnSpPr>
              <a:cxnSpLocks/>
              <a:stCxn id="85" idx="0"/>
              <a:endCxn id="107" idx="2"/>
            </p:cNvCxnSpPr>
            <p:nvPr/>
          </p:nvCxnSpPr>
          <p:spPr>
            <a:xfrm flipH="1" flipV="1">
              <a:off x="8971231" y="5041692"/>
              <a:ext cx="265028"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2" name="Group 91">
              <a:extLst>
                <a:ext uri="{FF2B5EF4-FFF2-40B4-BE49-F238E27FC236}">
                  <a16:creationId xmlns:a16="http://schemas.microsoft.com/office/drawing/2014/main" id="{B725EC27-2451-164E-B97B-677D0D5E66C3}"/>
                </a:ext>
              </a:extLst>
            </p:cNvPr>
            <p:cNvGrpSpPr/>
            <p:nvPr/>
          </p:nvGrpSpPr>
          <p:grpSpPr>
            <a:xfrm>
              <a:off x="8610247" y="4856880"/>
              <a:ext cx="474503" cy="391710"/>
              <a:chOff x="9288700" y="2902693"/>
              <a:chExt cx="474503" cy="391710"/>
            </a:xfrm>
          </p:grpSpPr>
          <p:sp>
            <p:nvSpPr>
              <p:cNvPr id="106" name="Rectangle 105">
                <a:extLst>
                  <a:ext uri="{FF2B5EF4-FFF2-40B4-BE49-F238E27FC236}">
                    <a16:creationId xmlns:a16="http://schemas.microsoft.com/office/drawing/2014/main" id="{8FE82A64-9F32-EB48-971D-3FF3FB606C25}"/>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Rectangle 106">
                <a:extLst>
                  <a:ext uri="{FF2B5EF4-FFF2-40B4-BE49-F238E27FC236}">
                    <a16:creationId xmlns:a16="http://schemas.microsoft.com/office/drawing/2014/main" id="{2837CCA3-59F9-CB4A-A297-37360B34BF63}"/>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8" name="Rectangle 107">
                <a:extLst>
                  <a:ext uri="{FF2B5EF4-FFF2-40B4-BE49-F238E27FC236}">
                    <a16:creationId xmlns:a16="http://schemas.microsoft.com/office/drawing/2014/main" id="{7EB3F15F-7424-8C44-85FA-072989365097}"/>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9" name="TextBox 108">
                    <a:extLst>
                      <a:ext uri="{FF2B5EF4-FFF2-40B4-BE49-F238E27FC236}">
                        <a16:creationId xmlns:a16="http://schemas.microsoft.com/office/drawing/2014/main" id="{5B02CFFE-7F4D-FA4C-892B-4C3F7FC23E1E}"/>
                      </a:ext>
                    </a:extLst>
                  </p:cNvPr>
                  <p:cNvSpPr txBox="1"/>
                  <p:nvPr/>
                </p:nvSpPr>
                <p:spPr>
                  <a:xfrm>
                    <a:off x="9288700" y="3017404"/>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2</m:t>
                              </m:r>
                            </m:sub>
                          </m:sSub>
                        </m:oMath>
                      </m:oMathPara>
                    </a14:m>
                    <a:endParaRPr lang="en-GB" dirty="0"/>
                  </a:p>
                </p:txBody>
              </p:sp>
            </mc:Choice>
            <mc:Fallback xmlns="">
              <p:sp>
                <p:nvSpPr>
                  <p:cNvPr id="149" name="TextBox 148">
                    <a:extLst>
                      <a:ext uri="{FF2B5EF4-FFF2-40B4-BE49-F238E27FC236}">
                        <a16:creationId xmlns:a16="http://schemas.microsoft.com/office/drawing/2014/main" id="{1DB7394A-7368-6A4A-B47E-9DE121BD3CA5}"/>
                      </a:ext>
                    </a:extLst>
                  </p:cNvPr>
                  <p:cNvSpPr txBox="1">
                    <a:spLocks noRot="1" noChangeAspect="1" noMove="1" noResize="1" noEditPoints="1" noAdjustHandles="1" noChangeArrowheads="1" noChangeShapeType="1" noTextEdit="1"/>
                  </p:cNvSpPr>
                  <p:nvPr/>
                </p:nvSpPr>
                <p:spPr>
                  <a:xfrm>
                    <a:off x="9288700" y="3017404"/>
                    <a:ext cx="293414" cy="276999"/>
                  </a:xfrm>
                  <a:prstGeom prst="rect">
                    <a:avLst/>
                  </a:prstGeom>
                  <a:blipFill>
                    <a:blip r:embed="rId19"/>
                    <a:stretch>
                      <a:fillRect l="-16667" r="-4167" b="-26087"/>
                    </a:stretch>
                  </a:blipFill>
                </p:spPr>
                <p:txBody>
                  <a:bodyPr/>
                  <a:lstStyle/>
                  <a:p>
                    <a:r>
                      <a:rPr lang="en-GB">
                        <a:noFill/>
                      </a:rPr>
                      <a:t> </a:t>
                    </a:r>
                  </a:p>
                </p:txBody>
              </p:sp>
            </mc:Fallback>
          </mc:AlternateContent>
        </p:grpSp>
        <p:cxnSp>
          <p:nvCxnSpPr>
            <p:cNvPr id="93" name="Straight Connector 92">
              <a:extLst>
                <a:ext uri="{FF2B5EF4-FFF2-40B4-BE49-F238E27FC236}">
                  <a16:creationId xmlns:a16="http://schemas.microsoft.com/office/drawing/2014/main" id="{AE55F9C5-6524-A24A-86BB-B7B1F6E6F7DC}"/>
                </a:ext>
              </a:extLst>
            </p:cNvPr>
            <p:cNvCxnSpPr>
              <a:cxnSpLocks/>
              <a:stCxn id="87" idx="4"/>
              <a:endCxn id="103" idx="0"/>
            </p:cNvCxnSpPr>
            <p:nvPr/>
          </p:nvCxnSpPr>
          <p:spPr>
            <a:xfrm>
              <a:off x="9236260" y="4473711"/>
              <a:ext cx="265844" cy="4239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23A91B8F-8172-E84D-9642-69DA8BE62F21}"/>
                </a:ext>
              </a:extLst>
            </p:cNvPr>
            <p:cNvCxnSpPr>
              <a:cxnSpLocks/>
              <a:stCxn id="88" idx="2"/>
              <a:endCxn id="103" idx="3"/>
            </p:cNvCxnSpPr>
            <p:nvPr/>
          </p:nvCxnSpPr>
          <p:spPr>
            <a:xfrm flipH="1" flipV="1">
              <a:off x="9574104" y="4969692"/>
              <a:ext cx="301708"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7A401CEF-7C22-B041-9EE7-959AF83984AD}"/>
                </a:ext>
              </a:extLst>
            </p:cNvPr>
            <p:cNvCxnSpPr>
              <a:cxnSpLocks/>
              <a:stCxn id="85" idx="0"/>
              <a:endCxn id="103" idx="2"/>
            </p:cNvCxnSpPr>
            <p:nvPr/>
          </p:nvCxnSpPr>
          <p:spPr>
            <a:xfrm flipV="1">
              <a:off x="9236259" y="5041692"/>
              <a:ext cx="265845" cy="4714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6" name="Group 95">
              <a:extLst>
                <a:ext uri="{FF2B5EF4-FFF2-40B4-BE49-F238E27FC236}">
                  <a16:creationId xmlns:a16="http://schemas.microsoft.com/office/drawing/2014/main" id="{3E06D129-EC12-9345-95C5-49C3E30CE11D}"/>
                </a:ext>
              </a:extLst>
            </p:cNvPr>
            <p:cNvGrpSpPr/>
            <p:nvPr/>
          </p:nvGrpSpPr>
          <p:grpSpPr>
            <a:xfrm>
              <a:off x="9393015" y="4856880"/>
              <a:ext cx="525629" cy="392206"/>
              <a:chOff x="9540595" y="2902693"/>
              <a:chExt cx="525629" cy="392206"/>
            </a:xfrm>
          </p:grpSpPr>
          <p:sp>
            <p:nvSpPr>
              <p:cNvPr id="102" name="Rectangle 101">
                <a:extLst>
                  <a:ext uri="{FF2B5EF4-FFF2-40B4-BE49-F238E27FC236}">
                    <a16:creationId xmlns:a16="http://schemas.microsoft.com/office/drawing/2014/main" id="{B82A1C1E-967F-8549-A98E-DB85BC909D5C}"/>
                  </a:ext>
                </a:extLst>
              </p:cNvPr>
              <p:cNvSpPr/>
              <p:nvPr/>
            </p:nvSpPr>
            <p:spPr>
              <a:xfrm>
                <a:off x="9540595" y="2902693"/>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3" name="Rectangle 102">
                <a:extLst>
                  <a:ext uri="{FF2B5EF4-FFF2-40B4-BE49-F238E27FC236}">
                    <a16:creationId xmlns:a16="http://schemas.microsoft.com/office/drawing/2014/main" id="{CCB4710E-5B81-624A-9590-D6030B0720C0}"/>
                  </a:ext>
                </a:extLst>
              </p:cNvPr>
              <p:cNvSpPr/>
              <p:nvPr/>
            </p:nvSpPr>
            <p:spPr>
              <a:xfrm>
                <a:off x="9577684" y="2943505"/>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4" name="Rectangle 103">
                <a:extLst>
                  <a:ext uri="{FF2B5EF4-FFF2-40B4-BE49-F238E27FC236}">
                    <a16:creationId xmlns:a16="http://schemas.microsoft.com/office/drawing/2014/main" id="{02592B86-9C63-0E47-A1BC-9F848F1AE406}"/>
                  </a:ext>
                </a:extLst>
              </p:cNvPr>
              <p:cNvSpPr/>
              <p:nvPr/>
            </p:nvSpPr>
            <p:spPr>
              <a:xfrm>
                <a:off x="9619203" y="2984607"/>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5" name="TextBox 104">
                    <a:extLst>
                      <a:ext uri="{FF2B5EF4-FFF2-40B4-BE49-F238E27FC236}">
                        <a16:creationId xmlns:a16="http://schemas.microsoft.com/office/drawing/2014/main" id="{61D86987-6217-B540-86BA-6C88955A654B}"/>
                      </a:ext>
                    </a:extLst>
                  </p:cNvPr>
                  <p:cNvSpPr txBox="1"/>
                  <p:nvPr/>
                </p:nvSpPr>
                <p:spPr>
                  <a:xfrm>
                    <a:off x="9772810" y="3017900"/>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3</m:t>
                              </m:r>
                            </m:sub>
                          </m:sSub>
                        </m:oMath>
                      </m:oMathPara>
                    </a14:m>
                    <a:endParaRPr lang="en-GB" dirty="0"/>
                  </a:p>
                </p:txBody>
              </p:sp>
            </mc:Choice>
            <mc:Fallback xmlns="">
              <p:sp>
                <p:nvSpPr>
                  <p:cNvPr id="145" name="TextBox 144">
                    <a:extLst>
                      <a:ext uri="{FF2B5EF4-FFF2-40B4-BE49-F238E27FC236}">
                        <a16:creationId xmlns:a16="http://schemas.microsoft.com/office/drawing/2014/main" id="{A010B3CA-2F44-8B48-9297-45B9CD29B62C}"/>
                      </a:ext>
                    </a:extLst>
                  </p:cNvPr>
                  <p:cNvSpPr txBox="1">
                    <a:spLocks noRot="1" noChangeAspect="1" noMove="1" noResize="1" noEditPoints="1" noAdjustHandles="1" noChangeArrowheads="1" noChangeShapeType="1" noTextEdit="1"/>
                  </p:cNvSpPr>
                  <p:nvPr/>
                </p:nvSpPr>
                <p:spPr>
                  <a:xfrm>
                    <a:off x="9772810" y="3017900"/>
                    <a:ext cx="293414" cy="276999"/>
                  </a:xfrm>
                  <a:prstGeom prst="rect">
                    <a:avLst/>
                  </a:prstGeom>
                  <a:blipFill>
                    <a:blip r:embed="rId20"/>
                    <a:stretch>
                      <a:fillRect l="-16667" r="-4167" b="-27273"/>
                    </a:stretch>
                  </a:blipFill>
                </p:spPr>
                <p:txBody>
                  <a:bodyPr/>
                  <a:lstStyle/>
                  <a:p>
                    <a:r>
                      <a:rPr lang="en-GB">
                        <a:noFill/>
                      </a:rPr>
                      <a:t> </a:t>
                    </a:r>
                  </a:p>
                </p:txBody>
              </p:sp>
            </mc:Fallback>
          </mc:AlternateContent>
        </p:grpSp>
        <p:grpSp>
          <p:nvGrpSpPr>
            <p:cNvPr id="97" name="Group 96">
              <a:extLst>
                <a:ext uri="{FF2B5EF4-FFF2-40B4-BE49-F238E27FC236}">
                  <a16:creationId xmlns:a16="http://schemas.microsoft.com/office/drawing/2014/main" id="{62966E7C-BCF0-E245-A6A4-1C99133574E8}"/>
                </a:ext>
              </a:extLst>
            </p:cNvPr>
            <p:cNvGrpSpPr/>
            <p:nvPr/>
          </p:nvGrpSpPr>
          <p:grpSpPr>
            <a:xfrm>
              <a:off x="9615584" y="4206954"/>
              <a:ext cx="761945" cy="348999"/>
              <a:chOff x="8632950" y="2952819"/>
              <a:chExt cx="761945" cy="348999"/>
            </a:xfrm>
          </p:grpSpPr>
          <p:cxnSp>
            <p:nvCxnSpPr>
              <p:cNvPr id="98" name="Straight Connector 97">
                <a:extLst>
                  <a:ext uri="{FF2B5EF4-FFF2-40B4-BE49-F238E27FC236}">
                    <a16:creationId xmlns:a16="http://schemas.microsoft.com/office/drawing/2014/main" id="{B28C0EBE-0AD6-2148-B374-392425E8AE76}"/>
                  </a:ext>
                </a:extLst>
              </p:cNvPr>
              <p:cNvCxnSpPr>
                <a:cxnSpLocks/>
                <a:stCxn id="87" idx="6"/>
                <a:endCxn id="100" idx="1"/>
              </p:cNvCxnSpPr>
              <p:nvPr/>
            </p:nvCxnSpPr>
            <p:spPr>
              <a:xfrm flipV="1">
                <a:off x="8632950" y="3024819"/>
                <a:ext cx="324531"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9" name="Group 98">
                <a:extLst>
                  <a:ext uri="{FF2B5EF4-FFF2-40B4-BE49-F238E27FC236}">
                    <a16:creationId xmlns:a16="http://schemas.microsoft.com/office/drawing/2014/main" id="{AA3C8EF1-58C6-2442-85F9-5AAB52A8BF93}"/>
                  </a:ext>
                </a:extLst>
              </p:cNvPr>
              <p:cNvGrpSpPr/>
              <p:nvPr/>
            </p:nvGrpSpPr>
            <p:grpSpPr>
              <a:xfrm>
                <a:off x="8957481" y="2952819"/>
                <a:ext cx="437414" cy="348999"/>
                <a:chOff x="8957481" y="2952819"/>
                <a:chExt cx="437414" cy="348999"/>
              </a:xfrm>
            </p:grpSpPr>
            <p:sp>
              <p:nvSpPr>
                <p:cNvPr id="100" name="Rectangle 99">
                  <a:extLst>
                    <a:ext uri="{FF2B5EF4-FFF2-40B4-BE49-F238E27FC236}">
                      <a16:creationId xmlns:a16="http://schemas.microsoft.com/office/drawing/2014/main" id="{3E6F1D88-0748-B24E-9643-4F2013889BD1}"/>
                    </a:ext>
                  </a:extLst>
                </p:cNvPr>
                <p:cNvSpPr/>
                <p:nvPr/>
              </p:nvSpPr>
              <p:spPr>
                <a:xfrm>
                  <a:off x="8957481" y="2952819"/>
                  <a:ext cx="144000" cy="144000"/>
                </a:xfrm>
                <a:prstGeom prst="rect">
                  <a:avLst/>
                </a:prstGeom>
                <a:solidFill>
                  <a:schemeClr val="tx1">
                    <a:lumMod val="20000"/>
                    <a:lumOff val="8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1" name="TextBox 100">
                      <a:extLst>
                        <a:ext uri="{FF2B5EF4-FFF2-40B4-BE49-F238E27FC236}">
                          <a16:creationId xmlns:a16="http://schemas.microsoft.com/office/drawing/2014/main" id="{A6DA7239-239F-434A-9ED2-B798961072F9}"/>
                        </a:ext>
                      </a:extLst>
                    </p:cNvPr>
                    <p:cNvSpPr txBox="1"/>
                    <p:nvPr/>
                  </p:nvSpPr>
                  <p:spPr>
                    <a:xfrm>
                      <a:off x="9101481" y="3024819"/>
                      <a:ext cx="293414"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𝑔</m:t>
                                </m:r>
                              </m:e>
                              <m:sub>
                                <m:r>
                                  <a:rPr lang="de-DE" b="0" i="1" smtClean="0">
                                    <a:latin typeface="Cambria Math" panose="02040503050406030204" pitchFamily="18" charset="0"/>
                                  </a:rPr>
                                  <m:t>0</m:t>
                                </m:r>
                              </m:sub>
                            </m:sSub>
                          </m:oMath>
                        </m:oMathPara>
                      </a14:m>
                      <a:endParaRPr lang="en-GB" dirty="0"/>
                    </a:p>
                  </p:txBody>
                </p:sp>
              </mc:Choice>
              <mc:Fallback xmlns="">
                <p:sp>
                  <p:nvSpPr>
                    <p:cNvPr id="141" name="TextBox 140">
                      <a:extLst>
                        <a:ext uri="{FF2B5EF4-FFF2-40B4-BE49-F238E27FC236}">
                          <a16:creationId xmlns:a16="http://schemas.microsoft.com/office/drawing/2014/main" id="{0289E0D5-D59F-6542-AC5B-A53402FCEDDC}"/>
                        </a:ext>
                      </a:extLst>
                    </p:cNvPr>
                    <p:cNvSpPr txBox="1">
                      <a:spLocks noRot="1" noChangeAspect="1" noMove="1" noResize="1" noEditPoints="1" noAdjustHandles="1" noChangeArrowheads="1" noChangeShapeType="1" noTextEdit="1"/>
                    </p:cNvSpPr>
                    <p:nvPr/>
                  </p:nvSpPr>
                  <p:spPr>
                    <a:xfrm>
                      <a:off x="9101481" y="3024819"/>
                      <a:ext cx="293414" cy="276999"/>
                    </a:xfrm>
                    <a:prstGeom prst="rect">
                      <a:avLst/>
                    </a:prstGeom>
                    <a:blipFill>
                      <a:blip r:embed="rId21"/>
                      <a:stretch>
                        <a:fillRect l="-16667" r="-4167" b="-21739"/>
                      </a:stretch>
                    </a:blipFill>
                  </p:spPr>
                  <p:txBody>
                    <a:bodyPr/>
                    <a:lstStyle/>
                    <a:p>
                      <a:r>
                        <a:rPr lang="en-GB">
                          <a:noFill/>
                        </a:rPr>
                        <a:t> </a:t>
                      </a:r>
                    </a:p>
                  </p:txBody>
                </p:sp>
              </mc:Fallback>
            </mc:AlternateContent>
          </p:grpSp>
        </p:grpSp>
      </p:grpSp>
    </p:spTree>
    <p:extLst>
      <p:ext uri="{BB962C8B-B14F-4D97-AF65-F5344CB8AC3E}">
        <p14:creationId xmlns:p14="http://schemas.microsoft.com/office/powerpoint/2010/main" val="704412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6" end="6"/>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ABEF6E-FC4A-F543-A883-D1091F24A980}"/>
              </a:ext>
            </a:extLst>
          </p:cNvPr>
          <p:cNvSpPr>
            <a:spLocks noGrp="1"/>
          </p:cNvSpPr>
          <p:nvPr>
            <p:ph type="title"/>
          </p:nvPr>
        </p:nvSpPr>
        <p:spPr/>
        <p:txBody>
          <a:bodyPr/>
          <a:lstStyle/>
          <a:p>
            <a:r>
              <a:rPr lang="en-GB" dirty="0"/>
              <a:t>Query Answering in FO Jtrees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A8C779DA-937F-A948-AD1E-F89EAC456676}"/>
                  </a:ext>
                </a:extLst>
              </p:cNvPr>
              <p:cNvSpPr>
                <a:spLocks noGrp="1"/>
              </p:cNvSpPr>
              <p:nvPr>
                <p:ph idx="1"/>
              </p:nvPr>
            </p:nvSpPr>
            <p:spPr/>
            <p:txBody>
              <a:bodyPr>
                <a:normAutofit/>
              </a:bodyPr>
              <a:lstStyle/>
              <a:p>
                <a:r>
                  <a:rPr lang="en-GB" dirty="0"/>
                  <a:t>After message passing, parclusters independent from each other given messages</a:t>
                </a:r>
              </a:p>
              <a:p>
                <a:pPr lvl="1"/>
                <a:r>
                  <a:rPr lang="en-GB" dirty="0"/>
                  <a:t>Prepared for query answering</a:t>
                </a:r>
              </a:p>
              <a:p>
                <a:r>
                  <a:rPr lang="en-GB" dirty="0"/>
                  <a:t>For each query with query terms </a:t>
                </a:r>
                <a14:m>
                  <m:oMath xmlns:m="http://schemas.openxmlformats.org/officeDocument/2006/math">
                    <m:r>
                      <a:rPr lang="de-DE" b="1" i="1" smtClean="0">
                        <a:latin typeface="Cambria Math" panose="02040503050406030204" pitchFamily="18" charset="0"/>
                      </a:rPr>
                      <m:t>𝑸</m:t>
                    </m:r>
                  </m:oMath>
                </a14:m>
                <a:endParaRPr lang="en-GB" b="1" dirty="0"/>
              </a:p>
              <a:p>
                <a:pPr lvl="1"/>
                <a:r>
                  <a:rPr lang="en-GB" dirty="0"/>
                  <a:t>Find subtree </a:t>
                </a:r>
                <a14:m>
                  <m:oMath xmlns:m="http://schemas.openxmlformats.org/officeDocument/2006/math">
                    <m:sSup>
                      <m:sSupPr>
                        <m:ctrlPr>
                          <a:rPr lang="de-DE" b="0" i="1" smtClean="0">
                            <a:latin typeface="Cambria Math" panose="02040503050406030204" pitchFamily="18" charset="0"/>
                          </a:rPr>
                        </m:ctrlPr>
                      </m:sSupPr>
                      <m:e>
                        <m:r>
                          <a:rPr lang="de-DE" b="0" i="1" smtClean="0">
                            <a:latin typeface="Cambria Math" panose="02040503050406030204" pitchFamily="18" charset="0"/>
                          </a:rPr>
                          <m:t>𝐽</m:t>
                        </m:r>
                      </m:e>
                      <m:sup>
                        <m:r>
                          <a:rPr lang="de-DE" b="0" i="1" smtClean="0">
                            <a:latin typeface="Cambria Math" panose="02040503050406030204" pitchFamily="18" charset="0"/>
                          </a:rPr>
                          <m:t>′</m:t>
                        </m:r>
                      </m:sup>
                    </m:sSup>
                    <m:r>
                      <a:rPr lang="de-DE" b="0" i="1" smtClean="0">
                        <a:latin typeface="Cambria Math" panose="02040503050406030204" pitchFamily="18" charset="0"/>
                      </a:rPr>
                      <m:t>=</m:t>
                    </m:r>
                    <m:d>
                      <m:dPr>
                        <m:ctrlPr>
                          <a:rPr lang="de-DE" b="0" i="1" smtClean="0">
                            <a:latin typeface="Cambria Math" panose="02040503050406030204" pitchFamily="18" charset="0"/>
                          </a:rPr>
                        </m:ctrlPr>
                      </m:dPr>
                      <m:e>
                        <m:sSup>
                          <m:sSupPr>
                            <m:ctrlPr>
                              <a:rPr lang="de-DE" b="0" i="1" smtClean="0">
                                <a:latin typeface="Cambria Math" panose="02040503050406030204" pitchFamily="18" charset="0"/>
                              </a:rPr>
                            </m:ctrlPr>
                          </m:sSupPr>
                          <m:e>
                            <m:r>
                              <a:rPr lang="de-DE" b="0" i="1" smtClean="0">
                                <a:latin typeface="Cambria Math" panose="02040503050406030204" pitchFamily="18" charset="0"/>
                              </a:rPr>
                              <m:t>𝑉</m:t>
                            </m:r>
                          </m:e>
                          <m:sup>
                            <m:r>
                              <a:rPr lang="de-DE" b="0" i="1" smtClean="0">
                                <a:latin typeface="Cambria Math" panose="02040503050406030204" pitchFamily="18" charset="0"/>
                              </a:rPr>
                              <m:t>′</m:t>
                            </m:r>
                          </m:sup>
                        </m:sSup>
                        <m:r>
                          <a:rPr lang="de-DE" b="0" i="1" smtClean="0">
                            <a:latin typeface="Cambria Math" panose="02040503050406030204" pitchFamily="18" charset="0"/>
                          </a:rPr>
                          <m:t>,</m:t>
                        </m:r>
                        <m:sSup>
                          <m:sSupPr>
                            <m:ctrlPr>
                              <a:rPr lang="de-DE" b="0" i="1" smtClean="0">
                                <a:latin typeface="Cambria Math" panose="02040503050406030204" pitchFamily="18" charset="0"/>
                              </a:rPr>
                            </m:ctrlPr>
                          </m:sSupPr>
                          <m:e>
                            <m:r>
                              <a:rPr lang="de-DE" b="0" i="1" smtClean="0">
                                <a:latin typeface="Cambria Math" panose="02040503050406030204" pitchFamily="18" charset="0"/>
                              </a:rPr>
                              <m:t>𝐸</m:t>
                            </m:r>
                          </m:e>
                          <m:sup>
                            <m:r>
                              <a:rPr lang="de-DE" b="0" i="1" smtClean="0">
                                <a:latin typeface="Cambria Math" panose="02040503050406030204" pitchFamily="18" charset="0"/>
                              </a:rPr>
                              <m:t>′</m:t>
                            </m:r>
                          </m:sup>
                        </m:sSup>
                      </m:e>
                    </m:d>
                  </m:oMath>
                </a14:m>
                <a:r>
                  <a:rPr lang="en-GB" dirty="0"/>
                  <a:t> </a:t>
                </a:r>
                <a:r>
                  <a:rPr lang="en-GB" dirty="0" err="1"/>
                  <a:t>s.t.</a:t>
                </a:r>
                <a:r>
                  <a:rPr lang="en-GB" dirty="0"/>
                  <a:t> </a:t>
                </a:r>
                <a14:m>
                  <m:oMath xmlns:m="http://schemas.openxmlformats.org/officeDocument/2006/math">
                    <m:r>
                      <a:rPr lang="de-DE" b="1" i="1">
                        <a:latin typeface="Cambria Math" panose="02040503050406030204" pitchFamily="18" charset="0"/>
                      </a:rPr>
                      <m:t>𝑸</m:t>
                    </m:r>
                    <m:r>
                      <a:rPr lang="de-DE" i="1" smtClean="0">
                        <a:latin typeface="Cambria Math" panose="02040503050406030204" pitchFamily="18" charset="0"/>
                        <a:ea typeface="Cambria Math" panose="02040503050406030204" pitchFamily="18" charset="0"/>
                      </a:rPr>
                      <m:t>⊆</m:t>
                    </m:r>
                    <m:r>
                      <a:rPr lang="de-DE" b="0" i="1" smtClean="0">
                        <a:latin typeface="Cambria Math" panose="02040503050406030204" pitchFamily="18" charset="0"/>
                        <a:ea typeface="Cambria Math" panose="02040503050406030204" pitchFamily="18" charset="0"/>
                      </a:rPr>
                      <m:t>𝑟𝑣</m:t>
                    </m:r>
                    <m:d>
                      <m:dPr>
                        <m:ctrlPr>
                          <a:rPr lang="de-DE" b="0" i="1" smtClean="0">
                            <a:latin typeface="Cambria Math" panose="02040503050406030204" pitchFamily="18" charset="0"/>
                            <a:ea typeface="Cambria Math" panose="02040503050406030204" pitchFamily="18" charset="0"/>
                          </a:rPr>
                        </m:ctrlPr>
                      </m:dPr>
                      <m:e>
                        <m:sSup>
                          <m:sSupPr>
                            <m:ctrlPr>
                              <a:rPr lang="de-DE" b="0" i="1" smtClean="0">
                                <a:latin typeface="Cambria Math" panose="02040503050406030204" pitchFamily="18" charset="0"/>
                              </a:rPr>
                            </m:ctrlPr>
                          </m:sSupPr>
                          <m:e>
                            <m:r>
                              <a:rPr lang="de-DE" i="1" smtClean="0">
                                <a:latin typeface="Cambria Math" panose="02040503050406030204" pitchFamily="18" charset="0"/>
                              </a:rPr>
                              <m:t>𝐽</m:t>
                            </m:r>
                          </m:e>
                          <m:sup>
                            <m:r>
                              <a:rPr lang="de-DE" b="0" i="1" smtClean="0">
                                <a:latin typeface="Cambria Math" panose="02040503050406030204" pitchFamily="18" charset="0"/>
                              </a:rPr>
                              <m:t>′</m:t>
                            </m:r>
                          </m:sup>
                        </m:sSup>
                      </m:e>
                    </m:d>
                  </m:oMath>
                </a14:m>
                <a:endParaRPr lang="en-GB" dirty="0"/>
              </a:p>
              <a:p>
                <a:pPr lvl="1"/>
                <a:r>
                  <a:rPr lang="en-GB" dirty="0"/>
                  <a:t>Collect information from local model and messages, </a:t>
                </a:r>
                <a:r>
                  <a:rPr lang="en-GB" dirty="0" err="1"/>
                  <a:t>i.e</a:t>
                </a:r>
                <a:r>
                  <a:rPr lang="en-GB" dirty="0"/>
                  <a:t>, </a:t>
                </a:r>
              </a:p>
              <a:p>
                <a:pPr marL="457200" lvl="1" indent="0">
                  <a:buNone/>
                </a:pPr>
                <a14:m>
                  <m:oMathPara xmlns:m="http://schemas.openxmlformats.org/officeDocument/2006/math">
                    <m:oMathParaPr>
                      <m:jc m:val="centerGroup"/>
                    </m:oMathParaPr>
                    <m:oMath xmlns:m="http://schemas.openxmlformats.org/officeDocument/2006/math">
                      <m:sSub>
                        <m:sSubPr>
                          <m:ctrlPr>
                            <a:rPr lang="de-DE" b="0" i="1" smtClean="0">
                              <a:latin typeface="Cambria Math" panose="02040503050406030204" pitchFamily="18" charset="0"/>
                            </a:rPr>
                          </m:ctrlPr>
                        </m:sSubPr>
                        <m:e>
                          <m:r>
                            <a:rPr lang="de-DE" b="0" i="1" smtClean="0">
                              <a:latin typeface="Cambria Math" panose="02040503050406030204" pitchFamily="18" charset="0"/>
                            </a:rPr>
                            <m:t>𝐺</m:t>
                          </m:r>
                        </m:e>
                        <m:sub>
                          <m:r>
                            <a:rPr lang="de-DE" b="1" i="1" smtClean="0">
                              <a:latin typeface="Cambria Math" panose="02040503050406030204" pitchFamily="18" charset="0"/>
                            </a:rPr>
                            <m:t>𝑸</m:t>
                          </m:r>
                        </m:sub>
                      </m:sSub>
                      <m:r>
                        <a:rPr lang="de-DE" b="0" i="1" smtClean="0">
                          <a:latin typeface="Cambria Math" panose="02040503050406030204" pitchFamily="18" charset="0"/>
                        </a:rPr>
                        <m:t>=</m:t>
                      </m:r>
                      <m:nary>
                        <m:naryPr>
                          <m:chr m:val="⋃"/>
                          <m:supHide m:val="on"/>
                          <m:ctrlPr>
                            <a:rPr lang="de-DE" b="0" i="1" smtClean="0">
                              <a:latin typeface="Cambria Math" panose="02040503050406030204" pitchFamily="18" charset="0"/>
                            </a:rPr>
                          </m:ctrlPr>
                        </m:naryPr>
                        <m:sub>
                          <m:r>
                            <m:rPr>
                              <m:brk m:alnAt="7"/>
                            </m:rPr>
                            <a:rPr lang="de-DE" b="0" i="1" smtClean="0">
                              <a:latin typeface="Cambria Math" panose="02040503050406030204" pitchFamily="18" charset="0"/>
                            </a:rPr>
                            <m:t>𝑖</m:t>
                          </m:r>
                          <m:r>
                            <a:rPr lang="de-DE" b="0" i="1" smtClean="0">
                              <a:latin typeface="Cambria Math" panose="02040503050406030204" pitchFamily="18" charset="0"/>
                              <a:ea typeface="Cambria Math" panose="02040503050406030204" pitchFamily="18" charset="0"/>
                            </a:rPr>
                            <m:t>∈</m:t>
                          </m:r>
                          <m:sSup>
                            <m:sSupPr>
                              <m:ctrlPr>
                                <a:rPr lang="de-DE" b="0" i="1" smtClean="0">
                                  <a:latin typeface="Cambria Math" panose="02040503050406030204" pitchFamily="18" charset="0"/>
                                  <a:ea typeface="Cambria Math" panose="02040503050406030204" pitchFamily="18" charset="0"/>
                                </a:rPr>
                              </m:ctrlPr>
                            </m:sSupPr>
                            <m:e>
                              <m:r>
                                <m:rPr>
                                  <m:brk m:alnAt="7"/>
                                </m:rPr>
                                <a:rPr lang="de-DE" b="0" i="1" smtClean="0">
                                  <a:latin typeface="Cambria Math" panose="02040503050406030204" pitchFamily="18" charset="0"/>
                                  <a:ea typeface="Cambria Math" panose="02040503050406030204" pitchFamily="18" charset="0"/>
                                </a:rPr>
                                <m:t>𝑉</m:t>
                              </m:r>
                            </m:e>
                            <m:sup>
                              <m:r>
                                <a:rPr lang="de-DE" b="0" i="1" smtClean="0">
                                  <a:latin typeface="Cambria Math" panose="02040503050406030204" pitchFamily="18" charset="0"/>
                                  <a:ea typeface="Cambria Math" panose="02040503050406030204" pitchFamily="18" charset="0"/>
                                </a:rPr>
                                <m:t>′</m:t>
                              </m:r>
                            </m:sup>
                          </m:sSup>
                        </m:sub>
                        <m:sup/>
                        <m:e>
                          <m:sSub>
                            <m:sSubPr>
                              <m:ctrlPr>
                                <a:rPr lang="de-DE" b="0" i="1" smtClean="0">
                                  <a:latin typeface="Cambria Math" panose="02040503050406030204" pitchFamily="18" charset="0"/>
                                </a:rPr>
                              </m:ctrlPr>
                            </m:sSubPr>
                            <m:e>
                              <m:r>
                                <a:rPr lang="de-DE" b="0" i="1" smtClean="0">
                                  <a:latin typeface="Cambria Math" panose="02040503050406030204" pitchFamily="18" charset="0"/>
                                </a:rPr>
                                <m:t>𝐺</m:t>
                              </m:r>
                            </m:e>
                            <m:sub>
                              <m:r>
                                <a:rPr lang="de-DE" b="0" i="1" smtClean="0">
                                  <a:latin typeface="Cambria Math" panose="02040503050406030204" pitchFamily="18" charset="0"/>
                                </a:rPr>
                                <m:t>𝑖</m:t>
                              </m:r>
                            </m:sub>
                          </m:sSub>
                          <m:r>
                            <a:rPr lang="de-DE" i="1">
                              <a:latin typeface="Cambria Math" panose="02040503050406030204" pitchFamily="18" charset="0"/>
                              <a:ea typeface="Cambria Math" panose="02040503050406030204" pitchFamily="18" charset="0"/>
                            </a:rPr>
                            <m:t>∪</m:t>
                          </m:r>
                          <m:nary>
                            <m:naryPr>
                              <m:chr m:val="⋃"/>
                              <m:supHide m:val="on"/>
                              <m:ctrlPr>
                                <a:rPr lang="de-DE" i="1">
                                  <a:latin typeface="Cambria Math" panose="02040503050406030204" pitchFamily="18" charset="0"/>
                                  <a:ea typeface="Cambria Math" panose="02040503050406030204" pitchFamily="18" charset="0"/>
                                </a:rPr>
                              </m:ctrlPr>
                            </m:naryPr>
                            <m:sub>
                              <m:eqArr>
                                <m:eqArrPr>
                                  <m:ctrlPr>
                                    <a:rPr lang="de-DE" i="1">
                                      <a:latin typeface="Cambria Math" panose="02040503050406030204" pitchFamily="18" charset="0"/>
                                      <a:ea typeface="Cambria Math" panose="02040503050406030204" pitchFamily="18" charset="0"/>
                                    </a:rPr>
                                  </m:ctrlPr>
                                </m:eqArrPr>
                                <m:e>
                                  <m:r>
                                    <a:rPr lang="de-DE" i="1">
                                      <a:latin typeface="Cambria Math" panose="02040503050406030204" pitchFamily="18" charset="0"/>
                                      <a:ea typeface="Cambria Math" panose="02040503050406030204" pitchFamily="18" charset="0"/>
                                    </a:rPr>
                                    <m:t>𝑗</m:t>
                                  </m:r>
                                  <m:r>
                                    <a:rPr lang="de-DE" i="1">
                                      <a:latin typeface="Cambria Math" panose="02040503050406030204" pitchFamily="18" charset="0"/>
                                      <a:ea typeface="Cambria Math" panose="02040503050406030204" pitchFamily="18" charset="0"/>
                                    </a:rPr>
                                    <m:t>∈</m:t>
                                  </m:r>
                                  <m:r>
                                    <a:rPr lang="de-DE" i="1">
                                      <a:latin typeface="Cambria Math" panose="02040503050406030204" pitchFamily="18" charset="0"/>
                                      <a:ea typeface="Cambria Math" panose="02040503050406030204" pitchFamily="18" charset="0"/>
                                    </a:rPr>
                                    <m:t>𝑛𝑏𝑠</m:t>
                                  </m:r>
                                  <m:d>
                                    <m:dPr>
                                      <m:ctrlPr>
                                        <a:rPr lang="de-DE" i="1">
                                          <a:latin typeface="Cambria Math" panose="02040503050406030204" pitchFamily="18" charset="0"/>
                                          <a:ea typeface="Cambria Math" panose="02040503050406030204" pitchFamily="18" charset="0"/>
                                        </a:rPr>
                                      </m:ctrlPr>
                                    </m:dPr>
                                    <m:e>
                                      <m:r>
                                        <a:rPr lang="de-DE" i="1">
                                          <a:latin typeface="Cambria Math" panose="02040503050406030204" pitchFamily="18" charset="0"/>
                                          <a:ea typeface="Cambria Math" panose="02040503050406030204" pitchFamily="18" charset="0"/>
                                        </a:rPr>
                                        <m:t>𝑖</m:t>
                                      </m:r>
                                    </m:e>
                                  </m:d>
                                </m:e>
                                <m:e>
                                  <m:r>
                                    <a:rPr lang="de-DE" b="0" i="1" smtClean="0">
                                      <a:latin typeface="Cambria Math" panose="02040503050406030204" pitchFamily="18" charset="0"/>
                                      <a:ea typeface="Cambria Math" panose="02040503050406030204" pitchFamily="18" charset="0"/>
                                    </a:rPr>
                                    <m:t>𝑗</m:t>
                                  </m:r>
                                  <m:r>
                                    <a:rPr lang="de-DE" b="0" i="1" smtClean="0">
                                      <a:latin typeface="Cambria Math" panose="02040503050406030204" pitchFamily="18" charset="0"/>
                                      <a:ea typeface="Cambria Math" panose="02040503050406030204" pitchFamily="18" charset="0"/>
                                    </a:rPr>
                                    <m:t>∉</m:t>
                                  </m:r>
                                  <m:sSup>
                                    <m:sSupPr>
                                      <m:ctrlPr>
                                        <a:rPr lang="de-DE" b="0" i="1" smtClean="0">
                                          <a:latin typeface="Cambria Math" panose="02040503050406030204" pitchFamily="18" charset="0"/>
                                          <a:ea typeface="Cambria Math" panose="02040503050406030204" pitchFamily="18" charset="0"/>
                                        </a:rPr>
                                      </m:ctrlPr>
                                    </m:sSupPr>
                                    <m:e>
                                      <m:r>
                                        <a:rPr lang="de-DE" b="0" i="1" smtClean="0">
                                          <a:latin typeface="Cambria Math" panose="02040503050406030204" pitchFamily="18" charset="0"/>
                                          <a:ea typeface="Cambria Math" panose="02040503050406030204" pitchFamily="18" charset="0"/>
                                        </a:rPr>
                                        <m:t>𝑉</m:t>
                                      </m:r>
                                    </m:e>
                                    <m:sup>
                                      <m:r>
                                        <a:rPr lang="de-DE" b="0" i="1" smtClean="0">
                                          <a:latin typeface="Cambria Math" panose="02040503050406030204" pitchFamily="18" charset="0"/>
                                          <a:ea typeface="Cambria Math" panose="02040503050406030204" pitchFamily="18" charset="0"/>
                                        </a:rPr>
                                        <m:t>′</m:t>
                                      </m:r>
                                    </m:sup>
                                  </m:sSup>
                                </m:e>
                              </m:eqArr>
                            </m:sub>
                            <m:sup/>
                            <m:e>
                              <m:sSub>
                                <m:sSubPr>
                                  <m:ctrlPr>
                                    <a:rPr lang="de-DE" i="1">
                                      <a:latin typeface="Cambria Math" panose="02040503050406030204" pitchFamily="18" charset="0"/>
                                      <a:ea typeface="Cambria Math" panose="02040503050406030204" pitchFamily="18" charset="0"/>
                                    </a:rPr>
                                  </m:ctrlPr>
                                </m:sSubPr>
                                <m:e>
                                  <m:r>
                                    <a:rPr lang="de-DE" i="1">
                                      <a:latin typeface="Cambria Math" panose="02040503050406030204" pitchFamily="18" charset="0"/>
                                      <a:ea typeface="Cambria Math" panose="02040503050406030204" pitchFamily="18" charset="0"/>
                                    </a:rPr>
                                    <m:t>𝑚</m:t>
                                  </m:r>
                                </m:e>
                                <m:sub>
                                  <m:r>
                                    <a:rPr lang="de-DE" i="1">
                                      <a:latin typeface="Cambria Math" panose="02040503050406030204" pitchFamily="18" charset="0"/>
                                      <a:ea typeface="Cambria Math" panose="02040503050406030204" pitchFamily="18" charset="0"/>
                                    </a:rPr>
                                    <m:t>𝑗𝑖</m:t>
                                  </m:r>
                                </m:sub>
                              </m:sSub>
                            </m:e>
                          </m:nary>
                        </m:e>
                      </m:nary>
                    </m:oMath>
                  </m:oMathPara>
                </a14:m>
                <a:endParaRPr lang="en-GB" dirty="0"/>
              </a:p>
              <a:p>
                <a:pPr lvl="1"/>
                <a:r>
                  <a:rPr lang="en-GB" dirty="0"/>
                  <a:t>Call </a:t>
                </a:r>
                <a14:m>
                  <m:oMath xmlns:m="http://schemas.openxmlformats.org/officeDocument/2006/math">
                    <m:r>
                      <m:rPr>
                        <m:nor/>
                      </m:rPr>
                      <a:rPr lang="en-GB" i="0" dirty="0" smtClean="0">
                        <a:latin typeface="Cambria Math" panose="02040503050406030204" pitchFamily="18" charset="0"/>
                      </a:rPr>
                      <m:t>LVE</m:t>
                    </m:r>
                    <m:d>
                      <m:dPr>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𝐺</m:t>
                            </m:r>
                          </m:e>
                          <m:sub>
                            <m:r>
                              <a:rPr lang="de-DE" b="0" i="1" dirty="0" smtClean="0">
                                <a:latin typeface="Cambria Math" panose="02040503050406030204" pitchFamily="18" charset="0"/>
                              </a:rPr>
                              <m:t>𝑄</m:t>
                            </m:r>
                          </m:sub>
                        </m:sSub>
                        <m:r>
                          <a:rPr lang="de-DE" b="0" i="1" dirty="0" smtClean="0">
                            <a:latin typeface="Cambria Math" panose="02040503050406030204" pitchFamily="18" charset="0"/>
                          </a:rPr>
                          <m:t>,</m:t>
                        </m:r>
                        <m:r>
                          <a:rPr lang="de-DE" b="0" i="1" dirty="0" smtClean="0">
                            <a:latin typeface="Cambria Math" panose="02040503050406030204" pitchFamily="18" charset="0"/>
                          </a:rPr>
                          <m:t>𝑄</m:t>
                        </m:r>
                        <m:r>
                          <a:rPr lang="de-DE" b="0" i="1" dirty="0" smtClean="0">
                            <a:latin typeface="Cambria Math" panose="02040503050406030204" pitchFamily="18" charset="0"/>
                          </a:rPr>
                          <m:t>,∅</m:t>
                        </m:r>
                      </m:e>
                    </m:d>
                  </m:oMath>
                </a14:m>
                <a:r>
                  <a:rPr lang="en-GB" dirty="0"/>
                  <a:t> and return or store result of the call</a:t>
                </a:r>
              </a:p>
              <a:p>
                <a:endParaRPr lang="en-GB" dirty="0"/>
              </a:p>
              <a:p>
                <a:r>
                  <a:rPr lang="en-GB" dirty="0">
                    <a:solidFill>
                      <a:srgbClr val="FFC000"/>
                    </a:solidFill>
                  </a:rPr>
                  <a:t>What about evidence?</a:t>
                </a:r>
              </a:p>
            </p:txBody>
          </p:sp>
        </mc:Choice>
        <mc:Fallback xmlns="">
          <p:sp>
            <p:nvSpPr>
              <p:cNvPr id="3" name="Content Placeholder 2">
                <a:extLst>
                  <a:ext uri="{FF2B5EF4-FFF2-40B4-BE49-F238E27FC236}">
                    <a16:creationId xmlns:a16="http://schemas.microsoft.com/office/drawing/2014/main" id="{A8C779DA-937F-A948-AD1E-F89EAC456676}"/>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C4D0A7AC-4933-6743-A8CC-0ACB85C4BB69}"/>
              </a:ext>
            </a:extLst>
          </p:cNvPr>
          <p:cNvSpPr>
            <a:spLocks noGrp="1"/>
          </p:cNvSpPr>
          <p:nvPr>
            <p:ph type="sldNum" sz="quarter" idx="4"/>
          </p:nvPr>
        </p:nvSpPr>
        <p:spPr/>
        <p:txBody>
          <a:bodyPr/>
          <a:lstStyle/>
          <a:p>
            <a:fld id="{67C9959E-8E6B-B04C-9955-EA096F41CA7A}" type="slidenum">
              <a:rPr lang="en-GB" smtClean="0"/>
              <a:t>212</a:t>
            </a:fld>
            <a:endParaRPr lang="en-GB"/>
          </a:p>
        </p:txBody>
      </p:sp>
      <p:sp>
        <p:nvSpPr>
          <p:cNvPr id="5" name="Date Placeholder 4">
            <a:extLst>
              <a:ext uri="{FF2B5EF4-FFF2-40B4-BE49-F238E27FC236}">
                <a16:creationId xmlns:a16="http://schemas.microsoft.com/office/drawing/2014/main" id="{785F15F9-175B-5941-806A-06A46F2AC40A}"/>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B01A52E4-3F26-7E42-B684-53987923EF6F}"/>
              </a:ext>
            </a:extLst>
          </p:cNvPr>
          <p:cNvSpPr>
            <a:spLocks noGrp="1"/>
          </p:cNvSpPr>
          <p:nvPr>
            <p:ph type="ftr" sz="quarter" idx="3"/>
          </p:nvPr>
        </p:nvSpPr>
        <p:spPr/>
        <p:txBody>
          <a:bodyPr/>
          <a:lstStyle/>
          <a:p>
            <a:r>
              <a:rPr lang="en-GB"/>
              <a:t>T. Braun - StaRAI</a:t>
            </a:r>
          </a:p>
        </p:txBody>
      </p:sp>
      <p:grpSp>
        <p:nvGrpSpPr>
          <p:cNvPr id="35" name="Group 34">
            <a:extLst>
              <a:ext uri="{FF2B5EF4-FFF2-40B4-BE49-F238E27FC236}">
                <a16:creationId xmlns:a16="http://schemas.microsoft.com/office/drawing/2014/main" id="{651B0AF4-CB72-EE40-AB1F-0D98A5BC43DA}"/>
              </a:ext>
            </a:extLst>
          </p:cNvPr>
          <p:cNvGrpSpPr/>
          <p:nvPr/>
        </p:nvGrpSpPr>
        <p:grpSpPr>
          <a:xfrm>
            <a:off x="5543362" y="4919668"/>
            <a:ext cx="6288313" cy="952521"/>
            <a:chOff x="5589344" y="1663629"/>
            <a:chExt cx="6288313" cy="952521"/>
          </a:xfrm>
        </p:grpSpPr>
        <p:cxnSp>
          <p:nvCxnSpPr>
            <p:cNvPr id="37" name="Straight Connector 36">
              <a:extLst>
                <a:ext uri="{FF2B5EF4-FFF2-40B4-BE49-F238E27FC236}">
                  <a16:creationId xmlns:a16="http://schemas.microsoft.com/office/drawing/2014/main" id="{CB5911CF-4D9A-F24D-82FC-7CE15FBBFF28}"/>
                </a:ext>
              </a:extLst>
            </p:cNvPr>
            <p:cNvCxnSpPr>
              <a:cxnSpLocks/>
              <a:stCxn id="69" idx="3"/>
              <a:endCxn id="73"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5520F702-123C-7C4F-B451-E1F2742C3C44}"/>
                </a:ext>
              </a:extLst>
            </p:cNvPr>
            <p:cNvCxnSpPr>
              <a:cxnSpLocks/>
              <a:stCxn id="73" idx="3"/>
              <a:endCxn id="71"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 name="Group 38">
              <a:extLst>
                <a:ext uri="{FF2B5EF4-FFF2-40B4-BE49-F238E27FC236}">
                  <a16:creationId xmlns:a16="http://schemas.microsoft.com/office/drawing/2014/main" id="{0F54E79C-DB98-5145-8D28-13992962E2CE}"/>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72" name="TextBox 71">
                    <a:extLst>
                      <a:ext uri="{FF2B5EF4-FFF2-40B4-BE49-F238E27FC236}">
                        <a16:creationId xmlns:a16="http://schemas.microsoft.com/office/drawing/2014/main" id="{6DD268CC-4EAB-444D-B4F4-D48850845DC9}"/>
                      </a:ext>
                    </a:extLst>
                  </p:cNvPr>
                  <p:cNvSpPr txBox="1"/>
                  <p:nvPr/>
                </p:nvSpPr>
                <p:spPr>
                  <a:xfrm>
                    <a:off x="3955929" y="5546505"/>
                    <a:ext cx="974369"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charset="0"/>
                                </a:rPr>
                                <m:t>𝑔</m:t>
                              </m:r>
                            </m:e>
                            <m:sub>
                              <m:r>
                                <a:rPr lang="de-DE" sz="1400" i="1">
                                  <a:solidFill>
                                    <a:schemeClr val="tx1">
                                      <a:lumMod val="60000"/>
                                      <a:lumOff val="40000"/>
                                    </a:schemeClr>
                                  </a:solidFill>
                                  <a:latin typeface="Cambria Math" charset="0"/>
                                </a:rPr>
                                <m:t>2</m:t>
                              </m:r>
                            </m:sub>
                          </m:sSub>
                          <m:r>
                            <a:rPr lang="de-DE" sz="1400" b="0" i="1" smtClean="0">
                              <a:solidFill>
                                <a:schemeClr val="tx1">
                                  <a:lumMod val="60000"/>
                                  <a:lumOff val="40000"/>
                                </a:schemeClr>
                              </a:solidFill>
                              <a:latin typeface="Cambria Math" panose="02040503050406030204" pitchFamily="18" charset="0"/>
                            </a:rPr>
                            <m:t>,</m:t>
                          </m:r>
                          <m:sSub>
                            <m:sSubPr>
                              <m:ctrlPr>
                                <a:rPr lang="de-DE" sz="1400" i="1">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𝑚</m:t>
                              </m:r>
                            </m:e>
                            <m:sub>
                              <m:r>
                                <a:rPr lang="de-DE" sz="1400" i="1">
                                  <a:solidFill>
                                    <a:schemeClr val="accent6"/>
                                  </a:solidFill>
                                  <a:latin typeface="Cambria Math" panose="02040503050406030204" pitchFamily="18" charset="0"/>
                                </a:rPr>
                                <m:t>12</m:t>
                              </m:r>
                            </m:sub>
                          </m:sSub>
                          <m:r>
                            <a:rPr lang="de-DE" sz="1400" b="0" i="1" smtClean="0">
                              <a:solidFill>
                                <a:schemeClr val="tx1">
                                  <a:lumMod val="60000"/>
                                  <a:lumOff val="40000"/>
                                </a:schemeClr>
                              </a:solidFill>
                              <a:latin typeface="Cambria Math" panose="02040503050406030204" pitchFamily="18" charset="0"/>
                            </a:rPr>
                            <m:t>,</m:t>
                          </m:r>
                          <m:sSub>
                            <m:sSubPr>
                              <m:ctrlPr>
                                <a:rPr lang="de-DE" sz="1400" i="1">
                                  <a:solidFill>
                                    <a:srgbClr val="7030A0"/>
                                  </a:solidFill>
                                  <a:latin typeface="Cambria Math" panose="02040503050406030204" pitchFamily="18" charset="0"/>
                                </a:rPr>
                              </m:ctrlPr>
                            </m:sSubPr>
                            <m:e>
                              <m:r>
                                <a:rPr lang="de-DE" sz="1400" i="1">
                                  <a:solidFill>
                                    <a:srgbClr val="7030A0"/>
                                  </a:solidFill>
                                  <a:latin typeface="Cambria Math" panose="02040503050406030204" pitchFamily="18" charset="0"/>
                                </a:rPr>
                                <m:t>𝑚</m:t>
                              </m:r>
                            </m:e>
                            <m:sub>
                              <m:r>
                                <a:rPr lang="de-DE" sz="1400" i="1">
                                  <a:solidFill>
                                    <a:srgbClr val="7030A0"/>
                                  </a:solidFill>
                                  <a:latin typeface="Cambria Math" panose="02040503050406030204" pitchFamily="18" charset="0"/>
                                </a:rPr>
                                <m:t>32</m:t>
                              </m:r>
                            </m:sub>
                          </m:sSub>
                        </m:oMath>
                      </m:oMathPara>
                    </a14:m>
                    <a:endParaRPr lang="en-GB" sz="1400" dirty="0">
                      <a:solidFill>
                        <a:schemeClr val="tx1">
                          <a:lumMod val="60000"/>
                          <a:lumOff val="40000"/>
                        </a:schemeClr>
                      </a:solidFill>
                    </a:endParaRPr>
                  </a:p>
                </p:txBody>
              </p:sp>
            </mc:Choice>
            <mc:Fallback xmlns="">
              <p:sp>
                <p:nvSpPr>
                  <p:cNvPr id="72" name="TextBox 71">
                    <a:extLst>
                      <a:ext uri="{FF2B5EF4-FFF2-40B4-BE49-F238E27FC236}">
                        <a16:creationId xmlns:a16="http://schemas.microsoft.com/office/drawing/2014/main" id="{6DD268CC-4EAB-444D-B4F4-D48850845DC9}"/>
                      </a:ext>
                    </a:extLst>
                  </p:cNvPr>
                  <p:cNvSpPr txBox="1">
                    <a:spLocks noRot="1" noChangeAspect="1" noMove="1" noResize="1" noEditPoints="1" noAdjustHandles="1" noChangeArrowheads="1" noChangeShapeType="1" noTextEdit="1"/>
                  </p:cNvSpPr>
                  <p:nvPr/>
                </p:nvSpPr>
                <p:spPr>
                  <a:xfrm>
                    <a:off x="3955929" y="5546505"/>
                    <a:ext cx="974369" cy="215444"/>
                  </a:xfrm>
                  <a:prstGeom prst="rect">
                    <a:avLst/>
                  </a:prstGeom>
                  <a:blipFill>
                    <a:blip r:embed="rId3"/>
                    <a:stretch>
                      <a:fillRect l="-6410"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07466C3E-63C3-4D4C-A516-507A0DAD9340}"/>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41" name="Group 40">
              <a:extLst>
                <a:ext uri="{FF2B5EF4-FFF2-40B4-BE49-F238E27FC236}">
                  <a16:creationId xmlns:a16="http://schemas.microsoft.com/office/drawing/2014/main" id="{8E495718-EFF3-5443-921C-B5C88E763123}"/>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25CBDE1A-5BC7-FA46-95EF-94246566C5DC}"/>
                      </a:ext>
                    </a:extLst>
                  </p:cNvPr>
                  <p:cNvSpPr txBox="1"/>
                  <p:nvPr/>
                </p:nvSpPr>
                <p:spPr>
                  <a:xfrm>
                    <a:off x="7557065" y="5546505"/>
                    <a:ext cx="602922"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𝑔</m:t>
                              </m:r>
                            </m:e>
                            <m:sub>
                              <m:r>
                                <a:rPr lang="de-DE" sz="1400" i="1">
                                  <a:solidFill>
                                    <a:srgbClr val="7030A0"/>
                                  </a:solidFill>
                                  <a:latin typeface="Cambria Math" charset="0"/>
                                </a:rPr>
                                <m:t>3</m:t>
                              </m:r>
                            </m:sub>
                          </m:sSub>
                          <m:r>
                            <a:rPr lang="de-DE" sz="1400" b="0" i="1" smtClean="0">
                              <a:solidFill>
                                <a:srgbClr val="7030A0"/>
                              </a:solidFill>
                              <a:latin typeface="Cambria Math" panose="02040503050406030204" pitchFamily="18" charset="0"/>
                            </a:rPr>
                            <m:t>,</m:t>
                          </m:r>
                          <m:sSub>
                            <m:sSubPr>
                              <m:ctrlPr>
                                <a:rPr lang="de-DE" sz="1400" i="1">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23</m:t>
                              </m:r>
                            </m:sub>
                          </m:sSub>
                        </m:oMath>
                      </m:oMathPara>
                    </a14:m>
                    <a:endParaRPr lang="en-GB" sz="1400" dirty="0">
                      <a:solidFill>
                        <a:srgbClr val="7030A0"/>
                      </a:solidFill>
                    </a:endParaRPr>
                  </a:p>
                </p:txBody>
              </p:sp>
            </mc:Choice>
            <mc:Fallback xmlns="">
              <p:sp>
                <p:nvSpPr>
                  <p:cNvPr id="70" name="TextBox 69">
                    <a:extLst>
                      <a:ext uri="{FF2B5EF4-FFF2-40B4-BE49-F238E27FC236}">
                        <a16:creationId xmlns:a16="http://schemas.microsoft.com/office/drawing/2014/main" id="{25CBDE1A-5BC7-FA46-95EF-94246566C5DC}"/>
                      </a:ext>
                    </a:extLst>
                  </p:cNvPr>
                  <p:cNvSpPr txBox="1">
                    <a:spLocks noRot="1" noChangeAspect="1" noMove="1" noResize="1" noEditPoints="1" noAdjustHandles="1" noChangeArrowheads="1" noChangeShapeType="1" noTextEdit="1"/>
                  </p:cNvSpPr>
                  <p:nvPr/>
                </p:nvSpPr>
                <p:spPr>
                  <a:xfrm>
                    <a:off x="7557065" y="5546505"/>
                    <a:ext cx="602922" cy="215444"/>
                  </a:xfrm>
                  <a:prstGeom prst="rect">
                    <a:avLst/>
                  </a:prstGeom>
                  <a:blipFill>
                    <a:blip r:embed="rId6"/>
                    <a:stretch>
                      <a:fillRect l="-833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1" name="TextBox 70">
                    <a:extLst>
                      <a:ext uri="{FF2B5EF4-FFF2-40B4-BE49-F238E27FC236}">
                        <a16:creationId xmlns:a16="http://schemas.microsoft.com/office/drawing/2014/main" id="{AD816701-33A7-1E49-AB8F-28950D14EB92}"/>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42" name="Group 41">
              <a:extLst>
                <a:ext uri="{FF2B5EF4-FFF2-40B4-BE49-F238E27FC236}">
                  <a16:creationId xmlns:a16="http://schemas.microsoft.com/office/drawing/2014/main" id="{701C3DBC-F47C-894C-86D2-0BB1A062C519}"/>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27F67199-745A-4B41-A298-DFE5961C13C6}"/>
                      </a:ext>
                    </a:extLst>
                  </p:cNvPr>
                  <p:cNvSpPr txBox="1"/>
                  <p:nvPr/>
                </p:nvSpPr>
                <p:spPr>
                  <a:xfrm>
                    <a:off x="614411" y="5546970"/>
                    <a:ext cx="852798"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r>
                            <a:rPr lang="de-DE" sz="1400" b="0" i="1" smtClean="0">
                              <a:solidFill>
                                <a:schemeClr val="accent6"/>
                              </a:solidFill>
                              <a:latin typeface="Cambria Math" panose="02040503050406030204" pitchFamily="18" charset="0"/>
                            </a:rPr>
                            <m:t>,</m:t>
                          </m:r>
                          <m:sSub>
                            <m:sSubPr>
                              <m:ctrlPr>
                                <a:rPr lang="de-DE" sz="1400" i="1">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21</m:t>
                              </m:r>
                            </m:sub>
                          </m:sSub>
                        </m:oMath>
                      </m:oMathPara>
                    </a14:m>
                    <a:endParaRPr lang="en-GB" sz="1400" dirty="0">
                      <a:solidFill>
                        <a:schemeClr val="accent6"/>
                      </a:solidFill>
                    </a:endParaRPr>
                  </a:p>
                </p:txBody>
              </p:sp>
            </mc:Choice>
            <mc:Fallback xmlns="">
              <p:sp>
                <p:nvSpPr>
                  <p:cNvPr id="68" name="TextBox 67">
                    <a:extLst>
                      <a:ext uri="{FF2B5EF4-FFF2-40B4-BE49-F238E27FC236}">
                        <a16:creationId xmlns:a16="http://schemas.microsoft.com/office/drawing/2014/main" id="{27F67199-745A-4B41-A298-DFE5961C13C6}"/>
                      </a:ext>
                    </a:extLst>
                  </p:cNvPr>
                  <p:cNvSpPr txBox="1">
                    <a:spLocks noRot="1" noChangeAspect="1" noMove="1" noResize="1" noEditPoints="1" noAdjustHandles="1" noChangeArrowheads="1" noChangeShapeType="1" noTextEdit="1"/>
                  </p:cNvSpPr>
                  <p:nvPr/>
                </p:nvSpPr>
                <p:spPr>
                  <a:xfrm>
                    <a:off x="614411" y="5546970"/>
                    <a:ext cx="852798" cy="215444"/>
                  </a:xfrm>
                  <a:prstGeom prst="rect">
                    <a:avLst/>
                  </a:prstGeom>
                  <a:blipFill>
                    <a:blip r:embed="rId8"/>
                    <a:stretch>
                      <a:fillRect l="-73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D72080BA-8F92-3D4D-BF1A-E69DEFD6753C}"/>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43" name="Rectangle 42">
                  <a:extLst>
                    <a:ext uri="{FF2B5EF4-FFF2-40B4-BE49-F238E27FC236}">
                      <a16:creationId xmlns:a16="http://schemas.microsoft.com/office/drawing/2014/main" id="{214522B8-785A-004D-B51C-C5937F9915EA}"/>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EE19C2D0-5FEA-1B45-AEF0-08AD05457D5E}"/>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FE8307EB-735A-194C-ACD6-4B6BF03A82DC}"/>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64CE897B-7524-D646-8F30-AE036CDD0D32}"/>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TextBox 66">
                  <a:extLst>
                    <a:ext uri="{FF2B5EF4-FFF2-40B4-BE49-F238E27FC236}">
                      <a16:creationId xmlns:a16="http://schemas.microsoft.com/office/drawing/2014/main" id="{6B0D1274-4958-B34D-AA3E-12260621EBB6}"/>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p:sp>
        <p:nvSpPr>
          <p:cNvPr id="65" name="Rectangle 64">
            <a:extLst>
              <a:ext uri="{FF2B5EF4-FFF2-40B4-BE49-F238E27FC236}">
                <a16:creationId xmlns:a16="http://schemas.microsoft.com/office/drawing/2014/main" id="{F32B75A4-B611-3B4E-AE01-09F6AE8B616D}"/>
              </a:ext>
            </a:extLst>
          </p:cNvPr>
          <p:cNvSpPr/>
          <p:nvPr/>
        </p:nvSpPr>
        <p:spPr>
          <a:xfrm>
            <a:off x="359958" y="2403439"/>
            <a:ext cx="11471384" cy="2534771"/>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6" name="Rectangle 65">
            <a:extLst>
              <a:ext uri="{FF2B5EF4-FFF2-40B4-BE49-F238E27FC236}">
                <a16:creationId xmlns:a16="http://schemas.microsoft.com/office/drawing/2014/main" id="{D2ACE311-1BE7-6746-AF10-BAEC3C0F7169}"/>
              </a:ext>
            </a:extLst>
          </p:cNvPr>
          <p:cNvSpPr/>
          <p:nvPr/>
        </p:nvSpPr>
        <p:spPr>
          <a:xfrm>
            <a:off x="9964430" y="4650163"/>
            <a:ext cx="1867079" cy="287914"/>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t>Query Answering</a:t>
            </a:r>
          </a:p>
        </p:txBody>
      </p:sp>
    </p:spTree>
    <p:extLst>
      <p:ext uri="{BB962C8B-B14F-4D97-AF65-F5344CB8AC3E}">
        <p14:creationId xmlns:p14="http://schemas.microsoft.com/office/powerpoint/2010/main" val="23285800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ABEF6E-FC4A-F543-A883-D1091F24A980}"/>
              </a:ext>
            </a:extLst>
          </p:cNvPr>
          <p:cNvSpPr>
            <a:spLocks noGrp="1"/>
          </p:cNvSpPr>
          <p:nvPr>
            <p:ph type="title"/>
          </p:nvPr>
        </p:nvSpPr>
        <p:spPr/>
        <p:txBody>
          <a:bodyPr/>
          <a:lstStyle/>
          <a:p>
            <a:r>
              <a:rPr lang="en-GB" dirty="0"/>
              <a:t>Evidence in FO Jtrees</a:t>
            </a:r>
          </a:p>
        </p:txBody>
      </p:sp>
      <p:sp>
        <p:nvSpPr>
          <p:cNvPr id="3" name="Content Placeholder 2">
            <a:extLst>
              <a:ext uri="{FF2B5EF4-FFF2-40B4-BE49-F238E27FC236}">
                <a16:creationId xmlns:a16="http://schemas.microsoft.com/office/drawing/2014/main" id="{A8C779DA-937F-A948-AD1E-F89EAC456676}"/>
              </a:ext>
            </a:extLst>
          </p:cNvPr>
          <p:cNvSpPr>
            <a:spLocks noGrp="1"/>
          </p:cNvSpPr>
          <p:nvPr>
            <p:ph sz="half" idx="1"/>
          </p:nvPr>
        </p:nvSpPr>
        <p:spPr/>
        <p:txBody>
          <a:bodyPr>
            <a:normAutofit/>
          </a:bodyPr>
          <a:lstStyle/>
          <a:p>
            <a:r>
              <a:rPr lang="en-GB" dirty="0"/>
              <a:t>Evidence applies to PRVs in some parclusters</a:t>
            </a:r>
          </a:p>
          <a:p>
            <a:pPr lvl="1"/>
            <a:r>
              <a:rPr lang="en-GB" dirty="0"/>
              <a:t>Changes the distributions in local models</a:t>
            </a:r>
          </a:p>
          <a:p>
            <a:pPr lvl="1"/>
            <a:r>
              <a:rPr lang="en-GB" dirty="0"/>
              <a:t>Information sent in messages might change</a:t>
            </a:r>
          </a:p>
          <a:p>
            <a:pPr lvl="2"/>
            <a:r>
              <a:rPr lang="en-GB" dirty="0"/>
              <a:t>Even if summed out and therefore hidden from the other parclusters</a:t>
            </a:r>
          </a:p>
          <a:p>
            <a:r>
              <a:rPr lang="en-GB" dirty="0"/>
              <a:t>Therefore, handle evidence before sending messages</a:t>
            </a:r>
          </a:p>
          <a:p>
            <a:pPr lvl="1"/>
            <a:r>
              <a:rPr lang="en-GB" dirty="0"/>
              <a:t>Only then send messages</a:t>
            </a:r>
          </a:p>
          <a:p>
            <a:pPr lvl="1"/>
            <a:endParaRPr lang="en-GB" dirty="0"/>
          </a:p>
          <a:p>
            <a:endParaRPr lang="en-GB" dirty="0"/>
          </a:p>
        </p:txBody>
      </p:sp>
      <mc:AlternateContent xmlns:mc="http://schemas.openxmlformats.org/markup-compatibility/2006" xmlns:a14="http://schemas.microsoft.com/office/drawing/2010/main">
        <mc:Choice Requires="a14">
          <p:sp>
            <p:nvSpPr>
              <p:cNvPr id="45" name="Content Placeholder 44">
                <a:extLst>
                  <a:ext uri="{FF2B5EF4-FFF2-40B4-BE49-F238E27FC236}">
                    <a16:creationId xmlns:a16="http://schemas.microsoft.com/office/drawing/2014/main" id="{675D29F1-540D-7544-A303-FC845D2CC261}"/>
                  </a:ext>
                </a:extLst>
              </p:cNvPr>
              <p:cNvSpPr>
                <a:spLocks noGrp="1"/>
              </p:cNvSpPr>
              <p:nvPr>
                <p:ph sz="half" idx="2"/>
              </p:nvPr>
            </p:nvSpPr>
            <p:spPr/>
            <p:txBody>
              <a:bodyPr/>
              <a:lstStyle/>
              <a:p>
                <a:r>
                  <a:rPr lang="en-GB" dirty="0"/>
                  <a:t>Given a set of evidence parfactors </a:t>
                </a:r>
                <a14:m>
                  <m:oMath xmlns:m="http://schemas.openxmlformats.org/officeDocument/2006/math">
                    <m:sSubSup>
                      <m:sSubSupPr>
                        <m:ctrlPr>
                          <a:rPr lang="de-DE" i="1">
                            <a:latin typeface="Cambria Math" panose="02040503050406030204" pitchFamily="18" charset="0"/>
                          </a:rPr>
                        </m:ctrlPr>
                      </m:sSubSupPr>
                      <m:e>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rPr>
                                      <m:t>𝑒</m:t>
                                    </m:r>
                                  </m:sub>
                                </m:sSub>
                                <m:d>
                                  <m:dPr>
                                    <m:ctrlPr>
                                      <a:rPr lang="de-DE" i="1">
                                        <a:latin typeface="Cambria Math" panose="02040503050406030204" pitchFamily="18" charset="0"/>
                                      </a:rPr>
                                    </m:ctrlPr>
                                  </m:dPr>
                                  <m:e>
                                    <m:sSub>
                                      <m:sSubPr>
                                        <m:ctrlPr>
                                          <a:rPr lang="de-DE" b="0" i="1" smtClean="0">
                                            <a:latin typeface="Cambria Math" panose="02040503050406030204" pitchFamily="18" charset="0"/>
                                          </a:rPr>
                                        </m:ctrlPr>
                                      </m:sSubPr>
                                      <m:e>
                                        <m:r>
                                          <a:rPr lang="de-DE" i="1" smtClean="0">
                                            <a:latin typeface="Cambria Math" panose="02040503050406030204" pitchFamily="18" charset="0"/>
                                          </a:rPr>
                                          <m:t>𝐴</m:t>
                                        </m:r>
                                      </m:e>
                                      <m:sub>
                                        <m:r>
                                          <a:rPr lang="de-DE" b="0" i="1" smtClean="0">
                                            <a:latin typeface="Cambria Math" panose="02040503050406030204" pitchFamily="18" charset="0"/>
                                          </a:rPr>
                                          <m:t>𝑒</m:t>
                                        </m:r>
                                      </m:sub>
                                    </m:sSub>
                                  </m:e>
                                </m:d>
                              </m:e>
                              <m:sub>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𝐶</m:t>
                                    </m:r>
                                  </m:e>
                                  <m:sub>
                                    <m:r>
                                      <a:rPr lang="de-DE" i="1">
                                        <a:latin typeface="Cambria Math" panose="02040503050406030204" pitchFamily="18" charset="0"/>
                                      </a:rPr>
                                      <m:t>𝑒</m:t>
                                    </m:r>
                                  </m:sub>
                                </m:sSub>
                              </m:sub>
                            </m:sSub>
                          </m:e>
                        </m:d>
                      </m:e>
                      <m:sub>
                        <m:r>
                          <a:rPr lang="de-DE" i="1">
                            <a:latin typeface="Cambria Math" panose="02040503050406030204" pitchFamily="18" charset="0"/>
                          </a:rPr>
                          <m:t>𝑒</m:t>
                        </m:r>
                        <m:r>
                          <a:rPr lang="de-DE" i="1">
                            <a:latin typeface="Cambria Math" panose="02040503050406030204" pitchFamily="18" charset="0"/>
                          </a:rPr>
                          <m:t>=1</m:t>
                        </m:r>
                      </m:sub>
                      <m:sup>
                        <m:r>
                          <a:rPr lang="de-DE" i="1">
                            <a:latin typeface="Cambria Math" panose="02040503050406030204" pitchFamily="18" charset="0"/>
                          </a:rPr>
                          <m:t>𝑚</m:t>
                        </m:r>
                      </m:sup>
                    </m:sSubSup>
                  </m:oMath>
                </a14:m>
                <a:endParaRPr lang="en-GB" dirty="0"/>
              </a:p>
              <a:p>
                <a:r>
                  <a:rPr lang="en-GB" dirty="0"/>
                  <a:t>For each </a:t>
                </a:r>
                <a14:m>
                  <m:oMath xmlns:m="http://schemas.openxmlformats.org/officeDocument/2006/math">
                    <m:sSub>
                      <m:sSubPr>
                        <m:ctrlPr>
                          <a:rPr lang="de-DE" i="1">
                            <a:latin typeface="Cambria Math" panose="02040503050406030204" pitchFamily="18" charset="0"/>
                          </a:rPr>
                        </m:ctrlPr>
                      </m:sSubPr>
                      <m:e>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rPr>
                              <m:t>𝑒</m:t>
                            </m:r>
                          </m:sub>
                        </m:sSub>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𝐴</m:t>
                                </m:r>
                              </m:e>
                              <m:sub>
                                <m:r>
                                  <a:rPr lang="de-DE" i="1">
                                    <a:latin typeface="Cambria Math" panose="02040503050406030204" pitchFamily="18" charset="0"/>
                                  </a:rPr>
                                  <m:t>𝑒</m:t>
                                </m:r>
                              </m:sub>
                            </m:sSub>
                          </m:e>
                        </m:d>
                      </m:e>
                      <m:sub>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𝐶</m:t>
                            </m:r>
                          </m:e>
                          <m:sub>
                            <m:r>
                              <a:rPr lang="de-DE" i="1">
                                <a:latin typeface="Cambria Math" panose="02040503050406030204" pitchFamily="18" charset="0"/>
                              </a:rPr>
                              <m:t>𝑒</m:t>
                            </m:r>
                          </m:sub>
                        </m:sSub>
                      </m:sub>
                    </m:sSub>
                  </m:oMath>
                </a14:m>
                <a:endParaRPr lang="en-GB" dirty="0"/>
              </a:p>
              <a:p>
                <a:pPr lvl="1"/>
                <a:r>
                  <a:rPr lang="en-GB" dirty="0"/>
                  <a:t>For </a:t>
                </a:r>
                <a:r>
                  <a:rPr lang="en-GB" i="1" dirty="0"/>
                  <a:t>each</a:t>
                </a:r>
                <a:r>
                  <a:rPr lang="en-GB" dirty="0"/>
                  <a:t> parcluster </a:t>
                </a:r>
                <a14:m>
                  <m:oMath xmlns:m="http://schemas.openxmlformats.org/officeDocument/2006/math">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i="1">
                            <a:latin typeface="Cambria Math" panose="02040503050406030204" pitchFamily="18" charset="0"/>
                          </a:rPr>
                          <m:t>𝑖</m:t>
                        </m:r>
                      </m:sub>
                    </m:sSub>
                  </m:oMath>
                </a14:m>
                <a:r>
                  <a:rPr lang="en-GB" dirty="0"/>
                  <a:t> where </a:t>
                </a:r>
                <a14:m>
                  <m:oMath xmlns:m="http://schemas.openxmlformats.org/officeDocument/2006/math">
                    <m:sSub>
                      <m:sSubPr>
                        <m:ctrlPr>
                          <a:rPr lang="de-DE" b="0" i="1" smtClean="0">
                            <a:latin typeface="Cambria Math" panose="02040503050406030204" pitchFamily="18" charset="0"/>
                          </a:rPr>
                        </m:ctrlPr>
                      </m:sSubPr>
                      <m:e>
                        <m:r>
                          <a:rPr lang="de-DE" i="1" smtClean="0">
                            <a:latin typeface="Cambria Math" panose="02040503050406030204" pitchFamily="18" charset="0"/>
                          </a:rPr>
                          <m:t>𝐴</m:t>
                        </m:r>
                      </m:e>
                      <m:sub>
                        <m:r>
                          <a:rPr lang="de-DE" b="0" i="1" smtClean="0">
                            <a:latin typeface="Cambria Math" panose="02040503050406030204" pitchFamily="18" charset="0"/>
                          </a:rPr>
                          <m:t>𝑒</m:t>
                        </m:r>
                      </m:sub>
                    </m:sSub>
                    <m:r>
                      <a:rPr lang="de-DE"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i="1">
                            <a:latin typeface="Cambria Math" panose="02040503050406030204" pitchFamily="18" charset="0"/>
                          </a:rPr>
                          <m:t>𝑖</m:t>
                        </m:r>
                      </m:sub>
                    </m:sSub>
                  </m:oMath>
                </a14:m>
                <a:endParaRPr lang="en-GB" dirty="0"/>
              </a:p>
              <a:p>
                <a:pPr lvl="2"/>
                <a:r>
                  <a:rPr lang="en-GB" dirty="0"/>
                  <a:t>Shatter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i="1" dirty="0">
                            <a:latin typeface="Cambria Math" panose="02040503050406030204" pitchFamily="18" charset="0"/>
                          </a:rPr>
                          <m:t>𝑖</m:t>
                        </m:r>
                      </m:sub>
                    </m:sSub>
                  </m:oMath>
                </a14:m>
                <a:r>
                  <a:rPr lang="en-GB" dirty="0"/>
                  <a:t> on</a:t>
                </a:r>
                <a:r>
                  <a:rPr lang="de-DE" dirty="0"/>
                  <a:t> </a:t>
                </a:r>
                <a14:m>
                  <m:oMath xmlns:m="http://schemas.openxmlformats.org/officeDocument/2006/math">
                    <m:sSub>
                      <m:sSubPr>
                        <m:ctrlPr>
                          <a:rPr lang="de-DE" i="1" smtClean="0">
                            <a:latin typeface="Cambria Math" panose="02040503050406030204" pitchFamily="18" charset="0"/>
                          </a:rPr>
                        </m:ctrlPr>
                      </m:sSubPr>
                      <m:e>
                        <m:r>
                          <a:rPr lang="de-DE" b="0" i="1" smtClean="0">
                            <a:latin typeface="Cambria Math" panose="02040503050406030204" pitchFamily="18" charset="0"/>
                          </a:rPr>
                          <m:t>𝐶</m:t>
                        </m:r>
                      </m:e>
                      <m:sub>
                        <m:r>
                          <a:rPr lang="de-DE" b="0" i="1" smtClean="0">
                            <a:latin typeface="Cambria Math" panose="02040503050406030204" pitchFamily="18" charset="0"/>
                          </a:rPr>
                          <m:t>𝑒</m:t>
                        </m:r>
                      </m:sub>
                    </m:sSub>
                  </m:oMath>
                </a14:m>
                <a:endParaRPr lang="en-GB" dirty="0"/>
              </a:p>
              <a:p>
                <a:pPr lvl="2"/>
                <a:r>
                  <a:rPr lang="en-GB" dirty="0"/>
                  <a:t>Absorb </a:t>
                </a:r>
                <a14:m>
                  <m:oMath xmlns:m="http://schemas.openxmlformats.org/officeDocument/2006/math">
                    <m:sSub>
                      <m:sSubPr>
                        <m:ctrlPr>
                          <a:rPr lang="de-DE" i="1">
                            <a:latin typeface="Cambria Math" panose="02040503050406030204" pitchFamily="18" charset="0"/>
                          </a:rPr>
                        </m:ctrlPr>
                      </m:sSubPr>
                      <m:e>
                        <m:sSub>
                          <m:sSubPr>
                            <m:ctrlPr>
                              <a:rPr lang="de-DE" i="1">
                                <a:latin typeface="Cambria Math" panose="02040503050406030204" pitchFamily="18" charset="0"/>
                              </a:rPr>
                            </m:ctrlPr>
                          </m:sSubPr>
                          <m:e>
                            <m:r>
                              <a:rPr lang="de-DE" i="1">
                                <a:latin typeface="Cambria Math" panose="02040503050406030204" pitchFamily="18" charset="0"/>
                                <a:ea typeface="Cambria Math" panose="02040503050406030204" pitchFamily="18" charset="0"/>
                              </a:rPr>
                              <m:t>𝜙</m:t>
                            </m:r>
                          </m:e>
                          <m:sub>
                            <m:r>
                              <a:rPr lang="de-DE" i="1">
                                <a:latin typeface="Cambria Math" panose="02040503050406030204" pitchFamily="18" charset="0"/>
                              </a:rPr>
                              <m:t>𝑒</m:t>
                            </m:r>
                          </m:sub>
                        </m:sSub>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𝐴</m:t>
                                </m:r>
                              </m:e>
                              <m:sub>
                                <m:r>
                                  <a:rPr lang="de-DE" i="1">
                                    <a:latin typeface="Cambria Math" panose="02040503050406030204" pitchFamily="18" charset="0"/>
                                  </a:rPr>
                                  <m:t>𝑒</m:t>
                                </m:r>
                              </m:sub>
                            </m:sSub>
                          </m:e>
                        </m:d>
                      </m:e>
                      <m:sub>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𝐶</m:t>
                            </m:r>
                          </m:e>
                          <m:sub>
                            <m:r>
                              <a:rPr lang="de-DE" i="1">
                                <a:latin typeface="Cambria Math" panose="02040503050406030204" pitchFamily="18" charset="0"/>
                              </a:rPr>
                              <m:t>𝑒</m:t>
                            </m:r>
                          </m:sub>
                        </m:sSub>
                      </m:sub>
                    </m:sSub>
                  </m:oMath>
                </a14:m>
                <a:r>
                  <a:rPr lang="en-GB" dirty="0"/>
                  <a:t> in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i="1" dirty="0">
                            <a:latin typeface="Cambria Math" panose="02040503050406030204" pitchFamily="18" charset="0"/>
                          </a:rPr>
                          <m:t>𝑖</m:t>
                        </m:r>
                      </m:sub>
                    </m:sSub>
                  </m:oMath>
                </a14:m>
                <a:endParaRPr lang="en-GB" dirty="0"/>
              </a:p>
              <a:p>
                <a:endParaRPr lang="en-GB" dirty="0"/>
              </a:p>
              <a:p>
                <a:endParaRPr lang="en-GB" dirty="0"/>
              </a:p>
            </p:txBody>
          </p:sp>
        </mc:Choice>
        <mc:Fallback xmlns="">
          <p:sp>
            <p:nvSpPr>
              <p:cNvPr id="45" name="Content Placeholder 44">
                <a:extLst>
                  <a:ext uri="{FF2B5EF4-FFF2-40B4-BE49-F238E27FC236}">
                    <a16:creationId xmlns:a16="http://schemas.microsoft.com/office/drawing/2014/main" id="{675D29F1-540D-7544-A303-FC845D2CC261}"/>
                  </a:ext>
                </a:extLst>
              </p:cNvPr>
              <p:cNvSpPr>
                <a:spLocks noGrp="1" noRot="1" noChangeAspect="1" noMove="1" noResize="1" noEditPoints="1" noAdjustHandles="1" noChangeArrowheads="1" noChangeShapeType="1" noTextEdit="1"/>
              </p:cNvSpPr>
              <p:nvPr>
                <p:ph sz="half" idx="2"/>
              </p:nvPr>
            </p:nvSpPr>
            <p:spPr>
              <a:blipFill>
                <a:blip r:embed="rId2"/>
                <a:stretch>
                  <a:fillRect l="-2955" t="-2687"/>
                </a:stretch>
              </a:blipFill>
            </p:spPr>
            <p:txBody>
              <a:bodyPr/>
              <a:lstStyle/>
              <a:p>
                <a:r>
                  <a:rPr lang="en-GB">
                    <a:noFill/>
                  </a:rPr>
                  <a:t> </a:t>
                </a:r>
              </a:p>
            </p:txBody>
          </p:sp>
        </mc:Fallback>
      </mc:AlternateContent>
      <p:sp>
        <p:nvSpPr>
          <p:cNvPr id="26" name="Date Placeholder 25">
            <a:extLst>
              <a:ext uri="{FF2B5EF4-FFF2-40B4-BE49-F238E27FC236}">
                <a16:creationId xmlns:a16="http://schemas.microsoft.com/office/drawing/2014/main" id="{563CB96E-E45E-9E41-983C-9923972A9EC2}"/>
              </a:ext>
            </a:extLst>
          </p:cNvPr>
          <p:cNvSpPr>
            <a:spLocks noGrp="1"/>
          </p:cNvSpPr>
          <p:nvPr>
            <p:ph type="dt" sz="half" idx="10"/>
          </p:nvPr>
        </p:nvSpPr>
        <p:spPr/>
        <p:txBody>
          <a:bodyPr/>
          <a:lstStyle/>
          <a:p>
            <a:r>
              <a:rPr lang="en-GB"/>
              <a:t>Exact Inference: LJT</a:t>
            </a:r>
            <a:endParaRPr lang="en-US" dirty="0"/>
          </a:p>
        </p:txBody>
      </p:sp>
      <p:sp>
        <p:nvSpPr>
          <p:cNvPr id="27" name="Footer Placeholder 26">
            <a:extLst>
              <a:ext uri="{FF2B5EF4-FFF2-40B4-BE49-F238E27FC236}">
                <a16:creationId xmlns:a16="http://schemas.microsoft.com/office/drawing/2014/main" id="{4AFF28B3-4735-8C4B-B1B1-A4952AA5011A}"/>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C4D0A7AC-4933-6743-A8CC-0ACB85C4BB69}"/>
              </a:ext>
            </a:extLst>
          </p:cNvPr>
          <p:cNvSpPr>
            <a:spLocks noGrp="1"/>
          </p:cNvSpPr>
          <p:nvPr>
            <p:ph type="sldNum" sz="quarter" idx="4"/>
          </p:nvPr>
        </p:nvSpPr>
        <p:spPr/>
        <p:txBody>
          <a:bodyPr/>
          <a:lstStyle/>
          <a:p>
            <a:fld id="{67C9959E-8E6B-B04C-9955-EA096F41CA7A}" type="slidenum">
              <a:rPr lang="en-GB" smtClean="0"/>
              <a:t>213</a:t>
            </a:fld>
            <a:endParaRPr lang="en-GB"/>
          </a:p>
        </p:txBody>
      </p:sp>
      <p:sp>
        <p:nvSpPr>
          <p:cNvPr id="24" name="Rectangle 23">
            <a:extLst>
              <a:ext uri="{FF2B5EF4-FFF2-40B4-BE49-F238E27FC236}">
                <a16:creationId xmlns:a16="http://schemas.microsoft.com/office/drawing/2014/main" id="{EA1F9B30-20E8-4E4B-97B5-FA0DDC9369AB}"/>
              </a:ext>
            </a:extLst>
          </p:cNvPr>
          <p:cNvSpPr/>
          <p:nvPr/>
        </p:nvSpPr>
        <p:spPr>
          <a:xfrm>
            <a:off x="6257843" y="1666799"/>
            <a:ext cx="5573168" cy="2334869"/>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4CACBF8E-B1C4-2A40-B796-C881B1FA468A}"/>
              </a:ext>
            </a:extLst>
          </p:cNvPr>
          <p:cNvSpPr/>
          <p:nvPr/>
        </p:nvSpPr>
        <p:spPr>
          <a:xfrm>
            <a:off x="9963932" y="3708034"/>
            <a:ext cx="1867079" cy="287914"/>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t>Evidence Entering</a:t>
            </a:r>
          </a:p>
        </p:txBody>
      </p:sp>
      <p:grpSp>
        <p:nvGrpSpPr>
          <p:cNvPr id="28" name="Group 27">
            <a:extLst>
              <a:ext uri="{FF2B5EF4-FFF2-40B4-BE49-F238E27FC236}">
                <a16:creationId xmlns:a16="http://schemas.microsoft.com/office/drawing/2014/main" id="{AD29B130-B132-9B44-9F6D-D42ACA33B844}"/>
              </a:ext>
            </a:extLst>
          </p:cNvPr>
          <p:cNvGrpSpPr/>
          <p:nvPr/>
        </p:nvGrpSpPr>
        <p:grpSpPr>
          <a:xfrm>
            <a:off x="5543362" y="4919668"/>
            <a:ext cx="6288313" cy="952521"/>
            <a:chOff x="5589344" y="1663629"/>
            <a:chExt cx="6288313" cy="952521"/>
          </a:xfrm>
        </p:grpSpPr>
        <p:cxnSp>
          <p:nvCxnSpPr>
            <p:cNvPr id="29" name="Straight Connector 28">
              <a:extLst>
                <a:ext uri="{FF2B5EF4-FFF2-40B4-BE49-F238E27FC236}">
                  <a16:creationId xmlns:a16="http://schemas.microsoft.com/office/drawing/2014/main" id="{DEA62A0F-831D-6B4C-9C9C-8FDF3ECA2BB9}"/>
                </a:ext>
              </a:extLst>
            </p:cNvPr>
            <p:cNvCxnSpPr>
              <a:cxnSpLocks/>
              <a:stCxn id="40" idx="3"/>
              <a:endCxn id="44"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D6A18F8-177F-9444-8B15-E5237E56B729}"/>
                </a:ext>
              </a:extLst>
            </p:cNvPr>
            <p:cNvCxnSpPr>
              <a:cxnSpLocks/>
              <a:stCxn id="44" idx="3"/>
              <a:endCxn id="42"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F662DC90-BB8D-7C4F-8386-B8168B6E290F}"/>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2F6478A5-B6C2-8848-ACA6-CFEC3249DBE1}"/>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charset="0"/>
                                </a:rPr>
                                <m:t>𝑔</m:t>
                              </m:r>
                            </m:e>
                            <m:sub>
                              <m:r>
                                <a:rPr lang="de-DE"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43" name="TextBox 42">
                    <a:extLst>
                      <a:ext uri="{FF2B5EF4-FFF2-40B4-BE49-F238E27FC236}">
                        <a16:creationId xmlns:a16="http://schemas.microsoft.com/office/drawing/2014/main" id="{2F6478A5-B6C2-8848-ACA6-CFEC3249DBE1}"/>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3"/>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4E00E1C7-A7CF-E64B-8B9C-8F1F3457FCF3}"/>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32" name="Group 31">
              <a:extLst>
                <a:ext uri="{FF2B5EF4-FFF2-40B4-BE49-F238E27FC236}">
                  <a16:creationId xmlns:a16="http://schemas.microsoft.com/office/drawing/2014/main" id="{B7E878DB-D03B-4B4A-AF56-C09B558375C9}"/>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41" name="TextBox 40">
                    <a:extLst>
                      <a:ext uri="{FF2B5EF4-FFF2-40B4-BE49-F238E27FC236}">
                        <a16:creationId xmlns:a16="http://schemas.microsoft.com/office/drawing/2014/main" id="{F3D32CB9-97C0-0242-8BB2-3DC8B01E14BF}"/>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𝑔</m:t>
                              </m:r>
                            </m:e>
                            <m:sub>
                              <m:r>
                                <a:rPr lang="de-DE"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41" name="TextBox 40">
                    <a:extLst>
                      <a:ext uri="{FF2B5EF4-FFF2-40B4-BE49-F238E27FC236}">
                        <a16:creationId xmlns:a16="http://schemas.microsoft.com/office/drawing/2014/main" id="{F3D32CB9-97C0-0242-8BB2-3DC8B01E14BF}"/>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TextBox 41">
                    <a:extLst>
                      <a:ext uri="{FF2B5EF4-FFF2-40B4-BE49-F238E27FC236}">
                        <a16:creationId xmlns:a16="http://schemas.microsoft.com/office/drawing/2014/main" id="{87ABFEF2-E4E6-7345-8A61-2626A928EE02}"/>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33" name="Group 32">
              <a:extLst>
                <a:ext uri="{FF2B5EF4-FFF2-40B4-BE49-F238E27FC236}">
                  <a16:creationId xmlns:a16="http://schemas.microsoft.com/office/drawing/2014/main" id="{8283609D-0F95-2B49-9ACA-5258B15D0D15}"/>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03C1ABC7-2098-E34B-B1F8-BA10440FB6A3}"/>
                      </a:ext>
                    </a:extLst>
                  </p:cNvPr>
                  <p:cNvSpPr txBox="1"/>
                  <p:nvPr/>
                </p:nvSpPr>
                <p:spPr>
                  <a:xfrm>
                    <a:off x="802218"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39" name="TextBox 38">
                    <a:extLst>
                      <a:ext uri="{FF2B5EF4-FFF2-40B4-BE49-F238E27FC236}">
                        <a16:creationId xmlns:a16="http://schemas.microsoft.com/office/drawing/2014/main" id="{03C1ABC7-2098-E34B-B1F8-BA10440FB6A3}"/>
                      </a:ext>
                    </a:extLst>
                  </p:cNvPr>
                  <p:cNvSpPr txBox="1">
                    <a:spLocks noRot="1" noChangeAspect="1" noMove="1" noResize="1" noEditPoints="1" noAdjustHandles="1" noChangeArrowheads="1" noChangeShapeType="1" noTextEdit="1"/>
                  </p:cNvSpPr>
                  <p:nvPr/>
                </p:nvSpPr>
                <p:spPr>
                  <a:xfrm>
                    <a:off x="802218" y="5546970"/>
                    <a:ext cx="477182" cy="215444"/>
                  </a:xfrm>
                  <a:prstGeom prst="rect">
                    <a:avLst/>
                  </a:prstGeom>
                  <a:blipFill>
                    <a:blip r:embed="rId8"/>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0C5EED9C-DEC5-1B47-8C1A-1583F49EF61B}"/>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34" name="Rectangle 33">
                  <a:extLst>
                    <a:ext uri="{FF2B5EF4-FFF2-40B4-BE49-F238E27FC236}">
                      <a16:creationId xmlns:a16="http://schemas.microsoft.com/office/drawing/2014/main" id="{5B9F64D5-E985-174E-A182-4B29B8BA20A0}"/>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0677261B-3B3F-3244-8AC5-58B2382B73D9}"/>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168A6E12-C67C-254B-B931-14378A679AE7}"/>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663027BE-30D7-234C-8601-6C40DCE825DC}"/>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5FE92858-6B8D-4749-B18C-91E08A7C0EF1}"/>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274605622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ABEF6E-FC4A-F543-A883-D1091F24A980}"/>
              </a:ext>
            </a:extLst>
          </p:cNvPr>
          <p:cNvSpPr>
            <a:spLocks noGrp="1"/>
          </p:cNvSpPr>
          <p:nvPr>
            <p:ph type="title"/>
          </p:nvPr>
        </p:nvSpPr>
        <p:spPr/>
        <p:txBody>
          <a:bodyPr/>
          <a:lstStyle/>
          <a:p>
            <a:r>
              <a:rPr lang="en-GB" dirty="0"/>
              <a:t>Evidence in FO Jtrees: Example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A8C779DA-937F-A948-AD1E-F89EAC456676}"/>
                  </a:ext>
                </a:extLst>
              </p:cNvPr>
              <p:cNvSpPr>
                <a:spLocks noGrp="1"/>
              </p:cNvSpPr>
              <p:nvPr>
                <p:ph sz="half" idx="1"/>
              </p:nvPr>
            </p:nvSpPr>
            <p:spPr/>
            <p:txBody>
              <a:bodyPr>
                <a:normAutofit/>
              </a:bodyPr>
              <a:lstStyle/>
              <a:p>
                <a:r>
                  <a:rPr lang="en-GB" dirty="0"/>
                  <a:t>Given </a:t>
                </a:r>
                <a14:m>
                  <m:oMath xmlns:m="http://schemas.openxmlformats.org/officeDocument/2006/math">
                    <m:r>
                      <a:rPr lang="en-GB" i="1" dirty="0" smtClean="0">
                        <a:latin typeface="Cambria Math" panose="02040503050406030204" pitchFamily="18" charset="0"/>
                      </a:rPr>
                      <m:t>𝑆𝑖𝑐𝑘</m:t>
                    </m:r>
                    <m:d>
                      <m:dPr>
                        <m:ctrlPr>
                          <a:rPr lang="en-GB" i="1" dirty="0" smtClean="0">
                            <a:latin typeface="Cambria Math" panose="02040503050406030204" pitchFamily="18" charset="0"/>
                          </a:rPr>
                        </m:ctrlPr>
                      </m:dPr>
                      <m:e>
                        <m:r>
                          <a:rPr lang="de-DE" b="0" i="1" dirty="0" smtClean="0">
                            <a:latin typeface="Cambria Math" panose="02040503050406030204" pitchFamily="18" charset="0"/>
                          </a:rPr>
                          <m:t>𝑒𝑣𝑒</m:t>
                        </m:r>
                      </m:e>
                    </m:d>
                    <m:r>
                      <a:rPr lang="de-DE" b="0" i="1" dirty="0" smtClean="0">
                        <a:latin typeface="Cambria Math" panose="02040503050406030204" pitchFamily="18" charset="0"/>
                      </a:rPr>
                      <m:t>=</m:t>
                    </m:r>
                    <m:r>
                      <a:rPr lang="de-DE" b="0" i="1" dirty="0" smtClean="0">
                        <a:latin typeface="Cambria Math" panose="02040503050406030204" pitchFamily="18" charset="0"/>
                      </a:rPr>
                      <m:t>𝑡𝑟𝑢𝑒</m:t>
                    </m:r>
                  </m:oMath>
                </a14:m>
                <a:r>
                  <a:rPr lang="en-GB" dirty="0"/>
                  <a:t> as evidence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𝑔</m:t>
                        </m:r>
                      </m:e>
                      <m:sub>
                        <m:r>
                          <a:rPr lang="de-DE" i="1" dirty="0">
                            <a:latin typeface="Cambria Math" panose="02040503050406030204" pitchFamily="18" charset="0"/>
                          </a:rPr>
                          <m:t>𝑒</m:t>
                        </m:r>
                      </m:sub>
                    </m:sSub>
                  </m:oMath>
                </a14:m>
                <a:endParaRPr lang="en-GB" dirty="0"/>
              </a:p>
              <a:p>
                <a:pPr lvl="1"/>
                <a:r>
                  <a:rPr lang="en-GB" dirty="0"/>
                  <a:t>In </a:t>
                </a:r>
                <a14:m>
                  <m:oMath xmlns:m="http://schemas.openxmlformats.org/officeDocument/2006/math">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b="0" i="1" smtClean="0">
                            <a:latin typeface="Cambria Math" panose="02040503050406030204" pitchFamily="18" charset="0"/>
                          </a:rPr>
                          <m:t>2</m:t>
                        </m:r>
                      </m:sub>
                    </m:sSub>
                  </m:oMath>
                </a14:m>
                <a:endParaRPr lang="en-GB" dirty="0"/>
              </a:p>
              <a:p>
                <a:pPr lvl="2"/>
                <a:r>
                  <a:rPr lang="en-GB" dirty="0"/>
                  <a:t>Shatter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b="0" i="1" dirty="0" smtClean="0">
                            <a:latin typeface="Cambria Math" panose="02040503050406030204" pitchFamily="18" charset="0"/>
                          </a:rPr>
                          <m:t>2</m:t>
                        </m:r>
                      </m:sub>
                    </m:sSub>
                    <m:r>
                      <a:rPr lang="de-DE" b="0" i="1" dirty="0" smtClean="0">
                        <a:latin typeface="Cambria Math" panose="02040503050406030204" pitchFamily="18" charset="0"/>
                      </a:rPr>
                      <m:t>=</m:t>
                    </m:r>
                    <m:d>
                      <m:dPr>
                        <m:begChr m:val="{"/>
                        <m:endChr m:val="}"/>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𝑔</m:t>
                            </m:r>
                          </m:e>
                          <m:sub>
                            <m:r>
                              <a:rPr lang="de-DE" b="0" i="1" dirty="0" smtClean="0">
                                <a:latin typeface="Cambria Math" panose="02040503050406030204" pitchFamily="18" charset="0"/>
                              </a:rPr>
                              <m:t>2</m:t>
                            </m:r>
                          </m:sub>
                        </m:sSub>
                      </m:e>
                    </m:d>
                  </m:oMath>
                </a14:m>
                <a:r>
                  <a:rPr lang="en-GB" dirty="0"/>
                  <a:t> on </a:t>
                </a:r>
                <a14:m>
                  <m:oMath xmlns:m="http://schemas.openxmlformats.org/officeDocument/2006/math">
                    <m:r>
                      <a:rPr lang="en-GB" i="1" dirty="0">
                        <a:latin typeface="Cambria Math" panose="02040503050406030204" pitchFamily="18" charset="0"/>
                      </a:rPr>
                      <m:t>𝑆𝑖𝑐𝑘</m:t>
                    </m:r>
                    <m:d>
                      <m:dPr>
                        <m:ctrlPr>
                          <a:rPr lang="en-GB" i="1" dirty="0">
                            <a:latin typeface="Cambria Math" panose="02040503050406030204" pitchFamily="18" charset="0"/>
                          </a:rPr>
                        </m:ctrlPr>
                      </m:dPr>
                      <m:e>
                        <m:r>
                          <a:rPr lang="de-DE" i="1" dirty="0">
                            <a:latin typeface="Cambria Math" panose="02040503050406030204" pitchFamily="18" charset="0"/>
                          </a:rPr>
                          <m:t>𝑒𝑣𝑒</m:t>
                        </m:r>
                      </m:e>
                    </m:d>
                  </m:oMath>
                </a14:m>
                <a:r>
                  <a:rPr lang="en-GB" dirty="0"/>
                  <a:t>, yielding </a:t>
                </a:r>
                <a14:m>
                  <m:oMath xmlns:m="http://schemas.openxmlformats.org/officeDocument/2006/math">
                    <m:d>
                      <m:dPr>
                        <m:begChr m:val="{"/>
                        <m:endChr m:val="}"/>
                        <m:ctrlPr>
                          <a:rPr lang="de-DE" i="1" dirty="0">
                            <a:latin typeface="Cambria Math" panose="02040503050406030204" pitchFamily="18" charset="0"/>
                          </a:rPr>
                        </m:ctrlPr>
                      </m:dPr>
                      <m:e>
                        <m:sSubSup>
                          <m:sSubSupPr>
                            <m:ctrlPr>
                              <a:rPr lang="de-DE" i="1" dirty="0" smtClean="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2</m:t>
                            </m:r>
                          </m:sub>
                          <m:sup>
                            <m:r>
                              <a:rPr lang="de-DE" b="0" i="1" dirty="0" smtClean="0">
                                <a:latin typeface="Cambria Math" panose="02040503050406030204" pitchFamily="18" charset="0"/>
                              </a:rPr>
                              <m:t>𝑒</m:t>
                            </m:r>
                          </m:sup>
                        </m:sSubSup>
                        <m:r>
                          <a:rPr lang="de-DE" b="0" i="1" dirty="0" smtClean="0">
                            <a:latin typeface="Cambria Math" panose="02040503050406030204" pitchFamily="18" charset="0"/>
                          </a:rPr>
                          <m:t>, </m:t>
                        </m:r>
                        <m:sSubSup>
                          <m:sSubSupPr>
                            <m:ctrlPr>
                              <a:rPr lang="de-DE" b="0" i="1" dirty="0" smtClean="0">
                                <a:latin typeface="Cambria Math" panose="02040503050406030204" pitchFamily="18" charset="0"/>
                              </a:rPr>
                            </m:ctrlPr>
                          </m:sSubSupPr>
                          <m:e>
                            <m:r>
                              <a:rPr lang="de-DE" b="0" i="1" dirty="0" smtClean="0">
                                <a:latin typeface="Cambria Math" panose="02040503050406030204" pitchFamily="18" charset="0"/>
                              </a:rPr>
                              <m:t>𝑔</m:t>
                            </m:r>
                          </m:e>
                          <m:sub>
                            <m:r>
                              <a:rPr lang="de-DE" b="0" i="1" dirty="0" smtClean="0">
                                <a:latin typeface="Cambria Math" panose="02040503050406030204" pitchFamily="18" charset="0"/>
                              </a:rPr>
                              <m:t>2</m:t>
                            </m:r>
                          </m:sub>
                          <m:sup>
                            <m:r>
                              <a:rPr lang="de-DE" b="0" i="1" dirty="0" smtClean="0">
                                <a:latin typeface="Cambria Math" panose="02040503050406030204" pitchFamily="18" charset="0"/>
                              </a:rPr>
                              <m:t>′</m:t>
                            </m:r>
                          </m:sup>
                        </m:sSubSup>
                      </m:e>
                    </m:d>
                  </m:oMath>
                </a14:m>
                <a:endParaRPr lang="de-DE" dirty="0"/>
              </a:p>
              <a:p>
                <a:pPr lvl="2"/>
                <a:r>
                  <a:rPr lang="en-GB" dirty="0"/>
                  <a:t>Absorb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𝑔</m:t>
                        </m:r>
                      </m:e>
                      <m:sub>
                        <m:r>
                          <a:rPr lang="de-DE" i="1" dirty="0">
                            <a:latin typeface="Cambria Math" panose="02040503050406030204" pitchFamily="18" charset="0"/>
                          </a:rPr>
                          <m:t>𝑒</m:t>
                        </m:r>
                      </m:sub>
                    </m:sSub>
                  </m:oMath>
                </a14:m>
                <a:r>
                  <a:rPr lang="en-GB" dirty="0"/>
                  <a:t> in </a:t>
                </a:r>
                <a14:m>
                  <m:oMath xmlns:m="http://schemas.openxmlformats.org/officeDocument/2006/math">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2</m:t>
                        </m:r>
                      </m:sub>
                      <m:sup>
                        <m:r>
                          <a:rPr lang="de-DE" i="1" dirty="0">
                            <a:latin typeface="Cambria Math" panose="02040503050406030204" pitchFamily="18" charset="0"/>
                          </a:rPr>
                          <m:t>𝑒</m:t>
                        </m:r>
                      </m:sup>
                    </m:sSubSup>
                  </m:oMath>
                </a14:m>
                <a:r>
                  <a:rPr lang="en-GB" dirty="0"/>
                  <a:t>, yielding </a:t>
                </a:r>
                <a14:m>
                  <m:oMath xmlns:m="http://schemas.openxmlformats.org/officeDocument/2006/math">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2</m:t>
                        </m:r>
                      </m:sub>
                      <m:sup>
                        <m:r>
                          <a:rPr lang="de-DE" i="1" dirty="0">
                            <a:latin typeface="Cambria Math" panose="02040503050406030204" pitchFamily="18" charset="0"/>
                          </a:rPr>
                          <m:t>𝑒</m:t>
                        </m:r>
                        <m:r>
                          <a:rPr lang="de-DE" i="1" dirty="0">
                            <a:latin typeface="Cambria Math" panose="02040503050406030204" pitchFamily="18" charset="0"/>
                          </a:rPr>
                          <m:t>′</m:t>
                        </m:r>
                      </m:sup>
                    </m:sSubSup>
                  </m:oMath>
                </a14:m>
                <a:endParaRPr lang="en-GB" dirty="0"/>
              </a:p>
              <a:p>
                <a:pPr lvl="2"/>
                <a:r>
                  <a:rPr lang="de-DE" dirty="0"/>
                  <a:t>Result: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i="1" dirty="0">
                            <a:latin typeface="Cambria Math" panose="02040503050406030204" pitchFamily="18" charset="0"/>
                          </a:rPr>
                          <m:t>2</m:t>
                        </m:r>
                      </m:sub>
                    </m:sSub>
                    <m:r>
                      <a:rPr lang="de-DE" b="0" i="1" dirty="0" smtClean="0">
                        <a:latin typeface="Cambria Math" panose="02040503050406030204" pitchFamily="18" charset="0"/>
                      </a:rPr>
                      <m:t>=</m:t>
                    </m:r>
                    <m:d>
                      <m:dPr>
                        <m:begChr m:val="{"/>
                        <m:endChr m:val="}"/>
                        <m:ctrlPr>
                          <a:rPr lang="de-DE" b="0" i="1" dirty="0" smtClean="0">
                            <a:latin typeface="Cambria Math" panose="02040503050406030204" pitchFamily="18" charset="0"/>
                          </a:rPr>
                        </m:ctrlPr>
                      </m:dPr>
                      <m:e>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2</m:t>
                            </m:r>
                          </m:sub>
                          <m:sup>
                            <m:r>
                              <a:rPr lang="de-DE" i="1" dirty="0">
                                <a:latin typeface="Cambria Math" panose="02040503050406030204" pitchFamily="18" charset="0"/>
                              </a:rPr>
                              <m:t>𝑒</m:t>
                            </m:r>
                            <m:r>
                              <a:rPr lang="de-DE" b="0" i="1" dirty="0" smtClean="0">
                                <a:latin typeface="Cambria Math" panose="02040503050406030204" pitchFamily="18" charset="0"/>
                              </a:rPr>
                              <m:t>′</m:t>
                            </m:r>
                          </m:sup>
                        </m:sSubSup>
                        <m:r>
                          <a:rPr lang="de-DE" i="1" dirty="0">
                            <a:latin typeface="Cambria Math" panose="02040503050406030204" pitchFamily="18" charset="0"/>
                          </a:rPr>
                          <m:t>, </m:t>
                        </m:r>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2</m:t>
                            </m:r>
                          </m:sub>
                          <m:sup>
                            <m:r>
                              <a:rPr lang="de-DE" i="1" dirty="0">
                                <a:latin typeface="Cambria Math" panose="02040503050406030204" pitchFamily="18" charset="0"/>
                              </a:rPr>
                              <m:t>′</m:t>
                            </m:r>
                          </m:sup>
                        </m:sSubSup>
                      </m:e>
                    </m:d>
                  </m:oMath>
                </a14:m>
                <a:endParaRPr lang="en-GB" dirty="0"/>
              </a:p>
              <a:p>
                <a:pPr lvl="1"/>
                <a:r>
                  <a:rPr lang="en-GB" dirty="0"/>
                  <a:t>In </a:t>
                </a:r>
                <a14:m>
                  <m:oMath xmlns:m="http://schemas.openxmlformats.org/officeDocument/2006/math">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b="0" i="1" smtClean="0">
                            <a:latin typeface="Cambria Math" panose="02040503050406030204" pitchFamily="18" charset="0"/>
                          </a:rPr>
                          <m:t>3</m:t>
                        </m:r>
                      </m:sub>
                    </m:sSub>
                  </m:oMath>
                </a14:m>
                <a:endParaRPr lang="en-GB" dirty="0"/>
              </a:p>
              <a:p>
                <a:pPr lvl="2"/>
                <a:r>
                  <a:rPr lang="en-GB" dirty="0"/>
                  <a:t>Shatter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b="0" i="1" dirty="0" smtClean="0">
                            <a:latin typeface="Cambria Math" panose="02040503050406030204" pitchFamily="18" charset="0"/>
                          </a:rPr>
                          <m:t>3</m:t>
                        </m:r>
                      </m:sub>
                    </m:sSub>
                    <m:r>
                      <a:rPr lang="de-DE" i="1" dirty="0">
                        <a:latin typeface="Cambria Math" panose="02040503050406030204" pitchFamily="18" charset="0"/>
                      </a:rPr>
                      <m:t>=</m:t>
                    </m:r>
                    <m:d>
                      <m:dPr>
                        <m:begChr m:val="{"/>
                        <m:endChr m:val="}"/>
                        <m:ctrlPr>
                          <a:rPr lang="de-DE" i="1" dirty="0">
                            <a:latin typeface="Cambria Math" panose="02040503050406030204" pitchFamily="18" charset="0"/>
                          </a:rPr>
                        </m:ctrlPr>
                      </m:dPr>
                      <m:e>
                        <m:sSub>
                          <m:sSubPr>
                            <m:ctrlPr>
                              <a:rPr lang="de-DE" i="1" dirty="0">
                                <a:latin typeface="Cambria Math" panose="02040503050406030204" pitchFamily="18" charset="0"/>
                              </a:rPr>
                            </m:ctrlPr>
                          </m:sSubPr>
                          <m:e>
                            <m:r>
                              <a:rPr lang="de-DE" i="1" dirty="0">
                                <a:latin typeface="Cambria Math" panose="02040503050406030204" pitchFamily="18" charset="0"/>
                              </a:rPr>
                              <m:t>𝑔</m:t>
                            </m:r>
                          </m:e>
                          <m:sub>
                            <m:r>
                              <a:rPr lang="de-DE" b="0" i="1" dirty="0" smtClean="0">
                                <a:latin typeface="Cambria Math" panose="02040503050406030204" pitchFamily="18" charset="0"/>
                              </a:rPr>
                              <m:t>3</m:t>
                            </m:r>
                          </m:sub>
                        </m:sSub>
                      </m:e>
                    </m:d>
                  </m:oMath>
                </a14:m>
                <a:r>
                  <a:rPr lang="en-GB" dirty="0"/>
                  <a:t> on </a:t>
                </a:r>
                <a14:m>
                  <m:oMath xmlns:m="http://schemas.openxmlformats.org/officeDocument/2006/math">
                    <m:r>
                      <a:rPr lang="en-GB" i="1" dirty="0">
                        <a:latin typeface="Cambria Math" panose="02040503050406030204" pitchFamily="18" charset="0"/>
                      </a:rPr>
                      <m:t>𝑆𝑖𝑐𝑘</m:t>
                    </m:r>
                    <m:d>
                      <m:dPr>
                        <m:ctrlPr>
                          <a:rPr lang="en-GB" i="1" dirty="0">
                            <a:latin typeface="Cambria Math" panose="02040503050406030204" pitchFamily="18" charset="0"/>
                          </a:rPr>
                        </m:ctrlPr>
                      </m:dPr>
                      <m:e>
                        <m:r>
                          <a:rPr lang="de-DE" i="1" dirty="0">
                            <a:latin typeface="Cambria Math" panose="02040503050406030204" pitchFamily="18" charset="0"/>
                          </a:rPr>
                          <m:t>𝑒𝑣𝑒</m:t>
                        </m:r>
                      </m:e>
                    </m:d>
                  </m:oMath>
                </a14:m>
                <a:r>
                  <a:rPr lang="en-GB" dirty="0"/>
                  <a:t>, yielding </a:t>
                </a:r>
                <a14:m>
                  <m:oMath xmlns:m="http://schemas.openxmlformats.org/officeDocument/2006/math">
                    <m:d>
                      <m:dPr>
                        <m:begChr m:val="{"/>
                        <m:endChr m:val="}"/>
                        <m:ctrlPr>
                          <a:rPr lang="de-DE" i="1" dirty="0">
                            <a:latin typeface="Cambria Math" panose="02040503050406030204" pitchFamily="18" charset="0"/>
                          </a:rPr>
                        </m:ctrlPr>
                      </m:dPr>
                      <m:e>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3</m:t>
                            </m:r>
                          </m:sub>
                          <m:sup>
                            <m:r>
                              <a:rPr lang="de-DE" i="1" dirty="0">
                                <a:latin typeface="Cambria Math" panose="02040503050406030204" pitchFamily="18" charset="0"/>
                              </a:rPr>
                              <m:t>𝑒</m:t>
                            </m:r>
                          </m:sup>
                        </m:sSubSup>
                        <m:r>
                          <a:rPr lang="de-DE" i="1" dirty="0">
                            <a:latin typeface="Cambria Math" panose="02040503050406030204" pitchFamily="18" charset="0"/>
                          </a:rPr>
                          <m:t>, </m:t>
                        </m:r>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3</m:t>
                            </m:r>
                          </m:sub>
                          <m:sup>
                            <m:r>
                              <a:rPr lang="de-DE" i="1" dirty="0">
                                <a:latin typeface="Cambria Math" panose="02040503050406030204" pitchFamily="18" charset="0"/>
                              </a:rPr>
                              <m:t>′</m:t>
                            </m:r>
                          </m:sup>
                        </m:sSubSup>
                      </m:e>
                    </m:d>
                  </m:oMath>
                </a14:m>
                <a:endParaRPr lang="de-DE" dirty="0"/>
              </a:p>
              <a:p>
                <a:pPr lvl="2"/>
                <a:r>
                  <a:rPr lang="en-GB" dirty="0"/>
                  <a:t>Absorb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𝑔</m:t>
                        </m:r>
                      </m:e>
                      <m:sub>
                        <m:r>
                          <a:rPr lang="de-DE" i="1" dirty="0">
                            <a:latin typeface="Cambria Math" panose="02040503050406030204" pitchFamily="18" charset="0"/>
                          </a:rPr>
                          <m:t>𝑒</m:t>
                        </m:r>
                      </m:sub>
                    </m:sSub>
                  </m:oMath>
                </a14:m>
                <a:r>
                  <a:rPr lang="en-GB" dirty="0"/>
                  <a:t> in </a:t>
                </a:r>
                <a14:m>
                  <m:oMath xmlns:m="http://schemas.openxmlformats.org/officeDocument/2006/math">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3</m:t>
                        </m:r>
                      </m:sub>
                      <m:sup>
                        <m:r>
                          <a:rPr lang="de-DE" i="1" dirty="0">
                            <a:latin typeface="Cambria Math" panose="02040503050406030204" pitchFamily="18" charset="0"/>
                          </a:rPr>
                          <m:t>𝑒</m:t>
                        </m:r>
                      </m:sup>
                    </m:sSubSup>
                  </m:oMath>
                </a14:m>
                <a:r>
                  <a:rPr lang="en-GB" dirty="0"/>
                  <a:t>, yielding </a:t>
                </a:r>
                <a14:m>
                  <m:oMath xmlns:m="http://schemas.openxmlformats.org/officeDocument/2006/math">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3</m:t>
                        </m:r>
                      </m:sub>
                      <m:sup>
                        <m:r>
                          <a:rPr lang="de-DE" i="1" dirty="0">
                            <a:latin typeface="Cambria Math" panose="02040503050406030204" pitchFamily="18" charset="0"/>
                          </a:rPr>
                          <m:t>𝑒</m:t>
                        </m:r>
                        <m:r>
                          <a:rPr lang="de-DE" i="1" dirty="0">
                            <a:latin typeface="Cambria Math" panose="02040503050406030204" pitchFamily="18" charset="0"/>
                          </a:rPr>
                          <m:t>′</m:t>
                        </m:r>
                      </m:sup>
                    </m:sSubSup>
                  </m:oMath>
                </a14:m>
                <a:endParaRPr lang="en-GB" dirty="0"/>
              </a:p>
              <a:p>
                <a:pPr lvl="2"/>
                <a:r>
                  <a:rPr lang="de-DE" dirty="0"/>
                  <a:t>Result: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b="0" i="1" dirty="0" smtClean="0">
                            <a:latin typeface="Cambria Math" panose="02040503050406030204" pitchFamily="18" charset="0"/>
                          </a:rPr>
                          <m:t>3</m:t>
                        </m:r>
                      </m:sub>
                    </m:sSub>
                    <m:r>
                      <a:rPr lang="de-DE" i="1" dirty="0">
                        <a:latin typeface="Cambria Math" panose="02040503050406030204" pitchFamily="18" charset="0"/>
                      </a:rPr>
                      <m:t>=</m:t>
                    </m:r>
                    <m:d>
                      <m:dPr>
                        <m:begChr m:val="{"/>
                        <m:endChr m:val="}"/>
                        <m:ctrlPr>
                          <a:rPr lang="de-DE" i="1" dirty="0">
                            <a:latin typeface="Cambria Math" panose="02040503050406030204" pitchFamily="18" charset="0"/>
                          </a:rPr>
                        </m:ctrlPr>
                      </m:dPr>
                      <m:e>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3</m:t>
                            </m:r>
                          </m:sub>
                          <m:sup>
                            <m:r>
                              <a:rPr lang="de-DE" i="1" dirty="0">
                                <a:latin typeface="Cambria Math" panose="02040503050406030204" pitchFamily="18" charset="0"/>
                              </a:rPr>
                              <m:t>𝑒</m:t>
                            </m:r>
                            <m:r>
                              <a:rPr lang="de-DE" i="1" dirty="0">
                                <a:latin typeface="Cambria Math" panose="02040503050406030204" pitchFamily="18" charset="0"/>
                              </a:rPr>
                              <m:t>′</m:t>
                            </m:r>
                          </m:sup>
                        </m:sSubSup>
                        <m:r>
                          <a:rPr lang="de-DE" i="1" dirty="0">
                            <a:latin typeface="Cambria Math" panose="02040503050406030204" pitchFamily="18" charset="0"/>
                          </a:rPr>
                          <m:t>, </m:t>
                        </m:r>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b="0" i="1" dirty="0" smtClean="0">
                                <a:latin typeface="Cambria Math" panose="02040503050406030204" pitchFamily="18" charset="0"/>
                              </a:rPr>
                              <m:t>3</m:t>
                            </m:r>
                          </m:sub>
                          <m:sup>
                            <m:r>
                              <a:rPr lang="de-DE" i="1" dirty="0">
                                <a:latin typeface="Cambria Math" panose="02040503050406030204" pitchFamily="18" charset="0"/>
                              </a:rPr>
                              <m:t>′</m:t>
                            </m:r>
                          </m:sup>
                        </m:sSubSup>
                      </m:e>
                    </m:d>
                  </m:oMath>
                </a14:m>
                <a:endParaRPr lang="en-GB" dirty="0"/>
              </a:p>
              <a:p>
                <a:pPr lvl="1"/>
                <a:endParaRPr lang="en-GB" dirty="0"/>
              </a:p>
            </p:txBody>
          </p:sp>
        </mc:Choice>
        <mc:Fallback xmlns="">
          <p:sp>
            <p:nvSpPr>
              <p:cNvPr id="3" name="Content Placeholder 2">
                <a:extLst>
                  <a:ext uri="{FF2B5EF4-FFF2-40B4-BE49-F238E27FC236}">
                    <a16:creationId xmlns:a16="http://schemas.microsoft.com/office/drawing/2014/main" id="{A8C779DA-937F-A948-AD1E-F89EAC456676}"/>
                  </a:ext>
                </a:extLst>
              </p:cNvPr>
              <p:cNvSpPr>
                <a:spLocks noGrp="1" noRot="1" noChangeAspect="1" noMove="1" noResize="1" noEditPoints="1" noAdjustHandles="1" noChangeArrowheads="1" noChangeShapeType="1" noTextEdit="1"/>
              </p:cNvSpPr>
              <p:nvPr>
                <p:ph sz="half" idx="1"/>
              </p:nvPr>
            </p:nvSpPr>
            <p:spPr>
              <a:blipFill>
                <a:blip r:embed="rId2"/>
                <a:stretch>
                  <a:fillRect l="-3016" t="-268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3" name="Content Placeholder 42">
                <a:extLst>
                  <a:ext uri="{FF2B5EF4-FFF2-40B4-BE49-F238E27FC236}">
                    <a16:creationId xmlns:a16="http://schemas.microsoft.com/office/drawing/2014/main" id="{E57ABD5F-C03E-ED46-B0CE-E305212DF174}"/>
                  </a:ext>
                </a:extLst>
              </p:cNvPr>
              <p:cNvSpPr>
                <a:spLocks noGrp="1"/>
              </p:cNvSpPr>
              <p:nvPr>
                <p:ph sz="half" idx="2"/>
              </p:nvPr>
            </p:nvSpPr>
            <p:spPr/>
            <p:txBody>
              <a:bodyPr/>
              <a:lstStyle/>
              <a:p>
                <a:r>
                  <a:rPr lang="en-GB" dirty="0"/>
                  <a:t>After evidence handling, send messages based on the local models that have absorbed the evidence</a:t>
                </a:r>
              </a:p>
              <a:p>
                <a:pPr lvl="1"/>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b="0" i="1" dirty="0" smtClean="0">
                            <a:latin typeface="Cambria Math" panose="02040503050406030204" pitchFamily="18" charset="0"/>
                          </a:rPr>
                          <m:t>0</m:t>
                        </m:r>
                      </m:sub>
                    </m:sSub>
                    <m:r>
                      <a:rPr lang="de-DE" i="1" dirty="0">
                        <a:latin typeface="Cambria Math" panose="02040503050406030204" pitchFamily="18" charset="0"/>
                      </a:rPr>
                      <m:t>=</m:t>
                    </m:r>
                    <m:d>
                      <m:dPr>
                        <m:begChr m:val="{"/>
                        <m:endChr m:val="}"/>
                        <m:ctrlPr>
                          <a:rPr lang="de-DE" i="1" dirty="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𝑔</m:t>
                            </m:r>
                          </m:e>
                          <m:sub>
                            <m:r>
                              <a:rPr lang="de-DE" b="0" i="1" dirty="0" smtClean="0">
                                <a:latin typeface="Cambria Math" panose="02040503050406030204" pitchFamily="18" charset="0"/>
                              </a:rPr>
                              <m:t>0</m:t>
                            </m:r>
                          </m:sub>
                        </m:sSub>
                        <m:r>
                          <a:rPr lang="de-DE" b="0" i="1" dirty="0" smtClean="0">
                            <a:latin typeface="Cambria Math" panose="02040503050406030204" pitchFamily="18" charset="0"/>
                          </a:rPr>
                          <m:t>,</m:t>
                        </m:r>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𝑔</m:t>
                            </m:r>
                          </m:e>
                          <m:sub>
                            <m:r>
                              <a:rPr lang="de-DE" b="0" i="1" dirty="0" smtClean="0">
                                <a:latin typeface="Cambria Math" panose="02040503050406030204" pitchFamily="18" charset="0"/>
                              </a:rPr>
                              <m:t>1</m:t>
                            </m:r>
                          </m:sub>
                        </m:sSub>
                      </m:e>
                    </m:d>
                  </m:oMath>
                </a14:m>
                <a:r>
                  <a:rPr lang="en-GB" dirty="0"/>
                  <a:t> (unchanged)</a:t>
                </a:r>
              </a:p>
              <a:p>
                <a:pPr lvl="1"/>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i="1" dirty="0">
                            <a:latin typeface="Cambria Math" panose="02040503050406030204" pitchFamily="18" charset="0"/>
                          </a:rPr>
                          <m:t>2</m:t>
                        </m:r>
                      </m:sub>
                    </m:sSub>
                    <m:r>
                      <a:rPr lang="de-DE" i="1" dirty="0">
                        <a:latin typeface="Cambria Math" panose="02040503050406030204" pitchFamily="18" charset="0"/>
                      </a:rPr>
                      <m:t>=</m:t>
                    </m:r>
                    <m:d>
                      <m:dPr>
                        <m:begChr m:val="{"/>
                        <m:endChr m:val="}"/>
                        <m:ctrlPr>
                          <a:rPr lang="de-DE" i="1" dirty="0">
                            <a:latin typeface="Cambria Math" panose="02040503050406030204" pitchFamily="18" charset="0"/>
                          </a:rPr>
                        </m:ctrlPr>
                      </m:dPr>
                      <m:e>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2</m:t>
                            </m:r>
                          </m:sub>
                          <m:sup>
                            <m:r>
                              <a:rPr lang="de-DE" i="1" dirty="0">
                                <a:latin typeface="Cambria Math" panose="02040503050406030204" pitchFamily="18" charset="0"/>
                              </a:rPr>
                              <m:t>𝑒</m:t>
                            </m:r>
                            <m:r>
                              <a:rPr lang="de-DE" i="1" dirty="0">
                                <a:latin typeface="Cambria Math" panose="02040503050406030204" pitchFamily="18" charset="0"/>
                              </a:rPr>
                              <m:t>′</m:t>
                            </m:r>
                          </m:sup>
                        </m:sSubSup>
                        <m:r>
                          <a:rPr lang="de-DE" i="1" dirty="0">
                            <a:latin typeface="Cambria Math" panose="02040503050406030204" pitchFamily="18" charset="0"/>
                          </a:rPr>
                          <m:t>, </m:t>
                        </m:r>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2</m:t>
                            </m:r>
                          </m:sub>
                          <m:sup>
                            <m:r>
                              <a:rPr lang="de-DE" i="1" dirty="0">
                                <a:latin typeface="Cambria Math" panose="02040503050406030204" pitchFamily="18" charset="0"/>
                              </a:rPr>
                              <m:t>′</m:t>
                            </m:r>
                          </m:sup>
                        </m:sSubSup>
                      </m:e>
                    </m:d>
                  </m:oMath>
                </a14:m>
                <a:endParaRPr lang="en-GB" dirty="0"/>
              </a:p>
              <a:p>
                <a:pPr lvl="1"/>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i="1" dirty="0">
                            <a:latin typeface="Cambria Math" panose="02040503050406030204" pitchFamily="18" charset="0"/>
                          </a:rPr>
                          <m:t>3</m:t>
                        </m:r>
                      </m:sub>
                    </m:sSub>
                    <m:r>
                      <a:rPr lang="de-DE" i="1" dirty="0">
                        <a:latin typeface="Cambria Math" panose="02040503050406030204" pitchFamily="18" charset="0"/>
                      </a:rPr>
                      <m:t>=</m:t>
                    </m:r>
                    <m:d>
                      <m:dPr>
                        <m:begChr m:val="{"/>
                        <m:endChr m:val="}"/>
                        <m:ctrlPr>
                          <a:rPr lang="de-DE" i="1" dirty="0">
                            <a:latin typeface="Cambria Math" panose="02040503050406030204" pitchFamily="18" charset="0"/>
                          </a:rPr>
                        </m:ctrlPr>
                      </m:dPr>
                      <m:e>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3</m:t>
                            </m:r>
                          </m:sub>
                          <m:sup>
                            <m:r>
                              <a:rPr lang="de-DE" i="1" dirty="0">
                                <a:latin typeface="Cambria Math" panose="02040503050406030204" pitchFamily="18" charset="0"/>
                              </a:rPr>
                              <m:t>𝑒</m:t>
                            </m:r>
                            <m:r>
                              <a:rPr lang="de-DE" i="1" dirty="0">
                                <a:latin typeface="Cambria Math" panose="02040503050406030204" pitchFamily="18" charset="0"/>
                              </a:rPr>
                              <m:t>′</m:t>
                            </m:r>
                          </m:sup>
                        </m:sSubSup>
                        <m:r>
                          <a:rPr lang="de-DE" i="1" dirty="0">
                            <a:latin typeface="Cambria Math" panose="02040503050406030204" pitchFamily="18" charset="0"/>
                          </a:rPr>
                          <m:t>, </m:t>
                        </m:r>
                        <m:sSubSup>
                          <m:sSubSupPr>
                            <m:ctrlPr>
                              <a:rPr lang="de-DE" i="1" dirty="0">
                                <a:latin typeface="Cambria Math" panose="02040503050406030204" pitchFamily="18" charset="0"/>
                              </a:rPr>
                            </m:ctrlPr>
                          </m:sSubSupPr>
                          <m:e>
                            <m:r>
                              <a:rPr lang="de-DE" i="1" dirty="0">
                                <a:latin typeface="Cambria Math" panose="02040503050406030204" pitchFamily="18" charset="0"/>
                              </a:rPr>
                              <m:t>𝑔</m:t>
                            </m:r>
                          </m:e>
                          <m:sub>
                            <m:r>
                              <a:rPr lang="de-DE" i="1" dirty="0">
                                <a:latin typeface="Cambria Math" panose="02040503050406030204" pitchFamily="18" charset="0"/>
                              </a:rPr>
                              <m:t>3</m:t>
                            </m:r>
                          </m:sub>
                          <m:sup>
                            <m:r>
                              <a:rPr lang="de-DE" i="1" dirty="0">
                                <a:latin typeface="Cambria Math" panose="02040503050406030204" pitchFamily="18" charset="0"/>
                              </a:rPr>
                              <m:t>′</m:t>
                            </m:r>
                          </m:sup>
                        </m:sSubSup>
                      </m:e>
                    </m:d>
                  </m:oMath>
                </a14:m>
                <a:endParaRPr lang="en-GB" dirty="0"/>
              </a:p>
            </p:txBody>
          </p:sp>
        </mc:Choice>
        <mc:Fallback xmlns="">
          <p:sp>
            <p:nvSpPr>
              <p:cNvPr id="43" name="Content Placeholder 42">
                <a:extLst>
                  <a:ext uri="{FF2B5EF4-FFF2-40B4-BE49-F238E27FC236}">
                    <a16:creationId xmlns:a16="http://schemas.microsoft.com/office/drawing/2014/main" id="{E57ABD5F-C03E-ED46-B0CE-E305212DF174}"/>
                  </a:ext>
                </a:extLst>
              </p:cNvPr>
              <p:cNvSpPr>
                <a:spLocks noGrp="1" noRot="1" noChangeAspect="1" noMove="1" noResize="1" noEditPoints="1" noAdjustHandles="1" noChangeArrowheads="1" noChangeShapeType="1" noTextEdit="1"/>
              </p:cNvSpPr>
              <p:nvPr>
                <p:ph sz="half" idx="2"/>
              </p:nvPr>
            </p:nvSpPr>
            <p:spPr>
              <a:blipFill>
                <a:blip r:embed="rId3"/>
                <a:stretch>
                  <a:fillRect l="-2955" t="-2687"/>
                </a:stretch>
              </a:blipFill>
            </p:spPr>
            <p:txBody>
              <a:bodyPr/>
              <a:lstStyle/>
              <a:p>
                <a:r>
                  <a:rPr lang="en-GB">
                    <a:noFill/>
                  </a:rPr>
                  <a:t> </a:t>
                </a:r>
              </a:p>
            </p:txBody>
          </p:sp>
        </mc:Fallback>
      </mc:AlternateContent>
      <p:sp>
        <p:nvSpPr>
          <p:cNvPr id="24" name="Date Placeholder 23">
            <a:extLst>
              <a:ext uri="{FF2B5EF4-FFF2-40B4-BE49-F238E27FC236}">
                <a16:creationId xmlns:a16="http://schemas.microsoft.com/office/drawing/2014/main" id="{5E76AE4C-2A1A-0D4C-BFA8-7724D8E839D1}"/>
              </a:ext>
            </a:extLst>
          </p:cNvPr>
          <p:cNvSpPr>
            <a:spLocks noGrp="1"/>
          </p:cNvSpPr>
          <p:nvPr>
            <p:ph type="dt" sz="half" idx="10"/>
          </p:nvPr>
        </p:nvSpPr>
        <p:spPr/>
        <p:txBody>
          <a:bodyPr/>
          <a:lstStyle/>
          <a:p>
            <a:r>
              <a:rPr lang="en-GB"/>
              <a:t>Exact Inference: LJT</a:t>
            </a:r>
            <a:endParaRPr lang="en-US" dirty="0"/>
          </a:p>
        </p:txBody>
      </p:sp>
      <p:sp>
        <p:nvSpPr>
          <p:cNvPr id="25" name="Footer Placeholder 24">
            <a:extLst>
              <a:ext uri="{FF2B5EF4-FFF2-40B4-BE49-F238E27FC236}">
                <a16:creationId xmlns:a16="http://schemas.microsoft.com/office/drawing/2014/main" id="{22B499CB-2981-4F4C-BDB3-2CF58A2E36CA}"/>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C4D0A7AC-4933-6743-A8CC-0ACB85C4BB69}"/>
              </a:ext>
            </a:extLst>
          </p:cNvPr>
          <p:cNvSpPr>
            <a:spLocks noGrp="1"/>
          </p:cNvSpPr>
          <p:nvPr>
            <p:ph type="sldNum" sz="quarter" idx="4"/>
          </p:nvPr>
        </p:nvSpPr>
        <p:spPr/>
        <p:txBody>
          <a:bodyPr/>
          <a:lstStyle/>
          <a:p>
            <a:fld id="{67C9959E-8E6B-B04C-9955-EA096F41CA7A}" type="slidenum">
              <a:rPr lang="en-GB" smtClean="0"/>
              <a:t>214</a:t>
            </a:fld>
            <a:endParaRPr lang="en-GB"/>
          </a:p>
        </p:txBody>
      </p:sp>
      <p:grpSp>
        <p:nvGrpSpPr>
          <p:cNvPr id="26" name="Group 25">
            <a:extLst>
              <a:ext uri="{FF2B5EF4-FFF2-40B4-BE49-F238E27FC236}">
                <a16:creationId xmlns:a16="http://schemas.microsoft.com/office/drawing/2014/main" id="{6D5AB38B-1F3C-4B4B-875F-F6692E4447FC}"/>
              </a:ext>
            </a:extLst>
          </p:cNvPr>
          <p:cNvGrpSpPr/>
          <p:nvPr/>
        </p:nvGrpSpPr>
        <p:grpSpPr>
          <a:xfrm>
            <a:off x="5543362" y="4919668"/>
            <a:ext cx="6288313" cy="952521"/>
            <a:chOff x="5589344" y="1663629"/>
            <a:chExt cx="6288313" cy="952521"/>
          </a:xfrm>
        </p:grpSpPr>
        <p:cxnSp>
          <p:nvCxnSpPr>
            <p:cNvPr id="27" name="Straight Connector 26">
              <a:extLst>
                <a:ext uri="{FF2B5EF4-FFF2-40B4-BE49-F238E27FC236}">
                  <a16:creationId xmlns:a16="http://schemas.microsoft.com/office/drawing/2014/main" id="{9F2C3B4C-972F-7A4A-B8C8-713446ABAA99}"/>
                </a:ext>
              </a:extLst>
            </p:cNvPr>
            <p:cNvCxnSpPr>
              <a:cxnSpLocks/>
              <a:stCxn id="38" idx="3"/>
              <a:endCxn id="42"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9DA450EF-86F3-6946-A900-6F70605842FA}"/>
                </a:ext>
              </a:extLst>
            </p:cNvPr>
            <p:cNvCxnSpPr>
              <a:cxnSpLocks/>
              <a:stCxn id="42" idx="3"/>
              <a:endCxn id="40"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 name="Group 28">
              <a:extLst>
                <a:ext uri="{FF2B5EF4-FFF2-40B4-BE49-F238E27FC236}">
                  <a16:creationId xmlns:a16="http://schemas.microsoft.com/office/drawing/2014/main" id="{7C3D8073-5416-D344-8609-712D34A9EE5E}"/>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41" name="TextBox 40">
                    <a:extLst>
                      <a:ext uri="{FF2B5EF4-FFF2-40B4-BE49-F238E27FC236}">
                        <a16:creationId xmlns:a16="http://schemas.microsoft.com/office/drawing/2014/main" id="{77947FD9-72BB-1440-BF77-9E0F7D00FA7B}"/>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charset="0"/>
                                </a:rPr>
                                <m:t>𝑔</m:t>
                              </m:r>
                            </m:e>
                            <m:sub>
                              <m:r>
                                <a:rPr lang="de-DE"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41" name="TextBox 40">
                    <a:extLst>
                      <a:ext uri="{FF2B5EF4-FFF2-40B4-BE49-F238E27FC236}">
                        <a16:creationId xmlns:a16="http://schemas.microsoft.com/office/drawing/2014/main" id="{77947FD9-72BB-1440-BF77-9E0F7D00FA7B}"/>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4"/>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TextBox 41">
                    <a:extLst>
                      <a:ext uri="{FF2B5EF4-FFF2-40B4-BE49-F238E27FC236}">
                        <a16:creationId xmlns:a16="http://schemas.microsoft.com/office/drawing/2014/main" id="{E64B5A91-784C-6749-A3BA-26ECBC496B54}"/>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30" name="Group 29">
              <a:extLst>
                <a:ext uri="{FF2B5EF4-FFF2-40B4-BE49-F238E27FC236}">
                  <a16:creationId xmlns:a16="http://schemas.microsoft.com/office/drawing/2014/main" id="{1B87BF8E-0218-114A-86DA-2A2D0665975E}"/>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0EA7A51C-6DAF-5241-951A-E9A88AFE4A08}"/>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𝑔</m:t>
                              </m:r>
                            </m:e>
                            <m:sub>
                              <m:r>
                                <a:rPr lang="de-DE"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39" name="TextBox 38">
                    <a:extLst>
                      <a:ext uri="{FF2B5EF4-FFF2-40B4-BE49-F238E27FC236}">
                        <a16:creationId xmlns:a16="http://schemas.microsoft.com/office/drawing/2014/main" id="{0EA7A51C-6DAF-5241-951A-E9A88AFE4A08}"/>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692D11C9-89EF-1348-A92D-5D8568A95BCF}"/>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31" name="Group 30">
              <a:extLst>
                <a:ext uri="{FF2B5EF4-FFF2-40B4-BE49-F238E27FC236}">
                  <a16:creationId xmlns:a16="http://schemas.microsoft.com/office/drawing/2014/main" id="{3ECF3124-1AF0-AF44-B4F5-11089AC72C70}"/>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3E612A8F-43BB-614A-B131-BC57119D5B16}"/>
                      </a:ext>
                    </a:extLst>
                  </p:cNvPr>
                  <p:cNvSpPr txBox="1"/>
                  <p:nvPr/>
                </p:nvSpPr>
                <p:spPr>
                  <a:xfrm>
                    <a:off x="802218"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oMath>
                      </m:oMathPara>
                    </a14:m>
                    <a:endParaRPr lang="en-GB" sz="1400" dirty="0">
                      <a:solidFill>
                        <a:schemeClr val="accent6"/>
                      </a:solidFill>
                    </a:endParaRPr>
                  </a:p>
                </p:txBody>
              </p:sp>
            </mc:Choice>
            <mc:Fallback xmlns="">
              <p:sp>
                <p:nvSpPr>
                  <p:cNvPr id="37" name="TextBox 36">
                    <a:extLst>
                      <a:ext uri="{FF2B5EF4-FFF2-40B4-BE49-F238E27FC236}">
                        <a16:creationId xmlns:a16="http://schemas.microsoft.com/office/drawing/2014/main" id="{3E612A8F-43BB-614A-B131-BC57119D5B16}"/>
                      </a:ext>
                    </a:extLst>
                  </p:cNvPr>
                  <p:cNvSpPr txBox="1">
                    <a:spLocks noRot="1" noChangeAspect="1" noMove="1" noResize="1" noEditPoints="1" noAdjustHandles="1" noChangeArrowheads="1" noChangeShapeType="1" noTextEdit="1"/>
                  </p:cNvSpPr>
                  <p:nvPr/>
                </p:nvSpPr>
                <p:spPr>
                  <a:xfrm>
                    <a:off x="802218" y="5546970"/>
                    <a:ext cx="477182" cy="215444"/>
                  </a:xfrm>
                  <a:prstGeom prst="rect">
                    <a:avLst/>
                  </a:prstGeom>
                  <a:blipFill>
                    <a:blip r:embed="rId8"/>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4A88DB66-49B0-094A-8E34-88869603111D}"/>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32" name="Rectangle 31">
                  <a:extLst>
                    <a:ext uri="{FF2B5EF4-FFF2-40B4-BE49-F238E27FC236}">
                      <a16:creationId xmlns:a16="http://schemas.microsoft.com/office/drawing/2014/main" id="{F1CF896B-8BC6-0243-BDE0-4290AF4081F7}"/>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Rectangle 32">
                  <a:extLst>
                    <a:ext uri="{FF2B5EF4-FFF2-40B4-BE49-F238E27FC236}">
                      <a16:creationId xmlns:a16="http://schemas.microsoft.com/office/drawing/2014/main" id="{0055448A-1FA3-2740-873B-66D319338C6E}"/>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a:extLst>
                    <a:ext uri="{FF2B5EF4-FFF2-40B4-BE49-F238E27FC236}">
                      <a16:creationId xmlns:a16="http://schemas.microsoft.com/office/drawing/2014/main" id="{C497F15C-F042-ED43-82A9-0B9C401D43DA}"/>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C093BF9A-B3D7-3C4B-9CBD-FC4C520BC9BA}"/>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43428A31-4173-064D-B730-697F51F69009}"/>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EBDFC94F-965D-D94D-BCE3-563DFCD10989}"/>
                  </a:ext>
                </a:extLst>
              </p:cNvPr>
              <p:cNvSpPr/>
              <p:nvPr/>
            </p:nvSpPr>
            <p:spPr>
              <a:xfrm>
                <a:off x="8304809" y="5643471"/>
                <a:ext cx="716928" cy="261610"/>
              </a:xfrm>
              <a:prstGeom prst="rect">
                <a:avLst/>
              </a:prstGeom>
              <a:solidFill>
                <a:schemeClr val="bg1"/>
              </a:solidFill>
            </p:spPr>
            <p:txBody>
              <a:bodyPr wrap="none" tIns="0">
                <a:spAutoFit/>
              </a:bodyPr>
              <a:lstStyle/>
              <a:p>
                <a:pPr/>
                <a14:m>
                  <m:oMathPara xmlns:m="http://schemas.openxmlformats.org/officeDocument/2006/math">
                    <m:oMathParaPr>
                      <m:jc m:val="centerGroup"/>
                    </m:oMathParaPr>
                    <m:oMath xmlns:m="http://schemas.openxmlformats.org/officeDocument/2006/math">
                      <m:sSubSup>
                        <m:sSubSupPr>
                          <m:ctrlPr>
                            <a:rPr lang="de-DE" sz="1400" i="1" dirty="0" smtClean="0">
                              <a:solidFill>
                                <a:schemeClr val="tx1">
                                  <a:lumMod val="60000"/>
                                  <a:lumOff val="40000"/>
                                </a:schemeClr>
                              </a:solidFill>
                              <a:latin typeface="Cambria Math" panose="02040503050406030204" pitchFamily="18" charset="0"/>
                            </a:rPr>
                          </m:ctrlPr>
                        </m:sSubSupPr>
                        <m:e>
                          <m:r>
                            <a:rPr lang="de-DE" sz="1400" i="1" dirty="0">
                              <a:solidFill>
                                <a:schemeClr val="tx1">
                                  <a:lumMod val="60000"/>
                                  <a:lumOff val="40000"/>
                                </a:schemeClr>
                              </a:solidFill>
                              <a:latin typeface="Cambria Math" panose="02040503050406030204" pitchFamily="18" charset="0"/>
                            </a:rPr>
                            <m:t>𝑔</m:t>
                          </m:r>
                        </m:e>
                        <m:sub>
                          <m:r>
                            <a:rPr lang="de-DE" sz="1400" i="1" dirty="0">
                              <a:solidFill>
                                <a:schemeClr val="tx1">
                                  <a:lumMod val="60000"/>
                                  <a:lumOff val="40000"/>
                                </a:schemeClr>
                              </a:solidFill>
                              <a:latin typeface="Cambria Math" panose="02040503050406030204" pitchFamily="18" charset="0"/>
                            </a:rPr>
                            <m:t>2</m:t>
                          </m:r>
                        </m:sub>
                        <m:sup>
                          <m:r>
                            <a:rPr lang="de-DE" sz="1400" i="1" dirty="0">
                              <a:solidFill>
                                <a:schemeClr val="tx1">
                                  <a:lumMod val="60000"/>
                                  <a:lumOff val="40000"/>
                                </a:schemeClr>
                              </a:solidFill>
                              <a:latin typeface="Cambria Math" panose="02040503050406030204" pitchFamily="18" charset="0"/>
                            </a:rPr>
                            <m:t>𝑒</m:t>
                          </m:r>
                          <m:r>
                            <a:rPr lang="de-DE" sz="1400" i="1" dirty="0">
                              <a:solidFill>
                                <a:schemeClr val="tx1">
                                  <a:lumMod val="60000"/>
                                  <a:lumOff val="40000"/>
                                </a:schemeClr>
                              </a:solidFill>
                              <a:latin typeface="Cambria Math" panose="02040503050406030204" pitchFamily="18" charset="0"/>
                            </a:rPr>
                            <m:t>′</m:t>
                          </m:r>
                        </m:sup>
                      </m:sSubSup>
                      <m:r>
                        <a:rPr lang="de-DE" sz="1400" i="1" dirty="0">
                          <a:solidFill>
                            <a:schemeClr val="tx1">
                              <a:lumMod val="60000"/>
                              <a:lumOff val="40000"/>
                            </a:schemeClr>
                          </a:solidFill>
                          <a:latin typeface="Cambria Math" panose="02040503050406030204" pitchFamily="18" charset="0"/>
                        </a:rPr>
                        <m:t>, </m:t>
                      </m:r>
                      <m:sSubSup>
                        <m:sSubSupPr>
                          <m:ctrlPr>
                            <a:rPr lang="de-DE" sz="1400" i="1" dirty="0">
                              <a:solidFill>
                                <a:schemeClr val="tx1">
                                  <a:lumMod val="60000"/>
                                  <a:lumOff val="40000"/>
                                </a:schemeClr>
                              </a:solidFill>
                              <a:latin typeface="Cambria Math" panose="02040503050406030204" pitchFamily="18" charset="0"/>
                            </a:rPr>
                          </m:ctrlPr>
                        </m:sSubSupPr>
                        <m:e>
                          <m:r>
                            <a:rPr lang="de-DE" sz="1400" i="1" dirty="0">
                              <a:solidFill>
                                <a:schemeClr val="tx1">
                                  <a:lumMod val="60000"/>
                                  <a:lumOff val="40000"/>
                                </a:schemeClr>
                              </a:solidFill>
                              <a:latin typeface="Cambria Math" panose="02040503050406030204" pitchFamily="18" charset="0"/>
                            </a:rPr>
                            <m:t>𝑔</m:t>
                          </m:r>
                        </m:e>
                        <m:sub>
                          <m:r>
                            <a:rPr lang="de-DE" sz="1400" i="1" dirty="0">
                              <a:solidFill>
                                <a:schemeClr val="tx1">
                                  <a:lumMod val="60000"/>
                                  <a:lumOff val="40000"/>
                                </a:schemeClr>
                              </a:solidFill>
                              <a:latin typeface="Cambria Math" panose="02040503050406030204" pitchFamily="18" charset="0"/>
                            </a:rPr>
                            <m:t>2</m:t>
                          </m:r>
                        </m:sub>
                        <m:sup>
                          <m:r>
                            <a:rPr lang="de-DE" sz="1400" i="1" dirty="0">
                              <a:solidFill>
                                <a:schemeClr val="tx1">
                                  <a:lumMod val="60000"/>
                                  <a:lumOff val="40000"/>
                                </a:schemeClr>
                              </a:solidFill>
                              <a:latin typeface="Cambria Math" panose="02040503050406030204" pitchFamily="18" charset="0"/>
                            </a:rPr>
                            <m:t>′</m:t>
                          </m:r>
                        </m:sup>
                      </m:sSubSup>
                    </m:oMath>
                  </m:oMathPara>
                </a14:m>
                <a:endParaRPr lang="en-GB" sz="1400" dirty="0">
                  <a:solidFill>
                    <a:schemeClr val="tx1">
                      <a:lumMod val="60000"/>
                      <a:lumOff val="40000"/>
                    </a:schemeClr>
                  </a:solidFill>
                </a:endParaRPr>
              </a:p>
            </p:txBody>
          </p:sp>
        </mc:Choice>
        <mc:Fallback xmlns="">
          <p:sp>
            <p:nvSpPr>
              <p:cNvPr id="44" name="Rectangle 43">
                <a:extLst>
                  <a:ext uri="{FF2B5EF4-FFF2-40B4-BE49-F238E27FC236}">
                    <a16:creationId xmlns:a16="http://schemas.microsoft.com/office/drawing/2014/main" id="{EBDFC94F-965D-D94D-BCE3-563DFCD10989}"/>
                  </a:ext>
                </a:extLst>
              </p:cNvPr>
              <p:cNvSpPr>
                <a:spLocks noRot="1" noChangeAspect="1" noMove="1" noResize="1" noEditPoints="1" noAdjustHandles="1" noChangeArrowheads="1" noChangeShapeType="1" noTextEdit="1"/>
              </p:cNvSpPr>
              <p:nvPr/>
            </p:nvSpPr>
            <p:spPr>
              <a:xfrm>
                <a:off x="8304809" y="5643471"/>
                <a:ext cx="716928" cy="261610"/>
              </a:xfrm>
              <a:prstGeom prst="rect">
                <a:avLst/>
              </a:prstGeom>
              <a:blipFill>
                <a:blip r:embed="rId1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Rectangle 44">
                <a:extLst>
                  <a:ext uri="{FF2B5EF4-FFF2-40B4-BE49-F238E27FC236}">
                    <a16:creationId xmlns:a16="http://schemas.microsoft.com/office/drawing/2014/main" id="{F1ADBA5B-7620-C14E-B6D0-D154F80AD5EE}"/>
                  </a:ext>
                </a:extLst>
              </p:cNvPr>
              <p:cNvSpPr/>
              <p:nvPr/>
            </p:nvSpPr>
            <p:spPr>
              <a:xfrm>
                <a:off x="10661450" y="5649288"/>
                <a:ext cx="716928" cy="261610"/>
              </a:xfrm>
              <a:prstGeom prst="rect">
                <a:avLst/>
              </a:prstGeom>
              <a:solidFill>
                <a:schemeClr val="bg1"/>
              </a:solidFill>
            </p:spPr>
            <p:txBody>
              <a:bodyPr wrap="none" tIns="0">
                <a:spAutoFit/>
              </a:bodyPr>
              <a:lstStyle/>
              <a:p>
                <a:pPr/>
                <a14:m>
                  <m:oMathPara xmlns:m="http://schemas.openxmlformats.org/officeDocument/2006/math">
                    <m:oMathParaPr>
                      <m:jc m:val="centerGroup"/>
                    </m:oMathParaPr>
                    <m:oMath xmlns:m="http://schemas.openxmlformats.org/officeDocument/2006/math">
                      <m:sSubSup>
                        <m:sSubSupPr>
                          <m:ctrlPr>
                            <a:rPr lang="de-DE" sz="1400" i="1" dirty="0" smtClean="0">
                              <a:solidFill>
                                <a:srgbClr val="7030A0"/>
                              </a:solidFill>
                              <a:latin typeface="Cambria Math" panose="02040503050406030204" pitchFamily="18" charset="0"/>
                            </a:rPr>
                          </m:ctrlPr>
                        </m:sSubSupPr>
                        <m:e>
                          <m:r>
                            <a:rPr lang="de-DE" sz="1400" i="1" dirty="0">
                              <a:solidFill>
                                <a:srgbClr val="7030A0"/>
                              </a:solidFill>
                              <a:latin typeface="Cambria Math" panose="02040503050406030204" pitchFamily="18" charset="0"/>
                            </a:rPr>
                            <m:t>𝑔</m:t>
                          </m:r>
                        </m:e>
                        <m:sub>
                          <m:r>
                            <a:rPr lang="de-DE" sz="1400" i="1" dirty="0">
                              <a:solidFill>
                                <a:srgbClr val="7030A0"/>
                              </a:solidFill>
                              <a:latin typeface="Cambria Math" panose="02040503050406030204" pitchFamily="18" charset="0"/>
                            </a:rPr>
                            <m:t>3</m:t>
                          </m:r>
                        </m:sub>
                        <m:sup>
                          <m:r>
                            <a:rPr lang="de-DE" sz="1400" i="1" dirty="0">
                              <a:solidFill>
                                <a:srgbClr val="7030A0"/>
                              </a:solidFill>
                              <a:latin typeface="Cambria Math" panose="02040503050406030204" pitchFamily="18" charset="0"/>
                            </a:rPr>
                            <m:t>𝑒</m:t>
                          </m:r>
                          <m:r>
                            <a:rPr lang="de-DE" sz="1400" i="1" dirty="0">
                              <a:solidFill>
                                <a:srgbClr val="7030A0"/>
                              </a:solidFill>
                              <a:latin typeface="Cambria Math" panose="02040503050406030204" pitchFamily="18" charset="0"/>
                            </a:rPr>
                            <m:t>′</m:t>
                          </m:r>
                        </m:sup>
                      </m:sSubSup>
                      <m:r>
                        <a:rPr lang="de-DE" sz="1400" i="1" dirty="0">
                          <a:solidFill>
                            <a:srgbClr val="7030A0"/>
                          </a:solidFill>
                          <a:latin typeface="Cambria Math" panose="02040503050406030204" pitchFamily="18" charset="0"/>
                        </a:rPr>
                        <m:t>, </m:t>
                      </m:r>
                      <m:sSubSup>
                        <m:sSubSupPr>
                          <m:ctrlPr>
                            <a:rPr lang="de-DE" sz="1400" i="1" dirty="0">
                              <a:solidFill>
                                <a:srgbClr val="7030A0"/>
                              </a:solidFill>
                              <a:latin typeface="Cambria Math" panose="02040503050406030204" pitchFamily="18" charset="0"/>
                            </a:rPr>
                          </m:ctrlPr>
                        </m:sSubSupPr>
                        <m:e>
                          <m:r>
                            <a:rPr lang="de-DE" sz="1400" i="1" dirty="0">
                              <a:solidFill>
                                <a:srgbClr val="7030A0"/>
                              </a:solidFill>
                              <a:latin typeface="Cambria Math" panose="02040503050406030204" pitchFamily="18" charset="0"/>
                            </a:rPr>
                            <m:t>𝑔</m:t>
                          </m:r>
                        </m:e>
                        <m:sub>
                          <m:r>
                            <a:rPr lang="de-DE" sz="1400" i="1" dirty="0">
                              <a:solidFill>
                                <a:srgbClr val="7030A0"/>
                              </a:solidFill>
                              <a:latin typeface="Cambria Math" panose="02040503050406030204" pitchFamily="18" charset="0"/>
                            </a:rPr>
                            <m:t>3</m:t>
                          </m:r>
                        </m:sub>
                        <m:sup>
                          <m:r>
                            <a:rPr lang="de-DE" sz="1400" i="1" dirty="0">
                              <a:solidFill>
                                <a:srgbClr val="7030A0"/>
                              </a:solidFill>
                              <a:latin typeface="Cambria Math" panose="02040503050406030204" pitchFamily="18" charset="0"/>
                            </a:rPr>
                            <m:t>′</m:t>
                          </m:r>
                        </m:sup>
                      </m:sSubSup>
                    </m:oMath>
                  </m:oMathPara>
                </a14:m>
                <a:endParaRPr lang="en-GB" sz="1400" dirty="0">
                  <a:solidFill>
                    <a:srgbClr val="7030A0"/>
                  </a:solidFill>
                </a:endParaRPr>
              </a:p>
            </p:txBody>
          </p:sp>
        </mc:Choice>
        <mc:Fallback xmlns="">
          <p:sp>
            <p:nvSpPr>
              <p:cNvPr id="45" name="Rectangle 44">
                <a:extLst>
                  <a:ext uri="{FF2B5EF4-FFF2-40B4-BE49-F238E27FC236}">
                    <a16:creationId xmlns:a16="http://schemas.microsoft.com/office/drawing/2014/main" id="{F1ADBA5B-7620-C14E-B6D0-D154F80AD5EE}"/>
                  </a:ext>
                </a:extLst>
              </p:cNvPr>
              <p:cNvSpPr>
                <a:spLocks noRot="1" noChangeAspect="1" noMove="1" noResize="1" noEditPoints="1" noAdjustHandles="1" noChangeArrowheads="1" noChangeShapeType="1" noTextEdit="1"/>
              </p:cNvSpPr>
              <p:nvPr/>
            </p:nvSpPr>
            <p:spPr>
              <a:xfrm>
                <a:off x="10661450" y="5649288"/>
                <a:ext cx="716928" cy="261610"/>
              </a:xfrm>
              <a:prstGeom prst="rect">
                <a:avLst/>
              </a:prstGeom>
              <a:blipFill>
                <a:blip r:embed="rId16"/>
                <a:stretch>
                  <a:fillRect b="-4762"/>
                </a:stretch>
              </a:blipFill>
            </p:spPr>
            <p:txBody>
              <a:bodyPr/>
              <a:lstStyle/>
              <a:p>
                <a:r>
                  <a:rPr lang="en-GB">
                    <a:noFill/>
                  </a:rPr>
                  <a:t> </a:t>
                </a:r>
              </a:p>
            </p:txBody>
          </p:sp>
        </mc:Fallback>
      </mc:AlternateContent>
    </p:spTree>
    <p:extLst>
      <p:ext uri="{BB962C8B-B14F-4D97-AF65-F5344CB8AC3E}">
        <p14:creationId xmlns:p14="http://schemas.microsoft.com/office/powerpoint/2010/main" val="2917500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3">
                                            <p:txEl>
                                              <p:pRg st="0" end="0"/>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3">
                                            <p:txEl>
                                              <p:pRg st="1" end="1"/>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43">
                                            <p:txEl>
                                              <p:pRg st="2" end="2"/>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4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ABEF6E-FC4A-F543-A883-D1091F24A980}"/>
              </a:ext>
            </a:extLst>
          </p:cNvPr>
          <p:cNvSpPr>
            <a:spLocks noGrp="1"/>
          </p:cNvSpPr>
          <p:nvPr>
            <p:ph type="title"/>
          </p:nvPr>
        </p:nvSpPr>
        <p:spPr/>
        <p:txBody>
          <a:bodyPr/>
          <a:lstStyle/>
          <a:p>
            <a:r>
              <a:rPr lang="en-GB" dirty="0"/>
              <a:t>Evidence in FO Jtrees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A8C779DA-937F-A948-AD1E-F89EAC456676}"/>
                  </a:ext>
                </a:extLst>
              </p:cNvPr>
              <p:cNvSpPr>
                <a:spLocks noGrp="1"/>
              </p:cNvSpPr>
              <p:nvPr>
                <p:ph idx="1"/>
              </p:nvPr>
            </p:nvSpPr>
            <p:spPr/>
            <p:txBody>
              <a:bodyPr>
                <a:normAutofit/>
              </a:bodyPr>
              <a:lstStyle/>
              <a:p>
                <a:r>
                  <a:rPr lang="en-GB" dirty="0"/>
                  <a:t>E.g., given </a:t>
                </a:r>
                <a14:m>
                  <m:oMath xmlns:m="http://schemas.openxmlformats.org/officeDocument/2006/math">
                    <m:r>
                      <a:rPr lang="en-GB" i="1" smtClean="0">
                        <a:latin typeface="Cambria Math" panose="02040503050406030204" pitchFamily="18" charset="0"/>
                      </a:rPr>
                      <m:t>𝑆𝑖𝑐𝑘</m:t>
                    </m:r>
                    <m:d>
                      <m:dPr>
                        <m:ctrlPr>
                          <a:rPr lang="en-GB" i="1" smtClean="0">
                            <a:latin typeface="Cambria Math" panose="02040503050406030204" pitchFamily="18" charset="0"/>
                          </a:rPr>
                        </m:ctrlPr>
                      </m:dPr>
                      <m:e>
                        <m:r>
                          <a:rPr lang="en-GB" b="0" i="1" smtClean="0">
                            <a:latin typeface="Cambria Math" panose="02040503050406030204" pitchFamily="18" charset="0"/>
                          </a:rPr>
                          <m:t>𝑒𝑣𝑒</m:t>
                        </m:r>
                      </m:e>
                    </m:d>
                    <m:r>
                      <a:rPr lang="en-GB" b="0" i="1" smtClean="0">
                        <a:latin typeface="Cambria Math" panose="02040503050406030204" pitchFamily="18" charset="0"/>
                      </a:rPr>
                      <m:t>=</m:t>
                    </m:r>
                    <m:r>
                      <a:rPr lang="en-GB" b="0" i="1" smtClean="0">
                        <a:latin typeface="Cambria Math" panose="02040503050406030204" pitchFamily="18" charset="0"/>
                      </a:rPr>
                      <m:t>𝑡𝑟𝑢𝑒</m:t>
                    </m:r>
                  </m:oMath>
                </a14:m>
                <a:r>
                  <a:rPr lang="en-GB" dirty="0"/>
                  <a:t> as evidence in </a:t>
                </a:r>
                <a14:m>
                  <m:oMath xmlns:m="http://schemas.openxmlformats.org/officeDocument/2006/math">
                    <m:sSub>
                      <m:sSubPr>
                        <m:ctrlPr>
                          <a:rPr lang="en-GB" b="0" i="1" smtClean="0">
                            <a:latin typeface="Cambria Math" panose="02040503050406030204" pitchFamily="18" charset="0"/>
                          </a:rPr>
                        </m:ctrlPr>
                      </m:sSubPr>
                      <m:e>
                        <m:r>
                          <a:rPr lang="en-GB" i="1" smtClean="0">
                            <a:latin typeface="Cambria Math" panose="02040503050406030204" pitchFamily="18" charset="0"/>
                          </a:rPr>
                          <m:t>𝑔</m:t>
                        </m:r>
                      </m:e>
                      <m:sub>
                        <m:r>
                          <a:rPr lang="en-GB" b="0" i="1" smtClean="0">
                            <a:latin typeface="Cambria Math" panose="02040503050406030204" pitchFamily="18" charset="0"/>
                          </a:rPr>
                          <m:t>𝑒</m:t>
                        </m:r>
                      </m:sub>
                    </m:sSub>
                  </m:oMath>
                </a14:m>
                <a:endParaRPr lang="en-GB" dirty="0"/>
              </a:p>
              <a:p>
                <a:pPr lvl="1"/>
                <a:r>
                  <a:rPr lang="en-GB" dirty="0"/>
                  <a:t>Message </a:t>
                </a:r>
                <a14:m>
                  <m:oMath xmlns:m="http://schemas.openxmlformats.org/officeDocument/2006/math">
                    <m:sSub>
                      <m:sSubPr>
                        <m:ctrlPr>
                          <a:rPr lang="en-GB" b="0" i="1" smtClean="0">
                            <a:solidFill>
                              <a:schemeClr val="accent6"/>
                            </a:solidFill>
                            <a:latin typeface="Cambria Math" panose="02040503050406030204" pitchFamily="18" charset="0"/>
                          </a:rPr>
                        </m:ctrlPr>
                      </m:sSubPr>
                      <m:e>
                        <m:r>
                          <a:rPr lang="en-GB" i="1" smtClean="0">
                            <a:solidFill>
                              <a:schemeClr val="accent6"/>
                            </a:solidFill>
                            <a:latin typeface="Cambria Math" panose="02040503050406030204" pitchFamily="18" charset="0"/>
                          </a:rPr>
                          <m:t>𝑚</m:t>
                        </m:r>
                      </m:e>
                      <m:sub>
                        <m:r>
                          <a:rPr lang="en-GB" b="0" i="1" smtClean="0">
                            <a:solidFill>
                              <a:schemeClr val="accent6"/>
                            </a:solidFill>
                            <a:latin typeface="Cambria Math" panose="02040503050406030204" pitchFamily="18" charset="0"/>
                          </a:rPr>
                          <m:t>12</m:t>
                        </m:r>
                      </m:sub>
                    </m:sSub>
                  </m:oMath>
                </a14:m>
                <a:r>
                  <a:rPr lang="en-GB" dirty="0"/>
                  <a:t> does not change compared to previous example</a:t>
                </a:r>
              </a:p>
              <a:p>
                <a:pPr lvl="1"/>
                <a:r>
                  <a:rPr lang="en-GB" dirty="0"/>
                  <a:t>Message </a:t>
                </a:r>
                <a14:m>
                  <m:oMath xmlns:m="http://schemas.openxmlformats.org/officeDocument/2006/math">
                    <m:sSub>
                      <m:sSubPr>
                        <m:ctrlPr>
                          <a:rPr lang="en-GB" i="1" smtClean="0">
                            <a:solidFill>
                              <a:srgbClr val="7030A0"/>
                            </a:solidFill>
                            <a:latin typeface="Cambria Math" panose="02040503050406030204" pitchFamily="18" charset="0"/>
                          </a:rPr>
                        </m:ctrlPr>
                      </m:sSubPr>
                      <m:e>
                        <m:r>
                          <a:rPr lang="en-GB" i="1">
                            <a:solidFill>
                              <a:srgbClr val="7030A0"/>
                            </a:solidFill>
                            <a:latin typeface="Cambria Math" panose="02040503050406030204" pitchFamily="18" charset="0"/>
                          </a:rPr>
                          <m:t>𝑚</m:t>
                        </m:r>
                      </m:e>
                      <m:sub>
                        <m:r>
                          <a:rPr lang="en-GB" i="1">
                            <a:solidFill>
                              <a:srgbClr val="7030A0"/>
                            </a:solidFill>
                            <a:latin typeface="Cambria Math" panose="02040503050406030204" pitchFamily="18" charset="0"/>
                          </a:rPr>
                          <m:t>32</m:t>
                        </m:r>
                      </m:sub>
                    </m:sSub>
                  </m:oMath>
                </a14:m>
                <a:r>
                  <a:rPr lang="en-GB" dirty="0"/>
                  <a:t> calculated based on </a:t>
                </a:r>
                <a14:m>
                  <m:oMath xmlns:m="http://schemas.openxmlformats.org/officeDocument/2006/math">
                    <m:d>
                      <m:dPr>
                        <m:begChr m:val="{"/>
                        <m:endChr m:val="}"/>
                        <m:ctrlPr>
                          <a:rPr lang="en-GB" i="1">
                            <a:latin typeface="Cambria Math" panose="02040503050406030204" pitchFamily="18" charset="0"/>
                          </a:rPr>
                        </m:ctrlPr>
                      </m:dPr>
                      <m:e>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3</m:t>
                            </m:r>
                          </m:sub>
                          <m:sup>
                            <m:r>
                              <a:rPr lang="en-GB" i="1">
                                <a:latin typeface="Cambria Math" panose="02040503050406030204" pitchFamily="18" charset="0"/>
                              </a:rPr>
                              <m:t>𝑒</m:t>
                            </m:r>
                            <m:r>
                              <a:rPr lang="en-GB" b="0" i="1" smtClean="0">
                                <a:latin typeface="Cambria Math" panose="02040503050406030204" pitchFamily="18" charset="0"/>
                              </a:rPr>
                              <m:t>′</m:t>
                            </m:r>
                          </m:sup>
                        </m:sSubSup>
                        <m:r>
                          <a:rPr lang="en-GB" i="1">
                            <a:latin typeface="Cambria Math" panose="02040503050406030204" pitchFamily="18" charset="0"/>
                          </a:rPr>
                          <m:t>, </m:t>
                        </m:r>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3</m:t>
                            </m:r>
                          </m:sub>
                          <m:sup>
                            <m:r>
                              <a:rPr lang="en-GB" i="1">
                                <a:latin typeface="Cambria Math" panose="02040503050406030204" pitchFamily="18" charset="0"/>
                              </a:rPr>
                              <m:t>′</m:t>
                            </m:r>
                          </m:sup>
                        </m:sSubSup>
                      </m:e>
                    </m:d>
                  </m:oMath>
                </a14:m>
                <a:endParaRPr lang="en-GB" dirty="0"/>
              </a:p>
              <a:p>
                <a:pPr lvl="2"/>
                <a:r>
                  <a:rPr lang="en-GB" dirty="0"/>
                  <a:t>Call </a:t>
                </a:r>
                <a14:m>
                  <m:oMath xmlns:m="http://schemas.openxmlformats.org/officeDocument/2006/math">
                    <m:r>
                      <m:rPr>
                        <m:nor/>
                      </m:rPr>
                      <a:rPr lang="en-GB">
                        <a:latin typeface="Cambria Math" panose="02040503050406030204" pitchFamily="18" charset="0"/>
                      </a:rPr>
                      <m:t>LVE</m:t>
                    </m:r>
                    <m:r>
                      <m:rPr>
                        <m:nor/>
                      </m:rPr>
                      <a:rPr lang="de-DE" b="0" i="0" smtClean="0">
                        <a:latin typeface="Cambria Math" panose="02040503050406030204" pitchFamily="18" charset="0"/>
                      </a:rPr>
                      <m:t>−</m:t>
                    </m:r>
                    <m:r>
                      <m:rPr>
                        <m:nor/>
                      </m:rPr>
                      <a:rPr lang="de-DE" b="0" i="0" smtClean="0">
                        <a:latin typeface="Cambria Math" panose="02040503050406030204" pitchFamily="18" charset="0"/>
                      </a:rPr>
                      <m:t>MSG</m:t>
                    </m:r>
                    <m:d>
                      <m:dPr>
                        <m:ctrlPr>
                          <a:rPr lang="en-GB" i="1">
                            <a:latin typeface="Cambria Math" panose="02040503050406030204" pitchFamily="18" charset="0"/>
                          </a:rPr>
                        </m:ctrlPr>
                      </m:dPr>
                      <m:e>
                        <m:d>
                          <m:dPr>
                            <m:begChr m:val="{"/>
                            <m:endChr m:val="}"/>
                            <m:ctrlPr>
                              <a:rPr lang="en-GB" i="1">
                                <a:latin typeface="Cambria Math" panose="02040503050406030204" pitchFamily="18" charset="0"/>
                              </a:rPr>
                            </m:ctrlPr>
                          </m:dPr>
                          <m:e>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3</m:t>
                                </m:r>
                              </m:sub>
                              <m:sup>
                                <m:r>
                                  <a:rPr lang="en-GB" i="1">
                                    <a:latin typeface="Cambria Math" panose="02040503050406030204" pitchFamily="18" charset="0"/>
                                  </a:rPr>
                                  <m:t>𝑒</m:t>
                                </m:r>
                                <m:r>
                                  <a:rPr lang="en-GB" b="0" i="1" smtClean="0">
                                    <a:latin typeface="Cambria Math" panose="02040503050406030204" pitchFamily="18" charset="0"/>
                                  </a:rPr>
                                  <m:t>′</m:t>
                                </m:r>
                              </m:sup>
                            </m:sSubSup>
                            <m:r>
                              <a:rPr lang="en-GB" i="1">
                                <a:latin typeface="Cambria Math" panose="02040503050406030204" pitchFamily="18" charset="0"/>
                              </a:rPr>
                              <m:t>, </m:t>
                            </m:r>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3</m:t>
                                </m:r>
                              </m:sub>
                              <m:sup>
                                <m:r>
                                  <a:rPr lang="en-GB" i="1">
                                    <a:latin typeface="Cambria Math" panose="02040503050406030204" pitchFamily="18" charset="0"/>
                                  </a:rPr>
                                  <m:t>′</m:t>
                                </m:r>
                              </m:sup>
                            </m:sSubSup>
                          </m:e>
                        </m:d>
                        <m:r>
                          <a:rPr lang="en-GB" i="1">
                            <a:latin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𝐸𝑝𝑖𝑑</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𝑆𝑖𝑐𝑘</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r>
                          <a:rPr lang="en-GB" i="1">
                            <a:latin typeface="Cambria Math" panose="02040503050406030204" pitchFamily="18" charset="0"/>
                            <a:ea typeface="Cambria Math" panose="02040503050406030204" pitchFamily="18" charset="0"/>
                          </a:rPr>
                          <m:t>,∅</m:t>
                        </m:r>
                      </m:e>
                    </m:d>
                  </m:oMath>
                </a14:m>
                <a:r>
                  <a:rPr lang="en-GB" dirty="0"/>
                  <a:t>, yielding </a:t>
                </a:r>
                <a14:m>
                  <m:oMath xmlns:m="http://schemas.openxmlformats.org/officeDocument/2006/math">
                    <m:d>
                      <m:dPr>
                        <m:begChr m:val="{"/>
                        <m:endChr m:val="}"/>
                        <m:ctrlPr>
                          <a:rPr lang="en-GB" i="1">
                            <a:latin typeface="Cambria Math" panose="02040503050406030204" pitchFamily="18" charset="0"/>
                          </a:rPr>
                        </m:ctrlPr>
                      </m:dPr>
                      <m:e>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3</m:t>
                            </m:r>
                          </m:sub>
                          <m:sup>
                            <m:r>
                              <a:rPr lang="en-GB" i="1">
                                <a:latin typeface="Cambria Math" panose="02040503050406030204" pitchFamily="18" charset="0"/>
                              </a:rPr>
                              <m:t>𝑒</m:t>
                            </m:r>
                            <m:r>
                              <a:rPr lang="en-GB" b="0" i="1" smtClean="0">
                                <a:latin typeface="Cambria Math" panose="02040503050406030204" pitchFamily="18" charset="0"/>
                              </a:rPr>
                              <m:t>′′</m:t>
                            </m:r>
                          </m:sup>
                        </m:sSubSup>
                        <m:r>
                          <a:rPr lang="en-GB" i="1">
                            <a:latin typeface="Cambria Math" panose="02040503050406030204" pitchFamily="18" charset="0"/>
                          </a:rPr>
                          <m:t>, </m:t>
                        </m:r>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3</m:t>
                            </m:r>
                          </m:sub>
                          <m:sup>
                            <m:r>
                              <a:rPr lang="en-GB" i="1">
                                <a:latin typeface="Cambria Math" panose="02040503050406030204" pitchFamily="18" charset="0"/>
                              </a:rPr>
                              <m:t>′</m:t>
                            </m:r>
                            <m:r>
                              <a:rPr lang="en-GB" b="0" i="1" smtClean="0">
                                <a:latin typeface="Cambria Math" panose="02040503050406030204" pitchFamily="18" charset="0"/>
                              </a:rPr>
                              <m:t>′</m:t>
                            </m:r>
                          </m:sup>
                        </m:sSubSup>
                      </m:e>
                    </m:d>
                  </m:oMath>
                </a14:m>
                <a:endParaRPr lang="en-GB" dirty="0"/>
              </a:p>
              <a:p>
                <a:pPr lvl="1"/>
                <a:r>
                  <a:rPr lang="en-GB" dirty="0"/>
                  <a:t>Message </a:t>
                </a:r>
                <a14:m>
                  <m:oMath xmlns:m="http://schemas.openxmlformats.org/officeDocument/2006/math">
                    <m:sSub>
                      <m:sSubPr>
                        <m:ctrlPr>
                          <a:rPr lang="en-GB" i="1" smtClean="0">
                            <a:solidFill>
                              <a:schemeClr val="tx1">
                                <a:lumMod val="60000"/>
                                <a:lumOff val="40000"/>
                              </a:schemeClr>
                            </a:solidFill>
                            <a:latin typeface="Cambria Math" panose="02040503050406030204" pitchFamily="18" charset="0"/>
                          </a:rPr>
                        </m:ctrlPr>
                      </m:sSubPr>
                      <m:e>
                        <m:r>
                          <a:rPr lang="en-GB" i="1">
                            <a:solidFill>
                              <a:schemeClr val="tx1">
                                <a:lumMod val="60000"/>
                                <a:lumOff val="40000"/>
                              </a:schemeClr>
                            </a:solidFill>
                            <a:latin typeface="Cambria Math" panose="02040503050406030204" pitchFamily="18" charset="0"/>
                          </a:rPr>
                          <m:t>𝑚</m:t>
                        </m:r>
                      </m:e>
                      <m:sub>
                        <m:r>
                          <a:rPr lang="en-GB" i="1">
                            <a:solidFill>
                              <a:schemeClr val="tx1">
                                <a:lumMod val="60000"/>
                                <a:lumOff val="40000"/>
                              </a:schemeClr>
                            </a:solidFill>
                            <a:latin typeface="Cambria Math" panose="02040503050406030204" pitchFamily="18" charset="0"/>
                          </a:rPr>
                          <m:t>23</m:t>
                        </m:r>
                      </m:sub>
                    </m:sSub>
                  </m:oMath>
                </a14:m>
                <a:r>
                  <a:rPr lang="en-GB" dirty="0"/>
                  <a:t> calculated based on </a:t>
                </a:r>
                <a14:m>
                  <m:oMath xmlns:m="http://schemas.openxmlformats.org/officeDocument/2006/math">
                    <m:d>
                      <m:dPr>
                        <m:begChr m:val="{"/>
                        <m:endChr m:val="}"/>
                        <m:ctrlPr>
                          <a:rPr lang="en-GB" i="1">
                            <a:latin typeface="Cambria Math" panose="02040503050406030204" pitchFamily="18" charset="0"/>
                          </a:rPr>
                        </m:ctrlPr>
                      </m:dPr>
                      <m:e>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2</m:t>
                            </m:r>
                          </m:sub>
                          <m:sup>
                            <m:r>
                              <a:rPr lang="en-GB" i="1">
                                <a:latin typeface="Cambria Math" panose="02040503050406030204" pitchFamily="18" charset="0"/>
                              </a:rPr>
                              <m:t>𝑒</m:t>
                            </m:r>
                            <m:r>
                              <a:rPr lang="en-GB" i="1">
                                <a:latin typeface="Cambria Math" panose="02040503050406030204" pitchFamily="18" charset="0"/>
                              </a:rPr>
                              <m:t>′</m:t>
                            </m:r>
                          </m:sup>
                        </m:sSubSup>
                        <m:r>
                          <a:rPr lang="en-GB" i="1">
                            <a:latin typeface="Cambria Math" panose="02040503050406030204" pitchFamily="18" charset="0"/>
                          </a:rPr>
                          <m:t>, </m:t>
                        </m:r>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2</m:t>
                            </m:r>
                          </m:sub>
                          <m:sup>
                            <m:r>
                              <a:rPr lang="en-GB" i="1">
                                <a:latin typeface="Cambria Math" panose="02040503050406030204" pitchFamily="18" charset="0"/>
                              </a:rPr>
                              <m:t>′</m:t>
                            </m:r>
                          </m:sup>
                        </m:sSubSup>
                      </m:e>
                    </m:d>
                    <m:r>
                      <a:rPr lang="en-GB" i="1">
                        <a:latin typeface="Cambria Math" panose="02040503050406030204" pitchFamily="18" charset="0"/>
                        <a:ea typeface="Cambria Math" panose="02040503050406030204" pitchFamily="18" charset="0"/>
                      </a:rPr>
                      <m:t>∪</m:t>
                    </m:r>
                    <m:sSub>
                      <m:sSubPr>
                        <m:ctrlPr>
                          <a:rPr lang="en-GB" i="1" smtClean="0">
                            <a:solidFill>
                              <a:schemeClr val="accent6"/>
                            </a:solidFill>
                            <a:latin typeface="Cambria Math" panose="02040503050406030204" pitchFamily="18" charset="0"/>
                            <a:ea typeface="Cambria Math" panose="02040503050406030204" pitchFamily="18" charset="0"/>
                          </a:rPr>
                        </m:ctrlPr>
                      </m:sSubPr>
                      <m:e>
                        <m:r>
                          <a:rPr lang="en-GB" i="1">
                            <a:solidFill>
                              <a:schemeClr val="accent6"/>
                            </a:solidFill>
                            <a:latin typeface="Cambria Math" panose="02040503050406030204" pitchFamily="18" charset="0"/>
                            <a:ea typeface="Cambria Math" panose="02040503050406030204" pitchFamily="18" charset="0"/>
                          </a:rPr>
                          <m:t>𝑚</m:t>
                        </m:r>
                      </m:e>
                      <m:sub>
                        <m:r>
                          <a:rPr lang="en-GB" i="1">
                            <a:solidFill>
                              <a:schemeClr val="accent6"/>
                            </a:solidFill>
                            <a:latin typeface="Cambria Math" panose="02040503050406030204" pitchFamily="18" charset="0"/>
                            <a:ea typeface="Cambria Math" panose="02040503050406030204" pitchFamily="18" charset="0"/>
                          </a:rPr>
                          <m:t>12</m:t>
                        </m:r>
                      </m:sub>
                    </m:sSub>
                  </m:oMath>
                </a14:m>
                <a:endParaRPr lang="en-GB" dirty="0"/>
              </a:p>
              <a:p>
                <a:pPr lvl="2"/>
                <a:r>
                  <a:rPr lang="en-GB" dirty="0"/>
                  <a:t>Call </a:t>
                </a:r>
                <a14:m>
                  <m:oMath xmlns:m="http://schemas.openxmlformats.org/officeDocument/2006/math">
                    <m:r>
                      <m:rPr>
                        <m:nor/>
                      </m:rPr>
                      <a:rPr lang="en-GB">
                        <a:latin typeface="Cambria Math" panose="02040503050406030204" pitchFamily="18" charset="0"/>
                      </a:rPr>
                      <m:t>LVE</m:t>
                    </m:r>
                    <m:r>
                      <m:rPr>
                        <m:nor/>
                      </m:rPr>
                      <a:rPr lang="de-DE">
                        <a:latin typeface="Cambria Math" panose="02040503050406030204" pitchFamily="18" charset="0"/>
                      </a:rPr>
                      <m:t>−</m:t>
                    </m:r>
                    <m:r>
                      <m:rPr>
                        <m:nor/>
                      </m:rPr>
                      <a:rPr lang="de-DE">
                        <a:latin typeface="Cambria Math" panose="02040503050406030204" pitchFamily="18" charset="0"/>
                      </a:rPr>
                      <m:t>MSG</m:t>
                    </m:r>
                    <m:d>
                      <m:dPr>
                        <m:ctrlPr>
                          <a:rPr lang="en-GB" i="1">
                            <a:latin typeface="Cambria Math" panose="02040503050406030204" pitchFamily="18" charset="0"/>
                          </a:rPr>
                        </m:ctrlPr>
                      </m:dPr>
                      <m:e>
                        <m:d>
                          <m:dPr>
                            <m:begChr m:val="{"/>
                            <m:endChr m:val="}"/>
                            <m:ctrlPr>
                              <a:rPr lang="en-GB" i="1">
                                <a:latin typeface="Cambria Math" panose="02040503050406030204" pitchFamily="18" charset="0"/>
                              </a:rPr>
                            </m:ctrlPr>
                          </m:dPr>
                          <m:e>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2</m:t>
                                </m:r>
                              </m:sub>
                              <m:sup>
                                <m:r>
                                  <a:rPr lang="en-GB" i="1">
                                    <a:latin typeface="Cambria Math" panose="02040503050406030204" pitchFamily="18" charset="0"/>
                                  </a:rPr>
                                  <m:t>𝑒</m:t>
                                </m:r>
                                <m:r>
                                  <a:rPr lang="en-GB" i="1">
                                    <a:latin typeface="Cambria Math" panose="02040503050406030204" pitchFamily="18" charset="0"/>
                                  </a:rPr>
                                  <m:t>′</m:t>
                                </m:r>
                              </m:sup>
                            </m:sSubSup>
                            <m:r>
                              <a:rPr lang="en-GB" i="1">
                                <a:latin typeface="Cambria Math" panose="02040503050406030204" pitchFamily="18" charset="0"/>
                              </a:rPr>
                              <m:t>, </m:t>
                            </m:r>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2</m:t>
                                </m:r>
                              </m:sub>
                              <m:sup>
                                <m:r>
                                  <a:rPr lang="en-GB" i="1">
                                    <a:latin typeface="Cambria Math" panose="02040503050406030204" pitchFamily="18" charset="0"/>
                                  </a:rPr>
                                  <m:t>′</m:t>
                                </m:r>
                              </m:sup>
                            </m:sSubSup>
                            <m:r>
                              <a:rPr lang="en-GB" i="1">
                                <a:latin typeface="Cambria Math" panose="02040503050406030204" pitchFamily="18" charset="0"/>
                              </a:rPr>
                              <m:t>,</m:t>
                            </m:r>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1</m:t>
                                </m:r>
                              </m:sub>
                              <m:sup>
                                <m:r>
                                  <a:rPr lang="en-GB" i="1">
                                    <a:latin typeface="Cambria Math" panose="02040503050406030204" pitchFamily="18" charset="0"/>
                                  </a:rPr>
                                  <m:t>′</m:t>
                                </m:r>
                              </m:sup>
                            </m:sSubSup>
                          </m:e>
                        </m:d>
                        <m:r>
                          <a:rPr lang="en-GB" i="1">
                            <a:latin typeface="Cambria Math" panose="02040503050406030204" pitchFamily="18" charset="0"/>
                          </a:rPr>
                          <m:t>,</m:t>
                        </m:r>
                        <m:d>
                          <m:dPr>
                            <m:begChr m:val="{"/>
                            <m:endChr m:val="}"/>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𝐸𝑝𝑖</m:t>
                            </m:r>
                            <m:r>
                              <a:rPr lang="en-GB" i="1" smtClean="0">
                                <a:latin typeface="Cambria Math" panose="02040503050406030204" pitchFamily="18" charset="0"/>
                                <a:ea typeface="Cambria Math" panose="02040503050406030204" pitchFamily="18" charset="0"/>
                              </a:rPr>
                              <m:t>𝑑</m:t>
                            </m:r>
                            <m:r>
                              <a:rPr lang="en-GB" i="1" smtClean="0">
                                <a:latin typeface="Cambria Math" panose="02040503050406030204" pitchFamily="18" charset="0"/>
                                <a:ea typeface="Cambria Math" panose="02040503050406030204" pitchFamily="18" charset="0"/>
                              </a:rPr>
                              <m:t>,</m:t>
                            </m:r>
                            <m:r>
                              <a:rPr lang="en-GB" i="1" smtClean="0">
                                <a:latin typeface="Cambria Math" panose="02040503050406030204" pitchFamily="18" charset="0"/>
                                <a:ea typeface="Cambria Math" panose="02040503050406030204" pitchFamily="18" charset="0"/>
                              </a:rPr>
                              <m:t>𝑆𝑖𝑐𝑘</m:t>
                            </m:r>
                            <m:d>
                              <m:dPr>
                                <m:ctrlPr>
                                  <a:rPr lang="en-GB" i="1">
                                    <a:latin typeface="Cambria Math" panose="02040503050406030204" pitchFamily="18" charset="0"/>
                                    <a:ea typeface="Cambria Math" panose="02040503050406030204" pitchFamily="18" charset="0"/>
                                  </a:rPr>
                                </m:ctrlPr>
                              </m:dPr>
                              <m:e>
                                <m:r>
                                  <a:rPr lang="en-GB" i="1">
                                    <a:latin typeface="Cambria Math" panose="02040503050406030204" pitchFamily="18" charset="0"/>
                                    <a:ea typeface="Cambria Math" panose="02040503050406030204" pitchFamily="18" charset="0"/>
                                  </a:rPr>
                                  <m:t>𝑋</m:t>
                                </m:r>
                              </m:e>
                            </m:d>
                          </m:e>
                        </m:d>
                        <m:r>
                          <a:rPr lang="en-GB" i="1">
                            <a:latin typeface="Cambria Math" panose="02040503050406030204" pitchFamily="18" charset="0"/>
                            <a:ea typeface="Cambria Math" panose="02040503050406030204" pitchFamily="18" charset="0"/>
                          </a:rPr>
                          <m:t>,∅</m:t>
                        </m:r>
                      </m:e>
                    </m:d>
                  </m:oMath>
                </a14:m>
                <a:r>
                  <a:rPr lang="en-GB" dirty="0"/>
                  <a:t>, yielding </a:t>
                </a:r>
                <a14:m>
                  <m:oMath xmlns:m="http://schemas.openxmlformats.org/officeDocument/2006/math">
                    <m:d>
                      <m:dPr>
                        <m:begChr m:val="{"/>
                        <m:endChr m:val="}"/>
                        <m:ctrlPr>
                          <a:rPr lang="en-GB" i="1">
                            <a:latin typeface="Cambria Math" panose="02040503050406030204" pitchFamily="18" charset="0"/>
                          </a:rPr>
                        </m:ctrlPr>
                      </m:dPr>
                      <m:e>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2</m:t>
                            </m:r>
                          </m:sub>
                          <m:sup>
                            <m:r>
                              <a:rPr lang="en-GB" i="1">
                                <a:latin typeface="Cambria Math" panose="02040503050406030204" pitchFamily="18" charset="0"/>
                              </a:rPr>
                              <m:t>𝑒</m:t>
                            </m:r>
                            <m:r>
                              <a:rPr lang="en-GB" b="0" i="1" smtClean="0">
                                <a:latin typeface="Cambria Math" panose="02040503050406030204" pitchFamily="18" charset="0"/>
                              </a:rPr>
                              <m:t>′</m:t>
                            </m:r>
                            <m:r>
                              <a:rPr lang="en-GB" i="1">
                                <a:latin typeface="Cambria Math" panose="02040503050406030204" pitchFamily="18" charset="0"/>
                              </a:rPr>
                              <m:t>′</m:t>
                            </m:r>
                          </m:sup>
                        </m:sSubSup>
                        <m:r>
                          <a:rPr lang="en-GB" i="1">
                            <a:latin typeface="Cambria Math" panose="02040503050406030204" pitchFamily="18" charset="0"/>
                          </a:rPr>
                          <m:t>, </m:t>
                        </m:r>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2</m:t>
                            </m:r>
                          </m:sub>
                          <m:sup>
                            <m:r>
                              <a:rPr lang="en-GB" b="0" i="1" smtClean="0">
                                <a:latin typeface="Cambria Math" panose="02040503050406030204" pitchFamily="18" charset="0"/>
                              </a:rPr>
                              <m:t>′</m:t>
                            </m:r>
                            <m:r>
                              <a:rPr lang="en-GB" i="1">
                                <a:latin typeface="Cambria Math" panose="02040503050406030204" pitchFamily="18" charset="0"/>
                              </a:rPr>
                              <m:t>′</m:t>
                            </m:r>
                          </m:sup>
                        </m:sSubSup>
                        <m:r>
                          <a:rPr lang="en-GB" i="1">
                            <a:latin typeface="Cambria Math" panose="02040503050406030204" pitchFamily="18" charset="0"/>
                          </a:rPr>
                          <m:t>,</m:t>
                        </m:r>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1</m:t>
                            </m:r>
                          </m:sub>
                          <m:sup>
                            <m:r>
                              <a:rPr lang="en-GB" i="1">
                                <a:latin typeface="Cambria Math" panose="02040503050406030204" pitchFamily="18" charset="0"/>
                              </a:rPr>
                              <m:t>′</m:t>
                            </m:r>
                          </m:sup>
                        </m:sSubSup>
                      </m:e>
                    </m:d>
                  </m:oMath>
                </a14:m>
                <a:endParaRPr lang="en-GB" dirty="0"/>
              </a:p>
              <a:p>
                <a:pPr lvl="1"/>
                <a:r>
                  <a:rPr lang="en-GB" dirty="0"/>
                  <a:t>Message </a:t>
                </a:r>
                <a14:m>
                  <m:oMath xmlns:m="http://schemas.openxmlformats.org/officeDocument/2006/math">
                    <m:sSub>
                      <m:sSubPr>
                        <m:ctrlPr>
                          <a:rPr lang="en-GB" i="1" smtClean="0">
                            <a:solidFill>
                              <a:schemeClr val="tx1">
                                <a:lumMod val="60000"/>
                                <a:lumOff val="40000"/>
                              </a:schemeClr>
                            </a:solidFill>
                            <a:latin typeface="Cambria Math" panose="02040503050406030204" pitchFamily="18" charset="0"/>
                          </a:rPr>
                        </m:ctrlPr>
                      </m:sSubPr>
                      <m:e>
                        <m:r>
                          <a:rPr lang="en-GB" i="1">
                            <a:solidFill>
                              <a:schemeClr val="tx1">
                                <a:lumMod val="60000"/>
                                <a:lumOff val="40000"/>
                              </a:schemeClr>
                            </a:solidFill>
                            <a:latin typeface="Cambria Math" panose="02040503050406030204" pitchFamily="18" charset="0"/>
                          </a:rPr>
                          <m:t>𝑚</m:t>
                        </m:r>
                      </m:e>
                      <m:sub>
                        <m:r>
                          <a:rPr lang="en-GB" i="1">
                            <a:solidFill>
                              <a:schemeClr val="tx1">
                                <a:lumMod val="60000"/>
                                <a:lumOff val="40000"/>
                              </a:schemeClr>
                            </a:solidFill>
                            <a:latin typeface="Cambria Math" panose="02040503050406030204" pitchFamily="18" charset="0"/>
                          </a:rPr>
                          <m:t>2</m:t>
                        </m:r>
                        <m:r>
                          <a:rPr lang="en-GB" b="0" i="1" smtClean="0">
                            <a:solidFill>
                              <a:schemeClr val="tx1">
                                <a:lumMod val="60000"/>
                                <a:lumOff val="40000"/>
                              </a:schemeClr>
                            </a:solidFill>
                            <a:latin typeface="Cambria Math" panose="02040503050406030204" pitchFamily="18" charset="0"/>
                          </a:rPr>
                          <m:t>1</m:t>
                        </m:r>
                      </m:sub>
                    </m:sSub>
                  </m:oMath>
                </a14:m>
                <a:r>
                  <a:rPr lang="en-GB" dirty="0"/>
                  <a:t> calculated based on </a:t>
                </a:r>
                <a14:m>
                  <m:oMath xmlns:m="http://schemas.openxmlformats.org/officeDocument/2006/math">
                    <m:d>
                      <m:dPr>
                        <m:begChr m:val="{"/>
                        <m:endChr m:val="}"/>
                        <m:ctrlPr>
                          <a:rPr lang="en-GB" i="1">
                            <a:latin typeface="Cambria Math" panose="02040503050406030204" pitchFamily="18" charset="0"/>
                          </a:rPr>
                        </m:ctrlPr>
                      </m:dPr>
                      <m:e>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2</m:t>
                            </m:r>
                          </m:sub>
                          <m:sup>
                            <m:r>
                              <a:rPr lang="en-GB" i="1">
                                <a:latin typeface="Cambria Math" panose="02040503050406030204" pitchFamily="18" charset="0"/>
                              </a:rPr>
                              <m:t>𝑒</m:t>
                            </m:r>
                            <m:r>
                              <a:rPr lang="en-GB" i="1">
                                <a:latin typeface="Cambria Math" panose="02040503050406030204" pitchFamily="18" charset="0"/>
                              </a:rPr>
                              <m:t>′</m:t>
                            </m:r>
                          </m:sup>
                        </m:sSubSup>
                        <m:r>
                          <a:rPr lang="en-GB" i="1">
                            <a:latin typeface="Cambria Math" panose="02040503050406030204" pitchFamily="18" charset="0"/>
                          </a:rPr>
                          <m:t>, </m:t>
                        </m:r>
                        <m:sSubSup>
                          <m:sSubSupPr>
                            <m:ctrlPr>
                              <a:rPr lang="en-GB" i="1">
                                <a:latin typeface="Cambria Math" panose="02040503050406030204" pitchFamily="18" charset="0"/>
                              </a:rPr>
                            </m:ctrlPr>
                          </m:sSubSupPr>
                          <m:e>
                            <m:r>
                              <a:rPr lang="en-GB" i="1">
                                <a:latin typeface="Cambria Math" panose="02040503050406030204" pitchFamily="18" charset="0"/>
                              </a:rPr>
                              <m:t>𝑔</m:t>
                            </m:r>
                          </m:e>
                          <m:sub>
                            <m:r>
                              <a:rPr lang="en-GB" i="1">
                                <a:latin typeface="Cambria Math" panose="02040503050406030204" pitchFamily="18" charset="0"/>
                              </a:rPr>
                              <m:t>2</m:t>
                            </m:r>
                          </m:sub>
                          <m:sup>
                            <m:r>
                              <a:rPr lang="en-GB" i="1">
                                <a:latin typeface="Cambria Math" panose="02040503050406030204" pitchFamily="18" charset="0"/>
                              </a:rPr>
                              <m:t>′</m:t>
                            </m:r>
                          </m:sup>
                        </m:sSubSup>
                      </m:e>
                    </m:d>
                    <m:r>
                      <a:rPr lang="en-GB" i="1">
                        <a:latin typeface="Cambria Math" panose="02040503050406030204" pitchFamily="18" charset="0"/>
                        <a:ea typeface="Cambria Math" panose="02040503050406030204" pitchFamily="18" charset="0"/>
                      </a:rPr>
                      <m:t>∪</m:t>
                    </m:r>
                    <m:sSub>
                      <m:sSubPr>
                        <m:ctrlPr>
                          <a:rPr lang="en-GB" i="1" smtClean="0">
                            <a:solidFill>
                              <a:srgbClr val="7030A0"/>
                            </a:solidFill>
                            <a:latin typeface="Cambria Math" panose="02040503050406030204" pitchFamily="18" charset="0"/>
                          </a:rPr>
                        </m:ctrlPr>
                      </m:sSubPr>
                      <m:e>
                        <m:r>
                          <a:rPr lang="en-GB" i="1">
                            <a:solidFill>
                              <a:srgbClr val="7030A0"/>
                            </a:solidFill>
                            <a:latin typeface="Cambria Math" panose="02040503050406030204" pitchFamily="18" charset="0"/>
                          </a:rPr>
                          <m:t>𝑚</m:t>
                        </m:r>
                      </m:e>
                      <m:sub>
                        <m:r>
                          <a:rPr lang="en-GB" i="1">
                            <a:solidFill>
                              <a:srgbClr val="7030A0"/>
                            </a:solidFill>
                            <a:latin typeface="Cambria Math" panose="02040503050406030204" pitchFamily="18" charset="0"/>
                          </a:rPr>
                          <m:t>32</m:t>
                        </m:r>
                      </m:sub>
                    </m:sSub>
                  </m:oMath>
                </a14:m>
                <a:endParaRPr lang="en-GB" dirty="0">
                  <a:solidFill>
                    <a:srgbClr val="7030A0"/>
                  </a:solidFill>
                </a:endParaRPr>
              </a:p>
              <a:p>
                <a:pPr lvl="2"/>
                <a:r>
                  <a:rPr lang="en-GB" dirty="0">
                    <a:solidFill>
                      <a:schemeClr val="tx1"/>
                    </a:solidFill>
                  </a:rPr>
                  <a:t>Call </a:t>
                </a:r>
                <a14:m>
                  <m:oMath xmlns:m="http://schemas.openxmlformats.org/officeDocument/2006/math">
                    <m:r>
                      <m:rPr>
                        <m:nor/>
                      </m:rPr>
                      <a:rPr lang="en-GB">
                        <a:solidFill>
                          <a:schemeClr val="tx1"/>
                        </a:solidFill>
                        <a:latin typeface="Cambria Math" panose="02040503050406030204" pitchFamily="18" charset="0"/>
                      </a:rPr>
                      <m:t>LVE</m:t>
                    </m:r>
                    <m:r>
                      <m:rPr>
                        <m:nor/>
                      </m:rPr>
                      <a:rPr lang="de-DE">
                        <a:solidFill>
                          <a:schemeClr val="tx1"/>
                        </a:solidFill>
                        <a:latin typeface="Cambria Math" panose="02040503050406030204" pitchFamily="18" charset="0"/>
                      </a:rPr>
                      <m:t>−</m:t>
                    </m:r>
                    <m:r>
                      <m:rPr>
                        <m:nor/>
                      </m:rPr>
                      <a:rPr lang="de-DE">
                        <a:solidFill>
                          <a:schemeClr val="tx1"/>
                        </a:solidFill>
                        <a:latin typeface="Cambria Math" panose="02040503050406030204" pitchFamily="18" charset="0"/>
                      </a:rPr>
                      <m:t>MSG</m:t>
                    </m:r>
                    <m:d>
                      <m:dPr>
                        <m:ctrlPr>
                          <a:rPr lang="en-GB" i="1">
                            <a:solidFill>
                              <a:schemeClr val="tx1"/>
                            </a:solidFill>
                            <a:latin typeface="Cambria Math" panose="02040503050406030204" pitchFamily="18" charset="0"/>
                          </a:rPr>
                        </m:ctrlPr>
                      </m:dPr>
                      <m:e>
                        <m:d>
                          <m:dPr>
                            <m:begChr m:val="{"/>
                            <m:endChr m:val="}"/>
                            <m:ctrlPr>
                              <a:rPr lang="en-GB" i="1">
                                <a:solidFill>
                                  <a:schemeClr val="tx1"/>
                                </a:solidFill>
                                <a:latin typeface="Cambria Math" panose="02040503050406030204" pitchFamily="18" charset="0"/>
                              </a:rPr>
                            </m:ctrlPr>
                          </m:dPr>
                          <m:e>
                            <m:sSubSup>
                              <m:sSubSupPr>
                                <m:ctrlPr>
                                  <a:rPr lang="en-GB" i="1">
                                    <a:solidFill>
                                      <a:schemeClr val="tx1"/>
                                    </a:solidFill>
                                    <a:latin typeface="Cambria Math" panose="02040503050406030204" pitchFamily="18" charset="0"/>
                                  </a:rPr>
                                </m:ctrlPr>
                              </m:sSubSupPr>
                              <m:e>
                                <m:r>
                                  <a:rPr lang="en-GB" i="1">
                                    <a:solidFill>
                                      <a:schemeClr val="tx1"/>
                                    </a:solidFill>
                                    <a:latin typeface="Cambria Math" panose="02040503050406030204" pitchFamily="18" charset="0"/>
                                  </a:rPr>
                                  <m:t>𝑔</m:t>
                                </m:r>
                              </m:e>
                              <m:sub>
                                <m:r>
                                  <a:rPr lang="en-GB" i="1">
                                    <a:solidFill>
                                      <a:schemeClr val="tx1"/>
                                    </a:solidFill>
                                    <a:latin typeface="Cambria Math" panose="02040503050406030204" pitchFamily="18" charset="0"/>
                                  </a:rPr>
                                  <m:t>2</m:t>
                                </m:r>
                              </m:sub>
                              <m:sup>
                                <m:r>
                                  <a:rPr lang="en-GB" i="1">
                                    <a:solidFill>
                                      <a:schemeClr val="tx1"/>
                                    </a:solidFill>
                                    <a:latin typeface="Cambria Math" panose="02040503050406030204" pitchFamily="18" charset="0"/>
                                  </a:rPr>
                                  <m:t>𝑒</m:t>
                                </m:r>
                                <m:r>
                                  <a:rPr lang="en-GB" i="1">
                                    <a:solidFill>
                                      <a:schemeClr val="tx1"/>
                                    </a:solidFill>
                                    <a:latin typeface="Cambria Math" panose="02040503050406030204" pitchFamily="18" charset="0"/>
                                  </a:rPr>
                                  <m:t>′</m:t>
                                </m:r>
                              </m:sup>
                            </m:sSubSup>
                            <m:r>
                              <a:rPr lang="en-GB" i="1">
                                <a:solidFill>
                                  <a:schemeClr val="tx1"/>
                                </a:solidFill>
                                <a:latin typeface="Cambria Math" panose="02040503050406030204" pitchFamily="18" charset="0"/>
                              </a:rPr>
                              <m:t>, </m:t>
                            </m:r>
                            <m:sSubSup>
                              <m:sSubSupPr>
                                <m:ctrlPr>
                                  <a:rPr lang="en-GB" i="1">
                                    <a:solidFill>
                                      <a:schemeClr val="tx1"/>
                                    </a:solidFill>
                                    <a:latin typeface="Cambria Math" panose="02040503050406030204" pitchFamily="18" charset="0"/>
                                  </a:rPr>
                                </m:ctrlPr>
                              </m:sSubSupPr>
                              <m:e>
                                <m:r>
                                  <a:rPr lang="en-GB" i="1">
                                    <a:solidFill>
                                      <a:schemeClr val="tx1"/>
                                    </a:solidFill>
                                    <a:latin typeface="Cambria Math" panose="02040503050406030204" pitchFamily="18" charset="0"/>
                                  </a:rPr>
                                  <m:t>𝑔</m:t>
                                </m:r>
                              </m:e>
                              <m:sub>
                                <m:r>
                                  <a:rPr lang="en-GB" i="1">
                                    <a:solidFill>
                                      <a:schemeClr val="tx1"/>
                                    </a:solidFill>
                                    <a:latin typeface="Cambria Math" panose="02040503050406030204" pitchFamily="18" charset="0"/>
                                  </a:rPr>
                                  <m:t>2</m:t>
                                </m:r>
                              </m:sub>
                              <m:sup>
                                <m:r>
                                  <a:rPr lang="en-GB" i="1">
                                    <a:solidFill>
                                      <a:schemeClr val="tx1"/>
                                    </a:solidFill>
                                    <a:latin typeface="Cambria Math" panose="02040503050406030204" pitchFamily="18" charset="0"/>
                                  </a:rPr>
                                  <m:t>′</m:t>
                                </m:r>
                              </m:sup>
                            </m:sSubSup>
                            <m:r>
                              <a:rPr lang="en-GB" i="1">
                                <a:solidFill>
                                  <a:schemeClr val="tx1"/>
                                </a:solidFill>
                                <a:latin typeface="Cambria Math" panose="02040503050406030204" pitchFamily="18" charset="0"/>
                              </a:rPr>
                              <m:t>,</m:t>
                            </m:r>
                            <m:sSubSup>
                              <m:sSubSupPr>
                                <m:ctrlPr>
                                  <a:rPr lang="en-GB" i="1">
                                    <a:solidFill>
                                      <a:schemeClr val="tx1"/>
                                    </a:solidFill>
                                    <a:latin typeface="Cambria Math" panose="02040503050406030204" pitchFamily="18" charset="0"/>
                                  </a:rPr>
                                </m:ctrlPr>
                              </m:sSubSupPr>
                              <m:e>
                                <m:r>
                                  <a:rPr lang="en-GB" i="1">
                                    <a:solidFill>
                                      <a:schemeClr val="tx1"/>
                                    </a:solidFill>
                                    <a:latin typeface="Cambria Math" panose="02040503050406030204" pitchFamily="18" charset="0"/>
                                  </a:rPr>
                                  <m:t>𝑔</m:t>
                                </m:r>
                              </m:e>
                              <m:sub>
                                <m:r>
                                  <a:rPr lang="en-GB" i="1">
                                    <a:solidFill>
                                      <a:schemeClr val="tx1"/>
                                    </a:solidFill>
                                    <a:latin typeface="Cambria Math" panose="02040503050406030204" pitchFamily="18" charset="0"/>
                                  </a:rPr>
                                  <m:t>3</m:t>
                                </m:r>
                              </m:sub>
                              <m:sup>
                                <m:r>
                                  <a:rPr lang="en-GB" i="1">
                                    <a:solidFill>
                                      <a:schemeClr val="tx1"/>
                                    </a:solidFill>
                                    <a:latin typeface="Cambria Math" panose="02040503050406030204" pitchFamily="18" charset="0"/>
                                  </a:rPr>
                                  <m:t>𝑒</m:t>
                                </m:r>
                                <m:r>
                                  <a:rPr lang="en-GB" b="0" i="1" smtClean="0">
                                    <a:solidFill>
                                      <a:schemeClr val="tx1"/>
                                    </a:solidFill>
                                    <a:latin typeface="Cambria Math" panose="02040503050406030204" pitchFamily="18" charset="0"/>
                                  </a:rPr>
                                  <m:t>′</m:t>
                                </m:r>
                                <m:r>
                                  <a:rPr lang="en-GB" i="1">
                                    <a:solidFill>
                                      <a:schemeClr val="tx1"/>
                                    </a:solidFill>
                                    <a:latin typeface="Cambria Math" panose="02040503050406030204" pitchFamily="18" charset="0"/>
                                  </a:rPr>
                                  <m:t>′</m:t>
                                </m:r>
                              </m:sup>
                            </m:sSubSup>
                            <m:r>
                              <a:rPr lang="en-GB" i="1">
                                <a:solidFill>
                                  <a:schemeClr val="tx1"/>
                                </a:solidFill>
                                <a:latin typeface="Cambria Math" panose="02040503050406030204" pitchFamily="18" charset="0"/>
                              </a:rPr>
                              <m:t>, </m:t>
                            </m:r>
                            <m:sSubSup>
                              <m:sSubSupPr>
                                <m:ctrlPr>
                                  <a:rPr lang="en-GB" i="1">
                                    <a:solidFill>
                                      <a:schemeClr val="tx1"/>
                                    </a:solidFill>
                                    <a:latin typeface="Cambria Math" panose="02040503050406030204" pitchFamily="18" charset="0"/>
                                  </a:rPr>
                                </m:ctrlPr>
                              </m:sSubSupPr>
                              <m:e>
                                <m:r>
                                  <a:rPr lang="en-GB" i="1">
                                    <a:solidFill>
                                      <a:schemeClr val="tx1"/>
                                    </a:solidFill>
                                    <a:latin typeface="Cambria Math" panose="02040503050406030204" pitchFamily="18" charset="0"/>
                                  </a:rPr>
                                  <m:t>𝑔</m:t>
                                </m:r>
                              </m:e>
                              <m:sub>
                                <m:r>
                                  <a:rPr lang="en-GB" i="1">
                                    <a:solidFill>
                                      <a:schemeClr val="tx1"/>
                                    </a:solidFill>
                                    <a:latin typeface="Cambria Math" panose="02040503050406030204" pitchFamily="18" charset="0"/>
                                  </a:rPr>
                                  <m:t>3</m:t>
                                </m:r>
                              </m:sub>
                              <m:sup>
                                <m:r>
                                  <a:rPr lang="en-GB" i="1">
                                    <a:solidFill>
                                      <a:schemeClr val="tx1"/>
                                    </a:solidFill>
                                    <a:latin typeface="Cambria Math" panose="02040503050406030204" pitchFamily="18" charset="0"/>
                                  </a:rPr>
                                  <m:t>′′</m:t>
                                </m:r>
                              </m:sup>
                            </m:sSubSup>
                          </m:e>
                        </m:d>
                        <m:r>
                          <a:rPr lang="en-GB" i="1">
                            <a:solidFill>
                              <a:schemeClr val="tx1"/>
                            </a:solidFill>
                            <a:latin typeface="Cambria Math" panose="02040503050406030204" pitchFamily="18" charset="0"/>
                          </a:rPr>
                          <m:t>,</m:t>
                        </m:r>
                        <m:d>
                          <m:dPr>
                            <m:begChr m:val="{"/>
                            <m:endChr m:val="}"/>
                            <m:ctrlPr>
                              <a:rPr lang="en-GB" i="1">
                                <a:solidFill>
                                  <a:schemeClr val="tx1"/>
                                </a:solidFill>
                                <a:latin typeface="Cambria Math" panose="02040503050406030204" pitchFamily="18" charset="0"/>
                                <a:ea typeface="Cambria Math" panose="02040503050406030204" pitchFamily="18" charset="0"/>
                              </a:rPr>
                            </m:ctrlPr>
                          </m:dPr>
                          <m:e>
                            <m:r>
                              <a:rPr lang="en-GB" i="1">
                                <a:solidFill>
                                  <a:schemeClr val="tx1"/>
                                </a:solidFill>
                                <a:latin typeface="Cambria Math" panose="02040503050406030204" pitchFamily="18" charset="0"/>
                                <a:ea typeface="Cambria Math" panose="02040503050406030204" pitchFamily="18" charset="0"/>
                              </a:rPr>
                              <m:t>𝐸𝑝𝑖𝑑</m:t>
                            </m:r>
                            <m:r>
                              <a:rPr lang="en-GB" i="1" smtClean="0">
                                <a:solidFill>
                                  <a:schemeClr val="tx1"/>
                                </a:solidFill>
                                <a:latin typeface="Cambria Math" panose="02040503050406030204" pitchFamily="18" charset="0"/>
                                <a:ea typeface="Cambria Math" panose="02040503050406030204" pitchFamily="18" charset="0"/>
                              </a:rPr>
                              <m:t> </m:t>
                            </m:r>
                          </m:e>
                        </m:d>
                        <m:r>
                          <a:rPr lang="en-GB" i="1">
                            <a:solidFill>
                              <a:schemeClr val="tx1"/>
                            </a:solidFill>
                            <a:latin typeface="Cambria Math" panose="02040503050406030204" pitchFamily="18" charset="0"/>
                            <a:ea typeface="Cambria Math" panose="02040503050406030204" pitchFamily="18" charset="0"/>
                          </a:rPr>
                          <m:t>,∅</m:t>
                        </m:r>
                      </m:e>
                    </m:d>
                  </m:oMath>
                </a14:m>
                <a:r>
                  <a:rPr lang="en-GB" dirty="0">
                    <a:solidFill>
                      <a:schemeClr val="tx1"/>
                    </a:solidFill>
                  </a:rPr>
                  <a:t>, yielding </a:t>
                </a:r>
                <a14:m>
                  <m:oMath xmlns:m="http://schemas.openxmlformats.org/officeDocument/2006/math">
                    <m:d>
                      <m:dPr>
                        <m:begChr m:val="{"/>
                        <m:endChr m:val="}"/>
                        <m:ctrlPr>
                          <a:rPr lang="en-GB" i="1">
                            <a:solidFill>
                              <a:schemeClr val="tx1"/>
                            </a:solidFill>
                            <a:latin typeface="Cambria Math" panose="02040503050406030204" pitchFamily="18" charset="0"/>
                          </a:rPr>
                        </m:ctrlPr>
                      </m:dPr>
                      <m:e>
                        <m:sSubSup>
                          <m:sSubSupPr>
                            <m:ctrlPr>
                              <a:rPr lang="en-GB" i="1">
                                <a:solidFill>
                                  <a:schemeClr val="tx1"/>
                                </a:solidFill>
                                <a:latin typeface="Cambria Math" panose="02040503050406030204" pitchFamily="18" charset="0"/>
                              </a:rPr>
                            </m:ctrlPr>
                          </m:sSubSupPr>
                          <m:e>
                            <m:r>
                              <a:rPr lang="en-GB" i="1">
                                <a:solidFill>
                                  <a:schemeClr val="tx1"/>
                                </a:solidFill>
                                <a:latin typeface="Cambria Math" panose="02040503050406030204" pitchFamily="18" charset="0"/>
                              </a:rPr>
                              <m:t>𝑔</m:t>
                            </m:r>
                          </m:e>
                          <m:sub>
                            <m:r>
                              <a:rPr lang="en-GB" i="1">
                                <a:solidFill>
                                  <a:schemeClr val="tx1"/>
                                </a:solidFill>
                                <a:latin typeface="Cambria Math" panose="02040503050406030204" pitchFamily="18" charset="0"/>
                              </a:rPr>
                              <m:t>2</m:t>
                            </m:r>
                          </m:sub>
                          <m:sup>
                            <m:r>
                              <a:rPr lang="en-GB" i="1">
                                <a:solidFill>
                                  <a:schemeClr val="tx1"/>
                                </a:solidFill>
                                <a:latin typeface="Cambria Math" panose="02040503050406030204" pitchFamily="18" charset="0"/>
                              </a:rPr>
                              <m:t>𝑒</m:t>
                            </m:r>
                            <m:r>
                              <a:rPr lang="en-GB" b="0" i="1" smtClean="0">
                                <a:solidFill>
                                  <a:schemeClr val="tx1"/>
                                </a:solidFill>
                                <a:latin typeface="Cambria Math" panose="02040503050406030204" pitchFamily="18" charset="0"/>
                              </a:rPr>
                              <m:t>′</m:t>
                            </m:r>
                            <m:r>
                              <a:rPr lang="en-GB" i="1">
                                <a:solidFill>
                                  <a:schemeClr val="tx1"/>
                                </a:solidFill>
                                <a:latin typeface="Cambria Math" panose="02040503050406030204" pitchFamily="18" charset="0"/>
                              </a:rPr>
                              <m:t>′</m:t>
                            </m:r>
                          </m:sup>
                        </m:sSubSup>
                        <m:r>
                          <a:rPr lang="en-GB" i="1">
                            <a:solidFill>
                              <a:schemeClr val="tx1"/>
                            </a:solidFill>
                            <a:latin typeface="Cambria Math" panose="02040503050406030204" pitchFamily="18" charset="0"/>
                          </a:rPr>
                          <m:t>, </m:t>
                        </m:r>
                        <m:sSubSup>
                          <m:sSubSupPr>
                            <m:ctrlPr>
                              <a:rPr lang="en-GB" i="1">
                                <a:solidFill>
                                  <a:schemeClr val="tx1"/>
                                </a:solidFill>
                                <a:latin typeface="Cambria Math" panose="02040503050406030204" pitchFamily="18" charset="0"/>
                              </a:rPr>
                            </m:ctrlPr>
                          </m:sSubSupPr>
                          <m:e>
                            <m:r>
                              <a:rPr lang="en-GB" i="1">
                                <a:solidFill>
                                  <a:schemeClr val="tx1"/>
                                </a:solidFill>
                                <a:latin typeface="Cambria Math" panose="02040503050406030204" pitchFamily="18" charset="0"/>
                              </a:rPr>
                              <m:t>𝑔</m:t>
                            </m:r>
                          </m:e>
                          <m:sub>
                            <m:r>
                              <a:rPr lang="en-GB" i="1">
                                <a:solidFill>
                                  <a:schemeClr val="tx1"/>
                                </a:solidFill>
                                <a:latin typeface="Cambria Math" panose="02040503050406030204" pitchFamily="18" charset="0"/>
                              </a:rPr>
                              <m:t>2</m:t>
                            </m:r>
                          </m:sub>
                          <m:sup>
                            <m:r>
                              <a:rPr lang="en-GB" b="0" i="1" smtClean="0">
                                <a:solidFill>
                                  <a:schemeClr val="tx1"/>
                                </a:solidFill>
                                <a:latin typeface="Cambria Math" panose="02040503050406030204" pitchFamily="18" charset="0"/>
                              </a:rPr>
                              <m:t>′</m:t>
                            </m:r>
                            <m:r>
                              <a:rPr lang="en-GB" i="1">
                                <a:solidFill>
                                  <a:schemeClr val="tx1"/>
                                </a:solidFill>
                                <a:latin typeface="Cambria Math" panose="02040503050406030204" pitchFamily="18" charset="0"/>
                              </a:rPr>
                              <m:t>′</m:t>
                            </m:r>
                          </m:sup>
                        </m:sSubSup>
                        <m:r>
                          <a:rPr lang="en-GB" i="1">
                            <a:solidFill>
                              <a:schemeClr val="tx1"/>
                            </a:solidFill>
                            <a:latin typeface="Cambria Math" panose="02040503050406030204" pitchFamily="18" charset="0"/>
                          </a:rPr>
                          <m:t>,</m:t>
                        </m:r>
                        <m:sSubSup>
                          <m:sSubSupPr>
                            <m:ctrlPr>
                              <a:rPr lang="en-GB" i="1">
                                <a:solidFill>
                                  <a:schemeClr val="tx1"/>
                                </a:solidFill>
                                <a:latin typeface="Cambria Math" panose="02040503050406030204" pitchFamily="18" charset="0"/>
                              </a:rPr>
                            </m:ctrlPr>
                          </m:sSubSupPr>
                          <m:e>
                            <m:r>
                              <a:rPr lang="en-GB" i="1">
                                <a:solidFill>
                                  <a:schemeClr val="tx1"/>
                                </a:solidFill>
                                <a:latin typeface="Cambria Math" panose="02040503050406030204" pitchFamily="18" charset="0"/>
                              </a:rPr>
                              <m:t>𝑔</m:t>
                            </m:r>
                          </m:e>
                          <m:sub>
                            <m:r>
                              <a:rPr lang="en-GB" i="1">
                                <a:solidFill>
                                  <a:schemeClr val="tx1"/>
                                </a:solidFill>
                                <a:latin typeface="Cambria Math" panose="02040503050406030204" pitchFamily="18" charset="0"/>
                              </a:rPr>
                              <m:t>3</m:t>
                            </m:r>
                          </m:sub>
                          <m:sup>
                            <m:r>
                              <a:rPr lang="en-GB" i="1">
                                <a:solidFill>
                                  <a:schemeClr val="tx1"/>
                                </a:solidFill>
                                <a:latin typeface="Cambria Math" panose="02040503050406030204" pitchFamily="18" charset="0"/>
                              </a:rPr>
                              <m:t>𝑒</m:t>
                            </m:r>
                            <m:r>
                              <a:rPr lang="en-GB" b="0" i="1" smtClean="0">
                                <a:solidFill>
                                  <a:schemeClr val="tx1"/>
                                </a:solidFill>
                                <a:latin typeface="Cambria Math" panose="02040503050406030204" pitchFamily="18" charset="0"/>
                              </a:rPr>
                              <m:t>′</m:t>
                            </m:r>
                            <m:r>
                              <a:rPr lang="en-GB" i="1">
                                <a:solidFill>
                                  <a:schemeClr val="tx1"/>
                                </a:solidFill>
                                <a:latin typeface="Cambria Math" panose="02040503050406030204" pitchFamily="18" charset="0"/>
                              </a:rPr>
                              <m:t>′</m:t>
                            </m:r>
                          </m:sup>
                        </m:sSubSup>
                        <m:r>
                          <a:rPr lang="en-GB" i="1">
                            <a:solidFill>
                              <a:schemeClr val="tx1"/>
                            </a:solidFill>
                            <a:latin typeface="Cambria Math" panose="02040503050406030204" pitchFamily="18" charset="0"/>
                          </a:rPr>
                          <m:t>, </m:t>
                        </m:r>
                        <m:sSubSup>
                          <m:sSubSupPr>
                            <m:ctrlPr>
                              <a:rPr lang="en-GB" i="1">
                                <a:solidFill>
                                  <a:schemeClr val="tx1"/>
                                </a:solidFill>
                                <a:latin typeface="Cambria Math" panose="02040503050406030204" pitchFamily="18" charset="0"/>
                              </a:rPr>
                            </m:ctrlPr>
                          </m:sSubSupPr>
                          <m:e>
                            <m:r>
                              <a:rPr lang="en-GB" i="1">
                                <a:solidFill>
                                  <a:schemeClr val="tx1"/>
                                </a:solidFill>
                                <a:latin typeface="Cambria Math" panose="02040503050406030204" pitchFamily="18" charset="0"/>
                              </a:rPr>
                              <m:t>𝑔</m:t>
                            </m:r>
                          </m:e>
                          <m:sub>
                            <m:r>
                              <a:rPr lang="en-GB" i="1">
                                <a:solidFill>
                                  <a:schemeClr val="tx1"/>
                                </a:solidFill>
                                <a:latin typeface="Cambria Math" panose="02040503050406030204" pitchFamily="18" charset="0"/>
                              </a:rPr>
                              <m:t>3</m:t>
                            </m:r>
                          </m:sub>
                          <m:sup>
                            <m:r>
                              <a:rPr lang="en-GB" b="0" i="1" smtClean="0">
                                <a:solidFill>
                                  <a:schemeClr val="tx1"/>
                                </a:solidFill>
                                <a:latin typeface="Cambria Math" panose="02040503050406030204" pitchFamily="18" charset="0"/>
                              </a:rPr>
                              <m:t>′</m:t>
                            </m:r>
                            <m:r>
                              <a:rPr lang="en-GB" i="1">
                                <a:solidFill>
                                  <a:schemeClr val="tx1"/>
                                </a:solidFill>
                                <a:latin typeface="Cambria Math" panose="02040503050406030204" pitchFamily="18" charset="0"/>
                              </a:rPr>
                              <m:t>′′</m:t>
                            </m:r>
                          </m:sup>
                        </m:sSubSup>
                      </m:e>
                    </m:d>
                  </m:oMath>
                </a14:m>
                <a:endParaRPr lang="en-GB" dirty="0">
                  <a:solidFill>
                    <a:schemeClr val="tx1"/>
                  </a:solidFill>
                </a:endParaRPr>
              </a:p>
              <a:p>
                <a:pPr lvl="1"/>
                <a:endParaRPr lang="en-GB" dirty="0"/>
              </a:p>
            </p:txBody>
          </p:sp>
        </mc:Choice>
        <mc:Fallback xmlns="">
          <p:sp>
            <p:nvSpPr>
              <p:cNvPr id="3" name="Content Placeholder 2">
                <a:extLst>
                  <a:ext uri="{FF2B5EF4-FFF2-40B4-BE49-F238E27FC236}">
                    <a16:creationId xmlns:a16="http://schemas.microsoft.com/office/drawing/2014/main" id="{A8C779DA-937F-A948-AD1E-F89EAC456676}"/>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C4D0A7AC-4933-6743-A8CC-0ACB85C4BB69}"/>
              </a:ext>
            </a:extLst>
          </p:cNvPr>
          <p:cNvSpPr>
            <a:spLocks noGrp="1"/>
          </p:cNvSpPr>
          <p:nvPr>
            <p:ph type="sldNum" sz="quarter" idx="4"/>
          </p:nvPr>
        </p:nvSpPr>
        <p:spPr/>
        <p:txBody>
          <a:bodyPr/>
          <a:lstStyle/>
          <a:p>
            <a:fld id="{67C9959E-8E6B-B04C-9955-EA096F41CA7A}" type="slidenum">
              <a:rPr lang="en-GB" smtClean="0"/>
              <a:t>215</a:t>
            </a:fld>
            <a:endParaRPr lang="en-GB"/>
          </a:p>
        </p:txBody>
      </p:sp>
      <p:sp>
        <p:nvSpPr>
          <p:cNvPr id="24" name="Date Placeholder 23">
            <a:extLst>
              <a:ext uri="{FF2B5EF4-FFF2-40B4-BE49-F238E27FC236}">
                <a16:creationId xmlns:a16="http://schemas.microsoft.com/office/drawing/2014/main" id="{180C0F85-A957-254A-9035-A004FFA669F1}"/>
              </a:ext>
            </a:extLst>
          </p:cNvPr>
          <p:cNvSpPr>
            <a:spLocks noGrp="1"/>
          </p:cNvSpPr>
          <p:nvPr>
            <p:ph type="dt" sz="half" idx="2"/>
          </p:nvPr>
        </p:nvSpPr>
        <p:spPr/>
        <p:txBody>
          <a:bodyPr/>
          <a:lstStyle/>
          <a:p>
            <a:r>
              <a:rPr lang="en-GB"/>
              <a:t>Exact Inference: LJT</a:t>
            </a:r>
            <a:endParaRPr lang="en-US" dirty="0"/>
          </a:p>
        </p:txBody>
      </p:sp>
      <p:sp>
        <p:nvSpPr>
          <p:cNvPr id="25" name="Footer Placeholder 24">
            <a:extLst>
              <a:ext uri="{FF2B5EF4-FFF2-40B4-BE49-F238E27FC236}">
                <a16:creationId xmlns:a16="http://schemas.microsoft.com/office/drawing/2014/main" id="{E96C1727-BCAD-1B45-8CDE-56C33EF59052}"/>
              </a:ext>
            </a:extLst>
          </p:cNvPr>
          <p:cNvSpPr>
            <a:spLocks noGrp="1"/>
          </p:cNvSpPr>
          <p:nvPr>
            <p:ph type="ftr" sz="quarter" idx="3"/>
          </p:nvPr>
        </p:nvSpPr>
        <p:spPr/>
        <p:txBody>
          <a:bodyPr/>
          <a:lstStyle/>
          <a:p>
            <a:r>
              <a:rPr lang="en-GB"/>
              <a:t>T. Braun - StaRAI</a:t>
            </a:r>
          </a:p>
        </p:txBody>
      </p:sp>
      <p:grpSp>
        <p:nvGrpSpPr>
          <p:cNvPr id="26" name="Group 25">
            <a:extLst>
              <a:ext uri="{FF2B5EF4-FFF2-40B4-BE49-F238E27FC236}">
                <a16:creationId xmlns:a16="http://schemas.microsoft.com/office/drawing/2014/main" id="{3C6B28A3-5262-A742-AFDE-735A874FB9EF}"/>
              </a:ext>
            </a:extLst>
          </p:cNvPr>
          <p:cNvGrpSpPr/>
          <p:nvPr/>
        </p:nvGrpSpPr>
        <p:grpSpPr>
          <a:xfrm>
            <a:off x="5543362" y="4919668"/>
            <a:ext cx="6288313" cy="952521"/>
            <a:chOff x="5589344" y="1663629"/>
            <a:chExt cx="6288313" cy="952521"/>
          </a:xfrm>
        </p:grpSpPr>
        <p:cxnSp>
          <p:nvCxnSpPr>
            <p:cNvPr id="27" name="Straight Connector 26">
              <a:extLst>
                <a:ext uri="{FF2B5EF4-FFF2-40B4-BE49-F238E27FC236}">
                  <a16:creationId xmlns:a16="http://schemas.microsoft.com/office/drawing/2014/main" id="{B65203A6-4999-9B43-899B-3F41E2607AFC}"/>
                </a:ext>
              </a:extLst>
            </p:cNvPr>
            <p:cNvCxnSpPr>
              <a:cxnSpLocks/>
              <a:stCxn id="38" idx="3"/>
              <a:endCxn id="42"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EA9D793E-2E89-674F-9076-9A25B0E8BA48}"/>
                </a:ext>
              </a:extLst>
            </p:cNvPr>
            <p:cNvCxnSpPr>
              <a:cxnSpLocks/>
              <a:stCxn id="42" idx="3"/>
              <a:endCxn id="40"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 name="Group 28">
              <a:extLst>
                <a:ext uri="{FF2B5EF4-FFF2-40B4-BE49-F238E27FC236}">
                  <a16:creationId xmlns:a16="http://schemas.microsoft.com/office/drawing/2014/main" id="{7F3BC9A3-F662-134C-A5AB-EE02A56F422E}"/>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41" name="TextBox 40">
                    <a:extLst>
                      <a:ext uri="{FF2B5EF4-FFF2-40B4-BE49-F238E27FC236}">
                        <a16:creationId xmlns:a16="http://schemas.microsoft.com/office/drawing/2014/main" id="{8A3D3802-C938-BD4C-938E-64E9CF48EBB1}"/>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charset="0"/>
                                </a:rPr>
                                <m:t>𝑔</m:t>
                              </m:r>
                            </m:e>
                            <m:sub>
                              <m:r>
                                <a:rPr lang="de-DE"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41" name="TextBox 40">
                    <a:extLst>
                      <a:ext uri="{FF2B5EF4-FFF2-40B4-BE49-F238E27FC236}">
                        <a16:creationId xmlns:a16="http://schemas.microsoft.com/office/drawing/2014/main" id="{8A3D3802-C938-BD4C-938E-64E9CF48EBB1}"/>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3"/>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2" name="TextBox 41">
                    <a:extLst>
                      <a:ext uri="{FF2B5EF4-FFF2-40B4-BE49-F238E27FC236}">
                        <a16:creationId xmlns:a16="http://schemas.microsoft.com/office/drawing/2014/main" id="{770A0116-C911-434E-9AF9-9150B907F98B}"/>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30" name="Group 29">
              <a:extLst>
                <a:ext uri="{FF2B5EF4-FFF2-40B4-BE49-F238E27FC236}">
                  <a16:creationId xmlns:a16="http://schemas.microsoft.com/office/drawing/2014/main" id="{DC1F81C0-AB68-DF43-9B9F-FE587FB3E6A4}"/>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C9C900AC-7960-F842-B991-C3B38308FF80}"/>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𝑔</m:t>
                              </m:r>
                            </m:e>
                            <m:sub>
                              <m:r>
                                <a:rPr lang="de-DE"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39" name="TextBox 38">
                    <a:extLst>
                      <a:ext uri="{FF2B5EF4-FFF2-40B4-BE49-F238E27FC236}">
                        <a16:creationId xmlns:a16="http://schemas.microsoft.com/office/drawing/2014/main" id="{C9C900AC-7960-F842-B991-C3B38308FF80}"/>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2ACA073D-FB0E-9940-840C-38D93593B671}"/>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31" name="Group 30">
              <a:extLst>
                <a:ext uri="{FF2B5EF4-FFF2-40B4-BE49-F238E27FC236}">
                  <a16:creationId xmlns:a16="http://schemas.microsoft.com/office/drawing/2014/main" id="{5CFBDCF3-0DDD-284D-8290-3BF14496E8D3}"/>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856350F7-37AD-994D-9B72-41B68B4B960E}"/>
                      </a:ext>
                    </a:extLst>
                  </p:cNvPr>
                  <p:cNvSpPr txBox="1"/>
                  <p:nvPr/>
                </p:nvSpPr>
                <p:spPr>
                  <a:xfrm>
                    <a:off x="614410" y="5546970"/>
                    <a:ext cx="852798"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r>
                            <a:rPr lang="de-DE" sz="1400" b="0" i="1" smtClean="0">
                              <a:solidFill>
                                <a:schemeClr val="accent6"/>
                              </a:solidFill>
                              <a:latin typeface="Cambria Math" panose="02040503050406030204" pitchFamily="18" charset="0"/>
                            </a:rPr>
                            <m:t>,</m:t>
                          </m:r>
                          <m:sSub>
                            <m:sSubPr>
                              <m:ctrlPr>
                                <a:rPr lang="en-GB" sz="1400" i="1">
                                  <a:solidFill>
                                    <a:schemeClr val="tx1">
                                      <a:lumMod val="60000"/>
                                      <a:lumOff val="40000"/>
                                    </a:schemeClr>
                                  </a:solidFill>
                                  <a:latin typeface="Cambria Math" panose="02040503050406030204" pitchFamily="18" charset="0"/>
                                </a:rPr>
                              </m:ctrlPr>
                            </m:sSubPr>
                            <m:e>
                              <m:r>
                                <a:rPr lang="en-GB" sz="1400" i="1">
                                  <a:solidFill>
                                    <a:schemeClr val="tx1">
                                      <a:lumMod val="60000"/>
                                      <a:lumOff val="40000"/>
                                    </a:schemeClr>
                                  </a:solidFill>
                                  <a:latin typeface="Cambria Math" panose="02040503050406030204" pitchFamily="18" charset="0"/>
                                </a:rPr>
                                <m:t>𝑚</m:t>
                              </m:r>
                            </m:e>
                            <m:sub>
                              <m:r>
                                <a:rPr lang="en-GB" sz="1400" i="1">
                                  <a:solidFill>
                                    <a:schemeClr val="tx1">
                                      <a:lumMod val="60000"/>
                                      <a:lumOff val="40000"/>
                                    </a:schemeClr>
                                  </a:solidFill>
                                  <a:latin typeface="Cambria Math" panose="02040503050406030204" pitchFamily="18" charset="0"/>
                                </a:rPr>
                                <m:t>21</m:t>
                              </m:r>
                            </m:sub>
                          </m:sSub>
                        </m:oMath>
                      </m:oMathPara>
                    </a14:m>
                    <a:endParaRPr lang="en-GB" sz="1400" dirty="0">
                      <a:solidFill>
                        <a:schemeClr val="accent6"/>
                      </a:solidFill>
                    </a:endParaRPr>
                  </a:p>
                </p:txBody>
              </p:sp>
            </mc:Choice>
            <mc:Fallback xmlns="">
              <p:sp>
                <p:nvSpPr>
                  <p:cNvPr id="37" name="TextBox 36">
                    <a:extLst>
                      <a:ext uri="{FF2B5EF4-FFF2-40B4-BE49-F238E27FC236}">
                        <a16:creationId xmlns:a16="http://schemas.microsoft.com/office/drawing/2014/main" id="{856350F7-37AD-994D-9B72-41B68B4B960E}"/>
                      </a:ext>
                    </a:extLst>
                  </p:cNvPr>
                  <p:cNvSpPr txBox="1">
                    <a:spLocks noRot="1" noChangeAspect="1" noMove="1" noResize="1" noEditPoints="1" noAdjustHandles="1" noChangeArrowheads="1" noChangeShapeType="1" noTextEdit="1"/>
                  </p:cNvSpPr>
                  <p:nvPr/>
                </p:nvSpPr>
                <p:spPr>
                  <a:xfrm>
                    <a:off x="614410" y="5546970"/>
                    <a:ext cx="852798" cy="215444"/>
                  </a:xfrm>
                  <a:prstGeom prst="rect">
                    <a:avLst/>
                  </a:prstGeom>
                  <a:blipFill>
                    <a:blip r:embed="rId8"/>
                    <a:stretch>
                      <a:fillRect l="-73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4A555F22-57A1-6547-86C6-4A975415C8F7}"/>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32" name="Rectangle 31">
                  <a:extLst>
                    <a:ext uri="{FF2B5EF4-FFF2-40B4-BE49-F238E27FC236}">
                      <a16:creationId xmlns:a16="http://schemas.microsoft.com/office/drawing/2014/main" id="{CBFF57C4-7625-114A-BA72-4CB225DF2FDB}"/>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Rectangle 32">
                  <a:extLst>
                    <a:ext uri="{FF2B5EF4-FFF2-40B4-BE49-F238E27FC236}">
                      <a16:creationId xmlns:a16="http://schemas.microsoft.com/office/drawing/2014/main" id="{F54B74FA-0D43-5C42-A545-1983B7C76934}"/>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a:extLst>
                    <a:ext uri="{FF2B5EF4-FFF2-40B4-BE49-F238E27FC236}">
                      <a16:creationId xmlns:a16="http://schemas.microsoft.com/office/drawing/2014/main" id="{7FEA7620-F4E4-1740-AD58-55724C44045D}"/>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9F269D8A-A320-FA46-8867-7F88FBE0719B}"/>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D1472D9B-16CA-7D42-9990-90451714A791}"/>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43" name="Rectangle 42">
                <a:extLst>
                  <a:ext uri="{FF2B5EF4-FFF2-40B4-BE49-F238E27FC236}">
                    <a16:creationId xmlns:a16="http://schemas.microsoft.com/office/drawing/2014/main" id="{1E8B147B-A495-5645-BC71-A2AEDA8E0C9E}"/>
                  </a:ext>
                </a:extLst>
              </p:cNvPr>
              <p:cNvSpPr/>
              <p:nvPr/>
            </p:nvSpPr>
            <p:spPr>
              <a:xfrm>
                <a:off x="7931277" y="5659400"/>
                <a:ext cx="1463991" cy="261610"/>
              </a:xfrm>
              <a:prstGeom prst="rect">
                <a:avLst/>
              </a:prstGeom>
              <a:solidFill>
                <a:schemeClr val="bg1"/>
              </a:solidFill>
            </p:spPr>
            <p:txBody>
              <a:bodyPr wrap="none" tIns="0">
                <a:spAutoFit/>
              </a:bodyPr>
              <a:lstStyle/>
              <a:p>
                <a:pPr/>
                <a14:m>
                  <m:oMathPara xmlns:m="http://schemas.openxmlformats.org/officeDocument/2006/math">
                    <m:oMathParaPr>
                      <m:jc m:val="centerGroup"/>
                    </m:oMathParaPr>
                    <m:oMath xmlns:m="http://schemas.openxmlformats.org/officeDocument/2006/math">
                      <m:sSubSup>
                        <m:sSubSupPr>
                          <m:ctrlPr>
                            <a:rPr lang="de-DE" sz="1400" i="1" dirty="0" smtClean="0">
                              <a:solidFill>
                                <a:schemeClr val="tx1">
                                  <a:lumMod val="60000"/>
                                  <a:lumOff val="40000"/>
                                </a:schemeClr>
                              </a:solidFill>
                              <a:latin typeface="Cambria Math" panose="02040503050406030204" pitchFamily="18" charset="0"/>
                            </a:rPr>
                          </m:ctrlPr>
                        </m:sSubSupPr>
                        <m:e>
                          <m:r>
                            <a:rPr lang="de-DE" sz="1400" i="1" dirty="0">
                              <a:solidFill>
                                <a:schemeClr val="tx1">
                                  <a:lumMod val="60000"/>
                                  <a:lumOff val="40000"/>
                                </a:schemeClr>
                              </a:solidFill>
                              <a:latin typeface="Cambria Math" panose="02040503050406030204" pitchFamily="18" charset="0"/>
                            </a:rPr>
                            <m:t>𝑔</m:t>
                          </m:r>
                        </m:e>
                        <m:sub>
                          <m:r>
                            <a:rPr lang="de-DE" sz="1400" i="1" dirty="0">
                              <a:solidFill>
                                <a:schemeClr val="tx1">
                                  <a:lumMod val="60000"/>
                                  <a:lumOff val="40000"/>
                                </a:schemeClr>
                              </a:solidFill>
                              <a:latin typeface="Cambria Math" panose="02040503050406030204" pitchFamily="18" charset="0"/>
                            </a:rPr>
                            <m:t>2</m:t>
                          </m:r>
                        </m:sub>
                        <m:sup>
                          <m:r>
                            <a:rPr lang="de-DE" sz="1400" i="1" dirty="0">
                              <a:solidFill>
                                <a:schemeClr val="tx1">
                                  <a:lumMod val="60000"/>
                                  <a:lumOff val="40000"/>
                                </a:schemeClr>
                              </a:solidFill>
                              <a:latin typeface="Cambria Math" panose="02040503050406030204" pitchFamily="18" charset="0"/>
                            </a:rPr>
                            <m:t>𝑒</m:t>
                          </m:r>
                          <m:r>
                            <a:rPr lang="de-DE" sz="1400" i="1" dirty="0">
                              <a:solidFill>
                                <a:schemeClr val="tx1">
                                  <a:lumMod val="60000"/>
                                  <a:lumOff val="40000"/>
                                </a:schemeClr>
                              </a:solidFill>
                              <a:latin typeface="Cambria Math" panose="02040503050406030204" pitchFamily="18" charset="0"/>
                            </a:rPr>
                            <m:t>′</m:t>
                          </m:r>
                        </m:sup>
                      </m:sSubSup>
                      <m:r>
                        <a:rPr lang="de-DE" sz="1400" i="1" dirty="0">
                          <a:solidFill>
                            <a:schemeClr val="tx1">
                              <a:lumMod val="60000"/>
                              <a:lumOff val="40000"/>
                            </a:schemeClr>
                          </a:solidFill>
                          <a:latin typeface="Cambria Math" panose="02040503050406030204" pitchFamily="18" charset="0"/>
                        </a:rPr>
                        <m:t>, </m:t>
                      </m:r>
                      <m:sSubSup>
                        <m:sSubSupPr>
                          <m:ctrlPr>
                            <a:rPr lang="de-DE" sz="1400" i="1" dirty="0">
                              <a:solidFill>
                                <a:schemeClr val="tx1">
                                  <a:lumMod val="60000"/>
                                  <a:lumOff val="40000"/>
                                </a:schemeClr>
                              </a:solidFill>
                              <a:latin typeface="Cambria Math" panose="02040503050406030204" pitchFamily="18" charset="0"/>
                            </a:rPr>
                          </m:ctrlPr>
                        </m:sSubSupPr>
                        <m:e>
                          <m:r>
                            <a:rPr lang="de-DE" sz="1400" i="1" dirty="0">
                              <a:solidFill>
                                <a:schemeClr val="tx1">
                                  <a:lumMod val="60000"/>
                                  <a:lumOff val="40000"/>
                                </a:schemeClr>
                              </a:solidFill>
                              <a:latin typeface="Cambria Math" panose="02040503050406030204" pitchFamily="18" charset="0"/>
                            </a:rPr>
                            <m:t>𝑔</m:t>
                          </m:r>
                        </m:e>
                        <m:sub>
                          <m:r>
                            <a:rPr lang="de-DE" sz="1400" i="1" dirty="0">
                              <a:solidFill>
                                <a:schemeClr val="tx1">
                                  <a:lumMod val="60000"/>
                                  <a:lumOff val="40000"/>
                                </a:schemeClr>
                              </a:solidFill>
                              <a:latin typeface="Cambria Math" panose="02040503050406030204" pitchFamily="18" charset="0"/>
                            </a:rPr>
                            <m:t>2</m:t>
                          </m:r>
                        </m:sub>
                        <m:sup>
                          <m:r>
                            <a:rPr lang="de-DE" sz="1400" i="1" dirty="0">
                              <a:solidFill>
                                <a:schemeClr val="tx1">
                                  <a:lumMod val="60000"/>
                                  <a:lumOff val="40000"/>
                                </a:schemeClr>
                              </a:solidFill>
                              <a:latin typeface="Cambria Math" panose="02040503050406030204" pitchFamily="18" charset="0"/>
                            </a:rPr>
                            <m:t>′</m:t>
                          </m:r>
                        </m:sup>
                      </m:sSubSup>
                      <m:r>
                        <a:rPr lang="de-DE" sz="1400" b="0" i="1" dirty="0" smtClean="0">
                          <a:solidFill>
                            <a:schemeClr val="tx1">
                              <a:lumMod val="60000"/>
                              <a:lumOff val="40000"/>
                            </a:schemeClr>
                          </a:solidFill>
                          <a:latin typeface="Cambria Math" panose="02040503050406030204" pitchFamily="18" charset="0"/>
                        </a:rPr>
                        <m:t>,</m:t>
                      </m:r>
                      <m:sSub>
                        <m:sSubPr>
                          <m:ctrlPr>
                            <a:rPr lang="en-GB" sz="1400" i="1">
                              <a:solidFill>
                                <a:schemeClr val="accent6"/>
                              </a:solidFill>
                              <a:latin typeface="Cambria Math" panose="02040503050406030204" pitchFamily="18" charset="0"/>
                              <a:ea typeface="Cambria Math" panose="02040503050406030204" pitchFamily="18" charset="0"/>
                            </a:rPr>
                          </m:ctrlPr>
                        </m:sSubPr>
                        <m:e>
                          <m:r>
                            <a:rPr lang="en-GB" sz="1400" i="1">
                              <a:solidFill>
                                <a:schemeClr val="accent6"/>
                              </a:solidFill>
                              <a:latin typeface="Cambria Math" panose="02040503050406030204" pitchFamily="18" charset="0"/>
                              <a:ea typeface="Cambria Math" panose="02040503050406030204" pitchFamily="18" charset="0"/>
                            </a:rPr>
                            <m:t>𝑚</m:t>
                          </m:r>
                        </m:e>
                        <m:sub>
                          <m:r>
                            <a:rPr lang="en-GB" sz="1400" i="1">
                              <a:solidFill>
                                <a:schemeClr val="accent6"/>
                              </a:solidFill>
                              <a:latin typeface="Cambria Math" panose="02040503050406030204" pitchFamily="18" charset="0"/>
                              <a:ea typeface="Cambria Math" panose="02040503050406030204" pitchFamily="18" charset="0"/>
                            </a:rPr>
                            <m:t>12</m:t>
                          </m:r>
                        </m:sub>
                      </m:sSub>
                      <m:r>
                        <a:rPr lang="de-DE" sz="1400" b="0" i="1" dirty="0" smtClean="0">
                          <a:solidFill>
                            <a:schemeClr val="tx1">
                              <a:lumMod val="60000"/>
                              <a:lumOff val="40000"/>
                            </a:schemeClr>
                          </a:solidFill>
                          <a:latin typeface="Cambria Math" panose="02040503050406030204" pitchFamily="18" charset="0"/>
                        </a:rPr>
                        <m:t>,</m:t>
                      </m:r>
                      <m:sSub>
                        <m:sSubPr>
                          <m:ctrlPr>
                            <a:rPr lang="en-GB" sz="1400" i="1">
                              <a:solidFill>
                                <a:srgbClr val="7030A0"/>
                              </a:solidFill>
                              <a:latin typeface="Cambria Math" panose="02040503050406030204" pitchFamily="18" charset="0"/>
                            </a:rPr>
                          </m:ctrlPr>
                        </m:sSubPr>
                        <m:e>
                          <m:r>
                            <a:rPr lang="en-GB" sz="1400" i="1">
                              <a:solidFill>
                                <a:srgbClr val="7030A0"/>
                              </a:solidFill>
                              <a:latin typeface="Cambria Math" panose="02040503050406030204" pitchFamily="18" charset="0"/>
                            </a:rPr>
                            <m:t>𝑚</m:t>
                          </m:r>
                        </m:e>
                        <m:sub>
                          <m:r>
                            <a:rPr lang="en-GB" sz="1400" i="1">
                              <a:solidFill>
                                <a:srgbClr val="7030A0"/>
                              </a:solidFill>
                              <a:latin typeface="Cambria Math" panose="02040503050406030204" pitchFamily="18" charset="0"/>
                            </a:rPr>
                            <m:t>32</m:t>
                          </m:r>
                        </m:sub>
                      </m:sSub>
                    </m:oMath>
                  </m:oMathPara>
                </a14:m>
                <a:endParaRPr lang="en-GB" sz="1400" dirty="0">
                  <a:solidFill>
                    <a:schemeClr val="tx1">
                      <a:lumMod val="60000"/>
                      <a:lumOff val="40000"/>
                    </a:schemeClr>
                  </a:solidFill>
                </a:endParaRPr>
              </a:p>
            </p:txBody>
          </p:sp>
        </mc:Choice>
        <mc:Fallback xmlns="">
          <p:sp>
            <p:nvSpPr>
              <p:cNvPr id="43" name="Rectangle 42">
                <a:extLst>
                  <a:ext uri="{FF2B5EF4-FFF2-40B4-BE49-F238E27FC236}">
                    <a16:creationId xmlns:a16="http://schemas.microsoft.com/office/drawing/2014/main" id="{1E8B147B-A495-5645-BC71-A2AEDA8E0C9E}"/>
                  </a:ext>
                </a:extLst>
              </p:cNvPr>
              <p:cNvSpPr>
                <a:spLocks noRot="1" noChangeAspect="1" noMove="1" noResize="1" noEditPoints="1" noAdjustHandles="1" noChangeArrowheads="1" noChangeShapeType="1" noTextEdit="1"/>
              </p:cNvSpPr>
              <p:nvPr/>
            </p:nvSpPr>
            <p:spPr>
              <a:xfrm>
                <a:off x="7931277" y="5659400"/>
                <a:ext cx="1463991" cy="261610"/>
              </a:xfrm>
              <a:prstGeom prst="rect">
                <a:avLst/>
              </a:prstGeom>
              <a:blipFill>
                <a:blip r:embed="rId15"/>
                <a:stretch>
                  <a:fillRect b="-476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18D8F5A0-83B9-AE46-903D-B0DDD4128ED9}"/>
                  </a:ext>
                </a:extLst>
              </p:cNvPr>
              <p:cNvSpPr/>
              <p:nvPr/>
            </p:nvSpPr>
            <p:spPr>
              <a:xfrm>
                <a:off x="10473642" y="5648661"/>
                <a:ext cx="1092543" cy="261610"/>
              </a:xfrm>
              <a:prstGeom prst="rect">
                <a:avLst/>
              </a:prstGeom>
              <a:solidFill>
                <a:schemeClr val="bg1"/>
              </a:solidFill>
            </p:spPr>
            <p:txBody>
              <a:bodyPr wrap="none" tIns="0">
                <a:spAutoFit/>
              </a:bodyPr>
              <a:lstStyle/>
              <a:p>
                <a:pPr/>
                <a14:m>
                  <m:oMathPara xmlns:m="http://schemas.openxmlformats.org/officeDocument/2006/math">
                    <m:oMathParaPr>
                      <m:jc m:val="center"/>
                    </m:oMathParaPr>
                    <m:oMath xmlns:m="http://schemas.openxmlformats.org/officeDocument/2006/math">
                      <m:sSubSup>
                        <m:sSubSupPr>
                          <m:ctrlPr>
                            <a:rPr lang="de-DE" sz="1400" i="1" dirty="0" smtClean="0">
                              <a:solidFill>
                                <a:srgbClr val="7030A0"/>
                              </a:solidFill>
                              <a:latin typeface="Cambria Math" panose="02040503050406030204" pitchFamily="18" charset="0"/>
                            </a:rPr>
                          </m:ctrlPr>
                        </m:sSubSupPr>
                        <m:e>
                          <m:r>
                            <a:rPr lang="de-DE" sz="1400" i="1" dirty="0">
                              <a:solidFill>
                                <a:srgbClr val="7030A0"/>
                              </a:solidFill>
                              <a:latin typeface="Cambria Math" panose="02040503050406030204" pitchFamily="18" charset="0"/>
                            </a:rPr>
                            <m:t>𝑔</m:t>
                          </m:r>
                        </m:e>
                        <m:sub>
                          <m:r>
                            <a:rPr lang="de-DE" sz="1400" i="1" dirty="0">
                              <a:solidFill>
                                <a:srgbClr val="7030A0"/>
                              </a:solidFill>
                              <a:latin typeface="Cambria Math" panose="02040503050406030204" pitchFamily="18" charset="0"/>
                            </a:rPr>
                            <m:t>3</m:t>
                          </m:r>
                        </m:sub>
                        <m:sup>
                          <m:r>
                            <a:rPr lang="de-DE" sz="1400" i="1" dirty="0">
                              <a:solidFill>
                                <a:srgbClr val="7030A0"/>
                              </a:solidFill>
                              <a:latin typeface="Cambria Math" panose="02040503050406030204" pitchFamily="18" charset="0"/>
                            </a:rPr>
                            <m:t>𝑒</m:t>
                          </m:r>
                          <m:r>
                            <a:rPr lang="de-DE" sz="1400" i="1" dirty="0">
                              <a:solidFill>
                                <a:srgbClr val="7030A0"/>
                              </a:solidFill>
                              <a:latin typeface="Cambria Math" panose="02040503050406030204" pitchFamily="18" charset="0"/>
                            </a:rPr>
                            <m:t>′</m:t>
                          </m:r>
                        </m:sup>
                      </m:sSubSup>
                      <m:r>
                        <a:rPr lang="de-DE" sz="1400" i="1" dirty="0">
                          <a:solidFill>
                            <a:srgbClr val="7030A0"/>
                          </a:solidFill>
                          <a:latin typeface="Cambria Math" panose="02040503050406030204" pitchFamily="18" charset="0"/>
                        </a:rPr>
                        <m:t>, </m:t>
                      </m:r>
                      <m:sSubSup>
                        <m:sSubSupPr>
                          <m:ctrlPr>
                            <a:rPr lang="de-DE" sz="1400" i="1" dirty="0">
                              <a:solidFill>
                                <a:srgbClr val="7030A0"/>
                              </a:solidFill>
                              <a:latin typeface="Cambria Math" panose="02040503050406030204" pitchFamily="18" charset="0"/>
                            </a:rPr>
                          </m:ctrlPr>
                        </m:sSubSupPr>
                        <m:e>
                          <m:r>
                            <a:rPr lang="de-DE" sz="1400" i="1" dirty="0">
                              <a:solidFill>
                                <a:srgbClr val="7030A0"/>
                              </a:solidFill>
                              <a:latin typeface="Cambria Math" panose="02040503050406030204" pitchFamily="18" charset="0"/>
                            </a:rPr>
                            <m:t>𝑔</m:t>
                          </m:r>
                        </m:e>
                        <m:sub>
                          <m:r>
                            <a:rPr lang="de-DE" sz="1400" i="1" dirty="0">
                              <a:solidFill>
                                <a:srgbClr val="7030A0"/>
                              </a:solidFill>
                              <a:latin typeface="Cambria Math" panose="02040503050406030204" pitchFamily="18" charset="0"/>
                            </a:rPr>
                            <m:t>3</m:t>
                          </m:r>
                        </m:sub>
                        <m:sup>
                          <m:r>
                            <a:rPr lang="de-DE" sz="1400" i="1" dirty="0">
                              <a:solidFill>
                                <a:srgbClr val="7030A0"/>
                              </a:solidFill>
                              <a:latin typeface="Cambria Math" panose="02040503050406030204" pitchFamily="18" charset="0"/>
                            </a:rPr>
                            <m:t>′</m:t>
                          </m:r>
                        </m:sup>
                      </m:sSubSup>
                      <m:r>
                        <a:rPr lang="de-DE" sz="1400" b="0" i="1" dirty="0" smtClean="0">
                          <a:solidFill>
                            <a:srgbClr val="7030A0"/>
                          </a:solidFill>
                          <a:latin typeface="Cambria Math" panose="02040503050406030204" pitchFamily="18" charset="0"/>
                        </a:rPr>
                        <m:t>,</m:t>
                      </m:r>
                      <m:sSub>
                        <m:sSubPr>
                          <m:ctrlPr>
                            <a:rPr lang="en-GB" sz="1400" i="1">
                              <a:solidFill>
                                <a:schemeClr val="tx1">
                                  <a:lumMod val="60000"/>
                                  <a:lumOff val="40000"/>
                                </a:schemeClr>
                              </a:solidFill>
                              <a:latin typeface="Cambria Math" panose="02040503050406030204" pitchFamily="18" charset="0"/>
                            </a:rPr>
                          </m:ctrlPr>
                        </m:sSubPr>
                        <m:e>
                          <m:r>
                            <a:rPr lang="en-GB" sz="1400" i="1">
                              <a:solidFill>
                                <a:schemeClr val="tx1">
                                  <a:lumMod val="60000"/>
                                  <a:lumOff val="40000"/>
                                </a:schemeClr>
                              </a:solidFill>
                              <a:latin typeface="Cambria Math" panose="02040503050406030204" pitchFamily="18" charset="0"/>
                            </a:rPr>
                            <m:t>𝑚</m:t>
                          </m:r>
                        </m:e>
                        <m:sub>
                          <m:r>
                            <a:rPr lang="en-GB" sz="1400" i="1">
                              <a:solidFill>
                                <a:schemeClr val="tx1">
                                  <a:lumMod val="60000"/>
                                  <a:lumOff val="40000"/>
                                </a:schemeClr>
                              </a:solidFill>
                              <a:latin typeface="Cambria Math" panose="02040503050406030204" pitchFamily="18" charset="0"/>
                            </a:rPr>
                            <m:t>21</m:t>
                          </m:r>
                        </m:sub>
                      </m:sSub>
                    </m:oMath>
                  </m:oMathPara>
                </a14:m>
                <a:endParaRPr lang="en-GB" sz="1400" dirty="0">
                  <a:solidFill>
                    <a:srgbClr val="7030A0"/>
                  </a:solidFill>
                </a:endParaRPr>
              </a:p>
            </p:txBody>
          </p:sp>
        </mc:Choice>
        <mc:Fallback xmlns="">
          <p:sp>
            <p:nvSpPr>
              <p:cNvPr id="44" name="Rectangle 43">
                <a:extLst>
                  <a:ext uri="{FF2B5EF4-FFF2-40B4-BE49-F238E27FC236}">
                    <a16:creationId xmlns:a16="http://schemas.microsoft.com/office/drawing/2014/main" id="{18D8F5A0-83B9-AE46-903D-B0DDD4128ED9}"/>
                  </a:ext>
                </a:extLst>
              </p:cNvPr>
              <p:cNvSpPr>
                <a:spLocks noRot="1" noChangeAspect="1" noMove="1" noResize="1" noEditPoints="1" noAdjustHandles="1" noChangeArrowheads="1" noChangeShapeType="1" noTextEdit="1"/>
              </p:cNvSpPr>
              <p:nvPr/>
            </p:nvSpPr>
            <p:spPr>
              <a:xfrm>
                <a:off x="10473642" y="5648661"/>
                <a:ext cx="1092543" cy="261610"/>
              </a:xfrm>
              <a:prstGeom prst="rect">
                <a:avLst/>
              </a:prstGeom>
              <a:blipFill>
                <a:blip r:embed="rId16"/>
                <a:stretch>
                  <a:fillRect b="-4762"/>
                </a:stretch>
              </a:blipFill>
            </p:spPr>
            <p:txBody>
              <a:bodyPr/>
              <a:lstStyle/>
              <a:p>
                <a:r>
                  <a:rPr lang="en-GB">
                    <a:noFill/>
                  </a:rPr>
                  <a:t> </a:t>
                </a:r>
              </a:p>
            </p:txBody>
          </p:sp>
        </mc:Fallback>
      </mc:AlternateContent>
    </p:spTree>
    <p:extLst>
      <p:ext uri="{BB962C8B-B14F-4D97-AF65-F5344CB8AC3E}">
        <p14:creationId xmlns:p14="http://schemas.microsoft.com/office/powerpoint/2010/main" val="3241482176"/>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ABEF6E-FC4A-F543-A883-D1091F24A980}"/>
              </a:ext>
            </a:extLst>
          </p:cNvPr>
          <p:cNvSpPr>
            <a:spLocks noGrp="1"/>
          </p:cNvSpPr>
          <p:nvPr>
            <p:ph type="title"/>
          </p:nvPr>
        </p:nvSpPr>
        <p:spPr/>
        <p:txBody>
          <a:bodyPr/>
          <a:lstStyle/>
          <a:p>
            <a:r>
              <a:rPr lang="en-GB" dirty="0"/>
              <a:t>Evidence and Queries in FO Jtrees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A8C779DA-937F-A948-AD1E-F89EAC456676}"/>
                  </a:ext>
                </a:extLst>
              </p:cNvPr>
              <p:cNvSpPr>
                <a:spLocks noGrp="1"/>
              </p:cNvSpPr>
              <p:nvPr>
                <p:ph idx="1"/>
              </p:nvPr>
            </p:nvSpPr>
            <p:spPr/>
            <p:txBody>
              <a:bodyPr/>
              <a:lstStyle/>
              <a:p>
                <a:r>
                  <a:rPr lang="en-GB" dirty="0"/>
                  <a:t>After evidence handling</a:t>
                </a:r>
              </a:p>
              <a:p>
                <a:pPr lvl="1"/>
                <a:r>
                  <a:rPr lang="en-GB" dirty="0"/>
                  <a:t>All queries are answered in an FO jtree with handled evidence </a:t>
                </a:r>
                <a14:m>
                  <m:oMath xmlns:m="http://schemas.openxmlformats.org/officeDocument/2006/math">
                    <m:sSubSup>
                      <m:sSubSupPr>
                        <m:ctrlPr>
                          <a:rPr lang="de-DE" i="1">
                            <a:latin typeface="Cambria Math" panose="02040503050406030204" pitchFamily="18" charset="0"/>
                          </a:rPr>
                        </m:ctrlPr>
                      </m:sSubSupPr>
                      <m:e>
                        <m:d>
                          <m:dPr>
                            <m:begChr m:val="{"/>
                            <m:endChr m:val="}"/>
                            <m:ctrlPr>
                              <a:rPr lang="de-DE" i="1">
                                <a:latin typeface="Cambria Math" panose="02040503050406030204" pitchFamily="18" charset="0"/>
                              </a:rPr>
                            </m:ctrlPr>
                          </m:dPr>
                          <m:e>
                            <m:sSub>
                              <m:sSubPr>
                                <m:ctrlPr>
                                  <a:rPr lang="de-DE" b="0" i="1" smtClean="0">
                                    <a:latin typeface="Cambria Math" panose="02040503050406030204" pitchFamily="18" charset="0"/>
                                  </a:rPr>
                                </m:ctrlPr>
                              </m:sSubPr>
                              <m:e>
                                <m:r>
                                  <a:rPr lang="de-DE" i="1" smtClean="0">
                                    <a:latin typeface="Cambria Math" panose="02040503050406030204" pitchFamily="18" charset="0"/>
                                  </a:rPr>
                                  <m:t>𝑔</m:t>
                                </m:r>
                              </m:e>
                              <m:sub>
                                <m:r>
                                  <a:rPr lang="de-DE" b="0" i="1" smtClean="0">
                                    <a:latin typeface="Cambria Math" panose="02040503050406030204" pitchFamily="18" charset="0"/>
                                  </a:rPr>
                                  <m:t>𝑒</m:t>
                                </m:r>
                              </m:sub>
                            </m:sSub>
                          </m:e>
                        </m:d>
                      </m:e>
                      <m:sub>
                        <m:r>
                          <a:rPr lang="de-DE" i="1">
                            <a:latin typeface="Cambria Math" panose="02040503050406030204" pitchFamily="18" charset="0"/>
                          </a:rPr>
                          <m:t>𝑒</m:t>
                        </m:r>
                        <m:r>
                          <a:rPr lang="de-DE" i="1">
                            <a:latin typeface="Cambria Math" panose="02040503050406030204" pitchFamily="18" charset="0"/>
                          </a:rPr>
                          <m:t>=1</m:t>
                        </m:r>
                      </m:sub>
                      <m:sup>
                        <m:r>
                          <a:rPr lang="de-DE" i="1">
                            <a:latin typeface="Cambria Math" panose="02040503050406030204" pitchFamily="18" charset="0"/>
                          </a:rPr>
                          <m:t>𝑚</m:t>
                        </m:r>
                      </m:sup>
                    </m:sSubSup>
                  </m:oMath>
                </a14:m>
                <a:r>
                  <a:rPr lang="en-GB" dirty="0"/>
                  <a:t> yield results conditional on </a:t>
                </a:r>
                <a14:m>
                  <m:oMath xmlns:m="http://schemas.openxmlformats.org/officeDocument/2006/math">
                    <m:sSubSup>
                      <m:sSubSupPr>
                        <m:ctrlPr>
                          <a:rPr lang="de-DE" i="1">
                            <a:latin typeface="Cambria Math" panose="02040503050406030204" pitchFamily="18" charset="0"/>
                          </a:rPr>
                        </m:ctrlPr>
                      </m:sSubSupPr>
                      <m:e>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𝑒</m:t>
                                </m:r>
                              </m:sub>
                            </m:sSub>
                          </m:e>
                        </m:d>
                      </m:e>
                      <m:sub>
                        <m:r>
                          <a:rPr lang="de-DE" i="1">
                            <a:latin typeface="Cambria Math" panose="02040503050406030204" pitchFamily="18" charset="0"/>
                          </a:rPr>
                          <m:t>𝑒</m:t>
                        </m:r>
                        <m:r>
                          <a:rPr lang="de-DE" i="1">
                            <a:latin typeface="Cambria Math" panose="02040503050406030204" pitchFamily="18" charset="0"/>
                          </a:rPr>
                          <m:t>=1</m:t>
                        </m:r>
                      </m:sub>
                      <m:sup>
                        <m:r>
                          <a:rPr lang="de-DE" i="1">
                            <a:latin typeface="Cambria Math" panose="02040503050406030204" pitchFamily="18" charset="0"/>
                          </a:rPr>
                          <m:t>𝑚</m:t>
                        </m:r>
                      </m:sup>
                    </m:sSubSup>
                  </m:oMath>
                </a14:m>
                <a:endParaRPr lang="en-GB" dirty="0"/>
              </a:p>
              <a:p>
                <a:pPr lvl="1"/>
                <a:r>
                  <a:rPr lang="en-GB" dirty="0"/>
                  <a:t>So, given evidence </a:t>
                </a:r>
                <a14:m>
                  <m:oMath xmlns:m="http://schemas.openxmlformats.org/officeDocument/2006/math">
                    <m:sSubSup>
                      <m:sSubSupPr>
                        <m:ctrlPr>
                          <a:rPr lang="de-DE" i="1">
                            <a:latin typeface="Cambria Math" panose="02040503050406030204" pitchFamily="18" charset="0"/>
                          </a:rPr>
                        </m:ctrlPr>
                      </m:sSubSupPr>
                      <m:e>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𝑒</m:t>
                                </m:r>
                              </m:sub>
                            </m:sSub>
                          </m:e>
                        </m:d>
                      </m:e>
                      <m:sub>
                        <m:r>
                          <a:rPr lang="de-DE" i="1">
                            <a:latin typeface="Cambria Math" panose="02040503050406030204" pitchFamily="18" charset="0"/>
                          </a:rPr>
                          <m:t>𝑒</m:t>
                        </m:r>
                        <m:r>
                          <a:rPr lang="de-DE" i="1">
                            <a:latin typeface="Cambria Math" panose="02040503050406030204" pitchFamily="18" charset="0"/>
                          </a:rPr>
                          <m:t>=1</m:t>
                        </m:r>
                      </m:sub>
                      <m:sup>
                        <m:r>
                          <a:rPr lang="de-DE" i="1">
                            <a:latin typeface="Cambria Math" panose="02040503050406030204" pitchFamily="18" charset="0"/>
                          </a:rPr>
                          <m:t>𝑚</m:t>
                        </m:r>
                      </m:sup>
                    </m:sSubSup>
                  </m:oMath>
                </a14:m>
                <a:r>
                  <a:rPr lang="en-GB" dirty="0"/>
                  <a:t> and query terms </a:t>
                </a:r>
                <a14:m>
                  <m:oMath xmlns:m="http://schemas.openxmlformats.org/officeDocument/2006/math">
                    <m:sSubSup>
                      <m:sSubSupPr>
                        <m:ctrlPr>
                          <a:rPr lang="de-DE" i="1">
                            <a:latin typeface="Cambria Math" panose="02040503050406030204" pitchFamily="18" charset="0"/>
                          </a:rPr>
                        </m:ctrlPr>
                      </m:sSubSupPr>
                      <m:e>
                        <m:d>
                          <m:dPr>
                            <m:begChr m:val="{"/>
                            <m:endChr m:val="}"/>
                            <m:ctrlPr>
                              <a:rPr lang="de-DE" i="1">
                                <a:latin typeface="Cambria Math" panose="02040503050406030204" pitchFamily="18" charset="0"/>
                              </a:rPr>
                            </m:ctrlPr>
                          </m:dPr>
                          <m:e>
                            <m:sSub>
                              <m:sSubPr>
                                <m:ctrlPr>
                                  <a:rPr lang="de-DE" b="0" i="1" smtClean="0">
                                    <a:latin typeface="Cambria Math" panose="02040503050406030204" pitchFamily="18" charset="0"/>
                                  </a:rPr>
                                </m:ctrlPr>
                              </m:sSubPr>
                              <m:e>
                                <m:r>
                                  <a:rPr lang="de-DE" b="1" i="1" smtClean="0">
                                    <a:latin typeface="Cambria Math" panose="02040503050406030204" pitchFamily="18" charset="0"/>
                                  </a:rPr>
                                  <m:t>𝑸</m:t>
                                </m:r>
                              </m:e>
                              <m:sub>
                                <m:r>
                                  <a:rPr lang="de-DE" b="0" i="1" smtClean="0">
                                    <a:latin typeface="Cambria Math" panose="02040503050406030204" pitchFamily="18" charset="0"/>
                                  </a:rPr>
                                  <m:t>𝑖</m:t>
                                </m:r>
                              </m:sub>
                            </m:sSub>
                          </m:e>
                        </m:d>
                      </m:e>
                      <m:sub>
                        <m:r>
                          <a:rPr lang="de-DE" b="0" i="1" smtClean="0">
                            <a:latin typeface="Cambria Math" panose="02040503050406030204" pitchFamily="18" charset="0"/>
                          </a:rPr>
                          <m:t>𝑖</m:t>
                        </m:r>
                        <m:r>
                          <a:rPr lang="de-DE" i="1">
                            <a:latin typeface="Cambria Math" panose="02040503050406030204" pitchFamily="18" charset="0"/>
                          </a:rPr>
                          <m:t>=1</m:t>
                        </m:r>
                      </m:sub>
                      <m:sup>
                        <m:r>
                          <a:rPr lang="de-DE" b="0" i="1" smtClean="0">
                            <a:latin typeface="Cambria Math" panose="02040503050406030204" pitchFamily="18" charset="0"/>
                          </a:rPr>
                          <m:t>𝑛</m:t>
                        </m:r>
                      </m:sup>
                    </m:sSubSup>
                  </m:oMath>
                </a14:m>
                <a:r>
                  <a:rPr lang="en-GB" dirty="0"/>
                  <a:t> for a model </a:t>
                </a:r>
                <a14:m>
                  <m:oMath xmlns:m="http://schemas.openxmlformats.org/officeDocument/2006/math">
                    <m:r>
                      <a:rPr lang="en-GB" i="1" dirty="0" smtClean="0">
                        <a:latin typeface="Cambria Math" panose="02040503050406030204" pitchFamily="18" charset="0"/>
                      </a:rPr>
                      <m:t>𝐺</m:t>
                    </m:r>
                  </m:oMath>
                </a14:m>
                <a:endParaRPr lang="en-GB" dirty="0"/>
              </a:p>
              <a:p>
                <a:pPr lvl="2"/>
                <a:r>
                  <a:rPr lang="en-GB" dirty="0"/>
                  <a:t>The posed queries are </a:t>
                </a:r>
                <a14:m>
                  <m:oMath xmlns:m="http://schemas.openxmlformats.org/officeDocument/2006/math">
                    <m:r>
                      <a:rPr lang="en-GB" i="1" dirty="0" smtClean="0">
                        <a:latin typeface="Cambria Math" panose="02040503050406030204" pitchFamily="18" charset="0"/>
                      </a:rPr>
                      <m:t>𝑃</m:t>
                    </m:r>
                    <m:d>
                      <m:dPr>
                        <m:ctrlPr>
                          <a:rPr lang="de-DE" b="0" i="1" dirty="0" smtClean="0">
                            <a:latin typeface="Cambria Math" panose="02040503050406030204" pitchFamily="18" charset="0"/>
                          </a:rPr>
                        </m:ctrlPr>
                      </m:dPr>
                      <m:e>
                        <m:sSub>
                          <m:sSubPr>
                            <m:ctrlPr>
                              <a:rPr lang="de-DE" b="0" i="1" dirty="0" smtClean="0">
                                <a:latin typeface="Cambria Math" panose="02040503050406030204" pitchFamily="18" charset="0"/>
                              </a:rPr>
                            </m:ctrlPr>
                          </m:sSubPr>
                          <m:e>
                            <m:r>
                              <a:rPr lang="de-DE" b="1" i="1" dirty="0" smtClean="0">
                                <a:latin typeface="Cambria Math" panose="02040503050406030204" pitchFamily="18" charset="0"/>
                              </a:rPr>
                              <m:t>𝑸</m:t>
                            </m:r>
                          </m:e>
                          <m:sub>
                            <m:r>
                              <a:rPr lang="de-DE" b="0" i="1" dirty="0" smtClean="0">
                                <a:latin typeface="Cambria Math" panose="02040503050406030204" pitchFamily="18" charset="0"/>
                              </a:rPr>
                              <m:t>𝑖</m:t>
                            </m:r>
                          </m:sub>
                        </m:sSub>
                        <m:r>
                          <a:rPr lang="de-DE" b="0" i="1" dirty="0" smtClean="0">
                            <a:latin typeface="Cambria Math" panose="02040503050406030204" pitchFamily="18" charset="0"/>
                          </a:rPr>
                          <m:t> |</m:t>
                        </m:r>
                        <m:sSubSup>
                          <m:sSubSupPr>
                            <m:ctrlPr>
                              <a:rPr lang="de-DE" i="1">
                                <a:latin typeface="Cambria Math" panose="02040503050406030204" pitchFamily="18" charset="0"/>
                              </a:rPr>
                            </m:ctrlPr>
                          </m:sSubSupPr>
                          <m:e>
                            <m:d>
                              <m:dPr>
                                <m:begChr m:val="{"/>
                                <m:endChr m:val="}"/>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𝑔</m:t>
                                    </m:r>
                                  </m:e>
                                  <m:sub>
                                    <m:r>
                                      <a:rPr lang="de-DE" i="1">
                                        <a:latin typeface="Cambria Math" panose="02040503050406030204" pitchFamily="18" charset="0"/>
                                      </a:rPr>
                                      <m:t>𝑒</m:t>
                                    </m:r>
                                  </m:sub>
                                </m:sSub>
                              </m:e>
                            </m:d>
                          </m:e>
                          <m:sub>
                            <m:r>
                              <a:rPr lang="de-DE" i="1">
                                <a:latin typeface="Cambria Math" panose="02040503050406030204" pitchFamily="18" charset="0"/>
                              </a:rPr>
                              <m:t>𝑒</m:t>
                            </m:r>
                            <m:r>
                              <a:rPr lang="de-DE" i="1">
                                <a:latin typeface="Cambria Math" panose="02040503050406030204" pitchFamily="18" charset="0"/>
                              </a:rPr>
                              <m:t>=1</m:t>
                            </m:r>
                          </m:sub>
                          <m:sup>
                            <m:r>
                              <a:rPr lang="de-DE" i="1">
                                <a:latin typeface="Cambria Math" panose="02040503050406030204" pitchFamily="18" charset="0"/>
                              </a:rPr>
                              <m:t>𝑚</m:t>
                            </m:r>
                          </m:sup>
                        </m:sSubSup>
                      </m:e>
                    </m:d>
                    <m:r>
                      <a:rPr lang="de-DE" b="0" i="1" dirty="0" smtClean="0">
                        <a:latin typeface="Cambria Math" panose="02040503050406030204" pitchFamily="18" charset="0"/>
                      </a:rPr>
                      <m:t>, 1</m:t>
                    </m:r>
                    <m:r>
                      <a:rPr lang="de-DE" b="0" i="1" dirty="0" smtClean="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𝑖</m:t>
                    </m:r>
                    <m:r>
                      <a:rPr lang="de-DE" b="0" i="1" dirty="0" smtClean="0">
                        <a:latin typeface="Cambria Math" panose="02040503050406030204" pitchFamily="18" charset="0"/>
                        <a:ea typeface="Cambria Math" panose="02040503050406030204" pitchFamily="18" charset="0"/>
                      </a:rPr>
                      <m:t>≤</m:t>
                    </m:r>
                    <m:r>
                      <a:rPr lang="de-DE" b="0" i="1" dirty="0" smtClean="0">
                        <a:latin typeface="Cambria Math" panose="02040503050406030204" pitchFamily="18" charset="0"/>
                        <a:ea typeface="Cambria Math" panose="02040503050406030204" pitchFamily="18" charset="0"/>
                      </a:rPr>
                      <m:t>𝑛</m:t>
                    </m:r>
                  </m:oMath>
                </a14:m>
                <a:r>
                  <a:rPr lang="en-GB" dirty="0"/>
                  <a:t>, w.r.t.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𝑃</m:t>
                        </m:r>
                      </m:e>
                      <m:sub>
                        <m:r>
                          <a:rPr lang="de-DE" b="0" i="1" dirty="0" smtClean="0">
                            <a:latin typeface="Cambria Math" panose="02040503050406030204" pitchFamily="18" charset="0"/>
                          </a:rPr>
                          <m:t>𝐺</m:t>
                        </m:r>
                      </m:sub>
                    </m:sSub>
                  </m:oMath>
                </a14:m>
                <a:endParaRPr lang="en-GB" dirty="0"/>
              </a:p>
              <a:p>
                <a:r>
                  <a:rPr lang="en-GB" dirty="0"/>
                  <a:t>FO jtree constructed without specific evidence</a:t>
                </a:r>
              </a:p>
              <a:p>
                <a:pPr lvl="1"/>
                <a:r>
                  <a:rPr lang="en-GB" dirty="0"/>
                  <a:t>Reuse for different evidence sets</a:t>
                </a:r>
              </a:p>
              <a:p>
                <a:pPr lvl="2"/>
                <a:r>
                  <a:rPr lang="en-GB" dirty="0"/>
                  <a:t>As long as model stays the same</a:t>
                </a:r>
              </a:p>
              <a:p>
                <a:pPr lvl="1"/>
                <a:r>
                  <a:rPr lang="en-GB" dirty="0"/>
                  <a:t>Reset the local models before entering new evidence</a:t>
                </a:r>
              </a:p>
            </p:txBody>
          </p:sp>
        </mc:Choice>
        <mc:Fallback xmlns="">
          <p:sp>
            <p:nvSpPr>
              <p:cNvPr id="3" name="Content Placeholder 2">
                <a:extLst>
                  <a:ext uri="{FF2B5EF4-FFF2-40B4-BE49-F238E27FC236}">
                    <a16:creationId xmlns:a16="http://schemas.microsoft.com/office/drawing/2014/main" id="{A8C779DA-937F-A948-AD1E-F89EAC456676}"/>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C4D0A7AC-4933-6743-A8CC-0ACB85C4BB69}"/>
              </a:ext>
            </a:extLst>
          </p:cNvPr>
          <p:cNvSpPr>
            <a:spLocks noGrp="1"/>
          </p:cNvSpPr>
          <p:nvPr>
            <p:ph type="sldNum" sz="quarter" idx="4"/>
          </p:nvPr>
        </p:nvSpPr>
        <p:spPr/>
        <p:txBody>
          <a:bodyPr/>
          <a:lstStyle/>
          <a:p>
            <a:fld id="{67C9959E-8E6B-B04C-9955-EA096F41CA7A}" type="slidenum">
              <a:rPr lang="en-GB" smtClean="0"/>
              <a:t>216</a:t>
            </a:fld>
            <a:endParaRPr lang="en-GB"/>
          </a:p>
        </p:txBody>
      </p:sp>
      <p:sp>
        <p:nvSpPr>
          <p:cNvPr id="24" name="Date Placeholder 23">
            <a:extLst>
              <a:ext uri="{FF2B5EF4-FFF2-40B4-BE49-F238E27FC236}">
                <a16:creationId xmlns:a16="http://schemas.microsoft.com/office/drawing/2014/main" id="{A7DC99CD-E742-DC42-8D10-510C3998CCF7}"/>
              </a:ext>
            </a:extLst>
          </p:cNvPr>
          <p:cNvSpPr>
            <a:spLocks noGrp="1"/>
          </p:cNvSpPr>
          <p:nvPr>
            <p:ph type="dt" sz="half" idx="2"/>
          </p:nvPr>
        </p:nvSpPr>
        <p:spPr/>
        <p:txBody>
          <a:bodyPr/>
          <a:lstStyle/>
          <a:p>
            <a:r>
              <a:rPr lang="en-GB"/>
              <a:t>Exact Inference: LJT</a:t>
            </a:r>
            <a:endParaRPr lang="en-US" dirty="0"/>
          </a:p>
        </p:txBody>
      </p:sp>
      <p:sp>
        <p:nvSpPr>
          <p:cNvPr id="25" name="Footer Placeholder 24">
            <a:extLst>
              <a:ext uri="{FF2B5EF4-FFF2-40B4-BE49-F238E27FC236}">
                <a16:creationId xmlns:a16="http://schemas.microsoft.com/office/drawing/2014/main" id="{2688CB16-8E41-1247-BF43-190960144F07}"/>
              </a:ext>
            </a:extLst>
          </p:cNvPr>
          <p:cNvSpPr>
            <a:spLocks noGrp="1"/>
          </p:cNvSpPr>
          <p:nvPr>
            <p:ph type="ftr" sz="quarter" idx="3"/>
          </p:nvPr>
        </p:nvSpPr>
        <p:spPr/>
        <p:txBody>
          <a:bodyPr/>
          <a:lstStyle/>
          <a:p>
            <a:r>
              <a:rPr lang="en-GB"/>
              <a:t>T. Braun - StaRAI</a:t>
            </a:r>
          </a:p>
        </p:txBody>
      </p:sp>
      <p:grpSp>
        <p:nvGrpSpPr>
          <p:cNvPr id="45" name="Group 44">
            <a:extLst>
              <a:ext uri="{FF2B5EF4-FFF2-40B4-BE49-F238E27FC236}">
                <a16:creationId xmlns:a16="http://schemas.microsoft.com/office/drawing/2014/main" id="{3901F02E-3D2F-944B-90C1-B56F7CAC5FF6}"/>
              </a:ext>
            </a:extLst>
          </p:cNvPr>
          <p:cNvGrpSpPr/>
          <p:nvPr/>
        </p:nvGrpSpPr>
        <p:grpSpPr>
          <a:xfrm>
            <a:off x="5543362" y="4919668"/>
            <a:ext cx="6288313" cy="952521"/>
            <a:chOff x="5589344" y="1663629"/>
            <a:chExt cx="6288313" cy="952521"/>
          </a:xfrm>
        </p:grpSpPr>
        <p:cxnSp>
          <p:nvCxnSpPr>
            <p:cNvPr id="46" name="Straight Connector 45">
              <a:extLst>
                <a:ext uri="{FF2B5EF4-FFF2-40B4-BE49-F238E27FC236}">
                  <a16:creationId xmlns:a16="http://schemas.microsoft.com/office/drawing/2014/main" id="{F3A7B237-E10A-5C41-906F-DFD3639ADE9F}"/>
                </a:ext>
              </a:extLst>
            </p:cNvPr>
            <p:cNvCxnSpPr>
              <a:cxnSpLocks/>
              <a:stCxn id="57" idx="3"/>
              <a:endCxn id="61"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695ADBE8-1634-6742-994D-E18F2BEDC50D}"/>
                </a:ext>
              </a:extLst>
            </p:cNvPr>
            <p:cNvCxnSpPr>
              <a:cxnSpLocks/>
              <a:stCxn id="61" idx="3"/>
              <a:endCxn id="59"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8" name="Group 47">
              <a:extLst>
                <a:ext uri="{FF2B5EF4-FFF2-40B4-BE49-F238E27FC236}">
                  <a16:creationId xmlns:a16="http://schemas.microsoft.com/office/drawing/2014/main" id="{B4EDFA9E-D4AA-6B46-8AA4-D81704D281E2}"/>
                </a:ext>
              </a:extLst>
            </p:cNvPr>
            <p:cNvGrpSpPr/>
            <p:nvPr/>
          </p:nvGrpSpPr>
          <p:grpSpPr>
            <a:xfrm>
              <a:off x="7893400" y="1663629"/>
              <a:ext cx="1631714" cy="871319"/>
              <a:chOff x="3627257" y="4890630"/>
              <a:chExt cx="1631714" cy="871319"/>
            </a:xfrm>
          </p:grpSpPr>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9CA9114B-99D9-9A49-BA91-19596EF0102C}"/>
                      </a:ext>
                    </a:extLst>
                  </p:cNvPr>
                  <p:cNvSpPr txBox="1"/>
                  <p:nvPr/>
                </p:nvSpPr>
                <p:spPr>
                  <a:xfrm>
                    <a:off x="4329460"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charset="0"/>
                                </a:rPr>
                                <m:t>𝑔</m:t>
                              </m:r>
                            </m:e>
                            <m:sub>
                              <m:r>
                                <a:rPr lang="de-DE" sz="1400" i="1">
                                  <a:solidFill>
                                    <a:schemeClr val="tx1">
                                      <a:lumMod val="60000"/>
                                      <a:lumOff val="40000"/>
                                    </a:schemeClr>
                                  </a:solidFill>
                                  <a:latin typeface="Cambria Math" charset="0"/>
                                </a:rPr>
                                <m:t>2</m:t>
                              </m:r>
                            </m:sub>
                          </m:sSub>
                        </m:oMath>
                      </m:oMathPara>
                    </a14:m>
                    <a:endParaRPr lang="en-GB" sz="1400" dirty="0">
                      <a:solidFill>
                        <a:schemeClr val="tx1">
                          <a:lumMod val="60000"/>
                          <a:lumOff val="40000"/>
                        </a:schemeClr>
                      </a:solidFill>
                    </a:endParaRPr>
                  </a:p>
                </p:txBody>
              </p:sp>
            </mc:Choice>
            <mc:Fallback xmlns="">
              <p:sp>
                <p:nvSpPr>
                  <p:cNvPr id="60" name="TextBox 59">
                    <a:extLst>
                      <a:ext uri="{FF2B5EF4-FFF2-40B4-BE49-F238E27FC236}">
                        <a16:creationId xmlns:a16="http://schemas.microsoft.com/office/drawing/2014/main" id="{9CA9114B-99D9-9A49-BA91-19596EF0102C}"/>
                      </a:ext>
                    </a:extLst>
                  </p:cNvPr>
                  <p:cNvSpPr txBox="1">
                    <a:spLocks noRot="1" noChangeAspect="1" noMove="1" noResize="1" noEditPoints="1" noAdjustHandles="1" noChangeArrowheads="1" noChangeShapeType="1" noTextEdit="1"/>
                  </p:cNvSpPr>
                  <p:nvPr/>
                </p:nvSpPr>
                <p:spPr>
                  <a:xfrm>
                    <a:off x="4329460" y="5546505"/>
                    <a:ext cx="227305" cy="215444"/>
                  </a:xfrm>
                  <a:prstGeom prst="rect">
                    <a:avLst/>
                  </a:prstGeom>
                  <a:blipFill>
                    <a:blip r:embed="rId3"/>
                    <a:stretch>
                      <a:fillRect l="-210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1" name="TextBox 60">
                    <a:extLst>
                      <a:ext uri="{FF2B5EF4-FFF2-40B4-BE49-F238E27FC236}">
                        <a16:creationId xmlns:a16="http://schemas.microsoft.com/office/drawing/2014/main" id="{AD47B17D-A4D9-4148-835F-6E7F36D9B00F}"/>
                      </a:ext>
                    </a:extLst>
                  </p:cNvPr>
                  <p:cNvSpPr txBox="1"/>
                  <p:nvPr/>
                </p:nvSpPr>
                <p:spPr>
                  <a:xfrm>
                    <a:off x="3627257" y="4890630"/>
                    <a:ext cx="1631714" cy="715089"/>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lumMod val="60000"/>
                                  <a:lumOff val="40000"/>
                                </a:schemeClr>
                              </a:solidFill>
                              <a:latin typeface="Cambria Math" charset="0"/>
                            </a:rPr>
                            <m:t>𝐸𝑝𝑖𝑑</m:t>
                          </m:r>
                          <m:r>
                            <a:rPr lang="en-GB" i="1" dirty="0" smtClean="0">
                              <a:solidFill>
                                <a:schemeClr val="tx1">
                                  <a:lumMod val="60000"/>
                                  <a:lumOff val="40000"/>
                                </a:schemeClr>
                              </a:solidFill>
                              <a:latin typeface="Cambria Math" charset="0"/>
                            </a:rPr>
                            <m:t> </m:t>
                          </m:r>
                          <m:r>
                            <a:rPr lang="en-GB" i="1" dirty="0" smtClean="0">
                              <a:solidFill>
                                <a:schemeClr val="tx1">
                                  <a:lumMod val="60000"/>
                                  <a:lumOff val="40000"/>
                                </a:schemeClr>
                              </a:solidFill>
                              <a:latin typeface="Cambria Math" charset="0"/>
                            </a:rPr>
                            <m:t>𝑆𝑖𝑐𝑘</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de-DE"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lumMod val="60000"/>
                                  <a:lumOff val="40000"/>
                                </a:schemeClr>
                              </a:solidFill>
                              <a:latin typeface="Cambria Math" charset="0"/>
                            </a:rPr>
                            <m:t>𝑇𝑟𝑎𝑣𝑒𝑙</m:t>
                          </m:r>
                          <m:d>
                            <m:dPr>
                              <m:ctrlPr>
                                <a:rPr lang="de-DE" i="1" dirty="0">
                                  <a:solidFill>
                                    <a:schemeClr val="tx1">
                                      <a:lumMod val="60000"/>
                                      <a:lumOff val="40000"/>
                                    </a:schemeClr>
                                  </a:solidFill>
                                  <a:latin typeface="Cambria Math" panose="02040503050406030204" pitchFamily="18" charset="0"/>
                                </a:rPr>
                              </m:ctrlPr>
                            </m:dPr>
                            <m:e>
                              <m:r>
                                <a:rPr lang="de-DE" i="1" dirty="0">
                                  <a:solidFill>
                                    <a:schemeClr val="tx1">
                                      <a:lumMod val="60000"/>
                                      <a:lumOff val="40000"/>
                                    </a:schemeClr>
                                  </a:solidFill>
                                  <a:latin typeface="Cambria Math" charset="0"/>
                                </a:rPr>
                                <m:t>𝑋</m:t>
                              </m:r>
                            </m:e>
                          </m:d>
                        </m:oMath>
                      </m:oMathPara>
                    </a14:m>
                    <a:endParaRPr lang="en-GB" dirty="0">
                      <a:solidFill>
                        <a:schemeClr val="tx1">
                          <a:lumMod val="60000"/>
                          <a:lumOff val="40000"/>
                        </a:schemeClr>
                      </a:solidFill>
                    </a:endParaRPr>
                  </a:p>
                </p:txBody>
              </p:sp>
            </mc:Choice>
            <mc:Fallback xmlns="">
              <p:sp>
                <p:nvSpPr>
                  <p:cNvPr id="74" name="TextBox 73">
                    <a:extLst>
                      <a:ext uri="{FF2B5EF4-FFF2-40B4-BE49-F238E27FC236}">
                        <a16:creationId xmlns:a16="http://schemas.microsoft.com/office/drawing/2014/main" id="{6DE60FA8-0B0C-6142-B376-1432B65F74C3}"/>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5"/>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49" name="Group 48">
              <a:extLst>
                <a:ext uri="{FF2B5EF4-FFF2-40B4-BE49-F238E27FC236}">
                  <a16:creationId xmlns:a16="http://schemas.microsoft.com/office/drawing/2014/main" id="{BB4F295F-6E88-9245-A58B-2FC58296E086}"/>
                </a:ext>
              </a:extLst>
            </p:cNvPr>
            <p:cNvGrpSpPr/>
            <p:nvPr/>
          </p:nvGrpSpPr>
          <p:grpSpPr>
            <a:xfrm>
              <a:off x="10254802" y="1663629"/>
              <a:ext cx="1622190" cy="871319"/>
              <a:chOff x="7047431" y="4890630"/>
              <a:chExt cx="1622190" cy="871319"/>
            </a:xfrm>
          </p:grpSpPr>
          <mc:AlternateContent xmlns:mc="http://schemas.openxmlformats.org/markup-compatibility/2006" xmlns:a14="http://schemas.microsoft.com/office/drawing/2010/main">
            <mc:Choice Requires="a14">
              <p:sp>
                <p:nvSpPr>
                  <p:cNvPr id="58" name="TextBox 57">
                    <a:extLst>
                      <a:ext uri="{FF2B5EF4-FFF2-40B4-BE49-F238E27FC236}">
                        <a16:creationId xmlns:a16="http://schemas.microsoft.com/office/drawing/2014/main" id="{085801C2-26D0-0E4A-A1F5-66E4090D39F2}"/>
                      </a:ext>
                    </a:extLst>
                  </p:cNvPr>
                  <p:cNvSpPr txBox="1"/>
                  <p:nvPr/>
                </p:nvSpPr>
                <p:spPr>
                  <a:xfrm>
                    <a:off x="7744873"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𝑔</m:t>
                              </m:r>
                            </m:e>
                            <m:sub>
                              <m:r>
                                <a:rPr lang="de-DE" sz="1400" i="1">
                                  <a:solidFill>
                                    <a:srgbClr val="7030A0"/>
                                  </a:solidFill>
                                  <a:latin typeface="Cambria Math" charset="0"/>
                                </a:rPr>
                                <m:t>3</m:t>
                              </m:r>
                            </m:sub>
                          </m:sSub>
                        </m:oMath>
                      </m:oMathPara>
                    </a14:m>
                    <a:endParaRPr lang="en-GB" sz="1400" dirty="0">
                      <a:solidFill>
                        <a:srgbClr val="7030A0"/>
                      </a:solidFill>
                    </a:endParaRPr>
                  </a:p>
                </p:txBody>
              </p:sp>
            </mc:Choice>
            <mc:Fallback xmlns="">
              <p:sp>
                <p:nvSpPr>
                  <p:cNvPr id="58" name="TextBox 57">
                    <a:extLst>
                      <a:ext uri="{FF2B5EF4-FFF2-40B4-BE49-F238E27FC236}">
                        <a16:creationId xmlns:a16="http://schemas.microsoft.com/office/drawing/2014/main" id="{085801C2-26D0-0E4A-A1F5-66E4090D39F2}"/>
                      </a:ext>
                    </a:extLst>
                  </p:cNvPr>
                  <p:cNvSpPr txBox="1">
                    <a:spLocks noRot="1" noChangeAspect="1" noMove="1" noResize="1" noEditPoints="1" noAdjustHandles="1" noChangeArrowheads="1" noChangeShapeType="1" noTextEdit="1"/>
                  </p:cNvSpPr>
                  <p:nvPr/>
                </p:nvSpPr>
                <p:spPr>
                  <a:xfrm>
                    <a:off x="7744873"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F7DDD85B-C957-D541-AE01-0A8EBF6B1B2E}"/>
                      </a:ext>
                    </a:extLst>
                  </p:cNvPr>
                  <p:cNvSpPr txBox="1"/>
                  <p:nvPr/>
                </p:nvSpPr>
                <p:spPr>
                  <a:xfrm>
                    <a:off x="7047431" y="4890630"/>
                    <a:ext cx="1622190" cy="715089"/>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rgbClr val="7030A0"/>
                              </a:solidFill>
                              <a:latin typeface="Cambria Math" charset="0"/>
                            </a:rPr>
                            <m:t>𝐸𝑝𝑖𝑑</m:t>
                          </m:r>
                          <m:r>
                            <a:rPr lang="en-GB" i="1" dirty="0" smtClean="0">
                              <a:solidFill>
                                <a:srgbClr val="7030A0"/>
                              </a:solidFill>
                              <a:latin typeface="Cambria Math" charset="0"/>
                            </a:rPr>
                            <m:t> </m:t>
                          </m:r>
                          <m:r>
                            <a:rPr lang="en-GB" i="1" dirty="0" smtClean="0">
                              <a:solidFill>
                                <a:srgbClr val="7030A0"/>
                              </a:solidFill>
                              <a:latin typeface="Cambria Math" charset="0"/>
                            </a:rPr>
                            <m:t>𝑆𝑖𝑐𝑘</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panose="02040503050406030204" pitchFamily="18" charset="0"/>
                                </a:rPr>
                                <m:t>𝑋</m:t>
                              </m:r>
                            </m:e>
                          </m:d>
                        </m:oMath>
                      </m:oMathPara>
                    </a14:m>
                    <a:endParaRPr lang="de-DE"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rgbClr val="7030A0"/>
                              </a:solidFill>
                              <a:latin typeface="Cambria Math" charset="0"/>
                            </a:rPr>
                            <m:t>𝑇𝑟𝑒𝑎𝑡</m:t>
                          </m:r>
                          <m:d>
                            <m:dPr>
                              <m:ctrlPr>
                                <a:rPr lang="de-DE" i="1" dirty="0">
                                  <a:solidFill>
                                    <a:srgbClr val="7030A0"/>
                                  </a:solidFill>
                                  <a:latin typeface="Cambria Math" panose="02040503050406030204" pitchFamily="18" charset="0"/>
                                </a:rPr>
                              </m:ctrlPr>
                            </m:dPr>
                            <m:e>
                              <m:r>
                                <a:rPr lang="de-DE" i="1" dirty="0">
                                  <a:solidFill>
                                    <a:srgbClr val="7030A0"/>
                                  </a:solidFill>
                                  <a:latin typeface="Cambria Math" charset="0"/>
                                </a:rPr>
                                <m:t>𝑋</m:t>
                              </m:r>
                              <m:r>
                                <a:rPr lang="de-DE" i="1" dirty="0">
                                  <a:solidFill>
                                    <a:srgbClr val="7030A0"/>
                                  </a:solidFill>
                                  <a:latin typeface="Cambria Math" charset="0"/>
                                </a:rPr>
                                <m:t>,</m:t>
                              </m:r>
                              <m:r>
                                <a:rPr lang="de-DE" i="1" dirty="0">
                                  <a:solidFill>
                                    <a:srgbClr val="7030A0"/>
                                  </a:solidFill>
                                  <a:latin typeface="Cambria Math" panose="02040503050406030204" pitchFamily="18" charset="0"/>
                                </a:rPr>
                                <m:t>𝑀</m:t>
                              </m:r>
                            </m:e>
                          </m:d>
                          <m:r>
                            <a:rPr lang="de-DE" b="0" i="1" dirty="0" smtClean="0">
                              <a:solidFill>
                                <a:srgbClr val="7030A0"/>
                              </a:solidFill>
                              <a:latin typeface="Cambria Math" panose="02040503050406030204" pitchFamily="18" charset="0"/>
                            </a:rPr>
                            <m:t>  </m:t>
                          </m:r>
                        </m:oMath>
                      </m:oMathPara>
                    </a14:m>
                    <a:endParaRPr lang="en-GB" dirty="0">
                      <a:solidFill>
                        <a:srgbClr val="7030A0"/>
                      </a:solidFill>
                    </a:endParaRPr>
                  </a:p>
                </p:txBody>
              </p:sp>
            </mc:Choice>
            <mc:Fallback xmlns="">
              <p:sp>
                <p:nvSpPr>
                  <p:cNvPr id="72" name="TextBox 71">
                    <a:extLst>
                      <a:ext uri="{FF2B5EF4-FFF2-40B4-BE49-F238E27FC236}">
                        <a16:creationId xmlns:a16="http://schemas.microsoft.com/office/drawing/2014/main" id="{1525A06F-CD96-E846-B38F-B052BBC862A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7"/>
                    <a:stretch>
                      <a:fillRect/>
                    </a:stretch>
                  </a:blipFill>
                  <a:ln>
                    <a:solidFill>
                      <a:srgbClr val="7030A0"/>
                    </a:solidFill>
                  </a:ln>
                </p:spPr>
                <p:txBody>
                  <a:bodyPr/>
                  <a:lstStyle/>
                  <a:p>
                    <a:r>
                      <a:rPr lang="en-GB">
                        <a:noFill/>
                      </a:rPr>
                      <a:t> </a:t>
                    </a:r>
                  </a:p>
                </p:txBody>
              </p:sp>
            </mc:Fallback>
          </mc:AlternateContent>
        </p:grpSp>
        <p:grpSp>
          <p:nvGrpSpPr>
            <p:cNvPr id="50" name="Group 49">
              <a:extLst>
                <a:ext uri="{FF2B5EF4-FFF2-40B4-BE49-F238E27FC236}">
                  <a16:creationId xmlns:a16="http://schemas.microsoft.com/office/drawing/2014/main" id="{0516CBC8-B423-FD4C-92BD-E5A5A2735AA9}"/>
                </a:ext>
              </a:extLst>
            </p:cNvPr>
            <p:cNvGrpSpPr/>
            <p:nvPr/>
          </p:nvGrpSpPr>
          <p:grpSpPr>
            <a:xfrm>
              <a:off x="5589344" y="1663630"/>
              <a:ext cx="1532812" cy="871784"/>
              <a:chOff x="280471" y="4890630"/>
              <a:chExt cx="1532812" cy="871784"/>
            </a:xfrm>
          </p:grpSpPr>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7EFECDD7-A87B-D047-99C1-7EBB62B41E27}"/>
                      </a:ext>
                    </a:extLst>
                  </p:cNvPr>
                  <p:cNvSpPr txBox="1"/>
                  <p:nvPr/>
                </p:nvSpPr>
                <p:spPr>
                  <a:xfrm>
                    <a:off x="614410" y="5546970"/>
                    <a:ext cx="852798"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panose="02040503050406030204" pitchFamily="18" charset="0"/>
                                </a:rPr>
                                <m:t>𝑔</m:t>
                              </m:r>
                            </m:e>
                            <m:sub>
                              <m:r>
                                <a:rPr lang="de-DE" sz="1400" i="1">
                                  <a:solidFill>
                                    <a:schemeClr val="accent6"/>
                                  </a:solidFill>
                                  <a:latin typeface="Cambria Math" panose="02040503050406030204" pitchFamily="18" charset="0"/>
                                </a:rPr>
                                <m:t>0</m:t>
                              </m:r>
                            </m:sub>
                          </m:sSub>
                          <m:r>
                            <a:rPr lang="de-DE" sz="1400" i="1">
                              <a:solidFill>
                                <a:schemeClr val="accent6"/>
                              </a:solidFill>
                              <a:latin typeface="Cambria Math" panose="02040503050406030204" pitchFamily="18" charset="0"/>
                            </a:rPr>
                            <m:t>,</m:t>
                          </m:r>
                          <m:sSub>
                            <m:sSubPr>
                              <m:ctrlPr>
                                <a:rPr lang="de-DE" sz="1400" i="1" smtClean="0">
                                  <a:solidFill>
                                    <a:schemeClr val="accent6"/>
                                  </a:solidFill>
                                  <a:latin typeface="Cambria Math" panose="02040503050406030204" pitchFamily="18" charset="0"/>
                                </a:rPr>
                              </m:ctrlPr>
                            </m:sSubPr>
                            <m:e>
                              <m:r>
                                <a:rPr lang="de-DE" sz="1400" i="1">
                                  <a:solidFill>
                                    <a:schemeClr val="accent6"/>
                                  </a:solidFill>
                                  <a:latin typeface="Cambria Math" charset="0"/>
                                </a:rPr>
                                <m:t>𝑔</m:t>
                              </m:r>
                            </m:e>
                            <m:sub>
                              <m:r>
                                <a:rPr lang="de-DE" sz="1400" i="1">
                                  <a:solidFill>
                                    <a:schemeClr val="accent6"/>
                                  </a:solidFill>
                                  <a:latin typeface="Cambria Math" charset="0"/>
                                </a:rPr>
                                <m:t>1</m:t>
                              </m:r>
                            </m:sub>
                          </m:sSub>
                          <m:r>
                            <a:rPr lang="de-DE" sz="1400" b="0" i="1" smtClean="0">
                              <a:solidFill>
                                <a:schemeClr val="accent6"/>
                              </a:solidFill>
                              <a:latin typeface="Cambria Math" panose="02040503050406030204" pitchFamily="18" charset="0"/>
                            </a:rPr>
                            <m:t>,</m:t>
                          </m:r>
                          <m:sSub>
                            <m:sSubPr>
                              <m:ctrlPr>
                                <a:rPr lang="en-GB" sz="1400" i="1">
                                  <a:solidFill>
                                    <a:schemeClr val="tx1">
                                      <a:lumMod val="60000"/>
                                      <a:lumOff val="40000"/>
                                    </a:schemeClr>
                                  </a:solidFill>
                                  <a:latin typeface="Cambria Math" panose="02040503050406030204" pitchFamily="18" charset="0"/>
                                </a:rPr>
                              </m:ctrlPr>
                            </m:sSubPr>
                            <m:e>
                              <m:r>
                                <a:rPr lang="en-GB" sz="1400" i="1">
                                  <a:solidFill>
                                    <a:schemeClr val="tx1">
                                      <a:lumMod val="60000"/>
                                      <a:lumOff val="40000"/>
                                    </a:schemeClr>
                                  </a:solidFill>
                                  <a:latin typeface="Cambria Math" panose="02040503050406030204" pitchFamily="18" charset="0"/>
                                </a:rPr>
                                <m:t>𝑚</m:t>
                              </m:r>
                            </m:e>
                            <m:sub>
                              <m:r>
                                <a:rPr lang="en-GB" sz="1400" i="1">
                                  <a:solidFill>
                                    <a:schemeClr val="tx1">
                                      <a:lumMod val="60000"/>
                                      <a:lumOff val="40000"/>
                                    </a:schemeClr>
                                  </a:solidFill>
                                  <a:latin typeface="Cambria Math" panose="02040503050406030204" pitchFamily="18" charset="0"/>
                                </a:rPr>
                                <m:t>21</m:t>
                              </m:r>
                            </m:sub>
                          </m:sSub>
                        </m:oMath>
                      </m:oMathPara>
                    </a14:m>
                    <a:endParaRPr lang="en-GB" sz="1400" dirty="0">
                      <a:solidFill>
                        <a:schemeClr val="accent6"/>
                      </a:solidFill>
                    </a:endParaRPr>
                  </a:p>
                </p:txBody>
              </p:sp>
            </mc:Choice>
            <mc:Fallback xmlns="">
              <p:sp>
                <p:nvSpPr>
                  <p:cNvPr id="56" name="TextBox 55">
                    <a:extLst>
                      <a:ext uri="{FF2B5EF4-FFF2-40B4-BE49-F238E27FC236}">
                        <a16:creationId xmlns:a16="http://schemas.microsoft.com/office/drawing/2014/main" id="{7EFECDD7-A87B-D047-99C1-7EBB62B41E27}"/>
                      </a:ext>
                    </a:extLst>
                  </p:cNvPr>
                  <p:cNvSpPr txBox="1">
                    <a:spLocks noRot="1" noChangeAspect="1" noMove="1" noResize="1" noEditPoints="1" noAdjustHandles="1" noChangeArrowheads="1" noChangeShapeType="1" noTextEdit="1"/>
                  </p:cNvSpPr>
                  <p:nvPr/>
                </p:nvSpPr>
                <p:spPr>
                  <a:xfrm>
                    <a:off x="614410" y="5546970"/>
                    <a:ext cx="852798" cy="215444"/>
                  </a:xfrm>
                  <a:prstGeom prst="rect">
                    <a:avLst/>
                  </a:prstGeom>
                  <a:blipFill>
                    <a:blip r:embed="rId8"/>
                    <a:stretch>
                      <a:fillRect l="-7353"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TextBox 56">
                    <a:extLst>
                      <a:ext uri="{FF2B5EF4-FFF2-40B4-BE49-F238E27FC236}">
                        <a16:creationId xmlns:a16="http://schemas.microsoft.com/office/drawing/2014/main" id="{3FFDE248-5812-5149-A5C6-F714BF87295A}"/>
                      </a:ext>
                    </a:extLst>
                  </p:cNvPr>
                  <p:cNvSpPr txBox="1"/>
                  <p:nvPr/>
                </p:nvSpPr>
                <p:spPr>
                  <a:xfrm>
                    <a:off x="280471" y="4890630"/>
                    <a:ext cx="1532812" cy="715089"/>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accent6"/>
                              </a:solidFill>
                              <a:latin typeface="Cambria Math" charset="0"/>
                            </a:rPr>
                            <m:t>𝐸𝑝𝑖𝑑</m:t>
                          </m:r>
                          <m:r>
                            <a:rPr lang="en-GB" i="1" dirty="0" smtClean="0">
                              <a:solidFill>
                                <a:schemeClr val="accent6"/>
                              </a:solidFill>
                              <a:latin typeface="Cambria Math" charset="0"/>
                            </a:rPr>
                            <m:t> </m:t>
                          </m:r>
                          <m:r>
                            <a:rPr lang="de-DE" b="0" i="1" dirty="0" smtClean="0">
                              <a:solidFill>
                                <a:schemeClr val="accent6"/>
                              </a:solidFill>
                              <a:latin typeface="Cambria Math" panose="02040503050406030204" pitchFamily="18" charset="0"/>
                            </a:rPr>
                            <m:t>𝐴𝑐𝑐</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𝐼</m:t>
                              </m:r>
                            </m:e>
                          </m:d>
                        </m:oMath>
                      </m:oMathPara>
                    </a14:m>
                    <a:endParaRPr lang="de-DE"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accent6"/>
                              </a:solidFill>
                              <a:latin typeface="Cambria Math" panose="02040503050406030204" pitchFamily="18" charset="0"/>
                            </a:rPr>
                            <m:t>𝑁𝑎𝑡</m:t>
                          </m:r>
                          <m:d>
                            <m:dPr>
                              <m:ctrlPr>
                                <a:rPr lang="de-DE" i="1" dirty="0">
                                  <a:solidFill>
                                    <a:schemeClr val="accent6"/>
                                  </a:solidFill>
                                  <a:latin typeface="Cambria Math" panose="02040503050406030204" pitchFamily="18" charset="0"/>
                                </a:rPr>
                              </m:ctrlPr>
                            </m:dPr>
                            <m:e>
                              <m:r>
                                <a:rPr lang="de-DE" b="0" i="1" dirty="0" smtClean="0">
                                  <a:solidFill>
                                    <a:schemeClr val="accent6"/>
                                  </a:solidFill>
                                  <a:latin typeface="Cambria Math" panose="02040503050406030204" pitchFamily="18" charset="0"/>
                                </a:rPr>
                                <m:t>𝐷</m:t>
                              </m:r>
                            </m:e>
                          </m:d>
                        </m:oMath>
                      </m:oMathPara>
                    </a14:m>
                    <a:endParaRPr lang="en-GB" dirty="0">
                      <a:solidFill>
                        <a:schemeClr val="accent6"/>
                      </a:solidFill>
                    </a:endParaRPr>
                  </a:p>
                </p:txBody>
              </p:sp>
            </mc:Choice>
            <mc:Fallback xmlns="">
              <p:sp>
                <p:nvSpPr>
                  <p:cNvPr id="70" name="TextBox 69">
                    <a:extLst>
                      <a:ext uri="{FF2B5EF4-FFF2-40B4-BE49-F238E27FC236}">
                        <a16:creationId xmlns:a16="http://schemas.microsoft.com/office/drawing/2014/main" id="{84B0C4DD-3749-CE4C-B9AC-7A0110F4673D}"/>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9"/>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51" name="Rectangle 50">
                  <a:extLst>
                    <a:ext uri="{FF2B5EF4-FFF2-40B4-BE49-F238E27FC236}">
                      <a16:creationId xmlns:a16="http://schemas.microsoft.com/office/drawing/2014/main" id="{A10F70C6-CE40-9C4A-9319-A6AE9FE8EB33}"/>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64" name="Rectangle 63">
                  <a:extLst>
                    <a:ext uri="{FF2B5EF4-FFF2-40B4-BE49-F238E27FC236}">
                      <a16:creationId xmlns:a16="http://schemas.microsoft.com/office/drawing/2014/main" id="{D6DF66DB-A993-EC4C-9639-9997BE607968}"/>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Rectangle 51">
                  <a:extLst>
                    <a:ext uri="{FF2B5EF4-FFF2-40B4-BE49-F238E27FC236}">
                      <a16:creationId xmlns:a16="http://schemas.microsoft.com/office/drawing/2014/main" id="{2F60A436-0D33-074F-BF0B-AD008A0539CA}"/>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5" name="Rectangle 64">
                  <a:extLst>
                    <a:ext uri="{FF2B5EF4-FFF2-40B4-BE49-F238E27FC236}">
                      <a16:creationId xmlns:a16="http://schemas.microsoft.com/office/drawing/2014/main" id="{A2AADF35-6B0C-8B44-A001-9D2B1610B564}"/>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TextBox 52">
                  <a:extLst>
                    <a:ext uri="{FF2B5EF4-FFF2-40B4-BE49-F238E27FC236}">
                      <a16:creationId xmlns:a16="http://schemas.microsoft.com/office/drawing/2014/main" id="{484B1B01-EE76-B545-A836-7387F31730E3}"/>
                    </a:ext>
                  </a:extLst>
                </p:cNvPr>
                <p:cNvSpPr txBox="1"/>
                <p:nvPr/>
              </p:nvSpPr>
              <p:spPr>
                <a:xfrm rot="5400000">
                  <a:off x="6847230" y="2104304"/>
                  <a:ext cx="270879" cy="29537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6" name="TextBox 65">
                  <a:extLst>
                    <a:ext uri="{FF2B5EF4-FFF2-40B4-BE49-F238E27FC236}">
                      <a16:creationId xmlns:a16="http://schemas.microsoft.com/office/drawing/2014/main" id="{11BE1205-3998-DD40-8810-1172EC26693F}"/>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4A7603CE-0845-BC42-A212-6AB076636A6F}"/>
                    </a:ext>
                  </a:extLst>
                </p:cNvPr>
                <p:cNvSpPr txBox="1"/>
                <p:nvPr/>
              </p:nvSpPr>
              <p:spPr>
                <a:xfrm rot="5400000">
                  <a:off x="9247790" y="2104304"/>
                  <a:ext cx="270879" cy="295377"/>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3993120F-FB40-4F49-AED0-BBC36E6170BA}"/>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CAA5DFA3-D2C7-BB48-897A-01B5C5143DD1}"/>
                    </a:ext>
                  </a:extLst>
                </p:cNvPr>
                <p:cNvSpPr txBox="1"/>
                <p:nvPr/>
              </p:nvSpPr>
              <p:spPr>
                <a:xfrm rot="5400000">
                  <a:off x="11594529" y="2104304"/>
                  <a:ext cx="270879" cy="295377"/>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63C5A8EE-69D2-794D-975A-CA82F482BB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62" name="Rectangle 61">
                <a:extLst>
                  <a:ext uri="{FF2B5EF4-FFF2-40B4-BE49-F238E27FC236}">
                    <a16:creationId xmlns:a16="http://schemas.microsoft.com/office/drawing/2014/main" id="{EF1899AC-9A7E-414B-992A-72B7E454C53D}"/>
                  </a:ext>
                </a:extLst>
              </p:cNvPr>
              <p:cNvSpPr/>
              <p:nvPr/>
            </p:nvSpPr>
            <p:spPr>
              <a:xfrm>
                <a:off x="7931277" y="5659400"/>
                <a:ext cx="1463991" cy="261610"/>
              </a:xfrm>
              <a:prstGeom prst="rect">
                <a:avLst/>
              </a:prstGeom>
              <a:solidFill>
                <a:schemeClr val="bg1"/>
              </a:solidFill>
            </p:spPr>
            <p:txBody>
              <a:bodyPr wrap="none" tIns="0">
                <a:spAutoFit/>
              </a:bodyPr>
              <a:lstStyle/>
              <a:p>
                <a:pPr/>
                <a14:m>
                  <m:oMathPara xmlns:m="http://schemas.openxmlformats.org/officeDocument/2006/math">
                    <m:oMathParaPr>
                      <m:jc m:val="centerGroup"/>
                    </m:oMathParaPr>
                    <m:oMath xmlns:m="http://schemas.openxmlformats.org/officeDocument/2006/math">
                      <m:sSubSup>
                        <m:sSubSupPr>
                          <m:ctrlPr>
                            <a:rPr lang="de-DE" sz="1400" i="1" dirty="0" smtClean="0">
                              <a:solidFill>
                                <a:schemeClr val="tx1">
                                  <a:lumMod val="60000"/>
                                  <a:lumOff val="40000"/>
                                </a:schemeClr>
                              </a:solidFill>
                              <a:latin typeface="Cambria Math" panose="02040503050406030204" pitchFamily="18" charset="0"/>
                            </a:rPr>
                          </m:ctrlPr>
                        </m:sSubSupPr>
                        <m:e>
                          <m:r>
                            <a:rPr lang="de-DE" sz="1400" i="1" dirty="0">
                              <a:solidFill>
                                <a:schemeClr val="tx1">
                                  <a:lumMod val="60000"/>
                                  <a:lumOff val="40000"/>
                                </a:schemeClr>
                              </a:solidFill>
                              <a:latin typeface="Cambria Math" panose="02040503050406030204" pitchFamily="18" charset="0"/>
                            </a:rPr>
                            <m:t>𝑔</m:t>
                          </m:r>
                        </m:e>
                        <m:sub>
                          <m:r>
                            <a:rPr lang="de-DE" sz="1400" i="1" dirty="0">
                              <a:solidFill>
                                <a:schemeClr val="tx1">
                                  <a:lumMod val="60000"/>
                                  <a:lumOff val="40000"/>
                                </a:schemeClr>
                              </a:solidFill>
                              <a:latin typeface="Cambria Math" panose="02040503050406030204" pitchFamily="18" charset="0"/>
                            </a:rPr>
                            <m:t>2</m:t>
                          </m:r>
                        </m:sub>
                        <m:sup>
                          <m:r>
                            <a:rPr lang="de-DE" sz="1400" i="1" dirty="0">
                              <a:solidFill>
                                <a:schemeClr val="tx1">
                                  <a:lumMod val="60000"/>
                                  <a:lumOff val="40000"/>
                                </a:schemeClr>
                              </a:solidFill>
                              <a:latin typeface="Cambria Math" panose="02040503050406030204" pitchFamily="18" charset="0"/>
                            </a:rPr>
                            <m:t>𝑒</m:t>
                          </m:r>
                          <m:r>
                            <a:rPr lang="de-DE" sz="1400" i="1" dirty="0">
                              <a:solidFill>
                                <a:schemeClr val="tx1">
                                  <a:lumMod val="60000"/>
                                  <a:lumOff val="40000"/>
                                </a:schemeClr>
                              </a:solidFill>
                              <a:latin typeface="Cambria Math" panose="02040503050406030204" pitchFamily="18" charset="0"/>
                            </a:rPr>
                            <m:t>′</m:t>
                          </m:r>
                        </m:sup>
                      </m:sSubSup>
                      <m:r>
                        <a:rPr lang="de-DE" sz="1400" i="1" dirty="0">
                          <a:solidFill>
                            <a:schemeClr val="tx1">
                              <a:lumMod val="60000"/>
                              <a:lumOff val="40000"/>
                            </a:schemeClr>
                          </a:solidFill>
                          <a:latin typeface="Cambria Math" panose="02040503050406030204" pitchFamily="18" charset="0"/>
                        </a:rPr>
                        <m:t>, </m:t>
                      </m:r>
                      <m:sSubSup>
                        <m:sSubSupPr>
                          <m:ctrlPr>
                            <a:rPr lang="de-DE" sz="1400" i="1" dirty="0">
                              <a:solidFill>
                                <a:schemeClr val="tx1">
                                  <a:lumMod val="60000"/>
                                  <a:lumOff val="40000"/>
                                </a:schemeClr>
                              </a:solidFill>
                              <a:latin typeface="Cambria Math" panose="02040503050406030204" pitchFamily="18" charset="0"/>
                            </a:rPr>
                          </m:ctrlPr>
                        </m:sSubSupPr>
                        <m:e>
                          <m:r>
                            <a:rPr lang="de-DE" sz="1400" i="1" dirty="0">
                              <a:solidFill>
                                <a:schemeClr val="tx1">
                                  <a:lumMod val="60000"/>
                                  <a:lumOff val="40000"/>
                                </a:schemeClr>
                              </a:solidFill>
                              <a:latin typeface="Cambria Math" panose="02040503050406030204" pitchFamily="18" charset="0"/>
                            </a:rPr>
                            <m:t>𝑔</m:t>
                          </m:r>
                        </m:e>
                        <m:sub>
                          <m:r>
                            <a:rPr lang="de-DE" sz="1400" i="1" dirty="0">
                              <a:solidFill>
                                <a:schemeClr val="tx1">
                                  <a:lumMod val="60000"/>
                                  <a:lumOff val="40000"/>
                                </a:schemeClr>
                              </a:solidFill>
                              <a:latin typeface="Cambria Math" panose="02040503050406030204" pitchFamily="18" charset="0"/>
                            </a:rPr>
                            <m:t>2</m:t>
                          </m:r>
                        </m:sub>
                        <m:sup>
                          <m:r>
                            <a:rPr lang="de-DE" sz="1400" i="1" dirty="0">
                              <a:solidFill>
                                <a:schemeClr val="tx1">
                                  <a:lumMod val="60000"/>
                                  <a:lumOff val="40000"/>
                                </a:schemeClr>
                              </a:solidFill>
                              <a:latin typeface="Cambria Math" panose="02040503050406030204" pitchFamily="18" charset="0"/>
                            </a:rPr>
                            <m:t>′</m:t>
                          </m:r>
                        </m:sup>
                      </m:sSubSup>
                      <m:r>
                        <a:rPr lang="de-DE" sz="1400" b="0" i="1" dirty="0" smtClean="0">
                          <a:solidFill>
                            <a:schemeClr val="tx1">
                              <a:lumMod val="60000"/>
                              <a:lumOff val="40000"/>
                            </a:schemeClr>
                          </a:solidFill>
                          <a:latin typeface="Cambria Math" panose="02040503050406030204" pitchFamily="18" charset="0"/>
                        </a:rPr>
                        <m:t>,</m:t>
                      </m:r>
                      <m:sSub>
                        <m:sSubPr>
                          <m:ctrlPr>
                            <a:rPr lang="en-GB" sz="1400" i="1">
                              <a:solidFill>
                                <a:schemeClr val="accent6"/>
                              </a:solidFill>
                              <a:latin typeface="Cambria Math" panose="02040503050406030204" pitchFamily="18" charset="0"/>
                              <a:ea typeface="Cambria Math" panose="02040503050406030204" pitchFamily="18" charset="0"/>
                            </a:rPr>
                          </m:ctrlPr>
                        </m:sSubPr>
                        <m:e>
                          <m:r>
                            <a:rPr lang="en-GB" sz="1400" i="1">
                              <a:solidFill>
                                <a:schemeClr val="accent6"/>
                              </a:solidFill>
                              <a:latin typeface="Cambria Math" panose="02040503050406030204" pitchFamily="18" charset="0"/>
                              <a:ea typeface="Cambria Math" panose="02040503050406030204" pitchFamily="18" charset="0"/>
                            </a:rPr>
                            <m:t>𝑚</m:t>
                          </m:r>
                        </m:e>
                        <m:sub>
                          <m:r>
                            <a:rPr lang="en-GB" sz="1400" i="1">
                              <a:solidFill>
                                <a:schemeClr val="accent6"/>
                              </a:solidFill>
                              <a:latin typeface="Cambria Math" panose="02040503050406030204" pitchFamily="18" charset="0"/>
                              <a:ea typeface="Cambria Math" panose="02040503050406030204" pitchFamily="18" charset="0"/>
                            </a:rPr>
                            <m:t>12</m:t>
                          </m:r>
                        </m:sub>
                      </m:sSub>
                      <m:r>
                        <a:rPr lang="de-DE" sz="1400" b="0" i="1" dirty="0" smtClean="0">
                          <a:solidFill>
                            <a:schemeClr val="tx1">
                              <a:lumMod val="60000"/>
                              <a:lumOff val="40000"/>
                            </a:schemeClr>
                          </a:solidFill>
                          <a:latin typeface="Cambria Math" panose="02040503050406030204" pitchFamily="18" charset="0"/>
                        </a:rPr>
                        <m:t>,</m:t>
                      </m:r>
                      <m:sSub>
                        <m:sSubPr>
                          <m:ctrlPr>
                            <a:rPr lang="en-GB" sz="1400" i="1">
                              <a:solidFill>
                                <a:srgbClr val="7030A0"/>
                              </a:solidFill>
                              <a:latin typeface="Cambria Math" panose="02040503050406030204" pitchFamily="18" charset="0"/>
                            </a:rPr>
                          </m:ctrlPr>
                        </m:sSubPr>
                        <m:e>
                          <m:r>
                            <a:rPr lang="en-GB" sz="1400" i="1">
                              <a:solidFill>
                                <a:srgbClr val="7030A0"/>
                              </a:solidFill>
                              <a:latin typeface="Cambria Math" panose="02040503050406030204" pitchFamily="18" charset="0"/>
                            </a:rPr>
                            <m:t>𝑚</m:t>
                          </m:r>
                        </m:e>
                        <m:sub>
                          <m:r>
                            <a:rPr lang="en-GB" sz="1400" i="1">
                              <a:solidFill>
                                <a:srgbClr val="7030A0"/>
                              </a:solidFill>
                              <a:latin typeface="Cambria Math" panose="02040503050406030204" pitchFamily="18" charset="0"/>
                            </a:rPr>
                            <m:t>32</m:t>
                          </m:r>
                        </m:sub>
                      </m:sSub>
                    </m:oMath>
                  </m:oMathPara>
                </a14:m>
                <a:endParaRPr lang="en-GB" sz="1400" dirty="0">
                  <a:solidFill>
                    <a:schemeClr val="tx1">
                      <a:lumMod val="60000"/>
                      <a:lumOff val="40000"/>
                    </a:schemeClr>
                  </a:solidFill>
                </a:endParaRPr>
              </a:p>
            </p:txBody>
          </p:sp>
        </mc:Choice>
        <mc:Fallback xmlns="">
          <p:sp>
            <p:nvSpPr>
              <p:cNvPr id="62" name="Rectangle 61">
                <a:extLst>
                  <a:ext uri="{FF2B5EF4-FFF2-40B4-BE49-F238E27FC236}">
                    <a16:creationId xmlns:a16="http://schemas.microsoft.com/office/drawing/2014/main" id="{EF1899AC-9A7E-414B-992A-72B7E454C53D}"/>
                  </a:ext>
                </a:extLst>
              </p:cNvPr>
              <p:cNvSpPr>
                <a:spLocks noRot="1" noChangeAspect="1" noMove="1" noResize="1" noEditPoints="1" noAdjustHandles="1" noChangeArrowheads="1" noChangeShapeType="1" noTextEdit="1"/>
              </p:cNvSpPr>
              <p:nvPr/>
            </p:nvSpPr>
            <p:spPr>
              <a:xfrm>
                <a:off x="7931277" y="5659400"/>
                <a:ext cx="1463991" cy="261610"/>
              </a:xfrm>
              <a:prstGeom prst="rect">
                <a:avLst/>
              </a:prstGeom>
              <a:blipFill>
                <a:blip r:embed="rId15"/>
                <a:stretch>
                  <a:fillRect b="-476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3" name="Rectangle 62">
                <a:extLst>
                  <a:ext uri="{FF2B5EF4-FFF2-40B4-BE49-F238E27FC236}">
                    <a16:creationId xmlns:a16="http://schemas.microsoft.com/office/drawing/2014/main" id="{ADED0251-211F-A945-AF19-72E665A324C7}"/>
                  </a:ext>
                </a:extLst>
              </p:cNvPr>
              <p:cNvSpPr/>
              <p:nvPr/>
            </p:nvSpPr>
            <p:spPr>
              <a:xfrm>
                <a:off x="10473642" y="5648661"/>
                <a:ext cx="1092543" cy="261610"/>
              </a:xfrm>
              <a:prstGeom prst="rect">
                <a:avLst/>
              </a:prstGeom>
              <a:solidFill>
                <a:schemeClr val="bg1"/>
              </a:solidFill>
            </p:spPr>
            <p:txBody>
              <a:bodyPr wrap="none" tIns="0">
                <a:spAutoFit/>
              </a:bodyPr>
              <a:lstStyle/>
              <a:p>
                <a:pPr/>
                <a14:m>
                  <m:oMathPara xmlns:m="http://schemas.openxmlformats.org/officeDocument/2006/math">
                    <m:oMathParaPr>
                      <m:jc m:val="center"/>
                    </m:oMathParaPr>
                    <m:oMath xmlns:m="http://schemas.openxmlformats.org/officeDocument/2006/math">
                      <m:sSubSup>
                        <m:sSubSupPr>
                          <m:ctrlPr>
                            <a:rPr lang="de-DE" sz="1400" i="1" dirty="0" smtClean="0">
                              <a:solidFill>
                                <a:srgbClr val="7030A0"/>
                              </a:solidFill>
                              <a:latin typeface="Cambria Math" panose="02040503050406030204" pitchFamily="18" charset="0"/>
                            </a:rPr>
                          </m:ctrlPr>
                        </m:sSubSupPr>
                        <m:e>
                          <m:r>
                            <a:rPr lang="de-DE" sz="1400" i="1" dirty="0">
                              <a:solidFill>
                                <a:srgbClr val="7030A0"/>
                              </a:solidFill>
                              <a:latin typeface="Cambria Math" panose="02040503050406030204" pitchFamily="18" charset="0"/>
                            </a:rPr>
                            <m:t>𝑔</m:t>
                          </m:r>
                        </m:e>
                        <m:sub>
                          <m:r>
                            <a:rPr lang="de-DE" sz="1400" i="1" dirty="0">
                              <a:solidFill>
                                <a:srgbClr val="7030A0"/>
                              </a:solidFill>
                              <a:latin typeface="Cambria Math" panose="02040503050406030204" pitchFamily="18" charset="0"/>
                            </a:rPr>
                            <m:t>3</m:t>
                          </m:r>
                        </m:sub>
                        <m:sup>
                          <m:r>
                            <a:rPr lang="de-DE" sz="1400" i="1" dirty="0">
                              <a:solidFill>
                                <a:srgbClr val="7030A0"/>
                              </a:solidFill>
                              <a:latin typeface="Cambria Math" panose="02040503050406030204" pitchFamily="18" charset="0"/>
                            </a:rPr>
                            <m:t>𝑒</m:t>
                          </m:r>
                          <m:r>
                            <a:rPr lang="de-DE" sz="1400" i="1" dirty="0">
                              <a:solidFill>
                                <a:srgbClr val="7030A0"/>
                              </a:solidFill>
                              <a:latin typeface="Cambria Math" panose="02040503050406030204" pitchFamily="18" charset="0"/>
                            </a:rPr>
                            <m:t>′</m:t>
                          </m:r>
                        </m:sup>
                      </m:sSubSup>
                      <m:r>
                        <a:rPr lang="de-DE" sz="1400" i="1" dirty="0">
                          <a:solidFill>
                            <a:srgbClr val="7030A0"/>
                          </a:solidFill>
                          <a:latin typeface="Cambria Math" panose="02040503050406030204" pitchFamily="18" charset="0"/>
                        </a:rPr>
                        <m:t>, </m:t>
                      </m:r>
                      <m:sSubSup>
                        <m:sSubSupPr>
                          <m:ctrlPr>
                            <a:rPr lang="de-DE" sz="1400" i="1" dirty="0">
                              <a:solidFill>
                                <a:srgbClr val="7030A0"/>
                              </a:solidFill>
                              <a:latin typeface="Cambria Math" panose="02040503050406030204" pitchFamily="18" charset="0"/>
                            </a:rPr>
                          </m:ctrlPr>
                        </m:sSubSupPr>
                        <m:e>
                          <m:r>
                            <a:rPr lang="de-DE" sz="1400" i="1" dirty="0">
                              <a:solidFill>
                                <a:srgbClr val="7030A0"/>
                              </a:solidFill>
                              <a:latin typeface="Cambria Math" panose="02040503050406030204" pitchFamily="18" charset="0"/>
                            </a:rPr>
                            <m:t>𝑔</m:t>
                          </m:r>
                        </m:e>
                        <m:sub>
                          <m:r>
                            <a:rPr lang="de-DE" sz="1400" i="1" dirty="0">
                              <a:solidFill>
                                <a:srgbClr val="7030A0"/>
                              </a:solidFill>
                              <a:latin typeface="Cambria Math" panose="02040503050406030204" pitchFamily="18" charset="0"/>
                            </a:rPr>
                            <m:t>3</m:t>
                          </m:r>
                        </m:sub>
                        <m:sup>
                          <m:r>
                            <a:rPr lang="de-DE" sz="1400" i="1" dirty="0">
                              <a:solidFill>
                                <a:srgbClr val="7030A0"/>
                              </a:solidFill>
                              <a:latin typeface="Cambria Math" panose="02040503050406030204" pitchFamily="18" charset="0"/>
                            </a:rPr>
                            <m:t>′</m:t>
                          </m:r>
                        </m:sup>
                      </m:sSubSup>
                      <m:r>
                        <a:rPr lang="de-DE" sz="1400" b="0" i="1" dirty="0" smtClean="0">
                          <a:solidFill>
                            <a:srgbClr val="7030A0"/>
                          </a:solidFill>
                          <a:latin typeface="Cambria Math" panose="02040503050406030204" pitchFamily="18" charset="0"/>
                        </a:rPr>
                        <m:t>,</m:t>
                      </m:r>
                      <m:sSub>
                        <m:sSubPr>
                          <m:ctrlPr>
                            <a:rPr lang="en-GB" sz="1400" i="1">
                              <a:solidFill>
                                <a:schemeClr val="tx1">
                                  <a:lumMod val="60000"/>
                                  <a:lumOff val="40000"/>
                                </a:schemeClr>
                              </a:solidFill>
                              <a:latin typeface="Cambria Math" panose="02040503050406030204" pitchFamily="18" charset="0"/>
                            </a:rPr>
                          </m:ctrlPr>
                        </m:sSubPr>
                        <m:e>
                          <m:r>
                            <a:rPr lang="en-GB" sz="1400" i="1">
                              <a:solidFill>
                                <a:schemeClr val="tx1">
                                  <a:lumMod val="60000"/>
                                  <a:lumOff val="40000"/>
                                </a:schemeClr>
                              </a:solidFill>
                              <a:latin typeface="Cambria Math" panose="02040503050406030204" pitchFamily="18" charset="0"/>
                            </a:rPr>
                            <m:t>𝑚</m:t>
                          </m:r>
                        </m:e>
                        <m:sub>
                          <m:r>
                            <a:rPr lang="en-GB" sz="1400" i="1">
                              <a:solidFill>
                                <a:schemeClr val="tx1">
                                  <a:lumMod val="60000"/>
                                  <a:lumOff val="40000"/>
                                </a:schemeClr>
                              </a:solidFill>
                              <a:latin typeface="Cambria Math" panose="02040503050406030204" pitchFamily="18" charset="0"/>
                            </a:rPr>
                            <m:t>21</m:t>
                          </m:r>
                        </m:sub>
                      </m:sSub>
                    </m:oMath>
                  </m:oMathPara>
                </a14:m>
                <a:endParaRPr lang="en-GB" sz="1400" dirty="0">
                  <a:solidFill>
                    <a:srgbClr val="7030A0"/>
                  </a:solidFill>
                </a:endParaRPr>
              </a:p>
            </p:txBody>
          </p:sp>
        </mc:Choice>
        <mc:Fallback xmlns="">
          <p:sp>
            <p:nvSpPr>
              <p:cNvPr id="63" name="Rectangle 62">
                <a:extLst>
                  <a:ext uri="{FF2B5EF4-FFF2-40B4-BE49-F238E27FC236}">
                    <a16:creationId xmlns:a16="http://schemas.microsoft.com/office/drawing/2014/main" id="{ADED0251-211F-A945-AF19-72E665A324C7}"/>
                  </a:ext>
                </a:extLst>
              </p:cNvPr>
              <p:cNvSpPr>
                <a:spLocks noRot="1" noChangeAspect="1" noMove="1" noResize="1" noEditPoints="1" noAdjustHandles="1" noChangeArrowheads="1" noChangeShapeType="1" noTextEdit="1"/>
              </p:cNvSpPr>
              <p:nvPr/>
            </p:nvSpPr>
            <p:spPr>
              <a:xfrm>
                <a:off x="10473642" y="5648661"/>
                <a:ext cx="1092543" cy="261610"/>
              </a:xfrm>
              <a:prstGeom prst="rect">
                <a:avLst/>
              </a:prstGeom>
              <a:blipFill>
                <a:blip r:embed="rId16"/>
                <a:stretch>
                  <a:fillRect b="-4762"/>
                </a:stretch>
              </a:blipFill>
            </p:spPr>
            <p:txBody>
              <a:bodyPr/>
              <a:lstStyle/>
              <a:p>
                <a:r>
                  <a:rPr lang="en-GB">
                    <a:noFill/>
                  </a:rPr>
                  <a:t> </a:t>
                </a:r>
              </a:p>
            </p:txBody>
          </p:sp>
        </mc:Fallback>
      </mc:AlternateContent>
    </p:spTree>
    <p:extLst>
      <p:ext uri="{BB962C8B-B14F-4D97-AF65-F5344CB8AC3E}">
        <p14:creationId xmlns:p14="http://schemas.microsoft.com/office/powerpoint/2010/main" val="174133178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454F80-4105-5A47-8A1C-8906BF68C22A}"/>
              </a:ext>
            </a:extLst>
          </p:cNvPr>
          <p:cNvSpPr>
            <a:spLocks noGrp="1"/>
          </p:cNvSpPr>
          <p:nvPr>
            <p:ph type="title"/>
          </p:nvPr>
        </p:nvSpPr>
        <p:spPr/>
        <p:txBody>
          <a:bodyPr/>
          <a:lstStyle/>
          <a:p>
            <a:r>
              <a:rPr lang="en-GB"/>
              <a:t>LJT: Algorithm</a:t>
            </a:r>
            <a:endParaRPr lang="en-GB" dirty="0"/>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F06E3AB8-4B18-AC45-82C6-E875D5A76220}"/>
                  </a:ext>
                </a:extLst>
              </p:cNvPr>
              <p:cNvSpPr>
                <a:spLocks noGrp="1"/>
              </p:cNvSpPr>
              <p:nvPr>
                <p:ph idx="1"/>
              </p:nvPr>
            </p:nvSpPr>
            <p:spPr/>
            <p:txBody>
              <a:bodyPr>
                <a:normAutofit/>
              </a:bodyPr>
              <a:lstStyle/>
              <a:p>
                <a:pPr marL="0" indent="0">
                  <a:buNone/>
                </a:pPr>
                <a14:m>
                  <m:oMath xmlns:m="http://schemas.openxmlformats.org/officeDocument/2006/math">
                    <m:r>
                      <a:rPr lang="de-DE" b="1" dirty="0">
                        <a:latin typeface="Cambria Math" panose="02040503050406030204" pitchFamily="18" charset="0"/>
                      </a:rPr>
                      <m:t>𝐋𝐉𝐓</m:t>
                    </m:r>
                    <m:d>
                      <m:dPr>
                        <m:ctrlPr>
                          <a:rPr lang="de-DE" i="1" dirty="0">
                            <a:latin typeface="Cambria Math" panose="02040503050406030204" pitchFamily="18" charset="0"/>
                          </a:rPr>
                        </m:ctrlPr>
                      </m:dPr>
                      <m:e>
                        <m:r>
                          <a:rPr lang="de-DE" i="1" dirty="0">
                            <a:latin typeface="Cambria Math" panose="02040503050406030204" pitchFamily="18" charset="0"/>
                          </a:rPr>
                          <m:t>𝐺</m:t>
                        </m:r>
                        <m:r>
                          <a:rPr lang="de-DE" i="1" dirty="0">
                            <a:latin typeface="Cambria Math" panose="02040503050406030204" pitchFamily="18" charset="0"/>
                          </a:rPr>
                          <m:t>, </m:t>
                        </m:r>
                        <m:sSubSup>
                          <m:sSubSupPr>
                            <m:ctrlPr>
                              <a:rPr lang="de-DE" i="1" dirty="0">
                                <a:latin typeface="Cambria Math" panose="02040503050406030204" pitchFamily="18" charset="0"/>
                              </a:rPr>
                            </m:ctrlPr>
                          </m:sSubSupPr>
                          <m:e>
                            <m:d>
                              <m:dPr>
                                <m:begChr m:val="{"/>
                                <m:endChr m:val="}"/>
                                <m:ctrlPr>
                                  <a:rPr lang="de-DE" i="1" dirty="0">
                                    <a:latin typeface="Cambria Math" panose="02040503050406030204" pitchFamily="18" charset="0"/>
                                  </a:rPr>
                                </m:ctrlPr>
                              </m:dPr>
                              <m:e>
                                <m:sSub>
                                  <m:sSubPr>
                                    <m:ctrlPr>
                                      <a:rPr lang="de-DE" i="1" dirty="0">
                                        <a:latin typeface="Cambria Math" panose="02040503050406030204" pitchFamily="18" charset="0"/>
                                      </a:rPr>
                                    </m:ctrlPr>
                                  </m:sSubPr>
                                  <m:e>
                                    <m:r>
                                      <a:rPr lang="de-DE" b="1" i="1" dirty="0">
                                        <a:latin typeface="Cambria Math" panose="02040503050406030204" pitchFamily="18" charset="0"/>
                                      </a:rPr>
                                      <m:t>𝑸</m:t>
                                    </m:r>
                                  </m:e>
                                  <m:sub>
                                    <m:r>
                                      <a:rPr lang="de-DE" i="1" dirty="0">
                                        <a:latin typeface="Cambria Math" panose="02040503050406030204" pitchFamily="18" charset="0"/>
                                      </a:rPr>
                                      <m:t>𝑖</m:t>
                                    </m:r>
                                  </m:sub>
                                </m:sSub>
                              </m:e>
                            </m:d>
                          </m:e>
                          <m:sub>
                            <m:r>
                              <a:rPr lang="de-DE" i="1" dirty="0">
                                <a:latin typeface="Cambria Math" panose="02040503050406030204" pitchFamily="18" charset="0"/>
                              </a:rPr>
                              <m:t>𝑖</m:t>
                            </m:r>
                            <m:r>
                              <a:rPr lang="de-DE" i="1" dirty="0">
                                <a:latin typeface="Cambria Math" panose="02040503050406030204" pitchFamily="18" charset="0"/>
                              </a:rPr>
                              <m:t>=1</m:t>
                            </m:r>
                          </m:sub>
                          <m:sup>
                            <m:r>
                              <a:rPr lang="de-DE" i="1" dirty="0">
                                <a:latin typeface="Cambria Math" panose="02040503050406030204" pitchFamily="18" charset="0"/>
                              </a:rPr>
                              <m:t>𝑛</m:t>
                            </m:r>
                          </m:sup>
                        </m:sSubSup>
                        <m:r>
                          <a:rPr lang="de-DE" dirty="0">
                            <a:latin typeface="Cambria Math" panose="02040503050406030204" pitchFamily="18" charset="0"/>
                          </a:rPr>
                          <m:t>,</m:t>
                        </m:r>
                        <m:sSubSup>
                          <m:sSubSupPr>
                            <m:ctrlPr>
                              <a:rPr lang="en-GB" i="1">
                                <a:latin typeface="Cambria Math" panose="02040503050406030204" pitchFamily="18" charset="0"/>
                              </a:rPr>
                            </m:ctrlPr>
                          </m:sSubSupPr>
                          <m:e>
                            <m:d>
                              <m:dPr>
                                <m:begChr m:val="{"/>
                                <m:endChr m:val="}"/>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𝑔</m:t>
                                    </m:r>
                                  </m:e>
                                  <m:sub>
                                    <m:r>
                                      <a:rPr lang="de-DE" i="1">
                                        <a:latin typeface="Cambria Math" panose="02040503050406030204" pitchFamily="18" charset="0"/>
                                      </a:rPr>
                                      <m:t>𝑒</m:t>
                                    </m:r>
                                  </m:sub>
                                </m:sSub>
                              </m:e>
                            </m:d>
                          </m:e>
                          <m:sub>
                            <m:r>
                              <a:rPr lang="de-DE" i="1">
                                <a:latin typeface="Cambria Math" panose="02040503050406030204" pitchFamily="18" charset="0"/>
                              </a:rPr>
                              <m:t>𝑒</m:t>
                            </m:r>
                            <m:r>
                              <a:rPr lang="en-GB" i="1">
                                <a:latin typeface="Cambria Math" panose="02040503050406030204" pitchFamily="18" charset="0"/>
                              </a:rPr>
                              <m:t>=1</m:t>
                            </m:r>
                          </m:sub>
                          <m:sup>
                            <m:r>
                              <a:rPr lang="de-DE" i="1">
                                <a:latin typeface="Cambria Math" panose="02040503050406030204" pitchFamily="18" charset="0"/>
                              </a:rPr>
                              <m:t>𝑚</m:t>
                            </m:r>
                          </m:sup>
                        </m:sSubSup>
                      </m:e>
                    </m:d>
                  </m:oMath>
                </a14:m>
                <a:r>
                  <a:rPr lang="de-DE" dirty="0"/>
                  <a:t> </a:t>
                </a:r>
              </a:p>
              <a:p>
                <a:pPr marL="457200" lvl="1" indent="0">
                  <a:buNone/>
                </a:pPr>
                <a:r>
                  <a:rPr lang="en-GB" sz="2800" dirty="0"/>
                  <a:t>Construct an FO jtree </a:t>
                </a:r>
                <a14:m>
                  <m:oMath xmlns:m="http://schemas.openxmlformats.org/officeDocument/2006/math">
                    <m:r>
                      <a:rPr lang="de-DE" sz="2800" i="1" dirty="0">
                        <a:latin typeface="Cambria Math" panose="02040503050406030204" pitchFamily="18" charset="0"/>
                      </a:rPr>
                      <m:t>𝐽</m:t>
                    </m:r>
                  </m:oMath>
                </a14:m>
                <a:r>
                  <a:rPr lang="en-GB" sz="2800" dirty="0"/>
                  <a:t> for </a:t>
                </a:r>
                <a14:m>
                  <m:oMath xmlns:m="http://schemas.openxmlformats.org/officeDocument/2006/math">
                    <m:r>
                      <a:rPr lang="de-DE" sz="2800" i="1" dirty="0">
                        <a:latin typeface="Cambria Math" panose="02040503050406030204" pitchFamily="18" charset="0"/>
                      </a:rPr>
                      <m:t>𝐺</m:t>
                    </m:r>
                  </m:oMath>
                </a14:m>
                <a:endParaRPr lang="en-GB" sz="2800" dirty="0"/>
              </a:p>
              <a:p>
                <a:pPr marL="457200" lvl="1" indent="0">
                  <a:buNone/>
                </a:pPr>
                <a:r>
                  <a:rPr lang="en-GB" sz="2800" dirty="0"/>
                  <a:t>Enter evidence </a:t>
                </a:r>
                <a14:m>
                  <m:oMath xmlns:m="http://schemas.openxmlformats.org/officeDocument/2006/math">
                    <m:sSubSup>
                      <m:sSubSupPr>
                        <m:ctrlPr>
                          <a:rPr lang="en-GB" sz="2800" i="1">
                            <a:latin typeface="Cambria Math" panose="02040503050406030204" pitchFamily="18" charset="0"/>
                          </a:rPr>
                        </m:ctrlPr>
                      </m:sSubSupPr>
                      <m:e>
                        <m:d>
                          <m:dPr>
                            <m:begChr m:val="{"/>
                            <m:endChr m:val="}"/>
                            <m:ctrlPr>
                              <a:rPr lang="en-GB" sz="2800" i="1">
                                <a:latin typeface="Cambria Math" panose="02040503050406030204" pitchFamily="18" charset="0"/>
                              </a:rPr>
                            </m:ctrlPr>
                          </m:dPr>
                          <m:e>
                            <m:sSub>
                              <m:sSubPr>
                                <m:ctrlPr>
                                  <a:rPr lang="en-GB" sz="2800" i="1">
                                    <a:latin typeface="Cambria Math" panose="02040503050406030204" pitchFamily="18" charset="0"/>
                                  </a:rPr>
                                </m:ctrlPr>
                              </m:sSubPr>
                              <m:e>
                                <m:r>
                                  <a:rPr lang="en-GB" sz="2800" i="1">
                                    <a:latin typeface="Cambria Math" panose="02040503050406030204" pitchFamily="18" charset="0"/>
                                  </a:rPr>
                                  <m:t>𝑔</m:t>
                                </m:r>
                              </m:e>
                              <m:sub>
                                <m:r>
                                  <a:rPr lang="de-DE" sz="2800" i="1">
                                    <a:latin typeface="Cambria Math" panose="02040503050406030204" pitchFamily="18" charset="0"/>
                                  </a:rPr>
                                  <m:t>𝑒</m:t>
                                </m:r>
                              </m:sub>
                            </m:sSub>
                          </m:e>
                        </m:d>
                      </m:e>
                      <m:sub>
                        <m:r>
                          <a:rPr lang="de-DE" sz="2800" i="1">
                            <a:latin typeface="Cambria Math" panose="02040503050406030204" pitchFamily="18" charset="0"/>
                          </a:rPr>
                          <m:t>𝑒</m:t>
                        </m:r>
                        <m:r>
                          <a:rPr lang="en-GB" sz="2800" i="1">
                            <a:latin typeface="Cambria Math" panose="02040503050406030204" pitchFamily="18" charset="0"/>
                          </a:rPr>
                          <m:t>=1</m:t>
                        </m:r>
                      </m:sub>
                      <m:sup>
                        <m:r>
                          <a:rPr lang="de-DE" sz="2800" i="1">
                            <a:latin typeface="Cambria Math" panose="02040503050406030204" pitchFamily="18" charset="0"/>
                          </a:rPr>
                          <m:t>𝑚</m:t>
                        </m:r>
                      </m:sup>
                    </m:sSubSup>
                  </m:oMath>
                </a14:m>
                <a:r>
                  <a:rPr lang="en-GB" sz="2800" dirty="0"/>
                  <a:t> into </a:t>
                </a:r>
                <a14:m>
                  <m:oMath xmlns:m="http://schemas.openxmlformats.org/officeDocument/2006/math">
                    <m:r>
                      <a:rPr lang="de-DE" sz="2800" i="1" dirty="0">
                        <a:latin typeface="Cambria Math" panose="02040503050406030204" pitchFamily="18" charset="0"/>
                      </a:rPr>
                      <m:t>𝐽</m:t>
                    </m:r>
                  </m:oMath>
                </a14:m>
                <a:endParaRPr lang="en-GB" sz="2800" dirty="0"/>
              </a:p>
              <a:p>
                <a:pPr marL="457200" lvl="1" indent="0">
                  <a:buNone/>
                </a:pPr>
                <a:r>
                  <a:rPr lang="en-GB" sz="2800" dirty="0"/>
                  <a:t>Pass message in </a:t>
                </a:r>
                <a14:m>
                  <m:oMath xmlns:m="http://schemas.openxmlformats.org/officeDocument/2006/math">
                    <m:r>
                      <a:rPr lang="de-DE" sz="2800" i="1" dirty="0">
                        <a:latin typeface="Cambria Math" panose="02040503050406030204" pitchFamily="18" charset="0"/>
                      </a:rPr>
                      <m:t>𝐽</m:t>
                    </m:r>
                  </m:oMath>
                </a14:m>
                <a:endParaRPr lang="de-DE" sz="2800" dirty="0"/>
              </a:p>
              <a:p>
                <a:pPr marL="457200" lvl="1" indent="0">
                  <a:buNone/>
                </a:pPr>
                <a:r>
                  <a:rPr lang="en-GB" sz="2800" dirty="0"/>
                  <a:t>Answer queries with query terms </a:t>
                </a:r>
                <a14:m>
                  <m:oMath xmlns:m="http://schemas.openxmlformats.org/officeDocument/2006/math">
                    <m:sSubSup>
                      <m:sSubSupPr>
                        <m:ctrlPr>
                          <a:rPr lang="de-DE" sz="2800" i="1" dirty="0">
                            <a:latin typeface="Cambria Math" panose="02040503050406030204" pitchFamily="18" charset="0"/>
                          </a:rPr>
                        </m:ctrlPr>
                      </m:sSubSupPr>
                      <m:e>
                        <m:d>
                          <m:dPr>
                            <m:begChr m:val="{"/>
                            <m:endChr m:val="}"/>
                            <m:ctrlPr>
                              <a:rPr lang="de-DE" sz="2800" i="1" dirty="0">
                                <a:latin typeface="Cambria Math" panose="02040503050406030204" pitchFamily="18" charset="0"/>
                              </a:rPr>
                            </m:ctrlPr>
                          </m:dPr>
                          <m:e>
                            <m:sSub>
                              <m:sSubPr>
                                <m:ctrlPr>
                                  <a:rPr lang="de-DE" sz="2800" i="1" dirty="0">
                                    <a:latin typeface="Cambria Math" panose="02040503050406030204" pitchFamily="18" charset="0"/>
                                  </a:rPr>
                                </m:ctrlPr>
                              </m:sSubPr>
                              <m:e>
                                <m:r>
                                  <a:rPr lang="de-DE" sz="2800" b="1" i="1" dirty="0">
                                    <a:latin typeface="Cambria Math" panose="02040503050406030204" pitchFamily="18" charset="0"/>
                                  </a:rPr>
                                  <m:t>𝑸</m:t>
                                </m:r>
                              </m:e>
                              <m:sub>
                                <m:r>
                                  <a:rPr lang="de-DE" sz="2800" i="1" dirty="0">
                                    <a:latin typeface="Cambria Math" panose="02040503050406030204" pitchFamily="18" charset="0"/>
                                  </a:rPr>
                                  <m:t>𝑖</m:t>
                                </m:r>
                              </m:sub>
                            </m:sSub>
                          </m:e>
                        </m:d>
                      </m:e>
                      <m:sub>
                        <m:r>
                          <a:rPr lang="de-DE" sz="2800" i="1" dirty="0">
                            <a:latin typeface="Cambria Math" panose="02040503050406030204" pitchFamily="18" charset="0"/>
                          </a:rPr>
                          <m:t>𝑖</m:t>
                        </m:r>
                        <m:r>
                          <a:rPr lang="de-DE" sz="2800" i="1" dirty="0">
                            <a:latin typeface="Cambria Math" panose="02040503050406030204" pitchFamily="18" charset="0"/>
                          </a:rPr>
                          <m:t>=1</m:t>
                        </m:r>
                      </m:sub>
                      <m:sup>
                        <m:r>
                          <a:rPr lang="de-DE" sz="2800" i="1" dirty="0">
                            <a:latin typeface="Cambria Math" panose="02040503050406030204" pitchFamily="18" charset="0"/>
                          </a:rPr>
                          <m:t>𝑛</m:t>
                        </m:r>
                      </m:sup>
                    </m:sSubSup>
                  </m:oMath>
                </a14:m>
                <a:r>
                  <a:rPr lang="en-GB" sz="2800" dirty="0"/>
                  <a:t> in </a:t>
                </a:r>
                <a14:m>
                  <m:oMath xmlns:m="http://schemas.openxmlformats.org/officeDocument/2006/math">
                    <m:r>
                      <a:rPr lang="de-DE" sz="2800" i="1" dirty="0">
                        <a:latin typeface="Cambria Math" panose="02040503050406030204" pitchFamily="18" charset="0"/>
                      </a:rPr>
                      <m:t>𝐽</m:t>
                    </m:r>
                  </m:oMath>
                </a14:m>
                <a:endParaRPr lang="en-GB" sz="2800" dirty="0"/>
              </a:p>
              <a:p>
                <a:endParaRPr lang="en-GB" dirty="0"/>
              </a:p>
              <a:p>
                <a:r>
                  <a:rPr lang="en-GB" dirty="0"/>
                  <a:t>Look for blue boxes on the previous slides to find the descriptions of each step</a:t>
                </a:r>
              </a:p>
              <a:p>
                <a:pPr lvl="1"/>
                <a:endParaRPr lang="en-GB" dirty="0"/>
              </a:p>
              <a:p>
                <a:r>
                  <a:rPr lang="en-GB" i="1" dirty="0">
                    <a:solidFill>
                      <a:srgbClr val="FFC000"/>
                    </a:solidFill>
                  </a:rPr>
                  <a:t>Constant</a:t>
                </a:r>
                <a:r>
                  <a:rPr lang="en-GB" dirty="0">
                    <a:solidFill>
                      <a:srgbClr val="FFC000"/>
                    </a:solidFill>
                  </a:rPr>
                  <a:t> overhead for FO jtree construction</a:t>
                </a:r>
              </a:p>
              <a:p>
                <a:r>
                  <a:rPr lang="en-GB" dirty="0">
                    <a:solidFill>
                      <a:schemeClr val="accent1"/>
                    </a:solidFill>
                  </a:rPr>
                  <a:t>Payoff if given multiple queries</a:t>
                </a:r>
              </a:p>
            </p:txBody>
          </p:sp>
        </mc:Choice>
        <mc:Fallback xmlns="">
          <p:sp>
            <p:nvSpPr>
              <p:cNvPr id="3" name="Content Placeholder 2">
                <a:extLst>
                  <a:ext uri="{FF2B5EF4-FFF2-40B4-BE49-F238E27FC236}">
                    <a16:creationId xmlns:a16="http://schemas.microsoft.com/office/drawing/2014/main" id="{F06E3AB8-4B18-AC45-82C6-E875D5A76220}"/>
                  </a:ext>
                </a:extLst>
              </p:cNvPr>
              <p:cNvSpPr>
                <a:spLocks noGrp="1" noRot="1" noChangeAspect="1" noMove="1" noResize="1" noEditPoints="1" noAdjustHandles="1" noChangeArrowheads="1" noChangeShapeType="1" noTextEdit="1"/>
              </p:cNvSpPr>
              <p:nvPr>
                <p:ph idx="1"/>
              </p:nvPr>
            </p:nvSpPr>
            <p:spPr>
              <a:blipFill>
                <a:blip r:embed="rId2"/>
                <a:stretch>
                  <a:fillRect l="-1436" t="-299"/>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4E84360D-B38F-4846-B342-CC8FFE357B05}"/>
              </a:ext>
            </a:extLst>
          </p:cNvPr>
          <p:cNvSpPr>
            <a:spLocks noGrp="1"/>
          </p:cNvSpPr>
          <p:nvPr>
            <p:ph type="sldNum" sz="quarter" idx="4"/>
          </p:nvPr>
        </p:nvSpPr>
        <p:spPr/>
        <p:txBody>
          <a:bodyPr/>
          <a:lstStyle/>
          <a:p>
            <a:fld id="{67C9959E-8E6B-B04C-9955-EA096F41CA7A}" type="slidenum">
              <a:rPr lang="en-GB" smtClean="0"/>
              <a:pPr/>
              <a:t>217</a:t>
            </a:fld>
            <a:endParaRPr lang="en-GB"/>
          </a:p>
        </p:txBody>
      </p:sp>
      <p:sp>
        <p:nvSpPr>
          <p:cNvPr id="21" name="Rectangle 20">
            <a:extLst>
              <a:ext uri="{FF2B5EF4-FFF2-40B4-BE49-F238E27FC236}">
                <a16:creationId xmlns:a16="http://schemas.microsoft.com/office/drawing/2014/main" id="{A2E86EDE-275C-1A40-A0CB-DF8FE4E62D91}"/>
              </a:ext>
            </a:extLst>
          </p:cNvPr>
          <p:cNvSpPr/>
          <p:nvPr/>
        </p:nvSpPr>
        <p:spPr>
          <a:xfrm>
            <a:off x="359624" y="4150041"/>
            <a:ext cx="11472051" cy="696279"/>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extLst>
              <a:ext uri="{FF2B5EF4-FFF2-40B4-BE49-F238E27FC236}">
                <a16:creationId xmlns:a16="http://schemas.microsoft.com/office/drawing/2014/main" id="{9F051097-5C90-FF4B-81DB-BBA98C6E866A}"/>
              </a:ext>
            </a:extLst>
          </p:cNvPr>
          <p:cNvSpPr/>
          <p:nvPr/>
        </p:nvSpPr>
        <p:spPr>
          <a:xfrm>
            <a:off x="9964596" y="4547716"/>
            <a:ext cx="1867079" cy="287914"/>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t>Step Name</a:t>
            </a:r>
          </a:p>
        </p:txBody>
      </p:sp>
      <p:cxnSp>
        <p:nvCxnSpPr>
          <p:cNvPr id="24" name="Straight Connector 23">
            <a:extLst>
              <a:ext uri="{FF2B5EF4-FFF2-40B4-BE49-F238E27FC236}">
                <a16:creationId xmlns:a16="http://schemas.microsoft.com/office/drawing/2014/main" id="{9A125595-057F-9443-ADC4-2170E475B0C8}"/>
              </a:ext>
            </a:extLst>
          </p:cNvPr>
          <p:cNvCxnSpPr>
            <a:cxnSpLocks/>
          </p:cNvCxnSpPr>
          <p:nvPr/>
        </p:nvCxnSpPr>
        <p:spPr>
          <a:xfrm>
            <a:off x="359625" y="3965172"/>
            <a:ext cx="114720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 name="Date Placeholder 4">
            <a:extLst>
              <a:ext uri="{FF2B5EF4-FFF2-40B4-BE49-F238E27FC236}">
                <a16:creationId xmlns:a16="http://schemas.microsoft.com/office/drawing/2014/main" id="{4C1046E0-D41B-6B40-9835-36631620FE22}"/>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6633E44B-2D83-FD41-BC42-AA926A228227}"/>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14232150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8" end="8"/>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8F8949-715A-6642-A720-599698D6856D}"/>
              </a:ext>
            </a:extLst>
          </p:cNvPr>
          <p:cNvSpPr>
            <a:spLocks noGrp="1"/>
          </p:cNvSpPr>
          <p:nvPr>
            <p:ph type="title"/>
          </p:nvPr>
        </p:nvSpPr>
        <p:spPr/>
        <p:txBody>
          <a:bodyPr/>
          <a:lstStyle/>
          <a:p>
            <a:r>
              <a:rPr lang="en-GB"/>
              <a:t>Foundations of Clustering</a:t>
            </a:r>
            <a:endParaRPr lang="en-GB" dirty="0"/>
          </a:p>
        </p:txBody>
      </p:sp>
      <p:sp>
        <p:nvSpPr>
          <p:cNvPr id="3" name="Content Placeholder 2">
            <a:extLst>
              <a:ext uri="{FF2B5EF4-FFF2-40B4-BE49-F238E27FC236}">
                <a16:creationId xmlns:a16="http://schemas.microsoft.com/office/drawing/2014/main" id="{55A84B71-7751-B444-A4F5-BA683EA5EA76}"/>
              </a:ext>
            </a:extLst>
          </p:cNvPr>
          <p:cNvSpPr>
            <a:spLocks noGrp="1"/>
          </p:cNvSpPr>
          <p:nvPr>
            <p:ph idx="1"/>
          </p:nvPr>
        </p:nvSpPr>
        <p:spPr>
          <a:xfrm>
            <a:off x="359626" y="1665066"/>
            <a:ext cx="8481100" cy="4240848"/>
          </a:xfrm>
        </p:spPr>
        <p:txBody>
          <a:bodyPr/>
          <a:lstStyle/>
          <a:p>
            <a:r>
              <a:rPr lang="en-GB" dirty="0"/>
              <a:t>History in propositional probabilistic inference:</a:t>
            </a:r>
          </a:p>
          <a:p>
            <a:pPr lvl="1"/>
            <a:r>
              <a:rPr lang="en-GB" dirty="0"/>
              <a:t>Based on </a:t>
            </a:r>
            <a:r>
              <a:rPr lang="en-GB" dirty="0">
                <a:solidFill>
                  <a:schemeClr val="accent1"/>
                </a:solidFill>
              </a:rPr>
              <a:t>probability propagation </a:t>
            </a:r>
            <a:r>
              <a:rPr lang="en-GB" dirty="0"/>
              <a:t>introduced by Pearl (1988)</a:t>
            </a:r>
          </a:p>
          <a:p>
            <a:pPr lvl="2"/>
            <a:r>
              <a:rPr lang="en-GB" dirty="0"/>
              <a:t>If a BN is a </a:t>
            </a:r>
            <a:r>
              <a:rPr lang="en-GB" dirty="0">
                <a:solidFill>
                  <a:schemeClr val="accent1"/>
                </a:solidFill>
              </a:rPr>
              <a:t>polytree</a:t>
            </a:r>
            <a:r>
              <a:rPr lang="en-GB" dirty="0"/>
              <a:t>, i.e., the underlying undirected graph has no trivial cycles, then </a:t>
            </a:r>
          </a:p>
          <a:p>
            <a:pPr lvl="3"/>
            <a:r>
              <a:rPr lang="en-GB" dirty="0"/>
              <a:t>Treat each node in a BN as a cluster with the random variables of the accompanying conditional probability table as the cluster random variables</a:t>
            </a:r>
          </a:p>
          <a:p>
            <a:pPr lvl="3"/>
            <a:r>
              <a:rPr lang="en-GB" dirty="0"/>
              <a:t>Send messages along the edges (to parents and children), eliminating random variables not occurring in the parent or child nodes</a:t>
            </a:r>
          </a:p>
          <a:p>
            <a:pPr lvl="1"/>
            <a:endParaRPr lang="en-GB" dirty="0"/>
          </a:p>
        </p:txBody>
      </p:sp>
      <p:sp>
        <p:nvSpPr>
          <p:cNvPr id="42" name="Date Placeholder 41">
            <a:extLst>
              <a:ext uri="{FF2B5EF4-FFF2-40B4-BE49-F238E27FC236}">
                <a16:creationId xmlns:a16="http://schemas.microsoft.com/office/drawing/2014/main" id="{8BF1C105-EB83-A843-87E2-F04AF3560994}"/>
              </a:ext>
            </a:extLst>
          </p:cNvPr>
          <p:cNvSpPr>
            <a:spLocks noGrp="1"/>
          </p:cNvSpPr>
          <p:nvPr>
            <p:ph type="dt" sz="half" idx="2"/>
          </p:nvPr>
        </p:nvSpPr>
        <p:spPr/>
        <p:txBody>
          <a:bodyPr/>
          <a:lstStyle/>
          <a:p>
            <a:r>
              <a:rPr lang="en-GB"/>
              <a:t>Exact Inference: LJT</a:t>
            </a:r>
            <a:endParaRPr lang="en-US" dirty="0"/>
          </a:p>
        </p:txBody>
      </p:sp>
      <p:sp>
        <p:nvSpPr>
          <p:cNvPr id="43" name="Footer Placeholder 42">
            <a:extLst>
              <a:ext uri="{FF2B5EF4-FFF2-40B4-BE49-F238E27FC236}">
                <a16:creationId xmlns:a16="http://schemas.microsoft.com/office/drawing/2014/main" id="{342DFE42-F2A5-2C49-8887-D29C89596037}"/>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782BEDAE-FE5E-1341-823B-541B531062AD}"/>
              </a:ext>
            </a:extLst>
          </p:cNvPr>
          <p:cNvSpPr>
            <a:spLocks noGrp="1"/>
          </p:cNvSpPr>
          <p:nvPr>
            <p:ph type="sldNum" sz="quarter" idx="4"/>
          </p:nvPr>
        </p:nvSpPr>
        <p:spPr/>
        <p:txBody>
          <a:bodyPr/>
          <a:lstStyle/>
          <a:p>
            <a:fld id="{67C9959E-8E6B-B04C-9955-EA096F41CA7A}" type="slidenum">
              <a:rPr lang="en-GB" smtClean="0"/>
              <a:pPr/>
              <a:t>218</a:t>
            </a:fld>
            <a:endParaRPr lang="en-GB"/>
          </a:p>
        </p:txBody>
      </p:sp>
      <p:sp>
        <p:nvSpPr>
          <p:cNvPr id="5" name="TextBox 4">
            <a:extLst>
              <a:ext uri="{FF2B5EF4-FFF2-40B4-BE49-F238E27FC236}">
                <a16:creationId xmlns:a16="http://schemas.microsoft.com/office/drawing/2014/main" id="{864578B4-5DDD-3346-88B8-AFE07006B834}"/>
              </a:ext>
            </a:extLst>
          </p:cNvPr>
          <p:cNvSpPr txBox="1"/>
          <p:nvPr/>
        </p:nvSpPr>
        <p:spPr>
          <a:xfrm>
            <a:off x="3458574" y="6292712"/>
            <a:ext cx="6421934" cy="400110"/>
          </a:xfrm>
          <a:prstGeom prst="rect">
            <a:avLst/>
          </a:prstGeom>
          <a:noFill/>
        </p:spPr>
        <p:txBody>
          <a:bodyPr wrap="square" rtlCol="0">
            <a:spAutoFit/>
          </a:bodyPr>
          <a:lstStyle/>
          <a:p>
            <a:r>
              <a:rPr lang="en-GB" sz="1000" dirty="0">
                <a:solidFill>
                  <a:schemeClr val="tx1">
                    <a:lumMod val="60000"/>
                    <a:lumOff val="40000"/>
                  </a:schemeClr>
                </a:solidFill>
              </a:rPr>
              <a:t>Judea Pearl: Reverend Bayes on Inference Engines: A Distributed Hierarchical Approach. In: </a:t>
            </a:r>
            <a:r>
              <a:rPr lang="en-GB" sz="1000" i="1" dirty="0">
                <a:solidFill>
                  <a:schemeClr val="tx1">
                    <a:lumMod val="60000"/>
                    <a:lumOff val="40000"/>
                  </a:schemeClr>
                </a:solidFill>
              </a:rPr>
              <a:t>AAAI-82 Proceedings of the 2</a:t>
            </a:r>
            <a:r>
              <a:rPr lang="en-GB" sz="1000" i="1" baseline="30000" dirty="0">
                <a:solidFill>
                  <a:schemeClr val="tx1">
                    <a:lumMod val="60000"/>
                    <a:lumOff val="40000"/>
                  </a:schemeClr>
                </a:solidFill>
              </a:rPr>
              <a:t>nd</a:t>
            </a:r>
            <a:r>
              <a:rPr lang="en-GB" sz="1000" i="1" dirty="0">
                <a:solidFill>
                  <a:schemeClr val="tx1">
                    <a:lumMod val="60000"/>
                    <a:lumOff val="40000"/>
                  </a:schemeClr>
                </a:solidFill>
              </a:rPr>
              <a:t> National Conference on Artificial Intelligence</a:t>
            </a:r>
            <a:r>
              <a:rPr lang="en-GB" sz="1000" dirty="0">
                <a:solidFill>
                  <a:schemeClr val="tx1">
                    <a:lumMod val="60000"/>
                    <a:lumOff val="40000"/>
                  </a:schemeClr>
                </a:solidFill>
              </a:rPr>
              <a:t>, 1982. </a:t>
            </a:r>
          </a:p>
        </p:txBody>
      </p:sp>
      <p:grpSp>
        <p:nvGrpSpPr>
          <p:cNvPr id="44" name="Group 43">
            <a:extLst>
              <a:ext uri="{FF2B5EF4-FFF2-40B4-BE49-F238E27FC236}">
                <a16:creationId xmlns:a16="http://schemas.microsoft.com/office/drawing/2014/main" id="{ED81649F-6180-624A-A34F-A8D9459443FB}"/>
              </a:ext>
            </a:extLst>
          </p:cNvPr>
          <p:cNvGrpSpPr/>
          <p:nvPr/>
        </p:nvGrpSpPr>
        <p:grpSpPr>
          <a:xfrm>
            <a:off x="9022971" y="1665065"/>
            <a:ext cx="2821029" cy="3798721"/>
            <a:chOff x="8923627" y="1665065"/>
            <a:chExt cx="2821029" cy="3798721"/>
          </a:xfrm>
        </p:grpSpPr>
        <mc:AlternateContent xmlns:mc="http://schemas.openxmlformats.org/markup-compatibility/2006" xmlns:a14="http://schemas.microsoft.com/office/drawing/2010/main">
          <mc:Choice Requires="a14">
            <p:sp>
              <p:nvSpPr>
                <p:cNvPr id="45" name="Rectangle 27">
                  <a:extLst>
                    <a:ext uri="{FF2B5EF4-FFF2-40B4-BE49-F238E27FC236}">
                      <a16:creationId xmlns:a16="http://schemas.microsoft.com/office/drawing/2014/main" id="{06C3CB42-E2CC-D448-892E-DF9743003CB6}"/>
                    </a:ext>
                  </a:extLst>
                </p:cNvPr>
                <p:cNvSpPr>
                  <a:spLocks noChangeArrowheads="1"/>
                </p:cNvSpPr>
                <p:nvPr/>
              </p:nvSpPr>
              <p:spPr bwMode="auto">
                <a:xfrm>
                  <a:off x="9891569" y="2168621"/>
                  <a:ext cx="982187" cy="326243"/>
                </a:xfrm>
                <a:prstGeom prst="rect">
                  <a:avLst/>
                </a:prstGeom>
                <a:noFill/>
                <a:ln>
                  <a:noFill/>
                </a:ln>
                <a:effectLst/>
                <a:extLst>
                  <a:ext uri="{909E8E84-426E-40dd-AFC4-6F175D3DCCD1}">
                    <a14:hiddenFill xmlns="">
                      <a:solidFill>
                        <a:schemeClr val="accent1"/>
                      </a:solidFill>
                    </a14:hiddenFill>
                  </a:ext>
                  <a:ext uri="{91240B29-F687-4f45-9708-019B960494DF}">
                    <a14:hiddenLine xmlns="" w="9525">
                      <a:solidFill>
                        <a:schemeClr val="tx1"/>
                      </a:solidFill>
                      <a:miter lim="800000"/>
                      <a:headEnd/>
                      <a:tailEnd/>
                    </a14:hiddenLine>
                  </a:ext>
                  <a:ext uri="{AF507438-7753-43e0-B8FC-AC1667EBCBE1}">
                    <a14:hiddenEffects xmlns="">
                      <a:effectLst>
                        <a:outerShdw blurRad="63500" dist="38099" dir="2700000" algn="ctr" rotWithShape="0">
                          <a:schemeClr val="bg2">
                            <a:alpha val="74998"/>
                          </a:schemeClr>
                        </a:outerShdw>
                      </a:effectLst>
                    </a14:hiddenEffects>
                  </a:ext>
                </a:extLst>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de-DE" sz="1400" b="0" i="1" dirty="0" smtClean="0">
                                <a:solidFill>
                                  <a:schemeClr val="accent6"/>
                                </a:solidFill>
                                <a:latin typeface="Cambria Math" panose="02040503050406030204" pitchFamily="18" charset="0"/>
                              </a:rPr>
                            </m:ctrlPr>
                          </m:sSubPr>
                          <m:e>
                            <m:r>
                              <a:rPr lang="el-GR" sz="1400" i="1" dirty="0" smtClean="0">
                                <a:solidFill>
                                  <a:schemeClr val="accent6"/>
                                </a:solidFill>
                                <a:latin typeface="Cambria Math" panose="02040503050406030204" pitchFamily="18" charset="0"/>
                              </a:rPr>
                              <m:t>𝜋</m:t>
                            </m:r>
                          </m:e>
                          <m:sub>
                            <m:sSub>
                              <m:sSubPr>
                                <m:ctrlPr>
                                  <a:rPr lang="de-DE" sz="1400" b="0" i="1" dirty="0" smtClean="0">
                                    <a:solidFill>
                                      <a:schemeClr val="accent6"/>
                                    </a:solidFill>
                                    <a:latin typeface="Cambria Math" panose="02040503050406030204" pitchFamily="18" charset="0"/>
                                  </a:rPr>
                                </m:ctrlPr>
                              </m:sSubPr>
                              <m:e>
                                <m:r>
                                  <a:rPr lang="de-DE" sz="1400" b="0" i="1" dirty="0" smtClean="0">
                                    <a:solidFill>
                                      <a:schemeClr val="accent6"/>
                                    </a:solidFill>
                                    <a:latin typeface="Cambria Math" panose="02040503050406030204" pitchFamily="18" charset="0"/>
                                  </a:rPr>
                                  <m:t>𝑆</m:t>
                                </m:r>
                              </m:e>
                              <m:sub>
                                <m:r>
                                  <a:rPr lang="de-DE" sz="1400" b="0" i="1" dirty="0" smtClean="0">
                                    <a:solidFill>
                                      <a:schemeClr val="accent6"/>
                                    </a:solidFill>
                                    <a:latin typeface="Cambria Math" panose="02040503050406030204" pitchFamily="18" charset="0"/>
                                  </a:rPr>
                                  <m:t>2</m:t>
                                </m:r>
                              </m:sub>
                            </m:sSub>
                            <m:r>
                              <a:rPr lang="de-DE" sz="1400" b="0" i="1" dirty="0" smtClean="0">
                                <a:solidFill>
                                  <a:schemeClr val="accent6"/>
                                </a:solidFill>
                                <a:latin typeface="Cambria Math" panose="02040503050406030204" pitchFamily="18" charset="0"/>
                              </a:rPr>
                              <m:t>𝑅</m:t>
                            </m:r>
                          </m:sub>
                        </m:sSub>
                        <m:d>
                          <m:dPr>
                            <m:ctrlPr>
                              <a:rPr lang="en-US" sz="1400" i="1" dirty="0">
                                <a:solidFill>
                                  <a:schemeClr val="accent6"/>
                                </a:solidFill>
                                <a:latin typeface="Cambria Math" panose="02040503050406030204" pitchFamily="18" charset="0"/>
                              </a:rPr>
                            </m:ctrlPr>
                          </m:dPr>
                          <m:e>
                            <m:sSub>
                              <m:sSubPr>
                                <m:ctrlPr>
                                  <a:rPr lang="de-DE" sz="1400" b="0" i="1" dirty="0" smtClean="0">
                                    <a:solidFill>
                                      <a:schemeClr val="accent6"/>
                                    </a:solidFill>
                                    <a:latin typeface="Cambria Math" panose="02040503050406030204" pitchFamily="18" charset="0"/>
                                  </a:rPr>
                                </m:ctrlPr>
                              </m:sSubPr>
                              <m:e>
                                <m:r>
                                  <a:rPr lang="de-DE" sz="1400" b="0" i="1" dirty="0" smtClean="0">
                                    <a:solidFill>
                                      <a:schemeClr val="accent6"/>
                                    </a:solidFill>
                                    <a:latin typeface="Cambria Math" panose="02040503050406030204" pitchFamily="18" charset="0"/>
                                  </a:rPr>
                                  <m:t>𝑆</m:t>
                                </m:r>
                              </m:e>
                              <m:sub>
                                <m:r>
                                  <a:rPr lang="de-DE" sz="1400" b="0" i="1" dirty="0" smtClean="0">
                                    <a:solidFill>
                                      <a:schemeClr val="accent6"/>
                                    </a:solidFill>
                                    <a:latin typeface="Cambria Math" panose="02040503050406030204" pitchFamily="18" charset="0"/>
                                  </a:rPr>
                                  <m:t>2</m:t>
                                </m:r>
                              </m:sub>
                            </m:sSub>
                          </m:e>
                        </m:d>
                      </m:oMath>
                    </m:oMathPara>
                  </a14:m>
                  <a:endParaRPr lang="en-US" sz="1400" i="1" dirty="0">
                    <a:solidFill>
                      <a:schemeClr val="accent6"/>
                    </a:solidFill>
                  </a:endParaRPr>
                </a:p>
              </p:txBody>
            </p:sp>
          </mc:Choice>
          <mc:Fallback xmlns="">
            <p:sp>
              <p:nvSpPr>
                <p:cNvPr id="137" name="Rectangle 27">
                  <a:extLst>
                    <a:ext uri="{FF2B5EF4-FFF2-40B4-BE49-F238E27FC236}">
                      <a16:creationId xmlns:a16="http://schemas.microsoft.com/office/drawing/2014/main" id="{21FC698C-CDD3-5D44-9AFE-D7F7CB1B55ED}"/>
                    </a:ext>
                  </a:extLst>
                </p:cNvPr>
                <p:cNvSpPr>
                  <a:spLocks noRot="1" noChangeAspect="1" noMove="1" noResize="1" noEditPoints="1" noAdjustHandles="1" noChangeArrowheads="1" noChangeShapeType="1" noTextEdit="1"/>
                </p:cNvSpPr>
                <p:nvPr/>
              </p:nvSpPr>
              <p:spPr bwMode="auto">
                <a:xfrm>
                  <a:off x="9891569" y="2168621"/>
                  <a:ext cx="982187" cy="326243"/>
                </a:xfrm>
                <a:prstGeom prst="rect">
                  <a:avLst/>
                </a:prstGeom>
                <a:blipFill>
                  <a:blip r:embed="rId3"/>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46" name="Rectangle 30">
                  <a:extLst>
                    <a:ext uri="{FF2B5EF4-FFF2-40B4-BE49-F238E27FC236}">
                      <a16:creationId xmlns:a16="http://schemas.microsoft.com/office/drawing/2014/main" id="{6A50E3C4-3CD1-A141-BE5C-FEA81603B505}"/>
                    </a:ext>
                  </a:extLst>
                </p:cNvPr>
                <p:cNvSpPr>
                  <a:spLocks noChangeArrowheads="1"/>
                </p:cNvSpPr>
                <p:nvPr/>
              </p:nvSpPr>
              <p:spPr bwMode="auto">
                <a:xfrm>
                  <a:off x="9003387" y="3802301"/>
                  <a:ext cx="827791" cy="326243"/>
                </a:xfrm>
                <a:prstGeom prst="rect">
                  <a:avLst/>
                </a:prstGeom>
                <a:noFill/>
                <a:ln>
                  <a:noFill/>
                </a:ln>
                <a:effectLst/>
                <a:extLst>
                  <a:ext uri="{909E8E84-426E-40dd-AFC4-6F175D3DCCD1}">
                    <a14:hiddenFill xmlns="">
                      <a:solidFill>
                        <a:schemeClr val="accent1"/>
                      </a:solidFill>
                    </a14:hiddenFill>
                  </a:ext>
                  <a:ext uri="{91240B29-F687-4f45-9708-019B960494DF}">
                    <a14:hiddenLine xmlns="" w="9525">
                      <a:solidFill>
                        <a:schemeClr val="tx1"/>
                      </a:solidFill>
                      <a:miter lim="800000"/>
                      <a:headEnd/>
                      <a:tailEnd/>
                    </a14:hiddenLine>
                  </a:ext>
                  <a:ext uri="{AF507438-7753-43e0-B8FC-AC1667EBCBE1}">
                    <a14:hiddenEffects xmlns="">
                      <a:effectLst>
                        <a:outerShdw blurRad="63500" dist="38099" dir="2700000" algn="ctr" rotWithShape="0">
                          <a:schemeClr val="bg2">
                            <a:alpha val="74998"/>
                          </a:schemeClr>
                        </a:outerShdw>
                      </a:effectLst>
                    </a14:hiddenEffects>
                  </a:ext>
                </a:extLst>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b="0" i="1" dirty="0" smtClean="0">
                                <a:solidFill>
                                  <a:schemeClr val="tx1">
                                    <a:lumMod val="50000"/>
                                    <a:lumOff val="50000"/>
                                  </a:schemeClr>
                                </a:solidFill>
                                <a:latin typeface="Cambria Math" panose="02040503050406030204" pitchFamily="18" charset="0"/>
                              </a:rPr>
                            </m:ctrlPr>
                          </m:sSubPr>
                          <m:e>
                            <m:r>
                              <a:rPr lang="el-GR" sz="1400" i="1" dirty="0" smtClean="0">
                                <a:solidFill>
                                  <a:schemeClr val="tx1">
                                    <a:lumMod val="50000"/>
                                    <a:lumOff val="50000"/>
                                  </a:schemeClr>
                                </a:solidFill>
                                <a:latin typeface="Cambria Math" panose="02040503050406030204" pitchFamily="18" charset="0"/>
                              </a:rPr>
                              <m:t>𝜋</m:t>
                            </m:r>
                          </m:e>
                          <m:sub>
                            <m:r>
                              <a:rPr lang="de-DE" sz="1400" b="0" i="1" dirty="0" smtClean="0">
                                <a:solidFill>
                                  <a:schemeClr val="tx1">
                                    <a:lumMod val="50000"/>
                                    <a:lumOff val="50000"/>
                                  </a:schemeClr>
                                </a:solidFill>
                                <a:latin typeface="Cambria Math" panose="02040503050406030204" pitchFamily="18" charset="0"/>
                              </a:rPr>
                              <m:t>𝑅</m:t>
                            </m:r>
                            <m:sSub>
                              <m:sSubPr>
                                <m:ctrlPr>
                                  <a:rPr lang="de-DE" sz="1400" b="0" i="1" dirty="0" smtClean="0">
                                    <a:solidFill>
                                      <a:schemeClr val="tx1">
                                        <a:lumMod val="50000"/>
                                        <a:lumOff val="50000"/>
                                      </a:schemeClr>
                                    </a:solidFill>
                                    <a:latin typeface="Cambria Math" panose="02040503050406030204" pitchFamily="18" charset="0"/>
                                  </a:rPr>
                                </m:ctrlPr>
                              </m:sSubPr>
                              <m:e>
                                <m:r>
                                  <a:rPr lang="de-DE" sz="1400" b="0" i="1" dirty="0" smtClean="0">
                                    <a:solidFill>
                                      <a:schemeClr val="tx1">
                                        <a:lumMod val="50000"/>
                                        <a:lumOff val="50000"/>
                                      </a:schemeClr>
                                    </a:solidFill>
                                    <a:latin typeface="Cambria Math" panose="02040503050406030204" pitchFamily="18" charset="0"/>
                                  </a:rPr>
                                  <m:t>𝑇</m:t>
                                </m:r>
                              </m:e>
                              <m:sub>
                                <m:r>
                                  <a:rPr lang="de-DE" sz="1400" b="0" i="1" dirty="0" smtClean="0">
                                    <a:solidFill>
                                      <a:schemeClr val="tx1">
                                        <a:lumMod val="50000"/>
                                        <a:lumOff val="50000"/>
                                      </a:schemeClr>
                                    </a:solidFill>
                                    <a:latin typeface="Cambria Math" panose="02040503050406030204" pitchFamily="18" charset="0"/>
                                  </a:rPr>
                                  <m:t>1</m:t>
                                </m:r>
                              </m:sub>
                            </m:sSub>
                          </m:sub>
                        </m:sSub>
                        <m:d>
                          <m:dPr>
                            <m:ctrlPr>
                              <a:rPr lang="en-US" sz="1400" i="1" dirty="0">
                                <a:solidFill>
                                  <a:schemeClr val="tx1">
                                    <a:lumMod val="50000"/>
                                    <a:lumOff val="50000"/>
                                  </a:schemeClr>
                                </a:solidFill>
                                <a:latin typeface="Cambria Math" panose="02040503050406030204" pitchFamily="18" charset="0"/>
                              </a:rPr>
                            </m:ctrlPr>
                          </m:dPr>
                          <m:e>
                            <m:r>
                              <a:rPr lang="de-DE" sz="1400" b="0" i="1" dirty="0" smtClean="0">
                                <a:solidFill>
                                  <a:schemeClr val="tx1">
                                    <a:lumMod val="50000"/>
                                    <a:lumOff val="50000"/>
                                  </a:schemeClr>
                                </a:solidFill>
                                <a:latin typeface="Cambria Math" panose="02040503050406030204" pitchFamily="18" charset="0"/>
                              </a:rPr>
                              <m:t>𝑅</m:t>
                            </m:r>
                          </m:e>
                        </m:d>
                      </m:oMath>
                    </m:oMathPara>
                  </a14:m>
                  <a:endParaRPr lang="en-US" sz="1400" i="1" dirty="0">
                    <a:solidFill>
                      <a:schemeClr val="tx1">
                        <a:lumMod val="50000"/>
                        <a:lumOff val="50000"/>
                      </a:schemeClr>
                    </a:solidFill>
                  </a:endParaRPr>
                </a:p>
              </p:txBody>
            </p:sp>
          </mc:Choice>
          <mc:Fallback xmlns="">
            <p:sp>
              <p:nvSpPr>
                <p:cNvPr id="138" name="Rectangle 30">
                  <a:extLst>
                    <a:ext uri="{FF2B5EF4-FFF2-40B4-BE49-F238E27FC236}">
                      <a16:creationId xmlns:a16="http://schemas.microsoft.com/office/drawing/2014/main" id="{D6B4839E-7DFF-344A-9731-D1432A04E2DB}"/>
                    </a:ext>
                  </a:extLst>
                </p:cNvPr>
                <p:cNvSpPr>
                  <a:spLocks noRot="1" noChangeAspect="1" noMove="1" noResize="1" noEditPoints="1" noAdjustHandles="1" noChangeArrowheads="1" noChangeShapeType="1" noTextEdit="1"/>
                </p:cNvSpPr>
                <p:nvPr/>
              </p:nvSpPr>
              <p:spPr bwMode="auto">
                <a:xfrm>
                  <a:off x="9003387" y="3802301"/>
                  <a:ext cx="827791" cy="326243"/>
                </a:xfrm>
                <a:prstGeom prst="rect">
                  <a:avLst/>
                </a:prstGeom>
                <a:blipFill>
                  <a:blip r:embed="rId4"/>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47" name="Rectangle 35">
                  <a:extLst>
                    <a:ext uri="{FF2B5EF4-FFF2-40B4-BE49-F238E27FC236}">
                      <a16:creationId xmlns:a16="http://schemas.microsoft.com/office/drawing/2014/main" id="{E45BF602-54B9-CB4C-BF57-AF2A619F14D0}"/>
                    </a:ext>
                  </a:extLst>
                </p:cNvPr>
                <p:cNvSpPr>
                  <a:spLocks noChangeArrowheads="1"/>
                </p:cNvSpPr>
                <p:nvPr/>
              </p:nvSpPr>
              <p:spPr bwMode="auto">
                <a:xfrm>
                  <a:off x="10451024" y="3802300"/>
                  <a:ext cx="930280" cy="326243"/>
                </a:xfrm>
                <a:prstGeom prst="rect">
                  <a:avLst/>
                </a:prstGeom>
                <a:noFill/>
                <a:ln>
                  <a:noFill/>
                </a:ln>
                <a:effectLst/>
                <a:extLst>
                  <a:ext uri="{909E8E84-426E-40dd-AFC4-6F175D3DCCD1}">
                    <a14:hiddenFill xmlns="">
                      <a:solidFill>
                        <a:schemeClr val="accent1"/>
                      </a:solidFill>
                    </a14:hiddenFill>
                  </a:ext>
                  <a:ext uri="{91240B29-F687-4f45-9708-019B960494DF}">
                    <a14:hiddenLine xmlns="" w="9525">
                      <a:solidFill>
                        <a:schemeClr val="tx1"/>
                      </a:solidFill>
                      <a:miter lim="800000"/>
                      <a:headEnd/>
                      <a:tailEnd/>
                    </a14:hiddenLine>
                  </a:ext>
                  <a:ext uri="{AF507438-7753-43e0-B8FC-AC1667EBCBE1}">
                    <a14:hiddenEffects xmlns="">
                      <a:effectLst>
                        <a:outerShdw blurRad="63500" dist="38099" dir="2700000" algn="ctr" rotWithShape="0">
                          <a:schemeClr val="bg2">
                            <a:alpha val="74998"/>
                          </a:schemeClr>
                        </a:outerShdw>
                      </a:effectLst>
                    </a14:hiddenEffects>
                  </a:ext>
                </a:extLst>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de-DE" sz="1400" b="0" i="1" dirty="0" smtClean="0">
                                <a:solidFill>
                                  <a:schemeClr val="tx1">
                                    <a:lumMod val="50000"/>
                                    <a:lumOff val="50000"/>
                                  </a:schemeClr>
                                </a:solidFill>
                                <a:latin typeface="Cambria Math" panose="02040503050406030204" pitchFamily="18" charset="0"/>
                              </a:rPr>
                            </m:ctrlPr>
                          </m:sSubPr>
                          <m:e>
                            <m:r>
                              <a:rPr lang="el-GR" sz="1400" i="1" dirty="0" smtClean="0">
                                <a:solidFill>
                                  <a:schemeClr val="tx1">
                                    <a:lumMod val="50000"/>
                                    <a:lumOff val="50000"/>
                                  </a:schemeClr>
                                </a:solidFill>
                                <a:latin typeface="Cambria Math" panose="02040503050406030204" pitchFamily="18" charset="0"/>
                              </a:rPr>
                              <m:t>𝜋</m:t>
                            </m:r>
                          </m:e>
                          <m:sub>
                            <m:r>
                              <a:rPr lang="de-DE" sz="1400" b="0" i="1" dirty="0" smtClean="0">
                                <a:solidFill>
                                  <a:schemeClr val="tx1">
                                    <a:lumMod val="50000"/>
                                    <a:lumOff val="50000"/>
                                  </a:schemeClr>
                                </a:solidFill>
                                <a:latin typeface="Cambria Math" panose="02040503050406030204" pitchFamily="18" charset="0"/>
                              </a:rPr>
                              <m:t>𝑅</m:t>
                            </m:r>
                            <m:sSub>
                              <m:sSubPr>
                                <m:ctrlPr>
                                  <a:rPr lang="de-DE" sz="1400" b="0" i="1" dirty="0" smtClean="0">
                                    <a:solidFill>
                                      <a:schemeClr val="tx1">
                                        <a:lumMod val="50000"/>
                                        <a:lumOff val="50000"/>
                                      </a:schemeClr>
                                    </a:solidFill>
                                    <a:latin typeface="Cambria Math" panose="02040503050406030204" pitchFamily="18" charset="0"/>
                                  </a:rPr>
                                </m:ctrlPr>
                              </m:sSubPr>
                              <m:e>
                                <m:r>
                                  <a:rPr lang="de-DE" sz="1400" b="0" i="1" dirty="0" smtClean="0">
                                    <a:solidFill>
                                      <a:schemeClr val="tx1">
                                        <a:lumMod val="50000"/>
                                        <a:lumOff val="50000"/>
                                      </a:schemeClr>
                                    </a:solidFill>
                                    <a:latin typeface="Cambria Math" panose="02040503050406030204" pitchFamily="18" charset="0"/>
                                  </a:rPr>
                                  <m:t>𝑇</m:t>
                                </m:r>
                              </m:e>
                              <m:sub>
                                <m:r>
                                  <a:rPr lang="de-DE" sz="1400" b="0" i="1" dirty="0" smtClean="0">
                                    <a:solidFill>
                                      <a:schemeClr val="tx1">
                                        <a:lumMod val="50000"/>
                                        <a:lumOff val="50000"/>
                                      </a:schemeClr>
                                    </a:solidFill>
                                    <a:latin typeface="Cambria Math" panose="02040503050406030204" pitchFamily="18" charset="0"/>
                                  </a:rPr>
                                  <m:t>2</m:t>
                                </m:r>
                              </m:sub>
                            </m:sSub>
                          </m:sub>
                        </m:sSub>
                        <m:d>
                          <m:dPr>
                            <m:ctrlPr>
                              <a:rPr lang="en-US" sz="1400" i="1" dirty="0">
                                <a:solidFill>
                                  <a:schemeClr val="tx1">
                                    <a:lumMod val="50000"/>
                                    <a:lumOff val="50000"/>
                                  </a:schemeClr>
                                </a:solidFill>
                                <a:latin typeface="Cambria Math" panose="02040503050406030204" pitchFamily="18" charset="0"/>
                              </a:rPr>
                            </m:ctrlPr>
                          </m:dPr>
                          <m:e>
                            <m:r>
                              <a:rPr lang="de-DE" sz="1400" b="0" i="1" dirty="0" smtClean="0">
                                <a:solidFill>
                                  <a:schemeClr val="tx1">
                                    <a:lumMod val="50000"/>
                                    <a:lumOff val="50000"/>
                                  </a:schemeClr>
                                </a:solidFill>
                                <a:latin typeface="Cambria Math" panose="02040503050406030204" pitchFamily="18" charset="0"/>
                              </a:rPr>
                              <m:t>𝑅</m:t>
                            </m:r>
                          </m:e>
                        </m:d>
                      </m:oMath>
                    </m:oMathPara>
                  </a14:m>
                  <a:endParaRPr lang="en-US" sz="1400" i="1" dirty="0">
                    <a:solidFill>
                      <a:schemeClr val="tx1">
                        <a:lumMod val="50000"/>
                        <a:lumOff val="50000"/>
                      </a:schemeClr>
                    </a:solidFill>
                  </a:endParaRPr>
                </a:p>
              </p:txBody>
            </p:sp>
          </mc:Choice>
          <mc:Fallback xmlns="">
            <p:sp>
              <p:nvSpPr>
                <p:cNvPr id="139" name="Rectangle 35">
                  <a:extLst>
                    <a:ext uri="{FF2B5EF4-FFF2-40B4-BE49-F238E27FC236}">
                      <a16:creationId xmlns:a16="http://schemas.microsoft.com/office/drawing/2014/main" id="{9EECEDC8-145C-1143-B7B4-3C823228E4E6}"/>
                    </a:ext>
                  </a:extLst>
                </p:cNvPr>
                <p:cNvSpPr>
                  <a:spLocks noRot="1" noChangeAspect="1" noMove="1" noResize="1" noEditPoints="1" noAdjustHandles="1" noChangeArrowheads="1" noChangeShapeType="1" noTextEdit="1"/>
                </p:cNvSpPr>
                <p:nvPr/>
              </p:nvSpPr>
              <p:spPr bwMode="auto">
                <a:xfrm>
                  <a:off x="10451024" y="3802300"/>
                  <a:ext cx="930280" cy="326243"/>
                </a:xfrm>
                <a:prstGeom prst="rect">
                  <a:avLst/>
                </a:prstGeom>
                <a:blipFill>
                  <a:blip r:embed="rId5"/>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48" name="Rectangle 36">
                  <a:extLst>
                    <a:ext uri="{FF2B5EF4-FFF2-40B4-BE49-F238E27FC236}">
                      <a16:creationId xmlns:a16="http://schemas.microsoft.com/office/drawing/2014/main" id="{3AB50DDD-3A80-4C46-B439-0AD51350846C}"/>
                    </a:ext>
                  </a:extLst>
                </p:cNvPr>
                <p:cNvSpPr>
                  <a:spLocks noChangeArrowheads="1"/>
                </p:cNvSpPr>
                <p:nvPr/>
              </p:nvSpPr>
              <p:spPr bwMode="auto">
                <a:xfrm>
                  <a:off x="9319462" y="1942175"/>
                  <a:ext cx="996027" cy="326243"/>
                </a:xfrm>
                <a:prstGeom prst="rect">
                  <a:avLst/>
                </a:prstGeom>
                <a:noFill/>
                <a:ln>
                  <a:noFill/>
                </a:ln>
                <a:effectLst/>
                <a:extLst>
                  <a:ext uri="{909E8E84-426E-40dd-AFC4-6F175D3DCCD1}">
                    <a14:hiddenFill xmlns="">
                      <a:solidFill>
                        <a:schemeClr val="accent1"/>
                      </a:solidFill>
                    </a14:hiddenFill>
                  </a:ext>
                  <a:ext uri="{91240B29-F687-4f45-9708-019B960494DF}">
                    <a14:hiddenLine xmlns="" w="9525">
                      <a:solidFill>
                        <a:schemeClr val="tx1"/>
                      </a:solidFill>
                      <a:miter lim="800000"/>
                      <a:headEnd/>
                      <a:tailEnd/>
                    </a14:hiddenLine>
                  </a:ext>
                  <a:ext uri="{AF507438-7753-43e0-B8FC-AC1667EBCBE1}">
                    <a14:hiddenEffects xmlns="">
                      <a:effectLst>
                        <a:outerShdw blurRad="63500" dist="38099" dir="2700000" algn="ctr" rotWithShape="0">
                          <a:schemeClr val="bg2">
                            <a:alpha val="74998"/>
                          </a:schemeClr>
                        </a:outerShdw>
                      </a:effectLst>
                    </a14:hiddenEffects>
                  </a:ext>
                </a:extLst>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de-DE" sz="1400" b="0" i="1" dirty="0" smtClean="0">
                                <a:solidFill>
                                  <a:schemeClr val="accent6"/>
                                </a:solidFill>
                                <a:latin typeface="Cambria Math" panose="02040503050406030204" pitchFamily="18" charset="0"/>
                              </a:rPr>
                            </m:ctrlPr>
                          </m:sSubPr>
                          <m:e>
                            <m:r>
                              <a:rPr lang="el-GR" sz="1400" i="1" dirty="0" smtClean="0">
                                <a:solidFill>
                                  <a:schemeClr val="accent6"/>
                                </a:solidFill>
                                <a:latin typeface="Cambria Math" panose="02040503050406030204" pitchFamily="18" charset="0"/>
                              </a:rPr>
                              <m:t>𝜋</m:t>
                            </m:r>
                          </m:e>
                          <m:sub>
                            <m:sSub>
                              <m:sSubPr>
                                <m:ctrlPr>
                                  <a:rPr lang="de-DE" sz="1400" b="0" i="1" dirty="0" smtClean="0">
                                    <a:solidFill>
                                      <a:schemeClr val="accent6"/>
                                    </a:solidFill>
                                    <a:latin typeface="Cambria Math" panose="02040503050406030204" pitchFamily="18" charset="0"/>
                                  </a:rPr>
                                </m:ctrlPr>
                              </m:sSubPr>
                              <m:e>
                                <m:r>
                                  <a:rPr lang="de-DE" sz="1400" b="0" i="1" dirty="0" smtClean="0">
                                    <a:solidFill>
                                      <a:schemeClr val="accent6"/>
                                    </a:solidFill>
                                    <a:latin typeface="Cambria Math" panose="02040503050406030204" pitchFamily="18" charset="0"/>
                                  </a:rPr>
                                  <m:t>𝑆</m:t>
                                </m:r>
                              </m:e>
                              <m:sub>
                                <m:r>
                                  <a:rPr lang="de-DE" sz="1400" b="0" i="1" dirty="0" smtClean="0">
                                    <a:solidFill>
                                      <a:schemeClr val="accent6"/>
                                    </a:solidFill>
                                    <a:latin typeface="Cambria Math" panose="02040503050406030204" pitchFamily="18" charset="0"/>
                                  </a:rPr>
                                  <m:t>1</m:t>
                                </m:r>
                              </m:sub>
                            </m:sSub>
                            <m:r>
                              <a:rPr lang="de-DE" sz="1400" b="0" i="1" dirty="0" smtClean="0">
                                <a:solidFill>
                                  <a:schemeClr val="accent6"/>
                                </a:solidFill>
                                <a:latin typeface="Cambria Math" panose="02040503050406030204" pitchFamily="18" charset="0"/>
                              </a:rPr>
                              <m:t>𝑅</m:t>
                            </m:r>
                          </m:sub>
                        </m:sSub>
                        <m:d>
                          <m:dPr>
                            <m:ctrlPr>
                              <a:rPr lang="en-US" sz="1400" i="1" dirty="0">
                                <a:solidFill>
                                  <a:schemeClr val="accent6"/>
                                </a:solidFill>
                                <a:latin typeface="Cambria Math" panose="02040503050406030204" pitchFamily="18" charset="0"/>
                              </a:rPr>
                            </m:ctrlPr>
                          </m:dPr>
                          <m:e>
                            <m:sSub>
                              <m:sSubPr>
                                <m:ctrlPr>
                                  <a:rPr lang="de-DE" sz="1400" b="0" i="1" dirty="0" smtClean="0">
                                    <a:solidFill>
                                      <a:schemeClr val="accent6"/>
                                    </a:solidFill>
                                    <a:latin typeface="Cambria Math" panose="02040503050406030204" pitchFamily="18" charset="0"/>
                                  </a:rPr>
                                </m:ctrlPr>
                              </m:sSubPr>
                              <m:e>
                                <m:r>
                                  <a:rPr lang="de-DE" sz="1400" b="0" i="1" dirty="0" smtClean="0">
                                    <a:solidFill>
                                      <a:schemeClr val="accent6"/>
                                    </a:solidFill>
                                    <a:latin typeface="Cambria Math" panose="02040503050406030204" pitchFamily="18" charset="0"/>
                                  </a:rPr>
                                  <m:t>𝑆</m:t>
                                </m:r>
                              </m:e>
                              <m:sub>
                                <m:r>
                                  <a:rPr lang="de-DE" sz="1400" b="0" i="1" dirty="0" smtClean="0">
                                    <a:solidFill>
                                      <a:schemeClr val="accent6"/>
                                    </a:solidFill>
                                    <a:latin typeface="Cambria Math" panose="02040503050406030204" pitchFamily="18" charset="0"/>
                                  </a:rPr>
                                  <m:t>1</m:t>
                                </m:r>
                              </m:sub>
                            </m:sSub>
                          </m:e>
                        </m:d>
                      </m:oMath>
                    </m:oMathPara>
                  </a14:m>
                  <a:endParaRPr lang="en-US" sz="1400" i="1" dirty="0">
                    <a:solidFill>
                      <a:schemeClr val="accent6"/>
                    </a:solidFill>
                  </a:endParaRPr>
                </a:p>
              </p:txBody>
            </p:sp>
          </mc:Choice>
          <mc:Fallback xmlns="">
            <p:sp>
              <p:nvSpPr>
                <p:cNvPr id="140" name="Rectangle 36">
                  <a:extLst>
                    <a:ext uri="{FF2B5EF4-FFF2-40B4-BE49-F238E27FC236}">
                      <a16:creationId xmlns:a16="http://schemas.microsoft.com/office/drawing/2014/main" id="{37DE4BB8-F06A-0E47-9D9C-793D879F5B01}"/>
                    </a:ext>
                  </a:extLst>
                </p:cNvPr>
                <p:cNvSpPr>
                  <a:spLocks noRot="1" noChangeAspect="1" noMove="1" noResize="1" noEditPoints="1" noAdjustHandles="1" noChangeArrowheads="1" noChangeShapeType="1" noTextEdit="1"/>
                </p:cNvSpPr>
                <p:nvPr/>
              </p:nvSpPr>
              <p:spPr bwMode="auto">
                <a:xfrm>
                  <a:off x="9319462" y="1942175"/>
                  <a:ext cx="996027" cy="326243"/>
                </a:xfrm>
                <a:prstGeom prst="rect">
                  <a:avLst/>
                </a:prstGeom>
                <a:blipFill>
                  <a:blip r:embed="rId6"/>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49" name="Rectangle 37">
                  <a:extLst>
                    <a:ext uri="{FF2B5EF4-FFF2-40B4-BE49-F238E27FC236}">
                      <a16:creationId xmlns:a16="http://schemas.microsoft.com/office/drawing/2014/main" id="{CDF4F253-D0BF-944F-B41F-8B3FCDB84429}"/>
                    </a:ext>
                  </a:extLst>
                </p:cNvPr>
                <p:cNvSpPr>
                  <a:spLocks noChangeArrowheads="1"/>
                </p:cNvSpPr>
                <p:nvPr/>
              </p:nvSpPr>
              <p:spPr bwMode="auto">
                <a:xfrm>
                  <a:off x="8923627" y="2913786"/>
                  <a:ext cx="865942" cy="326243"/>
                </a:xfrm>
                <a:prstGeom prst="rect">
                  <a:avLst/>
                </a:prstGeom>
                <a:noFill/>
                <a:ln>
                  <a:noFill/>
                </a:ln>
                <a:effectLst/>
                <a:extLst>
                  <a:ext uri="{909E8E84-426E-40dd-AFC4-6F175D3DCCD1}">
                    <a14:hiddenFill xmlns="">
                      <a:solidFill>
                        <a:schemeClr val="accent1"/>
                      </a:solidFill>
                    </a14:hiddenFill>
                  </a:ext>
                  <a:ext uri="{91240B29-F687-4f45-9708-019B960494DF}">
                    <a14:hiddenLine xmlns="" w="9525">
                      <a:solidFill>
                        <a:schemeClr val="tx1"/>
                      </a:solidFill>
                      <a:miter lim="800000"/>
                      <a:headEnd/>
                      <a:tailEnd/>
                    </a14:hiddenLine>
                  </a:ext>
                  <a:ext uri="{AF507438-7753-43e0-B8FC-AC1667EBCBE1}">
                    <a14:hiddenEffects xmlns="">
                      <a:effectLst>
                        <a:outerShdw blurRad="63500" dist="38099" dir="2700000" algn="ctr" rotWithShape="0">
                          <a:schemeClr val="bg2">
                            <a:alpha val="74998"/>
                          </a:schemeClr>
                        </a:outerShdw>
                      </a:effectLst>
                    </a14:hiddenEffects>
                  </a:ext>
                </a:extLst>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b="0" i="1" dirty="0" smtClean="0">
                                <a:solidFill>
                                  <a:schemeClr val="tx1">
                                    <a:lumMod val="50000"/>
                                    <a:lumOff val="50000"/>
                                  </a:schemeClr>
                                </a:solidFill>
                                <a:latin typeface="Cambria Math" panose="02040503050406030204" pitchFamily="18" charset="0"/>
                              </a:rPr>
                            </m:ctrlPr>
                          </m:sSubPr>
                          <m:e>
                            <m:r>
                              <a:rPr lang="el-GR" sz="1400" i="1" dirty="0" smtClean="0">
                                <a:solidFill>
                                  <a:schemeClr val="tx1">
                                    <a:lumMod val="50000"/>
                                    <a:lumOff val="50000"/>
                                  </a:schemeClr>
                                </a:solidFill>
                                <a:latin typeface="Cambria Math" panose="02040503050406030204" pitchFamily="18" charset="0"/>
                              </a:rPr>
                              <m:t>𝜆</m:t>
                            </m:r>
                          </m:e>
                          <m:sub>
                            <m:r>
                              <a:rPr lang="de-DE" sz="1400" b="0" i="1" dirty="0" smtClean="0">
                                <a:solidFill>
                                  <a:schemeClr val="tx1">
                                    <a:lumMod val="50000"/>
                                    <a:lumOff val="50000"/>
                                  </a:schemeClr>
                                </a:solidFill>
                                <a:latin typeface="Cambria Math" panose="02040503050406030204" pitchFamily="18" charset="0"/>
                              </a:rPr>
                              <m:t>𝑅</m:t>
                            </m:r>
                            <m:sSub>
                              <m:sSubPr>
                                <m:ctrlPr>
                                  <a:rPr lang="de-DE" sz="1400" b="0" i="1" dirty="0" smtClean="0">
                                    <a:solidFill>
                                      <a:schemeClr val="tx1">
                                        <a:lumMod val="50000"/>
                                        <a:lumOff val="50000"/>
                                      </a:schemeClr>
                                    </a:solidFill>
                                    <a:latin typeface="Cambria Math" panose="02040503050406030204" pitchFamily="18" charset="0"/>
                                  </a:rPr>
                                </m:ctrlPr>
                              </m:sSubPr>
                              <m:e>
                                <m:r>
                                  <a:rPr lang="de-DE" sz="1400" b="0" i="1" dirty="0" smtClean="0">
                                    <a:solidFill>
                                      <a:schemeClr val="tx1">
                                        <a:lumMod val="50000"/>
                                        <a:lumOff val="50000"/>
                                      </a:schemeClr>
                                    </a:solidFill>
                                    <a:latin typeface="Cambria Math" panose="02040503050406030204" pitchFamily="18" charset="0"/>
                                  </a:rPr>
                                  <m:t>𝑆</m:t>
                                </m:r>
                              </m:e>
                              <m:sub>
                                <m:r>
                                  <a:rPr lang="de-DE" sz="1400" b="0" i="1" dirty="0" smtClean="0">
                                    <a:solidFill>
                                      <a:schemeClr val="tx1">
                                        <a:lumMod val="50000"/>
                                        <a:lumOff val="50000"/>
                                      </a:schemeClr>
                                    </a:solidFill>
                                    <a:latin typeface="Cambria Math" panose="02040503050406030204" pitchFamily="18" charset="0"/>
                                  </a:rPr>
                                  <m:t>1</m:t>
                                </m:r>
                              </m:sub>
                            </m:sSub>
                          </m:sub>
                        </m:sSub>
                        <m:d>
                          <m:dPr>
                            <m:ctrlPr>
                              <a:rPr lang="en-US" sz="1400" i="1" dirty="0">
                                <a:solidFill>
                                  <a:schemeClr val="tx1">
                                    <a:lumMod val="50000"/>
                                    <a:lumOff val="50000"/>
                                  </a:schemeClr>
                                </a:solidFill>
                                <a:latin typeface="Cambria Math" panose="02040503050406030204" pitchFamily="18" charset="0"/>
                              </a:rPr>
                            </m:ctrlPr>
                          </m:dPr>
                          <m:e>
                            <m:sSub>
                              <m:sSubPr>
                                <m:ctrlPr>
                                  <a:rPr lang="de-DE" sz="1400" i="1" dirty="0">
                                    <a:solidFill>
                                      <a:schemeClr val="tx1">
                                        <a:lumMod val="50000"/>
                                        <a:lumOff val="50000"/>
                                      </a:schemeClr>
                                    </a:solidFill>
                                    <a:latin typeface="Cambria Math" panose="02040503050406030204" pitchFamily="18" charset="0"/>
                                  </a:rPr>
                                </m:ctrlPr>
                              </m:sSubPr>
                              <m:e>
                                <m:r>
                                  <a:rPr lang="de-DE" sz="1400" b="0" i="1" dirty="0" smtClean="0">
                                    <a:solidFill>
                                      <a:schemeClr val="tx1">
                                        <a:lumMod val="50000"/>
                                        <a:lumOff val="50000"/>
                                      </a:schemeClr>
                                    </a:solidFill>
                                    <a:latin typeface="Cambria Math" panose="02040503050406030204" pitchFamily="18" charset="0"/>
                                  </a:rPr>
                                  <m:t>𝑆</m:t>
                                </m:r>
                              </m:e>
                              <m:sub>
                                <m:r>
                                  <a:rPr lang="de-DE" sz="1400" b="0" i="1" dirty="0" smtClean="0">
                                    <a:solidFill>
                                      <a:schemeClr val="tx1">
                                        <a:lumMod val="50000"/>
                                        <a:lumOff val="50000"/>
                                      </a:schemeClr>
                                    </a:solidFill>
                                    <a:latin typeface="Cambria Math" panose="02040503050406030204" pitchFamily="18" charset="0"/>
                                  </a:rPr>
                                  <m:t>1</m:t>
                                </m:r>
                              </m:sub>
                            </m:sSub>
                          </m:e>
                        </m:d>
                      </m:oMath>
                    </m:oMathPara>
                  </a14:m>
                  <a:endParaRPr lang="en-US" sz="1400" i="1" dirty="0">
                    <a:solidFill>
                      <a:schemeClr val="tx1">
                        <a:lumMod val="50000"/>
                        <a:lumOff val="50000"/>
                      </a:schemeClr>
                    </a:solidFill>
                  </a:endParaRPr>
                </a:p>
              </p:txBody>
            </p:sp>
          </mc:Choice>
          <mc:Fallback xmlns="">
            <p:sp>
              <p:nvSpPr>
                <p:cNvPr id="141" name="Rectangle 37">
                  <a:extLst>
                    <a:ext uri="{FF2B5EF4-FFF2-40B4-BE49-F238E27FC236}">
                      <a16:creationId xmlns:a16="http://schemas.microsoft.com/office/drawing/2014/main" id="{E9D18455-715D-994B-B663-52E655720E00}"/>
                    </a:ext>
                  </a:extLst>
                </p:cNvPr>
                <p:cNvSpPr>
                  <a:spLocks noRot="1" noChangeAspect="1" noMove="1" noResize="1" noEditPoints="1" noAdjustHandles="1" noChangeArrowheads="1" noChangeShapeType="1" noTextEdit="1"/>
                </p:cNvSpPr>
                <p:nvPr/>
              </p:nvSpPr>
              <p:spPr bwMode="auto">
                <a:xfrm>
                  <a:off x="8923627" y="2913786"/>
                  <a:ext cx="865942" cy="326243"/>
                </a:xfrm>
                <a:prstGeom prst="rect">
                  <a:avLst/>
                </a:prstGeom>
                <a:blipFill>
                  <a:blip r:embed="rId7"/>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50" name="Rectangle 38">
                  <a:extLst>
                    <a:ext uri="{FF2B5EF4-FFF2-40B4-BE49-F238E27FC236}">
                      <a16:creationId xmlns:a16="http://schemas.microsoft.com/office/drawing/2014/main" id="{55DD728E-0577-124F-B50F-F761BF3E58CC}"/>
                    </a:ext>
                  </a:extLst>
                </p:cNvPr>
                <p:cNvSpPr>
                  <a:spLocks noChangeArrowheads="1"/>
                </p:cNvSpPr>
                <p:nvPr/>
              </p:nvSpPr>
              <p:spPr bwMode="auto">
                <a:xfrm>
                  <a:off x="10076803" y="4780249"/>
                  <a:ext cx="821379" cy="326243"/>
                </a:xfrm>
                <a:prstGeom prst="rect">
                  <a:avLst/>
                </a:prstGeom>
                <a:noFill/>
                <a:ln>
                  <a:noFill/>
                </a:ln>
                <a:effectLst/>
                <a:extLst>
                  <a:ext uri="{909E8E84-426E-40dd-AFC4-6F175D3DCCD1}">
                    <a14:hiddenFill xmlns="">
                      <a:solidFill>
                        <a:schemeClr val="accent1"/>
                      </a:solidFill>
                    </a14:hiddenFill>
                  </a:ext>
                  <a:ext uri="{91240B29-F687-4f45-9708-019B960494DF}">
                    <a14:hiddenLine xmlns="" w="9525">
                      <a:solidFill>
                        <a:schemeClr val="tx1"/>
                      </a:solidFill>
                      <a:miter lim="800000"/>
                      <a:headEnd/>
                      <a:tailEnd/>
                    </a14:hiddenLine>
                  </a:ext>
                  <a:ext uri="{AF507438-7753-43e0-B8FC-AC1667EBCBE1}">
                    <a14:hiddenEffects xmlns="">
                      <a:effectLst>
                        <a:outerShdw blurRad="63500" dist="38099" dir="2700000" algn="ctr" rotWithShape="0">
                          <a:schemeClr val="bg2">
                            <a:alpha val="74998"/>
                          </a:schemeClr>
                        </a:outerShdw>
                      </a:effectLst>
                    </a14:hiddenEffects>
                  </a:ext>
                </a:extLst>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b="0" i="1" dirty="0" smtClean="0">
                                <a:solidFill>
                                  <a:schemeClr val="accent2"/>
                                </a:solidFill>
                                <a:latin typeface="Cambria Math" panose="02040503050406030204" pitchFamily="18" charset="0"/>
                              </a:rPr>
                            </m:ctrlPr>
                          </m:sSubPr>
                          <m:e>
                            <m:r>
                              <a:rPr lang="el-GR" sz="1400" i="1" dirty="0" smtClean="0">
                                <a:solidFill>
                                  <a:schemeClr val="accent2"/>
                                </a:solidFill>
                                <a:latin typeface="Cambria Math" panose="02040503050406030204" pitchFamily="18" charset="0"/>
                              </a:rPr>
                              <m:t>𝜆</m:t>
                            </m:r>
                          </m:e>
                          <m:sub>
                            <m:sSub>
                              <m:sSubPr>
                                <m:ctrlPr>
                                  <a:rPr lang="de-DE" sz="1400" b="0" i="1" dirty="0" smtClean="0">
                                    <a:solidFill>
                                      <a:schemeClr val="accent2"/>
                                    </a:solidFill>
                                    <a:latin typeface="Cambria Math" panose="02040503050406030204" pitchFamily="18" charset="0"/>
                                  </a:rPr>
                                </m:ctrlPr>
                              </m:sSubPr>
                              <m:e>
                                <m:r>
                                  <a:rPr lang="de-DE" sz="1400" b="0" i="1" dirty="0" smtClean="0">
                                    <a:solidFill>
                                      <a:schemeClr val="accent2"/>
                                    </a:solidFill>
                                    <a:latin typeface="Cambria Math" panose="02040503050406030204" pitchFamily="18" charset="0"/>
                                  </a:rPr>
                                  <m:t>𝑇</m:t>
                                </m:r>
                              </m:e>
                              <m:sub>
                                <m:r>
                                  <a:rPr lang="de-DE" sz="1400" b="0" i="1" dirty="0" smtClean="0">
                                    <a:solidFill>
                                      <a:schemeClr val="accent2"/>
                                    </a:solidFill>
                                    <a:latin typeface="Cambria Math" panose="02040503050406030204" pitchFamily="18" charset="0"/>
                                  </a:rPr>
                                  <m:t>2</m:t>
                                </m:r>
                              </m:sub>
                            </m:sSub>
                            <m:r>
                              <a:rPr lang="de-DE" sz="1400" b="0" i="1" dirty="0" smtClean="0">
                                <a:solidFill>
                                  <a:schemeClr val="accent2"/>
                                </a:solidFill>
                                <a:latin typeface="Cambria Math" panose="02040503050406030204" pitchFamily="18" charset="0"/>
                              </a:rPr>
                              <m:t>𝑅</m:t>
                            </m:r>
                          </m:sub>
                        </m:sSub>
                        <m:d>
                          <m:dPr>
                            <m:ctrlPr>
                              <a:rPr lang="en-US" sz="1400" i="1" dirty="0">
                                <a:solidFill>
                                  <a:schemeClr val="accent2"/>
                                </a:solidFill>
                                <a:latin typeface="Cambria Math" panose="02040503050406030204" pitchFamily="18" charset="0"/>
                              </a:rPr>
                            </m:ctrlPr>
                          </m:dPr>
                          <m:e>
                            <m:r>
                              <a:rPr lang="de-DE" sz="1400" b="0" i="1" dirty="0" smtClean="0">
                                <a:solidFill>
                                  <a:schemeClr val="accent2"/>
                                </a:solidFill>
                                <a:latin typeface="Cambria Math" panose="02040503050406030204" pitchFamily="18" charset="0"/>
                              </a:rPr>
                              <m:t>𝑅</m:t>
                            </m:r>
                          </m:e>
                        </m:d>
                      </m:oMath>
                    </m:oMathPara>
                  </a14:m>
                  <a:endParaRPr lang="en-US" sz="1400" i="1" dirty="0">
                    <a:solidFill>
                      <a:schemeClr val="accent2"/>
                    </a:solidFill>
                  </a:endParaRPr>
                </a:p>
              </p:txBody>
            </p:sp>
          </mc:Choice>
          <mc:Fallback xmlns="">
            <p:sp>
              <p:nvSpPr>
                <p:cNvPr id="142" name="Rectangle 38">
                  <a:extLst>
                    <a:ext uri="{FF2B5EF4-FFF2-40B4-BE49-F238E27FC236}">
                      <a16:creationId xmlns:a16="http://schemas.microsoft.com/office/drawing/2014/main" id="{981523FE-E686-9149-87F4-6BB33E4BD237}"/>
                    </a:ext>
                  </a:extLst>
                </p:cNvPr>
                <p:cNvSpPr>
                  <a:spLocks noRot="1" noChangeAspect="1" noMove="1" noResize="1" noEditPoints="1" noAdjustHandles="1" noChangeArrowheads="1" noChangeShapeType="1" noTextEdit="1"/>
                </p:cNvSpPr>
                <p:nvPr/>
              </p:nvSpPr>
              <p:spPr bwMode="auto">
                <a:xfrm>
                  <a:off x="10076803" y="4780249"/>
                  <a:ext cx="821379" cy="326243"/>
                </a:xfrm>
                <a:prstGeom prst="rect">
                  <a:avLst/>
                </a:prstGeom>
                <a:blipFill>
                  <a:blip r:embed="rId8"/>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51" name="Rectangle 41">
                  <a:extLst>
                    <a:ext uri="{FF2B5EF4-FFF2-40B4-BE49-F238E27FC236}">
                      <a16:creationId xmlns:a16="http://schemas.microsoft.com/office/drawing/2014/main" id="{30E8C41D-7C6B-D443-B964-E887BE66E5E8}"/>
                    </a:ext>
                  </a:extLst>
                </p:cNvPr>
                <p:cNvSpPr>
                  <a:spLocks noChangeArrowheads="1"/>
                </p:cNvSpPr>
                <p:nvPr/>
              </p:nvSpPr>
              <p:spPr bwMode="auto">
                <a:xfrm>
                  <a:off x="9601495" y="4533993"/>
                  <a:ext cx="821379" cy="326243"/>
                </a:xfrm>
                <a:prstGeom prst="rect">
                  <a:avLst/>
                </a:prstGeom>
                <a:noFill/>
                <a:ln>
                  <a:noFill/>
                </a:ln>
                <a:effectLst/>
                <a:extLst>
                  <a:ext uri="{909E8E84-426E-40dd-AFC4-6F175D3DCCD1}">
                    <a14:hiddenFill xmlns="">
                      <a:solidFill>
                        <a:schemeClr val="accent1"/>
                      </a:solidFill>
                    </a14:hiddenFill>
                  </a:ext>
                  <a:ext uri="{91240B29-F687-4f45-9708-019B960494DF}">
                    <a14:hiddenLine xmlns="" w="9525">
                      <a:solidFill>
                        <a:schemeClr val="tx1"/>
                      </a:solidFill>
                      <a:miter lim="800000"/>
                      <a:headEnd/>
                      <a:tailEnd/>
                    </a14:hiddenLine>
                  </a:ext>
                  <a:ext uri="{AF507438-7753-43e0-B8FC-AC1667EBCBE1}">
                    <a14:hiddenEffects xmlns="">
                      <a:effectLst>
                        <a:outerShdw blurRad="63500" dist="38099" dir="2700000" algn="ctr" rotWithShape="0">
                          <a:schemeClr val="bg2">
                            <a:alpha val="74998"/>
                          </a:schemeClr>
                        </a:outerShdw>
                      </a:effectLst>
                    </a14:hiddenEffects>
                  </a:ext>
                </a:extLst>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b="0" i="1" dirty="0" smtClean="0">
                                <a:solidFill>
                                  <a:schemeClr val="accent2"/>
                                </a:solidFill>
                                <a:latin typeface="Cambria Math" panose="02040503050406030204" pitchFamily="18" charset="0"/>
                              </a:rPr>
                            </m:ctrlPr>
                          </m:sSubPr>
                          <m:e>
                            <m:r>
                              <a:rPr lang="el-GR" sz="1400" i="1" dirty="0" smtClean="0">
                                <a:solidFill>
                                  <a:schemeClr val="accent2"/>
                                </a:solidFill>
                                <a:latin typeface="Cambria Math" panose="02040503050406030204" pitchFamily="18" charset="0"/>
                              </a:rPr>
                              <m:t>𝜆</m:t>
                            </m:r>
                          </m:e>
                          <m:sub>
                            <m:sSub>
                              <m:sSubPr>
                                <m:ctrlPr>
                                  <a:rPr lang="de-DE" sz="1400" b="0" i="1" dirty="0" smtClean="0">
                                    <a:solidFill>
                                      <a:schemeClr val="accent2"/>
                                    </a:solidFill>
                                    <a:latin typeface="Cambria Math" panose="02040503050406030204" pitchFamily="18" charset="0"/>
                                  </a:rPr>
                                </m:ctrlPr>
                              </m:sSubPr>
                              <m:e>
                                <m:r>
                                  <a:rPr lang="de-DE" sz="1400" b="0" i="1" dirty="0" smtClean="0">
                                    <a:solidFill>
                                      <a:schemeClr val="accent2"/>
                                    </a:solidFill>
                                    <a:latin typeface="Cambria Math" panose="02040503050406030204" pitchFamily="18" charset="0"/>
                                  </a:rPr>
                                  <m:t>𝑇</m:t>
                                </m:r>
                              </m:e>
                              <m:sub>
                                <m:r>
                                  <a:rPr lang="de-DE" sz="1400" b="0" i="1" dirty="0" smtClean="0">
                                    <a:solidFill>
                                      <a:schemeClr val="accent2"/>
                                    </a:solidFill>
                                    <a:latin typeface="Cambria Math" panose="02040503050406030204" pitchFamily="18" charset="0"/>
                                  </a:rPr>
                                  <m:t>1</m:t>
                                </m:r>
                              </m:sub>
                            </m:sSub>
                            <m:r>
                              <a:rPr lang="de-DE" sz="1400" b="0" i="1" dirty="0" smtClean="0">
                                <a:solidFill>
                                  <a:schemeClr val="accent2"/>
                                </a:solidFill>
                                <a:latin typeface="Cambria Math" panose="02040503050406030204" pitchFamily="18" charset="0"/>
                              </a:rPr>
                              <m:t>𝑅</m:t>
                            </m:r>
                          </m:sub>
                        </m:sSub>
                        <m:d>
                          <m:dPr>
                            <m:ctrlPr>
                              <a:rPr lang="en-US" sz="1400" i="1" dirty="0">
                                <a:solidFill>
                                  <a:schemeClr val="accent2"/>
                                </a:solidFill>
                                <a:latin typeface="Cambria Math" panose="02040503050406030204" pitchFamily="18" charset="0"/>
                              </a:rPr>
                            </m:ctrlPr>
                          </m:dPr>
                          <m:e>
                            <m:r>
                              <a:rPr lang="de-DE" sz="1400" b="0" i="1" dirty="0" smtClean="0">
                                <a:solidFill>
                                  <a:schemeClr val="accent2"/>
                                </a:solidFill>
                                <a:latin typeface="Cambria Math" panose="02040503050406030204" pitchFamily="18" charset="0"/>
                              </a:rPr>
                              <m:t>𝑅</m:t>
                            </m:r>
                          </m:e>
                        </m:d>
                      </m:oMath>
                    </m:oMathPara>
                  </a14:m>
                  <a:endParaRPr lang="en-US" sz="1400" i="1" dirty="0">
                    <a:solidFill>
                      <a:schemeClr val="accent2"/>
                    </a:solidFill>
                  </a:endParaRPr>
                </a:p>
              </p:txBody>
            </p:sp>
          </mc:Choice>
          <mc:Fallback xmlns="">
            <p:sp>
              <p:nvSpPr>
                <p:cNvPr id="143" name="Rectangle 41">
                  <a:extLst>
                    <a:ext uri="{FF2B5EF4-FFF2-40B4-BE49-F238E27FC236}">
                      <a16:creationId xmlns:a16="http://schemas.microsoft.com/office/drawing/2014/main" id="{F4118CBA-C7EA-1E48-9E40-0A0D1FEFC8F0}"/>
                    </a:ext>
                  </a:extLst>
                </p:cNvPr>
                <p:cNvSpPr>
                  <a:spLocks noRot="1" noChangeAspect="1" noMove="1" noResize="1" noEditPoints="1" noAdjustHandles="1" noChangeArrowheads="1" noChangeShapeType="1" noTextEdit="1"/>
                </p:cNvSpPr>
                <p:nvPr/>
              </p:nvSpPr>
              <p:spPr bwMode="auto">
                <a:xfrm>
                  <a:off x="9601495" y="4533993"/>
                  <a:ext cx="821379" cy="326243"/>
                </a:xfrm>
                <a:prstGeom prst="rect">
                  <a:avLst/>
                </a:prstGeom>
                <a:blipFill>
                  <a:blip r:embed="rId9"/>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52" name="Rectangle 42">
                  <a:extLst>
                    <a:ext uri="{FF2B5EF4-FFF2-40B4-BE49-F238E27FC236}">
                      <a16:creationId xmlns:a16="http://schemas.microsoft.com/office/drawing/2014/main" id="{7A12E90B-2E09-3B4D-976A-C5CC3C25AC6D}"/>
                    </a:ext>
                  </a:extLst>
                </p:cNvPr>
                <p:cNvSpPr>
                  <a:spLocks noChangeArrowheads="1"/>
                </p:cNvSpPr>
                <p:nvPr/>
              </p:nvSpPr>
              <p:spPr bwMode="auto">
                <a:xfrm>
                  <a:off x="10481109" y="2913563"/>
                  <a:ext cx="870110" cy="326243"/>
                </a:xfrm>
                <a:prstGeom prst="rect">
                  <a:avLst/>
                </a:prstGeom>
                <a:noFill/>
                <a:ln>
                  <a:noFill/>
                </a:ln>
                <a:effectLst/>
                <a:extLst>
                  <a:ext uri="{909E8E84-426E-40dd-AFC4-6F175D3DCCD1}">
                    <a14:hiddenFill xmlns="">
                      <a:solidFill>
                        <a:schemeClr val="accent1"/>
                      </a:solidFill>
                    </a14:hiddenFill>
                  </a:ext>
                  <a:ext uri="{91240B29-F687-4f45-9708-019B960494DF}">
                    <a14:hiddenLine xmlns="" w="9525">
                      <a:solidFill>
                        <a:schemeClr val="tx1"/>
                      </a:solidFill>
                      <a:miter lim="800000"/>
                      <a:headEnd/>
                      <a:tailEnd/>
                    </a14:hiddenLine>
                  </a:ext>
                  <a:ext uri="{AF507438-7753-43e0-B8FC-AC1667EBCBE1}">
                    <a14:hiddenEffects xmlns="">
                      <a:effectLst>
                        <a:outerShdw blurRad="63500" dist="38099" dir="2700000" algn="ctr" rotWithShape="0">
                          <a:schemeClr val="bg2">
                            <a:alpha val="74998"/>
                          </a:schemeClr>
                        </a:outerShdw>
                      </a:effectLst>
                    </a14:hiddenEffects>
                  </a:ext>
                </a:extLst>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b="0" i="1" dirty="0" smtClean="0">
                                <a:solidFill>
                                  <a:schemeClr val="tx1">
                                    <a:lumMod val="50000"/>
                                    <a:lumOff val="50000"/>
                                  </a:schemeClr>
                                </a:solidFill>
                                <a:latin typeface="Cambria Math" panose="02040503050406030204" pitchFamily="18" charset="0"/>
                              </a:rPr>
                            </m:ctrlPr>
                          </m:sSubPr>
                          <m:e>
                            <m:r>
                              <a:rPr lang="el-GR" sz="1400" i="1" dirty="0" smtClean="0">
                                <a:solidFill>
                                  <a:schemeClr val="tx1">
                                    <a:lumMod val="50000"/>
                                    <a:lumOff val="50000"/>
                                  </a:schemeClr>
                                </a:solidFill>
                                <a:latin typeface="Cambria Math" panose="02040503050406030204" pitchFamily="18" charset="0"/>
                              </a:rPr>
                              <m:t>𝜆</m:t>
                            </m:r>
                          </m:e>
                          <m:sub>
                            <m:r>
                              <a:rPr lang="de-DE" sz="1400" b="0" i="1" dirty="0" smtClean="0">
                                <a:solidFill>
                                  <a:schemeClr val="tx1">
                                    <a:lumMod val="50000"/>
                                    <a:lumOff val="50000"/>
                                  </a:schemeClr>
                                </a:solidFill>
                                <a:latin typeface="Cambria Math" panose="02040503050406030204" pitchFamily="18" charset="0"/>
                              </a:rPr>
                              <m:t>𝑅</m:t>
                            </m:r>
                            <m:sSub>
                              <m:sSubPr>
                                <m:ctrlPr>
                                  <a:rPr lang="de-DE" sz="1400" b="0" i="1" dirty="0" smtClean="0">
                                    <a:solidFill>
                                      <a:schemeClr val="tx1">
                                        <a:lumMod val="50000"/>
                                        <a:lumOff val="50000"/>
                                      </a:schemeClr>
                                    </a:solidFill>
                                    <a:latin typeface="Cambria Math" panose="02040503050406030204" pitchFamily="18" charset="0"/>
                                  </a:rPr>
                                </m:ctrlPr>
                              </m:sSubPr>
                              <m:e>
                                <m:r>
                                  <a:rPr lang="de-DE" sz="1400" b="0" i="1" dirty="0" smtClean="0">
                                    <a:solidFill>
                                      <a:schemeClr val="tx1">
                                        <a:lumMod val="50000"/>
                                        <a:lumOff val="50000"/>
                                      </a:schemeClr>
                                    </a:solidFill>
                                    <a:latin typeface="Cambria Math" panose="02040503050406030204" pitchFamily="18" charset="0"/>
                                  </a:rPr>
                                  <m:t>𝑆</m:t>
                                </m:r>
                              </m:e>
                              <m:sub>
                                <m:r>
                                  <a:rPr lang="de-DE" sz="1400" b="0" i="1" dirty="0" smtClean="0">
                                    <a:solidFill>
                                      <a:schemeClr val="tx1">
                                        <a:lumMod val="50000"/>
                                        <a:lumOff val="50000"/>
                                      </a:schemeClr>
                                    </a:solidFill>
                                    <a:latin typeface="Cambria Math" panose="02040503050406030204" pitchFamily="18" charset="0"/>
                                  </a:rPr>
                                  <m:t>2</m:t>
                                </m:r>
                              </m:sub>
                            </m:sSub>
                          </m:sub>
                        </m:sSub>
                        <m:d>
                          <m:dPr>
                            <m:ctrlPr>
                              <a:rPr lang="en-US" sz="1400" i="1" dirty="0">
                                <a:solidFill>
                                  <a:schemeClr val="tx1">
                                    <a:lumMod val="50000"/>
                                    <a:lumOff val="50000"/>
                                  </a:schemeClr>
                                </a:solidFill>
                                <a:latin typeface="Cambria Math" panose="02040503050406030204" pitchFamily="18" charset="0"/>
                              </a:rPr>
                            </m:ctrlPr>
                          </m:dPr>
                          <m:e>
                            <m:sSub>
                              <m:sSubPr>
                                <m:ctrlPr>
                                  <a:rPr lang="de-DE" sz="1400" b="0" i="1" dirty="0" smtClean="0">
                                    <a:solidFill>
                                      <a:schemeClr val="tx1">
                                        <a:lumMod val="50000"/>
                                        <a:lumOff val="50000"/>
                                      </a:schemeClr>
                                    </a:solidFill>
                                    <a:latin typeface="Cambria Math" panose="02040503050406030204" pitchFamily="18" charset="0"/>
                                  </a:rPr>
                                </m:ctrlPr>
                              </m:sSubPr>
                              <m:e>
                                <m:r>
                                  <a:rPr lang="de-DE" sz="1400" b="0" i="1" dirty="0" smtClean="0">
                                    <a:solidFill>
                                      <a:schemeClr val="tx1">
                                        <a:lumMod val="50000"/>
                                        <a:lumOff val="50000"/>
                                      </a:schemeClr>
                                    </a:solidFill>
                                    <a:latin typeface="Cambria Math" panose="02040503050406030204" pitchFamily="18" charset="0"/>
                                  </a:rPr>
                                  <m:t>𝑆</m:t>
                                </m:r>
                              </m:e>
                              <m:sub>
                                <m:r>
                                  <a:rPr lang="de-DE" sz="1400" b="0" i="1" dirty="0" smtClean="0">
                                    <a:solidFill>
                                      <a:schemeClr val="tx1">
                                        <a:lumMod val="50000"/>
                                        <a:lumOff val="50000"/>
                                      </a:schemeClr>
                                    </a:solidFill>
                                    <a:latin typeface="Cambria Math" panose="02040503050406030204" pitchFamily="18" charset="0"/>
                                  </a:rPr>
                                  <m:t>2</m:t>
                                </m:r>
                              </m:sub>
                            </m:sSub>
                          </m:e>
                        </m:d>
                      </m:oMath>
                    </m:oMathPara>
                  </a14:m>
                  <a:endParaRPr lang="en-US" sz="1400" i="1" dirty="0">
                    <a:solidFill>
                      <a:schemeClr val="tx1">
                        <a:lumMod val="50000"/>
                        <a:lumOff val="50000"/>
                      </a:schemeClr>
                    </a:solidFill>
                  </a:endParaRPr>
                </a:p>
              </p:txBody>
            </p:sp>
          </mc:Choice>
          <mc:Fallback xmlns="">
            <p:sp>
              <p:nvSpPr>
                <p:cNvPr id="144" name="Rectangle 42">
                  <a:extLst>
                    <a:ext uri="{FF2B5EF4-FFF2-40B4-BE49-F238E27FC236}">
                      <a16:creationId xmlns:a16="http://schemas.microsoft.com/office/drawing/2014/main" id="{83819553-1E0A-3840-8F48-72ACF7A3C413}"/>
                    </a:ext>
                  </a:extLst>
                </p:cNvPr>
                <p:cNvSpPr>
                  <a:spLocks noRot="1" noChangeAspect="1" noMove="1" noResize="1" noEditPoints="1" noAdjustHandles="1" noChangeArrowheads="1" noChangeShapeType="1" noTextEdit="1"/>
                </p:cNvSpPr>
                <p:nvPr/>
              </p:nvSpPr>
              <p:spPr bwMode="auto">
                <a:xfrm>
                  <a:off x="10481109" y="2913563"/>
                  <a:ext cx="870110" cy="326243"/>
                </a:xfrm>
                <a:prstGeom prst="rect">
                  <a:avLst/>
                </a:prstGeom>
                <a:blipFill>
                  <a:blip r:embed="rId10"/>
                  <a:stretch>
                    <a:fillRect/>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53" name="Rectangle 27">
                  <a:extLst>
                    <a:ext uri="{FF2B5EF4-FFF2-40B4-BE49-F238E27FC236}">
                      <a16:creationId xmlns:a16="http://schemas.microsoft.com/office/drawing/2014/main" id="{1DDBD951-A6AB-B54F-A74C-BBAAB9CDB958}"/>
                    </a:ext>
                  </a:extLst>
                </p:cNvPr>
                <p:cNvSpPr>
                  <a:spLocks noChangeArrowheads="1"/>
                </p:cNvSpPr>
                <p:nvPr/>
              </p:nvSpPr>
              <p:spPr bwMode="auto">
                <a:xfrm>
                  <a:off x="10382662" y="3378228"/>
                  <a:ext cx="1361994" cy="342466"/>
                </a:xfrm>
                <a:prstGeom prst="rect">
                  <a:avLst/>
                </a:prstGeom>
                <a:noFill/>
                <a:ln>
                  <a:noFill/>
                </a:ln>
                <a:effectLst/>
                <a:extLst>
                  <a:ext uri="{909E8E84-426E-40dd-AFC4-6F175D3DCCD1}">
                    <a14:hiddenFill xmlns="">
                      <a:solidFill>
                        <a:schemeClr val="accent1"/>
                      </a:solidFill>
                    </a14:hiddenFill>
                  </a:ext>
                  <a:ext uri="{91240B29-F687-4f45-9708-019B960494DF}">
                    <a14:hiddenLine xmlns="" w="9525">
                      <a:solidFill>
                        <a:schemeClr val="tx1"/>
                      </a:solidFill>
                      <a:miter lim="800000"/>
                      <a:headEnd/>
                      <a:tailEnd/>
                    </a14:hiddenLine>
                  </a:ext>
                  <a:ext uri="{AF507438-7753-43e0-B8FC-AC1667EBCBE1}">
                    <a14:hiddenEffects xmlns="">
                      <a:effectLst>
                        <a:outerShdw blurRad="63500" dist="38099" dir="2700000" algn="ctr" rotWithShape="0">
                          <a:schemeClr val="bg2">
                            <a:alpha val="74998"/>
                          </a:schemeClr>
                        </a:outerShdw>
                      </a:effectLst>
                    </a14:hiddenEffects>
                  </a:ext>
                </a:extLst>
              </p:spPr>
              <p:txBody>
                <a:bodyPr wrap="square">
                  <a:spAutoFit/>
                </a:bodyPr>
                <a:lstStyle/>
                <a:p>
                  <a:pPr/>
                  <a14:m>
                    <m:oMathPara xmlns:m="http://schemas.openxmlformats.org/officeDocument/2006/math">
                      <m:oMathParaPr>
                        <m:jc m:val="centerGroup"/>
                      </m:oMathParaPr>
                      <m:oMath xmlns:m="http://schemas.openxmlformats.org/officeDocument/2006/math">
                        <m:r>
                          <a:rPr lang="de-DE" sz="1400" b="0" i="1" dirty="0" smtClean="0">
                            <a:solidFill>
                              <a:schemeClr val="bg2"/>
                            </a:solidFill>
                            <a:latin typeface="Cambria Math" panose="02040503050406030204" pitchFamily="18" charset="0"/>
                          </a:rPr>
                          <m:t>𝑃</m:t>
                        </m:r>
                        <m:d>
                          <m:dPr>
                            <m:ctrlPr>
                              <a:rPr lang="en-US" sz="1400" i="1" dirty="0">
                                <a:solidFill>
                                  <a:schemeClr val="bg2"/>
                                </a:solidFill>
                                <a:latin typeface="Cambria Math" panose="02040503050406030204" pitchFamily="18" charset="0"/>
                              </a:rPr>
                            </m:ctrlPr>
                          </m:dPr>
                          <m:e>
                            <m:r>
                              <a:rPr lang="de-DE" sz="1400" b="0" i="1" dirty="0" smtClean="0">
                                <a:solidFill>
                                  <a:schemeClr val="bg2"/>
                                </a:solidFill>
                                <a:latin typeface="Cambria Math" panose="02040503050406030204" pitchFamily="18" charset="0"/>
                              </a:rPr>
                              <m:t>𝑅</m:t>
                            </m:r>
                            <m:r>
                              <a:rPr lang="de-DE" sz="1400" b="0" i="1" dirty="0" smtClean="0">
                                <a:solidFill>
                                  <a:schemeClr val="bg2"/>
                                </a:solidFill>
                                <a:latin typeface="Cambria Math" panose="02040503050406030204" pitchFamily="18" charset="0"/>
                              </a:rPr>
                              <m:t> | </m:t>
                            </m:r>
                            <m:sSub>
                              <m:sSubPr>
                                <m:ctrlPr>
                                  <a:rPr lang="de-DE" sz="1400" i="1" dirty="0" smtClean="0">
                                    <a:solidFill>
                                      <a:schemeClr val="bg2"/>
                                    </a:solidFill>
                                    <a:latin typeface="Cambria Math" panose="02040503050406030204" pitchFamily="18" charset="0"/>
                                  </a:rPr>
                                </m:ctrlPr>
                              </m:sSubPr>
                              <m:e>
                                <m:r>
                                  <a:rPr lang="de-DE" sz="1400" b="0" i="1" dirty="0" smtClean="0">
                                    <a:solidFill>
                                      <a:schemeClr val="bg2"/>
                                    </a:solidFill>
                                    <a:latin typeface="Cambria Math" panose="02040503050406030204" pitchFamily="18" charset="0"/>
                                  </a:rPr>
                                  <m:t>𝑆</m:t>
                                </m:r>
                              </m:e>
                              <m:sub>
                                <m:r>
                                  <a:rPr lang="de-DE" sz="1400" b="0" i="1" dirty="0" smtClean="0">
                                    <a:solidFill>
                                      <a:schemeClr val="bg2"/>
                                    </a:solidFill>
                                    <a:latin typeface="Cambria Math" panose="02040503050406030204" pitchFamily="18" charset="0"/>
                                  </a:rPr>
                                  <m:t>1</m:t>
                                </m:r>
                              </m:sub>
                            </m:sSub>
                            <m:r>
                              <a:rPr lang="de-DE" sz="1400" b="0" i="1" dirty="0" smtClean="0">
                                <a:solidFill>
                                  <a:schemeClr val="bg2"/>
                                </a:solidFill>
                                <a:latin typeface="Cambria Math" panose="02040503050406030204" pitchFamily="18" charset="0"/>
                              </a:rPr>
                              <m:t>,…,</m:t>
                            </m:r>
                            <m:sSub>
                              <m:sSubPr>
                                <m:ctrlPr>
                                  <a:rPr lang="de-DE" sz="1400" i="1" dirty="0" smtClean="0">
                                    <a:solidFill>
                                      <a:schemeClr val="bg2"/>
                                    </a:solidFill>
                                    <a:latin typeface="Cambria Math" panose="02040503050406030204" pitchFamily="18" charset="0"/>
                                  </a:rPr>
                                </m:ctrlPr>
                              </m:sSubPr>
                              <m:e>
                                <m:r>
                                  <a:rPr lang="de-DE" sz="1400" b="0" i="1" dirty="0" smtClean="0">
                                    <a:solidFill>
                                      <a:schemeClr val="bg2"/>
                                    </a:solidFill>
                                    <a:latin typeface="Cambria Math" panose="02040503050406030204" pitchFamily="18" charset="0"/>
                                  </a:rPr>
                                  <m:t>𝑆</m:t>
                                </m:r>
                              </m:e>
                              <m:sub>
                                <m:r>
                                  <a:rPr lang="de-DE" sz="1400" b="0" i="1" dirty="0" smtClean="0">
                                    <a:solidFill>
                                      <a:schemeClr val="bg2"/>
                                    </a:solidFill>
                                    <a:latin typeface="Cambria Math" panose="02040503050406030204" pitchFamily="18" charset="0"/>
                                  </a:rPr>
                                  <m:t>𝑝</m:t>
                                </m:r>
                              </m:sub>
                            </m:sSub>
                          </m:e>
                        </m:d>
                      </m:oMath>
                    </m:oMathPara>
                  </a14:m>
                  <a:endParaRPr lang="de-DE" sz="1400" i="1" dirty="0">
                    <a:solidFill>
                      <a:schemeClr val="bg2"/>
                    </a:solidFill>
                    <a:latin typeface="Cambria Math" panose="02040503050406030204" pitchFamily="18" charset="0"/>
                  </a:endParaRPr>
                </a:p>
              </p:txBody>
            </p:sp>
          </mc:Choice>
          <mc:Fallback xmlns="">
            <p:sp>
              <p:nvSpPr>
                <p:cNvPr id="145" name="Rectangle 27">
                  <a:extLst>
                    <a:ext uri="{FF2B5EF4-FFF2-40B4-BE49-F238E27FC236}">
                      <a16:creationId xmlns:a16="http://schemas.microsoft.com/office/drawing/2014/main" id="{DAB5DEE1-9AAF-3F4D-BF18-D7FB307B5C00}"/>
                    </a:ext>
                  </a:extLst>
                </p:cNvPr>
                <p:cNvSpPr>
                  <a:spLocks noRot="1" noChangeAspect="1" noMove="1" noResize="1" noEditPoints="1" noAdjustHandles="1" noChangeArrowheads="1" noChangeShapeType="1" noTextEdit="1"/>
                </p:cNvSpPr>
                <p:nvPr/>
              </p:nvSpPr>
              <p:spPr bwMode="auto">
                <a:xfrm>
                  <a:off x="10382662" y="3378228"/>
                  <a:ext cx="1361994" cy="342466"/>
                </a:xfrm>
                <a:prstGeom prst="rect">
                  <a:avLst/>
                </a:prstGeom>
                <a:blipFill>
                  <a:blip r:embed="rId11"/>
                  <a:stretch>
                    <a:fillRect b="-3571"/>
                  </a:stretch>
                </a:blip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54" name="Oval 53">
                  <a:extLst>
                    <a:ext uri="{FF2B5EF4-FFF2-40B4-BE49-F238E27FC236}">
                      <a16:creationId xmlns:a16="http://schemas.microsoft.com/office/drawing/2014/main" id="{5B65EBA8-57B3-CB43-B7E6-82C207341AB1}"/>
                    </a:ext>
                  </a:extLst>
                </p:cNvPr>
                <p:cNvSpPr>
                  <a:spLocks noChangeAspect="1"/>
                </p:cNvSpPr>
                <p:nvPr/>
              </p:nvSpPr>
              <p:spPr>
                <a:xfrm>
                  <a:off x="9895897" y="3275273"/>
                  <a:ext cx="518400" cy="51935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14:m>
                    <m:oMathPara xmlns:m="http://schemas.openxmlformats.org/officeDocument/2006/math">
                      <m:oMathParaPr>
                        <m:jc m:val="centerGroup"/>
                      </m:oMathParaPr>
                      <m:oMath xmlns:m="http://schemas.openxmlformats.org/officeDocument/2006/math">
                        <m:r>
                          <a:rPr lang="de-DE" b="0" i="1" dirty="0" smtClean="0">
                            <a:latin typeface="Cambria Math" panose="02040503050406030204" pitchFamily="18" charset="0"/>
                          </a:rPr>
                          <m:t> </m:t>
                        </m:r>
                        <m:r>
                          <a:rPr lang="de-DE" i="1" dirty="0" smtClean="0">
                            <a:latin typeface="Cambria Math" panose="02040503050406030204" pitchFamily="18" charset="0"/>
                          </a:rPr>
                          <m:t>𝑅</m:t>
                        </m:r>
                      </m:oMath>
                    </m:oMathPara>
                  </a14:m>
                  <a:endParaRPr lang="de-DE" dirty="0"/>
                </a:p>
              </p:txBody>
            </p:sp>
          </mc:Choice>
          <mc:Fallback xmlns="">
            <p:sp>
              <p:nvSpPr>
                <p:cNvPr id="146" name="Oval 145">
                  <a:extLst>
                    <a:ext uri="{FF2B5EF4-FFF2-40B4-BE49-F238E27FC236}">
                      <a16:creationId xmlns:a16="http://schemas.microsoft.com/office/drawing/2014/main" id="{5D35D250-809E-CC48-9829-3B8C192BEAE3}"/>
                    </a:ext>
                  </a:extLst>
                </p:cNvPr>
                <p:cNvSpPr>
                  <a:spLocks noRot="1" noChangeAspect="1" noMove="1" noResize="1" noEditPoints="1" noAdjustHandles="1" noChangeArrowheads="1" noChangeShapeType="1" noTextEdit="1"/>
                </p:cNvSpPr>
                <p:nvPr/>
              </p:nvSpPr>
              <p:spPr>
                <a:xfrm>
                  <a:off x="9895897" y="3275273"/>
                  <a:ext cx="518400" cy="519351"/>
                </a:xfrm>
                <a:prstGeom prst="ellipse">
                  <a:avLst/>
                </a:prstGeom>
                <a:blipFill>
                  <a:blip r:embed="rId12"/>
                  <a:stretch>
                    <a:fillRect/>
                  </a:stretch>
                </a:blipFill>
                <a:ln>
                  <a:noFill/>
                </a:ln>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55" name="Oval 54">
                  <a:extLst>
                    <a:ext uri="{FF2B5EF4-FFF2-40B4-BE49-F238E27FC236}">
                      <a16:creationId xmlns:a16="http://schemas.microsoft.com/office/drawing/2014/main" id="{64E45C75-04D9-DE47-B1BD-C3D10F506CED}"/>
                    </a:ext>
                  </a:extLst>
                </p:cNvPr>
                <p:cNvSpPr>
                  <a:spLocks noChangeAspect="1"/>
                </p:cNvSpPr>
                <p:nvPr/>
              </p:nvSpPr>
              <p:spPr>
                <a:xfrm>
                  <a:off x="8952525" y="1665065"/>
                  <a:ext cx="518400" cy="51935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14:m>
                    <m:oMathPara xmlns:m="http://schemas.openxmlformats.org/officeDocument/2006/math">
                      <m:oMathParaPr>
                        <m:jc m:val="centerGroup"/>
                      </m:oMathParaPr>
                      <m:oMath xmlns:m="http://schemas.openxmlformats.org/officeDocument/2006/math">
                        <m:r>
                          <a:rPr lang="de-DE" b="0" i="1" dirty="0" smtClean="0">
                            <a:latin typeface="Cambria Math" panose="02040503050406030204" pitchFamily="18" charset="0"/>
                          </a:rPr>
                          <m:t> </m:t>
                        </m:r>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𝑆</m:t>
                            </m:r>
                          </m:e>
                          <m:sub>
                            <m:r>
                              <a:rPr lang="de-DE" b="0" i="1" dirty="0" smtClean="0">
                                <a:latin typeface="Cambria Math" panose="02040503050406030204" pitchFamily="18" charset="0"/>
                              </a:rPr>
                              <m:t>1</m:t>
                            </m:r>
                          </m:sub>
                        </m:sSub>
                      </m:oMath>
                    </m:oMathPara>
                  </a14:m>
                  <a:endParaRPr lang="de-DE" dirty="0"/>
                </a:p>
              </p:txBody>
            </p:sp>
          </mc:Choice>
          <mc:Fallback xmlns="">
            <p:sp>
              <p:nvSpPr>
                <p:cNvPr id="147" name="Oval 146">
                  <a:extLst>
                    <a:ext uri="{FF2B5EF4-FFF2-40B4-BE49-F238E27FC236}">
                      <a16:creationId xmlns:a16="http://schemas.microsoft.com/office/drawing/2014/main" id="{95C922C0-B728-E54C-8CAB-E54F0DC43FE3}"/>
                    </a:ext>
                  </a:extLst>
                </p:cNvPr>
                <p:cNvSpPr>
                  <a:spLocks noRot="1" noChangeAspect="1" noMove="1" noResize="1" noEditPoints="1" noAdjustHandles="1" noChangeArrowheads="1" noChangeShapeType="1" noTextEdit="1"/>
                </p:cNvSpPr>
                <p:nvPr/>
              </p:nvSpPr>
              <p:spPr>
                <a:xfrm>
                  <a:off x="8952525" y="1665065"/>
                  <a:ext cx="518400" cy="519351"/>
                </a:xfrm>
                <a:prstGeom prst="ellipse">
                  <a:avLst/>
                </a:prstGeom>
                <a:blipFill>
                  <a:blip r:embed="rId13"/>
                  <a:stretch>
                    <a:fillRect l="-2381"/>
                  </a:stretch>
                </a:blipFill>
                <a:ln>
                  <a:noFill/>
                </a:ln>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56" name="Oval 55">
                  <a:extLst>
                    <a:ext uri="{FF2B5EF4-FFF2-40B4-BE49-F238E27FC236}">
                      <a16:creationId xmlns:a16="http://schemas.microsoft.com/office/drawing/2014/main" id="{4D4F25DA-4953-CB4D-9CEB-8738ABE86CD6}"/>
                    </a:ext>
                  </a:extLst>
                </p:cNvPr>
                <p:cNvSpPr>
                  <a:spLocks noChangeAspect="1"/>
                </p:cNvSpPr>
                <p:nvPr/>
              </p:nvSpPr>
              <p:spPr>
                <a:xfrm>
                  <a:off x="10840246" y="1665065"/>
                  <a:ext cx="518400" cy="51935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14:m>
                    <m:oMathPara xmlns:m="http://schemas.openxmlformats.org/officeDocument/2006/math">
                      <m:oMathParaPr>
                        <m:jc m:val="centerGroup"/>
                      </m:oMathParaPr>
                      <m:oMath xmlns:m="http://schemas.openxmlformats.org/officeDocument/2006/math">
                        <m:r>
                          <a:rPr lang="de-DE" b="0" i="1" dirty="0" smtClean="0">
                            <a:latin typeface="Cambria Math" panose="02040503050406030204" pitchFamily="18" charset="0"/>
                          </a:rPr>
                          <m:t> </m:t>
                        </m:r>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𝑆</m:t>
                            </m:r>
                          </m:e>
                          <m:sub>
                            <m:r>
                              <a:rPr lang="de-DE" b="0" i="1" dirty="0" smtClean="0">
                                <a:latin typeface="Cambria Math" panose="02040503050406030204" pitchFamily="18" charset="0"/>
                              </a:rPr>
                              <m:t>2</m:t>
                            </m:r>
                          </m:sub>
                        </m:sSub>
                      </m:oMath>
                    </m:oMathPara>
                  </a14:m>
                  <a:endParaRPr lang="de-DE" dirty="0"/>
                </a:p>
              </p:txBody>
            </p:sp>
          </mc:Choice>
          <mc:Fallback xmlns="">
            <p:sp>
              <p:nvSpPr>
                <p:cNvPr id="148" name="Oval 147">
                  <a:extLst>
                    <a:ext uri="{FF2B5EF4-FFF2-40B4-BE49-F238E27FC236}">
                      <a16:creationId xmlns:a16="http://schemas.microsoft.com/office/drawing/2014/main" id="{E2A6501F-AFDE-7045-8442-DF458C376FB9}"/>
                    </a:ext>
                  </a:extLst>
                </p:cNvPr>
                <p:cNvSpPr>
                  <a:spLocks noRot="1" noChangeAspect="1" noMove="1" noResize="1" noEditPoints="1" noAdjustHandles="1" noChangeArrowheads="1" noChangeShapeType="1" noTextEdit="1"/>
                </p:cNvSpPr>
                <p:nvPr/>
              </p:nvSpPr>
              <p:spPr>
                <a:xfrm>
                  <a:off x="10840246" y="1665065"/>
                  <a:ext cx="518400" cy="519351"/>
                </a:xfrm>
                <a:prstGeom prst="ellipse">
                  <a:avLst/>
                </a:prstGeom>
                <a:blipFill>
                  <a:blip r:embed="rId14"/>
                  <a:stretch>
                    <a:fillRect/>
                  </a:stretch>
                </a:blipFill>
                <a:ln>
                  <a:noFill/>
                </a:ln>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57" name="Oval 56">
                  <a:extLst>
                    <a:ext uri="{FF2B5EF4-FFF2-40B4-BE49-F238E27FC236}">
                      <a16:creationId xmlns:a16="http://schemas.microsoft.com/office/drawing/2014/main" id="{847C9597-8086-3F45-B5AD-4E08EC13EF79}"/>
                    </a:ext>
                  </a:extLst>
                </p:cNvPr>
                <p:cNvSpPr>
                  <a:spLocks noChangeAspect="1"/>
                </p:cNvSpPr>
                <p:nvPr/>
              </p:nvSpPr>
              <p:spPr>
                <a:xfrm>
                  <a:off x="8947879" y="4943371"/>
                  <a:ext cx="518400" cy="51935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14:m>
                    <m:oMathPara xmlns:m="http://schemas.openxmlformats.org/officeDocument/2006/math">
                      <m:oMathParaPr>
                        <m:jc m:val="centerGroup"/>
                      </m:oMathParaPr>
                      <m:oMath xmlns:m="http://schemas.openxmlformats.org/officeDocument/2006/math">
                        <m:r>
                          <a:rPr lang="de-DE" b="0" i="1" dirty="0" smtClean="0">
                            <a:latin typeface="Cambria Math" panose="02040503050406030204" pitchFamily="18" charset="0"/>
                          </a:rPr>
                          <m:t> </m:t>
                        </m:r>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𝑇</m:t>
                            </m:r>
                          </m:e>
                          <m:sub>
                            <m:r>
                              <a:rPr lang="de-DE" b="0" i="1" dirty="0" smtClean="0">
                                <a:latin typeface="Cambria Math" panose="02040503050406030204" pitchFamily="18" charset="0"/>
                              </a:rPr>
                              <m:t>1</m:t>
                            </m:r>
                          </m:sub>
                        </m:sSub>
                      </m:oMath>
                    </m:oMathPara>
                  </a14:m>
                  <a:endParaRPr lang="de-DE" dirty="0"/>
                </a:p>
              </p:txBody>
            </p:sp>
          </mc:Choice>
          <mc:Fallback xmlns="">
            <p:sp>
              <p:nvSpPr>
                <p:cNvPr id="149" name="Oval 148">
                  <a:extLst>
                    <a:ext uri="{FF2B5EF4-FFF2-40B4-BE49-F238E27FC236}">
                      <a16:creationId xmlns:a16="http://schemas.microsoft.com/office/drawing/2014/main" id="{AB08AC7F-19EE-4449-A872-929542354007}"/>
                    </a:ext>
                  </a:extLst>
                </p:cNvPr>
                <p:cNvSpPr>
                  <a:spLocks noRot="1" noChangeAspect="1" noMove="1" noResize="1" noEditPoints="1" noAdjustHandles="1" noChangeArrowheads="1" noChangeShapeType="1" noTextEdit="1"/>
                </p:cNvSpPr>
                <p:nvPr/>
              </p:nvSpPr>
              <p:spPr>
                <a:xfrm>
                  <a:off x="8947879" y="4943371"/>
                  <a:ext cx="518400" cy="519351"/>
                </a:xfrm>
                <a:prstGeom prst="ellipse">
                  <a:avLst/>
                </a:prstGeom>
                <a:blipFill>
                  <a:blip r:embed="rId15"/>
                  <a:stretch>
                    <a:fillRect l="-2381"/>
                  </a:stretch>
                </a:blipFill>
                <a:ln>
                  <a:noFill/>
                </a:ln>
              </p:spPr>
              <p:txBody>
                <a:bodyPr/>
                <a:lstStyle/>
                <a:p>
                  <a:r>
                    <a:rPr lang="de-DE">
                      <a:noFill/>
                    </a:rPr>
                    <a:t> </a:t>
                  </a:r>
                </a:p>
              </p:txBody>
            </p:sp>
          </mc:Fallback>
        </mc:AlternateContent>
        <mc:AlternateContent xmlns:mc="http://schemas.openxmlformats.org/markup-compatibility/2006" xmlns:a14="http://schemas.microsoft.com/office/drawing/2010/main">
          <mc:Choice Requires="a14">
            <p:sp>
              <p:nvSpPr>
                <p:cNvPr id="58" name="Oval 57">
                  <a:extLst>
                    <a:ext uri="{FF2B5EF4-FFF2-40B4-BE49-F238E27FC236}">
                      <a16:creationId xmlns:a16="http://schemas.microsoft.com/office/drawing/2014/main" id="{116582DE-1C43-AA42-88E0-D03233324A3C}"/>
                    </a:ext>
                  </a:extLst>
                </p:cNvPr>
                <p:cNvSpPr>
                  <a:spLocks noChangeAspect="1"/>
                </p:cNvSpPr>
                <p:nvPr/>
              </p:nvSpPr>
              <p:spPr>
                <a:xfrm>
                  <a:off x="10840246" y="4944435"/>
                  <a:ext cx="518400" cy="51935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algn="ctr"/>
                  <a14:m>
                    <m:oMathPara xmlns:m="http://schemas.openxmlformats.org/officeDocument/2006/math">
                      <m:oMathParaPr>
                        <m:jc m:val="centerGroup"/>
                      </m:oMathParaPr>
                      <m:oMath xmlns:m="http://schemas.openxmlformats.org/officeDocument/2006/math">
                        <m:r>
                          <a:rPr lang="de-DE" b="0" i="1" dirty="0" smtClean="0">
                            <a:latin typeface="Cambria Math" panose="02040503050406030204" pitchFamily="18" charset="0"/>
                          </a:rPr>
                          <m:t> </m:t>
                        </m:r>
                        <m:sSub>
                          <m:sSubPr>
                            <m:ctrlPr>
                              <a:rPr lang="de-DE" b="0" i="1" dirty="0" smtClean="0">
                                <a:latin typeface="Cambria Math" panose="02040503050406030204" pitchFamily="18" charset="0"/>
                              </a:rPr>
                            </m:ctrlPr>
                          </m:sSubPr>
                          <m:e>
                            <m:r>
                              <a:rPr lang="de-DE" b="0" i="1" dirty="0" smtClean="0">
                                <a:latin typeface="Cambria Math" panose="02040503050406030204" pitchFamily="18" charset="0"/>
                              </a:rPr>
                              <m:t>𝑇</m:t>
                            </m:r>
                          </m:e>
                          <m:sub>
                            <m:r>
                              <a:rPr lang="de-DE" b="0" i="1" dirty="0" smtClean="0">
                                <a:latin typeface="Cambria Math" panose="02040503050406030204" pitchFamily="18" charset="0"/>
                              </a:rPr>
                              <m:t>2</m:t>
                            </m:r>
                          </m:sub>
                        </m:sSub>
                      </m:oMath>
                    </m:oMathPara>
                  </a14:m>
                  <a:endParaRPr lang="de-DE" dirty="0"/>
                </a:p>
              </p:txBody>
            </p:sp>
          </mc:Choice>
          <mc:Fallback xmlns="">
            <p:sp>
              <p:nvSpPr>
                <p:cNvPr id="150" name="Oval 149">
                  <a:extLst>
                    <a:ext uri="{FF2B5EF4-FFF2-40B4-BE49-F238E27FC236}">
                      <a16:creationId xmlns:a16="http://schemas.microsoft.com/office/drawing/2014/main" id="{6A144227-51D1-674C-86D8-72CC7C06BF65}"/>
                    </a:ext>
                  </a:extLst>
                </p:cNvPr>
                <p:cNvSpPr>
                  <a:spLocks noRot="1" noChangeAspect="1" noMove="1" noResize="1" noEditPoints="1" noAdjustHandles="1" noChangeArrowheads="1" noChangeShapeType="1" noTextEdit="1"/>
                </p:cNvSpPr>
                <p:nvPr/>
              </p:nvSpPr>
              <p:spPr>
                <a:xfrm>
                  <a:off x="10840246" y="4944435"/>
                  <a:ext cx="518400" cy="519351"/>
                </a:xfrm>
                <a:prstGeom prst="ellipse">
                  <a:avLst/>
                </a:prstGeom>
                <a:blipFill>
                  <a:blip r:embed="rId16"/>
                  <a:stretch>
                    <a:fillRect l="-2381"/>
                  </a:stretch>
                </a:blipFill>
                <a:ln>
                  <a:noFill/>
                </a:ln>
              </p:spPr>
              <p:txBody>
                <a:bodyPr/>
                <a:lstStyle/>
                <a:p>
                  <a:r>
                    <a:rPr lang="de-DE">
                      <a:noFill/>
                    </a:rPr>
                    <a:t> </a:t>
                  </a:r>
                </a:p>
              </p:txBody>
            </p:sp>
          </mc:Fallback>
        </mc:AlternateContent>
        <p:cxnSp>
          <p:nvCxnSpPr>
            <p:cNvPr id="59" name="Straight Arrow Connector 58">
              <a:extLst>
                <a:ext uri="{FF2B5EF4-FFF2-40B4-BE49-F238E27FC236}">
                  <a16:creationId xmlns:a16="http://schemas.microsoft.com/office/drawing/2014/main" id="{9D91230F-A8C0-9F4C-AFCC-654C3F2CFEBC}"/>
                </a:ext>
              </a:extLst>
            </p:cNvPr>
            <p:cNvCxnSpPr>
              <a:cxnSpLocks/>
              <a:stCxn id="54" idx="5"/>
              <a:endCxn id="58" idx="1"/>
            </p:cNvCxnSpPr>
            <p:nvPr/>
          </p:nvCxnSpPr>
          <p:spPr>
            <a:xfrm>
              <a:off x="10338379" y="3718567"/>
              <a:ext cx="577785" cy="130192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F1199A6B-A911-AF45-906A-C6FD7EF71183}"/>
                </a:ext>
              </a:extLst>
            </p:cNvPr>
            <p:cNvCxnSpPr>
              <a:cxnSpLocks/>
              <a:stCxn id="56" idx="3"/>
              <a:endCxn id="54" idx="7"/>
            </p:cNvCxnSpPr>
            <p:nvPr/>
          </p:nvCxnSpPr>
          <p:spPr>
            <a:xfrm flipH="1">
              <a:off x="10338379" y="2108359"/>
              <a:ext cx="577785" cy="124297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1" name="Straight Arrow Connector 60">
              <a:extLst>
                <a:ext uri="{FF2B5EF4-FFF2-40B4-BE49-F238E27FC236}">
                  <a16:creationId xmlns:a16="http://schemas.microsoft.com/office/drawing/2014/main" id="{FF53E61F-0852-F243-A1C1-D0787BA8918D}"/>
                </a:ext>
              </a:extLst>
            </p:cNvPr>
            <p:cNvCxnSpPr>
              <a:cxnSpLocks/>
              <a:stCxn id="55" idx="5"/>
              <a:endCxn id="54" idx="1"/>
            </p:cNvCxnSpPr>
            <p:nvPr/>
          </p:nvCxnSpPr>
          <p:spPr>
            <a:xfrm>
              <a:off x="9395007" y="2108359"/>
              <a:ext cx="576808" cy="124297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61">
              <a:extLst>
                <a:ext uri="{FF2B5EF4-FFF2-40B4-BE49-F238E27FC236}">
                  <a16:creationId xmlns:a16="http://schemas.microsoft.com/office/drawing/2014/main" id="{DF923EEC-91B5-8E47-BA74-08E50604CE00}"/>
                </a:ext>
              </a:extLst>
            </p:cNvPr>
            <p:cNvCxnSpPr>
              <a:cxnSpLocks/>
              <a:stCxn id="54" idx="3"/>
              <a:endCxn id="57" idx="7"/>
            </p:cNvCxnSpPr>
            <p:nvPr/>
          </p:nvCxnSpPr>
          <p:spPr>
            <a:xfrm flipH="1">
              <a:off x="9390361" y="3718567"/>
              <a:ext cx="581454" cy="130086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919CB233-992E-8147-B432-64E136DFEA18}"/>
                </a:ext>
              </a:extLst>
            </p:cNvPr>
            <p:cNvCxnSpPr>
              <a:cxnSpLocks/>
            </p:cNvCxnSpPr>
            <p:nvPr/>
          </p:nvCxnSpPr>
          <p:spPr>
            <a:xfrm rot="-1080000" flipH="1">
              <a:off x="10541924" y="2277965"/>
              <a:ext cx="288000" cy="288000"/>
            </a:xfrm>
            <a:prstGeom prst="straightConnector1">
              <a:avLst/>
            </a:prstGeom>
            <a:ln w="9525">
              <a:solidFill>
                <a:schemeClr val="accent6"/>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B51F3E25-7EE7-414E-8B68-D9196572C9C1}"/>
                </a:ext>
              </a:extLst>
            </p:cNvPr>
            <p:cNvCxnSpPr>
              <a:cxnSpLocks/>
            </p:cNvCxnSpPr>
            <p:nvPr/>
          </p:nvCxnSpPr>
          <p:spPr>
            <a:xfrm rot="-1080000" flipV="1">
              <a:off x="10434961" y="2874781"/>
              <a:ext cx="288000" cy="288000"/>
            </a:xfrm>
            <a:prstGeom prst="straightConnector1">
              <a:avLst/>
            </a:prstGeom>
            <a:ln w="9525">
              <a:solidFill>
                <a:schemeClr val="tx1">
                  <a:lumMod val="60000"/>
                  <a:lumOff val="40000"/>
                </a:scheme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57DC444A-A3D2-434E-BE17-FF5B14BC1B0D}"/>
                </a:ext>
              </a:extLst>
            </p:cNvPr>
            <p:cNvCxnSpPr>
              <a:cxnSpLocks/>
            </p:cNvCxnSpPr>
            <p:nvPr/>
          </p:nvCxnSpPr>
          <p:spPr>
            <a:xfrm rot="-1080000" flipH="1">
              <a:off x="9607880" y="3885598"/>
              <a:ext cx="288000" cy="288000"/>
            </a:xfrm>
            <a:prstGeom prst="straightConnector1">
              <a:avLst/>
            </a:prstGeom>
            <a:ln w="9525">
              <a:solidFill>
                <a:schemeClr val="tx1">
                  <a:lumMod val="60000"/>
                  <a:lumOff val="40000"/>
                </a:scheme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A6E71D4D-5D3D-1841-91F6-6F263C7E82AA}"/>
                </a:ext>
              </a:extLst>
            </p:cNvPr>
            <p:cNvCxnSpPr>
              <a:cxnSpLocks/>
            </p:cNvCxnSpPr>
            <p:nvPr/>
          </p:nvCxnSpPr>
          <p:spPr>
            <a:xfrm rot="-1080000" flipV="1">
              <a:off x="9499419" y="4553132"/>
              <a:ext cx="288000" cy="288000"/>
            </a:xfrm>
            <a:prstGeom prst="straightConnector1">
              <a:avLst/>
            </a:prstGeom>
            <a:ln w="9525">
              <a:solidFill>
                <a:schemeClr val="accent2"/>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1FF11BA1-C844-D540-A840-E1E9DFA19C72}"/>
                </a:ext>
              </a:extLst>
            </p:cNvPr>
            <p:cNvCxnSpPr>
              <a:cxnSpLocks/>
            </p:cNvCxnSpPr>
            <p:nvPr/>
          </p:nvCxnSpPr>
          <p:spPr>
            <a:xfrm rot="1080000" flipH="1" flipV="1">
              <a:off x="9564667" y="2833804"/>
              <a:ext cx="288000" cy="288000"/>
            </a:xfrm>
            <a:prstGeom prst="straightConnector1">
              <a:avLst/>
            </a:prstGeom>
            <a:ln w="9525">
              <a:solidFill>
                <a:schemeClr val="tx1">
                  <a:lumMod val="60000"/>
                  <a:lumOff val="40000"/>
                </a:schemeClr>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DADDEFD5-9876-1740-B63F-E258CFE05EE3}"/>
                </a:ext>
              </a:extLst>
            </p:cNvPr>
            <p:cNvCxnSpPr>
              <a:cxnSpLocks/>
            </p:cNvCxnSpPr>
            <p:nvPr/>
          </p:nvCxnSpPr>
          <p:spPr>
            <a:xfrm rot="1080000">
              <a:off x="9500207" y="2281709"/>
              <a:ext cx="288000" cy="288000"/>
            </a:xfrm>
            <a:prstGeom prst="straightConnector1">
              <a:avLst/>
            </a:prstGeom>
            <a:ln w="9525">
              <a:solidFill>
                <a:schemeClr val="accent6"/>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B8E61454-1474-8347-8CB7-CDA38D70C862}"/>
                </a:ext>
              </a:extLst>
            </p:cNvPr>
            <p:cNvCxnSpPr>
              <a:cxnSpLocks/>
            </p:cNvCxnSpPr>
            <p:nvPr/>
          </p:nvCxnSpPr>
          <p:spPr>
            <a:xfrm rot="1080000" flipH="1" flipV="1">
              <a:off x="10556507" y="4553133"/>
              <a:ext cx="288000" cy="288000"/>
            </a:xfrm>
            <a:prstGeom prst="straightConnector1">
              <a:avLst/>
            </a:prstGeom>
            <a:ln w="9525">
              <a:solidFill>
                <a:schemeClr val="accent2"/>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090B49E6-D49D-E541-9368-9648050AAC99}"/>
                </a:ext>
              </a:extLst>
            </p:cNvPr>
            <p:cNvCxnSpPr>
              <a:cxnSpLocks/>
            </p:cNvCxnSpPr>
            <p:nvPr/>
          </p:nvCxnSpPr>
          <p:spPr>
            <a:xfrm rot="1080000">
              <a:off x="10412486" y="3887692"/>
              <a:ext cx="288000" cy="288000"/>
            </a:xfrm>
            <a:prstGeom prst="straightConnector1">
              <a:avLst/>
            </a:prstGeom>
            <a:ln w="9525">
              <a:solidFill>
                <a:schemeClr val="tx1">
                  <a:lumMod val="60000"/>
                  <a:lumOff val="40000"/>
                </a:schemeClr>
              </a:solidFill>
              <a:tailEnd type="triangle" w="sm" len="sm"/>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1" name="Rectangle 70">
                  <a:extLst>
                    <a:ext uri="{FF2B5EF4-FFF2-40B4-BE49-F238E27FC236}">
                      <a16:creationId xmlns:a16="http://schemas.microsoft.com/office/drawing/2014/main" id="{25D9625D-8D34-B841-98FC-0AA242D87D1D}"/>
                    </a:ext>
                  </a:extLst>
                </p:cNvPr>
                <p:cNvSpPr/>
                <p:nvPr/>
              </p:nvSpPr>
              <p:spPr>
                <a:xfrm>
                  <a:off x="8923627" y="3392783"/>
                  <a:ext cx="1033423"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400" i="1" smtClean="0">
                            <a:solidFill>
                              <a:schemeClr val="accent6"/>
                            </a:solidFill>
                            <a:latin typeface="Cambria Math" panose="02040503050406030204" pitchFamily="18" charset="0"/>
                            <a:ea typeface="Cambria Math" panose="02040503050406030204" pitchFamily="18" charset="0"/>
                          </a:rPr>
                          <m:t>𝜋</m:t>
                        </m:r>
                        <m:d>
                          <m:dPr>
                            <m:ctrlPr>
                              <a:rPr lang="de-DE" sz="1400" i="1">
                                <a:solidFill>
                                  <a:schemeClr val="accent6"/>
                                </a:solidFill>
                                <a:latin typeface="Cambria Math" panose="02040503050406030204" pitchFamily="18" charset="0"/>
                                <a:ea typeface="Cambria Math" panose="02040503050406030204" pitchFamily="18" charset="0"/>
                              </a:rPr>
                            </m:ctrlPr>
                          </m:dPr>
                          <m:e>
                            <m:r>
                              <a:rPr lang="de-DE" sz="1400" i="1">
                                <a:solidFill>
                                  <a:schemeClr val="accent6"/>
                                </a:solidFill>
                                <a:latin typeface="Cambria Math" panose="02040503050406030204" pitchFamily="18" charset="0"/>
                                <a:ea typeface="Cambria Math" panose="02040503050406030204" pitchFamily="18" charset="0"/>
                              </a:rPr>
                              <m:t>𝑅</m:t>
                            </m:r>
                          </m:e>
                        </m:d>
                        <m:r>
                          <a:rPr lang="de-DE" sz="1400" i="1">
                            <a:solidFill>
                              <a:schemeClr val="tx1">
                                <a:lumMod val="60000"/>
                                <a:lumOff val="40000"/>
                              </a:schemeClr>
                            </a:solidFill>
                            <a:latin typeface="Cambria Math" panose="02040503050406030204" pitchFamily="18" charset="0"/>
                            <a:ea typeface="Cambria Math" panose="02040503050406030204" pitchFamily="18" charset="0"/>
                          </a:rPr>
                          <m:t>,</m:t>
                        </m:r>
                        <m:r>
                          <a:rPr lang="de-DE" sz="1400" i="1" smtClean="0">
                            <a:solidFill>
                              <a:schemeClr val="accent2"/>
                            </a:solidFill>
                            <a:latin typeface="Cambria Math" panose="02040503050406030204" pitchFamily="18" charset="0"/>
                            <a:ea typeface="Cambria Math" panose="02040503050406030204" pitchFamily="18" charset="0"/>
                          </a:rPr>
                          <m:t>𝜆</m:t>
                        </m:r>
                        <m:d>
                          <m:dPr>
                            <m:ctrlPr>
                              <a:rPr lang="de-DE" sz="1400" i="1">
                                <a:solidFill>
                                  <a:schemeClr val="accent2"/>
                                </a:solidFill>
                                <a:latin typeface="Cambria Math" panose="02040503050406030204" pitchFamily="18" charset="0"/>
                                <a:ea typeface="Cambria Math" panose="02040503050406030204" pitchFamily="18" charset="0"/>
                              </a:rPr>
                            </m:ctrlPr>
                          </m:dPr>
                          <m:e>
                            <m:r>
                              <a:rPr lang="de-DE" sz="1400" i="1">
                                <a:solidFill>
                                  <a:schemeClr val="accent2"/>
                                </a:solidFill>
                                <a:latin typeface="Cambria Math" panose="02040503050406030204" pitchFamily="18" charset="0"/>
                                <a:ea typeface="Cambria Math" panose="02040503050406030204" pitchFamily="18" charset="0"/>
                              </a:rPr>
                              <m:t>𝑅</m:t>
                            </m:r>
                          </m:e>
                        </m:d>
                      </m:oMath>
                    </m:oMathPara>
                  </a14:m>
                  <a:endParaRPr lang="de-DE" sz="1400" dirty="0"/>
                </a:p>
              </p:txBody>
            </p:sp>
          </mc:Choice>
          <mc:Fallback xmlns="">
            <p:sp>
              <p:nvSpPr>
                <p:cNvPr id="163" name="Rectangle 162">
                  <a:extLst>
                    <a:ext uri="{FF2B5EF4-FFF2-40B4-BE49-F238E27FC236}">
                      <a16:creationId xmlns:a16="http://schemas.microsoft.com/office/drawing/2014/main" id="{1CCAD69C-7E77-4049-A2FA-011CEC8910DA}"/>
                    </a:ext>
                  </a:extLst>
                </p:cNvPr>
                <p:cNvSpPr>
                  <a:spLocks noRot="1" noChangeAspect="1" noMove="1" noResize="1" noEditPoints="1" noAdjustHandles="1" noChangeArrowheads="1" noChangeShapeType="1" noTextEdit="1"/>
                </p:cNvSpPr>
                <p:nvPr/>
              </p:nvSpPr>
              <p:spPr>
                <a:xfrm>
                  <a:off x="8923627" y="3392783"/>
                  <a:ext cx="1033423" cy="307777"/>
                </a:xfrm>
                <a:prstGeom prst="rect">
                  <a:avLst/>
                </a:prstGeom>
                <a:blipFill>
                  <a:blip r:embed="rId17"/>
                  <a:stretch>
                    <a:fillRect/>
                  </a:stretch>
                </a:blipFill>
              </p:spPr>
              <p:txBody>
                <a:bodyPr/>
                <a:lstStyle/>
                <a:p>
                  <a:r>
                    <a:rPr lang="de-DE">
                      <a:noFill/>
                    </a:rPr>
                    <a:t> </a:t>
                  </a:r>
                </a:p>
              </p:txBody>
            </p:sp>
          </mc:Fallback>
        </mc:AlternateContent>
      </p:grpSp>
    </p:spTree>
    <p:extLst>
      <p:ext uri="{BB962C8B-B14F-4D97-AF65-F5344CB8AC3E}">
        <p14:creationId xmlns:p14="http://schemas.microsoft.com/office/powerpoint/2010/main" val="3905172949"/>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8F8949-715A-6642-A720-599698D6856D}"/>
              </a:ext>
            </a:extLst>
          </p:cNvPr>
          <p:cNvSpPr>
            <a:spLocks noGrp="1"/>
          </p:cNvSpPr>
          <p:nvPr>
            <p:ph type="title"/>
          </p:nvPr>
        </p:nvSpPr>
        <p:spPr/>
        <p:txBody>
          <a:bodyPr/>
          <a:lstStyle/>
          <a:p>
            <a:r>
              <a:rPr lang="en-GB" dirty="0"/>
              <a:t>Foundations of Clustering</a:t>
            </a:r>
          </a:p>
        </p:txBody>
      </p:sp>
      <p:sp>
        <p:nvSpPr>
          <p:cNvPr id="3" name="Content Placeholder 2">
            <a:extLst>
              <a:ext uri="{FF2B5EF4-FFF2-40B4-BE49-F238E27FC236}">
                <a16:creationId xmlns:a16="http://schemas.microsoft.com/office/drawing/2014/main" id="{55A84B71-7751-B444-A4F5-BA683EA5EA76}"/>
              </a:ext>
            </a:extLst>
          </p:cNvPr>
          <p:cNvSpPr>
            <a:spLocks noGrp="1"/>
          </p:cNvSpPr>
          <p:nvPr>
            <p:ph idx="1"/>
          </p:nvPr>
        </p:nvSpPr>
        <p:spPr/>
        <p:txBody>
          <a:bodyPr>
            <a:normAutofit/>
          </a:bodyPr>
          <a:lstStyle/>
          <a:p>
            <a:r>
              <a:rPr lang="en-GB" dirty="0"/>
              <a:t>History in propositional probabilistic inference:</a:t>
            </a:r>
          </a:p>
          <a:p>
            <a:pPr lvl="1"/>
            <a:r>
              <a:rPr lang="en-GB" dirty="0"/>
              <a:t>If no polytree, the cycles mess up the message passing along the edges (information arrives multiple times)</a:t>
            </a:r>
          </a:p>
          <a:p>
            <a:pPr lvl="2"/>
            <a:r>
              <a:rPr lang="en-GB" dirty="0"/>
              <a:t>Send messages nonetheless (exact if polytree, approximate otherwise): called </a:t>
            </a:r>
            <a:r>
              <a:rPr lang="en-GB" dirty="0">
                <a:solidFill>
                  <a:schemeClr val="accent1"/>
                </a:solidFill>
              </a:rPr>
              <a:t>belief propagation </a:t>
            </a:r>
            <a:r>
              <a:rPr lang="en-GB" dirty="0"/>
              <a:t>as an algorithm for </a:t>
            </a:r>
            <a:r>
              <a:rPr lang="en-GB" i="1" dirty="0"/>
              <a:t>approximate</a:t>
            </a:r>
            <a:r>
              <a:rPr lang="en-GB" dirty="0"/>
              <a:t> inference</a:t>
            </a:r>
          </a:p>
          <a:p>
            <a:pPr lvl="2"/>
            <a:r>
              <a:rPr lang="en-GB" dirty="0"/>
              <a:t>Exact inference required ➝ put the cycles into one cluster</a:t>
            </a:r>
          </a:p>
          <a:p>
            <a:pPr lvl="2"/>
            <a:r>
              <a:rPr lang="en-GB" dirty="0"/>
              <a:t>Graph formed called a junction tree (</a:t>
            </a:r>
            <a:r>
              <a:rPr lang="en-GB" dirty="0">
                <a:solidFill>
                  <a:schemeClr val="accent1"/>
                </a:solidFill>
              </a:rPr>
              <a:t>jtree</a:t>
            </a:r>
            <a:r>
              <a:rPr lang="en-GB" dirty="0"/>
              <a:t>) </a:t>
            </a:r>
          </a:p>
          <a:p>
            <a:pPr lvl="3"/>
            <a:r>
              <a:rPr lang="en-GB" dirty="0"/>
              <a:t>A first-order version of a jtree was induced on the previous slides </a:t>
            </a:r>
          </a:p>
          <a:p>
            <a:pPr lvl="3"/>
            <a:r>
              <a:rPr lang="en-GB" dirty="0"/>
              <a:t>Also known as </a:t>
            </a:r>
            <a:r>
              <a:rPr lang="en-GB" i="1" dirty="0"/>
              <a:t>clique tree</a:t>
            </a:r>
            <a:r>
              <a:rPr lang="en-GB" dirty="0"/>
              <a:t> (since the cycles often form cliques in the model graph) or join tree</a:t>
            </a:r>
          </a:p>
          <a:p>
            <a:pPr lvl="3"/>
            <a:r>
              <a:rPr lang="en-GB" dirty="0"/>
              <a:t>Propositional version introduced by Lauritzen and </a:t>
            </a:r>
            <a:r>
              <a:rPr lang="en-GB" dirty="0" err="1"/>
              <a:t>Spiegelhalter</a:t>
            </a:r>
            <a:r>
              <a:rPr lang="en-GB" dirty="0"/>
              <a:t> (1988)</a:t>
            </a:r>
          </a:p>
          <a:p>
            <a:pPr lvl="3"/>
            <a:r>
              <a:rPr lang="en-GB" dirty="0"/>
              <a:t>Shenoy and Shafer (1989) introduce three axioms of </a:t>
            </a:r>
            <a:r>
              <a:rPr lang="en-GB" i="1" dirty="0"/>
              <a:t>local computations</a:t>
            </a:r>
            <a:r>
              <a:rPr lang="en-GB" dirty="0"/>
              <a:t> to show correctness of doing computations locally</a:t>
            </a:r>
          </a:p>
          <a:p>
            <a:pPr lvl="2"/>
            <a:endParaRPr lang="en-GB" dirty="0"/>
          </a:p>
        </p:txBody>
      </p:sp>
      <p:sp>
        <p:nvSpPr>
          <p:cNvPr id="4" name="Slide Number Placeholder 3">
            <a:extLst>
              <a:ext uri="{FF2B5EF4-FFF2-40B4-BE49-F238E27FC236}">
                <a16:creationId xmlns:a16="http://schemas.microsoft.com/office/drawing/2014/main" id="{782BEDAE-FE5E-1341-823B-541B531062AD}"/>
              </a:ext>
            </a:extLst>
          </p:cNvPr>
          <p:cNvSpPr>
            <a:spLocks noGrp="1"/>
          </p:cNvSpPr>
          <p:nvPr>
            <p:ph type="sldNum" sz="quarter" idx="4"/>
          </p:nvPr>
        </p:nvSpPr>
        <p:spPr/>
        <p:txBody>
          <a:bodyPr/>
          <a:lstStyle/>
          <a:p>
            <a:fld id="{67C9959E-8E6B-B04C-9955-EA096F41CA7A}" type="slidenum">
              <a:rPr lang="en-GB" smtClean="0"/>
              <a:t>219</a:t>
            </a:fld>
            <a:endParaRPr lang="en-GB"/>
          </a:p>
        </p:txBody>
      </p:sp>
      <p:sp>
        <p:nvSpPr>
          <p:cNvPr id="5" name="TextBox 4">
            <a:extLst>
              <a:ext uri="{FF2B5EF4-FFF2-40B4-BE49-F238E27FC236}">
                <a16:creationId xmlns:a16="http://schemas.microsoft.com/office/drawing/2014/main" id="{864578B4-5DDD-3346-88B8-AFE07006B834}"/>
              </a:ext>
            </a:extLst>
          </p:cNvPr>
          <p:cNvSpPr txBox="1"/>
          <p:nvPr/>
        </p:nvSpPr>
        <p:spPr>
          <a:xfrm>
            <a:off x="2304254" y="6172447"/>
            <a:ext cx="7582791" cy="553998"/>
          </a:xfrm>
          <a:prstGeom prst="rect">
            <a:avLst/>
          </a:prstGeom>
          <a:noFill/>
        </p:spPr>
        <p:txBody>
          <a:bodyPr wrap="square" rtlCol="0">
            <a:spAutoFit/>
          </a:bodyPr>
          <a:lstStyle/>
          <a:p>
            <a:r>
              <a:rPr lang="en-GB" sz="1000" dirty="0">
                <a:solidFill>
                  <a:schemeClr val="tx1">
                    <a:lumMod val="60000"/>
                    <a:lumOff val="40000"/>
                  </a:schemeClr>
                </a:solidFill>
              </a:rPr>
              <a:t>Steffen L. Lauritzen and David J. </a:t>
            </a:r>
            <a:r>
              <a:rPr lang="en-GB" sz="1000" dirty="0" err="1">
                <a:solidFill>
                  <a:schemeClr val="tx1">
                    <a:lumMod val="60000"/>
                    <a:lumOff val="40000"/>
                  </a:schemeClr>
                </a:solidFill>
              </a:rPr>
              <a:t>Spiegelhalter</a:t>
            </a:r>
            <a:r>
              <a:rPr lang="en-GB" sz="1000" dirty="0">
                <a:solidFill>
                  <a:schemeClr val="tx1">
                    <a:lumMod val="60000"/>
                    <a:lumOff val="40000"/>
                  </a:schemeClr>
                </a:solidFill>
              </a:rPr>
              <a:t>: Local Computations with Probabilities on Graphical Structures and Their Application to Expert Systems. In: </a:t>
            </a:r>
            <a:r>
              <a:rPr lang="en-GB" sz="1000" i="1" dirty="0">
                <a:solidFill>
                  <a:schemeClr val="tx1">
                    <a:lumMod val="60000"/>
                    <a:lumOff val="40000"/>
                  </a:schemeClr>
                </a:solidFill>
              </a:rPr>
              <a:t>Journal of the Royal Statistical Society. Series B: Methodological</a:t>
            </a:r>
            <a:r>
              <a:rPr lang="en-GB" sz="1000" dirty="0">
                <a:solidFill>
                  <a:schemeClr val="tx1">
                    <a:lumMod val="60000"/>
                    <a:lumOff val="40000"/>
                  </a:schemeClr>
                </a:solidFill>
              </a:rPr>
              <a:t>, 1988.</a:t>
            </a:r>
          </a:p>
          <a:p>
            <a:r>
              <a:rPr lang="en-GB" sz="1000" dirty="0">
                <a:solidFill>
                  <a:schemeClr val="tx1">
                    <a:lumMod val="60000"/>
                    <a:lumOff val="40000"/>
                  </a:schemeClr>
                </a:solidFill>
              </a:rPr>
              <a:t>Prakash P. Shenoy and Glenn R. Shafer: Axioms for Probability and Belief-Function Propagation. In: </a:t>
            </a:r>
            <a:r>
              <a:rPr lang="en-GB" sz="1000" i="1" dirty="0">
                <a:solidFill>
                  <a:schemeClr val="tx1">
                    <a:lumMod val="60000"/>
                    <a:lumOff val="40000"/>
                  </a:schemeClr>
                </a:solidFill>
              </a:rPr>
              <a:t>Uncertainty in Artificial Intelligence 4</a:t>
            </a:r>
            <a:r>
              <a:rPr lang="en-GB" sz="1000" dirty="0">
                <a:solidFill>
                  <a:schemeClr val="tx1">
                    <a:lumMod val="60000"/>
                    <a:lumOff val="40000"/>
                  </a:schemeClr>
                </a:solidFill>
              </a:rPr>
              <a:t>, 1990.</a:t>
            </a:r>
          </a:p>
        </p:txBody>
      </p:sp>
      <p:sp>
        <p:nvSpPr>
          <p:cNvPr id="6" name="Date Placeholder 5">
            <a:extLst>
              <a:ext uri="{FF2B5EF4-FFF2-40B4-BE49-F238E27FC236}">
                <a16:creationId xmlns:a16="http://schemas.microsoft.com/office/drawing/2014/main" id="{F0AA18DC-81C2-3D4D-B525-893555277024}"/>
              </a:ext>
            </a:extLst>
          </p:cNvPr>
          <p:cNvSpPr>
            <a:spLocks noGrp="1"/>
          </p:cNvSpPr>
          <p:nvPr>
            <p:ph type="dt" sz="half" idx="2"/>
          </p:nvPr>
        </p:nvSpPr>
        <p:spPr/>
        <p:txBody>
          <a:bodyPr/>
          <a:lstStyle/>
          <a:p>
            <a:r>
              <a:rPr lang="en-GB"/>
              <a:t>Exact Inference: LJT</a:t>
            </a:r>
            <a:endParaRPr lang="en-US" dirty="0"/>
          </a:p>
        </p:txBody>
      </p:sp>
      <p:sp>
        <p:nvSpPr>
          <p:cNvPr id="7" name="Footer Placeholder 6">
            <a:extLst>
              <a:ext uri="{FF2B5EF4-FFF2-40B4-BE49-F238E27FC236}">
                <a16:creationId xmlns:a16="http://schemas.microsoft.com/office/drawing/2014/main" id="{BDC44585-B0D1-3445-965B-14F4BA6A922D}"/>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148938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1E53C87-AEB4-1C46-BBDD-1C465F59F4D9}"/>
              </a:ext>
            </a:extLst>
          </p:cNvPr>
          <p:cNvSpPr>
            <a:spLocks noGrp="1"/>
          </p:cNvSpPr>
          <p:nvPr>
            <p:ph type="title"/>
          </p:nvPr>
        </p:nvSpPr>
        <p:spPr>
          <a:xfrm>
            <a:off x="359625" y="904869"/>
            <a:ext cx="11472051" cy="575329"/>
          </a:xfrm>
        </p:spPr>
        <p:txBody>
          <a:bodyPr/>
          <a:lstStyle/>
          <a:p>
            <a:r>
              <a:rPr lang="en-GB" dirty="0"/>
              <a:t>Comparison to Ground Inference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4693BA39-3910-ED49-AE46-0FC9FE62ED55}"/>
                  </a:ext>
                </a:extLst>
              </p:cNvPr>
              <p:cNvSpPr>
                <a:spLocks noGrp="1"/>
              </p:cNvSpPr>
              <p:nvPr>
                <p:ph idx="1"/>
              </p:nvPr>
            </p:nvSpPr>
            <p:spPr/>
            <p:txBody>
              <a:bodyPr/>
              <a:lstStyle/>
              <a:p>
                <a:r>
                  <a:rPr lang="en-GB" dirty="0"/>
                  <a:t>Propositional Junction Tree Algorithm (JT)</a:t>
                </a:r>
              </a:p>
              <a:p>
                <a:pPr lvl="1"/>
                <a:r>
                  <a:rPr lang="en-GB" dirty="0"/>
                  <a:t>Same algorithm, </a:t>
                </a:r>
                <a:br>
                  <a:rPr lang="en-GB" dirty="0"/>
                </a:br>
                <a:r>
                  <a:rPr lang="en-GB" dirty="0"/>
                  <a:t>only with propositional model</a:t>
                </a:r>
              </a:p>
              <a:p>
                <a:pPr lvl="1"/>
                <a:r>
                  <a:rPr lang="en-GB" dirty="0"/>
                  <a:t>E.g., </a:t>
                </a:r>
                <a14:m>
                  <m:oMath xmlns:m="http://schemas.openxmlformats.org/officeDocument/2006/math">
                    <m:r>
                      <a:rPr lang="de-DE" b="0" i="1" smtClean="0">
                        <a:latin typeface="Cambria Math" panose="02040503050406030204" pitchFamily="18" charset="0"/>
                      </a:rPr>
                      <m:t>𝑔𝑟</m:t>
                    </m:r>
                    <m:d>
                      <m:dPr>
                        <m:ctrlPr>
                          <a:rPr lang="de-DE" b="0" i="1" smtClean="0">
                            <a:latin typeface="Cambria Math" panose="02040503050406030204" pitchFamily="18" charset="0"/>
                          </a:rPr>
                        </m:ctrlPr>
                      </m:dPr>
                      <m:e>
                        <m:r>
                          <a:rPr lang="de-DE" b="0" i="1" smtClean="0">
                            <a:latin typeface="Cambria Math" panose="02040503050406030204" pitchFamily="18" charset="0"/>
                          </a:rPr>
                          <m:t>𝐺</m:t>
                        </m:r>
                      </m:e>
                    </m:d>
                  </m:oMath>
                </a14:m>
                <a:endParaRPr lang="en-GB" dirty="0"/>
              </a:p>
            </p:txBody>
          </p:sp>
        </mc:Choice>
        <mc:Fallback xmlns="">
          <p:sp>
            <p:nvSpPr>
              <p:cNvPr id="3" name="Content Placeholder 2">
                <a:extLst>
                  <a:ext uri="{FF2B5EF4-FFF2-40B4-BE49-F238E27FC236}">
                    <a16:creationId xmlns:a16="http://schemas.microsoft.com/office/drawing/2014/main" id="{4693BA39-3910-ED49-AE46-0FC9FE62ED55}"/>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0A27111A-7B47-0548-8583-1900181F5B2A}"/>
              </a:ext>
            </a:extLst>
          </p:cNvPr>
          <p:cNvSpPr>
            <a:spLocks noGrp="1"/>
          </p:cNvSpPr>
          <p:nvPr>
            <p:ph type="sldNum" sz="quarter" idx="4"/>
          </p:nvPr>
        </p:nvSpPr>
        <p:spPr/>
        <p:txBody>
          <a:bodyPr/>
          <a:lstStyle/>
          <a:p>
            <a:fld id="{67C9959E-8E6B-B04C-9955-EA096F41CA7A}" type="slidenum">
              <a:rPr lang="en-GB" smtClean="0"/>
              <a:t>220</a:t>
            </a:fld>
            <a:endParaRPr lang="en-GB"/>
          </a:p>
        </p:txBody>
      </p:sp>
      <p:grpSp>
        <p:nvGrpSpPr>
          <p:cNvPr id="5" name="Group 4">
            <a:extLst>
              <a:ext uri="{FF2B5EF4-FFF2-40B4-BE49-F238E27FC236}">
                <a16:creationId xmlns:a16="http://schemas.microsoft.com/office/drawing/2014/main" id="{2FCC1D53-3304-5744-B5B3-B651B7DD3FA8}"/>
              </a:ext>
            </a:extLst>
          </p:cNvPr>
          <p:cNvGrpSpPr/>
          <p:nvPr/>
        </p:nvGrpSpPr>
        <p:grpSpPr>
          <a:xfrm>
            <a:off x="2550040" y="1765829"/>
            <a:ext cx="9281635" cy="4137199"/>
            <a:chOff x="-755053" y="2155710"/>
            <a:chExt cx="9281635" cy="4137199"/>
          </a:xfrm>
        </p:grpSpPr>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CE875495-90D4-F446-B70C-781C25B4C0DB}"/>
                    </a:ext>
                  </a:extLst>
                </p:cNvPr>
                <p:cNvSpPr txBox="1"/>
                <p:nvPr/>
              </p:nvSpPr>
              <p:spPr>
                <a:xfrm>
                  <a:off x="4712021" y="2207165"/>
                  <a:ext cx="233204" cy="218906"/>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chemeClr val="accent6"/>
                                </a:solidFill>
                                <a:latin typeface="Cambria Math" panose="02040503050406030204" pitchFamily="18" charset="0"/>
                              </a:rPr>
                            </m:ctrlPr>
                          </m:sSubSupPr>
                          <m:e>
                            <m:r>
                              <a:rPr lang="de-DE" sz="1400" i="1">
                                <a:solidFill>
                                  <a:schemeClr val="accent6"/>
                                </a:solidFill>
                                <a:latin typeface="Cambria Math" charset="0"/>
                              </a:rPr>
                              <m:t>𝑓</m:t>
                            </m:r>
                          </m:e>
                          <m:sub>
                            <m:r>
                              <a:rPr lang="de-DE" sz="1400" i="1">
                                <a:solidFill>
                                  <a:schemeClr val="accent6"/>
                                </a:solidFill>
                                <a:latin typeface="Cambria Math" charset="0"/>
                              </a:rPr>
                              <m:t>1</m:t>
                            </m:r>
                          </m:sub>
                          <m:sup>
                            <m:r>
                              <a:rPr lang="de-DE" sz="1400" i="1">
                                <a:solidFill>
                                  <a:schemeClr val="accent6"/>
                                </a:solidFill>
                                <a:latin typeface="Cambria Math" panose="02040503050406030204" pitchFamily="18" charset="0"/>
                              </a:rPr>
                              <m:t>3</m:t>
                            </m:r>
                          </m:sup>
                        </m:sSubSup>
                      </m:oMath>
                    </m:oMathPara>
                  </a14:m>
                  <a:endParaRPr lang="en-GB" sz="1400" dirty="0">
                    <a:solidFill>
                      <a:schemeClr val="accent6"/>
                    </a:solidFill>
                  </a:endParaRPr>
                </a:p>
              </p:txBody>
            </p:sp>
          </mc:Choice>
          <mc:Fallback xmlns="">
            <p:sp>
              <p:nvSpPr>
                <p:cNvPr id="6" name="TextBox 5">
                  <a:extLst>
                    <a:ext uri="{FF2B5EF4-FFF2-40B4-BE49-F238E27FC236}">
                      <a16:creationId xmlns:a16="http://schemas.microsoft.com/office/drawing/2014/main" id="{CE875495-90D4-F446-B70C-781C25B4C0DB}"/>
                    </a:ext>
                  </a:extLst>
                </p:cNvPr>
                <p:cNvSpPr txBox="1">
                  <a:spLocks noRot="1" noChangeAspect="1" noMove="1" noResize="1" noEditPoints="1" noAdjustHandles="1" noChangeArrowheads="1" noChangeShapeType="1" noTextEdit="1"/>
                </p:cNvSpPr>
                <p:nvPr/>
              </p:nvSpPr>
              <p:spPr>
                <a:xfrm>
                  <a:off x="4712021" y="2207165"/>
                  <a:ext cx="233204" cy="218906"/>
                </a:xfrm>
                <a:prstGeom prst="rect">
                  <a:avLst/>
                </a:prstGeom>
                <a:blipFill>
                  <a:blip r:embed="rId3"/>
                  <a:stretch>
                    <a:fillRect l="-25000"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95E33DA3-5A8B-4F43-80B4-52867B7CBC6B}"/>
                    </a:ext>
                  </a:extLst>
                </p:cNvPr>
                <p:cNvSpPr txBox="1"/>
                <p:nvPr/>
              </p:nvSpPr>
              <p:spPr>
                <a:xfrm>
                  <a:off x="4945225" y="2201712"/>
                  <a:ext cx="233204" cy="216982"/>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chemeClr val="accent6"/>
                                </a:solidFill>
                                <a:latin typeface="Cambria Math" panose="02040503050406030204" pitchFamily="18" charset="0"/>
                              </a:rPr>
                            </m:ctrlPr>
                          </m:sSubSupPr>
                          <m:e>
                            <m:r>
                              <a:rPr lang="de-DE" sz="1400" i="1">
                                <a:solidFill>
                                  <a:schemeClr val="accent6"/>
                                </a:solidFill>
                                <a:latin typeface="Cambria Math" charset="0"/>
                              </a:rPr>
                              <m:t>𝑓</m:t>
                            </m:r>
                          </m:e>
                          <m:sub>
                            <m:r>
                              <a:rPr lang="de-DE" sz="1400" i="1">
                                <a:solidFill>
                                  <a:schemeClr val="accent6"/>
                                </a:solidFill>
                                <a:latin typeface="Cambria Math" charset="0"/>
                              </a:rPr>
                              <m:t>1</m:t>
                            </m:r>
                          </m:sub>
                          <m:sup>
                            <m:r>
                              <a:rPr lang="de-DE" sz="1400" i="1">
                                <a:solidFill>
                                  <a:schemeClr val="accent6"/>
                                </a:solidFill>
                                <a:latin typeface="Cambria Math" panose="02040503050406030204" pitchFamily="18" charset="0"/>
                              </a:rPr>
                              <m:t>4</m:t>
                            </m:r>
                          </m:sup>
                        </m:sSubSup>
                      </m:oMath>
                    </m:oMathPara>
                  </a14:m>
                  <a:endParaRPr lang="en-GB" sz="1400" dirty="0">
                    <a:solidFill>
                      <a:schemeClr val="accent6"/>
                    </a:solidFill>
                  </a:endParaRPr>
                </a:p>
              </p:txBody>
            </p:sp>
          </mc:Choice>
          <mc:Fallback xmlns="">
            <p:sp>
              <p:nvSpPr>
                <p:cNvPr id="7" name="TextBox 6">
                  <a:extLst>
                    <a:ext uri="{FF2B5EF4-FFF2-40B4-BE49-F238E27FC236}">
                      <a16:creationId xmlns:a16="http://schemas.microsoft.com/office/drawing/2014/main" id="{95E33DA3-5A8B-4F43-80B4-52867B7CBC6B}"/>
                    </a:ext>
                  </a:extLst>
                </p:cNvPr>
                <p:cNvSpPr txBox="1">
                  <a:spLocks noRot="1" noChangeAspect="1" noMove="1" noResize="1" noEditPoints="1" noAdjustHandles="1" noChangeArrowheads="1" noChangeShapeType="1" noTextEdit="1"/>
                </p:cNvSpPr>
                <p:nvPr/>
              </p:nvSpPr>
              <p:spPr>
                <a:xfrm>
                  <a:off x="4945225" y="2201712"/>
                  <a:ext cx="233204" cy="216982"/>
                </a:xfrm>
                <a:prstGeom prst="rect">
                  <a:avLst/>
                </a:prstGeom>
                <a:blipFill>
                  <a:blip r:embed="rId4"/>
                  <a:stretch>
                    <a:fillRect l="-26316" r="-5263"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F3FA8D63-6989-E14B-AE0A-B59AC59CDD25}"/>
                    </a:ext>
                  </a:extLst>
                </p:cNvPr>
                <p:cNvSpPr txBox="1"/>
                <p:nvPr/>
              </p:nvSpPr>
              <p:spPr>
                <a:xfrm>
                  <a:off x="4686726" y="3048759"/>
                  <a:ext cx="229358" cy="217432"/>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chemeClr val="accent6"/>
                                </a:solidFill>
                                <a:latin typeface="Cambria Math" panose="02040503050406030204" pitchFamily="18" charset="0"/>
                              </a:rPr>
                            </m:ctrlPr>
                          </m:sSubSupPr>
                          <m:e>
                            <m:r>
                              <a:rPr lang="de-DE" sz="1400" i="1">
                                <a:solidFill>
                                  <a:schemeClr val="accent6"/>
                                </a:solidFill>
                                <a:latin typeface="Cambria Math" charset="0"/>
                              </a:rPr>
                              <m:t>𝑓</m:t>
                            </m:r>
                          </m:e>
                          <m:sub>
                            <m:r>
                              <a:rPr lang="de-DE" sz="1400" i="1">
                                <a:solidFill>
                                  <a:schemeClr val="accent6"/>
                                </a:solidFill>
                                <a:latin typeface="Cambria Math" charset="0"/>
                              </a:rPr>
                              <m:t>1</m:t>
                            </m:r>
                          </m:sub>
                          <m:sup>
                            <m:r>
                              <a:rPr lang="de-DE" sz="1400" i="1">
                                <a:solidFill>
                                  <a:schemeClr val="accent6"/>
                                </a:solidFill>
                                <a:latin typeface="Cambria Math" panose="02040503050406030204" pitchFamily="18" charset="0"/>
                              </a:rPr>
                              <m:t>1</m:t>
                            </m:r>
                          </m:sup>
                        </m:sSubSup>
                      </m:oMath>
                    </m:oMathPara>
                  </a14:m>
                  <a:endParaRPr lang="en-GB" sz="1400" dirty="0">
                    <a:solidFill>
                      <a:schemeClr val="accent6"/>
                    </a:solidFill>
                  </a:endParaRPr>
                </a:p>
              </p:txBody>
            </p:sp>
          </mc:Choice>
          <mc:Fallback xmlns="">
            <p:sp>
              <p:nvSpPr>
                <p:cNvPr id="8" name="TextBox 7">
                  <a:extLst>
                    <a:ext uri="{FF2B5EF4-FFF2-40B4-BE49-F238E27FC236}">
                      <a16:creationId xmlns:a16="http://schemas.microsoft.com/office/drawing/2014/main" id="{F3FA8D63-6989-E14B-AE0A-B59AC59CDD25}"/>
                    </a:ext>
                  </a:extLst>
                </p:cNvPr>
                <p:cNvSpPr txBox="1">
                  <a:spLocks noRot="1" noChangeAspect="1" noMove="1" noResize="1" noEditPoints="1" noAdjustHandles="1" noChangeArrowheads="1" noChangeShapeType="1" noTextEdit="1"/>
                </p:cNvSpPr>
                <p:nvPr/>
              </p:nvSpPr>
              <p:spPr>
                <a:xfrm>
                  <a:off x="4686726" y="3048759"/>
                  <a:ext cx="229358" cy="217432"/>
                </a:xfrm>
                <a:prstGeom prst="rect">
                  <a:avLst/>
                </a:prstGeom>
                <a:blipFill>
                  <a:blip r:embed="rId5"/>
                  <a:stretch>
                    <a:fillRect l="-21053" r="-5263"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DA231079-4725-0944-9AA3-E957A11AD319}"/>
                    </a:ext>
                  </a:extLst>
                </p:cNvPr>
                <p:cNvSpPr txBox="1"/>
                <p:nvPr/>
              </p:nvSpPr>
              <p:spPr>
                <a:xfrm>
                  <a:off x="4916084" y="3048441"/>
                  <a:ext cx="233204" cy="217880"/>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chemeClr val="accent6"/>
                                </a:solidFill>
                                <a:latin typeface="Cambria Math" panose="02040503050406030204" pitchFamily="18" charset="0"/>
                              </a:rPr>
                            </m:ctrlPr>
                          </m:sSubSupPr>
                          <m:e>
                            <m:r>
                              <a:rPr lang="de-DE" sz="1400" i="1">
                                <a:solidFill>
                                  <a:schemeClr val="accent6"/>
                                </a:solidFill>
                                <a:latin typeface="Cambria Math" charset="0"/>
                              </a:rPr>
                              <m:t>𝑓</m:t>
                            </m:r>
                          </m:e>
                          <m:sub>
                            <m:r>
                              <a:rPr lang="de-DE" sz="1400" i="1">
                                <a:solidFill>
                                  <a:schemeClr val="accent6"/>
                                </a:solidFill>
                                <a:latin typeface="Cambria Math" charset="0"/>
                              </a:rPr>
                              <m:t>1</m:t>
                            </m:r>
                          </m:sub>
                          <m:sup>
                            <m:r>
                              <a:rPr lang="de-DE" sz="1400" i="1">
                                <a:solidFill>
                                  <a:schemeClr val="accent6"/>
                                </a:solidFill>
                                <a:latin typeface="Cambria Math" panose="02040503050406030204" pitchFamily="18" charset="0"/>
                              </a:rPr>
                              <m:t>2</m:t>
                            </m:r>
                          </m:sup>
                        </m:sSubSup>
                      </m:oMath>
                    </m:oMathPara>
                  </a14:m>
                  <a:endParaRPr lang="en-GB" sz="1400" dirty="0">
                    <a:solidFill>
                      <a:schemeClr val="accent6"/>
                    </a:solidFill>
                  </a:endParaRPr>
                </a:p>
              </p:txBody>
            </p:sp>
          </mc:Choice>
          <mc:Fallback xmlns="">
            <p:sp>
              <p:nvSpPr>
                <p:cNvPr id="9" name="TextBox 8">
                  <a:extLst>
                    <a:ext uri="{FF2B5EF4-FFF2-40B4-BE49-F238E27FC236}">
                      <a16:creationId xmlns:a16="http://schemas.microsoft.com/office/drawing/2014/main" id="{DA231079-4725-0944-9AA3-E957A11AD319}"/>
                    </a:ext>
                  </a:extLst>
                </p:cNvPr>
                <p:cNvSpPr txBox="1">
                  <a:spLocks noRot="1" noChangeAspect="1" noMove="1" noResize="1" noEditPoints="1" noAdjustHandles="1" noChangeArrowheads="1" noChangeShapeType="1" noTextEdit="1"/>
                </p:cNvSpPr>
                <p:nvPr/>
              </p:nvSpPr>
              <p:spPr>
                <a:xfrm>
                  <a:off x="4916084" y="3048441"/>
                  <a:ext cx="233204" cy="217880"/>
                </a:xfrm>
                <a:prstGeom prst="rect">
                  <a:avLst/>
                </a:prstGeom>
                <a:blipFill>
                  <a:blip r:embed="rId6"/>
                  <a:stretch>
                    <a:fillRect l="-20000"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BFB972CF-8843-F64B-B4B5-6C9090FAE370}"/>
                    </a:ext>
                  </a:extLst>
                </p:cNvPr>
                <p:cNvSpPr txBox="1"/>
                <p:nvPr/>
              </p:nvSpPr>
              <p:spPr>
                <a:xfrm>
                  <a:off x="1757187" y="3945772"/>
                  <a:ext cx="233204" cy="218265"/>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chemeClr val="tx1">
                                    <a:lumMod val="60000"/>
                                    <a:lumOff val="40000"/>
                                  </a:schemeClr>
                                </a:solidFill>
                                <a:latin typeface="Cambria Math" panose="02040503050406030204" pitchFamily="18" charset="0"/>
                              </a:rPr>
                            </m:ctrlPr>
                          </m:sSubSupPr>
                          <m:e>
                            <m:r>
                              <a:rPr lang="de-DE" sz="1400" i="1">
                                <a:solidFill>
                                  <a:schemeClr val="tx1">
                                    <a:lumMod val="60000"/>
                                    <a:lumOff val="40000"/>
                                  </a:schemeClr>
                                </a:solidFill>
                                <a:latin typeface="Cambria Math" charset="0"/>
                              </a:rPr>
                              <m:t>𝑓</m:t>
                            </m:r>
                          </m:e>
                          <m:sub>
                            <m:r>
                              <a:rPr lang="de-DE" sz="1400" i="1">
                                <a:solidFill>
                                  <a:schemeClr val="tx1">
                                    <a:lumMod val="60000"/>
                                    <a:lumOff val="40000"/>
                                  </a:schemeClr>
                                </a:solidFill>
                                <a:latin typeface="Cambria Math" charset="0"/>
                              </a:rPr>
                              <m:t>2</m:t>
                            </m:r>
                          </m:sub>
                          <m:sup>
                            <m:r>
                              <a:rPr lang="de-DE" sz="1400" i="1">
                                <a:solidFill>
                                  <a:schemeClr val="tx1">
                                    <a:lumMod val="60000"/>
                                    <a:lumOff val="40000"/>
                                  </a:schemeClr>
                                </a:solidFill>
                                <a:latin typeface="Cambria Math" panose="02040503050406030204" pitchFamily="18" charset="0"/>
                              </a:rPr>
                              <m:t>2</m:t>
                            </m:r>
                          </m:sup>
                        </m:sSubSup>
                      </m:oMath>
                    </m:oMathPara>
                  </a14:m>
                  <a:endParaRPr lang="en-GB" sz="1400" dirty="0">
                    <a:solidFill>
                      <a:schemeClr val="tx1">
                        <a:lumMod val="60000"/>
                        <a:lumOff val="40000"/>
                      </a:schemeClr>
                    </a:solidFill>
                  </a:endParaRPr>
                </a:p>
              </p:txBody>
            </p:sp>
          </mc:Choice>
          <mc:Fallback xmlns="">
            <p:sp>
              <p:nvSpPr>
                <p:cNvPr id="10" name="TextBox 9">
                  <a:extLst>
                    <a:ext uri="{FF2B5EF4-FFF2-40B4-BE49-F238E27FC236}">
                      <a16:creationId xmlns:a16="http://schemas.microsoft.com/office/drawing/2014/main" id="{BFB972CF-8843-F64B-B4B5-6C9090FAE370}"/>
                    </a:ext>
                  </a:extLst>
                </p:cNvPr>
                <p:cNvSpPr txBox="1">
                  <a:spLocks noRot="1" noChangeAspect="1" noMove="1" noResize="1" noEditPoints="1" noAdjustHandles="1" noChangeArrowheads="1" noChangeShapeType="1" noTextEdit="1"/>
                </p:cNvSpPr>
                <p:nvPr/>
              </p:nvSpPr>
              <p:spPr>
                <a:xfrm>
                  <a:off x="1757187" y="3945772"/>
                  <a:ext cx="233204" cy="218265"/>
                </a:xfrm>
                <a:prstGeom prst="rect">
                  <a:avLst/>
                </a:prstGeom>
                <a:blipFill>
                  <a:blip r:embed="rId7"/>
                  <a:stretch>
                    <a:fillRect l="-26316" r="-5263"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35E634CD-DC30-EE49-80A9-F80EB444ED13}"/>
                    </a:ext>
                  </a:extLst>
                </p:cNvPr>
                <p:cNvSpPr txBox="1"/>
                <p:nvPr/>
              </p:nvSpPr>
              <p:spPr>
                <a:xfrm>
                  <a:off x="4644577" y="3945772"/>
                  <a:ext cx="229358" cy="217817"/>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chemeClr val="tx1">
                                    <a:lumMod val="60000"/>
                                    <a:lumOff val="40000"/>
                                  </a:schemeClr>
                                </a:solidFill>
                                <a:latin typeface="Cambria Math" panose="02040503050406030204" pitchFamily="18" charset="0"/>
                              </a:rPr>
                            </m:ctrlPr>
                          </m:sSubSupPr>
                          <m:e>
                            <m:r>
                              <a:rPr lang="de-DE" sz="1400" i="1">
                                <a:solidFill>
                                  <a:schemeClr val="tx1">
                                    <a:lumMod val="60000"/>
                                    <a:lumOff val="40000"/>
                                  </a:schemeClr>
                                </a:solidFill>
                                <a:latin typeface="Cambria Math" charset="0"/>
                              </a:rPr>
                              <m:t>𝑓</m:t>
                            </m:r>
                          </m:e>
                          <m:sub>
                            <m:r>
                              <a:rPr lang="de-DE" sz="1400" i="1">
                                <a:solidFill>
                                  <a:schemeClr val="tx1">
                                    <a:lumMod val="60000"/>
                                    <a:lumOff val="40000"/>
                                  </a:schemeClr>
                                </a:solidFill>
                                <a:latin typeface="Cambria Math" charset="0"/>
                              </a:rPr>
                              <m:t>2</m:t>
                            </m:r>
                          </m:sub>
                          <m:sup>
                            <m:r>
                              <a:rPr lang="de-DE" sz="1400" i="1">
                                <a:solidFill>
                                  <a:schemeClr val="tx1">
                                    <a:lumMod val="60000"/>
                                    <a:lumOff val="40000"/>
                                  </a:schemeClr>
                                </a:solidFill>
                                <a:latin typeface="Cambria Math" panose="02040503050406030204" pitchFamily="18" charset="0"/>
                              </a:rPr>
                              <m:t>1</m:t>
                            </m:r>
                          </m:sup>
                        </m:sSubSup>
                      </m:oMath>
                    </m:oMathPara>
                  </a14:m>
                  <a:endParaRPr lang="en-GB" sz="1400" dirty="0">
                    <a:solidFill>
                      <a:schemeClr val="tx1">
                        <a:lumMod val="60000"/>
                        <a:lumOff val="40000"/>
                      </a:schemeClr>
                    </a:solidFill>
                  </a:endParaRPr>
                </a:p>
              </p:txBody>
            </p:sp>
          </mc:Choice>
          <mc:Fallback xmlns="">
            <p:sp>
              <p:nvSpPr>
                <p:cNvPr id="11" name="TextBox 10">
                  <a:extLst>
                    <a:ext uri="{FF2B5EF4-FFF2-40B4-BE49-F238E27FC236}">
                      <a16:creationId xmlns:a16="http://schemas.microsoft.com/office/drawing/2014/main" id="{35E634CD-DC30-EE49-80A9-F80EB444ED13}"/>
                    </a:ext>
                  </a:extLst>
                </p:cNvPr>
                <p:cNvSpPr txBox="1">
                  <a:spLocks noRot="1" noChangeAspect="1" noMove="1" noResize="1" noEditPoints="1" noAdjustHandles="1" noChangeArrowheads="1" noChangeShapeType="1" noTextEdit="1"/>
                </p:cNvSpPr>
                <p:nvPr/>
              </p:nvSpPr>
              <p:spPr>
                <a:xfrm>
                  <a:off x="4644577" y="3945772"/>
                  <a:ext cx="229358" cy="217817"/>
                </a:xfrm>
                <a:prstGeom prst="rect">
                  <a:avLst/>
                </a:prstGeom>
                <a:blipFill>
                  <a:blip r:embed="rId8"/>
                  <a:stretch>
                    <a:fillRect l="-26316" r="-5263"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408B0965-E3F2-BC44-A523-5870B093CAA9}"/>
                    </a:ext>
                  </a:extLst>
                </p:cNvPr>
                <p:cNvSpPr txBox="1"/>
                <p:nvPr/>
              </p:nvSpPr>
              <p:spPr>
                <a:xfrm>
                  <a:off x="7405907" y="3945772"/>
                  <a:ext cx="233204" cy="219355"/>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chemeClr val="tx1">
                                    <a:lumMod val="60000"/>
                                    <a:lumOff val="40000"/>
                                  </a:schemeClr>
                                </a:solidFill>
                                <a:latin typeface="Cambria Math" panose="02040503050406030204" pitchFamily="18" charset="0"/>
                              </a:rPr>
                            </m:ctrlPr>
                          </m:sSubSupPr>
                          <m:e>
                            <m:r>
                              <a:rPr lang="de-DE" sz="1400" i="1">
                                <a:solidFill>
                                  <a:schemeClr val="tx1">
                                    <a:lumMod val="60000"/>
                                    <a:lumOff val="40000"/>
                                  </a:schemeClr>
                                </a:solidFill>
                                <a:latin typeface="Cambria Math" charset="0"/>
                              </a:rPr>
                              <m:t>𝑓</m:t>
                            </m:r>
                          </m:e>
                          <m:sub>
                            <m:r>
                              <a:rPr lang="de-DE" sz="1400" i="1">
                                <a:solidFill>
                                  <a:schemeClr val="tx1">
                                    <a:lumMod val="60000"/>
                                    <a:lumOff val="40000"/>
                                  </a:schemeClr>
                                </a:solidFill>
                                <a:latin typeface="Cambria Math" charset="0"/>
                              </a:rPr>
                              <m:t>2</m:t>
                            </m:r>
                          </m:sub>
                          <m:sup>
                            <m:r>
                              <a:rPr lang="de-DE" sz="1400" i="1">
                                <a:solidFill>
                                  <a:schemeClr val="tx1">
                                    <a:lumMod val="60000"/>
                                    <a:lumOff val="40000"/>
                                  </a:schemeClr>
                                </a:solidFill>
                                <a:latin typeface="Cambria Math" charset="0"/>
                              </a:rPr>
                              <m:t>3</m:t>
                            </m:r>
                          </m:sup>
                        </m:sSubSup>
                      </m:oMath>
                    </m:oMathPara>
                  </a14:m>
                  <a:endParaRPr lang="en-GB" sz="1400" dirty="0">
                    <a:solidFill>
                      <a:schemeClr val="tx1">
                        <a:lumMod val="60000"/>
                        <a:lumOff val="40000"/>
                      </a:schemeClr>
                    </a:solidFill>
                  </a:endParaRPr>
                </a:p>
              </p:txBody>
            </p:sp>
          </mc:Choice>
          <mc:Fallback xmlns="">
            <p:sp>
              <p:nvSpPr>
                <p:cNvPr id="12" name="TextBox 11">
                  <a:extLst>
                    <a:ext uri="{FF2B5EF4-FFF2-40B4-BE49-F238E27FC236}">
                      <a16:creationId xmlns:a16="http://schemas.microsoft.com/office/drawing/2014/main" id="{408B0965-E3F2-BC44-A523-5870B093CAA9}"/>
                    </a:ext>
                  </a:extLst>
                </p:cNvPr>
                <p:cNvSpPr txBox="1">
                  <a:spLocks noRot="1" noChangeAspect="1" noMove="1" noResize="1" noEditPoints="1" noAdjustHandles="1" noChangeArrowheads="1" noChangeShapeType="1" noTextEdit="1"/>
                </p:cNvSpPr>
                <p:nvPr/>
              </p:nvSpPr>
              <p:spPr>
                <a:xfrm>
                  <a:off x="7405907" y="3945772"/>
                  <a:ext cx="233204" cy="219355"/>
                </a:xfrm>
                <a:prstGeom prst="rect">
                  <a:avLst/>
                </a:prstGeom>
                <a:blipFill>
                  <a:blip r:embed="rId9"/>
                  <a:stretch>
                    <a:fillRect l="-20000" r="-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F50C7961-C6D5-844E-8252-B61F645E5F1C}"/>
                    </a:ext>
                  </a:extLst>
                </p:cNvPr>
                <p:cNvSpPr txBox="1"/>
                <p:nvPr/>
              </p:nvSpPr>
              <p:spPr>
                <a:xfrm>
                  <a:off x="736817" y="4845417"/>
                  <a:ext cx="233204" cy="220445"/>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rgbClr val="7030A0"/>
                                </a:solidFill>
                                <a:latin typeface="Cambria Math" panose="02040503050406030204" pitchFamily="18" charset="0"/>
                              </a:rPr>
                            </m:ctrlPr>
                          </m:sSubSupPr>
                          <m:e>
                            <m:r>
                              <a:rPr lang="de-DE" sz="1400" i="1">
                                <a:solidFill>
                                  <a:srgbClr val="7030A0"/>
                                </a:solidFill>
                                <a:latin typeface="Cambria Math" charset="0"/>
                              </a:rPr>
                              <m:t>𝑓</m:t>
                            </m:r>
                          </m:e>
                          <m:sub>
                            <m:r>
                              <a:rPr lang="de-DE" sz="1400" i="1">
                                <a:solidFill>
                                  <a:srgbClr val="7030A0"/>
                                </a:solidFill>
                                <a:latin typeface="Cambria Math" charset="0"/>
                              </a:rPr>
                              <m:t>3</m:t>
                            </m:r>
                          </m:sub>
                          <m:sup>
                            <m:r>
                              <a:rPr lang="de-DE" sz="1400" i="1">
                                <a:solidFill>
                                  <a:srgbClr val="7030A0"/>
                                </a:solidFill>
                                <a:latin typeface="Cambria Math" panose="02040503050406030204" pitchFamily="18" charset="0"/>
                              </a:rPr>
                              <m:t>3</m:t>
                            </m:r>
                          </m:sup>
                        </m:sSubSup>
                      </m:oMath>
                    </m:oMathPara>
                  </a14:m>
                  <a:endParaRPr lang="en-GB" sz="1400" dirty="0">
                    <a:solidFill>
                      <a:srgbClr val="7030A0"/>
                    </a:solidFill>
                  </a:endParaRPr>
                </a:p>
              </p:txBody>
            </p:sp>
          </mc:Choice>
          <mc:Fallback xmlns="">
            <p:sp>
              <p:nvSpPr>
                <p:cNvPr id="13" name="TextBox 12">
                  <a:extLst>
                    <a:ext uri="{FF2B5EF4-FFF2-40B4-BE49-F238E27FC236}">
                      <a16:creationId xmlns:a16="http://schemas.microsoft.com/office/drawing/2014/main" id="{F50C7961-C6D5-844E-8252-B61F645E5F1C}"/>
                    </a:ext>
                  </a:extLst>
                </p:cNvPr>
                <p:cNvSpPr txBox="1">
                  <a:spLocks noRot="1" noChangeAspect="1" noMove="1" noResize="1" noEditPoints="1" noAdjustHandles="1" noChangeArrowheads="1" noChangeShapeType="1" noTextEdit="1"/>
                </p:cNvSpPr>
                <p:nvPr/>
              </p:nvSpPr>
              <p:spPr>
                <a:xfrm>
                  <a:off x="736817" y="4845417"/>
                  <a:ext cx="233204" cy="220445"/>
                </a:xfrm>
                <a:prstGeom prst="rect">
                  <a:avLst/>
                </a:prstGeom>
                <a:blipFill>
                  <a:blip r:embed="rId10"/>
                  <a:stretch>
                    <a:fillRect l="-2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560503F0-0B17-004D-AB0F-0ED6C2BC32AB}"/>
                    </a:ext>
                  </a:extLst>
                </p:cNvPr>
                <p:cNvSpPr txBox="1"/>
                <p:nvPr/>
              </p:nvSpPr>
              <p:spPr>
                <a:xfrm>
                  <a:off x="2717184" y="4845417"/>
                  <a:ext cx="233204" cy="218458"/>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rgbClr val="7030A0"/>
                                </a:solidFill>
                                <a:latin typeface="Cambria Math" panose="02040503050406030204" pitchFamily="18" charset="0"/>
                              </a:rPr>
                            </m:ctrlPr>
                          </m:sSubSupPr>
                          <m:e>
                            <m:r>
                              <a:rPr lang="de-DE" sz="1400" i="1">
                                <a:solidFill>
                                  <a:srgbClr val="7030A0"/>
                                </a:solidFill>
                                <a:latin typeface="Cambria Math" charset="0"/>
                              </a:rPr>
                              <m:t>𝑓</m:t>
                            </m:r>
                          </m:e>
                          <m:sub>
                            <m:r>
                              <a:rPr lang="de-DE" sz="1400" i="1">
                                <a:solidFill>
                                  <a:srgbClr val="7030A0"/>
                                </a:solidFill>
                                <a:latin typeface="Cambria Math" charset="0"/>
                              </a:rPr>
                              <m:t>3</m:t>
                            </m:r>
                          </m:sub>
                          <m:sup>
                            <m:r>
                              <a:rPr lang="de-DE" sz="1400" i="1">
                                <a:solidFill>
                                  <a:srgbClr val="7030A0"/>
                                </a:solidFill>
                                <a:latin typeface="Cambria Math" charset="0"/>
                              </a:rPr>
                              <m:t>4</m:t>
                            </m:r>
                          </m:sup>
                        </m:sSubSup>
                      </m:oMath>
                    </m:oMathPara>
                  </a14:m>
                  <a:endParaRPr lang="en-GB" sz="1400" dirty="0">
                    <a:solidFill>
                      <a:srgbClr val="7030A0"/>
                    </a:solidFill>
                  </a:endParaRPr>
                </a:p>
              </p:txBody>
            </p:sp>
          </mc:Choice>
          <mc:Fallback xmlns="">
            <p:sp>
              <p:nvSpPr>
                <p:cNvPr id="14" name="TextBox 13">
                  <a:extLst>
                    <a:ext uri="{FF2B5EF4-FFF2-40B4-BE49-F238E27FC236}">
                      <a16:creationId xmlns:a16="http://schemas.microsoft.com/office/drawing/2014/main" id="{560503F0-0B17-004D-AB0F-0ED6C2BC32AB}"/>
                    </a:ext>
                  </a:extLst>
                </p:cNvPr>
                <p:cNvSpPr txBox="1">
                  <a:spLocks noRot="1" noChangeAspect="1" noMove="1" noResize="1" noEditPoints="1" noAdjustHandles="1" noChangeArrowheads="1" noChangeShapeType="1" noTextEdit="1"/>
                </p:cNvSpPr>
                <p:nvPr/>
              </p:nvSpPr>
              <p:spPr>
                <a:xfrm>
                  <a:off x="2717184" y="4845417"/>
                  <a:ext cx="233204" cy="218458"/>
                </a:xfrm>
                <a:prstGeom prst="rect">
                  <a:avLst/>
                </a:prstGeom>
                <a:blipFill>
                  <a:blip r:embed="rId11"/>
                  <a:stretch>
                    <a:fillRect l="-25000"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337EAF1C-BDC2-7D47-AFC2-11677AF809AE}"/>
                    </a:ext>
                  </a:extLst>
                </p:cNvPr>
                <p:cNvSpPr txBox="1"/>
                <p:nvPr/>
              </p:nvSpPr>
              <p:spPr>
                <a:xfrm>
                  <a:off x="6466642" y="4845417"/>
                  <a:ext cx="233204" cy="223779"/>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rgbClr val="7030A0"/>
                                </a:solidFill>
                                <a:latin typeface="Cambria Math" panose="02040503050406030204" pitchFamily="18" charset="0"/>
                              </a:rPr>
                            </m:ctrlPr>
                          </m:sSubSupPr>
                          <m:e>
                            <m:r>
                              <a:rPr lang="de-DE" sz="1400" i="1">
                                <a:solidFill>
                                  <a:srgbClr val="7030A0"/>
                                </a:solidFill>
                                <a:latin typeface="Cambria Math" charset="0"/>
                              </a:rPr>
                              <m:t>𝑓</m:t>
                            </m:r>
                          </m:e>
                          <m:sub>
                            <m:r>
                              <a:rPr lang="de-DE" sz="1400" i="1">
                                <a:solidFill>
                                  <a:srgbClr val="7030A0"/>
                                </a:solidFill>
                                <a:latin typeface="Cambria Math" charset="0"/>
                              </a:rPr>
                              <m:t>3</m:t>
                            </m:r>
                          </m:sub>
                          <m:sup>
                            <m:r>
                              <a:rPr lang="de-DE" sz="1400" i="1">
                                <a:solidFill>
                                  <a:srgbClr val="7030A0"/>
                                </a:solidFill>
                                <a:latin typeface="Cambria Math" panose="02040503050406030204" pitchFamily="18" charset="0"/>
                              </a:rPr>
                              <m:t>5</m:t>
                            </m:r>
                          </m:sup>
                        </m:sSubSup>
                      </m:oMath>
                    </m:oMathPara>
                  </a14:m>
                  <a:endParaRPr lang="en-GB" sz="1400" dirty="0">
                    <a:solidFill>
                      <a:srgbClr val="7030A0"/>
                    </a:solidFill>
                  </a:endParaRPr>
                </a:p>
              </p:txBody>
            </p:sp>
          </mc:Choice>
          <mc:Fallback xmlns="">
            <p:sp>
              <p:nvSpPr>
                <p:cNvPr id="15" name="TextBox 14">
                  <a:extLst>
                    <a:ext uri="{FF2B5EF4-FFF2-40B4-BE49-F238E27FC236}">
                      <a16:creationId xmlns:a16="http://schemas.microsoft.com/office/drawing/2014/main" id="{337EAF1C-BDC2-7D47-AFC2-11677AF809AE}"/>
                    </a:ext>
                  </a:extLst>
                </p:cNvPr>
                <p:cNvSpPr txBox="1">
                  <a:spLocks noRot="1" noChangeAspect="1" noMove="1" noResize="1" noEditPoints="1" noAdjustHandles="1" noChangeArrowheads="1" noChangeShapeType="1" noTextEdit="1"/>
                </p:cNvSpPr>
                <p:nvPr/>
              </p:nvSpPr>
              <p:spPr>
                <a:xfrm>
                  <a:off x="6466642" y="4845417"/>
                  <a:ext cx="233204" cy="223779"/>
                </a:xfrm>
                <a:prstGeom prst="rect">
                  <a:avLst/>
                </a:prstGeom>
                <a:blipFill>
                  <a:blip r:embed="rId12"/>
                  <a:stretch>
                    <a:fillRect l="-20000" r="-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 name="TextBox 15">
                  <a:extLst>
                    <a:ext uri="{FF2B5EF4-FFF2-40B4-BE49-F238E27FC236}">
                      <a16:creationId xmlns:a16="http://schemas.microsoft.com/office/drawing/2014/main" id="{23C177EE-4808-F947-8926-E0501E5217B4}"/>
                    </a:ext>
                  </a:extLst>
                </p:cNvPr>
                <p:cNvSpPr txBox="1"/>
                <p:nvPr/>
              </p:nvSpPr>
              <p:spPr>
                <a:xfrm>
                  <a:off x="8293378" y="4845417"/>
                  <a:ext cx="233204" cy="22070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rgbClr val="7030A0"/>
                                </a:solidFill>
                                <a:latin typeface="Cambria Math" panose="02040503050406030204" pitchFamily="18" charset="0"/>
                              </a:rPr>
                            </m:ctrlPr>
                          </m:sSubSupPr>
                          <m:e>
                            <m:r>
                              <a:rPr lang="de-DE" sz="1400" i="1">
                                <a:solidFill>
                                  <a:srgbClr val="7030A0"/>
                                </a:solidFill>
                                <a:latin typeface="Cambria Math" charset="0"/>
                              </a:rPr>
                              <m:t>𝑓</m:t>
                            </m:r>
                          </m:e>
                          <m:sub>
                            <m:r>
                              <a:rPr lang="de-DE" sz="1400" i="1">
                                <a:solidFill>
                                  <a:srgbClr val="7030A0"/>
                                </a:solidFill>
                                <a:latin typeface="Cambria Math" charset="0"/>
                              </a:rPr>
                              <m:t>3</m:t>
                            </m:r>
                          </m:sub>
                          <m:sup>
                            <m:r>
                              <a:rPr lang="de-DE" sz="1400" i="1">
                                <a:solidFill>
                                  <a:srgbClr val="7030A0"/>
                                </a:solidFill>
                                <a:latin typeface="Cambria Math" charset="0"/>
                              </a:rPr>
                              <m:t>6</m:t>
                            </m:r>
                          </m:sup>
                        </m:sSubSup>
                      </m:oMath>
                    </m:oMathPara>
                  </a14:m>
                  <a:endParaRPr lang="en-GB" sz="1400" dirty="0">
                    <a:solidFill>
                      <a:srgbClr val="7030A0"/>
                    </a:solidFill>
                  </a:endParaRPr>
                </a:p>
              </p:txBody>
            </p:sp>
          </mc:Choice>
          <mc:Fallback xmlns="">
            <p:sp>
              <p:nvSpPr>
                <p:cNvPr id="16" name="TextBox 15">
                  <a:extLst>
                    <a:ext uri="{FF2B5EF4-FFF2-40B4-BE49-F238E27FC236}">
                      <a16:creationId xmlns:a16="http://schemas.microsoft.com/office/drawing/2014/main" id="{23C177EE-4808-F947-8926-E0501E5217B4}"/>
                    </a:ext>
                  </a:extLst>
                </p:cNvPr>
                <p:cNvSpPr txBox="1">
                  <a:spLocks noRot="1" noChangeAspect="1" noMove="1" noResize="1" noEditPoints="1" noAdjustHandles="1" noChangeArrowheads="1" noChangeShapeType="1" noTextEdit="1"/>
                </p:cNvSpPr>
                <p:nvPr/>
              </p:nvSpPr>
              <p:spPr>
                <a:xfrm>
                  <a:off x="8293378" y="4845417"/>
                  <a:ext cx="233204" cy="220701"/>
                </a:xfrm>
                <a:prstGeom prst="rect">
                  <a:avLst/>
                </a:prstGeom>
                <a:blipFill>
                  <a:blip r:embed="rId13"/>
                  <a:stretch>
                    <a:fillRect l="-20000" r="-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D386587D-BB4C-3A48-889C-10A5605C4B80}"/>
                    </a:ext>
                  </a:extLst>
                </p:cNvPr>
                <p:cNvSpPr txBox="1"/>
                <p:nvPr/>
              </p:nvSpPr>
              <p:spPr>
                <a:xfrm>
                  <a:off x="3702894" y="5719489"/>
                  <a:ext cx="229358" cy="218906"/>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rgbClr val="7030A0"/>
                                </a:solidFill>
                                <a:latin typeface="Cambria Math" panose="02040503050406030204" pitchFamily="18" charset="0"/>
                              </a:rPr>
                            </m:ctrlPr>
                          </m:sSubSupPr>
                          <m:e>
                            <m:r>
                              <a:rPr lang="de-DE" sz="1400" i="1">
                                <a:solidFill>
                                  <a:srgbClr val="7030A0"/>
                                </a:solidFill>
                                <a:latin typeface="Cambria Math" charset="0"/>
                              </a:rPr>
                              <m:t>𝑓</m:t>
                            </m:r>
                          </m:e>
                          <m:sub>
                            <m:r>
                              <a:rPr lang="de-DE" sz="1400" i="1">
                                <a:solidFill>
                                  <a:srgbClr val="7030A0"/>
                                </a:solidFill>
                                <a:latin typeface="Cambria Math" charset="0"/>
                              </a:rPr>
                              <m:t>3</m:t>
                            </m:r>
                          </m:sub>
                          <m:sup>
                            <m:r>
                              <a:rPr lang="de-DE" sz="1400" i="1">
                                <a:solidFill>
                                  <a:srgbClr val="7030A0"/>
                                </a:solidFill>
                                <a:latin typeface="Cambria Math" panose="02040503050406030204" pitchFamily="18" charset="0"/>
                              </a:rPr>
                              <m:t>1</m:t>
                            </m:r>
                          </m:sup>
                        </m:sSubSup>
                      </m:oMath>
                    </m:oMathPara>
                  </a14:m>
                  <a:endParaRPr lang="en-GB" sz="1400" dirty="0">
                    <a:solidFill>
                      <a:srgbClr val="7030A0"/>
                    </a:solidFill>
                  </a:endParaRPr>
                </a:p>
              </p:txBody>
            </p:sp>
          </mc:Choice>
          <mc:Fallback xmlns="">
            <p:sp>
              <p:nvSpPr>
                <p:cNvPr id="17" name="TextBox 16">
                  <a:extLst>
                    <a:ext uri="{FF2B5EF4-FFF2-40B4-BE49-F238E27FC236}">
                      <a16:creationId xmlns:a16="http://schemas.microsoft.com/office/drawing/2014/main" id="{D386587D-BB4C-3A48-889C-10A5605C4B80}"/>
                    </a:ext>
                  </a:extLst>
                </p:cNvPr>
                <p:cNvSpPr txBox="1">
                  <a:spLocks noRot="1" noChangeAspect="1" noMove="1" noResize="1" noEditPoints="1" noAdjustHandles="1" noChangeArrowheads="1" noChangeShapeType="1" noTextEdit="1"/>
                </p:cNvSpPr>
                <p:nvPr/>
              </p:nvSpPr>
              <p:spPr>
                <a:xfrm>
                  <a:off x="3702894" y="5719489"/>
                  <a:ext cx="229358" cy="218906"/>
                </a:xfrm>
                <a:prstGeom prst="rect">
                  <a:avLst/>
                </a:prstGeom>
                <a:blipFill>
                  <a:blip r:embed="rId14"/>
                  <a:stretch>
                    <a:fillRect l="-33333" t="-5882" b="-2941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197FCB97-C32A-D942-9E7A-A4F96B3E3B11}"/>
                    </a:ext>
                  </a:extLst>
                </p:cNvPr>
                <p:cNvSpPr txBox="1"/>
                <p:nvPr/>
              </p:nvSpPr>
              <p:spPr>
                <a:xfrm>
                  <a:off x="5550988" y="5719489"/>
                  <a:ext cx="233204" cy="219355"/>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de-DE" sz="1400" i="1" smtClean="0">
                                <a:solidFill>
                                  <a:srgbClr val="7030A0"/>
                                </a:solidFill>
                                <a:latin typeface="Cambria Math" panose="02040503050406030204" pitchFamily="18" charset="0"/>
                              </a:rPr>
                            </m:ctrlPr>
                          </m:sSubSupPr>
                          <m:e>
                            <m:r>
                              <a:rPr lang="de-DE" sz="1400" i="1">
                                <a:solidFill>
                                  <a:srgbClr val="7030A0"/>
                                </a:solidFill>
                                <a:latin typeface="Cambria Math" charset="0"/>
                              </a:rPr>
                              <m:t>𝑓</m:t>
                            </m:r>
                          </m:e>
                          <m:sub>
                            <m:r>
                              <a:rPr lang="de-DE" sz="1400" i="1">
                                <a:solidFill>
                                  <a:srgbClr val="7030A0"/>
                                </a:solidFill>
                                <a:latin typeface="Cambria Math" charset="0"/>
                              </a:rPr>
                              <m:t>3</m:t>
                            </m:r>
                          </m:sub>
                          <m:sup>
                            <m:r>
                              <a:rPr lang="de-DE" sz="1400" i="1">
                                <a:solidFill>
                                  <a:srgbClr val="7030A0"/>
                                </a:solidFill>
                                <a:latin typeface="Cambria Math" panose="02040503050406030204" pitchFamily="18" charset="0"/>
                              </a:rPr>
                              <m:t>2</m:t>
                            </m:r>
                          </m:sup>
                        </m:sSubSup>
                      </m:oMath>
                    </m:oMathPara>
                  </a14:m>
                  <a:endParaRPr lang="en-GB" sz="1400" dirty="0">
                    <a:solidFill>
                      <a:srgbClr val="7030A0"/>
                    </a:solidFill>
                  </a:endParaRPr>
                </a:p>
              </p:txBody>
            </p:sp>
          </mc:Choice>
          <mc:Fallback xmlns="">
            <p:sp>
              <p:nvSpPr>
                <p:cNvPr id="18" name="TextBox 17">
                  <a:extLst>
                    <a:ext uri="{FF2B5EF4-FFF2-40B4-BE49-F238E27FC236}">
                      <a16:creationId xmlns:a16="http://schemas.microsoft.com/office/drawing/2014/main" id="{197FCB97-C32A-D942-9E7A-A4F96B3E3B11}"/>
                    </a:ext>
                  </a:extLst>
                </p:cNvPr>
                <p:cNvSpPr txBox="1">
                  <a:spLocks noRot="1" noChangeAspect="1" noMove="1" noResize="1" noEditPoints="1" noAdjustHandles="1" noChangeArrowheads="1" noChangeShapeType="1" noTextEdit="1"/>
                </p:cNvSpPr>
                <p:nvPr/>
              </p:nvSpPr>
              <p:spPr>
                <a:xfrm>
                  <a:off x="5550988" y="5719489"/>
                  <a:ext cx="233204" cy="219355"/>
                </a:xfrm>
                <a:prstGeom prst="rect">
                  <a:avLst/>
                </a:prstGeom>
                <a:blipFill>
                  <a:blip r:embed="rId15"/>
                  <a:stretch>
                    <a:fillRect l="-20000" b="-35294"/>
                  </a:stretch>
                </a:blipFill>
              </p:spPr>
              <p:txBody>
                <a:bodyPr/>
                <a:lstStyle/>
                <a:p>
                  <a:r>
                    <a:rPr lang="en-GB">
                      <a:noFill/>
                    </a:rPr>
                    <a:t> </a:t>
                  </a:r>
                </a:p>
              </p:txBody>
            </p:sp>
          </mc:Fallback>
        </mc:AlternateContent>
        <p:grpSp>
          <p:nvGrpSpPr>
            <p:cNvPr id="19" name="Group 18">
              <a:extLst>
                <a:ext uri="{FF2B5EF4-FFF2-40B4-BE49-F238E27FC236}">
                  <a16:creationId xmlns:a16="http://schemas.microsoft.com/office/drawing/2014/main" id="{57759B9F-6C47-8041-9353-8F55CACB8693}"/>
                </a:ext>
              </a:extLst>
            </p:cNvPr>
            <p:cNvGrpSpPr/>
            <p:nvPr/>
          </p:nvGrpSpPr>
          <p:grpSpPr>
            <a:xfrm>
              <a:off x="-755053" y="2155710"/>
              <a:ext cx="9048431" cy="4137199"/>
              <a:chOff x="-755053" y="2155710"/>
              <a:chExt cx="9048431" cy="4137199"/>
            </a:xfrm>
          </p:grpSpPr>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8F3BE6BA-CEA5-3F46-957F-67A2C3917FC8}"/>
                      </a:ext>
                    </a:extLst>
                  </p:cNvPr>
                  <p:cNvSpPr txBox="1"/>
                  <p:nvPr/>
                </p:nvSpPr>
                <p:spPr>
                  <a:xfrm>
                    <a:off x="3186558" y="2155710"/>
                    <a:ext cx="1519200" cy="573420"/>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7625" algn="ctr"/>
                    <a14:m>
                      <m:oMathPara xmlns:m="http://schemas.openxmlformats.org/officeDocument/2006/math">
                        <m:oMathParaPr>
                          <m:jc m:val="centerGroup"/>
                        </m:oMathParaPr>
                        <m:oMath xmlns:m="http://schemas.openxmlformats.org/officeDocument/2006/math">
                          <m:r>
                            <a:rPr lang="en-GB" sz="1400" i="1" dirty="0" smtClean="0">
                              <a:solidFill>
                                <a:schemeClr val="accent6"/>
                              </a:solidFill>
                              <a:latin typeface="Cambria Math" panose="02040503050406030204" pitchFamily="18" charset="0"/>
                            </a:rPr>
                            <m:t>𝐸𝑝𝑖𝑑</m:t>
                          </m:r>
                          <m:r>
                            <a:rPr lang="en-GB" sz="1400" i="1" dirty="0" smtClean="0">
                              <a:solidFill>
                                <a:schemeClr val="accent6"/>
                              </a:solidFill>
                              <a:latin typeface="Cambria Math" panose="02040503050406030204" pitchFamily="18" charset="0"/>
                            </a:rPr>
                            <m:t> </m:t>
                          </m:r>
                          <m:r>
                            <a:rPr lang="de-DE" sz="1400" b="0" i="1" dirty="0" smtClean="0">
                              <a:solidFill>
                                <a:schemeClr val="accent6"/>
                              </a:solidFill>
                              <a:latin typeface="Cambria Math" panose="02040503050406030204" pitchFamily="18" charset="0"/>
                            </a:rPr>
                            <m:t>𝐴𝑐𝑐</m:t>
                          </m:r>
                          <m:r>
                            <a:rPr lang="en-GB" sz="1400" i="1" dirty="0" err="1">
                              <a:solidFill>
                                <a:schemeClr val="accent6"/>
                              </a:solidFill>
                              <a:latin typeface="Cambria Math" panose="02040503050406030204" pitchFamily="18" charset="0"/>
                            </a:rPr>
                            <m:t>.</m:t>
                          </m:r>
                          <m:r>
                            <a:rPr lang="de-DE" sz="1400" b="0" i="1" dirty="0" smtClean="0">
                              <a:solidFill>
                                <a:schemeClr val="accent6"/>
                              </a:solidFill>
                              <a:latin typeface="Cambria Math" panose="02040503050406030204" pitchFamily="18" charset="0"/>
                            </a:rPr>
                            <m:t>𝑐h𝑒𝑚</m:t>
                          </m:r>
                        </m:oMath>
                      </m:oMathPara>
                    </a14:m>
                    <a:endParaRPr lang="de-DE" sz="1400" b="0" i="1" dirty="0">
                      <a:solidFill>
                        <a:schemeClr val="accent6"/>
                      </a:solidFill>
                      <a:latin typeface="Cambria Math" panose="02040503050406030204" pitchFamily="18" charset="0"/>
                    </a:endParaRPr>
                  </a:p>
                  <a:p>
                    <a:pPr marL="47625" algn="ctr"/>
                    <a14:m>
                      <m:oMathPara xmlns:m="http://schemas.openxmlformats.org/officeDocument/2006/math">
                        <m:oMathParaPr>
                          <m:jc m:val="centerGroup"/>
                        </m:oMathParaPr>
                        <m:oMath xmlns:m="http://schemas.openxmlformats.org/officeDocument/2006/math">
                          <m:r>
                            <a:rPr lang="de-DE" sz="1400" b="0" i="1" spc="-150" dirty="0" smtClean="0">
                              <a:solidFill>
                                <a:schemeClr val="accent6"/>
                              </a:solidFill>
                              <a:latin typeface="Cambria Math" panose="02040503050406030204" pitchFamily="18" charset="0"/>
                            </a:rPr>
                            <m:t>𝑁𝑎𝑡</m:t>
                          </m:r>
                          <m:r>
                            <a:rPr lang="de-DE" sz="1400" i="1" spc="-300" dirty="0">
                              <a:solidFill>
                                <a:schemeClr val="accent6"/>
                              </a:solidFill>
                              <a:latin typeface="Cambria Math" panose="02040503050406030204" pitchFamily="18" charset="0"/>
                            </a:rPr>
                            <m:t>.</m:t>
                          </m:r>
                          <m:r>
                            <a:rPr lang="de-DE" sz="1400" i="1" spc="-150" dirty="0">
                              <a:solidFill>
                                <a:schemeClr val="accent6"/>
                              </a:solidFill>
                              <a:latin typeface="Cambria Math" panose="02040503050406030204" pitchFamily="18" charset="0"/>
                            </a:rPr>
                            <m:t>𝑓</m:t>
                          </m:r>
                          <m:r>
                            <a:rPr lang="en-GB" sz="1400" i="1" spc="-150" dirty="0">
                              <a:solidFill>
                                <a:schemeClr val="accent6"/>
                              </a:solidFill>
                              <a:latin typeface="Cambria Math" panose="02040503050406030204" pitchFamily="18" charset="0"/>
                            </a:rPr>
                            <m:t>𝑖𝑟𝑒</m:t>
                          </m:r>
                          <m:r>
                            <a:rPr lang="en-GB" sz="1400" i="1" dirty="0">
                              <a:solidFill>
                                <a:schemeClr val="accent6"/>
                              </a:solidFill>
                              <a:latin typeface="Cambria Math" panose="02040503050406030204" pitchFamily="18" charset="0"/>
                            </a:rPr>
                            <m:t> </m:t>
                          </m:r>
                          <m:r>
                            <a:rPr lang="de-DE" sz="1400" b="0" i="1" spc="-150" dirty="0" smtClean="0">
                              <a:solidFill>
                                <a:schemeClr val="accent6"/>
                              </a:solidFill>
                              <a:latin typeface="Cambria Math" panose="02040503050406030204" pitchFamily="18" charset="0"/>
                            </a:rPr>
                            <m:t>𝑁𝑎𝑡</m:t>
                          </m:r>
                          <m:r>
                            <a:rPr lang="de-DE" sz="1400" i="1" spc="-300" dirty="0">
                              <a:solidFill>
                                <a:schemeClr val="accent6"/>
                              </a:solidFill>
                              <a:latin typeface="Cambria Math" panose="02040503050406030204" pitchFamily="18" charset="0"/>
                            </a:rPr>
                            <m:t>.</m:t>
                          </m:r>
                          <m:r>
                            <a:rPr lang="de-DE" sz="1400" i="1" spc="-150" dirty="0">
                              <a:solidFill>
                                <a:schemeClr val="accent6"/>
                              </a:solidFill>
                              <a:latin typeface="Cambria Math" panose="02040503050406030204" pitchFamily="18" charset="0"/>
                            </a:rPr>
                            <m:t>𝑓𝑙𝑜𝑜𝑑</m:t>
                          </m:r>
                        </m:oMath>
                      </m:oMathPara>
                    </a14:m>
                    <a:endParaRPr lang="en-GB" sz="1400" spc="-150" baseline="-25000" dirty="0">
                      <a:solidFill>
                        <a:schemeClr val="accent6"/>
                      </a:solidFill>
                    </a:endParaRPr>
                  </a:p>
                </p:txBody>
              </p:sp>
            </mc:Choice>
            <mc:Fallback xmlns="">
              <p:sp>
                <p:nvSpPr>
                  <p:cNvPr id="20" name="TextBox 19">
                    <a:extLst>
                      <a:ext uri="{FF2B5EF4-FFF2-40B4-BE49-F238E27FC236}">
                        <a16:creationId xmlns:a16="http://schemas.microsoft.com/office/drawing/2014/main" id="{8F3BE6BA-CEA5-3F46-957F-67A2C3917FC8}"/>
                      </a:ext>
                    </a:extLst>
                  </p:cNvPr>
                  <p:cNvSpPr txBox="1">
                    <a:spLocks noRot="1" noChangeAspect="1" noMove="1" noResize="1" noEditPoints="1" noAdjustHandles="1" noChangeArrowheads="1" noChangeShapeType="1" noTextEdit="1"/>
                  </p:cNvSpPr>
                  <p:nvPr/>
                </p:nvSpPr>
                <p:spPr>
                  <a:xfrm>
                    <a:off x="3186558" y="2155710"/>
                    <a:ext cx="1519200" cy="573420"/>
                  </a:xfrm>
                  <a:prstGeom prst="roundRect">
                    <a:avLst/>
                  </a:prstGeom>
                  <a:blipFill>
                    <a:blip r:embed="rId16"/>
                    <a:stretch>
                      <a:fillRect/>
                    </a:stretch>
                  </a:blipFill>
                  <a:ln>
                    <a:solidFill>
                      <a:schemeClr val="accent6"/>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21D4337C-8D35-CC41-A1F0-93530D6E7F30}"/>
                      </a:ext>
                    </a:extLst>
                  </p:cNvPr>
                  <p:cNvSpPr txBox="1"/>
                  <p:nvPr/>
                </p:nvSpPr>
                <p:spPr>
                  <a:xfrm>
                    <a:off x="3211853" y="3041071"/>
                    <a:ext cx="1468610" cy="573420"/>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dirty="0" smtClean="0">
                              <a:solidFill>
                                <a:schemeClr val="accent6"/>
                              </a:solidFill>
                              <a:latin typeface="Cambria Math" panose="02040503050406030204" pitchFamily="18" charset="0"/>
                            </a:rPr>
                            <m:t>𝐸𝑝𝑖𝑑</m:t>
                          </m:r>
                          <m:r>
                            <a:rPr lang="en-GB" sz="1400" i="1" dirty="0" smtClean="0">
                              <a:solidFill>
                                <a:schemeClr val="accent6"/>
                              </a:solidFill>
                              <a:latin typeface="Cambria Math" panose="02040503050406030204" pitchFamily="18" charset="0"/>
                            </a:rPr>
                            <m:t> </m:t>
                          </m:r>
                          <m:r>
                            <a:rPr lang="de-DE" sz="1400" b="0" i="1" dirty="0" smtClean="0">
                              <a:solidFill>
                                <a:schemeClr val="accent6"/>
                              </a:solidFill>
                              <a:latin typeface="Cambria Math" panose="02040503050406030204" pitchFamily="18" charset="0"/>
                            </a:rPr>
                            <m:t>𝐴𝑐𝑐</m:t>
                          </m:r>
                          <m:r>
                            <a:rPr lang="en-GB" sz="1400" i="1" dirty="0" err="1">
                              <a:solidFill>
                                <a:schemeClr val="accent6"/>
                              </a:solidFill>
                              <a:latin typeface="Cambria Math" panose="02040503050406030204" pitchFamily="18" charset="0"/>
                            </a:rPr>
                            <m:t>.</m:t>
                          </m:r>
                          <m:r>
                            <a:rPr lang="de-DE" sz="1400" b="0" i="1" dirty="0" smtClean="0">
                              <a:solidFill>
                                <a:schemeClr val="accent6"/>
                              </a:solidFill>
                              <a:latin typeface="Cambria Math" panose="02040503050406030204" pitchFamily="18" charset="0"/>
                            </a:rPr>
                            <m:t>𝑛𝑢𝑐𝑙</m:t>
                          </m:r>
                        </m:oMath>
                      </m:oMathPara>
                    </a14:m>
                    <a:endParaRPr lang="de-DE" sz="1400" b="0" i="1" dirty="0">
                      <a:solidFill>
                        <a:schemeClr val="accent6"/>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de-DE" sz="1400" b="0" i="1" spc="-150" dirty="0" smtClean="0">
                              <a:solidFill>
                                <a:schemeClr val="accent6"/>
                              </a:solidFill>
                              <a:latin typeface="Cambria Math" panose="02040503050406030204" pitchFamily="18" charset="0"/>
                            </a:rPr>
                            <m:t>𝑁𝑎𝑡</m:t>
                          </m:r>
                          <m:r>
                            <a:rPr lang="en-GB" sz="1400" i="1" spc="-300" dirty="0" err="1">
                              <a:solidFill>
                                <a:schemeClr val="accent6"/>
                              </a:solidFill>
                              <a:latin typeface="Cambria Math" panose="02040503050406030204" pitchFamily="18" charset="0"/>
                            </a:rPr>
                            <m:t>.</m:t>
                          </m:r>
                          <m:r>
                            <a:rPr lang="en-GB" sz="1400" i="1" spc="-150" dirty="0" err="1">
                              <a:solidFill>
                                <a:schemeClr val="accent6"/>
                              </a:solidFill>
                              <a:latin typeface="Cambria Math" panose="02040503050406030204" pitchFamily="18" charset="0"/>
                            </a:rPr>
                            <m:t>𝑓𝑖𝑟𝑒</m:t>
                          </m:r>
                          <m:r>
                            <a:rPr lang="en-GB" sz="1400" i="1" dirty="0">
                              <a:solidFill>
                                <a:schemeClr val="accent6"/>
                              </a:solidFill>
                              <a:latin typeface="Cambria Math" panose="02040503050406030204" pitchFamily="18" charset="0"/>
                            </a:rPr>
                            <m:t> </m:t>
                          </m:r>
                          <m:r>
                            <a:rPr lang="de-DE" sz="1400" b="0" i="1" spc="-150" dirty="0" smtClean="0">
                              <a:solidFill>
                                <a:schemeClr val="accent6"/>
                              </a:solidFill>
                              <a:latin typeface="Cambria Math" panose="02040503050406030204" pitchFamily="18" charset="0"/>
                            </a:rPr>
                            <m:t>𝑁𝑎𝑡</m:t>
                          </m:r>
                          <m:r>
                            <a:rPr lang="en-GB" sz="1400" i="1" spc="-300" dirty="0" err="1">
                              <a:solidFill>
                                <a:schemeClr val="accent6"/>
                              </a:solidFill>
                              <a:latin typeface="Cambria Math" panose="02040503050406030204" pitchFamily="18" charset="0"/>
                            </a:rPr>
                            <m:t>.</m:t>
                          </m:r>
                          <m:r>
                            <a:rPr lang="de-DE" sz="1400" i="1" spc="-150" dirty="0">
                              <a:solidFill>
                                <a:schemeClr val="accent6"/>
                              </a:solidFill>
                              <a:latin typeface="Cambria Math" panose="02040503050406030204" pitchFamily="18" charset="0"/>
                            </a:rPr>
                            <m:t>𝑓𝑙𝑜𝑜𝑑</m:t>
                          </m:r>
                        </m:oMath>
                      </m:oMathPara>
                    </a14:m>
                    <a:endParaRPr lang="en-GB" sz="1400" spc="-150" baseline="-25000" dirty="0">
                      <a:solidFill>
                        <a:schemeClr val="accent6"/>
                      </a:solidFill>
                    </a:endParaRPr>
                  </a:p>
                </p:txBody>
              </p:sp>
            </mc:Choice>
            <mc:Fallback xmlns="">
              <p:sp>
                <p:nvSpPr>
                  <p:cNvPr id="21" name="TextBox 20">
                    <a:extLst>
                      <a:ext uri="{FF2B5EF4-FFF2-40B4-BE49-F238E27FC236}">
                        <a16:creationId xmlns:a16="http://schemas.microsoft.com/office/drawing/2014/main" id="{21D4337C-8D35-CC41-A1F0-93530D6E7F30}"/>
                      </a:ext>
                    </a:extLst>
                  </p:cNvPr>
                  <p:cNvSpPr txBox="1">
                    <a:spLocks noRot="1" noChangeAspect="1" noMove="1" noResize="1" noEditPoints="1" noAdjustHandles="1" noChangeArrowheads="1" noChangeShapeType="1" noTextEdit="1"/>
                  </p:cNvSpPr>
                  <p:nvPr/>
                </p:nvSpPr>
                <p:spPr>
                  <a:xfrm>
                    <a:off x="3211853" y="3041071"/>
                    <a:ext cx="1468610" cy="573420"/>
                  </a:xfrm>
                  <a:prstGeom prst="roundRect">
                    <a:avLst/>
                  </a:prstGeom>
                  <a:blipFill>
                    <a:blip r:embed="rId17"/>
                    <a:stretch>
                      <a:fillRect/>
                    </a:stretch>
                  </a:blipFill>
                  <a:ln>
                    <a:solidFill>
                      <a:schemeClr val="accent6"/>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FD3F483E-9779-7A49-A165-0392CC39B080}"/>
                      </a:ext>
                    </a:extLst>
                  </p:cNvPr>
                  <p:cNvSpPr txBox="1"/>
                  <p:nvPr/>
                </p:nvSpPr>
                <p:spPr>
                  <a:xfrm>
                    <a:off x="268331" y="3945772"/>
                    <a:ext cx="1488856" cy="578882"/>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dirty="0" smtClean="0">
                              <a:solidFill>
                                <a:schemeClr val="tx1">
                                  <a:lumMod val="60000"/>
                                  <a:lumOff val="40000"/>
                                </a:schemeClr>
                              </a:solidFill>
                              <a:latin typeface="Cambria Math" panose="02040503050406030204" pitchFamily="18" charset="0"/>
                            </a:rPr>
                            <m:t>𝐸𝑝𝑖𝑑</m:t>
                          </m:r>
                          <m:r>
                            <a:rPr lang="en-GB" sz="1400" i="1" dirty="0" smtClean="0">
                              <a:solidFill>
                                <a:schemeClr val="tx1">
                                  <a:lumMod val="60000"/>
                                  <a:lumOff val="40000"/>
                                </a:schemeClr>
                              </a:solidFill>
                              <a:latin typeface="Cambria Math" panose="02040503050406030204" pitchFamily="18" charset="0"/>
                            </a:rPr>
                            <m:t> </m:t>
                          </m:r>
                          <m:r>
                            <a:rPr lang="en-GB" sz="1400" i="1" dirty="0" err="1">
                              <a:solidFill>
                                <a:schemeClr val="tx1">
                                  <a:lumMod val="60000"/>
                                  <a:lumOff val="40000"/>
                                </a:schemeClr>
                              </a:solidFill>
                              <a:latin typeface="Cambria Math" panose="02040503050406030204" pitchFamily="18" charset="0"/>
                            </a:rPr>
                            <m:t>𝑆𝑖𝑐𝑘</m:t>
                          </m:r>
                          <m:r>
                            <a:rPr lang="en-GB" sz="1400" i="1" dirty="0" err="1">
                              <a:solidFill>
                                <a:schemeClr val="tx1">
                                  <a:lumMod val="60000"/>
                                  <a:lumOff val="40000"/>
                                </a:schemeClr>
                              </a:solidFill>
                              <a:latin typeface="Cambria Math" panose="02040503050406030204" pitchFamily="18" charset="0"/>
                            </a:rPr>
                            <m:t>.</m:t>
                          </m:r>
                          <m:r>
                            <a:rPr lang="en-GB" sz="1400" i="1" dirty="0" err="1">
                              <a:solidFill>
                                <a:schemeClr val="tx1">
                                  <a:lumMod val="60000"/>
                                  <a:lumOff val="40000"/>
                                </a:schemeClr>
                              </a:solidFill>
                              <a:latin typeface="Cambria Math" panose="02040503050406030204" pitchFamily="18" charset="0"/>
                            </a:rPr>
                            <m:t>𝑎𝑙𝑖𝑐𝑒</m:t>
                          </m:r>
                        </m:oMath>
                      </m:oMathPara>
                    </a14:m>
                    <a:endParaRPr lang="de-DE" sz="1400" i="1" dirty="0">
                      <a:solidFill>
                        <a:schemeClr val="tx1">
                          <a:lumMod val="60000"/>
                          <a:lumOff val="40000"/>
                        </a:schemeClr>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dirty="0" err="1">
                              <a:solidFill>
                                <a:schemeClr val="tx1">
                                  <a:lumMod val="60000"/>
                                  <a:lumOff val="40000"/>
                                </a:schemeClr>
                              </a:solidFill>
                              <a:latin typeface="Cambria Math" panose="02040503050406030204" pitchFamily="18" charset="0"/>
                            </a:rPr>
                            <m:t>𝑇𝑟𝑎𝑣𝑒𝑙</m:t>
                          </m:r>
                          <m:r>
                            <a:rPr lang="en-GB" sz="1400" i="1" dirty="0" err="1">
                              <a:solidFill>
                                <a:schemeClr val="tx1">
                                  <a:lumMod val="60000"/>
                                  <a:lumOff val="40000"/>
                                </a:schemeClr>
                              </a:solidFill>
                              <a:latin typeface="Cambria Math" panose="02040503050406030204" pitchFamily="18" charset="0"/>
                            </a:rPr>
                            <m:t>.</m:t>
                          </m:r>
                          <m:r>
                            <a:rPr lang="en-GB" sz="1400" i="1" dirty="0" err="1">
                              <a:solidFill>
                                <a:schemeClr val="tx1">
                                  <a:lumMod val="60000"/>
                                  <a:lumOff val="40000"/>
                                </a:schemeClr>
                              </a:solidFill>
                              <a:latin typeface="Cambria Math" panose="02040503050406030204" pitchFamily="18" charset="0"/>
                            </a:rPr>
                            <m:t>𝑎𝑙𝑖𝑐𝑒</m:t>
                          </m:r>
                        </m:oMath>
                      </m:oMathPara>
                    </a14:m>
                    <a:endParaRPr lang="en-GB" sz="1400" dirty="0">
                      <a:solidFill>
                        <a:schemeClr val="tx1">
                          <a:lumMod val="60000"/>
                          <a:lumOff val="40000"/>
                        </a:schemeClr>
                      </a:solidFill>
                    </a:endParaRPr>
                  </a:p>
                </p:txBody>
              </p:sp>
            </mc:Choice>
            <mc:Fallback xmlns="">
              <p:sp>
                <p:nvSpPr>
                  <p:cNvPr id="22" name="TextBox 21">
                    <a:extLst>
                      <a:ext uri="{FF2B5EF4-FFF2-40B4-BE49-F238E27FC236}">
                        <a16:creationId xmlns:a16="http://schemas.microsoft.com/office/drawing/2014/main" id="{FD3F483E-9779-7A49-A165-0392CC39B080}"/>
                      </a:ext>
                    </a:extLst>
                  </p:cNvPr>
                  <p:cNvSpPr txBox="1">
                    <a:spLocks noRot="1" noChangeAspect="1" noMove="1" noResize="1" noEditPoints="1" noAdjustHandles="1" noChangeArrowheads="1" noChangeShapeType="1" noTextEdit="1"/>
                  </p:cNvSpPr>
                  <p:nvPr/>
                </p:nvSpPr>
                <p:spPr>
                  <a:xfrm>
                    <a:off x="268331" y="3945772"/>
                    <a:ext cx="1488856" cy="578882"/>
                  </a:xfrm>
                  <a:prstGeom prst="roundRect">
                    <a:avLst/>
                  </a:prstGeom>
                  <a:blipFill>
                    <a:blip r:embed="rId18"/>
                    <a:stretch>
                      <a:fillRect/>
                    </a:stretch>
                  </a:blipFill>
                  <a:ln>
                    <a:solidFill>
                      <a:schemeClr val="tx1">
                        <a:lumMod val="60000"/>
                        <a:lumOff val="40000"/>
                      </a:schemeClr>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ECE0DC2B-1571-FF4A-9972-A40E4779DD0C}"/>
                      </a:ext>
                    </a:extLst>
                  </p:cNvPr>
                  <p:cNvSpPr txBox="1"/>
                  <p:nvPr/>
                </p:nvSpPr>
                <p:spPr>
                  <a:xfrm>
                    <a:off x="3256676" y="3945772"/>
                    <a:ext cx="1378965" cy="578882"/>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dirty="0" smtClean="0">
                              <a:solidFill>
                                <a:schemeClr val="tx1">
                                  <a:lumMod val="60000"/>
                                  <a:lumOff val="40000"/>
                                </a:schemeClr>
                              </a:solidFill>
                              <a:latin typeface="Cambria Math" panose="02040503050406030204" pitchFamily="18" charset="0"/>
                            </a:rPr>
                            <m:t>𝐸𝑝𝑖𝑑</m:t>
                          </m:r>
                          <m:r>
                            <a:rPr lang="en-GB" sz="1400" i="1" dirty="0" smtClean="0">
                              <a:solidFill>
                                <a:schemeClr val="tx1">
                                  <a:lumMod val="60000"/>
                                  <a:lumOff val="40000"/>
                                </a:schemeClr>
                              </a:solidFill>
                              <a:latin typeface="Cambria Math" panose="02040503050406030204" pitchFamily="18" charset="0"/>
                            </a:rPr>
                            <m:t> </m:t>
                          </m:r>
                          <m:r>
                            <a:rPr lang="en-GB" sz="1400" i="1" dirty="0" err="1">
                              <a:solidFill>
                                <a:schemeClr val="tx1">
                                  <a:lumMod val="60000"/>
                                  <a:lumOff val="40000"/>
                                </a:schemeClr>
                              </a:solidFill>
                              <a:latin typeface="Cambria Math" panose="02040503050406030204" pitchFamily="18" charset="0"/>
                            </a:rPr>
                            <m:t>𝑆𝑖𝑐𝑘</m:t>
                          </m:r>
                          <m:r>
                            <a:rPr lang="en-GB" sz="1400" i="1" dirty="0" err="1">
                              <a:solidFill>
                                <a:schemeClr val="tx1">
                                  <a:lumMod val="60000"/>
                                  <a:lumOff val="40000"/>
                                </a:schemeClr>
                              </a:solidFill>
                              <a:latin typeface="Cambria Math" panose="02040503050406030204" pitchFamily="18" charset="0"/>
                            </a:rPr>
                            <m:t>.</m:t>
                          </m:r>
                          <m:r>
                            <a:rPr lang="en-GB" sz="1400" i="1" dirty="0" err="1">
                              <a:solidFill>
                                <a:schemeClr val="tx1">
                                  <a:lumMod val="60000"/>
                                  <a:lumOff val="40000"/>
                                </a:schemeClr>
                              </a:solidFill>
                              <a:latin typeface="Cambria Math" panose="02040503050406030204" pitchFamily="18" charset="0"/>
                            </a:rPr>
                            <m:t>𝑒𝑣𝑒</m:t>
                          </m:r>
                        </m:oMath>
                      </m:oMathPara>
                    </a14:m>
                    <a:endParaRPr lang="de-DE" sz="1400" b="0" i="1" dirty="0">
                      <a:solidFill>
                        <a:schemeClr val="tx1">
                          <a:lumMod val="60000"/>
                          <a:lumOff val="40000"/>
                        </a:schemeClr>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dirty="0" err="1">
                              <a:solidFill>
                                <a:schemeClr val="tx1">
                                  <a:lumMod val="60000"/>
                                  <a:lumOff val="40000"/>
                                </a:schemeClr>
                              </a:solidFill>
                              <a:latin typeface="Cambria Math" panose="02040503050406030204" pitchFamily="18" charset="0"/>
                            </a:rPr>
                            <m:t>𝑇𝑟𝑎𝑣𝑒𝑙</m:t>
                          </m:r>
                          <m:r>
                            <a:rPr lang="en-GB" sz="1400" i="1" dirty="0" err="1">
                              <a:solidFill>
                                <a:schemeClr val="tx1">
                                  <a:lumMod val="60000"/>
                                  <a:lumOff val="40000"/>
                                </a:schemeClr>
                              </a:solidFill>
                              <a:latin typeface="Cambria Math" panose="02040503050406030204" pitchFamily="18" charset="0"/>
                            </a:rPr>
                            <m:t>.</m:t>
                          </m:r>
                          <m:r>
                            <a:rPr lang="en-GB" sz="1400" i="1" dirty="0" err="1">
                              <a:solidFill>
                                <a:schemeClr val="tx1">
                                  <a:lumMod val="60000"/>
                                  <a:lumOff val="40000"/>
                                </a:schemeClr>
                              </a:solidFill>
                              <a:latin typeface="Cambria Math" panose="02040503050406030204" pitchFamily="18" charset="0"/>
                            </a:rPr>
                            <m:t>𝑒𝑣𝑒</m:t>
                          </m:r>
                        </m:oMath>
                      </m:oMathPara>
                    </a14:m>
                    <a:endParaRPr lang="en-GB" sz="1400" dirty="0">
                      <a:solidFill>
                        <a:schemeClr val="tx1">
                          <a:lumMod val="60000"/>
                          <a:lumOff val="40000"/>
                        </a:schemeClr>
                      </a:solidFill>
                    </a:endParaRPr>
                  </a:p>
                </p:txBody>
              </p:sp>
            </mc:Choice>
            <mc:Fallback xmlns="">
              <p:sp>
                <p:nvSpPr>
                  <p:cNvPr id="23" name="TextBox 22">
                    <a:extLst>
                      <a:ext uri="{FF2B5EF4-FFF2-40B4-BE49-F238E27FC236}">
                        <a16:creationId xmlns:a16="http://schemas.microsoft.com/office/drawing/2014/main" id="{ECE0DC2B-1571-FF4A-9972-A40E4779DD0C}"/>
                      </a:ext>
                    </a:extLst>
                  </p:cNvPr>
                  <p:cNvSpPr txBox="1">
                    <a:spLocks noRot="1" noChangeAspect="1" noMove="1" noResize="1" noEditPoints="1" noAdjustHandles="1" noChangeArrowheads="1" noChangeShapeType="1" noTextEdit="1"/>
                  </p:cNvSpPr>
                  <p:nvPr/>
                </p:nvSpPr>
                <p:spPr>
                  <a:xfrm>
                    <a:off x="3256676" y="3945772"/>
                    <a:ext cx="1378965" cy="578882"/>
                  </a:xfrm>
                  <a:prstGeom prst="roundRect">
                    <a:avLst/>
                  </a:prstGeom>
                  <a:blipFill>
                    <a:blip r:embed="rId19"/>
                    <a:stretch>
                      <a:fillRect/>
                    </a:stretch>
                  </a:blipFill>
                  <a:ln>
                    <a:solidFill>
                      <a:schemeClr val="tx1">
                        <a:lumMod val="60000"/>
                        <a:lumOff val="40000"/>
                      </a:schemeClr>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4" name="TextBox 23">
                    <a:extLst>
                      <a:ext uri="{FF2B5EF4-FFF2-40B4-BE49-F238E27FC236}">
                        <a16:creationId xmlns:a16="http://schemas.microsoft.com/office/drawing/2014/main" id="{3F40BBD6-9E3E-9341-A01D-D18772B6F494}"/>
                      </a:ext>
                    </a:extLst>
                  </p:cNvPr>
                  <p:cNvSpPr txBox="1"/>
                  <p:nvPr/>
                </p:nvSpPr>
                <p:spPr>
                  <a:xfrm>
                    <a:off x="6015287" y="3945772"/>
                    <a:ext cx="1390620" cy="578882"/>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dirty="0" smtClean="0">
                              <a:solidFill>
                                <a:schemeClr val="tx1">
                                  <a:lumMod val="60000"/>
                                  <a:lumOff val="40000"/>
                                </a:schemeClr>
                              </a:solidFill>
                              <a:latin typeface="Cambria Math" panose="02040503050406030204" pitchFamily="18" charset="0"/>
                            </a:rPr>
                            <m:t>𝐸𝑝𝑖𝑑</m:t>
                          </m:r>
                          <m:r>
                            <a:rPr lang="en-GB" sz="1400" i="1" dirty="0" smtClean="0">
                              <a:solidFill>
                                <a:schemeClr val="tx1">
                                  <a:lumMod val="60000"/>
                                  <a:lumOff val="40000"/>
                                </a:schemeClr>
                              </a:solidFill>
                              <a:latin typeface="Cambria Math" panose="02040503050406030204" pitchFamily="18" charset="0"/>
                            </a:rPr>
                            <m:t> </m:t>
                          </m:r>
                          <m:r>
                            <a:rPr lang="en-GB" sz="1400" i="1" dirty="0" err="1">
                              <a:solidFill>
                                <a:schemeClr val="tx1">
                                  <a:lumMod val="60000"/>
                                  <a:lumOff val="40000"/>
                                </a:schemeClr>
                              </a:solidFill>
                              <a:latin typeface="Cambria Math" panose="02040503050406030204" pitchFamily="18" charset="0"/>
                            </a:rPr>
                            <m:t>𝑆𝑖𝑐𝑘</m:t>
                          </m:r>
                          <m:r>
                            <a:rPr lang="en-GB" sz="1400" i="1" dirty="0" err="1">
                              <a:solidFill>
                                <a:schemeClr val="tx1">
                                  <a:lumMod val="60000"/>
                                  <a:lumOff val="40000"/>
                                </a:schemeClr>
                              </a:solidFill>
                              <a:latin typeface="Cambria Math" panose="02040503050406030204" pitchFamily="18" charset="0"/>
                            </a:rPr>
                            <m:t>.</m:t>
                          </m:r>
                          <m:r>
                            <a:rPr lang="en-GB" sz="1400" i="1" dirty="0" err="1">
                              <a:solidFill>
                                <a:schemeClr val="tx1">
                                  <a:lumMod val="60000"/>
                                  <a:lumOff val="40000"/>
                                </a:schemeClr>
                              </a:solidFill>
                              <a:latin typeface="Cambria Math" panose="02040503050406030204" pitchFamily="18" charset="0"/>
                            </a:rPr>
                            <m:t>𝑏𝑜𝑏</m:t>
                          </m:r>
                        </m:oMath>
                      </m:oMathPara>
                    </a14:m>
                    <a:endParaRPr lang="de-DE" sz="1400" i="1" dirty="0">
                      <a:solidFill>
                        <a:schemeClr val="tx1">
                          <a:lumMod val="60000"/>
                          <a:lumOff val="40000"/>
                        </a:schemeClr>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dirty="0" err="1">
                              <a:solidFill>
                                <a:schemeClr val="tx1">
                                  <a:lumMod val="60000"/>
                                  <a:lumOff val="40000"/>
                                </a:schemeClr>
                              </a:solidFill>
                              <a:latin typeface="Cambria Math" panose="02040503050406030204" pitchFamily="18" charset="0"/>
                            </a:rPr>
                            <m:t>𝑇𝑟𝑎𝑣𝑒𝑙</m:t>
                          </m:r>
                          <m:r>
                            <a:rPr lang="en-GB" sz="1400" i="1" dirty="0" err="1">
                              <a:solidFill>
                                <a:schemeClr val="tx1">
                                  <a:lumMod val="60000"/>
                                  <a:lumOff val="40000"/>
                                </a:schemeClr>
                              </a:solidFill>
                              <a:latin typeface="Cambria Math" panose="02040503050406030204" pitchFamily="18" charset="0"/>
                            </a:rPr>
                            <m:t>.</m:t>
                          </m:r>
                          <m:r>
                            <a:rPr lang="en-GB" sz="1400" i="1" dirty="0" err="1">
                              <a:solidFill>
                                <a:schemeClr val="tx1">
                                  <a:lumMod val="60000"/>
                                  <a:lumOff val="40000"/>
                                </a:schemeClr>
                              </a:solidFill>
                              <a:latin typeface="Cambria Math" panose="02040503050406030204" pitchFamily="18" charset="0"/>
                            </a:rPr>
                            <m:t>𝑏𝑜𝑏</m:t>
                          </m:r>
                        </m:oMath>
                      </m:oMathPara>
                    </a14:m>
                    <a:endParaRPr lang="en-GB" sz="1400" dirty="0">
                      <a:solidFill>
                        <a:schemeClr val="tx1">
                          <a:lumMod val="60000"/>
                          <a:lumOff val="40000"/>
                        </a:schemeClr>
                      </a:solidFill>
                    </a:endParaRPr>
                  </a:p>
                </p:txBody>
              </p:sp>
            </mc:Choice>
            <mc:Fallback xmlns="">
              <p:sp>
                <p:nvSpPr>
                  <p:cNvPr id="24" name="TextBox 23">
                    <a:extLst>
                      <a:ext uri="{FF2B5EF4-FFF2-40B4-BE49-F238E27FC236}">
                        <a16:creationId xmlns:a16="http://schemas.microsoft.com/office/drawing/2014/main" id="{3F40BBD6-9E3E-9341-A01D-D18772B6F494}"/>
                      </a:ext>
                    </a:extLst>
                  </p:cNvPr>
                  <p:cNvSpPr txBox="1">
                    <a:spLocks noRot="1" noChangeAspect="1" noMove="1" noResize="1" noEditPoints="1" noAdjustHandles="1" noChangeArrowheads="1" noChangeShapeType="1" noTextEdit="1"/>
                  </p:cNvSpPr>
                  <p:nvPr/>
                </p:nvSpPr>
                <p:spPr>
                  <a:xfrm>
                    <a:off x="6015287" y="3945772"/>
                    <a:ext cx="1390620" cy="578882"/>
                  </a:xfrm>
                  <a:prstGeom prst="roundRect">
                    <a:avLst/>
                  </a:prstGeom>
                  <a:blipFill>
                    <a:blip r:embed="rId20"/>
                    <a:stretch>
                      <a:fillRect/>
                    </a:stretch>
                  </a:blipFill>
                  <a:ln>
                    <a:solidFill>
                      <a:schemeClr val="tx1">
                        <a:lumMod val="60000"/>
                        <a:lumOff val="40000"/>
                      </a:schemeClr>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97CAEA0A-6152-CD4B-8666-EF6A01DED56D}"/>
                      </a:ext>
                    </a:extLst>
                  </p:cNvPr>
                  <p:cNvSpPr txBox="1"/>
                  <p:nvPr/>
                </p:nvSpPr>
                <p:spPr>
                  <a:xfrm>
                    <a:off x="-755053" y="4845417"/>
                    <a:ext cx="1488856" cy="573420"/>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dirty="0" smtClean="0">
                              <a:solidFill>
                                <a:srgbClr val="7030A0"/>
                              </a:solidFill>
                              <a:latin typeface="Cambria Math" panose="02040503050406030204" pitchFamily="18" charset="0"/>
                            </a:rPr>
                            <m:t>𝐸𝑝𝑖𝑑</m:t>
                          </m:r>
                          <m:r>
                            <a:rPr lang="en-GB" sz="1400" i="1" dirty="0" smtClean="0">
                              <a:solidFill>
                                <a:srgbClr val="7030A0"/>
                              </a:solidFill>
                              <a:latin typeface="Cambria Math" panose="02040503050406030204" pitchFamily="18" charset="0"/>
                            </a:rPr>
                            <m:t> </m:t>
                          </m:r>
                          <m:r>
                            <a:rPr lang="en-GB" sz="1400" i="1" dirty="0" err="1">
                              <a:solidFill>
                                <a:srgbClr val="7030A0"/>
                              </a:solidFill>
                              <a:latin typeface="Cambria Math" panose="02040503050406030204" pitchFamily="18" charset="0"/>
                            </a:rPr>
                            <m:t>𝑆𝑖𝑐𝑘</m:t>
                          </m:r>
                          <m:r>
                            <a:rPr lang="en-GB" sz="1400" i="1" dirty="0" err="1">
                              <a:solidFill>
                                <a:srgbClr val="7030A0"/>
                              </a:solidFill>
                              <a:latin typeface="Cambria Math" panose="02040503050406030204" pitchFamily="18" charset="0"/>
                            </a:rPr>
                            <m:t>.</m:t>
                          </m:r>
                          <m:r>
                            <a:rPr lang="en-GB" sz="1400" i="1" dirty="0" err="1">
                              <a:solidFill>
                                <a:srgbClr val="7030A0"/>
                              </a:solidFill>
                              <a:latin typeface="Cambria Math" panose="02040503050406030204" pitchFamily="18" charset="0"/>
                            </a:rPr>
                            <m:t>𝑎𝑙𝑖𝑐𝑒</m:t>
                          </m:r>
                        </m:oMath>
                      </m:oMathPara>
                    </a14:m>
                    <a:endParaRPr lang="de-DE" sz="1400" i="1" dirty="0">
                      <a:solidFill>
                        <a:srgbClr val="7030A0"/>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de-DE" sz="1400" b="0" i="1" dirty="0" smtClean="0">
                              <a:solidFill>
                                <a:srgbClr val="7030A0"/>
                              </a:solidFill>
                              <a:latin typeface="Cambria Math" panose="02040503050406030204" pitchFamily="18" charset="0"/>
                            </a:rPr>
                            <m:t>𝑇</m:t>
                          </m:r>
                          <m:r>
                            <a:rPr lang="en-GB" sz="1400" i="1" dirty="0">
                              <a:solidFill>
                                <a:srgbClr val="7030A0"/>
                              </a:solidFill>
                              <a:latin typeface="Cambria Math" panose="02040503050406030204" pitchFamily="18" charset="0"/>
                            </a:rPr>
                            <m:t>𝑟𝑒𝑎𝑡</m:t>
                          </m:r>
                          <m:r>
                            <a:rPr lang="en-GB" sz="1400" i="1" dirty="0">
                              <a:solidFill>
                                <a:srgbClr val="7030A0"/>
                              </a:solidFill>
                              <a:latin typeface="Cambria Math" panose="02040503050406030204" pitchFamily="18" charset="0"/>
                            </a:rPr>
                            <m:t>.</m:t>
                          </m:r>
                          <m:r>
                            <a:rPr lang="en-GB" sz="1400" i="1" dirty="0">
                              <a:solidFill>
                                <a:srgbClr val="7030A0"/>
                              </a:solidFill>
                              <a:latin typeface="Cambria Math" panose="02040503050406030204" pitchFamily="18" charset="0"/>
                            </a:rPr>
                            <m:t>𝑎𝑙𝑖𝑐𝑒</m:t>
                          </m:r>
                          <m:r>
                            <a:rPr lang="en-GB" sz="1400" i="1" dirty="0">
                              <a:solidFill>
                                <a:srgbClr val="7030A0"/>
                              </a:solidFill>
                              <a:latin typeface="Cambria Math" panose="02040503050406030204" pitchFamily="18" charset="0"/>
                            </a:rPr>
                            <m:t>.</m:t>
                          </m:r>
                          <m:r>
                            <a:rPr lang="en-GB" sz="1400" i="1" dirty="0">
                              <a:solidFill>
                                <a:srgbClr val="7030A0"/>
                              </a:solidFill>
                              <a:latin typeface="Cambria Math" panose="02040503050406030204" pitchFamily="18" charset="0"/>
                            </a:rPr>
                            <m:t>𝑚</m:t>
                          </m:r>
                          <m:r>
                            <a:rPr lang="en-GB" sz="1400" i="1" baseline="-25000" dirty="0">
                              <a:solidFill>
                                <a:srgbClr val="7030A0"/>
                              </a:solidFill>
                              <a:latin typeface="Cambria Math" panose="02040503050406030204" pitchFamily="18" charset="0"/>
                            </a:rPr>
                            <m:t>1</m:t>
                          </m:r>
                        </m:oMath>
                      </m:oMathPara>
                    </a14:m>
                    <a:endParaRPr lang="en-GB" sz="1400" baseline="-25000" dirty="0">
                      <a:solidFill>
                        <a:srgbClr val="7030A0"/>
                      </a:solidFill>
                    </a:endParaRPr>
                  </a:p>
                </p:txBody>
              </p:sp>
            </mc:Choice>
            <mc:Fallback xmlns="">
              <p:sp>
                <p:nvSpPr>
                  <p:cNvPr id="25" name="TextBox 24">
                    <a:extLst>
                      <a:ext uri="{FF2B5EF4-FFF2-40B4-BE49-F238E27FC236}">
                        <a16:creationId xmlns:a16="http://schemas.microsoft.com/office/drawing/2014/main" id="{97CAEA0A-6152-CD4B-8666-EF6A01DED56D}"/>
                      </a:ext>
                    </a:extLst>
                  </p:cNvPr>
                  <p:cNvSpPr txBox="1">
                    <a:spLocks noRot="1" noChangeAspect="1" noMove="1" noResize="1" noEditPoints="1" noAdjustHandles="1" noChangeArrowheads="1" noChangeShapeType="1" noTextEdit="1"/>
                  </p:cNvSpPr>
                  <p:nvPr/>
                </p:nvSpPr>
                <p:spPr>
                  <a:xfrm>
                    <a:off x="-755053" y="4845417"/>
                    <a:ext cx="1488856" cy="573420"/>
                  </a:xfrm>
                  <a:prstGeom prst="roundRect">
                    <a:avLst/>
                  </a:prstGeom>
                  <a:blipFill>
                    <a:blip r:embed="rId21"/>
                    <a:stretch>
                      <a:fillRect/>
                    </a:stretch>
                  </a:blipFill>
                  <a:ln>
                    <a:solidFill>
                      <a:srgbClr val="7030A0"/>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B2D35675-AC3A-3949-BD8C-28B5AA564566}"/>
                      </a:ext>
                    </a:extLst>
                  </p:cNvPr>
                  <p:cNvSpPr txBox="1"/>
                  <p:nvPr/>
                </p:nvSpPr>
                <p:spPr>
                  <a:xfrm>
                    <a:off x="1215407" y="4845417"/>
                    <a:ext cx="1501777" cy="573420"/>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dirty="0" smtClean="0">
                              <a:solidFill>
                                <a:srgbClr val="7030A0"/>
                              </a:solidFill>
                              <a:latin typeface="Cambria Math" panose="02040503050406030204" pitchFamily="18" charset="0"/>
                            </a:rPr>
                            <m:t>𝐸𝑝𝑖𝑑</m:t>
                          </m:r>
                          <m:r>
                            <a:rPr lang="en-GB" sz="1400" i="1" dirty="0" smtClean="0">
                              <a:solidFill>
                                <a:srgbClr val="7030A0"/>
                              </a:solidFill>
                              <a:latin typeface="Cambria Math" panose="02040503050406030204" pitchFamily="18" charset="0"/>
                            </a:rPr>
                            <m:t> </m:t>
                          </m:r>
                          <m:r>
                            <a:rPr lang="en-GB" sz="1400" i="1" dirty="0" err="1">
                              <a:solidFill>
                                <a:srgbClr val="7030A0"/>
                              </a:solidFill>
                              <a:latin typeface="Cambria Math" panose="02040503050406030204" pitchFamily="18" charset="0"/>
                            </a:rPr>
                            <m:t>𝑆𝑖𝑐𝑘</m:t>
                          </m:r>
                          <m:r>
                            <a:rPr lang="en-GB" sz="1400" i="1" dirty="0" err="1">
                              <a:solidFill>
                                <a:srgbClr val="7030A0"/>
                              </a:solidFill>
                              <a:latin typeface="Cambria Math" panose="02040503050406030204" pitchFamily="18" charset="0"/>
                            </a:rPr>
                            <m:t>.</m:t>
                          </m:r>
                          <m:r>
                            <a:rPr lang="en-GB" sz="1400" i="1" dirty="0" err="1">
                              <a:solidFill>
                                <a:srgbClr val="7030A0"/>
                              </a:solidFill>
                              <a:latin typeface="Cambria Math" panose="02040503050406030204" pitchFamily="18" charset="0"/>
                            </a:rPr>
                            <m:t>𝑎𝑙𝑖𝑐𝑒</m:t>
                          </m:r>
                        </m:oMath>
                      </m:oMathPara>
                    </a14:m>
                    <a:endParaRPr lang="de-DE" sz="1400" i="1" dirty="0">
                      <a:solidFill>
                        <a:srgbClr val="7030A0"/>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dirty="0">
                              <a:solidFill>
                                <a:srgbClr val="7030A0"/>
                              </a:solidFill>
                              <a:latin typeface="Cambria Math" panose="02040503050406030204" pitchFamily="18" charset="0"/>
                            </a:rPr>
                            <m:t>𝑇𝑟𝑒𝑎𝑡</m:t>
                          </m:r>
                          <m:r>
                            <a:rPr lang="en-GB" sz="1400" i="1" dirty="0">
                              <a:solidFill>
                                <a:srgbClr val="7030A0"/>
                              </a:solidFill>
                              <a:latin typeface="Cambria Math" panose="02040503050406030204" pitchFamily="18" charset="0"/>
                            </a:rPr>
                            <m:t>.</m:t>
                          </m:r>
                          <m:r>
                            <a:rPr lang="en-GB" sz="1400" i="1" dirty="0">
                              <a:solidFill>
                                <a:srgbClr val="7030A0"/>
                              </a:solidFill>
                              <a:latin typeface="Cambria Math" panose="02040503050406030204" pitchFamily="18" charset="0"/>
                            </a:rPr>
                            <m:t>𝑎𝑙𝑖𝑐𝑒</m:t>
                          </m:r>
                          <m:r>
                            <a:rPr lang="en-GB" sz="1400" i="1" dirty="0">
                              <a:solidFill>
                                <a:srgbClr val="7030A0"/>
                              </a:solidFill>
                              <a:latin typeface="Cambria Math" panose="02040503050406030204" pitchFamily="18" charset="0"/>
                            </a:rPr>
                            <m:t>.</m:t>
                          </m:r>
                          <m:r>
                            <a:rPr lang="en-GB" sz="1400" i="1" dirty="0">
                              <a:solidFill>
                                <a:srgbClr val="7030A0"/>
                              </a:solidFill>
                              <a:latin typeface="Cambria Math" panose="02040503050406030204" pitchFamily="18" charset="0"/>
                            </a:rPr>
                            <m:t>𝑚</m:t>
                          </m:r>
                          <m:r>
                            <a:rPr lang="en-GB" sz="1400" i="1" baseline="-25000" dirty="0">
                              <a:solidFill>
                                <a:srgbClr val="7030A0"/>
                              </a:solidFill>
                              <a:latin typeface="Cambria Math" panose="02040503050406030204" pitchFamily="18" charset="0"/>
                            </a:rPr>
                            <m:t>2</m:t>
                          </m:r>
                        </m:oMath>
                      </m:oMathPara>
                    </a14:m>
                    <a:endParaRPr lang="en-GB" sz="1400" baseline="-25000" dirty="0">
                      <a:solidFill>
                        <a:srgbClr val="7030A0"/>
                      </a:solidFill>
                    </a:endParaRPr>
                  </a:p>
                </p:txBody>
              </p:sp>
            </mc:Choice>
            <mc:Fallback xmlns="">
              <p:sp>
                <p:nvSpPr>
                  <p:cNvPr id="26" name="TextBox 25">
                    <a:extLst>
                      <a:ext uri="{FF2B5EF4-FFF2-40B4-BE49-F238E27FC236}">
                        <a16:creationId xmlns:a16="http://schemas.microsoft.com/office/drawing/2014/main" id="{B2D35675-AC3A-3949-BD8C-28B5AA564566}"/>
                      </a:ext>
                    </a:extLst>
                  </p:cNvPr>
                  <p:cNvSpPr txBox="1">
                    <a:spLocks noRot="1" noChangeAspect="1" noMove="1" noResize="1" noEditPoints="1" noAdjustHandles="1" noChangeArrowheads="1" noChangeShapeType="1" noTextEdit="1"/>
                  </p:cNvSpPr>
                  <p:nvPr/>
                </p:nvSpPr>
                <p:spPr>
                  <a:xfrm>
                    <a:off x="1215407" y="4845417"/>
                    <a:ext cx="1501777" cy="573420"/>
                  </a:xfrm>
                  <a:prstGeom prst="roundRect">
                    <a:avLst/>
                  </a:prstGeom>
                  <a:blipFill>
                    <a:blip r:embed="rId22"/>
                    <a:stretch>
                      <a:fillRect/>
                    </a:stretch>
                  </a:blipFill>
                  <a:ln>
                    <a:solidFill>
                      <a:srgbClr val="7030A0"/>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411F59C5-DCD3-9649-8446-3AB3D3853851}"/>
                      </a:ext>
                    </a:extLst>
                  </p:cNvPr>
                  <p:cNvSpPr txBox="1"/>
                  <p:nvPr/>
                </p:nvSpPr>
                <p:spPr>
                  <a:xfrm>
                    <a:off x="2323224" y="5719489"/>
                    <a:ext cx="1378966" cy="573420"/>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dirty="0" smtClean="0">
                              <a:solidFill>
                                <a:srgbClr val="7030A0"/>
                              </a:solidFill>
                              <a:latin typeface="Cambria Math" panose="02040503050406030204" pitchFamily="18" charset="0"/>
                            </a:rPr>
                            <m:t>𝐸𝑝𝑖𝑑</m:t>
                          </m:r>
                          <m:r>
                            <a:rPr lang="en-GB" sz="1400" i="1" dirty="0" smtClean="0">
                              <a:solidFill>
                                <a:srgbClr val="7030A0"/>
                              </a:solidFill>
                              <a:latin typeface="Cambria Math" panose="02040503050406030204" pitchFamily="18" charset="0"/>
                            </a:rPr>
                            <m:t> </m:t>
                          </m:r>
                          <m:r>
                            <a:rPr lang="en-GB" sz="1400" i="1" dirty="0" err="1">
                              <a:solidFill>
                                <a:srgbClr val="7030A0"/>
                              </a:solidFill>
                              <a:latin typeface="Cambria Math" panose="02040503050406030204" pitchFamily="18" charset="0"/>
                            </a:rPr>
                            <m:t>𝑆𝑖𝑐𝑘</m:t>
                          </m:r>
                          <m:r>
                            <a:rPr lang="en-GB" sz="1400" i="1" dirty="0" err="1">
                              <a:solidFill>
                                <a:srgbClr val="7030A0"/>
                              </a:solidFill>
                              <a:latin typeface="Cambria Math" panose="02040503050406030204" pitchFamily="18" charset="0"/>
                            </a:rPr>
                            <m:t>.</m:t>
                          </m:r>
                          <m:r>
                            <a:rPr lang="en-GB" sz="1400" i="1" dirty="0" err="1">
                              <a:solidFill>
                                <a:srgbClr val="7030A0"/>
                              </a:solidFill>
                              <a:latin typeface="Cambria Math" panose="02040503050406030204" pitchFamily="18" charset="0"/>
                            </a:rPr>
                            <m:t>𝑒𝑣𝑒</m:t>
                          </m:r>
                        </m:oMath>
                      </m:oMathPara>
                    </a14:m>
                    <a:endParaRPr lang="de-DE" sz="1400" i="1" dirty="0">
                      <a:solidFill>
                        <a:srgbClr val="7030A0"/>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dirty="0">
                              <a:solidFill>
                                <a:srgbClr val="7030A0"/>
                              </a:solidFill>
                              <a:latin typeface="Cambria Math" panose="02040503050406030204" pitchFamily="18" charset="0"/>
                            </a:rPr>
                            <m:t>𝑇𝑟𝑒𝑎𝑡</m:t>
                          </m:r>
                          <m:r>
                            <a:rPr lang="en-GB" sz="1400" i="1" dirty="0">
                              <a:solidFill>
                                <a:srgbClr val="7030A0"/>
                              </a:solidFill>
                              <a:latin typeface="Cambria Math" panose="02040503050406030204" pitchFamily="18" charset="0"/>
                            </a:rPr>
                            <m:t>.</m:t>
                          </m:r>
                          <m:r>
                            <a:rPr lang="en-GB" sz="1400" i="1" dirty="0">
                              <a:solidFill>
                                <a:srgbClr val="7030A0"/>
                              </a:solidFill>
                              <a:latin typeface="Cambria Math" panose="02040503050406030204" pitchFamily="18" charset="0"/>
                            </a:rPr>
                            <m:t>𝑒𝑣𝑒</m:t>
                          </m:r>
                          <m:r>
                            <a:rPr lang="en-GB" sz="1400" i="1" dirty="0">
                              <a:solidFill>
                                <a:srgbClr val="7030A0"/>
                              </a:solidFill>
                              <a:latin typeface="Cambria Math" panose="02040503050406030204" pitchFamily="18" charset="0"/>
                            </a:rPr>
                            <m:t>.</m:t>
                          </m:r>
                          <m:r>
                            <a:rPr lang="en-GB" sz="1400" i="1" dirty="0">
                              <a:solidFill>
                                <a:srgbClr val="7030A0"/>
                              </a:solidFill>
                              <a:latin typeface="Cambria Math" panose="02040503050406030204" pitchFamily="18" charset="0"/>
                            </a:rPr>
                            <m:t>𝑚</m:t>
                          </m:r>
                          <m:r>
                            <a:rPr lang="en-GB" sz="1400" i="1" baseline="-25000" dirty="0">
                              <a:solidFill>
                                <a:srgbClr val="7030A0"/>
                              </a:solidFill>
                              <a:latin typeface="Cambria Math" panose="02040503050406030204" pitchFamily="18" charset="0"/>
                            </a:rPr>
                            <m:t>1</m:t>
                          </m:r>
                        </m:oMath>
                      </m:oMathPara>
                    </a14:m>
                    <a:endParaRPr lang="en-GB" sz="1400" baseline="-25000" dirty="0">
                      <a:solidFill>
                        <a:srgbClr val="7030A0"/>
                      </a:solidFill>
                    </a:endParaRPr>
                  </a:p>
                </p:txBody>
              </p:sp>
            </mc:Choice>
            <mc:Fallback xmlns="">
              <p:sp>
                <p:nvSpPr>
                  <p:cNvPr id="27" name="TextBox 26">
                    <a:extLst>
                      <a:ext uri="{FF2B5EF4-FFF2-40B4-BE49-F238E27FC236}">
                        <a16:creationId xmlns:a16="http://schemas.microsoft.com/office/drawing/2014/main" id="{411F59C5-DCD3-9649-8446-3AB3D3853851}"/>
                      </a:ext>
                    </a:extLst>
                  </p:cNvPr>
                  <p:cNvSpPr txBox="1">
                    <a:spLocks noRot="1" noChangeAspect="1" noMove="1" noResize="1" noEditPoints="1" noAdjustHandles="1" noChangeArrowheads="1" noChangeShapeType="1" noTextEdit="1"/>
                  </p:cNvSpPr>
                  <p:nvPr/>
                </p:nvSpPr>
                <p:spPr>
                  <a:xfrm>
                    <a:off x="2323224" y="5719489"/>
                    <a:ext cx="1378966" cy="573420"/>
                  </a:xfrm>
                  <a:prstGeom prst="roundRect">
                    <a:avLst/>
                  </a:prstGeom>
                  <a:blipFill>
                    <a:blip r:embed="rId23"/>
                    <a:stretch>
                      <a:fillRect/>
                    </a:stretch>
                  </a:blipFill>
                  <a:ln>
                    <a:solidFill>
                      <a:srgbClr val="7030A0"/>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DB3AA413-B135-4946-A9AD-FA1FAF51A4E1}"/>
                      </a:ext>
                    </a:extLst>
                  </p:cNvPr>
                  <p:cNvSpPr txBox="1"/>
                  <p:nvPr/>
                </p:nvSpPr>
                <p:spPr>
                  <a:xfrm>
                    <a:off x="4177455" y="5719489"/>
                    <a:ext cx="1378966" cy="573420"/>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dirty="0" smtClean="0">
                              <a:solidFill>
                                <a:srgbClr val="7030A0"/>
                              </a:solidFill>
                              <a:latin typeface="Cambria Math" panose="02040503050406030204" pitchFamily="18" charset="0"/>
                            </a:rPr>
                            <m:t>𝐸𝑝𝑖𝑑</m:t>
                          </m:r>
                          <m:r>
                            <a:rPr lang="en-GB" sz="1400" i="1" dirty="0" smtClean="0">
                              <a:solidFill>
                                <a:srgbClr val="7030A0"/>
                              </a:solidFill>
                              <a:latin typeface="Cambria Math" panose="02040503050406030204" pitchFamily="18" charset="0"/>
                            </a:rPr>
                            <m:t> </m:t>
                          </m:r>
                          <m:r>
                            <a:rPr lang="en-GB" sz="1400" i="1" dirty="0" err="1">
                              <a:solidFill>
                                <a:srgbClr val="7030A0"/>
                              </a:solidFill>
                              <a:latin typeface="Cambria Math" panose="02040503050406030204" pitchFamily="18" charset="0"/>
                            </a:rPr>
                            <m:t>𝑆𝑖𝑐𝑘</m:t>
                          </m:r>
                          <m:r>
                            <a:rPr lang="en-GB" sz="1400" i="1" dirty="0" err="1">
                              <a:solidFill>
                                <a:srgbClr val="7030A0"/>
                              </a:solidFill>
                              <a:latin typeface="Cambria Math" panose="02040503050406030204" pitchFamily="18" charset="0"/>
                            </a:rPr>
                            <m:t>.</m:t>
                          </m:r>
                          <m:r>
                            <a:rPr lang="en-GB" sz="1400" i="1" dirty="0" err="1">
                              <a:solidFill>
                                <a:srgbClr val="7030A0"/>
                              </a:solidFill>
                              <a:latin typeface="Cambria Math" panose="02040503050406030204" pitchFamily="18" charset="0"/>
                            </a:rPr>
                            <m:t>𝑒𝑣𝑒</m:t>
                          </m:r>
                        </m:oMath>
                      </m:oMathPara>
                    </a14:m>
                    <a:endParaRPr lang="de-DE" sz="1400" i="1" dirty="0">
                      <a:solidFill>
                        <a:srgbClr val="7030A0"/>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dirty="0">
                              <a:solidFill>
                                <a:srgbClr val="7030A0"/>
                              </a:solidFill>
                              <a:latin typeface="Cambria Math" panose="02040503050406030204" pitchFamily="18" charset="0"/>
                            </a:rPr>
                            <m:t>𝑇𝑟𝑒𝑎𝑡</m:t>
                          </m:r>
                          <m:r>
                            <a:rPr lang="en-GB" sz="1400" i="1" dirty="0">
                              <a:solidFill>
                                <a:srgbClr val="7030A0"/>
                              </a:solidFill>
                              <a:latin typeface="Cambria Math" panose="02040503050406030204" pitchFamily="18" charset="0"/>
                            </a:rPr>
                            <m:t>.</m:t>
                          </m:r>
                          <m:r>
                            <a:rPr lang="en-GB" sz="1400" i="1" dirty="0">
                              <a:solidFill>
                                <a:srgbClr val="7030A0"/>
                              </a:solidFill>
                              <a:latin typeface="Cambria Math" panose="02040503050406030204" pitchFamily="18" charset="0"/>
                            </a:rPr>
                            <m:t>𝑒𝑣𝑒</m:t>
                          </m:r>
                          <m:r>
                            <a:rPr lang="en-GB" sz="1400" i="1" dirty="0">
                              <a:solidFill>
                                <a:srgbClr val="7030A0"/>
                              </a:solidFill>
                              <a:latin typeface="Cambria Math" panose="02040503050406030204" pitchFamily="18" charset="0"/>
                            </a:rPr>
                            <m:t>.</m:t>
                          </m:r>
                          <m:r>
                            <a:rPr lang="en-GB" sz="1400" i="1" dirty="0">
                              <a:solidFill>
                                <a:srgbClr val="7030A0"/>
                              </a:solidFill>
                              <a:latin typeface="Cambria Math" panose="02040503050406030204" pitchFamily="18" charset="0"/>
                            </a:rPr>
                            <m:t>𝑚</m:t>
                          </m:r>
                          <m:r>
                            <a:rPr lang="en-GB" sz="1400" i="1" baseline="-25000" dirty="0">
                              <a:solidFill>
                                <a:srgbClr val="7030A0"/>
                              </a:solidFill>
                              <a:latin typeface="Cambria Math" panose="02040503050406030204" pitchFamily="18" charset="0"/>
                            </a:rPr>
                            <m:t>2</m:t>
                          </m:r>
                        </m:oMath>
                      </m:oMathPara>
                    </a14:m>
                    <a:endParaRPr lang="en-GB" sz="1400" baseline="-25000" dirty="0">
                      <a:solidFill>
                        <a:srgbClr val="7030A0"/>
                      </a:solidFill>
                    </a:endParaRPr>
                  </a:p>
                </p:txBody>
              </p:sp>
            </mc:Choice>
            <mc:Fallback xmlns="">
              <p:sp>
                <p:nvSpPr>
                  <p:cNvPr id="28" name="TextBox 27">
                    <a:extLst>
                      <a:ext uri="{FF2B5EF4-FFF2-40B4-BE49-F238E27FC236}">
                        <a16:creationId xmlns:a16="http://schemas.microsoft.com/office/drawing/2014/main" id="{DB3AA413-B135-4946-A9AD-FA1FAF51A4E1}"/>
                      </a:ext>
                    </a:extLst>
                  </p:cNvPr>
                  <p:cNvSpPr txBox="1">
                    <a:spLocks noRot="1" noChangeAspect="1" noMove="1" noResize="1" noEditPoints="1" noAdjustHandles="1" noChangeArrowheads="1" noChangeShapeType="1" noTextEdit="1"/>
                  </p:cNvSpPr>
                  <p:nvPr/>
                </p:nvSpPr>
                <p:spPr>
                  <a:xfrm>
                    <a:off x="4177455" y="5719489"/>
                    <a:ext cx="1378966" cy="573420"/>
                  </a:xfrm>
                  <a:prstGeom prst="roundRect">
                    <a:avLst/>
                  </a:prstGeom>
                  <a:blipFill>
                    <a:blip r:embed="rId24"/>
                    <a:stretch>
                      <a:fillRect/>
                    </a:stretch>
                  </a:blipFill>
                  <a:ln>
                    <a:solidFill>
                      <a:srgbClr val="7030A0"/>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a:extLst>
                      <a:ext uri="{FF2B5EF4-FFF2-40B4-BE49-F238E27FC236}">
                        <a16:creationId xmlns:a16="http://schemas.microsoft.com/office/drawing/2014/main" id="{F83D095B-D519-D648-B214-8A56B5969D72}"/>
                      </a:ext>
                    </a:extLst>
                  </p:cNvPr>
                  <p:cNvSpPr txBox="1"/>
                  <p:nvPr/>
                </p:nvSpPr>
                <p:spPr>
                  <a:xfrm>
                    <a:off x="5073008" y="4845417"/>
                    <a:ext cx="1390620" cy="573420"/>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dirty="0" smtClean="0">
                              <a:solidFill>
                                <a:srgbClr val="7030A0"/>
                              </a:solidFill>
                              <a:latin typeface="Cambria Math" panose="02040503050406030204" pitchFamily="18" charset="0"/>
                            </a:rPr>
                            <m:t>𝐸𝑝𝑖𝑑</m:t>
                          </m:r>
                          <m:r>
                            <a:rPr lang="en-GB" sz="1400" i="1" dirty="0" smtClean="0">
                              <a:solidFill>
                                <a:srgbClr val="7030A0"/>
                              </a:solidFill>
                              <a:latin typeface="Cambria Math" panose="02040503050406030204" pitchFamily="18" charset="0"/>
                            </a:rPr>
                            <m:t> </m:t>
                          </m:r>
                          <m:r>
                            <a:rPr lang="en-GB" sz="1400" i="1" dirty="0" err="1">
                              <a:solidFill>
                                <a:srgbClr val="7030A0"/>
                              </a:solidFill>
                              <a:latin typeface="Cambria Math" panose="02040503050406030204" pitchFamily="18" charset="0"/>
                            </a:rPr>
                            <m:t>𝑆𝑖𝑐𝑘</m:t>
                          </m:r>
                          <m:r>
                            <a:rPr lang="en-GB" sz="1400" i="1" dirty="0" err="1">
                              <a:solidFill>
                                <a:srgbClr val="7030A0"/>
                              </a:solidFill>
                              <a:latin typeface="Cambria Math" panose="02040503050406030204" pitchFamily="18" charset="0"/>
                            </a:rPr>
                            <m:t>.</m:t>
                          </m:r>
                          <m:r>
                            <a:rPr lang="en-GB" sz="1400" i="1" dirty="0" err="1">
                              <a:solidFill>
                                <a:srgbClr val="7030A0"/>
                              </a:solidFill>
                              <a:latin typeface="Cambria Math" panose="02040503050406030204" pitchFamily="18" charset="0"/>
                            </a:rPr>
                            <m:t>𝑏𝑜𝑏</m:t>
                          </m:r>
                        </m:oMath>
                      </m:oMathPara>
                    </a14:m>
                    <a:endParaRPr lang="de-DE" sz="1400" i="1" dirty="0">
                      <a:solidFill>
                        <a:srgbClr val="7030A0"/>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dirty="0">
                              <a:solidFill>
                                <a:srgbClr val="7030A0"/>
                              </a:solidFill>
                              <a:latin typeface="Cambria Math" panose="02040503050406030204" pitchFamily="18" charset="0"/>
                            </a:rPr>
                            <m:t>𝑇𝑟𝑒𝑎𝑡</m:t>
                          </m:r>
                          <m:r>
                            <a:rPr lang="en-GB" sz="1400" i="1" dirty="0">
                              <a:solidFill>
                                <a:srgbClr val="7030A0"/>
                              </a:solidFill>
                              <a:latin typeface="Cambria Math" panose="02040503050406030204" pitchFamily="18" charset="0"/>
                            </a:rPr>
                            <m:t>.</m:t>
                          </m:r>
                          <m:r>
                            <a:rPr lang="en-GB" sz="1400" i="1" dirty="0">
                              <a:solidFill>
                                <a:srgbClr val="7030A0"/>
                              </a:solidFill>
                              <a:latin typeface="Cambria Math" panose="02040503050406030204" pitchFamily="18" charset="0"/>
                            </a:rPr>
                            <m:t>𝑏𝑜𝑏</m:t>
                          </m:r>
                          <m:r>
                            <a:rPr lang="en-GB" sz="1400" i="1" dirty="0">
                              <a:solidFill>
                                <a:srgbClr val="7030A0"/>
                              </a:solidFill>
                              <a:latin typeface="Cambria Math" panose="02040503050406030204" pitchFamily="18" charset="0"/>
                            </a:rPr>
                            <m:t>.</m:t>
                          </m:r>
                          <m:r>
                            <a:rPr lang="en-GB" sz="1400" i="1" dirty="0">
                              <a:solidFill>
                                <a:srgbClr val="7030A0"/>
                              </a:solidFill>
                              <a:latin typeface="Cambria Math" panose="02040503050406030204" pitchFamily="18" charset="0"/>
                            </a:rPr>
                            <m:t>𝑚</m:t>
                          </m:r>
                          <m:r>
                            <a:rPr lang="en-GB" sz="1400" i="1" baseline="-25000" dirty="0">
                              <a:solidFill>
                                <a:srgbClr val="7030A0"/>
                              </a:solidFill>
                              <a:latin typeface="Cambria Math" panose="02040503050406030204" pitchFamily="18" charset="0"/>
                            </a:rPr>
                            <m:t>1</m:t>
                          </m:r>
                        </m:oMath>
                      </m:oMathPara>
                    </a14:m>
                    <a:endParaRPr lang="en-GB" sz="1400" baseline="-25000" dirty="0">
                      <a:solidFill>
                        <a:srgbClr val="7030A0"/>
                      </a:solidFill>
                    </a:endParaRPr>
                  </a:p>
                </p:txBody>
              </p:sp>
            </mc:Choice>
            <mc:Fallback xmlns="">
              <p:sp>
                <p:nvSpPr>
                  <p:cNvPr id="29" name="TextBox 28">
                    <a:extLst>
                      <a:ext uri="{FF2B5EF4-FFF2-40B4-BE49-F238E27FC236}">
                        <a16:creationId xmlns:a16="http://schemas.microsoft.com/office/drawing/2014/main" id="{F83D095B-D519-D648-B214-8A56B5969D72}"/>
                      </a:ext>
                    </a:extLst>
                  </p:cNvPr>
                  <p:cNvSpPr txBox="1">
                    <a:spLocks noRot="1" noChangeAspect="1" noMove="1" noResize="1" noEditPoints="1" noAdjustHandles="1" noChangeArrowheads="1" noChangeShapeType="1" noTextEdit="1"/>
                  </p:cNvSpPr>
                  <p:nvPr/>
                </p:nvSpPr>
                <p:spPr>
                  <a:xfrm>
                    <a:off x="5073008" y="4845417"/>
                    <a:ext cx="1390620" cy="573420"/>
                  </a:xfrm>
                  <a:prstGeom prst="roundRect">
                    <a:avLst/>
                  </a:prstGeom>
                  <a:blipFill>
                    <a:blip r:embed="rId25"/>
                    <a:stretch>
                      <a:fillRect/>
                    </a:stretch>
                  </a:blipFill>
                  <a:ln>
                    <a:solidFill>
                      <a:srgbClr val="7030A0"/>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TextBox 29">
                    <a:extLst>
                      <a:ext uri="{FF2B5EF4-FFF2-40B4-BE49-F238E27FC236}">
                        <a16:creationId xmlns:a16="http://schemas.microsoft.com/office/drawing/2014/main" id="{8A063579-13B7-1A4B-ADB6-800B4FBB258C}"/>
                      </a:ext>
                    </a:extLst>
                  </p:cNvPr>
                  <p:cNvSpPr txBox="1"/>
                  <p:nvPr/>
                </p:nvSpPr>
                <p:spPr>
                  <a:xfrm>
                    <a:off x="6902758" y="4845417"/>
                    <a:ext cx="1390620" cy="573420"/>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dirty="0" smtClean="0">
                              <a:solidFill>
                                <a:srgbClr val="7030A0"/>
                              </a:solidFill>
                              <a:latin typeface="Cambria Math" panose="02040503050406030204" pitchFamily="18" charset="0"/>
                            </a:rPr>
                            <m:t>𝐸𝑝𝑖𝑑</m:t>
                          </m:r>
                          <m:r>
                            <a:rPr lang="en-GB" sz="1400" i="1" dirty="0" smtClean="0">
                              <a:solidFill>
                                <a:srgbClr val="7030A0"/>
                              </a:solidFill>
                              <a:latin typeface="Cambria Math" panose="02040503050406030204" pitchFamily="18" charset="0"/>
                            </a:rPr>
                            <m:t> </m:t>
                          </m:r>
                          <m:r>
                            <a:rPr lang="en-GB" sz="1400" i="1" dirty="0" err="1">
                              <a:solidFill>
                                <a:srgbClr val="7030A0"/>
                              </a:solidFill>
                              <a:latin typeface="Cambria Math" panose="02040503050406030204" pitchFamily="18" charset="0"/>
                            </a:rPr>
                            <m:t>𝑆𝑖𝑐𝑘</m:t>
                          </m:r>
                          <m:r>
                            <a:rPr lang="en-GB" sz="1400" i="1" dirty="0" err="1">
                              <a:solidFill>
                                <a:srgbClr val="7030A0"/>
                              </a:solidFill>
                              <a:latin typeface="Cambria Math" panose="02040503050406030204" pitchFamily="18" charset="0"/>
                            </a:rPr>
                            <m:t>.</m:t>
                          </m:r>
                          <m:r>
                            <a:rPr lang="en-GB" sz="1400" i="1" dirty="0" err="1">
                              <a:solidFill>
                                <a:srgbClr val="7030A0"/>
                              </a:solidFill>
                              <a:latin typeface="Cambria Math" panose="02040503050406030204" pitchFamily="18" charset="0"/>
                            </a:rPr>
                            <m:t>𝑏𝑜𝑏</m:t>
                          </m:r>
                        </m:oMath>
                      </m:oMathPara>
                    </a14:m>
                    <a:endParaRPr lang="de-DE" sz="1400" i="1" dirty="0">
                      <a:solidFill>
                        <a:srgbClr val="7030A0"/>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dirty="0">
                              <a:solidFill>
                                <a:srgbClr val="7030A0"/>
                              </a:solidFill>
                              <a:latin typeface="Cambria Math" panose="02040503050406030204" pitchFamily="18" charset="0"/>
                            </a:rPr>
                            <m:t>𝑇𝑟𝑒𝑎𝑡</m:t>
                          </m:r>
                          <m:r>
                            <a:rPr lang="en-GB" sz="1400" i="1" dirty="0">
                              <a:solidFill>
                                <a:srgbClr val="7030A0"/>
                              </a:solidFill>
                              <a:latin typeface="Cambria Math" panose="02040503050406030204" pitchFamily="18" charset="0"/>
                            </a:rPr>
                            <m:t>.</m:t>
                          </m:r>
                          <m:r>
                            <a:rPr lang="en-GB" sz="1400" i="1" dirty="0">
                              <a:solidFill>
                                <a:srgbClr val="7030A0"/>
                              </a:solidFill>
                              <a:latin typeface="Cambria Math" panose="02040503050406030204" pitchFamily="18" charset="0"/>
                            </a:rPr>
                            <m:t>𝑏𝑜𝑏</m:t>
                          </m:r>
                          <m:r>
                            <a:rPr lang="en-GB" sz="1400" i="1" dirty="0">
                              <a:solidFill>
                                <a:srgbClr val="7030A0"/>
                              </a:solidFill>
                              <a:latin typeface="Cambria Math" panose="02040503050406030204" pitchFamily="18" charset="0"/>
                            </a:rPr>
                            <m:t>.</m:t>
                          </m:r>
                          <m:r>
                            <a:rPr lang="en-GB" sz="1400" i="1" dirty="0">
                              <a:solidFill>
                                <a:srgbClr val="7030A0"/>
                              </a:solidFill>
                              <a:latin typeface="Cambria Math" panose="02040503050406030204" pitchFamily="18" charset="0"/>
                            </a:rPr>
                            <m:t>𝑚</m:t>
                          </m:r>
                          <m:r>
                            <a:rPr lang="en-GB" sz="1400" i="1" baseline="-25000" dirty="0">
                              <a:solidFill>
                                <a:srgbClr val="7030A0"/>
                              </a:solidFill>
                              <a:latin typeface="Cambria Math" panose="02040503050406030204" pitchFamily="18" charset="0"/>
                            </a:rPr>
                            <m:t>2</m:t>
                          </m:r>
                        </m:oMath>
                      </m:oMathPara>
                    </a14:m>
                    <a:endParaRPr lang="en-GB" sz="1400" baseline="-25000" dirty="0">
                      <a:solidFill>
                        <a:srgbClr val="7030A0"/>
                      </a:solidFill>
                    </a:endParaRPr>
                  </a:p>
                </p:txBody>
              </p:sp>
            </mc:Choice>
            <mc:Fallback xmlns="">
              <p:sp>
                <p:nvSpPr>
                  <p:cNvPr id="30" name="TextBox 29">
                    <a:extLst>
                      <a:ext uri="{FF2B5EF4-FFF2-40B4-BE49-F238E27FC236}">
                        <a16:creationId xmlns:a16="http://schemas.microsoft.com/office/drawing/2014/main" id="{8A063579-13B7-1A4B-ADB6-800B4FBB258C}"/>
                      </a:ext>
                    </a:extLst>
                  </p:cNvPr>
                  <p:cNvSpPr txBox="1">
                    <a:spLocks noRot="1" noChangeAspect="1" noMove="1" noResize="1" noEditPoints="1" noAdjustHandles="1" noChangeArrowheads="1" noChangeShapeType="1" noTextEdit="1"/>
                  </p:cNvSpPr>
                  <p:nvPr/>
                </p:nvSpPr>
                <p:spPr>
                  <a:xfrm>
                    <a:off x="6902758" y="4845417"/>
                    <a:ext cx="1390620" cy="573420"/>
                  </a:xfrm>
                  <a:prstGeom prst="roundRect">
                    <a:avLst/>
                  </a:prstGeom>
                  <a:blipFill>
                    <a:blip r:embed="rId26"/>
                    <a:stretch>
                      <a:fillRect/>
                    </a:stretch>
                  </a:blipFill>
                  <a:ln>
                    <a:solidFill>
                      <a:srgbClr val="7030A0"/>
                    </a:solidFill>
                  </a:ln>
                </p:spPr>
                <p:txBody>
                  <a:bodyPr/>
                  <a:lstStyle/>
                  <a:p>
                    <a:r>
                      <a:rPr lang="en-GB">
                        <a:noFill/>
                      </a:rPr>
                      <a:t> </a:t>
                    </a:r>
                  </a:p>
                </p:txBody>
              </p:sp>
            </mc:Fallback>
          </mc:AlternateContent>
          <p:cxnSp>
            <p:nvCxnSpPr>
              <p:cNvPr id="31" name="Straight Connector 30">
                <a:extLst>
                  <a:ext uri="{FF2B5EF4-FFF2-40B4-BE49-F238E27FC236}">
                    <a16:creationId xmlns:a16="http://schemas.microsoft.com/office/drawing/2014/main" id="{C6D688CB-C41C-9B40-9AFF-1F2AAF3CD0C0}"/>
                  </a:ext>
                </a:extLst>
              </p:cNvPr>
              <p:cNvCxnSpPr>
                <a:stCxn id="21" idx="0"/>
                <a:endCxn id="20" idx="2"/>
              </p:cNvCxnSpPr>
              <p:nvPr/>
            </p:nvCxnSpPr>
            <p:spPr>
              <a:xfrm flipV="1">
                <a:off x="3946158" y="2729130"/>
                <a:ext cx="0" cy="311941"/>
              </a:xfrm>
              <a:prstGeom prst="line">
                <a:avLst/>
              </a:prstGeom>
              <a:ln w="12700"/>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09C93D19-FAB7-094B-B568-16C0417E3F8B}"/>
                  </a:ext>
                </a:extLst>
              </p:cNvPr>
              <p:cNvCxnSpPr>
                <a:stCxn id="21" idx="2"/>
                <a:endCxn id="23" idx="0"/>
              </p:cNvCxnSpPr>
              <p:nvPr/>
            </p:nvCxnSpPr>
            <p:spPr>
              <a:xfrm>
                <a:off x="3946158" y="3614491"/>
                <a:ext cx="1" cy="331281"/>
              </a:xfrm>
              <a:prstGeom prst="line">
                <a:avLst/>
              </a:prstGeom>
              <a:ln w="12700"/>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E73467F7-C31E-B946-B898-25FB3E435058}"/>
                  </a:ext>
                </a:extLst>
              </p:cNvPr>
              <p:cNvCxnSpPr>
                <a:stCxn id="21" idx="3"/>
                <a:endCxn id="24" idx="0"/>
              </p:cNvCxnSpPr>
              <p:nvPr/>
            </p:nvCxnSpPr>
            <p:spPr>
              <a:xfrm>
                <a:off x="4680463" y="3327781"/>
                <a:ext cx="2030134" cy="617991"/>
              </a:xfrm>
              <a:prstGeom prst="line">
                <a:avLst/>
              </a:prstGeom>
              <a:ln w="12700"/>
            </p:spPr>
            <p:style>
              <a:lnRef idx="1">
                <a:schemeClr val="dk1"/>
              </a:lnRef>
              <a:fillRef idx="0">
                <a:schemeClr val="dk1"/>
              </a:fillRef>
              <a:effectRef idx="0">
                <a:schemeClr val="dk1"/>
              </a:effectRef>
              <a:fontRef idx="minor">
                <a:schemeClr val="tx1"/>
              </a:fontRef>
            </p:style>
          </p:cxnSp>
          <p:cxnSp>
            <p:nvCxnSpPr>
              <p:cNvPr id="34" name="Straight Connector 33">
                <a:extLst>
                  <a:ext uri="{FF2B5EF4-FFF2-40B4-BE49-F238E27FC236}">
                    <a16:creationId xmlns:a16="http://schemas.microsoft.com/office/drawing/2014/main" id="{699B2B49-196A-8E42-969B-5B5615A96A2E}"/>
                  </a:ext>
                </a:extLst>
              </p:cNvPr>
              <p:cNvCxnSpPr>
                <a:stCxn id="22" idx="0"/>
                <a:endCxn id="21" idx="1"/>
              </p:cNvCxnSpPr>
              <p:nvPr/>
            </p:nvCxnSpPr>
            <p:spPr>
              <a:xfrm flipV="1">
                <a:off x="1012759" y="3327781"/>
                <a:ext cx="2199094" cy="617991"/>
              </a:xfrm>
              <a:prstGeom prst="line">
                <a:avLst/>
              </a:prstGeom>
              <a:ln w="12700"/>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C63806F1-2490-8E47-9450-EF469950C949}"/>
                  </a:ext>
                </a:extLst>
              </p:cNvPr>
              <p:cNvCxnSpPr>
                <a:stCxn id="23" idx="2"/>
                <a:endCxn id="28" idx="0"/>
              </p:cNvCxnSpPr>
              <p:nvPr/>
            </p:nvCxnSpPr>
            <p:spPr>
              <a:xfrm>
                <a:off x="3946159" y="4524654"/>
                <a:ext cx="920779" cy="1194835"/>
              </a:xfrm>
              <a:prstGeom prst="line">
                <a:avLst/>
              </a:prstGeom>
              <a:ln w="12700"/>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B2C5CF2A-C175-1043-B0FC-E734DC0E801B}"/>
                  </a:ext>
                </a:extLst>
              </p:cNvPr>
              <p:cNvCxnSpPr>
                <a:stCxn id="27" idx="0"/>
                <a:endCxn id="23" idx="2"/>
              </p:cNvCxnSpPr>
              <p:nvPr/>
            </p:nvCxnSpPr>
            <p:spPr>
              <a:xfrm flipV="1">
                <a:off x="3012707" y="4524654"/>
                <a:ext cx="933452" cy="1194835"/>
              </a:xfrm>
              <a:prstGeom prst="line">
                <a:avLst/>
              </a:prstGeom>
              <a:ln w="12700"/>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62EE2D2B-AC26-484A-87BA-582DD4FFD8E4}"/>
                  </a:ext>
                </a:extLst>
              </p:cNvPr>
              <p:cNvCxnSpPr>
                <a:stCxn id="29" idx="0"/>
                <a:endCxn id="24" idx="2"/>
              </p:cNvCxnSpPr>
              <p:nvPr/>
            </p:nvCxnSpPr>
            <p:spPr>
              <a:xfrm flipV="1">
                <a:off x="5768318" y="4524654"/>
                <a:ext cx="942279" cy="320763"/>
              </a:xfrm>
              <a:prstGeom prst="line">
                <a:avLst/>
              </a:prstGeom>
              <a:ln w="12700"/>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94B5689D-2A58-8C45-A82D-83A317EFEC58}"/>
                  </a:ext>
                </a:extLst>
              </p:cNvPr>
              <p:cNvCxnSpPr>
                <a:stCxn id="24" idx="2"/>
                <a:endCxn id="30" idx="0"/>
              </p:cNvCxnSpPr>
              <p:nvPr/>
            </p:nvCxnSpPr>
            <p:spPr>
              <a:xfrm>
                <a:off x="6710597" y="4524654"/>
                <a:ext cx="887471" cy="320763"/>
              </a:xfrm>
              <a:prstGeom prst="line">
                <a:avLst/>
              </a:prstGeom>
              <a:ln w="12700"/>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CEBAC4E0-3DB7-F047-BE82-8FF42206F115}"/>
                  </a:ext>
                </a:extLst>
              </p:cNvPr>
              <p:cNvCxnSpPr>
                <a:stCxn id="22" idx="2"/>
                <a:endCxn id="26" idx="0"/>
              </p:cNvCxnSpPr>
              <p:nvPr/>
            </p:nvCxnSpPr>
            <p:spPr>
              <a:xfrm>
                <a:off x="1012759" y="4524654"/>
                <a:ext cx="953537" cy="320763"/>
              </a:xfrm>
              <a:prstGeom prst="line">
                <a:avLst/>
              </a:prstGeom>
              <a:ln w="12700"/>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15C774A6-E2F7-7345-A36A-7EFB7FFB7FCC}"/>
                  </a:ext>
                </a:extLst>
              </p:cNvPr>
              <p:cNvCxnSpPr>
                <a:stCxn id="22" idx="2"/>
                <a:endCxn id="25" idx="0"/>
              </p:cNvCxnSpPr>
              <p:nvPr/>
            </p:nvCxnSpPr>
            <p:spPr>
              <a:xfrm flipH="1">
                <a:off x="-10625" y="4524654"/>
                <a:ext cx="1023384" cy="320763"/>
              </a:xfrm>
              <a:prstGeom prst="line">
                <a:avLst/>
              </a:prstGeom>
              <a:ln w="12700"/>
            </p:spPr>
            <p:style>
              <a:lnRef idx="1">
                <a:schemeClr val="dk1"/>
              </a:lnRef>
              <a:fillRef idx="0">
                <a:schemeClr val="dk1"/>
              </a:fillRef>
              <a:effectRef idx="0">
                <a:schemeClr val="dk1"/>
              </a:effectRef>
              <a:fontRef idx="minor">
                <a:schemeClr val="tx1"/>
              </a:fontRef>
            </p:style>
          </p:cxnSp>
        </p:grpSp>
      </p:grpSp>
      <p:sp>
        <p:nvSpPr>
          <p:cNvPr id="41" name="Date Placeholder 40">
            <a:extLst>
              <a:ext uri="{FF2B5EF4-FFF2-40B4-BE49-F238E27FC236}">
                <a16:creationId xmlns:a16="http://schemas.microsoft.com/office/drawing/2014/main" id="{4F94D962-68D6-2146-B3A2-2639C45D861F}"/>
              </a:ext>
            </a:extLst>
          </p:cNvPr>
          <p:cNvSpPr>
            <a:spLocks noGrp="1"/>
          </p:cNvSpPr>
          <p:nvPr>
            <p:ph type="dt" sz="half" idx="2"/>
          </p:nvPr>
        </p:nvSpPr>
        <p:spPr/>
        <p:txBody>
          <a:bodyPr/>
          <a:lstStyle/>
          <a:p>
            <a:r>
              <a:rPr lang="en-GB"/>
              <a:t>Exact Inference: LJT</a:t>
            </a:r>
            <a:endParaRPr lang="en-US" dirty="0"/>
          </a:p>
        </p:txBody>
      </p:sp>
      <p:sp>
        <p:nvSpPr>
          <p:cNvPr id="42" name="Footer Placeholder 41">
            <a:extLst>
              <a:ext uri="{FF2B5EF4-FFF2-40B4-BE49-F238E27FC236}">
                <a16:creationId xmlns:a16="http://schemas.microsoft.com/office/drawing/2014/main" id="{B17F1FF9-EF44-024A-95F6-2801828814CE}"/>
              </a:ext>
            </a:extLst>
          </p:cNvPr>
          <p:cNvSpPr>
            <a:spLocks noGrp="1"/>
          </p:cNvSpPr>
          <p:nvPr>
            <p:ph type="ftr" sz="quarter" idx="3"/>
          </p:nvPr>
        </p:nvSpPr>
        <p:spPr/>
        <p:txBody>
          <a:bodyPr/>
          <a:lstStyle/>
          <a:p>
            <a:r>
              <a:rPr lang="en-GB"/>
              <a:t>T. Braun - StaRAI</a:t>
            </a:r>
          </a:p>
        </p:txBody>
      </p:sp>
      <p:grpSp>
        <p:nvGrpSpPr>
          <p:cNvPr id="96" name="Group 95">
            <a:extLst>
              <a:ext uri="{FF2B5EF4-FFF2-40B4-BE49-F238E27FC236}">
                <a16:creationId xmlns:a16="http://schemas.microsoft.com/office/drawing/2014/main" id="{AA2A3064-8F9E-5F45-834A-D392FA7072DD}"/>
              </a:ext>
            </a:extLst>
          </p:cNvPr>
          <p:cNvGrpSpPr/>
          <p:nvPr/>
        </p:nvGrpSpPr>
        <p:grpSpPr>
          <a:xfrm>
            <a:off x="9632107" y="901479"/>
            <a:ext cx="2199247" cy="2250514"/>
            <a:chOff x="9677251" y="879011"/>
            <a:chExt cx="2199247" cy="2250514"/>
          </a:xfrm>
        </p:grpSpPr>
        <p:sp>
          <p:nvSpPr>
            <p:cNvPr id="95" name="Rectangle 94">
              <a:extLst>
                <a:ext uri="{FF2B5EF4-FFF2-40B4-BE49-F238E27FC236}">
                  <a16:creationId xmlns:a16="http://schemas.microsoft.com/office/drawing/2014/main" id="{A5ABDA52-CDC0-4B47-9517-0F48CB2FAE4E}"/>
                </a:ext>
              </a:extLst>
            </p:cNvPr>
            <p:cNvSpPr/>
            <p:nvPr/>
          </p:nvSpPr>
          <p:spPr>
            <a:xfrm>
              <a:off x="9717314" y="879011"/>
              <a:ext cx="2159184" cy="2250514"/>
            </a:xfrm>
            <a:prstGeom prst="rect">
              <a:avLst/>
            </a:prstGeom>
            <a:solidFill>
              <a:schemeClr val="bg1">
                <a:lumMod val="90000"/>
              </a:schemeClr>
            </a:solidFill>
            <a:ln/>
          </p:spPr>
          <p:style>
            <a:lnRef idx="0">
              <a:schemeClr val="accent1"/>
            </a:lnRef>
            <a:fillRef idx="3">
              <a:schemeClr val="accent1"/>
            </a:fillRef>
            <a:effectRef idx="3">
              <a:schemeClr val="accent1"/>
            </a:effectRef>
            <a:fontRef idx="minor">
              <a:schemeClr val="lt1"/>
            </a:fontRef>
          </p:style>
          <p:txBody>
            <a:bodyPr rtlCol="0" anchor="ctr"/>
            <a:lstStyle/>
            <a:p>
              <a:pPr algn="ctr"/>
              <a:endParaRPr lang="en-GB"/>
            </a:p>
          </p:txBody>
        </p:sp>
        <p:grpSp>
          <p:nvGrpSpPr>
            <p:cNvPr id="61" name="Group 60">
              <a:extLst>
                <a:ext uri="{FF2B5EF4-FFF2-40B4-BE49-F238E27FC236}">
                  <a16:creationId xmlns:a16="http://schemas.microsoft.com/office/drawing/2014/main" id="{9BBD58CF-2FDF-C340-A212-4101D6D3C6E9}"/>
                </a:ext>
              </a:extLst>
            </p:cNvPr>
            <p:cNvGrpSpPr/>
            <p:nvPr/>
          </p:nvGrpSpPr>
          <p:grpSpPr>
            <a:xfrm>
              <a:off x="9677251" y="969728"/>
              <a:ext cx="2145485" cy="2079331"/>
              <a:chOff x="5027640" y="1654221"/>
              <a:chExt cx="2334710" cy="2262727"/>
            </a:xfrm>
          </p:grpSpPr>
          <p:cxnSp>
            <p:nvCxnSpPr>
              <p:cNvPr id="62" name="Straight Connector 61">
                <a:extLst>
                  <a:ext uri="{FF2B5EF4-FFF2-40B4-BE49-F238E27FC236}">
                    <a16:creationId xmlns:a16="http://schemas.microsoft.com/office/drawing/2014/main" id="{27C7673F-0CEE-844E-BE8D-8C9B6F679DF3}"/>
                  </a:ext>
                </a:extLst>
              </p:cNvPr>
              <p:cNvCxnSpPr>
                <a:cxnSpLocks/>
                <a:stCxn id="73" idx="2"/>
                <a:endCxn id="77" idx="0"/>
              </p:cNvCxnSpPr>
              <p:nvPr/>
            </p:nvCxnSpPr>
            <p:spPr>
              <a:xfrm>
                <a:off x="6355750" y="2242513"/>
                <a:ext cx="2789" cy="26108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855FB709-8F7F-EF42-8838-00B286575AEF}"/>
                  </a:ext>
                </a:extLst>
              </p:cNvPr>
              <p:cNvCxnSpPr>
                <a:cxnSpLocks/>
                <a:stCxn id="77" idx="2"/>
                <a:endCxn id="75" idx="0"/>
              </p:cNvCxnSpPr>
              <p:nvPr/>
            </p:nvCxnSpPr>
            <p:spPr>
              <a:xfrm flipH="1">
                <a:off x="6357853" y="3082476"/>
                <a:ext cx="686" cy="25119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6FC5D064-861A-2A41-8EAA-CF3A47FC665F}"/>
                  </a:ext>
                </a:extLst>
              </p:cNvPr>
              <p:cNvGrpSpPr/>
              <p:nvPr/>
            </p:nvGrpSpPr>
            <p:grpSpPr>
              <a:xfrm>
                <a:off x="5701924" y="2493130"/>
                <a:ext cx="1509548" cy="589346"/>
                <a:chOff x="1435781" y="5720131"/>
                <a:chExt cx="1509548" cy="589346"/>
              </a:xfrm>
            </p:grpSpPr>
            <mc:AlternateContent xmlns:mc="http://schemas.openxmlformats.org/markup-compatibility/2006" xmlns:a14="http://schemas.microsoft.com/office/drawing/2010/main">
              <mc:Choice Requires="a14">
                <p:sp>
                  <p:nvSpPr>
                    <p:cNvPr id="76" name="TextBox 75">
                      <a:extLst>
                        <a:ext uri="{FF2B5EF4-FFF2-40B4-BE49-F238E27FC236}">
                          <a16:creationId xmlns:a16="http://schemas.microsoft.com/office/drawing/2014/main" id="{C5896A30-96BD-7946-85D4-F5FA2FD43C3F}"/>
                        </a:ext>
                      </a:extLst>
                    </p:cNvPr>
                    <p:cNvSpPr txBox="1"/>
                    <p:nvPr/>
                  </p:nvSpPr>
                  <p:spPr>
                    <a:xfrm>
                      <a:off x="2766368" y="5720131"/>
                      <a:ext cx="178961" cy="169277"/>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100" i="1" smtClean="0">
                                    <a:solidFill>
                                      <a:schemeClr val="tx1">
                                        <a:lumMod val="60000"/>
                                        <a:lumOff val="40000"/>
                                      </a:schemeClr>
                                    </a:solidFill>
                                    <a:latin typeface="Cambria Math" panose="02040503050406030204" pitchFamily="18" charset="0"/>
                                  </a:rPr>
                                </m:ctrlPr>
                              </m:sSubPr>
                              <m:e>
                                <m:r>
                                  <a:rPr lang="de-DE" sz="1100" i="1">
                                    <a:solidFill>
                                      <a:schemeClr val="tx1">
                                        <a:lumMod val="60000"/>
                                        <a:lumOff val="40000"/>
                                      </a:schemeClr>
                                    </a:solidFill>
                                    <a:latin typeface="Cambria Math" charset="0"/>
                                  </a:rPr>
                                  <m:t>𝑔</m:t>
                                </m:r>
                              </m:e>
                              <m:sub>
                                <m:r>
                                  <a:rPr lang="de-DE" sz="1100" i="1">
                                    <a:solidFill>
                                      <a:schemeClr val="tx1">
                                        <a:lumMod val="60000"/>
                                        <a:lumOff val="40000"/>
                                      </a:schemeClr>
                                    </a:solidFill>
                                    <a:latin typeface="Cambria Math" charset="0"/>
                                  </a:rPr>
                                  <m:t>2</m:t>
                                </m:r>
                              </m:sub>
                            </m:sSub>
                          </m:oMath>
                        </m:oMathPara>
                      </a14:m>
                      <a:endParaRPr lang="en-GB" sz="1100" dirty="0">
                        <a:solidFill>
                          <a:schemeClr val="tx1">
                            <a:lumMod val="60000"/>
                            <a:lumOff val="40000"/>
                          </a:schemeClr>
                        </a:solidFill>
                      </a:endParaRPr>
                    </a:p>
                  </p:txBody>
                </p:sp>
              </mc:Choice>
              <mc:Fallback xmlns="">
                <p:sp>
                  <p:nvSpPr>
                    <p:cNvPr id="76" name="TextBox 75">
                      <a:extLst>
                        <a:ext uri="{FF2B5EF4-FFF2-40B4-BE49-F238E27FC236}">
                          <a16:creationId xmlns:a16="http://schemas.microsoft.com/office/drawing/2014/main" id="{C5896A30-96BD-7946-85D4-F5FA2FD43C3F}"/>
                        </a:ext>
                      </a:extLst>
                    </p:cNvPr>
                    <p:cNvSpPr txBox="1">
                      <a:spLocks noRot="1" noChangeAspect="1" noMove="1" noResize="1" noEditPoints="1" noAdjustHandles="1" noChangeArrowheads="1" noChangeShapeType="1" noTextEdit="1"/>
                    </p:cNvSpPr>
                    <p:nvPr/>
                  </p:nvSpPr>
                  <p:spPr>
                    <a:xfrm>
                      <a:off x="2766368" y="5720131"/>
                      <a:ext cx="178961" cy="169277"/>
                    </a:xfrm>
                    <a:prstGeom prst="rect">
                      <a:avLst/>
                    </a:prstGeom>
                    <a:blipFill>
                      <a:blip r:embed="rId27"/>
                      <a:stretch>
                        <a:fillRect l="-30769" b="-2307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7" name="TextBox 76">
                      <a:extLst>
                        <a:ext uri="{FF2B5EF4-FFF2-40B4-BE49-F238E27FC236}">
                          <a16:creationId xmlns:a16="http://schemas.microsoft.com/office/drawing/2014/main" id="{4BE0382E-E33D-9549-936D-5075B2BB9606}"/>
                        </a:ext>
                      </a:extLst>
                    </p:cNvPr>
                    <p:cNvSpPr txBox="1"/>
                    <p:nvPr/>
                  </p:nvSpPr>
                  <p:spPr>
                    <a:xfrm>
                      <a:off x="1435781" y="5730595"/>
                      <a:ext cx="1313230" cy="578882"/>
                    </a:xfrm>
                    <a:prstGeom prst="roundRect">
                      <a:avLst/>
                    </a:prstGeom>
                    <a:ln>
                      <a:solidFill>
                        <a:schemeClr val="tx1">
                          <a:lumMod val="60000"/>
                          <a:lumOff val="40000"/>
                        </a:schemeClr>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sz="1400" i="1" dirty="0" smtClean="0">
                                <a:solidFill>
                                  <a:schemeClr val="tx1">
                                    <a:lumMod val="60000"/>
                                    <a:lumOff val="40000"/>
                                  </a:schemeClr>
                                </a:solidFill>
                                <a:latin typeface="Cambria Math" charset="0"/>
                              </a:rPr>
                              <m:t>𝐸𝑝𝑖𝑑</m:t>
                            </m:r>
                            <m:r>
                              <a:rPr lang="en-GB" sz="1400" i="1" dirty="0" smtClean="0">
                                <a:solidFill>
                                  <a:schemeClr val="tx1">
                                    <a:lumMod val="60000"/>
                                    <a:lumOff val="40000"/>
                                  </a:schemeClr>
                                </a:solidFill>
                                <a:latin typeface="Cambria Math" charset="0"/>
                              </a:rPr>
                              <m:t> </m:t>
                            </m:r>
                            <m:r>
                              <a:rPr lang="en-GB" sz="1400" i="1" dirty="0" smtClean="0">
                                <a:solidFill>
                                  <a:schemeClr val="tx1">
                                    <a:lumMod val="60000"/>
                                    <a:lumOff val="40000"/>
                                  </a:schemeClr>
                                </a:solidFill>
                                <a:latin typeface="Cambria Math" charset="0"/>
                              </a:rPr>
                              <m:t>𝑆𝑖𝑐𝑘</m:t>
                            </m:r>
                            <m:d>
                              <m:dPr>
                                <m:ctrlPr>
                                  <a:rPr lang="de-DE" sz="1400" i="1" dirty="0">
                                    <a:solidFill>
                                      <a:schemeClr val="tx1">
                                        <a:lumMod val="60000"/>
                                        <a:lumOff val="40000"/>
                                      </a:schemeClr>
                                    </a:solidFill>
                                    <a:latin typeface="Cambria Math" panose="02040503050406030204" pitchFamily="18" charset="0"/>
                                  </a:rPr>
                                </m:ctrlPr>
                              </m:dPr>
                              <m:e>
                                <m:r>
                                  <a:rPr lang="de-DE" sz="1400" i="1" dirty="0">
                                    <a:solidFill>
                                      <a:schemeClr val="tx1">
                                        <a:lumMod val="60000"/>
                                        <a:lumOff val="40000"/>
                                      </a:schemeClr>
                                    </a:solidFill>
                                    <a:latin typeface="Cambria Math" charset="0"/>
                                  </a:rPr>
                                  <m:t>𝑋</m:t>
                                </m:r>
                              </m:e>
                            </m:d>
                          </m:oMath>
                        </m:oMathPara>
                      </a14:m>
                      <a:endParaRPr lang="de-DE" sz="1400" i="1" dirty="0">
                        <a:solidFill>
                          <a:schemeClr val="tx1">
                            <a:lumMod val="60000"/>
                            <a:lumOff val="40000"/>
                          </a:schemeClr>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sz="1400" i="1" dirty="0">
                                <a:solidFill>
                                  <a:schemeClr val="tx1">
                                    <a:lumMod val="60000"/>
                                    <a:lumOff val="40000"/>
                                  </a:schemeClr>
                                </a:solidFill>
                                <a:latin typeface="Cambria Math" charset="0"/>
                              </a:rPr>
                              <m:t>𝑇𝑟𝑎𝑣𝑒𝑙</m:t>
                            </m:r>
                            <m:d>
                              <m:dPr>
                                <m:ctrlPr>
                                  <a:rPr lang="de-DE" sz="1400" i="1" dirty="0">
                                    <a:solidFill>
                                      <a:schemeClr val="tx1">
                                        <a:lumMod val="60000"/>
                                        <a:lumOff val="40000"/>
                                      </a:schemeClr>
                                    </a:solidFill>
                                    <a:latin typeface="Cambria Math" panose="02040503050406030204" pitchFamily="18" charset="0"/>
                                  </a:rPr>
                                </m:ctrlPr>
                              </m:dPr>
                              <m:e>
                                <m:r>
                                  <a:rPr lang="de-DE" sz="1400" i="1" dirty="0">
                                    <a:solidFill>
                                      <a:schemeClr val="tx1">
                                        <a:lumMod val="60000"/>
                                        <a:lumOff val="40000"/>
                                      </a:schemeClr>
                                    </a:solidFill>
                                    <a:latin typeface="Cambria Math" charset="0"/>
                                  </a:rPr>
                                  <m:t>𝑋</m:t>
                                </m:r>
                              </m:e>
                            </m:d>
                          </m:oMath>
                        </m:oMathPara>
                      </a14:m>
                      <a:endParaRPr lang="en-GB" sz="1400" dirty="0">
                        <a:solidFill>
                          <a:schemeClr val="tx1">
                            <a:lumMod val="60000"/>
                            <a:lumOff val="40000"/>
                          </a:schemeClr>
                        </a:solidFill>
                      </a:endParaRPr>
                    </a:p>
                  </p:txBody>
                </p:sp>
              </mc:Choice>
              <mc:Fallback xmlns="">
                <p:sp>
                  <p:nvSpPr>
                    <p:cNvPr id="77" name="TextBox 76">
                      <a:extLst>
                        <a:ext uri="{FF2B5EF4-FFF2-40B4-BE49-F238E27FC236}">
                          <a16:creationId xmlns:a16="http://schemas.microsoft.com/office/drawing/2014/main" id="{4BE0382E-E33D-9549-936D-5075B2BB9606}"/>
                        </a:ext>
                      </a:extLst>
                    </p:cNvPr>
                    <p:cNvSpPr txBox="1">
                      <a:spLocks noRot="1" noChangeAspect="1" noMove="1" noResize="1" noEditPoints="1" noAdjustHandles="1" noChangeArrowheads="1" noChangeShapeType="1" noTextEdit="1"/>
                    </p:cNvSpPr>
                    <p:nvPr/>
                  </p:nvSpPr>
                  <p:spPr>
                    <a:xfrm>
                      <a:off x="1435781" y="5730595"/>
                      <a:ext cx="1313230" cy="578882"/>
                    </a:xfrm>
                    <a:prstGeom prst="roundRect">
                      <a:avLst/>
                    </a:prstGeom>
                    <a:blipFill>
                      <a:blip r:embed="rId28"/>
                      <a:stretch>
                        <a:fillRect/>
                      </a:stretch>
                    </a:blipFill>
                    <a:ln>
                      <a:solidFill>
                        <a:schemeClr val="tx1">
                          <a:lumMod val="60000"/>
                          <a:lumOff val="40000"/>
                        </a:schemeClr>
                      </a:solidFill>
                    </a:ln>
                  </p:spPr>
                  <p:txBody>
                    <a:bodyPr/>
                    <a:lstStyle/>
                    <a:p>
                      <a:r>
                        <a:rPr lang="en-GB">
                          <a:noFill/>
                        </a:rPr>
                        <a:t> </a:t>
                      </a:r>
                    </a:p>
                  </p:txBody>
                </p:sp>
              </mc:Fallback>
            </mc:AlternateContent>
          </p:grpSp>
          <p:grpSp>
            <p:nvGrpSpPr>
              <p:cNvPr id="65" name="Group 64">
                <a:extLst>
                  <a:ext uri="{FF2B5EF4-FFF2-40B4-BE49-F238E27FC236}">
                    <a16:creationId xmlns:a16="http://schemas.microsoft.com/office/drawing/2014/main" id="{F411460B-89B7-134E-AA6A-5A40BA2A7747}"/>
                  </a:ext>
                </a:extLst>
              </p:cNvPr>
              <p:cNvGrpSpPr/>
              <p:nvPr/>
            </p:nvGrpSpPr>
            <p:grpSpPr>
              <a:xfrm>
                <a:off x="5706833" y="3321784"/>
                <a:ext cx="1488898" cy="590772"/>
                <a:chOff x="2499462" y="6548785"/>
                <a:chExt cx="1488898" cy="590772"/>
              </a:xfrm>
            </p:grpSpPr>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D78A384D-3150-F340-8425-10F077EFF8BD}"/>
                        </a:ext>
                      </a:extLst>
                    </p:cNvPr>
                    <p:cNvSpPr txBox="1"/>
                    <p:nvPr/>
                  </p:nvSpPr>
                  <p:spPr>
                    <a:xfrm>
                      <a:off x="3809399" y="6548785"/>
                      <a:ext cx="178961" cy="169277"/>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100" i="1" smtClean="0">
                                    <a:solidFill>
                                      <a:srgbClr val="7030A0"/>
                                    </a:solidFill>
                                    <a:latin typeface="Cambria Math" panose="02040503050406030204" pitchFamily="18" charset="0"/>
                                  </a:rPr>
                                </m:ctrlPr>
                              </m:sSubPr>
                              <m:e>
                                <m:r>
                                  <a:rPr lang="de-DE" sz="1100" i="1">
                                    <a:solidFill>
                                      <a:srgbClr val="7030A0"/>
                                    </a:solidFill>
                                    <a:latin typeface="Cambria Math" charset="0"/>
                                  </a:rPr>
                                  <m:t>𝑔</m:t>
                                </m:r>
                              </m:e>
                              <m:sub>
                                <m:r>
                                  <a:rPr lang="de-DE" sz="1100" i="1">
                                    <a:solidFill>
                                      <a:srgbClr val="7030A0"/>
                                    </a:solidFill>
                                    <a:latin typeface="Cambria Math" charset="0"/>
                                  </a:rPr>
                                  <m:t>3</m:t>
                                </m:r>
                              </m:sub>
                            </m:sSub>
                          </m:oMath>
                        </m:oMathPara>
                      </a14:m>
                      <a:endParaRPr lang="en-GB" sz="1100" dirty="0">
                        <a:solidFill>
                          <a:srgbClr val="7030A0"/>
                        </a:solidFill>
                      </a:endParaRPr>
                    </a:p>
                  </p:txBody>
                </p:sp>
              </mc:Choice>
              <mc:Fallback xmlns="">
                <p:sp>
                  <p:nvSpPr>
                    <p:cNvPr id="74" name="TextBox 73">
                      <a:extLst>
                        <a:ext uri="{FF2B5EF4-FFF2-40B4-BE49-F238E27FC236}">
                          <a16:creationId xmlns:a16="http://schemas.microsoft.com/office/drawing/2014/main" id="{D78A384D-3150-F340-8425-10F077EFF8BD}"/>
                        </a:ext>
                      </a:extLst>
                    </p:cNvPr>
                    <p:cNvSpPr txBox="1">
                      <a:spLocks noRot="1" noChangeAspect="1" noMove="1" noResize="1" noEditPoints="1" noAdjustHandles="1" noChangeArrowheads="1" noChangeShapeType="1" noTextEdit="1"/>
                    </p:cNvSpPr>
                    <p:nvPr/>
                  </p:nvSpPr>
                  <p:spPr>
                    <a:xfrm>
                      <a:off x="3809399" y="6548785"/>
                      <a:ext cx="178961" cy="169277"/>
                    </a:xfrm>
                    <a:prstGeom prst="rect">
                      <a:avLst/>
                    </a:prstGeom>
                    <a:blipFill>
                      <a:blip r:embed="rId29"/>
                      <a:stretch>
                        <a:fillRect l="-21429" b="-2307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5" name="TextBox 74">
                      <a:extLst>
                        <a:ext uri="{FF2B5EF4-FFF2-40B4-BE49-F238E27FC236}">
                          <a16:creationId xmlns:a16="http://schemas.microsoft.com/office/drawing/2014/main" id="{6AC0AD52-9CE7-BE4F-9F11-D4A7AB1D09D7}"/>
                        </a:ext>
                      </a:extLst>
                    </p:cNvPr>
                    <p:cNvSpPr txBox="1"/>
                    <p:nvPr/>
                  </p:nvSpPr>
                  <p:spPr>
                    <a:xfrm>
                      <a:off x="2499462" y="6560675"/>
                      <a:ext cx="1302041" cy="578882"/>
                    </a:xfrm>
                    <a:prstGeom prst="roundRect">
                      <a:avLst/>
                    </a:prstGeom>
                    <a:ln>
                      <a:solidFill>
                        <a:srgbClr val="7030A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sz="1400" i="1" dirty="0" smtClean="0">
                                <a:solidFill>
                                  <a:srgbClr val="7030A0"/>
                                </a:solidFill>
                                <a:latin typeface="Cambria Math" charset="0"/>
                              </a:rPr>
                              <m:t>𝐸𝑝𝑖𝑑</m:t>
                            </m:r>
                            <m:r>
                              <a:rPr lang="en-GB" sz="1400" i="1" dirty="0" smtClean="0">
                                <a:solidFill>
                                  <a:srgbClr val="7030A0"/>
                                </a:solidFill>
                                <a:latin typeface="Cambria Math" charset="0"/>
                              </a:rPr>
                              <m:t> </m:t>
                            </m:r>
                            <m:r>
                              <a:rPr lang="en-GB" sz="1400" i="1" dirty="0" smtClean="0">
                                <a:solidFill>
                                  <a:srgbClr val="7030A0"/>
                                </a:solidFill>
                                <a:latin typeface="Cambria Math" charset="0"/>
                              </a:rPr>
                              <m:t>𝑆𝑖𝑐𝑘</m:t>
                            </m:r>
                            <m:d>
                              <m:dPr>
                                <m:ctrlPr>
                                  <a:rPr lang="de-DE" sz="1400" i="1" dirty="0">
                                    <a:solidFill>
                                      <a:srgbClr val="7030A0"/>
                                    </a:solidFill>
                                    <a:latin typeface="Cambria Math" panose="02040503050406030204" pitchFamily="18" charset="0"/>
                                  </a:rPr>
                                </m:ctrlPr>
                              </m:dPr>
                              <m:e>
                                <m:r>
                                  <a:rPr lang="de-DE" sz="1400" i="1" dirty="0">
                                    <a:solidFill>
                                      <a:srgbClr val="7030A0"/>
                                    </a:solidFill>
                                    <a:latin typeface="Cambria Math" panose="02040503050406030204" pitchFamily="18" charset="0"/>
                                  </a:rPr>
                                  <m:t>𝑋</m:t>
                                </m:r>
                              </m:e>
                            </m:d>
                          </m:oMath>
                        </m:oMathPara>
                      </a14:m>
                      <a:endParaRPr lang="de-DE" sz="1400" i="1" dirty="0">
                        <a:solidFill>
                          <a:srgbClr val="7030A0"/>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sz="1400" i="1" dirty="0">
                                <a:solidFill>
                                  <a:srgbClr val="7030A0"/>
                                </a:solidFill>
                                <a:latin typeface="Cambria Math" charset="0"/>
                              </a:rPr>
                              <m:t>𝑇𝑟𝑒𝑎𝑡</m:t>
                            </m:r>
                            <m:d>
                              <m:dPr>
                                <m:ctrlPr>
                                  <a:rPr lang="de-DE" sz="1400" i="1" dirty="0">
                                    <a:solidFill>
                                      <a:srgbClr val="7030A0"/>
                                    </a:solidFill>
                                    <a:latin typeface="Cambria Math" panose="02040503050406030204" pitchFamily="18" charset="0"/>
                                  </a:rPr>
                                </m:ctrlPr>
                              </m:dPr>
                              <m:e>
                                <m:r>
                                  <a:rPr lang="de-DE" sz="1400" i="1" dirty="0">
                                    <a:solidFill>
                                      <a:srgbClr val="7030A0"/>
                                    </a:solidFill>
                                    <a:latin typeface="Cambria Math" charset="0"/>
                                  </a:rPr>
                                  <m:t>𝑋</m:t>
                                </m:r>
                                <m:r>
                                  <a:rPr lang="de-DE" sz="1400" i="1" dirty="0">
                                    <a:solidFill>
                                      <a:srgbClr val="7030A0"/>
                                    </a:solidFill>
                                    <a:latin typeface="Cambria Math" charset="0"/>
                                  </a:rPr>
                                  <m:t>,</m:t>
                                </m:r>
                                <m:r>
                                  <a:rPr lang="de-DE" sz="1400" i="1" dirty="0">
                                    <a:solidFill>
                                      <a:srgbClr val="7030A0"/>
                                    </a:solidFill>
                                    <a:latin typeface="Cambria Math" panose="02040503050406030204" pitchFamily="18" charset="0"/>
                                  </a:rPr>
                                  <m:t>𝑀</m:t>
                                </m:r>
                              </m:e>
                            </m:d>
                            <m:r>
                              <a:rPr lang="de-DE" sz="1400" b="0" i="1" dirty="0" smtClean="0">
                                <a:solidFill>
                                  <a:srgbClr val="7030A0"/>
                                </a:solidFill>
                                <a:latin typeface="Cambria Math" panose="02040503050406030204" pitchFamily="18" charset="0"/>
                              </a:rPr>
                              <m:t>  </m:t>
                            </m:r>
                          </m:oMath>
                        </m:oMathPara>
                      </a14:m>
                      <a:endParaRPr lang="en-GB" sz="1400" dirty="0">
                        <a:solidFill>
                          <a:srgbClr val="7030A0"/>
                        </a:solidFill>
                      </a:endParaRPr>
                    </a:p>
                  </p:txBody>
                </p:sp>
              </mc:Choice>
              <mc:Fallback xmlns="">
                <p:sp>
                  <p:nvSpPr>
                    <p:cNvPr id="75" name="TextBox 74">
                      <a:extLst>
                        <a:ext uri="{FF2B5EF4-FFF2-40B4-BE49-F238E27FC236}">
                          <a16:creationId xmlns:a16="http://schemas.microsoft.com/office/drawing/2014/main" id="{6AC0AD52-9CE7-BE4F-9F11-D4A7AB1D09D7}"/>
                        </a:ext>
                      </a:extLst>
                    </p:cNvPr>
                    <p:cNvSpPr txBox="1">
                      <a:spLocks noRot="1" noChangeAspect="1" noMove="1" noResize="1" noEditPoints="1" noAdjustHandles="1" noChangeArrowheads="1" noChangeShapeType="1" noTextEdit="1"/>
                    </p:cNvSpPr>
                    <p:nvPr/>
                  </p:nvSpPr>
                  <p:spPr>
                    <a:xfrm>
                      <a:off x="2499462" y="6560675"/>
                      <a:ext cx="1302041" cy="578882"/>
                    </a:xfrm>
                    <a:prstGeom prst="roundRect">
                      <a:avLst/>
                    </a:prstGeom>
                    <a:blipFill>
                      <a:blip r:embed="rId30"/>
                      <a:stretch>
                        <a:fillRect l="-1042" b="-4545"/>
                      </a:stretch>
                    </a:blipFill>
                    <a:ln>
                      <a:solidFill>
                        <a:srgbClr val="7030A0"/>
                      </a:solidFill>
                    </a:ln>
                  </p:spPr>
                  <p:txBody>
                    <a:bodyPr/>
                    <a:lstStyle/>
                    <a:p>
                      <a:r>
                        <a:rPr lang="en-GB">
                          <a:noFill/>
                        </a:rPr>
                        <a:t> </a:t>
                      </a:r>
                    </a:p>
                  </p:txBody>
                </p:sp>
              </mc:Fallback>
            </mc:AlternateContent>
          </p:grpSp>
          <p:grpSp>
            <p:nvGrpSpPr>
              <p:cNvPr id="66" name="Group 65">
                <a:extLst>
                  <a:ext uri="{FF2B5EF4-FFF2-40B4-BE49-F238E27FC236}">
                    <a16:creationId xmlns:a16="http://schemas.microsoft.com/office/drawing/2014/main" id="{BAC7EBA6-AE63-284E-B5A5-3E7E291FD891}"/>
                  </a:ext>
                </a:extLst>
              </p:cNvPr>
              <p:cNvGrpSpPr/>
              <p:nvPr/>
            </p:nvGrpSpPr>
            <p:grpSpPr>
              <a:xfrm>
                <a:off x="5733833" y="1654221"/>
                <a:ext cx="1628517" cy="588291"/>
                <a:chOff x="424960" y="4881221"/>
                <a:chExt cx="1628517" cy="588291"/>
              </a:xfrm>
            </p:grpSpPr>
            <mc:AlternateContent xmlns:mc="http://schemas.openxmlformats.org/markup-compatibility/2006" xmlns:a14="http://schemas.microsoft.com/office/drawing/2010/main">
              <mc:Choice Requires="a14">
                <p:sp>
                  <p:nvSpPr>
                    <p:cNvPr id="72" name="TextBox 71">
                      <a:extLst>
                        <a:ext uri="{FF2B5EF4-FFF2-40B4-BE49-F238E27FC236}">
                          <a16:creationId xmlns:a16="http://schemas.microsoft.com/office/drawing/2014/main" id="{3E7DA028-CDED-0F4D-BCFC-E55FE4200192}"/>
                        </a:ext>
                      </a:extLst>
                    </p:cNvPr>
                    <p:cNvSpPr txBox="1"/>
                    <p:nvPr/>
                  </p:nvSpPr>
                  <p:spPr>
                    <a:xfrm>
                      <a:off x="1678503" y="4881221"/>
                      <a:ext cx="374974" cy="169277"/>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100" i="1" smtClean="0">
                                    <a:solidFill>
                                      <a:schemeClr val="accent6"/>
                                    </a:solidFill>
                                    <a:latin typeface="Cambria Math" panose="02040503050406030204" pitchFamily="18" charset="0"/>
                                  </a:rPr>
                                </m:ctrlPr>
                              </m:sSubPr>
                              <m:e>
                                <m:r>
                                  <a:rPr lang="de-DE" sz="1100" i="1">
                                    <a:solidFill>
                                      <a:schemeClr val="accent6"/>
                                    </a:solidFill>
                                    <a:latin typeface="Cambria Math" panose="02040503050406030204" pitchFamily="18" charset="0"/>
                                  </a:rPr>
                                  <m:t>𝑔</m:t>
                                </m:r>
                              </m:e>
                              <m:sub>
                                <m:r>
                                  <a:rPr lang="de-DE" sz="1100" i="1">
                                    <a:solidFill>
                                      <a:schemeClr val="accent6"/>
                                    </a:solidFill>
                                    <a:latin typeface="Cambria Math" panose="02040503050406030204" pitchFamily="18" charset="0"/>
                                  </a:rPr>
                                  <m:t>0</m:t>
                                </m:r>
                              </m:sub>
                            </m:sSub>
                            <m:r>
                              <a:rPr lang="de-DE" sz="1100" i="1">
                                <a:solidFill>
                                  <a:schemeClr val="accent6"/>
                                </a:solidFill>
                                <a:latin typeface="Cambria Math" panose="02040503050406030204" pitchFamily="18" charset="0"/>
                              </a:rPr>
                              <m:t>,</m:t>
                            </m:r>
                            <m:sSub>
                              <m:sSubPr>
                                <m:ctrlPr>
                                  <a:rPr lang="de-DE" sz="1100" i="1" smtClean="0">
                                    <a:solidFill>
                                      <a:schemeClr val="accent6"/>
                                    </a:solidFill>
                                    <a:latin typeface="Cambria Math" panose="02040503050406030204" pitchFamily="18" charset="0"/>
                                  </a:rPr>
                                </m:ctrlPr>
                              </m:sSubPr>
                              <m:e>
                                <m:r>
                                  <a:rPr lang="de-DE" sz="1100" i="1">
                                    <a:solidFill>
                                      <a:schemeClr val="accent6"/>
                                    </a:solidFill>
                                    <a:latin typeface="Cambria Math" charset="0"/>
                                  </a:rPr>
                                  <m:t>𝑔</m:t>
                                </m:r>
                              </m:e>
                              <m:sub>
                                <m:r>
                                  <a:rPr lang="de-DE" sz="1100" i="1">
                                    <a:solidFill>
                                      <a:schemeClr val="accent6"/>
                                    </a:solidFill>
                                    <a:latin typeface="Cambria Math" charset="0"/>
                                  </a:rPr>
                                  <m:t>1</m:t>
                                </m:r>
                              </m:sub>
                            </m:sSub>
                          </m:oMath>
                        </m:oMathPara>
                      </a14:m>
                      <a:endParaRPr lang="en-GB" sz="1100" dirty="0">
                        <a:solidFill>
                          <a:schemeClr val="accent6"/>
                        </a:solidFill>
                      </a:endParaRPr>
                    </a:p>
                  </p:txBody>
                </p:sp>
              </mc:Choice>
              <mc:Fallback xmlns="">
                <p:sp>
                  <p:nvSpPr>
                    <p:cNvPr id="72" name="TextBox 71">
                      <a:extLst>
                        <a:ext uri="{FF2B5EF4-FFF2-40B4-BE49-F238E27FC236}">
                          <a16:creationId xmlns:a16="http://schemas.microsoft.com/office/drawing/2014/main" id="{3E7DA028-CDED-0F4D-BCFC-E55FE4200192}"/>
                        </a:ext>
                      </a:extLst>
                    </p:cNvPr>
                    <p:cNvSpPr txBox="1">
                      <a:spLocks noRot="1" noChangeAspect="1" noMove="1" noResize="1" noEditPoints="1" noAdjustHandles="1" noChangeArrowheads="1" noChangeShapeType="1" noTextEdit="1"/>
                    </p:cNvSpPr>
                    <p:nvPr/>
                  </p:nvSpPr>
                  <p:spPr>
                    <a:xfrm>
                      <a:off x="1678503" y="4881221"/>
                      <a:ext cx="374974" cy="169277"/>
                    </a:xfrm>
                    <a:prstGeom prst="rect">
                      <a:avLst/>
                    </a:prstGeom>
                    <a:blipFill>
                      <a:blip r:embed="rId31"/>
                      <a:stretch>
                        <a:fillRect l="-14815" r="-7407" b="-30769"/>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982153E9-CD3F-364E-80B0-916DD00A0D3B}"/>
                        </a:ext>
                      </a:extLst>
                    </p:cNvPr>
                    <p:cNvSpPr txBox="1"/>
                    <p:nvPr/>
                  </p:nvSpPr>
                  <p:spPr>
                    <a:xfrm>
                      <a:off x="424960" y="4890630"/>
                      <a:ext cx="1243833" cy="578882"/>
                    </a:xfrm>
                    <a:prstGeom prst="roundRect">
                      <a:avLst/>
                    </a:prstGeom>
                    <a:ln>
                      <a:solidFill>
                        <a:schemeClr val="accent6"/>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sz="1400" i="1" dirty="0" smtClean="0">
                                <a:solidFill>
                                  <a:schemeClr val="accent6"/>
                                </a:solidFill>
                                <a:latin typeface="Cambria Math" charset="0"/>
                              </a:rPr>
                              <m:t>𝐸𝑝𝑖𝑑</m:t>
                            </m:r>
                            <m:r>
                              <a:rPr lang="en-GB" sz="1400" i="1" dirty="0" smtClean="0">
                                <a:solidFill>
                                  <a:schemeClr val="accent6"/>
                                </a:solidFill>
                                <a:latin typeface="Cambria Math" charset="0"/>
                              </a:rPr>
                              <m:t> </m:t>
                            </m:r>
                            <m:r>
                              <a:rPr lang="de-DE" sz="1400" b="0" i="1" dirty="0" smtClean="0">
                                <a:solidFill>
                                  <a:schemeClr val="accent6"/>
                                </a:solidFill>
                                <a:latin typeface="Cambria Math" panose="02040503050406030204" pitchFamily="18" charset="0"/>
                              </a:rPr>
                              <m:t>𝐴𝑐𝑐</m:t>
                            </m:r>
                            <m:d>
                              <m:dPr>
                                <m:ctrlPr>
                                  <a:rPr lang="de-DE" sz="1400" i="1" dirty="0">
                                    <a:solidFill>
                                      <a:schemeClr val="accent6"/>
                                    </a:solidFill>
                                    <a:latin typeface="Cambria Math" panose="02040503050406030204" pitchFamily="18" charset="0"/>
                                  </a:rPr>
                                </m:ctrlPr>
                              </m:dPr>
                              <m:e>
                                <m:r>
                                  <a:rPr lang="de-DE" sz="1400" b="0" i="1" dirty="0" smtClean="0">
                                    <a:solidFill>
                                      <a:schemeClr val="accent6"/>
                                    </a:solidFill>
                                    <a:latin typeface="Cambria Math" panose="02040503050406030204" pitchFamily="18" charset="0"/>
                                  </a:rPr>
                                  <m:t>𝐼</m:t>
                                </m:r>
                              </m:e>
                            </m:d>
                          </m:oMath>
                        </m:oMathPara>
                      </a14:m>
                      <a:endParaRPr lang="de-DE" sz="1400" i="1" dirty="0">
                        <a:solidFill>
                          <a:schemeClr val="accent6"/>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sz="1400" b="0" i="1" dirty="0" smtClean="0">
                                <a:solidFill>
                                  <a:schemeClr val="accent6"/>
                                </a:solidFill>
                                <a:latin typeface="Cambria Math" panose="02040503050406030204" pitchFamily="18" charset="0"/>
                              </a:rPr>
                              <m:t>𝑁𝑎𝑡</m:t>
                            </m:r>
                            <m:d>
                              <m:dPr>
                                <m:ctrlPr>
                                  <a:rPr lang="de-DE" sz="1400" i="1" dirty="0">
                                    <a:solidFill>
                                      <a:schemeClr val="accent6"/>
                                    </a:solidFill>
                                    <a:latin typeface="Cambria Math" panose="02040503050406030204" pitchFamily="18" charset="0"/>
                                  </a:rPr>
                                </m:ctrlPr>
                              </m:dPr>
                              <m:e>
                                <m:r>
                                  <a:rPr lang="de-DE" sz="1400" b="0" i="1" dirty="0" smtClean="0">
                                    <a:solidFill>
                                      <a:schemeClr val="accent6"/>
                                    </a:solidFill>
                                    <a:latin typeface="Cambria Math" panose="02040503050406030204" pitchFamily="18" charset="0"/>
                                  </a:rPr>
                                  <m:t>𝐷</m:t>
                                </m:r>
                              </m:e>
                            </m:d>
                          </m:oMath>
                        </m:oMathPara>
                      </a14:m>
                      <a:endParaRPr lang="en-GB" sz="1400" dirty="0">
                        <a:solidFill>
                          <a:schemeClr val="accent6"/>
                        </a:solidFill>
                      </a:endParaRPr>
                    </a:p>
                  </p:txBody>
                </p:sp>
              </mc:Choice>
              <mc:Fallback xmlns="">
                <p:sp>
                  <p:nvSpPr>
                    <p:cNvPr id="73" name="TextBox 72">
                      <a:extLst>
                        <a:ext uri="{FF2B5EF4-FFF2-40B4-BE49-F238E27FC236}">
                          <a16:creationId xmlns:a16="http://schemas.microsoft.com/office/drawing/2014/main" id="{982153E9-CD3F-364E-80B0-916DD00A0D3B}"/>
                        </a:ext>
                      </a:extLst>
                    </p:cNvPr>
                    <p:cNvSpPr txBox="1">
                      <a:spLocks noRot="1" noChangeAspect="1" noMove="1" noResize="1" noEditPoints="1" noAdjustHandles="1" noChangeArrowheads="1" noChangeShapeType="1" noTextEdit="1"/>
                    </p:cNvSpPr>
                    <p:nvPr/>
                  </p:nvSpPr>
                  <p:spPr>
                    <a:xfrm>
                      <a:off x="424960" y="4890630"/>
                      <a:ext cx="1243833" cy="578882"/>
                    </a:xfrm>
                    <a:prstGeom prst="roundRect">
                      <a:avLst/>
                    </a:prstGeom>
                    <a:blipFill>
                      <a:blip r:embed="rId32"/>
                      <a:stretch>
                        <a:fillRect/>
                      </a:stretch>
                    </a:blipFill>
                    <a:ln>
                      <a:solidFill>
                        <a:schemeClr val="accent6"/>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67" name="Rectangle 66">
                    <a:extLst>
                      <a:ext uri="{FF2B5EF4-FFF2-40B4-BE49-F238E27FC236}">
                        <a16:creationId xmlns:a16="http://schemas.microsoft.com/office/drawing/2014/main" id="{81284143-5CDD-684A-8658-E84BBF9CB413}"/>
                      </a:ext>
                    </a:extLst>
                  </p:cNvPr>
                  <p:cNvSpPr/>
                  <p:nvPr/>
                </p:nvSpPr>
                <p:spPr>
                  <a:xfrm>
                    <a:off x="5397962" y="2193644"/>
                    <a:ext cx="6023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400" i="1" smtClean="0">
                              <a:solidFill>
                                <a:schemeClr val="tx1"/>
                              </a:solidFill>
                              <a:latin typeface="Cambria Math" charset="0"/>
                            </a:rPr>
                            <m:t>𝐸𝑝𝑖𝑑</m:t>
                          </m:r>
                        </m:oMath>
                      </m:oMathPara>
                    </a14:m>
                    <a:endParaRPr lang="en-GB" sz="1400" dirty="0">
                      <a:solidFill>
                        <a:schemeClr val="tx1"/>
                      </a:solidFill>
                    </a:endParaRPr>
                  </a:p>
                </p:txBody>
              </p:sp>
            </mc:Choice>
            <mc:Fallback xmlns="">
              <p:sp>
                <p:nvSpPr>
                  <p:cNvPr id="67" name="Rectangle 66">
                    <a:extLst>
                      <a:ext uri="{FF2B5EF4-FFF2-40B4-BE49-F238E27FC236}">
                        <a16:creationId xmlns:a16="http://schemas.microsoft.com/office/drawing/2014/main" id="{81284143-5CDD-684A-8658-E84BBF9CB413}"/>
                      </a:ext>
                    </a:extLst>
                  </p:cNvPr>
                  <p:cNvSpPr>
                    <a:spLocks noRot="1" noChangeAspect="1" noMove="1" noResize="1" noEditPoints="1" noAdjustHandles="1" noChangeArrowheads="1" noChangeShapeType="1" noTextEdit="1"/>
                  </p:cNvSpPr>
                  <p:nvPr/>
                </p:nvSpPr>
                <p:spPr>
                  <a:xfrm>
                    <a:off x="5397962" y="2193644"/>
                    <a:ext cx="602344" cy="307777"/>
                  </a:xfrm>
                  <a:prstGeom prst="rect">
                    <a:avLst/>
                  </a:prstGeom>
                  <a:blipFill>
                    <a:blip r:embed="rId33"/>
                    <a:stretch>
                      <a:fillRect b="-1739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8" name="Rectangle 67">
                    <a:extLst>
                      <a:ext uri="{FF2B5EF4-FFF2-40B4-BE49-F238E27FC236}">
                        <a16:creationId xmlns:a16="http://schemas.microsoft.com/office/drawing/2014/main" id="{361ADD9C-E60C-F040-B14A-62E626428FB9}"/>
                      </a:ext>
                    </a:extLst>
                  </p:cNvPr>
                  <p:cNvSpPr/>
                  <p:nvPr/>
                </p:nvSpPr>
                <p:spPr>
                  <a:xfrm>
                    <a:off x="5027640" y="3039290"/>
                    <a:ext cx="1358385" cy="334923"/>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400" i="1" smtClean="0">
                              <a:solidFill>
                                <a:schemeClr val="tx1"/>
                              </a:solidFill>
                              <a:latin typeface="Cambria Math" charset="0"/>
                            </a:rPr>
                            <m:t>𝐸𝑝𝑖𝑑</m:t>
                          </m:r>
                          <m:r>
                            <a:rPr lang="de-DE" sz="1400" b="0" i="1" smtClean="0">
                              <a:solidFill>
                                <a:schemeClr val="tx1"/>
                              </a:solidFill>
                              <a:latin typeface="Cambria Math" panose="02040503050406030204" pitchFamily="18" charset="0"/>
                            </a:rPr>
                            <m:t> </m:t>
                          </m:r>
                          <m:r>
                            <a:rPr lang="de-DE" sz="1400" i="1">
                              <a:solidFill>
                                <a:schemeClr val="tx1"/>
                              </a:solidFill>
                              <a:latin typeface="Cambria Math" panose="02040503050406030204" pitchFamily="18" charset="0"/>
                            </a:rPr>
                            <m:t>𝑆𝑖𝑐𝑘</m:t>
                          </m:r>
                          <m:d>
                            <m:dPr>
                              <m:ctrlPr>
                                <a:rPr lang="de-DE" sz="1400" i="1">
                                  <a:solidFill>
                                    <a:schemeClr val="tx1"/>
                                  </a:solidFill>
                                  <a:latin typeface="Cambria Math" panose="02040503050406030204" pitchFamily="18" charset="0"/>
                                </a:rPr>
                              </m:ctrlPr>
                            </m:dPr>
                            <m:e>
                              <m:r>
                                <a:rPr lang="de-DE" sz="1400" i="1">
                                  <a:solidFill>
                                    <a:schemeClr val="tx1"/>
                                  </a:solidFill>
                                  <a:latin typeface="Cambria Math" panose="02040503050406030204" pitchFamily="18" charset="0"/>
                                </a:rPr>
                                <m:t>𝑋</m:t>
                              </m:r>
                            </m:e>
                          </m:d>
                        </m:oMath>
                      </m:oMathPara>
                    </a14:m>
                    <a:endParaRPr lang="de-DE" sz="1400" dirty="0">
                      <a:solidFill>
                        <a:schemeClr val="tx1"/>
                      </a:solidFill>
                    </a:endParaRPr>
                  </a:p>
                </p:txBody>
              </p:sp>
            </mc:Choice>
            <mc:Fallback xmlns="">
              <p:sp>
                <p:nvSpPr>
                  <p:cNvPr id="68" name="Rectangle 67">
                    <a:extLst>
                      <a:ext uri="{FF2B5EF4-FFF2-40B4-BE49-F238E27FC236}">
                        <a16:creationId xmlns:a16="http://schemas.microsoft.com/office/drawing/2014/main" id="{361ADD9C-E60C-F040-B14A-62E626428FB9}"/>
                      </a:ext>
                    </a:extLst>
                  </p:cNvPr>
                  <p:cNvSpPr>
                    <a:spLocks noRot="1" noChangeAspect="1" noMove="1" noResize="1" noEditPoints="1" noAdjustHandles="1" noChangeArrowheads="1" noChangeShapeType="1" noTextEdit="1"/>
                  </p:cNvSpPr>
                  <p:nvPr/>
                </p:nvSpPr>
                <p:spPr>
                  <a:xfrm>
                    <a:off x="5027640" y="3039290"/>
                    <a:ext cx="1358385" cy="334923"/>
                  </a:xfrm>
                  <a:prstGeom prst="rect">
                    <a:avLst/>
                  </a:prstGeom>
                  <a:blipFill>
                    <a:blip r:embed="rId34"/>
                    <a:stretch>
                      <a:fillRect b="-769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BDB37A38-DD19-F445-A962-789535D913E4}"/>
                      </a:ext>
                    </a:extLst>
                  </p:cNvPr>
                  <p:cNvSpPr txBox="1"/>
                  <p:nvPr/>
                </p:nvSpPr>
                <p:spPr>
                  <a:xfrm rot="5400000">
                    <a:off x="6749813" y="2010013"/>
                    <a:ext cx="219826" cy="239707"/>
                  </a:xfrm>
                  <a:prstGeom prst="round1Rect">
                    <a:avLst>
                      <a:gd name="adj" fmla="val 38863"/>
                    </a:avLst>
                  </a:prstGeom>
                  <a:solidFill>
                    <a:schemeClr val="accent6"/>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100" i="1">
                                  <a:solidFill>
                                    <a:schemeClr val="bg1"/>
                                  </a:solidFill>
                                  <a:latin typeface="Cambria Math" panose="02040503050406030204" pitchFamily="18" charset="0"/>
                                </a:rPr>
                              </m:ctrlPr>
                            </m:sSubPr>
                            <m:e>
                              <m:r>
                                <a:rPr lang="de-DE" sz="1100" b="1" i="1">
                                  <a:solidFill>
                                    <a:schemeClr val="bg1"/>
                                  </a:solidFill>
                                  <a:latin typeface="Cambria Math" panose="02040503050406030204" pitchFamily="18" charset="0"/>
                                </a:rPr>
                                <m:t>𝑪</m:t>
                              </m:r>
                            </m:e>
                            <m:sub>
                              <m:r>
                                <a:rPr lang="de-DE" sz="1100" i="1">
                                  <a:solidFill>
                                    <a:schemeClr val="bg1"/>
                                  </a:solidFill>
                                  <a:latin typeface="Cambria Math" panose="02040503050406030204" pitchFamily="18" charset="0"/>
                                </a:rPr>
                                <m:t>1</m:t>
                              </m:r>
                            </m:sub>
                          </m:sSub>
                        </m:oMath>
                      </m:oMathPara>
                    </a14:m>
                    <a:endParaRPr lang="en-GB" sz="1100" dirty="0">
                      <a:solidFill>
                        <a:schemeClr val="bg1"/>
                      </a:solidFill>
                    </a:endParaRPr>
                  </a:p>
                </p:txBody>
              </p:sp>
            </mc:Choice>
            <mc:Fallback xmlns="">
              <p:sp>
                <p:nvSpPr>
                  <p:cNvPr id="69" name="TextBox 68">
                    <a:extLst>
                      <a:ext uri="{FF2B5EF4-FFF2-40B4-BE49-F238E27FC236}">
                        <a16:creationId xmlns:a16="http://schemas.microsoft.com/office/drawing/2014/main" id="{BDB37A38-DD19-F445-A962-789535D913E4}"/>
                      </a:ext>
                    </a:extLst>
                  </p:cNvPr>
                  <p:cNvSpPr txBox="1">
                    <a:spLocks noRot="1" noChangeAspect="1" noMove="1" noResize="1" noEditPoints="1" noAdjustHandles="1" noChangeArrowheads="1" noChangeShapeType="1" noTextEdit="1"/>
                  </p:cNvSpPr>
                  <p:nvPr/>
                </p:nvSpPr>
                <p:spPr>
                  <a:xfrm rot="5400000">
                    <a:off x="6749813" y="2010013"/>
                    <a:ext cx="219826" cy="239707"/>
                  </a:xfrm>
                  <a:prstGeom prst="round1Rect">
                    <a:avLst>
                      <a:gd name="adj" fmla="val 38863"/>
                    </a:avLst>
                  </a:prstGeom>
                  <a:blipFill>
                    <a:blip r:embed="rId35"/>
                    <a:stretch>
                      <a:fillRect b="-125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4BDD951C-138A-BB40-8D52-3184968E879E}"/>
                      </a:ext>
                    </a:extLst>
                  </p:cNvPr>
                  <p:cNvSpPr txBox="1"/>
                  <p:nvPr/>
                </p:nvSpPr>
                <p:spPr>
                  <a:xfrm rot="5400000">
                    <a:off x="6780810" y="2856048"/>
                    <a:ext cx="216806" cy="236414"/>
                  </a:xfrm>
                  <a:prstGeom prst="round1Rect">
                    <a:avLst>
                      <a:gd name="adj" fmla="val 35453"/>
                    </a:avLst>
                  </a:prstGeom>
                  <a:solidFill>
                    <a:schemeClr val="tx1">
                      <a:lumMod val="60000"/>
                      <a:lumOff val="40000"/>
                    </a:schemeClr>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100" i="1">
                                  <a:solidFill>
                                    <a:schemeClr val="bg1"/>
                                  </a:solidFill>
                                  <a:latin typeface="Cambria Math" panose="02040503050406030204" pitchFamily="18" charset="0"/>
                                </a:rPr>
                              </m:ctrlPr>
                            </m:sSubPr>
                            <m:e>
                              <m:r>
                                <a:rPr lang="de-DE" sz="1100" b="1" i="1">
                                  <a:solidFill>
                                    <a:schemeClr val="bg1"/>
                                  </a:solidFill>
                                  <a:latin typeface="Cambria Math" panose="02040503050406030204" pitchFamily="18" charset="0"/>
                                </a:rPr>
                                <m:t>𝑪</m:t>
                              </m:r>
                            </m:e>
                            <m:sub>
                              <m:r>
                                <a:rPr lang="de-DE" sz="1100" i="1">
                                  <a:solidFill>
                                    <a:schemeClr val="bg1"/>
                                  </a:solidFill>
                                  <a:latin typeface="Cambria Math" panose="02040503050406030204" pitchFamily="18" charset="0"/>
                                </a:rPr>
                                <m:t>2</m:t>
                              </m:r>
                            </m:sub>
                          </m:sSub>
                        </m:oMath>
                      </m:oMathPara>
                    </a14:m>
                    <a:endParaRPr lang="en-GB" sz="1100" dirty="0">
                      <a:solidFill>
                        <a:schemeClr val="bg1"/>
                      </a:solidFill>
                    </a:endParaRPr>
                  </a:p>
                </p:txBody>
              </p:sp>
            </mc:Choice>
            <mc:Fallback xmlns="">
              <p:sp>
                <p:nvSpPr>
                  <p:cNvPr id="70" name="TextBox 69">
                    <a:extLst>
                      <a:ext uri="{FF2B5EF4-FFF2-40B4-BE49-F238E27FC236}">
                        <a16:creationId xmlns:a16="http://schemas.microsoft.com/office/drawing/2014/main" id="{4BDD951C-138A-BB40-8D52-3184968E879E}"/>
                      </a:ext>
                    </a:extLst>
                  </p:cNvPr>
                  <p:cNvSpPr txBox="1">
                    <a:spLocks noRot="1" noChangeAspect="1" noMove="1" noResize="1" noEditPoints="1" noAdjustHandles="1" noChangeArrowheads="1" noChangeShapeType="1" noTextEdit="1"/>
                  </p:cNvSpPr>
                  <p:nvPr/>
                </p:nvSpPr>
                <p:spPr>
                  <a:xfrm rot="5400000">
                    <a:off x="6780810" y="2856048"/>
                    <a:ext cx="216806" cy="236414"/>
                  </a:xfrm>
                  <a:prstGeom prst="round1Rect">
                    <a:avLst>
                      <a:gd name="adj" fmla="val 35453"/>
                    </a:avLst>
                  </a:prstGeom>
                  <a:blipFill>
                    <a:blip r:embed="rId36"/>
                    <a:stretch>
                      <a:fillRect l="-5556" b="-125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1" name="TextBox 70">
                    <a:extLst>
                      <a:ext uri="{FF2B5EF4-FFF2-40B4-BE49-F238E27FC236}">
                        <a16:creationId xmlns:a16="http://schemas.microsoft.com/office/drawing/2014/main" id="{1DECFC9B-B3C4-614D-86BE-6F7C0003B7FE}"/>
                      </a:ext>
                    </a:extLst>
                  </p:cNvPr>
                  <p:cNvSpPr txBox="1"/>
                  <p:nvPr/>
                </p:nvSpPr>
                <p:spPr>
                  <a:xfrm rot="5400000">
                    <a:off x="6779511" y="3679739"/>
                    <a:ext cx="226947" cy="247472"/>
                  </a:xfrm>
                  <a:prstGeom prst="round1Rect">
                    <a:avLst>
                      <a:gd name="adj" fmla="val 37158"/>
                    </a:avLst>
                  </a:prstGeom>
                  <a:solidFill>
                    <a:srgbClr val="7030A0"/>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100" i="1">
                                  <a:solidFill>
                                    <a:schemeClr val="bg1"/>
                                  </a:solidFill>
                                  <a:latin typeface="Cambria Math" panose="02040503050406030204" pitchFamily="18" charset="0"/>
                                </a:rPr>
                              </m:ctrlPr>
                            </m:sSubPr>
                            <m:e>
                              <m:r>
                                <a:rPr lang="de-DE" sz="1100" b="1" i="1">
                                  <a:solidFill>
                                    <a:schemeClr val="bg1"/>
                                  </a:solidFill>
                                  <a:latin typeface="Cambria Math" panose="02040503050406030204" pitchFamily="18" charset="0"/>
                                </a:rPr>
                                <m:t>𝑪</m:t>
                              </m:r>
                            </m:e>
                            <m:sub>
                              <m:r>
                                <a:rPr lang="de-DE" sz="1100" i="1">
                                  <a:solidFill>
                                    <a:schemeClr val="bg1"/>
                                  </a:solidFill>
                                  <a:latin typeface="Cambria Math" panose="02040503050406030204" pitchFamily="18" charset="0"/>
                                </a:rPr>
                                <m:t>3</m:t>
                              </m:r>
                            </m:sub>
                          </m:sSub>
                        </m:oMath>
                      </m:oMathPara>
                    </a14:m>
                    <a:endParaRPr lang="en-GB" sz="1100" dirty="0">
                      <a:solidFill>
                        <a:schemeClr val="bg1"/>
                      </a:solidFill>
                    </a:endParaRPr>
                  </a:p>
                </p:txBody>
              </p:sp>
            </mc:Choice>
            <mc:Fallback xmlns="">
              <p:sp>
                <p:nvSpPr>
                  <p:cNvPr id="71" name="TextBox 70">
                    <a:extLst>
                      <a:ext uri="{FF2B5EF4-FFF2-40B4-BE49-F238E27FC236}">
                        <a16:creationId xmlns:a16="http://schemas.microsoft.com/office/drawing/2014/main" id="{1DECFC9B-B3C4-614D-86BE-6F7C0003B7FE}"/>
                      </a:ext>
                    </a:extLst>
                  </p:cNvPr>
                  <p:cNvSpPr txBox="1">
                    <a:spLocks noRot="1" noChangeAspect="1" noMove="1" noResize="1" noEditPoints="1" noAdjustHandles="1" noChangeArrowheads="1" noChangeShapeType="1" noTextEdit="1"/>
                  </p:cNvSpPr>
                  <p:nvPr/>
                </p:nvSpPr>
                <p:spPr>
                  <a:xfrm rot="5400000">
                    <a:off x="6779511" y="3679739"/>
                    <a:ext cx="226947" cy="247472"/>
                  </a:xfrm>
                  <a:prstGeom prst="round1Rect">
                    <a:avLst>
                      <a:gd name="adj" fmla="val 37158"/>
                    </a:avLst>
                  </a:prstGeom>
                  <a:blipFill>
                    <a:blip r:embed="rId37"/>
                    <a:stretch>
                      <a:fillRect b="-5556"/>
                    </a:stretch>
                  </a:blipFill>
                </p:spPr>
                <p:txBody>
                  <a:bodyPr/>
                  <a:lstStyle/>
                  <a:p>
                    <a:r>
                      <a:rPr lang="en-GB">
                        <a:noFill/>
                      </a:rPr>
                      <a:t> </a:t>
                    </a:r>
                  </a:p>
                </p:txBody>
              </p:sp>
            </mc:Fallback>
          </mc:AlternateContent>
        </p:grpSp>
      </p:grpSp>
      <mc:AlternateContent xmlns:mc="http://schemas.openxmlformats.org/markup-compatibility/2006" xmlns:a14="http://schemas.microsoft.com/office/drawing/2010/main">
        <mc:Choice Requires="a14">
          <p:sp>
            <p:nvSpPr>
              <p:cNvPr id="78" name="Rectangle 77">
                <a:extLst>
                  <a:ext uri="{FF2B5EF4-FFF2-40B4-BE49-F238E27FC236}">
                    <a16:creationId xmlns:a16="http://schemas.microsoft.com/office/drawing/2014/main" id="{EF7D1A5F-9300-BF44-A5AE-D1C02AD82F49}"/>
                  </a:ext>
                </a:extLst>
              </p:cNvPr>
              <p:cNvSpPr/>
              <p:nvPr/>
            </p:nvSpPr>
            <p:spPr>
              <a:xfrm>
                <a:off x="5180297" y="2952180"/>
                <a:ext cx="6023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400" i="1" smtClean="0">
                          <a:solidFill>
                            <a:schemeClr val="tx1"/>
                          </a:solidFill>
                          <a:latin typeface="Cambria Math" charset="0"/>
                        </a:rPr>
                        <m:t>𝐸𝑝𝑖𝑑</m:t>
                      </m:r>
                    </m:oMath>
                  </m:oMathPara>
                </a14:m>
                <a:endParaRPr lang="en-GB" sz="1400" dirty="0">
                  <a:solidFill>
                    <a:schemeClr val="tx1"/>
                  </a:solidFill>
                </a:endParaRPr>
              </a:p>
            </p:txBody>
          </p:sp>
        </mc:Choice>
        <mc:Fallback xmlns="">
          <p:sp>
            <p:nvSpPr>
              <p:cNvPr id="78" name="Rectangle 77">
                <a:extLst>
                  <a:ext uri="{FF2B5EF4-FFF2-40B4-BE49-F238E27FC236}">
                    <a16:creationId xmlns:a16="http://schemas.microsoft.com/office/drawing/2014/main" id="{EF7D1A5F-9300-BF44-A5AE-D1C02AD82F49}"/>
                  </a:ext>
                </a:extLst>
              </p:cNvPr>
              <p:cNvSpPr>
                <a:spLocks noRot="1" noChangeAspect="1" noMove="1" noResize="1" noEditPoints="1" noAdjustHandles="1" noChangeArrowheads="1" noChangeShapeType="1" noTextEdit="1"/>
              </p:cNvSpPr>
              <p:nvPr/>
            </p:nvSpPr>
            <p:spPr>
              <a:xfrm>
                <a:off x="5180297" y="2952180"/>
                <a:ext cx="602344" cy="307777"/>
              </a:xfrm>
              <a:prstGeom prst="rect">
                <a:avLst/>
              </a:prstGeom>
              <a:blipFill>
                <a:blip r:embed="rId38"/>
                <a:stretch>
                  <a:fillRect b="-384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9" name="Rectangle 78">
                <a:extLst>
                  <a:ext uri="{FF2B5EF4-FFF2-40B4-BE49-F238E27FC236}">
                    <a16:creationId xmlns:a16="http://schemas.microsoft.com/office/drawing/2014/main" id="{9C5ABD33-56BB-A844-BEC1-CEE6456F153B}"/>
                  </a:ext>
                </a:extLst>
              </p:cNvPr>
              <p:cNvSpPr/>
              <p:nvPr/>
            </p:nvSpPr>
            <p:spPr>
              <a:xfrm>
                <a:off x="8757349" y="2956143"/>
                <a:ext cx="602344"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400" i="1" smtClean="0">
                          <a:solidFill>
                            <a:schemeClr val="tx1"/>
                          </a:solidFill>
                          <a:latin typeface="Cambria Math" charset="0"/>
                        </a:rPr>
                        <m:t>𝐸𝑝𝑖𝑑</m:t>
                      </m:r>
                    </m:oMath>
                  </m:oMathPara>
                </a14:m>
                <a:endParaRPr lang="en-GB" sz="1400" dirty="0">
                  <a:solidFill>
                    <a:schemeClr val="tx1"/>
                  </a:solidFill>
                </a:endParaRPr>
              </a:p>
            </p:txBody>
          </p:sp>
        </mc:Choice>
        <mc:Fallback xmlns="">
          <p:sp>
            <p:nvSpPr>
              <p:cNvPr id="79" name="Rectangle 78">
                <a:extLst>
                  <a:ext uri="{FF2B5EF4-FFF2-40B4-BE49-F238E27FC236}">
                    <a16:creationId xmlns:a16="http://schemas.microsoft.com/office/drawing/2014/main" id="{9C5ABD33-56BB-A844-BEC1-CEE6456F153B}"/>
                  </a:ext>
                </a:extLst>
              </p:cNvPr>
              <p:cNvSpPr>
                <a:spLocks noRot="1" noChangeAspect="1" noMove="1" noResize="1" noEditPoints="1" noAdjustHandles="1" noChangeArrowheads="1" noChangeShapeType="1" noTextEdit="1"/>
              </p:cNvSpPr>
              <p:nvPr/>
            </p:nvSpPr>
            <p:spPr>
              <a:xfrm>
                <a:off x="8757349" y="2956143"/>
                <a:ext cx="602344" cy="307777"/>
              </a:xfrm>
              <a:prstGeom prst="rect">
                <a:avLst/>
              </a:prstGeom>
              <a:blipFill>
                <a:blip r:embed="rId39"/>
                <a:stretch>
                  <a:fillRect b="-8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0" name="Rectangle 79">
                <a:extLst>
                  <a:ext uri="{FF2B5EF4-FFF2-40B4-BE49-F238E27FC236}">
                    <a16:creationId xmlns:a16="http://schemas.microsoft.com/office/drawing/2014/main" id="{5A24D916-D046-FF43-8BC6-D32941E6BC59}"/>
                  </a:ext>
                </a:extLst>
              </p:cNvPr>
              <p:cNvSpPr/>
              <p:nvPr/>
            </p:nvSpPr>
            <p:spPr>
              <a:xfrm>
                <a:off x="2646502" y="3932316"/>
                <a:ext cx="1015726" cy="523220"/>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400" i="1" smtClean="0">
                          <a:solidFill>
                            <a:schemeClr val="tx1"/>
                          </a:solidFill>
                          <a:latin typeface="Cambria Math" charset="0"/>
                        </a:rPr>
                        <m:t>𝐸𝑝𝑖</m:t>
                      </m:r>
                      <m:r>
                        <a:rPr lang="de-DE" sz="1400" b="0" i="1" smtClean="0">
                          <a:solidFill>
                            <a:schemeClr val="tx1"/>
                          </a:solidFill>
                          <a:latin typeface="Cambria Math" panose="02040503050406030204" pitchFamily="18" charset="0"/>
                        </a:rPr>
                        <m:t>𝑑</m:t>
                      </m:r>
                    </m:oMath>
                  </m:oMathPara>
                </a14:m>
                <a:endParaRPr lang="de-DE" sz="1400" b="0" i="1" dirty="0">
                  <a:solidFill>
                    <a:schemeClr val="tx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400" b="0" i="1" smtClean="0">
                          <a:solidFill>
                            <a:schemeClr val="tx1"/>
                          </a:solidFill>
                          <a:latin typeface="Cambria Math" panose="02040503050406030204" pitchFamily="18" charset="0"/>
                        </a:rPr>
                        <m:t>𝑆𝑖𝑐𝑘</m:t>
                      </m:r>
                      <m:r>
                        <a:rPr lang="de-DE" sz="1400" b="0" i="1" smtClean="0">
                          <a:solidFill>
                            <a:schemeClr val="tx1"/>
                          </a:solidFill>
                          <a:latin typeface="Cambria Math" panose="02040503050406030204" pitchFamily="18" charset="0"/>
                        </a:rPr>
                        <m:t>.</m:t>
                      </m:r>
                      <m:r>
                        <a:rPr lang="de-DE" sz="1400" b="0" i="1" smtClean="0">
                          <a:solidFill>
                            <a:schemeClr val="tx1"/>
                          </a:solidFill>
                          <a:latin typeface="Cambria Math" panose="02040503050406030204" pitchFamily="18" charset="0"/>
                        </a:rPr>
                        <m:t>𝑎𝑙𝑖𝑐𝑒</m:t>
                      </m:r>
                    </m:oMath>
                  </m:oMathPara>
                </a14:m>
                <a:endParaRPr lang="de-DE" sz="1400" b="0" dirty="0">
                  <a:solidFill>
                    <a:schemeClr val="tx1"/>
                  </a:solidFill>
                </a:endParaRPr>
              </a:p>
            </p:txBody>
          </p:sp>
        </mc:Choice>
        <mc:Fallback xmlns="">
          <p:sp>
            <p:nvSpPr>
              <p:cNvPr id="80" name="Rectangle 79">
                <a:extLst>
                  <a:ext uri="{FF2B5EF4-FFF2-40B4-BE49-F238E27FC236}">
                    <a16:creationId xmlns:a16="http://schemas.microsoft.com/office/drawing/2014/main" id="{5A24D916-D046-FF43-8BC6-D32941E6BC59}"/>
                  </a:ext>
                </a:extLst>
              </p:cNvPr>
              <p:cNvSpPr>
                <a:spLocks noRot="1" noChangeAspect="1" noMove="1" noResize="1" noEditPoints="1" noAdjustHandles="1" noChangeArrowheads="1" noChangeShapeType="1" noTextEdit="1"/>
              </p:cNvSpPr>
              <p:nvPr/>
            </p:nvSpPr>
            <p:spPr>
              <a:xfrm>
                <a:off x="2646502" y="3932316"/>
                <a:ext cx="1015726" cy="523220"/>
              </a:xfrm>
              <a:prstGeom prst="rect">
                <a:avLst/>
              </a:prstGeom>
              <a:blipFill>
                <a:blip r:embed="rId4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1" name="Rectangle 80">
                <a:extLst>
                  <a:ext uri="{FF2B5EF4-FFF2-40B4-BE49-F238E27FC236}">
                    <a16:creationId xmlns:a16="http://schemas.microsoft.com/office/drawing/2014/main" id="{137A00E1-8C9D-5C45-B05C-81265674722B}"/>
                  </a:ext>
                </a:extLst>
              </p:cNvPr>
              <p:cNvSpPr/>
              <p:nvPr/>
            </p:nvSpPr>
            <p:spPr>
              <a:xfrm>
                <a:off x="4959078" y="3927392"/>
                <a:ext cx="1015726" cy="523220"/>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400" i="1" smtClean="0">
                          <a:solidFill>
                            <a:schemeClr val="tx1"/>
                          </a:solidFill>
                          <a:latin typeface="Cambria Math" charset="0"/>
                        </a:rPr>
                        <m:t>𝐸𝑝𝑖</m:t>
                      </m:r>
                      <m:r>
                        <a:rPr lang="de-DE" sz="1400" b="0" i="1" smtClean="0">
                          <a:solidFill>
                            <a:schemeClr val="tx1"/>
                          </a:solidFill>
                          <a:latin typeface="Cambria Math" panose="02040503050406030204" pitchFamily="18" charset="0"/>
                        </a:rPr>
                        <m:t>𝑑</m:t>
                      </m:r>
                    </m:oMath>
                  </m:oMathPara>
                </a14:m>
                <a:endParaRPr lang="de-DE" sz="1400" b="0" i="1" dirty="0">
                  <a:solidFill>
                    <a:schemeClr val="tx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400" b="0" i="1" smtClean="0">
                          <a:solidFill>
                            <a:schemeClr val="tx1"/>
                          </a:solidFill>
                          <a:latin typeface="Cambria Math" panose="02040503050406030204" pitchFamily="18" charset="0"/>
                        </a:rPr>
                        <m:t>𝑆𝑖𝑐𝑘</m:t>
                      </m:r>
                      <m:r>
                        <a:rPr lang="de-DE" sz="1400" b="0" i="1" smtClean="0">
                          <a:solidFill>
                            <a:schemeClr val="tx1"/>
                          </a:solidFill>
                          <a:latin typeface="Cambria Math" panose="02040503050406030204" pitchFamily="18" charset="0"/>
                        </a:rPr>
                        <m:t>.</m:t>
                      </m:r>
                      <m:r>
                        <a:rPr lang="de-DE" sz="1400" b="0" i="1" smtClean="0">
                          <a:solidFill>
                            <a:schemeClr val="tx1"/>
                          </a:solidFill>
                          <a:latin typeface="Cambria Math" panose="02040503050406030204" pitchFamily="18" charset="0"/>
                        </a:rPr>
                        <m:t>𝑎𝑙𝑖𝑐𝑒</m:t>
                      </m:r>
                    </m:oMath>
                  </m:oMathPara>
                </a14:m>
                <a:endParaRPr lang="de-DE" sz="1400" b="0" dirty="0">
                  <a:solidFill>
                    <a:schemeClr val="tx1"/>
                  </a:solidFill>
                </a:endParaRPr>
              </a:p>
            </p:txBody>
          </p:sp>
        </mc:Choice>
        <mc:Fallback xmlns="">
          <p:sp>
            <p:nvSpPr>
              <p:cNvPr id="81" name="Rectangle 80">
                <a:extLst>
                  <a:ext uri="{FF2B5EF4-FFF2-40B4-BE49-F238E27FC236}">
                    <a16:creationId xmlns:a16="http://schemas.microsoft.com/office/drawing/2014/main" id="{137A00E1-8C9D-5C45-B05C-81265674722B}"/>
                  </a:ext>
                </a:extLst>
              </p:cNvPr>
              <p:cNvSpPr>
                <a:spLocks noRot="1" noChangeAspect="1" noMove="1" noResize="1" noEditPoints="1" noAdjustHandles="1" noChangeArrowheads="1" noChangeShapeType="1" noTextEdit="1"/>
              </p:cNvSpPr>
              <p:nvPr/>
            </p:nvSpPr>
            <p:spPr>
              <a:xfrm>
                <a:off x="4959078" y="3927392"/>
                <a:ext cx="1015726" cy="523220"/>
              </a:xfrm>
              <a:prstGeom prst="rect">
                <a:avLst/>
              </a:prstGeom>
              <a:blipFill>
                <a:blip r:embed="rId4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2" name="Rectangle 81">
                <a:extLst>
                  <a:ext uri="{FF2B5EF4-FFF2-40B4-BE49-F238E27FC236}">
                    <a16:creationId xmlns:a16="http://schemas.microsoft.com/office/drawing/2014/main" id="{D8F0B725-59D7-A041-8DA0-76B75BD656A7}"/>
                  </a:ext>
                </a:extLst>
              </p:cNvPr>
              <p:cNvSpPr/>
              <p:nvPr/>
            </p:nvSpPr>
            <p:spPr>
              <a:xfrm>
                <a:off x="8386190" y="3932849"/>
                <a:ext cx="921150" cy="523220"/>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400" i="1" smtClean="0">
                          <a:solidFill>
                            <a:schemeClr val="tx1"/>
                          </a:solidFill>
                          <a:latin typeface="Cambria Math" charset="0"/>
                        </a:rPr>
                        <m:t>𝐸𝑝𝑖</m:t>
                      </m:r>
                      <m:r>
                        <a:rPr lang="de-DE" sz="1400" b="0" i="1" smtClean="0">
                          <a:solidFill>
                            <a:schemeClr val="tx1"/>
                          </a:solidFill>
                          <a:latin typeface="Cambria Math" panose="02040503050406030204" pitchFamily="18" charset="0"/>
                        </a:rPr>
                        <m:t>𝑑</m:t>
                      </m:r>
                    </m:oMath>
                  </m:oMathPara>
                </a14:m>
                <a:endParaRPr lang="de-DE" sz="1400" b="0" i="1" dirty="0">
                  <a:solidFill>
                    <a:schemeClr val="tx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400" b="0" i="1" smtClean="0">
                          <a:solidFill>
                            <a:schemeClr val="tx1"/>
                          </a:solidFill>
                          <a:latin typeface="Cambria Math" panose="02040503050406030204" pitchFamily="18" charset="0"/>
                        </a:rPr>
                        <m:t>𝑆𝑖𝑐𝑘</m:t>
                      </m:r>
                      <m:r>
                        <a:rPr lang="de-DE" sz="1400" b="0" i="1" smtClean="0">
                          <a:solidFill>
                            <a:schemeClr val="tx1"/>
                          </a:solidFill>
                          <a:latin typeface="Cambria Math" panose="02040503050406030204" pitchFamily="18" charset="0"/>
                        </a:rPr>
                        <m:t>.</m:t>
                      </m:r>
                      <m:r>
                        <a:rPr lang="de-DE" sz="1400" b="0" i="1" smtClean="0">
                          <a:solidFill>
                            <a:schemeClr val="tx1"/>
                          </a:solidFill>
                          <a:latin typeface="Cambria Math" panose="02040503050406030204" pitchFamily="18" charset="0"/>
                        </a:rPr>
                        <m:t>𝑏𝑜𝑏</m:t>
                      </m:r>
                    </m:oMath>
                  </m:oMathPara>
                </a14:m>
                <a:endParaRPr lang="de-DE" sz="1400" b="0" dirty="0">
                  <a:solidFill>
                    <a:schemeClr val="tx1"/>
                  </a:solidFill>
                </a:endParaRPr>
              </a:p>
            </p:txBody>
          </p:sp>
        </mc:Choice>
        <mc:Fallback xmlns="">
          <p:sp>
            <p:nvSpPr>
              <p:cNvPr id="82" name="Rectangle 81">
                <a:extLst>
                  <a:ext uri="{FF2B5EF4-FFF2-40B4-BE49-F238E27FC236}">
                    <a16:creationId xmlns:a16="http://schemas.microsoft.com/office/drawing/2014/main" id="{D8F0B725-59D7-A041-8DA0-76B75BD656A7}"/>
                  </a:ext>
                </a:extLst>
              </p:cNvPr>
              <p:cNvSpPr>
                <a:spLocks noRot="1" noChangeAspect="1" noMove="1" noResize="1" noEditPoints="1" noAdjustHandles="1" noChangeArrowheads="1" noChangeShapeType="1" noTextEdit="1"/>
              </p:cNvSpPr>
              <p:nvPr/>
            </p:nvSpPr>
            <p:spPr>
              <a:xfrm>
                <a:off x="8386190" y="3932849"/>
                <a:ext cx="921150" cy="523220"/>
              </a:xfrm>
              <a:prstGeom prst="rect">
                <a:avLst/>
              </a:prstGeom>
              <a:blipFill>
                <a:blip r:embed="rId4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3" name="Rectangle 82">
                <a:extLst>
                  <a:ext uri="{FF2B5EF4-FFF2-40B4-BE49-F238E27FC236}">
                    <a16:creationId xmlns:a16="http://schemas.microsoft.com/office/drawing/2014/main" id="{8FA3E959-387D-4E4E-8A21-6AA252800E5B}"/>
                  </a:ext>
                </a:extLst>
              </p:cNvPr>
              <p:cNvSpPr/>
              <p:nvPr/>
            </p:nvSpPr>
            <p:spPr>
              <a:xfrm>
                <a:off x="10698766" y="3927925"/>
                <a:ext cx="921150" cy="523220"/>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400" i="1" smtClean="0">
                          <a:solidFill>
                            <a:schemeClr val="tx1"/>
                          </a:solidFill>
                          <a:latin typeface="Cambria Math" charset="0"/>
                        </a:rPr>
                        <m:t>𝐸𝑝𝑖</m:t>
                      </m:r>
                      <m:r>
                        <a:rPr lang="de-DE" sz="1400" b="0" i="1" smtClean="0">
                          <a:solidFill>
                            <a:schemeClr val="tx1"/>
                          </a:solidFill>
                          <a:latin typeface="Cambria Math" panose="02040503050406030204" pitchFamily="18" charset="0"/>
                        </a:rPr>
                        <m:t>𝑑</m:t>
                      </m:r>
                    </m:oMath>
                  </m:oMathPara>
                </a14:m>
                <a:endParaRPr lang="de-DE" sz="1400" b="0" i="1" dirty="0">
                  <a:solidFill>
                    <a:schemeClr val="tx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400" b="0" i="1" smtClean="0">
                          <a:solidFill>
                            <a:schemeClr val="tx1"/>
                          </a:solidFill>
                          <a:latin typeface="Cambria Math" panose="02040503050406030204" pitchFamily="18" charset="0"/>
                        </a:rPr>
                        <m:t>𝑆𝑖𝑐𝑘</m:t>
                      </m:r>
                      <m:r>
                        <a:rPr lang="de-DE" sz="1400" b="0" i="1" smtClean="0">
                          <a:solidFill>
                            <a:schemeClr val="tx1"/>
                          </a:solidFill>
                          <a:latin typeface="Cambria Math" panose="02040503050406030204" pitchFamily="18" charset="0"/>
                        </a:rPr>
                        <m:t>.</m:t>
                      </m:r>
                      <m:r>
                        <a:rPr lang="de-DE" sz="1400" b="0" i="1" smtClean="0">
                          <a:solidFill>
                            <a:schemeClr val="tx1"/>
                          </a:solidFill>
                          <a:latin typeface="Cambria Math" panose="02040503050406030204" pitchFamily="18" charset="0"/>
                        </a:rPr>
                        <m:t>𝑏𝑜𝑏</m:t>
                      </m:r>
                    </m:oMath>
                  </m:oMathPara>
                </a14:m>
                <a:endParaRPr lang="de-DE" sz="1400" b="0" dirty="0">
                  <a:solidFill>
                    <a:schemeClr val="tx1"/>
                  </a:solidFill>
                </a:endParaRPr>
              </a:p>
            </p:txBody>
          </p:sp>
        </mc:Choice>
        <mc:Fallback xmlns="">
          <p:sp>
            <p:nvSpPr>
              <p:cNvPr id="83" name="Rectangle 82">
                <a:extLst>
                  <a:ext uri="{FF2B5EF4-FFF2-40B4-BE49-F238E27FC236}">
                    <a16:creationId xmlns:a16="http://schemas.microsoft.com/office/drawing/2014/main" id="{8FA3E959-387D-4E4E-8A21-6AA252800E5B}"/>
                  </a:ext>
                </a:extLst>
              </p:cNvPr>
              <p:cNvSpPr>
                <a:spLocks noRot="1" noChangeAspect="1" noMove="1" noResize="1" noEditPoints="1" noAdjustHandles="1" noChangeArrowheads="1" noChangeShapeType="1" noTextEdit="1"/>
              </p:cNvSpPr>
              <p:nvPr/>
            </p:nvSpPr>
            <p:spPr>
              <a:xfrm>
                <a:off x="10698766" y="3927925"/>
                <a:ext cx="921150" cy="523220"/>
              </a:xfrm>
              <a:prstGeom prst="rect">
                <a:avLst/>
              </a:prstGeom>
              <a:blipFill>
                <a:blip r:embed="rId4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4" name="Rectangle 83">
                <a:extLst>
                  <a:ext uri="{FF2B5EF4-FFF2-40B4-BE49-F238E27FC236}">
                    <a16:creationId xmlns:a16="http://schemas.microsoft.com/office/drawing/2014/main" id="{560AF28C-E39D-F24C-ADF7-9F4D83A058CC}"/>
                  </a:ext>
                </a:extLst>
              </p:cNvPr>
              <p:cNvSpPr/>
              <p:nvPr/>
            </p:nvSpPr>
            <p:spPr>
              <a:xfrm>
                <a:off x="6221773" y="4447145"/>
                <a:ext cx="909929" cy="523220"/>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400" i="1" smtClean="0">
                          <a:solidFill>
                            <a:schemeClr val="tx1"/>
                          </a:solidFill>
                          <a:latin typeface="Cambria Math" charset="0"/>
                        </a:rPr>
                        <m:t>𝐸𝑝𝑖</m:t>
                      </m:r>
                      <m:r>
                        <a:rPr lang="de-DE" sz="1400" b="0" i="1" smtClean="0">
                          <a:solidFill>
                            <a:schemeClr val="tx1"/>
                          </a:solidFill>
                          <a:latin typeface="Cambria Math" panose="02040503050406030204" pitchFamily="18" charset="0"/>
                        </a:rPr>
                        <m:t>𝑑</m:t>
                      </m:r>
                    </m:oMath>
                  </m:oMathPara>
                </a14:m>
                <a:endParaRPr lang="de-DE" sz="1400" b="0" i="1" dirty="0">
                  <a:solidFill>
                    <a:schemeClr val="tx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400" b="0" i="1" smtClean="0">
                          <a:solidFill>
                            <a:schemeClr val="tx1"/>
                          </a:solidFill>
                          <a:latin typeface="Cambria Math" panose="02040503050406030204" pitchFamily="18" charset="0"/>
                        </a:rPr>
                        <m:t>𝑆𝑖𝑐𝑘</m:t>
                      </m:r>
                      <m:r>
                        <a:rPr lang="de-DE" sz="1400" b="0" i="1" smtClean="0">
                          <a:solidFill>
                            <a:schemeClr val="tx1"/>
                          </a:solidFill>
                          <a:latin typeface="Cambria Math" panose="02040503050406030204" pitchFamily="18" charset="0"/>
                        </a:rPr>
                        <m:t>.</m:t>
                      </m:r>
                      <m:r>
                        <a:rPr lang="de-DE" sz="1400" b="0" i="1" smtClean="0">
                          <a:solidFill>
                            <a:schemeClr val="tx1"/>
                          </a:solidFill>
                          <a:latin typeface="Cambria Math" panose="02040503050406030204" pitchFamily="18" charset="0"/>
                        </a:rPr>
                        <m:t>𝑒𝑣𝑒</m:t>
                      </m:r>
                    </m:oMath>
                  </m:oMathPara>
                </a14:m>
                <a:endParaRPr lang="de-DE" sz="1400" b="0" dirty="0">
                  <a:solidFill>
                    <a:schemeClr val="tx1"/>
                  </a:solidFill>
                </a:endParaRPr>
              </a:p>
            </p:txBody>
          </p:sp>
        </mc:Choice>
        <mc:Fallback xmlns="">
          <p:sp>
            <p:nvSpPr>
              <p:cNvPr id="84" name="Rectangle 83">
                <a:extLst>
                  <a:ext uri="{FF2B5EF4-FFF2-40B4-BE49-F238E27FC236}">
                    <a16:creationId xmlns:a16="http://schemas.microsoft.com/office/drawing/2014/main" id="{560AF28C-E39D-F24C-ADF7-9F4D83A058CC}"/>
                  </a:ext>
                </a:extLst>
              </p:cNvPr>
              <p:cNvSpPr>
                <a:spLocks noRot="1" noChangeAspect="1" noMove="1" noResize="1" noEditPoints="1" noAdjustHandles="1" noChangeArrowheads="1" noChangeShapeType="1" noTextEdit="1"/>
              </p:cNvSpPr>
              <p:nvPr/>
            </p:nvSpPr>
            <p:spPr>
              <a:xfrm>
                <a:off x="6221773" y="4447145"/>
                <a:ext cx="909929" cy="523220"/>
              </a:xfrm>
              <a:prstGeom prst="rect">
                <a:avLst/>
              </a:prstGeom>
              <a:blipFill>
                <a:blip r:embed="rId4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5" name="Rectangle 84">
                <a:extLst>
                  <a:ext uri="{FF2B5EF4-FFF2-40B4-BE49-F238E27FC236}">
                    <a16:creationId xmlns:a16="http://schemas.microsoft.com/office/drawing/2014/main" id="{91DAF3AD-A3DD-B74E-B6DE-7043E6B4C827}"/>
                  </a:ext>
                </a:extLst>
              </p:cNvPr>
              <p:cNvSpPr/>
              <p:nvPr/>
            </p:nvSpPr>
            <p:spPr>
              <a:xfrm>
                <a:off x="7317600" y="4447145"/>
                <a:ext cx="909929" cy="523220"/>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400" i="1" smtClean="0">
                          <a:solidFill>
                            <a:schemeClr val="tx1"/>
                          </a:solidFill>
                          <a:latin typeface="Cambria Math" charset="0"/>
                        </a:rPr>
                        <m:t>𝐸𝑝𝑖</m:t>
                      </m:r>
                      <m:r>
                        <a:rPr lang="de-DE" sz="1400" b="0" i="1" smtClean="0">
                          <a:solidFill>
                            <a:schemeClr val="tx1"/>
                          </a:solidFill>
                          <a:latin typeface="Cambria Math" panose="02040503050406030204" pitchFamily="18" charset="0"/>
                        </a:rPr>
                        <m:t>𝑑</m:t>
                      </m:r>
                    </m:oMath>
                  </m:oMathPara>
                </a14:m>
                <a:endParaRPr lang="de-DE" sz="1400" b="0" i="1" dirty="0">
                  <a:solidFill>
                    <a:schemeClr val="tx1"/>
                  </a:solidFill>
                  <a:latin typeface="Cambria Math" panose="02040503050406030204" pitchFamily="18" charset="0"/>
                </a:endParaRPr>
              </a:p>
              <a:p>
                <a:pPr/>
                <a14:m>
                  <m:oMathPara xmlns:m="http://schemas.openxmlformats.org/officeDocument/2006/math">
                    <m:oMathParaPr>
                      <m:jc m:val="centerGroup"/>
                    </m:oMathParaPr>
                    <m:oMath xmlns:m="http://schemas.openxmlformats.org/officeDocument/2006/math">
                      <m:r>
                        <a:rPr lang="de-DE" sz="1400" b="0" i="1" smtClean="0">
                          <a:solidFill>
                            <a:schemeClr val="tx1"/>
                          </a:solidFill>
                          <a:latin typeface="Cambria Math" panose="02040503050406030204" pitchFamily="18" charset="0"/>
                        </a:rPr>
                        <m:t>𝑆𝑖𝑐𝑘</m:t>
                      </m:r>
                      <m:r>
                        <a:rPr lang="de-DE" sz="1400" b="0" i="1" smtClean="0">
                          <a:solidFill>
                            <a:schemeClr val="tx1"/>
                          </a:solidFill>
                          <a:latin typeface="Cambria Math" panose="02040503050406030204" pitchFamily="18" charset="0"/>
                        </a:rPr>
                        <m:t>.</m:t>
                      </m:r>
                      <m:r>
                        <a:rPr lang="de-DE" sz="1400" b="0" i="1" smtClean="0">
                          <a:solidFill>
                            <a:schemeClr val="tx1"/>
                          </a:solidFill>
                          <a:latin typeface="Cambria Math" panose="02040503050406030204" pitchFamily="18" charset="0"/>
                        </a:rPr>
                        <m:t>𝑒𝑣𝑒</m:t>
                      </m:r>
                    </m:oMath>
                  </m:oMathPara>
                </a14:m>
                <a:endParaRPr lang="de-DE" sz="1400" b="0" dirty="0">
                  <a:solidFill>
                    <a:schemeClr val="tx1"/>
                  </a:solidFill>
                </a:endParaRPr>
              </a:p>
            </p:txBody>
          </p:sp>
        </mc:Choice>
        <mc:Fallback xmlns="">
          <p:sp>
            <p:nvSpPr>
              <p:cNvPr id="85" name="Rectangle 84">
                <a:extLst>
                  <a:ext uri="{FF2B5EF4-FFF2-40B4-BE49-F238E27FC236}">
                    <a16:creationId xmlns:a16="http://schemas.microsoft.com/office/drawing/2014/main" id="{91DAF3AD-A3DD-B74E-B6DE-7043E6B4C827}"/>
                  </a:ext>
                </a:extLst>
              </p:cNvPr>
              <p:cNvSpPr>
                <a:spLocks noRot="1" noChangeAspect="1" noMove="1" noResize="1" noEditPoints="1" noAdjustHandles="1" noChangeArrowheads="1" noChangeShapeType="1" noTextEdit="1"/>
              </p:cNvSpPr>
              <p:nvPr/>
            </p:nvSpPr>
            <p:spPr>
              <a:xfrm>
                <a:off x="7317600" y="4447145"/>
                <a:ext cx="909929" cy="523220"/>
              </a:xfrm>
              <a:prstGeom prst="rect">
                <a:avLst/>
              </a:prstGeom>
              <a:blipFill>
                <a:blip r:embed="rId4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6" name="Rectangle 85">
                <a:extLst>
                  <a:ext uri="{FF2B5EF4-FFF2-40B4-BE49-F238E27FC236}">
                    <a16:creationId xmlns:a16="http://schemas.microsoft.com/office/drawing/2014/main" id="{66510472-14F1-9D43-9756-F8110461B1CB}"/>
                  </a:ext>
                </a:extLst>
              </p:cNvPr>
              <p:cNvSpPr/>
              <p:nvPr/>
            </p:nvSpPr>
            <p:spPr>
              <a:xfrm>
                <a:off x="7131702" y="2337842"/>
                <a:ext cx="2246256"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sz="1400" i="1" smtClean="0">
                          <a:solidFill>
                            <a:schemeClr val="tx1"/>
                          </a:solidFill>
                          <a:latin typeface="Cambria Math" charset="0"/>
                        </a:rPr>
                        <m:t>𝐸𝑝𝑖𝑑</m:t>
                      </m:r>
                      <m:r>
                        <a:rPr lang="de-DE" sz="1400" b="0" i="1" smtClean="0">
                          <a:solidFill>
                            <a:schemeClr val="tx1"/>
                          </a:solidFill>
                          <a:latin typeface="Cambria Math" panose="02040503050406030204" pitchFamily="18" charset="0"/>
                        </a:rPr>
                        <m:t> </m:t>
                      </m:r>
                      <m:r>
                        <a:rPr lang="de-DE" sz="1400" b="0" i="1" smtClean="0">
                          <a:solidFill>
                            <a:schemeClr val="tx1"/>
                          </a:solidFill>
                          <a:latin typeface="Cambria Math" panose="02040503050406030204" pitchFamily="18" charset="0"/>
                        </a:rPr>
                        <m:t>𝑁𝑎𝑡</m:t>
                      </m:r>
                      <m:r>
                        <a:rPr lang="de-DE" sz="1400" b="0" i="1" smtClean="0">
                          <a:solidFill>
                            <a:schemeClr val="tx1"/>
                          </a:solidFill>
                          <a:latin typeface="Cambria Math" panose="02040503050406030204" pitchFamily="18" charset="0"/>
                        </a:rPr>
                        <m:t>.</m:t>
                      </m:r>
                      <m:r>
                        <a:rPr lang="de-DE" sz="1400" b="0" i="1" smtClean="0">
                          <a:solidFill>
                            <a:schemeClr val="tx1"/>
                          </a:solidFill>
                          <a:latin typeface="Cambria Math" panose="02040503050406030204" pitchFamily="18" charset="0"/>
                        </a:rPr>
                        <m:t>𝑓𝑖𝑟𝑒</m:t>
                      </m:r>
                      <m:r>
                        <a:rPr lang="de-DE" sz="1400" b="0" i="1" smtClean="0">
                          <a:solidFill>
                            <a:schemeClr val="tx1"/>
                          </a:solidFill>
                          <a:latin typeface="Cambria Math" panose="02040503050406030204" pitchFamily="18" charset="0"/>
                        </a:rPr>
                        <m:t> </m:t>
                      </m:r>
                      <m:r>
                        <a:rPr lang="de-DE" sz="1400" b="0" i="1" smtClean="0">
                          <a:solidFill>
                            <a:schemeClr val="tx1"/>
                          </a:solidFill>
                          <a:latin typeface="Cambria Math" panose="02040503050406030204" pitchFamily="18" charset="0"/>
                        </a:rPr>
                        <m:t>𝑁𝑎𝑡</m:t>
                      </m:r>
                      <m:r>
                        <a:rPr lang="de-DE" sz="1400" b="0" i="1" smtClean="0">
                          <a:solidFill>
                            <a:schemeClr val="tx1"/>
                          </a:solidFill>
                          <a:latin typeface="Cambria Math" panose="02040503050406030204" pitchFamily="18" charset="0"/>
                        </a:rPr>
                        <m:t>.</m:t>
                      </m:r>
                      <m:r>
                        <a:rPr lang="de-DE" sz="1400" b="0" i="1" smtClean="0">
                          <a:solidFill>
                            <a:schemeClr val="tx1"/>
                          </a:solidFill>
                          <a:latin typeface="Cambria Math" panose="02040503050406030204" pitchFamily="18" charset="0"/>
                        </a:rPr>
                        <m:t>𝑓𝑙𝑜𝑜𝑑</m:t>
                      </m:r>
                    </m:oMath>
                  </m:oMathPara>
                </a14:m>
                <a:endParaRPr lang="en-GB" sz="1400" dirty="0">
                  <a:solidFill>
                    <a:schemeClr val="tx1"/>
                  </a:solidFill>
                </a:endParaRPr>
              </a:p>
            </p:txBody>
          </p:sp>
        </mc:Choice>
        <mc:Fallback xmlns="">
          <p:sp>
            <p:nvSpPr>
              <p:cNvPr id="86" name="Rectangle 85">
                <a:extLst>
                  <a:ext uri="{FF2B5EF4-FFF2-40B4-BE49-F238E27FC236}">
                    <a16:creationId xmlns:a16="http://schemas.microsoft.com/office/drawing/2014/main" id="{66510472-14F1-9D43-9756-F8110461B1CB}"/>
                  </a:ext>
                </a:extLst>
              </p:cNvPr>
              <p:cNvSpPr>
                <a:spLocks noRot="1" noChangeAspect="1" noMove="1" noResize="1" noEditPoints="1" noAdjustHandles="1" noChangeArrowheads="1" noChangeShapeType="1" noTextEdit="1"/>
              </p:cNvSpPr>
              <p:nvPr/>
            </p:nvSpPr>
            <p:spPr>
              <a:xfrm>
                <a:off x="7131702" y="2337842"/>
                <a:ext cx="2246256" cy="307777"/>
              </a:xfrm>
              <a:prstGeom prst="rect">
                <a:avLst/>
              </a:prstGeom>
              <a:blipFill>
                <a:blip r:embed="rId46"/>
                <a:stretch>
                  <a:fillRect b="-12000"/>
                </a:stretch>
              </a:blipFill>
            </p:spPr>
            <p:txBody>
              <a:bodyPr/>
              <a:lstStyle/>
              <a:p>
                <a:r>
                  <a:rPr lang="en-GB">
                    <a:noFill/>
                  </a:rPr>
                  <a:t> </a:t>
                </a:r>
              </a:p>
            </p:txBody>
          </p:sp>
        </mc:Fallback>
      </mc:AlternateContent>
    </p:spTree>
    <p:extLst>
      <p:ext uri="{BB962C8B-B14F-4D97-AF65-F5344CB8AC3E}">
        <p14:creationId xmlns:p14="http://schemas.microsoft.com/office/powerpoint/2010/main" val="2572153665"/>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4"/>
          </p:nvPr>
        </p:nvSpPr>
        <p:spPr/>
        <p:txBody>
          <a:bodyPr/>
          <a:lstStyle/>
          <a:p>
            <a:fld id="{DB7C4649-800D-CB47-881A-AA04BFFFB18C}" type="slidenum">
              <a:rPr lang="en-GB" smtClean="0"/>
              <a:t>221</a:t>
            </a:fld>
            <a:endParaRPr lang="en-GB" dirty="0"/>
          </a:p>
        </p:txBody>
      </p:sp>
      <p:sp>
        <p:nvSpPr>
          <p:cNvPr id="5" name="Date Placeholder 4">
            <a:extLst>
              <a:ext uri="{FF2B5EF4-FFF2-40B4-BE49-F238E27FC236}">
                <a16:creationId xmlns:a16="http://schemas.microsoft.com/office/drawing/2014/main" id="{C006C34A-2D82-B242-8805-187B1903D577}"/>
              </a:ext>
            </a:extLst>
          </p:cNvPr>
          <p:cNvSpPr>
            <a:spLocks noGrp="1"/>
          </p:cNvSpPr>
          <p:nvPr>
            <p:ph type="dt" sz="half" idx="2"/>
          </p:nvPr>
        </p:nvSpPr>
        <p:spPr/>
        <p:txBody>
          <a:bodyPr/>
          <a:lstStyle/>
          <a:p>
            <a:r>
              <a:rPr lang="en-GB"/>
              <a:t>Exact Inference: LJT</a:t>
            </a:r>
            <a:endParaRPr lang="en-GB" dirty="0"/>
          </a:p>
        </p:txBody>
      </p:sp>
      <p:sp>
        <p:nvSpPr>
          <p:cNvPr id="6" name="Footer Placeholder 5">
            <a:extLst>
              <a:ext uri="{FF2B5EF4-FFF2-40B4-BE49-F238E27FC236}">
                <a16:creationId xmlns:a16="http://schemas.microsoft.com/office/drawing/2014/main" id="{46945A20-19A6-9C45-91C3-A8400CB48504}"/>
              </a:ext>
            </a:extLst>
          </p:cNvPr>
          <p:cNvSpPr>
            <a:spLocks noGrp="1"/>
          </p:cNvSpPr>
          <p:nvPr>
            <p:ph type="ftr" sz="quarter" idx="3"/>
          </p:nvPr>
        </p:nvSpPr>
        <p:spPr/>
        <p:txBody>
          <a:bodyPr/>
          <a:lstStyle/>
          <a:p>
            <a:r>
              <a:rPr lang="en-GB" dirty="0"/>
              <a:t>T. Braun - StaRAI</a:t>
            </a:r>
          </a:p>
        </p:txBody>
      </p:sp>
      <p:sp>
        <p:nvSpPr>
          <p:cNvPr id="2" name="Title 1"/>
          <p:cNvSpPr>
            <a:spLocks noGrp="1"/>
          </p:cNvSpPr>
          <p:nvPr>
            <p:ph type="title"/>
          </p:nvPr>
        </p:nvSpPr>
        <p:spPr/>
        <p:txBody>
          <a:bodyPr/>
          <a:lstStyle/>
          <a:p>
            <a:r>
              <a:rPr lang="en-GB" dirty="0"/>
              <a:t>Junction Tree: Messages</a:t>
            </a:r>
          </a:p>
        </p:txBody>
      </p:sp>
      <p:sp>
        <p:nvSpPr>
          <p:cNvPr id="3" name="Content Placeholder 2"/>
          <p:cNvSpPr>
            <a:spLocks noGrp="1"/>
          </p:cNvSpPr>
          <p:nvPr>
            <p:ph idx="1"/>
          </p:nvPr>
        </p:nvSpPr>
        <p:spPr>
          <a:xfrm>
            <a:off x="359625" y="1665066"/>
            <a:ext cx="11472051" cy="4240848"/>
          </a:xfrm>
        </p:spPr>
        <p:txBody>
          <a:bodyPr/>
          <a:lstStyle/>
          <a:p>
            <a:r>
              <a:rPr lang="en-GB" dirty="0"/>
              <a:t>From </a:t>
            </a:r>
            <a:r>
              <a:rPr lang="en-GB" dirty="0">
                <a:solidFill>
                  <a:schemeClr val="accent1"/>
                </a:solidFill>
              </a:rPr>
              <a:t>periphery</a:t>
            </a:r>
            <a:r>
              <a:rPr lang="en-GB" dirty="0"/>
              <a:t> to </a:t>
            </a:r>
            <a:r>
              <a:rPr lang="en-GB" dirty="0">
                <a:solidFill>
                  <a:srgbClr val="FFC000"/>
                </a:solidFill>
              </a:rPr>
              <a:t>centre</a:t>
            </a:r>
            <a:r>
              <a:rPr lang="en-GB" dirty="0">
                <a:solidFill>
                  <a:schemeClr val="accent3"/>
                </a:solidFill>
              </a:rPr>
              <a:t> </a:t>
            </a:r>
            <a:r>
              <a:rPr lang="en-GB" dirty="0"/>
              <a:t>and back</a:t>
            </a:r>
          </a:p>
          <a:p>
            <a:pPr lvl="1"/>
            <a:r>
              <a:rPr lang="en-GB" dirty="0">
                <a:solidFill>
                  <a:schemeClr val="accent1"/>
                </a:solidFill>
              </a:rPr>
              <a:t>Inbound</a:t>
            </a:r>
          </a:p>
          <a:p>
            <a:pPr lvl="1"/>
            <a:r>
              <a:rPr lang="en-GB" dirty="0">
                <a:solidFill>
                  <a:srgbClr val="FFC000"/>
                </a:solidFill>
              </a:rPr>
              <a:t>Outbound</a:t>
            </a:r>
          </a:p>
        </p:txBody>
      </p:sp>
      <p:grpSp>
        <p:nvGrpSpPr>
          <p:cNvPr id="63" name="Group 62">
            <a:extLst>
              <a:ext uri="{FF2B5EF4-FFF2-40B4-BE49-F238E27FC236}">
                <a16:creationId xmlns:a16="http://schemas.microsoft.com/office/drawing/2014/main" id="{2CA59B39-D3C9-C146-917E-527E0E4DBB12}"/>
              </a:ext>
            </a:extLst>
          </p:cNvPr>
          <p:cNvGrpSpPr/>
          <p:nvPr/>
        </p:nvGrpSpPr>
        <p:grpSpPr>
          <a:xfrm>
            <a:off x="2550040" y="1765829"/>
            <a:ext cx="9281635" cy="4137199"/>
            <a:chOff x="-755053" y="2155710"/>
            <a:chExt cx="9281635" cy="4137199"/>
          </a:xfrm>
        </p:grpSpPr>
        <mc:AlternateContent xmlns:mc="http://schemas.openxmlformats.org/markup-compatibility/2006" xmlns:a14="http://schemas.microsoft.com/office/drawing/2010/main">
          <mc:Choice Requires="a14">
            <p:sp>
              <p:nvSpPr>
                <p:cNvPr id="64" name="TextBox 63">
                  <a:extLst>
                    <a:ext uri="{FF2B5EF4-FFF2-40B4-BE49-F238E27FC236}">
                      <a16:creationId xmlns:a16="http://schemas.microsoft.com/office/drawing/2014/main" id="{0E6ACB0B-D57F-314F-B43A-A873672F9958}"/>
                    </a:ext>
                  </a:extLst>
                </p:cNvPr>
                <p:cNvSpPr txBox="1"/>
                <p:nvPr/>
              </p:nvSpPr>
              <p:spPr>
                <a:xfrm>
                  <a:off x="4712021" y="2207165"/>
                  <a:ext cx="233204" cy="218906"/>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1</m:t>
                            </m:r>
                          </m:sub>
                          <m:sup>
                            <m:r>
                              <a:rPr lang="en-GB" sz="1400" i="1">
                                <a:solidFill>
                                  <a:schemeClr val="accent1"/>
                                </a:solidFill>
                                <a:latin typeface="Cambria Math" panose="02040503050406030204" pitchFamily="18" charset="0"/>
                              </a:rPr>
                              <m:t>3</m:t>
                            </m:r>
                          </m:sup>
                        </m:sSubSup>
                      </m:oMath>
                    </m:oMathPara>
                  </a14:m>
                  <a:endParaRPr lang="en-GB" sz="1400" dirty="0">
                    <a:solidFill>
                      <a:schemeClr val="accent1"/>
                    </a:solidFill>
                  </a:endParaRPr>
                </a:p>
              </p:txBody>
            </p:sp>
          </mc:Choice>
          <mc:Fallback xmlns="">
            <p:sp>
              <p:nvSpPr>
                <p:cNvPr id="64" name="TextBox 63">
                  <a:extLst>
                    <a:ext uri="{FF2B5EF4-FFF2-40B4-BE49-F238E27FC236}">
                      <a16:creationId xmlns:a16="http://schemas.microsoft.com/office/drawing/2014/main" id="{0E6ACB0B-D57F-314F-B43A-A873672F9958}"/>
                    </a:ext>
                  </a:extLst>
                </p:cNvPr>
                <p:cNvSpPr txBox="1">
                  <a:spLocks noRot="1" noChangeAspect="1" noMove="1" noResize="1" noEditPoints="1" noAdjustHandles="1" noChangeArrowheads="1" noChangeShapeType="1" noTextEdit="1"/>
                </p:cNvSpPr>
                <p:nvPr/>
              </p:nvSpPr>
              <p:spPr>
                <a:xfrm>
                  <a:off x="4712021" y="2207165"/>
                  <a:ext cx="233204" cy="218906"/>
                </a:xfrm>
                <a:prstGeom prst="rect">
                  <a:avLst/>
                </a:prstGeom>
                <a:blipFill>
                  <a:blip r:embed="rId3"/>
                  <a:stretch>
                    <a:fillRect l="-25000"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D89AD788-91DB-6746-92A0-8878FD8356CF}"/>
                    </a:ext>
                  </a:extLst>
                </p:cNvPr>
                <p:cNvSpPr txBox="1"/>
                <p:nvPr/>
              </p:nvSpPr>
              <p:spPr>
                <a:xfrm>
                  <a:off x="4945225" y="2201712"/>
                  <a:ext cx="233204" cy="216982"/>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1</m:t>
                            </m:r>
                          </m:sub>
                          <m:sup>
                            <m:r>
                              <a:rPr lang="en-GB" sz="1400" i="1">
                                <a:solidFill>
                                  <a:schemeClr val="accent1"/>
                                </a:solidFill>
                                <a:latin typeface="Cambria Math" panose="02040503050406030204" pitchFamily="18" charset="0"/>
                              </a:rPr>
                              <m:t>4</m:t>
                            </m:r>
                          </m:sup>
                        </m:sSubSup>
                      </m:oMath>
                    </m:oMathPara>
                  </a14:m>
                  <a:endParaRPr lang="en-GB" sz="1400" dirty="0">
                    <a:solidFill>
                      <a:schemeClr val="accent1"/>
                    </a:solidFill>
                  </a:endParaRPr>
                </a:p>
              </p:txBody>
            </p:sp>
          </mc:Choice>
          <mc:Fallback xmlns="">
            <p:sp>
              <p:nvSpPr>
                <p:cNvPr id="65" name="TextBox 64">
                  <a:extLst>
                    <a:ext uri="{FF2B5EF4-FFF2-40B4-BE49-F238E27FC236}">
                      <a16:creationId xmlns:a16="http://schemas.microsoft.com/office/drawing/2014/main" id="{D89AD788-91DB-6746-92A0-8878FD8356CF}"/>
                    </a:ext>
                  </a:extLst>
                </p:cNvPr>
                <p:cNvSpPr txBox="1">
                  <a:spLocks noRot="1" noChangeAspect="1" noMove="1" noResize="1" noEditPoints="1" noAdjustHandles="1" noChangeArrowheads="1" noChangeShapeType="1" noTextEdit="1"/>
                </p:cNvSpPr>
                <p:nvPr/>
              </p:nvSpPr>
              <p:spPr>
                <a:xfrm>
                  <a:off x="4945225" y="2201712"/>
                  <a:ext cx="233204" cy="216982"/>
                </a:xfrm>
                <a:prstGeom prst="rect">
                  <a:avLst/>
                </a:prstGeom>
                <a:blipFill>
                  <a:blip r:embed="rId4"/>
                  <a:stretch>
                    <a:fillRect l="-26316" r="-5263"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6" name="TextBox 65">
                  <a:extLst>
                    <a:ext uri="{FF2B5EF4-FFF2-40B4-BE49-F238E27FC236}">
                      <a16:creationId xmlns:a16="http://schemas.microsoft.com/office/drawing/2014/main" id="{A3D428A0-49F5-934E-BBAC-EC1A83449123}"/>
                    </a:ext>
                  </a:extLst>
                </p:cNvPr>
                <p:cNvSpPr txBox="1"/>
                <p:nvPr/>
              </p:nvSpPr>
              <p:spPr>
                <a:xfrm>
                  <a:off x="4686726" y="3048759"/>
                  <a:ext cx="229358" cy="217432"/>
                </a:xfrm>
                <a:prstGeom prst="rect">
                  <a:avLst/>
                </a:prstGeom>
                <a:noFill/>
                <a:ln>
                  <a:no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rgbClr val="FFC000"/>
                                </a:solidFill>
                                <a:latin typeface="Cambria Math" panose="02040503050406030204" pitchFamily="18" charset="0"/>
                              </a:rPr>
                            </m:ctrlPr>
                          </m:sSubSupPr>
                          <m:e>
                            <m:r>
                              <a:rPr lang="en-GB" sz="1400" i="1">
                                <a:solidFill>
                                  <a:srgbClr val="FFC000"/>
                                </a:solidFill>
                                <a:latin typeface="Cambria Math" charset="0"/>
                              </a:rPr>
                              <m:t>𝑓</m:t>
                            </m:r>
                          </m:e>
                          <m:sub>
                            <m:r>
                              <a:rPr lang="en-GB" sz="1400" i="1">
                                <a:solidFill>
                                  <a:srgbClr val="FFC000"/>
                                </a:solidFill>
                                <a:latin typeface="Cambria Math" charset="0"/>
                              </a:rPr>
                              <m:t>1</m:t>
                            </m:r>
                          </m:sub>
                          <m:sup>
                            <m:r>
                              <a:rPr lang="en-GB" sz="1400" i="1">
                                <a:solidFill>
                                  <a:srgbClr val="FFC000"/>
                                </a:solidFill>
                                <a:latin typeface="Cambria Math" panose="02040503050406030204" pitchFamily="18" charset="0"/>
                              </a:rPr>
                              <m:t>1</m:t>
                            </m:r>
                          </m:sup>
                        </m:sSubSup>
                      </m:oMath>
                    </m:oMathPara>
                  </a14:m>
                  <a:endParaRPr lang="en-GB" sz="1400" dirty="0">
                    <a:solidFill>
                      <a:srgbClr val="FFC000"/>
                    </a:solidFill>
                  </a:endParaRPr>
                </a:p>
              </p:txBody>
            </p:sp>
          </mc:Choice>
          <mc:Fallback xmlns="">
            <p:sp>
              <p:nvSpPr>
                <p:cNvPr id="66" name="TextBox 65">
                  <a:extLst>
                    <a:ext uri="{FF2B5EF4-FFF2-40B4-BE49-F238E27FC236}">
                      <a16:creationId xmlns:a16="http://schemas.microsoft.com/office/drawing/2014/main" id="{A3D428A0-49F5-934E-BBAC-EC1A83449123}"/>
                    </a:ext>
                  </a:extLst>
                </p:cNvPr>
                <p:cNvSpPr txBox="1">
                  <a:spLocks noRot="1" noChangeAspect="1" noMove="1" noResize="1" noEditPoints="1" noAdjustHandles="1" noChangeArrowheads="1" noChangeShapeType="1" noTextEdit="1"/>
                </p:cNvSpPr>
                <p:nvPr/>
              </p:nvSpPr>
              <p:spPr>
                <a:xfrm>
                  <a:off x="4686726" y="3048759"/>
                  <a:ext cx="229358" cy="217432"/>
                </a:xfrm>
                <a:prstGeom prst="rect">
                  <a:avLst/>
                </a:prstGeom>
                <a:blipFill>
                  <a:blip r:embed="rId5"/>
                  <a:stretch>
                    <a:fillRect l="-21053" r="-5263" b="-33333"/>
                  </a:stretch>
                </a:blipFill>
                <a:ln>
                  <a:no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TextBox 66">
                  <a:extLst>
                    <a:ext uri="{FF2B5EF4-FFF2-40B4-BE49-F238E27FC236}">
                      <a16:creationId xmlns:a16="http://schemas.microsoft.com/office/drawing/2014/main" id="{4796DD50-BA66-F445-B47F-5F7B4A051DC1}"/>
                    </a:ext>
                  </a:extLst>
                </p:cNvPr>
                <p:cNvSpPr txBox="1"/>
                <p:nvPr/>
              </p:nvSpPr>
              <p:spPr>
                <a:xfrm>
                  <a:off x="4916084" y="3048441"/>
                  <a:ext cx="233204" cy="217880"/>
                </a:xfrm>
                <a:prstGeom prst="rect">
                  <a:avLst/>
                </a:prstGeom>
                <a:noFill/>
                <a:ln>
                  <a:no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rgbClr val="FFC000"/>
                                </a:solidFill>
                                <a:latin typeface="Cambria Math" panose="02040503050406030204" pitchFamily="18" charset="0"/>
                              </a:rPr>
                            </m:ctrlPr>
                          </m:sSubSupPr>
                          <m:e>
                            <m:r>
                              <a:rPr lang="en-GB" sz="1400" i="1">
                                <a:solidFill>
                                  <a:srgbClr val="FFC000"/>
                                </a:solidFill>
                                <a:latin typeface="Cambria Math" charset="0"/>
                              </a:rPr>
                              <m:t>𝑓</m:t>
                            </m:r>
                          </m:e>
                          <m:sub>
                            <m:r>
                              <a:rPr lang="en-GB" sz="1400" i="1">
                                <a:solidFill>
                                  <a:srgbClr val="FFC000"/>
                                </a:solidFill>
                                <a:latin typeface="Cambria Math" charset="0"/>
                              </a:rPr>
                              <m:t>1</m:t>
                            </m:r>
                          </m:sub>
                          <m:sup>
                            <m:r>
                              <a:rPr lang="en-GB" sz="1400" i="1">
                                <a:solidFill>
                                  <a:srgbClr val="FFC000"/>
                                </a:solidFill>
                                <a:latin typeface="Cambria Math" panose="02040503050406030204" pitchFamily="18" charset="0"/>
                              </a:rPr>
                              <m:t>2</m:t>
                            </m:r>
                          </m:sup>
                        </m:sSubSup>
                      </m:oMath>
                    </m:oMathPara>
                  </a14:m>
                  <a:endParaRPr lang="en-GB" sz="1400" dirty="0">
                    <a:solidFill>
                      <a:srgbClr val="FFC000"/>
                    </a:solidFill>
                  </a:endParaRPr>
                </a:p>
              </p:txBody>
            </p:sp>
          </mc:Choice>
          <mc:Fallback xmlns="">
            <p:sp>
              <p:nvSpPr>
                <p:cNvPr id="67" name="TextBox 66">
                  <a:extLst>
                    <a:ext uri="{FF2B5EF4-FFF2-40B4-BE49-F238E27FC236}">
                      <a16:creationId xmlns:a16="http://schemas.microsoft.com/office/drawing/2014/main" id="{4796DD50-BA66-F445-B47F-5F7B4A051DC1}"/>
                    </a:ext>
                  </a:extLst>
                </p:cNvPr>
                <p:cNvSpPr txBox="1">
                  <a:spLocks noRot="1" noChangeAspect="1" noMove="1" noResize="1" noEditPoints="1" noAdjustHandles="1" noChangeArrowheads="1" noChangeShapeType="1" noTextEdit="1"/>
                </p:cNvSpPr>
                <p:nvPr/>
              </p:nvSpPr>
              <p:spPr>
                <a:xfrm>
                  <a:off x="4916084" y="3048441"/>
                  <a:ext cx="233204" cy="217880"/>
                </a:xfrm>
                <a:prstGeom prst="rect">
                  <a:avLst/>
                </a:prstGeom>
                <a:blipFill>
                  <a:blip r:embed="rId6"/>
                  <a:stretch>
                    <a:fillRect l="-20000" b="-27778"/>
                  </a:stretch>
                </a:blipFill>
                <a:ln>
                  <a:no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9B55A699-F5DD-6E42-B909-4DCD9C9A33BF}"/>
                    </a:ext>
                  </a:extLst>
                </p:cNvPr>
                <p:cNvSpPr txBox="1"/>
                <p:nvPr/>
              </p:nvSpPr>
              <p:spPr>
                <a:xfrm>
                  <a:off x="1757187" y="3945772"/>
                  <a:ext cx="233204" cy="218265"/>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tx1"/>
                                </a:solidFill>
                                <a:latin typeface="Cambria Math" panose="02040503050406030204" pitchFamily="18" charset="0"/>
                              </a:rPr>
                            </m:ctrlPr>
                          </m:sSubSupPr>
                          <m:e>
                            <m:r>
                              <a:rPr lang="en-GB" sz="1400" i="1">
                                <a:solidFill>
                                  <a:schemeClr val="tx1"/>
                                </a:solidFill>
                                <a:latin typeface="Cambria Math" charset="0"/>
                              </a:rPr>
                              <m:t>𝑓</m:t>
                            </m:r>
                          </m:e>
                          <m:sub>
                            <m:r>
                              <a:rPr lang="en-GB" sz="1400" i="1">
                                <a:solidFill>
                                  <a:schemeClr val="tx1"/>
                                </a:solidFill>
                                <a:latin typeface="Cambria Math" charset="0"/>
                              </a:rPr>
                              <m:t>2</m:t>
                            </m:r>
                          </m:sub>
                          <m:sup>
                            <m:r>
                              <a:rPr lang="en-GB" sz="1400" i="1">
                                <a:solidFill>
                                  <a:schemeClr val="tx1"/>
                                </a:solidFill>
                                <a:latin typeface="Cambria Math" panose="02040503050406030204" pitchFamily="18" charset="0"/>
                              </a:rPr>
                              <m:t>2</m:t>
                            </m:r>
                          </m:sup>
                        </m:sSubSup>
                      </m:oMath>
                    </m:oMathPara>
                  </a14:m>
                  <a:endParaRPr lang="en-GB" sz="1400" dirty="0">
                    <a:solidFill>
                      <a:schemeClr val="tx1"/>
                    </a:solidFill>
                  </a:endParaRPr>
                </a:p>
              </p:txBody>
            </p:sp>
          </mc:Choice>
          <mc:Fallback xmlns="">
            <p:sp>
              <p:nvSpPr>
                <p:cNvPr id="68" name="TextBox 67">
                  <a:extLst>
                    <a:ext uri="{FF2B5EF4-FFF2-40B4-BE49-F238E27FC236}">
                      <a16:creationId xmlns:a16="http://schemas.microsoft.com/office/drawing/2014/main" id="{9B55A699-F5DD-6E42-B909-4DCD9C9A33BF}"/>
                    </a:ext>
                  </a:extLst>
                </p:cNvPr>
                <p:cNvSpPr txBox="1">
                  <a:spLocks noRot="1" noChangeAspect="1" noMove="1" noResize="1" noEditPoints="1" noAdjustHandles="1" noChangeArrowheads="1" noChangeShapeType="1" noTextEdit="1"/>
                </p:cNvSpPr>
                <p:nvPr/>
              </p:nvSpPr>
              <p:spPr>
                <a:xfrm>
                  <a:off x="1757187" y="3945772"/>
                  <a:ext cx="233204" cy="218265"/>
                </a:xfrm>
                <a:prstGeom prst="rect">
                  <a:avLst/>
                </a:prstGeom>
                <a:blipFill>
                  <a:blip r:embed="rId7"/>
                  <a:stretch>
                    <a:fillRect l="-26316" r="-5263"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32C1E80A-BC73-3042-BEB0-1D833B591440}"/>
                    </a:ext>
                  </a:extLst>
                </p:cNvPr>
                <p:cNvSpPr txBox="1"/>
                <p:nvPr/>
              </p:nvSpPr>
              <p:spPr>
                <a:xfrm>
                  <a:off x="4644577" y="3945772"/>
                  <a:ext cx="229358" cy="217817"/>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tx1"/>
                                </a:solidFill>
                                <a:latin typeface="Cambria Math" panose="02040503050406030204" pitchFamily="18" charset="0"/>
                              </a:rPr>
                            </m:ctrlPr>
                          </m:sSubSupPr>
                          <m:e>
                            <m:r>
                              <a:rPr lang="en-GB" sz="1400" i="1">
                                <a:solidFill>
                                  <a:schemeClr val="tx1"/>
                                </a:solidFill>
                                <a:latin typeface="Cambria Math" charset="0"/>
                              </a:rPr>
                              <m:t>𝑓</m:t>
                            </m:r>
                          </m:e>
                          <m:sub>
                            <m:r>
                              <a:rPr lang="en-GB" sz="1400" i="1">
                                <a:solidFill>
                                  <a:schemeClr val="tx1"/>
                                </a:solidFill>
                                <a:latin typeface="Cambria Math" charset="0"/>
                              </a:rPr>
                              <m:t>2</m:t>
                            </m:r>
                          </m:sub>
                          <m:sup>
                            <m:r>
                              <a:rPr lang="en-GB" sz="1400" i="1">
                                <a:solidFill>
                                  <a:schemeClr val="tx1"/>
                                </a:solidFill>
                                <a:latin typeface="Cambria Math" panose="02040503050406030204" pitchFamily="18" charset="0"/>
                              </a:rPr>
                              <m:t>1</m:t>
                            </m:r>
                          </m:sup>
                        </m:sSubSup>
                      </m:oMath>
                    </m:oMathPara>
                  </a14:m>
                  <a:endParaRPr lang="en-GB" sz="1400" dirty="0">
                    <a:solidFill>
                      <a:schemeClr val="tx1"/>
                    </a:solidFill>
                  </a:endParaRPr>
                </a:p>
              </p:txBody>
            </p:sp>
          </mc:Choice>
          <mc:Fallback xmlns="">
            <p:sp>
              <p:nvSpPr>
                <p:cNvPr id="69" name="TextBox 68">
                  <a:extLst>
                    <a:ext uri="{FF2B5EF4-FFF2-40B4-BE49-F238E27FC236}">
                      <a16:creationId xmlns:a16="http://schemas.microsoft.com/office/drawing/2014/main" id="{32C1E80A-BC73-3042-BEB0-1D833B591440}"/>
                    </a:ext>
                  </a:extLst>
                </p:cNvPr>
                <p:cNvSpPr txBox="1">
                  <a:spLocks noRot="1" noChangeAspect="1" noMove="1" noResize="1" noEditPoints="1" noAdjustHandles="1" noChangeArrowheads="1" noChangeShapeType="1" noTextEdit="1"/>
                </p:cNvSpPr>
                <p:nvPr/>
              </p:nvSpPr>
              <p:spPr>
                <a:xfrm>
                  <a:off x="4644577" y="3945772"/>
                  <a:ext cx="229358" cy="217817"/>
                </a:xfrm>
                <a:prstGeom prst="rect">
                  <a:avLst/>
                </a:prstGeom>
                <a:blipFill>
                  <a:blip r:embed="rId8"/>
                  <a:stretch>
                    <a:fillRect l="-26316" r="-5263"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9B0AE3F3-597B-1547-A153-8C8323A5AF70}"/>
                    </a:ext>
                  </a:extLst>
                </p:cNvPr>
                <p:cNvSpPr txBox="1"/>
                <p:nvPr/>
              </p:nvSpPr>
              <p:spPr>
                <a:xfrm>
                  <a:off x="7405907" y="3945772"/>
                  <a:ext cx="233204" cy="219355"/>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tx1"/>
                                </a:solidFill>
                                <a:latin typeface="Cambria Math" panose="02040503050406030204" pitchFamily="18" charset="0"/>
                              </a:rPr>
                            </m:ctrlPr>
                          </m:sSubSupPr>
                          <m:e>
                            <m:r>
                              <a:rPr lang="en-GB" sz="1400" i="1">
                                <a:solidFill>
                                  <a:schemeClr val="tx1"/>
                                </a:solidFill>
                                <a:latin typeface="Cambria Math" charset="0"/>
                              </a:rPr>
                              <m:t>𝑓</m:t>
                            </m:r>
                          </m:e>
                          <m:sub>
                            <m:r>
                              <a:rPr lang="en-GB" sz="1400" i="1">
                                <a:solidFill>
                                  <a:schemeClr val="tx1"/>
                                </a:solidFill>
                                <a:latin typeface="Cambria Math" charset="0"/>
                              </a:rPr>
                              <m:t>2</m:t>
                            </m:r>
                          </m:sub>
                          <m:sup>
                            <m:r>
                              <a:rPr lang="en-GB" sz="1400" i="1">
                                <a:solidFill>
                                  <a:schemeClr val="tx1"/>
                                </a:solidFill>
                                <a:latin typeface="Cambria Math" charset="0"/>
                              </a:rPr>
                              <m:t>3</m:t>
                            </m:r>
                          </m:sup>
                        </m:sSubSup>
                      </m:oMath>
                    </m:oMathPara>
                  </a14:m>
                  <a:endParaRPr lang="en-GB" sz="1400" dirty="0">
                    <a:solidFill>
                      <a:schemeClr val="tx1"/>
                    </a:solidFill>
                  </a:endParaRPr>
                </a:p>
              </p:txBody>
            </p:sp>
          </mc:Choice>
          <mc:Fallback xmlns="">
            <p:sp>
              <p:nvSpPr>
                <p:cNvPr id="70" name="TextBox 69">
                  <a:extLst>
                    <a:ext uri="{FF2B5EF4-FFF2-40B4-BE49-F238E27FC236}">
                      <a16:creationId xmlns:a16="http://schemas.microsoft.com/office/drawing/2014/main" id="{9B0AE3F3-597B-1547-A153-8C8323A5AF70}"/>
                    </a:ext>
                  </a:extLst>
                </p:cNvPr>
                <p:cNvSpPr txBox="1">
                  <a:spLocks noRot="1" noChangeAspect="1" noMove="1" noResize="1" noEditPoints="1" noAdjustHandles="1" noChangeArrowheads="1" noChangeShapeType="1" noTextEdit="1"/>
                </p:cNvSpPr>
                <p:nvPr/>
              </p:nvSpPr>
              <p:spPr>
                <a:xfrm>
                  <a:off x="7405907" y="3945772"/>
                  <a:ext cx="233204" cy="219355"/>
                </a:xfrm>
                <a:prstGeom prst="rect">
                  <a:avLst/>
                </a:prstGeom>
                <a:blipFill>
                  <a:blip r:embed="rId9"/>
                  <a:stretch>
                    <a:fillRect l="-20000" r="-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1" name="TextBox 70">
                  <a:extLst>
                    <a:ext uri="{FF2B5EF4-FFF2-40B4-BE49-F238E27FC236}">
                      <a16:creationId xmlns:a16="http://schemas.microsoft.com/office/drawing/2014/main" id="{CEF442F5-2647-9747-A1D9-6A3A95BE3A91}"/>
                    </a:ext>
                  </a:extLst>
                </p:cNvPr>
                <p:cNvSpPr txBox="1"/>
                <p:nvPr/>
              </p:nvSpPr>
              <p:spPr>
                <a:xfrm>
                  <a:off x="736817" y="4845417"/>
                  <a:ext cx="233204" cy="220445"/>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3</m:t>
                            </m:r>
                          </m:sub>
                          <m:sup>
                            <m:r>
                              <a:rPr lang="en-GB" sz="1400" i="1">
                                <a:solidFill>
                                  <a:schemeClr val="accent1"/>
                                </a:solidFill>
                                <a:latin typeface="Cambria Math" panose="02040503050406030204" pitchFamily="18" charset="0"/>
                              </a:rPr>
                              <m:t>3</m:t>
                            </m:r>
                          </m:sup>
                        </m:sSubSup>
                      </m:oMath>
                    </m:oMathPara>
                  </a14:m>
                  <a:endParaRPr lang="en-GB" sz="1400" dirty="0">
                    <a:solidFill>
                      <a:schemeClr val="accent1"/>
                    </a:solidFill>
                  </a:endParaRPr>
                </a:p>
              </p:txBody>
            </p:sp>
          </mc:Choice>
          <mc:Fallback xmlns="">
            <p:sp>
              <p:nvSpPr>
                <p:cNvPr id="71" name="TextBox 70">
                  <a:extLst>
                    <a:ext uri="{FF2B5EF4-FFF2-40B4-BE49-F238E27FC236}">
                      <a16:creationId xmlns:a16="http://schemas.microsoft.com/office/drawing/2014/main" id="{CEF442F5-2647-9747-A1D9-6A3A95BE3A91}"/>
                    </a:ext>
                  </a:extLst>
                </p:cNvPr>
                <p:cNvSpPr txBox="1">
                  <a:spLocks noRot="1" noChangeAspect="1" noMove="1" noResize="1" noEditPoints="1" noAdjustHandles="1" noChangeArrowheads="1" noChangeShapeType="1" noTextEdit="1"/>
                </p:cNvSpPr>
                <p:nvPr/>
              </p:nvSpPr>
              <p:spPr>
                <a:xfrm>
                  <a:off x="736817" y="4845417"/>
                  <a:ext cx="233204" cy="220445"/>
                </a:xfrm>
                <a:prstGeom prst="rect">
                  <a:avLst/>
                </a:prstGeom>
                <a:blipFill>
                  <a:blip r:embed="rId10"/>
                  <a:stretch>
                    <a:fillRect l="-2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2" name="TextBox 71">
                  <a:extLst>
                    <a:ext uri="{FF2B5EF4-FFF2-40B4-BE49-F238E27FC236}">
                      <a16:creationId xmlns:a16="http://schemas.microsoft.com/office/drawing/2014/main" id="{C7EA8A4F-3D13-874C-BE1C-A5AED8B25B86}"/>
                    </a:ext>
                  </a:extLst>
                </p:cNvPr>
                <p:cNvSpPr txBox="1"/>
                <p:nvPr/>
              </p:nvSpPr>
              <p:spPr>
                <a:xfrm>
                  <a:off x="2717184" y="4845417"/>
                  <a:ext cx="233204" cy="218458"/>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3</m:t>
                            </m:r>
                          </m:sub>
                          <m:sup>
                            <m:r>
                              <a:rPr lang="en-GB" sz="1400" i="1">
                                <a:solidFill>
                                  <a:schemeClr val="accent1"/>
                                </a:solidFill>
                                <a:latin typeface="Cambria Math" charset="0"/>
                              </a:rPr>
                              <m:t>4</m:t>
                            </m:r>
                          </m:sup>
                        </m:sSubSup>
                      </m:oMath>
                    </m:oMathPara>
                  </a14:m>
                  <a:endParaRPr lang="en-GB" sz="1400" dirty="0">
                    <a:solidFill>
                      <a:schemeClr val="accent1"/>
                    </a:solidFill>
                  </a:endParaRPr>
                </a:p>
              </p:txBody>
            </p:sp>
          </mc:Choice>
          <mc:Fallback xmlns="">
            <p:sp>
              <p:nvSpPr>
                <p:cNvPr id="72" name="TextBox 71">
                  <a:extLst>
                    <a:ext uri="{FF2B5EF4-FFF2-40B4-BE49-F238E27FC236}">
                      <a16:creationId xmlns:a16="http://schemas.microsoft.com/office/drawing/2014/main" id="{C7EA8A4F-3D13-874C-BE1C-A5AED8B25B86}"/>
                    </a:ext>
                  </a:extLst>
                </p:cNvPr>
                <p:cNvSpPr txBox="1">
                  <a:spLocks noRot="1" noChangeAspect="1" noMove="1" noResize="1" noEditPoints="1" noAdjustHandles="1" noChangeArrowheads="1" noChangeShapeType="1" noTextEdit="1"/>
                </p:cNvSpPr>
                <p:nvPr/>
              </p:nvSpPr>
              <p:spPr>
                <a:xfrm>
                  <a:off x="2717184" y="4845417"/>
                  <a:ext cx="233204" cy="218458"/>
                </a:xfrm>
                <a:prstGeom prst="rect">
                  <a:avLst/>
                </a:prstGeom>
                <a:blipFill>
                  <a:blip r:embed="rId11"/>
                  <a:stretch>
                    <a:fillRect l="-25000"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A90DCB58-FF2D-7242-9189-2EE8F0104E5A}"/>
                    </a:ext>
                  </a:extLst>
                </p:cNvPr>
                <p:cNvSpPr txBox="1"/>
                <p:nvPr/>
              </p:nvSpPr>
              <p:spPr>
                <a:xfrm>
                  <a:off x="6466642" y="4845417"/>
                  <a:ext cx="233204" cy="223779"/>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3</m:t>
                            </m:r>
                          </m:sub>
                          <m:sup>
                            <m:r>
                              <a:rPr lang="en-GB" sz="1400" i="1">
                                <a:solidFill>
                                  <a:schemeClr val="accent1"/>
                                </a:solidFill>
                                <a:latin typeface="Cambria Math" panose="02040503050406030204" pitchFamily="18" charset="0"/>
                              </a:rPr>
                              <m:t>5</m:t>
                            </m:r>
                          </m:sup>
                        </m:sSubSup>
                      </m:oMath>
                    </m:oMathPara>
                  </a14:m>
                  <a:endParaRPr lang="en-GB" sz="1400" dirty="0">
                    <a:solidFill>
                      <a:schemeClr val="accent1"/>
                    </a:solidFill>
                  </a:endParaRPr>
                </a:p>
              </p:txBody>
            </p:sp>
          </mc:Choice>
          <mc:Fallback xmlns="">
            <p:sp>
              <p:nvSpPr>
                <p:cNvPr id="73" name="TextBox 72">
                  <a:extLst>
                    <a:ext uri="{FF2B5EF4-FFF2-40B4-BE49-F238E27FC236}">
                      <a16:creationId xmlns:a16="http://schemas.microsoft.com/office/drawing/2014/main" id="{A90DCB58-FF2D-7242-9189-2EE8F0104E5A}"/>
                    </a:ext>
                  </a:extLst>
                </p:cNvPr>
                <p:cNvSpPr txBox="1">
                  <a:spLocks noRot="1" noChangeAspect="1" noMove="1" noResize="1" noEditPoints="1" noAdjustHandles="1" noChangeArrowheads="1" noChangeShapeType="1" noTextEdit="1"/>
                </p:cNvSpPr>
                <p:nvPr/>
              </p:nvSpPr>
              <p:spPr>
                <a:xfrm>
                  <a:off x="6466642" y="4845417"/>
                  <a:ext cx="233204" cy="223779"/>
                </a:xfrm>
                <a:prstGeom prst="rect">
                  <a:avLst/>
                </a:prstGeom>
                <a:blipFill>
                  <a:blip r:embed="rId12"/>
                  <a:stretch>
                    <a:fillRect l="-20000" r="-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9862CB88-962C-AA4D-AF0A-8B9402196648}"/>
                    </a:ext>
                  </a:extLst>
                </p:cNvPr>
                <p:cNvSpPr txBox="1"/>
                <p:nvPr/>
              </p:nvSpPr>
              <p:spPr>
                <a:xfrm>
                  <a:off x="8293378" y="4845417"/>
                  <a:ext cx="233204" cy="22070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3</m:t>
                            </m:r>
                          </m:sub>
                          <m:sup>
                            <m:r>
                              <a:rPr lang="en-GB" sz="1400" i="1">
                                <a:solidFill>
                                  <a:schemeClr val="accent1"/>
                                </a:solidFill>
                                <a:latin typeface="Cambria Math" charset="0"/>
                              </a:rPr>
                              <m:t>6</m:t>
                            </m:r>
                          </m:sup>
                        </m:sSubSup>
                      </m:oMath>
                    </m:oMathPara>
                  </a14:m>
                  <a:endParaRPr lang="en-GB" sz="1400" dirty="0">
                    <a:solidFill>
                      <a:schemeClr val="accent1"/>
                    </a:solidFill>
                  </a:endParaRPr>
                </a:p>
              </p:txBody>
            </p:sp>
          </mc:Choice>
          <mc:Fallback xmlns="">
            <p:sp>
              <p:nvSpPr>
                <p:cNvPr id="74" name="TextBox 73">
                  <a:extLst>
                    <a:ext uri="{FF2B5EF4-FFF2-40B4-BE49-F238E27FC236}">
                      <a16:creationId xmlns:a16="http://schemas.microsoft.com/office/drawing/2014/main" id="{9862CB88-962C-AA4D-AF0A-8B9402196648}"/>
                    </a:ext>
                  </a:extLst>
                </p:cNvPr>
                <p:cNvSpPr txBox="1">
                  <a:spLocks noRot="1" noChangeAspect="1" noMove="1" noResize="1" noEditPoints="1" noAdjustHandles="1" noChangeArrowheads="1" noChangeShapeType="1" noTextEdit="1"/>
                </p:cNvSpPr>
                <p:nvPr/>
              </p:nvSpPr>
              <p:spPr>
                <a:xfrm>
                  <a:off x="8293378" y="4845417"/>
                  <a:ext cx="233204" cy="220701"/>
                </a:xfrm>
                <a:prstGeom prst="rect">
                  <a:avLst/>
                </a:prstGeom>
                <a:blipFill>
                  <a:blip r:embed="rId13"/>
                  <a:stretch>
                    <a:fillRect l="-20000" r="-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5" name="TextBox 74">
                  <a:extLst>
                    <a:ext uri="{FF2B5EF4-FFF2-40B4-BE49-F238E27FC236}">
                      <a16:creationId xmlns:a16="http://schemas.microsoft.com/office/drawing/2014/main" id="{E0AF98B7-6568-B644-B462-24B523FB0B70}"/>
                    </a:ext>
                  </a:extLst>
                </p:cNvPr>
                <p:cNvSpPr txBox="1"/>
                <p:nvPr/>
              </p:nvSpPr>
              <p:spPr>
                <a:xfrm>
                  <a:off x="3702894" y="5719489"/>
                  <a:ext cx="229358" cy="218906"/>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3</m:t>
                            </m:r>
                          </m:sub>
                          <m:sup>
                            <m:r>
                              <a:rPr lang="en-GB" sz="1400" i="1">
                                <a:solidFill>
                                  <a:schemeClr val="accent1"/>
                                </a:solidFill>
                                <a:latin typeface="Cambria Math" panose="02040503050406030204" pitchFamily="18" charset="0"/>
                              </a:rPr>
                              <m:t>1</m:t>
                            </m:r>
                          </m:sup>
                        </m:sSubSup>
                      </m:oMath>
                    </m:oMathPara>
                  </a14:m>
                  <a:endParaRPr lang="en-GB" sz="1400" dirty="0">
                    <a:solidFill>
                      <a:schemeClr val="accent1"/>
                    </a:solidFill>
                  </a:endParaRPr>
                </a:p>
              </p:txBody>
            </p:sp>
          </mc:Choice>
          <mc:Fallback xmlns="">
            <p:sp>
              <p:nvSpPr>
                <p:cNvPr id="75" name="TextBox 74">
                  <a:extLst>
                    <a:ext uri="{FF2B5EF4-FFF2-40B4-BE49-F238E27FC236}">
                      <a16:creationId xmlns:a16="http://schemas.microsoft.com/office/drawing/2014/main" id="{E0AF98B7-6568-B644-B462-24B523FB0B70}"/>
                    </a:ext>
                  </a:extLst>
                </p:cNvPr>
                <p:cNvSpPr txBox="1">
                  <a:spLocks noRot="1" noChangeAspect="1" noMove="1" noResize="1" noEditPoints="1" noAdjustHandles="1" noChangeArrowheads="1" noChangeShapeType="1" noTextEdit="1"/>
                </p:cNvSpPr>
                <p:nvPr/>
              </p:nvSpPr>
              <p:spPr>
                <a:xfrm>
                  <a:off x="3702894" y="5719489"/>
                  <a:ext cx="229358" cy="218906"/>
                </a:xfrm>
                <a:prstGeom prst="rect">
                  <a:avLst/>
                </a:prstGeom>
                <a:blipFill>
                  <a:blip r:embed="rId14"/>
                  <a:stretch>
                    <a:fillRect l="-33333" t="-5882" b="-2941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6" name="TextBox 75">
                  <a:extLst>
                    <a:ext uri="{FF2B5EF4-FFF2-40B4-BE49-F238E27FC236}">
                      <a16:creationId xmlns:a16="http://schemas.microsoft.com/office/drawing/2014/main" id="{217E244C-1562-2C46-883A-F03CC6EE539B}"/>
                    </a:ext>
                  </a:extLst>
                </p:cNvPr>
                <p:cNvSpPr txBox="1"/>
                <p:nvPr/>
              </p:nvSpPr>
              <p:spPr>
                <a:xfrm>
                  <a:off x="5550988" y="5719489"/>
                  <a:ext cx="233204" cy="219355"/>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3</m:t>
                            </m:r>
                          </m:sub>
                          <m:sup>
                            <m:r>
                              <a:rPr lang="en-GB" sz="1400" i="1">
                                <a:solidFill>
                                  <a:schemeClr val="accent1"/>
                                </a:solidFill>
                                <a:latin typeface="Cambria Math" panose="02040503050406030204" pitchFamily="18" charset="0"/>
                              </a:rPr>
                              <m:t>2</m:t>
                            </m:r>
                          </m:sup>
                        </m:sSubSup>
                      </m:oMath>
                    </m:oMathPara>
                  </a14:m>
                  <a:endParaRPr lang="en-GB" sz="1400" dirty="0">
                    <a:solidFill>
                      <a:schemeClr val="accent1"/>
                    </a:solidFill>
                  </a:endParaRPr>
                </a:p>
              </p:txBody>
            </p:sp>
          </mc:Choice>
          <mc:Fallback xmlns="">
            <p:sp>
              <p:nvSpPr>
                <p:cNvPr id="76" name="TextBox 75">
                  <a:extLst>
                    <a:ext uri="{FF2B5EF4-FFF2-40B4-BE49-F238E27FC236}">
                      <a16:creationId xmlns:a16="http://schemas.microsoft.com/office/drawing/2014/main" id="{217E244C-1562-2C46-883A-F03CC6EE539B}"/>
                    </a:ext>
                  </a:extLst>
                </p:cNvPr>
                <p:cNvSpPr txBox="1">
                  <a:spLocks noRot="1" noChangeAspect="1" noMove="1" noResize="1" noEditPoints="1" noAdjustHandles="1" noChangeArrowheads="1" noChangeShapeType="1" noTextEdit="1"/>
                </p:cNvSpPr>
                <p:nvPr/>
              </p:nvSpPr>
              <p:spPr>
                <a:xfrm>
                  <a:off x="5550988" y="5719489"/>
                  <a:ext cx="233204" cy="219355"/>
                </a:xfrm>
                <a:prstGeom prst="rect">
                  <a:avLst/>
                </a:prstGeom>
                <a:blipFill>
                  <a:blip r:embed="rId15"/>
                  <a:stretch>
                    <a:fillRect l="-20000" b="-35294"/>
                  </a:stretch>
                </a:blipFill>
              </p:spPr>
              <p:txBody>
                <a:bodyPr/>
                <a:lstStyle/>
                <a:p>
                  <a:r>
                    <a:rPr lang="en-GB">
                      <a:noFill/>
                    </a:rPr>
                    <a:t> </a:t>
                  </a:r>
                </a:p>
              </p:txBody>
            </p:sp>
          </mc:Fallback>
        </mc:AlternateContent>
        <p:grpSp>
          <p:nvGrpSpPr>
            <p:cNvPr id="77" name="Group 76">
              <a:extLst>
                <a:ext uri="{FF2B5EF4-FFF2-40B4-BE49-F238E27FC236}">
                  <a16:creationId xmlns:a16="http://schemas.microsoft.com/office/drawing/2014/main" id="{35CF4EB5-B840-5546-9A4F-A040BBDB218F}"/>
                </a:ext>
              </a:extLst>
            </p:cNvPr>
            <p:cNvGrpSpPr/>
            <p:nvPr/>
          </p:nvGrpSpPr>
          <p:grpSpPr>
            <a:xfrm>
              <a:off x="-755053" y="2155710"/>
              <a:ext cx="9048431" cy="4137199"/>
              <a:chOff x="-755053" y="2155710"/>
              <a:chExt cx="9048431" cy="4137199"/>
            </a:xfrm>
          </p:grpSpPr>
          <mc:AlternateContent xmlns:mc="http://schemas.openxmlformats.org/markup-compatibility/2006" xmlns:a14="http://schemas.microsoft.com/office/drawing/2010/main">
            <mc:Choice Requires="a14">
              <p:sp>
                <p:nvSpPr>
                  <p:cNvPr id="78" name="TextBox 77">
                    <a:extLst>
                      <a:ext uri="{FF2B5EF4-FFF2-40B4-BE49-F238E27FC236}">
                        <a16:creationId xmlns:a16="http://schemas.microsoft.com/office/drawing/2014/main" id="{B338910F-5136-9E48-A63B-7340B7E2B012}"/>
                      </a:ext>
                    </a:extLst>
                  </p:cNvPr>
                  <p:cNvSpPr txBox="1"/>
                  <p:nvPr/>
                </p:nvSpPr>
                <p:spPr>
                  <a:xfrm>
                    <a:off x="3186558" y="2155710"/>
                    <a:ext cx="1519200"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marL="47625"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b="0" i="1" smtClean="0">
                              <a:solidFill>
                                <a:schemeClr val="accent1"/>
                              </a:solidFill>
                              <a:latin typeface="Cambria Math" panose="02040503050406030204" pitchFamily="18" charset="0"/>
                            </a:rPr>
                            <m:t>𝐴𝑐𝑐</m:t>
                          </m:r>
                          <m:r>
                            <a:rPr lang="en-GB" sz="1400" i="1">
                              <a:solidFill>
                                <a:schemeClr val="accent1"/>
                              </a:solidFill>
                              <a:latin typeface="Cambria Math" panose="02040503050406030204" pitchFamily="18" charset="0"/>
                            </a:rPr>
                            <m:t>.</m:t>
                          </m:r>
                          <m:r>
                            <a:rPr lang="en-GB" sz="1400" b="0" i="1" smtClean="0">
                              <a:solidFill>
                                <a:schemeClr val="accent1"/>
                              </a:solidFill>
                              <a:latin typeface="Cambria Math" panose="02040503050406030204" pitchFamily="18" charset="0"/>
                            </a:rPr>
                            <m:t>𝑐h𝑒𝑚</m:t>
                          </m:r>
                        </m:oMath>
                      </m:oMathPara>
                    </a14:m>
                    <a:endParaRPr lang="en-GB" sz="1400" b="0" i="1" dirty="0">
                      <a:solidFill>
                        <a:schemeClr val="accent1"/>
                      </a:solidFill>
                      <a:latin typeface="Cambria Math" panose="02040503050406030204" pitchFamily="18" charset="0"/>
                    </a:endParaRPr>
                  </a:p>
                  <a:p>
                    <a:pPr marL="47625" algn="ctr"/>
                    <a14:m>
                      <m:oMathPara xmlns:m="http://schemas.openxmlformats.org/officeDocument/2006/math">
                        <m:oMathParaPr>
                          <m:jc m:val="centerGroup"/>
                        </m:oMathParaPr>
                        <m:oMath xmlns:m="http://schemas.openxmlformats.org/officeDocument/2006/math">
                          <m:r>
                            <a:rPr lang="en-GB" sz="1400" b="0" i="1" spc="-150" smtClean="0">
                              <a:solidFill>
                                <a:schemeClr val="accent1"/>
                              </a:solidFill>
                              <a:latin typeface="Cambria Math" panose="02040503050406030204" pitchFamily="18" charset="0"/>
                            </a:rPr>
                            <m:t>𝑁𝑎𝑡</m:t>
                          </m:r>
                          <m:r>
                            <a:rPr lang="en-GB" sz="1400" i="1" spc="-300">
                              <a:solidFill>
                                <a:schemeClr val="accent1"/>
                              </a:solidFill>
                              <a:latin typeface="Cambria Math" panose="02040503050406030204" pitchFamily="18" charset="0"/>
                            </a:rPr>
                            <m:t>.</m:t>
                          </m:r>
                          <m:r>
                            <a:rPr lang="en-GB" sz="1400" i="1" spc="-150">
                              <a:solidFill>
                                <a:schemeClr val="accent1"/>
                              </a:solidFill>
                              <a:latin typeface="Cambria Math" panose="02040503050406030204" pitchFamily="18" charset="0"/>
                            </a:rPr>
                            <m:t>𝑓𝑖𝑟𝑒</m:t>
                          </m:r>
                          <m:r>
                            <a:rPr lang="en-GB" sz="1400" i="1">
                              <a:solidFill>
                                <a:schemeClr val="accent1"/>
                              </a:solidFill>
                              <a:latin typeface="Cambria Math" panose="02040503050406030204" pitchFamily="18" charset="0"/>
                            </a:rPr>
                            <m:t> </m:t>
                          </m:r>
                          <m:r>
                            <a:rPr lang="en-GB" sz="1400" b="0" i="1" spc="-150" smtClean="0">
                              <a:solidFill>
                                <a:schemeClr val="accent1"/>
                              </a:solidFill>
                              <a:latin typeface="Cambria Math" panose="02040503050406030204" pitchFamily="18" charset="0"/>
                            </a:rPr>
                            <m:t>𝑁𝑎𝑡</m:t>
                          </m:r>
                          <m:r>
                            <a:rPr lang="en-GB" sz="1400" i="1" spc="-300">
                              <a:solidFill>
                                <a:schemeClr val="accent1"/>
                              </a:solidFill>
                              <a:latin typeface="Cambria Math" panose="02040503050406030204" pitchFamily="18" charset="0"/>
                            </a:rPr>
                            <m:t>.</m:t>
                          </m:r>
                          <m:r>
                            <a:rPr lang="en-GB" sz="1400" i="1" spc="-150">
                              <a:solidFill>
                                <a:schemeClr val="accent1"/>
                              </a:solidFill>
                              <a:latin typeface="Cambria Math" panose="02040503050406030204" pitchFamily="18" charset="0"/>
                            </a:rPr>
                            <m:t>𝑓𝑙𝑜𝑜𝑑</m:t>
                          </m:r>
                        </m:oMath>
                      </m:oMathPara>
                    </a14:m>
                    <a:endParaRPr lang="en-GB" sz="1400" spc="-150" baseline="-25000" dirty="0">
                      <a:solidFill>
                        <a:schemeClr val="accent1"/>
                      </a:solidFill>
                    </a:endParaRPr>
                  </a:p>
                </p:txBody>
              </p:sp>
            </mc:Choice>
            <mc:Fallback xmlns="">
              <p:sp>
                <p:nvSpPr>
                  <p:cNvPr id="78" name="TextBox 77">
                    <a:extLst>
                      <a:ext uri="{FF2B5EF4-FFF2-40B4-BE49-F238E27FC236}">
                        <a16:creationId xmlns:a16="http://schemas.microsoft.com/office/drawing/2014/main" id="{B338910F-5136-9E48-A63B-7340B7E2B012}"/>
                      </a:ext>
                    </a:extLst>
                  </p:cNvPr>
                  <p:cNvSpPr txBox="1">
                    <a:spLocks noRot="1" noChangeAspect="1" noMove="1" noResize="1" noEditPoints="1" noAdjustHandles="1" noChangeArrowheads="1" noChangeShapeType="1" noTextEdit="1"/>
                  </p:cNvSpPr>
                  <p:nvPr/>
                </p:nvSpPr>
                <p:spPr>
                  <a:xfrm>
                    <a:off x="3186558" y="2155710"/>
                    <a:ext cx="1519200" cy="573420"/>
                  </a:xfrm>
                  <a:prstGeom prst="roundRect">
                    <a:avLst/>
                  </a:prstGeom>
                  <a:blipFill>
                    <a:blip r:embed="rId16"/>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9" name="TextBox 78">
                    <a:extLst>
                      <a:ext uri="{FF2B5EF4-FFF2-40B4-BE49-F238E27FC236}">
                        <a16:creationId xmlns:a16="http://schemas.microsoft.com/office/drawing/2014/main" id="{DD35554C-7B0F-F943-A4F2-422128C06B4A}"/>
                      </a:ext>
                    </a:extLst>
                  </p:cNvPr>
                  <p:cNvSpPr txBox="1"/>
                  <p:nvPr/>
                </p:nvSpPr>
                <p:spPr>
                  <a:xfrm>
                    <a:off x="3211853" y="3041071"/>
                    <a:ext cx="1468610" cy="573420"/>
                  </a:xfrm>
                  <a:prstGeom prst="roundRect">
                    <a:avLst/>
                  </a:prstGeom>
                  <a:ln>
                    <a:solidFill>
                      <a:srgbClr val="FFC00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rgbClr val="FFC000"/>
                              </a:solidFill>
                              <a:latin typeface="Cambria Math" panose="02040503050406030204" pitchFamily="18" charset="0"/>
                            </a:rPr>
                            <m:t>𝐸𝑝𝑖𝑑</m:t>
                          </m:r>
                          <m:r>
                            <a:rPr lang="en-GB" sz="1400" i="1" smtClean="0">
                              <a:solidFill>
                                <a:srgbClr val="FFC000"/>
                              </a:solidFill>
                              <a:latin typeface="Cambria Math" panose="02040503050406030204" pitchFamily="18" charset="0"/>
                            </a:rPr>
                            <m:t> </m:t>
                          </m:r>
                          <m:r>
                            <a:rPr lang="en-GB" sz="1400" b="0" i="1" smtClean="0">
                              <a:solidFill>
                                <a:srgbClr val="FFC000"/>
                              </a:solidFill>
                              <a:latin typeface="Cambria Math" panose="02040503050406030204" pitchFamily="18" charset="0"/>
                            </a:rPr>
                            <m:t>𝐴𝑐𝑐</m:t>
                          </m:r>
                          <m:r>
                            <a:rPr lang="en-GB" sz="1400" i="1">
                              <a:solidFill>
                                <a:srgbClr val="FFC000"/>
                              </a:solidFill>
                              <a:latin typeface="Cambria Math" panose="02040503050406030204" pitchFamily="18" charset="0"/>
                            </a:rPr>
                            <m:t>.</m:t>
                          </m:r>
                          <m:r>
                            <a:rPr lang="en-GB" sz="1400" b="0" i="1" smtClean="0">
                              <a:solidFill>
                                <a:srgbClr val="FFC000"/>
                              </a:solidFill>
                              <a:latin typeface="Cambria Math" panose="02040503050406030204" pitchFamily="18" charset="0"/>
                            </a:rPr>
                            <m:t>𝑛𝑢𝑐𝑙</m:t>
                          </m:r>
                        </m:oMath>
                      </m:oMathPara>
                    </a14:m>
                    <a:endParaRPr lang="en-GB" sz="1400" b="0" i="1" dirty="0">
                      <a:solidFill>
                        <a:srgbClr val="FFC000"/>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b="0" i="1" spc="-150" smtClean="0">
                              <a:solidFill>
                                <a:srgbClr val="FFC000"/>
                              </a:solidFill>
                              <a:latin typeface="Cambria Math" panose="02040503050406030204" pitchFamily="18" charset="0"/>
                            </a:rPr>
                            <m:t>𝑁𝑎𝑡</m:t>
                          </m:r>
                          <m:r>
                            <a:rPr lang="en-GB" sz="1400" i="1" spc="-300">
                              <a:solidFill>
                                <a:srgbClr val="FFC000"/>
                              </a:solidFill>
                              <a:latin typeface="Cambria Math" panose="02040503050406030204" pitchFamily="18" charset="0"/>
                            </a:rPr>
                            <m:t>.</m:t>
                          </m:r>
                          <m:r>
                            <a:rPr lang="en-GB" sz="1400" i="1" spc="-150">
                              <a:solidFill>
                                <a:srgbClr val="FFC000"/>
                              </a:solidFill>
                              <a:latin typeface="Cambria Math" panose="02040503050406030204" pitchFamily="18" charset="0"/>
                            </a:rPr>
                            <m:t>𝑓𝑖𝑟𝑒</m:t>
                          </m:r>
                          <m:r>
                            <a:rPr lang="en-GB" sz="1400" i="1">
                              <a:solidFill>
                                <a:srgbClr val="FFC000"/>
                              </a:solidFill>
                              <a:latin typeface="Cambria Math" panose="02040503050406030204" pitchFamily="18" charset="0"/>
                            </a:rPr>
                            <m:t> </m:t>
                          </m:r>
                          <m:r>
                            <a:rPr lang="en-GB" sz="1400" b="0" i="1" spc="-150" smtClean="0">
                              <a:solidFill>
                                <a:srgbClr val="FFC000"/>
                              </a:solidFill>
                              <a:latin typeface="Cambria Math" panose="02040503050406030204" pitchFamily="18" charset="0"/>
                            </a:rPr>
                            <m:t>𝑁𝑎𝑡</m:t>
                          </m:r>
                          <m:r>
                            <a:rPr lang="en-GB" sz="1400" i="1" spc="-300">
                              <a:solidFill>
                                <a:srgbClr val="FFC000"/>
                              </a:solidFill>
                              <a:latin typeface="Cambria Math" panose="02040503050406030204" pitchFamily="18" charset="0"/>
                            </a:rPr>
                            <m:t>.</m:t>
                          </m:r>
                          <m:r>
                            <a:rPr lang="en-GB" sz="1400" i="1" spc="-150">
                              <a:solidFill>
                                <a:srgbClr val="FFC000"/>
                              </a:solidFill>
                              <a:latin typeface="Cambria Math" panose="02040503050406030204" pitchFamily="18" charset="0"/>
                            </a:rPr>
                            <m:t>𝑓𝑙𝑜𝑜𝑑</m:t>
                          </m:r>
                        </m:oMath>
                      </m:oMathPara>
                    </a14:m>
                    <a:endParaRPr lang="en-GB" sz="1400" spc="-150" baseline="-25000" dirty="0">
                      <a:solidFill>
                        <a:srgbClr val="FFC000"/>
                      </a:solidFill>
                    </a:endParaRPr>
                  </a:p>
                </p:txBody>
              </p:sp>
            </mc:Choice>
            <mc:Fallback xmlns="">
              <p:sp>
                <p:nvSpPr>
                  <p:cNvPr id="79" name="TextBox 78">
                    <a:extLst>
                      <a:ext uri="{FF2B5EF4-FFF2-40B4-BE49-F238E27FC236}">
                        <a16:creationId xmlns:a16="http://schemas.microsoft.com/office/drawing/2014/main" id="{DD35554C-7B0F-F943-A4F2-422128C06B4A}"/>
                      </a:ext>
                    </a:extLst>
                  </p:cNvPr>
                  <p:cNvSpPr txBox="1">
                    <a:spLocks noRot="1" noChangeAspect="1" noMove="1" noResize="1" noEditPoints="1" noAdjustHandles="1" noChangeArrowheads="1" noChangeShapeType="1" noTextEdit="1"/>
                  </p:cNvSpPr>
                  <p:nvPr/>
                </p:nvSpPr>
                <p:spPr>
                  <a:xfrm>
                    <a:off x="3211853" y="3041071"/>
                    <a:ext cx="1468610" cy="573420"/>
                  </a:xfrm>
                  <a:prstGeom prst="roundRect">
                    <a:avLst/>
                  </a:prstGeom>
                  <a:blipFill>
                    <a:blip r:embed="rId17"/>
                    <a:stretch>
                      <a:fillRect/>
                    </a:stretch>
                  </a:blipFill>
                  <a:ln>
                    <a:solidFill>
                      <a:srgbClr val="FFC000"/>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0" name="TextBox 79">
                    <a:extLst>
                      <a:ext uri="{FF2B5EF4-FFF2-40B4-BE49-F238E27FC236}">
                        <a16:creationId xmlns:a16="http://schemas.microsoft.com/office/drawing/2014/main" id="{C772F333-DE14-4B47-9E8C-ABC3F3A3E0F5}"/>
                      </a:ext>
                    </a:extLst>
                  </p:cNvPr>
                  <p:cNvSpPr txBox="1"/>
                  <p:nvPr/>
                </p:nvSpPr>
                <p:spPr>
                  <a:xfrm>
                    <a:off x="268331" y="3945772"/>
                    <a:ext cx="1488856" cy="578882"/>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tx1"/>
                              </a:solidFill>
                              <a:latin typeface="Cambria Math" panose="02040503050406030204" pitchFamily="18" charset="0"/>
                            </a:rPr>
                            <m:t>𝐸𝑝𝑖𝑑</m:t>
                          </m:r>
                          <m:r>
                            <a:rPr lang="en-GB" sz="1400" i="1" smtClean="0">
                              <a:solidFill>
                                <a:schemeClr val="tx1"/>
                              </a:solidFill>
                              <a:latin typeface="Cambria Math" panose="02040503050406030204" pitchFamily="18" charset="0"/>
                            </a:rPr>
                            <m:t> </m:t>
                          </m:r>
                          <m:r>
                            <a:rPr lang="en-GB" sz="1400" i="1">
                              <a:solidFill>
                                <a:schemeClr val="tx1"/>
                              </a:solidFill>
                              <a:latin typeface="Cambria Math" panose="02040503050406030204" pitchFamily="18" charset="0"/>
                            </a:rPr>
                            <m:t>𝑆𝑖𝑐𝑘</m:t>
                          </m:r>
                          <m:r>
                            <a:rPr lang="en-GB" sz="1400" i="1">
                              <a:solidFill>
                                <a:schemeClr val="tx1"/>
                              </a:solidFill>
                              <a:latin typeface="Cambria Math" panose="02040503050406030204" pitchFamily="18" charset="0"/>
                            </a:rPr>
                            <m:t>.</m:t>
                          </m:r>
                          <m:r>
                            <a:rPr lang="en-GB" sz="1400" i="1">
                              <a:solidFill>
                                <a:schemeClr val="tx1"/>
                              </a:solidFill>
                              <a:latin typeface="Cambria Math" panose="02040503050406030204" pitchFamily="18" charset="0"/>
                            </a:rPr>
                            <m:t>𝑎𝑙𝑖𝑐𝑒</m:t>
                          </m:r>
                        </m:oMath>
                      </m:oMathPara>
                    </a14:m>
                    <a:endParaRPr lang="en-GB" sz="1400" i="1" dirty="0">
                      <a:solidFill>
                        <a:schemeClr val="tx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tx1"/>
                              </a:solidFill>
                              <a:latin typeface="Cambria Math" panose="02040503050406030204" pitchFamily="18" charset="0"/>
                            </a:rPr>
                            <m:t>𝑇𝑟𝑎𝑣𝑒𝑙</m:t>
                          </m:r>
                          <m:r>
                            <a:rPr lang="en-GB" sz="1400" i="1">
                              <a:solidFill>
                                <a:schemeClr val="tx1"/>
                              </a:solidFill>
                              <a:latin typeface="Cambria Math" panose="02040503050406030204" pitchFamily="18" charset="0"/>
                            </a:rPr>
                            <m:t>.</m:t>
                          </m:r>
                          <m:r>
                            <a:rPr lang="en-GB" sz="1400" i="1">
                              <a:solidFill>
                                <a:schemeClr val="tx1"/>
                              </a:solidFill>
                              <a:latin typeface="Cambria Math" panose="02040503050406030204" pitchFamily="18" charset="0"/>
                            </a:rPr>
                            <m:t>𝑎𝑙𝑖𝑐𝑒</m:t>
                          </m:r>
                        </m:oMath>
                      </m:oMathPara>
                    </a14:m>
                    <a:endParaRPr lang="en-GB" sz="1400" dirty="0">
                      <a:solidFill>
                        <a:schemeClr val="tx1"/>
                      </a:solidFill>
                    </a:endParaRPr>
                  </a:p>
                </p:txBody>
              </p:sp>
            </mc:Choice>
            <mc:Fallback xmlns="">
              <p:sp>
                <p:nvSpPr>
                  <p:cNvPr id="80" name="TextBox 79">
                    <a:extLst>
                      <a:ext uri="{FF2B5EF4-FFF2-40B4-BE49-F238E27FC236}">
                        <a16:creationId xmlns:a16="http://schemas.microsoft.com/office/drawing/2014/main" id="{C772F333-DE14-4B47-9E8C-ABC3F3A3E0F5}"/>
                      </a:ext>
                    </a:extLst>
                  </p:cNvPr>
                  <p:cNvSpPr txBox="1">
                    <a:spLocks noRot="1" noChangeAspect="1" noMove="1" noResize="1" noEditPoints="1" noAdjustHandles="1" noChangeArrowheads="1" noChangeShapeType="1" noTextEdit="1"/>
                  </p:cNvSpPr>
                  <p:nvPr/>
                </p:nvSpPr>
                <p:spPr>
                  <a:xfrm>
                    <a:off x="268331" y="3945772"/>
                    <a:ext cx="1488856" cy="578882"/>
                  </a:xfrm>
                  <a:prstGeom prst="roundRect">
                    <a:avLst/>
                  </a:prstGeom>
                  <a:blipFill>
                    <a:blip r:embed="rId1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1" name="TextBox 80">
                    <a:extLst>
                      <a:ext uri="{FF2B5EF4-FFF2-40B4-BE49-F238E27FC236}">
                        <a16:creationId xmlns:a16="http://schemas.microsoft.com/office/drawing/2014/main" id="{F7AEE983-97F5-2746-A246-629C6BD6902F}"/>
                      </a:ext>
                    </a:extLst>
                  </p:cNvPr>
                  <p:cNvSpPr txBox="1"/>
                  <p:nvPr/>
                </p:nvSpPr>
                <p:spPr>
                  <a:xfrm>
                    <a:off x="3256676" y="3945772"/>
                    <a:ext cx="1378965" cy="578882"/>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tx1"/>
                              </a:solidFill>
                              <a:latin typeface="Cambria Math" panose="02040503050406030204" pitchFamily="18" charset="0"/>
                            </a:rPr>
                            <m:t>𝐸𝑝𝑖𝑑</m:t>
                          </m:r>
                          <m:r>
                            <a:rPr lang="en-GB" sz="1400" i="1" smtClean="0">
                              <a:solidFill>
                                <a:schemeClr val="tx1"/>
                              </a:solidFill>
                              <a:latin typeface="Cambria Math" panose="02040503050406030204" pitchFamily="18" charset="0"/>
                            </a:rPr>
                            <m:t> </m:t>
                          </m:r>
                          <m:r>
                            <a:rPr lang="en-GB" sz="1400" i="1">
                              <a:solidFill>
                                <a:schemeClr val="tx1"/>
                              </a:solidFill>
                              <a:latin typeface="Cambria Math" panose="02040503050406030204" pitchFamily="18" charset="0"/>
                            </a:rPr>
                            <m:t>𝑆𝑖𝑐𝑘</m:t>
                          </m:r>
                          <m:r>
                            <a:rPr lang="en-GB" sz="1400" i="1">
                              <a:solidFill>
                                <a:schemeClr val="tx1"/>
                              </a:solidFill>
                              <a:latin typeface="Cambria Math" panose="02040503050406030204" pitchFamily="18" charset="0"/>
                            </a:rPr>
                            <m:t>.</m:t>
                          </m:r>
                          <m:r>
                            <a:rPr lang="en-GB" sz="1400" i="1">
                              <a:solidFill>
                                <a:schemeClr val="tx1"/>
                              </a:solidFill>
                              <a:latin typeface="Cambria Math" panose="02040503050406030204" pitchFamily="18" charset="0"/>
                            </a:rPr>
                            <m:t>𝑒𝑣𝑒</m:t>
                          </m:r>
                        </m:oMath>
                      </m:oMathPara>
                    </a14:m>
                    <a:endParaRPr lang="en-GB" sz="1400" b="0" i="1" dirty="0">
                      <a:solidFill>
                        <a:schemeClr val="tx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tx1"/>
                              </a:solidFill>
                              <a:latin typeface="Cambria Math" panose="02040503050406030204" pitchFamily="18" charset="0"/>
                            </a:rPr>
                            <m:t>𝑇𝑟𝑎𝑣𝑒𝑙</m:t>
                          </m:r>
                          <m:r>
                            <a:rPr lang="en-GB" sz="1400" i="1">
                              <a:solidFill>
                                <a:schemeClr val="tx1"/>
                              </a:solidFill>
                              <a:latin typeface="Cambria Math" panose="02040503050406030204" pitchFamily="18" charset="0"/>
                            </a:rPr>
                            <m:t>.</m:t>
                          </m:r>
                          <m:r>
                            <a:rPr lang="en-GB" sz="1400" i="1">
                              <a:solidFill>
                                <a:schemeClr val="tx1"/>
                              </a:solidFill>
                              <a:latin typeface="Cambria Math" panose="02040503050406030204" pitchFamily="18" charset="0"/>
                            </a:rPr>
                            <m:t>𝑒𝑣𝑒</m:t>
                          </m:r>
                        </m:oMath>
                      </m:oMathPara>
                    </a14:m>
                    <a:endParaRPr lang="en-GB" sz="1400" dirty="0">
                      <a:solidFill>
                        <a:schemeClr val="tx1"/>
                      </a:solidFill>
                    </a:endParaRPr>
                  </a:p>
                </p:txBody>
              </p:sp>
            </mc:Choice>
            <mc:Fallback xmlns="">
              <p:sp>
                <p:nvSpPr>
                  <p:cNvPr id="81" name="TextBox 80">
                    <a:extLst>
                      <a:ext uri="{FF2B5EF4-FFF2-40B4-BE49-F238E27FC236}">
                        <a16:creationId xmlns:a16="http://schemas.microsoft.com/office/drawing/2014/main" id="{F7AEE983-97F5-2746-A246-629C6BD6902F}"/>
                      </a:ext>
                    </a:extLst>
                  </p:cNvPr>
                  <p:cNvSpPr txBox="1">
                    <a:spLocks noRot="1" noChangeAspect="1" noMove="1" noResize="1" noEditPoints="1" noAdjustHandles="1" noChangeArrowheads="1" noChangeShapeType="1" noTextEdit="1"/>
                  </p:cNvSpPr>
                  <p:nvPr/>
                </p:nvSpPr>
                <p:spPr>
                  <a:xfrm>
                    <a:off x="3256676" y="3945772"/>
                    <a:ext cx="1378965" cy="578882"/>
                  </a:xfrm>
                  <a:prstGeom prst="roundRect">
                    <a:avLst/>
                  </a:prstGeom>
                  <a:blipFill>
                    <a:blip r:embed="rId1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2" name="TextBox 81">
                    <a:extLst>
                      <a:ext uri="{FF2B5EF4-FFF2-40B4-BE49-F238E27FC236}">
                        <a16:creationId xmlns:a16="http://schemas.microsoft.com/office/drawing/2014/main" id="{91E975F9-7EA7-9743-B956-76ACAB3ECC56}"/>
                      </a:ext>
                    </a:extLst>
                  </p:cNvPr>
                  <p:cNvSpPr txBox="1"/>
                  <p:nvPr/>
                </p:nvSpPr>
                <p:spPr>
                  <a:xfrm>
                    <a:off x="6015287" y="3945772"/>
                    <a:ext cx="1390620" cy="578882"/>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tx1"/>
                              </a:solidFill>
                              <a:latin typeface="Cambria Math" panose="02040503050406030204" pitchFamily="18" charset="0"/>
                            </a:rPr>
                            <m:t>𝐸𝑝𝑖𝑑</m:t>
                          </m:r>
                          <m:r>
                            <a:rPr lang="en-GB" sz="1400" i="1" smtClean="0">
                              <a:solidFill>
                                <a:schemeClr val="tx1"/>
                              </a:solidFill>
                              <a:latin typeface="Cambria Math" panose="02040503050406030204" pitchFamily="18" charset="0"/>
                            </a:rPr>
                            <m:t> </m:t>
                          </m:r>
                          <m:r>
                            <a:rPr lang="en-GB" sz="1400" i="1">
                              <a:solidFill>
                                <a:schemeClr val="tx1"/>
                              </a:solidFill>
                              <a:latin typeface="Cambria Math" panose="02040503050406030204" pitchFamily="18" charset="0"/>
                            </a:rPr>
                            <m:t>𝑆𝑖𝑐𝑘</m:t>
                          </m:r>
                          <m:r>
                            <a:rPr lang="en-GB" sz="1400" i="1">
                              <a:solidFill>
                                <a:schemeClr val="tx1"/>
                              </a:solidFill>
                              <a:latin typeface="Cambria Math" panose="02040503050406030204" pitchFamily="18" charset="0"/>
                            </a:rPr>
                            <m:t>.</m:t>
                          </m:r>
                          <m:r>
                            <a:rPr lang="en-GB" sz="1400" i="1">
                              <a:solidFill>
                                <a:schemeClr val="tx1"/>
                              </a:solidFill>
                              <a:latin typeface="Cambria Math" panose="02040503050406030204" pitchFamily="18" charset="0"/>
                            </a:rPr>
                            <m:t>𝑏𝑜𝑏</m:t>
                          </m:r>
                        </m:oMath>
                      </m:oMathPara>
                    </a14:m>
                    <a:endParaRPr lang="en-GB" sz="1400" i="1" dirty="0">
                      <a:solidFill>
                        <a:schemeClr val="tx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tx1"/>
                              </a:solidFill>
                              <a:latin typeface="Cambria Math" panose="02040503050406030204" pitchFamily="18" charset="0"/>
                            </a:rPr>
                            <m:t>𝑇𝑟𝑎𝑣𝑒𝑙</m:t>
                          </m:r>
                          <m:r>
                            <a:rPr lang="en-GB" sz="1400" i="1">
                              <a:solidFill>
                                <a:schemeClr val="tx1"/>
                              </a:solidFill>
                              <a:latin typeface="Cambria Math" panose="02040503050406030204" pitchFamily="18" charset="0"/>
                            </a:rPr>
                            <m:t>.</m:t>
                          </m:r>
                          <m:r>
                            <a:rPr lang="en-GB" sz="1400" i="1">
                              <a:solidFill>
                                <a:schemeClr val="tx1"/>
                              </a:solidFill>
                              <a:latin typeface="Cambria Math" panose="02040503050406030204" pitchFamily="18" charset="0"/>
                            </a:rPr>
                            <m:t>𝑏𝑜𝑏</m:t>
                          </m:r>
                        </m:oMath>
                      </m:oMathPara>
                    </a14:m>
                    <a:endParaRPr lang="en-GB" sz="1400" dirty="0">
                      <a:solidFill>
                        <a:schemeClr val="tx1"/>
                      </a:solidFill>
                    </a:endParaRPr>
                  </a:p>
                </p:txBody>
              </p:sp>
            </mc:Choice>
            <mc:Fallback xmlns="">
              <p:sp>
                <p:nvSpPr>
                  <p:cNvPr id="82" name="TextBox 81">
                    <a:extLst>
                      <a:ext uri="{FF2B5EF4-FFF2-40B4-BE49-F238E27FC236}">
                        <a16:creationId xmlns:a16="http://schemas.microsoft.com/office/drawing/2014/main" id="{91E975F9-7EA7-9743-B956-76ACAB3ECC56}"/>
                      </a:ext>
                    </a:extLst>
                  </p:cNvPr>
                  <p:cNvSpPr txBox="1">
                    <a:spLocks noRot="1" noChangeAspect="1" noMove="1" noResize="1" noEditPoints="1" noAdjustHandles="1" noChangeArrowheads="1" noChangeShapeType="1" noTextEdit="1"/>
                  </p:cNvSpPr>
                  <p:nvPr/>
                </p:nvSpPr>
                <p:spPr>
                  <a:xfrm>
                    <a:off x="6015287" y="3945772"/>
                    <a:ext cx="1390620" cy="578882"/>
                  </a:xfrm>
                  <a:prstGeom prst="roundRect">
                    <a:avLst/>
                  </a:prstGeom>
                  <a:blipFill>
                    <a:blip r:embed="rId20"/>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3" name="TextBox 82">
                    <a:extLst>
                      <a:ext uri="{FF2B5EF4-FFF2-40B4-BE49-F238E27FC236}">
                        <a16:creationId xmlns:a16="http://schemas.microsoft.com/office/drawing/2014/main" id="{959C682A-724F-8847-8046-92A3003A9F92}"/>
                      </a:ext>
                    </a:extLst>
                  </p:cNvPr>
                  <p:cNvSpPr txBox="1"/>
                  <p:nvPr/>
                </p:nvSpPr>
                <p:spPr>
                  <a:xfrm>
                    <a:off x="-755053" y="4845417"/>
                    <a:ext cx="1488856"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i="1">
                              <a:solidFill>
                                <a:schemeClr val="accent1"/>
                              </a:solidFill>
                              <a:latin typeface="Cambria Math" panose="02040503050406030204" pitchFamily="18" charset="0"/>
                            </a:rPr>
                            <m:t>𝑆𝑖𝑐𝑘</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𝑎𝑙𝑖𝑐𝑒</m:t>
                          </m:r>
                        </m:oMath>
                      </m:oMathPara>
                    </a14:m>
                    <a:endParaRPr lang="en-GB" sz="1400" i="1" dirty="0">
                      <a:solidFill>
                        <a:schemeClr val="accent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b="0" i="1" smtClean="0">
                              <a:solidFill>
                                <a:schemeClr val="accent1"/>
                              </a:solidFill>
                              <a:latin typeface="Cambria Math" panose="02040503050406030204" pitchFamily="18" charset="0"/>
                            </a:rPr>
                            <m:t>𝑇</m:t>
                          </m:r>
                          <m:r>
                            <a:rPr lang="en-GB" sz="1400" i="1">
                              <a:solidFill>
                                <a:schemeClr val="accent1"/>
                              </a:solidFill>
                              <a:latin typeface="Cambria Math" panose="02040503050406030204" pitchFamily="18" charset="0"/>
                            </a:rPr>
                            <m:t>𝑟𝑒𝑎𝑡</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𝑎𝑙𝑖𝑐𝑒</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𝑚</m:t>
                          </m:r>
                          <m:r>
                            <a:rPr lang="en-GB" sz="1400" i="1" baseline="-25000">
                              <a:solidFill>
                                <a:schemeClr val="accent1"/>
                              </a:solidFill>
                              <a:latin typeface="Cambria Math" panose="02040503050406030204" pitchFamily="18" charset="0"/>
                            </a:rPr>
                            <m:t>1</m:t>
                          </m:r>
                        </m:oMath>
                      </m:oMathPara>
                    </a14:m>
                    <a:endParaRPr lang="en-GB" sz="1400" baseline="-25000" dirty="0">
                      <a:solidFill>
                        <a:schemeClr val="accent1"/>
                      </a:solidFill>
                    </a:endParaRPr>
                  </a:p>
                </p:txBody>
              </p:sp>
            </mc:Choice>
            <mc:Fallback xmlns="">
              <p:sp>
                <p:nvSpPr>
                  <p:cNvPr id="83" name="TextBox 82">
                    <a:extLst>
                      <a:ext uri="{FF2B5EF4-FFF2-40B4-BE49-F238E27FC236}">
                        <a16:creationId xmlns:a16="http://schemas.microsoft.com/office/drawing/2014/main" id="{959C682A-724F-8847-8046-92A3003A9F92}"/>
                      </a:ext>
                    </a:extLst>
                  </p:cNvPr>
                  <p:cNvSpPr txBox="1">
                    <a:spLocks noRot="1" noChangeAspect="1" noMove="1" noResize="1" noEditPoints="1" noAdjustHandles="1" noChangeArrowheads="1" noChangeShapeType="1" noTextEdit="1"/>
                  </p:cNvSpPr>
                  <p:nvPr/>
                </p:nvSpPr>
                <p:spPr>
                  <a:xfrm>
                    <a:off x="-755053" y="4845417"/>
                    <a:ext cx="1488856" cy="573420"/>
                  </a:xfrm>
                  <a:prstGeom prst="roundRect">
                    <a:avLst/>
                  </a:prstGeom>
                  <a:blipFill>
                    <a:blip r:embed="rId21"/>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4" name="TextBox 83">
                    <a:extLst>
                      <a:ext uri="{FF2B5EF4-FFF2-40B4-BE49-F238E27FC236}">
                        <a16:creationId xmlns:a16="http://schemas.microsoft.com/office/drawing/2014/main" id="{BE6906A2-8975-B445-92A7-6E08F49D68A4}"/>
                      </a:ext>
                    </a:extLst>
                  </p:cNvPr>
                  <p:cNvSpPr txBox="1"/>
                  <p:nvPr/>
                </p:nvSpPr>
                <p:spPr>
                  <a:xfrm>
                    <a:off x="1215407" y="4845417"/>
                    <a:ext cx="1501777"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i="1">
                              <a:solidFill>
                                <a:schemeClr val="accent1"/>
                              </a:solidFill>
                              <a:latin typeface="Cambria Math" panose="02040503050406030204" pitchFamily="18" charset="0"/>
                            </a:rPr>
                            <m:t>𝑆𝑖𝑐𝑘</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𝑎𝑙𝑖𝑐𝑒</m:t>
                          </m:r>
                        </m:oMath>
                      </m:oMathPara>
                    </a14:m>
                    <a:endParaRPr lang="en-GB" sz="1400" i="1" dirty="0">
                      <a:solidFill>
                        <a:schemeClr val="accent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accent1"/>
                              </a:solidFill>
                              <a:latin typeface="Cambria Math" panose="02040503050406030204" pitchFamily="18" charset="0"/>
                            </a:rPr>
                            <m:t>𝑇𝑟𝑒𝑎𝑡</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𝑎𝑙𝑖𝑐𝑒</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𝑚</m:t>
                          </m:r>
                          <m:r>
                            <a:rPr lang="en-GB" sz="1400" i="1" baseline="-25000">
                              <a:solidFill>
                                <a:schemeClr val="accent1"/>
                              </a:solidFill>
                              <a:latin typeface="Cambria Math" panose="02040503050406030204" pitchFamily="18" charset="0"/>
                            </a:rPr>
                            <m:t>2</m:t>
                          </m:r>
                        </m:oMath>
                      </m:oMathPara>
                    </a14:m>
                    <a:endParaRPr lang="en-GB" sz="1400" baseline="-25000" dirty="0">
                      <a:solidFill>
                        <a:schemeClr val="accent1"/>
                      </a:solidFill>
                    </a:endParaRPr>
                  </a:p>
                </p:txBody>
              </p:sp>
            </mc:Choice>
            <mc:Fallback xmlns="">
              <p:sp>
                <p:nvSpPr>
                  <p:cNvPr id="84" name="TextBox 83">
                    <a:extLst>
                      <a:ext uri="{FF2B5EF4-FFF2-40B4-BE49-F238E27FC236}">
                        <a16:creationId xmlns:a16="http://schemas.microsoft.com/office/drawing/2014/main" id="{BE6906A2-8975-B445-92A7-6E08F49D68A4}"/>
                      </a:ext>
                    </a:extLst>
                  </p:cNvPr>
                  <p:cNvSpPr txBox="1">
                    <a:spLocks noRot="1" noChangeAspect="1" noMove="1" noResize="1" noEditPoints="1" noAdjustHandles="1" noChangeArrowheads="1" noChangeShapeType="1" noTextEdit="1"/>
                  </p:cNvSpPr>
                  <p:nvPr/>
                </p:nvSpPr>
                <p:spPr>
                  <a:xfrm>
                    <a:off x="1215407" y="4845417"/>
                    <a:ext cx="1501777" cy="573420"/>
                  </a:xfrm>
                  <a:prstGeom prst="roundRect">
                    <a:avLst/>
                  </a:prstGeom>
                  <a:blipFill>
                    <a:blip r:embed="rId22"/>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5" name="TextBox 84">
                    <a:extLst>
                      <a:ext uri="{FF2B5EF4-FFF2-40B4-BE49-F238E27FC236}">
                        <a16:creationId xmlns:a16="http://schemas.microsoft.com/office/drawing/2014/main" id="{512C965C-06A1-7049-887A-DC6469BC56FB}"/>
                      </a:ext>
                    </a:extLst>
                  </p:cNvPr>
                  <p:cNvSpPr txBox="1"/>
                  <p:nvPr/>
                </p:nvSpPr>
                <p:spPr>
                  <a:xfrm>
                    <a:off x="2323224" y="5719489"/>
                    <a:ext cx="1378966"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i="1">
                              <a:solidFill>
                                <a:schemeClr val="accent1"/>
                              </a:solidFill>
                              <a:latin typeface="Cambria Math" panose="02040503050406030204" pitchFamily="18" charset="0"/>
                            </a:rPr>
                            <m:t>𝑆𝑖𝑐𝑘</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𝑒𝑣𝑒</m:t>
                          </m:r>
                        </m:oMath>
                      </m:oMathPara>
                    </a14:m>
                    <a:endParaRPr lang="en-GB" sz="1400" i="1" dirty="0">
                      <a:solidFill>
                        <a:schemeClr val="accent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accent1"/>
                              </a:solidFill>
                              <a:latin typeface="Cambria Math" panose="02040503050406030204" pitchFamily="18" charset="0"/>
                            </a:rPr>
                            <m:t>𝑇𝑟𝑒𝑎𝑡</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𝑒𝑣𝑒</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𝑚</m:t>
                          </m:r>
                          <m:r>
                            <a:rPr lang="en-GB" sz="1400" i="1" baseline="-25000">
                              <a:solidFill>
                                <a:schemeClr val="accent1"/>
                              </a:solidFill>
                              <a:latin typeface="Cambria Math" panose="02040503050406030204" pitchFamily="18" charset="0"/>
                            </a:rPr>
                            <m:t>1</m:t>
                          </m:r>
                        </m:oMath>
                      </m:oMathPara>
                    </a14:m>
                    <a:endParaRPr lang="en-GB" sz="1400" baseline="-25000" dirty="0">
                      <a:solidFill>
                        <a:schemeClr val="accent1"/>
                      </a:solidFill>
                    </a:endParaRPr>
                  </a:p>
                </p:txBody>
              </p:sp>
            </mc:Choice>
            <mc:Fallback xmlns="">
              <p:sp>
                <p:nvSpPr>
                  <p:cNvPr id="85" name="TextBox 84">
                    <a:extLst>
                      <a:ext uri="{FF2B5EF4-FFF2-40B4-BE49-F238E27FC236}">
                        <a16:creationId xmlns:a16="http://schemas.microsoft.com/office/drawing/2014/main" id="{512C965C-06A1-7049-887A-DC6469BC56FB}"/>
                      </a:ext>
                    </a:extLst>
                  </p:cNvPr>
                  <p:cNvSpPr txBox="1">
                    <a:spLocks noRot="1" noChangeAspect="1" noMove="1" noResize="1" noEditPoints="1" noAdjustHandles="1" noChangeArrowheads="1" noChangeShapeType="1" noTextEdit="1"/>
                  </p:cNvSpPr>
                  <p:nvPr/>
                </p:nvSpPr>
                <p:spPr>
                  <a:xfrm>
                    <a:off x="2323224" y="5719489"/>
                    <a:ext cx="1378966" cy="573420"/>
                  </a:xfrm>
                  <a:prstGeom prst="roundRect">
                    <a:avLst/>
                  </a:prstGeom>
                  <a:blipFill>
                    <a:blip r:embed="rId23"/>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6" name="TextBox 85">
                    <a:extLst>
                      <a:ext uri="{FF2B5EF4-FFF2-40B4-BE49-F238E27FC236}">
                        <a16:creationId xmlns:a16="http://schemas.microsoft.com/office/drawing/2014/main" id="{BD1BB571-D350-B548-8B17-DC5F28F35CF5}"/>
                      </a:ext>
                    </a:extLst>
                  </p:cNvPr>
                  <p:cNvSpPr txBox="1"/>
                  <p:nvPr/>
                </p:nvSpPr>
                <p:spPr>
                  <a:xfrm>
                    <a:off x="4177455" y="5719489"/>
                    <a:ext cx="1378966"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i="1">
                              <a:solidFill>
                                <a:schemeClr val="accent1"/>
                              </a:solidFill>
                              <a:latin typeface="Cambria Math" panose="02040503050406030204" pitchFamily="18" charset="0"/>
                            </a:rPr>
                            <m:t>𝑆𝑖𝑐𝑘</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𝑒𝑣𝑒</m:t>
                          </m:r>
                        </m:oMath>
                      </m:oMathPara>
                    </a14:m>
                    <a:endParaRPr lang="en-GB" sz="1400" i="1" dirty="0">
                      <a:solidFill>
                        <a:schemeClr val="accent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accent1"/>
                              </a:solidFill>
                              <a:latin typeface="Cambria Math" panose="02040503050406030204" pitchFamily="18" charset="0"/>
                            </a:rPr>
                            <m:t>𝑇𝑟𝑒𝑎𝑡</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𝑒𝑣𝑒</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𝑚</m:t>
                          </m:r>
                          <m:r>
                            <a:rPr lang="en-GB" sz="1400" i="1" baseline="-25000">
                              <a:solidFill>
                                <a:schemeClr val="accent1"/>
                              </a:solidFill>
                              <a:latin typeface="Cambria Math" panose="02040503050406030204" pitchFamily="18" charset="0"/>
                            </a:rPr>
                            <m:t>2</m:t>
                          </m:r>
                        </m:oMath>
                      </m:oMathPara>
                    </a14:m>
                    <a:endParaRPr lang="en-GB" sz="1400" baseline="-25000" dirty="0">
                      <a:solidFill>
                        <a:schemeClr val="accent1"/>
                      </a:solidFill>
                    </a:endParaRPr>
                  </a:p>
                </p:txBody>
              </p:sp>
            </mc:Choice>
            <mc:Fallback xmlns="">
              <p:sp>
                <p:nvSpPr>
                  <p:cNvPr id="86" name="TextBox 85">
                    <a:extLst>
                      <a:ext uri="{FF2B5EF4-FFF2-40B4-BE49-F238E27FC236}">
                        <a16:creationId xmlns:a16="http://schemas.microsoft.com/office/drawing/2014/main" id="{BD1BB571-D350-B548-8B17-DC5F28F35CF5}"/>
                      </a:ext>
                    </a:extLst>
                  </p:cNvPr>
                  <p:cNvSpPr txBox="1">
                    <a:spLocks noRot="1" noChangeAspect="1" noMove="1" noResize="1" noEditPoints="1" noAdjustHandles="1" noChangeArrowheads="1" noChangeShapeType="1" noTextEdit="1"/>
                  </p:cNvSpPr>
                  <p:nvPr/>
                </p:nvSpPr>
                <p:spPr>
                  <a:xfrm>
                    <a:off x="4177455" y="5719489"/>
                    <a:ext cx="1378966" cy="573420"/>
                  </a:xfrm>
                  <a:prstGeom prst="roundRect">
                    <a:avLst/>
                  </a:prstGeom>
                  <a:blipFill>
                    <a:blip r:embed="rId24"/>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7" name="TextBox 86">
                    <a:extLst>
                      <a:ext uri="{FF2B5EF4-FFF2-40B4-BE49-F238E27FC236}">
                        <a16:creationId xmlns:a16="http://schemas.microsoft.com/office/drawing/2014/main" id="{9125CB10-9EBD-1248-8D40-A39F9CCB02C9}"/>
                      </a:ext>
                    </a:extLst>
                  </p:cNvPr>
                  <p:cNvSpPr txBox="1"/>
                  <p:nvPr/>
                </p:nvSpPr>
                <p:spPr>
                  <a:xfrm>
                    <a:off x="5073008" y="4845417"/>
                    <a:ext cx="1390620"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i="1">
                              <a:solidFill>
                                <a:schemeClr val="accent1"/>
                              </a:solidFill>
                              <a:latin typeface="Cambria Math" panose="02040503050406030204" pitchFamily="18" charset="0"/>
                            </a:rPr>
                            <m:t>𝑆𝑖𝑐𝑘</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𝑏𝑜𝑏</m:t>
                          </m:r>
                        </m:oMath>
                      </m:oMathPara>
                    </a14:m>
                    <a:endParaRPr lang="en-GB" sz="1400" i="1" dirty="0">
                      <a:solidFill>
                        <a:schemeClr val="accent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accent1"/>
                              </a:solidFill>
                              <a:latin typeface="Cambria Math" panose="02040503050406030204" pitchFamily="18" charset="0"/>
                            </a:rPr>
                            <m:t>𝑇𝑟𝑒𝑎𝑡</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𝑏𝑜𝑏</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𝑚</m:t>
                          </m:r>
                          <m:r>
                            <a:rPr lang="en-GB" sz="1400" i="1" baseline="-25000">
                              <a:solidFill>
                                <a:schemeClr val="accent1"/>
                              </a:solidFill>
                              <a:latin typeface="Cambria Math" panose="02040503050406030204" pitchFamily="18" charset="0"/>
                            </a:rPr>
                            <m:t>1</m:t>
                          </m:r>
                        </m:oMath>
                      </m:oMathPara>
                    </a14:m>
                    <a:endParaRPr lang="en-GB" sz="1400" baseline="-25000" dirty="0">
                      <a:solidFill>
                        <a:schemeClr val="accent1"/>
                      </a:solidFill>
                    </a:endParaRPr>
                  </a:p>
                </p:txBody>
              </p:sp>
            </mc:Choice>
            <mc:Fallback xmlns="">
              <p:sp>
                <p:nvSpPr>
                  <p:cNvPr id="87" name="TextBox 86">
                    <a:extLst>
                      <a:ext uri="{FF2B5EF4-FFF2-40B4-BE49-F238E27FC236}">
                        <a16:creationId xmlns:a16="http://schemas.microsoft.com/office/drawing/2014/main" id="{9125CB10-9EBD-1248-8D40-A39F9CCB02C9}"/>
                      </a:ext>
                    </a:extLst>
                  </p:cNvPr>
                  <p:cNvSpPr txBox="1">
                    <a:spLocks noRot="1" noChangeAspect="1" noMove="1" noResize="1" noEditPoints="1" noAdjustHandles="1" noChangeArrowheads="1" noChangeShapeType="1" noTextEdit="1"/>
                  </p:cNvSpPr>
                  <p:nvPr/>
                </p:nvSpPr>
                <p:spPr>
                  <a:xfrm>
                    <a:off x="5073008" y="4845417"/>
                    <a:ext cx="1390620" cy="573420"/>
                  </a:xfrm>
                  <a:prstGeom prst="roundRect">
                    <a:avLst/>
                  </a:prstGeom>
                  <a:blipFill>
                    <a:blip r:embed="rId25"/>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8" name="TextBox 87">
                    <a:extLst>
                      <a:ext uri="{FF2B5EF4-FFF2-40B4-BE49-F238E27FC236}">
                        <a16:creationId xmlns:a16="http://schemas.microsoft.com/office/drawing/2014/main" id="{27ED8DAA-692A-8A48-8CA5-6B8041D27F0F}"/>
                      </a:ext>
                    </a:extLst>
                  </p:cNvPr>
                  <p:cNvSpPr txBox="1"/>
                  <p:nvPr/>
                </p:nvSpPr>
                <p:spPr>
                  <a:xfrm>
                    <a:off x="6902758" y="4845417"/>
                    <a:ext cx="1390620"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i="1">
                              <a:solidFill>
                                <a:schemeClr val="accent1"/>
                              </a:solidFill>
                              <a:latin typeface="Cambria Math" panose="02040503050406030204" pitchFamily="18" charset="0"/>
                            </a:rPr>
                            <m:t>𝑆𝑖𝑐𝑘</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𝑏𝑜𝑏</m:t>
                          </m:r>
                        </m:oMath>
                      </m:oMathPara>
                    </a14:m>
                    <a:endParaRPr lang="en-GB" sz="1400" i="1" dirty="0">
                      <a:solidFill>
                        <a:schemeClr val="accent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accent1"/>
                              </a:solidFill>
                              <a:latin typeface="Cambria Math" panose="02040503050406030204" pitchFamily="18" charset="0"/>
                            </a:rPr>
                            <m:t>𝑇𝑟𝑒𝑎𝑡</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𝑏𝑜𝑏</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𝑚</m:t>
                          </m:r>
                          <m:r>
                            <a:rPr lang="en-GB" sz="1400" i="1" baseline="-25000">
                              <a:solidFill>
                                <a:schemeClr val="accent1"/>
                              </a:solidFill>
                              <a:latin typeface="Cambria Math" panose="02040503050406030204" pitchFamily="18" charset="0"/>
                            </a:rPr>
                            <m:t>2</m:t>
                          </m:r>
                        </m:oMath>
                      </m:oMathPara>
                    </a14:m>
                    <a:endParaRPr lang="en-GB" sz="1400" baseline="-25000" dirty="0">
                      <a:solidFill>
                        <a:schemeClr val="accent1"/>
                      </a:solidFill>
                    </a:endParaRPr>
                  </a:p>
                </p:txBody>
              </p:sp>
            </mc:Choice>
            <mc:Fallback xmlns="">
              <p:sp>
                <p:nvSpPr>
                  <p:cNvPr id="88" name="TextBox 87">
                    <a:extLst>
                      <a:ext uri="{FF2B5EF4-FFF2-40B4-BE49-F238E27FC236}">
                        <a16:creationId xmlns:a16="http://schemas.microsoft.com/office/drawing/2014/main" id="{27ED8DAA-692A-8A48-8CA5-6B8041D27F0F}"/>
                      </a:ext>
                    </a:extLst>
                  </p:cNvPr>
                  <p:cNvSpPr txBox="1">
                    <a:spLocks noRot="1" noChangeAspect="1" noMove="1" noResize="1" noEditPoints="1" noAdjustHandles="1" noChangeArrowheads="1" noChangeShapeType="1" noTextEdit="1"/>
                  </p:cNvSpPr>
                  <p:nvPr/>
                </p:nvSpPr>
                <p:spPr>
                  <a:xfrm>
                    <a:off x="6902758" y="4845417"/>
                    <a:ext cx="1390620" cy="573420"/>
                  </a:xfrm>
                  <a:prstGeom prst="roundRect">
                    <a:avLst/>
                  </a:prstGeom>
                  <a:blipFill>
                    <a:blip r:embed="rId26"/>
                    <a:stretch>
                      <a:fillRect/>
                    </a:stretch>
                  </a:blipFill>
                  <a:ln>
                    <a:solidFill>
                      <a:schemeClr val="accent1"/>
                    </a:solidFill>
                  </a:ln>
                </p:spPr>
                <p:txBody>
                  <a:bodyPr/>
                  <a:lstStyle/>
                  <a:p>
                    <a:r>
                      <a:rPr lang="en-GB">
                        <a:noFill/>
                      </a:rPr>
                      <a:t> </a:t>
                    </a:r>
                  </a:p>
                </p:txBody>
              </p:sp>
            </mc:Fallback>
          </mc:AlternateContent>
          <p:cxnSp>
            <p:nvCxnSpPr>
              <p:cNvPr id="89" name="Straight Connector 88">
                <a:extLst>
                  <a:ext uri="{FF2B5EF4-FFF2-40B4-BE49-F238E27FC236}">
                    <a16:creationId xmlns:a16="http://schemas.microsoft.com/office/drawing/2014/main" id="{0856EC1A-89A5-B14B-B63D-EB5707E0F0DB}"/>
                  </a:ext>
                </a:extLst>
              </p:cNvPr>
              <p:cNvCxnSpPr>
                <a:stCxn id="79" idx="0"/>
                <a:endCxn id="78" idx="2"/>
              </p:cNvCxnSpPr>
              <p:nvPr/>
            </p:nvCxnSpPr>
            <p:spPr>
              <a:xfrm flipV="1">
                <a:off x="3946158" y="2729130"/>
                <a:ext cx="0" cy="311941"/>
              </a:xfrm>
              <a:prstGeom prst="line">
                <a:avLst/>
              </a:prstGeom>
              <a:ln w="12700"/>
            </p:spPr>
            <p:style>
              <a:lnRef idx="1">
                <a:schemeClr val="dk1"/>
              </a:lnRef>
              <a:fillRef idx="0">
                <a:schemeClr val="dk1"/>
              </a:fillRef>
              <a:effectRef idx="0">
                <a:schemeClr val="dk1"/>
              </a:effectRef>
              <a:fontRef idx="minor">
                <a:schemeClr val="tx1"/>
              </a:fontRef>
            </p:style>
          </p:cxnSp>
          <p:cxnSp>
            <p:nvCxnSpPr>
              <p:cNvPr id="90" name="Straight Connector 89">
                <a:extLst>
                  <a:ext uri="{FF2B5EF4-FFF2-40B4-BE49-F238E27FC236}">
                    <a16:creationId xmlns:a16="http://schemas.microsoft.com/office/drawing/2014/main" id="{17BB5114-8E66-054E-9684-041241FE6481}"/>
                  </a:ext>
                </a:extLst>
              </p:cNvPr>
              <p:cNvCxnSpPr>
                <a:stCxn id="79" idx="2"/>
                <a:endCxn id="81" idx="0"/>
              </p:cNvCxnSpPr>
              <p:nvPr/>
            </p:nvCxnSpPr>
            <p:spPr>
              <a:xfrm>
                <a:off x="3946158" y="3614491"/>
                <a:ext cx="1" cy="331281"/>
              </a:xfrm>
              <a:prstGeom prst="line">
                <a:avLst/>
              </a:prstGeom>
              <a:ln w="12700"/>
            </p:spPr>
            <p:style>
              <a:lnRef idx="1">
                <a:schemeClr val="dk1"/>
              </a:lnRef>
              <a:fillRef idx="0">
                <a:schemeClr val="dk1"/>
              </a:fillRef>
              <a:effectRef idx="0">
                <a:schemeClr val="dk1"/>
              </a:effectRef>
              <a:fontRef idx="minor">
                <a:schemeClr val="tx1"/>
              </a:fontRef>
            </p:style>
          </p:cxnSp>
          <p:cxnSp>
            <p:nvCxnSpPr>
              <p:cNvPr id="91" name="Straight Connector 90">
                <a:extLst>
                  <a:ext uri="{FF2B5EF4-FFF2-40B4-BE49-F238E27FC236}">
                    <a16:creationId xmlns:a16="http://schemas.microsoft.com/office/drawing/2014/main" id="{15612E8F-A1BA-0B4D-8DFA-13CC5EDC734D}"/>
                  </a:ext>
                </a:extLst>
              </p:cNvPr>
              <p:cNvCxnSpPr>
                <a:stCxn id="79" idx="3"/>
                <a:endCxn id="82" idx="0"/>
              </p:cNvCxnSpPr>
              <p:nvPr/>
            </p:nvCxnSpPr>
            <p:spPr>
              <a:xfrm>
                <a:off x="4680463" y="3327781"/>
                <a:ext cx="2030134" cy="617991"/>
              </a:xfrm>
              <a:prstGeom prst="line">
                <a:avLst/>
              </a:prstGeom>
              <a:ln w="12700"/>
            </p:spPr>
            <p:style>
              <a:lnRef idx="1">
                <a:schemeClr val="dk1"/>
              </a:lnRef>
              <a:fillRef idx="0">
                <a:schemeClr val="dk1"/>
              </a:fillRef>
              <a:effectRef idx="0">
                <a:schemeClr val="dk1"/>
              </a:effectRef>
              <a:fontRef idx="minor">
                <a:schemeClr val="tx1"/>
              </a:fontRef>
            </p:style>
          </p:cxnSp>
          <p:cxnSp>
            <p:nvCxnSpPr>
              <p:cNvPr id="92" name="Straight Connector 91">
                <a:extLst>
                  <a:ext uri="{FF2B5EF4-FFF2-40B4-BE49-F238E27FC236}">
                    <a16:creationId xmlns:a16="http://schemas.microsoft.com/office/drawing/2014/main" id="{D20AD6C9-D344-0046-8DD6-CFD4C3672B71}"/>
                  </a:ext>
                </a:extLst>
              </p:cNvPr>
              <p:cNvCxnSpPr>
                <a:stCxn id="80" idx="0"/>
                <a:endCxn id="79" idx="1"/>
              </p:cNvCxnSpPr>
              <p:nvPr/>
            </p:nvCxnSpPr>
            <p:spPr>
              <a:xfrm flipV="1">
                <a:off x="1012759" y="3327781"/>
                <a:ext cx="2199094" cy="617991"/>
              </a:xfrm>
              <a:prstGeom prst="line">
                <a:avLst/>
              </a:prstGeom>
              <a:ln w="12700"/>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A98390CB-88E2-184C-8960-BD55F67A9C74}"/>
                  </a:ext>
                </a:extLst>
              </p:cNvPr>
              <p:cNvCxnSpPr>
                <a:stCxn id="81" idx="2"/>
                <a:endCxn id="86" idx="0"/>
              </p:cNvCxnSpPr>
              <p:nvPr/>
            </p:nvCxnSpPr>
            <p:spPr>
              <a:xfrm>
                <a:off x="3946159" y="4524654"/>
                <a:ext cx="920779" cy="1194835"/>
              </a:xfrm>
              <a:prstGeom prst="line">
                <a:avLst/>
              </a:prstGeom>
              <a:ln w="12700"/>
            </p:spPr>
            <p:style>
              <a:lnRef idx="1">
                <a:schemeClr val="dk1"/>
              </a:lnRef>
              <a:fillRef idx="0">
                <a:schemeClr val="dk1"/>
              </a:fillRef>
              <a:effectRef idx="0">
                <a:schemeClr val="dk1"/>
              </a:effectRef>
              <a:fontRef idx="minor">
                <a:schemeClr val="tx1"/>
              </a:fontRef>
            </p:style>
          </p:cxnSp>
          <p:cxnSp>
            <p:nvCxnSpPr>
              <p:cNvPr id="94" name="Straight Connector 93">
                <a:extLst>
                  <a:ext uri="{FF2B5EF4-FFF2-40B4-BE49-F238E27FC236}">
                    <a16:creationId xmlns:a16="http://schemas.microsoft.com/office/drawing/2014/main" id="{B4BD6B3B-031D-6943-AD37-4123B0747B7C}"/>
                  </a:ext>
                </a:extLst>
              </p:cNvPr>
              <p:cNvCxnSpPr>
                <a:stCxn id="85" idx="0"/>
                <a:endCxn id="81" idx="2"/>
              </p:cNvCxnSpPr>
              <p:nvPr/>
            </p:nvCxnSpPr>
            <p:spPr>
              <a:xfrm flipV="1">
                <a:off x="3012707" y="4524654"/>
                <a:ext cx="933452" cy="1194835"/>
              </a:xfrm>
              <a:prstGeom prst="line">
                <a:avLst/>
              </a:prstGeom>
              <a:ln w="12700"/>
            </p:spPr>
            <p:style>
              <a:lnRef idx="1">
                <a:schemeClr val="dk1"/>
              </a:lnRef>
              <a:fillRef idx="0">
                <a:schemeClr val="dk1"/>
              </a:fillRef>
              <a:effectRef idx="0">
                <a:schemeClr val="dk1"/>
              </a:effectRef>
              <a:fontRef idx="minor">
                <a:schemeClr val="tx1"/>
              </a:fontRef>
            </p:style>
          </p:cxnSp>
          <p:cxnSp>
            <p:nvCxnSpPr>
              <p:cNvPr id="95" name="Straight Connector 94">
                <a:extLst>
                  <a:ext uri="{FF2B5EF4-FFF2-40B4-BE49-F238E27FC236}">
                    <a16:creationId xmlns:a16="http://schemas.microsoft.com/office/drawing/2014/main" id="{3172E72F-BD7A-C241-8615-83FFDDCC3317}"/>
                  </a:ext>
                </a:extLst>
              </p:cNvPr>
              <p:cNvCxnSpPr>
                <a:stCxn id="87" idx="0"/>
                <a:endCxn id="82" idx="2"/>
              </p:cNvCxnSpPr>
              <p:nvPr/>
            </p:nvCxnSpPr>
            <p:spPr>
              <a:xfrm flipV="1">
                <a:off x="5768318" y="4524654"/>
                <a:ext cx="942279" cy="320763"/>
              </a:xfrm>
              <a:prstGeom prst="line">
                <a:avLst/>
              </a:prstGeom>
              <a:ln w="12700"/>
            </p:spPr>
            <p:style>
              <a:lnRef idx="1">
                <a:schemeClr val="dk1"/>
              </a:lnRef>
              <a:fillRef idx="0">
                <a:schemeClr val="dk1"/>
              </a:fillRef>
              <a:effectRef idx="0">
                <a:schemeClr val="dk1"/>
              </a:effectRef>
              <a:fontRef idx="minor">
                <a:schemeClr val="tx1"/>
              </a:fontRef>
            </p:style>
          </p:cxnSp>
          <p:cxnSp>
            <p:nvCxnSpPr>
              <p:cNvPr id="96" name="Straight Connector 95">
                <a:extLst>
                  <a:ext uri="{FF2B5EF4-FFF2-40B4-BE49-F238E27FC236}">
                    <a16:creationId xmlns:a16="http://schemas.microsoft.com/office/drawing/2014/main" id="{287DD2FD-2BFE-F140-95CF-1368C93639C1}"/>
                  </a:ext>
                </a:extLst>
              </p:cNvPr>
              <p:cNvCxnSpPr>
                <a:stCxn id="82" idx="2"/>
                <a:endCxn id="88" idx="0"/>
              </p:cNvCxnSpPr>
              <p:nvPr/>
            </p:nvCxnSpPr>
            <p:spPr>
              <a:xfrm>
                <a:off x="6710597" y="4524654"/>
                <a:ext cx="887471" cy="320763"/>
              </a:xfrm>
              <a:prstGeom prst="line">
                <a:avLst/>
              </a:prstGeom>
              <a:ln w="12700"/>
            </p:spPr>
            <p:style>
              <a:lnRef idx="1">
                <a:schemeClr val="dk1"/>
              </a:lnRef>
              <a:fillRef idx="0">
                <a:schemeClr val="dk1"/>
              </a:fillRef>
              <a:effectRef idx="0">
                <a:schemeClr val="dk1"/>
              </a:effectRef>
              <a:fontRef idx="minor">
                <a:schemeClr val="tx1"/>
              </a:fontRef>
            </p:style>
          </p:cxnSp>
          <p:cxnSp>
            <p:nvCxnSpPr>
              <p:cNvPr id="97" name="Straight Connector 96">
                <a:extLst>
                  <a:ext uri="{FF2B5EF4-FFF2-40B4-BE49-F238E27FC236}">
                    <a16:creationId xmlns:a16="http://schemas.microsoft.com/office/drawing/2014/main" id="{1C71D2F4-E4AA-904A-83A0-2AB2BE2BE068}"/>
                  </a:ext>
                </a:extLst>
              </p:cNvPr>
              <p:cNvCxnSpPr>
                <a:stCxn id="80" idx="2"/>
                <a:endCxn id="84" idx="0"/>
              </p:cNvCxnSpPr>
              <p:nvPr/>
            </p:nvCxnSpPr>
            <p:spPr>
              <a:xfrm>
                <a:off x="1012759" y="4524654"/>
                <a:ext cx="953537" cy="320763"/>
              </a:xfrm>
              <a:prstGeom prst="line">
                <a:avLst/>
              </a:prstGeom>
              <a:ln w="12700"/>
            </p:spPr>
            <p:style>
              <a:lnRef idx="1">
                <a:schemeClr val="dk1"/>
              </a:lnRef>
              <a:fillRef idx="0">
                <a:schemeClr val="dk1"/>
              </a:fillRef>
              <a:effectRef idx="0">
                <a:schemeClr val="dk1"/>
              </a:effectRef>
              <a:fontRef idx="minor">
                <a:schemeClr val="tx1"/>
              </a:fontRef>
            </p:style>
          </p:cxnSp>
          <p:cxnSp>
            <p:nvCxnSpPr>
              <p:cNvPr id="98" name="Straight Connector 97">
                <a:extLst>
                  <a:ext uri="{FF2B5EF4-FFF2-40B4-BE49-F238E27FC236}">
                    <a16:creationId xmlns:a16="http://schemas.microsoft.com/office/drawing/2014/main" id="{8C1A7A04-78D8-EA43-8B77-8D8447DA79BC}"/>
                  </a:ext>
                </a:extLst>
              </p:cNvPr>
              <p:cNvCxnSpPr>
                <a:stCxn id="80" idx="2"/>
                <a:endCxn id="83" idx="0"/>
              </p:cNvCxnSpPr>
              <p:nvPr/>
            </p:nvCxnSpPr>
            <p:spPr>
              <a:xfrm flipH="1">
                <a:off x="-10625" y="4524654"/>
                <a:ext cx="1023384" cy="320763"/>
              </a:xfrm>
              <a:prstGeom prst="line">
                <a:avLst/>
              </a:prstGeom>
              <a:ln w="12700"/>
            </p:spPr>
            <p:style>
              <a:lnRef idx="1">
                <a:schemeClr val="dk1"/>
              </a:lnRef>
              <a:fillRef idx="0">
                <a:schemeClr val="dk1"/>
              </a:fillRef>
              <a:effectRef idx="0">
                <a:schemeClr val="dk1"/>
              </a:effectRef>
              <a:fontRef idx="minor">
                <a:schemeClr val="tx1"/>
              </a:fontRef>
            </p:style>
          </p:cxnSp>
        </p:grpSp>
      </p:grpSp>
      <mc:AlternateContent xmlns:mc="http://schemas.openxmlformats.org/markup-compatibility/2006" xmlns:a14="http://schemas.microsoft.com/office/drawing/2010/main">
        <mc:Choice Requires="a14">
          <p:sp>
            <p:nvSpPr>
              <p:cNvPr id="134" name="TextBox 133">
                <a:extLst>
                  <a:ext uri="{FF2B5EF4-FFF2-40B4-BE49-F238E27FC236}">
                    <a16:creationId xmlns:a16="http://schemas.microsoft.com/office/drawing/2014/main" id="{27077660-E347-CE4B-BB71-83D40A237DD3}"/>
                  </a:ext>
                </a:extLst>
              </p:cNvPr>
              <p:cNvSpPr txBox="1"/>
              <p:nvPr/>
            </p:nvSpPr>
            <p:spPr>
              <a:xfrm>
                <a:off x="3096225" y="4216933"/>
                <a:ext cx="389594" cy="23391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r>
                                <a:rPr lang="en-GB" sz="1400" i="1">
                                  <a:solidFill>
                                    <a:schemeClr val="accent1"/>
                                  </a:solidFill>
                                  <a:latin typeface="Cambria Math" panose="02040503050406030204" pitchFamily="18" charset="0"/>
                                </a:rPr>
                                <m:t>1</m:t>
                              </m:r>
                            </m:sub>
                          </m:sSub>
                        </m:sub>
                      </m:sSub>
                    </m:oMath>
                  </m:oMathPara>
                </a14:m>
                <a:endParaRPr lang="en-GB" sz="1400" dirty="0">
                  <a:solidFill>
                    <a:schemeClr val="accent1"/>
                  </a:solidFill>
                </a:endParaRPr>
              </a:p>
            </p:txBody>
          </p:sp>
        </mc:Choice>
        <mc:Fallback xmlns="">
          <p:sp>
            <p:nvSpPr>
              <p:cNvPr id="134" name="TextBox 133">
                <a:extLst>
                  <a:ext uri="{FF2B5EF4-FFF2-40B4-BE49-F238E27FC236}">
                    <a16:creationId xmlns:a16="http://schemas.microsoft.com/office/drawing/2014/main" id="{27077660-E347-CE4B-BB71-83D40A237DD3}"/>
                  </a:ext>
                </a:extLst>
              </p:cNvPr>
              <p:cNvSpPr txBox="1">
                <a:spLocks noRot="1" noChangeAspect="1" noMove="1" noResize="1" noEditPoints="1" noAdjustHandles="1" noChangeArrowheads="1" noChangeShapeType="1" noTextEdit="1"/>
              </p:cNvSpPr>
              <p:nvPr/>
            </p:nvSpPr>
            <p:spPr>
              <a:xfrm>
                <a:off x="3096225" y="4216933"/>
                <a:ext cx="389594" cy="233910"/>
              </a:xfrm>
              <a:prstGeom prst="rect">
                <a:avLst/>
              </a:prstGeom>
              <a:blipFill>
                <a:blip r:embed="rId27"/>
                <a:stretch>
                  <a:fillRect l="-6452" b="-1052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936E450-DF4F-6C48-885C-92ADDEF6CE60}"/>
                  </a:ext>
                </a:extLst>
              </p:cNvPr>
              <p:cNvSpPr txBox="1"/>
              <p:nvPr/>
            </p:nvSpPr>
            <p:spPr>
              <a:xfrm>
                <a:off x="6169949" y="5093221"/>
                <a:ext cx="389594" cy="23391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r>
                                <a:rPr lang="en-GB" sz="1400" i="1">
                                  <a:solidFill>
                                    <a:schemeClr val="accent1"/>
                                  </a:solidFill>
                                  <a:latin typeface="Cambria Math" panose="02040503050406030204" pitchFamily="18" charset="0"/>
                                </a:rPr>
                                <m:t>1</m:t>
                              </m:r>
                            </m:sub>
                          </m:sSub>
                        </m:sub>
                      </m:sSub>
                    </m:oMath>
                  </m:oMathPara>
                </a14:m>
                <a:endParaRPr lang="en-GB" sz="1400" dirty="0">
                  <a:solidFill>
                    <a:schemeClr val="accent1"/>
                  </a:solidFill>
                </a:endParaRPr>
              </a:p>
            </p:txBody>
          </p:sp>
        </mc:Choice>
        <mc:Fallback xmlns="">
          <p:sp>
            <p:nvSpPr>
              <p:cNvPr id="140" name="TextBox 139">
                <a:extLst>
                  <a:ext uri="{FF2B5EF4-FFF2-40B4-BE49-F238E27FC236}">
                    <a16:creationId xmlns:a16="http://schemas.microsoft.com/office/drawing/2014/main" id="{7936E450-DF4F-6C48-885C-92ADDEF6CE60}"/>
                  </a:ext>
                </a:extLst>
              </p:cNvPr>
              <p:cNvSpPr txBox="1">
                <a:spLocks noRot="1" noChangeAspect="1" noMove="1" noResize="1" noEditPoints="1" noAdjustHandles="1" noChangeArrowheads="1" noChangeShapeType="1" noTextEdit="1"/>
              </p:cNvSpPr>
              <p:nvPr/>
            </p:nvSpPr>
            <p:spPr>
              <a:xfrm>
                <a:off x="6169949" y="5093221"/>
                <a:ext cx="389594" cy="233910"/>
              </a:xfrm>
              <a:prstGeom prst="rect">
                <a:avLst/>
              </a:prstGeom>
              <a:blipFill>
                <a:blip r:embed="rId27"/>
                <a:stretch>
                  <a:fillRect l="-6452" b="-1052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1" name="TextBox 140">
                <a:extLst>
                  <a:ext uri="{FF2B5EF4-FFF2-40B4-BE49-F238E27FC236}">
                    <a16:creationId xmlns:a16="http://schemas.microsoft.com/office/drawing/2014/main" id="{67A6FD38-636D-5A4C-AB0C-CC026C28C7FC}"/>
                  </a:ext>
                </a:extLst>
              </p:cNvPr>
              <p:cNvSpPr txBox="1"/>
              <p:nvPr/>
            </p:nvSpPr>
            <p:spPr>
              <a:xfrm>
                <a:off x="8883132" y="4212034"/>
                <a:ext cx="389594" cy="23391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r>
                                <a:rPr lang="en-GB" sz="1400" i="1">
                                  <a:solidFill>
                                    <a:schemeClr val="accent1"/>
                                  </a:solidFill>
                                  <a:latin typeface="Cambria Math" panose="02040503050406030204" pitchFamily="18" charset="0"/>
                                </a:rPr>
                                <m:t>1</m:t>
                              </m:r>
                            </m:sub>
                          </m:sSub>
                        </m:sub>
                      </m:sSub>
                    </m:oMath>
                  </m:oMathPara>
                </a14:m>
                <a:endParaRPr lang="en-GB" sz="1400" dirty="0">
                  <a:solidFill>
                    <a:schemeClr val="accent1"/>
                  </a:solidFill>
                </a:endParaRPr>
              </a:p>
            </p:txBody>
          </p:sp>
        </mc:Choice>
        <mc:Fallback xmlns="">
          <p:sp>
            <p:nvSpPr>
              <p:cNvPr id="141" name="TextBox 140">
                <a:extLst>
                  <a:ext uri="{FF2B5EF4-FFF2-40B4-BE49-F238E27FC236}">
                    <a16:creationId xmlns:a16="http://schemas.microsoft.com/office/drawing/2014/main" id="{67A6FD38-636D-5A4C-AB0C-CC026C28C7FC}"/>
                  </a:ext>
                </a:extLst>
              </p:cNvPr>
              <p:cNvSpPr txBox="1">
                <a:spLocks noRot="1" noChangeAspect="1" noMove="1" noResize="1" noEditPoints="1" noAdjustHandles="1" noChangeArrowheads="1" noChangeShapeType="1" noTextEdit="1"/>
              </p:cNvSpPr>
              <p:nvPr/>
            </p:nvSpPr>
            <p:spPr>
              <a:xfrm>
                <a:off x="8883132" y="4212034"/>
                <a:ext cx="389594" cy="233910"/>
              </a:xfrm>
              <a:prstGeom prst="rect">
                <a:avLst/>
              </a:prstGeom>
              <a:blipFill>
                <a:blip r:embed="rId28"/>
                <a:stretch>
                  <a:fillRect l="-3125" b="-1052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2" name="TextBox 141">
                <a:extLst>
                  <a:ext uri="{FF2B5EF4-FFF2-40B4-BE49-F238E27FC236}">
                    <a16:creationId xmlns:a16="http://schemas.microsoft.com/office/drawing/2014/main" id="{65A25BA4-52C2-6B45-B928-1F4EC9597661}"/>
                  </a:ext>
                </a:extLst>
              </p:cNvPr>
              <p:cNvSpPr txBox="1"/>
              <p:nvPr/>
            </p:nvSpPr>
            <p:spPr>
              <a:xfrm>
                <a:off x="5027730" y="4212034"/>
                <a:ext cx="389594" cy="23391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r>
                                <a:rPr lang="en-GB" sz="1400" i="1">
                                  <a:solidFill>
                                    <a:schemeClr val="accent1"/>
                                  </a:solidFill>
                                  <a:latin typeface="Cambria Math" panose="02040503050406030204" pitchFamily="18" charset="0"/>
                                </a:rPr>
                                <m:t>2</m:t>
                              </m:r>
                            </m:sub>
                          </m:sSub>
                        </m:sub>
                      </m:sSub>
                    </m:oMath>
                  </m:oMathPara>
                </a14:m>
                <a:endParaRPr lang="en-GB" sz="1400" dirty="0">
                  <a:solidFill>
                    <a:schemeClr val="accent1"/>
                  </a:solidFill>
                </a:endParaRPr>
              </a:p>
            </p:txBody>
          </p:sp>
        </mc:Choice>
        <mc:Fallback xmlns="">
          <p:sp>
            <p:nvSpPr>
              <p:cNvPr id="142" name="TextBox 141">
                <a:extLst>
                  <a:ext uri="{FF2B5EF4-FFF2-40B4-BE49-F238E27FC236}">
                    <a16:creationId xmlns:a16="http://schemas.microsoft.com/office/drawing/2014/main" id="{65A25BA4-52C2-6B45-B928-1F4EC9597661}"/>
                  </a:ext>
                </a:extLst>
              </p:cNvPr>
              <p:cNvSpPr txBox="1">
                <a:spLocks noRot="1" noChangeAspect="1" noMove="1" noResize="1" noEditPoints="1" noAdjustHandles="1" noChangeArrowheads="1" noChangeShapeType="1" noTextEdit="1"/>
              </p:cNvSpPr>
              <p:nvPr/>
            </p:nvSpPr>
            <p:spPr>
              <a:xfrm>
                <a:off x="5027730" y="4212034"/>
                <a:ext cx="389594" cy="233910"/>
              </a:xfrm>
              <a:prstGeom prst="rect">
                <a:avLst/>
              </a:prstGeom>
              <a:blipFill>
                <a:blip r:embed="rId29"/>
                <a:stretch>
                  <a:fillRect l="-9677" b="-1052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3" name="TextBox 142">
                <a:extLst>
                  <a:ext uri="{FF2B5EF4-FFF2-40B4-BE49-F238E27FC236}">
                    <a16:creationId xmlns:a16="http://schemas.microsoft.com/office/drawing/2014/main" id="{88ED6547-C961-0342-A1B8-1A69DBEA160F}"/>
                  </a:ext>
                </a:extLst>
              </p:cNvPr>
              <p:cNvSpPr txBox="1"/>
              <p:nvPr/>
            </p:nvSpPr>
            <p:spPr>
              <a:xfrm>
                <a:off x="7928373" y="5088931"/>
                <a:ext cx="389594" cy="23391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r>
                                <a:rPr lang="en-GB" sz="1400" i="1">
                                  <a:solidFill>
                                    <a:schemeClr val="accent1"/>
                                  </a:solidFill>
                                  <a:latin typeface="Cambria Math" panose="02040503050406030204" pitchFamily="18" charset="0"/>
                                </a:rPr>
                                <m:t>2</m:t>
                              </m:r>
                            </m:sub>
                          </m:sSub>
                        </m:sub>
                      </m:sSub>
                    </m:oMath>
                  </m:oMathPara>
                </a14:m>
                <a:endParaRPr lang="en-GB" sz="1400" dirty="0">
                  <a:solidFill>
                    <a:schemeClr val="accent1"/>
                  </a:solidFill>
                </a:endParaRPr>
              </a:p>
            </p:txBody>
          </p:sp>
        </mc:Choice>
        <mc:Fallback xmlns="">
          <p:sp>
            <p:nvSpPr>
              <p:cNvPr id="143" name="TextBox 142">
                <a:extLst>
                  <a:ext uri="{FF2B5EF4-FFF2-40B4-BE49-F238E27FC236}">
                    <a16:creationId xmlns:a16="http://schemas.microsoft.com/office/drawing/2014/main" id="{88ED6547-C961-0342-A1B8-1A69DBEA160F}"/>
                  </a:ext>
                </a:extLst>
              </p:cNvPr>
              <p:cNvSpPr txBox="1">
                <a:spLocks noRot="1" noChangeAspect="1" noMove="1" noResize="1" noEditPoints="1" noAdjustHandles="1" noChangeArrowheads="1" noChangeShapeType="1" noTextEdit="1"/>
              </p:cNvSpPr>
              <p:nvPr/>
            </p:nvSpPr>
            <p:spPr>
              <a:xfrm>
                <a:off x="7928373" y="5088931"/>
                <a:ext cx="389594" cy="233910"/>
              </a:xfrm>
              <a:prstGeom prst="rect">
                <a:avLst/>
              </a:prstGeom>
              <a:blipFill>
                <a:blip r:embed="rId30"/>
                <a:stretch>
                  <a:fillRect l="-6452" b="-1052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4" name="TextBox 143">
                <a:extLst>
                  <a:ext uri="{FF2B5EF4-FFF2-40B4-BE49-F238E27FC236}">
                    <a16:creationId xmlns:a16="http://schemas.microsoft.com/office/drawing/2014/main" id="{E9C1B764-A669-E140-A234-73EC458F41C5}"/>
                  </a:ext>
                </a:extLst>
              </p:cNvPr>
              <p:cNvSpPr txBox="1"/>
              <p:nvPr/>
            </p:nvSpPr>
            <p:spPr>
              <a:xfrm>
                <a:off x="10659503" y="4211264"/>
                <a:ext cx="389594" cy="23391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r>
                                <a:rPr lang="en-GB" sz="1400" i="1">
                                  <a:solidFill>
                                    <a:schemeClr val="accent1"/>
                                  </a:solidFill>
                                  <a:latin typeface="Cambria Math" panose="02040503050406030204" pitchFamily="18" charset="0"/>
                                </a:rPr>
                                <m:t>2</m:t>
                              </m:r>
                            </m:sub>
                          </m:sSub>
                        </m:sub>
                      </m:sSub>
                    </m:oMath>
                  </m:oMathPara>
                </a14:m>
                <a:endParaRPr lang="en-GB" sz="1400" dirty="0">
                  <a:solidFill>
                    <a:schemeClr val="accent1"/>
                  </a:solidFill>
                </a:endParaRPr>
              </a:p>
            </p:txBody>
          </p:sp>
        </mc:Choice>
        <mc:Fallback xmlns="">
          <p:sp>
            <p:nvSpPr>
              <p:cNvPr id="144" name="TextBox 143">
                <a:extLst>
                  <a:ext uri="{FF2B5EF4-FFF2-40B4-BE49-F238E27FC236}">
                    <a16:creationId xmlns:a16="http://schemas.microsoft.com/office/drawing/2014/main" id="{E9C1B764-A669-E140-A234-73EC458F41C5}"/>
                  </a:ext>
                </a:extLst>
              </p:cNvPr>
              <p:cNvSpPr txBox="1">
                <a:spLocks noRot="1" noChangeAspect="1" noMove="1" noResize="1" noEditPoints="1" noAdjustHandles="1" noChangeArrowheads="1" noChangeShapeType="1" noTextEdit="1"/>
              </p:cNvSpPr>
              <p:nvPr/>
            </p:nvSpPr>
            <p:spPr>
              <a:xfrm>
                <a:off x="10659503" y="4211264"/>
                <a:ext cx="389594" cy="233910"/>
              </a:xfrm>
              <a:prstGeom prst="rect">
                <a:avLst/>
              </a:prstGeom>
              <a:blipFill>
                <a:blip r:embed="rId31"/>
                <a:stretch>
                  <a:fillRect l="-3125" b="-1052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a:extLst>
                  <a:ext uri="{FF2B5EF4-FFF2-40B4-BE49-F238E27FC236}">
                    <a16:creationId xmlns:a16="http://schemas.microsoft.com/office/drawing/2014/main" id="{AC3B6339-71DA-5942-91A0-DC9EB5B48E76}"/>
                  </a:ext>
                </a:extLst>
              </p:cNvPr>
              <p:cNvSpPr txBox="1"/>
              <p:nvPr/>
            </p:nvSpPr>
            <p:spPr>
              <a:xfrm>
                <a:off x="6981112" y="2286406"/>
                <a:ext cx="540276" cy="215444"/>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r>
                            <a:rPr lang="de-DE" sz="1400" b="0" i="1" smtClean="0">
                              <a:solidFill>
                                <a:schemeClr val="accent1"/>
                              </a:solidFill>
                              <a:latin typeface="Cambria Math" panose="02040503050406030204" pitchFamily="18" charset="0"/>
                            </a:rPr>
                            <m:t>𝑐h𝑒𝑚</m:t>
                          </m:r>
                        </m:sub>
                      </m:sSub>
                    </m:oMath>
                  </m:oMathPara>
                </a14:m>
                <a:endParaRPr lang="en-GB" sz="1400" dirty="0">
                  <a:solidFill>
                    <a:schemeClr val="accent1"/>
                  </a:solidFill>
                </a:endParaRPr>
              </a:p>
            </p:txBody>
          </p:sp>
        </mc:Choice>
        <mc:Fallback xmlns="">
          <p:sp>
            <p:nvSpPr>
              <p:cNvPr id="48" name="TextBox 47">
                <a:extLst>
                  <a:ext uri="{FF2B5EF4-FFF2-40B4-BE49-F238E27FC236}">
                    <a16:creationId xmlns:a16="http://schemas.microsoft.com/office/drawing/2014/main" id="{AC3B6339-71DA-5942-91A0-DC9EB5B48E76}"/>
                  </a:ext>
                </a:extLst>
              </p:cNvPr>
              <p:cNvSpPr txBox="1">
                <a:spLocks noRot="1" noChangeAspect="1" noMove="1" noResize="1" noEditPoints="1" noAdjustHandles="1" noChangeArrowheads="1" noChangeShapeType="1" noTextEdit="1"/>
              </p:cNvSpPr>
              <p:nvPr/>
            </p:nvSpPr>
            <p:spPr>
              <a:xfrm>
                <a:off x="6981112" y="2286406"/>
                <a:ext cx="540276" cy="215444"/>
              </a:xfrm>
              <a:prstGeom prst="rect">
                <a:avLst/>
              </a:prstGeom>
              <a:blipFill>
                <a:blip r:embed="rId32"/>
                <a:stretch>
                  <a:fillRect l="-4651" r="-2326" b="-1176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4129C6F0-C4E0-8440-93AF-546BCE43E193}"/>
                  </a:ext>
                </a:extLst>
              </p:cNvPr>
              <p:cNvSpPr txBox="1"/>
              <p:nvPr/>
            </p:nvSpPr>
            <p:spPr>
              <a:xfrm>
                <a:off x="4061275" y="3330736"/>
                <a:ext cx="513153" cy="215444"/>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r>
                            <a:rPr lang="en-GB" sz="1400" i="1">
                              <a:solidFill>
                                <a:schemeClr val="accent1"/>
                              </a:solidFill>
                              <a:latin typeface="Cambria Math" panose="02040503050406030204" pitchFamily="18" charset="0"/>
                            </a:rPr>
                            <m:t>𝑎𝑙𝑖𝑐𝑒</m:t>
                          </m:r>
                        </m:sub>
                      </m:sSub>
                    </m:oMath>
                  </m:oMathPara>
                </a14:m>
                <a:endParaRPr lang="en-GB" sz="1400" dirty="0">
                  <a:solidFill>
                    <a:schemeClr val="accent1"/>
                  </a:solidFill>
                </a:endParaRPr>
              </a:p>
            </p:txBody>
          </p:sp>
        </mc:Choice>
        <mc:Fallback xmlns="">
          <p:sp>
            <p:nvSpPr>
              <p:cNvPr id="49" name="TextBox 48">
                <a:extLst>
                  <a:ext uri="{FF2B5EF4-FFF2-40B4-BE49-F238E27FC236}">
                    <a16:creationId xmlns:a16="http://schemas.microsoft.com/office/drawing/2014/main" id="{4129C6F0-C4E0-8440-93AF-546BCE43E193}"/>
                  </a:ext>
                </a:extLst>
              </p:cNvPr>
              <p:cNvSpPr txBox="1">
                <a:spLocks noRot="1" noChangeAspect="1" noMove="1" noResize="1" noEditPoints="1" noAdjustHandles="1" noChangeArrowheads="1" noChangeShapeType="1" noTextEdit="1"/>
              </p:cNvSpPr>
              <p:nvPr/>
            </p:nvSpPr>
            <p:spPr>
              <a:xfrm>
                <a:off x="4061275" y="3330736"/>
                <a:ext cx="513153" cy="215444"/>
              </a:xfrm>
              <a:prstGeom prst="rect">
                <a:avLst/>
              </a:prstGeom>
              <a:blipFill>
                <a:blip r:embed="rId33"/>
                <a:stretch>
                  <a:fillRect l="-4878" r="-2439" b="-1111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TextBox 49">
                <a:extLst>
                  <a:ext uri="{FF2B5EF4-FFF2-40B4-BE49-F238E27FC236}">
                    <a16:creationId xmlns:a16="http://schemas.microsoft.com/office/drawing/2014/main" id="{5F7E8FCE-760A-1042-BC4D-CD212E9E05EA}"/>
                  </a:ext>
                </a:extLst>
              </p:cNvPr>
              <p:cNvSpPr txBox="1"/>
              <p:nvPr/>
            </p:nvSpPr>
            <p:spPr>
              <a:xfrm>
                <a:off x="7042763" y="3334368"/>
                <a:ext cx="416974" cy="215444"/>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r>
                            <a:rPr lang="en-GB" sz="1400" i="1">
                              <a:solidFill>
                                <a:schemeClr val="accent1"/>
                              </a:solidFill>
                              <a:latin typeface="Cambria Math" panose="02040503050406030204" pitchFamily="18" charset="0"/>
                            </a:rPr>
                            <m:t>𝑒𝑣𝑒</m:t>
                          </m:r>
                        </m:sub>
                      </m:sSub>
                    </m:oMath>
                  </m:oMathPara>
                </a14:m>
                <a:endParaRPr lang="en-GB" sz="1400" dirty="0">
                  <a:solidFill>
                    <a:schemeClr val="accent1"/>
                  </a:solidFill>
                </a:endParaRPr>
              </a:p>
            </p:txBody>
          </p:sp>
        </mc:Choice>
        <mc:Fallback xmlns="">
          <p:sp>
            <p:nvSpPr>
              <p:cNvPr id="50" name="TextBox 49">
                <a:extLst>
                  <a:ext uri="{FF2B5EF4-FFF2-40B4-BE49-F238E27FC236}">
                    <a16:creationId xmlns:a16="http://schemas.microsoft.com/office/drawing/2014/main" id="{5F7E8FCE-760A-1042-BC4D-CD212E9E05EA}"/>
                  </a:ext>
                </a:extLst>
              </p:cNvPr>
              <p:cNvSpPr txBox="1">
                <a:spLocks noRot="1" noChangeAspect="1" noMove="1" noResize="1" noEditPoints="1" noAdjustHandles="1" noChangeArrowheads="1" noChangeShapeType="1" noTextEdit="1"/>
              </p:cNvSpPr>
              <p:nvPr/>
            </p:nvSpPr>
            <p:spPr>
              <a:xfrm>
                <a:off x="7042763" y="3334368"/>
                <a:ext cx="416974" cy="215444"/>
              </a:xfrm>
              <a:prstGeom prst="rect">
                <a:avLst/>
              </a:prstGeom>
              <a:blipFill>
                <a:blip r:embed="rId34"/>
                <a:stretch>
                  <a:fillRect l="-6061" b="-555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339EE00D-5C07-5C41-AB16-95EDF6165E9C}"/>
                  </a:ext>
                </a:extLst>
              </p:cNvPr>
              <p:cNvSpPr txBox="1"/>
              <p:nvPr/>
            </p:nvSpPr>
            <p:spPr>
              <a:xfrm>
                <a:off x="9797810" y="3336887"/>
                <a:ext cx="435760" cy="215444"/>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a:solidFill>
                                <a:schemeClr val="accent1"/>
                              </a:solidFill>
                              <a:latin typeface="Cambria Math" panose="02040503050406030204" pitchFamily="18" charset="0"/>
                            </a:rPr>
                          </m:ctrlPr>
                        </m:sSubPr>
                        <m:e>
                          <m:r>
                            <a:rPr lang="en-GB" sz="1400" i="1">
                              <a:solidFill>
                                <a:schemeClr val="accent1"/>
                              </a:solidFill>
                              <a:latin typeface="Cambria Math" panose="02040503050406030204" pitchFamily="18" charset="0"/>
                            </a:rPr>
                            <m:t>𝑚</m:t>
                          </m:r>
                        </m:e>
                        <m:sub>
                          <m:r>
                            <a:rPr lang="en-GB" sz="1400" i="1">
                              <a:solidFill>
                                <a:schemeClr val="accent1"/>
                              </a:solidFill>
                              <a:latin typeface="Cambria Math" panose="02040503050406030204" pitchFamily="18" charset="0"/>
                            </a:rPr>
                            <m:t>𝑏𝑜𝑏</m:t>
                          </m:r>
                        </m:sub>
                      </m:sSub>
                    </m:oMath>
                  </m:oMathPara>
                </a14:m>
                <a:endParaRPr lang="en-GB" sz="1400" dirty="0">
                  <a:solidFill>
                    <a:schemeClr val="accent1"/>
                  </a:solidFill>
                </a:endParaRPr>
              </a:p>
            </p:txBody>
          </p:sp>
        </mc:Choice>
        <mc:Fallback xmlns="">
          <p:sp>
            <p:nvSpPr>
              <p:cNvPr id="51" name="TextBox 50">
                <a:extLst>
                  <a:ext uri="{FF2B5EF4-FFF2-40B4-BE49-F238E27FC236}">
                    <a16:creationId xmlns:a16="http://schemas.microsoft.com/office/drawing/2014/main" id="{339EE00D-5C07-5C41-AB16-95EDF6165E9C}"/>
                  </a:ext>
                </a:extLst>
              </p:cNvPr>
              <p:cNvSpPr txBox="1">
                <a:spLocks noRot="1" noChangeAspect="1" noMove="1" noResize="1" noEditPoints="1" noAdjustHandles="1" noChangeArrowheads="1" noChangeShapeType="1" noTextEdit="1"/>
              </p:cNvSpPr>
              <p:nvPr/>
            </p:nvSpPr>
            <p:spPr>
              <a:xfrm>
                <a:off x="9797810" y="3336887"/>
                <a:ext cx="435760" cy="215444"/>
              </a:xfrm>
              <a:prstGeom prst="rect">
                <a:avLst/>
              </a:prstGeom>
              <a:blipFill>
                <a:blip r:embed="rId35"/>
                <a:stretch>
                  <a:fillRect l="-2778" b="-1111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6" name="TextBox 165">
                <a:extLst>
                  <a:ext uri="{FF2B5EF4-FFF2-40B4-BE49-F238E27FC236}">
                    <a16:creationId xmlns:a16="http://schemas.microsoft.com/office/drawing/2014/main" id="{A53C50E7-38E6-0E43-893A-A999DEE4FEF5}"/>
                  </a:ext>
                </a:extLst>
              </p:cNvPr>
              <p:cNvSpPr txBox="1"/>
              <p:nvPr/>
            </p:nvSpPr>
            <p:spPr>
              <a:xfrm>
                <a:off x="5377763" y="2658560"/>
                <a:ext cx="377411" cy="22487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r>
                            <a:rPr lang="de-DE" sz="1400" b="0" i="1" smtClean="0">
                              <a:solidFill>
                                <a:srgbClr val="FFC000"/>
                              </a:solidFill>
                              <a:latin typeface="Cambria Math" panose="02040503050406030204" pitchFamily="18" charset="0"/>
                            </a:rPr>
                            <m:t>𝑐</m:t>
                          </m:r>
                          <m:r>
                            <a:rPr lang="de-DE" sz="1400" b="0" i="1" smtClean="0">
                              <a:solidFill>
                                <a:srgbClr val="FFC000"/>
                              </a:solidFill>
                              <a:latin typeface="Cambria Math" panose="02040503050406030204" pitchFamily="18" charset="0"/>
                            </a:rPr>
                            <m:t>,</m:t>
                          </m:r>
                          <m:r>
                            <a:rPr lang="de-DE" sz="1400" b="0" i="1" smtClean="0">
                              <a:solidFill>
                                <a:srgbClr val="FFC000"/>
                              </a:solidFill>
                              <a:latin typeface="Cambria Math" panose="02040503050406030204" pitchFamily="18" charset="0"/>
                            </a:rPr>
                            <m:t>𝑏</m:t>
                          </m:r>
                        </m:sub>
                      </m:sSub>
                    </m:oMath>
                  </m:oMathPara>
                </a14:m>
                <a:endParaRPr lang="en-GB" sz="1400" dirty="0">
                  <a:solidFill>
                    <a:srgbClr val="FFC000"/>
                  </a:solidFill>
                </a:endParaRPr>
              </a:p>
            </p:txBody>
          </p:sp>
        </mc:Choice>
        <mc:Fallback xmlns="">
          <p:sp>
            <p:nvSpPr>
              <p:cNvPr id="166" name="TextBox 165">
                <a:extLst>
                  <a:ext uri="{FF2B5EF4-FFF2-40B4-BE49-F238E27FC236}">
                    <a16:creationId xmlns:a16="http://schemas.microsoft.com/office/drawing/2014/main" id="{A53C50E7-38E6-0E43-893A-A999DEE4FEF5}"/>
                  </a:ext>
                </a:extLst>
              </p:cNvPr>
              <p:cNvSpPr txBox="1">
                <a:spLocks noRot="1" noChangeAspect="1" noMove="1" noResize="1" noEditPoints="1" noAdjustHandles="1" noChangeArrowheads="1" noChangeShapeType="1" noTextEdit="1"/>
              </p:cNvSpPr>
              <p:nvPr/>
            </p:nvSpPr>
            <p:spPr>
              <a:xfrm>
                <a:off x="5377763" y="2658560"/>
                <a:ext cx="377411" cy="224870"/>
              </a:xfrm>
              <a:prstGeom prst="rect">
                <a:avLst/>
              </a:prstGeom>
              <a:blipFill>
                <a:blip r:embed="rId36"/>
                <a:stretch>
                  <a:fillRect l="-3226" r="-3226" b="-526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7" name="TextBox 166">
                <a:extLst>
                  <a:ext uri="{FF2B5EF4-FFF2-40B4-BE49-F238E27FC236}">
                    <a16:creationId xmlns:a16="http://schemas.microsoft.com/office/drawing/2014/main" id="{726D5882-9112-4445-8203-1E899B1ABAB6}"/>
                  </a:ext>
                </a:extLst>
              </p:cNvPr>
              <p:cNvSpPr txBox="1"/>
              <p:nvPr/>
            </p:nvSpPr>
            <p:spPr>
              <a:xfrm>
                <a:off x="4899204" y="2612818"/>
                <a:ext cx="392480" cy="22487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r>
                            <a:rPr lang="en-GB" sz="1400" i="1">
                              <a:solidFill>
                                <a:srgbClr val="FFC000"/>
                              </a:solidFill>
                              <a:latin typeface="Cambria Math" panose="02040503050406030204" pitchFamily="18" charset="0"/>
                            </a:rPr>
                            <m:t>𝑎</m:t>
                          </m:r>
                          <m:r>
                            <a:rPr lang="en-GB" sz="1400" i="1">
                              <a:solidFill>
                                <a:srgbClr val="FFC000"/>
                              </a:solidFill>
                              <a:latin typeface="Cambria Math" panose="02040503050406030204" pitchFamily="18" charset="0"/>
                            </a:rPr>
                            <m:t>,</m:t>
                          </m:r>
                          <m:r>
                            <a:rPr lang="de-DE" sz="1400" b="0" i="1" smtClean="0">
                              <a:solidFill>
                                <a:srgbClr val="FFC000"/>
                              </a:solidFill>
                              <a:latin typeface="Cambria Math" panose="02040503050406030204" pitchFamily="18" charset="0"/>
                            </a:rPr>
                            <m:t>𝑏</m:t>
                          </m:r>
                        </m:sub>
                      </m:sSub>
                    </m:oMath>
                  </m:oMathPara>
                </a14:m>
                <a:endParaRPr lang="en-GB" sz="1400" dirty="0">
                  <a:solidFill>
                    <a:srgbClr val="FFC000"/>
                  </a:solidFill>
                </a:endParaRPr>
              </a:p>
            </p:txBody>
          </p:sp>
        </mc:Choice>
        <mc:Fallback xmlns="">
          <p:sp>
            <p:nvSpPr>
              <p:cNvPr id="167" name="TextBox 166">
                <a:extLst>
                  <a:ext uri="{FF2B5EF4-FFF2-40B4-BE49-F238E27FC236}">
                    <a16:creationId xmlns:a16="http://schemas.microsoft.com/office/drawing/2014/main" id="{726D5882-9112-4445-8203-1E899B1ABAB6}"/>
                  </a:ext>
                </a:extLst>
              </p:cNvPr>
              <p:cNvSpPr txBox="1">
                <a:spLocks noRot="1" noChangeAspect="1" noMove="1" noResize="1" noEditPoints="1" noAdjustHandles="1" noChangeArrowheads="1" noChangeShapeType="1" noTextEdit="1"/>
              </p:cNvSpPr>
              <p:nvPr/>
            </p:nvSpPr>
            <p:spPr>
              <a:xfrm>
                <a:off x="4899204" y="2612818"/>
                <a:ext cx="392480" cy="224870"/>
              </a:xfrm>
              <a:prstGeom prst="rect">
                <a:avLst/>
              </a:prstGeom>
              <a:blipFill>
                <a:blip r:embed="rId37"/>
                <a:stretch>
                  <a:fillRect l="-6250" b="-1111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8" name="TextBox 167">
                <a:extLst>
                  <a:ext uri="{FF2B5EF4-FFF2-40B4-BE49-F238E27FC236}">
                    <a16:creationId xmlns:a16="http://schemas.microsoft.com/office/drawing/2014/main" id="{C34FAABE-654A-7B40-9095-0A9D734134C9}"/>
                  </a:ext>
                </a:extLst>
              </p:cNvPr>
              <p:cNvSpPr txBox="1"/>
              <p:nvPr/>
            </p:nvSpPr>
            <p:spPr>
              <a:xfrm>
                <a:off x="4895742" y="2891860"/>
                <a:ext cx="382028" cy="22487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r>
                            <a:rPr lang="en-GB" sz="1400" i="1">
                              <a:solidFill>
                                <a:srgbClr val="FFC000"/>
                              </a:solidFill>
                              <a:latin typeface="Cambria Math" panose="02040503050406030204" pitchFamily="18" charset="0"/>
                            </a:rPr>
                            <m:t>𝑒</m:t>
                          </m:r>
                          <m:r>
                            <a:rPr lang="en-GB" sz="1400" i="1">
                              <a:solidFill>
                                <a:srgbClr val="FFC000"/>
                              </a:solidFill>
                              <a:latin typeface="Cambria Math" panose="02040503050406030204" pitchFamily="18" charset="0"/>
                            </a:rPr>
                            <m:t>,</m:t>
                          </m:r>
                          <m:r>
                            <a:rPr lang="de-DE" sz="1400" b="0" i="1" smtClean="0">
                              <a:solidFill>
                                <a:srgbClr val="FFC000"/>
                              </a:solidFill>
                              <a:latin typeface="Cambria Math" panose="02040503050406030204" pitchFamily="18" charset="0"/>
                            </a:rPr>
                            <m:t>𝑏</m:t>
                          </m:r>
                        </m:sub>
                      </m:sSub>
                    </m:oMath>
                  </m:oMathPara>
                </a14:m>
                <a:endParaRPr lang="en-GB" sz="1400" dirty="0">
                  <a:solidFill>
                    <a:srgbClr val="FFC000"/>
                  </a:solidFill>
                </a:endParaRPr>
              </a:p>
            </p:txBody>
          </p:sp>
        </mc:Choice>
        <mc:Fallback xmlns="">
          <p:sp>
            <p:nvSpPr>
              <p:cNvPr id="168" name="TextBox 167">
                <a:extLst>
                  <a:ext uri="{FF2B5EF4-FFF2-40B4-BE49-F238E27FC236}">
                    <a16:creationId xmlns:a16="http://schemas.microsoft.com/office/drawing/2014/main" id="{C34FAABE-654A-7B40-9095-0A9D734134C9}"/>
                  </a:ext>
                </a:extLst>
              </p:cNvPr>
              <p:cNvSpPr txBox="1">
                <a:spLocks noRot="1" noChangeAspect="1" noMove="1" noResize="1" noEditPoints="1" noAdjustHandles="1" noChangeArrowheads="1" noChangeShapeType="1" noTextEdit="1"/>
              </p:cNvSpPr>
              <p:nvPr/>
            </p:nvSpPr>
            <p:spPr>
              <a:xfrm>
                <a:off x="4895742" y="2891860"/>
                <a:ext cx="382028" cy="224870"/>
              </a:xfrm>
              <a:prstGeom prst="rect">
                <a:avLst/>
              </a:prstGeom>
              <a:blipFill>
                <a:blip r:embed="rId38"/>
                <a:stretch>
                  <a:fillRect l="-3125" b="-1176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9" name="TextBox 168">
                <a:extLst>
                  <a:ext uri="{FF2B5EF4-FFF2-40B4-BE49-F238E27FC236}">
                    <a16:creationId xmlns:a16="http://schemas.microsoft.com/office/drawing/2014/main" id="{1A248C9C-A15B-8E47-83E7-5D0AF100B704}"/>
                  </a:ext>
                </a:extLst>
              </p:cNvPr>
              <p:cNvSpPr txBox="1"/>
              <p:nvPr/>
            </p:nvSpPr>
            <p:spPr>
              <a:xfrm>
                <a:off x="5365580" y="2887841"/>
                <a:ext cx="389594" cy="22487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r>
                            <a:rPr lang="en-GB" sz="1400" i="1">
                              <a:solidFill>
                                <a:srgbClr val="FFC000"/>
                              </a:solidFill>
                              <a:latin typeface="Cambria Math" panose="02040503050406030204" pitchFamily="18" charset="0"/>
                            </a:rPr>
                            <m:t>𝑏</m:t>
                          </m:r>
                          <m:r>
                            <a:rPr lang="en-GB" sz="1400" i="1">
                              <a:solidFill>
                                <a:srgbClr val="FFC000"/>
                              </a:solidFill>
                              <a:latin typeface="Cambria Math" panose="02040503050406030204" pitchFamily="18" charset="0"/>
                            </a:rPr>
                            <m:t>,</m:t>
                          </m:r>
                          <m:r>
                            <a:rPr lang="de-DE" sz="1400" b="0" i="1" smtClean="0">
                              <a:solidFill>
                                <a:srgbClr val="FFC000"/>
                              </a:solidFill>
                              <a:latin typeface="Cambria Math" panose="02040503050406030204" pitchFamily="18" charset="0"/>
                            </a:rPr>
                            <m:t>𝑏</m:t>
                          </m:r>
                        </m:sub>
                      </m:sSub>
                    </m:oMath>
                  </m:oMathPara>
                </a14:m>
                <a:endParaRPr lang="en-GB" sz="1400" dirty="0">
                  <a:solidFill>
                    <a:srgbClr val="FFC000"/>
                  </a:solidFill>
                </a:endParaRPr>
              </a:p>
            </p:txBody>
          </p:sp>
        </mc:Choice>
        <mc:Fallback xmlns="">
          <p:sp>
            <p:nvSpPr>
              <p:cNvPr id="169" name="TextBox 168">
                <a:extLst>
                  <a:ext uri="{FF2B5EF4-FFF2-40B4-BE49-F238E27FC236}">
                    <a16:creationId xmlns:a16="http://schemas.microsoft.com/office/drawing/2014/main" id="{1A248C9C-A15B-8E47-83E7-5D0AF100B704}"/>
                  </a:ext>
                </a:extLst>
              </p:cNvPr>
              <p:cNvSpPr txBox="1">
                <a:spLocks noRot="1" noChangeAspect="1" noMove="1" noResize="1" noEditPoints="1" noAdjustHandles="1" noChangeArrowheads="1" noChangeShapeType="1" noTextEdit="1"/>
              </p:cNvSpPr>
              <p:nvPr/>
            </p:nvSpPr>
            <p:spPr>
              <a:xfrm>
                <a:off x="5365580" y="2887841"/>
                <a:ext cx="389594" cy="224870"/>
              </a:xfrm>
              <a:prstGeom prst="rect">
                <a:avLst/>
              </a:prstGeom>
              <a:blipFill>
                <a:blip r:embed="rId39"/>
                <a:stretch>
                  <a:fillRect l="-3125" r="-3125" b="-1052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0" name="TextBox 169">
                <a:extLst>
                  <a:ext uri="{FF2B5EF4-FFF2-40B4-BE49-F238E27FC236}">
                    <a16:creationId xmlns:a16="http://schemas.microsoft.com/office/drawing/2014/main" id="{2BC8E2E9-87F2-ED4F-BDCA-BADA0F271729}"/>
                  </a:ext>
                </a:extLst>
              </p:cNvPr>
              <p:cNvSpPr txBox="1"/>
              <p:nvPr/>
            </p:nvSpPr>
            <p:spPr>
              <a:xfrm>
                <a:off x="3077510" y="3525699"/>
                <a:ext cx="498919" cy="23391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sSub>
                            <m:sSubPr>
                              <m:ctrlPr>
                                <a:rPr lang="en-GB" sz="1400" i="1">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r>
                                <a:rPr lang="en-GB" sz="1400" i="1">
                                  <a:solidFill>
                                    <a:srgbClr val="FFC000"/>
                                  </a:solidFill>
                                  <a:latin typeface="Cambria Math" panose="02040503050406030204" pitchFamily="18" charset="0"/>
                                </a:rPr>
                                <m:t>1</m:t>
                              </m:r>
                            </m:sub>
                          </m:sSub>
                          <m:r>
                            <a:rPr lang="en-GB" sz="1400" i="1">
                              <a:solidFill>
                                <a:srgbClr val="FFC000"/>
                              </a:solidFill>
                              <a:latin typeface="Cambria Math" panose="02040503050406030204" pitchFamily="18" charset="0"/>
                            </a:rPr>
                            <m:t>,</m:t>
                          </m:r>
                          <m:r>
                            <a:rPr lang="de-DE" sz="1400" b="0" i="1" smtClean="0">
                              <a:solidFill>
                                <a:srgbClr val="FFC000"/>
                              </a:solidFill>
                              <a:latin typeface="Cambria Math" panose="02040503050406030204" pitchFamily="18" charset="0"/>
                            </a:rPr>
                            <m:t>𝑏</m:t>
                          </m:r>
                        </m:sub>
                      </m:sSub>
                    </m:oMath>
                  </m:oMathPara>
                </a14:m>
                <a:endParaRPr lang="en-GB" sz="1400" dirty="0">
                  <a:solidFill>
                    <a:srgbClr val="FFC000"/>
                  </a:solidFill>
                </a:endParaRPr>
              </a:p>
            </p:txBody>
          </p:sp>
        </mc:Choice>
        <mc:Fallback xmlns="">
          <p:sp>
            <p:nvSpPr>
              <p:cNvPr id="170" name="TextBox 169">
                <a:extLst>
                  <a:ext uri="{FF2B5EF4-FFF2-40B4-BE49-F238E27FC236}">
                    <a16:creationId xmlns:a16="http://schemas.microsoft.com/office/drawing/2014/main" id="{2BC8E2E9-87F2-ED4F-BDCA-BADA0F271729}"/>
                  </a:ext>
                </a:extLst>
              </p:cNvPr>
              <p:cNvSpPr txBox="1">
                <a:spLocks noRot="1" noChangeAspect="1" noMove="1" noResize="1" noEditPoints="1" noAdjustHandles="1" noChangeArrowheads="1" noChangeShapeType="1" noTextEdit="1"/>
              </p:cNvSpPr>
              <p:nvPr/>
            </p:nvSpPr>
            <p:spPr>
              <a:xfrm>
                <a:off x="3077510" y="3525699"/>
                <a:ext cx="498919" cy="233910"/>
              </a:xfrm>
              <a:prstGeom prst="rect">
                <a:avLst/>
              </a:prstGeom>
              <a:blipFill>
                <a:blip r:embed="rId40"/>
                <a:stretch>
                  <a:fillRect l="-2439" b="-1052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1" name="TextBox 170">
                <a:extLst>
                  <a:ext uri="{FF2B5EF4-FFF2-40B4-BE49-F238E27FC236}">
                    <a16:creationId xmlns:a16="http://schemas.microsoft.com/office/drawing/2014/main" id="{5D133406-366C-C248-B34A-E1DD8D878AD4}"/>
                  </a:ext>
                </a:extLst>
              </p:cNvPr>
              <p:cNvSpPr txBox="1"/>
              <p:nvPr/>
            </p:nvSpPr>
            <p:spPr>
              <a:xfrm>
                <a:off x="3065569" y="3842711"/>
                <a:ext cx="498919" cy="23391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sSub>
                            <m:sSubPr>
                              <m:ctrlPr>
                                <a:rPr lang="en-GB" sz="1400" i="1">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r>
                                <a:rPr lang="en-GB" sz="1400" i="1">
                                  <a:solidFill>
                                    <a:srgbClr val="FFC000"/>
                                  </a:solidFill>
                                  <a:latin typeface="Cambria Math" panose="02040503050406030204" pitchFamily="18" charset="0"/>
                                </a:rPr>
                                <m:t>2</m:t>
                              </m:r>
                            </m:sub>
                          </m:sSub>
                          <m:r>
                            <a:rPr lang="en-GB" sz="1400" i="1">
                              <a:solidFill>
                                <a:srgbClr val="FFC000"/>
                              </a:solidFill>
                              <a:latin typeface="Cambria Math" panose="02040503050406030204" pitchFamily="18" charset="0"/>
                            </a:rPr>
                            <m:t>,</m:t>
                          </m:r>
                          <m:r>
                            <a:rPr lang="de-DE" sz="1400" b="0" i="1" smtClean="0">
                              <a:solidFill>
                                <a:srgbClr val="FFC000"/>
                              </a:solidFill>
                              <a:latin typeface="Cambria Math" panose="02040503050406030204" pitchFamily="18" charset="0"/>
                            </a:rPr>
                            <m:t>𝑏</m:t>
                          </m:r>
                        </m:sub>
                      </m:sSub>
                    </m:oMath>
                  </m:oMathPara>
                </a14:m>
                <a:endParaRPr lang="en-GB" sz="1400" dirty="0">
                  <a:solidFill>
                    <a:srgbClr val="FFC000"/>
                  </a:solidFill>
                </a:endParaRPr>
              </a:p>
            </p:txBody>
          </p:sp>
        </mc:Choice>
        <mc:Fallback xmlns="">
          <p:sp>
            <p:nvSpPr>
              <p:cNvPr id="171" name="TextBox 170">
                <a:extLst>
                  <a:ext uri="{FF2B5EF4-FFF2-40B4-BE49-F238E27FC236}">
                    <a16:creationId xmlns:a16="http://schemas.microsoft.com/office/drawing/2014/main" id="{5D133406-366C-C248-B34A-E1DD8D878AD4}"/>
                  </a:ext>
                </a:extLst>
              </p:cNvPr>
              <p:cNvSpPr txBox="1">
                <a:spLocks noRot="1" noChangeAspect="1" noMove="1" noResize="1" noEditPoints="1" noAdjustHandles="1" noChangeArrowheads="1" noChangeShapeType="1" noTextEdit="1"/>
              </p:cNvSpPr>
              <p:nvPr/>
            </p:nvSpPr>
            <p:spPr>
              <a:xfrm>
                <a:off x="3065569" y="3842711"/>
                <a:ext cx="498919" cy="233910"/>
              </a:xfrm>
              <a:prstGeom prst="rect">
                <a:avLst/>
              </a:prstGeom>
              <a:blipFill>
                <a:blip r:embed="rId41"/>
                <a:stretch>
                  <a:fillRect l="-2439" b="-1052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2" name="TextBox 171">
                <a:extLst>
                  <a:ext uri="{FF2B5EF4-FFF2-40B4-BE49-F238E27FC236}">
                    <a16:creationId xmlns:a16="http://schemas.microsoft.com/office/drawing/2014/main" id="{E9FA44A6-7FDA-844F-AB14-2DB277108EF1}"/>
                  </a:ext>
                </a:extLst>
              </p:cNvPr>
              <p:cNvSpPr txBox="1"/>
              <p:nvPr/>
            </p:nvSpPr>
            <p:spPr>
              <a:xfrm>
                <a:off x="6023207" y="3625595"/>
                <a:ext cx="498919" cy="23391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sSub>
                            <m:sSubPr>
                              <m:ctrlPr>
                                <a:rPr lang="en-GB" sz="1400" i="1">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r>
                                <a:rPr lang="en-GB" sz="1400" i="1">
                                  <a:solidFill>
                                    <a:srgbClr val="FFC000"/>
                                  </a:solidFill>
                                  <a:latin typeface="Cambria Math" panose="02040503050406030204" pitchFamily="18" charset="0"/>
                                </a:rPr>
                                <m:t>1</m:t>
                              </m:r>
                            </m:sub>
                          </m:sSub>
                          <m:r>
                            <a:rPr lang="en-GB" sz="1400" i="1">
                              <a:solidFill>
                                <a:srgbClr val="FFC000"/>
                              </a:solidFill>
                              <a:latin typeface="Cambria Math" panose="02040503050406030204" pitchFamily="18" charset="0"/>
                            </a:rPr>
                            <m:t>,</m:t>
                          </m:r>
                          <m:r>
                            <a:rPr lang="de-DE" sz="1400" b="0" i="1" smtClean="0">
                              <a:solidFill>
                                <a:srgbClr val="FFC000"/>
                              </a:solidFill>
                              <a:latin typeface="Cambria Math" panose="02040503050406030204" pitchFamily="18" charset="0"/>
                            </a:rPr>
                            <m:t>𝑏</m:t>
                          </m:r>
                        </m:sub>
                      </m:sSub>
                    </m:oMath>
                  </m:oMathPara>
                </a14:m>
                <a:endParaRPr lang="en-GB" sz="1400" dirty="0">
                  <a:solidFill>
                    <a:srgbClr val="FFC000"/>
                  </a:solidFill>
                </a:endParaRPr>
              </a:p>
            </p:txBody>
          </p:sp>
        </mc:Choice>
        <mc:Fallback xmlns="">
          <p:sp>
            <p:nvSpPr>
              <p:cNvPr id="172" name="TextBox 171">
                <a:extLst>
                  <a:ext uri="{FF2B5EF4-FFF2-40B4-BE49-F238E27FC236}">
                    <a16:creationId xmlns:a16="http://schemas.microsoft.com/office/drawing/2014/main" id="{E9FA44A6-7FDA-844F-AB14-2DB277108EF1}"/>
                  </a:ext>
                </a:extLst>
              </p:cNvPr>
              <p:cNvSpPr txBox="1">
                <a:spLocks noRot="1" noChangeAspect="1" noMove="1" noResize="1" noEditPoints="1" noAdjustHandles="1" noChangeArrowheads="1" noChangeShapeType="1" noTextEdit="1"/>
              </p:cNvSpPr>
              <p:nvPr/>
            </p:nvSpPr>
            <p:spPr>
              <a:xfrm>
                <a:off x="6023207" y="3625595"/>
                <a:ext cx="498919" cy="233910"/>
              </a:xfrm>
              <a:prstGeom prst="rect">
                <a:avLst/>
              </a:prstGeom>
              <a:blipFill>
                <a:blip r:embed="rId42"/>
                <a:stretch>
                  <a:fillRect l="-2439"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3" name="TextBox 172">
                <a:extLst>
                  <a:ext uri="{FF2B5EF4-FFF2-40B4-BE49-F238E27FC236}">
                    <a16:creationId xmlns:a16="http://schemas.microsoft.com/office/drawing/2014/main" id="{17341F6C-6C02-E84B-B21C-4E8640B934C4}"/>
                  </a:ext>
                </a:extLst>
              </p:cNvPr>
              <p:cNvSpPr txBox="1"/>
              <p:nvPr/>
            </p:nvSpPr>
            <p:spPr>
              <a:xfrm>
                <a:off x="6023207" y="3839656"/>
                <a:ext cx="498919" cy="23391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sSub>
                            <m:sSubPr>
                              <m:ctrlPr>
                                <a:rPr lang="en-GB" sz="1400" i="1">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r>
                                <a:rPr lang="en-GB" sz="1400" i="1">
                                  <a:solidFill>
                                    <a:srgbClr val="FFC000"/>
                                  </a:solidFill>
                                  <a:latin typeface="Cambria Math" panose="02040503050406030204" pitchFamily="18" charset="0"/>
                                </a:rPr>
                                <m:t>2</m:t>
                              </m:r>
                            </m:sub>
                          </m:sSub>
                          <m:r>
                            <a:rPr lang="en-GB" sz="1400" i="1">
                              <a:solidFill>
                                <a:srgbClr val="FFC000"/>
                              </a:solidFill>
                              <a:latin typeface="Cambria Math" panose="02040503050406030204" pitchFamily="18" charset="0"/>
                            </a:rPr>
                            <m:t>,</m:t>
                          </m:r>
                          <m:r>
                            <a:rPr lang="de-DE" sz="1400" b="0" i="1" smtClean="0">
                              <a:solidFill>
                                <a:srgbClr val="FFC000"/>
                              </a:solidFill>
                              <a:latin typeface="Cambria Math" panose="02040503050406030204" pitchFamily="18" charset="0"/>
                            </a:rPr>
                            <m:t>𝑏</m:t>
                          </m:r>
                        </m:sub>
                      </m:sSub>
                    </m:oMath>
                  </m:oMathPara>
                </a14:m>
                <a:endParaRPr lang="en-GB" sz="1400" dirty="0">
                  <a:solidFill>
                    <a:srgbClr val="FFC000"/>
                  </a:solidFill>
                </a:endParaRPr>
              </a:p>
            </p:txBody>
          </p:sp>
        </mc:Choice>
        <mc:Fallback xmlns="">
          <p:sp>
            <p:nvSpPr>
              <p:cNvPr id="173" name="TextBox 172">
                <a:extLst>
                  <a:ext uri="{FF2B5EF4-FFF2-40B4-BE49-F238E27FC236}">
                    <a16:creationId xmlns:a16="http://schemas.microsoft.com/office/drawing/2014/main" id="{17341F6C-6C02-E84B-B21C-4E8640B934C4}"/>
                  </a:ext>
                </a:extLst>
              </p:cNvPr>
              <p:cNvSpPr txBox="1">
                <a:spLocks noRot="1" noChangeAspect="1" noMove="1" noResize="1" noEditPoints="1" noAdjustHandles="1" noChangeArrowheads="1" noChangeShapeType="1" noTextEdit="1"/>
              </p:cNvSpPr>
              <p:nvPr/>
            </p:nvSpPr>
            <p:spPr>
              <a:xfrm>
                <a:off x="6023207" y="3839656"/>
                <a:ext cx="498919" cy="233910"/>
              </a:xfrm>
              <a:prstGeom prst="rect">
                <a:avLst/>
              </a:prstGeom>
              <a:blipFill>
                <a:blip r:embed="rId43"/>
                <a:stretch>
                  <a:fillRect l="-2439"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4" name="TextBox 173">
                <a:extLst>
                  <a:ext uri="{FF2B5EF4-FFF2-40B4-BE49-F238E27FC236}">
                    <a16:creationId xmlns:a16="http://schemas.microsoft.com/office/drawing/2014/main" id="{49FCCC39-6B3A-0146-ACA4-35D1397B40A2}"/>
                  </a:ext>
                </a:extLst>
              </p:cNvPr>
              <p:cNvSpPr txBox="1"/>
              <p:nvPr/>
            </p:nvSpPr>
            <p:spPr>
              <a:xfrm>
                <a:off x="8821461" y="3628540"/>
                <a:ext cx="498919" cy="23391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sSub>
                            <m:sSubPr>
                              <m:ctrlPr>
                                <a:rPr lang="en-GB" sz="1400" i="1">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r>
                                <a:rPr lang="en-GB" sz="1400" i="1">
                                  <a:solidFill>
                                    <a:srgbClr val="FFC000"/>
                                  </a:solidFill>
                                  <a:latin typeface="Cambria Math" panose="02040503050406030204" pitchFamily="18" charset="0"/>
                                </a:rPr>
                                <m:t>1</m:t>
                              </m:r>
                            </m:sub>
                          </m:sSub>
                          <m:r>
                            <a:rPr lang="en-GB" sz="1400" i="1">
                              <a:solidFill>
                                <a:srgbClr val="FFC000"/>
                              </a:solidFill>
                              <a:latin typeface="Cambria Math" panose="02040503050406030204" pitchFamily="18" charset="0"/>
                            </a:rPr>
                            <m:t>,</m:t>
                          </m:r>
                          <m:r>
                            <a:rPr lang="de-DE" sz="1400" b="0" i="1" smtClean="0">
                              <a:solidFill>
                                <a:srgbClr val="FFC000"/>
                              </a:solidFill>
                              <a:latin typeface="Cambria Math" panose="02040503050406030204" pitchFamily="18" charset="0"/>
                            </a:rPr>
                            <m:t>𝑏</m:t>
                          </m:r>
                        </m:sub>
                      </m:sSub>
                    </m:oMath>
                  </m:oMathPara>
                </a14:m>
                <a:endParaRPr lang="en-GB" sz="1400" dirty="0">
                  <a:solidFill>
                    <a:srgbClr val="FFC000"/>
                  </a:solidFill>
                </a:endParaRPr>
              </a:p>
            </p:txBody>
          </p:sp>
        </mc:Choice>
        <mc:Fallback xmlns="">
          <p:sp>
            <p:nvSpPr>
              <p:cNvPr id="174" name="TextBox 173">
                <a:extLst>
                  <a:ext uri="{FF2B5EF4-FFF2-40B4-BE49-F238E27FC236}">
                    <a16:creationId xmlns:a16="http://schemas.microsoft.com/office/drawing/2014/main" id="{49FCCC39-6B3A-0146-ACA4-35D1397B40A2}"/>
                  </a:ext>
                </a:extLst>
              </p:cNvPr>
              <p:cNvSpPr txBox="1">
                <a:spLocks noRot="1" noChangeAspect="1" noMove="1" noResize="1" noEditPoints="1" noAdjustHandles="1" noChangeArrowheads="1" noChangeShapeType="1" noTextEdit="1"/>
              </p:cNvSpPr>
              <p:nvPr/>
            </p:nvSpPr>
            <p:spPr>
              <a:xfrm>
                <a:off x="8821461" y="3628540"/>
                <a:ext cx="498919" cy="233910"/>
              </a:xfrm>
              <a:prstGeom prst="rect">
                <a:avLst/>
              </a:prstGeom>
              <a:blipFill>
                <a:blip r:embed="rId44"/>
                <a:stretch>
                  <a:fillRect l="-5000" b="-1052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5" name="TextBox 174">
                <a:extLst>
                  <a:ext uri="{FF2B5EF4-FFF2-40B4-BE49-F238E27FC236}">
                    <a16:creationId xmlns:a16="http://schemas.microsoft.com/office/drawing/2014/main" id="{814032CF-9E32-5142-B058-33D6E739C4C2}"/>
                  </a:ext>
                </a:extLst>
              </p:cNvPr>
              <p:cNvSpPr txBox="1"/>
              <p:nvPr/>
            </p:nvSpPr>
            <p:spPr>
              <a:xfrm>
                <a:off x="8821461" y="3842601"/>
                <a:ext cx="498919" cy="23391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GB" sz="1400" i="1" smtClean="0">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sSub>
                            <m:sSubPr>
                              <m:ctrlPr>
                                <a:rPr lang="en-GB" sz="1400" i="1">
                                  <a:solidFill>
                                    <a:srgbClr val="FFC000"/>
                                  </a:solidFill>
                                  <a:latin typeface="Cambria Math" panose="02040503050406030204" pitchFamily="18" charset="0"/>
                                </a:rPr>
                              </m:ctrlPr>
                            </m:sSubPr>
                            <m:e>
                              <m:r>
                                <a:rPr lang="en-GB" sz="1400" i="1">
                                  <a:solidFill>
                                    <a:srgbClr val="FFC000"/>
                                  </a:solidFill>
                                  <a:latin typeface="Cambria Math" panose="02040503050406030204" pitchFamily="18" charset="0"/>
                                </a:rPr>
                                <m:t>𝑚</m:t>
                              </m:r>
                            </m:e>
                            <m:sub>
                              <m:r>
                                <a:rPr lang="en-GB" sz="1400" i="1">
                                  <a:solidFill>
                                    <a:srgbClr val="FFC000"/>
                                  </a:solidFill>
                                  <a:latin typeface="Cambria Math" panose="02040503050406030204" pitchFamily="18" charset="0"/>
                                </a:rPr>
                                <m:t>2</m:t>
                              </m:r>
                            </m:sub>
                          </m:sSub>
                          <m:r>
                            <a:rPr lang="en-GB" sz="1400" i="1">
                              <a:solidFill>
                                <a:srgbClr val="FFC000"/>
                              </a:solidFill>
                              <a:latin typeface="Cambria Math" panose="02040503050406030204" pitchFamily="18" charset="0"/>
                            </a:rPr>
                            <m:t>,</m:t>
                          </m:r>
                          <m:r>
                            <a:rPr lang="de-DE" sz="1400" b="0" i="1" smtClean="0">
                              <a:solidFill>
                                <a:srgbClr val="FFC000"/>
                              </a:solidFill>
                              <a:latin typeface="Cambria Math" panose="02040503050406030204" pitchFamily="18" charset="0"/>
                            </a:rPr>
                            <m:t>𝑏</m:t>
                          </m:r>
                        </m:sub>
                      </m:sSub>
                    </m:oMath>
                  </m:oMathPara>
                </a14:m>
                <a:endParaRPr lang="en-GB" sz="1400" dirty="0">
                  <a:solidFill>
                    <a:srgbClr val="FFC000"/>
                  </a:solidFill>
                </a:endParaRPr>
              </a:p>
            </p:txBody>
          </p:sp>
        </mc:Choice>
        <mc:Fallback xmlns="">
          <p:sp>
            <p:nvSpPr>
              <p:cNvPr id="175" name="TextBox 174">
                <a:extLst>
                  <a:ext uri="{FF2B5EF4-FFF2-40B4-BE49-F238E27FC236}">
                    <a16:creationId xmlns:a16="http://schemas.microsoft.com/office/drawing/2014/main" id="{814032CF-9E32-5142-B058-33D6E739C4C2}"/>
                  </a:ext>
                </a:extLst>
              </p:cNvPr>
              <p:cNvSpPr txBox="1">
                <a:spLocks noRot="1" noChangeAspect="1" noMove="1" noResize="1" noEditPoints="1" noAdjustHandles="1" noChangeArrowheads="1" noChangeShapeType="1" noTextEdit="1"/>
              </p:cNvSpPr>
              <p:nvPr/>
            </p:nvSpPr>
            <p:spPr>
              <a:xfrm>
                <a:off x="8821461" y="3842601"/>
                <a:ext cx="498919" cy="233910"/>
              </a:xfrm>
              <a:prstGeom prst="rect">
                <a:avLst/>
              </a:prstGeom>
              <a:blipFill>
                <a:blip r:embed="rId45"/>
                <a:stretch>
                  <a:fillRect l="-5000" b="-10526"/>
                </a:stretch>
              </a:blipFill>
            </p:spPr>
            <p:txBody>
              <a:bodyPr/>
              <a:lstStyle/>
              <a:p>
                <a:r>
                  <a:rPr lang="en-GB">
                    <a:noFill/>
                  </a:rPr>
                  <a:t> </a:t>
                </a:r>
              </a:p>
            </p:txBody>
          </p:sp>
        </mc:Fallback>
      </mc:AlternateContent>
    </p:spTree>
    <p:extLst>
      <p:ext uri="{BB962C8B-B14F-4D97-AF65-F5344CB8AC3E}">
        <p14:creationId xmlns:p14="http://schemas.microsoft.com/office/powerpoint/2010/main" val="18319251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1" nodeType="clickEffect">
                                  <p:stCondLst>
                                    <p:cond delay="0"/>
                                  </p:stCondLst>
                                  <p:childTnLst>
                                    <p:set>
                                      <p:cBhvr>
                                        <p:cTn id="6" dur="1" fill="hold">
                                          <p:stCondLst>
                                            <p:cond delay="0"/>
                                          </p:stCondLst>
                                        </p:cTn>
                                        <p:tgtEl>
                                          <p:spTgt spid="48"/>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144"/>
                                        </p:tgtEl>
                                        <p:attrNameLst>
                                          <p:attrName>style.visibility</p:attrName>
                                        </p:attrNameLst>
                                      </p:cBhvr>
                                      <p:to>
                                        <p:strVal val="visible"/>
                                      </p:to>
                                    </p:set>
                                  </p:childTnLst>
                                </p:cTn>
                              </p:par>
                              <p:par>
                                <p:cTn id="9" presetID="1" presetClass="entr" presetSubtype="0" fill="hold" grpId="1" nodeType="withEffect">
                                  <p:stCondLst>
                                    <p:cond delay="0"/>
                                  </p:stCondLst>
                                  <p:childTnLst>
                                    <p:set>
                                      <p:cBhvr>
                                        <p:cTn id="10" dur="1" fill="hold">
                                          <p:stCondLst>
                                            <p:cond delay="0"/>
                                          </p:stCondLst>
                                        </p:cTn>
                                        <p:tgtEl>
                                          <p:spTgt spid="134"/>
                                        </p:tgtEl>
                                        <p:attrNameLst>
                                          <p:attrName>style.visibility</p:attrName>
                                        </p:attrNameLst>
                                      </p:cBhvr>
                                      <p:to>
                                        <p:strVal val="visible"/>
                                      </p:to>
                                    </p:set>
                                  </p:childTnLst>
                                </p:cTn>
                              </p:par>
                              <p:par>
                                <p:cTn id="11" presetID="1" presetClass="entr" presetSubtype="0" fill="hold" grpId="1" nodeType="withEffect">
                                  <p:stCondLst>
                                    <p:cond delay="0"/>
                                  </p:stCondLst>
                                  <p:childTnLst>
                                    <p:set>
                                      <p:cBhvr>
                                        <p:cTn id="12" dur="1" fill="hold">
                                          <p:stCondLst>
                                            <p:cond delay="0"/>
                                          </p:stCondLst>
                                        </p:cTn>
                                        <p:tgtEl>
                                          <p:spTgt spid="142"/>
                                        </p:tgtEl>
                                        <p:attrNameLst>
                                          <p:attrName>style.visibility</p:attrName>
                                        </p:attrNameLst>
                                      </p:cBhvr>
                                      <p:to>
                                        <p:strVal val="visible"/>
                                      </p:to>
                                    </p:set>
                                  </p:childTnLst>
                                </p:cTn>
                              </p:par>
                              <p:par>
                                <p:cTn id="13" presetID="1" presetClass="entr" presetSubtype="0" fill="hold" grpId="1" nodeType="withEffect">
                                  <p:stCondLst>
                                    <p:cond delay="0"/>
                                  </p:stCondLst>
                                  <p:childTnLst>
                                    <p:set>
                                      <p:cBhvr>
                                        <p:cTn id="14" dur="1" fill="hold">
                                          <p:stCondLst>
                                            <p:cond delay="0"/>
                                          </p:stCondLst>
                                        </p:cTn>
                                        <p:tgtEl>
                                          <p:spTgt spid="140"/>
                                        </p:tgtEl>
                                        <p:attrNameLst>
                                          <p:attrName>style.visibility</p:attrName>
                                        </p:attrNameLst>
                                      </p:cBhvr>
                                      <p:to>
                                        <p:strVal val="visible"/>
                                      </p:to>
                                    </p:set>
                                  </p:childTnLst>
                                </p:cTn>
                              </p:par>
                              <p:par>
                                <p:cTn id="15" presetID="1" presetClass="entr" presetSubtype="0" fill="hold" grpId="1" nodeType="withEffect">
                                  <p:stCondLst>
                                    <p:cond delay="0"/>
                                  </p:stCondLst>
                                  <p:childTnLst>
                                    <p:set>
                                      <p:cBhvr>
                                        <p:cTn id="16" dur="1" fill="hold">
                                          <p:stCondLst>
                                            <p:cond delay="0"/>
                                          </p:stCondLst>
                                        </p:cTn>
                                        <p:tgtEl>
                                          <p:spTgt spid="143"/>
                                        </p:tgtEl>
                                        <p:attrNameLst>
                                          <p:attrName>style.visibility</p:attrName>
                                        </p:attrNameLst>
                                      </p:cBhvr>
                                      <p:to>
                                        <p:strVal val="visible"/>
                                      </p:to>
                                    </p:set>
                                  </p:childTnLst>
                                </p:cTn>
                              </p:par>
                              <p:par>
                                <p:cTn id="17" presetID="1" presetClass="entr" presetSubtype="0" fill="hold" grpId="1" nodeType="withEffect">
                                  <p:stCondLst>
                                    <p:cond delay="0"/>
                                  </p:stCondLst>
                                  <p:childTnLst>
                                    <p:set>
                                      <p:cBhvr>
                                        <p:cTn id="18" dur="1" fill="hold">
                                          <p:stCondLst>
                                            <p:cond delay="0"/>
                                          </p:stCondLst>
                                        </p:cTn>
                                        <p:tgtEl>
                                          <p:spTgt spid="14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0" presetClass="path" presetSubtype="0" accel="50000" decel="50000" fill="hold" grpId="0" nodeType="clickEffect">
                                  <p:stCondLst>
                                    <p:cond delay="0"/>
                                  </p:stCondLst>
                                  <p:childTnLst>
                                    <p:animMotion origin="layout" path="M -1.66667E-6 -0.00023 L -1.66667E-6 0.02963 " pathEditMode="relative" rAng="0" ptsTypes="AA">
                                      <p:cBhvr>
                                        <p:cTn id="22" dur="2000" fill="hold"/>
                                        <p:tgtEl>
                                          <p:spTgt spid="48"/>
                                        </p:tgtEl>
                                        <p:attrNameLst>
                                          <p:attrName>ppt_x</p:attrName>
                                          <p:attrName>ppt_y</p:attrName>
                                        </p:attrNameLst>
                                      </p:cBhvr>
                                      <p:rCtr x="0" y="1481"/>
                                    </p:animMotion>
                                  </p:childTnLst>
                                </p:cTn>
                              </p:par>
                              <p:par>
                                <p:cTn id="23" presetID="0" presetClass="path" presetSubtype="0" accel="50000" decel="50000" fill="hold" grpId="0" nodeType="withEffect">
                                  <p:stCondLst>
                                    <p:cond delay="0"/>
                                  </p:stCondLst>
                                  <p:childTnLst>
                                    <p:animMotion origin="layout" path="M -4.375E-6 1.48148E-6 L -0.04362 -0.0169 " pathEditMode="relative" rAng="0" ptsTypes="AA">
                                      <p:cBhvr>
                                        <p:cTn id="24" dur="2000" fill="hold"/>
                                        <p:tgtEl>
                                          <p:spTgt spid="144"/>
                                        </p:tgtEl>
                                        <p:attrNameLst>
                                          <p:attrName>ppt_x</p:attrName>
                                          <p:attrName>ppt_y</p:attrName>
                                        </p:attrNameLst>
                                      </p:cBhvr>
                                      <p:rCtr x="-2187" y="-856"/>
                                    </p:animMotion>
                                  </p:childTnLst>
                                </p:cTn>
                              </p:par>
                              <p:par>
                                <p:cTn id="25" presetID="0" presetClass="path" presetSubtype="0" accel="50000" decel="50000" fill="hold" grpId="0" nodeType="withEffect">
                                  <p:stCondLst>
                                    <p:cond delay="0"/>
                                  </p:stCondLst>
                                  <p:childTnLst>
                                    <p:animMotion origin="layout" path="M -1.25E-6 1.11022E-16 L 0.05417 -0.01713 " pathEditMode="relative" rAng="0" ptsTypes="AA">
                                      <p:cBhvr>
                                        <p:cTn id="26" dur="2000" fill="hold"/>
                                        <p:tgtEl>
                                          <p:spTgt spid="141"/>
                                        </p:tgtEl>
                                        <p:attrNameLst>
                                          <p:attrName>ppt_x</p:attrName>
                                          <p:attrName>ppt_y</p:attrName>
                                        </p:attrNameLst>
                                      </p:cBhvr>
                                      <p:rCtr x="2708" y="-856"/>
                                    </p:animMotion>
                                  </p:childTnLst>
                                </p:cTn>
                              </p:par>
                              <p:par>
                                <p:cTn id="27" presetID="0" presetClass="path" presetSubtype="0" accel="50000" decel="50000" fill="hold" grpId="0" nodeType="withEffect">
                                  <p:stCondLst>
                                    <p:cond delay="0"/>
                                  </p:stCondLst>
                                  <p:childTnLst>
                                    <p:animMotion origin="layout" path="M 4.79167E-6 1.11022E-16 L -0.02787 -0.02037 " pathEditMode="relative" rAng="0" ptsTypes="AA">
                                      <p:cBhvr>
                                        <p:cTn id="28" dur="2000" fill="hold"/>
                                        <p:tgtEl>
                                          <p:spTgt spid="142"/>
                                        </p:tgtEl>
                                        <p:attrNameLst>
                                          <p:attrName>ppt_x</p:attrName>
                                          <p:attrName>ppt_y</p:attrName>
                                        </p:attrNameLst>
                                      </p:cBhvr>
                                      <p:rCtr x="-1393" y="-1019"/>
                                    </p:animMotion>
                                  </p:childTnLst>
                                </p:cTn>
                              </p:par>
                              <p:par>
                                <p:cTn id="29" presetID="0" presetClass="path" presetSubtype="0" accel="50000" decel="50000" fill="hold" grpId="0" nodeType="withEffect">
                                  <p:stCondLst>
                                    <p:cond delay="0"/>
                                  </p:stCondLst>
                                  <p:childTnLst>
                                    <p:animMotion origin="layout" path="M -1.875E-6 -4.44444E-6 L 0.03893 -0.02106 " pathEditMode="relative" rAng="0" ptsTypes="AA">
                                      <p:cBhvr>
                                        <p:cTn id="30" dur="2000" fill="hold"/>
                                        <p:tgtEl>
                                          <p:spTgt spid="134"/>
                                        </p:tgtEl>
                                        <p:attrNameLst>
                                          <p:attrName>ppt_x</p:attrName>
                                          <p:attrName>ppt_y</p:attrName>
                                        </p:attrNameLst>
                                      </p:cBhvr>
                                      <p:rCtr x="1940" y="-1065"/>
                                    </p:animMotion>
                                  </p:childTnLst>
                                </p:cTn>
                              </p:par>
                              <p:par>
                                <p:cTn id="31" presetID="0" presetClass="path" presetSubtype="0" accel="50000" decel="50000" fill="hold" grpId="0" nodeType="withEffect">
                                  <p:stCondLst>
                                    <p:cond delay="0"/>
                                  </p:stCondLst>
                                  <p:childTnLst>
                                    <p:animMotion origin="layout" path="M 4.79167E-6 -2.22222E-6 L 0.05364 -0.1456 " pathEditMode="relative" rAng="0" ptsTypes="AA">
                                      <p:cBhvr>
                                        <p:cTn id="32" dur="2000" fill="hold"/>
                                        <p:tgtEl>
                                          <p:spTgt spid="140"/>
                                        </p:tgtEl>
                                        <p:attrNameLst>
                                          <p:attrName>ppt_x</p:attrName>
                                          <p:attrName>ppt_y</p:attrName>
                                        </p:attrNameLst>
                                      </p:cBhvr>
                                      <p:rCtr x="2682" y="-7292"/>
                                    </p:animMotion>
                                  </p:childTnLst>
                                </p:cTn>
                              </p:par>
                              <p:par>
                                <p:cTn id="33" presetID="0" presetClass="path" presetSubtype="0" accel="50000" decel="50000" fill="hold" grpId="0" nodeType="withEffect">
                                  <p:stCondLst>
                                    <p:cond delay="0"/>
                                  </p:stCondLst>
                                  <p:childTnLst>
                                    <p:animMotion origin="layout" path="M 3.95833E-6 2.22222E-6 L -0.04245 -0.14398 " pathEditMode="relative" rAng="0" ptsTypes="AA">
                                      <p:cBhvr>
                                        <p:cTn id="34" dur="2000" fill="hold"/>
                                        <p:tgtEl>
                                          <p:spTgt spid="143"/>
                                        </p:tgtEl>
                                        <p:attrNameLst>
                                          <p:attrName>ppt_x</p:attrName>
                                          <p:attrName>ppt_y</p:attrName>
                                        </p:attrNameLst>
                                      </p:cBhvr>
                                      <p:rCtr x="-2122" y="-7199"/>
                                    </p:animMotion>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9"/>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0"/>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51"/>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grpId="1" nodeType="clickEffect">
                                  <p:stCondLst>
                                    <p:cond delay="0"/>
                                  </p:stCondLst>
                                  <p:childTnLst>
                                    <p:animMotion origin="layout" path="M -4.375E-6 -2.22222E-6 L -0.14895 -0.05601 " pathEditMode="relative" rAng="0" ptsTypes="AA">
                                      <p:cBhvr>
                                        <p:cTn id="46" dur="2000" fill="hold"/>
                                        <p:tgtEl>
                                          <p:spTgt spid="51"/>
                                        </p:tgtEl>
                                        <p:attrNameLst>
                                          <p:attrName>ppt_x</p:attrName>
                                          <p:attrName>ppt_y</p:attrName>
                                        </p:attrNameLst>
                                      </p:cBhvr>
                                      <p:rCtr x="-7448" y="-2870"/>
                                    </p:animMotion>
                                  </p:childTnLst>
                                </p:cTn>
                              </p:par>
                              <p:par>
                                <p:cTn id="47" presetID="0" presetClass="path" presetSubtype="0" accel="50000" decel="50000" fill="hold" grpId="1" nodeType="withEffect">
                                  <p:stCondLst>
                                    <p:cond delay="0"/>
                                  </p:stCondLst>
                                  <p:childTnLst>
                                    <p:animMotion origin="layout" path="M 3.33333E-6 1.11111E-6 L 0.16106 -0.08472 " pathEditMode="relative" rAng="0" ptsTypes="AA">
                                      <p:cBhvr>
                                        <p:cTn id="48" dur="2000" fill="hold"/>
                                        <p:tgtEl>
                                          <p:spTgt spid="49"/>
                                        </p:tgtEl>
                                        <p:attrNameLst>
                                          <p:attrName>ppt_x</p:attrName>
                                          <p:attrName>ppt_y</p:attrName>
                                        </p:attrNameLst>
                                      </p:cBhvr>
                                      <p:rCtr x="8047" y="-4236"/>
                                    </p:animMotion>
                                  </p:childTnLst>
                                </p:cTn>
                              </p:par>
                              <p:par>
                                <p:cTn id="49" presetID="0" presetClass="path" presetSubtype="0" accel="50000" decel="50000" fill="hold" grpId="1" nodeType="withEffect">
                                  <p:stCondLst>
                                    <p:cond delay="0"/>
                                  </p:stCondLst>
                                  <p:childTnLst>
                                    <p:animMotion origin="layout" path="M -1.45833E-6 -1.85185E-6 L 0.00013 -0.03079 " pathEditMode="relative" rAng="0" ptsTypes="AA">
                                      <p:cBhvr>
                                        <p:cTn id="50" dur="2000" fill="hold"/>
                                        <p:tgtEl>
                                          <p:spTgt spid="50"/>
                                        </p:tgtEl>
                                        <p:attrNameLst>
                                          <p:attrName>ppt_x</p:attrName>
                                          <p:attrName>ppt_y</p:attrName>
                                        </p:attrNameLst>
                                      </p:cBhvr>
                                      <p:rCtr x="0" y="-1551"/>
                                    </p:animMotion>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1" nodeType="clickEffect">
                                  <p:stCondLst>
                                    <p:cond delay="0"/>
                                  </p:stCondLst>
                                  <p:childTnLst>
                                    <p:set>
                                      <p:cBhvr>
                                        <p:cTn id="54" dur="1" fill="hold">
                                          <p:stCondLst>
                                            <p:cond delay="0"/>
                                          </p:stCondLst>
                                        </p:cTn>
                                        <p:tgtEl>
                                          <p:spTgt spid="166"/>
                                        </p:tgtEl>
                                        <p:attrNameLst>
                                          <p:attrName>style.visibility</p:attrName>
                                        </p:attrNameLst>
                                      </p:cBhvr>
                                      <p:to>
                                        <p:strVal val="visible"/>
                                      </p:to>
                                    </p:set>
                                  </p:childTnLst>
                                </p:cTn>
                              </p:par>
                              <p:par>
                                <p:cTn id="55" presetID="1" presetClass="entr" presetSubtype="0" fill="hold" grpId="1" nodeType="withEffect">
                                  <p:stCondLst>
                                    <p:cond delay="0"/>
                                  </p:stCondLst>
                                  <p:childTnLst>
                                    <p:set>
                                      <p:cBhvr>
                                        <p:cTn id="56" dur="1" fill="hold">
                                          <p:stCondLst>
                                            <p:cond delay="0"/>
                                          </p:stCondLst>
                                        </p:cTn>
                                        <p:tgtEl>
                                          <p:spTgt spid="167"/>
                                        </p:tgtEl>
                                        <p:attrNameLst>
                                          <p:attrName>style.visibility</p:attrName>
                                        </p:attrNameLst>
                                      </p:cBhvr>
                                      <p:to>
                                        <p:strVal val="visible"/>
                                      </p:to>
                                    </p:set>
                                  </p:childTnLst>
                                </p:cTn>
                              </p:par>
                              <p:par>
                                <p:cTn id="57" presetID="1" presetClass="entr" presetSubtype="0" fill="hold" grpId="1" nodeType="withEffect">
                                  <p:stCondLst>
                                    <p:cond delay="0"/>
                                  </p:stCondLst>
                                  <p:childTnLst>
                                    <p:set>
                                      <p:cBhvr>
                                        <p:cTn id="58" dur="1" fill="hold">
                                          <p:stCondLst>
                                            <p:cond delay="0"/>
                                          </p:stCondLst>
                                        </p:cTn>
                                        <p:tgtEl>
                                          <p:spTgt spid="168"/>
                                        </p:tgtEl>
                                        <p:attrNameLst>
                                          <p:attrName>style.visibility</p:attrName>
                                        </p:attrNameLst>
                                      </p:cBhvr>
                                      <p:to>
                                        <p:strVal val="visible"/>
                                      </p:to>
                                    </p:set>
                                  </p:childTnLst>
                                </p:cTn>
                              </p:par>
                              <p:par>
                                <p:cTn id="59" presetID="1" presetClass="entr" presetSubtype="0" fill="hold" grpId="1" nodeType="withEffect">
                                  <p:stCondLst>
                                    <p:cond delay="0"/>
                                  </p:stCondLst>
                                  <p:childTnLst>
                                    <p:set>
                                      <p:cBhvr>
                                        <p:cTn id="60" dur="1" fill="hold">
                                          <p:stCondLst>
                                            <p:cond delay="0"/>
                                          </p:stCondLst>
                                        </p:cTn>
                                        <p:tgtEl>
                                          <p:spTgt spid="169"/>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0" presetClass="path" presetSubtype="0" accel="50000" decel="50000" fill="hold" grpId="0" nodeType="clickEffect">
                                  <p:stCondLst>
                                    <p:cond delay="0"/>
                                  </p:stCondLst>
                                  <p:childTnLst>
                                    <p:animMotion origin="layout" path="M -4.16667E-7 4.81481E-6 L 0.21784 -0.09098 " pathEditMode="relative" rAng="0" ptsTypes="AA">
                                      <p:cBhvr>
                                        <p:cTn id="64" dur="2000" fill="hold"/>
                                        <p:tgtEl>
                                          <p:spTgt spid="166"/>
                                        </p:tgtEl>
                                        <p:attrNameLst>
                                          <p:attrName>ppt_x</p:attrName>
                                          <p:attrName>ppt_y</p:attrName>
                                        </p:attrNameLst>
                                      </p:cBhvr>
                                      <p:rCtr x="10885" y="-4560"/>
                                    </p:animMotion>
                                  </p:childTnLst>
                                </p:cTn>
                              </p:par>
                              <p:par>
                                <p:cTn id="65" presetID="0" presetClass="path" presetSubtype="0" accel="50000" decel="50000" fill="hold" grpId="0" nodeType="withEffect">
                                  <p:stCondLst>
                                    <p:cond delay="0"/>
                                  </p:stCondLst>
                                  <p:childTnLst>
                                    <p:animMotion origin="layout" path="M 1.45833E-6 -3.7037E-6 L 0.01393 0.16667 " pathEditMode="relative" rAng="0" ptsTypes="AA">
                                      <p:cBhvr>
                                        <p:cTn id="66" dur="2000" fill="hold"/>
                                        <p:tgtEl>
                                          <p:spTgt spid="167"/>
                                        </p:tgtEl>
                                        <p:attrNameLst>
                                          <p:attrName>ppt_x</p:attrName>
                                          <p:attrName>ppt_y</p:attrName>
                                        </p:attrNameLst>
                                      </p:cBhvr>
                                      <p:rCtr x="690" y="8333"/>
                                    </p:animMotion>
                                  </p:childTnLst>
                                </p:cTn>
                              </p:par>
                              <p:par>
                                <p:cTn id="67" presetID="0" presetClass="path" presetSubtype="0" accel="50000" decel="50000" fill="hold" grpId="0" nodeType="withEffect">
                                  <p:stCondLst>
                                    <p:cond delay="0"/>
                                  </p:stCondLst>
                                  <p:childTnLst>
                                    <p:animMotion origin="layout" path="M 2.5E-6 -2.96296E-6 L 0.25013 0.12639 " pathEditMode="relative" rAng="0" ptsTypes="AA">
                                      <p:cBhvr>
                                        <p:cTn id="68" dur="2000" fill="hold"/>
                                        <p:tgtEl>
                                          <p:spTgt spid="168"/>
                                        </p:tgtEl>
                                        <p:attrNameLst>
                                          <p:attrName>ppt_x</p:attrName>
                                          <p:attrName>ppt_y</p:attrName>
                                        </p:attrNameLst>
                                      </p:cBhvr>
                                      <p:rCtr x="12500" y="6319"/>
                                    </p:animMotion>
                                  </p:childTnLst>
                                </p:cTn>
                              </p:par>
                              <p:par>
                                <p:cTn id="69" presetID="0" presetClass="path" presetSubtype="0" accel="50000" decel="50000" fill="hold" grpId="0" nodeType="withEffect">
                                  <p:stCondLst>
                                    <p:cond delay="0"/>
                                  </p:stCondLst>
                                  <p:childTnLst>
                                    <p:animMotion origin="layout" path="M 4.16667E-7 5.55112E-17 L 0.43828 0.1294 " pathEditMode="relative" rAng="0" ptsTypes="AA">
                                      <p:cBhvr>
                                        <p:cTn id="70" dur="2000" fill="hold"/>
                                        <p:tgtEl>
                                          <p:spTgt spid="169"/>
                                        </p:tgtEl>
                                        <p:attrNameLst>
                                          <p:attrName>ppt_x</p:attrName>
                                          <p:attrName>ppt_y</p:attrName>
                                        </p:attrNameLst>
                                      </p:cBhvr>
                                      <p:rCtr x="21914" y="6458"/>
                                    </p:animMotion>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1" nodeType="clickEffect">
                                  <p:stCondLst>
                                    <p:cond delay="0"/>
                                  </p:stCondLst>
                                  <p:childTnLst>
                                    <p:set>
                                      <p:cBhvr>
                                        <p:cTn id="74" dur="1" fill="hold">
                                          <p:stCondLst>
                                            <p:cond delay="0"/>
                                          </p:stCondLst>
                                        </p:cTn>
                                        <p:tgtEl>
                                          <p:spTgt spid="170"/>
                                        </p:tgtEl>
                                        <p:attrNameLst>
                                          <p:attrName>style.visibility</p:attrName>
                                        </p:attrNameLst>
                                      </p:cBhvr>
                                      <p:to>
                                        <p:strVal val="visible"/>
                                      </p:to>
                                    </p:set>
                                  </p:childTnLst>
                                </p:cTn>
                              </p:par>
                              <p:par>
                                <p:cTn id="75" presetID="1" presetClass="entr" presetSubtype="0" fill="hold" grpId="1" nodeType="withEffect">
                                  <p:stCondLst>
                                    <p:cond delay="0"/>
                                  </p:stCondLst>
                                  <p:childTnLst>
                                    <p:set>
                                      <p:cBhvr>
                                        <p:cTn id="76" dur="1" fill="hold">
                                          <p:stCondLst>
                                            <p:cond delay="0"/>
                                          </p:stCondLst>
                                        </p:cTn>
                                        <p:tgtEl>
                                          <p:spTgt spid="171"/>
                                        </p:tgtEl>
                                        <p:attrNameLst>
                                          <p:attrName>style.visibility</p:attrName>
                                        </p:attrNameLst>
                                      </p:cBhvr>
                                      <p:to>
                                        <p:strVal val="visible"/>
                                      </p:to>
                                    </p:set>
                                  </p:childTnLst>
                                </p:cTn>
                              </p:par>
                              <p:par>
                                <p:cTn id="77" presetID="1" presetClass="entr" presetSubtype="0" fill="hold" grpId="1" nodeType="withEffect">
                                  <p:stCondLst>
                                    <p:cond delay="0"/>
                                  </p:stCondLst>
                                  <p:childTnLst>
                                    <p:set>
                                      <p:cBhvr>
                                        <p:cTn id="78" dur="1" fill="hold">
                                          <p:stCondLst>
                                            <p:cond delay="0"/>
                                          </p:stCondLst>
                                        </p:cTn>
                                        <p:tgtEl>
                                          <p:spTgt spid="172"/>
                                        </p:tgtEl>
                                        <p:attrNameLst>
                                          <p:attrName>style.visibility</p:attrName>
                                        </p:attrNameLst>
                                      </p:cBhvr>
                                      <p:to>
                                        <p:strVal val="visible"/>
                                      </p:to>
                                    </p:set>
                                  </p:childTnLst>
                                </p:cTn>
                              </p:par>
                              <p:par>
                                <p:cTn id="79" presetID="1" presetClass="entr" presetSubtype="0" fill="hold" grpId="1" nodeType="withEffect">
                                  <p:stCondLst>
                                    <p:cond delay="0"/>
                                  </p:stCondLst>
                                  <p:childTnLst>
                                    <p:set>
                                      <p:cBhvr>
                                        <p:cTn id="80" dur="1" fill="hold">
                                          <p:stCondLst>
                                            <p:cond delay="0"/>
                                          </p:stCondLst>
                                        </p:cTn>
                                        <p:tgtEl>
                                          <p:spTgt spid="173"/>
                                        </p:tgtEl>
                                        <p:attrNameLst>
                                          <p:attrName>style.visibility</p:attrName>
                                        </p:attrNameLst>
                                      </p:cBhvr>
                                      <p:to>
                                        <p:strVal val="visible"/>
                                      </p:to>
                                    </p:set>
                                  </p:childTnLst>
                                </p:cTn>
                              </p:par>
                              <p:par>
                                <p:cTn id="81" presetID="1" presetClass="entr" presetSubtype="0" fill="hold" grpId="1" nodeType="withEffect">
                                  <p:stCondLst>
                                    <p:cond delay="0"/>
                                  </p:stCondLst>
                                  <p:childTnLst>
                                    <p:set>
                                      <p:cBhvr>
                                        <p:cTn id="82" dur="1" fill="hold">
                                          <p:stCondLst>
                                            <p:cond delay="0"/>
                                          </p:stCondLst>
                                        </p:cTn>
                                        <p:tgtEl>
                                          <p:spTgt spid="174"/>
                                        </p:tgtEl>
                                        <p:attrNameLst>
                                          <p:attrName>style.visibility</p:attrName>
                                        </p:attrNameLst>
                                      </p:cBhvr>
                                      <p:to>
                                        <p:strVal val="visible"/>
                                      </p:to>
                                    </p:set>
                                  </p:childTnLst>
                                </p:cTn>
                              </p:par>
                              <p:par>
                                <p:cTn id="83" presetID="1" presetClass="entr" presetSubtype="0" fill="hold" grpId="1" nodeType="withEffect">
                                  <p:stCondLst>
                                    <p:cond delay="0"/>
                                  </p:stCondLst>
                                  <p:childTnLst>
                                    <p:set>
                                      <p:cBhvr>
                                        <p:cTn id="84" dur="1" fill="hold">
                                          <p:stCondLst>
                                            <p:cond delay="0"/>
                                          </p:stCondLst>
                                        </p:cTn>
                                        <p:tgtEl>
                                          <p:spTgt spid="175"/>
                                        </p:tgtEl>
                                        <p:attrNameLst>
                                          <p:attrName>style.visibility</p:attrName>
                                        </p:attrNameLst>
                                      </p:cBhvr>
                                      <p:to>
                                        <p:strVal val="visible"/>
                                      </p:to>
                                    </p:set>
                                  </p:childTnLst>
                                </p:cTn>
                              </p:par>
                            </p:childTnLst>
                          </p:cTn>
                        </p:par>
                      </p:childTnLst>
                    </p:cTn>
                  </p:par>
                  <p:par>
                    <p:cTn id="85" fill="hold">
                      <p:stCondLst>
                        <p:cond delay="indefinite"/>
                      </p:stCondLst>
                      <p:childTnLst>
                        <p:par>
                          <p:cTn id="86" fill="hold">
                            <p:stCondLst>
                              <p:cond delay="0"/>
                            </p:stCondLst>
                            <p:childTnLst>
                              <p:par>
                                <p:cTn id="87" presetID="0" presetClass="path" presetSubtype="0" accel="50000" decel="50000" fill="hold" grpId="0" nodeType="clickEffect">
                                  <p:stCondLst>
                                    <p:cond delay="0"/>
                                  </p:stCondLst>
                                  <p:childTnLst>
                                    <p:animMotion origin="layout" path="M -3.125E-6 -1.85185E-6 L -0.01979 0.21412 " pathEditMode="relative" rAng="0" ptsTypes="AA">
                                      <p:cBhvr>
                                        <p:cTn id="88" dur="2000" fill="hold"/>
                                        <p:tgtEl>
                                          <p:spTgt spid="172"/>
                                        </p:tgtEl>
                                        <p:attrNameLst>
                                          <p:attrName>ppt_x</p:attrName>
                                          <p:attrName>ppt_y</p:attrName>
                                        </p:attrNameLst>
                                      </p:cBhvr>
                                      <p:rCtr x="-990" y="10694"/>
                                    </p:animMotion>
                                  </p:childTnLst>
                                </p:cTn>
                              </p:par>
                              <p:par>
                                <p:cTn id="89" presetID="0" presetClass="path" presetSubtype="0" accel="50000" decel="50000" fill="hold" grpId="0" nodeType="withEffect">
                                  <p:stCondLst>
                                    <p:cond delay="0"/>
                                  </p:stCondLst>
                                  <p:childTnLst>
                                    <p:animMotion origin="layout" path="M 3.33333E-6 1.48148E-6 L -0.04401 0.10278 " pathEditMode="relative" rAng="0" ptsTypes="AA">
                                      <p:cBhvr>
                                        <p:cTn id="90" dur="2000" fill="hold"/>
                                        <p:tgtEl>
                                          <p:spTgt spid="170"/>
                                        </p:tgtEl>
                                        <p:attrNameLst>
                                          <p:attrName>ppt_x</p:attrName>
                                          <p:attrName>ppt_y</p:attrName>
                                        </p:attrNameLst>
                                      </p:cBhvr>
                                      <p:rCtr x="-2201" y="5139"/>
                                    </p:animMotion>
                                  </p:childTnLst>
                                </p:cTn>
                              </p:par>
                              <p:par>
                                <p:cTn id="91" presetID="0" presetClass="path" presetSubtype="0" accel="50000" decel="50000" fill="hold" grpId="0" nodeType="withEffect">
                                  <p:stCondLst>
                                    <p:cond delay="0"/>
                                  </p:stCondLst>
                                  <p:childTnLst>
                                    <p:animMotion origin="layout" path="M 5E-6 -4.81481E-6 L 0.12917 0.06436 " pathEditMode="relative" rAng="0" ptsTypes="AA">
                                      <p:cBhvr>
                                        <p:cTn id="92" dur="2000" fill="hold"/>
                                        <p:tgtEl>
                                          <p:spTgt spid="171"/>
                                        </p:tgtEl>
                                        <p:attrNameLst>
                                          <p:attrName>ppt_x</p:attrName>
                                          <p:attrName>ppt_y</p:attrName>
                                        </p:attrNameLst>
                                      </p:cBhvr>
                                      <p:rCtr x="6458" y="3218"/>
                                    </p:animMotion>
                                  </p:childTnLst>
                                </p:cTn>
                              </p:par>
                              <p:par>
                                <p:cTn id="93" presetID="0" presetClass="path" presetSubtype="0" accel="50000" decel="50000" fill="hold" grpId="0" nodeType="withEffect">
                                  <p:stCondLst>
                                    <p:cond delay="0"/>
                                  </p:stCondLst>
                                  <p:childTnLst>
                                    <p:animMotion origin="layout" path="M -3.125E-6 -1.85185E-6 L 0.12383 0.1838 " pathEditMode="relative" rAng="0" ptsTypes="AA">
                                      <p:cBhvr>
                                        <p:cTn id="94" dur="2000" fill="hold"/>
                                        <p:tgtEl>
                                          <p:spTgt spid="173"/>
                                        </p:tgtEl>
                                        <p:attrNameLst>
                                          <p:attrName>ppt_x</p:attrName>
                                          <p:attrName>ppt_y</p:attrName>
                                        </p:attrNameLst>
                                      </p:cBhvr>
                                      <p:rCtr x="6185" y="9190"/>
                                    </p:animMotion>
                                  </p:childTnLst>
                                </p:cTn>
                              </p:par>
                              <p:par>
                                <p:cTn id="95" presetID="0" presetClass="path" presetSubtype="0" accel="50000" decel="50000" fill="hold" grpId="0" nodeType="withEffect">
                                  <p:stCondLst>
                                    <p:cond delay="0"/>
                                  </p:stCondLst>
                                  <p:childTnLst>
                                    <p:animMotion origin="layout" path="M -4.16667E-7 -4.81481E-6 L -0.02734 0.08588 " pathEditMode="relative" rAng="0" ptsTypes="AA">
                                      <p:cBhvr>
                                        <p:cTn id="96" dur="2000" fill="hold"/>
                                        <p:tgtEl>
                                          <p:spTgt spid="174"/>
                                        </p:tgtEl>
                                        <p:attrNameLst>
                                          <p:attrName>ppt_x</p:attrName>
                                          <p:attrName>ppt_y</p:attrName>
                                        </p:attrNameLst>
                                      </p:cBhvr>
                                      <p:rCtr x="-1367" y="4282"/>
                                    </p:animMotion>
                                  </p:childTnLst>
                                </p:cTn>
                              </p:par>
                              <p:par>
                                <p:cTn id="97" presetID="0" presetClass="path" presetSubtype="0" accel="50000" decel="50000" fill="hold" grpId="0" nodeType="withEffect">
                                  <p:stCondLst>
                                    <p:cond delay="0"/>
                                  </p:stCondLst>
                                  <p:childTnLst>
                                    <p:animMotion origin="layout" path="M -4.16667E-7 -4.81481E-6 L 0.11068 0.05255 " pathEditMode="relative" rAng="0" ptsTypes="AA">
                                      <p:cBhvr>
                                        <p:cTn id="98" dur="2000" fill="hold"/>
                                        <p:tgtEl>
                                          <p:spTgt spid="175"/>
                                        </p:tgtEl>
                                        <p:attrNameLst>
                                          <p:attrName>ppt_x</p:attrName>
                                          <p:attrName>ppt_y</p:attrName>
                                        </p:attrNameLst>
                                      </p:cBhvr>
                                      <p:rCtr x="5534" y="261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p:bldP spid="134" grpId="1"/>
      <p:bldP spid="140" grpId="0"/>
      <p:bldP spid="140" grpId="1"/>
      <p:bldP spid="141" grpId="0"/>
      <p:bldP spid="141" grpId="1"/>
      <p:bldP spid="142" grpId="0"/>
      <p:bldP spid="142" grpId="1"/>
      <p:bldP spid="143" grpId="0"/>
      <p:bldP spid="143" grpId="1"/>
      <p:bldP spid="144" grpId="0"/>
      <p:bldP spid="144" grpId="1"/>
      <p:bldP spid="48" grpId="0"/>
      <p:bldP spid="48" grpId="1"/>
      <p:bldP spid="49" grpId="0"/>
      <p:bldP spid="49" grpId="1"/>
      <p:bldP spid="50" grpId="0"/>
      <p:bldP spid="50" grpId="1"/>
      <p:bldP spid="51" grpId="0"/>
      <p:bldP spid="51" grpId="1"/>
      <p:bldP spid="166" grpId="0"/>
      <p:bldP spid="166" grpId="1"/>
      <p:bldP spid="167" grpId="0"/>
      <p:bldP spid="167" grpId="1"/>
      <p:bldP spid="168" grpId="0"/>
      <p:bldP spid="168" grpId="1"/>
      <p:bldP spid="169" grpId="0"/>
      <p:bldP spid="169" grpId="1"/>
      <p:bldP spid="170" grpId="0"/>
      <p:bldP spid="170" grpId="1"/>
      <p:bldP spid="171" grpId="0"/>
      <p:bldP spid="171" grpId="1"/>
      <p:bldP spid="172" grpId="0"/>
      <p:bldP spid="172" grpId="1"/>
      <p:bldP spid="173" grpId="0"/>
      <p:bldP spid="173" grpId="1"/>
      <p:bldP spid="174" grpId="0"/>
      <p:bldP spid="174" grpId="1"/>
      <p:bldP spid="175" grpId="0"/>
      <p:bldP spid="175" grpId="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dirty="0"/>
              <a:t>Junction Tree: Symmetry ➝ Inefficiency</a:t>
            </a:r>
          </a:p>
        </p:txBody>
      </p:sp>
      <p:sp>
        <p:nvSpPr>
          <p:cNvPr id="3" name="Content Placeholder 2"/>
          <p:cNvSpPr>
            <a:spLocks noGrp="1"/>
          </p:cNvSpPr>
          <p:nvPr>
            <p:ph idx="1"/>
          </p:nvPr>
        </p:nvSpPr>
        <p:spPr/>
        <p:txBody>
          <a:bodyPr>
            <a:normAutofit/>
          </a:bodyPr>
          <a:lstStyle/>
          <a:p>
            <a:r>
              <a:rPr lang="en-US" sz="2400" dirty="0">
                <a:solidFill>
                  <a:schemeClr val="accent1"/>
                </a:solidFill>
              </a:rPr>
              <a:t>Identical messages incoming</a:t>
            </a:r>
          </a:p>
          <a:p>
            <a:r>
              <a:rPr lang="en-US" sz="2400" dirty="0">
                <a:solidFill>
                  <a:srgbClr val="7030A0"/>
                </a:solidFill>
              </a:rPr>
              <a:t>Information already present</a:t>
            </a:r>
          </a:p>
          <a:p>
            <a:r>
              <a:rPr lang="en-US" sz="2400" dirty="0">
                <a:solidFill>
                  <a:schemeClr val="accent5"/>
                </a:solidFill>
              </a:rPr>
              <a:t>Calculating identical messages </a:t>
            </a:r>
            <a:br>
              <a:rPr lang="en-US" sz="2400" dirty="0">
                <a:solidFill>
                  <a:schemeClr val="accent5"/>
                </a:solidFill>
              </a:rPr>
            </a:br>
            <a:r>
              <a:rPr lang="en-US" sz="2400" dirty="0">
                <a:solidFill>
                  <a:schemeClr val="accent5"/>
                </a:solidFill>
              </a:rPr>
              <a:t>+ sending information partially present</a:t>
            </a:r>
          </a:p>
        </p:txBody>
      </p:sp>
      <p:sp>
        <p:nvSpPr>
          <p:cNvPr id="4" name="Slide Number Placeholder 3"/>
          <p:cNvSpPr>
            <a:spLocks noGrp="1"/>
          </p:cNvSpPr>
          <p:nvPr>
            <p:ph type="sldNum" sz="quarter" idx="4"/>
          </p:nvPr>
        </p:nvSpPr>
        <p:spPr/>
        <p:txBody>
          <a:bodyPr/>
          <a:lstStyle/>
          <a:p>
            <a:fld id="{DB7C4649-800D-CB47-881A-AA04BFFFB18C}" type="slidenum">
              <a:rPr lang="en-US" smtClean="0"/>
              <a:t>222</a:t>
            </a:fld>
            <a:endParaRPr lang="en-US"/>
          </a:p>
        </p:txBody>
      </p:sp>
      <p:sp>
        <p:nvSpPr>
          <p:cNvPr id="8" name="Date Placeholder 7">
            <a:extLst>
              <a:ext uri="{FF2B5EF4-FFF2-40B4-BE49-F238E27FC236}">
                <a16:creationId xmlns:a16="http://schemas.microsoft.com/office/drawing/2014/main" id="{04B4432C-97AE-BF46-B052-6A72DCAE19E7}"/>
              </a:ext>
            </a:extLst>
          </p:cNvPr>
          <p:cNvSpPr>
            <a:spLocks noGrp="1"/>
          </p:cNvSpPr>
          <p:nvPr>
            <p:ph type="dt" sz="half" idx="2"/>
          </p:nvPr>
        </p:nvSpPr>
        <p:spPr/>
        <p:txBody>
          <a:bodyPr/>
          <a:lstStyle/>
          <a:p>
            <a:r>
              <a:rPr lang="en-GB"/>
              <a:t>Exact Inference: LJT</a:t>
            </a:r>
            <a:endParaRPr lang="en-US" dirty="0"/>
          </a:p>
        </p:txBody>
      </p:sp>
      <p:sp>
        <p:nvSpPr>
          <p:cNvPr id="9" name="Footer Placeholder 8">
            <a:extLst>
              <a:ext uri="{FF2B5EF4-FFF2-40B4-BE49-F238E27FC236}">
                <a16:creationId xmlns:a16="http://schemas.microsoft.com/office/drawing/2014/main" id="{158F516B-C145-D841-AF23-02269FABF949}"/>
              </a:ext>
            </a:extLst>
          </p:cNvPr>
          <p:cNvSpPr>
            <a:spLocks noGrp="1"/>
          </p:cNvSpPr>
          <p:nvPr>
            <p:ph type="ftr" sz="quarter" idx="3"/>
          </p:nvPr>
        </p:nvSpPr>
        <p:spPr/>
        <p:txBody>
          <a:bodyPr/>
          <a:lstStyle/>
          <a:p>
            <a:r>
              <a:rPr lang="en-GB"/>
              <a:t>T. Braun - StaRAI</a:t>
            </a:r>
          </a:p>
        </p:txBody>
      </p:sp>
      <p:grpSp>
        <p:nvGrpSpPr>
          <p:cNvPr id="42" name="Group 41">
            <a:extLst>
              <a:ext uri="{FF2B5EF4-FFF2-40B4-BE49-F238E27FC236}">
                <a16:creationId xmlns:a16="http://schemas.microsoft.com/office/drawing/2014/main" id="{F1A83B10-DCE0-AC40-A3FA-043F74E6717E}"/>
              </a:ext>
            </a:extLst>
          </p:cNvPr>
          <p:cNvGrpSpPr/>
          <p:nvPr/>
        </p:nvGrpSpPr>
        <p:grpSpPr>
          <a:xfrm>
            <a:off x="2550040" y="1765829"/>
            <a:ext cx="9281635" cy="4137199"/>
            <a:chOff x="-755053" y="2155710"/>
            <a:chExt cx="9281635" cy="4137199"/>
          </a:xfrm>
        </p:grpSpPr>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22DA0E5D-32E1-B14B-9FA9-0F785199A155}"/>
                    </a:ext>
                  </a:extLst>
                </p:cNvPr>
                <p:cNvSpPr txBox="1"/>
                <p:nvPr/>
              </p:nvSpPr>
              <p:spPr>
                <a:xfrm>
                  <a:off x="4712021" y="2207165"/>
                  <a:ext cx="233204" cy="218906"/>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1</m:t>
                            </m:r>
                          </m:sub>
                          <m:sup>
                            <m:r>
                              <a:rPr lang="en-GB" sz="1400" i="1">
                                <a:solidFill>
                                  <a:schemeClr val="accent1"/>
                                </a:solidFill>
                                <a:latin typeface="Cambria Math" panose="02040503050406030204" pitchFamily="18" charset="0"/>
                              </a:rPr>
                              <m:t>3</m:t>
                            </m:r>
                          </m:sup>
                        </m:sSubSup>
                      </m:oMath>
                    </m:oMathPara>
                  </a14:m>
                  <a:endParaRPr lang="en-GB" sz="1400" dirty="0">
                    <a:solidFill>
                      <a:schemeClr val="accent1"/>
                    </a:solidFill>
                  </a:endParaRPr>
                </a:p>
              </p:txBody>
            </p:sp>
          </mc:Choice>
          <mc:Fallback xmlns="">
            <p:sp>
              <p:nvSpPr>
                <p:cNvPr id="43" name="TextBox 42">
                  <a:extLst>
                    <a:ext uri="{FF2B5EF4-FFF2-40B4-BE49-F238E27FC236}">
                      <a16:creationId xmlns:a16="http://schemas.microsoft.com/office/drawing/2014/main" id="{22DA0E5D-32E1-B14B-9FA9-0F785199A155}"/>
                    </a:ext>
                  </a:extLst>
                </p:cNvPr>
                <p:cNvSpPr txBox="1">
                  <a:spLocks noRot="1" noChangeAspect="1" noMove="1" noResize="1" noEditPoints="1" noAdjustHandles="1" noChangeArrowheads="1" noChangeShapeType="1" noTextEdit="1"/>
                </p:cNvSpPr>
                <p:nvPr/>
              </p:nvSpPr>
              <p:spPr>
                <a:xfrm>
                  <a:off x="4712021" y="2207165"/>
                  <a:ext cx="233204" cy="218906"/>
                </a:xfrm>
                <a:prstGeom prst="rect">
                  <a:avLst/>
                </a:prstGeom>
                <a:blipFill>
                  <a:blip r:embed="rId2"/>
                  <a:stretch>
                    <a:fillRect l="-25000"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C9291409-B144-C743-8406-C873B1827E6A}"/>
                    </a:ext>
                  </a:extLst>
                </p:cNvPr>
                <p:cNvSpPr txBox="1"/>
                <p:nvPr/>
              </p:nvSpPr>
              <p:spPr>
                <a:xfrm>
                  <a:off x="4945225" y="2201712"/>
                  <a:ext cx="233204" cy="216982"/>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1</m:t>
                            </m:r>
                          </m:sub>
                          <m:sup>
                            <m:r>
                              <a:rPr lang="en-GB" sz="1400" i="1">
                                <a:solidFill>
                                  <a:schemeClr val="accent1"/>
                                </a:solidFill>
                                <a:latin typeface="Cambria Math" panose="02040503050406030204" pitchFamily="18" charset="0"/>
                              </a:rPr>
                              <m:t>4</m:t>
                            </m:r>
                          </m:sup>
                        </m:sSubSup>
                      </m:oMath>
                    </m:oMathPara>
                  </a14:m>
                  <a:endParaRPr lang="en-GB" sz="1400" dirty="0">
                    <a:solidFill>
                      <a:schemeClr val="accent1"/>
                    </a:solidFill>
                  </a:endParaRPr>
                </a:p>
              </p:txBody>
            </p:sp>
          </mc:Choice>
          <mc:Fallback xmlns="">
            <p:sp>
              <p:nvSpPr>
                <p:cNvPr id="46" name="TextBox 45">
                  <a:extLst>
                    <a:ext uri="{FF2B5EF4-FFF2-40B4-BE49-F238E27FC236}">
                      <a16:creationId xmlns:a16="http://schemas.microsoft.com/office/drawing/2014/main" id="{C9291409-B144-C743-8406-C873B1827E6A}"/>
                    </a:ext>
                  </a:extLst>
                </p:cNvPr>
                <p:cNvSpPr txBox="1">
                  <a:spLocks noRot="1" noChangeAspect="1" noMove="1" noResize="1" noEditPoints="1" noAdjustHandles="1" noChangeArrowheads="1" noChangeShapeType="1" noTextEdit="1"/>
                </p:cNvSpPr>
                <p:nvPr/>
              </p:nvSpPr>
              <p:spPr>
                <a:xfrm>
                  <a:off x="4945225" y="2201712"/>
                  <a:ext cx="233204" cy="216982"/>
                </a:xfrm>
                <a:prstGeom prst="rect">
                  <a:avLst/>
                </a:prstGeom>
                <a:blipFill>
                  <a:blip r:embed="rId3"/>
                  <a:stretch>
                    <a:fillRect l="-26316" r="-5263"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F01C1DD2-84BF-5F44-9804-DCE6F9EC3BAF}"/>
                    </a:ext>
                  </a:extLst>
                </p:cNvPr>
                <p:cNvSpPr txBox="1"/>
                <p:nvPr/>
              </p:nvSpPr>
              <p:spPr>
                <a:xfrm>
                  <a:off x="4686726" y="3048759"/>
                  <a:ext cx="229358" cy="217432"/>
                </a:xfrm>
                <a:prstGeom prst="rect">
                  <a:avLst/>
                </a:prstGeom>
                <a:noFill/>
                <a:ln>
                  <a:no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rgbClr val="FFC000"/>
                                </a:solidFill>
                                <a:latin typeface="Cambria Math" panose="02040503050406030204" pitchFamily="18" charset="0"/>
                              </a:rPr>
                            </m:ctrlPr>
                          </m:sSubSupPr>
                          <m:e>
                            <m:r>
                              <a:rPr lang="en-GB" sz="1400" i="1">
                                <a:solidFill>
                                  <a:srgbClr val="FFC000"/>
                                </a:solidFill>
                                <a:latin typeface="Cambria Math" charset="0"/>
                              </a:rPr>
                              <m:t>𝑓</m:t>
                            </m:r>
                          </m:e>
                          <m:sub>
                            <m:r>
                              <a:rPr lang="en-GB" sz="1400" i="1">
                                <a:solidFill>
                                  <a:srgbClr val="FFC000"/>
                                </a:solidFill>
                                <a:latin typeface="Cambria Math" charset="0"/>
                              </a:rPr>
                              <m:t>1</m:t>
                            </m:r>
                          </m:sub>
                          <m:sup>
                            <m:r>
                              <a:rPr lang="en-GB" sz="1400" i="1">
                                <a:solidFill>
                                  <a:srgbClr val="FFC000"/>
                                </a:solidFill>
                                <a:latin typeface="Cambria Math" panose="02040503050406030204" pitchFamily="18" charset="0"/>
                              </a:rPr>
                              <m:t>1</m:t>
                            </m:r>
                          </m:sup>
                        </m:sSubSup>
                      </m:oMath>
                    </m:oMathPara>
                  </a14:m>
                  <a:endParaRPr lang="en-GB" sz="1400" dirty="0">
                    <a:solidFill>
                      <a:srgbClr val="FFC000"/>
                    </a:solidFill>
                  </a:endParaRPr>
                </a:p>
              </p:txBody>
            </p:sp>
          </mc:Choice>
          <mc:Fallback xmlns="">
            <p:sp>
              <p:nvSpPr>
                <p:cNvPr id="47" name="TextBox 46">
                  <a:extLst>
                    <a:ext uri="{FF2B5EF4-FFF2-40B4-BE49-F238E27FC236}">
                      <a16:creationId xmlns:a16="http://schemas.microsoft.com/office/drawing/2014/main" id="{F01C1DD2-84BF-5F44-9804-DCE6F9EC3BAF}"/>
                    </a:ext>
                  </a:extLst>
                </p:cNvPr>
                <p:cNvSpPr txBox="1">
                  <a:spLocks noRot="1" noChangeAspect="1" noMove="1" noResize="1" noEditPoints="1" noAdjustHandles="1" noChangeArrowheads="1" noChangeShapeType="1" noTextEdit="1"/>
                </p:cNvSpPr>
                <p:nvPr/>
              </p:nvSpPr>
              <p:spPr>
                <a:xfrm>
                  <a:off x="4686726" y="3048759"/>
                  <a:ext cx="229358" cy="217432"/>
                </a:xfrm>
                <a:prstGeom prst="rect">
                  <a:avLst/>
                </a:prstGeom>
                <a:blipFill>
                  <a:blip r:embed="rId4"/>
                  <a:stretch>
                    <a:fillRect l="-21053" r="-5263" b="-33333"/>
                  </a:stretch>
                </a:blipFill>
                <a:ln>
                  <a:no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8" name="TextBox 47">
                  <a:extLst>
                    <a:ext uri="{FF2B5EF4-FFF2-40B4-BE49-F238E27FC236}">
                      <a16:creationId xmlns:a16="http://schemas.microsoft.com/office/drawing/2014/main" id="{EDF6490F-D6E6-D046-8407-27503A6D8744}"/>
                    </a:ext>
                  </a:extLst>
                </p:cNvPr>
                <p:cNvSpPr txBox="1"/>
                <p:nvPr/>
              </p:nvSpPr>
              <p:spPr>
                <a:xfrm>
                  <a:off x="4916084" y="3048441"/>
                  <a:ext cx="233204" cy="217880"/>
                </a:xfrm>
                <a:prstGeom prst="rect">
                  <a:avLst/>
                </a:prstGeom>
                <a:noFill/>
                <a:ln>
                  <a:noFill/>
                </a:ln>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rgbClr val="FFC000"/>
                                </a:solidFill>
                                <a:latin typeface="Cambria Math" panose="02040503050406030204" pitchFamily="18" charset="0"/>
                              </a:rPr>
                            </m:ctrlPr>
                          </m:sSubSupPr>
                          <m:e>
                            <m:r>
                              <a:rPr lang="en-GB" sz="1400" i="1">
                                <a:solidFill>
                                  <a:srgbClr val="FFC000"/>
                                </a:solidFill>
                                <a:latin typeface="Cambria Math" charset="0"/>
                              </a:rPr>
                              <m:t>𝑓</m:t>
                            </m:r>
                          </m:e>
                          <m:sub>
                            <m:r>
                              <a:rPr lang="en-GB" sz="1400" i="1">
                                <a:solidFill>
                                  <a:srgbClr val="FFC000"/>
                                </a:solidFill>
                                <a:latin typeface="Cambria Math" charset="0"/>
                              </a:rPr>
                              <m:t>1</m:t>
                            </m:r>
                          </m:sub>
                          <m:sup>
                            <m:r>
                              <a:rPr lang="en-GB" sz="1400" i="1">
                                <a:solidFill>
                                  <a:srgbClr val="FFC000"/>
                                </a:solidFill>
                                <a:latin typeface="Cambria Math" panose="02040503050406030204" pitchFamily="18" charset="0"/>
                              </a:rPr>
                              <m:t>2</m:t>
                            </m:r>
                          </m:sup>
                        </m:sSubSup>
                      </m:oMath>
                    </m:oMathPara>
                  </a14:m>
                  <a:endParaRPr lang="en-GB" sz="1400" dirty="0">
                    <a:solidFill>
                      <a:srgbClr val="FFC000"/>
                    </a:solidFill>
                  </a:endParaRPr>
                </a:p>
              </p:txBody>
            </p:sp>
          </mc:Choice>
          <mc:Fallback xmlns="">
            <p:sp>
              <p:nvSpPr>
                <p:cNvPr id="48" name="TextBox 47">
                  <a:extLst>
                    <a:ext uri="{FF2B5EF4-FFF2-40B4-BE49-F238E27FC236}">
                      <a16:creationId xmlns:a16="http://schemas.microsoft.com/office/drawing/2014/main" id="{EDF6490F-D6E6-D046-8407-27503A6D8744}"/>
                    </a:ext>
                  </a:extLst>
                </p:cNvPr>
                <p:cNvSpPr txBox="1">
                  <a:spLocks noRot="1" noChangeAspect="1" noMove="1" noResize="1" noEditPoints="1" noAdjustHandles="1" noChangeArrowheads="1" noChangeShapeType="1" noTextEdit="1"/>
                </p:cNvSpPr>
                <p:nvPr/>
              </p:nvSpPr>
              <p:spPr>
                <a:xfrm>
                  <a:off x="4916084" y="3048441"/>
                  <a:ext cx="233204" cy="217880"/>
                </a:xfrm>
                <a:prstGeom prst="rect">
                  <a:avLst/>
                </a:prstGeom>
                <a:blipFill>
                  <a:blip r:embed="rId5"/>
                  <a:stretch>
                    <a:fillRect l="-20000" b="-27778"/>
                  </a:stretch>
                </a:blipFill>
                <a:ln>
                  <a:no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8F10DED7-850E-EC41-A2D0-1D8004B943D7}"/>
                    </a:ext>
                  </a:extLst>
                </p:cNvPr>
                <p:cNvSpPr txBox="1"/>
                <p:nvPr/>
              </p:nvSpPr>
              <p:spPr>
                <a:xfrm>
                  <a:off x="1757187" y="3945772"/>
                  <a:ext cx="233204" cy="218265"/>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tx1"/>
                                </a:solidFill>
                                <a:latin typeface="Cambria Math" panose="02040503050406030204" pitchFamily="18" charset="0"/>
                              </a:rPr>
                            </m:ctrlPr>
                          </m:sSubSupPr>
                          <m:e>
                            <m:r>
                              <a:rPr lang="en-GB" sz="1400" i="1">
                                <a:solidFill>
                                  <a:schemeClr val="tx1"/>
                                </a:solidFill>
                                <a:latin typeface="Cambria Math" charset="0"/>
                              </a:rPr>
                              <m:t>𝑓</m:t>
                            </m:r>
                          </m:e>
                          <m:sub>
                            <m:r>
                              <a:rPr lang="en-GB" sz="1400" i="1">
                                <a:solidFill>
                                  <a:schemeClr val="tx1"/>
                                </a:solidFill>
                                <a:latin typeface="Cambria Math" charset="0"/>
                              </a:rPr>
                              <m:t>2</m:t>
                            </m:r>
                          </m:sub>
                          <m:sup>
                            <m:r>
                              <a:rPr lang="en-GB" sz="1400" i="1">
                                <a:solidFill>
                                  <a:schemeClr val="tx1"/>
                                </a:solidFill>
                                <a:latin typeface="Cambria Math" panose="02040503050406030204" pitchFamily="18" charset="0"/>
                              </a:rPr>
                              <m:t>2</m:t>
                            </m:r>
                          </m:sup>
                        </m:sSubSup>
                      </m:oMath>
                    </m:oMathPara>
                  </a14:m>
                  <a:endParaRPr lang="en-GB" sz="1400" dirty="0">
                    <a:solidFill>
                      <a:schemeClr val="tx1"/>
                    </a:solidFill>
                  </a:endParaRPr>
                </a:p>
              </p:txBody>
            </p:sp>
          </mc:Choice>
          <mc:Fallback xmlns="">
            <p:sp>
              <p:nvSpPr>
                <p:cNvPr id="49" name="TextBox 48">
                  <a:extLst>
                    <a:ext uri="{FF2B5EF4-FFF2-40B4-BE49-F238E27FC236}">
                      <a16:creationId xmlns:a16="http://schemas.microsoft.com/office/drawing/2014/main" id="{8F10DED7-850E-EC41-A2D0-1D8004B943D7}"/>
                    </a:ext>
                  </a:extLst>
                </p:cNvPr>
                <p:cNvSpPr txBox="1">
                  <a:spLocks noRot="1" noChangeAspect="1" noMove="1" noResize="1" noEditPoints="1" noAdjustHandles="1" noChangeArrowheads="1" noChangeShapeType="1" noTextEdit="1"/>
                </p:cNvSpPr>
                <p:nvPr/>
              </p:nvSpPr>
              <p:spPr>
                <a:xfrm>
                  <a:off x="1757187" y="3945772"/>
                  <a:ext cx="233204" cy="218265"/>
                </a:xfrm>
                <a:prstGeom prst="rect">
                  <a:avLst/>
                </a:prstGeom>
                <a:blipFill>
                  <a:blip r:embed="rId6"/>
                  <a:stretch>
                    <a:fillRect l="-26316" r="-5263"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0" name="TextBox 49">
                  <a:extLst>
                    <a:ext uri="{FF2B5EF4-FFF2-40B4-BE49-F238E27FC236}">
                      <a16:creationId xmlns:a16="http://schemas.microsoft.com/office/drawing/2014/main" id="{CB4F1208-CFCD-844E-BD37-F266C136941D}"/>
                    </a:ext>
                  </a:extLst>
                </p:cNvPr>
                <p:cNvSpPr txBox="1"/>
                <p:nvPr/>
              </p:nvSpPr>
              <p:spPr>
                <a:xfrm>
                  <a:off x="4644577" y="3945772"/>
                  <a:ext cx="229358" cy="217817"/>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tx1"/>
                                </a:solidFill>
                                <a:latin typeface="Cambria Math" panose="02040503050406030204" pitchFamily="18" charset="0"/>
                              </a:rPr>
                            </m:ctrlPr>
                          </m:sSubSupPr>
                          <m:e>
                            <m:r>
                              <a:rPr lang="en-GB" sz="1400" i="1">
                                <a:solidFill>
                                  <a:schemeClr val="tx1"/>
                                </a:solidFill>
                                <a:latin typeface="Cambria Math" charset="0"/>
                              </a:rPr>
                              <m:t>𝑓</m:t>
                            </m:r>
                          </m:e>
                          <m:sub>
                            <m:r>
                              <a:rPr lang="en-GB" sz="1400" i="1">
                                <a:solidFill>
                                  <a:schemeClr val="tx1"/>
                                </a:solidFill>
                                <a:latin typeface="Cambria Math" charset="0"/>
                              </a:rPr>
                              <m:t>2</m:t>
                            </m:r>
                          </m:sub>
                          <m:sup>
                            <m:r>
                              <a:rPr lang="en-GB" sz="1400" i="1">
                                <a:solidFill>
                                  <a:schemeClr val="tx1"/>
                                </a:solidFill>
                                <a:latin typeface="Cambria Math" panose="02040503050406030204" pitchFamily="18" charset="0"/>
                              </a:rPr>
                              <m:t>1</m:t>
                            </m:r>
                          </m:sup>
                        </m:sSubSup>
                      </m:oMath>
                    </m:oMathPara>
                  </a14:m>
                  <a:endParaRPr lang="en-GB" sz="1400" dirty="0">
                    <a:solidFill>
                      <a:schemeClr val="tx1"/>
                    </a:solidFill>
                  </a:endParaRPr>
                </a:p>
              </p:txBody>
            </p:sp>
          </mc:Choice>
          <mc:Fallback xmlns="">
            <p:sp>
              <p:nvSpPr>
                <p:cNvPr id="50" name="TextBox 49">
                  <a:extLst>
                    <a:ext uri="{FF2B5EF4-FFF2-40B4-BE49-F238E27FC236}">
                      <a16:creationId xmlns:a16="http://schemas.microsoft.com/office/drawing/2014/main" id="{CB4F1208-CFCD-844E-BD37-F266C136941D}"/>
                    </a:ext>
                  </a:extLst>
                </p:cNvPr>
                <p:cNvSpPr txBox="1">
                  <a:spLocks noRot="1" noChangeAspect="1" noMove="1" noResize="1" noEditPoints="1" noAdjustHandles="1" noChangeArrowheads="1" noChangeShapeType="1" noTextEdit="1"/>
                </p:cNvSpPr>
                <p:nvPr/>
              </p:nvSpPr>
              <p:spPr>
                <a:xfrm>
                  <a:off x="4644577" y="3945772"/>
                  <a:ext cx="229358" cy="217817"/>
                </a:xfrm>
                <a:prstGeom prst="rect">
                  <a:avLst/>
                </a:prstGeom>
                <a:blipFill>
                  <a:blip r:embed="rId7"/>
                  <a:stretch>
                    <a:fillRect l="-26316" r="-5263"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FC507F6C-CD2E-784A-9DBB-1D0AB58BB37C}"/>
                    </a:ext>
                  </a:extLst>
                </p:cNvPr>
                <p:cNvSpPr txBox="1"/>
                <p:nvPr/>
              </p:nvSpPr>
              <p:spPr>
                <a:xfrm>
                  <a:off x="7405907" y="3945772"/>
                  <a:ext cx="233204" cy="219355"/>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tx1"/>
                                </a:solidFill>
                                <a:latin typeface="Cambria Math" panose="02040503050406030204" pitchFamily="18" charset="0"/>
                              </a:rPr>
                            </m:ctrlPr>
                          </m:sSubSupPr>
                          <m:e>
                            <m:r>
                              <a:rPr lang="en-GB" sz="1400" i="1">
                                <a:solidFill>
                                  <a:schemeClr val="tx1"/>
                                </a:solidFill>
                                <a:latin typeface="Cambria Math" charset="0"/>
                              </a:rPr>
                              <m:t>𝑓</m:t>
                            </m:r>
                          </m:e>
                          <m:sub>
                            <m:r>
                              <a:rPr lang="en-GB" sz="1400" i="1">
                                <a:solidFill>
                                  <a:schemeClr val="tx1"/>
                                </a:solidFill>
                                <a:latin typeface="Cambria Math" charset="0"/>
                              </a:rPr>
                              <m:t>2</m:t>
                            </m:r>
                          </m:sub>
                          <m:sup>
                            <m:r>
                              <a:rPr lang="en-GB" sz="1400" i="1">
                                <a:solidFill>
                                  <a:schemeClr val="tx1"/>
                                </a:solidFill>
                                <a:latin typeface="Cambria Math" charset="0"/>
                              </a:rPr>
                              <m:t>3</m:t>
                            </m:r>
                          </m:sup>
                        </m:sSubSup>
                      </m:oMath>
                    </m:oMathPara>
                  </a14:m>
                  <a:endParaRPr lang="en-GB" sz="1400" dirty="0">
                    <a:solidFill>
                      <a:schemeClr val="tx1"/>
                    </a:solidFill>
                  </a:endParaRPr>
                </a:p>
              </p:txBody>
            </p:sp>
          </mc:Choice>
          <mc:Fallback xmlns="">
            <p:sp>
              <p:nvSpPr>
                <p:cNvPr id="51" name="TextBox 50">
                  <a:extLst>
                    <a:ext uri="{FF2B5EF4-FFF2-40B4-BE49-F238E27FC236}">
                      <a16:creationId xmlns:a16="http://schemas.microsoft.com/office/drawing/2014/main" id="{FC507F6C-CD2E-784A-9DBB-1D0AB58BB37C}"/>
                    </a:ext>
                  </a:extLst>
                </p:cNvPr>
                <p:cNvSpPr txBox="1">
                  <a:spLocks noRot="1" noChangeAspect="1" noMove="1" noResize="1" noEditPoints="1" noAdjustHandles="1" noChangeArrowheads="1" noChangeShapeType="1" noTextEdit="1"/>
                </p:cNvSpPr>
                <p:nvPr/>
              </p:nvSpPr>
              <p:spPr>
                <a:xfrm>
                  <a:off x="7405907" y="3945772"/>
                  <a:ext cx="233204" cy="219355"/>
                </a:xfrm>
                <a:prstGeom prst="rect">
                  <a:avLst/>
                </a:prstGeom>
                <a:blipFill>
                  <a:blip r:embed="rId8"/>
                  <a:stretch>
                    <a:fillRect l="-20000" r="-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2707E16B-2489-9D43-BDE2-C8898054FB94}"/>
                    </a:ext>
                  </a:extLst>
                </p:cNvPr>
                <p:cNvSpPr txBox="1"/>
                <p:nvPr/>
              </p:nvSpPr>
              <p:spPr>
                <a:xfrm>
                  <a:off x="736817" y="4845417"/>
                  <a:ext cx="233204" cy="220445"/>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3</m:t>
                            </m:r>
                          </m:sub>
                          <m:sup>
                            <m:r>
                              <a:rPr lang="en-GB" sz="1400" i="1">
                                <a:solidFill>
                                  <a:schemeClr val="accent1"/>
                                </a:solidFill>
                                <a:latin typeface="Cambria Math" panose="02040503050406030204" pitchFamily="18" charset="0"/>
                              </a:rPr>
                              <m:t>3</m:t>
                            </m:r>
                          </m:sup>
                        </m:sSubSup>
                      </m:oMath>
                    </m:oMathPara>
                  </a14:m>
                  <a:endParaRPr lang="en-GB" sz="1400" dirty="0">
                    <a:solidFill>
                      <a:schemeClr val="accent1"/>
                    </a:solidFill>
                  </a:endParaRPr>
                </a:p>
              </p:txBody>
            </p:sp>
          </mc:Choice>
          <mc:Fallback xmlns="">
            <p:sp>
              <p:nvSpPr>
                <p:cNvPr id="52" name="TextBox 51">
                  <a:extLst>
                    <a:ext uri="{FF2B5EF4-FFF2-40B4-BE49-F238E27FC236}">
                      <a16:creationId xmlns:a16="http://schemas.microsoft.com/office/drawing/2014/main" id="{2707E16B-2489-9D43-BDE2-C8898054FB94}"/>
                    </a:ext>
                  </a:extLst>
                </p:cNvPr>
                <p:cNvSpPr txBox="1">
                  <a:spLocks noRot="1" noChangeAspect="1" noMove="1" noResize="1" noEditPoints="1" noAdjustHandles="1" noChangeArrowheads="1" noChangeShapeType="1" noTextEdit="1"/>
                </p:cNvSpPr>
                <p:nvPr/>
              </p:nvSpPr>
              <p:spPr>
                <a:xfrm>
                  <a:off x="736817" y="4845417"/>
                  <a:ext cx="233204" cy="220445"/>
                </a:xfrm>
                <a:prstGeom prst="rect">
                  <a:avLst/>
                </a:prstGeom>
                <a:blipFill>
                  <a:blip r:embed="rId9"/>
                  <a:stretch>
                    <a:fillRect l="-2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3" name="TextBox 52">
                  <a:extLst>
                    <a:ext uri="{FF2B5EF4-FFF2-40B4-BE49-F238E27FC236}">
                      <a16:creationId xmlns:a16="http://schemas.microsoft.com/office/drawing/2014/main" id="{1AAC44E4-FE32-B24A-838F-C3779DFBDB92}"/>
                    </a:ext>
                  </a:extLst>
                </p:cNvPr>
                <p:cNvSpPr txBox="1"/>
                <p:nvPr/>
              </p:nvSpPr>
              <p:spPr>
                <a:xfrm>
                  <a:off x="2717184" y="4845417"/>
                  <a:ext cx="233204" cy="218458"/>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3</m:t>
                            </m:r>
                          </m:sub>
                          <m:sup>
                            <m:r>
                              <a:rPr lang="en-GB" sz="1400" i="1">
                                <a:solidFill>
                                  <a:schemeClr val="accent1"/>
                                </a:solidFill>
                                <a:latin typeface="Cambria Math" charset="0"/>
                              </a:rPr>
                              <m:t>4</m:t>
                            </m:r>
                          </m:sup>
                        </m:sSubSup>
                      </m:oMath>
                    </m:oMathPara>
                  </a14:m>
                  <a:endParaRPr lang="en-GB" sz="1400" dirty="0">
                    <a:solidFill>
                      <a:schemeClr val="accent1"/>
                    </a:solidFill>
                  </a:endParaRPr>
                </a:p>
              </p:txBody>
            </p:sp>
          </mc:Choice>
          <mc:Fallback xmlns="">
            <p:sp>
              <p:nvSpPr>
                <p:cNvPr id="53" name="TextBox 52">
                  <a:extLst>
                    <a:ext uri="{FF2B5EF4-FFF2-40B4-BE49-F238E27FC236}">
                      <a16:creationId xmlns:a16="http://schemas.microsoft.com/office/drawing/2014/main" id="{1AAC44E4-FE32-B24A-838F-C3779DFBDB92}"/>
                    </a:ext>
                  </a:extLst>
                </p:cNvPr>
                <p:cNvSpPr txBox="1">
                  <a:spLocks noRot="1" noChangeAspect="1" noMove="1" noResize="1" noEditPoints="1" noAdjustHandles="1" noChangeArrowheads="1" noChangeShapeType="1" noTextEdit="1"/>
                </p:cNvSpPr>
                <p:nvPr/>
              </p:nvSpPr>
              <p:spPr>
                <a:xfrm>
                  <a:off x="2717184" y="4845417"/>
                  <a:ext cx="233204" cy="218458"/>
                </a:xfrm>
                <a:prstGeom prst="rect">
                  <a:avLst/>
                </a:prstGeom>
                <a:blipFill>
                  <a:blip r:embed="rId10"/>
                  <a:stretch>
                    <a:fillRect l="-25000" b="-2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462D43C8-03F8-1A47-B490-D4AD4002676D}"/>
                    </a:ext>
                  </a:extLst>
                </p:cNvPr>
                <p:cNvSpPr txBox="1"/>
                <p:nvPr/>
              </p:nvSpPr>
              <p:spPr>
                <a:xfrm>
                  <a:off x="6466642" y="4845417"/>
                  <a:ext cx="233204" cy="223779"/>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3</m:t>
                            </m:r>
                          </m:sub>
                          <m:sup>
                            <m:r>
                              <a:rPr lang="en-GB" sz="1400" i="1">
                                <a:solidFill>
                                  <a:schemeClr val="accent1"/>
                                </a:solidFill>
                                <a:latin typeface="Cambria Math" panose="02040503050406030204" pitchFamily="18" charset="0"/>
                              </a:rPr>
                              <m:t>5</m:t>
                            </m:r>
                          </m:sup>
                        </m:sSubSup>
                      </m:oMath>
                    </m:oMathPara>
                  </a14:m>
                  <a:endParaRPr lang="en-GB" sz="1400" dirty="0">
                    <a:solidFill>
                      <a:schemeClr val="accent1"/>
                    </a:solidFill>
                  </a:endParaRPr>
                </a:p>
              </p:txBody>
            </p:sp>
          </mc:Choice>
          <mc:Fallback xmlns="">
            <p:sp>
              <p:nvSpPr>
                <p:cNvPr id="54" name="TextBox 53">
                  <a:extLst>
                    <a:ext uri="{FF2B5EF4-FFF2-40B4-BE49-F238E27FC236}">
                      <a16:creationId xmlns:a16="http://schemas.microsoft.com/office/drawing/2014/main" id="{462D43C8-03F8-1A47-B490-D4AD4002676D}"/>
                    </a:ext>
                  </a:extLst>
                </p:cNvPr>
                <p:cNvSpPr txBox="1">
                  <a:spLocks noRot="1" noChangeAspect="1" noMove="1" noResize="1" noEditPoints="1" noAdjustHandles="1" noChangeArrowheads="1" noChangeShapeType="1" noTextEdit="1"/>
                </p:cNvSpPr>
                <p:nvPr/>
              </p:nvSpPr>
              <p:spPr>
                <a:xfrm>
                  <a:off x="6466642" y="4845417"/>
                  <a:ext cx="233204" cy="223779"/>
                </a:xfrm>
                <a:prstGeom prst="rect">
                  <a:avLst/>
                </a:prstGeom>
                <a:blipFill>
                  <a:blip r:embed="rId11"/>
                  <a:stretch>
                    <a:fillRect l="-20000" r="-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E96F8738-0CBC-7141-922D-3283A26A4CF6}"/>
                    </a:ext>
                  </a:extLst>
                </p:cNvPr>
                <p:cNvSpPr txBox="1"/>
                <p:nvPr/>
              </p:nvSpPr>
              <p:spPr>
                <a:xfrm>
                  <a:off x="8293378" y="4845417"/>
                  <a:ext cx="233204" cy="220701"/>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3</m:t>
                            </m:r>
                          </m:sub>
                          <m:sup>
                            <m:r>
                              <a:rPr lang="en-GB" sz="1400" i="1">
                                <a:solidFill>
                                  <a:schemeClr val="accent1"/>
                                </a:solidFill>
                                <a:latin typeface="Cambria Math" charset="0"/>
                              </a:rPr>
                              <m:t>6</m:t>
                            </m:r>
                          </m:sup>
                        </m:sSubSup>
                      </m:oMath>
                    </m:oMathPara>
                  </a14:m>
                  <a:endParaRPr lang="en-GB" sz="1400" dirty="0">
                    <a:solidFill>
                      <a:schemeClr val="accent1"/>
                    </a:solidFill>
                  </a:endParaRPr>
                </a:p>
              </p:txBody>
            </p:sp>
          </mc:Choice>
          <mc:Fallback xmlns="">
            <p:sp>
              <p:nvSpPr>
                <p:cNvPr id="55" name="TextBox 54">
                  <a:extLst>
                    <a:ext uri="{FF2B5EF4-FFF2-40B4-BE49-F238E27FC236}">
                      <a16:creationId xmlns:a16="http://schemas.microsoft.com/office/drawing/2014/main" id="{E96F8738-0CBC-7141-922D-3283A26A4CF6}"/>
                    </a:ext>
                  </a:extLst>
                </p:cNvPr>
                <p:cNvSpPr txBox="1">
                  <a:spLocks noRot="1" noChangeAspect="1" noMove="1" noResize="1" noEditPoints="1" noAdjustHandles="1" noChangeArrowheads="1" noChangeShapeType="1" noTextEdit="1"/>
                </p:cNvSpPr>
                <p:nvPr/>
              </p:nvSpPr>
              <p:spPr>
                <a:xfrm>
                  <a:off x="8293378" y="4845417"/>
                  <a:ext cx="233204" cy="220701"/>
                </a:xfrm>
                <a:prstGeom prst="rect">
                  <a:avLst/>
                </a:prstGeom>
                <a:blipFill>
                  <a:blip r:embed="rId12"/>
                  <a:stretch>
                    <a:fillRect l="-20000" r="-5000"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TextBox 57">
                  <a:extLst>
                    <a:ext uri="{FF2B5EF4-FFF2-40B4-BE49-F238E27FC236}">
                      <a16:creationId xmlns:a16="http://schemas.microsoft.com/office/drawing/2014/main" id="{E513F939-0675-6A46-857C-B449E5DFFA4A}"/>
                    </a:ext>
                  </a:extLst>
                </p:cNvPr>
                <p:cNvSpPr txBox="1"/>
                <p:nvPr/>
              </p:nvSpPr>
              <p:spPr>
                <a:xfrm>
                  <a:off x="3702894" y="5719489"/>
                  <a:ext cx="229358" cy="218906"/>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3</m:t>
                            </m:r>
                          </m:sub>
                          <m:sup>
                            <m:r>
                              <a:rPr lang="en-GB" sz="1400" i="1">
                                <a:solidFill>
                                  <a:schemeClr val="accent1"/>
                                </a:solidFill>
                                <a:latin typeface="Cambria Math" panose="02040503050406030204" pitchFamily="18" charset="0"/>
                              </a:rPr>
                              <m:t>1</m:t>
                            </m:r>
                          </m:sup>
                        </m:sSubSup>
                      </m:oMath>
                    </m:oMathPara>
                  </a14:m>
                  <a:endParaRPr lang="en-GB" sz="1400" dirty="0">
                    <a:solidFill>
                      <a:schemeClr val="accent1"/>
                    </a:solidFill>
                  </a:endParaRPr>
                </a:p>
              </p:txBody>
            </p:sp>
          </mc:Choice>
          <mc:Fallback xmlns="">
            <p:sp>
              <p:nvSpPr>
                <p:cNvPr id="58" name="TextBox 57">
                  <a:extLst>
                    <a:ext uri="{FF2B5EF4-FFF2-40B4-BE49-F238E27FC236}">
                      <a16:creationId xmlns:a16="http://schemas.microsoft.com/office/drawing/2014/main" id="{E513F939-0675-6A46-857C-B449E5DFFA4A}"/>
                    </a:ext>
                  </a:extLst>
                </p:cNvPr>
                <p:cNvSpPr txBox="1">
                  <a:spLocks noRot="1" noChangeAspect="1" noMove="1" noResize="1" noEditPoints="1" noAdjustHandles="1" noChangeArrowheads="1" noChangeShapeType="1" noTextEdit="1"/>
                </p:cNvSpPr>
                <p:nvPr/>
              </p:nvSpPr>
              <p:spPr>
                <a:xfrm>
                  <a:off x="3702894" y="5719489"/>
                  <a:ext cx="229358" cy="218906"/>
                </a:xfrm>
                <a:prstGeom prst="rect">
                  <a:avLst/>
                </a:prstGeom>
                <a:blipFill>
                  <a:blip r:embed="rId13"/>
                  <a:stretch>
                    <a:fillRect l="-33333" t="-5882" b="-2941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0127A40E-92D7-B24D-8C36-EB59CB7F61E4}"/>
                    </a:ext>
                  </a:extLst>
                </p:cNvPr>
                <p:cNvSpPr txBox="1"/>
                <p:nvPr/>
              </p:nvSpPr>
              <p:spPr>
                <a:xfrm>
                  <a:off x="5550988" y="5719489"/>
                  <a:ext cx="233204" cy="219355"/>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GB" sz="1400" i="1" smtClean="0">
                                <a:solidFill>
                                  <a:schemeClr val="accent1"/>
                                </a:solidFill>
                                <a:latin typeface="Cambria Math" panose="02040503050406030204" pitchFamily="18" charset="0"/>
                              </a:rPr>
                            </m:ctrlPr>
                          </m:sSubSupPr>
                          <m:e>
                            <m:r>
                              <a:rPr lang="en-GB" sz="1400" i="1">
                                <a:solidFill>
                                  <a:schemeClr val="accent1"/>
                                </a:solidFill>
                                <a:latin typeface="Cambria Math" charset="0"/>
                              </a:rPr>
                              <m:t>𝑓</m:t>
                            </m:r>
                          </m:e>
                          <m:sub>
                            <m:r>
                              <a:rPr lang="en-GB" sz="1400" i="1">
                                <a:solidFill>
                                  <a:schemeClr val="accent1"/>
                                </a:solidFill>
                                <a:latin typeface="Cambria Math" charset="0"/>
                              </a:rPr>
                              <m:t>3</m:t>
                            </m:r>
                          </m:sub>
                          <m:sup>
                            <m:r>
                              <a:rPr lang="en-GB" sz="1400" i="1">
                                <a:solidFill>
                                  <a:schemeClr val="accent1"/>
                                </a:solidFill>
                                <a:latin typeface="Cambria Math" panose="02040503050406030204" pitchFamily="18" charset="0"/>
                              </a:rPr>
                              <m:t>2</m:t>
                            </m:r>
                          </m:sup>
                        </m:sSubSup>
                      </m:oMath>
                    </m:oMathPara>
                  </a14:m>
                  <a:endParaRPr lang="en-GB" sz="1400" dirty="0">
                    <a:solidFill>
                      <a:schemeClr val="accent1"/>
                    </a:solidFill>
                  </a:endParaRPr>
                </a:p>
              </p:txBody>
            </p:sp>
          </mc:Choice>
          <mc:Fallback xmlns="">
            <p:sp>
              <p:nvSpPr>
                <p:cNvPr id="60" name="TextBox 59">
                  <a:extLst>
                    <a:ext uri="{FF2B5EF4-FFF2-40B4-BE49-F238E27FC236}">
                      <a16:creationId xmlns:a16="http://schemas.microsoft.com/office/drawing/2014/main" id="{0127A40E-92D7-B24D-8C36-EB59CB7F61E4}"/>
                    </a:ext>
                  </a:extLst>
                </p:cNvPr>
                <p:cNvSpPr txBox="1">
                  <a:spLocks noRot="1" noChangeAspect="1" noMove="1" noResize="1" noEditPoints="1" noAdjustHandles="1" noChangeArrowheads="1" noChangeShapeType="1" noTextEdit="1"/>
                </p:cNvSpPr>
                <p:nvPr/>
              </p:nvSpPr>
              <p:spPr>
                <a:xfrm>
                  <a:off x="5550988" y="5719489"/>
                  <a:ext cx="233204" cy="219355"/>
                </a:xfrm>
                <a:prstGeom prst="rect">
                  <a:avLst/>
                </a:prstGeom>
                <a:blipFill>
                  <a:blip r:embed="rId14"/>
                  <a:stretch>
                    <a:fillRect l="-20000" b="-35294"/>
                  </a:stretch>
                </a:blipFill>
              </p:spPr>
              <p:txBody>
                <a:bodyPr/>
                <a:lstStyle/>
                <a:p>
                  <a:r>
                    <a:rPr lang="en-GB">
                      <a:noFill/>
                    </a:rPr>
                    <a:t> </a:t>
                  </a:r>
                </a:p>
              </p:txBody>
            </p:sp>
          </mc:Fallback>
        </mc:AlternateContent>
        <p:grpSp>
          <p:nvGrpSpPr>
            <p:cNvPr id="61" name="Group 60">
              <a:extLst>
                <a:ext uri="{FF2B5EF4-FFF2-40B4-BE49-F238E27FC236}">
                  <a16:creationId xmlns:a16="http://schemas.microsoft.com/office/drawing/2014/main" id="{90792D31-67E6-E947-A965-D2BEDC681B49}"/>
                </a:ext>
              </a:extLst>
            </p:cNvPr>
            <p:cNvGrpSpPr/>
            <p:nvPr/>
          </p:nvGrpSpPr>
          <p:grpSpPr>
            <a:xfrm>
              <a:off x="-755053" y="2155710"/>
              <a:ext cx="9048431" cy="4137199"/>
              <a:chOff x="-755053" y="2155710"/>
              <a:chExt cx="9048431" cy="4137199"/>
            </a:xfrm>
          </p:grpSpPr>
          <mc:AlternateContent xmlns:mc="http://schemas.openxmlformats.org/markup-compatibility/2006" xmlns:a14="http://schemas.microsoft.com/office/drawing/2010/main">
            <mc:Choice Requires="a14">
              <p:sp>
                <p:nvSpPr>
                  <p:cNvPr id="62" name="TextBox 61">
                    <a:extLst>
                      <a:ext uri="{FF2B5EF4-FFF2-40B4-BE49-F238E27FC236}">
                        <a16:creationId xmlns:a16="http://schemas.microsoft.com/office/drawing/2014/main" id="{9B43DB27-1802-214C-8E43-C3D48C048AAF}"/>
                      </a:ext>
                    </a:extLst>
                  </p:cNvPr>
                  <p:cNvSpPr txBox="1"/>
                  <p:nvPr/>
                </p:nvSpPr>
                <p:spPr>
                  <a:xfrm>
                    <a:off x="3186558" y="2155710"/>
                    <a:ext cx="1519200"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marL="47625"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b="0" i="1" smtClean="0">
                              <a:solidFill>
                                <a:schemeClr val="accent1"/>
                              </a:solidFill>
                              <a:latin typeface="Cambria Math" panose="02040503050406030204" pitchFamily="18" charset="0"/>
                            </a:rPr>
                            <m:t>𝐴𝑐𝑐</m:t>
                          </m:r>
                          <m:r>
                            <a:rPr lang="en-GB" sz="1400" i="1">
                              <a:solidFill>
                                <a:schemeClr val="accent1"/>
                              </a:solidFill>
                              <a:latin typeface="Cambria Math" panose="02040503050406030204" pitchFamily="18" charset="0"/>
                            </a:rPr>
                            <m:t>.</m:t>
                          </m:r>
                          <m:r>
                            <a:rPr lang="en-GB" sz="1400" b="0" i="1" smtClean="0">
                              <a:solidFill>
                                <a:schemeClr val="accent1"/>
                              </a:solidFill>
                              <a:latin typeface="Cambria Math" panose="02040503050406030204" pitchFamily="18" charset="0"/>
                            </a:rPr>
                            <m:t>𝑐h𝑒𝑚</m:t>
                          </m:r>
                        </m:oMath>
                      </m:oMathPara>
                    </a14:m>
                    <a:endParaRPr lang="en-GB" sz="1400" b="0" i="1" dirty="0">
                      <a:solidFill>
                        <a:schemeClr val="accent1"/>
                      </a:solidFill>
                      <a:latin typeface="Cambria Math" panose="02040503050406030204" pitchFamily="18" charset="0"/>
                    </a:endParaRPr>
                  </a:p>
                  <a:p>
                    <a:pPr marL="47625" algn="ctr"/>
                    <a14:m>
                      <m:oMathPara xmlns:m="http://schemas.openxmlformats.org/officeDocument/2006/math">
                        <m:oMathParaPr>
                          <m:jc m:val="centerGroup"/>
                        </m:oMathParaPr>
                        <m:oMath xmlns:m="http://schemas.openxmlformats.org/officeDocument/2006/math">
                          <m:r>
                            <a:rPr lang="en-GB" sz="1400" b="0" i="1" spc="-150" smtClean="0">
                              <a:solidFill>
                                <a:schemeClr val="accent1"/>
                              </a:solidFill>
                              <a:latin typeface="Cambria Math" panose="02040503050406030204" pitchFamily="18" charset="0"/>
                            </a:rPr>
                            <m:t>𝑁𝑎𝑡</m:t>
                          </m:r>
                          <m:r>
                            <a:rPr lang="en-GB" sz="1400" i="1" spc="-300">
                              <a:solidFill>
                                <a:schemeClr val="accent1"/>
                              </a:solidFill>
                              <a:latin typeface="Cambria Math" panose="02040503050406030204" pitchFamily="18" charset="0"/>
                            </a:rPr>
                            <m:t>.</m:t>
                          </m:r>
                          <m:r>
                            <a:rPr lang="en-GB" sz="1400" i="1" spc="-150">
                              <a:solidFill>
                                <a:schemeClr val="accent1"/>
                              </a:solidFill>
                              <a:latin typeface="Cambria Math" panose="02040503050406030204" pitchFamily="18" charset="0"/>
                            </a:rPr>
                            <m:t>𝑓𝑖𝑟𝑒</m:t>
                          </m:r>
                          <m:r>
                            <a:rPr lang="en-GB" sz="1400" i="1">
                              <a:solidFill>
                                <a:schemeClr val="accent1"/>
                              </a:solidFill>
                              <a:latin typeface="Cambria Math" panose="02040503050406030204" pitchFamily="18" charset="0"/>
                            </a:rPr>
                            <m:t> </m:t>
                          </m:r>
                          <m:r>
                            <a:rPr lang="en-GB" sz="1400" b="0" i="1" spc="-150" smtClean="0">
                              <a:solidFill>
                                <a:schemeClr val="accent1"/>
                              </a:solidFill>
                              <a:latin typeface="Cambria Math" panose="02040503050406030204" pitchFamily="18" charset="0"/>
                            </a:rPr>
                            <m:t>𝑁𝑎𝑡</m:t>
                          </m:r>
                          <m:r>
                            <a:rPr lang="en-GB" sz="1400" i="1" spc="-300">
                              <a:solidFill>
                                <a:schemeClr val="accent1"/>
                              </a:solidFill>
                              <a:latin typeface="Cambria Math" panose="02040503050406030204" pitchFamily="18" charset="0"/>
                            </a:rPr>
                            <m:t>.</m:t>
                          </m:r>
                          <m:r>
                            <a:rPr lang="en-GB" sz="1400" i="1" spc="-150">
                              <a:solidFill>
                                <a:schemeClr val="accent1"/>
                              </a:solidFill>
                              <a:latin typeface="Cambria Math" panose="02040503050406030204" pitchFamily="18" charset="0"/>
                            </a:rPr>
                            <m:t>𝑓𝑙𝑜𝑜𝑑</m:t>
                          </m:r>
                        </m:oMath>
                      </m:oMathPara>
                    </a14:m>
                    <a:endParaRPr lang="en-GB" sz="1400" spc="-150" baseline="-25000" dirty="0">
                      <a:solidFill>
                        <a:schemeClr val="accent1"/>
                      </a:solidFill>
                    </a:endParaRPr>
                  </a:p>
                </p:txBody>
              </p:sp>
            </mc:Choice>
            <mc:Fallback xmlns="">
              <p:sp>
                <p:nvSpPr>
                  <p:cNvPr id="62" name="TextBox 61">
                    <a:extLst>
                      <a:ext uri="{FF2B5EF4-FFF2-40B4-BE49-F238E27FC236}">
                        <a16:creationId xmlns:a16="http://schemas.microsoft.com/office/drawing/2014/main" id="{9B43DB27-1802-214C-8E43-C3D48C048AAF}"/>
                      </a:ext>
                    </a:extLst>
                  </p:cNvPr>
                  <p:cNvSpPr txBox="1">
                    <a:spLocks noRot="1" noChangeAspect="1" noMove="1" noResize="1" noEditPoints="1" noAdjustHandles="1" noChangeArrowheads="1" noChangeShapeType="1" noTextEdit="1"/>
                  </p:cNvSpPr>
                  <p:nvPr/>
                </p:nvSpPr>
                <p:spPr>
                  <a:xfrm>
                    <a:off x="3186558" y="2155710"/>
                    <a:ext cx="1519200" cy="573420"/>
                  </a:xfrm>
                  <a:prstGeom prst="roundRect">
                    <a:avLst/>
                  </a:prstGeom>
                  <a:blipFill>
                    <a:blip r:embed="rId15"/>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066A7EBD-6C41-C34B-9304-741C0C69066F}"/>
                      </a:ext>
                    </a:extLst>
                  </p:cNvPr>
                  <p:cNvSpPr txBox="1"/>
                  <p:nvPr/>
                </p:nvSpPr>
                <p:spPr>
                  <a:xfrm>
                    <a:off x="3211853" y="3041071"/>
                    <a:ext cx="1468610" cy="573420"/>
                  </a:xfrm>
                  <a:prstGeom prst="roundRect">
                    <a:avLst/>
                  </a:prstGeom>
                  <a:ln>
                    <a:solidFill>
                      <a:srgbClr val="FFC000"/>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rgbClr val="FFC000"/>
                              </a:solidFill>
                              <a:latin typeface="Cambria Math" panose="02040503050406030204" pitchFamily="18" charset="0"/>
                            </a:rPr>
                            <m:t>𝐸𝑝𝑖𝑑</m:t>
                          </m:r>
                          <m:r>
                            <a:rPr lang="en-GB" sz="1400" i="1" smtClean="0">
                              <a:solidFill>
                                <a:srgbClr val="FFC000"/>
                              </a:solidFill>
                              <a:latin typeface="Cambria Math" panose="02040503050406030204" pitchFamily="18" charset="0"/>
                            </a:rPr>
                            <m:t> </m:t>
                          </m:r>
                          <m:r>
                            <a:rPr lang="en-GB" sz="1400" b="0" i="1" smtClean="0">
                              <a:solidFill>
                                <a:srgbClr val="FFC000"/>
                              </a:solidFill>
                              <a:latin typeface="Cambria Math" panose="02040503050406030204" pitchFamily="18" charset="0"/>
                            </a:rPr>
                            <m:t>𝐴𝑐𝑐</m:t>
                          </m:r>
                          <m:r>
                            <a:rPr lang="en-GB" sz="1400" i="1">
                              <a:solidFill>
                                <a:srgbClr val="FFC000"/>
                              </a:solidFill>
                              <a:latin typeface="Cambria Math" panose="02040503050406030204" pitchFamily="18" charset="0"/>
                            </a:rPr>
                            <m:t>.</m:t>
                          </m:r>
                          <m:r>
                            <a:rPr lang="en-GB" sz="1400" b="0" i="1" smtClean="0">
                              <a:solidFill>
                                <a:srgbClr val="FFC000"/>
                              </a:solidFill>
                              <a:latin typeface="Cambria Math" panose="02040503050406030204" pitchFamily="18" charset="0"/>
                            </a:rPr>
                            <m:t>𝑛𝑢𝑐𝑙</m:t>
                          </m:r>
                        </m:oMath>
                      </m:oMathPara>
                    </a14:m>
                    <a:endParaRPr lang="en-GB" sz="1400" b="0" i="1" dirty="0">
                      <a:solidFill>
                        <a:srgbClr val="FFC000"/>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b="0" i="1" spc="-150" smtClean="0">
                              <a:solidFill>
                                <a:srgbClr val="FFC000"/>
                              </a:solidFill>
                              <a:latin typeface="Cambria Math" panose="02040503050406030204" pitchFamily="18" charset="0"/>
                            </a:rPr>
                            <m:t>𝑁𝑎𝑡</m:t>
                          </m:r>
                          <m:r>
                            <a:rPr lang="en-GB" sz="1400" i="1" spc="-300">
                              <a:solidFill>
                                <a:srgbClr val="FFC000"/>
                              </a:solidFill>
                              <a:latin typeface="Cambria Math" panose="02040503050406030204" pitchFamily="18" charset="0"/>
                            </a:rPr>
                            <m:t>.</m:t>
                          </m:r>
                          <m:r>
                            <a:rPr lang="en-GB" sz="1400" i="1" spc="-150">
                              <a:solidFill>
                                <a:srgbClr val="FFC000"/>
                              </a:solidFill>
                              <a:latin typeface="Cambria Math" panose="02040503050406030204" pitchFamily="18" charset="0"/>
                            </a:rPr>
                            <m:t>𝑓𝑖𝑟𝑒</m:t>
                          </m:r>
                          <m:r>
                            <a:rPr lang="en-GB" sz="1400" i="1">
                              <a:solidFill>
                                <a:srgbClr val="FFC000"/>
                              </a:solidFill>
                              <a:latin typeface="Cambria Math" panose="02040503050406030204" pitchFamily="18" charset="0"/>
                            </a:rPr>
                            <m:t> </m:t>
                          </m:r>
                          <m:r>
                            <a:rPr lang="en-GB" sz="1400" b="0" i="1" spc="-150" smtClean="0">
                              <a:solidFill>
                                <a:srgbClr val="FFC000"/>
                              </a:solidFill>
                              <a:latin typeface="Cambria Math" panose="02040503050406030204" pitchFamily="18" charset="0"/>
                            </a:rPr>
                            <m:t>𝑁𝑎𝑡</m:t>
                          </m:r>
                          <m:r>
                            <a:rPr lang="en-GB" sz="1400" i="1" spc="-300">
                              <a:solidFill>
                                <a:srgbClr val="FFC000"/>
                              </a:solidFill>
                              <a:latin typeface="Cambria Math" panose="02040503050406030204" pitchFamily="18" charset="0"/>
                            </a:rPr>
                            <m:t>.</m:t>
                          </m:r>
                          <m:r>
                            <a:rPr lang="en-GB" sz="1400" i="1" spc="-150">
                              <a:solidFill>
                                <a:srgbClr val="FFC000"/>
                              </a:solidFill>
                              <a:latin typeface="Cambria Math" panose="02040503050406030204" pitchFamily="18" charset="0"/>
                            </a:rPr>
                            <m:t>𝑓𝑙𝑜𝑜𝑑</m:t>
                          </m:r>
                        </m:oMath>
                      </m:oMathPara>
                    </a14:m>
                    <a:endParaRPr lang="en-GB" sz="1400" spc="-150" baseline="-25000" dirty="0">
                      <a:solidFill>
                        <a:srgbClr val="FFC000"/>
                      </a:solidFill>
                    </a:endParaRPr>
                  </a:p>
                </p:txBody>
              </p:sp>
            </mc:Choice>
            <mc:Fallback xmlns="">
              <p:sp>
                <p:nvSpPr>
                  <p:cNvPr id="63" name="TextBox 62">
                    <a:extLst>
                      <a:ext uri="{FF2B5EF4-FFF2-40B4-BE49-F238E27FC236}">
                        <a16:creationId xmlns:a16="http://schemas.microsoft.com/office/drawing/2014/main" id="{066A7EBD-6C41-C34B-9304-741C0C69066F}"/>
                      </a:ext>
                    </a:extLst>
                  </p:cNvPr>
                  <p:cNvSpPr txBox="1">
                    <a:spLocks noRot="1" noChangeAspect="1" noMove="1" noResize="1" noEditPoints="1" noAdjustHandles="1" noChangeArrowheads="1" noChangeShapeType="1" noTextEdit="1"/>
                  </p:cNvSpPr>
                  <p:nvPr/>
                </p:nvSpPr>
                <p:spPr>
                  <a:xfrm>
                    <a:off x="3211853" y="3041071"/>
                    <a:ext cx="1468610" cy="573420"/>
                  </a:xfrm>
                  <a:prstGeom prst="roundRect">
                    <a:avLst/>
                  </a:prstGeom>
                  <a:blipFill>
                    <a:blip r:embed="rId16"/>
                    <a:stretch>
                      <a:fillRect/>
                    </a:stretch>
                  </a:blipFill>
                  <a:ln>
                    <a:solidFill>
                      <a:srgbClr val="FFC000"/>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4" name="TextBox 63">
                    <a:extLst>
                      <a:ext uri="{FF2B5EF4-FFF2-40B4-BE49-F238E27FC236}">
                        <a16:creationId xmlns:a16="http://schemas.microsoft.com/office/drawing/2014/main" id="{B6D6BFB8-EEC4-4842-9CA2-5766077E40FC}"/>
                      </a:ext>
                    </a:extLst>
                  </p:cNvPr>
                  <p:cNvSpPr txBox="1"/>
                  <p:nvPr/>
                </p:nvSpPr>
                <p:spPr>
                  <a:xfrm>
                    <a:off x="268331" y="3945772"/>
                    <a:ext cx="1488856" cy="578882"/>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tx1"/>
                              </a:solidFill>
                              <a:latin typeface="Cambria Math" panose="02040503050406030204" pitchFamily="18" charset="0"/>
                            </a:rPr>
                            <m:t>𝐸𝑝𝑖𝑑</m:t>
                          </m:r>
                          <m:r>
                            <a:rPr lang="en-GB" sz="1400" i="1" smtClean="0">
                              <a:solidFill>
                                <a:schemeClr val="tx1"/>
                              </a:solidFill>
                              <a:latin typeface="Cambria Math" panose="02040503050406030204" pitchFamily="18" charset="0"/>
                            </a:rPr>
                            <m:t> </m:t>
                          </m:r>
                          <m:r>
                            <a:rPr lang="en-GB" sz="1400" i="1">
                              <a:solidFill>
                                <a:schemeClr val="tx1"/>
                              </a:solidFill>
                              <a:latin typeface="Cambria Math" panose="02040503050406030204" pitchFamily="18" charset="0"/>
                            </a:rPr>
                            <m:t>𝑆𝑖𝑐𝑘</m:t>
                          </m:r>
                          <m:r>
                            <a:rPr lang="en-GB" sz="1400" i="1">
                              <a:solidFill>
                                <a:schemeClr val="tx1"/>
                              </a:solidFill>
                              <a:latin typeface="Cambria Math" panose="02040503050406030204" pitchFamily="18" charset="0"/>
                            </a:rPr>
                            <m:t>.</m:t>
                          </m:r>
                          <m:r>
                            <a:rPr lang="en-GB" sz="1400" i="1">
                              <a:solidFill>
                                <a:schemeClr val="tx1"/>
                              </a:solidFill>
                              <a:latin typeface="Cambria Math" panose="02040503050406030204" pitchFamily="18" charset="0"/>
                            </a:rPr>
                            <m:t>𝑎𝑙𝑖𝑐𝑒</m:t>
                          </m:r>
                        </m:oMath>
                      </m:oMathPara>
                    </a14:m>
                    <a:endParaRPr lang="en-GB" sz="1400" i="1" dirty="0">
                      <a:solidFill>
                        <a:schemeClr val="tx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tx1"/>
                              </a:solidFill>
                              <a:latin typeface="Cambria Math" panose="02040503050406030204" pitchFamily="18" charset="0"/>
                            </a:rPr>
                            <m:t>𝑇𝑟𝑎𝑣𝑒𝑙</m:t>
                          </m:r>
                          <m:r>
                            <a:rPr lang="en-GB" sz="1400" i="1">
                              <a:solidFill>
                                <a:schemeClr val="tx1"/>
                              </a:solidFill>
                              <a:latin typeface="Cambria Math" panose="02040503050406030204" pitchFamily="18" charset="0"/>
                            </a:rPr>
                            <m:t>.</m:t>
                          </m:r>
                          <m:r>
                            <a:rPr lang="en-GB" sz="1400" i="1">
                              <a:solidFill>
                                <a:schemeClr val="tx1"/>
                              </a:solidFill>
                              <a:latin typeface="Cambria Math" panose="02040503050406030204" pitchFamily="18" charset="0"/>
                            </a:rPr>
                            <m:t>𝑎𝑙𝑖𝑐𝑒</m:t>
                          </m:r>
                        </m:oMath>
                      </m:oMathPara>
                    </a14:m>
                    <a:endParaRPr lang="en-GB" sz="1400" dirty="0">
                      <a:solidFill>
                        <a:schemeClr val="tx1"/>
                      </a:solidFill>
                    </a:endParaRPr>
                  </a:p>
                </p:txBody>
              </p:sp>
            </mc:Choice>
            <mc:Fallback xmlns="">
              <p:sp>
                <p:nvSpPr>
                  <p:cNvPr id="64" name="TextBox 63">
                    <a:extLst>
                      <a:ext uri="{FF2B5EF4-FFF2-40B4-BE49-F238E27FC236}">
                        <a16:creationId xmlns:a16="http://schemas.microsoft.com/office/drawing/2014/main" id="{B6D6BFB8-EEC4-4842-9CA2-5766077E40FC}"/>
                      </a:ext>
                    </a:extLst>
                  </p:cNvPr>
                  <p:cNvSpPr txBox="1">
                    <a:spLocks noRot="1" noChangeAspect="1" noMove="1" noResize="1" noEditPoints="1" noAdjustHandles="1" noChangeArrowheads="1" noChangeShapeType="1" noTextEdit="1"/>
                  </p:cNvSpPr>
                  <p:nvPr/>
                </p:nvSpPr>
                <p:spPr>
                  <a:xfrm>
                    <a:off x="268331" y="3945772"/>
                    <a:ext cx="1488856" cy="578882"/>
                  </a:xfrm>
                  <a:prstGeom prst="roundRect">
                    <a:avLst/>
                  </a:prstGeom>
                  <a:blipFill>
                    <a:blip r:embed="rId17"/>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TextBox 66">
                    <a:extLst>
                      <a:ext uri="{FF2B5EF4-FFF2-40B4-BE49-F238E27FC236}">
                        <a16:creationId xmlns:a16="http://schemas.microsoft.com/office/drawing/2014/main" id="{BEE2C1EB-DE74-0045-8126-C56CDB34332C}"/>
                      </a:ext>
                    </a:extLst>
                  </p:cNvPr>
                  <p:cNvSpPr txBox="1"/>
                  <p:nvPr/>
                </p:nvSpPr>
                <p:spPr>
                  <a:xfrm>
                    <a:off x="3256676" y="3945772"/>
                    <a:ext cx="1378965" cy="578882"/>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tx1"/>
                              </a:solidFill>
                              <a:latin typeface="Cambria Math" panose="02040503050406030204" pitchFamily="18" charset="0"/>
                            </a:rPr>
                            <m:t>𝐸𝑝𝑖𝑑</m:t>
                          </m:r>
                          <m:r>
                            <a:rPr lang="en-GB" sz="1400" i="1" smtClean="0">
                              <a:solidFill>
                                <a:schemeClr val="tx1"/>
                              </a:solidFill>
                              <a:latin typeface="Cambria Math" panose="02040503050406030204" pitchFamily="18" charset="0"/>
                            </a:rPr>
                            <m:t> </m:t>
                          </m:r>
                          <m:r>
                            <a:rPr lang="en-GB" sz="1400" i="1">
                              <a:solidFill>
                                <a:schemeClr val="tx1"/>
                              </a:solidFill>
                              <a:latin typeface="Cambria Math" panose="02040503050406030204" pitchFamily="18" charset="0"/>
                            </a:rPr>
                            <m:t>𝑆𝑖𝑐𝑘</m:t>
                          </m:r>
                          <m:r>
                            <a:rPr lang="en-GB" sz="1400" i="1">
                              <a:solidFill>
                                <a:schemeClr val="tx1"/>
                              </a:solidFill>
                              <a:latin typeface="Cambria Math" panose="02040503050406030204" pitchFamily="18" charset="0"/>
                            </a:rPr>
                            <m:t>.</m:t>
                          </m:r>
                          <m:r>
                            <a:rPr lang="en-GB" sz="1400" i="1">
                              <a:solidFill>
                                <a:schemeClr val="tx1"/>
                              </a:solidFill>
                              <a:latin typeface="Cambria Math" panose="02040503050406030204" pitchFamily="18" charset="0"/>
                            </a:rPr>
                            <m:t>𝑒𝑣𝑒</m:t>
                          </m:r>
                        </m:oMath>
                      </m:oMathPara>
                    </a14:m>
                    <a:endParaRPr lang="en-GB" sz="1400" b="0" i="1" dirty="0">
                      <a:solidFill>
                        <a:schemeClr val="tx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tx1"/>
                              </a:solidFill>
                              <a:latin typeface="Cambria Math" panose="02040503050406030204" pitchFamily="18" charset="0"/>
                            </a:rPr>
                            <m:t>𝑇𝑟𝑎𝑣𝑒𝑙</m:t>
                          </m:r>
                          <m:r>
                            <a:rPr lang="en-GB" sz="1400" i="1">
                              <a:solidFill>
                                <a:schemeClr val="tx1"/>
                              </a:solidFill>
                              <a:latin typeface="Cambria Math" panose="02040503050406030204" pitchFamily="18" charset="0"/>
                            </a:rPr>
                            <m:t>.</m:t>
                          </m:r>
                          <m:r>
                            <a:rPr lang="en-GB" sz="1400" i="1">
                              <a:solidFill>
                                <a:schemeClr val="tx1"/>
                              </a:solidFill>
                              <a:latin typeface="Cambria Math" panose="02040503050406030204" pitchFamily="18" charset="0"/>
                            </a:rPr>
                            <m:t>𝑒𝑣𝑒</m:t>
                          </m:r>
                        </m:oMath>
                      </m:oMathPara>
                    </a14:m>
                    <a:endParaRPr lang="en-GB" sz="1400" dirty="0">
                      <a:solidFill>
                        <a:schemeClr val="tx1"/>
                      </a:solidFill>
                    </a:endParaRPr>
                  </a:p>
                </p:txBody>
              </p:sp>
            </mc:Choice>
            <mc:Fallback xmlns="">
              <p:sp>
                <p:nvSpPr>
                  <p:cNvPr id="67" name="TextBox 66">
                    <a:extLst>
                      <a:ext uri="{FF2B5EF4-FFF2-40B4-BE49-F238E27FC236}">
                        <a16:creationId xmlns:a16="http://schemas.microsoft.com/office/drawing/2014/main" id="{BEE2C1EB-DE74-0045-8126-C56CDB34332C}"/>
                      </a:ext>
                    </a:extLst>
                  </p:cNvPr>
                  <p:cNvSpPr txBox="1">
                    <a:spLocks noRot="1" noChangeAspect="1" noMove="1" noResize="1" noEditPoints="1" noAdjustHandles="1" noChangeArrowheads="1" noChangeShapeType="1" noTextEdit="1"/>
                  </p:cNvSpPr>
                  <p:nvPr/>
                </p:nvSpPr>
                <p:spPr>
                  <a:xfrm>
                    <a:off x="3256676" y="3945772"/>
                    <a:ext cx="1378965" cy="578882"/>
                  </a:xfrm>
                  <a:prstGeom prst="roundRect">
                    <a:avLst/>
                  </a:prstGeom>
                  <a:blipFill>
                    <a:blip r:embed="rId18"/>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CB92DB7D-8DE6-234B-90A7-FC41D1B2E229}"/>
                      </a:ext>
                    </a:extLst>
                  </p:cNvPr>
                  <p:cNvSpPr txBox="1"/>
                  <p:nvPr/>
                </p:nvSpPr>
                <p:spPr>
                  <a:xfrm>
                    <a:off x="6015287" y="3945772"/>
                    <a:ext cx="1390620" cy="578882"/>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tx1"/>
                              </a:solidFill>
                              <a:latin typeface="Cambria Math" panose="02040503050406030204" pitchFamily="18" charset="0"/>
                            </a:rPr>
                            <m:t>𝐸𝑝𝑖𝑑</m:t>
                          </m:r>
                          <m:r>
                            <a:rPr lang="en-GB" sz="1400" i="1" smtClean="0">
                              <a:solidFill>
                                <a:schemeClr val="tx1"/>
                              </a:solidFill>
                              <a:latin typeface="Cambria Math" panose="02040503050406030204" pitchFamily="18" charset="0"/>
                            </a:rPr>
                            <m:t> </m:t>
                          </m:r>
                          <m:r>
                            <a:rPr lang="en-GB" sz="1400" i="1">
                              <a:solidFill>
                                <a:schemeClr val="tx1"/>
                              </a:solidFill>
                              <a:latin typeface="Cambria Math" panose="02040503050406030204" pitchFamily="18" charset="0"/>
                            </a:rPr>
                            <m:t>𝑆𝑖𝑐𝑘</m:t>
                          </m:r>
                          <m:r>
                            <a:rPr lang="en-GB" sz="1400" i="1">
                              <a:solidFill>
                                <a:schemeClr val="tx1"/>
                              </a:solidFill>
                              <a:latin typeface="Cambria Math" panose="02040503050406030204" pitchFamily="18" charset="0"/>
                            </a:rPr>
                            <m:t>.</m:t>
                          </m:r>
                          <m:r>
                            <a:rPr lang="en-GB" sz="1400" i="1">
                              <a:solidFill>
                                <a:schemeClr val="tx1"/>
                              </a:solidFill>
                              <a:latin typeface="Cambria Math" panose="02040503050406030204" pitchFamily="18" charset="0"/>
                            </a:rPr>
                            <m:t>𝑏𝑜𝑏</m:t>
                          </m:r>
                        </m:oMath>
                      </m:oMathPara>
                    </a14:m>
                    <a:endParaRPr lang="en-GB" sz="1400" i="1" dirty="0">
                      <a:solidFill>
                        <a:schemeClr val="tx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tx1"/>
                              </a:solidFill>
                              <a:latin typeface="Cambria Math" panose="02040503050406030204" pitchFamily="18" charset="0"/>
                            </a:rPr>
                            <m:t>𝑇𝑟𝑎𝑣𝑒𝑙</m:t>
                          </m:r>
                          <m:r>
                            <a:rPr lang="en-GB" sz="1400" i="1">
                              <a:solidFill>
                                <a:schemeClr val="tx1"/>
                              </a:solidFill>
                              <a:latin typeface="Cambria Math" panose="02040503050406030204" pitchFamily="18" charset="0"/>
                            </a:rPr>
                            <m:t>.</m:t>
                          </m:r>
                          <m:r>
                            <a:rPr lang="en-GB" sz="1400" i="1">
                              <a:solidFill>
                                <a:schemeClr val="tx1"/>
                              </a:solidFill>
                              <a:latin typeface="Cambria Math" panose="02040503050406030204" pitchFamily="18" charset="0"/>
                            </a:rPr>
                            <m:t>𝑏𝑜𝑏</m:t>
                          </m:r>
                        </m:oMath>
                      </m:oMathPara>
                    </a14:m>
                    <a:endParaRPr lang="en-GB" sz="1400" dirty="0">
                      <a:solidFill>
                        <a:schemeClr val="tx1"/>
                      </a:solidFill>
                    </a:endParaRPr>
                  </a:p>
                </p:txBody>
              </p:sp>
            </mc:Choice>
            <mc:Fallback xmlns="">
              <p:sp>
                <p:nvSpPr>
                  <p:cNvPr id="68" name="TextBox 67">
                    <a:extLst>
                      <a:ext uri="{FF2B5EF4-FFF2-40B4-BE49-F238E27FC236}">
                        <a16:creationId xmlns:a16="http://schemas.microsoft.com/office/drawing/2014/main" id="{CB92DB7D-8DE6-234B-90A7-FC41D1B2E229}"/>
                      </a:ext>
                    </a:extLst>
                  </p:cNvPr>
                  <p:cNvSpPr txBox="1">
                    <a:spLocks noRot="1" noChangeAspect="1" noMove="1" noResize="1" noEditPoints="1" noAdjustHandles="1" noChangeArrowheads="1" noChangeShapeType="1" noTextEdit="1"/>
                  </p:cNvSpPr>
                  <p:nvPr/>
                </p:nvSpPr>
                <p:spPr>
                  <a:xfrm>
                    <a:off x="6015287" y="3945772"/>
                    <a:ext cx="1390620" cy="578882"/>
                  </a:xfrm>
                  <a:prstGeom prst="roundRect">
                    <a:avLst/>
                  </a:prstGeom>
                  <a:blipFill>
                    <a:blip r:embed="rId19"/>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EC9396B0-2574-5442-B511-E8C6EAD52E2C}"/>
                      </a:ext>
                    </a:extLst>
                  </p:cNvPr>
                  <p:cNvSpPr txBox="1"/>
                  <p:nvPr/>
                </p:nvSpPr>
                <p:spPr>
                  <a:xfrm>
                    <a:off x="-755053" y="4845417"/>
                    <a:ext cx="1488856"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i="1">
                              <a:solidFill>
                                <a:schemeClr val="accent1"/>
                              </a:solidFill>
                              <a:latin typeface="Cambria Math" panose="02040503050406030204" pitchFamily="18" charset="0"/>
                            </a:rPr>
                            <m:t>𝑆𝑖𝑐𝑘</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𝑎𝑙𝑖𝑐𝑒</m:t>
                          </m:r>
                        </m:oMath>
                      </m:oMathPara>
                    </a14:m>
                    <a:endParaRPr lang="en-GB" sz="1400" i="1" dirty="0">
                      <a:solidFill>
                        <a:schemeClr val="accent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b="0" i="1" smtClean="0">
                              <a:solidFill>
                                <a:schemeClr val="accent1"/>
                              </a:solidFill>
                              <a:latin typeface="Cambria Math" panose="02040503050406030204" pitchFamily="18" charset="0"/>
                            </a:rPr>
                            <m:t>𝑇</m:t>
                          </m:r>
                          <m:r>
                            <a:rPr lang="en-GB" sz="1400" i="1">
                              <a:solidFill>
                                <a:schemeClr val="accent1"/>
                              </a:solidFill>
                              <a:latin typeface="Cambria Math" panose="02040503050406030204" pitchFamily="18" charset="0"/>
                            </a:rPr>
                            <m:t>𝑟𝑒𝑎𝑡</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𝑎𝑙𝑖𝑐𝑒</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𝑚</m:t>
                          </m:r>
                          <m:r>
                            <a:rPr lang="en-GB" sz="1400" i="1" baseline="-25000">
                              <a:solidFill>
                                <a:schemeClr val="accent1"/>
                              </a:solidFill>
                              <a:latin typeface="Cambria Math" panose="02040503050406030204" pitchFamily="18" charset="0"/>
                            </a:rPr>
                            <m:t>1</m:t>
                          </m:r>
                        </m:oMath>
                      </m:oMathPara>
                    </a14:m>
                    <a:endParaRPr lang="en-GB" sz="1400" baseline="-25000" dirty="0">
                      <a:solidFill>
                        <a:schemeClr val="accent1"/>
                      </a:solidFill>
                    </a:endParaRPr>
                  </a:p>
                </p:txBody>
              </p:sp>
            </mc:Choice>
            <mc:Fallback xmlns="">
              <p:sp>
                <p:nvSpPr>
                  <p:cNvPr id="69" name="TextBox 68">
                    <a:extLst>
                      <a:ext uri="{FF2B5EF4-FFF2-40B4-BE49-F238E27FC236}">
                        <a16:creationId xmlns:a16="http://schemas.microsoft.com/office/drawing/2014/main" id="{EC9396B0-2574-5442-B511-E8C6EAD52E2C}"/>
                      </a:ext>
                    </a:extLst>
                  </p:cNvPr>
                  <p:cNvSpPr txBox="1">
                    <a:spLocks noRot="1" noChangeAspect="1" noMove="1" noResize="1" noEditPoints="1" noAdjustHandles="1" noChangeArrowheads="1" noChangeShapeType="1" noTextEdit="1"/>
                  </p:cNvSpPr>
                  <p:nvPr/>
                </p:nvSpPr>
                <p:spPr>
                  <a:xfrm>
                    <a:off x="-755053" y="4845417"/>
                    <a:ext cx="1488856" cy="573420"/>
                  </a:xfrm>
                  <a:prstGeom prst="roundRect">
                    <a:avLst/>
                  </a:prstGeom>
                  <a:blipFill>
                    <a:blip r:embed="rId20"/>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BF9AABEB-FCD3-2D45-8B7B-55DA30392095}"/>
                      </a:ext>
                    </a:extLst>
                  </p:cNvPr>
                  <p:cNvSpPr txBox="1"/>
                  <p:nvPr/>
                </p:nvSpPr>
                <p:spPr>
                  <a:xfrm>
                    <a:off x="1215407" y="4845417"/>
                    <a:ext cx="1501777"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i="1">
                              <a:solidFill>
                                <a:schemeClr val="accent1"/>
                              </a:solidFill>
                              <a:latin typeface="Cambria Math" panose="02040503050406030204" pitchFamily="18" charset="0"/>
                            </a:rPr>
                            <m:t>𝑆𝑖𝑐𝑘</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𝑎𝑙𝑖𝑐𝑒</m:t>
                          </m:r>
                        </m:oMath>
                      </m:oMathPara>
                    </a14:m>
                    <a:endParaRPr lang="en-GB" sz="1400" i="1" dirty="0">
                      <a:solidFill>
                        <a:schemeClr val="accent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accent1"/>
                              </a:solidFill>
                              <a:latin typeface="Cambria Math" panose="02040503050406030204" pitchFamily="18" charset="0"/>
                            </a:rPr>
                            <m:t>𝑇𝑟𝑒𝑎𝑡</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𝑎𝑙𝑖𝑐𝑒</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𝑚</m:t>
                          </m:r>
                          <m:r>
                            <a:rPr lang="en-GB" sz="1400" i="1" baseline="-25000">
                              <a:solidFill>
                                <a:schemeClr val="accent1"/>
                              </a:solidFill>
                              <a:latin typeface="Cambria Math" panose="02040503050406030204" pitchFamily="18" charset="0"/>
                            </a:rPr>
                            <m:t>2</m:t>
                          </m:r>
                        </m:oMath>
                      </m:oMathPara>
                    </a14:m>
                    <a:endParaRPr lang="en-GB" sz="1400" baseline="-25000" dirty="0">
                      <a:solidFill>
                        <a:schemeClr val="accent1"/>
                      </a:solidFill>
                    </a:endParaRPr>
                  </a:p>
                </p:txBody>
              </p:sp>
            </mc:Choice>
            <mc:Fallback xmlns="">
              <p:sp>
                <p:nvSpPr>
                  <p:cNvPr id="70" name="TextBox 69">
                    <a:extLst>
                      <a:ext uri="{FF2B5EF4-FFF2-40B4-BE49-F238E27FC236}">
                        <a16:creationId xmlns:a16="http://schemas.microsoft.com/office/drawing/2014/main" id="{BF9AABEB-FCD3-2D45-8B7B-55DA30392095}"/>
                      </a:ext>
                    </a:extLst>
                  </p:cNvPr>
                  <p:cNvSpPr txBox="1">
                    <a:spLocks noRot="1" noChangeAspect="1" noMove="1" noResize="1" noEditPoints="1" noAdjustHandles="1" noChangeArrowheads="1" noChangeShapeType="1" noTextEdit="1"/>
                  </p:cNvSpPr>
                  <p:nvPr/>
                </p:nvSpPr>
                <p:spPr>
                  <a:xfrm>
                    <a:off x="1215407" y="4845417"/>
                    <a:ext cx="1501777" cy="573420"/>
                  </a:xfrm>
                  <a:prstGeom prst="roundRect">
                    <a:avLst/>
                  </a:prstGeom>
                  <a:blipFill>
                    <a:blip r:embed="rId21"/>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1" name="TextBox 70">
                    <a:extLst>
                      <a:ext uri="{FF2B5EF4-FFF2-40B4-BE49-F238E27FC236}">
                        <a16:creationId xmlns:a16="http://schemas.microsoft.com/office/drawing/2014/main" id="{EB96145C-C106-1749-97AE-3669B1943ADF}"/>
                      </a:ext>
                    </a:extLst>
                  </p:cNvPr>
                  <p:cNvSpPr txBox="1"/>
                  <p:nvPr/>
                </p:nvSpPr>
                <p:spPr>
                  <a:xfrm>
                    <a:off x="2323224" y="5719489"/>
                    <a:ext cx="1378966"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i="1">
                              <a:solidFill>
                                <a:schemeClr val="accent1"/>
                              </a:solidFill>
                              <a:latin typeface="Cambria Math" panose="02040503050406030204" pitchFamily="18" charset="0"/>
                            </a:rPr>
                            <m:t>𝑆𝑖𝑐𝑘</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𝑒𝑣𝑒</m:t>
                          </m:r>
                        </m:oMath>
                      </m:oMathPara>
                    </a14:m>
                    <a:endParaRPr lang="en-GB" sz="1400" i="1" dirty="0">
                      <a:solidFill>
                        <a:schemeClr val="accent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accent1"/>
                              </a:solidFill>
                              <a:latin typeface="Cambria Math" panose="02040503050406030204" pitchFamily="18" charset="0"/>
                            </a:rPr>
                            <m:t>𝑇𝑟𝑒𝑎𝑡</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𝑒𝑣𝑒</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𝑚</m:t>
                          </m:r>
                          <m:r>
                            <a:rPr lang="en-GB" sz="1400" i="1" baseline="-25000">
                              <a:solidFill>
                                <a:schemeClr val="accent1"/>
                              </a:solidFill>
                              <a:latin typeface="Cambria Math" panose="02040503050406030204" pitchFamily="18" charset="0"/>
                            </a:rPr>
                            <m:t>1</m:t>
                          </m:r>
                        </m:oMath>
                      </m:oMathPara>
                    </a14:m>
                    <a:endParaRPr lang="en-GB" sz="1400" baseline="-25000" dirty="0">
                      <a:solidFill>
                        <a:schemeClr val="accent1"/>
                      </a:solidFill>
                    </a:endParaRPr>
                  </a:p>
                </p:txBody>
              </p:sp>
            </mc:Choice>
            <mc:Fallback xmlns="">
              <p:sp>
                <p:nvSpPr>
                  <p:cNvPr id="71" name="TextBox 70">
                    <a:extLst>
                      <a:ext uri="{FF2B5EF4-FFF2-40B4-BE49-F238E27FC236}">
                        <a16:creationId xmlns:a16="http://schemas.microsoft.com/office/drawing/2014/main" id="{EB96145C-C106-1749-97AE-3669B1943ADF}"/>
                      </a:ext>
                    </a:extLst>
                  </p:cNvPr>
                  <p:cNvSpPr txBox="1">
                    <a:spLocks noRot="1" noChangeAspect="1" noMove="1" noResize="1" noEditPoints="1" noAdjustHandles="1" noChangeArrowheads="1" noChangeShapeType="1" noTextEdit="1"/>
                  </p:cNvSpPr>
                  <p:nvPr/>
                </p:nvSpPr>
                <p:spPr>
                  <a:xfrm>
                    <a:off x="2323224" y="5719489"/>
                    <a:ext cx="1378966" cy="573420"/>
                  </a:xfrm>
                  <a:prstGeom prst="roundRect">
                    <a:avLst/>
                  </a:prstGeom>
                  <a:blipFill>
                    <a:blip r:embed="rId22"/>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2" name="TextBox 71">
                    <a:extLst>
                      <a:ext uri="{FF2B5EF4-FFF2-40B4-BE49-F238E27FC236}">
                        <a16:creationId xmlns:a16="http://schemas.microsoft.com/office/drawing/2014/main" id="{6A9BFD71-FFC4-934B-B057-327BD27F9E42}"/>
                      </a:ext>
                    </a:extLst>
                  </p:cNvPr>
                  <p:cNvSpPr txBox="1"/>
                  <p:nvPr/>
                </p:nvSpPr>
                <p:spPr>
                  <a:xfrm>
                    <a:off x="4177455" y="5719489"/>
                    <a:ext cx="1378966"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i="1">
                              <a:solidFill>
                                <a:schemeClr val="accent1"/>
                              </a:solidFill>
                              <a:latin typeface="Cambria Math" panose="02040503050406030204" pitchFamily="18" charset="0"/>
                            </a:rPr>
                            <m:t>𝑆𝑖𝑐𝑘</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𝑒𝑣𝑒</m:t>
                          </m:r>
                        </m:oMath>
                      </m:oMathPara>
                    </a14:m>
                    <a:endParaRPr lang="en-GB" sz="1400" i="1" dirty="0">
                      <a:solidFill>
                        <a:schemeClr val="accent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accent1"/>
                              </a:solidFill>
                              <a:latin typeface="Cambria Math" panose="02040503050406030204" pitchFamily="18" charset="0"/>
                            </a:rPr>
                            <m:t>𝑇𝑟𝑒𝑎𝑡</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𝑒𝑣𝑒</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𝑚</m:t>
                          </m:r>
                          <m:r>
                            <a:rPr lang="en-GB" sz="1400" i="1" baseline="-25000">
                              <a:solidFill>
                                <a:schemeClr val="accent1"/>
                              </a:solidFill>
                              <a:latin typeface="Cambria Math" panose="02040503050406030204" pitchFamily="18" charset="0"/>
                            </a:rPr>
                            <m:t>2</m:t>
                          </m:r>
                        </m:oMath>
                      </m:oMathPara>
                    </a14:m>
                    <a:endParaRPr lang="en-GB" sz="1400" baseline="-25000" dirty="0">
                      <a:solidFill>
                        <a:schemeClr val="accent1"/>
                      </a:solidFill>
                    </a:endParaRPr>
                  </a:p>
                </p:txBody>
              </p:sp>
            </mc:Choice>
            <mc:Fallback xmlns="">
              <p:sp>
                <p:nvSpPr>
                  <p:cNvPr id="72" name="TextBox 71">
                    <a:extLst>
                      <a:ext uri="{FF2B5EF4-FFF2-40B4-BE49-F238E27FC236}">
                        <a16:creationId xmlns:a16="http://schemas.microsoft.com/office/drawing/2014/main" id="{6A9BFD71-FFC4-934B-B057-327BD27F9E42}"/>
                      </a:ext>
                    </a:extLst>
                  </p:cNvPr>
                  <p:cNvSpPr txBox="1">
                    <a:spLocks noRot="1" noChangeAspect="1" noMove="1" noResize="1" noEditPoints="1" noAdjustHandles="1" noChangeArrowheads="1" noChangeShapeType="1" noTextEdit="1"/>
                  </p:cNvSpPr>
                  <p:nvPr/>
                </p:nvSpPr>
                <p:spPr>
                  <a:xfrm>
                    <a:off x="4177455" y="5719489"/>
                    <a:ext cx="1378966" cy="573420"/>
                  </a:xfrm>
                  <a:prstGeom prst="roundRect">
                    <a:avLst/>
                  </a:prstGeom>
                  <a:blipFill>
                    <a:blip r:embed="rId23"/>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8F06E691-421F-6041-BE77-467F6786AB1A}"/>
                      </a:ext>
                    </a:extLst>
                  </p:cNvPr>
                  <p:cNvSpPr txBox="1"/>
                  <p:nvPr/>
                </p:nvSpPr>
                <p:spPr>
                  <a:xfrm>
                    <a:off x="5073008" y="4845417"/>
                    <a:ext cx="1390620"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i="1">
                              <a:solidFill>
                                <a:schemeClr val="accent1"/>
                              </a:solidFill>
                              <a:latin typeface="Cambria Math" panose="02040503050406030204" pitchFamily="18" charset="0"/>
                            </a:rPr>
                            <m:t>𝑆𝑖𝑐𝑘</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𝑏𝑜𝑏</m:t>
                          </m:r>
                        </m:oMath>
                      </m:oMathPara>
                    </a14:m>
                    <a:endParaRPr lang="en-GB" sz="1400" i="1" dirty="0">
                      <a:solidFill>
                        <a:schemeClr val="accent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accent1"/>
                              </a:solidFill>
                              <a:latin typeface="Cambria Math" panose="02040503050406030204" pitchFamily="18" charset="0"/>
                            </a:rPr>
                            <m:t>𝑇𝑟𝑒𝑎𝑡</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𝑏𝑜𝑏</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𝑚</m:t>
                          </m:r>
                          <m:r>
                            <a:rPr lang="en-GB" sz="1400" i="1" baseline="-25000">
                              <a:solidFill>
                                <a:schemeClr val="accent1"/>
                              </a:solidFill>
                              <a:latin typeface="Cambria Math" panose="02040503050406030204" pitchFamily="18" charset="0"/>
                            </a:rPr>
                            <m:t>1</m:t>
                          </m:r>
                        </m:oMath>
                      </m:oMathPara>
                    </a14:m>
                    <a:endParaRPr lang="en-GB" sz="1400" baseline="-25000" dirty="0">
                      <a:solidFill>
                        <a:schemeClr val="accent1"/>
                      </a:solidFill>
                    </a:endParaRPr>
                  </a:p>
                </p:txBody>
              </p:sp>
            </mc:Choice>
            <mc:Fallback xmlns="">
              <p:sp>
                <p:nvSpPr>
                  <p:cNvPr id="73" name="TextBox 72">
                    <a:extLst>
                      <a:ext uri="{FF2B5EF4-FFF2-40B4-BE49-F238E27FC236}">
                        <a16:creationId xmlns:a16="http://schemas.microsoft.com/office/drawing/2014/main" id="{8F06E691-421F-6041-BE77-467F6786AB1A}"/>
                      </a:ext>
                    </a:extLst>
                  </p:cNvPr>
                  <p:cNvSpPr txBox="1">
                    <a:spLocks noRot="1" noChangeAspect="1" noMove="1" noResize="1" noEditPoints="1" noAdjustHandles="1" noChangeArrowheads="1" noChangeShapeType="1" noTextEdit="1"/>
                  </p:cNvSpPr>
                  <p:nvPr/>
                </p:nvSpPr>
                <p:spPr>
                  <a:xfrm>
                    <a:off x="5073008" y="4845417"/>
                    <a:ext cx="1390620" cy="573420"/>
                  </a:xfrm>
                  <a:prstGeom prst="roundRect">
                    <a:avLst/>
                  </a:prstGeom>
                  <a:blipFill>
                    <a:blip r:embed="rId24"/>
                    <a:stretch>
                      <a:fillRect/>
                    </a:stretch>
                  </a:blipFill>
                  <a:ln>
                    <a:solidFill>
                      <a:schemeClr val="accent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64EEB6C6-8577-8D40-9AC9-59874B190E65}"/>
                      </a:ext>
                    </a:extLst>
                  </p:cNvPr>
                  <p:cNvSpPr txBox="1"/>
                  <p:nvPr/>
                </p:nvSpPr>
                <p:spPr>
                  <a:xfrm>
                    <a:off x="6902758" y="4845417"/>
                    <a:ext cx="1390620" cy="573420"/>
                  </a:xfrm>
                  <a:prstGeom prst="roundRect">
                    <a:avLst/>
                  </a:prstGeom>
                  <a:ln>
                    <a:solidFill>
                      <a:schemeClr val="accent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1400" i="1" smtClean="0">
                              <a:solidFill>
                                <a:schemeClr val="accent1"/>
                              </a:solidFill>
                              <a:latin typeface="Cambria Math" panose="02040503050406030204" pitchFamily="18" charset="0"/>
                            </a:rPr>
                            <m:t>𝐸𝑝𝑖𝑑</m:t>
                          </m:r>
                          <m:r>
                            <a:rPr lang="en-GB" sz="1400" i="1" smtClean="0">
                              <a:solidFill>
                                <a:schemeClr val="accent1"/>
                              </a:solidFill>
                              <a:latin typeface="Cambria Math" panose="02040503050406030204" pitchFamily="18" charset="0"/>
                            </a:rPr>
                            <m:t> </m:t>
                          </m:r>
                          <m:r>
                            <a:rPr lang="en-GB" sz="1400" i="1">
                              <a:solidFill>
                                <a:schemeClr val="accent1"/>
                              </a:solidFill>
                              <a:latin typeface="Cambria Math" panose="02040503050406030204" pitchFamily="18" charset="0"/>
                            </a:rPr>
                            <m:t>𝑆𝑖𝑐𝑘</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𝑏𝑜𝑏</m:t>
                          </m:r>
                        </m:oMath>
                      </m:oMathPara>
                    </a14:m>
                    <a:endParaRPr lang="en-GB" sz="1400" i="1" dirty="0">
                      <a:solidFill>
                        <a:schemeClr val="accent1"/>
                      </a:solidFill>
                      <a:latin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r>
                            <a:rPr lang="en-GB" sz="1400" i="1">
                              <a:solidFill>
                                <a:schemeClr val="accent1"/>
                              </a:solidFill>
                              <a:latin typeface="Cambria Math" panose="02040503050406030204" pitchFamily="18" charset="0"/>
                            </a:rPr>
                            <m:t>𝑇𝑟𝑒𝑎𝑡</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𝑏𝑜𝑏</m:t>
                          </m:r>
                          <m:r>
                            <a:rPr lang="en-GB" sz="1400" i="1">
                              <a:solidFill>
                                <a:schemeClr val="accent1"/>
                              </a:solidFill>
                              <a:latin typeface="Cambria Math" panose="02040503050406030204" pitchFamily="18" charset="0"/>
                            </a:rPr>
                            <m:t>.</m:t>
                          </m:r>
                          <m:r>
                            <a:rPr lang="en-GB" sz="1400" i="1">
                              <a:solidFill>
                                <a:schemeClr val="accent1"/>
                              </a:solidFill>
                              <a:latin typeface="Cambria Math" panose="02040503050406030204" pitchFamily="18" charset="0"/>
                            </a:rPr>
                            <m:t>𝑚</m:t>
                          </m:r>
                          <m:r>
                            <a:rPr lang="en-GB" sz="1400" i="1" baseline="-25000">
                              <a:solidFill>
                                <a:schemeClr val="accent1"/>
                              </a:solidFill>
                              <a:latin typeface="Cambria Math" panose="02040503050406030204" pitchFamily="18" charset="0"/>
                            </a:rPr>
                            <m:t>2</m:t>
                          </m:r>
                        </m:oMath>
                      </m:oMathPara>
                    </a14:m>
                    <a:endParaRPr lang="en-GB" sz="1400" baseline="-25000" dirty="0">
                      <a:solidFill>
                        <a:schemeClr val="accent1"/>
                      </a:solidFill>
                    </a:endParaRPr>
                  </a:p>
                </p:txBody>
              </p:sp>
            </mc:Choice>
            <mc:Fallback xmlns="">
              <p:sp>
                <p:nvSpPr>
                  <p:cNvPr id="74" name="TextBox 73">
                    <a:extLst>
                      <a:ext uri="{FF2B5EF4-FFF2-40B4-BE49-F238E27FC236}">
                        <a16:creationId xmlns:a16="http://schemas.microsoft.com/office/drawing/2014/main" id="{64EEB6C6-8577-8D40-9AC9-59874B190E65}"/>
                      </a:ext>
                    </a:extLst>
                  </p:cNvPr>
                  <p:cNvSpPr txBox="1">
                    <a:spLocks noRot="1" noChangeAspect="1" noMove="1" noResize="1" noEditPoints="1" noAdjustHandles="1" noChangeArrowheads="1" noChangeShapeType="1" noTextEdit="1"/>
                  </p:cNvSpPr>
                  <p:nvPr/>
                </p:nvSpPr>
                <p:spPr>
                  <a:xfrm>
                    <a:off x="6902758" y="4845417"/>
                    <a:ext cx="1390620" cy="573420"/>
                  </a:xfrm>
                  <a:prstGeom prst="roundRect">
                    <a:avLst/>
                  </a:prstGeom>
                  <a:blipFill>
                    <a:blip r:embed="rId25"/>
                    <a:stretch>
                      <a:fillRect/>
                    </a:stretch>
                  </a:blipFill>
                  <a:ln>
                    <a:solidFill>
                      <a:schemeClr val="accent1"/>
                    </a:solidFill>
                  </a:ln>
                </p:spPr>
                <p:txBody>
                  <a:bodyPr/>
                  <a:lstStyle/>
                  <a:p>
                    <a:r>
                      <a:rPr lang="en-GB">
                        <a:noFill/>
                      </a:rPr>
                      <a:t> </a:t>
                    </a:r>
                  </a:p>
                </p:txBody>
              </p:sp>
            </mc:Fallback>
          </mc:AlternateContent>
          <p:cxnSp>
            <p:nvCxnSpPr>
              <p:cNvPr id="75" name="Straight Connector 74">
                <a:extLst>
                  <a:ext uri="{FF2B5EF4-FFF2-40B4-BE49-F238E27FC236}">
                    <a16:creationId xmlns:a16="http://schemas.microsoft.com/office/drawing/2014/main" id="{E9F61724-5A2C-DB48-ACB7-ABFB65979B7C}"/>
                  </a:ext>
                </a:extLst>
              </p:cNvPr>
              <p:cNvCxnSpPr>
                <a:stCxn id="63" idx="0"/>
                <a:endCxn id="62" idx="2"/>
              </p:cNvCxnSpPr>
              <p:nvPr/>
            </p:nvCxnSpPr>
            <p:spPr>
              <a:xfrm flipV="1">
                <a:off x="3946158" y="2729130"/>
                <a:ext cx="0" cy="311941"/>
              </a:xfrm>
              <a:prstGeom prst="line">
                <a:avLst/>
              </a:prstGeom>
              <a:ln w="12700"/>
            </p:spPr>
            <p:style>
              <a:lnRef idx="1">
                <a:schemeClr val="dk1"/>
              </a:lnRef>
              <a:fillRef idx="0">
                <a:schemeClr val="dk1"/>
              </a:fillRef>
              <a:effectRef idx="0">
                <a:schemeClr val="dk1"/>
              </a:effectRef>
              <a:fontRef idx="minor">
                <a:schemeClr val="tx1"/>
              </a:fontRef>
            </p:style>
          </p:cxnSp>
          <p:cxnSp>
            <p:nvCxnSpPr>
              <p:cNvPr id="76" name="Straight Connector 75">
                <a:extLst>
                  <a:ext uri="{FF2B5EF4-FFF2-40B4-BE49-F238E27FC236}">
                    <a16:creationId xmlns:a16="http://schemas.microsoft.com/office/drawing/2014/main" id="{ACF7C52C-CDA2-6445-B92A-FDBBA6612A82}"/>
                  </a:ext>
                </a:extLst>
              </p:cNvPr>
              <p:cNvCxnSpPr>
                <a:stCxn id="63" idx="2"/>
                <a:endCxn id="67" idx="0"/>
              </p:cNvCxnSpPr>
              <p:nvPr/>
            </p:nvCxnSpPr>
            <p:spPr>
              <a:xfrm>
                <a:off x="3946158" y="3614491"/>
                <a:ext cx="1" cy="331281"/>
              </a:xfrm>
              <a:prstGeom prst="line">
                <a:avLst/>
              </a:prstGeom>
              <a:ln w="12700"/>
            </p:spPr>
            <p:style>
              <a:lnRef idx="1">
                <a:schemeClr val="dk1"/>
              </a:lnRef>
              <a:fillRef idx="0">
                <a:schemeClr val="dk1"/>
              </a:fillRef>
              <a:effectRef idx="0">
                <a:schemeClr val="dk1"/>
              </a:effectRef>
              <a:fontRef idx="minor">
                <a:schemeClr val="tx1"/>
              </a:fontRef>
            </p:style>
          </p:cxnSp>
          <p:cxnSp>
            <p:nvCxnSpPr>
              <p:cNvPr id="77" name="Straight Connector 76">
                <a:extLst>
                  <a:ext uri="{FF2B5EF4-FFF2-40B4-BE49-F238E27FC236}">
                    <a16:creationId xmlns:a16="http://schemas.microsoft.com/office/drawing/2014/main" id="{869735E0-D346-BE46-B09B-D4E48B62E064}"/>
                  </a:ext>
                </a:extLst>
              </p:cNvPr>
              <p:cNvCxnSpPr>
                <a:stCxn id="63" idx="3"/>
                <a:endCxn id="68" idx="0"/>
              </p:cNvCxnSpPr>
              <p:nvPr/>
            </p:nvCxnSpPr>
            <p:spPr>
              <a:xfrm>
                <a:off x="4680463" y="3327781"/>
                <a:ext cx="2030134" cy="617991"/>
              </a:xfrm>
              <a:prstGeom prst="line">
                <a:avLst/>
              </a:prstGeom>
              <a:ln w="12700"/>
            </p:spPr>
            <p:style>
              <a:lnRef idx="1">
                <a:schemeClr val="dk1"/>
              </a:lnRef>
              <a:fillRef idx="0">
                <a:schemeClr val="dk1"/>
              </a:fillRef>
              <a:effectRef idx="0">
                <a:schemeClr val="dk1"/>
              </a:effectRef>
              <a:fontRef idx="minor">
                <a:schemeClr val="tx1"/>
              </a:fontRef>
            </p:style>
          </p:cxnSp>
          <p:cxnSp>
            <p:nvCxnSpPr>
              <p:cNvPr id="78" name="Straight Connector 77">
                <a:extLst>
                  <a:ext uri="{FF2B5EF4-FFF2-40B4-BE49-F238E27FC236}">
                    <a16:creationId xmlns:a16="http://schemas.microsoft.com/office/drawing/2014/main" id="{D23B2219-8925-C44D-8335-BE46726EE5E4}"/>
                  </a:ext>
                </a:extLst>
              </p:cNvPr>
              <p:cNvCxnSpPr>
                <a:stCxn id="64" idx="0"/>
                <a:endCxn id="63" idx="1"/>
              </p:cNvCxnSpPr>
              <p:nvPr/>
            </p:nvCxnSpPr>
            <p:spPr>
              <a:xfrm flipV="1">
                <a:off x="1012759" y="3327781"/>
                <a:ext cx="2199094" cy="617991"/>
              </a:xfrm>
              <a:prstGeom prst="line">
                <a:avLst/>
              </a:prstGeom>
              <a:ln w="12700"/>
            </p:spPr>
            <p:style>
              <a:lnRef idx="1">
                <a:schemeClr val="dk1"/>
              </a:lnRef>
              <a:fillRef idx="0">
                <a:schemeClr val="dk1"/>
              </a:fillRef>
              <a:effectRef idx="0">
                <a:schemeClr val="dk1"/>
              </a:effectRef>
              <a:fontRef idx="minor">
                <a:schemeClr val="tx1"/>
              </a:fontRef>
            </p:style>
          </p:cxnSp>
          <p:cxnSp>
            <p:nvCxnSpPr>
              <p:cNvPr id="79" name="Straight Connector 78">
                <a:extLst>
                  <a:ext uri="{FF2B5EF4-FFF2-40B4-BE49-F238E27FC236}">
                    <a16:creationId xmlns:a16="http://schemas.microsoft.com/office/drawing/2014/main" id="{5375848F-BCCF-FE4B-8039-B888DC89A35D}"/>
                  </a:ext>
                </a:extLst>
              </p:cNvPr>
              <p:cNvCxnSpPr>
                <a:stCxn id="67" idx="2"/>
                <a:endCxn id="72" idx="0"/>
              </p:cNvCxnSpPr>
              <p:nvPr/>
            </p:nvCxnSpPr>
            <p:spPr>
              <a:xfrm>
                <a:off x="3946159" y="4524654"/>
                <a:ext cx="920779" cy="1194835"/>
              </a:xfrm>
              <a:prstGeom prst="line">
                <a:avLst/>
              </a:prstGeom>
              <a:ln w="12700"/>
            </p:spPr>
            <p:style>
              <a:lnRef idx="1">
                <a:schemeClr val="dk1"/>
              </a:lnRef>
              <a:fillRef idx="0">
                <a:schemeClr val="dk1"/>
              </a:fillRef>
              <a:effectRef idx="0">
                <a:schemeClr val="dk1"/>
              </a:effectRef>
              <a:fontRef idx="minor">
                <a:schemeClr val="tx1"/>
              </a:fontRef>
            </p:style>
          </p:cxnSp>
          <p:cxnSp>
            <p:nvCxnSpPr>
              <p:cNvPr id="80" name="Straight Connector 79">
                <a:extLst>
                  <a:ext uri="{FF2B5EF4-FFF2-40B4-BE49-F238E27FC236}">
                    <a16:creationId xmlns:a16="http://schemas.microsoft.com/office/drawing/2014/main" id="{D73BE326-170D-FB40-8936-5DCEFFBD606A}"/>
                  </a:ext>
                </a:extLst>
              </p:cNvPr>
              <p:cNvCxnSpPr>
                <a:stCxn id="71" idx="0"/>
                <a:endCxn id="67" idx="2"/>
              </p:cNvCxnSpPr>
              <p:nvPr/>
            </p:nvCxnSpPr>
            <p:spPr>
              <a:xfrm flipV="1">
                <a:off x="3012707" y="4524654"/>
                <a:ext cx="933452" cy="1194835"/>
              </a:xfrm>
              <a:prstGeom prst="line">
                <a:avLst/>
              </a:prstGeom>
              <a:ln w="12700"/>
            </p:spPr>
            <p:style>
              <a:lnRef idx="1">
                <a:schemeClr val="dk1"/>
              </a:lnRef>
              <a:fillRef idx="0">
                <a:schemeClr val="dk1"/>
              </a:fillRef>
              <a:effectRef idx="0">
                <a:schemeClr val="dk1"/>
              </a:effectRef>
              <a:fontRef idx="minor">
                <a:schemeClr val="tx1"/>
              </a:fontRef>
            </p:style>
          </p:cxnSp>
          <p:cxnSp>
            <p:nvCxnSpPr>
              <p:cNvPr id="81" name="Straight Connector 80">
                <a:extLst>
                  <a:ext uri="{FF2B5EF4-FFF2-40B4-BE49-F238E27FC236}">
                    <a16:creationId xmlns:a16="http://schemas.microsoft.com/office/drawing/2014/main" id="{0D4A5F3E-8800-8542-B0A8-99206632563C}"/>
                  </a:ext>
                </a:extLst>
              </p:cNvPr>
              <p:cNvCxnSpPr>
                <a:stCxn id="73" idx="0"/>
                <a:endCxn id="68" idx="2"/>
              </p:cNvCxnSpPr>
              <p:nvPr/>
            </p:nvCxnSpPr>
            <p:spPr>
              <a:xfrm flipV="1">
                <a:off x="5768318" y="4524654"/>
                <a:ext cx="942279" cy="320763"/>
              </a:xfrm>
              <a:prstGeom prst="line">
                <a:avLst/>
              </a:prstGeom>
              <a:ln w="12700"/>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ADF01173-AFC1-404A-BC3A-55E9BC1D9937}"/>
                  </a:ext>
                </a:extLst>
              </p:cNvPr>
              <p:cNvCxnSpPr>
                <a:stCxn id="68" idx="2"/>
                <a:endCxn id="74" idx="0"/>
              </p:cNvCxnSpPr>
              <p:nvPr/>
            </p:nvCxnSpPr>
            <p:spPr>
              <a:xfrm>
                <a:off x="6710597" y="4524654"/>
                <a:ext cx="887471" cy="320763"/>
              </a:xfrm>
              <a:prstGeom prst="line">
                <a:avLst/>
              </a:prstGeom>
              <a:ln w="12700"/>
            </p:spPr>
            <p:style>
              <a:lnRef idx="1">
                <a:schemeClr val="dk1"/>
              </a:lnRef>
              <a:fillRef idx="0">
                <a:schemeClr val="dk1"/>
              </a:fillRef>
              <a:effectRef idx="0">
                <a:schemeClr val="dk1"/>
              </a:effectRef>
              <a:fontRef idx="minor">
                <a:schemeClr val="tx1"/>
              </a:fontRef>
            </p:style>
          </p:cxnSp>
          <p:cxnSp>
            <p:nvCxnSpPr>
              <p:cNvPr id="86" name="Straight Connector 85">
                <a:extLst>
                  <a:ext uri="{FF2B5EF4-FFF2-40B4-BE49-F238E27FC236}">
                    <a16:creationId xmlns:a16="http://schemas.microsoft.com/office/drawing/2014/main" id="{6223A93C-1B6D-2346-8FB4-FD4685486F69}"/>
                  </a:ext>
                </a:extLst>
              </p:cNvPr>
              <p:cNvCxnSpPr>
                <a:stCxn id="64" idx="2"/>
                <a:endCxn id="70" idx="0"/>
              </p:cNvCxnSpPr>
              <p:nvPr/>
            </p:nvCxnSpPr>
            <p:spPr>
              <a:xfrm>
                <a:off x="1012759" y="4524654"/>
                <a:ext cx="953537" cy="320763"/>
              </a:xfrm>
              <a:prstGeom prst="line">
                <a:avLst/>
              </a:prstGeom>
              <a:ln w="12700"/>
            </p:spPr>
            <p:style>
              <a:lnRef idx="1">
                <a:schemeClr val="dk1"/>
              </a:lnRef>
              <a:fillRef idx="0">
                <a:schemeClr val="dk1"/>
              </a:fillRef>
              <a:effectRef idx="0">
                <a:schemeClr val="dk1"/>
              </a:effectRef>
              <a:fontRef idx="minor">
                <a:schemeClr val="tx1"/>
              </a:fontRef>
            </p:style>
          </p:cxnSp>
          <p:cxnSp>
            <p:nvCxnSpPr>
              <p:cNvPr id="88" name="Straight Connector 87">
                <a:extLst>
                  <a:ext uri="{FF2B5EF4-FFF2-40B4-BE49-F238E27FC236}">
                    <a16:creationId xmlns:a16="http://schemas.microsoft.com/office/drawing/2014/main" id="{9D4611ED-84FC-4545-8118-7682642A3B67}"/>
                  </a:ext>
                </a:extLst>
              </p:cNvPr>
              <p:cNvCxnSpPr>
                <a:stCxn id="64" idx="2"/>
                <a:endCxn id="69" idx="0"/>
              </p:cNvCxnSpPr>
              <p:nvPr/>
            </p:nvCxnSpPr>
            <p:spPr>
              <a:xfrm flipH="1">
                <a:off x="-10625" y="4524654"/>
                <a:ext cx="1023384" cy="320763"/>
              </a:xfrm>
              <a:prstGeom prst="line">
                <a:avLst/>
              </a:prstGeom>
              <a:ln w="12700"/>
            </p:spPr>
            <p:style>
              <a:lnRef idx="1">
                <a:schemeClr val="dk1"/>
              </a:lnRef>
              <a:fillRef idx="0">
                <a:schemeClr val="dk1"/>
              </a:fillRef>
              <a:effectRef idx="0">
                <a:schemeClr val="dk1"/>
              </a:effectRef>
              <a:fontRef idx="minor">
                <a:schemeClr val="tx1"/>
              </a:fontRef>
            </p:style>
          </p:cxnSp>
        </p:grpSp>
      </p:grpSp>
      <p:sp>
        <p:nvSpPr>
          <p:cNvPr id="10" name="Rectangle 9">
            <a:extLst>
              <a:ext uri="{FF2B5EF4-FFF2-40B4-BE49-F238E27FC236}">
                <a16:creationId xmlns:a16="http://schemas.microsoft.com/office/drawing/2014/main" id="{978CDB23-3D81-7A46-9C08-13558FBF1441}"/>
              </a:ext>
            </a:extLst>
          </p:cNvPr>
          <p:cNvSpPr/>
          <p:nvPr/>
        </p:nvSpPr>
        <p:spPr>
          <a:xfrm>
            <a:off x="8250318" y="3280229"/>
            <a:ext cx="3861853" cy="1836057"/>
          </a:xfrm>
          <a:prstGeom prst="rect">
            <a:avLst/>
          </a:prstGeom>
          <a:gradFill flip="none" rotWithShape="1">
            <a:gsLst>
              <a:gs pos="0">
                <a:schemeClr val="bg1">
                  <a:alpha val="30000"/>
                </a:schemeClr>
              </a:gs>
              <a:gs pos="12000">
                <a:schemeClr val="bg1">
                  <a:alpha val="97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a:extLst>
              <a:ext uri="{FF2B5EF4-FFF2-40B4-BE49-F238E27FC236}">
                <a16:creationId xmlns:a16="http://schemas.microsoft.com/office/drawing/2014/main" id="{2155DB92-D64C-E940-8304-FA439039D456}"/>
              </a:ext>
            </a:extLst>
          </p:cNvPr>
          <p:cNvSpPr/>
          <p:nvPr/>
        </p:nvSpPr>
        <p:spPr>
          <a:xfrm>
            <a:off x="2460280" y="3198366"/>
            <a:ext cx="3861853" cy="1836057"/>
          </a:xfrm>
          <a:prstGeom prst="rect">
            <a:avLst/>
          </a:prstGeom>
          <a:gradFill flip="none" rotWithShape="1">
            <a:gsLst>
              <a:gs pos="0">
                <a:schemeClr val="bg1">
                  <a:alpha val="30000"/>
                </a:schemeClr>
              </a:gs>
              <a:gs pos="12000">
                <a:schemeClr val="bg1">
                  <a:alpha val="97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83" name="Rectangle 82"/>
              <p:cNvSpPr/>
              <p:nvPr/>
            </p:nvSpPr>
            <p:spPr>
              <a:xfrm>
                <a:off x="2720653" y="5273393"/>
                <a:ext cx="2947956" cy="674672"/>
              </a:xfrm>
              <a:prstGeom prst="rect">
                <a:avLst/>
              </a:prstGeom>
            </p:spPr>
            <p:txBody>
              <a:bodyPr wrap="square">
                <a:spAutoFit/>
              </a:bodyPr>
              <a:lstStyle/>
              <a:p>
                <a14:m>
                  <m:oMath xmlns:m="http://schemas.openxmlformats.org/officeDocument/2006/math">
                    <m:sSub>
                      <m:sSubPr>
                        <m:ctrlPr>
                          <a:rPr lang="de-DE" i="1">
                            <a:latin typeface="Cambria Math" panose="02040503050406030204" pitchFamily="18" charset="0"/>
                          </a:rPr>
                        </m:ctrlPr>
                      </m:sSubPr>
                      <m:e>
                        <m:r>
                          <a:rPr lang="de-DE" i="1">
                            <a:latin typeface="Cambria Math" charset="0"/>
                          </a:rPr>
                          <m:t>𝑚</m:t>
                        </m:r>
                      </m:e>
                      <m:sub>
                        <m:sSub>
                          <m:sSubPr>
                            <m:ctrlPr>
                              <a:rPr lang="de-DE" i="1">
                                <a:latin typeface="Cambria Math" panose="02040503050406030204" pitchFamily="18" charset="0"/>
                              </a:rPr>
                            </m:ctrlPr>
                          </m:sSubPr>
                          <m:e>
                            <m:r>
                              <a:rPr lang="de-DE" i="1">
                                <a:latin typeface="Cambria Math" panose="02040503050406030204" pitchFamily="18" charset="0"/>
                              </a:rPr>
                              <m:t>𝑚</m:t>
                            </m:r>
                          </m:e>
                          <m:sub>
                            <m:r>
                              <a:rPr lang="de-DE" i="1">
                                <a:latin typeface="Cambria Math" charset="0"/>
                              </a:rPr>
                              <m:t>1</m:t>
                            </m:r>
                          </m:sub>
                        </m:sSub>
                      </m:sub>
                    </m:sSub>
                    <m:r>
                      <a:rPr lang="de-DE" i="1">
                        <a:latin typeface="Cambria Math" charset="0"/>
                      </a:rPr>
                      <m:t>: </m:t>
                    </m:r>
                  </m:oMath>
                </a14:m>
                <a:r>
                  <a:rPr lang="en-US" dirty="0"/>
                  <a:t>Eliminate</a:t>
                </a:r>
                <a14:m>
                  <m:oMath xmlns:m="http://schemas.openxmlformats.org/officeDocument/2006/math">
                    <m:r>
                      <a:rPr lang="de-DE" i="1">
                        <a:latin typeface="Cambria Math" charset="0"/>
                      </a:rPr>
                      <m:t>𝑇𝑟𝑒𝑎𝑡</m:t>
                    </m:r>
                    <m:r>
                      <m:rPr>
                        <m:nor/>
                      </m:rPr>
                      <a:rPr lang="de-DE">
                        <a:latin typeface="Cambria Math" charset="0"/>
                      </a:rPr>
                      <m:t>.</m:t>
                    </m:r>
                    <m:r>
                      <a:rPr lang="de-DE" i="1">
                        <a:latin typeface="Cambria Math" charset="0"/>
                      </a:rPr>
                      <m:t>𝑒𝑣𝑒</m:t>
                    </m:r>
                    <m:r>
                      <m:rPr>
                        <m:nor/>
                      </m:rPr>
                      <a:rPr lang="de-DE">
                        <a:latin typeface="Cambria Math" charset="0"/>
                      </a:rPr>
                      <m:t>.</m:t>
                    </m:r>
                    <m:sSub>
                      <m:sSubPr>
                        <m:ctrlPr>
                          <a:rPr lang="de-DE" i="1">
                            <a:latin typeface="Cambria Math" panose="02040503050406030204" pitchFamily="18" charset="0"/>
                          </a:rPr>
                        </m:ctrlPr>
                      </m:sSubPr>
                      <m:e>
                        <m:r>
                          <a:rPr lang="de-DE" i="1">
                            <a:latin typeface="Cambria Math" panose="02040503050406030204" pitchFamily="18" charset="0"/>
                          </a:rPr>
                          <m:t>𝑚</m:t>
                        </m:r>
                      </m:e>
                      <m:sub>
                        <m:r>
                          <a:rPr lang="de-DE" i="1">
                            <a:latin typeface="Cambria Math" charset="0"/>
                          </a:rPr>
                          <m:t>1</m:t>
                        </m:r>
                      </m:sub>
                    </m:sSub>
                  </m:oMath>
                </a14:m>
                <a:r>
                  <a:rPr lang="en-GB" dirty="0"/>
                  <a:t> </a:t>
                </a:r>
              </a:p>
              <a:p>
                <a:r>
                  <a:rPr lang="en-GB" dirty="0"/>
                  <a:t>	from </a:t>
                </a:r>
                <a14:m>
                  <m:oMath xmlns:m="http://schemas.openxmlformats.org/officeDocument/2006/math">
                    <m:sSubSup>
                      <m:sSubSupPr>
                        <m:ctrlPr>
                          <a:rPr lang="de-DE" i="1">
                            <a:latin typeface="Cambria Math" panose="02040503050406030204" pitchFamily="18" charset="0"/>
                          </a:rPr>
                        </m:ctrlPr>
                      </m:sSubSupPr>
                      <m:e>
                        <m:r>
                          <a:rPr lang="de-DE" i="1">
                            <a:latin typeface="Cambria Math" charset="0"/>
                          </a:rPr>
                          <m:t>𝑓</m:t>
                        </m:r>
                      </m:e>
                      <m:sub>
                        <m:r>
                          <a:rPr lang="de-DE" i="1">
                            <a:latin typeface="Cambria Math" charset="0"/>
                          </a:rPr>
                          <m:t>3</m:t>
                        </m:r>
                      </m:sub>
                      <m:sup>
                        <m:r>
                          <a:rPr lang="de-DE" i="1">
                            <a:latin typeface="Cambria Math" panose="02040503050406030204" pitchFamily="18" charset="0"/>
                          </a:rPr>
                          <m:t>1</m:t>
                        </m:r>
                      </m:sup>
                    </m:sSubSup>
                  </m:oMath>
                </a14:m>
                <a:endParaRPr lang="en-GB" dirty="0"/>
              </a:p>
            </p:txBody>
          </p:sp>
        </mc:Choice>
        <mc:Fallback xmlns="">
          <p:sp>
            <p:nvSpPr>
              <p:cNvPr id="83" name="Rectangle 82"/>
              <p:cNvSpPr>
                <a:spLocks noRot="1" noChangeAspect="1" noMove="1" noResize="1" noEditPoints="1" noAdjustHandles="1" noChangeArrowheads="1" noChangeShapeType="1" noTextEdit="1"/>
              </p:cNvSpPr>
              <p:nvPr/>
            </p:nvSpPr>
            <p:spPr>
              <a:xfrm>
                <a:off x="2720653" y="5273393"/>
                <a:ext cx="2947956" cy="674672"/>
              </a:xfrm>
              <a:prstGeom prst="rect">
                <a:avLst/>
              </a:prstGeom>
              <a:blipFill>
                <a:blip r:embed="rId26"/>
                <a:stretch>
                  <a:fillRect t="-1852" b="-1481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4" name="Rectangle 83"/>
              <p:cNvSpPr/>
              <p:nvPr/>
            </p:nvSpPr>
            <p:spPr>
              <a:xfrm>
                <a:off x="9086831" y="5280297"/>
                <a:ext cx="3002234" cy="675249"/>
              </a:xfrm>
              <a:prstGeom prst="rect">
                <a:avLst/>
              </a:prstGeom>
            </p:spPr>
            <p:txBody>
              <a:bodyPr wrap="square">
                <a:spAutoFit/>
              </a:bodyPr>
              <a:lstStyle/>
              <a:p>
                <a:pPr marL="11113" lvl="1"/>
                <a14:m>
                  <m:oMath xmlns:m="http://schemas.openxmlformats.org/officeDocument/2006/math">
                    <m:sSub>
                      <m:sSubPr>
                        <m:ctrlPr>
                          <a:rPr lang="de-DE" i="1">
                            <a:latin typeface="Cambria Math" panose="02040503050406030204" pitchFamily="18" charset="0"/>
                          </a:rPr>
                        </m:ctrlPr>
                      </m:sSubPr>
                      <m:e>
                        <m:r>
                          <a:rPr lang="de-DE" i="1">
                            <a:latin typeface="Cambria Math" charset="0"/>
                          </a:rPr>
                          <m:t>𝑚</m:t>
                        </m:r>
                      </m:e>
                      <m:sub>
                        <m:sSub>
                          <m:sSubPr>
                            <m:ctrlPr>
                              <a:rPr lang="de-DE" i="1">
                                <a:latin typeface="Cambria Math" panose="02040503050406030204" pitchFamily="18" charset="0"/>
                              </a:rPr>
                            </m:ctrlPr>
                          </m:sSubPr>
                          <m:e>
                            <m:r>
                              <a:rPr lang="de-DE" i="1">
                                <a:latin typeface="Cambria Math" panose="02040503050406030204" pitchFamily="18" charset="0"/>
                              </a:rPr>
                              <m:t>𝑚</m:t>
                            </m:r>
                          </m:e>
                          <m:sub>
                            <m:r>
                              <a:rPr lang="de-DE" i="1">
                                <a:latin typeface="Cambria Math" charset="0"/>
                              </a:rPr>
                              <m:t>2</m:t>
                            </m:r>
                          </m:sub>
                        </m:sSub>
                      </m:sub>
                    </m:sSub>
                    <m:r>
                      <a:rPr lang="de-DE" i="1">
                        <a:latin typeface="Cambria Math" charset="0"/>
                      </a:rPr>
                      <m:t>: </m:t>
                    </m:r>
                  </m:oMath>
                </a14:m>
                <a:r>
                  <a:rPr lang="en-US" dirty="0"/>
                  <a:t>Eliminate </a:t>
                </a:r>
                <a14:m>
                  <m:oMath xmlns:m="http://schemas.openxmlformats.org/officeDocument/2006/math">
                    <m:r>
                      <a:rPr lang="de-DE" i="1">
                        <a:latin typeface="Cambria Math" charset="0"/>
                      </a:rPr>
                      <m:t>𝑇𝑟𝑒𝑎𝑡</m:t>
                    </m:r>
                    <m:r>
                      <m:rPr>
                        <m:nor/>
                      </m:rPr>
                      <a:rPr lang="de-DE">
                        <a:latin typeface="Cambria Math" charset="0"/>
                      </a:rPr>
                      <m:t>.</m:t>
                    </m:r>
                    <m:r>
                      <a:rPr lang="de-DE" i="1">
                        <a:latin typeface="Cambria Math" charset="0"/>
                      </a:rPr>
                      <m:t>𝑒𝑣𝑒</m:t>
                    </m:r>
                    <m:r>
                      <m:rPr>
                        <m:nor/>
                      </m:rPr>
                      <a:rPr lang="de-DE">
                        <a:latin typeface="Cambria Math" charset="0"/>
                      </a:rPr>
                      <m:t>.</m:t>
                    </m:r>
                    <m:sSub>
                      <m:sSubPr>
                        <m:ctrlPr>
                          <a:rPr lang="de-DE" i="1">
                            <a:latin typeface="Cambria Math" panose="02040503050406030204" pitchFamily="18" charset="0"/>
                          </a:rPr>
                        </m:ctrlPr>
                      </m:sSubPr>
                      <m:e>
                        <m:r>
                          <a:rPr lang="de-DE" i="1">
                            <a:latin typeface="Cambria Math" panose="02040503050406030204" pitchFamily="18" charset="0"/>
                          </a:rPr>
                          <m:t>𝑚</m:t>
                        </m:r>
                      </m:e>
                      <m:sub>
                        <m:r>
                          <a:rPr lang="de-DE" i="1">
                            <a:latin typeface="Cambria Math" charset="0"/>
                          </a:rPr>
                          <m:t>2</m:t>
                        </m:r>
                      </m:sub>
                    </m:sSub>
                  </m:oMath>
                </a14:m>
                <a:r>
                  <a:rPr lang="en-GB" dirty="0"/>
                  <a:t> </a:t>
                </a:r>
              </a:p>
              <a:p>
                <a:pPr marL="11113" lvl="1"/>
                <a:r>
                  <a:rPr lang="en-GB" dirty="0"/>
                  <a:t>	from </a:t>
                </a:r>
                <a14:m>
                  <m:oMath xmlns:m="http://schemas.openxmlformats.org/officeDocument/2006/math">
                    <m:sSubSup>
                      <m:sSubSupPr>
                        <m:ctrlPr>
                          <a:rPr lang="de-DE" i="1">
                            <a:latin typeface="Cambria Math" panose="02040503050406030204" pitchFamily="18" charset="0"/>
                          </a:rPr>
                        </m:ctrlPr>
                      </m:sSubSupPr>
                      <m:e>
                        <m:r>
                          <a:rPr lang="de-DE" i="1">
                            <a:latin typeface="Cambria Math" charset="0"/>
                          </a:rPr>
                          <m:t>𝑓</m:t>
                        </m:r>
                      </m:e>
                      <m:sub>
                        <m:r>
                          <a:rPr lang="de-DE" i="1">
                            <a:latin typeface="Cambria Math" charset="0"/>
                          </a:rPr>
                          <m:t>3</m:t>
                        </m:r>
                      </m:sub>
                      <m:sup>
                        <m:r>
                          <a:rPr lang="de-DE" i="1">
                            <a:latin typeface="Cambria Math" panose="02040503050406030204" pitchFamily="18" charset="0"/>
                          </a:rPr>
                          <m:t>2</m:t>
                        </m:r>
                      </m:sup>
                    </m:sSubSup>
                  </m:oMath>
                </a14:m>
                <a:endParaRPr lang="en-GB" dirty="0"/>
              </a:p>
            </p:txBody>
          </p:sp>
        </mc:Choice>
        <mc:Fallback xmlns="">
          <p:sp>
            <p:nvSpPr>
              <p:cNvPr id="84" name="Rectangle 83"/>
              <p:cNvSpPr>
                <a:spLocks noRot="1" noChangeAspect="1" noMove="1" noResize="1" noEditPoints="1" noAdjustHandles="1" noChangeArrowheads="1" noChangeShapeType="1" noTextEdit="1"/>
              </p:cNvSpPr>
              <p:nvPr/>
            </p:nvSpPr>
            <p:spPr>
              <a:xfrm>
                <a:off x="9086831" y="5280297"/>
                <a:ext cx="3002234" cy="675249"/>
              </a:xfrm>
              <a:prstGeom prst="rect">
                <a:avLst/>
              </a:prstGeom>
              <a:blipFill>
                <a:blip r:embed="rId27"/>
                <a:stretch>
                  <a:fillRect t="-3704" b="-1296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5" name="Rectangle 84"/>
              <p:cNvSpPr/>
              <p:nvPr/>
            </p:nvSpPr>
            <p:spPr>
              <a:xfrm>
                <a:off x="6738576" y="4016924"/>
                <a:ext cx="963854" cy="326243"/>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1"/>
                              </a:solidFill>
                              <a:latin typeface="Cambria Math" panose="02040503050406030204" pitchFamily="18" charset="0"/>
                            </a:rPr>
                          </m:ctrlPr>
                        </m:sSubPr>
                        <m:e>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charset="0"/>
                                </a:rPr>
                                <m:t>𝑚</m:t>
                              </m:r>
                            </m:e>
                            <m:sub>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𝑚</m:t>
                                  </m:r>
                                </m:e>
                                <m:sub>
                                  <m:r>
                                    <a:rPr lang="de-DE" sz="1400" i="1">
                                      <a:solidFill>
                                        <a:schemeClr val="accent1"/>
                                      </a:solidFill>
                                      <a:latin typeface="Cambria Math" charset="0"/>
                                    </a:rPr>
                                    <m:t>1</m:t>
                                  </m:r>
                                </m:sub>
                              </m:sSub>
                            </m:sub>
                          </m:sSub>
                          <m:r>
                            <a:rPr lang="de-DE" sz="1400" i="1">
                              <a:solidFill>
                                <a:schemeClr val="accent1"/>
                              </a:solidFill>
                              <a:latin typeface="Cambria Math" charset="0"/>
                            </a:rPr>
                            <m:t> </m:t>
                          </m:r>
                          <m:r>
                            <a:rPr lang="de-DE" sz="1400" i="1">
                              <a:solidFill>
                                <a:schemeClr val="accent1"/>
                              </a:solidFill>
                              <a:latin typeface="Cambria Math" charset="0"/>
                            </a:rPr>
                            <m:t>𝑚</m:t>
                          </m:r>
                        </m:e>
                        <m:sub>
                          <m:sSub>
                            <m:sSubPr>
                              <m:ctrlPr>
                                <a:rPr lang="de-DE" sz="1400" b="0" i="1" smtClean="0">
                                  <a:solidFill>
                                    <a:schemeClr val="accent1"/>
                                  </a:solidFill>
                                  <a:latin typeface="Cambria Math" panose="02040503050406030204" pitchFamily="18" charset="0"/>
                                </a:rPr>
                              </m:ctrlPr>
                            </m:sSubPr>
                            <m:e>
                              <m:r>
                                <a:rPr lang="de-DE" sz="1400" i="1">
                                  <a:solidFill>
                                    <a:schemeClr val="accent1"/>
                                  </a:solidFill>
                                  <a:latin typeface="Cambria Math" panose="02040503050406030204" pitchFamily="18" charset="0"/>
                                </a:rPr>
                                <m:t>𝑚</m:t>
                              </m:r>
                            </m:e>
                            <m:sub>
                              <m:r>
                                <a:rPr lang="de-DE" sz="1400" b="0" i="1" smtClean="0">
                                  <a:solidFill>
                                    <a:schemeClr val="accent1"/>
                                  </a:solidFill>
                                  <a:latin typeface="Cambria Math" panose="02040503050406030204" pitchFamily="18" charset="0"/>
                                </a:rPr>
                                <m:t>2</m:t>
                              </m:r>
                            </m:sub>
                          </m:sSub>
                        </m:sub>
                      </m:sSub>
                    </m:oMath>
                  </m:oMathPara>
                </a14:m>
                <a:endParaRPr lang="en-GB" sz="1400" dirty="0">
                  <a:solidFill>
                    <a:schemeClr val="accent1"/>
                  </a:solidFill>
                </a:endParaRPr>
              </a:p>
            </p:txBody>
          </p:sp>
        </mc:Choice>
        <mc:Fallback xmlns="">
          <p:sp>
            <p:nvSpPr>
              <p:cNvPr id="85" name="Rectangle 84"/>
              <p:cNvSpPr>
                <a:spLocks noRot="1" noChangeAspect="1" noMove="1" noResize="1" noEditPoints="1" noAdjustHandles="1" noChangeArrowheads="1" noChangeShapeType="1" noTextEdit="1"/>
              </p:cNvSpPr>
              <p:nvPr/>
            </p:nvSpPr>
            <p:spPr>
              <a:xfrm>
                <a:off x="6738576" y="4016924"/>
                <a:ext cx="963854" cy="326243"/>
              </a:xfrm>
              <a:prstGeom prst="rect">
                <a:avLst/>
              </a:prstGeom>
              <a:blipFill>
                <a:blip r:embed="rId28"/>
                <a:stretch>
                  <a:fillRect b="-3704"/>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7" name="Rectangle 86"/>
              <p:cNvSpPr/>
              <p:nvPr/>
            </p:nvSpPr>
            <p:spPr>
              <a:xfrm>
                <a:off x="6989426" y="3120014"/>
                <a:ext cx="601640"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1"/>
                              </a:solidFill>
                              <a:latin typeface="Cambria Math" panose="02040503050406030204" pitchFamily="18" charset="0"/>
                            </a:rPr>
                          </m:ctrlPr>
                        </m:sSubPr>
                        <m:e>
                          <m:r>
                            <a:rPr lang="de-DE" sz="1400" i="1">
                              <a:solidFill>
                                <a:schemeClr val="accent1"/>
                              </a:solidFill>
                              <a:latin typeface="Cambria Math" charset="0"/>
                            </a:rPr>
                            <m:t>𝑚</m:t>
                          </m:r>
                        </m:e>
                        <m:sub>
                          <m:r>
                            <a:rPr lang="de-DE" sz="1400" i="1">
                              <a:solidFill>
                                <a:schemeClr val="accent1"/>
                              </a:solidFill>
                              <a:latin typeface="Cambria Math" charset="0"/>
                            </a:rPr>
                            <m:t>𝑒𝑣𝑒</m:t>
                          </m:r>
                        </m:sub>
                      </m:sSub>
                    </m:oMath>
                  </m:oMathPara>
                </a14:m>
                <a:endParaRPr lang="en-GB" sz="1400" dirty="0">
                  <a:solidFill>
                    <a:schemeClr val="accent1"/>
                  </a:solidFill>
                </a:endParaRPr>
              </a:p>
            </p:txBody>
          </p:sp>
        </mc:Choice>
        <mc:Fallback xmlns="">
          <p:sp>
            <p:nvSpPr>
              <p:cNvPr id="87" name="Rectangle 86"/>
              <p:cNvSpPr>
                <a:spLocks noRot="1" noChangeAspect="1" noMove="1" noResize="1" noEditPoints="1" noAdjustHandles="1" noChangeArrowheads="1" noChangeShapeType="1" noTextEdit="1"/>
              </p:cNvSpPr>
              <p:nvPr/>
            </p:nvSpPr>
            <p:spPr>
              <a:xfrm>
                <a:off x="6989426" y="3120014"/>
                <a:ext cx="601640" cy="307777"/>
              </a:xfrm>
              <a:prstGeom prst="rect">
                <a:avLst/>
              </a:prstGeom>
              <a:blipFill>
                <a:blip r:embed="rId2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9" name="Rectangle 88"/>
              <p:cNvSpPr/>
              <p:nvPr/>
            </p:nvSpPr>
            <p:spPr>
              <a:xfrm>
                <a:off x="5534999" y="5021696"/>
                <a:ext cx="909928" cy="326243"/>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5"/>
                              </a:solidFill>
                              <a:latin typeface="Cambria Math" panose="02040503050406030204" pitchFamily="18" charset="0"/>
                            </a:rPr>
                          </m:ctrlPr>
                        </m:sSubPr>
                        <m:e>
                          <m:r>
                            <a:rPr lang="de-DE" sz="1400" i="1">
                              <a:solidFill>
                                <a:schemeClr val="accent5"/>
                              </a:solidFill>
                              <a:latin typeface="Cambria Math" charset="0"/>
                            </a:rPr>
                            <m:t>𝑚</m:t>
                          </m:r>
                        </m:e>
                        <m:sub>
                          <m:sSub>
                            <m:sSubPr>
                              <m:ctrlPr>
                                <a:rPr lang="de-DE" sz="1400" i="1">
                                  <a:solidFill>
                                    <a:schemeClr val="accent5"/>
                                  </a:solidFill>
                                  <a:latin typeface="Cambria Math" panose="02040503050406030204" pitchFamily="18" charset="0"/>
                                </a:rPr>
                              </m:ctrlPr>
                            </m:sSubPr>
                            <m:e>
                              <m:r>
                                <a:rPr lang="de-DE" sz="1400" i="1">
                                  <a:solidFill>
                                    <a:schemeClr val="accent5"/>
                                  </a:solidFill>
                                  <a:latin typeface="Cambria Math" panose="02040503050406030204" pitchFamily="18" charset="0"/>
                                </a:rPr>
                                <m:t>𝑚</m:t>
                              </m:r>
                            </m:e>
                            <m:sub>
                              <m:r>
                                <a:rPr lang="de-DE" sz="1400" i="1">
                                  <a:solidFill>
                                    <a:schemeClr val="accent5"/>
                                  </a:solidFill>
                                  <a:latin typeface="Cambria Math" panose="02040503050406030204" pitchFamily="18" charset="0"/>
                                </a:rPr>
                                <m:t>1</m:t>
                              </m:r>
                            </m:sub>
                          </m:sSub>
                          <m:r>
                            <a:rPr lang="de-DE" sz="1400" i="1">
                              <a:solidFill>
                                <a:schemeClr val="accent5"/>
                              </a:solidFill>
                              <a:latin typeface="Cambria Math" panose="02040503050406030204" pitchFamily="18" charset="0"/>
                            </a:rPr>
                            <m:t>,</m:t>
                          </m:r>
                          <m:r>
                            <a:rPr lang="de-DE" sz="1400" i="1">
                              <a:solidFill>
                                <a:schemeClr val="accent5"/>
                              </a:solidFill>
                              <a:latin typeface="Cambria Math" panose="02040503050406030204" pitchFamily="18" charset="0"/>
                            </a:rPr>
                            <m:t>𝑏𝑎𝑐𝑘</m:t>
                          </m:r>
                        </m:sub>
                      </m:sSub>
                    </m:oMath>
                  </m:oMathPara>
                </a14:m>
                <a:endParaRPr lang="en-GB" sz="1400" dirty="0">
                  <a:solidFill>
                    <a:schemeClr val="accent5"/>
                  </a:solidFill>
                </a:endParaRPr>
              </a:p>
            </p:txBody>
          </p:sp>
        </mc:Choice>
        <mc:Fallback xmlns="">
          <p:sp>
            <p:nvSpPr>
              <p:cNvPr id="89" name="Rectangle 88"/>
              <p:cNvSpPr>
                <a:spLocks noRot="1" noChangeAspect="1" noMove="1" noResize="1" noEditPoints="1" noAdjustHandles="1" noChangeArrowheads="1" noChangeShapeType="1" noTextEdit="1"/>
              </p:cNvSpPr>
              <p:nvPr/>
            </p:nvSpPr>
            <p:spPr>
              <a:xfrm>
                <a:off x="5534999" y="5021696"/>
                <a:ext cx="909928" cy="326243"/>
              </a:xfrm>
              <a:prstGeom prst="rect">
                <a:avLst/>
              </a:prstGeom>
              <a:blipFill>
                <a:blip r:embed="rId3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0" name="Rectangle 89"/>
              <p:cNvSpPr/>
              <p:nvPr/>
            </p:nvSpPr>
            <p:spPr>
              <a:xfrm>
                <a:off x="7380860" y="5021695"/>
                <a:ext cx="909928" cy="326243"/>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5"/>
                              </a:solidFill>
                              <a:latin typeface="Cambria Math" panose="02040503050406030204" pitchFamily="18" charset="0"/>
                            </a:rPr>
                          </m:ctrlPr>
                        </m:sSubPr>
                        <m:e>
                          <m:r>
                            <a:rPr lang="de-DE" sz="1400" i="1">
                              <a:solidFill>
                                <a:schemeClr val="accent5"/>
                              </a:solidFill>
                              <a:latin typeface="Cambria Math" charset="0"/>
                            </a:rPr>
                            <m:t>𝑚</m:t>
                          </m:r>
                        </m:e>
                        <m:sub>
                          <m:sSub>
                            <m:sSubPr>
                              <m:ctrlPr>
                                <a:rPr lang="de-DE" sz="1400" i="1">
                                  <a:solidFill>
                                    <a:schemeClr val="accent5"/>
                                  </a:solidFill>
                                  <a:latin typeface="Cambria Math" panose="02040503050406030204" pitchFamily="18" charset="0"/>
                                </a:rPr>
                              </m:ctrlPr>
                            </m:sSubPr>
                            <m:e>
                              <m:r>
                                <a:rPr lang="de-DE" sz="1400" i="1">
                                  <a:solidFill>
                                    <a:schemeClr val="accent5"/>
                                  </a:solidFill>
                                  <a:latin typeface="Cambria Math" panose="02040503050406030204" pitchFamily="18" charset="0"/>
                                </a:rPr>
                                <m:t>𝑚</m:t>
                              </m:r>
                            </m:e>
                            <m:sub>
                              <m:r>
                                <a:rPr lang="de-DE" sz="1400" i="1">
                                  <a:solidFill>
                                    <a:schemeClr val="accent5"/>
                                  </a:solidFill>
                                  <a:latin typeface="Cambria Math" panose="02040503050406030204" pitchFamily="18" charset="0"/>
                                </a:rPr>
                                <m:t>2</m:t>
                              </m:r>
                            </m:sub>
                          </m:sSub>
                          <m:r>
                            <a:rPr lang="de-DE" sz="1400" i="1">
                              <a:solidFill>
                                <a:schemeClr val="accent5"/>
                              </a:solidFill>
                              <a:latin typeface="Cambria Math" panose="02040503050406030204" pitchFamily="18" charset="0"/>
                            </a:rPr>
                            <m:t>,</m:t>
                          </m:r>
                          <m:r>
                            <a:rPr lang="de-DE" sz="1400" i="1">
                              <a:solidFill>
                                <a:schemeClr val="accent5"/>
                              </a:solidFill>
                              <a:latin typeface="Cambria Math" panose="02040503050406030204" pitchFamily="18" charset="0"/>
                            </a:rPr>
                            <m:t>𝑏𝑎𝑐𝑘</m:t>
                          </m:r>
                        </m:sub>
                      </m:sSub>
                    </m:oMath>
                  </m:oMathPara>
                </a14:m>
                <a:endParaRPr lang="en-GB" sz="1400" dirty="0">
                  <a:solidFill>
                    <a:schemeClr val="accent5"/>
                  </a:solidFill>
                </a:endParaRPr>
              </a:p>
            </p:txBody>
          </p:sp>
        </mc:Choice>
        <mc:Fallback xmlns="">
          <p:sp>
            <p:nvSpPr>
              <p:cNvPr id="90" name="Rectangle 89"/>
              <p:cNvSpPr>
                <a:spLocks noRot="1" noChangeAspect="1" noMove="1" noResize="1" noEditPoints="1" noAdjustHandles="1" noChangeArrowheads="1" noChangeShapeType="1" noTextEdit="1"/>
              </p:cNvSpPr>
              <p:nvPr/>
            </p:nvSpPr>
            <p:spPr>
              <a:xfrm>
                <a:off x="7380860" y="5021695"/>
                <a:ext cx="909928" cy="326243"/>
              </a:xfrm>
              <a:prstGeom prst="rect">
                <a:avLst/>
              </a:prstGeom>
              <a:blipFill>
                <a:blip r:embed="rId3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 name="Rectangle 4"/>
              <p:cNvSpPr/>
              <p:nvPr/>
            </p:nvSpPr>
            <p:spPr>
              <a:xfrm>
                <a:off x="6509755" y="3271571"/>
                <a:ext cx="793038" cy="317203"/>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5"/>
                              </a:solidFill>
                              <a:latin typeface="Cambria Math" panose="02040503050406030204" pitchFamily="18" charset="0"/>
                            </a:rPr>
                          </m:ctrlPr>
                        </m:sSubPr>
                        <m:e>
                          <m:r>
                            <a:rPr lang="de-DE" sz="1400" i="1">
                              <a:solidFill>
                                <a:schemeClr val="accent5"/>
                              </a:solidFill>
                              <a:latin typeface="Cambria Math" charset="0"/>
                            </a:rPr>
                            <m:t>𝑚</m:t>
                          </m:r>
                        </m:e>
                        <m:sub>
                          <m:r>
                            <a:rPr lang="de-DE" sz="1400" i="1">
                              <a:solidFill>
                                <a:schemeClr val="accent5"/>
                              </a:solidFill>
                              <a:latin typeface="Cambria Math" panose="02040503050406030204" pitchFamily="18" charset="0"/>
                            </a:rPr>
                            <m:t>𝑒</m:t>
                          </m:r>
                          <m:r>
                            <a:rPr lang="de-DE" sz="1400" i="1">
                              <a:solidFill>
                                <a:schemeClr val="accent5"/>
                              </a:solidFill>
                              <a:latin typeface="Cambria Math" panose="02040503050406030204" pitchFamily="18" charset="0"/>
                            </a:rPr>
                            <m:t>,</m:t>
                          </m:r>
                          <m:r>
                            <a:rPr lang="de-DE" sz="1400" i="1">
                              <a:solidFill>
                                <a:schemeClr val="accent5"/>
                              </a:solidFill>
                              <a:latin typeface="Cambria Math" panose="02040503050406030204" pitchFamily="18" charset="0"/>
                            </a:rPr>
                            <m:t>𝑏𝑎𝑐𝑘</m:t>
                          </m:r>
                        </m:sub>
                      </m:sSub>
                    </m:oMath>
                  </m:oMathPara>
                </a14:m>
                <a:endParaRPr lang="en-GB" sz="1400" dirty="0">
                  <a:solidFill>
                    <a:schemeClr val="accent5"/>
                  </a:solidFill>
                </a:endParaRPr>
              </a:p>
            </p:txBody>
          </p:sp>
        </mc:Choice>
        <mc:Fallback xmlns="">
          <p:sp>
            <p:nvSpPr>
              <p:cNvPr id="5" name="Rectangle 4"/>
              <p:cNvSpPr>
                <a:spLocks noRot="1" noChangeAspect="1" noMove="1" noResize="1" noEditPoints="1" noAdjustHandles="1" noChangeArrowheads="1" noChangeShapeType="1" noTextEdit="1"/>
              </p:cNvSpPr>
              <p:nvPr/>
            </p:nvSpPr>
            <p:spPr>
              <a:xfrm>
                <a:off x="6509755" y="3271571"/>
                <a:ext cx="793038" cy="317203"/>
              </a:xfrm>
              <a:prstGeom prst="rect">
                <a:avLst/>
              </a:prstGeom>
              <a:blipFill>
                <a:blip r:embed="rId3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1" name="Rectangle 90"/>
              <p:cNvSpPr/>
              <p:nvPr/>
            </p:nvSpPr>
            <p:spPr>
              <a:xfrm>
                <a:off x="2872264" y="3558467"/>
                <a:ext cx="3714631" cy="679994"/>
              </a:xfrm>
              <a:prstGeom prst="rect">
                <a:avLst/>
              </a:prstGeom>
            </p:spPr>
            <p:txBody>
              <a:bodyPr wrap="square">
                <a:spAutoFit/>
              </a:bodyPr>
              <a:lstStyle/>
              <a:p>
                <a:pPr marL="11113" lvl="1"/>
                <a14:m>
                  <m:oMath xmlns:m="http://schemas.openxmlformats.org/officeDocument/2006/math">
                    <m:sSub>
                      <m:sSubPr>
                        <m:ctrlPr>
                          <a:rPr lang="de-DE" i="1" smtClean="0">
                            <a:latin typeface="Cambria Math" panose="02040503050406030204" pitchFamily="18" charset="0"/>
                          </a:rPr>
                        </m:ctrlPr>
                      </m:sSubPr>
                      <m:e>
                        <m:r>
                          <a:rPr lang="de-DE" i="1">
                            <a:latin typeface="Cambria Math" charset="0"/>
                          </a:rPr>
                          <m:t>𝑚</m:t>
                        </m:r>
                      </m:e>
                      <m:sub>
                        <m:r>
                          <a:rPr lang="de-DE" i="1">
                            <a:latin typeface="Cambria Math" charset="0"/>
                          </a:rPr>
                          <m:t>𝑒𝑣𝑒</m:t>
                        </m:r>
                      </m:sub>
                    </m:sSub>
                    <m:r>
                      <a:rPr lang="de-DE" i="1">
                        <a:latin typeface="Cambria Math" charset="0"/>
                      </a:rPr>
                      <m:t>: </m:t>
                    </m:r>
                  </m:oMath>
                </a14:m>
                <a:r>
                  <a:rPr lang="en-US" dirty="0"/>
                  <a:t>Eliminate </a:t>
                </a:r>
                <a14:m>
                  <m:oMath xmlns:m="http://schemas.openxmlformats.org/officeDocument/2006/math">
                    <m:r>
                      <a:rPr lang="de-DE" i="1">
                        <a:latin typeface="Cambria Math" charset="0"/>
                      </a:rPr>
                      <m:t>𝑇𝑟𝑎𝑣𝑒𝑙</m:t>
                    </m:r>
                    <m:r>
                      <m:rPr>
                        <m:nor/>
                      </m:rPr>
                      <a:rPr lang="de-DE">
                        <a:latin typeface="Cambria Math" charset="0"/>
                      </a:rPr>
                      <m:t>.</m:t>
                    </m:r>
                    <m:r>
                      <a:rPr lang="de-DE" i="1">
                        <a:latin typeface="Cambria Math" charset="0"/>
                      </a:rPr>
                      <m:t>𝑒𝑣𝑒</m:t>
                    </m:r>
                    <m:r>
                      <a:rPr lang="de-DE" i="1">
                        <a:latin typeface="Cambria Math" charset="0"/>
                      </a:rPr>
                      <m:t>, </m:t>
                    </m:r>
                    <m:r>
                      <a:rPr lang="de-DE" i="1">
                        <a:latin typeface="Cambria Math" charset="0"/>
                      </a:rPr>
                      <m:t>𝑆𝑖𝑐𝑘</m:t>
                    </m:r>
                    <m:r>
                      <m:rPr>
                        <m:nor/>
                      </m:rPr>
                      <a:rPr lang="de-DE">
                        <a:latin typeface="Cambria Math" charset="0"/>
                      </a:rPr>
                      <m:t>.</m:t>
                    </m:r>
                    <m:r>
                      <a:rPr lang="de-DE" i="1">
                        <a:latin typeface="Cambria Math" charset="0"/>
                      </a:rPr>
                      <m:t>𝑒𝑣𝑒</m:t>
                    </m:r>
                  </m:oMath>
                </a14:m>
                <a:r>
                  <a:rPr lang="en-GB" dirty="0"/>
                  <a:t> 	from </a:t>
                </a:r>
                <a14:m>
                  <m:oMath xmlns:m="http://schemas.openxmlformats.org/officeDocument/2006/math">
                    <m:sSubSup>
                      <m:sSubSupPr>
                        <m:ctrlPr>
                          <a:rPr lang="de-DE" i="1">
                            <a:latin typeface="Cambria Math" panose="02040503050406030204" pitchFamily="18" charset="0"/>
                          </a:rPr>
                        </m:ctrlPr>
                      </m:sSubSupPr>
                      <m:e>
                        <m:r>
                          <a:rPr lang="de-DE" i="1">
                            <a:latin typeface="Cambria Math" charset="0"/>
                          </a:rPr>
                          <m:t>𝑓</m:t>
                        </m:r>
                      </m:e>
                      <m:sub>
                        <m:r>
                          <a:rPr lang="de-DE" i="1">
                            <a:latin typeface="Cambria Math" charset="0"/>
                          </a:rPr>
                          <m:t>2</m:t>
                        </m:r>
                      </m:sub>
                      <m:sup>
                        <m:r>
                          <a:rPr lang="de-DE" b="0" i="1" smtClean="0">
                            <a:latin typeface="Cambria Math" panose="02040503050406030204" pitchFamily="18" charset="0"/>
                          </a:rPr>
                          <m:t>1</m:t>
                        </m:r>
                      </m:sup>
                    </m:sSubSup>
                    <m:r>
                      <a:rPr lang="de-DE" i="1">
                        <a:latin typeface="Cambria Math" charset="0"/>
                      </a:rPr>
                      <m:t>, </m:t>
                    </m:r>
                    <m:sSub>
                      <m:sSubPr>
                        <m:ctrlPr>
                          <a:rPr lang="de-DE" i="1">
                            <a:latin typeface="Cambria Math" panose="02040503050406030204" pitchFamily="18" charset="0"/>
                          </a:rPr>
                        </m:ctrlPr>
                      </m:sSubPr>
                      <m:e>
                        <m:r>
                          <a:rPr lang="de-DE" i="1">
                            <a:latin typeface="Cambria Math" charset="0"/>
                          </a:rPr>
                          <m:t>𝑚</m:t>
                        </m:r>
                      </m:e>
                      <m:sub>
                        <m:sSub>
                          <m:sSubPr>
                            <m:ctrlPr>
                              <a:rPr lang="de-DE" i="1">
                                <a:latin typeface="Cambria Math" panose="02040503050406030204" pitchFamily="18" charset="0"/>
                              </a:rPr>
                            </m:ctrlPr>
                          </m:sSubPr>
                          <m:e>
                            <m:r>
                              <a:rPr lang="de-DE" b="0" i="1" smtClean="0">
                                <a:latin typeface="Cambria Math" panose="02040503050406030204" pitchFamily="18" charset="0"/>
                              </a:rPr>
                              <m:t>𝑚</m:t>
                            </m:r>
                          </m:e>
                          <m:sub>
                            <m:r>
                              <a:rPr lang="de-DE" i="1">
                                <a:latin typeface="Cambria Math" charset="0"/>
                              </a:rPr>
                              <m:t>1</m:t>
                            </m:r>
                          </m:sub>
                        </m:sSub>
                      </m:sub>
                    </m:sSub>
                    <m:r>
                      <a:rPr lang="de-DE" i="1">
                        <a:latin typeface="Cambria Math" charset="0"/>
                      </a:rPr>
                      <m:t>,</m:t>
                    </m:r>
                    <m:sSub>
                      <m:sSubPr>
                        <m:ctrlPr>
                          <a:rPr lang="de-DE" i="1">
                            <a:latin typeface="Cambria Math" panose="02040503050406030204" pitchFamily="18" charset="0"/>
                          </a:rPr>
                        </m:ctrlPr>
                      </m:sSubPr>
                      <m:e>
                        <m:r>
                          <a:rPr lang="de-DE" i="1">
                            <a:latin typeface="Cambria Math" charset="0"/>
                          </a:rPr>
                          <m:t>𝑚</m:t>
                        </m:r>
                      </m:e>
                      <m:sub>
                        <m:sSub>
                          <m:sSubPr>
                            <m:ctrlPr>
                              <a:rPr lang="de-DE" i="1">
                                <a:latin typeface="Cambria Math" panose="02040503050406030204" pitchFamily="18" charset="0"/>
                              </a:rPr>
                            </m:ctrlPr>
                          </m:sSubPr>
                          <m:e>
                            <m:r>
                              <a:rPr lang="de-DE" b="0" i="1" smtClean="0">
                                <a:latin typeface="Cambria Math" panose="02040503050406030204" pitchFamily="18" charset="0"/>
                              </a:rPr>
                              <m:t>𝑚</m:t>
                            </m:r>
                          </m:e>
                          <m:sub>
                            <m:r>
                              <a:rPr lang="de-DE" i="1">
                                <a:latin typeface="Cambria Math" charset="0"/>
                              </a:rPr>
                              <m:t>2</m:t>
                            </m:r>
                          </m:sub>
                        </m:sSub>
                      </m:sub>
                    </m:sSub>
                  </m:oMath>
                </a14:m>
                <a:endParaRPr lang="en-GB" dirty="0"/>
              </a:p>
            </p:txBody>
          </p:sp>
        </mc:Choice>
        <mc:Fallback xmlns="">
          <p:sp>
            <p:nvSpPr>
              <p:cNvPr id="91" name="Rectangle 90"/>
              <p:cNvSpPr>
                <a:spLocks noRot="1" noChangeAspect="1" noMove="1" noResize="1" noEditPoints="1" noAdjustHandles="1" noChangeArrowheads="1" noChangeShapeType="1" noTextEdit="1"/>
              </p:cNvSpPr>
              <p:nvPr/>
            </p:nvSpPr>
            <p:spPr>
              <a:xfrm>
                <a:off x="2872264" y="3558467"/>
                <a:ext cx="3714631" cy="679994"/>
              </a:xfrm>
              <a:prstGeom prst="rect">
                <a:avLst/>
              </a:prstGeom>
              <a:blipFill>
                <a:blip r:embed="rId33"/>
                <a:stretch>
                  <a:fillRect t="-3636" b="-727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Rectangle 5"/>
              <p:cNvSpPr/>
              <p:nvPr/>
            </p:nvSpPr>
            <p:spPr>
              <a:xfrm>
                <a:off x="7890570" y="3116218"/>
                <a:ext cx="620426"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1"/>
                              </a:solidFill>
                              <a:latin typeface="Cambria Math" panose="02040503050406030204" pitchFamily="18" charset="0"/>
                            </a:rPr>
                          </m:ctrlPr>
                        </m:sSubPr>
                        <m:e>
                          <m:r>
                            <a:rPr lang="de-DE" sz="1400" i="1">
                              <a:solidFill>
                                <a:schemeClr val="accent1"/>
                              </a:solidFill>
                              <a:latin typeface="Cambria Math" charset="0"/>
                            </a:rPr>
                            <m:t>𝑚</m:t>
                          </m:r>
                        </m:e>
                        <m:sub>
                          <m:r>
                            <a:rPr lang="de-DE" sz="1400" i="1">
                              <a:solidFill>
                                <a:schemeClr val="accent1"/>
                              </a:solidFill>
                              <a:latin typeface="Cambria Math" charset="0"/>
                            </a:rPr>
                            <m:t>𝑏𝑜𝑏</m:t>
                          </m:r>
                        </m:sub>
                      </m:sSub>
                    </m:oMath>
                  </m:oMathPara>
                </a14:m>
                <a:endParaRPr lang="en-GB" sz="1400" dirty="0">
                  <a:solidFill>
                    <a:schemeClr val="accent1"/>
                  </a:solidFill>
                </a:endParaRPr>
              </a:p>
            </p:txBody>
          </p:sp>
        </mc:Choice>
        <mc:Fallback xmlns="">
          <p:sp>
            <p:nvSpPr>
              <p:cNvPr id="6" name="Rectangle 5"/>
              <p:cNvSpPr>
                <a:spLocks noRot="1" noChangeAspect="1" noMove="1" noResize="1" noEditPoints="1" noAdjustHandles="1" noChangeArrowheads="1" noChangeShapeType="1" noTextEdit="1"/>
              </p:cNvSpPr>
              <p:nvPr/>
            </p:nvSpPr>
            <p:spPr>
              <a:xfrm>
                <a:off x="7890570" y="3116218"/>
                <a:ext cx="620426" cy="307777"/>
              </a:xfrm>
              <a:prstGeom prst="rect">
                <a:avLst/>
              </a:prstGeom>
              <a:blipFill>
                <a:blip r:embed="rId3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Rectangle 6"/>
              <p:cNvSpPr/>
              <p:nvPr/>
            </p:nvSpPr>
            <p:spPr>
              <a:xfrm>
                <a:off x="6858032" y="2366376"/>
                <a:ext cx="724942"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rgbClr val="7030A0"/>
                              </a:solidFill>
                              <a:latin typeface="Cambria Math" panose="02040503050406030204" pitchFamily="18" charset="0"/>
                            </a:rPr>
                          </m:ctrlPr>
                        </m:sSubPr>
                        <m:e>
                          <m:r>
                            <a:rPr lang="de-DE" sz="1400" i="1">
                              <a:solidFill>
                                <a:srgbClr val="7030A0"/>
                              </a:solidFill>
                              <a:latin typeface="Cambria Math" charset="0"/>
                            </a:rPr>
                            <m:t>𝑚</m:t>
                          </m:r>
                        </m:e>
                        <m:sub>
                          <m:r>
                            <a:rPr lang="de-DE" sz="1400" b="0" i="1" smtClean="0">
                              <a:solidFill>
                                <a:srgbClr val="7030A0"/>
                              </a:solidFill>
                              <a:latin typeface="Cambria Math" panose="02040503050406030204" pitchFamily="18" charset="0"/>
                            </a:rPr>
                            <m:t>𝑐h𝑒𝑚</m:t>
                          </m:r>
                        </m:sub>
                      </m:sSub>
                    </m:oMath>
                  </m:oMathPara>
                </a14:m>
                <a:endParaRPr lang="en-GB" sz="1400" dirty="0">
                  <a:solidFill>
                    <a:srgbClr val="7030A0"/>
                  </a:solidFill>
                </a:endParaRPr>
              </a:p>
            </p:txBody>
          </p:sp>
        </mc:Choice>
        <mc:Fallback xmlns="">
          <p:sp>
            <p:nvSpPr>
              <p:cNvPr id="7" name="Rectangle 6"/>
              <p:cNvSpPr>
                <a:spLocks noRot="1" noChangeAspect="1" noMove="1" noResize="1" noEditPoints="1" noAdjustHandles="1" noChangeArrowheads="1" noChangeShapeType="1" noTextEdit="1"/>
              </p:cNvSpPr>
              <p:nvPr/>
            </p:nvSpPr>
            <p:spPr>
              <a:xfrm>
                <a:off x="6858032" y="2366376"/>
                <a:ext cx="724942" cy="307777"/>
              </a:xfrm>
              <a:prstGeom prst="rect">
                <a:avLst/>
              </a:prstGeom>
              <a:blipFill>
                <a:blip r:embed="rId3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4" name="Rectangle 43">
                <a:extLst>
                  <a:ext uri="{FF2B5EF4-FFF2-40B4-BE49-F238E27FC236}">
                    <a16:creationId xmlns:a16="http://schemas.microsoft.com/office/drawing/2014/main" id="{57B0C340-5DEC-454B-8577-3C1824B9D491}"/>
                  </a:ext>
                </a:extLst>
              </p:cNvPr>
              <p:cNvSpPr/>
              <p:nvPr/>
            </p:nvSpPr>
            <p:spPr>
              <a:xfrm>
                <a:off x="9056064" y="3170369"/>
                <a:ext cx="800604" cy="317203"/>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5"/>
                              </a:solidFill>
                              <a:latin typeface="Cambria Math" panose="02040503050406030204" pitchFamily="18" charset="0"/>
                            </a:rPr>
                          </m:ctrlPr>
                        </m:sSubPr>
                        <m:e>
                          <m:r>
                            <a:rPr lang="de-DE" sz="1400" i="1">
                              <a:solidFill>
                                <a:schemeClr val="accent5"/>
                              </a:solidFill>
                              <a:latin typeface="Cambria Math" charset="0"/>
                            </a:rPr>
                            <m:t>𝑚</m:t>
                          </m:r>
                        </m:e>
                        <m:sub>
                          <m:r>
                            <a:rPr lang="de-DE" sz="1400" i="1">
                              <a:solidFill>
                                <a:schemeClr val="accent5"/>
                              </a:solidFill>
                              <a:latin typeface="Cambria Math" panose="02040503050406030204" pitchFamily="18" charset="0"/>
                            </a:rPr>
                            <m:t>𝑏</m:t>
                          </m:r>
                          <m:r>
                            <a:rPr lang="de-DE" sz="1400" i="1">
                              <a:solidFill>
                                <a:schemeClr val="accent5"/>
                              </a:solidFill>
                              <a:latin typeface="Cambria Math" panose="02040503050406030204" pitchFamily="18" charset="0"/>
                            </a:rPr>
                            <m:t>,</m:t>
                          </m:r>
                          <m:r>
                            <a:rPr lang="de-DE" sz="1400" i="1">
                              <a:solidFill>
                                <a:schemeClr val="accent5"/>
                              </a:solidFill>
                              <a:latin typeface="Cambria Math" panose="02040503050406030204" pitchFamily="18" charset="0"/>
                            </a:rPr>
                            <m:t>𝑏𝑎𝑐𝑘</m:t>
                          </m:r>
                        </m:sub>
                      </m:sSub>
                    </m:oMath>
                  </m:oMathPara>
                </a14:m>
                <a:endParaRPr lang="en-GB" sz="1400" dirty="0">
                  <a:solidFill>
                    <a:schemeClr val="accent5"/>
                  </a:solidFill>
                </a:endParaRPr>
              </a:p>
            </p:txBody>
          </p:sp>
        </mc:Choice>
        <mc:Fallback xmlns="">
          <p:sp>
            <p:nvSpPr>
              <p:cNvPr id="44" name="Rectangle 43">
                <a:extLst>
                  <a:ext uri="{FF2B5EF4-FFF2-40B4-BE49-F238E27FC236}">
                    <a16:creationId xmlns:a16="http://schemas.microsoft.com/office/drawing/2014/main" id="{57B0C340-5DEC-454B-8577-3C1824B9D491}"/>
                  </a:ext>
                </a:extLst>
              </p:cNvPr>
              <p:cNvSpPr>
                <a:spLocks noRot="1" noChangeAspect="1" noMove="1" noResize="1" noEditPoints="1" noAdjustHandles="1" noChangeArrowheads="1" noChangeShapeType="1" noTextEdit="1"/>
              </p:cNvSpPr>
              <p:nvPr/>
            </p:nvSpPr>
            <p:spPr>
              <a:xfrm>
                <a:off x="9056064" y="3170369"/>
                <a:ext cx="800604" cy="317203"/>
              </a:xfrm>
              <a:prstGeom prst="rect">
                <a:avLst/>
              </a:prstGeom>
              <a:blipFill>
                <a:blip r:embed="rId3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Rectangle 44">
                <a:extLst>
                  <a:ext uri="{FF2B5EF4-FFF2-40B4-BE49-F238E27FC236}">
                    <a16:creationId xmlns:a16="http://schemas.microsoft.com/office/drawing/2014/main" id="{05B5A2C6-0785-2145-BBFF-0F5278BE13A7}"/>
                  </a:ext>
                </a:extLst>
              </p:cNvPr>
              <p:cNvSpPr/>
              <p:nvPr/>
            </p:nvSpPr>
            <p:spPr>
              <a:xfrm>
                <a:off x="4625053" y="3092751"/>
                <a:ext cx="803490" cy="317203"/>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accent5"/>
                              </a:solidFill>
                              <a:latin typeface="Cambria Math" panose="02040503050406030204" pitchFamily="18" charset="0"/>
                            </a:rPr>
                          </m:ctrlPr>
                        </m:sSubPr>
                        <m:e>
                          <m:r>
                            <a:rPr lang="de-DE" sz="1400" i="1">
                              <a:solidFill>
                                <a:schemeClr val="accent5"/>
                              </a:solidFill>
                              <a:latin typeface="Cambria Math" charset="0"/>
                            </a:rPr>
                            <m:t>𝑚</m:t>
                          </m:r>
                        </m:e>
                        <m:sub>
                          <m:r>
                            <a:rPr lang="de-DE" sz="1400" i="1">
                              <a:solidFill>
                                <a:schemeClr val="accent5"/>
                              </a:solidFill>
                              <a:latin typeface="Cambria Math" panose="02040503050406030204" pitchFamily="18" charset="0"/>
                            </a:rPr>
                            <m:t>𝑎</m:t>
                          </m:r>
                          <m:r>
                            <a:rPr lang="de-DE" sz="1400" i="1">
                              <a:solidFill>
                                <a:schemeClr val="accent5"/>
                              </a:solidFill>
                              <a:latin typeface="Cambria Math" panose="02040503050406030204" pitchFamily="18" charset="0"/>
                            </a:rPr>
                            <m:t>,</m:t>
                          </m:r>
                          <m:r>
                            <a:rPr lang="de-DE" sz="1400" i="1">
                              <a:solidFill>
                                <a:schemeClr val="accent5"/>
                              </a:solidFill>
                              <a:latin typeface="Cambria Math" panose="02040503050406030204" pitchFamily="18" charset="0"/>
                            </a:rPr>
                            <m:t>𝑏𝑎𝑐𝑘</m:t>
                          </m:r>
                        </m:sub>
                      </m:sSub>
                    </m:oMath>
                  </m:oMathPara>
                </a14:m>
                <a:endParaRPr lang="en-GB" sz="1400" dirty="0">
                  <a:solidFill>
                    <a:schemeClr val="accent5"/>
                  </a:solidFill>
                </a:endParaRPr>
              </a:p>
            </p:txBody>
          </p:sp>
        </mc:Choice>
        <mc:Fallback xmlns="">
          <p:sp>
            <p:nvSpPr>
              <p:cNvPr id="45" name="Rectangle 44">
                <a:extLst>
                  <a:ext uri="{FF2B5EF4-FFF2-40B4-BE49-F238E27FC236}">
                    <a16:creationId xmlns:a16="http://schemas.microsoft.com/office/drawing/2014/main" id="{05B5A2C6-0785-2145-BBFF-0F5278BE13A7}"/>
                  </a:ext>
                </a:extLst>
              </p:cNvPr>
              <p:cNvSpPr>
                <a:spLocks noRot="1" noChangeAspect="1" noMove="1" noResize="1" noEditPoints="1" noAdjustHandles="1" noChangeArrowheads="1" noChangeShapeType="1" noTextEdit="1"/>
              </p:cNvSpPr>
              <p:nvPr/>
            </p:nvSpPr>
            <p:spPr>
              <a:xfrm>
                <a:off x="4625053" y="3092751"/>
                <a:ext cx="803490" cy="317203"/>
              </a:xfrm>
              <a:prstGeom prst="rect">
                <a:avLst/>
              </a:prstGeom>
              <a:blipFill>
                <a:blip r:embed="rId3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Rectangle 10">
                <a:extLst>
                  <a:ext uri="{FF2B5EF4-FFF2-40B4-BE49-F238E27FC236}">
                    <a16:creationId xmlns:a16="http://schemas.microsoft.com/office/drawing/2014/main" id="{F18B2611-C12F-B34C-9B50-21B1B8D8B08D}"/>
                  </a:ext>
                </a:extLst>
              </p:cNvPr>
              <p:cNvSpPr/>
              <p:nvPr/>
            </p:nvSpPr>
            <p:spPr>
              <a:xfrm>
                <a:off x="5968017" y="3114378"/>
                <a:ext cx="697820" cy="30777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accent1"/>
                              </a:solidFill>
                              <a:latin typeface="Cambria Math" panose="02040503050406030204" pitchFamily="18" charset="0"/>
                            </a:rPr>
                          </m:ctrlPr>
                        </m:sSubPr>
                        <m:e>
                          <m:r>
                            <a:rPr lang="de-DE" sz="1400" i="1">
                              <a:solidFill>
                                <a:schemeClr val="accent1"/>
                              </a:solidFill>
                              <a:latin typeface="Cambria Math" charset="0"/>
                            </a:rPr>
                            <m:t>𝑚</m:t>
                          </m:r>
                        </m:e>
                        <m:sub>
                          <m:r>
                            <a:rPr lang="de-DE" sz="1400" i="1">
                              <a:solidFill>
                                <a:schemeClr val="accent1"/>
                              </a:solidFill>
                              <a:latin typeface="Cambria Math" charset="0"/>
                            </a:rPr>
                            <m:t>𝑎𝑙𝑖𝑐𝑒</m:t>
                          </m:r>
                        </m:sub>
                      </m:sSub>
                    </m:oMath>
                  </m:oMathPara>
                </a14:m>
                <a:endParaRPr lang="en-GB" sz="1400" dirty="0"/>
              </a:p>
            </p:txBody>
          </p:sp>
        </mc:Choice>
        <mc:Fallback xmlns="">
          <p:sp>
            <p:nvSpPr>
              <p:cNvPr id="11" name="Rectangle 10">
                <a:extLst>
                  <a:ext uri="{FF2B5EF4-FFF2-40B4-BE49-F238E27FC236}">
                    <a16:creationId xmlns:a16="http://schemas.microsoft.com/office/drawing/2014/main" id="{F18B2611-C12F-B34C-9B50-21B1B8D8B08D}"/>
                  </a:ext>
                </a:extLst>
              </p:cNvPr>
              <p:cNvSpPr>
                <a:spLocks noRot="1" noChangeAspect="1" noMove="1" noResize="1" noEditPoints="1" noAdjustHandles="1" noChangeArrowheads="1" noChangeShapeType="1" noTextEdit="1"/>
              </p:cNvSpPr>
              <p:nvPr/>
            </p:nvSpPr>
            <p:spPr>
              <a:xfrm>
                <a:off x="5968017" y="3114378"/>
                <a:ext cx="697820" cy="307777"/>
              </a:xfrm>
              <a:prstGeom prst="rect">
                <a:avLst/>
              </a:prstGeom>
              <a:blipFill>
                <a:blip r:embed="rId38"/>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2673636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85"/>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1"/>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2" end="2"/>
                                            </p:txEl>
                                          </p:spTgt>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4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4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5"/>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90"/>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84" grpId="0"/>
      <p:bldP spid="85" grpId="0"/>
      <p:bldP spid="87" grpId="0"/>
      <p:bldP spid="89" grpId="0"/>
      <p:bldP spid="90" grpId="0"/>
      <p:bldP spid="5" grpId="0"/>
      <p:bldP spid="91" grpId="0"/>
      <p:bldP spid="6" grpId="0"/>
      <p:bldP spid="7" grpId="0"/>
      <p:bldP spid="44" grpId="0"/>
      <p:bldP spid="45" grpId="0"/>
      <p:bldP spid="11" grpId="0"/>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E7F65E-6803-2B42-9C3A-7BC091A4CBE8}"/>
              </a:ext>
            </a:extLst>
          </p:cNvPr>
          <p:cNvSpPr>
            <a:spLocks noGrp="1"/>
          </p:cNvSpPr>
          <p:nvPr>
            <p:ph type="title"/>
          </p:nvPr>
        </p:nvSpPr>
        <p:spPr/>
        <p:txBody>
          <a:bodyPr/>
          <a:lstStyle/>
          <a:p>
            <a:r>
              <a:rPr lang="en-GB" dirty="0"/>
              <a:t>Message Calculation Strategies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0FDD36B0-3912-2D4C-AD2E-97C7A653E814}"/>
                  </a:ext>
                </a:extLst>
              </p:cNvPr>
              <p:cNvSpPr>
                <a:spLocks noGrp="1"/>
              </p:cNvSpPr>
              <p:nvPr>
                <p:ph idx="1"/>
              </p:nvPr>
            </p:nvSpPr>
            <p:spPr>
              <a:xfrm>
                <a:off x="359626" y="1666902"/>
                <a:ext cx="8469722" cy="4236435"/>
              </a:xfrm>
            </p:spPr>
            <p:txBody>
              <a:bodyPr>
                <a:noAutofit/>
              </a:bodyPr>
              <a:lstStyle/>
              <a:p>
                <a:r>
                  <a:rPr lang="en-GB" dirty="0"/>
                  <a:t>Strategy used so far: so-called </a:t>
                </a:r>
                <a:r>
                  <a:rPr lang="en-GB" dirty="0">
                    <a:solidFill>
                      <a:schemeClr val="accent1"/>
                    </a:solidFill>
                  </a:rPr>
                  <a:t>Shafer-Shenoy architecture</a:t>
                </a:r>
                <a:r>
                  <a:rPr lang="en-GB" dirty="0"/>
                  <a:t> </a:t>
                </a:r>
                <a:br>
                  <a:rPr lang="en-GB" dirty="0"/>
                </a:br>
                <a:r>
                  <a:rPr lang="en-GB" sz="1898" dirty="0">
                    <a:solidFill>
                      <a:schemeClr val="tx1">
                        <a:lumMod val="60000"/>
                        <a:lumOff val="40000"/>
                      </a:schemeClr>
                    </a:solidFill>
                  </a:rPr>
                  <a:t>[Shafer and Shenoy, 1989]</a:t>
                </a:r>
                <a:endParaRPr lang="en-GB" dirty="0">
                  <a:solidFill>
                    <a:schemeClr val="tx1">
                      <a:lumMod val="60000"/>
                      <a:lumOff val="40000"/>
                    </a:schemeClr>
                  </a:solidFill>
                </a:endParaRPr>
              </a:p>
              <a:p>
                <a:pPr lvl="1"/>
                <a:r>
                  <a:rPr lang="en-GB" dirty="0"/>
                  <a:t>Disadvantage: many operations (multiplications) duplicated</a:t>
                </a:r>
              </a:p>
              <a:p>
                <a:pPr lvl="2"/>
                <a:r>
                  <a:rPr lang="en-GB" dirty="0"/>
                  <a:t>Especially in (FO) jtrees with high degree</a:t>
                </a:r>
              </a:p>
              <a:p>
                <a:pPr lvl="3"/>
                <a:r>
                  <a:rPr lang="en-GB" dirty="0"/>
                  <a:t>Even if only one factor per </a:t>
                </a:r>
                <a:r>
                  <a:rPr lang="en-GB" dirty="0" err="1"/>
                  <a:t>parlcuster</a:t>
                </a:r>
                <a:r>
                  <a:rPr lang="en-GB" dirty="0"/>
                  <a:t> and message</a:t>
                </a:r>
              </a:p>
              <a:p>
                <a:pPr lvl="3"/>
                <a:r>
                  <a:rPr lang="en-GB" dirty="0"/>
                  <a:t>Example right: for each outgoing message, only one incoming message changes</a:t>
                </a:r>
              </a:p>
              <a:p>
                <a:r>
                  <a:rPr lang="en-GB" dirty="0"/>
                  <a:t>Alternative: </a:t>
                </a:r>
                <a:r>
                  <a:rPr lang="en-GB" dirty="0" err="1">
                    <a:solidFill>
                      <a:schemeClr val="accent1"/>
                    </a:solidFill>
                  </a:rPr>
                  <a:t>Hugin</a:t>
                </a:r>
                <a:r>
                  <a:rPr lang="en-GB" dirty="0">
                    <a:solidFill>
                      <a:schemeClr val="accent1"/>
                    </a:solidFill>
                  </a:rPr>
                  <a:t> architecture </a:t>
                </a:r>
                <a:r>
                  <a:rPr lang="en-GB" sz="1898" dirty="0">
                    <a:solidFill>
                      <a:schemeClr val="tx1">
                        <a:lumMod val="60000"/>
                        <a:lumOff val="40000"/>
                      </a:schemeClr>
                    </a:solidFill>
                  </a:rPr>
                  <a:t>[Jensen et al., 1989]</a:t>
                </a:r>
                <a:endParaRPr lang="en-GB" dirty="0">
                  <a:solidFill>
                    <a:schemeClr val="tx1">
                      <a:lumMod val="60000"/>
                      <a:lumOff val="40000"/>
                    </a:schemeClr>
                  </a:solidFill>
                </a:endParaRPr>
              </a:p>
              <a:p>
                <a:pPr lvl="1"/>
                <a:r>
                  <a:rPr lang="en-GB" dirty="0" err="1"/>
                  <a:t>Hugin</a:t>
                </a:r>
                <a:r>
                  <a:rPr lang="en-GB" dirty="0"/>
                  <a:t> factor </a:t>
                </a:r>
                <a14:m>
                  <m:oMath xmlns:m="http://schemas.openxmlformats.org/officeDocument/2006/math">
                    <m:sSub>
                      <m:sSubPr>
                        <m:ctrlPr>
                          <a:rPr lang="en-GB" i="1">
                            <a:latin typeface="Cambria Math" panose="02040503050406030204" pitchFamily="18" charset="0"/>
                          </a:rPr>
                        </m:ctrlPr>
                      </m:sSubPr>
                      <m:e>
                        <m:r>
                          <a:rPr lang="en-GB" b="0" i="1" smtClean="0">
                            <a:latin typeface="Cambria Math" panose="02040503050406030204" pitchFamily="18" charset="0"/>
                          </a:rPr>
                          <m:t>h</m:t>
                        </m:r>
                      </m:e>
                      <m:sub>
                        <m:r>
                          <a:rPr lang="en-GB" i="1">
                            <a:latin typeface="Cambria Math" panose="02040503050406030204" pitchFamily="18" charset="0"/>
                          </a:rPr>
                          <m:t>𝑖</m:t>
                        </m:r>
                      </m:sub>
                    </m:sSub>
                    <m:r>
                      <a:rPr lang="en-GB" i="1">
                        <a:latin typeface="Cambria Math" panose="02040503050406030204" pitchFamily="18" charset="0"/>
                      </a:rPr>
                      <m:t>=</m:t>
                    </m:r>
                    <m:sSub>
                      <m:sSubPr>
                        <m:ctrlPr>
                          <a:rPr lang="en-GB" i="1">
                            <a:latin typeface="Cambria Math" panose="02040503050406030204" pitchFamily="18" charset="0"/>
                            <a:ea typeface="Cambria Math" panose="02040503050406030204" pitchFamily="18" charset="0"/>
                          </a:rPr>
                        </m:ctrlPr>
                      </m:sSubPr>
                      <m:e>
                        <m:r>
                          <a:rPr lang="en-GB" i="1">
                            <a:latin typeface="Cambria Math" panose="02040503050406030204" pitchFamily="18" charset="0"/>
                            <a:ea typeface="Cambria Math" panose="02040503050406030204" pitchFamily="18" charset="0"/>
                          </a:rPr>
                          <m:t>𝜙</m:t>
                        </m:r>
                      </m:e>
                      <m:sub>
                        <m:r>
                          <a:rPr lang="en-GB" i="1">
                            <a:latin typeface="Cambria Math" panose="02040503050406030204" pitchFamily="18" charset="0"/>
                            <a:ea typeface="Cambria Math" panose="02040503050406030204" pitchFamily="18" charset="0"/>
                          </a:rPr>
                          <m:t>𝑖</m:t>
                        </m:r>
                      </m:sub>
                    </m:sSub>
                    <m:d>
                      <m:dPr>
                        <m:ctrlPr>
                          <a:rPr lang="en-GB" i="1">
                            <a:latin typeface="Cambria Math" panose="02040503050406030204" pitchFamily="18" charset="0"/>
                            <a:ea typeface="Cambria Math" panose="02040503050406030204" pitchFamily="18" charset="0"/>
                          </a:rPr>
                        </m:ctrlPr>
                      </m:dPr>
                      <m:e>
                        <m:sSub>
                          <m:sSubPr>
                            <m:ctrlPr>
                              <a:rPr lang="en-GB" i="1">
                                <a:latin typeface="Cambria Math" panose="02040503050406030204" pitchFamily="18" charset="0"/>
                                <a:ea typeface="Cambria Math" panose="02040503050406030204" pitchFamily="18" charset="0"/>
                              </a:rPr>
                            </m:ctrlPr>
                          </m:sSubPr>
                          <m:e>
                            <m:r>
                              <a:rPr lang="en-GB" b="1" i="1">
                                <a:latin typeface="Cambria Math" panose="02040503050406030204" pitchFamily="18" charset="0"/>
                                <a:ea typeface="Cambria Math" panose="02040503050406030204" pitchFamily="18" charset="0"/>
                              </a:rPr>
                              <m:t>𝑪</m:t>
                            </m:r>
                          </m:e>
                          <m:sub>
                            <m:r>
                              <a:rPr lang="en-GB" i="1">
                                <a:latin typeface="Cambria Math" panose="02040503050406030204" pitchFamily="18" charset="0"/>
                                <a:ea typeface="Cambria Math" panose="02040503050406030204" pitchFamily="18" charset="0"/>
                              </a:rPr>
                              <m:t>𝑖</m:t>
                            </m:r>
                          </m:sub>
                        </m:sSub>
                      </m:e>
                    </m:d>
                  </m:oMath>
                </a14:m>
                <a:r>
                  <a:rPr lang="en-GB" dirty="0"/>
                  <a:t> per parcluster </a:t>
                </a:r>
                <a14:m>
                  <m:oMath xmlns:m="http://schemas.openxmlformats.org/officeDocument/2006/math">
                    <m:sSub>
                      <m:sSubPr>
                        <m:ctrlPr>
                          <a:rPr lang="en-GB" i="1">
                            <a:latin typeface="Cambria Math" panose="02040503050406030204" pitchFamily="18" charset="0"/>
                          </a:rPr>
                        </m:ctrlPr>
                      </m:sSubPr>
                      <m:e>
                        <m:r>
                          <a:rPr lang="en-GB" b="1" i="1">
                            <a:latin typeface="Cambria Math" panose="02040503050406030204" pitchFamily="18" charset="0"/>
                          </a:rPr>
                          <m:t>𝑪</m:t>
                        </m:r>
                      </m:e>
                      <m:sub>
                        <m:r>
                          <a:rPr lang="en-GB" i="1">
                            <a:latin typeface="Cambria Math" panose="02040503050406030204" pitchFamily="18" charset="0"/>
                          </a:rPr>
                          <m:t>𝑖</m:t>
                        </m:r>
                      </m:sub>
                    </m:sSub>
                  </m:oMath>
                </a14:m>
                <a:r>
                  <a:rPr lang="en-GB" dirty="0"/>
                  <a:t> as a product of </a:t>
                </a:r>
                <a14:m>
                  <m:oMath xmlns:m="http://schemas.openxmlformats.org/officeDocument/2006/math">
                    <m:sSub>
                      <m:sSubPr>
                        <m:ctrlPr>
                          <a:rPr lang="en-GB" i="1">
                            <a:latin typeface="Cambria Math" panose="02040503050406030204" pitchFamily="18" charset="0"/>
                          </a:rPr>
                        </m:ctrlPr>
                      </m:sSubPr>
                      <m:e>
                        <m:r>
                          <a:rPr lang="en-GB" b="0" i="1" smtClean="0">
                            <a:latin typeface="Cambria Math" panose="02040503050406030204" pitchFamily="18" charset="0"/>
                          </a:rPr>
                          <m:t>𝐺</m:t>
                        </m:r>
                      </m:e>
                      <m:sub>
                        <m:r>
                          <a:rPr lang="en-GB" i="1">
                            <a:latin typeface="Cambria Math" panose="02040503050406030204" pitchFamily="18" charset="0"/>
                          </a:rPr>
                          <m:t>𝑖</m:t>
                        </m:r>
                      </m:sub>
                    </m:sSub>
                  </m:oMath>
                </a14:m>
                <a:endParaRPr lang="en-GB" dirty="0"/>
              </a:p>
              <a:p>
                <a:pPr lvl="1"/>
                <a:r>
                  <a:rPr lang="en-GB" dirty="0"/>
                  <a:t>Incoming messages </a:t>
                </a:r>
                <a14:m>
                  <m:oMath xmlns:m="http://schemas.openxmlformats.org/officeDocument/2006/math">
                    <m:sSub>
                      <m:sSubPr>
                        <m:ctrlPr>
                          <a:rPr lang="en-GB" b="0" i="1" smtClean="0">
                            <a:latin typeface="Cambria Math" panose="02040503050406030204" pitchFamily="18" charset="0"/>
                          </a:rPr>
                        </m:ctrlPr>
                      </m:sSubPr>
                      <m:e>
                        <m:r>
                          <a:rPr lang="en-GB" i="1" smtClean="0">
                            <a:latin typeface="Cambria Math" panose="02040503050406030204" pitchFamily="18" charset="0"/>
                          </a:rPr>
                          <m:t>𝑚</m:t>
                        </m:r>
                      </m:e>
                      <m:sub>
                        <m:r>
                          <a:rPr lang="en-GB" b="0" i="1" smtClean="0">
                            <a:latin typeface="Cambria Math" panose="02040503050406030204" pitchFamily="18" charset="0"/>
                          </a:rPr>
                          <m:t>𝑗𝑖</m:t>
                        </m:r>
                      </m:sub>
                    </m:sSub>
                  </m:oMath>
                </a14:m>
                <a:r>
                  <a:rPr lang="en-GB" dirty="0"/>
                  <a:t> multiplied into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h</m:t>
                        </m:r>
                      </m:e>
                      <m:sub>
                        <m:r>
                          <a:rPr lang="en-GB" i="1">
                            <a:latin typeface="Cambria Math" panose="02040503050406030204" pitchFamily="18" charset="0"/>
                          </a:rPr>
                          <m:t>𝑖</m:t>
                        </m:r>
                      </m:sub>
                    </m:sSub>
                  </m:oMath>
                </a14:m>
                <a:r>
                  <a:rPr lang="en-GB" dirty="0"/>
                  <a:t> (and stored): </a:t>
                </a:r>
                <a14:m>
                  <m:oMath xmlns:m="http://schemas.openxmlformats.org/officeDocument/2006/math">
                    <m:sSub>
                      <m:sSubPr>
                        <m:ctrlPr>
                          <a:rPr lang="en-GB" i="1">
                            <a:solidFill>
                              <a:schemeClr val="accent1"/>
                            </a:solidFill>
                            <a:latin typeface="Cambria Math" panose="02040503050406030204" pitchFamily="18" charset="0"/>
                          </a:rPr>
                        </m:ctrlPr>
                      </m:sSubPr>
                      <m:e>
                        <m:r>
                          <a:rPr lang="en-GB" b="0" i="1" smtClean="0">
                            <a:solidFill>
                              <a:schemeClr val="accent1"/>
                            </a:solidFill>
                            <a:latin typeface="Cambria Math" panose="02040503050406030204" pitchFamily="18" charset="0"/>
                          </a:rPr>
                          <m:t>h</m:t>
                        </m:r>
                      </m:e>
                      <m:sub>
                        <m:r>
                          <a:rPr lang="en-GB" i="1">
                            <a:solidFill>
                              <a:schemeClr val="accent1"/>
                            </a:solidFill>
                            <a:latin typeface="Cambria Math" panose="02040503050406030204" pitchFamily="18" charset="0"/>
                          </a:rPr>
                          <m:t>𝑖</m:t>
                        </m:r>
                      </m:sub>
                    </m:sSub>
                    <m:r>
                      <a:rPr lang="en-GB" i="1" smtClean="0">
                        <a:solidFill>
                          <a:schemeClr val="accent1"/>
                        </a:solidFill>
                        <a:latin typeface="Cambria Math" panose="02040503050406030204" pitchFamily="18" charset="0"/>
                        <a:ea typeface="Cambria Math" panose="02040503050406030204" pitchFamily="18" charset="0"/>
                      </a:rPr>
                      <m:t>←</m:t>
                    </m:r>
                    <m:sSub>
                      <m:sSubPr>
                        <m:ctrlPr>
                          <a:rPr lang="en-GB" b="0" i="1" smtClean="0">
                            <a:solidFill>
                              <a:schemeClr val="accent1"/>
                            </a:solidFill>
                            <a:latin typeface="Cambria Math" panose="02040503050406030204" pitchFamily="18" charset="0"/>
                          </a:rPr>
                        </m:ctrlPr>
                      </m:sSubPr>
                      <m:e>
                        <m:r>
                          <a:rPr lang="en-GB" b="0" i="1" smtClean="0">
                            <a:solidFill>
                              <a:schemeClr val="accent1"/>
                            </a:solidFill>
                            <a:latin typeface="Cambria Math" panose="02040503050406030204" pitchFamily="18" charset="0"/>
                          </a:rPr>
                          <m:t>h</m:t>
                        </m:r>
                      </m:e>
                      <m:sub>
                        <m:r>
                          <a:rPr lang="en-GB" b="0" i="1" smtClean="0">
                            <a:solidFill>
                              <a:schemeClr val="accent1"/>
                            </a:solidFill>
                            <a:latin typeface="Cambria Math" panose="02040503050406030204" pitchFamily="18" charset="0"/>
                          </a:rPr>
                          <m:t>𝑖</m:t>
                        </m:r>
                      </m:sub>
                    </m:sSub>
                    <m:r>
                      <a:rPr lang="en-GB" i="1" smtClean="0">
                        <a:solidFill>
                          <a:schemeClr val="accent1"/>
                        </a:solidFill>
                        <a:latin typeface="Cambria Math" panose="02040503050406030204" pitchFamily="18" charset="0"/>
                        <a:ea typeface="Cambria Math" panose="02040503050406030204" pitchFamily="18" charset="0"/>
                      </a:rPr>
                      <m:t>∙</m:t>
                    </m:r>
                    <m:sSub>
                      <m:sSubPr>
                        <m:ctrlPr>
                          <a:rPr lang="en-GB" i="1">
                            <a:solidFill>
                              <a:schemeClr val="accent1"/>
                            </a:solidFill>
                            <a:latin typeface="Cambria Math" panose="02040503050406030204" pitchFamily="18" charset="0"/>
                          </a:rPr>
                        </m:ctrlPr>
                      </m:sSubPr>
                      <m:e>
                        <m:r>
                          <a:rPr lang="en-GB" i="1">
                            <a:solidFill>
                              <a:schemeClr val="accent1"/>
                            </a:solidFill>
                            <a:latin typeface="Cambria Math" panose="02040503050406030204" pitchFamily="18" charset="0"/>
                          </a:rPr>
                          <m:t>𝑚</m:t>
                        </m:r>
                      </m:e>
                      <m:sub>
                        <m:r>
                          <a:rPr lang="en-GB" i="1">
                            <a:solidFill>
                              <a:schemeClr val="accent1"/>
                            </a:solidFill>
                            <a:latin typeface="Cambria Math" panose="02040503050406030204" pitchFamily="18" charset="0"/>
                          </a:rPr>
                          <m:t>𝑗𝑖</m:t>
                        </m:r>
                      </m:sub>
                    </m:sSub>
                  </m:oMath>
                </a14:m>
                <a:endParaRPr lang="en-GB" dirty="0"/>
              </a:p>
              <a:p>
                <a:pPr lvl="1"/>
                <a:r>
                  <a:rPr lang="en-GB" dirty="0"/>
                  <a:t>When calculating message </a:t>
                </a:r>
                <a14:m>
                  <m:oMath xmlns:m="http://schemas.openxmlformats.org/officeDocument/2006/math">
                    <m:sSub>
                      <m:sSubPr>
                        <m:ctrlPr>
                          <a:rPr lang="en-GB" b="0" i="1" smtClean="0">
                            <a:latin typeface="Cambria Math" panose="02040503050406030204" pitchFamily="18" charset="0"/>
                          </a:rPr>
                        </m:ctrlPr>
                      </m:sSubPr>
                      <m:e>
                        <m:r>
                          <a:rPr lang="en-GB" b="0" i="1" smtClean="0">
                            <a:latin typeface="Cambria Math" panose="02040503050406030204" pitchFamily="18" charset="0"/>
                          </a:rPr>
                          <m:t>𝑚</m:t>
                        </m:r>
                      </m:e>
                      <m:sub>
                        <m:r>
                          <a:rPr lang="en-GB" b="0" i="1" smtClean="0">
                            <a:latin typeface="Cambria Math" panose="02040503050406030204" pitchFamily="18" charset="0"/>
                          </a:rPr>
                          <m:t>𝑖𝑗</m:t>
                        </m:r>
                      </m:sub>
                    </m:sSub>
                  </m:oMath>
                </a14:m>
                <a:r>
                  <a:rPr lang="en-GB" dirty="0"/>
                  <a:t> back: </a:t>
                </a:r>
                <a14:m>
                  <m:oMath xmlns:m="http://schemas.openxmlformats.org/officeDocument/2006/math">
                    <m:r>
                      <m:rPr>
                        <m:sty m:val="p"/>
                      </m:rPr>
                      <a:rPr lang="en-GB" b="0" i="0" smtClean="0">
                        <a:latin typeface="Cambria Math" panose="02040503050406030204" pitchFamily="18" charset="0"/>
                      </a:rPr>
                      <m:t>VE</m:t>
                    </m:r>
                    <m:r>
                      <m:rPr>
                        <m:nor/>
                      </m:rPr>
                      <a:rPr lang="en-GB" b="0" i="0" smtClean="0">
                        <a:latin typeface="Cambria Math" panose="02040503050406030204" pitchFamily="18" charset="0"/>
                      </a:rPr>
                      <m:t>−</m:t>
                    </m:r>
                    <m:r>
                      <m:rPr>
                        <m:sty m:val="p"/>
                      </m:rPr>
                      <a:rPr lang="en-GB" b="0" i="0" smtClean="0">
                        <a:latin typeface="Cambria Math" panose="02040503050406030204" pitchFamily="18" charset="0"/>
                      </a:rPr>
                      <m:t>JT</m:t>
                    </m:r>
                    <m:d>
                      <m:dPr>
                        <m:ctrlPr>
                          <a:rPr lang="en-GB" b="0" i="1" smtClean="0">
                            <a:latin typeface="Cambria Math" panose="02040503050406030204" pitchFamily="18" charset="0"/>
                          </a:rPr>
                        </m:ctrlPr>
                      </m:dPr>
                      <m:e>
                        <m:sSub>
                          <m:sSubPr>
                            <m:ctrlPr>
                              <a:rPr lang="en-GB" b="0" i="1" smtClean="0">
                                <a:solidFill>
                                  <a:schemeClr val="accent1"/>
                                </a:solidFill>
                                <a:latin typeface="Cambria Math" panose="02040503050406030204" pitchFamily="18" charset="0"/>
                              </a:rPr>
                            </m:ctrlPr>
                          </m:sSubPr>
                          <m:e>
                            <m:r>
                              <a:rPr lang="en-GB" b="0" i="1" smtClean="0">
                                <a:solidFill>
                                  <a:schemeClr val="accent1"/>
                                </a:solidFill>
                                <a:latin typeface="Cambria Math" panose="02040503050406030204" pitchFamily="18" charset="0"/>
                              </a:rPr>
                              <m:t>𝑓</m:t>
                            </m:r>
                          </m:e>
                          <m:sub>
                            <m:r>
                              <a:rPr lang="en-GB" b="0" i="1" smtClean="0">
                                <a:solidFill>
                                  <a:schemeClr val="accent1"/>
                                </a:solidFill>
                                <a:latin typeface="Cambria Math" panose="02040503050406030204" pitchFamily="18" charset="0"/>
                              </a:rPr>
                              <m:t>𝑖</m:t>
                            </m:r>
                          </m:sub>
                        </m:sSub>
                        <m:r>
                          <a:rPr lang="en-GB" i="1" smtClean="0">
                            <a:solidFill>
                              <a:schemeClr val="accent1"/>
                            </a:solidFill>
                            <a:latin typeface="Cambria Math" panose="02040503050406030204" pitchFamily="18" charset="0"/>
                            <a:ea typeface="Cambria Math" panose="02040503050406030204" pitchFamily="18" charset="0"/>
                          </a:rPr>
                          <m:t>∕</m:t>
                        </m:r>
                        <m:sSub>
                          <m:sSubPr>
                            <m:ctrlPr>
                              <a:rPr lang="en-GB" b="0" i="1" smtClean="0">
                                <a:solidFill>
                                  <a:schemeClr val="accent1"/>
                                </a:solidFill>
                                <a:latin typeface="Cambria Math" panose="02040503050406030204" pitchFamily="18" charset="0"/>
                              </a:rPr>
                            </m:ctrlPr>
                          </m:sSubPr>
                          <m:e>
                            <m:r>
                              <a:rPr lang="en-GB" b="0" i="1" smtClean="0">
                                <a:solidFill>
                                  <a:schemeClr val="accent1"/>
                                </a:solidFill>
                                <a:latin typeface="Cambria Math" panose="02040503050406030204" pitchFamily="18" charset="0"/>
                              </a:rPr>
                              <m:t>𝑚</m:t>
                            </m:r>
                          </m:e>
                          <m:sub>
                            <m:r>
                              <a:rPr lang="en-GB" b="0" i="1" smtClean="0">
                                <a:solidFill>
                                  <a:schemeClr val="accent1"/>
                                </a:solidFill>
                                <a:latin typeface="Cambria Math" panose="02040503050406030204" pitchFamily="18" charset="0"/>
                              </a:rPr>
                              <m:t>𝑗𝑖</m:t>
                            </m:r>
                          </m:sub>
                        </m:sSub>
                        <m:r>
                          <a:rPr lang="en-GB" b="0" i="1" smtClean="0">
                            <a:latin typeface="Cambria Math" panose="02040503050406030204" pitchFamily="18" charset="0"/>
                          </a:rPr>
                          <m:t>,</m:t>
                        </m:r>
                        <m:sSub>
                          <m:sSubPr>
                            <m:ctrlPr>
                              <a:rPr lang="en-GB" b="0" i="1" smtClean="0">
                                <a:latin typeface="Cambria Math" panose="02040503050406030204" pitchFamily="18" charset="0"/>
                              </a:rPr>
                            </m:ctrlPr>
                          </m:sSubPr>
                          <m:e>
                            <m:r>
                              <a:rPr lang="en-GB" b="0" i="1" smtClean="0">
                                <a:latin typeface="Cambria Math" panose="02040503050406030204" pitchFamily="18" charset="0"/>
                              </a:rPr>
                              <m:t>𝑆</m:t>
                            </m:r>
                          </m:e>
                          <m:sub>
                            <m:r>
                              <a:rPr lang="en-GB" b="0" i="1" smtClean="0">
                                <a:latin typeface="Cambria Math" panose="02040503050406030204" pitchFamily="18" charset="0"/>
                              </a:rPr>
                              <m:t>𝑖𝑗</m:t>
                            </m:r>
                          </m:sub>
                        </m:sSub>
                        <m:r>
                          <a:rPr lang="en-GB" b="0" i="1" smtClean="0">
                            <a:latin typeface="Cambria Math" panose="02040503050406030204" pitchFamily="18" charset="0"/>
                          </a:rPr>
                          <m:t>,</m:t>
                        </m:r>
                        <m:r>
                          <a:rPr lang="en-GB" b="0" i="1" smtClean="0">
                            <a:latin typeface="Cambria Math" panose="02040503050406030204" pitchFamily="18" charset="0"/>
                            <a:ea typeface="Cambria Math" panose="02040503050406030204" pitchFamily="18" charset="0"/>
                          </a:rPr>
                          <m:t>∅,.</m:t>
                        </m:r>
                      </m:e>
                    </m:d>
                  </m:oMath>
                </a14:m>
                <a:endParaRPr lang="en-GB" dirty="0"/>
              </a:p>
              <a:p>
                <a:pPr lvl="2"/>
                <a:r>
                  <a:rPr lang="en-GB" dirty="0"/>
                  <a:t>Divide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h</m:t>
                        </m:r>
                      </m:e>
                      <m:sub>
                        <m:r>
                          <a:rPr lang="en-GB" i="1">
                            <a:latin typeface="Cambria Math" panose="02040503050406030204" pitchFamily="18" charset="0"/>
                          </a:rPr>
                          <m:t>𝑖</m:t>
                        </m:r>
                      </m:sub>
                    </m:sSub>
                  </m:oMath>
                </a14:m>
                <a:r>
                  <a:rPr lang="en-GB" dirty="0"/>
                  <a:t> by message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𝑚</m:t>
                        </m:r>
                      </m:e>
                      <m:sub>
                        <m:r>
                          <a:rPr lang="en-GB" i="1">
                            <a:latin typeface="Cambria Math" panose="02040503050406030204" pitchFamily="18" charset="0"/>
                          </a:rPr>
                          <m:t>𝑗𝑖</m:t>
                        </m:r>
                      </m:sub>
                    </m:sSub>
                  </m:oMath>
                </a14:m>
                <a:r>
                  <a:rPr lang="en-GB" dirty="0"/>
                  <a:t>, then sum out non-separators</a:t>
                </a:r>
              </a:p>
              <a:p>
                <a:pPr lvl="3"/>
                <a:r>
                  <a:rPr lang="en-GB" dirty="0"/>
                  <a:t>One multiplication and one division instead of multiple multiplications</a:t>
                </a:r>
              </a:p>
            </p:txBody>
          </p:sp>
        </mc:Choice>
        <mc:Fallback xmlns="">
          <p:sp>
            <p:nvSpPr>
              <p:cNvPr id="3" name="Content Placeholder 2">
                <a:extLst>
                  <a:ext uri="{FF2B5EF4-FFF2-40B4-BE49-F238E27FC236}">
                    <a16:creationId xmlns:a16="http://schemas.microsoft.com/office/drawing/2014/main" id="{0FDD36B0-3912-2D4C-AD2E-97C7A653E814}"/>
                  </a:ext>
                </a:extLst>
              </p:cNvPr>
              <p:cNvSpPr>
                <a:spLocks noGrp="1" noRot="1" noChangeAspect="1" noMove="1" noResize="1" noEditPoints="1" noAdjustHandles="1" noChangeArrowheads="1" noChangeShapeType="1" noTextEdit="1"/>
              </p:cNvSpPr>
              <p:nvPr>
                <p:ph idx="1"/>
              </p:nvPr>
            </p:nvSpPr>
            <p:spPr>
              <a:xfrm>
                <a:off x="359626" y="1666902"/>
                <a:ext cx="8469722" cy="4236435"/>
              </a:xfrm>
              <a:blipFill>
                <a:blip r:embed="rId2"/>
                <a:stretch>
                  <a:fillRect l="-1946" t="-2687" r="-1198" b="-896"/>
                </a:stretch>
              </a:blipFill>
            </p:spPr>
            <p:txBody>
              <a:bodyPr/>
              <a:lstStyle/>
              <a:p>
                <a:r>
                  <a:rPr lang="en-GB">
                    <a:noFill/>
                  </a:rPr>
                  <a:t> </a:t>
                </a:r>
              </a:p>
            </p:txBody>
          </p:sp>
        </mc:Fallback>
      </mc:AlternateContent>
      <p:sp>
        <p:nvSpPr>
          <p:cNvPr id="4" name="Date Placeholder 3">
            <a:extLst>
              <a:ext uri="{FF2B5EF4-FFF2-40B4-BE49-F238E27FC236}">
                <a16:creationId xmlns:a16="http://schemas.microsoft.com/office/drawing/2014/main" id="{457F3946-CD2B-B94D-9965-A8E02F509D3C}"/>
              </a:ext>
            </a:extLst>
          </p:cNvPr>
          <p:cNvSpPr>
            <a:spLocks noGrp="1"/>
          </p:cNvSpPr>
          <p:nvPr>
            <p:ph type="dt" sz="half" idx="2"/>
          </p:nvPr>
        </p:nvSpPr>
        <p:spPr/>
        <p:txBody>
          <a:bodyPr/>
          <a:lstStyle/>
          <a:p>
            <a:r>
              <a:rPr lang="en-GB"/>
              <a:t>Exact Inference: LJT</a:t>
            </a:r>
            <a:endParaRPr lang="en-GB" dirty="0"/>
          </a:p>
        </p:txBody>
      </p:sp>
      <p:sp>
        <p:nvSpPr>
          <p:cNvPr id="5" name="Footer Placeholder 4">
            <a:extLst>
              <a:ext uri="{FF2B5EF4-FFF2-40B4-BE49-F238E27FC236}">
                <a16:creationId xmlns:a16="http://schemas.microsoft.com/office/drawing/2014/main" id="{C5D8E7D7-596F-5D41-AF95-9A738641A7B4}"/>
              </a:ext>
            </a:extLst>
          </p:cNvPr>
          <p:cNvSpPr>
            <a:spLocks noGrp="1"/>
          </p:cNvSpPr>
          <p:nvPr>
            <p:ph type="ftr" sz="quarter" idx="3"/>
          </p:nvPr>
        </p:nvSpPr>
        <p:spPr/>
        <p:txBody>
          <a:bodyPr/>
          <a:lstStyle/>
          <a:p>
            <a:r>
              <a:rPr lang="en-GB"/>
              <a:t>T. Braun - StaRAI</a:t>
            </a:r>
            <a:endParaRPr lang="en-GB" dirty="0"/>
          </a:p>
        </p:txBody>
      </p:sp>
      <p:sp>
        <p:nvSpPr>
          <p:cNvPr id="6" name="Slide Number Placeholder 5">
            <a:extLst>
              <a:ext uri="{FF2B5EF4-FFF2-40B4-BE49-F238E27FC236}">
                <a16:creationId xmlns:a16="http://schemas.microsoft.com/office/drawing/2014/main" id="{AD1A555B-15A6-E143-8F37-18166F9F3B0D}"/>
              </a:ext>
            </a:extLst>
          </p:cNvPr>
          <p:cNvSpPr>
            <a:spLocks noGrp="1"/>
          </p:cNvSpPr>
          <p:nvPr>
            <p:ph type="sldNum" sz="quarter" idx="4"/>
          </p:nvPr>
        </p:nvSpPr>
        <p:spPr/>
        <p:txBody>
          <a:bodyPr/>
          <a:lstStyle/>
          <a:p>
            <a:fld id="{6C8FC03C-C266-4645-ABC5-645062898383}" type="slidenum">
              <a:rPr lang="en-GB" sz="1598" smtClean="0">
                <a:latin typeface="Calibri" panose="020F0502020204030204" pitchFamily="34" charset="0"/>
                <a:cs typeface="Calibri" panose="020F0502020204030204" pitchFamily="34" charset="0"/>
              </a:rPr>
              <a:pPr/>
              <a:t>223</a:t>
            </a:fld>
            <a:r>
              <a:rPr lang="en-GB" dirty="0"/>
              <a:t> </a:t>
            </a:r>
            <a:endParaRPr lang="en-GB" sz="1399" dirty="0"/>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C28F5ABA-82CE-0941-A5FF-D32129E53509}"/>
                  </a:ext>
                </a:extLst>
              </p:cNvPr>
              <p:cNvSpPr txBox="1"/>
              <p:nvPr/>
            </p:nvSpPr>
            <p:spPr>
              <a:xfrm>
                <a:off x="9699261" y="3616110"/>
                <a:ext cx="983046" cy="408198"/>
              </a:xfrm>
              <a:prstGeom prst="roundRect">
                <a:avLst/>
              </a:prstGeom>
            </p:spPr>
            <p:style>
              <a:lnRef idx="2">
                <a:schemeClr val="dk1"/>
              </a:lnRef>
              <a:fillRef idx="1">
                <a:schemeClr val="lt1"/>
              </a:fillRef>
              <a:effectRef idx="0">
                <a:schemeClr val="dk1"/>
              </a:effectRef>
              <a:fontRef idx="minor">
                <a:schemeClr val="dk1"/>
              </a:fontRef>
            </p:style>
            <p:txBody>
              <a:bodyPr wrap="square" lIns="71925" rIns="0" rtlCol="0">
                <a:spAutoFit/>
              </a:bodyPr>
              <a:lstStyle/>
              <a:p>
                <a:pPr algn="ctr"/>
                <a14:m>
                  <m:oMathPara xmlns:m="http://schemas.openxmlformats.org/officeDocument/2006/math">
                    <m:oMathParaPr>
                      <m:jc m:val="centerGroup"/>
                    </m:oMathParaPr>
                    <m:oMath xmlns:m="http://schemas.openxmlformats.org/officeDocument/2006/math">
                      <m:r>
                        <a:rPr lang="en-GB" sz="1798" i="1">
                          <a:latin typeface="Cambria Math" panose="02040503050406030204" pitchFamily="18" charset="0"/>
                        </a:rPr>
                        <m:t>𝑅</m:t>
                      </m:r>
                      <m:r>
                        <a:rPr lang="en-GB" sz="1798" i="1">
                          <a:latin typeface="Cambria Math" panose="02040503050406030204" pitchFamily="18" charset="0"/>
                        </a:rPr>
                        <m:t>, </m:t>
                      </m:r>
                      <m:r>
                        <a:rPr lang="en-GB" sz="1798" i="1">
                          <a:latin typeface="Cambria Math" panose="02040503050406030204" pitchFamily="18" charset="0"/>
                        </a:rPr>
                        <m:t>𝑆</m:t>
                      </m:r>
                      <m:r>
                        <a:rPr lang="en-GB" sz="1798" i="1">
                          <a:latin typeface="Cambria Math" panose="02040503050406030204" pitchFamily="18" charset="0"/>
                        </a:rPr>
                        <m:t>, </m:t>
                      </m:r>
                      <m:r>
                        <a:rPr lang="en-GB" sz="1798" i="1">
                          <a:latin typeface="Cambria Math" panose="02040503050406030204" pitchFamily="18" charset="0"/>
                        </a:rPr>
                        <m:t>𝑇</m:t>
                      </m:r>
                    </m:oMath>
                  </m:oMathPara>
                </a14:m>
                <a:endParaRPr lang="en-GB" sz="1798" dirty="0"/>
              </a:p>
            </p:txBody>
          </p:sp>
        </mc:Choice>
        <mc:Fallback xmlns="">
          <p:sp>
            <p:nvSpPr>
              <p:cNvPr id="7" name="TextBox 6">
                <a:extLst>
                  <a:ext uri="{FF2B5EF4-FFF2-40B4-BE49-F238E27FC236}">
                    <a16:creationId xmlns:a16="http://schemas.microsoft.com/office/drawing/2014/main" id="{C28F5ABA-82CE-0941-A5FF-D32129E53509}"/>
                  </a:ext>
                </a:extLst>
              </p:cNvPr>
              <p:cNvSpPr txBox="1">
                <a:spLocks noRot="1" noChangeAspect="1" noMove="1" noResize="1" noEditPoints="1" noAdjustHandles="1" noChangeArrowheads="1" noChangeShapeType="1" noTextEdit="1"/>
              </p:cNvSpPr>
              <p:nvPr/>
            </p:nvSpPr>
            <p:spPr>
              <a:xfrm>
                <a:off x="9699261" y="3616110"/>
                <a:ext cx="983046" cy="408198"/>
              </a:xfrm>
              <a:prstGeom prst="roundRect">
                <a:avLst/>
              </a:prstGeom>
              <a:blipFill>
                <a:blip r:embed="rId3"/>
                <a:stretch>
                  <a:fillRect/>
                </a:stretch>
              </a:blipFill>
            </p:spPr>
            <p:txBody>
              <a:bodyPr/>
              <a:lstStyle/>
              <a:p>
                <a:r>
                  <a:rPr lang="en-GB">
                    <a:noFill/>
                  </a:rPr>
                  <a:t> </a:t>
                </a:r>
              </a:p>
            </p:txBody>
          </p:sp>
        </mc:Fallback>
      </mc:AlternateContent>
      <p:cxnSp>
        <p:nvCxnSpPr>
          <p:cNvPr id="8" name="Straight Connector 7">
            <a:extLst>
              <a:ext uri="{FF2B5EF4-FFF2-40B4-BE49-F238E27FC236}">
                <a16:creationId xmlns:a16="http://schemas.microsoft.com/office/drawing/2014/main" id="{1823BCC1-980F-C24A-B469-49CCD5C7AD4C}"/>
              </a:ext>
            </a:extLst>
          </p:cNvPr>
          <p:cNvCxnSpPr>
            <a:cxnSpLocks/>
            <a:stCxn id="7" idx="1"/>
            <a:endCxn id="15" idx="1"/>
          </p:cNvCxnSpPr>
          <p:nvPr/>
        </p:nvCxnSpPr>
        <p:spPr>
          <a:xfrm flipH="1">
            <a:off x="9120807" y="3820210"/>
            <a:ext cx="578454" cy="26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57F5DDA-7591-5842-B119-416F0E65A6C1}"/>
              </a:ext>
            </a:extLst>
          </p:cNvPr>
          <p:cNvCxnSpPr>
            <a:cxnSpLocks/>
            <a:stCxn id="7" idx="1"/>
            <a:endCxn id="14" idx="1"/>
          </p:cNvCxnSpPr>
          <p:nvPr/>
        </p:nvCxnSpPr>
        <p:spPr>
          <a:xfrm flipH="1" flipV="1">
            <a:off x="9120807" y="3574835"/>
            <a:ext cx="578454" cy="2453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AD86E10-A695-2641-B986-CFC5548FDC00}"/>
              </a:ext>
            </a:extLst>
          </p:cNvPr>
          <p:cNvCxnSpPr>
            <a:cxnSpLocks/>
            <a:stCxn id="7" idx="3"/>
            <a:endCxn id="16" idx="3"/>
          </p:cNvCxnSpPr>
          <p:nvPr/>
        </p:nvCxnSpPr>
        <p:spPr>
          <a:xfrm flipV="1">
            <a:off x="10682307" y="3574835"/>
            <a:ext cx="573060" cy="2453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6C7451C-654D-7C4A-9DD6-896FEA9C9DB4}"/>
              </a:ext>
            </a:extLst>
          </p:cNvPr>
          <p:cNvCxnSpPr>
            <a:cxnSpLocks/>
            <a:stCxn id="7" idx="0"/>
          </p:cNvCxnSpPr>
          <p:nvPr/>
        </p:nvCxnSpPr>
        <p:spPr>
          <a:xfrm flipH="1" flipV="1">
            <a:off x="9916748" y="3253450"/>
            <a:ext cx="274036" cy="36266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601A796-7512-0C49-B46C-E4BB53878C0C}"/>
              </a:ext>
            </a:extLst>
          </p:cNvPr>
          <p:cNvCxnSpPr>
            <a:cxnSpLocks/>
            <a:stCxn id="7" idx="0"/>
          </p:cNvCxnSpPr>
          <p:nvPr/>
        </p:nvCxnSpPr>
        <p:spPr>
          <a:xfrm flipV="1">
            <a:off x="10190784" y="3253450"/>
            <a:ext cx="230449" cy="36266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5A97DD1-98F2-3F4F-BAB7-2EE4E4443416}"/>
              </a:ext>
            </a:extLst>
          </p:cNvPr>
          <p:cNvCxnSpPr>
            <a:cxnSpLocks/>
            <a:stCxn id="7" idx="3"/>
            <a:endCxn id="17" idx="3"/>
          </p:cNvCxnSpPr>
          <p:nvPr/>
        </p:nvCxnSpPr>
        <p:spPr>
          <a:xfrm>
            <a:off x="10682307" y="3820210"/>
            <a:ext cx="573659" cy="26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F0E246D0-6CDA-F249-AE24-896793204A42}"/>
                  </a:ext>
                </a:extLst>
              </p:cNvPr>
              <p:cNvSpPr txBox="1"/>
              <p:nvPr/>
            </p:nvSpPr>
            <p:spPr>
              <a:xfrm>
                <a:off x="9120806" y="3421106"/>
                <a:ext cx="504484" cy="30745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𝑚</m:t>
                          </m:r>
                        </m:e>
                        <m:sub>
                          <m:r>
                            <a:rPr lang="en-GB" sz="1399" i="1">
                              <a:latin typeface="Cambria Math" panose="02040503050406030204" pitchFamily="18" charset="0"/>
                            </a:rPr>
                            <m:t>6</m:t>
                          </m:r>
                          <m:r>
                            <a:rPr lang="en-GB" sz="1399" i="1">
                              <a:latin typeface="Cambria Math" panose="02040503050406030204" pitchFamily="18" charset="0"/>
                            </a:rPr>
                            <m:t>𝑖</m:t>
                          </m:r>
                        </m:sub>
                      </m:sSub>
                    </m:oMath>
                  </m:oMathPara>
                </a14:m>
                <a:endParaRPr lang="en-GB" sz="1399" dirty="0"/>
              </a:p>
            </p:txBody>
          </p:sp>
        </mc:Choice>
        <mc:Fallback xmlns="">
          <p:sp>
            <p:nvSpPr>
              <p:cNvPr id="14" name="TextBox 13">
                <a:extLst>
                  <a:ext uri="{FF2B5EF4-FFF2-40B4-BE49-F238E27FC236}">
                    <a16:creationId xmlns:a16="http://schemas.microsoft.com/office/drawing/2014/main" id="{F0E246D0-6CDA-F249-AE24-896793204A42}"/>
                  </a:ext>
                </a:extLst>
              </p:cNvPr>
              <p:cNvSpPr txBox="1">
                <a:spLocks noRot="1" noChangeAspect="1" noMove="1" noResize="1" noEditPoints="1" noAdjustHandles="1" noChangeArrowheads="1" noChangeShapeType="1" noTextEdit="1"/>
              </p:cNvSpPr>
              <p:nvPr/>
            </p:nvSpPr>
            <p:spPr>
              <a:xfrm>
                <a:off x="9120806" y="3421106"/>
                <a:ext cx="504484" cy="307457"/>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205475D2-1534-7D4E-B41E-1E9E5A264E28}"/>
                  </a:ext>
                </a:extLst>
              </p:cNvPr>
              <p:cNvSpPr txBox="1"/>
              <p:nvPr/>
            </p:nvSpPr>
            <p:spPr>
              <a:xfrm>
                <a:off x="9120806" y="3927531"/>
                <a:ext cx="504484" cy="30745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𝑚</m:t>
                          </m:r>
                        </m:e>
                        <m:sub>
                          <m:r>
                            <a:rPr lang="en-GB" sz="1399" i="1">
                              <a:latin typeface="Cambria Math" panose="02040503050406030204" pitchFamily="18" charset="0"/>
                            </a:rPr>
                            <m:t>5</m:t>
                          </m:r>
                          <m:r>
                            <a:rPr lang="en-GB" sz="1399" i="1">
                              <a:latin typeface="Cambria Math" panose="02040503050406030204" pitchFamily="18" charset="0"/>
                            </a:rPr>
                            <m:t>𝑖</m:t>
                          </m:r>
                        </m:sub>
                      </m:sSub>
                    </m:oMath>
                  </m:oMathPara>
                </a14:m>
                <a:endParaRPr lang="en-GB" sz="1399" dirty="0"/>
              </a:p>
            </p:txBody>
          </p:sp>
        </mc:Choice>
        <mc:Fallback xmlns="">
          <p:sp>
            <p:nvSpPr>
              <p:cNvPr id="15" name="TextBox 14">
                <a:extLst>
                  <a:ext uri="{FF2B5EF4-FFF2-40B4-BE49-F238E27FC236}">
                    <a16:creationId xmlns:a16="http://schemas.microsoft.com/office/drawing/2014/main" id="{205475D2-1534-7D4E-B41E-1E9E5A264E28}"/>
                  </a:ext>
                </a:extLst>
              </p:cNvPr>
              <p:cNvSpPr txBox="1">
                <a:spLocks noRot="1" noChangeAspect="1" noMove="1" noResize="1" noEditPoints="1" noAdjustHandles="1" noChangeArrowheads="1" noChangeShapeType="1" noTextEdit="1"/>
              </p:cNvSpPr>
              <p:nvPr/>
            </p:nvSpPr>
            <p:spPr>
              <a:xfrm>
                <a:off x="9120806" y="3927531"/>
                <a:ext cx="504484" cy="307457"/>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 name="TextBox 15">
                <a:extLst>
                  <a:ext uri="{FF2B5EF4-FFF2-40B4-BE49-F238E27FC236}">
                    <a16:creationId xmlns:a16="http://schemas.microsoft.com/office/drawing/2014/main" id="{8504A6DC-85A2-064A-AE93-8CEAA638FA8D}"/>
                  </a:ext>
                </a:extLst>
              </p:cNvPr>
              <p:cNvSpPr txBox="1"/>
              <p:nvPr/>
            </p:nvSpPr>
            <p:spPr>
              <a:xfrm>
                <a:off x="10750882" y="3421106"/>
                <a:ext cx="504484" cy="30745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𝑚</m:t>
                          </m:r>
                        </m:e>
                        <m:sub>
                          <m:r>
                            <a:rPr lang="en-GB" sz="1399" i="1">
                              <a:latin typeface="Cambria Math" panose="02040503050406030204" pitchFamily="18" charset="0"/>
                            </a:rPr>
                            <m:t>3</m:t>
                          </m:r>
                          <m:r>
                            <a:rPr lang="en-GB" sz="1399" i="1">
                              <a:latin typeface="Cambria Math" panose="02040503050406030204" pitchFamily="18" charset="0"/>
                            </a:rPr>
                            <m:t>𝑖</m:t>
                          </m:r>
                        </m:sub>
                      </m:sSub>
                    </m:oMath>
                  </m:oMathPara>
                </a14:m>
                <a:endParaRPr lang="en-GB" sz="1399" dirty="0"/>
              </a:p>
            </p:txBody>
          </p:sp>
        </mc:Choice>
        <mc:Fallback xmlns="">
          <p:sp>
            <p:nvSpPr>
              <p:cNvPr id="16" name="TextBox 15">
                <a:extLst>
                  <a:ext uri="{FF2B5EF4-FFF2-40B4-BE49-F238E27FC236}">
                    <a16:creationId xmlns:a16="http://schemas.microsoft.com/office/drawing/2014/main" id="{8504A6DC-85A2-064A-AE93-8CEAA638FA8D}"/>
                  </a:ext>
                </a:extLst>
              </p:cNvPr>
              <p:cNvSpPr txBox="1">
                <a:spLocks noRot="1" noChangeAspect="1" noMove="1" noResize="1" noEditPoints="1" noAdjustHandles="1" noChangeArrowheads="1" noChangeShapeType="1" noTextEdit="1"/>
              </p:cNvSpPr>
              <p:nvPr/>
            </p:nvSpPr>
            <p:spPr>
              <a:xfrm>
                <a:off x="10750882" y="3421106"/>
                <a:ext cx="504484" cy="307457"/>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B2E32C27-AB52-194F-9F47-05912DA37741}"/>
                  </a:ext>
                </a:extLst>
              </p:cNvPr>
              <p:cNvSpPr txBox="1"/>
              <p:nvPr/>
            </p:nvSpPr>
            <p:spPr>
              <a:xfrm>
                <a:off x="10751482" y="3927531"/>
                <a:ext cx="504484" cy="30745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𝑚</m:t>
                          </m:r>
                        </m:e>
                        <m:sub>
                          <m:r>
                            <a:rPr lang="en-GB" sz="1399" i="1">
                              <a:latin typeface="Cambria Math" panose="02040503050406030204" pitchFamily="18" charset="0"/>
                            </a:rPr>
                            <m:t>4</m:t>
                          </m:r>
                          <m:r>
                            <a:rPr lang="en-GB" sz="1399" i="1">
                              <a:latin typeface="Cambria Math" panose="02040503050406030204" pitchFamily="18" charset="0"/>
                            </a:rPr>
                            <m:t>𝑖</m:t>
                          </m:r>
                        </m:sub>
                      </m:sSub>
                    </m:oMath>
                  </m:oMathPara>
                </a14:m>
                <a:endParaRPr lang="en-GB" sz="1399" dirty="0"/>
              </a:p>
            </p:txBody>
          </p:sp>
        </mc:Choice>
        <mc:Fallback xmlns="">
          <p:sp>
            <p:nvSpPr>
              <p:cNvPr id="17" name="TextBox 16">
                <a:extLst>
                  <a:ext uri="{FF2B5EF4-FFF2-40B4-BE49-F238E27FC236}">
                    <a16:creationId xmlns:a16="http://schemas.microsoft.com/office/drawing/2014/main" id="{B2E32C27-AB52-194F-9F47-05912DA37741}"/>
                  </a:ext>
                </a:extLst>
              </p:cNvPr>
              <p:cNvSpPr txBox="1">
                <a:spLocks noRot="1" noChangeAspect="1" noMove="1" noResize="1" noEditPoints="1" noAdjustHandles="1" noChangeArrowheads="1" noChangeShapeType="1" noTextEdit="1"/>
              </p:cNvSpPr>
              <p:nvPr/>
            </p:nvSpPr>
            <p:spPr>
              <a:xfrm>
                <a:off x="10751482" y="3927531"/>
                <a:ext cx="504484" cy="307457"/>
              </a:xfrm>
              <a:prstGeom prst="rect">
                <a:avLst/>
              </a:prstGeom>
              <a:blipFill>
                <a:blip r:embed="rId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1D544B9B-5440-A546-B2AA-5FBF53CB9B89}"/>
                  </a:ext>
                </a:extLst>
              </p:cNvPr>
              <p:cNvSpPr txBox="1"/>
              <p:nvPr/>
            </p:nvSpPr>
            <p:spPr>
              <a:xfrm>
                <a:off x="9511786" y="3188261"/>
                <a:ext cx="504484" cy="30745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𝑚</m:t>
                          </m:r>
                        </m:e>
                        <m:sub>
                          <m:r>
                            <a:rPr lang="en-GB" sz="1399" i="1">
                              <a:latin typeface="Cambria Math" panose="02040503050406030204" pitchFamily="18" charset="0"/>
                            </a:rPr>
                            <m:t>1</m:t>
                          </m:r>
                          <m:r>
                            <a:rPr lang="en-GB" sz="1399" i="1">
                              <a:latin typeface="Cambria Math" panose="02040503050406030204" pitchFamily="18" charset="0"/>
                            </a:rPr>
                            <m:t>𝑖</m:t>
                          </m:r>
                        </m:sub>
                      </m:sSub>
                    </m:oMath>
                  </m:oMathPara>
                </a14:m>
                <a:endParaRPr lang="en-GB" sz="1399" dirty="0"/>
              </a:p>
            </p:txBody>
          </p:sp>
        </mc:Choice>
        <mc:Fallback xmlns="">
          <p:sp>
            <p:nvSpPr>
              <p:cNvPr id="18" name="TextBox 17">
                <a:extLst>
                  <a:ext uri="{FF2B5EF4-FFF2-40B4-BE49-F238E27FC236}">
                    <a16:creationId xmlns:a16="http://schemas.microsoft.com/office/drawing/2014/main" id="{1D544B9B-5440-A546-B2AA-5FBF53CB9B89}"/>
                  </a:ext>
                </a:extLst>
              </p:cNvPr>
              <p:cNvSpPr txBox="1">
                <a:spLocks noRot="1" noChangeAspect="1" noMove="1" noResize="1" noEditPoints="1" noAdjustHandles="1" noChangeArrowheads="1" noChangeShapeType="1" noTextEdit="1"/>
              </p:cNvSpPr>
              <p:nvPr/>
            </p:nvSpPr>
            <p:spPr>
              <a:xfrm>
                <a:off x="9511786" y="3188261"/>
                <a:ext cx="504484" cy="307457"/>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DB6E8BF3-AEEE-0345-9065-4ABA0E07B59B}"/>
                  </a:ext>
                </a:extLst>
              </p:cNvPr>
              <p:cNvSpPr txBox="1"/>
              <p:nvPr/>
            </p:nvSpPr>
            <p:spPr>
              <a:xfrm>
                <a:off x="10342329" y="3188261"/>
                <a:ext cx="504484" cy="30745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𝑚</m:t>
                          </m:r>
                        </m:e>
                        <m:sub>
                          <m:r>
                            <a:rPr lang="en-GB" sz="1399" i="1">
                              <a:latin typeface="Cambria Math" panose="02040503050406030204" pitchFamily="18" charset="0"/>
                            </a:rPr>
                            <m:t>2</m:t>
                          </m:r>
                          <m:r>
                            <a:rPr lang="en-GB" sz="1399" i="1">
                              <a:latin typeface="Cambria Math" panose="02040503050406030204" pitchFamily="18" charset="0"/>
                            </a:rPr>
                            <m:t>𝑖</m:t>
                          </m:r>
                        </m:sub>
                      </m:sSub>
                    </m:oMath>
                  </m:oMathPara>
                </a14:m>
                <a:endParaRPr lang="en-GB" sz="1399" dirty="0"/>
              </a:p>
            </p:txBody>
          </p:sp>
        </mc:Choice>
        <mc:Fallback xmlns="">
          <p:sp>
            <p:nvSpPr>
              <p:cNvPr id="19" name="TextBox 18">
                <a:extLst>
                  <a:ext uri="{FF2B5EF4-FFF2-40B4-BE49-F238E27FC236}">
                    <a16:creationId xmlns:a16="http://schemas.microsoft.com/office/drawing/2014/main" id="{DB6E8BF3-AEEE-0345-9065-4ABA0E07B59B}"/>
                  </a:ext>
                </a:extLst>
              </p:cNvPr>
              <p:cNvSpPr txBox="1">
                <a:spLocks noRot="1" noChangeAspect="1" noMove="1" noResize="1" noEditPoints="1" noAdjustHandles="1" noChangeArrowheads="1" noChangeShapeType="1" noTextEdit="1"/>
              </p:cNvSpPr>
              <p:nvPr/>
            </p:nvSpPr>
            <p:spPr>
              <a:xfrm>
                <a:off x="10342329" y="3188261"/>
                <a:ext cx="504484" cy="307457"/>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763518E8-4727-DE4C-8A40-72CC542E0575}"/>
                  </a:ext>
                </a:extLst>
              </p:cNvPr>
              <p:cNvSpPr txBox="1"/>
              <p:nvPr/>
            </p:nvSpPr>
            <p:spPr>
              <a:xfrm>
                <a:off x="10013708" y="4024308"/>
                <a:ext cx="354152" cy="30745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𝑓</m:t>
                          </m:r>
                        </m:e>
                        <m:sub>
                          <m:r>
                            <a:rPr lang="en-GB" sz="1399" i="1">
                              <a:latin typeface="Cambria Math" panose="02040503050406030204" pitchFamily="18" charset="0"/>
                            </a:rPr>
                            <m:t>𝑖</m:t>
                          </m:r>
                        </m:sub>
                      </m:sSub>
                    </m:oMath>
                  </m:oMathPara>
                </a14:m>
                <a:endParaRPr lang="en-GB" sz="1399" dirty="0"/>
              </a:p>
            </p:txBody>
          </p:sp>
        </mc:Choice>
        <mc:Fallback xmlns="">
          <p:sp>
            <p:nvSpPr>
              <p:cNvPr id="20" name="TextBox 19">
                <a:extLst>
                  <a:ext uri="{FF2B5EF4-FFF2-40B4-BE49-F238E27FC236}">
                    <a16:creationId xmlns:a16="http://schemas.microsoft.com/office/drawing/2014/main" id="{763518E8-4727-DE4C-8A40-72CC542E0575}"/>
                  </a:ext>
                </a:extLst>
              </p:cNvPr>
              <p:cNvSpPr txBox="1">
                <a:spLocks noRot="1" noChangeAspect="1" noMove="1" noResize="1" noEditPoints="1" noAdjustHandles="1" noChangeArrowheads="1" noChangeShapeType="1" noTextEdit="1"/>
              </p:cNvSpPr>
              <p:nvPr/>
            </p:nvSpPr>
            <p:spPr>
              <a:xfrm>
                <a:off x="10013708" y="4024308"/>
                <a:ext cx="354152" cy="307457"/>
              </a:xfrm>
              <a:prstGeom prst="rect">
                <a:avLst/>
              </a:prstGeom>
              <a:blipFill>
                <a:blip r:embed="rId10"/>
                <a:stretch>
                  <a:fillRect b="-8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D1AE75A8-D867-D44E-A6EE-19A1C5F83D49}"/>
                  </a:ext>
                </a:extLst>
              </p:cNvPr>
              <p:cNvSpPr txBox="1"/>
              <p:nvPr/>
            </p:nvSpPr>
            <p:spPr>
              <a:xfrm>
                <a:off x="8776082" y="4511480"/>
                <a:ext cx="1205037" cy="1383554"/>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en-GB" sz="1399" i="1" smtClean="0">
                              <a:latin typeface="Cambria Math" panose="02040503050406030204" pitchFamily="18" charset="0"/>
                            </a:rPr>
                          </m:ctrlPr>
                        </m:sSubPr>
                        <m:e>
                          <m:r>
                            <a:rPr lang="en-GB" sz="1399" i="1">
                              <a:latin typeface="Cambria Math" panose="02040503050406030204" pitchFamily="18" charset="0"/>
                            </a:rPr>
                            <m:t>h</m:t>
                          </m:r>
                        </m:e>
                        <m:sub>
                          <m:r>
                            <a:rPr lang="en-GB" sz="1399" i="1">
                              <a:latin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h</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1</m:t>
                          </m:r>
                          <m:r>
                            <a:rPr lang="en-GB" sz="1399" i="1">
                              <a:latin typeface="Cambria Math" panose="02040503050406030204" pitchFamily="18" charset="0"/>
                              <a:ea typeface="Cambria Math" panose="02040503050406030204" pitchFamily="18" charset="0"/>
                            </a:rPr>
                            <m:t>𝑖</m:t>
                          </m:r>
                        </m:sub>
                      </m:sSub>
                    </m:oMath>
                  </m:oMathPara>
                </a14:m>
                <a:endParaRPr lang="en-GB" sz="1399" dirty="0">
                  <a:ea typeface="Cambria Math" panose="02040503050406030204" pitchFamily="18" charset="0"/>
                </a:endParaRPr>
              </a:p>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h</m:t>
                          </m:r>
                        </m:e>
                        <m:sub>
                          <m:r>
                            <a:rPr lang="en-GB" sz="1399" i="1">
                              <a:latin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h</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2</m:t>
                          </m:r>
                          <m:r>
                            <a:rPr lang="en-GB" sz="1399" i="1">
                              <a:latin typeface="Cambria Math" panose="02040503050406030204" pitchFamily="18" charset="0"/>
                              <a:ea typeface="Cambria Math" panose="02040503050406030204" pitchFamily="18" charset="0"/>
                            </a:rPr>
                            <m:t>𝑖</m:t>
                          </m:r>
                        </m:sub>
                      </m:sSub>
                    </m:oMath>
                  </m:oMathPara>
                </a14:m>
                <a:endParaRPr lang="en-GB" sz="1399" dirty="0">
                  <a:ea typeface="Cambria Math" panose="02040503050406030204" pitchFamily="18" charset="0"/>
                </a:endParaRPr>
              </a:p>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h</m:t>
                          </m:r>
                        </m:e>
                        <m:sub>
                          <m:r>
                            <a:rPr lang="en-GB" sz="1399" i="1">
                              <a:latin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h</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3</m:t>
                          </m:r>
                          <m:r>
                            <a:rPr lang="en-GB" sz="1399" i="1">
                              <a:latin typeface="Cambria Math" panose="02040503050406030204" pitchFamily="18" charset="0"/>
                              <a:ea typeface="Cambria Math" panose="02040503050406030204" pitchFamily="18" charset="0"/>
                            </a:rPr>
                            <m:t>𝑖</m:t>
                          </m:r>
                        </m:sub>
                      </m:sSub>
                    </m:oMath>
                  </m:oMathPara>
                </a14:m>
                <a:endParaRPr lang="en-GB" sz="1399" dirty="0">
                  <a:ea typeface="Cambria Math" panose="02040503050406030204" pitchFamily="18" charset="0"/>
                </a:endParaRPr>
              </a:p>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h</m:t>
                          </m:r>
                        </m:e>
                        <m:sub>
                          <m:r>
                            <a:rPr lang="en-GB" sz="1399" i="1">
                              <a:latin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h</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4</m:t>
                          </m:r>
                          <m:r>
                            <a:rPr lang="en-GB" sz="1399" i="1">
                              <a:latin typeface="Cambria Math" panose="02040503050406030204" pitchFamily="18" charset="0"/>
                              <a:ea typeface="Cambria Math" panose="02040503050406030204" pitchFamily="18" charset="0"/>
                            </a:rPr>
                            <m:t>𝑖</m:t>
                          </m:r>
                        </m:sub>
                      </m:sSub>
                    </m:oMath>
                  </m:oMathPara>
                </a14:m>
                <a:endParaRPr lang="en-GB" sz="1399" dirty="0">
                  <a:ea typeface="Cambria Math" panose="02040503050406030204" pitchFamily="18" charset="0"/>
                </a:endParaRPr>
              </a:p>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h</m:t>
                          </m:r>
                        </m:e>
                        <m:sub>
                          <m:r>
                            <a:rPr lang="en-GB" sz="1399" i="1">
                              <a:latin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h</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5</m:t>
                          </m:r>
                          <m:r>
                            <a:rPr lang="en-GB" sz="1399" i="1">
                              <a:latin typeface="Cambria Math" panose="02040503050406030204" pitchFamily="18" charset="0"/>
                              <a:ea typeface="Cambria Math" panose="02040503050406030204" pitchFamily="18" charset="0"/>
                            </a:rPr>
                            <m:t>𝑖</m:t>
                          </m:r>
                        </m:sub>
                      </m:sSub>
                    </m:oMath>
                  </m:oMathPara>
                </a14:m>
                <a:endParaRPr lang="en-GB" sz="1399" dirty="0">
                  <a:ea typeface="Cambria Math" panose="02040503050406030204" pitchFamily="18" charset="0"/>
                </a:endParaRPr>
              </a:p>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h</m:t>
                          </m:r>
                        </m:e>
                        <m:sub>
                          <m:r>
                            <a:rPr lang="en-GB" sz="1399" i="1">
                              <a:latin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h</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6</m:t>
                          </m:r>
                          <m:r>
                            <a:rPr lang="en-GB" sz="1399" i="1">
                              <a:latin typeface="Cambria Math" panose="02040503050406030204" pitchFamily="18" charset="0"/>
                              <a:ea typeface="Cambria Math" panose="02040503050406030204" pitchFamily="18" charset="0"/>
                            </a:rPr>
                            <m:t>𝑖</m:t>
                          </m:r>
                        </m:sub>
                      </m:sSub>
                    </m:oMath>
                  </m:oMathPara>
                </a14:m>
                <a:endParaRPr lang="en-GB" sz="1399" dirty="0">
                  <a:ea typeface="Cambria Math" panose="02040503050406030204" pitchFamily="18" charset="0"/>
                </a:endParaRPr>
              </a:p>
            </p:txBody>
          </p:sp>
        </mc:Choice>
        <mc:Fallback xmlns="">
          <p:sp>
            <p:nvSpPr>
              <p:cNvPr id="21" name="TextBox 20">
                <a:extLst>
                  <a:ext uri="{FF2B5EF4-FFF2-40B4-BE49-F238E27FC236}">
                    <a16:creationId xmlns:a16="http://schemas.microsoft.com/office/drawing/2014/main" id="{D1AE75A8-D867-D44E-A6EE-19A1C5F83D49}"/>
                  </a:ext>
                </a:extLst>
              </p:cNvPr>
              <p:cNvSpPr txBox="1">
                <a:spLocks noRot="1" noChangeAspect="1" noMove="1" noResize="1" noEditPoints="1" noAdjustHandles="1" noChangeArrowheads="1" noChangeShapeType="1" noTextEdit="1"/>
              </p:cNvSpPr>
              <p:nvPr/>
            </p:nvSpPr>
            <p:spPr>
              <a:xfrm>
                <a:off x="8776082" y="4511480"/>
                <a:ext cx="1205037" cy="1383554"/>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D96B102A-D8A8-9940-935D-BCC8C10EED3C}"/>
                  </a:ext>
                </a:extLst>
              </p:cNvPr>
              <p:cNvSpPr txBox="1"/>
              <p:nvPr/>
            </p:nvSpPr>
            <p:spPr>
              <a:xfrm>
                <a:off x="10213340" y="4519783"/>
                <a:ext cx="1442418" cy="1383554"/>
              </a:xfrm>
              <a:prstGeom prst="rect">
                <a:avLst/>
              </a:prstGeom>
              <a:noFill/>
            </p:spPr>
            <p:txBody>
              <a:bodyPr wrap="none" rtlCol="0">
                <a:spAutoFit/>
              </a:bodyPr>
              <a:lstStyle/>
              <a:p>
                <a14:m>
                  <m:oMath xmlns:m="http://schemas.openxmlformats.org/officeDocument/2006/math">
                    <m:sSub>
                      <m:sSubPr>
                        <m:ctrlPr>
                          <a:rPr lang="en-GB" sz="1399" i="1" smtClean="0">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h</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1</m:t>
                        </m:r>
                        <m:r>
                          <a:rPr lang="en-GB" sz="1399" i="1">
                            <a:latin typeface="Cambria Math" panose="02040503050406030204" pitchFamily="18" charset="0"/>
                            <a:ea typeface="Cambria Math" panose="02040503050406030204" pitchFamily="18" charset="0"/>
                          </a:rPr>
                          <m:t>𝑖</m:t>
                        </m:r>
                      </m:sub>
                    </m:sSub>
                  </m:oMath>
                </a14:m>
                <a:r>
                  <a:rPr lang="en-GB" sz="1399" dirty="0">
                    <a:ea typeface="Cambria Math" panose="02040503050406030204" pitchFamily="18" charset="0"/>
                  </a:rPr>
                  <a:t> ➝ VE-JT</a:t>
                </a:r>
              </a:p>
              <a:p>
                <a14:m>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h</m:t>
                        </m:r>
                      </m:e>
                      <m:sub>
                        <m:r>
                          <a:rPr lang="en-GB" sz="1399" i="1">
                            <a:latin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2</m:t>
                        </m:r>
                        <m:r>
                          <a:rPr lang="en-GB" sz="1399" i="1">
                            <a:latin typeface="Cambria Math" panose="02040503050406030204" pitchFamily="18" charset="0"/>
                            <a:ea typeface="Cambria Math" panose="02040503050406030204" pitchFamily="18" charset="0"/>
                          </a:rPr>
                          <m:t>𝑖</m:t>
                        </m:r>
                      </m:sub>
                    </m:sSub>
                  </m:oMath>
                </a14:m>
                <a:r>
                  <a:rPr lang="en-GB" sz="1399" dirty="0">
                    <a:ea typeface="Cambria Math" panose="02040503050406030204" pitchFamily="18" charset="0"/>
                  </a:rPr>
                  <a:t> ➝ VE-JT</a:t>
                </a:r>
              </a:p>
              <a:p>
                <a14:m>
                  <m:oMath xmlns:m="http://schemas.openxmlformats.org/officeDocument/2006/math">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h</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3</m:t>
                        </m:r>
                        <m:r>
                          <a:rPr lang="en-GB" sz="1399" i="1">
                            <a:latin typeface="Cambria Math" panose="02040503050406030204" pitchFamily="18" charset="0"/>
                            <a:ea typeface="Cambria Math" panose="02040503050406030204" pitchFamily="18" charset="0"/>
                          </a:rPr>
                          <m:t>𝑖</m:t>
                        </m:r>
                      </m:sub>
                    </m:sSub>
                  </m:oMath>
                </a14:m>
                <a:r>
                  <a:rPr lang="en-GB" sz="1399" dirty="0">
                    <a:ea typeface="Cambria Math" panose="02040503050406030204" pitchFamily="18" charset="0"/>
                  </a:rPr>
                  <a:t> ➝ VE-JT</a:t>
                </a:r>
              </a:p>
              <a:p>
                <a14:m>
                  <m:oMath xmlns:m="http://schemas.openxmlformats.org/officeDocument/2006/math">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h</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4</m:t>
                        </m:r>
                        <m:r>
                          <a:rPr lang="en-GB" sz="1399" i="1">
                            <a:latin typeface="Cambria Math" panose="02040503050406030204" pitchFamily="18" charset="0"/>
                            <a:ea typeface="Cambria Math" panose="02040503050406030204" pitchFamily="18" charset="0"/>
                          </a:rPr>
                          <m:t>𝑖</m:t>
                        </m:r>
                      </m:sub>
                    </m:sSub>
                  </m:oMath>
                </a14:m>
                <a:r>
                  <a:rPr lang="en-GB" sz="1399" dirty="0">
                    <a:ea typeface="Cambria Math" panose="02040503050406030204" pitchFamily="18" charset="0"/>
                  </a:rPr>
                  <a:t> ➝ VE-JT</a:t>
                </a:r>
              </a:p>
              <a:p>
                <a14:m>
                  <m:oMath xmlns:m="http://schemas.openxmlformats.org/officeDocument/2006/math">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h</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5</m:t>
                        </m:r>
                        <m:r>
                          <a:rPr lang="en-GB" sz="1399" i="1">
                            <a:latin typeface="Cambria Math" panose="02040503050406030204" pitchFamily="18" charset="0"/>
                            <a:ea typeface="Cambria Math" panose="02040503050406030204" pitchFamily="18" charset="0"/>
                          </a:rPr>
                          <m:t>𝑖</m:t>
                        </m:r>
                      </m:sub>
                    </m:sSub>
                  </m:oMath>
                </a14:m>
                <a:r>
                  <a:rPr lang="en-GB" sz="1399" dirty="0">
                    <a:ea typeface="Cambria Math" panose="02040503050406030204" pitchFamily="18" charset="0"/>
                  </a:rPr>
                  <a:t> ➝ VE-JT</a:t>
                </a:r>
              </a:p>
              <a:p>
                <a14:m>
                  <m:oMath xmlns:m="http://schemas.openxmlformats.org/officeDocument/2006/math">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h</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6</m:t>
                        </m:r>
                        <m:r>
                          <a:rPr lang="en-GB" sz="1399" i="1">
                            <a:latin typeface="Cambria Math" panose="02040503050406030204" pitchFamily="18" charset="0"/>
                            <a:ea typeface="Cambria Math" panose="02040503050406030204" pitchFamily="18" charset="0"/>
                          </a:rPr>
                          <m:t>𝑖</m:t>
                        </m:r>
                      </m:sub>
                    </m:sSub>
                  </m:oMath>
                </a14:m>
                <a:r>
                  <a:rPr lang="en-GB" sz="1399" dirty="0">
                    <a:ea typeface="Cambria Math" panose="02040503050406030204" pitchFamily="18" charset="0"/>
                  </a:rPr>
                  <a:t> ➝ VE-JT</a:t>
                </a:r>
              </a:p>
            </p:txBody>
          </p:sp>
        </mc:Choice>
        <mc:Fallback xmlns="">
          <p:sp>
            <p:nvSpPr>
              <p:cNvPr id="22" name="TextBox 21">
                <a:extLst>
                  <a:ext uri="{FF2B5EF4-FFF2-40B4-BE49-F238E27FC236}">
                    <a16:creationId xmlns:a16="http://schemas.microsoft.com/office/drawing/2014/main" id="{D96B102A-D8A8-9940-935D-BCC8C10EED3C}"/>
                  </a:ext>
                </a:extLst>
              </p:cNvPr>
              <p:cNvSpPr txBox="1">
                <a:spLocks noRot="1" noChangeAspect="1" noMove="1" noResize="1" noEditPoints="1" noAdjustHandles="1" noChangeArrowheads="1" noChangeShapeType="1" noTextEdit="1"/>
              </p:cNvSpPr>
              <p:nvPr/>
            </p:nvSpPr>
            <p:spPr>
              <a:xfrm>
                <a:off x="10213340" y="4519783"/>
                <a:ext cx="1442418" cy="1383554"/>
              </a:xfrm>
              <a:prstGeom prst="rect">
                <a:avLst/>
              </a:prstGeom>
              <a:blipFill>
                <a:blip r:embed="rId12"/>
                <a:stretch>
                  <a:fillRect t="-1818" b="-363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 name="Rectangle 22">
                <a:extLst>
                  <a:ext uri="{FF2B5EF4-FFF2-40B4-BE49-F238E27FC236}">
                    <a16:creationId xmlns:a16="http://schemas.microsoft.com/office/drawing/2014/main" id="{276CD835-87D2-1940-9873-4A72781C96AE}"/>
                  </a:ext>
                </a:extLst>
              </p:cNvPr>
              <p:cNvSpPr/>
              <p:nvPr/>
            </p:nvSpPr>
            <p:spPr>
              <a:xfrm>
                <a:off x="9809793" y="4212492"/>
                <a:ext cx="761979" cy="307457"/>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sSub>
                        <m:sSubPr>
                          <m:ctrlPr>
                            <a:rPr lang="en-GB" sz="1399" i="1" smtClean="0">
                              <a:latin typeface="Cambria Math" panose="02040503050406030204" pitchFamily="18" charset="0"/>
                            </a:rPr>
                          </m:ctrlPr>
                        </m:sSubPr>
                        <m:e>
                          <m:r>
                            <a:rPr lang="en-GB" sz="1399" i="1">
                              <a:latin typeface="Cambria Math" panose="02040503050406030204" pitchFamily="18" charset="0"/>
                            </a:rPr>
                            <m:t>h</m:t>
                          </m:r>
                        </m:e>
                        <m:sub>
                          <m:r>
                            <a:rPr lang="en-GB" sz="1399" i="1">
                              <a:latin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𝑓</m:t>
                          </m:r>
                        </m:e>
                        <m:sub>
                          <m:r>
                            <a:rPr lang="en-GB" sz="1399" i="1">
                              <a:latin typeface="Cambria Math" panose="02040503050406030204" pitchFamily="18" charset="0"/>
                              <a:ea typeface="Cambria Math" panose="02040503050406030204" pitchFamily="18" charset="0"/>
                            </a:rPr>
                            <m:t>𝑖</m:t>
                          </m:r>
                        </m:sub>
                      </m:sSub>
                    </m:oMath>
                  </m:oMathPara>
                </a14:m>
                <a:endParaRPr lang="en-GB" sz="1399" dirty="0"/>
              </a:p>
            </p:txBody>
          </p:sp>
        </mc:Choice>
        <mc:Fallback xmlns="">
          <p:sp>
            <p:nvSpPr>
              <p:cNvPr id="23" name="Rectangle 22">
                <a:extLst>
                  <a:ext uri="{FF2B5EF4-FFF2-40B4-BE49-F238E27FC236}">
                    <a16:creationId xmlns:a16="http://schemas.microsoft.com/office/drawing/2014/main" id="{276CD835-87D2-1940-9873-4A72781C96AE}"/>
                  </a:ext>
                </a:extLst>
              </p:cNvPr>
              <p:cNvSpPr>
                <a:spLocks noRot="1" noChangeAspect="1" noMove="1" noResize="1" noEditPoints="1" noAdjustHandles="1" noChangeArrowheads="1" noChangeShapeType="1" noTextEdit="1"/>
              </p:cNvSpPr>
              <p:nvPr/>
            </p:nvSpPr>
            <p:spPr>
              <a:xfrm>
                <a:off x="9809793" y="4212492"/>
                <a:ext cx="761979" cy="307457"/>
              </a:xfrm>
              <a:prstGeom prst="rect">
                <a:avLst/>
              </a:prstGeom>
              <a:blipFill>
                <a:blip r:embed="rId13"/>
                <a:stretch>
                  <a:fillRect b="-8000"/>
                </a:stretch>
              </a:blipFill>
            </p:spPr>
            <p:txBody>
              <a:bodyPr/>
              <a:lstStyle/>
              <a:p>
                <a:r>
                  <a:rPr lang="en-GB">
                    <a:noFill/>
                  </a:rPr>
                  <a:t> </a:t>
                </a:r>
              </a:p>
            </p:txBody>
          </p:sp>
        </mc:Fallback>
      </mc:AlternateContent>
      <p:sp>
        <p:nvSpPr>
          <p:cNvPr id="25" name="TextBox 24">
            <a:extLst>
              <a:ext uri="{FF2B5EF4-FFF2-40B4-BE49-F238E27FC236}">
                <a16:creationId xmlns:a16="http://schemas.microsoft.com/office/drawing/2014/main" id="{6CE96B74-6915-4440-BE67-FF1E1B1CC856}"/>
              </a:ext>
            </a:extLst>
          </p:cNvPr>
          <p:cNvSpPr txBox="1"/>
          <p:nvPr/>
        </p:nvSpPr>
        <p:spPr>
          <a:xfrm>
            <a:off x="1796904" y="6136182"/>
            <a:ext cx="9458462" cy="707373"/>
          </a:xfrm>
          <a:prstGeom prst="rect">
            <a:avLst/>
          </a:prstGeom>
          <a:noFill/>
        </p:spPr>
        <p:txBody>
          <a:bodyPr wrap="square" rtlCol="0">
            <a:spAutoFit/>
          </a:bodyPr>
          <a:lstStyle/>
          <a:p>
            <a:pPr algn="ctr"/>
            <a:r>
              <a:rPr lang="en-GB" sz="999" dirty="0">
                <a:solidFill>
                  <a:schemeClr val="tx1">
                    <a:lumMod val="60000"/>
                    <a:lumOff val="40000"/>
                  </a:schemeClr>
                </a:solidFill>
              </a:rPr>
              <a:t>Glenn R. Shafer and Prakash P. Shenoy: Probability Propagation. In: Annals of Mathematics and Artificial Intelligence, 1990.</a:t>
            </a:r>
          </a:p>
          <a:p>
            <a:pPr algn="ctr"/>
            <a:r>
              <a:rPr lang="en-GB" sz="999" dirty="0">
                <a:solidFill>
                  <a:schemeClr val="tx1">
                    <a:lumMod val="60000"/>
                    <a:lumOff val="40000"/>
                  </a:schemeClr>
                </a:solidFill>
              </a:rPr>
              <a:t>Finn V. Jensen and Steffen L. Lauritzen and Kristian G. Olesen: Bayesian Updating in Recursive Graphical Models by Local Computations. In: </a:t>
            </a:r>
            <a:r>
              <a:rPr lang="en-GB" sz="999" i="1" dirty="0">
                <a:solidFill>
                  <a:schemeClr val="tx1">
                    <a:lumMod val="60000"/>
                    <a:lumOff val="40000"/>
                  </a:schemeClr>
                </a:solidFill>
              </a:rPr>
              <a:t>Computational Statistics Quarterly</a:t>
            </a:r>
            <a:r>
              <a:rPr lang="en-GB" sz="999" dirty="0">
                <a:solidFill>
                  <a:schemeClr val="tx1">
                    <a:lumMod val="60000"/>
                    <a:lumOff val="40000"/>
                  </a:schemeClr>
                </a:solidFill>
              </a:rPr>
              <a:t>, 1990.</a:t>
            </a:r>
          </a:p>
          <a:p>
            <a:pPr algn="ctr"/>
            <a:r>
              <a:rPr lang="en-GB" sz="999" dirty="0">
                <a:solidFill>
                  <a:schemeClr val="tx1">
                    <a:lumMod val="60000"/>
                    <a:lumOff val="40000"/>
                  </a:schemeClr>
                </a:solidFill>
              </a:rPr>
              <a:t>Moritz Hoffmann, Tanya B, and Ralf </a:t>
            </a:r>
            <a:r>
              <a:rPr lang="en-GB" sz="999" dirty="0" err="1">
                <a:solidFill>
                  <a:schemeClr val="tx1">
                    <a:lumMod val="60000"/>
                    <a:lumOff val="40000"/>
                  </a:schemeClr>
                </a:solidFill>
              </a:rPr>
              <a:t>Möller</a:t>
            </a:r>
            <a:r>
              <a:rPr lang="en-GB" sz="999" dirty="0">
                <a:solidFill>
                  <a:schemeClr val="tx1">
                    <a:lumMod val="60000"/>
                    <a:lumOff val="40000"/>
                  </a:schemeClr>
                </a:solidFill>
              </a:rPr>
              <a:t>: Lifted Division for Lifted </a:t>
            </a:r>
            <a:r>
              <a:rPr lang="en-GB" sz="999" dirty="0" err="1">
                <a:solidFill>
                  <a:schemeClr val="tx1">
                    <a:lumMod val="60000"/>
                    <a:lumOff val="40000"/>
                  </a:schemeClr>
                </a:solidFill>
              </a:rPr>
              <a:t>Hugin</a:t>
            </a:r>
            <a:r>
              <a:rPr lang="en-GB" sz="999" dirty="0">
                <a:solidFill>
                  <a:schemeClr val="tx1">
                    <a:lumMod val="60000"/>
                    <a:lumOff val="40000"/>
                  </a:schemeClr>
                </a:solidFill>
              </a:rPr>
              <a:t> Belief Propagation. In: </a:t>
            </a:r>
            <a:r>
              <a:rPr lang="en-GB" sz="999" i="1" dirty="0">
                <a:solidFill>
                  <a:schemeClr val="tx1">
                    <a:lumMod val="60000"/>
                    <a:lumOff val="40000"/>
                  </a:schemeClr>
                </a:solidFill>
              </a:rPr>
              <a:t>AISTATS-22 Proceedings of the 25th International Conference on Artificial Intelligence and Statistics</a:t>
            </a:r>
            <a:r>
              <a:rPr lang="en-GB" sz="999" dirty="0">
                <a:solidFill>
                  <a:schemeClr val="tx1">
                    <a:lumMod val="60000"/>
                    <a:lumOff val="40000"/>
                  </a:schemeClr>
                </a:solidFill>
              </a:rPr>
              <a:t>, 2022</a:t>
            </a:r>
          </a:p>
        </p:txBody>
      </p:sp>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6A20AB1A-F7F4-0746-A652-A27167D64C5F}"/>
                  </a:ext>
                </a:extLst>
              </p:cNvPr>
              <p:cNvSpPr txBox="1"/>
              <p:nvPr/>
            </p:nvSpPr>
            <p:spPr>
              <a:xfrm>
                <a:off x="8274464" y="1668553"/>
                <a:ext cx="3832636" cy="1383554"/>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en-GB" sz="1399" i="1" smtClean="0">
                              <a:latin typeface="Cambria Math" panose="02040503050406030204" pitchFamily="18" charset="0"/>
                            </a:rPr>
                          </m:ctrlPr>
                        </m:sSubPr>
                        <m:e>
                          <m:r>
                            <a:rPr lang="en-GB" sz="1399" i="1">
                              <a:latin typeface="Cambria Math" panose="02040503050406030204" pitchFamily="18" charset="0"/>
                            </a:rPr>
                            <m:t>𝑚</m:t>
                          </m:r>
                        </m:e>
                        <m:sub>
                          <m:r>
                            <a:rPr lang="en-GB" sz="1399" i="1">
                              <a:latin typeface="Cambria Math" panose="02040503050406030204" pitchFamily="18" charset="0"/>
                            </a:rPr>
                            <m:t>𝑖</m:t>
                          </m:r>
                          <m:r>
                            <a:rPr lang="en-GB" sz="1399" i="1">
                              <a:latin typeface="Cambria Math" panose="02040503050406030204" pitchFamily="18" charset="0"/>
                            </a:rPr>
                            <m:t>1</m:t>
                          </m:r>
                        </m:sub>
                      </m:sSub>
                      <m:r>
                        <a:rPr lang="en-GB" sz="1399" i="1">
                          <a:latin typeface="Cambria Math" panose="02040503050406030204" pitchFamily="18" charset="0"/>
                          <a:ea typeface="Cambria Math" panose="02040503050406030204" pitchFamily="18" charset="0"/>
                        </a:rPr>
                        <m:t>←</m:t>
                      </m:r>
                      <m:r>
                        <m:rPr>
                          <m:sty m:val="p"/>
                        </m:rPr>
                        <a:rPr lang="en-GB" sz="1399">
                          <a:latin typeface="Cambria Math" panose="02040503050406030204" pitchFamily="18" charset="0"/>
                          <a:ea typeface="Cambria Math" panose="02040503050406030204" pitchFamily="18" charset="0"/>
                        </a:rPr>
                        <m:t>VE</m:t>
                      </m:r>
                      <m:r>
                        <m:rPr>
                          <m:nor/>
                        </m:rPr>
                        <a:rPr lang="en-GB" sz="1399">
                          <a:latin typeface="Cambria Math" panose="02040503050406030204" pitchFamily="18" charset="0"/>
                          <a:ea typeface="Cambria Math" panose="02040503050406030204" pitchFamily="18" charset="0"/>
                        </a:rPr>
                        <m:t>−</m:t>
                      </m:r>
                      <m:r>
                        <m:rPr>
                          <m:sty m:val="p"/>
                        </m:rPr>
                        <a:rPr lang="en-GB" sz="1399">
                          <a:latin typeface="Cambria Math" panose="02040503050406030204" pitchFamily="18" charset="0"/>
                          <a:ea typeface="Cambria Math" panose="02040503050406030204" pitchFamily="18" charset="0"/>
                        </a:rPr>
                        <m:t>JT</m:t>
                      </m:r>
                      <m:d>
                        <m:dPr>
                          <m:ctrlPr>
                            <a:rPr lang="en-GB" sz="1399" i="1">
                              <a:latin typeface="Cambria Math" panose="02040503050406030204" pitchFamily="18" charset="0"/>
                              <a:ea typeface="Cambria Math" panose="02040503050406030204" pitchFamily="18" charset="0"/>
                            </a:rPr>
                          </m:ctrlPr>
                        </m:dPr>
                        <m:e>
                          <m:d>
                            <m:dPr>
                              <m:begChr m:val="{"/>
                              <m:endChr m:val="}"/>
                              <m:ctrlPr>
                                <a:rPr lang="en-GB" sz="1399" i="1">
                                  <a:latin typeface="Cambria Math" panose="02040503050406030204" pitchFamily="18" charset="0"/>
                                  <a:ea typeface="Cambria Math" panose="02040503050406030204" pitchFamily="18" charset="0"/>
                                </a:rPr>
                              </m:ctrlPr>
                            </m:dPr>
                            <m:e>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𝑓</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2</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3</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4</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 </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5</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 </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6</m:t>
                                  </m:r>
                                  <m:r>
                                    <a:rPr lang="en-GB" sz="1399" i="1">
                                      <a:latin typeface="Cambria Math" panose="02040503050406030204" pitchFamily="18" charset="0"/>
                                      <a:ea typeface="Cambria Math" panose="02040503050406030204" pitchFamily="18" charset="0"/>
                                    </a:rPr>
                                    <m:t>𝑖</m:t>
                                  </m:r>
                                </m:sub>
                              </m:sSub>
                            </m:e>
                          </m:d>
                          <m:r>
                            <a:rPr lang="en-GB" sz="1399" i="1">
                              <a:latin typeface="Cambria Math" panose="02040503050406030204" pitchFamily="18" charset="0"/>
                              <a:ea typeface="Cambria Math" panose="02040503050406030204" pitchFamily="18" charset="0"/>
                            </a:rPr>
                            <m:t>,.,.,.</m:t>
                          </m:r>
                        </m:e>
                      </m:d>
                    </m:oMath>
                  </m:oMathPara>
                </a14:m>
                <a:endParaRPr lang="en-GB" sz="1399" dirty="0">
                  <a:ea typeface="Cambria Math" panose="02040503050406030204" pitchFamily="18" charset="0"/>
                </a:endParaRPr>
              </a:p>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𝑚</m:t>
                          </m:r>
                        </m:e>
                        <m:sub>
                          <m:r>
                            <a:rPr lang="en-GB" sz="1399" i="1">
                              <a:latin typeface="Cambria Math" panose="02040503050406030204" pitchFamily="18" charset="0"/>
                            </a:rPr>
                            <m:t>𝑖</m:t>
                          </m:r>
                          <m:r>
                            <a:rPr lang="en-GB" sz="1399" i="1">
                              <a:latin typeface="Cambria Math" panose="02040503050406030204" pitchFamily="18" charset="0"/>
                            </a:rPr>
                            <m:t>2</m:t>
                          </m:r>
                        </m:sub>
                      </m:sSub>
                      <m:r>
                        <a:rPr lang="en-GB" sz="1399" i="1">
                          <a:latin typeface="Cambria Math" panose="02040503050406030204" pitchFamily="18" charset="0"/>
                          <a:ea typeface="Cambria Math" panose="02040503050406030204" pitchFamily="18" charset="0"/>
                        </a:rPr>
                        <m:t>←</m:t>
                      </m:r>
                      <m:r>
                        <m:rPr>
                          <m:sty m:val="p"/>
                        </m:rPr>
                        <a:rPr lang="en-GB" sz="1399">
                          <a:latin typeface="Cambria Math" panose="02040503050406030204" pitchFamily="18" charset="0"/>
                          <a:ea typeface="Cambria Math" panose="02040503050406030204" pitchFamily="18" charset="0"/>
                        </a:rPr>
                        <m:t>VE</m:t>
                      </m:r>
                      <m:r>
                        <m:rPr>
                          <m:nor/>
                        </m:rPr>
                        <a:rPr lang="en-GB" sz="1399">
                          <a:latin typeface="Cambria Math" panose="02040503050406030204" pitchFamily="18" charset="0"/>
                          <a:ea typeface="Cambria Math" panose="02040503050406030204" pitchFamily="18" charset="0"/>
                        </a:rPr>
                        <m:t>−</m:t>
                      </m:r>
                      <m:r>
                        <m:rPr>
                          <m:sty m:val="p"/>
                        </m:rPr>
                        <a:rPr lang="en-GB" sz="1399">
                          <a:latin typeface="Cambria Math" panose="02040503050406030204" pitchFamily="18" charset="0"/>
                          <a:ea typeface="Cambria Math" panose="02040503050406030204" pitchFamily="18" charset="0"/>
                        </a:rPr>
                        <m:t>JT</m:t>
                      </m:r>
                      <m:d>
                        <m:dPr>
                          <m:ctrlPr>
                            <a:rPr lang="en-GB" sz="1399" i="1">
                              <a:latin typeface="Cambria Math" panose="02040503050406030204" pitchFamily="18" charset="0"/>
                              <a:ea typeface="Cambria Math" panose="02040503050406030204" pitchFamily="18" charset="0"/>
                            </a:rPr>
                          </m:ctrlPr>
                        </m:dPr>
                        <m:e>
                          <m:d>
                            <m:dPr>
                              <m:begChr m:val="{"/>
                              <m:endChr m:val="}"/>
                              <m:ctrlPr>
                                <a:rPr lang="en-GB" sz="1399" i="1">
                                  <a:latin typeface="Cambria Math" panose="02040503050406030204" pitchFamily="18" charset="0"/>
                                  <a:ea typeface="Cambria Math" panose="02040503050406030204" pitchFamily="18" charset="0"/>
                                </a:rPr>
                              </m:ctrlPr>
                            </m:dPr>
                            <m:e>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𝑓</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1</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3</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4</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 </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5</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 </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6</m:t>
                                  </m:r>
                                  <m:r>
                                    <a:rPr lang="en-GB" sz="1399" i="1">
                                      <a:latin typeface="Cambria Math" panose="02040503050406030204" pitchFamily="18" charset="0"/>
                                      <a:ea typeface="Cambria Math" panose="02040503050406030204" pitchFamily="18" charset="0"/>
                                    </a:rPr>
                                    <m:t>𝑖</m:t>
                                  </m:r>
                                </m:sub>
                              </m:sSub>
                            </m:e>
                          </m:d>
                          <m:r>
                            <a:rPr lang="en-GB" sz="1399" i="1">
                              <a:latin typeface="Cambria Math" panose="02040503050406030204" pitchFamily="18" charset="0"/>
                              <a:ea typeface="Cambria Math" panose="02040503050406030204" pitchFamily="18" charset="0"/>
                            </a:rPr>
                            <m:t>,.,.,.</m:t>
                          </m:r>
                        </m:e>
                      </m:d>
                    </m:oMath>
                  </m:oMathPara>
                </a14:m>
                <a:endParaRPr lang="en-GB" sz="1399" dirty="0">
                  <a:ea typeface="Cambria Math" panose="02040503050406030204" pitchFamily="18" charset="0"/>
                </a:endParaRPr>
              </a:p>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𝑚</m:t>
                          </m:r>
                        </m:e>
                        <m:sub>
                          <m:r>
                            <a:rPr lang="en-GB" sz="1399" i="1">
                              <a:latin typeface="Cambria Math" panose="02040503050406030204" pitchFamily="18" charset="0"/>
                            </a:rPr>
                            <m:t>𝑖</m:t>
                          </m:r>
                          <m:r>
                            <a:rPr lang="en-GB" sz="1399" i="1">
                              <a:latin typeface="Cambria Math" panose="02040503050406030204" pitchFamily="18" charset="0"/>
                            </a:rPr>
                            <m:t>3</m:t>
                          </m:r>
                        </m:sub>
                      </m:sSub>
                      <m:r>
                        <a:rPr lang="en-GB" sz="1399" i="1">
                          <a:latin typeface="Cambria Math" panose="02040503050406030204" pitchFamily="18" charset="0"/>
                          <a:ea typeface="Cambria Math" panose="02040503050406030204" pitchFamily="18" charset="0"/>
                        </a:rPr>
                        <m:t>←</m:t>
                      </m:r>
                      <m:r>
                        <m:rPr>
                          <m:sty m:val="p"/>
                        </m:rPr>
                        <a:rPr lang="en-GB" sz="1399">
                          <a:latin typeface="Cambria Math" panose="02040503050406030204" pitchFamily="18" charset="0"/>
                          <a:ea typeface="Cambria Math" panose="02040503050406030204" pitchFamily="18" charset="0"/>
                        </a:rPr>
                        <m:t>VE</m:t>
                      </m:r>
                      <m:r>
                        <m:rPr>
                          <m:nor/>
                        </m:rPr>
                        <a:rPr lang="en-GB" sz="1399">
                          <a:latin typeface="Cambria Math" panose="02040503050406030204" pitchFamily="18" charset="0"/>
                          <a:ea typeface="Cambria Math" panose="02040503050406030204" pitchFamily="18" charset="0"/>
                        </a:rPr>
                        <m:t>−</m:t>
                      </m:r>
                      <m:r>
                        <m:rPr>
                          <m:sty m:val="p"/>
                        </m:rPr>
                        <a:rPr lang="en-GB" sz="1399">
                          <a:latin typeface="Cambria Math" panose="02040503050406030204" pitchFamily="18" charset="0"/>
                          <a:ea typeface="Cambria Math" panose="02040503050406030204" pitchFamily="18" charset="0"/>
                        </a:rPr>
                        <m:t>JT</m:t>
                      </m:r>
                      <m:d>
                        <m:dPr>
                          <m:ctrlPr>
                            <a:rPr lang="en-GB" sz="1399" i="1">
                              <a:latin typeface="Cambria Math" panose="02040503050406030204" pitchFamily="18" charset="0"/>
                              <a:ea typeface="Cambria Math" panose="02040503050406030204" pitchFamily="18" charset="0"/>
                            </a:rPr>
                          </m:ctrlPr>
                        </m:dPr>
                        <m:e>
                          <m:d>
                            <m:dPr>
                              <m:begChr m:val="{"/>
                              <m:endChr m:val="}"/>
                              <m:ctrlPr>
                                <a:rPr lang="en-GB" sz="1399" i="1">
                                  <a:latin typeface="Cambria Math" panose="02040503050406030204" pitchFamily="18" charset="0"/>
                                  <a:ea typeface="Cambria Math" panose="02040503050406030204" pitchFamily="18" charset="0"/>
                                </a:rPr>
                              </m:ctrlPr>
                            </m:dPr>
                            <m:e>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𝑓</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1</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2</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4</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 </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5</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 </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6</m:t>
                                  </m:r>
                                  <m:r>
                                    <a:rPr lang="en-GB" sz="1399" i="1">
                                      <a:latin typeface="Cambria Math" panose="02040503050406030204" pitchFamily="18" charset="0"/>
                                      <a:ea typeface="Cambria Math" panose="02040503050406030204" pitchFamily="18" charset="0"/>
                                    </a:rPr>
                                    <m:t>𝑖</m:t>
                                  </m:r>
                                </m:sub>
                              </m:sSub>
                            </m:e>
                          </m:d>
                          <m:r>
                            <a:rPr lang="en-GB" sz="1399" i="1">
                              <a:latin typeface="Cambria Math" panose="02040503050406030204" pitchFamily="18" charset="0"/>
                              <a:ea typeface="Cambria Math" panose="02040503050406030204" pitchFamily="18" charset="0"/>
                            </a:rPr>
                            <m:t>,.,.,.</m:t>
                          </m:r>
                        </m:e>
                      </m:d>
                    </m:oMath>
                  </m:oMathPara>
                </a14:m>
                <a:endParaRPr lang="en-GB" sz="1399" dirty="0">
                  <a:ea typeface="Cambria Math" panose="02040503050406030204" pitchFamily="18" charset="0"/>
                </a:endParaRPr>
              </a:p>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𝑚</m:t>
                          </m:r>
                        </m:e>
                        <m:sub>
                          <m:r>
                            <a:rPr lang="en-GB" sz="1399" i="1">
                              <a:latin typeface="Cambria Math" panose="02040503050406030204" pitchFamily="18" charset="0"/>
                            </a:rPr>
                            <m:t>𝑖</m:t>
                          </m:r>
                          <m:r>
                            <a:rPr lang="en-GB" sz="1399" i="1">
                              <a:latin typeface="Cambria Math" panose="02040503050406030204" pitchFamily="18" charset="0"/>
                            </a:rPr>
                            <m:t>4</m:t>
                          </m:r>
                        </m:sub>
                      </m:sSub>
                      <m:r>
                        <a:rPr lang="en-GB" sz="1399" i="1">
                          <a:latin typeface="Cambria Math" panose="02040503050406030204" pitchFamily="18" charset="0"/>
                          <a:ea typeface="Cambria Math" panose="02040503050406030204" pitchFamily="18" charset="0"/>
                        </a:rPr>
                        <m:t>←</m:t>
                      </m:r>
                      <m:r>
                        <m:rPr>
                          <m:sty m:val="p"/>
                        </m:rPr>
                        <a:rPr lang="en-GB" sz="1399">
                          <a:latin typeface="Cambria Math" panose="02040503050406030204" pitchFamily="18" charset="0"/>
                          <a:ea typeface="Cambria Math" panose="02040503050406030204" pitchFamily="18" charset="0"/>
                        </a:rPr>
                        <m:t>VE</m:t>
                      </m:r>
                      <m:r>
                        <m:rPr>
                          <m:nor/>
                        </m:rPr>
                        <a:rPr lang="en-GB" sz="1399">
                          <a:latin typeface="Cambria Math" panose="02040503050406030204" pitchFamily="18" charset="0"/>
                          <a:ea typeface="Cambria Math" panose="02040503050406030204" pitchFamily="18" charset="0"/>
                        </a:rPr>
                        <m:t>−</m:t>
                      </m:r>
                      <m:r>
                        <m:rPr>
                          <m:sty m:val="p"/>
                        </m:rPr>
                        <a:rPr lang="en-GB" sz="1399">
                          <a:latin typeface="Cambria Math" panose="02040503050406030204" pitchFamily="18" charset="0"/>
                          <a:ea typeface="Cambria Math" panose="02040503050406030204" pitchFamily="18" charset="0"/>
                        </a:rPr>
                        <m:t>JT</m:t>
                      </m:r>
                      <m:d>
                        <m:dPr>
                          <m:ctrlPr>
                            <a:rPr lang="en-GB" sz="1399" i="1">
                              <a:latin typeface="Cambria Math" panose="02040503050406030204" pitchFamily="18" charset="0"/>
                              <a:ea typeface="Cambria Math" panose="02040503050406030204" pitchFamily="18" charset="0"/>
                            </a:rPr>
                          </m:ctrlPr>
                        </m:dPr>
                        <m:e>
                          <m:d>
                            <m:dPr>
                              <m:begChr m:val="{"/>
                              <m:endChr m:val="}"/>
                              <m:ctrlPr>
                                <a:rPr lang="en-GB" sz="1399" i="1">
                                  <a:latin typeface="Cambria Math" panose="02040503050406030204" pitchFamily="18" charset="0"/>
                                  <a:ea typeface="Cambria Math" panose="02040503050406030204" pitchFamily="18" charset="0"/>
                                </a:rPr>
                              </m:ctrlPr>
                            </m:dPr>
                            <m:e>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𝑓</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1</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2</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3</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 </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5</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 </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6</m:t>
                                  </m:r>
                                  <m:r>
                                    <a:rPr lang="en-GB" sz="1399" i="1">
                                      <a:latin typeface="Cambria Math" panose="02040503050406030204" pitchFamily="18" charset="0"/>
                                      <a:ea typeface="Cambria Math" panose="02040503050406030204" pitchFamily="18" charset="0"/>
                                    </a:rPr>
                                    <m:t>𝑖</m:t>
                                  </m:r>
                                </m:sub>
                              </m:sSub>
                            </m:e>
                          </m:d>
                          <m:r>
                            <a:rPr lang="en-GB" sz="1399" i="1">
                              <a:latin typeface="Cambria Math" panose="02040503050406030204" pitchFamily="18" charset="0"/>
                              <a:ea typeface="Cambria Math" panose="02040503050406030204" pitchFamily="18" charset="0"/>
                            </a:rPr>
                            <m:t>,.,.,.</m:t>
                          </m:r>
                        </m:e>
                      </m:d>
                    </m:oMath>
                  </m:oMathPara>
                </a14:m>
                <a:endParaRPr lang="en-GB" sz="1399" dirty="0">
                  <a:ea typeface="Cambria Math" panose="02040503050406030204" pitchFamily="18" charset="0"/>
                </a:endParaRPr>
              </a:p>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𝑚</m:t>
                          </m:r>
                        </m:e>
                        <m:sub>
                          <m:r>
                            <a:rPr lang="en-GB" sz="1399" i="1">
                              <a:latin typeface="Cambria Math" panose="02040503050406030204" pitchFamily="18" charset="0"/>
                            </a:rPr>
                            <m:t>𝑖</m:t>
                          </m:r>
                          <m:r>
                            <a:rPr lang="en-GB" sz="1399" i="1">
                              <a:latin typeface="Cambria Math" panose="02040503050406030204" pitchFamily="18" charset="0"/>
                            </a:rPr>
                            <m:t>5</m:t>
                          </m:r>
                        </m:sub>
                      </m:sSub>
                      <m:r>
                        <a:rPr lang="en-GB" sz="1399" i="1">
                          <a:latin typeface="Cambria Math" panose="02040503050406030204" pitchFamily="18" charset="0"/>
                          <a:ea typeface="Cambria Math" panose="02040503050406030204" pitchFamily="18" charset="0"/>
                        </a:rPr>
                        <m:t>←</m:t>
                      </m:r>
                      <m:r>
                        <m:rPr>
                          <m:sty m:val="p"/>
                        </m:rPr>
                        <a:rPr lang="en-GB" sz="1399">
                          <a:latin typeface="Cambria Math" panose="02040503050406030204" pitchFamily="18" charset="0"/>
                          <a:ea typeface="Cambria Math" panose="02040503050406030204" pitchFamily="18" charset="0"/>
                        </a:rPr>
                        <m:t>VE</m:t>
                      </m:r>
                      <m:r>
                        <m:rPr>
                          <m:nor/>
                        </m:rPr>
                        <a:rPr lang="en-GB" sz="1399">
                          <a:latin typeface="Cambria Math" panose="02040503050406030204" pitchFamily="18" charset="0"/>
                          <a:ea typeface="Cambria Math" panose="02040503050406030204" pitchFamily="18" charset="0"/>
                        </a:rPr>
                        <m:t>−</m:t>
                      </m:r>
                      <m:r>
                        <m:rPr>
                          <m:sty m:val="p"/>
                        </m:rPr>
                        <a:rPr lang="en-GB" sz="1399">
                          <a:latin typeface="Cambria Math" panose="02040503050406030204" pitchFamily="18" charset="0"/>
                          <a:ea typeface="Cambria Math" panose="02040503050406030204" pitchFamily="18" charset="0"/>
                        </a:rPr>
                        <m:t>JT</m:t>
                      </m:r>
                      <m:d>
                        <m:dPr>
                          <m:ctrlPr>
                            <a:rPr lang="en-GB" sz="1399" i="1">
                              <a:latin typeface="Cambria Math" panose="02040503050406030204" pitchFamily="18" charset="0"/>
                              <a:ea typeface="Cambria Math" panose="02040503050406030204" pitchFamily="18" charset="0"/>
                            </a:rPr>
                          </m:ctrlPr>
                        </m:dPr>
                        <m:e>
                          <m:d>
                            <m:dPr>
                              <m:begChr m:val="{"/>
                              <m:endChr m:val="}"/>
                              <m:ctrlPr>
                                <a:rPr lang="en-GB" sz="1399" i="1">
                                  <a:latin typeface="Cambria Math" panose="02040503050406030204" pitchFamily="18" charset="0"/>
                                  <a:ea typeface="Cambria Math" panose="02040503050406030204" pitchFamily="18" charset="0"/>
                                </a:rPr>
                              </m:ctrlPr>
                            </m:dPr>
                            <m:e>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𝑓</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1</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2</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3</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 </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4</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 </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6</m:t>
                                  </m:r>
                                  <m:r>
                                    <a:rPr lang="en-GB" sz="1399" i="1">
                                      <a:latin typeface="Cambria Math" panose="02040503050406030204" pitchFamily="18" charset="0"/>
                                      <a:ea typeface="Cambria Math" panose="02040503050406030204" pitchFamily="18" charset="0"/>
                                    </a:rPr>
                                    <m:t>𝑖</m:t>
                                  </m:r>
                                </m:sub>
                              </m:sSub>
                            </m:e>
                          </m:d>
                          <m:r>
                            <a:rPr lang="en-GB" sz="1399" i="1">
                              <a:latin typeface="Cambria Math" panose="02040503050406030204" pitchFamily="18" charset="0"/>
                              <a:ea typeface="Cambria Math" panose="02040503050406030204" pitchFamily="18" charset="0"/>
                            </a:rPr>
                            <m:t>,.,.,.</m:t>
                          </m:r>
                        </m:e>
                      </m:d>
                    </m:oMath>
                  </m:oMathPara>
                </a14:m>
                <a:endParaRPr lang="en-GB" sz="1399" dirty="0">
                  <a:ea typeface="Cambria Math" panose="02040503050406030204" pitchFamily="18" charset="0"/>
                </a:endParaRPr>
              </a:p>
              <a:p>
                <a:pPr/>
                <a14:m>
                  <m:oMathPara xmlns:m="http://schemas.openxmlformats.org/officeDocument/2006/math">
                    <m:oMathParaPr>
                      <m:jc m:val="centerGroup"/>
                    </m:oMathParaPr>
                    <m:oMath xmlns:m="http://schemas.openxmlformats.org/officeDocument/2006/math">
                      <m:sSub>
                        <m:sSubPr>
                          <m:ctrlPr>
                            <a:rPr lang="en-GB" sz="1399" i="1">
                              <a:latin typeface="Cambria Math" panose="02040503050406030204" pitchFamily="18" charset="0"/>
                            </a:rPr>
                          </m:ctrlPr>
                        </m:sSubPr>
                        <m:e>
                          <m:r>
                            <a:rPr lang="en-GB" sz="1399" i="1">
                              <a:latin typeface="Cambria Math" panose="02040503050406030204" pitchFamily="18" charset="0"/>
                            </a:rPr>
                            <m:t>𝑚</m:t>
                          </m:r>
                        </m:e>
                        <m:sub>
                          <m:r>
                            <a:rPr lang="en-GB" sz="1399" i="1">
                              <a:latin typeface="Cambria Math" panose="02040503050406030204" pitchFamily="18" charset="0"/>
                            </a:rPr>
                            <m:t>𝑖</m:t>
                          </m:r>
                          <m:r>
                            <a:rPr lang="en-GB" sz="1399" i="1">
                              <a:latin typeface="Cambria Math" panose="02040503050406030204" pitchFamily="18" charset="0"/>
                            </a:rPr>
                            <m:t>6</m:t>
                          </m:r>
                        </m:sub>
                      </m:sSub>
                      <m:r>
                        <a:rPr lang="en-GB" sz="1399" i="1">
                          <a:latin typeface="Cambria Math" panose="02040503050406030204" pitchFamily="18" charset="0"/>
                          <a:ea typeface="Cambria Math" panose="02040503050406030204" pitchFamily="18" charset="0"/>
                        </a:rPr>
                        <m:t>←</m:t>
                      </m:r>
                      <m:r>
                        <m:rPr>
                          <m:sty m:val="p"/>
                        </m:rPr>
                        <a:rPr lang="en-GB" sz="1399">
                          <a:latin typeface="Cambria Math" panose="02040503050406030204" pitchFamily="18" charset="0"/>
                          <a:ea typeface="Cambria Math" panose="02040503050406030204" pitchFamily="18" charset="0"/>
                        </a:rPr>
                        <m:t>VE</m:t>
                      </m:r>
                      <m:r>
                        <m:rPr>
                          <m:nor/>
                        </m:rPr>
                        <a:rPr lang="en-GB" sz="1399">
                          <a:latin typeface="Cambria Math" panose="02040503050406030204" pitchFamily="18" charset="0"/>
                          <a:ea typeface="Cambria Math" panose="02040503050406030204" pitchFamily="18" charset="0"/>
                        </a:rPr>
                        <m:t>−</m:t>
                      </m:r>
                      <m:r>
                        <m:rPr>
                          <m:sty m:val="p"/>
                        </m:rPr>
                        <a:rPr lang="en-GB" sz="1399">
                          <a:latin typeface="Cambria Math" panose="02040503050406030204" pitchFamily="18" charset="0"/>
                          <a:ea typeface="Cambria Math" panose="02040503050406030204" pitchFamily="18" charset="0"/>
                        </a:rPr>
                        <m:t>JT</m:t>
                      </m:r>
                      <m:d>
                        <m:dPr>
                          <m:ctrlPr>
                            <a:rPr lang="en-GB" sz="1399" i="1">
                              <a:latin typeface="Cambria Math" panose="02040503050406030204" pitchFamily="18" charset="0"/>
                              <a:ea typeface="Cambria Math" panose="02040503050406030204" pitchFamily="18" charset="0"/>
                            </a:rPr>
                          </m:ctrlPr>
                        </m:dPr>
                        <m:e>
                          <m:d>
                            <m:dPr>
                              <m:begChr m:val="{"/>
                              <m:endChr m:val="}"/>
                              <m:ctrlPr>
                                <a:rPr lang="en-GB" sz="1399" i="1">
                                  <a:latin typeface="Cambria Math" panose="02040503050406030204" pitchFamily="18" charset="0"/>
                                  <a:ea typeface="Cambria Math" panose="02040503050406030204" pitchFamily="18" charset="0"/>
                                </a:rPr>
                              </m:ctrlPr>
                            </m:dPr>
                            <m:e>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𝑓</m:t>
                                  </m:r>
                                </m:e>
                                <m:sub>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1</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2</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3</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 </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4</m:t>
                                  </m:r>
                                  <m:r>
                                    <a:rPr lang="en-GB" sz="1399" i="1">
                                      <a:latin typeface="Cambria Math" panose="02040503050406030204" pitchFamily="18" charset="0"/>
                                      <a:ea typeface="Cambria Math" panose="02040503050406030204" pitchFamily="18" charset="0"/>
                                    </a:rPr>
                                    <m:t>𝑖</m:t>
                                  </m:r>
                                </m:sub>
                              </m:sSub>
                              <m:r>
                                <a:rPr lang="en-GB" sz="1399" i="1">
                                  <a:latin typeface="Cambria Math" panose="02040503050406030204" pitchFamily="18" charset="0"/>
                                  <a:ea typeface="Cambria Math" panose="02040503050406030204" pitchFamily="18" charset="0"/>
                                </a:rPr>
                                <m:t>, </m:t>
                              </m:r>
                              <m:sSub>
                                <m:sSubPr>
                                  <m:ctrlPr>
                                    <a:rPr lang="en-GB" sz="1399" i="1">
                                      <a:latin typeface="Cambria Math" panose="02040503050406030204" pitchFamily="18" charset="0"/>
                                      <a:ea typeface="Cambria Math" panose="02040503050406030204" pitchFamily="18" charset="0"/>
                                    </a:rPr>
                                  </m:ctrlPr>
                                </m:sSubPr>
                                <m:e>
                                  <m:r>
                                    <a:rPr lang="en-GB" sz="1399" i="1">
                                      <a:latin typeface="Cambria Math" panose="02040503050406030204" pitchFamily="18" charset="0"/>
                                      <a:ea typeface="Cambria Math" panose="02040503050406030204" pitchFamily="18" charset="0"/>
                                    </a:rPr>
                                    <m:t>𝑚</m:t>
                                  </m:r>
                                </m:e>
                                <m:sub>
                                  <m:r>
                                    <a:rPr lang="en-GB" sz="1399" i="1">
                                      <a:latin typeface="Cambria Math" panose="02040503050406030204" pitchFamily="18" charset="0"/>
                                      <a:ea typeface="Cambria Math" panose="02040503050406030204" pitchFamily="18" charset="0"/>
                                    </a:rPr>
                                    <m:t>5</m:t>
                                  </m:r>
                                  <m:r>
                                    <a:rPr lang="en-GB" sz="1399" i="1">
                                      <a:latin typeface="Cambria Math" panose="02040503050406030204" pitchFamily="18" charset="0"/>
                                      <a:ea typeface="Cambria Math" panose="02040503050406030204" pitchFamily="18" charset="0"/>
                                    </a:rPr>
                                    <m:t>𝑖</m:t>
                                  </m:r>
                                </m:sub>
                              </m:sSub>
                            </m:e>
                          </m:d>
                          <m:r>
                            <a:rPr lang="en-GB" sz="1399" i="1">
                              <a:latin typeface="Cambria Math" panose="02040503050406030204" pitchFamily="18" charset="0"/>
                              <a:ea typeface="Cambria Math" panose="02040503050406030204" pitchFamily="18" charset="0"/>
                            </a:rPr>
                            <m:t>,.,.,.</m:t>
                          </m:r>
                        </m:e>
                      </m:d>
                    </m:oMath>
                  </m:oMathPara>
                </a14:m>
                <a:endParaRPr lang="en-GB" sz="1399" dirty="0">
                  <a:ea typeface="Cambria Math" panose="02040503050406030204" pitchFamily="18" charset="0"/>
                </a:endParaRPr>
              </a:p>
            </p:txBody>
          </p:sp>
        </mc:Choice>
        <mc:Fallback xmlns="">
          <p:sp>
            <p:nvSpPr>
              <p:cNvPr id="26" name="TextBox 25">
                <a:extLst>
                  <a:ext uri="{FF2B5EF4-FFF2-40B4-BE49-F238E27FC236}">
                    <a16:creationId xmlns:a16="http://schemas.microsoft.com/office/drawing/2014/main" id="{6A20AB1A-F7F4-0746-A652-A27167D64C5F}"/>
                  </a:ext>
                </a:extLst>
              </p:cNvPr>
              <p:cNvSpPr txBox="1">
                <a:spLocks noRot="1" noChangeAspect="1" noMove="1" noResize="1" noEditPoints="1" noAdjustHandles="1" noChangeArrowheads="1" noChangeShapeType="1" noTextEdit="1"/>
              </p:cNvSpPr>
              <p:nvPr/>
            </p:nvSpPr>
            <p:spPr>
              <a:xfrm>
                <a:off x="8274464" y="1668553"/>
                <a:ext cx="3832636" cy="1383554"/>
              </a:xfrm>
              <a:prstGeom prst="rect">
                <a:avLst/>
              </a:prstGeom>
              <a:blipFill>
                <a:blip r:embed="rId14"/>
                <a:stretch>
                  <a:fillRect b="-909"/>
                </a:stretch>
              </a:blipFill>
            </p:spPr>
            <p:txBody>
              <a:bodyPr/>
              <a:lstStyle/>
              <a:p>
                <a:r>
                  <a:rPr lang="en-GB">
                    <a:noFill/>
                  </a:rPr>
                  <a:t> </a:t>
                </a:r>
              </a:p>
            </p:txBody>
          </p:sp>
        </mc:Fallback>
      </mc:AlternateContent>
      <p:sp>
        <p:nvSpPr>
          <p:cNvPr id="24" name="TextBox 23">
            <a:extLst>
              <a:ext uri="{FF2B5EF4-FFF2-40B4-BE49-F238E27FC236}">
                <a16:creationId xmlns:a16="http://schemas.microsoft.com/office/drawing/2014/main" id="{8ACCE77B-C4EE-1F4A-976C-022020EE2CBA}"/>
              </a:ext>
            </a:extLst>
          </p:cNvPr>
          <p:cNvSpPr txBox="1"/>
          <p:nvPr/>
        </p:nvSpPr>
        <p:spPr>
          <a:xfrm>
            <a:off x="6621220" y="544078"/>
            <a:ext cx="3616596" cy="861774"/>
          </a:xfrm>
          <a:prstGeom prst="rect">
            <a:avLst/>
          </a:prstGeom>
        </p:spPr>
        <p:style>
          <a:lnRef idx="0">
            <a:schemeClr val="accent2"/>
          </a:lnRef>
          <a:fillRef idx="3">
            <a:schemeClr val="accent2"/>
          </a:fillRef>
          <a:effectRef idx="3">
            <a:schemeClr val="accent2"/>
          </a:effectRef>
          <a:fontRef idx="minor">
            <a:schemeClr val="lt1"/>
          </a:fontRef>
        </p:style>
        <p:txBody>
          <a:bodyPr wrap="square" rtlCol="0">
            <a:spAutoFit/>
          </a:bodyPr>
          <a:lstStyle/>
          <a:p>
            <a:r>
              <a:rPr lang="en-GB" dirty="0"/>
              <a:t>There is also a lifted version of </a:t>
            </a:r>
            <a:r>
              <a:rPr lang="en-GB" dirty="0" err="1"/>
              <a:t>Hugin</a:t>
            </a:r>
            <a:r>
              <a:rPr lang="en-GB" dirty="0"/>
              <a:t> using a lifted division operator</a:t>
            </a:r>
          </a:p>
          <a:p>
            <a:r>
              <a:rPr lang="en-GB" sz="1400" dirty="0">
                <a:solidFill>
                  <a:schemeClr val="tx1">
                    <a:lumMod val="20000"/>
                    <a:lumOff val="80000"/>
                  </a:schemeClr>
                </a:solidFill>
              </a:rPr>
              <a:t>[Hoffmann et al., 2022]</a:t>
            </a:r>
          </a:p>
        </p:txBody>
      </p:sp>
    </p:spTree>
    <p:extLst>
      <p:ext uri="{BB962C8B-B14F-4D97-AF65-F5344CB8AC3E}">
        <p14:creationId xmlns:p14="http://schemas.microsoft.com/office/powerpoint/2010/main" val="27106897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P spid="23" grpId="0"/>
      <p:bldP spid="26" grpId="0"/>
      <p:bldP spid="24" grpId="0" animBg="1"/>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37F4EA-18A5-2043-8A59-C88F73E91940}"/>
              </a:ext>
            </a:extLst>
          </p:cNvPr>
          <p:cNvSpPr>
            <a:spLocks noGrp="1"/>
          </p:cNvSpPr>
          <p:nvPr>
            <p:ph type="title"/>
          </p:nvPr>
        </p:nvSpPr>
        <p:spPr/>
        <p:txBody>
          <a:bodyPr>
            <a:normAutofit/>
          </a:bodyPr>
          <a:lstStyle/>
          <a:p>
            <a:r>
              <a:rPr lang="en-GB" dirty="0"/>
              <a:t>In terms of Lifting: Is it that simple?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E5AA5844-4FE1-F142-8591-D7D3DF1F679B}"/>
                  </a:ext>
                </a:extLst>
              </p:cNvPr>
              <p:cNvSpPr>
                <a:spLocks noGrp="1"/>
              </p:cNvSpPr>
              <p:nvPr>
                <p:ph idx="1"/>
              </p:nvPr>
            </p:nvSpPr>
            <p:spPr/>
            <p:txBody>
              <a:bodyPr>
                <a:normAutofit/>
              </a:bodyPr>
              <a:lstStyle/>
              <a:p>
                <a:r>
                  <a:rPr lang="en-GB" dirty="0"/>
                  <a:t>Algorithm-induced </a:t>
                </a:r>
                <a:r>
                  <a:rPr lang="en-GB" dirty="0">
                    <a:solidFill>
                      <a:srgbClr val="FFC000"/>
                    </a:solidFill>
                  </a:rPr>
                  <a:t>groundings</a:t>
                </a:r>
                <a:r>
                  <a:rPr lang="en-GB" dirty="0"/>
                  <a:t> due to message passing</a:t>
                </a:r>
              </a:p>
              <a:p>
                <a:pPr lvl="1"/>
                <a:r>
                  <a:rPr lang="en-GB" dirty="0"/>
                  <a:t>For message calculation, non-separator PRVs are eliminated </a:t>
                </a:r>
              </a:p>
              <a:p>
                <a:pPr lvl="2"/>
                <a:r>
                  <a:rPr lang="en-GB" dirty="0"/>
                  <a:t>Separator as the query terms containing </a:t>
                </a:r>
                <a:r>
                  <a:rPr lang="en-GB" i="1" dirty="0"/>
                  <a:t>logical variables</a:t>
                </a:r>
              </a:p>
              <a:p>
                <a:pPr lvl="1"/>
                <a:r>
                  <a:rPr lang="en-GB" dirty="0"/>
                  <a:t>Non-separator PRVs have to fulfil </a:t>
                </a:r>
                <a14:m>
                  <m:oMath xmlns:m="http://schemas.openxmlformats.org/officeDocument/2006/math">
                    <m:r>
                      <m:rPr>
                        <m:nor/>
                      </m:rPr>
                      <a:rPr lang="en-GB" i="0" smtClean="0">
                        <a:latin typeface="Cambria Math" panose="02040503050406030204" pitchFamily="18" charset="0"/>
                      </a:rPr>
                      <m:t>sum</m:t>
                    </m:r>
                    <m:r>
                      <m:rPr>
                        <m:nor/>
                      </m:rPr>
                      <a:rPr lang="en-GB" i="0" smtClean="0">
                        <a:latin typeface="Cambria Math" panose="02040503050406030204" pitchFamily="18" charset="0"/>
                      </a:rPr>
                      <m:t>−</m:t>
                    </m:r>
                    <m:r>
                      <m:rPr>
                        <m:nor/>
                      </m:rPr>
                      <a:rPr lang="en-GB" i="0" smtClean="0">
                        <a:latin typeface="Cambria Math" panose="02040503050406030204" pitchFamily="18" charset="0"/>
                      </a:rPr>
                      <m:t>out</m:t>
                    </m:r>
                  </m:oMath>
                </a14:m>
                <a:r>
                  <a:rPr lang="en-GB" dirty="0"/>
                  <a:t> preconditions</a:t>
                </a:r>
              </a:p>
              <a:p>
                <a:pPr lvl="2"/>
                <a:r>
                  <a:rPr lang="en-GB" dirty="0"/>
                  <a:t>Preconditions 1 + 3 fulfilled by construction</a:t>
                </a:r>
              </a:p>
              <a:p>
                <a:pPr lvl="2"/>
                <a:r>
                  <a:rPr lang="en-GB" i="1" dirty="0"/>
                  <a:t>May be that Precondition 2 is </a:t>
                </a:r>
                <a:r>
                  <a:rPr lang="en-GB" i="1" dirty="0">
                    <a:solidFill>
                      <a:srgbClr val="FFC000"/>
                    </a:solidFill>
                  </a:rPr>
                  <a:t>not</a:t>
                </a:r>
                <a:r>
                  <a:rPr lang="en-GB" i="1" dirty="0"/>
                  <a:t> fulfilled ➝ can cause groundings</a:t>
                </a:r>
              </a:p>
              <a:p>
                <a:pPr lvl="1"/>
                <a:r>
                  <a:rPr lang="en-GB" dirty="0"/>
                  <a:t>E.g., logical variable </a:t>
                </a:r>
                <a14:m>
                  <m:oMath xmlns:m="http://schemas.openxmlformats.org/officeDocument/2006/math">
                    <m:r>
                      <a:rPr lang="en-GB" i="1" smtClean="0">
                        <a:solidFill>
                          <a:schemeClr val="accent1"/>
                        </a:solidFill>
                        <a:latin typeface="Cambria Math" panose="02040503050406030204" pitchFamily="18" charset="0"/>
                      </a:rPr>
                      <m:t>𝐸</m:t>
                    </m:r>
                  </m:oMath>
                </a14:m>
                <a:r>
                  <a:rPr lang="en-GB" dirty="0"/>
                  <a:t> added to PRVs </a:t>
                </a:r>
                <a14:m>
                  <m:oMath xmlns:m="http://schemas.openxmlformats.org/officeDocument/2006/math">
                    <m:r>
                      <a:rPr lang="en-GB" i="1" smtClean="0">
                        <a:solidFill>
                          <a:schemeClr val="tx1"/>
                        </a:solidFill>
                        <a:latin typeface="Cambria Math" charset="0"/>
                      </a:rPr>
                      <m:t>𝐸𝑝𝑖𝑑</m:t>
                    </m:r>
                    <m:r>
                      <a:rPr lang="en-GB" b="0" i="1" smtClean="0">
                        <a:solidFill>
                          <a:schemeClr val="tx1"/>
                        </a:solidFill>
                        <a:latin typeface="Cambria Math" panose="02040503050406030204" pitchFamily="18" charset="0"/>
                      </a:rPr>
                      <m:t>,</m:t>
                    </m:r>
                    <m:r>
                      <a:rPr lang="en-GB" i="1">
                        <a:solidFill>
                          <a:schemeClr val="tx1"/>
                        </a:solidFill>
                        <a:latin typeface="Cambria Math" charset="0"/>
                      </a:rPr>
                      <m:t>𝑆𝑖𝑐𝑘</m:t>
                    </m:r>
                    <m:d>
                      <m:dPr>
                        <m:ctrlPr>
                          <a:rPr lang="en-GB" i="1" smtClean="0">
                            <a:solidFill>
                              <a:schemeClr val="tx1"/>
                            </a:solidFill>
                            <a:latin typeface="Cambria Math" panose="02040503050406030204" pitchFamily="18" charset="0"/>
                          </a:rPr>
                        </m:ctrlPr>
                      </m:dPr>
                      <m:e>
                        <m:r>
                          <a:rPr lang="en-GB" i="1" smtClean="0">
                            <a:solidFill>
                              <a:schemeClr val="tx1"/>
                            </a:solidFill>
                            <a:latin typeface="Cambria Math" panose="02040503050406030204" pitchFamily="18" charset="0"/>
                          </a:rPr>
                          <m:t>𝑋</m:t>
                        </m:r>
                      </m:e>
                    </m:d>
                    <m:r>
                      <a:rPr lang="en-GB" b="0" i="1" smtClean="0">
                        <a:solidFill>
                          <a:schemeClr val="tx1"/>
                        </a:solidFill>
                        <a:latin typeface="Cambria Math" panose="02040503050406030204" pitchFamily="18" charset="0"/>
                      </a:rPr>
                      <m:t>,</m:t>
                    </m:r>
                    <m:r>
                      <a:rPr lang="en-GB" i="1" smtClean="0">
                        <a:solidFill>
                          <a:schemeClr val="tx1"/>
                        </a:solidFill>
                        <a:latin typeface="Cambria Math" charset="0"/>
                      </a:rPr>
                      <m:t>𝑇𝑟𝑒𝑎𝑡</m:t>
                    </m:r>
                    <m:d>
                      <m:dPr>
                        <m:ctrlPr>
                          <a:rPr lang="en-GB" i="1" smtClean="0">
                            <a:solidFill>
                              <a:schemeClr val="tx1"/>
                            </a:solidFill>
                            <a:latin typeface="Cambria Math" panose="02040503050406030204" pitchFamily="18" charset="0"/>
                          </a:rPr>
                        </m:ctrlPr>
                      </m:dPr>
                      <m:e>
                        <m:r>
                          <a:rPr lang="en-GB" i="1" smtClean="0">
                            <a:solidFill>
                              <a:schemeClr val="tx1"/>
                            </a:solidFill>
                            <a:latin typeface="Cambria Math" charset="0"/>
                          </a:rPr>
                          <m:t>𝑋</m:t>
                        </m:r>
                        <m:r>
                          <a:rPr lang="en-GB" i="1" smtClean="0">
                            <a:solidFill>
                              <a:schemeClr val="tx1"/>
                            </a:solidFill>
                            <a:latin typeface="Cambria Math" charset="0"/>
                          </a:rPr>
                          <m:t>,</m:t>
                        </m:r>
                        <m:r>
                          <a:rPr lang="en-GB" i="1" smtClean="0">
                            <a:solidFill>
                              <a:schemeClr val="tx1"/>
                            </a:solidFill>
                            <a:latin typeface="Cambria Math" panose="02040503050406030204" pitchFamily="18" charset="0"/>
                          </a:rPr>
                          <m:t>𝑀</m:t>
                        </m:r>
                      </m:e>
                    </m:d>
                    <m:r>
                      <a:rPr lang="en-GB" i="1" smtClean="0">
                        <a:solidFill>
                          <a:schemeClr val="tx1"/>
                        </a:solidFill>
                        <a:latin typeface="Cambria Math" panose="02040503050406030204" pitchFamily="18" charset="0"/>
                      </a:rPr>
                      <m:t> </m:t>
                    </m:r>
                  </m:oMath>
                </a14:m>
                <a:endParaRPr lang="en-GB" dirty="0">
                  <a:solidFill>
                    <a:schemeClr val="tx1"/>
                  </a:solidFill>
                </a:endParaRPr>
              </a:p>
              <a:p>
                <a:pPr lvl="2"/>
                <a:r>
                  <a:rPr lang="en-GB" dirty="0"/>
                  <a:t>When calculating </a:t>
                </a:r>
                <a14:m>
                  <m:oMath xmlns:m="http://schemas.openxmlformats.org/officeDocument/2006/math">
                    <m:sSub>
                      <m:sSubPr>
                        <m:ctrlPr>
                          <a:rPr lang="en-GB" b="0" i="1" smtClean="0">
                            <a:solidFill>
                              <a:schemeClr val="tx1">
                                <a:lumMod val="60000"/>
                                <a:lumOff val="40000"/>
                              </a:schemeClr>
                            </a:solidFill>
                            <a:latin typeface="Cambria Math" panose="02040503050406030204" pitchFamily="18" charset="0"/>
                          </a:rPr>
                        </m:ctrlPr>
                      </m:sSubPr>
                      <m:e>
                        <m:r>
                          <a:rPr lang="en-GB" i="1" smtClean="0">
                            <a:solidFill>
                              <a:schemeClr val="tx1">
                                <a:lumMod val="60000"/>
                                <a:lumOff val="40000"/>
                              </a:schemeClr>
                            </a:solidFill>
                            <a:latin typeface="Cambria Math" panose="02040503050406030204" pitchFamily="18" charset="0"/>
                          </a:rPr>
                          <m:t>𝑚</m:t>
                        </m:r>
                      </m:e>
                      <m:sub>
                        <m:r>
                          <a:rPr lang="en-GB" b="0" i="1" smtClean="0">
                            <a:solidFill>
                              <a:schemeClr val="tx1">
                                <a:lumMod val="60000"/>
                                <a:lumOff val="40000"/>
                              </a:schemeClr>
                            </a:solidFill>
                            <a:latin typeface="Cambria Math" panose="02040503050406030204" pitchFamily="18" charset="0"/>
                          </a:rPr>
                          <m:t>23</m:t>
                        </m:r>
                      </m:sub>
                    </m:sSub>
                  </m:oMath>
                </a14:m>
                <a:r>
                  <a:rPr lang="en-GB" dirty="0">
                    <a:solidFill>
                      <a:schemeClr val="tx1"/>
                    </a:solidFill>
                  </a:rPr>
                  <a:t>, one has to eliminate </a:t>
                </a:r>
                <a14:m>
                  <m:oMath xmlns:m="http://schemas.openxmlformats.org/officeDocument/2006/math">
                    <m:r>
                      <a:rPr lang="en-GB" i="1">
                        <a:latin typeface="Cambria Math" charset="0"/>
                      </a:rPr>
                      <m:t>𝑇𝑟𝑎𝑣𝑒𝑙</m:t>
                    </m:r>
                    <m:d>
                      <m:dPr>
                        <m:ctrlPr>
                          <a:rPr lang="en-GB" i="1" smtClean="0">
                            <a:latin typeface="Cambria Math" panose="02040503050406030204" pitchFamily="18" charset="0"/>
                          </a:rPr>
                        </m:ctrlPr>
                      </m:dPr>
                      <m:e>
                        <m:r>
                          <a:rPr lang="en-GB" i="1" smtClean="0">
                            <a:latin typeface="Cambria Math" charset="0"/>
                          </a:rPr>
                          <m:t>𝑋</m:t>
                        </m:r>
                      </m:e>
                    </m:d>
                  </m:oMath>
                </a14:m>
                <a:r>
                  <a:rPr lang="en-GB" dirty="0">
                    <a:solidFill>
                      <a:schemeClr val="tx1"/>
                    </a:solidFill>
                  </a:rPr>
                  <a:t> </a:t>
                </a:r>
              </a:p>
              <a:p>
                <a:pPr lvl="3"/>
                <a:r>
                  <a:rPr lang="en-GB" dirty="0">
                    <a:solidFill>
                      <a:schemeClr val="tx1"/>
                    </a:solidFill>
                  </a:rPr>
                  <a:t>But: does not contain both </a:t>
                </a:r>
                <a14:m>
                  <m:oMath xmlns:m="http://schemas.openxmlformats.org/officeDocument/2006/math">
                    <m:r>
                      <a:rPr lang="en-GB" i="1" smtClean="0">
                        <a:latin typeface="Cambria Math" charset="0"/>
                      </a:rPr>
                      <m:t>𝑋</m:t>
                    </m:r>
                  </m:oMath>
                </a14:m>
                <a:r>
                  <a:rPr lang="en-GB" dirty="0"/>
                  <a:t> and </a:t>
                </a:r>
                <a14:m>
                  <m:oMath xmlns:m="http://schemas.openxmlformats.org/officeDocument/2006/math">
                    <m:r>
                      <a:rPr lang="en-GB" i="1" smtClean="0">
                        <a:solidFill>
                          <a:schemeClr val="accent1"/>
                        </a:solidFill>
                        <a:latin typeface="Cambria Math" panose="02040503050406030204" pitchFamily="18" charset="0"/>
                      </a:rPr>
                      <m:t>𝐸</m:t>
                    </m:r>
                  </m:oMath>
                </a14:m>
                <a:r>
                  <a:rPr lang="en-GB" dirty="0">
                    <a:solidFill>
                      <a:schemeClr val="tx1"/>
                    </a:solidFill>
                  </a:rPr>
                  <a:t>, count conversion does not apply (</a:t>
                </a:r>
                <a14:m>
                  <m:oMath xmlns:m="http://schemas.openxmlformats.org/officeDocument/2006/math">
                    <m:r>
                      <a:rPr lang="en-GB" i="1" smtClean="0">
                        <a:solidFill>
                          <a:schemeClr val="accent1"/>
                        </a:solidFill>
                        <a:latin typeface="Cambria Math" panose="02040503050406030204" pitchFamily="18" charset="0"/>
                      </a:rPr>
                      <m:t>𝐸</m:t>
                    </m:r>
                  </m:oMath>
                </a14:m>
                <a:r>
                  <a:rPr lang="en-GB" dirty="0">
                    <a:solidFill>
                      <a:schemeClr val="tx1"/>
                    </a:solidFill>
                  </a:rPr>
                  <a:t> occurs in two PRVs) ➝ </a:t>
                </a:r>
                <a:r>
                  <a:rPr lang="en-GB" dirty="0">
                    <a:solidFill>
                      <a:srgbClr val="FFC000"/>
                    </a:solidFill>
                  </a:rPr>
                  <a:t>ground</a:t>
                </a:r>
                <a:r>
                  <a:rPr lang="en-GB" dirty="0">
                    <a:solidFill>
                      <a:schemeClr val="tx1"/>
                    </a:solidFill>
                  </a:rPr>
                  <a:t> </a:t>
                </a:r>
                <a14:m>
                  <m:oMath xmlns:m="http://schemas.openxmlformats.org/officeDocument/2006/math">
                    <m:r>
                      <a:rPr lang="en-GB" i="1" smtClean="0">
                        <a:solidFill>
                          <a:schemeClr val="accent1"/>
                        </a:solidFill>
                        <a:latin typeface="Cambria Math" panose="02040503050406030204" pitchFamily="18" charset="0"/>
                      </a:rPr>
                      <m:t>𝐸</m:t>
                    </m:r>
                  </m:oMath>
                </a14:m>
                <a:endParaRPr lang="en-GB" dirty="0">
                  <a:solidFill>
                    <a:srgbClr val="FFC000"/>
                  </a:solidFill>
                </a:endParaRPr>
              </a:p>
            </p:txBody>
          </p:sp>
        </mc:Choice>
        <mc:Fallback xmlns="">
          <p:sp>
            <p:nvSpPr>
              <p:cNvPr id="3" name="Content Placeholder 2">
                <a:extLst>
                  <a:ext uri="{FF2B5EF4-FFF2-40B4-BE49-F238E27FC236}">
                    <a16:creationId xmlns:a16="http://schemas.microsoft.com/office/drawing/2014/main" id="{E5AA5844-4FE1-F142-8591-D7D3DF1F679B}"/>
                  </a:ext>
                </a:extLst>
              </p:cNvPr>
              <p:cNvSpPr>
                <a:spLocks noGrp="1" noRot="1" noChangeAspect="1" noMove="1" noResize="1" noEditPoints="1" noAdjustHandles="1" noChangeArrowheads="1" noChangeShapeType="1" noTextEdit="1"/>
              </p:cNvSpPr>
              <p:nvPr>
                <p:ph idx="1"/>
              </p:nvPr>
            </p:nvSpPr>
            <p:spPr>
              <a:blipFill>
                <a:blip r:embed="rId2"/>
                <a:stretch>
                  <a:fillRect l="-143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A3B6CFB6-C34F-3446-8109-C61A721D5145}"/>
              </a:ext>
            </a:extLst>
          </p:cNvPr>
          <p:cNvSpPr>
            <a:spLocks noGrp="1"/>
          </p:cNvSpPr>
          <p:nvPr>
            <p:ph type="sldNum" sz="quarter" idx="4"/>
          </p:nvPr>
        </p:nvSpPr>
        <p:spPr/>
        <p:txBody>
          <a:bodyPr/>
          <a:lstStyle/>
          <a:p>
            <a:fld id="{67C9959E-8E6B-B04C-9955-EA096F41CA7A}" type="slidenum">
              <a:rPr lang="en-GB" smtClean="0"/>
              <a:t>224</a:t>
            </a:fld>
            <a:endParaRPr lang="en-GB"/>
          </a:p>
        </p:txBody>
      </p:sp>
      <p:cxnSp>
        <p:nvCxnSpPr>
          <p:cNvPr id="31" name="Curved Connector 30">
            <a:extLst>
              <a:ext uri="{FF2B5EF4-FFF2-40B4-BE49-F238E27FC236}">
                <a16:creationId xmlns:a16="http://schemas.microsoft.com/office/drawing/2014/main" id="{25C748B9-681B-B448-8EBF-39E110D68D9B}"/>
              </a:ext>
            </a:extLst>
          </p:cNvPr>
          <p:cNvCxnSpPr>
            <a:cxnSpLocks/>
          </p:cNvCxnSpPr>
          <p:nvPr/>
        </p:nvCxnSpPr>
        <p:spPr>
          <a:xfrm rot="16200000" flipH="1">
            <a:off x="9232327" y="4336707"/>
            <a:ext cx="12700" cy="2786597"/>
          </a:xfrm>
          <a:prstGeom prst="curvedConnector3">
            <a:avLst>
              <a:gd name="adj1" fmla="val 1800000"/>
            </a:avLst>
          </a:prstGeom>
          <a:ln w="28575">
            <a:solidFill>
              <a:schemeClr val="tx1">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2" name="Rectangle 31">
                <a:extLst>
                  <a:ext uri="{FF2B5EF4-FFF2-40B4-BE49-F238E27FC236}">
                    <a16:creationId xmlns:a16="http://schemas.microsoft.com/office/drawing/2014/main" id="{8156A742-4BE5-D94F-9527-174B55283CB1}"/>
                  </a:ext>
                </a:extLst>
              </p:cNvPr>
              <p:cNvSpPr/>
              <p:nvPr/>
            </p:nvSpPr>
            <p:spPr>
              <a:xfrm>
                <a:off x="7748594" y="5764112"/>
                <a:ext cx="533544" cy="307777"/>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de-DE" sz="1400" i="1" smtClean="0">
                              <a:solidFill>
                                <a:schemeClr val="tx1">
                                  <a:lumMod val="60000"/>
                                  <a:lumOff val="40000"/>
                                </a:schemeClr>
                              </a:solidFill>
                              <a:latin typeface="Cambria Math" panose="02040503050406030204" pitchFamily="18" charset="0"/>
                            </a:rPr>
                          </m:ctrlPr>
                        </m:sSubPr>
                        <m:e>
                          <m:r>
                            <a:rPr lang="de-DE" sz="1400" i="1">
                              <a:solidFill>
                                <a:schemeClr val="tx1">
                                  <a:lumMod val="60000"/>
                                  <a:lumOff val="40000"/>
                                </a:schemeClr>
                              </a:solidFill>
                              <a:latin typeface="Cambria Math" panose="02040503050406030204" pitchFamily="18" charset="0"/>
                            </a:rPr>
                            <m:t>𝑚</m:t>
                          </m:r>
                        </m:e>
                        <m:sub>
                          <m:r>
                            <a:rPr lang="de-DE" sz="1400" i="1">
                              <a:solidFill>
                                <a:schemeClr val="tx1">
                                  <a:lumMod val="60000"/>
                                  <a:lumOff val="40000"/>
                                </a:schemeClr>
                              </a:solidFill>
                              <a:latin typeface="Cambria Math" panose="02040503050406030204" pitchFamily="18" charset="0"/>
                            </a:rPr>
                            <m:t>23</m:t>
                          </m:r>
                        </m:sub>
                      </m:sSub>
                    </m:oMath>
                  </m:oMathPara>
                </a14:m>
                <a:endParaRPr lang="en-GB" sz="1400" dirty="0">
                  <a:solidFill>
                    <a:schemeClr val="tx1">
                      <a:lumMod val="60000"/>
                      <a:lumOff val="40000"/>
                    </a:schemeClr>
                  </a:solidFill>
                </a:endParaRPr>
              </a:p>
            </p:txBody>
          </p:sp>
        </mc:Choice>
        <mc:Fallback xmlns="">
          <p:sp>
            <p:nvSpPr>
              <p:cNvPr id="32" name="Rectangle 31">
                <a:extLst>
                  <a:ext uri="{FF2B5EF4-FFF2-40B4-BE49-F238E27FC236}">
                    <a16:creationId xmlns:a16="http://schemas.microsoft.com/office/drawing/2014/main" id="{8156A742-4BE5-D94F-9527-174B55283CB1}"/>
                  </a:ext>
                </a:extLst>
              </p:cNvPr>
              <p:cNvSpPr>
                <a:spLocks noRot="1" noChangeAspect="1" noMove="1" noResize="1" noEditPoints="1" noAdjustHandles="1" noChangeArrowheads="1" noChangeShapeType="1" noTextEdit="1"/>
              </p:cNvSpPr>
              <p:nvPr/>
            </p:nvSpPr>
            <p:spPr>
              <a:xfrm>
                <a:off x="7748594" y="5764112"/>
                <a:ext cx="533544" cy="307777"/>
              </a:xfrm>
              <a:prstGeom prst="rect">
                <a:avLst/>
              </a:prstGeom>
              <a:blipFill>
                <a:blip r:embed="rId3"/>
                <a:stretch>
                  <a:fillRect/>
                </a:stretch>
              </a:blipFill>
            </p:spPr>
            <p:txBody>
              <a:bodyPr/>
              <a:lstStyle/>
              <a:p>
                <a:r>
                  <a:rPr lang="en-GB">
                    <a:noFill/>
                  </a:rPr>
                  <a:t> </a:t>
                </a:r>
              </a:p>
            </p:txBody>
          </p:sp>
        </mc:Fallback>
      </mc:AlternateContent>
      <p:sp>
        <p:nvSpPr>
          <p:cNvPr id="12" name="Date Placeholder 11">
            <a:extLst>
              <a:ext uri="{FF2B5EF4-FFF2-40B4-BE49-F238E27FC236}">
                <a16:creationId xmlns:a16="http://schemas.microsoft.com/office/drawing/2014/main" id="{0A2D708E-F166-FC4D-92E1-BE668D44EFF6}"/>
              </a:ext>
            </a:extLst>
          </p:cNvPr>
          <p:cNvSpPr>
            <a:spLocks noGrp="1"/>
          </p:cNvSpPr>
          <p:nvPr>
            <p:ph type="dt" sz="half" idx="2"/>
          </p:nvPr>
        </p:nvSpPr>
        <p:spPr/>
        <p:txBody>
          <a:bodyPr/>
          <a:lstStyle/>
          <a:p>
            <a:r>
              <a:rPr lang="en-GB"/>
              <a:t>Exact Inference: LJT</a:t>
            </a:r>
            <a:endParaRPr lang="en-US" dirty="0"/>
          </a:p>
        </p:txBody>
      </p:sp>
      <p:sp>
        <p:nvSpPr>
          <p:cNvPr id="13" name="Footer Placeholder 12">
            <a:extLst>
              <a:ext uri="{FF2B5EF4-FFF2-40B4-BE49-F238E27FC236}">
                <a16:creationId xmlns:a16="http://schemas.microsoft.com/office/drawing/2014/main" id="{588DB26A-C6F1-8B4D-BC5B-E02AD614EC3E}"/>
              </a:ext>
            </a:extLst>
          </p:cNvPr>
          <p:cNvSpPr>
            <a:spLocks noGrp="1"/>
          </p:cNvSpPr>
          <p:nvPr>
            <p:ph type="ftr" sz="quarter" idx="3"/>
          </p:nvPr>
        </p:nvSpPr>
        <p:spPr>
          <a:xfrm>
            <a:off x="359625" y="6172447"/>
            <a:ext cx="8416458" cy="360000"/>
          </a:xfrm>
        </p:spPr>
        <p:txBody>
          <a:bodyPr/>
          <a:lstStyle/>
          <a:p>
            <a:r>
              <a:rPr lang="en-GB" dirty="0"/>
              <a:t>T. Braun - StaRAI</a:t>
            </a:r>
          </a:p>
        </p:txBody>
      </p:sp>
      <p:grpSp>
        <p:nvGrpSpPr>
          <p:cNvPr id="21" name="Group 20">
            <a:extLst>
              <a:ext uri="{FF2B5EF4-FFF2-40B4-BE49-F238E27FC236}">
                <a16:creationId xmlns:a16="http://schemas.microsoft.com/office/drawing/2014/main" id="{F1505978-CE8D-EB40-A66F-5F4C5DC835AD}"/>
              </a:ext>
            </a:extLst>
          </p:cNvPr>
          <p:cNvGrpSpPr/>
          <p:nvPr/>
        </p:nvGrpSpPr>
        <p:grpSpPr>
          <a:xfrm>
            <a:off x="3747080" y="5017770"/>
            <a:ext cx="8084595" cy="952521"/>
            <a:chOff x="3793062" y="1663629"/>
            <a:chExt cx="8084595" cy="952521"/>
          </a:xfrm>
        </p:grpSpPr>
        <p:cxnSp>
          <p:nvCxnSpPr>
            <p:cNvPr id="22" name="Straight Connector 21">
              <a:extLst>
                <a:ext uri="{FF2B5EF4-FFF2-40B4-BE49-F238E27FC236}">
                  <a16:creationId xmlns:a16="http://schemas.microsoft.com/office/drawing/2014/main" id="{7C16A8E4-66F7-1246-BE09-5C10438B327C}"/>
                </a:ext>
              </a:extLst>
            </p:cNvPr>
            <p:cNvCxnSpPr>
              <a:cxnSpLocks/>
              <a:stCxn id="37" idx="3"/>
              <a:endCxn id="41" idx="1"/>
            </p:cNvCxnSpPr>
            <p:nvPr/>
          </p:nvCxnSpPr>
          <p:spPr>
            <a:xfrm flipV="1">
              <a:off x="5667303" y="2021174"/>
              <a:ext cx="957750"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8B41023D-2EE1-B241-82A6-B04246AE8734}"/>
                </a:ext>
              </a:extLst>
            </p:cNvPr>
            <p:cNvCxnSpPr>
              <a:cxnSpLocks/>
              <a:stCxn id="41" idx="3"/>
              <a:endCxn id="39" idx="1"/>
            </p:cNvCxnSpPr>
            <p:nvPr/>
          </p:nvCxnSpPr>
          <p:spPr>
            <a:xfrm>
              <a:off x="8790532" y="2021174"/>
              <a:ext cx="9323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0AC36312-DA77-1845-833D-E209246676B1}"/>
                </a:ext>
              </a:extLst>
            </p:cNvPr>
            <p:cNvGrpSpPr/>
            <p:nvPr/>
          </p:nvGrpSpPr>
          <p:grpSpPr>
            <a:xfrm>
              <a:off x="6625053" y="1663629"/>
              <a:ext cx="2165479" cy="871319"/>
              <a:chOff x="2358910" y="4890630"/>
              <a:chExt cx="2165479" cy="871319"/>
            </a:xfrm>
          </p:grpSpPr>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D1B344AA-E180-EE48-9C56-8DF1DF1E6058}"/>
                      </a:ext>
                    </a:extLst>
                  </p:cNvPr>
                  <p:cNvSpPr txBox="1"/>
                  <p:nvPr/>
                </p:nvSpPr>
                <p:spPr>
                  <a:xfrm>
                    <a:off x="3327994"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2</m:t>
                              </m:r>
                            </m:sub>
                          </m:sSub>
                        </m:oMath>
                      </m:oMathPara>
                    </a14:m>
                    <a:endParaRPr lang="en-GB" sz="1400" dirty="0">
                      <a:solidFill>
                        <a:schemeClr val="tx1"/>
                      </a:solidFill>
                    </a:endParaRPr>
                  </a:p>
                </p:txBody>
              </p:sp>
            </mc:Choice>
            <mc:Fallback xmlns="">
              <p:sp>
                <p:nvSpPr>
                  <p:cNvPr id="40" name="TextBox 39">
                    <a:extLst>
                      <a:ext uri="{FF2B5EF4-FFF2-40B4-BE49-F238E27FC236}">
                        <a16:creationId xmlns:a16="http://schemas.microsoft.com/office/drawing/2014/main" id="{D1B344AA-E180-EE48-9C56-8DF1DF1E6058}"/>
                      </a:ext>
                    </a:extLst>
                  </p:cNvPr>
                  <p:cNvSpPr txBox="1">
                    <a:spLocks noRot="1" noChangeAspect="1" noMove="1" noResize="1" noEditPoints="1" noAdjustHandles="1" noChangeArrowheads="1" noChangeShapeType="1" noTextEdit="1"/>
                  </p:cNvSpPr>
                  <p:nvPr/>
                </p:nvSpPr>
                <p:spPr>
                  <a:xfrm>
                    <a:off x="3327994" y="5546505"/>
                    <a:ext cx="227305" cy="215444"/>
                  </a:xfrm>
                  <a:prstGeom prst="rect">
                    <a:avLst/>
                  </a:prstGeom>
                  <a:blipFill>
                    <a:blip r:embed="rId4"/>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a:extLst>
                      <a:ext uri="{FF2B5EF4-FFF2-40B4-BE49-F238E27FC236}">
                        <a16:creationId xmlns:a16="http://schemas.microsoft.com/office/drawing/2014/main" id="{4534FA0D-3BC9-0942-95B0-B74A2E713943}"/>
                      </a:ext>
                    </a:extLst>
                  </p:cNvPr>
                  <p:cNvSpPr txBox="1"/>
                  <p:nvPr/>
                </p:nvSpPr>
                <p:spPr>
                  <a:xfrm>
                    <a:off x="2358910" y="4890630"/>
                    <a:ext cx="2165479"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d>
                            <m:dPr>
                              <m:ctrlPr>
                                <a:rPr lang="de-DE" i="1" dirty="0">
                                  <a:solidFill>
                                    <a:schemeClr val="tx1"/>
                                  </a:solidFill>
                                  <a:latin typeface="Cambria Math" panose="02040503050406030204" pitchFamily="18" charset="0"/>
                                </a:rPr>
                              </m:ctrlPr>
                            </m:dPr>
                            <m:e>
                              <m:r>
                                <a:rPr lang="de-DE" i="1" dirty="0" smtClean="0">
                                  <a:solidFill>
                                    <a:schemeClr val="accent1"/>
                                  </a:solidFill>
                                  <a:latin typeface="Cambria Math" panose="02040503050406030204" pitchFamily="18" charset="0"/>
                                </a:rPr>
                                <m:t>𝐸</m:t>
                              </m:r>
                            </m:e>
                          </m:d>
                          <m:r>
                            <a:rPr lang="en-GB" i="1" dirty="0" smtClean="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r>
                                <a:rPr lang="de-DE" b="0" i="1" dirty="0" smtClean="0">
                                  <a:solidFill>
                                    <a:schemeClr val="tx1"/>
                                  </a:solidFill>
                                  <a:latin typeface="Cambria Math" panose="02040503050406030204" pitchFamily="18" charset="0"/>
                                </a:rPr>
                                <m:t>,</m:t>
                              </m:r>
                              <m:r>
                                <a:rPr lang="de-DE" b="0" i="1" dirty="0" smtClean="0">
                                  <a:solidFill>
                                    <a:schemeClr val="accent1"/>
                                  </a:solidFill>
                                  <a:latin typeface="Cambria Math" panose="02040503050406030204" pitchFamily="18" charset="0"/>
                                </a:rPr>
                                <m:t>𝐸</m:t>
                              </m:r>
                            </m:e>
                          </m:d>
                        </m:oMath>
                      </m:oMathPara>
                    </a14:m>
                    <a:endParaRPr lang="de-DE" i="1" dirty="0">
                      <a:solidFill>
                        <a:schemeClr val="tx1"/>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solidFill>
                              <a:latin typeface="Cambria Math" charset="0"/>
                            </a:rPr>
                            <m:t>𝑇𝑟𝑎𝑣𝑒𝑙</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e>
                          </m:d>
                        </m:oMath>
                      </m:oMathPara>
                    </a14:m>
                    <a:endParaRPr lang="en-GB" dirty="0">
                      <a:solidFill>
                        <a:schemeClr val="tx1"/>
                      </a:solidFill>
                    </a:endParaRPr>
                  </a:p>
                </p:txBody>
              </p:sp>
            </mc:Choice>
            <mc:Fallback xmlns="">
              <p:sp>
                <p:nvSpPr>
                  <p:cNvPr id="41" name="TextBox 40">
                    <a:extLst>
                      <a:ext uri="{FF2B5EF4-FFF2-40B4-BE49-F238E27FC236}">
                        <a16:creationId xmlns:a16="http://schemas.microsoft.com/office/drawing/2014/main" id="{4534FA0D-3BC9-0942-95B0-B74A2E713943}"/>
                      </a:ext>
                    </a:extLst>
                  </p:cNvPr>
                  <p:cNvSpPr txBox="1">
                    <a:spLocks noRot="1" noChangeAspect="1" noMove="1" noResize="1" noEditPoints="1" noAdjustHandles="1" noChangeArrowheads="1" noChangeShapeType="1" noTextEdit="1"/>
                  </p:cNvSpPr>
                  <p:nvPr/>
                </p:nvSpPr>
                <p:spPr>
                  <a:xfrm>
                    <a:off x="2358910" y="4890630"/>
                    <a:ext cx="2165479" cy="715089"/>
                  </a:xfrm>
                  <a:prstGeom prst="roundRect">
                    <a:avLst/>
                  </a:prstGeom>
                  <a:blipFill>
                    <a:blip r:embed="rId5"/>
                    <a:stretch>
                      <a:fillRect/>
                    </a:stretch>
                  </a:blipFill>
                  <a:ln>
                    <a:solidFill>
                      <a:schemeClr val="tx1"/>
                    </a:solidFill>
                  </a:ln>
                </p:spPr>
                <p:txBody>
                  <a:bodyPr/>
                  <a:lstStyle/>
                  <a:p>
                    <a:r>
                      <a:rPr lang="en-GB">
                        <a:noFill/>
                      </a:rPr>
                      <a:t> </a:t>
                    </a:r>
                  </a:p>
                </p:txBody>
              </p:sp>
            </mc:Fallback>
          </mc:AlternateContent>
        </p:grpSp>
        <p:grpSp>
          <p:nvGrpSpPr>
            <p:cNvPr id="25" name="Group 24">
              <a:extLst>
                <a:ext uri="{FF2B5EF4-FFF2-40B4-BE49-F238E27FC236}">
                  <a16:creationId xmlns:a16="http://schemas.microsoft.com/office/drawing/2014/main" id="{D6C1C43B-0313-1649-A6A4-EC340E8F5CBA}"/>
                </a:ext>
              </a:extLst>
            </p:cNvPr>
            <p:cNvGrpSpPr/>
            <p:nvPr/>
          </p:nvGrpSpPr>
          <p:grpSpPr>
            <a:xfrm>
              <a:off x="9722897" y="1663629"/>
              <a:ext cx="2148984" cy="871319"/>
              <a:chOff x="6515526" y="4890630"/>
              <a:chExt cx="2148984" cy="871319"/>
            </a:xfrm>
          </p:grpSpPr>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A92F5686-5E00-DA4E-94FC-6F12F70BF425}"/>
                      </a:ext>
                    </a:extLst>
                  </p:cNvPr>
                  <p:cNvSpPr txBox="1"/>
                  <p:nvPr/>
                </p:nvSpPr>
                <p:spPr>
                  <a:xfrm>
                    <a:off x="7476364"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3</m:t>
                              </m:r>
                            </m:sub>
                          </m:sSub>
                        </m:oMath>
                      </m:oMathPara>
                    </a14:m>
                    <a:endParaRPr lang="en-GB" sz="1400" dirty="0">
                      <a:solidFill>
                        <a:schemeClr val="tx1"/>
                      </a:solidFill>
                    </a:endParaRPr>
                  </a:p>
                </p:txBody>
              </p:sp>
            </mc:Choice>
            <mc:Fallback xmlns="">
              <p:sp>
                <p:nvSpPr>
                  <p:cNvPr id="38" name="TextBox 37">
                    <a:extLst>
                      <a:ext uri="{FF2B5EF4-FFF2-40B4-BE49-F238E27FC236}">
                        <a16:creationId xmlns:a16="http://schemas.microsoft.com/office/drawing/2014/main" id="{A92F5686-5E00-DA4E-94FC-6F12F70BF425}"/>
                      </a:ext>
                    </a:extLst>
                  </p:cNvPr>
                  <p:cNvSpPr txBox="1">
                    <a:spLocks noRot="1" noChangeAspect="1" noMove="1" noResize="1" noEditPoints="1" noAdjustHandles="1" noChangeArrowheads="1" noChangeShapeType="1" noTextEdit="1"/>
                  </p:cNvSpPr>
                  <p:nvPr/>
                </p:nvSpPr>
                <p:spPr>
                  <a:xfrm>
                    <a:off x="7476364"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CBB40F88-E2EA-BC4A-A8C1-54B4D9C4F76A}"/>
                      </a:ext>
                    </a:extLst>
                  </p:cNvPr>
                  <p:cNvSpPr txBox="1"/>
                  <p:nvPr/>
                </p:nvSpPr>
                <p:spPr>
                  <a:xfrm>
                    <a:off x="6515526" y="4890630"/>
                    <a:ext cx="2148984"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d>
                            <m:dPr>
                              <m:ctrlPr>
                                <a:rPr lang="de-DE" i="1" dirty="0">
                                  <a:solidFill>
                                    <a:schemeClr val="tx1"/>
                                  </a:solidFill>
                                  <a:latin typeface="Cambria Math" panose="02040503050406030204" pitchFamily="18" charset="0"/>
                                </a:rPr>
                              </m:ctrlPr>
                            </m:dPr>
                            <m:e>
                              <m:r>
                                <a:rPr lang="de-DE" i="1" dirty="0" smtClean="0">
                                  <a:solidFill>
                                    <a:schemeClr val="accent1"/>
                                  </a:solidFill>
                                  <a:latin typeface="Cambria Math" panose="02040503050406030204" pitchFamily="18" charset="0"/>
                                </a:rPr>
                                <m:t>𝐸</m:t>
                              </m:r>
                            </m:e>
                          </m:d>
                          <m:r>
                            <a:rPr lang="en-GB" i="1" dirty="0" smtClean="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panose="02040503050406030204" pitchFamily="18" charset="0"/>
                                </a:rPr>
                                <m:t>𝑋</m:t>
                              </m:r>
                              <m:r>
                                <a:rPr lang="de-DE" b="0" i="1" dirty="0" smtClean="0">
                                  <a:solidFill>
                                    <a:schemeClr val="tx1"/>
                                  </a:solidFill>
                                  <a:latin typeface="Cambria Math" panose="02040503050406030204" pitchFamily="18" charset="0"/>
                                </a:rPr>
                                <m:t>,</m:t>
                              </m:r>
                              <m:r>
                                <a:rPr lang="de-DE" b="0" i="1" dirty="0" smtClean="0">
                                  <a:solidFill>
                                    <a:schemeClr val="accent1"/>
                                  </a:solidFill>
                                  <a:latin typeface="Cambria Math" panose="02040503050406030204" pitchFamily="18" charset="0"/>
                                </a:rPr>
                                <m:t>𝐸</m:t>
                              </m:r>
                            </m:e>
                          </m:d>
                        </m:oMath>
                      </m:oMathPara>
                    </a14:m>
                    <a:endParaRPr lang="de-DE" i="1" dirty="0">
                      <a:solidFill>
                        <a:schemeClr val="tx1"/>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chemeClr val="tx1"/>
                              </a:solidFill>
                              <a:latin typeface="Cambria Math" charset="0"/>
                            </a:rPr>
                            <m:t>𝑇𝑟𝑒𝑎𝑡</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r>
                                <a:rPr lang="de-DE" i="1" dirty="0">
                                  <a:solidFill>
                                    <a:schemeClr val="tx1"/>
                                  </a:solidFill>
                                  <a:latin typeface="Cambria Math" charset="0"/>
                                </a:rPr>
                                <m:t>,</m:t>
                              </m:r>
                              <m:r>
                                <a:rPr lang="de-DE" i="1" dirty="0">
                                  <a:solidFill>
                                    <a:schemeClr val="tx1"/>
                                  </a:solidFill>
                                  <a:latin typeface="Cambria Math" panose="02040503050406030204" pitchFamily="18" charset="0"/>
                                </a:rPr>
                                <m:t>𝑀</m:t>
                              </m:r>
                              <m:r>
                                <a:rPr lang="de-DE" b="0" i="1" dirty="0" smtClean="0">
                                  <a:solidFill>
                                    <a:schemeClr val="tx1"/>
                                  </a:solidFill>
                                  <a:latin typeface="Cambria Math" panose="02040503050406030204" pitchFamily="18" charset="0"/>
                                </a:rPr>
                                <m:t>,</m:t>
                              </m:r>
                              <m:r>
                                <a:rPr lang="de-DE" b="0" i="1" dirty="0" smtClean="0">
                                  <a:solidFill>
                                    <a:schemeClr val="accent1"/>
                                  </a:solidFill>
                                  <a:latin typeface="Cambria Math" panose="02040503050406030204" pitchFamily="18" charset="0"/>
                                </a:rPr>
                                <m:t>𝐸</m:t>
                              </m:r>
                            </m:e>
                          </m:d>
                        </m:oMath>
                      </m:oMathPara>
                    </a14:m>
                    <a:endParaRPr lang="en-GB" dirty="0">
                      <a:solidFill>
                        <a:schemeClr val="tx1"/>
                      </a:solidFill>
                    </a:endParaRPr>
                  </a:p>
                </p:txBody>
              </p:sp>
            </mc:Choice>
            <mc:Fallback xmlns="">
              <p:sp>
                <p:nvSpPr>
                  <p:cNvPr id="39" name="TextBox 38">
                    <a:extLst>
                      <a:ext uri="{FF2B5EF4-FFF2-40B4-BE49-F238E27FC236}">
                        <a16:creationId xmlns:a16="http://schemas.microsoft.com/office/drawing/2014/main" id="{CBB40F88-E2EA-BC4A-A8C1-54B4D9C4F76A}"/>
                      </a:ext>
                    </a:extLst>
                  </p:cNvPr>
                  <p:cNvSpPr txBox="1">
                    <a:spLocks noRot="1" noChangeAspect="1" noMove="1" noResize="1" noEditPoints="1" noAdjustHandles="1" noChangeArrowheads="1" noChangeShapeType="1" noTextEdit="1"/>
                  </p:cNvSpPr>
                  <p:nvPr/>
                </p:nvSpPr>
                <p:spPr>
                  <a:xfrm>
                    <a:off x="6515526" y="4890630"/>
                    <a:ext cx="2148984" cy="715089"/>
                  </a:xfrm>
                  <a:prstGeom prst="roundRect">
                    <a:avLst/>
                  </a:prstGeom>
                  <a:blipFill>
                    <a:blip r:embed="rId7"/>
                    <a:stretch>
                      <a:fillRect/>
                    </a:stretch>
                  </a:blipFill>
                  <a:ln>
                    <a:solidFill>
                      <a:schemeClr val="tx1"/>
                    </a:solidFill>
                  </a:ln>
                </p:spPr>
                <p:txBody>
                  <a:bodyPr/>
                  <a:lstStyle/>
                  <a:p>
                    <a:r>
                      <a:rPr lang="en-GB">
                        <a:noFill/>
                      </a:rPr>
                      <a:t> </a:t>
                    </a:r>
                  </a:p>
                </p:txBody>
              </p:sp>
            </mc:Fallback>
          </mc:AlternateContent>
        </p:grpSp>
        <p:grpSp>
          <p:nvGrpSpPr>
            <p:cNvPr id="26" name="Group 25">
              <a:extLst>
                <a:ext uri="{FF2B5EF4-FFF2-40B4-BE49-F238E27FC236}">
                  <a16:creationId xmlns:a16="http://schemas.microsoft.com/office/drawing/2014/main" id="{9CF0855E-B82B-7843-86C6-4EE31DEA1C5D}"/>
                </a:ext>
              </a:extLst>
            </p:cNvPr>
            <p:cNvGrpSpPr/>
            <p:nvPr/>
          </p:nvGrpSpPr>
          <p:grpSpPr>
            <a:xfrm>
              <a:off x="3793062" y="1663630"/>
              <a:ext cx="1874241" cy="871784"/>
              <a:chOff x="-1515811" y="4890630"/>
              <a:chExt cx="1874241" cy="871784"/>
            </a:xfrm>
          </p:grpSpPr>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E5B561EE-5468-8E4E-A820-546A84FFCB47}"/>
                      </a:ext>
                    </a:extLst>
                  </p:cNvPr>
                  <p:cNvSpPr txBox="1"/>
                  <p:nvPr/>
                </p:nvSpPr>
                <p:spPr>
                  <a:xfrm>
                    <a:off x="-823350"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𝑔</m:t>
                              </m:r>
                            </m:e>
                            <m:sub>
                              <m:r>
                                <a:rPr lang="de-DE" sz="1400" i="1">
                                  <a:solidFill>
                                    <a:schemeClr val="tx1"/>
                                  </a:solidFill>
                                  <a:latin typeface="Cambria Math" panose="02040503050406030204" pitchFamily="18" charset="0"/>
                                </a:rPr>
                                <m:t>0</m:t>
                              </m:r>
                            </m:sub>
                          </m:sSub>
                          <m:r>
                            <a:rPr lang="de-DE" sz="1400" i="1">
                              <a:solidFill>
                                <a:schemeClr val="tx1"/>
                              </a:solidFill>
                              <a:latin typeface="Cambria Math" panose="02040503050406030204" pitchFamily="18" charset="0"/>
                            </a:rPr>
                            <m:t>,</m:t>
                          </m:r>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1</m:t>
                              </m:r>
                            </m:sub>
                          </m:sSub>
                        </m:oMath>
                      </m:oMathPara>
                    </a14:m>
                    <a:endParaRPr lang="en-GB" sz="1400" dirty="0">
                      <a:solidFill>
                        <a:schemeClr val="tx1"/>
                      </a:solidFill>
                    </a:endParaRPr>
                  </a:p>
                </p:txBody>
              </p:sp>
            </mc:Choice>
            <mc:Fallback xmlns="">
              <p:sp>
                <p:nvSpPr>
                  <p:cNvPr id="36" name="TextBox 35">
                    <a:extLst>
                      <a:ext uri="{FF2B5EF4-FFF2-40B4-BE49-F238E27FC236}">
                        <a16:creationId xmlns:a16="http://schemas.microsoft.com/office/drawing/2014/main" id="{E5B561EE-5468-8E4E-A820-546A84FFCB47}"/>
                      </a:ext>
                    </a:extLst>
                  </p:cNvPr>
                  <p:cNvSpPr txBox="1">
                    <a:spLocks noRot="1" noChangeAspect="1" noMove="1" noResize="1" noEditPoints="1" noAdjustHandles="1" noChangeArrowheads="1" noChangeShapeType="1" noTextEdit="1"/>
                  </p:cNvSpPr>
                  <p:nvPr/>
                </p:nvSpPr>
                <p:spPr>
                  <a:xfrm>
                    <a:off x="-823350" y="5546970"/>
                    <a:ext cx="477182" cy="215444"/>
                  </a:xfrm>
                  <a:prstGeom prst="rect">
                    <a:avLst/>
                  </a:prstGeom>
                  <a:blipFill>
                    <a:blip r:embed="rId8"/>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FA0C1970-AA24-1A4A-A0F8-58BE9050D18F}"/>
                      </a:ext>
                    </a:extLst>
                  </p:cNvPr>
                  <p:cNvSpPr txBox="1"/>
                  <p:nvPr/>
                </p:nvSpPr>
                <p:spPr>
                  <a:xfrm>
                    <a:off x="-1515811" y="4890630"/>
                    <a:ext cx="1874241"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d>
                            <m:dPr>
                              <m:ctrlPr>
                                <a:rPr lang="de-DE" b="0" i="1" dirty="0" smtClean="0">
                                  <a:solidFill>
                                    <a:schemeClr val="tx1"/>
                                  </a:solidFill>
                                  <a:latin typeface="Cambria Math" panose="02040503050406030204" pitchFamily="18" charset="0"/>
                                </a:rPr>
                              </m:ctrlPr>
                            </m:dPr>
                            <m:e>
                              <m:r>
                                <a:rPr lang="de-DE" b="0" i="1" dirty="0" smtClean="0">
                                  <a:solidFill>
                                    <a:schemeClr val="accent1"/>
                                  </a:solidFill>
                                  <a:latin typeface="Cambria Math" panose="02040503050406030204" pitchFamily="18" charset="0"/>
                                </a:rPr>
                                <m:t>𝐸</m:t>
                              </m:r>
                            </m:e>
                          </m:d>
                          <m:r>
                            <a:rPr lang="en-GB" i="1" dirty="0" smtClean="0">
                              <a:solidFill>
                                <a:schemeClr val="tx1"/>
                              </a:solidFill>
                              <a:latin typeface="Cambria Math" charset="0"/>
                            </a:rPr>
                            <m:t> </m:t>
                          </m:r>
                          <m:r>
                            <a:rPr lang="de-DE" b="0" i="1" dirty="0" smtClean="0">
                              <a:solidFill>
                                <a:schemeClr val="tx1"/>
                              </a:solidFill>
                              <a:latin typeface="Cambria Math" panose="02040503050406030204" pitchFamily="18" charset="0"/>
                            </a:rPr>
                            <m:t>𝐴𝑐𝑐</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𝐼</m:t>
                              </m:r>
                            </m:e>
                          </m:d>
                        </m:oMath>
                      </m:oMathPara>
                    </a14:m>
                    <a:endParaRPr lang="de-DE" i="1" dirty="0">
                      <a:solidFill>
                        <a:schemeClr val="tx1"/>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tx1"/>
                              </a:solidFill>
                              <a:latin typeface="Cambria Math" panose="02040503050406030204" pitchFamily="18" charset="0"/>
                            </a:rPr>
                            <m:t>𝑁𝑎𝑡</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𝐷</m:t>
                              </m:r>
                            </m:e>
                          </m:d>
                        </m:oMath>
                      </m:oMathPara>
                    </a14:m>
                    <a:endParaRPr lang="en-GB" dirty="0">
                      <a:solidFill>
                        <a:schemeClr val="tx1"/>
                      </a:solidFill>
                    </a:endParaRPr>
                  </a:p>
                </p:txBody>
              </p:sp>
            </mc:Choice>
            <mc:Fallback xmlns="">
              <p:sp>
                <p:nvSpPr>
                  <p:cNvPr id="37" name="TextBox 36">
                    <a:extLst>
                      <a:ext uri="{FF2B5EF4-FFF2-40B4-BE49-F238E27FC236}">
                        <a16:creationId xmlns:a16="http://schemas.microsoft.com/office/drawing/2014/main" id="{FA0C1970-AA24-1A4A-A0F8-58BE9050D18F}"/>
                      </a:ext>
                    </a:extLst>
                  </p:cNvPr>
                  <p:cNvSpPr txBox="1">
                    <a:spLocks noRot="1" noChangeAspect="1" noMove="1" noResize="1" noEditPoints="1" noAdjustHandles="1" noChangeArrowheads="1" noChangeShapeType="1" noTextEdit="1"/>
                  </p:cNvSpPr>
                  <p:nvPr/>
                </p:nvSpPr>
                <p:spPr>
                  <a:xfrm>
                    <a:off x="-1515811" y="4890630"/>
                    <a:ext cx="1874241" cy="715089"/>
                  </a:xfrm>
                  <a:prstGeom prst="roundRect">
                    <a:avLst/>
                  </a:prstGeom>
                  <a:blipFill>
                    <a:blip r:embed="rId9"/>
                    <a:stretch>
                      <a:fillRect/>
                    </a:stretch>
                  </a:blipFill>
                  <a:ln>
                    <a:solidFill>
                      <a:schemeClr val="tx1"/>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7" name="Rectangle 26">
                  <a:extLst>
                    <a:ext uri="{FF2B5EF4-FFF2-40B4-BE49-F238E27FC236}">
                      <a16:creationId xmlns:a16="http://schemas.microsoft.com/office/drawing/2014/main" id="{9F4A6B58-893D-1245-8145-7336A8AB4953}"/>
                    </a:ext>
                  </a:extLst>
                </p:cNvPr>
                <p:cNvSpPr/>
                <p:nvPr/>
              </p:nvSpPr>
              <p:spPr>
                <a:xfrm>
                  <a:off x="5631298" y="1985499"/>
                  <a:ext cx="1069075"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d>
                          <m:dPr>
                            <m:ctrlPr>
                              <a:rPr lang="de-DE" i="1" dirty="0">
                                <a:latin typeface="Cambria Math" panose="02040503050406030204" pitchFamily="18" charset="0"/>
                              </a:rPr>
                            </m:ctrlPr>
                          </m:dPr>
                          <m:e>
                            <m:r>
                              <a:rPr lang="de-DE" i="1" dirty="0" smtClean="0">
                                <a:solidFill>
                                  <a:schemeClr val="accent1"/>
                                </a:solidFill>
                                <a:latin typeface="Cambria Math" panose="02040503050406030204" pitchFamily="18" charset="0"/>
                              </a:rPr>
                              <m:t>𝐸</m:t>
                            </m:r>
                          </m:e>
                        </m:d>
                      </m:oMath>
                    </m:oMathPara>
                  </a14:m>
                  <a:endParaRPr lang="en-GB" dirty="0">
                    <a:solidFill>
                      <a:schemeClr val="tx1"/>
                    </a:solidFill>
                  </a:endParaRPr>
                </a:p>
              </p:txBody>
            </p:sp>
          </mc:Choice>
          <mc:Fallback xmlns="">
            <p:sp>
              <p:nvSpPr>
                <p:cNvPr id="27" name="Rectangle 26">
                  <a:extLst>
                    <a:ext uri="{FF2B5EF4-FFF2-40B4-BE49-F238E27FC236}">
                      <a16:creationId xmlns:a16="http://schemas.microsoft.com/office/drawing/2014/main" id="{9F4A6B58-893D-1245-8145-7336A8AB4953}"/>
                    </a:ext>
                  </a:extLst>
                </p:cNvPr>
                <p:cNvSpPr>
                  <a:spLocks noRot="1" noChangeAspect="1" noMove="1" noResize="1" noEditPoints="1" noAdjustHandles="1" noChangeArrowheads="1" noChangeShapeType="1" noTextEdit="1"/>
                </p:cNvSpPr>
                <p:nvPr/>
              </p:nvSpPr>
              <p:spPr>
                <a:xfrm>
                  <a:off x="5631298" y="1985499"/>
                  <a:ext cx="1069075"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Rectangle 27">
                  <a:extLst>
                    <a:ext uri="{FF2B5EF4-FFF2-40B4-BE49-F238E27FC236}">
                      <a16:creationId xmlns:a16="http://schemas.microsoft.com/office/drawing/2014/main" id="{2BD5F24A-8B4A-5041-BBC1-1F2B5811881A}"/>
                    </a:ext>
                  </a:extLst>
                </p:cNvPr>
                <p:cNvSpPr/>
                <p:nvPr/>
              </p:nvSpPr>
              <p:spPr>
                <a:xfrm>
                  <a:off x="8635760" y="1969819"/>
                  <a:ext cx="1258486"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d>
                          <m:dPr>
                            <m:ctrlPr>
                              <a:rPr lang="de-DE" b="0" i="1" smtClean="0">
                                <a:solidFill>
                                  <a:schemeClr val="tx1"/>
                                </a:solidFill>
                                <a:latin typeface="Cambria Math" panose="02040503050406030204" pitchFamily="18" charset="0"/>
                              </a:rPr>
                            </m:ctrlPr>
                          </m:dPr>
                          <m:e>
                            <m:r>
                              <a:rPr lang="de-DE" b="0" i="1" smtClean="0">
                                <a:solidFill>
                                  <a:schemeClr val="accent1"/>
                                </a:solidFill>
                                <a:latin typeface="Cambria Math" panose="02040503050406030204" pitchFamily="18" charset="0"/>
                              </a:rPr>
                              <m:t>𝐸</m:t>
                            </m:r>
                          </m:e>
                        </m:d>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r>
                              <a:rPr lang="de-DE" b="0" i="1" smtClean="0">
                                <a:solidFill>
                                  <a:schemeClr val="tx1"/>
                                </a:solidFill>
                                <a:latin typeface="Cambria Math" panose="02040503050406030204" pitchFamily="18" charset="0"/>
                              </a:rPr>
                              <m:t>,</m:t>
                            </m:r>
                            <m:r>
                              <a:rPr lang="de-DE" b="0" i="1" smtClean="0">
                                <a:solidFill>
                                  <a:schemeClr val="accent1"/>
                                </a:solidFill>
                                <a:latin typeface="Cambria Math" panose="02040503050406030204" pitchFamily="18" charset="0"/>
                              </a:rPr>
                              <m:t>𝐸</m:t>
                            </m:r>
                          </m:e>
                        </m:d>
                      </m:oMath>
                    </m:oMathPara>
                  </a14:m>
                  <a:endParaRPr lang="de-DE" dirty="0">
                    <a:solidFill>
                      <a:schemeClr val="tx1"/>
                    </a:solidFill>
                  </a:endParaRPr>
                </a:p>
              </p:txBody>
            </p:sp>
          </mc:Choice>
          <mc:Fallback xmlns="">
            <p:sp>
              <p:nvSpPr>
                <p:cNvPr id="28" name="Rectangle 27">
                  <a:extLst>
                    <a:ext uri="{FF2B5EF4-FFF2-40B4-BE49-F238E27FC236}">
                      <a16:creationId xmlns:a16="http://schemas.microsoft.com/office/drawing/2014/main" id="{2BD5F24A-8B4A-5041-BBC1-1F2B5811881A}"/>
                    </a:ext>
                  </a:extLst>
                </p:cNvPr>
                <p:cNvSpPr>
                  <a:spLocks noRot="1" noChangeAspect="1" noMove="1" noResize="1" noEditPoints="1" noAdjustHandles="1" noChangeArrowheads="1" noChangeShapeType="1" noTextEdit="1"/>
                </p:cNvSpPr>
                <p:nvPr/>
              </p:nvSpPr>
              <p:spPr>
                <a:xfrm>
                  <a:off x="8635760" y="1969819"/>
                  <a:ext cx="1258486"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7D93CB86-5FCE-5E46-85F9-B8DF28BFC341}"/>
                    </a:ext>
                  </a:extLst>
                </p:cNvPr>
                <p:cNvSpPr txBox="1"/>
                <p:nvPr/>
              </p:nvSpPr>
              <p:spPr>
                <a:xfrm rot="5400000">
                  <a:off x="5381316" y="2097047"/>
                  <a:ext cx="270879" cy="295377"/>
                </a:xfrm>
                <a:prstGeom prst="round1Rect">
                  <a:avLst>
                    <a:gd name="adj" fmla="val 38863"/>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33" name="TextBox 32">
                  <a:extLst>
                    <a:ext uri="{FF2B5EF4-FFF2-40B4-BE49-F238E27FC236}">
                      <a16:creationId xmlns:a16="http://schemas.microsoft.com/office/drawing/2014/main" id="{7D93CB86-5FCE-5E46-85F9-B8DF28BFC341}"/>
                    </a:ext>
                  </a:extLst>
                </p:cNvPr>
                <p:cNvSpPr txBox="1">
                  <a:spLocks noRot="1" noChangeAspect="1" noMove="1" noResize="1" noEditPoints="1" noAdjustHandles="1" noChangeArrowheads="1" noChangeShapeType="1" noTextEdit="1"/>
                </p:cNvSpPr>
                <p:nvPr/>
              </p:nvSpPr>
              <p:spPr>
                <a:xfrm rot="5400000">
                  <a:off x="5381316" y="2097047"/>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a:extLst>
                    <a:ext uri="{FF2B5EF4-FFF2-40B4-BE49-F238E27FC236}">
                      <a16:creationId xmlns:a16="http://schemas.microsoft.com/office/drawing/2014/main" id="{1C66282B-2588-EB4F-AB34-3EDB0DF9FF73}"/>
                    </a:ext>
                  </a:extLst>
                </p:cNvPr>
                <p:cNvSpPr txBox="1"/>
                <p:nvPr/>
              </p:nvSpPr>
              <p:spPr>
                <a:xfrm rot="5400000">
                  <a:off x="8500319" y="2097047"/>
                  <a:ext cx="270879" cy="295377"/>
                </a:xfrm>
                <a:prstGeom prst="round1Rect">
                  <a:avLst>
                    <a:gd name="adj" fmla="val 35453"/>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34" name="TextBox 33">
                  <a:extLst>
                    <a:ext uri="{FF2B5EF4-FFF2-40B4-BE49-F238E27FC236}">
                      <a16:creationId xmlns:a16="http://schemas.microsoft.com/office/drawing/2014/main" id="{1C66282B-2588-EB4F-AB34-3EDB0DF9FF73}"/>
                    </a:ext>
                  </a:extLst>
                </p:cNvPr>
                <p:cNvSpPr txBox="1">
                  <a:spLocks noRot="1" noChangeAspect="1" noMove="1" noResize="1" noEditPoints="1" noAdjustHandles="1" noChangeArrowheads="1" noChangeShapeType="1" noTextEdit="1"/>
                </p:cNvSpPr>
                <p:nvPr/>
              </p:nvSpPr>
              <p:spPr>
                <a:xfrm rot="5400000">
                  <a:off x="8500319" y="2097047"/>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1792209E-2A2D-744D-899B-FDC93B8BDAC2}"/>
                    </a:ext>
                  </a:extLst>
                </p:cNvPr>
                <p:cNvSpPr txBox="1"/>
                <p:nvPr/>
              </p:nvSpPr>
              <p:spPr>
                <a:xfrm rot="5400000">
                  <a:off x="11594529" y="2097047"/>
                  <a:ext cx="270879" cy="295377"/>
                </a:xfrm>
                <a:prstGeom prst="round1Rect">
                  <a:avLst>
                    <a:gd name="adj" fmla="val 37158"/>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35" name="TextBox 34">
                  <a:extLst>
                    <a:ext uri="{FF2B5EF4-FFF2-40B4-BE49-F238E27FC236}">
                      <a16:creationId xmlns:a16="http://schemas.microsoft.com/office/drawing/2014/main" id="{1792209E-2A2D-744D-899B-FDC93B8BDAC2}"/>
                    </a:ext>
                  </a:extLst>
                </p:cNvPr>
                <p:cNvSpPr txBox="1">
                  <a:spLocks noRot="1" noChangeAspect="1" noMove="1" noResize="1" noEditPoints="1" noAdjustHandles="1" noChangeArrowheads="1" noChangeShapeType="1" noTextEdit="1"/>
                </p:cNvSpPr>
                <p:nvPr/>
              </p:nvSpPr>
              <p:spPr>
                <a:xfrm rot="5400000">
                  <a:off x="11594529" y="2097047"/>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p:pic>
        <p:nvPicPr>
          <p:cNvPr id="14" name="Picture 13">
            <a:extLst>
              <a:ext uri="{FF2B5EF4-FFF2-40B4-BE49-F238E27FC236}">
                <a16:creationId xmlns:a16="http://schemas.microsoft.com/office/drawing/2014/main" id="{7809107A-216E-C048-A525-E689A6E716BB}"/>
              </a:ext>
            </a:extLst>
          </p:cNvPr>
          <p:cNvPicPr>
            <a:picLocks noChangeAspect="1"/>
          </p:cNvPicPr>
          <p:nvPr/>
        </p:nvPicPr>
        <p:blipFill>
          <a:blip r:embed="rId15"/>
          <a:stretch>
            <a:fillRect/>
          </a:stretch>
        </p:blipFill>
        <p:spPr>
          <a:xfrm>
            <a:off x="7570534" y="2168073"/>
            <a:ext cx="5093182" cy="974389"/>
          </a:xfrm>
          <a:prstGeom prst="rect">
            <a:avLst/>
          </a:prstGeom>
          <a:solidFill>
            <a:srgbClr val="FFFFFF">
              <a:shade val="85000"/>
            </a:srgbClr>
          </a:solidFill>
          <a:ln w="1016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p:spPr>
      </p:pic>
    </p:spTree>
    <p:extLst>
      <p:ext uri="{BB962C8B-B14F-4D97-AF65-F5344CB8AC3E}">
        <p14:creationId xmlns:p14="http://schemas.microsoft.com/office/powerpoint/2010/main" val="327094945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C2845F-FED0-4C42-A5F8-4CA5E71AEB07}"/>
              </a:ext>
            </a:extLst>
          </p:cNvPr>
          <p:cNvSpPr>
            <a:spLocks noGrp="1"/>
          </p:cNvSpPr>
          <p:nvPr>
            <p:ph type="title"/>
          </p:nvPr>
        </p:nvSpPr>
        <p:spPr/>
        <p:txBody>
          <a:bodyPr/>
          <a:lstStyle/>
          <a:p>
            <a:r>
              <a:rPr lang="en-GB" dirty="0"/>
              <a:t>Conditions on Groundings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27EDF7C1-DA57-D540-92A9-6768867EF270}"/>
                  </a:ext>
                </a:extLst>
              </p:cNvPr>
              <p:cNvSpPr>
                <a:spLocks noGrp="1"/>
              </p:cNvSpPr>
              <p:nvPr>
                <p:ph idx="1"/>
              </p:nvPr>
            </p:nvSpPr>
            <p:spPr/>
            <p:txBody>
              <a:bodyPr/>
              <a:lstStyle/>
              <a:p>
                <a:r>
                  <a:rPr lang="en-GB" dirty="0"/>
                  <a:t>For a lifted calculation of message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𝑚</m:t>
                        </m:r>
                      </m:e>
                      <m:sub>
                        <m:r>
                          <a:rPr lang="de-DE" b="0" i="1" dirty="0" smtClean="0">
                            <a:latin typeface="Cambria Math" panose="02040503050406030204" pitchFamily="18" charset="0"/>
                          </a:rPr>
                          <m:t>𝑖𝑗</m:t>
                        </m:r>
                      </m:sub>
                    </m:sSub>
                  </m:oMath>
                </a14:m>
                <a:r>
                  <a:rPr lang="en-GB" dirty="0"/>
                  <a:t>, it necessarily has to hold that </a:t>
                </a:r>
              </a:p>
              <a:p>
                <a:pPr lvl="1"/>
                <a:r>
                  <a:rPr lang="en-GB" dirty="0"/>
                  <a:t>for each PRV </a:t>
                </a:r>
                <a14:m>
                  <m:oMath xmlns:m="http://schemas.openxmlformats.org/officeDocument/2006/math">
                    <m:r>
                      <a:rPr lang="en-GB" i="1" dirty="0" smtClean="0">
                        <a:latin typeface="Cambria Math" panose="02040503050406030204" pitchFamily="18" charset="0"/>
                      </a:rPr>
                      <m:t>𝐴</m:t>
                    </m:r>
                    <m:r>
                      <a:rPr lang="en-GB" i="1" dirty="0" smtClean="0">
                        <a:latin typeface="Cambria Math" panose="02040503050406030204" pitchFamily="18" charset="0"/>
                        <a:ea typeface="Cambria Math" panose="02040503050406030204" pitchFamily="18" charset="0"/>
                      </a:rPr>
                      <m:t>∈</m:t>
                    </m:r>
                    <m:d>
                      <m:dPr>
                        <m:ctrlPr>
                          <a:rPr lang="de-DE" b="0" i="1" dirty="0" smtClean="0">
                            <a:latin typeface="Cambria Math" panose="02040503050406030204" pitchFamily="18" charset="0"/>
                            <a:ea typeface="Cambria Math" panose="02040503050406030204" pitchFamily="18" charset="0"/>
                          </a:rPr>
                        </m:ctrlPr>
                      </m:dPr>
                      <m:e>
                        <m:sSub>
                          <m:sSubPr>
                            <m:ctrlPr>
                              <a:rPr lang="de-DE" b="0" i="1" dirty="0" smtClean="0">
                                <a:latin typeface="Cambria Math" panose="02040503050406030204" pitchFamily="18" charset="0"/>
                                <a:ea typeface="Cambria Math" panose="02040503050406030204" pitchFamily="18" charset="0"/>
                              </a:rPr>
                            </m:ctrlPr>
                          </m:sSubPr>
                          <m:e>
                            <m:r>
                              <a:rPr lang="de-DE" b="1" i="1" dirty="0" smtClean="0">
                                <a:latin typeface="Cambria Math" panose="02040503050406030204" pitchFamily="18" charset="0"/>
                                <a:ea typeface="Cambria Math" panose="02040503050406030204" pitchFamily="18" charset="0"/>
                              </a:rPr>
                              <m:t>𝑪</m:t>
                            </m:r>
                          </m:e>
                          <m:sub>
                            <m:r>
                              <a:rPr lang="de-DE" b="0" i="1" dirty="0" smtClean="0">
                                <a:latin typeface="Cambria Math" panose="02040503050406030204" pitchFamily="18" charset="0"/>
                                <a:ea typeface="Cambria Math" panose="02040503050406030204" pitchFamily="18" charset="0"/>
                              </a:rPr>
                              <m:t>𝑖</m:t>
                            </m:r>
                          </m:sub>
                        </m:sSub>
                        <m:r>
                          <a:rPr lang="de-DE" b="0" i="1" dirty="0" smtClean="0">
                            <a:latin typeface="Cambria Math" panose="02040503050406030204" pitchFamily="18" charset="0"/>
                            <a:ea typeface="Cambria Math" panose="02040503050406030204" pitchFamily="18" charset="0"/>
                          </a:rPr>
                          <m:t>∖</m:t>
                        </m:r>
                        <m:sSub>
                          <m:sSubPr>
                            <m:ctrlPr>
                              <a:rPr lang="de-DE" b="0" i="1" dirty="0" smtClean="0">
                                <a:latin typeface="Cambria Math" panose="02040503050406030204" pitchFamily="18" charset="0"/>
                                <a:ea typeface="Cambria Math" panose="02040503050406030204" pitchFamily="18" charset="0"/>
                              </a:rPr>
                            </m:ctrlPr>
                          </m:sSubPr>
                          <m:e>
                            <m:r>
                              <a:rPr lang="de-DE" b="1" i="1" dirty="0" smtClean="0">
                                <a:latin typeface="Cambria Math" panose="02040503050406030204" pitchFamily="18" charset="0"/>
                                <a:ea typeface="Cambria Math" panose="02040503050406030204" pitchFamily="18" charset="0"/>
                              </a:rPr>
                              <m:t>𝑺</m:t>
                            </m:r>
                          </m:e>
                          <m:sub>
                            <m:r>
                              <a:rPr lang="de-DE" b="0" i="1" dirty="0" smtClean="0">
                                <a:latin typeface="Cambria Math" panose="02040503050406030204" pitchFamily="18" charset="0"/>
                                <a:ea typeface="Cambria Math" panose="02040503050406030204" pitchFamily="18" charset="0"/>
                              </a:rPr>
                              <m:t>𝑖𝑗</m:t>
                            </m:r>
                          </m:sub>
                        </m:sSub>
                      </m:e>
                    </m:d>
                  </m:oMath>
                </a14:m>
                <a:r>
                  <a:rPr lang="en-GB" dirty="0"/>
                  <a:t>, i.e., </a:t>
                </a:r>
                <a14:m>
                  <m:oMath xmlns:m="http://schemas.openxmlformats.org/officeDocument/2006/math">
                    <m:r>
                      <a:rPr lang="en-GB" i="1" dirty="0" smtClean="0">
                        <a:latin typeface="Cambria Math" panose="02040503050406030204" pitchFamily="18" charset="0"/>
                      </a:rPr>
                      <m:t>𝐴</m:t>
                    </m:r>
                  </m:oMath>
                </a14:m>
                <a:r>
                  <a:rPr lang="en-GB" dirty="0"/>
                  <a:t> has to be eliminated:</a:t>
                </a:r>
              </a:p>
              <a:p>
                <a:pPr lvl="2"/>
                <a:r>
                  <a:rPr lang="en-GB" dirty="0"/>
                  <a:t>for each separator PRV </a:t>
                </a:r>
                <a14:m>
                  <m:oMath xmlns:m="http://schemas.openxmlformats.org/officeDocument/2006/math">
                    <m:r>
                      <a:rPr lang="de-DE" b="0" i="1" smtClean="0">
                        <a:latin typeface="Cambria Math" panose="02040503050406030204" pitchFamily="18" charset="0"/>
                      </a:rPr>
                      <m:t>𝑆</m:t>
                    </m:r>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1" i="1" smtClean="0">
                            <a:latin typeface="Cambria Math" panose="02040503050406030204" pitchFamily="18" charset="0"/>
                            <a:ea typeface="Cambria Math" panose="02040503050406030204" pitchFamily="18" charset="0"/>
                          </a:rPr>
                          <m:t>𝑺</m:t>
                        </m:r>
                      </m:e>
                      <m:sub>
                        <m:r>
                          <a:rPr lang="de-DE" b="0" i="1" smtClean="0">
                            <a:latin typeface="Cambria Math" panose="02040503050406030204" pitchFamily="18" charset="0"/>
                            <a:ea typeface="Cambria Math" panose="02040503050406030204" pitchFamily="18" charset="0"/>
                          </a:rPr>
                          <m:t>𝑖𝑗</m:t>
                        </m:r>
                      </m:sub>
                    </m:sSub>
                    <m:r>
                      <a:rPr lang="de-DE" b="0" i="1" smtClean="0">
                        <a:latin typeface="Cambria Math" panose="02040503050406030204" pitchFamily="18" charset="0"/>
                        <a:ea typeface="Cambria Math" panose="02040503050406030204" pitchFamily="18" charset="0"/>
                      </a:rPr>
                      <m:t> :</m:t>
                    </m:r>
                    <m:r>
                      <a:rPr lang="de-DE" b="0" i="1" smtClean="0">
                        <a:solidFill>
                          <a:schemeClr val="accent1"/>
                        </a:solidFill>
                        <a:latin typeface="Cambria Math" panose="02040503050406030204" pitchFamily="18" charset="0"/>
                      </a:rPr>
                      <m:t>𝑙𝑣</m:t>
                    </m:r>
                    <m:d>
                      <m:dPr>
                        <m:ctrlPr>
                          <a:rPr lang="de-DE" b="0" i="1" smtClean="0">
                            <a:solidFill>
                              <a:schemeClr val="accent1"/>
                            </a:solidFill>
                            <a:latin typeface="Cambria Math" panose="02040503050406030204" pitchFamily="18" charset="0"/>
                          </a:rPr>
                        </m:ctrlPr>
                      </m:dPr>
                      <m:e>
                        <m:r>
                          <a:rPr lang="de-DE" b="0" i="1" smtClean="0">
                            <a:solidFill>
                              <a:schemeClr val="accent1"/>
                            </a:solidFill>
                            <a:latin typeface="Cambria Math" panose="02040503050406030204" pitchFamily="18" charset="0"/>
                          </a:rPr>
                          <m:t>𝑆</m:t>
                        </m:r>
                      </m:e>
                    </m:d>
                    <m:r>
                      <a:rPr lang="de-DE" b="0" i="1" smtClean="0">
                        <a:solidFill>
                          <a:schemeClr val="accent1"/>
                        </a:solidFill>
                        <a:latin typeface="Cambria Math" panose="02040503050406030204" pitchFamily="18" charset="0"/>
                        <a:ea typeface="Cambria Math" panose="02040503050406030204" pitchFamily="18" charset="0"/>
                      </a:rPr>
                      <m:t>⊆</m:t>
                    </m:r>
                    <m:r>
                      <a:rPr lang="de-DE" b="0" i="1" smtClean="0">
                        <a:solidFill>
                          <a:schemeClr val="accent1"/>
                        </a:solidFill>
                        <a:latin typeface="Cambria Math" panose="02040503050406030204" pitchFamily="18" charset="0"/>
                        <a:ea typeface="Cambria Math" panose="02040503050406030204" pitchFamily="18" charset="0"/>
                      </a:rPr>
                      <m:t>𝑙𝑣</m:t>
                    </m:r>
                    <m:d>
                      <m:dPr>
                        <m:ctrlPr>
                          <a:rPr lang="de-DE" b="0" i="1" smtClean="0">
                            <a:solidFill>
                              <a:schemeClr val="accent1"/>
                            </a:solidFill>
                            <a:latin typeface="Cambria Math" panose="02040503050406030204" pitchFamily="18" charset="0"/>
                            <a:ea typeface="Cambria Math" panose="02040503050406030204" pitchFamily="18" charset="0"/>
                          </a:rPr>
                        </m:ctrlPr>
                      </m:dPr>
                      <m:e>
                        <m:r>
                          <a:rPr lang="de-DE" b="0" i="1" smtClean="0">
                            <a:solidFill>
                              <a:schemeClr val="accent1"/>
                            </a:solidFill>
                            <a:latin typeface="Cambria Math" panose="02040503050406030204" pitchFamily="18" charset="0"/>
                            <a:ea typeface="Cambria Math" panose="02040503050406030204" pitchFamily="18" charset="0"/>
                          </a:rPr>
                          <m:t>𝐴</m:t>
                        </m:r>
                      </m:e>
                    </m:d>
                  </m:oMath>
                </a14:m>
                <a:r>
                  <a:rPr lang="en-GB" dirty="0"/>
                  <a:t>	(Cond. 1)</a:t>
                </a:r>
              </a:p>
              <a:p>
                <a:r>
                  <a:rPr lang="en-GB" dirty="0"/>
                  <a:t>If Cond. 1 does not hold, i.e., </a:t>
                </a:r>
                <a14:m>
                  <m:oMath xmlns:m="http://schemas.openxmlformats.org/officeDocument/2006/math">
                    <m:r>
                      <a:rPr lang="de-DE" i="1" smtClean="0">
                        <a:solidFill>
                          <a:schemeClr val="tx1"/>
                        </a:solidFill>
                        <a:latin typeface="Cambria Math" panose="02040503050406030204" pitchFamily="18" charset="0"/>
                      </a:rPr>
                      <m:t>𝑙𝑣</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𝑆</m:t>
                        </m:r>
                      </m:e>
                    </m:d>
                    <m:r>
                      <a:rPr lang="de-DE" i="1" smtClean="0">
                        <a:solidFill>
                          <a:schemeClr val="tx1"/>
                        </a:solidFill>
                        <a:latin typeface="Cambria Math" panose="02040503050406030204" pitchFamily="18" charset="0"/>
                        <a:ea typeface="Cambria Math" panose="02040503050406030204" pitchFamily="18" charset="0"/>
                      </a:rPr>
                      <m:t>⊈</m:t>
                    </m:r>
                    <m:r>
                      <a:rPr lang="de-DE" i="1">
                        <a:solidFill>
                          <a:schemeClr val="tx1"/>
                        </a:solidFill>
                        <a:latin typeface="Cambria Math" panose="02040503050406030204" pitchFamily="18" charset="0"/>
                        <a:ea typeface="Cambria Math" panose="02040503050406030204" pitchFamily="18" charset="0"/>
                      </a:rPr>
                      <m:t>𝑙𝑣</m:t>
                    </m:r>
                    <m:d>
                      <m:dPr>
                        <m:ctrlPr>
                          <a:rPr lang="de-DE" i="1">
                            <a:solidFill>
                              <a:schemeClr val="tx1"/>
                            </a:solidFill>
                            <a:latin typeface="Cambria Math" panose="02040503050406030204" pitchFamily="18" charset="0"/>
                            <a:ea typeface="Cambria Math" panose="02040503050406030204" pitchFamily="18" charset="0"/>
                          </a:rPr>
                        </m:ctrlPr>
                      </m:dPr>
                      <m:e>
                        <m:r>
                          <a:rPr lang="de-DE" i="1">
                            <a:solidFill>
                              <a:schemeClr val="tx1"/>
                            </a:solidFill>
                            <a:latin typeface="Cambria Math" panose="02040503050406030204" pitchFamily="18" charset="0"/>
                            <a:ea typeface="Cambria Math" panose="02040503050406030204" pitchFamily="18" charset="0"/>
                          </a:rPr>
                          <m:t>𝐴</m:t>
                        </m:r>
                      </m:e>
                    </m:d>
                  </m:oMath>
                </a14:m>
                <a:r>
                  <a:rPr lang="en-GB" dirty="0"/>
                  <a:t>, one may induce Cond. 1 by count conversion</a:t>
                </a:r>
              </a:p>
              <a:p>
                <a:pPr lvl="1"/>
                <a:r>
                  <a:rPr lang="en-GB" dirty="0"/>
                  <a:t>If </a:t>
                </a:r>
                <a14:m>
                  <m:oMath xmlns:m="http://schemas.openxmlformats.org/officeDocument/2006/math">
                    <m:r>
                      <a:rPr lang="de-DE" i="1" smtClean="0">
                        <a:solidFill>
                          <a:schemeClr val="accent2"/>
                        </a:solidFill>
                        <a:latin typeface="Cambria Math" panose="02040503050406030204" pitchFamily="18" charset="0"/>
                      </a:rPr>
                      <m:t>𝑙𝑣</m:t>
                    </m:r>
                    <m:d>
                      <m:dPr>
                        <m:ctrlPr>
                          <a:rPr lang="de-DE" i="1">
                            <a:solidFill>
                              <a:schemeClr val="accent2"/>
                            </a:solidFill>
                            <a:latin typeface="Cambria Math" panose="02040503050406030204" pitchFamily="18" charset="0"/>
                          </a:rPr>
                        </m:ctrlPr>
                      </m:dPr>
                      <m:e>
                        <m:r>
                          <a:rPr lang="de-DE" i="1">
                            <a:solidFill>
                              <a:schemeClr val="accent2"/>
                            </a:solidFill>
                            <a:latin typeface="Cambria Math" panose="02040503050406030204" pitchFamily="18" charset="0"/>
                          </a:rPr>
                          <m:t>𝑆</m:t>
                        </m:r>
                      </m:e>
                    </m:d>
                    <m:r>
                      <a:rPr lang="de-DE" i="1" smtClean="0">
                        <a:solidFill>
                          <a:schemeClr val="accent2"/>
                        </a:solidFill>
                        <a:latin typeface="Cambria Math" panose="02040503050406030204" pitchFamily="18" charset="0"/>
                        <a:ea typeface="Cambria Math" panose="02040503050406030204" pitchFamily="18" charset="0"/>
                      </a:rPr>
                      <m:t>∖</m:t>
                    </m:r>
                    <m:r>
                      <a:rPr lang="de-DE" i="1">
                        <a:solidFill>
                          <a:schemeClr val="accent2"/>
                        </a:solidFill>
                        <a:latin typeface="Cambria Math" panose="02040503050406030204" pitchFamily="18" charset="0"/>
                        <a:ea typeface="Cambria Math" panose="02040503050406030204" pitchFamily="18" charset="0"/>
                      </a:rPr>
                      <m:t>𝑙𝑣</m:t>
                    </m:r>
                    <m:d>
                      <m:dPr>
                        <m:ctrlPr>
                          <a:rPr lang="de-DE" i="1">
                            <a:solidFill>
                              <a:schemeClr val="accent2"/>
                            </a:solidFill>
                            <a:latin typeface="Cambria Math" panose="02040503050406030204" pitchFamily="18" charset="0"/>
                            <a:ea typeface="Cambria Math" panose="02040503050406030204" pitchFamily="18" charset="0"/>
                          </a:rPr>
                        </m:ctrlPr>
                      </m:dPr>
                      <m:e>
                        <m:r>
                          <a:rPr lang="de-DE" i="1">
                            <a:solidFill>
                              <a:schemeClr val="accent2"/>
                            </a:solidFill>
                            <a:latin typeface="Cambria Math" panose="02040503050406030204" pitchFamily="18" charset="0"/>
                            <a:ea typeface="Cambria Math" panose="02040503050406030204" pitchFamily="18" charset="0"/>
                          </a:rPr>
                          <m:t>𝐴</m:t>
                        </m:r>
                      </m:e>
                    </m:d>
                  </m:oMath>
                </a14:m>
                <a:r>
                  <a:rPr lang="en-GB" dirty="0">
                    <a:solidFill>
                      <a:schemeClr val="accent2"/>
                    </a:solidFill>
                  </a:rPr>
                  <a:t> are countable</a:t>
                </a:r>
                <a:r>
                  <a:rPr lang="en-GB" dirty="0">
                    <a:solidFill>
                      <a:schemeClr val="accent4"/>
                    </a:solidFill>
                  </a:rPr>
                  <a:t> </a:t>
                </a:r>
                <a:r>
                  <a:rPr lang="en-GB" dirty="0"/>
                  <a:t>in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𝐺</m:t>
                        </m:r>
                      </m:e>
                      <m:sub>
                        <m:r>
                          <a:rPr lang="de-DE" b="0" i="1" dirty="0" smtClean="0">
                            <a:latin typeface="Cambria Math" panose="02040503050406030204" pitchFamily="18" charset="0"/>
                          </a:rPr>
                          <m:t>𝑖𝑗</m:t>
                        </m:r>
                      </m:sub>
                    </m:sSub>
                  </m:oMath>
                </a14:m>
                <a:r>
                  <a:rPr lang="en-GB" dirty="0"/>
                  <a:t>	(Cond. 2)</a:t>
                </a:r>
              </a:p>
            </p:txBody>
          </p:sp>
        </mc:Choice>
        <mc:Fallback xmlns="">
          <p:sp>
            <p:nvSpPr>
              <p:cNvPr id="3" name="Content Placeholder 2">
                <a:extLst>
                  <a:ext uri="{FF2B5EF4-FFF2-40B4-BE49-F238E27FC236}">
                    <a16:creationId xmlns:a16="http://schemas.microsoft.com/office/drawing/2014/main" id="{27EDF7C1-DA57-D540-92A9-6768867EF270}"/>
                  </a:ext>
                </a:extLst>
              </p:cNvPr>
              <p:cNvSpPr>
                <a:spLocks noGrp="1" noRot="1" noChangeAspect="1" noMove="1" noResize="1" noEditPoints="1" noAdjustHandles="1" noChangeArrowheads="1" noChangeShapeType="1" noTextEdit="1"/>
              </p:cNvSpPr>
              <p:nvPr>
                <p:ph idx="1"/>
              </p:nvPr>
            </p:nvSpPr>
            <p:spPr>
              <a:blipFill>
                <a:blip r:embed="rId2"/>
                <a:stretch>
                  <a:fillRect l="-1436" t="-2687" r="-442"/>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74670DC7-5882-494D-84A3-EB82D808720B}"/>
              </a:ext>
            </a:extLst>
          </p:cNvPr>
          <p:cNvSpPr>
            <a:spLocks noGrp="1"/>
          </p:cNvSpPr>
          <p:nvPr>
            <p:ph type="sldNum" sz="quarter" idx="4"/>
          </p:nvPr>
        </p:nvSpPr>
        <p:spPr/>
        <p:txBody>
          <a:bodyPr/>
          <a:lstStyle/>
          <a:p>
            <a:fld id="{67C9959E-8E6B-B04C-9955-EA096F41CA7A}" type="slidenum">
              <a:rPr lang="en-GB" smtClean="0"/>
              <a:t>225</a:t>
            </a:fld>
            <a:endParaRPr lang="en-GB"/>
          </a:p>
        </p:txBody>
      </p:sp>
      <p:sp>
        <p:nvSpPr>
          <p:cNvPr id="38" name="Date Placeholder 37">
            <a:extLst>
              <a:ext uri="{FF2B5EF4-FFF2-40B4-BE49-F238E27FC236}">
                <a16:creationId xmlns:a16="http://schemas.microsoft.com/office/drawing/2014/main" id="{80A91E1C-3FC5-0F48-BA76-DE582F2A1024}"/>
              </a:ext>
            </a:extLst>
          </p:cNvPr>
          <p:cNvSpPr>
            <a:spLocks noGrp="1"/>
          </p:cNvSpPr>
          <p:nvPr>
            <p:ph type="dt" sz="half" idx="2"/>
          </p:nvPr>
        </p:nvSpPr>
        <p:spPr/>
        <p:txBody>
          <a:bodyPr/>
          <a:lstStyle/>
          <a:p>
            <a:r>
              <a:rPr lang="en-GB"/>
              <a:t>Exact Inference: LJT</a:t>
            </a:r>
            <a:endParaRPr lang="en-US" dirty="0"/>
          </a:p>
        </p:txBody>
      </p:sp>
      <p:sp>
        <p:nvSpPr>
          <p:cNvPr id="39" name="Footer Placeholder 38">
            <a:extLst>
              <a:ext uri="{FF2B5EF4-FFF2-40B4-BE49-F238E27FC236}">
                <a16:creationId xmlns:a16="http://schemas.microsoft.com/office/drawing/2014/main" id="{A195DCBB-1893-E745-AD0A-813A21B856F2}"/>
              </a:ext>
            </a:extLst>
          </p:cNvPr>
          <p:cNvSpPr>
            <a:spLocks noGrp="1"/>
          </p:cNvSpPr>
          <p:nvPr>
            <p:ph type="ftr" sz="quarter" idx="3"/>
          </p:nvPr>
        </p:nvSpPr>
        <p:spPr/>
        <p:txBody>
          <a:bodyPr/>
          <a:lstStyle/>
          <a:p>
            <a:r>
              <a:rPr lang="en-GB"/>
              <a:t>T. Braun - StaRAI</a:t>
            </a:r>
          </a:p>
        </p:txBody>
      </p:sp>
      <p:grpSp>
        <p:nvGrpSpPr>
          <p:cNvPr id="59" name="Group 58">
            <a:extLst>
              <a:ext uri="{FF2B5EF4-FFF2-40B4-BE49-F238E27FC236}">
                <a16:creationId xmlns:a16="http://schemas.microsoft.com/office/drawing/2014/main" id="{8BB2E362-AB9B-B84A-82AE-AF27C8F1976E}"/>
              </a:ext>
            </a:extLst>
          </p:cNvPr>
          <p:cNvGrpSpPr/>
          <p:nvPr/>
        </p:nvGrpSpPr>
        <p:grpSpPr>
          <a:xfrm>
            <a:off x="4576745" y="3925927"/>
            <a:ext cx="6288313" cy="952521"/>
            <a:chOff x="5589344" y="1663629"/>
            <a:chExt cx="6288313" cy="952521"/>
          </a:xfrm>
        </p:grpSpPr>
        <p:cxnSp>
          <p:nvCxnSpPr>
            <p:cNvPr id="60" name="Straight Connector 59">
              <a:extLst>
                <a:ext uri="{FF2B5EF4-FFF2-40B4-BE49-F238E27FC236}">
                  <a16:creationId xmlns:a16="http://schemas.microsoft.com/office/drawing/2014/main" id="{679C4FA3-873E-BC40-A36F-F1F20AA290B8}"/>
                </a:ext>
              </a:extLst>
            </p:cNvPr>
            <p:cNvCxnSpPr>
              <a:cxnSpLocks/>
              <a:stCxn id="71" idx="3"/>
              <a:endCxn id="75"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B0C04F25-2EE6-CC4A-9D3E-E6173CC43AD0}"/>
                </a:ext>
              </a:extLst>
            </p:cNvPr>
            <p:cNvCxnSpPr>
              <a:cxnSpLocks/>
              <a:stCxn id="75" idx="3"/>
              <a:endCxn id="73"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2" name="Group 61">
              <a:extLst>
                <a:ext uri="{FF2B5EF4-FFF2-40B4-BE49-F238E27FC236}">
                  <a16:creationId xmlns:a16="http://schemas.microsoft.com/office/drawing/2014/main" id="{EC73111C-C256-C543-BF6D-6E7A91F1F7F5}"/>
                </a:ext>
              </a:extLst>
            </p:cNvPr>
            <p:cNvGrpSpPr/>
            <p:nvPr/>
          </p:nvGrpSpPr>
          <p:grpSpPr>
            <a:xfrm>
              <a:off x="7893400" y="1663629"/>
              <a:ext cx="1631714" cy="877611"/>
              <a:chOff x="3627257" y="4890630"/>
              <a:chExt cx="1631714" cy="877611"/>
            </a:xfrm>
          </p:grpSpPr>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F88651AE-AA12-2A4D-84C0-178F39969D60}"/>
                      </a:ext>
                    </a:extLst>
                  </p:cNvPr>
                  <p:cNvSpPr txBox="1"/>
                  <p:nvPr/>
                </p:nvSpPr>
                <p:spPr>
                  <a:xfrm>
                    <a:off x="4335520" y="5552797"/>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2</m:t>
                              </m:r>
                            </m:sub>
                          </m:sSub>
                        </m:oMath>
                      </m:oMathPara>
                    </a14:m>
                    <a:endParaRPr lang="en-GB" sz="1400" dirty="0">
                      <a:solidFill>
                        <a:schemeClr val="tx1"/>
                      </a:solidFill>
                    </a:endParaRPr>
                  </a:p>
                </p:txBody>
              </p:sp>
            </mc:Choice>
            <mc:Fallback xmlns="">
              <p:sp>
                <p:nvSpPr>
                  <p:cNvPr id="74" name="TextBox 73">
                    <a:extLst>
                      <a:ext uri="{FF2B5EF4-FFF2-40B4-BE49-F238E27FC236}">
                        <a16:creationId xmlns:a16="http://schemas.microsoft.com/office/drawing/2014/main" id="{F88651AE-AA12-2A4D-84C0-178F39969D60}"/>
                      </a:ext>
                    </a:extLst>
                  </p:cNvPr>
                  <p:cNvSpPr txBox="1">
                    <a:spLocks noRot="1" noChangeAspect="1" noMove="1" noResize="1" noEditPoints="1" noAdjustHandles="1" noChangeArrowheads="1" noChangeShapeType="1" noTextEdit="1"/>
                  </p:cNvSpPr>
                  <p:nvPr/>
                </p:nvSpPr>
                <p:spPr>
                  <a:xfrm>
                    <a:off x="4335520" y="5552797"/>
                    <a:ext cx="227305" cy="215444"/>
                  </a:xfrm>
                  <a:prstGeom prst="rect">
                    <a:avLst/>
                  </a:prstGeom>
                  <a:blipFill>
                    <a:blip r:embed="rId3"/>
                    <a:stretch>
                      <a:fillRect l="-2777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5" name="TextBox 74">
                    <a:extLst>
                      <a:ext uri="{FF2B5EF4-FFF2-40B4-BE49-F238E27FC236}">
                        <a16:creationId xmlns:a16="http://schemas.microsoft.com/office/drawing/2014/main" id="{A7EC9B1C-18A6-DD4B-ABCA-C118FC710128}"/>
                      </a:ext>
                    </a:extLst>
                  </p:cNvPr>
                  <p:cNvSpPr txBox="1"/>
                  <p:nvPr/>
                </p:nvSpPr>
                <p:spPr>
                  <a:xfrm>
                    <a:off x="3627257" y="4890630"/>
                    <a:ext cx="1631714"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r>
                            <a:rPr lang="en-GB" i="1" dirty="0" smtClean="0">
                              <a:solidFill>
                                <a:schemeClr val="tx1"/>
                              </a:solidFill>
                              <a:latin typeface="Cambria Math" charset="0"/>
                            </a:rPr>
                            <m:t> </m:t>
                          </m:r>
                          <m:r>
                            <a:rPr lang="en-GB" i="1" dirty="0" smtClean="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e>
                          </m:d>
                        </m:oMath>
                      </m:oMathPara>
                    </a14:m>
                    <a:endParaRPr lang="de-DE" i="1" dirty="0">
                      <a:solidFill>
                        <a:schemeClr val="tx1"/>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solidFill>
                              <a:latin typeface="Cambria Math" charset="0"/>
                            </a:rPr>
                            <m:t>𝑇𝑟𝑎𝑣𝑒𝑙</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e>
                          </m:d>
                        </m:oMath>
                      </m:oMathPara>
                    </a14:m>
                    <a:endParaRPr lang="en-GB" dirty="0">
                      <a:solidFill>
                        <a:schemeClr val="tx1"/>
                      </a:solidFill>
                    </a:endParaRPr>
                  </a:p>
                </p:txBody>
              </p:sp>
            </mc:Choice>
            <mc:Fallback xmlns="">
              <p:sp>
                <p:nvSpPr>
                  <p:cNvPr id="75" name="TextBox 74">
                    <a:extLst>
                      <a:ext uri="{FF2B5EF4-FFF2-40B4-BE49-F238E27FC236}">
                        <a16:creationId xmlns:a16="http://schemas.microsoft.com/office/drawing/2014/main" id="{A7EC9B1C-18A6-DD4B-ABCA-C118FC710128}"/>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4"/>
                    <a:stretch>
                      <a:fillRect/>
                    </a:stretch>
                  </a:blipFill>
                  <a:ln>
                    <a:solidFill>
                      <a:schemeClr val="tx1"/>
                    </a:solidFill>
                  </a:ln>
                </p:spPr>
                <p:txBody>
                  <a:bodyPr/>
                  <a:lstStyle/>
                  <a:p>
                    <a:r>
                      <a:rPr lang="en-GB">
                        <a:noFill/>
                      </a:rPr>
                      <a:t> </a:t>
                    </a:r>
                  </a:p>
                </p:txBody>
              </p:sp>
            </mc:Fallback>
          </mc:AlternateContent>
        </p:grpSp>
        <p:grpSp>
          <p:nvGrpSpPr>
            <p:cNvPr id="63" name="Group 62">
              <a:extLst>
                <a:ext uri="{FF2B5EF4-FFF2-40B4-BE49-F238E27FC236}">
                  <a16:creationId xmlns:a16="http://schemas.microsoft.com/office/drawing/2014/main" id="{5AFB39E4-9CEF-F845-94F7-A1047B869454}"/>
                </a:ext>
              </a:extLst>
            </p:cNvPr>
            <p:cNvGrpSpPr/>
            <p:nvPr/>
          </p:nvGrpSpPr>
          <p:grpSpPr>
            <a:xfrm>
              <a:off x="10254802" y="1663629"/>
              <a:ext cx="1622190" cy="881149"/>
              <a:chOff x="7047431" y="4890630"/>
              <a:chExt cx="1622190" cy="881149"/>
            </a:xfrm>
          </p:grpSpPr>
          <mc:AlternateContent xmlns:mc="http://schemas.openxmlformats.org/markup-compatibility/2006" xmlns:a14="http://schemas.microsoft.com/office/drawing/2010/main">
            <mc:Choice Requires="a14">
              <p:sp>
                <p:nvSpPr>
                  <p:cNvPr id="72" name="TextBox 71">
                    <a:extLst>
                      <a:ext uri="{FF2B5EF4-FFF2-40B4-BE49-F238E27FC236}">
                        <a16:creationId xmlns:a16="http://schemas.microsoft.com/office/drawing/2014/main" id="{EA9AE2F9-0F73-2544-A37E-EC3CD6C3F358}"/>
                      </a:ext>
                    </a:extLst>
                  </p:cNvPr>
                  <p:cNvSpPr txBox="1"/>
                  <p:nvPr/>
                </p:nvSpPr>
                <p:spPr>
                  <a:xfrm>
                    <a:off x="7744872" y="555633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3</m:t>
                              </m:r>
                            </m:sub>
                          </m:sSub>
                        </m:oMath>
                      </m:oMathPara>
                    </a14:m>
                    <a:endParaRPr lang="en-GB" sz="1400" dirty="0">
                      <a:solidFill>
                        <a:schemeClr val="tx1"/>
                      </a:solidFill>
                    </a:endParaRPr>
                  </a:p>
                </p:txBody>
              </p:sp>
            </mc:Choice>
            <mc:Fallback xmlns="">
              <p:sp>
                <p:nvSpPr>
                  <p:cNvPr id="72" name="TextBox 71">
                    <a:extLst>
                      <a:ext uri="{FF2B5EF4-FFF2-40B4-BE49-F238E27FC236}">
                        <a16:creationId xmlns:a16="http://schemas.microsoft.com/office/drawing/2014/main" id="{EA9AE2F9-0F73-2544-A37E-EC3CD6C3F358}"/>
                      </a:ext>
                    </a:extLst>
                  </p:cNvPr>
                  <p:cNvSpPr txBox="1">
                    <a:spLocks noRot="1" noChangeAspect="1" noMove="1" noResize="1" noEditPoints="1" noAdjustHandles="1" noChangeArrowheads="1" noChangeShapeType="1" noTextEdit="1"/>
                  </p:cNvSpPr>
                  <p:nvPr/>
                </p:nvSpPr>
                <p:spPr>
                  <a:xfrm>
                    <a:off x="7744872" y="5556335"/>
                    <a:ext cx="227305" cy="215444"/>
                  </a:xfrm>
                  <a:prstGeom prst="rect">
                    <a:avLst/>
                  </a:prstGeom>
                  <a:blipFill>
                    <a:blip r:embed="rId5"/>
                    <a:stretch>
                      <a:fillRect l="-26316" b="-1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3" name="TextBox 72">
                    <a:extLst>
                      <a:ext uri="{FF2B5EF4-FFF2-40B4-BE49-F238E27FC236}">
                        <a16:creationId xmlns:a16="http://schemas.microsoft.com/office/drawing/2014/main" id="{4B16868F-EC08-D046-9950-66A116125137}"/>
                      </a:ext>
                    </a:extLst>
                  </p:cNvPr>
                  <p:cNvSpPr txBox="1"/>
                  <p:nvPr/>
                </p:nvSpPr>
                <p:spPr>
                  <a:xfrm>
                    <a:off x="7047431" y="4890630"/>
                    <a:ext cx="1622190"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r>
                            <a:rPr lang="en-GB" i="1" dirty="0" smtClean="0">
                              <a:solidFill>
                                <a:schemeClr val="tx1"/>
                              </a:solidFill>
                              <a:latin typeface="Cambria Math" charset="0"/>
                            </a:rPr>
                            <m:t> </m:t>
                          </m:r>
                          <m:r>
                            <a:rPr lang="en-GB" i="1" dirty="0" smtClean="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panose="02040503050406030204" pitchFamily="18" charset="0"/>
                                </a:rPr>
                                <m:t>𝑋</m:t>
                              </m:r>
                            </m:e>
                          </m:d>
                        </m:oMath>
                      </m:oMathPara>
                    </a14:m>
                    <a:endParaRPr lang="de-DE" i="1" dirty="0">
                      <a:solidFill>
                        <a:schemeClr val="tx1"/>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chemeClr val="tx1"/>
                              </a:solidFill>
                              <a:latin typeface="Cambria Math" charset="0"/>
                            </a:rPr>
                            <m:t>𝑇𝑟𝑒𝑎𝑡</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r>
                                <a:rPr lang="de-DE" i="1" dirty="0">
                                  <a:solidFill>
                                    <a:schemeClr val="tx1"/>
                                  </a:solidFill>
                                  <a:latin typeface="Cambria Math" charset="0"/>
                                </a:rPr>
                                <m:t>,</m:t>
                              </m:r>
                              <m:r>
                                <a:rPr lang="de-DE" i="1" dirty="0">
                                  <a:solidFill>
                                    <a:schemeClr val="tx1"/>
                                  </a:solidFill>
                                  <a:latin typeface="Cambria Math" panose="02040503050406030204" pitchFamily="18" charset="0"/>
                                </a:rPr>
                                <m:t>𝑀</m:t>
                              </m:r>
                            </m:e>
                          </m:d>
                          <m:r>
                            <a:rPr lang="de-DE" b="0" i="1" dirty="0" smtClean="0">
                              <a:solidFill>
                                <a:schemeClr val="tx1"/>
                              </a:solidFill>
                              <a:latin typeface="Cambria Math" panose="02040503050406030204" pitchFamily="18" charset="0"/>
                            </a:rPr>
                            <m:t>  </m:t>
                          </m:r>
                        </m:oMath>
                      </m:oMathPara>
                    </a14:m>
                    <a:endParaRPr lang="en-GB" dirty="0">
                      <a:solidFill>
                        <a:schemeClr val="tx1"/>
                      </a:solidFill>
                    </a:endParaRPr>
                  </a:p>
                </p:txBody>
              </p:sp>
            </mc:Choice>
            <mc:Fallback xmlns="">
              <p:sp>
                <p:nvSpPr>
                  <p:cNvPr id="73" name="TextBox 72">
                    <a:extLst>
                      <a:ext uri="{FF2B5EF4-FFF2-40B4-BE49-F238E27FC236}">
                        <a16:creationId xmlns:a16="http://schemas.microsoft.com/office/drawing/2014/main" id="{4B16868F-EC08-D046-9950-66A116125137}"/>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6"/>
                    <a:stretch>
                      <a:fillRect b="-1724"/>
                    </a:stretch>
                  </a:blipFill>
                  <a:ln>
                    <a:solidFill>
                      <a:schemeClr val="tx1"/>
                    </a:solidFill>
                  </a:ln>
                </p:spPr>
                <p:txBody>
                  <a:bodyPr/>
                  <a:lstStyle/>
                  <a:p>
                    <a:r>
                      <a:rPr lang="en-GB">
                        <a:noFill/>
                      </a:rPr>
                      <a:t> </a:t>
                    </a:r>
                  </a:p>
                </p:txBody>
              </p:sp>
            </mc:Fallback>
          </mc:AlternateContent>
        </p:grpSp>
        <p:grpSp>
          <p:nvGrpSpPr>
            <p:cNvPr id="64" name="Group 63">
              <a:extLst>
                <a:ext uri="{FF2B5EF4-FFF2-40B4-BE49-F238E27FC236}">
                  <a16:creationId xmlns:a16="http://schemas.microsoft.com/office/drawing/2014/main" id="{C5A2ACE2-37C0-3F48-AC68-58A37668BD94}"/>
                </a:ext>
              </a:extLst>
            </p:cNvPr>
            <p:cNvGrpSpPr/>
            <p:nvPr/>
          </p:nvGrpSpPr>
          <p:grpSpPr>
            <a:xfrm>
              <a:off x="5589344" y="1663630"/>
              <a:ext cx="1532812" cy="877934"/>
              <a:chOff x="280471" y="4890630"/>
              <a:chExt cx="1532812" cy="877934"/>
            </a:xfrm>
          </p:grpSpPr>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3E7CDFD0-3F20-384C-8A53-012E7534889E}"/>
                      </a:ext>
                    </a:extLst>
                  </p:cNvPr>
                  <p:cNvSpPr txBox="1"/>
                  <p:nvPr/>
                </p:nvSpPr>
                <p:spPr>
                  <a:xfrm>
                    <a:off x="808284" y="5553120"/>
                    <a:ext cx="477182"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𝑔</m:t>
                              </m:r>
                            </m:e>
                            <m:sub>
                              <m:r>
                                <a:rPr lang="de-DE" sz="1400" i="1">
                                  <a:solidFill>
                                    <a:schemeClr val="tx1"/>
                                  </a:solidFill>
                                  <a:latin typeface="Cambria Math" panose="02040503050406030204" pitchFamily="18" charset="0"/>
                                </a:rPr>
                                <m:t>0</m:t>
                              </m:r>
                            </m:sub>
                          </m:sSub>
                          <m:r>
                            <a:rPr lang="de-DE" sz="1400" i="1">
                              <a:solidFill>
                                <a:schemeClr val="tx1"/>
                              </a:solidFill>
                              <a:latin typeface="Cambria Math" panose="02040503050406030204" pitchFamily="18" charset="0"/>
                            </a:rPr>
                            <m:t>,</m:t>
                          </m:r>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1</m:t>
                              </m:r>
                            </m:sub>
                          </m:sSub>
                        </m:oMath>
                      </m:oMathPara>
                    </a14:m>
                    <a:endParaRPr lang="en-GB" sz="1400" dirty="0">
                      <a:solidFill>
                        <a:schemeClr val="tx1"/>
                      </a:solidFill>
                    </a:endParaRPr>
                  </a:p>
                </p:txBody>
              </p:sp>
            </mc:Choice>
            <mc:Fallback xmlns="">
              <p:sp>
                <p:nvSpPr>
                  <p:cNvPr id="70" name="TextBox 69">
                    <a:extLst>
                      <a:ext uri="{FF2B5EF4-FFF2-40B4-BE49-F238E27FC236}">
                        <a16:creationId xmlns:a16="http://schemas.microsoft.com/office/drawing/2014/main" id="{3E7CDFD0-3F20-384C-8A53-012E7534889E}"/>
                      </a:ext>
                    </a:extLst>
                  </p:cNvPr>
                  <p:cNvSpPr txBox="1">
                    <a:spLocks noRot="1" noChangeAspect="1" noMove="1" noResize="1" noEditPoints="1" noAdjustHandles="1" noChangeArrowheads="1" noChangeShapeType="1" noTextEdit="1"/>
                  </p:cNvSpPr>
                  <p:nvPr/>
                </p:nvSpPr>
                <p:spPr>
                  <a:xfrm>
                    <a:off x="808284" y="5553120"/>
                    <a:ext cx="477182" cy="215444"/>
                  </a:xfrm>
                  <a:prstGeom prst="rect">
                    <a:avLst/>
                  </a:prstGeom>
                  <a:blipFill>
                    <a:blip r:embed="rId7"/>
                    <a:stretch>
                      <a:fillRect l="-12821"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1" name="TextBox 70">
                    <a:extLst>
                      <a:ext uri="{FF2B5EF4-FFF2-40B4-BE49-F238E27FC236}">
                        <a16:creationId xmlns:a16="http://schemas.microsoft.com/office/drawing/2014/main" id="{6F8D7059-1508-D24F-9B7E-5B33A20AAE76}"/>
                      </a:ext>
                    </a:extLst>
                  </p:cNvPr>
                  <p:cNvSpPr txBox="1"/>
                  <p:nvPr/>
                </p:nvSpPr>
                <p:spPr>
                  <a:xfrm>
                    <a:off x="280471" y="4890630"/>
                    <a:ext cx="1532812"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r>
                            <a:rPr lang="en-GB" i="1" dirty="0" smtClean="0">
                              <a:solidFill>
                                <a:schemeClr val="tx1"/>
                              </a:solidFill>
                              <a:latin typeface="Cambria Math" charset="0"/>
                            </a:rPr>
                            <m:t> </m:t>
                          </m:r>
                          <m:r>
                            <a:rPr lang="de-DE" b="0" i="1" dirty="0" smtClean="0">
                              <a:solidFill>
                                <a:schemeClr val="tx1"/>
                              </a:solidFill>
                              <a:latin typeface="Cambria Math" panose="02040503050406030204" pitchFamily="18" charset="0"/>
                            </a:rPr>
                            <m:t>𝐴𝑐𝑐</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𝐼</m:t>
                              </m:r>
                            </m:e>
                          </m:d>
                        </m:oMath>
                      </m:oMathPara>
                    </a14:m>
                    <a:endParaRPr lang="de-DE" i="1" dirty="0">
                      <a:solidFill>
                        <a:schemeClr val="tx1"/>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tx1"/>
                              </a:solidFill>
                              <a:latin typeface="Cambria Math" panose="02040503050406030204" pitchFamily="18" charset="0"/>
                            </a:rPr>
                            <m:t>𝑁𝑎𝑡</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𝐷</m:t>
                              </m:r>
                            </m:e>
                          </m:d>
                        </m:oMath>
                      </m:oMathPara>
                    </a14:m>
                    <a:endParaRPr lang="en-GB" dirty="0">
                      <a:solidFill>
                        <a:schemeClr val="tx1"/>
                      </a:solidFill>
                    </a:endParaRPr>
                  </a:p>
                </p:txBody>
              </p:sp>
            </mc:Choice>
            <mc:Fallback xmlns="">
              <p:sp>
                <p:nvSpPr>
                  <p:cNvPr id="71" name="TextBox 70">
                    <a:extLst>
                      <a:ext uri="{FF2B5EF4-FFF2-40B4-BE49-F238E27FC236}">
                        <a16:creationId xmlns:a16="http://schemas.microsoft.com/office/drawing/2014/main" id="{6F8D7059-1508-D24F-9B7E-5B33A20AAE76}"/>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8"/>
                    <a:stretch>
                      <a:fillRect/>
                    </a:stretch>
                  </a:blipFill>
                  <a:ln>
                    <a:solidFill>
                      <a:schemeClr val="tx1"/>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65" name="Rectangle 64">
                  <a:extLst>
                    <a:ext uri="{FF2B5EF4-FFF2-40B4-BE49-F238E27FC236}">
                      <a16:creationId xmlns:a16="http://schemas.microsoft.com/office/drawing/2014/main" id="{571583A4-834F-ED41-92A0-0AC4CD917D56}"/>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59" name="Rectangle 58">
                  <a:extLst>
                    <a:ext uri="{FF2B5EF4-FFF2-40B4-BE49-F238E27FC236}">
                      <a16:creationId xmlns:a16="http://schemas.microsoft.com/office/drawing/2014/main" id="{B3E636DA-18DD-A544-8E58-7EFFE24D7F21}"/>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9"/>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6" name="Rectangle 65">
                  <a:extLst>
                    <a:ext uri="{FF2B5EF4-FFF2-40B4-BE49-F238E27FC236}">
                      <a16:creationId xmlns:a16="http://schemas.microsoft.com/office/drawing/2014/main" id="{7D3AB229-BFF4-EF4B-BB59-BBED64E3DD39}"/>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0" name="Rectangle 59">
                  <a:extLst>
                    <a:ext uri="{FF2B5EF4-FFF2-40B4-BE49-F238E27FC236}">
                      <a16:creationId xmlns:a16="http://schemas.microsoft.com/office/drawing/2014/main" id="{D4728319-06A3-9A42-8BAD-42F1D09385A7}"/>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7" name="TextBox 66">
                  <a:extLst>
                    <a:ext uri="{FF2B5EF4-FFF2-40B4-BE49-F238E27FC236}">
                      <a16:creationId xmlns:a16="http://schemas.microsoft.com/office/drawing/2014/main" id="{C3DBB41E-CC5E-104F-9379-ED168C8F1753}"/>
                    </a:ext>
                  </a:extLst>
                </p:cNvPr>
                <p:cNvSpPr txBox="1"/>
                <p:nvPr/>
              </p:nvSpPr>
              <p:spPr>
                <a:xfrm rot="5400000">
                  <a:off x="6847230" y="2104304"/>
                  <a:ext cx="270879" cy="295377"/>
                </a:xfrm>
                <a:prstGeom prst="round1Rect">
                  <a:avLst>
                    <a:gd name="adj" fmla="val 38863"/>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67" name="TextBox 66">
                  <a:extLst>
                    <a:ext uri="{FF2B5EF4-FFF2-40B4-BE49-F238E27FC236}">
                      <a16:creationId xmlns:a16="http://schemas.microsoft.com/office/drawing/2014/main" id="{C3DBB41E-CC5E-104F-9379-ED168C8F1753}"/>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8C3DE6EC-9E92-DA4D-9AEF-776F5AFA2C31}"/>
                    </a:ext>
                  </a:extLst>
                </p:cNvPr>
                <p:cNvSpPr txBox="1"/>
                <p:nvPr/>
              </p:nvSpPr>
              <p:spPr>
                <a:xfrm rot="5400000">
                  <a:off x="9247790" y="2104304"/>
                  <a:ext cx="270879" cy="295377"/>
                </a:xfrm>
                <a:prstGeom prst="round1Rect">
                  <a:avLst>
                    <a:gd name="adj" fmla="val 35453"/>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68" name="TextBox 67">
                  <a:extLst>
                    <a:ext uri="{FF2B5EF4-FFF2-40B4-BE49-F238E27FC236}">
                      <a16:creationId xmlns:a16="http://schemas.microsoft.com/office/drawing/2014/main" id="{8C3DE6EC-9E92-DA4D-9AEF-776F5AFA2C31}"/>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CB5268C7-9569-874C-9768-580D6EB5C590}"/>
                    </a:ext>
                  </a:extLst>
                </p:cNvPr>
                <p:cNvSpPr txBox="1"/>
                <p:nvPr/>
              </p:nvSpPr>
              <p:spPr>
                <a:xfrm rot="5400000">
                  <a:off x="11594529" y="2104304"/>
                  <a:ext cx="270879" cy="295377"/>
                </a:xfrm>
                <a:prstGeom prst="round1Rect">
                  <a:avLst>
                    <a:gd name="adj" fmla="val 37158"/>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69" name="TextBox 68">
                  <a:extLst>
                    <a:ext uri="{FF2B5EF4-FFF2-40B4-BE49-F238E27FC236}">
                      <a16:creationId xmlns:a16="http://schemas.microsoft.com/office/drawing/2014/main" id="{CB5268C7-9569-874C-9768-580D6EB5C590}"/>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3"/>
                  <a:stretch>
                    <a:fillRect/>
                  </a:stretch>
                </a:blipFill>
              </p:spPr>
              <p:txBody>
                <a:bodyPr/>
                <a:lstStyle/>
                <a:p>
                  <a:r>
                    <a:rPr lang="en-GB">
                      <a:noFill/>
                    </a:rPr>
                    <a:t> </a:t>
                  </a:r>
                </a:p>
              </p:txBody>
            </p:sp>
          </mc:Fallback>
        </mc:AlternateContent>
      </p:grpSp>
      <p:sp>
        <p:nvSpPr>
          <p:cNvPr id="29" name="TextBox 28">
            <a:extLst>
              <a:ext uri="{FF2B5EF4-FFF2-40B4-BE49-F238E27FC236}">
                <a16:creationId xmlns:a16="http://schemas.microsoft.com/office/drawing/2014/main" id="{3C8D82DE-B1C6-4641-A24A-DE1CC9B1A719}"/>
              </a:ext>
            </a:extLst>
          </p:cNvPr>
          <p:cNvSpPr txBox="1"/>
          <p:nvPr/>
        </p:nvSpPr>
        <p:spPr>
          <a:xfrm>
            <a:off x="6053004" y="3685805"/>
            <a:ext cx="530915" cy="646331"/>
          </a:xfrm>
          <a:prstGeom prst="rect">
            <a:avLst/>
          </a:prstGeom>
          <a:noFill/>
        </p:spPr>
        <p:txBody>
          <a:bodyPr wrap="none" rtlCol="0">
            <a:spAutoFit/>
          </a:bodyPr>
          <a:lstStyle/>
          <a:p>
            <a:r>
              <a:rPr lang="en-GB" sz="3600" dirty="0">
                <a:solidFill>
                  <a:schemeClr val="accent1"/>
                </a:solidFill>
              </a:rPr>
              <a:t>✓</a:t>
            </a:r>
          </a:p>
        </p:txBody>
      </p:sp>
      <p:sp>
        <p:nvSpPr>
          <p:cNvPr id="30" name="Rectangle 29">
            <a:extLst>
              <a:ext uri="{FF2B5EF4-FFF2-40B4-BE49-F238E27FC236}">
                <a16:creationId xmlns:a16="http://schemas.microsoft.com/office/drawing/2014/main" id="{A48935A5-178C-3D4B-B5C3-2A2716826E1C}"/>
              </a:ext>
            </a:extLst>
          </p:cNvPr>
          <p:cNvSpPr/>
          <p:nvPr/>
        </p:nvSpPr>
        <p:spPr>
          <a:xfrm>
            <a:off x="5632286" y="4813378"/>
            <a:ext cx="519694" cy="584775"/>
          </a:xfrm>
          <a:prstGeom prst="rect">
            <a:avLst/>
          </a:prstGeom>
        </p:spPr>
        <p:txBody>
          <a:bodyPr wrap="none">
            <a:spAutoFit/>
          </a:bodyPr>
          <a:lstStyle/>
          <a:p>
            <a:r>
              <a:rPr lang="en-GB" sz="3200" dirty="0">
                <a:solidFill>
                  <a:schemeClr val="accent1"/>
                </a:solidFill>
              </a:rPr>
              <a:t>✗</a:t>
            </a:r>
          </a:p>
        </p:txBody>
      </p:sp>
      <p:sp>
        <p:nvSpPr>
          <p:cNvPr id="31" name="TextBox 30">
            <a:extLst>
              <a:ext uri="{FF2B5EF4-FFF2-40B4-BE49-F238E27FC236}">
                <a16:creationId xmlns:a16="http://schemas.microsoft.com/office/drawing/2014/main" id="{ADF5225D-A0C7-8B41-B158-3145C9FC1790}"/>
              </a:ext>
            </a:extLst>
          </p:cNvPr>
          <p:cNvSpPr txBox="1"/>
          <p:nvPr/>
        </p:nvSpPr>
        <p:spPr>
          <a:xfrm>
            <a:off x="5650064" y="4792343"/>
            <a:ext cx="530915" cy="646331"/>
          </a:xfrm>
          <a:prstGeom prst="rect">
            <a:avLst/>
          </a:prstGeom>
          <a:noFill/>
        </p:spPr>
        <p:txBody>
          <a:bodyPr wrap="none" rtlCol="0">
            <a:spAutoFit/>
          </a:bodyPr>
          <a:lstStyle/>
          <a:p>
            <a:r>
              <a:rPr lang="en-GB" sz="3600" dirty="0">
                <a:solidFill>
                  <a:schemeClr val="accent2"/>
                </a:solidFill>
              </a:rPr>
              <a:t>✓</a:t>
            </a:r>
          </a:p>
        </p:txBody>
      </p:sp>
      <p:sp>
        <p:nvSpPr>
          <p:cNvPr id="32" name="TextBox 31">
            <a:extLst>
              <a:ext uri="{FF2B5EF4-FFF2-40B4-BE49-F238E27FC236}">
                <a16:creationId xmlns:a16="http://schemas.microsoft.com/office/drawing/2014/main" id="{F0E7B2DB-4E6A-964D-923C-623696C27627}"/>
              </a:ext>
            </a:extLst>
          </p:cNvPr>
          <p:cNvSpPr txBox="1"/>
          <p:nvPr/>
        </p:nvSpPr>
        <p:spPr>
          <a:xfrm>
            <a:off x="6417847" y="3682410"/>
            <a:ext cx="530915" cy="646331"/>
          </a:xfrm>
          <a:prstGeom prst="rect">
            <a:avLst/>
          </a:prstGeom>
          <a:noFill/>
        </p:spPr>
        <p:txBody>
          <a:bodyPr wrap="none" rtlCol="0">
            <a:spAutoFit/>
          </a:bodyPr>
          <a:lstStyle/>
          <a:p>
            <a:r>
              <a:rPr lang="en-GB" sz="3600" dirty="0">
                <a:solidFill>
                  <a:schemeClr val="accent1"/>
                </a:solidFill>
              </a:rPr>
              <a:t>✓</a:t>
            </a:r>
          </a:p>
        </p:txBody>
      </p:sp>
      <p:sp>
        <p:nvSpPr>
          <p:cNvPr id="33" name="TextBox 32">
            <a:extLst>
              <a:ext uri="{FF2B5EF4-FFF2-40B4-BE49-F238E27FC236}">
                <a16:creationId xmlns:a16="http://schemas.microsoft.com/office/drawing/2014/main" id="{4D29F205-F903-8948-94DB-BEA612A33CDC}"/>
              </a:ext>
            </a:extLst>
          </p:cNvPr>
          <p:cNvSpPr txBox="1"/>
          <p:nvPr/>
        </p:nvSpPr>
        <p:spPr>
          <a:xfrm>
            <a:off x="8436489" y="3682450"/>
            <a:ext cx="530915" cy="646331"/>
          </a:xfrm>
          <a:prstGeom prst="rect">
            <a:avLst/>
          </a:prstGeom>
          <a:noFill/>
        </p:spPr>
        <p:txBody>
          <a:bodyPr wrap="none" rtlCol="0">
            <a:spAutoFit/>
          </a:bodyPr>
          <a:lstStyle/>
          <a:p>
            <a:r>
              <a:rPr lang="en-GB" sz="3600" dirty="0">
                <a:solidFill>
                  <a:schemeClr val="accent1"/>
                </a:solidFill>
              </a:rPr>
              <a:t>✓</a:t>
            </a:r>
          </a:p>
        </p:txBody>
      </p:sp>
      <p:sp>
        <p:nvSpPr>
          <p:cNvPr id="34" name="TextBox 33">
            <a:extLst>
              <a:ext uri="{FF2B5EF4-FFF2-40B4-BE49-F238E27FC236}">
                <a16:creationId xmlns:a16="http://schemas.microsoft.com/office/drawing/2014/main" id="{4EC13589-D936-684D-9657-901BBE2A6ACF}"/>
              </a:ext>
            </a:extLst>
          </p:cNvPr>
          <p:cNvSpPr txBox="1"/>
          <p:nvPr/>
        </p:nvSpPr>
        <p:spPr>
          <a:xfrm>
            <a:off x="8807749" y="3682314"/>
            <a:ext cx="530915" cy="646331"/>
          </a:xfrm>
          <a:prstGeom prst="rect">
            <a:avLst/>
          </a:prstGeom>
          <a:noFill/>
        </p:spPr>
        <p:txBody>
          <a:bodyPr wrap="none" rtlCol="0">
            <a:spAutoFit/>
          </a:bodyPr>
          <a:lstStyle/>
          <a:p>
            <a:r>
              <a:rPr lang="en-GB" sz="3600" dirty="0">
                <a:solidFill>
                  <a:schemeClr val="accent1"/>
                </a:solidFill>
              </a:rPr>
              <a:t>✓</a:t>
            </a:r>
          </a:p>
        </p:txBody>
      </p:sp>
      <p:sp>
        <p:nvSpPr>
          <p:cNvPr id="35" name="Rectangle 34">
            <a:extLst>
              <a:ext uri="{FF2B5EF4-FFF2-40B4-BE49-F238E27FC236}">
                <a16:creationId xmlns:a16="http://schemas.microsoft.com/office/drawing/2014/main" id="{B20F7284-0E37-414F-A048-A6B987C5D5C9}"/>
              </a:ext>
            </a:extLst>
          </p:cNvPr>
          <p:cNvSpPr/>
          <p:nvPr/>
        </p:nvSpPr>
        <p:spPr>
          <a:xfrm>
            <a:off x="6076782" y="4800066"/>
            <a:ext cx="519694" cy="584775"/>
          </a:xfrm>
          <a:prstGeom prst="rect">
            <a:avLst/>
          </a:prstGeom>
        </p:spPr>
        <p:txBody>
          <a:bodyPr wrap="none">
            <a:spAutoFit/>
          </a:bodyPr>
          <a:lstStyle/>
          <a:p>
            <a:r>
              <a:rPr lang="en-GB" sz="3200" dirty="0">
                <a:solidFill>
                  <a:schemeClr val="accent1"/>
                </a:solidFill>
              </a:rPr>
              <a:t>✗</a:t>
            </a:r>
          </a:p>
        </p:txBody>
      </p:sp>
      <p:sp>
        <p:nvSpPr>
          <p:cNvPr id="36" name="Rectangle 35">
            <a:extLst>
              <a:ext uri="{FF2B5EF4-FFF2-40B4-BE49-F238E27FC236}">
                <a16:creationId xmlns:a16="http://schemas.microsoft.com/office/drawing/2014/main" id="{CC7572E0-7770-CA45-A64D-BA7B1899A645}"/>
              </a:ext>
            </a:extLst>
          </p:cNvPr>
          <p:cNvSpPr/>
          <p:nvPr/>
        </p:nvSpPr>
        <p:spPr>
          <a:xfrm>
            <a:off x="8744550" y="4877543"/>
            <a:ext cx="519694" cy="584775"/>
          </a:xfrm>
          <a:prstGeom prst="rect">
            <a:avLst/>
          </a:prstGeom>
        </p:spPr>
        <p:txBody>
          <a:bodyPr wrap="none">
            <a:spAutoFit/>
          </a:bodyPr>
          <a:lstStyle/>
          <a:p>
            <a:r>
              <a:rPr lang="en-GB" sz="3200" dirty="0">
                <a:solidFill>
                  <a:schemeClr val="accent1"/>
                </a:solidFill>
              </a:rPr>
              <a:t>✗</a:t>
            </a:r>
          </a:p>
        </p:txBody>
      </p:sp>
      <p:sp>
        <p:nvSpPr>
          <p:cNvPr id="37" name="Rectangle 36">
            <a:extLst>
              <a:ext uri="{FF2B5EF4-FFF2-40B4-BE49-F238E27FC236}">
                <a16:creationId xmlns:a16="http://schemas.microsoft.com/office/drawing/2014/main" id="{DF2A4B5F-6796-C44B-B25C-FDA414BCEE6D}"/>
              </a:ext>
            </a:extLst>
          </p:cNvPr>
          <p:cNvSpPr/>
          <p:nvPr/>
        </p:nvSpPr>
        <p:spPr>
          <a:xfrm>
            <a:off x="9189047" y="4864231"/>
            <a:ext cx="492443" cy="584775"/>
          </a:xfrm>
          <a:prstGeom prst="rect">
            <a:avLst/>
          </a:prstGeom>
        </p:spPr>
        <p:txBody>
          <a:bodyPr wrap="none">
            <a:spAutoFit/>
          </a:bodyPr>
          <a:lstStyle/>
          <a:p>
            <a:r>
              <a:rPr lang="en-GB" sz="3200" dirty="0">
                <a:solidFill>
                  <a:schemeClr val="accent1"/>
                </a:solidFill>
              </a:rPr>
              <a:t>✓</a:t>
            </a:r>
            <a:endParaRPr lang="en-GB" sz="3200" dirty="0">
              <a:solidFill>
                <a:srgbClr val="C00000"/>
              </a:solidFill>
            </a:endParaRPr>
          </a:p>
        </p:txBody>
      </p:sp>
      <p:sp>
        <p:nvSpPr>
          <p:cNvPr id="42" name="TextBox 41">
            <a:extLst>
              <a:ext uri="{FF2B5EF4-FFF2-40B4-BE49-F238E27FC236}">
                <a16:creationId xmlns:a16="http://schemas.microsoft.com/office/drawing/2014/main" id="{5B87C3AC-12BE-144F-85F6-44A1C71A229C}"/>
              </a:ext>
            </a:extLst>
          </p:cNvPr>
          <p:cNvSpPr txBox="1"/>
          <p:nvPr/>
        </p:nvSpPr>
        <p:spPr>
          <a:xfrm>
            <a:off x="6090373" y="4787474"/>
            <a:ext cx="530915" cy="646331"/>
          </a:xfrm>
          <a:prstGeom prst="rect">
            <a:avLst/>
          </a:prstGeom>
          <a:noFill/>
        </p:spPr>
        <p:txBody>
          <a:bodyPr wrap="none" rtlCol="0">
            <a:spAutoFit/>
          </a:bodyPr>
          <a:lstStyle/>
          <a:p>
            <a:r>
              <a:rPr lang="en-GB" sz="3600" dirty="0">
                <a:solidFill>
                  <a:schemeClr val="accent2"/>
                </a:solidFill>
              </a:rPr>
              <a:t>✓</a:t>
            </a:r>
          </a:p>
        </p:txBody>
      </p:sp>
      <p:grpSp>
        <p:nvGrpSpPr>
          <p:cNvPr id="76" name="Group 75">
            <a:extLst>
              <a:ext uri="{FF2B5EF4-FFF2-40B4-BE49-F238E27FC236}">
                <a16:creationId xmlns:a16="http://schemas.microsoft.com/office/drawing/2014/main" id="{6BC5368D-5510-A149-B895-01C89B964A1F}"/>
              </a:ext>
            </a:extLst>
          </p:cNvPr>
          <p:cNvGrpSpPr/>
          <p:nvPr/>
        </p:nvGrpSpPr>
        <p:grpSpPr>
          <a:xfrm>
            <a:off x="3747080" y="5017770"/>
            <a:ext cx="8084595" cy="952521"/>
            <a:chOff x="3793062" y="1663629"/>
            <a:chExt cx="8084595" cy="952521"/>
          </a:xfrm>
        </p:grpSpPr>
        <p:cxnSp>
          <p:nvCxnSpPr>
            <p:cNvPr id="77" name="Straight Connector 76">
              <a:extLst>
                <a:ext uri="{FF2B5EF4-FFF2-40B4-BE49-F238E27FC236}">
                  <a16:creationId xmlns:a16="http://schemas.microsoft.com/office/drawing/2014/main" id="{4D87D999-0042-8C43-9EF8-54A39688F2B3}"/>
                </a:ext>
              </a:extLst>
            </p:cNvPr>
            <p:cNvCxnSpPr>
              <a:cxnSpLocks/>
              <a:stCxn id="88" idx="3"/>
              <a:endCxn id="92" idx="1"/>
            </p:cNvCxnSpPr>
            <p:nvPr/>
          </p:nvCxnSpPr>
          <p:spPr>
            <a:xfrm flipV="1">
              <a:off x="5667303" y="2021174"/>
              <a:ext cx="957750"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5D06C44F-5C80-7146-B373-5ACC9EE112FF}"/>
                </a:ext>
              </a:extLst>
            </p:cNvPr>
            <p:cNvCxnSpPr>
              <a:cxnSpLocks/>
              <a:stCxn id="92" idx="3"/>
              <a:endCxn id="90" idx="1"/>
            </p:cNvCxnSpPr>
            <p:nvPr/>
          </p:nvCxnSpPr>
          <p:spPr>
            <a:xfrm>
              <a:off x="8790532" y="2021174"/>
              <a:ext cx="9323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78">
              <a:extLst>
                <a:ext uri="{FF2B5EF4-FFF2-40B4-BE49-F238E27FC236}">
                  <a16:creationId xmlns:a16="http://schemas.microsoft.com/office/drawing/2014/main" id="{D4ADB017-358A-1D4F-97B9-60691EC7CF38}"/>
                </a:ext>
              </a:extLst>
            </p:cNvPr>
            <p:cNvGrpSpPr/>
            <p:nvPr/>
          </p:nvGrpSpPr>
          <p:grpSpPr>
            <a:xfrm>
              <a:off x="6625053" y="1663629"/>
              <a:ext cx="2165479" cy="871319"/>
              <a:chOff x="2358910" y="4890630"/>
              <a:chExt cx="2165479" cy="871319"/>
            </a:xfrm>
          </p:grpSpPr>
          <mc:AlternateContent xmlns:mc="http://schemas.openxmlformats.org/markup-compatibility/2006" xmlns:a14="http://schemas.microsoft.com/office/drawing/2010/main">
            <mc:Choice Requires="a14">
              <p:sp>
                <p:nvSpPr>
                  <p:cNvPr id="91" name="TextBox 90">
                    <a:extLst>
                      <a:ext uri="{FF2B5EF4-FFF2-40B4-BE49-F238E27FC236}">
                        <a16:creationId xmlns:a16="http://schemas.microsoft.com/office/drawing/2014/main" id="{CBA3358F-CC71-964E-A99A-921F9EF61FC1}"/>
                      </a:ext>
                    </a:extLst>
                  </p:cNvPr>
                  <p:cNvSpPr txBox="1"/>
                  <p:nvPr/>
                </p:nvSpPr>
                <p:spPr>
                  <a:xfrm>
                    <a:off x="3327994"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2</m:t>
                              </m:r>
                            </m:sub>
                          </m:sSub>
                        </m:oMath>
                      </m:oMathPara>
                    </a14:m>
                    <a:endParaRPr lang="en-GB" sz="1400" dirty="0">
                      <a:solidFill>
                        <a:schemeClr val="tx1"/>
                      </a:solidFill>
                    </a:endParaRPr>
                  </a:p>
                </p:txBody>
              </p:sp>
            </mc:Choice>
            <mc:Fallback xmlns="">
              <p:sp>
                <p:nvSpPr>
                  <p:cNvPr id="91" name="TextBox 90">
                    <a:extLst>
                      <a:ext uri="{FF2B5EF4-FFF2-40B4-BE49-F238E27FC236}">
                        <a16:creationId xmlns:a16="http://schemas.microsoft.com/office/drawing/2014/main" id="{CBA3358F-CC71-964E-A99A-921F9EF61FC1}"/>
                      </a:ext>
                    </a:extLst>
                  </p:cNvPr>
                  <p:cNvSpPr txBox="1">
                    <a:spLocks noRot="1" noChangeAspect="1" noMove="1" noResize="1" noEditPoints="1" noAdjustHandles="1" noChangeArrowheads="1" noChangeShapeType="1" noTextEdit="1"/>
                  </p:cNvSpPr>
                  <p:nvPr/>
                </p:nvSpPr>
                <p:spPr>
                  <a:xfrm>
                    <a:off x="3327994" y="5546505"/>
                    <a:ext cx="227305" cy="215444"/>
                  </a:xfrm>
                  <a:prstGeom prst="rect">
                    <a:avLst/>
                  </a:prstGeom>
                  <a:blipFill>
                    <a:blip r:embed="rId14"/>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2" name="TextBox 91">
                    <a:extLst>
                      <a:ext uri="{FF2B5EF4-FFF2-40B4-BE49-F238E27FC236}">
                        <a16:creationId xmlns:a16="http://schemas.microsoft.com/office/drawing/2014/main" id="{16CDD410-72B1-6E42-99D2-D1B77854F204}"/>
                      </a:ext>
                    </a:extLst>
                  </p:cNvPr>
                  <p:cNvSpPr txBox="1"/>
                  <p:nvPr/>
                </p:nvSpPr>
                <p:spPr>
                  <a:xfrm>
                    <a:off x="2358910" y="4890630"/>
                    <a:ext cx="2165479"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d>
                            <m:dPr>
                              <m:ctrlPr>
                                <a:rPr lang="de-DE" i="1" dirty="0">
                                  <a:solidFill>
                                    <a:schemeClr val="tx1"/>
                                  </a:solidFill>
                                  <a:latin typeface="Cambria Math" panose="02040503050406030204" pitchFamily="18" charset="0"/>
                                </a:rPr>
                              </m:ctrlPr>
                            </m:dPr>
                            <m:e>
                              <m:r>
                                <a:rPr lang="de-DE" i="1" dirty="0" smtClean="0">
                                  <a:solidFill>
                                    <a:schemeClr val="accent1"/>
                                  </a:solidFill>
                                  <a:latin typeface="Cambria Math" panose="02040503050406030204" pitchFamily="18" charset="0"/>
                                </a:rPr>
                                <m:t>𝐸</m:t>
                              </m:r>
                            </m:e>
                          </m:d>
                          <m:r>
                            <a:rPr lang="en-GB" i="1" dirty="0" smtClean="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r>
                                <a:rPr lang="de-DE" b="0" i="1" dirty="0" smtClean="0">
                                  <a:solidFill>
                                    <a:schemeClr val="tx1"/>
                                  </a:solidFill>
                                  <a:latin typeface="Cambria Math" panose="02040503050406030204" pitchFamily="18" charset="0"/>
                                </a:rPr>
                                <m:t>,</m:t>
                              </m:r>
                              <m:r>
                                <a:rPr lang="de-DE" b="0" i="1" dirty="0" smtClean="0">
                                  <a:solidFill>
                                    <a:schemeClr val="accent1"/>
                                  </a:solidFill>
                                  <a:latin typeface="Cambria Math" panose="02040503050406030204" pitchFamily="18" charset="0"/>
                                </a:rPr>
                                <m:t>𝐸</m:t>
                              </m:r>
                            </m:e>
                          </m:d>
                        </m:oMath>
                      </m:oMathPara>
                    </a14:m>
                    <a:endParaRPr lang="de-DE" i="1" dirty="0">
                      <a:solidFill>
                        <a:schemeClr val="tx1"/>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solidFill>
                              <a:latin typeface="Cambria Math" charset="0"/>
                            </a:rPr>
                            <m:t>𝑇𝑟𝑎𝑣𝑒𝑙</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e>
                          </m:d>
                        </m:oMath>
                      </m:oMathPara>
                    </a14:m>
                    <a:endParaRPr lang="en-GB" dirty="0">
                      <a:solidFill>
                        <a:schemeClr val="tx1"/>
                      </a:solidFill>
                    </a:endParaRPr>
                  </a:p>
                </p:txBody>
              </p:sp>
            </mc:Choice>
            <mc:Fallback xmlns="">
              <p:sp>
                <p:nvSpPr>
                  <p:cNvPr id="92" name="TextBox 91">
                    <a:extLst>
                      <a:ext uri="{FF2B5EF4-FFF2-40B4-BE49-F238E27FC236}">
                        <a16:creationId xmlns:a16="http://schemas.microsoft.com/office/drawing/2014/main" id="{16CDD410-72B1-6E42-99D2-D1B77854F204}"/>
                      </a:ext>
                    </a:extLst>
                  </p:cNvPr>
                  <p:cNvSpPr txBox="1">
                    <a:spLocks noRot="1" noChangeAspect="1" noMove="1" noResize="1" noEditPoints="1" noAdjustHandles="1" noChangeArrowheads="1" noChangeShapeType="1" noTextEdit="1"/>
                  </p:cNvSpPr>
                  <p:nvPr/>
                </p:nvSpPr>
                <p:spPr>
                  <a:xfrm>
                    <a:off x="2358910" y="4890630"/>
                    <a:ext cx="2165479" cy="715089"/>
                  </a:xfrm>
                  <a:prstGeom prst="roundRect">
                    <a:avLst/>
                  </a:prstGeom>
                  <a:blipFill>
                    <a:blip r:embed="rId15"/>
                    <a:stretch>
                      <a:fillRect/>
                    </a:stretch>
                  </a:blipFill>
                  <a:ln>
                    <a:solidFill>
                      <a:schemeClr val="tx1"/>
                    </a:solidFill>
                  </a:ln>
                </p:spPr>
                <p:txBody>
                  <a:bodyPr/>
                  <a:lstStyle/>
                  <a:p>
                    <a:r>
                      <a:rPr lang="en-GB">
                        <a:noFill/>
                      </a:rPr>
                      <a:t> </a:t>
                    </a:r>
                  </a:p>
                </p:txBody>
              </p:sp>
            </mc:Fallback>
          </mc:AlternateContent>
        </p:grpSp>
        <p:grpSp>
          <p:nvGrpSpPr>
            <p:cNvPr id="80" name="Group 79">
              <a:extLst>
                <a:ext uri="{FF2B5EF4-FFF2-40B4-BE49-F238E27FC236}">
                  <a16:creationId xmlns:a16="http://schemas.microsoft.com/office/drawing/2014/main" id="{3AC38611-7326-6149-9447-2E820F33342F}"/>
                </a:ext>
              </a:extLst>
            </p:cNvPr>
            <p:cNvGrpSpPr/>
            <p:nvPr/>
          </p:nvGrpSpPr>
          <p:grpSpPr>
            <a:xfrm>
              <a:off x="9722897" y="1663629"/>
              <a:ext cx="2148984" cy="871319"/>
              <a:chOff x="6515526" y="4890630"/>
              <a:chExt cx="2148984" cy="871319"/>
            </a:xfrm>
          </p:grpSpPr>
          <mc:AlternateContent xmlns:mc="http://schemas.openxmlformats.org/markup-compatibility/2006" xmlns:a14="http://schemas.microsoft.com/office/drawing/2010/main">
            <mc:Choice Requires="a14">
              <p:sp>
                <p:nvSpPr>
                  <p:cNvPr id="89" name="TextBox 88">
                    <a:extLst>
                      <a:ext uri="{FF2B5EF4-FFF2-40B4-BE49-F238E27FC236}">
                        <a16:creationId xmlns:a16="http://schemas.microsoft.com/office/drawing/2014/main" id="{98DC6721-8AD1-2749-9EAC-B1893656450F}"/>
                      </a:ext>
                    </a:extLst>
                  </p:cNvPr>
                  <p:cNvSpPr txBox="1"/>
                  <p:nvPr/>
                </p:nvSpPr>
                <p:spPr>
                  <a:xfrm>
                    <a:off x="7476364"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3</m:t>
                              </m:r>
                            </m:sub>
                          </m:sSub>
                        </m:oMath>
                      </m:oMathPara>
                    </a14:m>
                    <a:endParaRPr lang="en-GB" sz="1400" dirty="0">
                      <a:solidFill>
                        <a:schemeClr val="tx1"/>
                      </a:solidFill>
                    </a:endParaRPr>
                  </a:p>
                </p:txBody>
              </p:sp>
            </mc:Choice>
            <mc:Fallback xmlns="">
              <p:sp>
                <p:nvSpPr>
                  <p:cNvPr id="89" name="TextBox 88">
                    <a:extLst>
                      <a:ext uri="{FF2B5EF4-FFF2-40B4-BE49-F238E27FC236}">
                        <a16:creationId xmlns:a16="http://schemas.microsoft.com/office/drawing/2014/main" id="{98DC6721-8AD1-2749-9EAC-B1893656450F}"/>
                      </a:ext>
                    </a:extLst>
                  </p:cNvPr>
                  <p:cNvSpPr txBox="1">
                    <a:spLocks noRot="1" noChangeAspect="1" noMove="1" noResize="1" noEditPoints="1" noAdjustHandles="1" noChangeArrowheads="1" noChangeShapeType="1" noTextEdit="1"/>
                  </p:cNvSpPr>
                  <p:nvPr/>
                </p:nvSpPr>
                <p:spPr>
                  <a:xfrm>
                    <a:off x="7476364" y="5546505"/>
                    <a:ext cx="227305" cy="215444"/>
                  </a:xfrm>
                  <a:prstGeom prst="rect">
                    <a:avLst/>
                  </a:prstGeom>
                  <a:blipFill>
                    <a:blip r:embed="rId1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0" name="TextBox 89">
                    <a:extLst>
                      <a:ext uri="{FF2B5EF4-FFF2-40B4-BE49-F238E27FC236}">
                        <a16:creationId xmlns:a16="http://schemas.microsoft.com/office/drawing/2014/main" id="{8B961F95-88AB-134A-BC0E-23B860C9B1A2}"/>
                      </a:ext>
                    </a:extLst>
                  </p:cNvPr>
                  <p:cNvSpPr txBox="1"/>
                  <p:nvPr/>
                </p:nvSpPr>
                <p:spPr>
                  <a:xfrm>
                    <a:off x="6515526" y="4890630"/>
                    <a:ext cx="2148984"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d>
                            <m:dPr>
                              <m:ctrlPr>
                                <a:rPr lang="de-DE" i="1" dirty="0">
                                  <a:solidFill>
                                    <a:schemeClr val="tx1"/>
                                  </a:solidFill>
                                  <a:latin typeface="Cambria Math" panose="02040503050406030204" pitchFamily="18" charset="0"/>
                                </a:rPr>
                              </m:ctrlPr>
                            </m:dPr>
                            <m:e>
                              <m:r>
                                <a:rPr lang="de-DE" i="1" dirty="0" smtClean="0">
                                  <a:solidFill>
                                    <a:schemeClr val="accent1"/>
                                  </a:solidFill>
                                  <a:latin typeface="Cambria Math" panose="02040503050406030204" pitchFamily="18" charset="0"/>
                                </a:rPr>
                                <m:t>𝐸</m:t>
                              </m:r>
                            </m:e>
                          </m:d>
                          <m:r>
                            <a:rPr lang="en-GB" i="1" dirty="0" smtClean="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panose="02040503050406030204" pitchFamily="18" charset="0"/>
                                </a:rPr>
                                <m:t>𝑋</m:t>
                              </m:r>
                              <m:r>
                                <a:rPr lang="de-DE" b="0" i="1" dirty="0" smtClean="0">
                                  <a:solidFill>
                                    <a:schemeClr val="tx1"/>
                                  </a:solidFill>
                                  <a:latin typeface="Cambria Math" panose="02040503050406030204" pitchFamily="18" charset="0"/>
                                </a:rPr>
                                <m:t>,</m:t>
                              </m:r>
                              <m:r>
                                <a:rPr lang="de-DE" b="0" i="1" dirty="0" smtClean="0">
                                  <a:solidFill>
                                    <a:schemeClr val="accent1"/>
                                  </a:solidFill>
                                  <a:latin typeface="Cambria Math" panose="02040503050406030204" pitchFamily="18" charset="0"/>
                                </a:rPr>
                                <m:t>𝐸</m:t>
                              </m:r>
                            </m:e>
                          </m:d>
                        </m:oMath>
                      </m:oMathPara>
                    </a14:m>
                    <a:endParaRPr lang="de-DE" i="1" dirty="0">
                      <a:solidFill>
                        <a:schemeClr val="tx1"/>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chemeClr val="tx1"/>
                              </a:solidFill>
                              <a:latin typeface="Cambria Math" charset="0"/>
                            </a:rPr>
                            <m:t>𝑇𝑟𝑒𝑎𝑡</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r>
                                <a:rPr lang="de-DE" i="1" dirty="0">
                                  <a:solidFill>
                                    <a:schemeClr val="tx1"/>
                                  </a:solidFill>
                                  <a:latin typeface="Cambria Math" charset="0"/>
                                </a:rPr>
                                <m:t>,</m:t>
                              </m:r>
                              <m:r>
                                <a:rPr lang="de-DE" i="1" dirty="0">
                                  <a:solidFill>
                                    <a:schemeClr val="tx1"/>
                                  </a:solidFill>
                                  <a:latin typeface="Cambria Math" panose="02040503050406030204" pitchFamily="18" charset="0"/>
                                </a:rPr>
                                <m:t>𝑀</m:t>
                              </m:r>
                              <m:r>
                                <a:rPr lang="de-DE" b="0" i="1" dirty="0" smtClean="0">
                                  <a:solidFill>
                                    <a:schemeClr val="tx1"/>
                                  </a:solidFill>
                                  <a:latin typeface="Cambria Math" panose="02040503050406030204" pitchFamily="18" charset="0"/>
                                </a:rPr>
                                <m:t>,</m:t>
                              </m:r>
                              <m:r>
                                <a:rPr lang="de-DE" b="0" i="1" dirty="0" smtClean="0">
                                  <a:solidFill>
                                    <a:schemeClr val="accent1"/>
                                  </a:solidFill>
                                  <a:latin typeface="Cambria Math" panose="02040503050406030204" pitchFamily="18" charset="0"/>
                                </a:rPr>
                                <m:t>𝐸</m:t>
                              </m:r>
                            </m:e>
                          </m:d>
                        </m:oMath>
                      </m:oMathPara>
                    </a14:m>
                    <a:endParaRPr lang="en-GB" dirty="0">
                      <a:solidFill>
                        <a:schemeClr val="tx1"/>
                      </a:solidFill>
                    </a:endParaRPr>
                  </a:p>
                </p:txBody>
              </p:sp>
            </mc:Choice>
            <mc:Fallback xmlns="">
              <p:sp>
                <p:nvSpPr>
                  <p:cNvPr id="90" name="TextBox 89">
                    <a:extLst>
                      <a:ext uri="{FF2B5EF4-FFF2-40B4-BE49-F238E27FC236}">
                        <a16:creationId xmlns:a16="http://schemas.microsoft.com/office/drawing/2014/main" id="{8B961F95-88AB-134A-BC0E-23B860C9B1A2}"/>
                      </a:ext>
                    </a:extLst>
                  </p:cNvPr>
                  <p:cNvSpPr txBox="1">
                    <a:spLocks noRot="1" noChangeAspect="1" noMove="1" noResize="1" noEditPoints="1" noAdjustHandles="1" noChangeArrowheads="1" noChangeShapeType="1" noTextEdit="1"/>
                  </p:cNvSpPr>
                  <p:nvPr/>
                </p:nvSpPr>
                <p:spPr>
                  <a:xfrm>
                    <a:off x="6515526" y="4890630"/>
                    <a:ext cx="2148984" cy="715089"/>
                  </a:xfrm>
                  <a:prstGeom prst="roundRect">
                    <a:avLst/>
                  </a:prstGeom>
                  <a:blipFill>
                    <a:blip r:embed="rId17"/>
                    <a:stretch>
                      <a:fillRect/>
                    </a:stretch>
                  </a:blipFill>
                  <a:ln>
                    <a:solidFill>
                      <a:schemeClr val="tx1"/>
                    </a:solidFill>
                  </a:ln>
                </p:spPr>
                <p:txBody>
                  <a:bodyPr/>
                  <a:lstStyle/>
                  <a:p>
                    <a:r>
                      <a:rPr lang="en-GB">
                        <a:noFill/>
                      </a:rPr>
                      <a:t> </a:t>
                    </a:r>
                  </a:p>
                </p:txBody>
              </p:sp>
            </mc:Fallback>
          </mc:AlternateContent>
        </p:grpSp>
        <p:grpSp>
          <p:nvGrpSpPr>
            <p:cNvPr id="81" name="Group 80">
              <a:extLst>
                <a:ext uri="{FF2B5EF4-FFF2-40B4-BE49-F238E27FC236}">
                  <a16:creationId xmlns:a16="http://schemas.microsoft.com/office/drawing/2014/main" id="{0212ED9A-0444-9A4E-9331-481B4C6B2F25}"/>
                </a:ext>
              </a:extLst>
            </p:cNvPr>
            <p:cNvGrpSpPr/>
            <p:nvPr/>
          </p:nvGrpSpPr>
          <p:grpSpPr>
            <a:xfrm>
              <a:off x="3793062" y="1663630"/>
              <a:ext cx="1874241" cy="871784"/>
              <a:chOff x="-1515811" y="4890630"/>
              <a:chExt cx="1874241" cy="871784"/>
            </a:xfrm>
          </p:grpSpPr>
          <mc:AlternateContent xmlns:mc="http://schemas.openxmlformats.org/markup-compatibility/2006" xmlns:a14="http://schemas.microsoft.com/office/drawing/2010/main">
            <mc:Choice Requires="a14">
              <p:sp>
                <p:nvSpPr>
                  <p:cNvPr id="87" name="TextBox 86">
                    <a:extLst>
                      <a:ext uri="{FF2B5EF4-FFF2-40B4-BE49-F238E27FC236}">
                        <a16:creationId xmlns:a16="http://schemas.microsoft.com/office/drawing/2014/main" id="{CEF63F73-801D-244E-9572-87D5681A800B}"/>
                      </a:ext>
                    </a:extLst>
                  </p:cNvPr>
                  <p:cNvSpPr txBox="1"/>
                  <p:nvPr/>
                </p:nvSpPr>
                <p:spPr>
                  <a:xfrm>
                    <a:off x="-823350"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𝑔</m:t>
                              </m:r>
                            </m:e>
                            <m:sub>
                              <m:r>
                                <a:rPr lang="de-DE" sz="1400" i="1">
                                  <a:solidFill>
                                    <a:schemeClr val="tx1"/>
                                  </a:solidFill>
                                  <a:latin typeface="Cambria Math" panose="02040503050406030204" pitchFamily="18" charset="0"/>
                                </a:rPr>
                                <m:t>0</m:t>
                              </m:r>
                            </m:sub>
                          </m:sSub>
                          <m:r>
                            <a:rPr lang="de-DE" sz="1400" i="1">
                              <a:solidFill>
                                <a:schemeClr val="tx1"/>
                              </a:solidFill>
                              <a:latin typeface="Cambria Math" panose="02040503050406030204" pitchFamily="18" charset="0"/>
                            </a:rPr>
                            <m:t>,</m:t>
                          </m:r>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1</m:t>
                              </m:r>
                            </m:sub>
                          </m:sSub>
                        </m:oMath>
                      </m:oMathPara>
                    </a14:m>
                    <a:endParaRPr lang="en-GB" sz="1400" dirty="0">
                      <a:solidFill>
                        <a:schemeClr val="tx1"/>
                      </a:solidFill>
                    </a:endParaRPr>
                  </a:p>
                </p:txBody>
              </p:sp>
            </mc:Choice>
            <mc:Fallback xmlns="">
              <p:sp>
                <p:nvSpPr>
                  <p:cNvPr id="87" name="TextBox 86">
                    <a:extLst>
                      <a:ext uri="{FF2B5EF4-FFF2-40B4-BE49-F238E27FC236}">
                        <a16:creationId xmlns:a16="http://schemas.microsoft.com/office/drawing/2014/main" id="{CEF63F73-801D-244E-9572-87D5681A800B}"/>
                      </a:ext>
                    </a:extLst>
                  </p:cNvPr>
                  <p:cNvSpPr txBox="1">
                    <a:spLocks noRot="1" noChangeAspect="1" noMove="1" noResize="1" noEditPoints="1" noAdjustHandles="1" noChangeArrowheads="1" noChangeShapeType="1" noTextEdit="1"/>
                  </p:cNvSpPr>
                  <p:nvPr/>
                </p:nvSpPr>
                <p:spPr>
                  <a:xfrm>
                    <a:off x="-823350" y="5546970"/>
                    <a:ext cx="477182" cy="215444"/>
                  </a:xfrm>
                  <a:prstGeom prst="rect">
                    <a:avLst/>
                  </a:prstGeom>
                  <a:blipFill>
                    <a:blip r:embed="rId18"/>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8" name="TextBox 87">
                    <a:extLst>
                      <a:ext uri="{FF2B5EF4-FFF2-40B4-BE49-F238E27FC236}">
                        <a16:creationId xmlns:a16="http://schemas.microsoft.com/office/drawing/2014/main" id="{254E7DE4-6DFB-DC43-B56D-60C640B159FB}"/>
                      </a:ext>
                    </a:extLst>
                  </p:cNvPr>
                  <p:cNvSpPr txBox="1"/>
                  <p:nvPr/>
                </p:nvSpPr>
                <p:spPr>
                  <a:xfrm>
                    <a:off x="-1515811" y="4890630"/>
                    <a:ext cx="1874241"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d>
                            <m:dPr>
                              <m:ctrlPr>
                                <a:rPr lang="de-DE" b="0" i="1" dirty="0" smtClean="0">
                                  <a:solidFill>
                                    <a:schemeClr val="tx1"/>
                                  </a:solidFill>
                                  <a:latin typeface="Cambria Math" panose="02040503050406030204" pitchFamily="18" charset="0"/>
                                </a:rPr>
                              </m:ctrlPr>
                            </m:dPr>
                            <m:e>
                              <m:r>
                                <a:rPr lang="de-DE" b="0" i="1" dirty="0" smtClean="0">
                                  <a:solidFill>
                                    <a:schemeClr val="accent1"/>
                                  </a:solidFill>
                                  <a:latin typeface="Cambria Math" panose="02040503050406030204" pitchFamily="18" charset="0"/>
                                </a:rPr>
                                <m:t>𝐸</m:t>
                              </m:r>
                            </m:e>
                          </m:d>
                          <m:r>
                            <a:rPr lang="en-GB" i="1" dirty="0" smtClean="0">
                              <a:solidFill>
                                <a:schemeClr val="tx1"/>
                              </a:solidFill>
                              <a:latin typeface="Cambria Math" charset="0"/>
                            </a:rPr>
                            <m:t> </m:t>
                          </m:r>
                          <m:r>
                            <a:rPr lang="de-DE" b="0" i="1" dirty="0" smtClean="0">
                              <a:solidFill>
                                <a:schemeClr val="tx1"/>
                              </a:solidFill>
                              <a:latin typeface="Cambria Math" panose="02040503050406030204" pitchFamily="18" charset="0"/>
                            </a:rPr>
                            <m:t>𝐴𝑐𝑐</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𝐼</m:t>
                              </m:r>
                            </m:e>
                          </m:d>
                        </m:oMath>
                      </m:oMathPara>
                    </a14:m>
                    <a:endParaRPr lang="de-DE" i="1" dirty="0">
                      <a:solidFill>
                        <a:schemeClr val="tx1"/>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tx1"/>
                              </a:solidFill>
                              <a:latin typeface="Cambria Math" panose="02040503050406030204" pitchFamily="18" charset="0"/>
                            </a:rPr>
                            <m:t>𝑁𝑎𝑡</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𝐷</m:t>
                              </m:r>
                            </m:e>
                          </m:d>
                        </m:oMath>
                      </m:oMathPara>
                    </a14:m>
                    <a:endParaRPr lang="en-GB" dirty="0">
                      <a:solidFill>
                        <a:schemeClr val="tx1"/>
                      </a:solidFill>
                    </a:endParaRPr>
                  </a:p>
                </p:txBody>
              </p:sp>
            </mc:Choice>
            <mc:Fallback xmlns="">
              <p:sp>
                <p:nvSpPr>
                  <p:cNvPr id="88" name="TextBox 87">
                    <a:extLst>
                      <a:ext uri="{FF2B5EF4-FFF2-40B4-BE49-F238E27FC236}">
                        <a16:creationId xmlns:a16="http://schemas.microsoft.com/office/drawing/2014/main" id="{254E7DE4-6DFB-DC43-B56D-60C640B159FB}"/>
                      </a:ext>
                    </a:extLst>
                  </p:cNvPr>
                  <p:cNvSpPr txBox="1">
                    <a:spLocks noRot="1" noChangeAspect="1" noMove="1" noResize="1" noEditPoints="1" noAdjustHandles="1" noChangeArrowheads="1" noChangeShapeType="1" noTextEdit="1"/>
                  </p:cNvSpPr>
                  <p:nvPr/>
                </p:nvSpPr>
                <p:spPr>
                  <a:xfrm>
                    <a:off x="-1515811" y="4890630"/>
                    <a:ext cx="1874241" cy="715089"/>
                  </a:xfrm>
                  <a:prstGeom prst="roundRect">
                    <a:avLst/>
                  </a:prstGeom>
                  <a:blipFill>
                    <a:blip r:embed="rId19"/>
                    <a:stretch>
                      <a:fillRect/>
                    </a:stretch>
                  </a:blipFill>
                  <a:ln>
                    <a:solidFill>
                      <a:schemeClr val="tx1"/>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82" name="Rectangle 81">
                  <a:extLst>
                    <a:ext uri="{FF2B5EF4-FFF2-40B4-BE49-F238E27FC236}">
                      <a16:creationId xmlns:a16="http://schemas.microsoft.com/office/drawing/2014/main" id="{BD10FED0-EA17-DB41-95DB-3E6EE54DC72A}"/>
                    </a:ext>
                  </a:extLst>
                </p:cNvPr>
                <p:cNvSpPr/>
                <p:nvPr/>
              </p:nvSpPr>
              <p:spPr>
                <a:xfrm>
                  <a:off x="5631298" y="1985499"/>
                  <a:ext cx="1069075"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d>
                          <m:dPr>
                            <m:ctrlPr>
                              <a:rPr lang="de-DE" i="1" dirty="0">
                                <a:latin typeface="Cambria Math" panose="02040503050406030204" pitchFamily="18" charset="0"/>
                              </a:rPr>
                            </m:ctrlPr>
                          </m:dPr>
                          <m:e>
                            <m:r>
                              <a:rPr lang="de-DE" i="1" dirty="0" smtClean="0">
                                <a:solidFill>
                                  <a:schemeClr val="accent1"/>
                                </a:solidFill>
                                <a:latin typeface="Cambria Math" panose="02040503050406030204" pitchFamily="18" charset="0"/>
                              </a:rPr>
                              <m:t>𝐸</m:t>
                            </m:r>
                          </m:e>
                        </m:d>
                      </m:oMath>
                    </m:oMathPara>
                  </a14:m>
                  <a:endParaRPr lang="en-GB" dirty="0">
                    <a:solidFill>
                      <a:schemeClr val="tx1"/>
                    </a:solidFill>
                  </a:endParaRPr>
                </a:p>
              </p:txBody>
            </p:sp>
          </mc:Choice>
          <mc:Fallback xmlns="">
            <p:sp>
              <p:nvSpPr>
                <p:cNvPr id="82" name="Rectangle 81">
                  <a:extLst>
                    <a:ext uri="{FF2B5EF4-FFF2-40B4-BE49-F238E27FC236}">
                      <a16:creationId xmlns:a16="http://schemas.microsoft.com/office/drawing/2014/main" id="{BD10FED0-EA17-DB41-95DB-3E6EE54DC72A}"/>
                    </a:ext>
                  </a:extLst>
                </p:cNvPr>
                <p:cNvSpPr>
                  <a:spLocks noRot="1" noChangeAspect="1" noMove="1" noResize="1" noEditPoints="1" noAdjustHandles="1" noChangeArrowheads="1" noChangeShapeType="1" noTextEdit="1"/>
                </p:cNvSpPr>
                <p:nvPr/>
              </p:nvSpPr>
              <p:spPr>
                <a:xfrm>
                  <a:off x="5631298" y="1985499"/>
                  <a:ext cx="1069075" cy="369332"/>
                </a:xfrm>
                <a:prstGeom prst="rect">
                  <a:avLst/>
                </a:prstGeom>
                <a:blipFill>
                  <a:blip r:embed="rId2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3" name="Rectangle 82">
                  <a:extLst>
                    <a:ext uri="{FF2B5EF4-FFF2-40B4-BE49-F238E27FC236}">
                      <a16:creationId xmlns:a16="http://schemas.microsoft.com/office/drawing/2014/main" id="{AD136089-CE82-4347-98F1-CB62C7BC4485}"/>
                    </a:ext>
                  </a:extLst>
                </p:cNvPr>
                <p:cNvSpPr/>
                <p:nvPr/>
              </p:nvSpPr>
              <p:spPr>
                <a:xfrm>
                  <a:off x="8635760" y="1969819"/>
                  <a:ext cx="1258486"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d>
                          <m:dPr>
                            <m:ctrlPr>
                              <a:rPr lang="de-DE" b="0" i="1" smtClean="0">
                                <a:solidFill>
                                  <a:schemeClr val="tx1"/>
                                </a:solidFill>
                                <a:latin typeface="Cambria Math" panose="02040503050406030204" pitchFamily="18" charset="0"/>
                              </a:rPr>
                            </m:ctrlPr>
                          </m:dPr>
                          <m:e>
                            <m:r>
                              <a:rPr lang="de-DE" b="0" i="1" smtClean="0">
                                <a:solidFill>
                                  <a:schemeClr val="accent1"/>
                                </a:solidFill>
                                <a:latin typeface="Cambria Math" panose="02040503050406030204" pitchFamily="18" charset="0"/>
                              </a:rPr>
                              <m:t>𝐸</m:t>
                            </m:r>
                          </m:e>
                        </m:d>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r>
                              <a:rPr lang="de-DE" b="0" i="1" smtClean="0">
                                <a:solidFill>
                                  <a:schemeClr val="tx1"/>
                                </a:solidFill>
                                <a:latin typeface="Cambria Math" panose="02040503050406030204" pitchFamily="18" charset="0"/>
                              </a:rPr>
                              <m:t>,</m:t>
                            </m:r>
                            <m:r>
                              <a:rPr lang="de-DE" b="0" i="1" smtClean="0">
                                <a:solidFill>
                                  <a:schemeClr val="accent1"/>
                                </a:solidFill>
                                <a:latin typeface="Cambria Math" panose="02040503050406030204" pitchFamily="18" charset="0"/>
                              </a:rPr>
                              <m:t>𝐸</m:t>
                            </m:r>
                          </m:e>
                        </m:d>
                      </m:oMath>
                    </m:oMathPara>
                  </a14:m>
                  <a:endParaRPr lang="de-DE" dirty="0">
                    <a:solidFill>
                      <a:schemeClr val="tx1"/>
                    </a:solidFill>
                  </a:endParaRPr>
                </a:p>
              </p:txBody>
            </p:sp>
          </mc:Choice>
          <mc:Fallback xmlns="">
            <p:sp>
              <p:nvSpPr>
                <p:cNvPr id="83" name="Rectangle 82">
                  <a:extLst>
                    <a:ext uri="{FF2B5EF4-FFF2-40B4-BE49-F238E27FC236}">
                      <a16:creationId xmlns:a16="http://schemas.microsoft.com/office/drawing/2014/main" id="{AD136089-CE82-4347-98F1-CB62C7BC4485}"/>
                    </a:ext>
                  </a:extLst>
                </p:cNvPr>
                <p:cNvSpPr>
                  <a:spLocks noRot="1" noChangeAspect="1" noMove="1" noResize="1" noEditPoints="1" noAdjustHandles="1" noChangeArrowheads="1" noChangeShapeType="1" noTextEdit="1"/>
                </p:cNvSpPr>
                <p:nvPr/>
              </p:nvSpPr>
              <p:spPr>
                <a:xfrm>
                  <a:off x="8635760" y="1969819"/>
                  <a:ext cx="1258486" cy="646331"/>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4" name="TextBox 83">
                  <a:extLst>
                    <a:ext uri="{FF2B5EF4-FFF2-40B4-BE49-F238E27FC236}">
                      <a16:creationId xmlns:a16="http://schemas.microsoft.com/office/drawing/2014/main" id="{4E4126E4-1351-4841-AE8B-83D73E308DDC}"/>
                    </a:ext>
                  </a:extLst>
                </p:cNvPr>
                <p:cNvSpPr txBox="1"/>
                <p:nvPr/>
              </p:nvSpPr>
              <p:spPr>
                <a:xfrm rot="5400000">
                  <a:off x="5381316" y="2097047"/>
                  <a:ext cx="270879" cy="295377"/>
                </a:xfrm>
                <a:prstGeom prst="round1Rect">
                  <a:avLst>
                    <a:gd name="adj" fmla="val 38863"/>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84" name="TextBox 83">
                  <a:extLst>
                    <a:ext uri="{FF2B5EF4-FFF2-40B4-BE49-F238E27FC236}">
                      <a16:creationId xmlns:a16="http://schemas.microsoft.com/office/drawing/2014/main" id="{4E4126E4-1351-4841-AE8B-83D73E308DDC}"/>
                    </a:ext>
                  </a:extLst>
                </p:cNvPr>
                <p:cNvSpPr txBox="1">
                  <a:spLocks noRot="1" noChangeAspect="1" noMove="1" noResize="1" noEditPoints="1" noAdjustHandles="1" noChangeArrowheads="1" noChangeShapeType="1" noTextEdit="1"/>
                </p:cNvSpPr>
                <p:nvPr/>
              </p:nvSpPr>
              <p:spPr>
                <a:xfrm rot="5400000">
                  <a:off x="5381316" y="2097047"/>
                  <a:ext cx="270879" cy="295377"/>
                </a:xfrm>
                <a:prstGeom prst="round1Rect">
                  <a:avLst>
                    <a:gd name="adj" fmla="val 38863"/>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5" name="TextBox 84">
                  <a:extLst>
                    <a:ext uri="{FF2B5EF4-FFF2-40B4-BE49-F238E27FC236}">
                      <a16:creationId xmlns:a16="http://schemas.microsoft.com/office/drawing/2014/main" id="{6EE56E04-2842-6244-BD86-75B64E6FCCC7}"/>
                    </a:ext>
                  </a:extLst>
                </p:cNvPr>
                <p:cNvSpPr txBox="1"/>
                <p:nvPr/>
              </p:nvSpPr>
              <p:spPr>
                <a:xfrm rot="5400000">
                  <a:off x="8500319" y="2097047"/>
                  <a:ext cx="270879" cy="295377"/>
                </a:xfrm>
                <a:prstGeom prst="round1Rect">
                  <a:avLst>
                    <a:gd name="adj" fmla="val 35453"/>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85" name="TextBox 84">
                  <a:extLst>
                    <a:ext uri="{FF2B5EF4-FFF2-40B4-BE49-F238E27FC236}">
                      <a16:creationId xmlns:a16="http://schemas.microsoft.com/office/drawing/2014/main" id="{6EE56E04-2842-6244-BD86-75B64E6FCCC7}"/>
                    </a:ext>
                  </a:extLst>
                </p:cNvPr>
                <p:cNvSpPr txBox="1">
                  <a:spLocks noRot="1" noChangeAspect="1" noMove="1" noResize="1" noEditPoints="1" noAdjustHandles="1" noChangeArrowheads="1" noChangeShapeType="1" noTextEdit="1"/>
                </p:cNvSpPr>
                <p:nvPr/>
              </p:nvSpPr>
              <p:spPr>
                <a:xfrm rot="5400000">
                  <a:off x="8500319" y="2097047"/>
                  <a:ext cx="270879" cy="295377"/>
                </a:xfrm>
                <a:prstGeom prst="round1Rect">
                  <a:avLst>
                    <a:gd name="adj" fmla="val 35453"/>
                  </a:avLst>
                </a:prstGeom>
                <a:blipFill>
                  <a:blip r:embed="rId2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6" name="TextBox 85">
                  <a:extLst>
                    <a:ext uri="{FF2B5EF4-FFF2-40B4-BE49-F238E27FC236}">
                      <a16:creationId xmlns:a16="http://schemas.microsoft.com/office/drawing/2014/main" id="{69E1D986-0172-FE47-A6AD-2D671CEAAFA0}"/>
                    </a:ext>
                  </a:extLst>
                </p:cNvPr>
                <p:cNvSpPr txBox="1"/>
                <p:nvPr/>
              </p:nvSpPr>
              <p:spPr>
                <a:xfrm rot="5400000">
                  <a:off x="11594529" y="2097047"/>
                  <a:ext cx="270879" cy="295377"/>
                </a:xfrm>
                <a:prstGeom prst="round1Rect">
                  <a:avLst>
                    <a:gd name="adj" fmla="val 37158"/>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86" name="TextBox 85">
                  <a:extLst>
                    <a:ext uri="{FF2B5EF4-FFF2-40B4-BE49-F238E27FC236}">
                      <a16:creationId xmlns:a16="http://schemas.microsoft.com/office/drawing/2014/main" id="{69E1D986-0172-FE47-A6AD-2D671CEAAFA0}"/>
                    </a:ext>
                  </a:extLst>
                </p:cNvPr>
                <p:cNvSpPr txBox="1">
                  <a:spLocks noRot="1" noChangeAspect="1" noMove="1" noResize="1" noEditPoints="1" noAdjustHandles="1" noChangeArrowheads="1" noChangeShapeType="1" noTextEdit="1"/>
                </p:cNvSpPr>
                <p:nvPr/>
              </p:nvSpPr>
              <p:spPr>
                <a:xfrm rot="5400000">
                  <a:off x="11594529" y="2097047"/>
                  <a:ext cx="270879" cy="295377"/>
                </a:xfrm>
                <a:prstGeom prst="round1Rect">
                  <a:avLst>
                    <a:gd name="adj" fmla="val 37158"/>
                  </a:avLst>
                </a:prstGeom>
                <a:blipFill>
                  <a:blip r:embed="rId24"/>
                  <a:stretch>
                    <a:fillRect/>
                  </a:stretch>
                </a:blipFill>
              </p:spPr>
              <p:txBody>
                <a:bodyPr/>
                <a:lstStyle/>
                <a:p>
                  <a:r>
                    <a:rPr lang="en-GB">
                      <a:noFill/>
                    </a:rPr>
                    <a:t> </a:t>
                  </a:r>
                </a:p>
              </p:txBody>
            </p:sp>
          </mc:Fallback>
        </mc:AlternateContent>
      </p:grpSp>
    </p:spTree>
    <p:extLst>
      <p:ext uri="{BB962C8B-B14F-4D97-AF65-F5344CB8AC3E}">
        <p14:creationId xmlns:p14="http://schemas.microsoft.com/office/powerpoint/2010/main" val="2843275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7"/>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3" end="3"/>
                                            </p:txEl>
                                          </p:spTgt>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30"/>
                                        </p:tgtEl>
                                        <p:attrNameLst>
                                          <p:attrName>style.visibility</p:attrName>
                                        </p:attrNameLst>
                                      </p:cBhvr>
                                      <p:to>
                                        <p:strVal val="hidden"/>
                                      </p:to>
                                    </p:set>
                                  </p:childTnLst>
                                </p:cTn>
                              </p:par>
                              <p:par>
                                <p:cTn id="45" presetID="1" presetClass="entr" presetSubtype="0" fill="hold" grpId="0" nodeType="withEffect">
                                  <p:stCondLst>
                                    <p:cond delay="0"/>
                                  </p:stCondLst>
                                  <p:childTnLst>
                                    <p:set>
                                      <p:cBhvr>
                                        <p:cTn id="46" dur="1" fill="hold">
                                          <p:stCondLst>
                                            <p:cond delay="0"/>
                                          </p:stCondLst>
                                        </p:cTn>
                                        <p:tgtEl>
                                          <p:spTgt spid="31"/>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xit" presetSubtype="0" fill="hold" grpId="1" nodeType="clickEffect">
                                  <p:stCondLst>
                                    <p:cond delay="0"/>
                                  </p:stCondLst>
                                  <p:childTnLst>
                                    <p:set>
                                      <p:cBhvr>
                                        <p:cTn id="50" dur="1" fill="hold">
                                          <p:stCondLst>
                                            <p:cond delay="0"/>
                                          </p:stCondLst>
                                        </p:cTn>
                                        <p:tgtEl>
                                          <p:spTgt spid="35"/>
                                        </p:tgtEl>
                                        <p:attrNameLst>
                                          <p:attrName>style.visibility</p:attrName>
                                        </p:attrNameLst>
                                      </p:cBhvr>
                                      <p:to>
                                        <p:strVal val="hidden"/>
                                      </p:to>
                                    </p:set>
                                  </p:childTnLst>
                                </p:cTn>
                              </p:par>
                              <p:par>
                                <p:cTn id="51" presetID="1" presetClass="entr" presetSubtype="0" fill="hold" grpId="0" nodeType="withEffect">
                                  <p:stCondLst>
                                    <p:cond delay="0"/>
                                  </p:stCondLst>
                                  <p:childTnLst>
                                    <p:set>
                                      <p:cBhvr>
                                        <p:cTn id="52" dur="1" fill="hold">
                                          <p:stCondLst>
                                            <p:cond delay="0"/>
                                          </p:stCondLst>
                                        </p:cTn>
                                        <p:tgtEl>
                                          <p:spTgt spid="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0" grpId="1"/>
      <p:bldP spid="31" grpId="0"/>
      <p:bldP spid="32" grpId="0"/>
      <p:bldP spid="33" grpId="0"/>
      <p:bldP spid="34" grpId="0"/>
      <p:bldP spid="35" grpId="0"/>
      <p:bldP spid="35" grpId="1"/>
      <p:bldP spid="36" grpId="0"/>
      <p:bldP spid="37" grpId="0"/>
      <p:bldP spid="42"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C2845F-FED0-4C42-A5F8-4CA5E71AEB07}"/>
              </a:ext>
            </a:extLst>
          </p:cNvPr>
          <p:cNvSpPr>
            <a:spLocks noGrp="1"/>
          </p:cNvSpPr>
          <p:nvPr>
            <p:ph type="title"/>
          </p:nvPr>
        </p:nvSpPr>
        <p:spPr/>
        <p:txBody>
          <a:bodyPr/>
          <a:lstStyle/>
          <a:p>
            <a:r>
              <a:rPr lang="en-GB" dirty="0"/>
              <a:t>Conditions on Groundings</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27EDF7C1-DA57-D540-92A9-6768867EF270}"/>
                  </a:ext>
                </a:extLst>
              </p:cNvPr>
              <p:cNvSpPr>
                <a:spLocks noGrp="1"/>
              </p:cNvSpPr>
              <p:nvPr>
                <p:ph idx="1"/>
              </p:nvPr>
            </p:nvSpPr>
            <p:spPr/>
            <p:txBody>
              <a:bodyPr>
                <a:normAutofit/>
              </a:bodyPr>
              <a:lstStyle/>
              <a:p>
                <a:r>
                  <a:rPr lang="en-GB" dirty="0"/>
                  <a:t>Problem with Cond. 1 induced using count conversions on logical variables </a:t>
                </a:r>
                <a14:m>
                  <m:oMath xmlns:m="http://schemas.openxmlformats.org/officeDocument/2006/math">
                    <m:r>
                      <a:rPr lang="en-GB" i="1">
                        <a:solidFill>
                          <a:schemeClr val="tx1"/>
                        </a:solidFill>
                        <a:latin typeface="Cambria Math" panose="02040503050406030204" pitchFamily="18" charset="0"/>
                      </a:rPr>
                      <m:t>𝑙𝑣</m:t>
                    </m:r>
                    <m:d>
                      <m:dPr>
                        <m:ctrlPr>
                          <a:rPr lang="en-GB" i="1">
                            <a:solidFill>
                              <a:schemeClr val="tx1"/>
                            </a:solidFill>
                            <a:latin typeface="Cambria Math" panose="02040503050406030204" pitchFamily="18" charset="0"/>
                          </a:rPr>
                        </m:ctrlPr>
                      </m:dPr>
                      <m:e>
                        <m:r>
                          <a:rPr lang="en-GB" i="1">
                            <a:solidFill>
                              <a:schemeClr val="tx1"/>
                            </a:solidFill>
                            <a:latin typeface="Cambria Math" panose="02040503050406030204" pitchFamily="18" charset="0"/>
                          </a:rPr>
                          <m:t>𝑆</m:t>
                        </m:r>
                      </m:e>
                    </m:d>
                    <m:r>
                      <a:rPr lang="en-GB" i="1">
                        <a:solidFill>
                          <a:schemeClr val="tx1"/>
                        </a:solidFill>
                        <a:latin typeface="Cambria Math" panose="02040503050406030204" pitchFamily="18" charset="0"/>
                        <a:ea typeface="Cambria Math" panose="02040503050406030204" pitchFamily="18" charset="0"/>
                      </a:rPr>
                      <m:t>∖</m:t>
                    </m:r>
                    <m:r>
                      <a:rPr lang="en-GB" i="1">
                        <a:solidFill>
                          <a:schemeClr val="tx1"/>
                        </a:solidFill>
                        <a:latin typeface="Cambria Math" panose="02040503050406030204" pitchFamily="18" charset="0"/>
                        <a:ea typeface="Cambria Math" panose="02040503050406030204" pitchFamily="18" charset="0"/>
                      </a:rPr>
                      <m:t>𝑙𝑣</m:t>
                    </m:r>
                    <m:d>
                      <m:dPr>
                        <m:ctrlPr>
                          <a:rPr lang="en-GB" i="1">
                            <a:solidFill>
                              <a:schemeClr val="tx1"/>
                            </a:solidFill>
                            <a:latin typeface="Cambria Math" panose="02040503050406030204" pitchFamily="18" charset="0"/>
                            <a:ea typeface="Cambria Math" panose="02040503050406030204" pitchFamily="18" charset="0"/>
                          </a:rPr>
                        </m:ctrlPr>
                      </m:dPr>
                      <m:e>
                        <m:r>
                          <a:rPr lang="en-GB" i="1">
                            <a:solidFill>
                              <a:schemeClr val="tx1"/>
                            </a:solidFill>
                            <a:latin typeface="Cambria Math" panose="02040503050406030204" pitchFamily="18" charset="0"/>
                            <a:ea typeface="Cambria Math" panose="02040503050406030204" pitchFamily="18" charset="0"/>
                          </a:rPr>
                          <m:t>𝐴</m:t>
                        </m:r>
                      </m:e>
                    </m:d>
                  </m:oMath>
                </a14:m>
                <a:r>
                  <a:rPr lang="en-GB" dirty="0">
                    <a:solidFill>
                      <a:schemeClr val="tx1"/>
                    </a:solidFill>
                  </a:rPr>
                  <a:t>:</a:t>
                </a:r>
                <a:endParaRPr lang="en-GB" dirty="0"/>
              </a:p>
              <a:p>
                <a:pPr lvl="1"/>
                <a:r>
                  <a:rPr lang="en-GB" dirty="0"/>
                  <a:t>Logical variables that were previously not counted are now counted</a:t>
                </a:r>
              </a:p>
              <a:p>
                <a:pPr lvl="1"/>
                <a:r>
                  <a:rPr lang="en-GB" dirty="0"/>
                  <a:t>All receiving parclusters need to be able to handle counted versions, which needs to be checked</a:t>
                </a:r>
              </a:p>
              <a:p>
                <a:pPr lvl="2"/>
                <a:r>
                  <a:rPr lang="en-GB" dirty="0"/>
                  <a:t>If newly counted logical variable arrives at parcluster </a:t>
                </a:r>
                <a14:m>
                  <m:oMath xmlns:m="http://schemas.openxmlformats.org/officeDocument/2006/math">
                    <m:sSub>
                      <m:sSubPr>
                        <m:ctrlPr>
                          <a:rPr lang="de-DE" b="0" i="1" dirty="0" smtClean="0">
                            <a:latin typeface="Cambria Math" panose="02040503050406030204" pitchFamily="18" charset="0"/>
                          </a:rPr>
                        </m:ctrlPr>
                      </m:sSubPr>
                      <m:e>
                        <m:r>
                          <a:rPr lang="en-GB" b="1" i="1" dirty="0" smtClean="0">
                            <a:latin typeface="Cambria Math" panose="02040503050406030204" pitchFamily="18" charset="0"/>
                          </a:rPr>
                          <m:t>𝑪</m:t>
                        </m:r>
                      </m:e>
                      <m:sub>
                        <m:r>
                          <a:rPr lang="de-DE" b="0" i="1" dirty="0" smtClean="0">
                            <a:latin typeface="Cambria Math" panose="02040503050406030204" pitchFamily="18" charset="0"/>
                          </a:rPr>
                          <m:t>𝑘</m:t>
                        </m:r>
                      </m:sub>
                    </m:sSub>
                  </m:oMath>
                </a14:m>
                <a:r>
                  <a:rPr lang="en-GB" dirty="0"/>
                  <a:t>, it has to be </a:t>
                </a:r>
                <a:r>
                  <a:rPr lang="en-GB" dirty="0">
                    <a:solidFill>
                      <a:srgbClr val="7030A0"/>
                    </a:solidFill>
                  </a:rPr>
                  <a:t>countable in </a:t>
                </a:r>
                <a14:m>
                  <m:oMath xmlns:m="http://schemas.openxmlformats.org/officeDocument/2006/math">
                    <m:sSub>
                      <m:sSubPr>
                        <m:ctrlPr>
                          <a:rPr lang="de-DE" b="0" i="1" dirty="0" smtClean="0">
                            <a:solidFill>
                              <a:srgbClr val="7030A0"/>
                            </a:solidFill>
                            <a:latin typeface="Cambria Math" panose="02040503050406030204" pitchFamily="18" charset="0"/>
                          </a:rPr>
                        </m:ctrlPr>
                      </m:sSubPr>
                      <m:e>
                        <m:r>
                          <a:rPr lang="en-GB" i="1" dirty="0" smtClean="0">
                            <a:solidFill>
                              <a:srgbClr val="7030A0"/>
                            </a:solidFill>
                            <a:latin typeface="Cambria Math" panose="02040503050406030204" pitchFamily="18" charset="0"/>
                          </a:rPr>
                          <m:t>𝐺</m:t>
                        </m:r>
                      </m:e>
                      <m:sub>
                        <m:r>
                          <a:rPr lang="de-DE" b="0" i="1" dirty="0" smtClean="0">
                            <a:solidFill>
                              <a:srgbClr val="7030A0"/>
                            </a:solidFill>
                            <a:latin typeface="Cambria Math" panose="02040503050406030204" pitchFamily="18" charset="0"/>
                          </a:rPr>
                          <m:t>𝑘</m:t>
                        </m:r>
                      </m:sub>
                    </m:sSub>
                  </m:oMath>
                </a14:m>
                <a:r>
                  <a:rPr lang="en-GB" dirty="0">
                    <a:solidFill>
                      <a:srgbClr val="7030A0"/>
                    </a:solidFill>
                  </a:rPr>
                  <a:t> </a:t>
                </a:r>
                <a:r>
                  <a:rPr lang="en-GB" dirty="0"/>
                  <a:t>as well (Cond. 3)</a:t>
                </a:r>
              </a:p>
              <a:p>
                <a:pPr lvl="3"/>
                <a:r>
                  <a:rPr lang="en-GB" dirty="0"/>
                  <a:t>For further calculations, since they refer to the same set of randvars, they have to occur in the same form, i.e., at one point the logical variable has to be counted in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𝐺</m:t>
                        </m:r>
                      </m:e>
                      <m:sub>
                        <m:r>
                          <a:rPr lang="de-DE" i="1" dirty="0">
                            <a:latin typeface="Cambria Math" panose="02040503050406030204" pitchFamily="18" charset="0"/>
                          </a:rPr>
                          <m:t>𝑘</m:t>
                        </m:r>
                      </m:sub>
                    </m:sSub>
                  </m:oMath>
                </a14:m>
                <a:r>
                  <a:rPr lang="en-GB" dirty="0"/>
                  <a:t> as well</a:t>
                </a:r>
              </a:p>
            </p:txBody>
          </p:sp>
        </mc:Choice>
        <mc:Fallback xmlns="">
          <p:sp>
            <p:nvSpPr>
              <p:cNvPr id="3" name="Content Placeholder 2">
                <a:extLst>
                  <a:ext uri="{FF2B5EF4-FFF2-40B4-BE49-F238E27FC236}">
                    <a16:creationId xmlns:a16="http://schemas.microsoft.com/office/drawing/2014/main" id="{27EDF7C1-DA57-D540-92A9-6768867EF270}"/>
                  </a:ext>
                </a:extLst>
              </p:cNvPr>
              <p:cNvSpPr>
                <a:spLocks noGrp="1" noRot="1" noChangeAspect="1" noMove="1" noResize="1" noEditPoints="1" noAdjustHandles="1" noChangeArrowheads="1" noChangeShapeType="1" noTextEdit="1"/>
              </p:cNvSpPr>
              <p:nvPr>
                <p:ph idx="1"/>
              </p:nvPr>
            </p:nvSpPr>
            <p:spPr>
              <a:blipFill>
                <a:blip r:embed="rId2"/>
                <a:stretch>
                  <a:fillRect l="-1436" t="-2687" r="-221"/>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74670DC7-5882-494D-84A3-EB82D808720B}"/>
              </a:ext>
            </a:extLst>
          </p:cNvPr>
          <p:cNvSpPr>
            <a:spLocks noGrp="1"/>
          </p:cNvSpPr>
          <p:nvPr>
            <p:ph type="sldNum" sz="quarter" idx="4"/>
          </p:nvPr>
        </p:nvSpPr>
        <p:spPr/>
        <p:txBody>
          <a:bodyPr/>
          <a:lstStyle/>
          <a:p>
            <a:fld id="{67C9959E-8E6B-B04C-9955-EA096F41CA7A}" type="slidenum">
              <a:rPr lang="en-GB" smtClean="0"/>
              <a:t>226</a:t>
            </a:fld>
            <a:endParaRPr lang="en-GB"/>
          </a:p>
        </p:txBody>
      </p:sp>
      <p:sp>
        <p:nvSpPr>
          <p:cNvPr id="31" name="Date Placeholder 30">
            <a:extLst>
              <a:ext uri="{FF2B5EF4-FFF2-40B4-BE49-F238E27FC236}">
                <a16:creationId xmlns:a16="http://schemas.microsoft.com/office/drawing/2014/main" id="{D94F498D-8786-9444-91FB-405CE6047ADF}"/>
              </a:ext>
            </a:extLst>
          </p:cNvPr>
          <p:cNvSpPr>
            <a:spLocks noGrp="1"/>
          </p:cNvSpPr>
          <p:nvPr>
            <p:ph type="dt" sz="half" idx="2"/>
          </p:nvPr>
        </p:nvSpPr>
        <p:spPr/>
        <p:txBody>
          <a:bodyPr/>
          <a:lstStyle/>
          <a:p>
            <a:r>
              <a:rPr lang="en-GB"/>
              <a:t>Exact Inference: LJT</a:t>
            </a:r>
            <a:endParaRPr lang="en-US" dirty="0"/>
          </a:p>
        </p:txBody>
      </p:sp>
      <p:sp>
        <p:nvSpPr>
          <p:cNvPr id="38" name="Footer Placeholder 37">
            <a:extLst>
              <a:ext uri="{FF2B5EF4-FFF2-40B4-BE49-F238E27FC236}">
                <a16:creationId xmlns:a16="http://schemas.microsoft.com/office/drawing/2014/main" id="{401063D0-7BD5-2F43-BCD3-9298E0DFA428}"/>
              </a:ext>
            </a:extLst>
          </p:cNvPr>
          <p:cNvSpPr>
            <a:spLocks noGrp="1"/>
          </p:cNvSpPr>
          <p:nvPr>
            <p:ph type="ftr" sz="quarter" idx="3"/>
          </p:nvPr>
        </p:nvSpPr>
        <p:spPr/>
        <p:txBody>
          <a:bodyPr/>
          <a:lstStyle/>
          <a:p>
            <a:r>
              <a:rPr lang="en-GB"/>
              <a:t>T. Braun - StaRAI</a:t>
            </a:r>
          </a:p>
        </p:txBody>
      </p:sp>
      <p:grpSp>
        <p:nvGrpSpPr>
          <p:cNvPr id="121" name="Group 120">
            <a:extLst>
              <a:ext uri="{FF2B5EF4-FFF2-40B4-BE49-F238E27FC236}">
                <a16:creationId xmlns:a16="http://schemas.microsoft.com/office/drawing/2014/main" id="{D1335B71-A70B-AE4F-ACD2-4E21F0712121}"/>
              </a:ext>
            </a:extLst>
          </p:cNvPr>
          <p:cNvGrpSpPr/>
          <p:nvPr/>
        </p:nvGrpSpPr>
        <p:grpSpPr>
          <a:xfrm>
            <a:off x="4576745" y="3925927"/>
            <a:ext cx="6288313" cy="952521"/>
            <a:chOff x="5589344" y="1663629"/>
            <a:chExt cx="6288313" cy="952521"/>
          </a:xfrm>
        </p:grpSpPr>
        <p:cxnSp>
          <p:nvCxnSpPr>
            <p:cNvPr id="122" name="Straight Connector 121">
              <a:extLst>
                <a:ext uri="{FF2B5EF4-FFF2-40B4-BE49-F238E27FC236}">
                  <a16:creationId xmlns:a16="http://schemas.microsoft.com/office/drawing/2014/main" id="{97D340C6-C5F7-D54D-9667-4400B5CFE5EF}"/>
                </a:ext>
              </a:extLst>
            </p:cNvPr>
            <p:cNvCxnSpPr>
              <a:cxnSpLocks/>
              <a:stCxn id="133" idx="3"/>
              <a:endCxn id="137" idx="1"/>
            </p:cNvCxnSpPr>
            <p:nvPr/>
          </p:nvCxnSpPr>
          <p:spPr>
            <a:xfrm flipV="1">
              <a:off x="7122156" y="2021174"/>
              <a:ext cx="771244"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033DEC25-E524-3A45-B677-88898F00E993}"/>
                </a:ext>
              </a:extLst>
            </p:cNvPr>
            <p:cNvCxnSpPr>
              <a:cxnSpLocks/>
              <a:stCxn id="137" idx="3"/>
              <a:endCxn id="135" idx="1"/>
            </p:cNvCxnSpPr>
            <p:nvPr/>
          </p:nvCxnSpPr>
          <p:spPr>
            <a:xfrm>
              <a:off x="9525114" y="2021174"/>
              <a:ext cx="72968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4" name="Group 123">
              <a:extLst>
                <a:ext uri="{FF2B5EF4-FFF2-40B4-BE49-F238E27FC236}">
                  <a16:creationId xmlns:a16="http://schemas.microsoft.com/office/drawing/2014/main" id="{80BCF96F-CF60-4C43-985A-6668CCCA500B}"/>
                </a:ext>
              </a:extLst>
            </p:cNvPr>
            <p:cNvGrpSpPr/>
            <p:nvPr/>
          </p:nvGrpSpPr>
          <p:grpSpPr>
            <a:xfrm>
              <a:off x="7893400" y="1663629"/>
              <a:ext cx="1631714" cy="877611"/>
              <a:chOff x="3627257" y="4890630"/>
              <a:chExt cx="1631714" cy="877611"/>
            </a:xfrm>
          </p:grpSpPr>
          <mc:AlternateContent xmlns:mc="http://schemas.openxmlformats.org/markup-compatibility/2006" xmlns:a14="http://schemas.microsoft.com/office/drawing/2010/main">
            <mc:Choice Requires="a14">
              <p:sp>
                <p:nvSpPr>
                  <p:cNvPr id="136" name="TextBox 135">
                    <a:extLst>
                      <a:ext uri="{FF2B5EF4-FFF2-40B4-BE49-F238E27FC236}">
                        <a16:creationId xmlns:a16="http://schemas.microsoft.com/office/drawing/2014/main" id="{128845A9-6250-1C45-B78E-0D202A3BEB5D}"/>
                      </a:ext>
                    </a:extLst>
                  </p:cNvPr>
                  <p:cNvSpPr txBox="1"/>
                  <p:nvPr/>
                </p:nvSpPr>
                <p:spPr>
                  <a:xfrm>
                    <a:off x="4335520" y="5552797"/>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2</m:t>
                              </m:r>
                            </m:sub>
                          </m:sSub>
                        </m:oMath>
                      </m:oMathPara>
                    </a14:m>
                    <a:endParaRPr lang="en-GB" sz="1400" dirty="0">
                      <a:solidFill>
                        <a:schemeClr val="tx1"/>
                      </a:solidFill>
                    </a:endParaRPr>
                  </a:p>
                </p:txBody>
              </p:sp>
            </mc:Choice>
            <mc:Fallback xmlns="">
              <p:sp>
                <p:nvSpPr>
                  <p:cNvPr id="136" name="TextBox 135">
                    <a:extLst>
                      <a:ext uri="{FF2B5EF4-FFF2-40B4-BE49-F238E27FC236}">
                        <a16:creationId xmlns:a16="http://schemas.microsoft.com/office/drawing/2014/main" id="{128845A9-6250-1C45-B78E-0D202A3BEB5D}"/>
                      </a:ext>
                    </a:extLst>
                  </p:cNvPr>
                  <p:cNvSpPr txBox="1">
                    <a:spLocks noRot="1" noChangeAspect="1" noMove="1" noResize="1" noEditPoints="1" noAdjustHandles="1" noChangeArrowheads="1" noChangeShapeType="1" noTextEdit="1"/>
                  </p:cNvSpPr>
                  <p:nvPr/>
                </p:nvSpPr>
                <p:spPr>
                  <a:xfrm>
                    <a:off x="4335520" y="5552797"/>
                    <a:ext cx="227305" cy="215444"/>
                  </a:xfrm>
                  <a:prstGeom prst="rect">
                    <a:avLst/>
                  </a:prstGeom>
                  <a:blipFill>
                    <a:blip r:embed="rId3"/>
                    <a:stretch>
                      <a:fillRect l="-2777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7" name="TextBox 136">
                    <a:extLst>
                      <a:ext uri="{FF2B5EF4-FFF2-40B4-BE49-F238E27FC236}">
                        <a16:creationId xmlns:a16="http://schemas.microsoft.com/office/drawing/2014/main" id="{7E8E6781-00CD-F548-99D1-AD5C12656605}"/>
                      </a:ext>
                    </a:extLst>
                  </p:cNvPr>
                  <p:cNvSpPr txBox="1"/>
                  <p:nvPr/>
                </p:nvSpPr>
                <p:spPr>
                  <a:xfrm>
                    <a:off x="3627257" y="4890630"/>
                    <a:ext cx="1631714"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r>
                            <a:rPr lang="en-GB" i="1" dirty="0" smtClean="0">
                              <a:solidFill>
                                <a:schemeClr val="tx1"/>
                              </a:solidFill>
                              <a:latin typeface="Cambria Math" charset="0"/>
                            </a:rPr>
                            <m:t> </m:t>
                          </m:r>
                          <m:r>
                            <a:rPr lang="en-GB" i="1" dirty="0" smtClean="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e>
                          </m:d>
                        </m:oMath>
                      </m:oMathPara>
                    </a14:m>
                    <a:endParaRPr lang="de-DE" i="1" dirty="0">
                      <a:solidFill>
                        <a:schemeClr val="tx1"/>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solidFill>
                              <a:latin typeface="Cambria Math" charset="0"/>
                            </a:rPr>
                            <m:t>𝑇𝑟𝑎𝑣𝑒𝑙</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e>
                          </m:d>
                        </m:oMath>
                      </m:oMathPara>
                    </a14:m>
                    <a:endParaRPr lang="en-GB" dirty="0">
                      <a:solidFill>
                        <a:schemeClr val="tx1"/>
                      </a:solidFill>
                    </a:endParaRPr>
                  </a:p>
                </p:txBody>
              </p:sp>
            </mc:Choice>
            <mc:Fallback xmlns="">
              <p:sp>
                <p:nvSpPr>
                  <p:cNvPr id="137" name="TextBox 136">
                    <a:extLst>
                      <a:ext uri="{FF2B5EF4-FFF2-40B4-BE49-F238E27FC236}">
                        <a16:creationId xmlns:a16="http://schemas.microsoft.com/office/drawing/2014/main" id="{7E8E6781-00CD-F548-99D1-AD5C12656605}"/>
                      </a:ext>
                    </a:extLst>
                  </p:cNvPr>
                  <p:cNvSpPr txBox="1">
                    <a:spLocks noRot="1" noChangeAspect="1" noMove="1" noResize="1" noEditPoints="1" noAdjustHandles="1" noChangeArrowheads="1" noChangeShapeType="1" noTextEdit="1"/>
                  </p:cNvSpPr>
                  <p:nvPr/>
                </p:nvSpPr>
                <p:spPr>
                  <a:xfrm>
                    <a:off x="3627257" y="4890630"/>
                    <a:ext cx="1631714" cy="715089"/>
                  </a:xfrm>
                  <a:prstGeom prst="roundRect">
                    <a:avLst/>
                  </a:prstGeom>
                  <a:blipFill>
                    <a:blip r:embed="rId4"/>
                    <a:stretch>
                      <a:fillRect/>
                    </a:stretch>
                  </a:blipFill>
                  <a:ln>
                    <a:solidFill>
                      <a:schemeClr val="tx1"/>
                    </a:solidFill>
                  </a:ln>
                </p:spPr>
                <p:txBody>
                  <a:bodyPr/>
                  <a:lstStyle/>
                  <a:p>
                    <a:r>
                      <a:rPr lang="en-GB">
                        <a:noFill/>
                      </a:rPr>
                      <a:t> </a:t>
                    </a:r>
                  </a:p>
                </p:txBody>
              </p:sp>
            </mc:Fallback>
          </mc:AlternateContent>
        </p:grpSp>
        <p:grpSp>
          <p:nvGrpSpPr>
            <p:cNvPr id="125" name="Group 124">
              <a:extLst>
                <a:ext uri="{FF2B5EF4-FFF2-40B4-BE49-F238E27FC236}">
                  <a16:creationId xmlns:a16="http://schemas.microsoft.com/office/drawing/2014/main" id="{8DAABD30-70B9-4841-BF3E-9967880077FD}"/>
                </a:ext>
              </a:extLst>
            </p:cNvPr>
            <p:cNvGrpSpPr/>
            <p:nvPr/>
          </p:nvGrpSpPr>
          <p:grpSpPr>
            <a:xfrm>
              <a:off x="10254802" y="1663629"/>
              <a:ext cx="1622190" cy="881149"/>
              <a:chOff x="7047431" y="4890630"/>
              <a:chExt cx="1622190" cy="881149"/>
            </a:xfrm>
          </p:grpSpPr>
          <mc:AlternateContent xmlns:mc="http://schemas.openxmlformats.org/markup-compatibility/2006" xmlns:a14="http://schemas.microsoft.com/office/drawing/2010/main">
            <mc:Choice Requires="a14">
              <p:sp>
                <p:nvSpPr>
                  <p:cNvPr id="134" name="TextBox 133">
                    <a:extLst>
                      <a:ext uri="{FF2B5EF4-FFF2-40B4-BE49-F238E27FC236}">
                        <a16:creationId xmlns:a16="http://schemas.microsoft.com/office/drawing/2014/main" id="{A3BC1AFE-5A48-C246-8BE4-54B6EEF6FF19}"/>
                      </a:ext>
                    </a:extLst>
                  </p:cNvPr>
                  <p:cNvSpPr txBox="1"/>
                  <p:nvPr/>
                </p:nvSpPr>
                <p:spPr>
                  <a:xfrm>
                    <a:off x="7744872" y="555633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3</m:t>
                              </m:r>
                            </m:sub>
                          </m:sSub>
                        </m:oMath>
                      </m:oMathPara>
                    </a14:m>
                    <a:endParaRPr lang="en-GB" sz="1400" dirty="0">
                      <a:solidFill>
                        <a:schemeClr val="tx1"/>
                      </a:solidFill>
                    </a:endParaRPr>
                  </a:p>
                </p:txBody>
              </p:sp>
            </mc:Choice>
            <mc:Fallback xmlns="">
              <p:sp>
                <p:nvSpPr>
                  <p:cNvPr id="134" name="TextBox 133">
                    <a:extLst>
                      <a:ext uri="{FF2B5EF4-FFF2-40B4-BE49-F238E27FC236}">
                        <a16:creationId xmlns:a16="http://schemas.microsoft.com/office/drawing/2014/main" id="{A3BC1AFE-5A48-C246-8BE4-54B6EEF6FF19}"/>
                      </a:ext>
                    </a:extLst>
                  </p:cNvPr>
                  <p:cNvSpPr txBox="1">
                    <a:spLocks noRot="1" noChangeAspect="1" noMove="1" noResize="1" noEditPoints="1" noAdjustHandles="1" noChangeArrowheads="1" noChangeShapeType="1" noTextEdit="1"/>
                  </p:cNvSpPr>
                  <p:nvPr/>
                </p:nvSpPr>
                <p:spPr>
                  <a:xfrm>
                    <a:off x="7744872" y="5556335"/>
                    <a:ext cx="227305" cy="215444"/>
                  </a:xfrm>
                  <a:prstGeom prst="rect">
                    <a:avLst/>
                  </a:prstGeom>
                  <a:blipFill>
                    <a:blip r:embed="rId5"/>
                    <a:stretch>
                      <a:fillRect l="-26316" b="-166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5" name="TextBox 134">
                    <a:extLst>
                      <a:ext uri="{FF2B5EF4-FFF2-40B4-BE49-F238E27FC236}">
                        <a16:creationId xmlns:a16="http://schemas.microsoft.com/office/drawing/2014/main" id="{7279EF78-CC56-9547-8D6C-6829C82FDC28}"/>
                      </a:ext>
                    </a:extLst>
                  </p:cNvPr>
                  <p:cNvSpPr txBox="1"/>
                  <p:nvPr/>
                </p:nvSpPr>
                <p:spPr>
                  <a:xfrm>
                    <a:off x="7047431" y="4890630"/>
                    <a:ext cx="1622190"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r>
                            <a:rPr lang="en-GB" i="1" dirty="0" smtClean="0">
                              <a:solidFill>
                                <a:schemeClr val="tx1"/>
                              </a:solidFill>
                              <a:latin typeface="Cambria Math" charset="0"/>
                            </a:rPr>
                            <m:t> </m:t>
                          </m:r>
                          <m:r>
                            <a:rPr lang="en-GB" i="1" dirty="0" smtClean="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panose="02040503050406030204" pitchFamily="18" charset="0"/>
                                </a:rPr>
                                <m:t>𝑋</m:t>
                              </m:r>
                            </m:e>
                          </m:d>
                        </m:oMath>
                      </m:oMathPara>
                    </a14:m>
                    <a:endParaRPr lang="de-DE" i="1" dirty="0">
                      <a:solidFill>
                        <a:schemeClr val="tx1"/>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chemeClr val="tx1"/>
                              </a:solidFill>
                              <a:latin typeface="Cambria Math" charset="0"/>
                            </a:rPr>
                            <m:t>𝑇𝑟𝑒𝑎𝑡</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r>
                                <a:rPr lang="de-DE" i="1" dirty="0">
                                  <a:solidFill>
                                    <a:schemeClr val="tx1"/>
                                  </a:solidFill>
                                  <a:latin typeface="Cambria Math" charset="0"/>
                                </a:rPr>
                                <m:t>,</m:t>
                              </m:r>
                              <m:r>
                                <a:rPr lang="de-DE" i="1" dirty="0">
                                  <a:solidFill>
                                    <a:schemeClr val="tx1"/>
                                  </a:solidFill>
                                  <a:latin typeface="Cambria Math" panose="02040503050406030204" pitchFamily="18" charset="0"/>
                                </a:rPr>
                                <m:t>𝑀</m:t>
                              </m:r>
                            </m:e>
                          </m:d>
                          <m:r>
                            <a:rPr lang="de-DE" b="0" i="1" dirty="0" smtClean="0">
                              <a:solidFill>
                                <a:schemeClr val="tx1"/>
                              </a:solidFill>
                              <a:latin typeface="Cambria Math" panose="02040503050406030204" pitchFamily="18" charset="0"/>
                            </a:rPr>
                            <m:t>  </m:t>
                          </m:r>
                        </m:oMath>
                      </m:oMathPara>
                    </a14:m>
                    <a:endParaRPr lang="en-GB" dirty="0">
                      <a:solidFill>
                        <a:schemeClr val="tx1"/>
                      </a:solidFill>
                    </a:endParaRPr>
                  </a:p>
                </p:txBody>
              </p:sp>
            </mc:Choice>
            <mc:Fallback xmlns="">
              <p:sp>
                <p:nvSpPr>
                  <p:cNvPr id="135" name="TextBox 134">
                    <a:extLst>
                      <a:ext uri="{FF2B5EF4-FFF2-40B4-BE49-F238E27FC236}">
                        <a16:creationId xmlns:a16="http://schemas.microsoft.com/office/drawing/2014/main" id="{7279EF78-CC56-9547-8D6C-6829C82FDC28}"/>
                      </a:ext>
                    </a:extLst>
                  </p:cNvPr>
                  <p:cNvSpPr txBox="1">
                    <a:spLocks noRot="1" noChangeAspect="1" noMove="1" noResize="1" noEditPoints="1" noAdjustHandles="1" noChangeArrowheads="1" noChangeShapeType="1" noTextEdit="1"/>
                  </p:cNvSpPr>
                  <p:nvPr/>
                </p:nvSpPr>
                <p:spPr>
                  <a:xfrm>
                    <a:off x="7047431" y="4890630"/>
                    <a:ext cx="1622190" cy="715089"/>
                  </a:xfrm>
                  <a:prstGeom prst="roundRect">
                    <a:avLst/>
                  </a:prstGeom>
                  <a:blipFill>
                    <a:blip r:embed="rId6"/>
                    <a:stretch>
                      <a:fillRect b="-1724"/>
                    </a:stretch>
                  </a:blipFill>
                  <a:ln>
                    <a:solidFill>
                      <a:schemeClr val="tx1"/>
                    </a:solidFill>
                  </a:ln>
                </p:spPr>
                <p:txBody>
                  <a:bodyPr/>
                  <a:lstStyle/>
                  <a:p>
                    <a:r>
                      <a:rPr lang="en-GB">
                        <a:noFill/>
                      </a:rPr>
                      <a:t> </a:t>
                    </a:r>
                  </a:p>
                </p:txBody>
              </p:sp>
            </mc:Fallback>
          </mc:AlternateContent>
        </p:grpSp>
        <p:grpSp>
          <p:nvGrpSpPr>
            <p:cNvPr id="126" name="Group 125">
              <a:extLst>
                <a:ext uri="{FF2B5EF4-FFF2-40B4-BE49-F238E27FC236}">
                  <a16:creationId xmlns:a16="http://schemas.microsoft.com/office/drawing/2014/main" id="{C95B2A5A-DD9E-7A41-891C-DE289718B040}"/>
                </a:ext>
              </a:extLst>
            </p:cNvPr>
            <p:cNvGrpSpPr/>
            <p:nvPr/>
          </p:nvGrpSpPr>
          <p:grpSpPr>
            <a:xfrm>
              <a:off x="5589344" y="1663630"/>
              <a:ext cx="1532812" cy="877934"/>
              <a:chOff x="280471" y="4890630"/>
              <a:chExt cx="1532812" cy="877934"/>
            </a:xfrm>
          </p:grpSpPr>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6032B0C-F34C-3642-A6B8-A356A31EEDA4}"/>
                      </a:ext>
                    </a:extLst>
                  </p:cNvPr>
                  <p:cNvSpPr txBox="1"/>
                  <p:nvPr/>
                </p:nvSpPr>
                <p:spPr>
                  <a:xfrm>
                    <a:off x="808284" y="5553120"/>
                    <a:ext cx="477182"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𝑔</m:t>
                              </m:r>
                            </m:e>
                            <m:sub>
                              <m:r>
                                <a:rPr lang="de-DE" sz="1400" i="1">
                                  <a:solidFill>
                                    <a:schemeClr val="tx1"/>
                                  </a:solidFill>
                                  <a:latin typeface="Cambria Math" panose="02040503050406030204" pitchFamily="18" charset="0"/>
                                </a:rPr>
                                <m:t>0</m:t>
                              </m:r>
                            </m:sub>
                          </m:sSub>
                          <m:r>
                            <a:rPr lang="de-DE" sz="1400" i="1">
                              <a:solidFill>
                                <a:schemeClr val="tx1"/>
                              </a:solidFill>
                              <a:latin typeface="Cambria Math" panose="02040503050406030204" pitchFamily="18" charset="0"/>
                            </a:rPr>
                            <m:t>,</m:t>
                          </m:r>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1</m:t>
                              </m:r>
                            </m:sub>
                          </m:sSub>
                        </m:oMath>
                      </m:oMathPara>
                    </a14:m>
                    <a:endParaRPr lang="en-GB" sz="1400" dirty="0">
                      <a:solidFill>
                        <a:schemeClr val="tx1"/>
                      </a:solidFill>
                    </a:endParaRPr>
                  </a:p>
                </p:txBody>
              </p:sp>
            </mc:Choice>
            <mc:Fallback xmlns="">
              <p:sp>
                <p:nvSpPr>
                  <p:cNvPr id="132" name="TextBox 131">
                    <a:extLst>
                      <a:ext uri="{FF2B5EF4-FFF2-40B4-BE49-F238E27FC236}">
                        <a16:creationId xmlns:a16="http://schemas.microsoft.com/office/drawing/2014/main" id="{86032B0C-F34C-3642-A6B8-A356A31EEDA4}"/>
                      </a:ext>
                    </a:extLst>
                  </p:cNvPr>
                  <p:cNvSpPr txBox="1">
                    <a:spLocks noRot="1" noChangeAspect="1" noMove="1" noResize="1" noEditPoints="1" noAdjustHandles="1" noChangeArrowheads="1" noChangeShapeType="1" noTextEdit="1"/>
                  </p:cNvSpPr>
                  <p:nvPr/>
                </p:nvSpPr>
                <p:spPr>
                  <a:xfrm>
                    <a:off x="808284" y="5553120"/>
                    <a:ext cx="477182" cy="215444"/>
                  </a:xfrm>
                  <a:prstGeom prst="rect">
                    <a:avLst/>
                  </a:prstGeom>
                  <a:blipFill>
                    <a:blip r:embed="rId7"/>
                    <a:stretch>
                      <a:fillRect l="-12821"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3" name="TextBox 132">
                    <a:extLst>
                      <a:ext uri="{FF2B5EF4-FFF2-40B4-BE49-F238E27FC236}">
                        <a16:creationId xmlns:a16="http://schemas.microsoft.com/office/drawing/2014/main" id="{6C04E536-C867-EF46-9400-AC2BEA113343}"/>
                      </a:ext>
                    </a:extLst>
                  </p:cNvPr>
                  <p:cNvSpPr txBox="1"/>
                  <p:nvPr/>
                </p:nvSpPr>
                <p:spPr>
                  <a:xfrm>
                    <a:off x="280471" y="4890630"/>
                    <a:ext cx="1532812"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r>
                            <a:rPr lang="en-GB" i="1" dirty="0" smtClean="0">
                              <a:solidFill>
                                <a:schemeClr val="tx1"/>
                              </a:solidFill>
                              <a:latin typeface="Cambria Math" charset="0"/>
                            </a:rPr>
                            <m:t> </m:t>
                          </m:r>
                          <m:r>
                            <a:rPr lang="de-DE" b="0" i="1" dirty="0" smtClean="0">
                              <a:solidFill>
                                <a:schemeClr val="tx1"/>
                              </a:solidFill>
                              <a:latin typeface="Cambria Math" panose="02040503050406030204" pitchFamily="18" charset="0"/>
                            </a:rPr>
                            <m:t>𝐴𝑐𝑐</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𝐼</m:t>
                              </m:r>
                            </m:e>
                          </m:d>
                        </m:oMath>
                      </m:oMathPara>
                    </a14:m>
                    <a:endParaRPr lang="de-DE" i="1" dirty="0">
                      <a:solidFill>
                        <a:schemeClr val="tx1"/>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tx1"/>
                              </a:solidFill>
                              <a:latin typeface="Cambria Math" panose="02040503050406030204" pitchFamily="18" charset="0"/>
                            </a:rPr>
                            <m:t>𝑁𝑎𝑡</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𝐷</m:t>
                              </m:r>
                            </m:e>
                          </m:d>
                        </m:oMath>
                      </m:oMathPara>
                    </a14:m>
                    <a:endParaRPr lang="en-GB" dirty="0">
                      <a:solidFill>
                        <a:schemeClr val="tx1"/>
                      </a:solidFill>
                    </a:endParaRPr>
                  </a:p>
                </p:txBody>
              </p:sp>
            </mc:Choice>
            <mc:Fallback xmlns="">
              <p:sp>
                <p:nvSpPr>
                  <p:cNvPr id="133" name="TextBox 132">
                    <a:extLst>
                      <a:ext uri="{FF2B5EF4-FFF2-40B4-BE49-F238E27FC236}">
                        <a16:creationId xmlns:a16="http://schemas.microsoft.com/office/drawing/2014/main" id="{6C04E536-C867-EF46-9400-AC2BEA113343}"/>
                      </a:ext>
                    </a:extLst>
                  </p:cNvPr>
                  <p:cNvSpPr txBox="1">
                    <a:spLocks noRot="1" noChangeAspect="1" noMove="1" noResize="1" noEditPoints="1" noAdjustHandles="1" noChangeArrowheads="1" noChangeShapeType="1" noTextEdit="1"/>
                  </p:cNvSpPr>
                  <p:nvPr/>
                </p:nvSpPr>
                <p:spPr>
                  <a:xfrm>
                    <a:off x="280471" y="4890630"/>
                    <a:ext cx="1532812" cy="715089"/>
                  </a:xfrm>
                  <a:prstGeom prst="roundRect">
                    <a:avLst/>
                  </a:prstGeom>
                  <a:blipFill>
                    <a:blip r:embed="rId8"/>
                    <a:stretch>
                      <a:fillRect/>
                    </a:stretch>
                  </a:blipFill>
                  <a:ln>
                    <a:solidFill>
                      <a:schemeClr val="tx1"/>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27" name="Rectangle 126">
                  <a:extLst>
                    <a:ext uri="{FF2B5EF4-FFF2-40B4-BE49-F238E27FC236}">
                      <a16:creationId xmlns:a16="http://schemas.microsoft.com/office/drawing/2014/main" id="{D2DF2685-852A-D14D-B6FD-F928E9290534}"/>
                    </a:ext>
                  </a:extLst>
                </p:cNvPr>
                <p:cNvSpPr/>
                <p:nvPr/>
              </p:nvSpPr>
              <p:spPr>
                <a:xfrm>
                  <a:off x="7162525" y="1985499"/>
                  <a:ext cx="724173"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en-GB" dirty="0">
                    <a:solidFill>
                      <a:schemeClr val="tx1"/>
                    </a:solidFill>
                  </a:endParaRPr>
                </a:p>
              </p:txBody>
            </p:sp>
          </mc:Choice>
          <mc:Fallback xmlns="">
            <p:sp>
              <p:nvSpPr>
                <p:cNvPr id="59" name="Rectangle 58">
                  <a:extLst>
                    <a:ext uri="{FF2B5EF4-FFF2-40B4-BE49-F238E27FC236}">
                      <a16:creationId xmlns:a16="http://schemas.microsoft.com/office/drawing/2014/main" id="{B3E636DA-18DD-A544-8E58-7EFFE24D7F21}"/>
                    </a:ext>
                  </a:extLst>
                </p:cNvPr>
                <p:cNvSpPr>
                  <a:spLocks noRot="1" noChangeAspect="1" noMove="1" noResize="1" noEditPoints="1" noAdjustHandles="1" noChangeArrowheads="1" noChangeShapeType="1" noTextEdit="1"/>
                </p:cNvSpPr>
                <p:nvPr/>
              </p:nvSpPr>
              <p:spPr>
                <a:xfrm>
                  <a:off x="7162525" y="1985499"/>
                  <a:ext cx="724173" cy="369332"/>
                </a:xfrm>
                <a:prstGeom prst="rect">
                  <a:avLst/>
                </a:prstGeom>
                <a:blipFill>
                  <a:blip r:embed="rId9"/>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8" name="Rectangle 127">
                  <a:extLst>
                    <a:ext uri="{FF2B5EF4-FFF2-40B4-BE49-F238E27FC236}">
                      <a16:creationId xmlns:a16="http://schemas.microsoft.com/office/drawing/2014/main" id="{E2C3E8E1-A836-1547-8B47-294D471EA180}"/>
                    </a:ext>
                  </a:extLst>
                </p:cNvPr>
                <p:cNvSpPr/>
                <p:nvPr/>
              </p:nvSpPr>
              <p:spPr>
                <a:xfrm>
                  <a:off x="9383231" y="1969819"/>
                  <a:ext cx="1018612"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e>
                        </m:d>
                      </m:oMath>
                    </m:oMathPara>
                  </a14:m>
                  <a:endParaRPr lang="de-DE" dirty="0">
                    <a:solidFill>
                      <a:schemeClr val="tx1"/>
                    </a:solidFill>
                  </a:endParaRPr>
                </a:p>
              </p:txBody>
            </p:sp>
          </mc:Choice>
          <mc:Fallback xmlns="">
            <p:sp>
              <p:nvSpPr>
                <p:cNvPr id="60" name="Rectangle 59">
                  <a:extLst>
                    <a:ext uri="{FF2B5EF4-FFF2-40B4-BE49-F238E27FC236}">
                      <a16:creationId xmlns:a16="http://schemas.microsoft.com/office/drawing/2014/main" id="{D4728319-06A3-9A42-8BAD-42F1D09385A7}"/>
                    </a:ext>
                  </a:extLst>
                </p:cNvPr>
                <p:cNvSpPr>
                  <a:spLocks noRot="1" noChangeAspect="1" noMove="1" noResize="1" noEditPoints="1" noAdjustHandles="1" noChangeArrowheads="1" noChangeShapeType="1" noTextEdit="1"/>
                </p:cNvSpPr>
                <p:nvPr/>
              </p:nvSpPr>
              <p:spPr>
                <a:xfrm>
                  <a:off x="9383231" y="1969819"/>
                  <a:ext cx="1018612" cy="646331"/>
                </a:xfrm>
                <a:prstGeom prst="rect">
                  <a:avLst/>
                </a:prstGeom>
                <a:blipFill>
                  <a:blip r:embed="rId1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9" name="TextBox 128">
                  <a:extLst>
                    <a:ext uri="{FF2B5EF4-FFF2-40B4-BE49-F238E27FC236}">
                      <a16:creationId xmlns:a16="http://schemas.microsoft.com/office/drawing/2014/main" id="{E93A412A-100C-A143-AC4F-8C50B4897ADB}"/>
                    </a:ext>
                  </a:extLst>
                </p:cNvPr>
                <p:cNvSpPr txBox="1"/>
                <p:nvPr/>
              </p:nvSpPr>
              <p:spPr>
                <a:xfrm rot="5400000">
                  <a:off x="6847230" y="2104304"/>
                  <a:ext cx="270879" cy="295377"/>
                </a:xfrm>
                <a:prstGeom prst="round1Rect">
                  <a:avLst>
                    <a:gd name="adj" fmla="val 38863"/>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129" name="TextBox 128">
                  <a:extLst>
                    <a:ext uri="{FF2B5EF4-FFF2-40B4-BE49-F238E27FC236}">
                      <a16:creationId xmlns:a16="http://schemas.microsoft.com/office/drawing/2014/main" id="{E93A412A-100C-A143-AC4F-8C50B4897ADB}"/>
                    </a:ext>
                  </a:extLst>
                </p:cNvPr>
                <p:cNvSpPr txBox="1">
                  <a:spLocks noRot="1" noChangeAspect="1" noMove="1" noResize="1" noEditPoints="1" noAdjustHandles="1" noChangeArrowheads="1" noChangeShapeType="1" noTextEdit="1"/>
                </p:cNvSpPr>
                <p:nvPr/>
              </p:nvSpPr>
              <p:spPr>
                <a:xfrm rot="5400000">
                  <a:off x="6847230" y="2104304"/>
                  <a:ext cx="270879" cy="295377"/>
                </a:xfrm>
                <a:prstGeom prst="round1Rect">
                  <a:avLst>
                    <a:gd name="adj" fmla="val 38863"/>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0" name="TextBox 129">
                  <a:extLst>
                    <a:ext uri="{FF2B5EF4-FFF2-40B4-BE49-F238E27FC236}">
                      <a16:creationId xmlns:a16="http://schemas.microsoft.com/office/drawing/2014/main" id="{4A2A1DB0-DFBD-F84B-9BBA-1C2F143736A3}"/>
                    </a:ext>
                  </a:extLst>
                </p:cNvPr>
                <p:cNvSpPr txBox="1"/>
                <p:nvPr/>
              </p:nvSpPr>
              <p:spPr>
                <a:xfrm rot="5400000">
                  <a:off x="9247790" y="2104304"/>
                  <a:ext cx="270879" cy="295377"/>
                </a:xfrm>
                <a:prstGeom prst="round1Rect">
                  <a:avLst>
                    <a:gd name="adj" fmla="val 35453"/>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130" name="TextBox 129">
                  <a:extLst>
                    <a:ext uri="{FF2B5EF4-FFF2-40B4-BE49-F238E27FC236}">
                      <a16:creationId xmlns:a16="http://schemas.microsoft.com/office/drawing/2014/main" id="{4A2A1DB0-DFBD-F84B-9BBA-1C2F143736A3}"/>
                    </a:ext>
                  </a:extLst>
                </p:cNvPr>
                <p:cNvSpPr txBox="1">
                  <a:spLocks noRot="1" noChangeAspect="1" noMove="1" noResize="1" noEditPoints="1" noAdjustHandles="1" noChangeArrowheads="1" noChangeShapeType="1" noTextEdit="1"/>
                </p:cNvSpPr>
                <p:nvPr/>
              </p:nvSpPr>
              <p:spPr>
                <a:xfrm rot="5400000">
                  <a:off x="9247790" y="2104304"/>
                  <a:ext cx="270879" cy="295377"/>
                </a:xfrm>
                <a:prstGeom prst="round1Rect">
                  <a:avLst>
                    <a:gd name="adj" fmla="val 3545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1" name="TextBox 130">
                  <a:extLst>
                    <a:ext uri="{FF2B5EF4-FFF2-40B4-BE49-F238E27FC236}">
                      <a16:creationId xmlns:a16="http://schemas.microsoft.com/office/drawing/2014/main" id="{9FBA238F-D663-4D42-9E3A-E1AFFDB11C15}"/>
                    </a:ext>
                  </a:extLst>
                </p:cNvPr>
                <p:cNvSpPr txBox="1"/>
                <p:nvPr/>
              </p:nvSpPr>
              <p:spPr>
                <a:xfrm rot="5400000">
                  <a:off x="11594529" y="2104304"/>
                  <a:ext cx="270879" cy="295377"/>
                </a:xfrm>
                <a:prstGeom prst="round1Rect">
                  <a:avLst>
                    <a:gd name="adj" fmla="val 37158"/>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131" name="TextBox 130">
                  <a:extLst>
                    <a:ext uri="{FF2B5EF4-FFF2-40B4-BE49-F238E27FC236}">
                      <a16:creationId xmlns:a16="http://schemas.microsoft.com/office/drawing/2014/main" id="{9FBA238F-D663-4D42-9E3A-E1AFFDB11C15}"/>
                    </a:ext>
                  </a:extLst>
                </p:cNvPr>
                <p:cNvSpPr txBox="1">
                  <a:spLocks noRot="1" noChangeAspect="1" noMove="1" noResize="1" noEditPoints="1" noAdjustHandles="1" noChangeArrowheads="1" noChangeShapeType="1" noTextEdit="1"/>
                </p:cNvSpPr>
                <p:nvPr/>
              </p:nvSpPr>
              <p:spPr>
                <a:xfrm rot="5400000">
                  <a:off x="11594529" y="2104304"/>
                  <a:ext cx="270879" cy="295377"/>
                </a:xfrm>
                <a:prstGeom prst="round1Rect">
                  <a:avLst>
                    <a:gd name="adj" fmla="val 37158"/>
                  </a:avLst>
                </a:prstGeom>
                <a:blipFill>
                  <a:blip r:embed="rId13"/>
                  <a:stretch>
                    <a:fillRect/>
                  </a:stretch>
                </a:blipFill>
              </p:spPr>
              <p:txBody>
                <a:bodyPr/>
                <a:lstStyle/>
                <a:p>
                  <a:r>
                    <a:rPr lang="en-GB">
                      <a:noFill/>
                    </a:rPr>
                    <a:t> </a:t>
                  </a:r>
                </a:p>
              </p:txBody>
            </p:sp>
          </mc:Fallback>
        </mc:AlternateContent>
      </p:grpSp>
      <p:sp>
        <p:nvSpPr>
          <p:cNvPr id="138" name="TextBox 137">
            <a:extLst>
              <a:ext uri="{FF2B5EF4-FFF2-40B4-BE49-F238E27FC236}">
                <a16:creationId xmlns:a16="http://schemas.microsoft.com/office/drawing/2014/main" id="{63A7932E-1399-9A4E-9C6A-3891CE6C9CDB}"/>
              </a:ext>
            </a:extLst>
          </p:cNvPr>
          <p:cNvSpPr txBox="1"/>
          <p:nvPr/>
        </p:nvSpPr>
        <p:spPr>
          <a:xfrm>
            <a:off x="6053004" y="3685805"/>
            <a:ext cx="530915" cy="646331"/>
          </a:xfrm>
          <a:prstGeom prst="rect">
            <a:avLst/>
          </a:prstGeom>
          <a:noFill/>
        </p:spPr>
        <p:txBody>
          <a:bodyPr wrap="none" rtlCol="0">
            <a:spAutoFit/>
          </a:bodyPr>
          <a:lstStyle/>
          <a:p>
            <a:r>
              <a:rPr lang="en-GB" sz="3600" dirty="0">
                <a:solidFill>
                  <a:schemeClr val="accent1"/>
                </a:solidFill>
              </a:rPr>
              <a:t>✓</a:t>
            </a:r>
          </a:p>
        </p:txBody>
      </p:sp>
      <p:sp>
        <p:nvSpPr>
          <p:cNvPr id="141" name="TextBox 140">
            <a:extLst>
              <a:ext uri="{FF2B5EF4-FFF2-40B4-BE49-F238E27FC236}">
                <a16:creationId xmlns:a16="http://schemas.microsoft.com/office/drawing/2014/main" id="{50974416-ED84-744E-BD8B-FB44B46187AA}"/>
              </a:ext>
            </a:extLst>
          </p:cNvPr>
          <p:cNvSpPr txBox="1"/>
          <p:nvPr/>
        </p:nvSpPr>
        <p:spPr>
          <a:xfrm>
            <a:off x="6417847" y="3682410"/>
            <a:ext cx="530915" cy="646331"/>
          </a:xfrm>
          <a:prstGeom prst="rect">
            <a:avLst/>
          </a:prstGeom>
          <a:noFill/>
        </p:spPr>
        <p:txBody>
          <a:bodyPr wrap="none" rtlCol="0">
            <a:spAutoFit/>
          </a:bodyPr>
          <a:lstStyle/>
          <a:p>
            <a:r>
              <a:rPr lang="en-GB" sz="3600" dirty="0">
                <a:solidFill>
                  <a:schemeClr val="accent1"/>
                </a:solidFill>
              </a:rPr>
              <a:t>✓</a:t>
            </a:r>
          </a:p>
        </p:txBody>
      </p:sp>
      <p:sp>
        <p:nvSpPr>
          <p:cNvPr id="142" name="TextBox 141">
            <a:extLst>
              <a:ext uri="{FF2B5EF4-FFF2-40B4-BE49-F238E27FC236}">
                <a16:creationId xmlns:a16="http://schemas.microsoft.com/office/drawing/2014/main" id="{C39A4EE9-5BBD-9541-95D4-DEFFC8E98FD2}"/>
              </a:ext>
            </a:extLst>
          </p:cNvPr>
          <p:cNvSpPr txBox="1"/>
          <p:nvPr/>
        </p:nvSpPr>
        <p:spPr>
          <a:xfrm>
            <a:off x="8436489" y="3682450"/>
            <a:ext cx="530915" cy="646331"/>
          </a:xfrm>
          <a:prstGeom prst="rect">
            <a:avLst/>
          </a:prstGeom>
          <a:noFill/>
        </p:spPr>
        <p:txBody>
          <a:bodyPr wrap="none" rtlCol="0">
            <a:spAutoFit/>
          </a:bodyPr>
          <a:lstStyle/>
          <a:p>
            <a:r>
              <a:rPr lang="en-GB" sz="3600" dirty="0">
                <a:solidFill>
                  <a:schemeClr val="accent1"/>
                </a:solidFill>
              </a:rPr>
              <a:t>✓</a:t>
            </a:r>
          </a:p>
        </p:txBody>
      </p:sp>
      <p:sp>
        <p:nvSpPr>
          <p:cNvPr id="143" name="TextBox 142">
            <a:extLst>
              <a:ext uri="{FF2B5EF4-FFF2-40B4-BE49-F238E27FC236}">
                <a16:creationId xmlns:a16="http://schemas.microsoft.com/office/drawing/2014/main" id="{BBC92849-67E8-FC42-850A-746B3AB476FF}"/>
              </a:ext>
            </a:extLst>
          </p:cNvPr>
          <p:cNvSpPr txBox="1"/>
          <p:nvPr/>
        </p:nvSpPr>
        <p:spPr>
          <a:xfrm>
            <a:off x="8807749" y="3682314"/>
            <a:ext cx="530915" cy="646331"/>
          </a:xfrm>
          <a:prstGeom prst="rect">
            <a:avLst/>
          </a:prstGeom>
          <a:noFill/>
        </p:spPr>
        <p:txBody>
          <a:bodyPr wrap="none" rtlCol="0">
            <a:spAutoFit/>
          </a:bodyPr>
          <a:lstStyle/>
          <a:p>
            <a:r>
              <a:rPr lang="en-GB" sz="3600" dirty="0">
                <a:solidFill>
                  <a:schemeClr val="accent1"/>
                </a:solidFill>
              </a:rPr>
              <a:t>✓</a:t>
            </a:r>
          </a:p>
        </p:txBody>
      </p:sp>
      <p:sp>
        <p:nvSpPr>
          <p:cNvPr id="145" name="Rectangle 144">
            <a:extLst>
              <a:ext uri="{FF2B5EF4-FFF2-40B4-BE49-F238E27FC236}">
                <a16:creationId xmlns:a16="http://schemas.microsoft.com/office/drawing/2014/main" id="{40ADAF68-9070-2044-867A-29D2586E244E}"/>
              </a:ext>
            </a:extLst>
          </p:cNvPr>
          <p:cNvSpPr/>
          <p:nvPr/>
        </p:nvSpPr>
        <p:spPr>
          <a:xfrm>
            <a:off x="8744550" y="4877543"/>
            <a:ext cx="519694" cy="584775"/>
          </a:xfrm>
          <a:prstGeom prst="rect">
            <a:avLst/>
          </a:prstGeom>
        </p:spPr>
        <p:txBody>
          <a:bodyPr wrap="none">
            <a:spAutoFit/>
          </a:bodyPr>
          <a:lstStyle/>
          <a:p>
            <a:r>
              <a:rPr lang="en-GB" sz="3200" dirty="0">
                <a:solidFill>
                  <a:schemeClr val="accent1"/>
                </a:solidFill>
              </a:rPr>
              <a:t>✗</a:t>
            </a:r>
          </a:p>
        </p:txBody>
      </p:sp>
      <p:sp>
        <p:nvSpPr>
          <p:cNvPr id="146" name="Rectangle 145">
            <a:extLst>
              <a:ext uri="{FF2B5EF4-FFF2-40B4-BE49-F238E27FC236}">
                <a16:creationId xmlns:a16="http://schemas.microsoft.com/office/drawing/2014/main" id="{C2EBF8E0-A213-7240-B7C1-BDC23246AA1D}"/>
              </a:ext>
            </a:extLst>
          </p:cNvPr>
          <p:cNvSpPr/>
          <p:nvPr/>
        </p:nvSpPr>
        <p:spPr>
          <a:xfrm>
            <a:off x="9189047" y="4864231"/>
            <a:ext cx="492443" cy="584775"/>
          </a:xfrm>
          <a:prstGeom prst="rect">
            <a:avLst/>
          </a:prstGeom>
        </p:spPr>
        <p:txBody>
          <a:bodyPr wrap="none">
            <a:spAutoFit/>
          </a:bodyPr>
          <a:lstStyle/>
          <a:p>
            <a:r>
              <a:rPr lang="en-GB" sz="3200" dirty="0">
                <a:solidFill>
                  <a:schemeClr val="accent1"/>
                </a:solidFill>
              </a:rPr>
              <a:t>✓</a:t>
            </a:r>
            <a:endParaRPr lang="en-GB" sz="3200" dirty="0">
              <a:solidFill>
                <a:srgbClr val="C00000"/>
              </a:solidFill>
            </a:endParaRPr>
          </a:p>
        </p:txBody>
      </p:sp>
      <p:grpSp>
        <p:nvGrpSpPr>
          <p:cNvPr id="148" name="Group 147">
            <a:extLst>
              <a:ext uri="{FF2B5EF4-FFF2-40B4-BE49-F238E27FC236}">
                <a16:creationId xmlns:a16="http://schemas.microsoft.com/office/drawing/2014/main" id="{15BCA069-4FB7-EB4D-99B7-7295C4EB0871}"/>
              </a:ext>
            </a:extLst>
          </p:cNvPr>
          <p:cNvGrpSpPr/>
          <p:nvPr/>
        </p:nvGrpSpPr>
        <p:grpSpPr>
          <a:xfrm>
            <a:off x="3747080" y="5017770"/>
            <a:ext cx="8084595" cy="952521"/>
            <a:chOff x="3793062" y="1663629"/>
            <a:chExt cx="8084595" cy="952521"/>
          </a:xfrm>
        </p:grpSpPr>
        <p:cxnSp>
          <p:nvCxnSpPr>
            <p:cNvPr id="149" name="Straight Connector 148">
              <a:extLst>
                <a:ext uri="{FF2B5EF4-FFF2-40B4-BE49-F238E27FC236}">
                  <a16:creationId xmlns:a16="http://schemas.microsoft.com/office/drawing/2014/main" id="{F34A490B-A2C9-DC46-8B72-4040846C6E95}"/>
                </a:ext>
              </a:extLst>
            </p:cNvPr>
            <p:cNvCxnSpPr>
              <a:cxnSpLocks/>
              <a:stCxn id="160" idx="3"/>
              <a:endCxn id="164" idx="1"/>
            </p:cNvCxnSpPr>
            <p:nvPr/>
          </p:nvCxnSpPr>
          <p:spPr>
            <a:xfrm flipV="1">
              <a:off x="5667303" y="2021174"/>
              <a:ext cx="957750"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45701CEE-EA62-F042-80E3-FEC811D4CBA7}"/>
                </a:ext>
              </a:extLst>
            </p:cNvPr>
            <p:cNvCxnSpPr>
              <a:cxnSpLocks/>
              <a:stCxn id="164" idx="3"/>
              <a:endCxn id="162" idx="1"/>
            </p:cNvCxnSpPr>
            <p:nvPr/>
          </p:nvCxnSpPr>
          <p:spPr>
            <a:xfrm>
              <a:off x="8790532" y="2021174"/>
              <a:ext cx="9323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a16:creationId xmlns:a16="http://schemas.microsoft.com/office/drawing/2014/main" id="{8B0B290C-50CF-7D4E-A2E5-AFCC79694A1D}"/>
                </a:ext>
              </a:extLst>
            </p:cNvPr>
            <p:cNvGrpSpPr/>
            <p:nvPr/>
          </p:nvGrpSpPr>
          <p:grpSpPr>
            <a:xfrm>
              <a:off x="6625053" y="1663629"/>
              <a:ext cx="2165479" cy="871319"/>
              <a:chOff x="2358910" y="4890630"/>
              <a:chExt cx="2165479" cy="871319"/>
            </a:xfrm>
          </p:grpSpPr>
          <mc:AlternateContent xmlns:mc="http://schemas.openxmlformats.org/markup-compatibility/2006" xmlns:a14="http://schemas.microsoft.com/office/drawing/2010/main">
            <mc:Choice Requires="a14">
              <p:sp>
                <p:nvSpPr>
                  <p:cNvPr id="163" name="TextBox 162">
                    <a:extLst>
                      <a:ext uri="{FF2B5EF4-FFF2-40B4-BE49-F238E27FC236}">
                        <a16:creationId xmlns:a16="http://schemas.microsoft.com/office/drawing/2014/main" id="{6CFD269A-274E-994E-82A0-28886C8A7FB6}"/>
                      </a:ext>
                    </a:extLst>
                  </p:cNvPr>
                  <p:cNvSpPr txBox="1"/>
                  <p:nvPr/>
                </p:nvSpPr>
                <p:spPr>
                  <a:xfrm>
                    <a:off x="3327994"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2</m:t>
                              </m:r>
                            </m:sub>
                          </m:sSub>
                        </m:oMath>
                      </m:oMathPara>
                    </a14:m>
                    <a:endParaRPr lang="en-GB" sz="1400" dirty="0">
                      <a:solidFill>
                        <a:schemeClr val="tx1"/>
                      </a:solidFill>
                    </a:endParaRPr>
                  </a:p>
                </p:txBody>
              </p:sp>
            </mc:Choice>
            <mc:Fallback xmlns="">
              <p:sp>
                <p:nvSpPr>
                  <p:cNvPr id="163" name="TextBox 162">
                    <a:extLst>
                      <a:ext uri="{FF2B5EF4-FFF2-40B4-BE49-F238E27FC236}">
                        <a16:creationId xmlns:a16="http://schemas.microsoft.com/office/drawing/2014/main" id="{6CFD269A-274E-994E-82A0-28886C8A7FB6}"/>
                      </a:ext>
                    </a:extLst>
                  </p:cNvPr>
                  <p:cNvSpPr txBox="1">
                    <a:spLocks noRot="1" noChangeAspect="1" noMove="1" noResize="1" noEditPoints="1" noAdjustHandles="1" noChangeArrowheads="1" noChangeShapeType="1" noTextEdit="1"/>
                  </p:cNvSpPr>
                  <p:nvPr/>
                </p:nvSpPr>
                <p:spPr>
                  <a:xfrm>
                    <a:off x="3327994" y="5546505"/>
                    <a:ext cx="227305" cy="215444"/>
                  </a:xfrm>
                  <a:prstGeom prst="rect">
                    <a:avLst/>
                  </a:prstGeom>
                  <a:blipFill>
                    <a:blip r:embed="rId14"/>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4" name="TextBox 163">
                    <a:extLst>
                      <a:ext uri="{FF2B5EF4-FFF2-40B4-BE49-F238E27FC236}">
                        <a16:creationId xmlns:a16="http://schemas.microsoft.com/office/drawing/2014/main" id="{612E74F3-4A3F-3147-B24D-A63A210EE06E}"/>
                      </a:ext>
                    </a:extLst>
                  </p:cNvPr>
                  <p:cNvSpPr txBox="1"/>
                  <p:nvPr/>
                </p:nvSpPr>
                <p:spPr>
                  <a:xfrm>
                    <a:off x="2358910" y="4890630"/>
                    <a:ext cx="2165479"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d>
                            <m:dPr>
                              <m:ctrlPr>
                                <a:rPr lang="de-DE" i="1" dirty="0">
                                  <a:solidFill>
                                    <a:schemeClr val="tx1"/>
                                  </a:solidFill>
                                  <a:latin typeface="Cambria Math" panose="02040503050406030204" pitchFamily="18" charset="0"/>
                                </a:rPr>
                              </m:ctrlPr>
                            </m:dPr>
                            <m:e>
                              <m:r>
                                <a:rPr lang="de-DE" i="1" dirty="0" smtClean="0">
                                  <a:solidFill>
                                    <a:schemeClr val="accent1"/>
                                  </a:solidFill>
                                  <a:latin typeface="Cambria Math" panose="02040503050406030204" pitchFamily="18" charset="0"/>
                                </a:rPr>
                                <m:t>𝐸</m:t>
                              </m:r>
                            </m:e>
                          </m:d>
                          <m:r>
                            <a:rPr lang="en-GB" i="1" dirty="0" smtClean="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r>
                                <a:rPr lang="de-DE" b="0" i="1" dirty="0" smtClean="0">
                                  <a:solidFill>
                                    <a:schemeClr val="tx1"/>
                                  </a:solidFill>
                                  <a:latin typeface="Cambria Math" panose="02040503050406030204" pitchFamily="18" charset="0"/>
                                </a:rPr>
                                <m:t>,</m:t>
                              </m:r>
                              <m:r>
                                <a:rPr lang="de-DE" b="0" i="1" dirty="0" smtClean="0">
                                  <a:solidFill>
                                    <a:schemeClr val="accent1"/>
                                  </a:solidFill>
                                  <a:latin typeface="Cambria Math" panose="02040503050406030204" pitchFamily="18" charset="0"/>
                                </a:rPr>
                                <m:t>𝐸</m:t>
                              </m:r>
                            </m:e>
                          </m:d>
                        </m:oMath>
                      </m:oMathPara>
                    </a14:m>
                    <a:endParaRPr lang="de-DE" i="1" dirty="0">
                      <a:solidFill>
                        <a:schemeClr val="tx1"/>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solidFill>
                              <a:latin typeface="Cambria Math" charset="0"/>
                            </a:rPr>
                            <m:t>𝑇𝑟𝑎𝑣𝑒𝑙</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e>
                          </m:d>
                        </m:oMath>
                      </m:oMathPara>
                    </a14:m>
                    <a:endParaRPr lang="en-GB" dirty="0">
                      <a:solidFill>
                        <a:schemeClr val="tx1"/>
                      </a:solidFill>
                    </a:endParaRPr>
                  </a:p>
                </p:txBody>
              </p:sp>
            </mc:Choice>
            <mc:Fallback xmlns="">
              <p:sp>
                <p:nvSpPr>
                  <p:cNvPr id="164" name="TextBox 163">
                    <a:extLst>
                      <a:ext uri="{FF2B5EF4-FFF2-40B4-BE49-F238E27FC236}">
                        <a16:creationId xmlns:a16="http://schemas.microsoft.com/office/drawing/2014/main" id="{612E74F3-4A3F-3147-B24D-A63A210EE06E}"/>
                      </a:ext>
                    </a:extLst>
                  </p:cNvPr>
                  <p:cNvSpPr txBox="1">
                    <a:spLocks noRot="1" noChangeAspect="1" noMove="1" noResize="1" noEditPoints="1" noAdjustHandles="1" noChangeArrowheads="1" noChangeShapeType="1" noTextEdit="1"/>
                  </p:cNvSpPr>
                  <p:nvPr/>
                </p:nvSpPr>
                <p:spPr>
                  <a:xfrm>
                    <a:off x="2358910" y="4890630"/>
                    <a:ext cx="2165479" cy="715089"/>
                  </a:xfrm>
                  <a:prstGeom prst="roundRect">
                    <a:avLst/>
                  </a:prstGeom>
                  <a:blipFill>
                    <a:blip r:embed="rId15"/>
                    <a:stretch>
                      <a:fillRect/>
                    </a:stretch>
                  </a:blipFill>
                  <a:ln>
                    <a:solidFill>
                      <a:schemeClr val="tx1"/>
                    </a:solidFill>
                  </a:ln>
                </p:spPr>
                <p:txBody>
                  <a:bodyPr/>
                  <a:lstStyle/>
                  <a:p>
                    <a:r>
                      <a:rPr lang="en-GB">
                        <a:noFill/>
                      </a:rPr>
                      <a:t> </a:t>
                    </a:r>
                  </a:p>
                </p:txBody>
              </p:sp>
            </mc:Fallback>
          </mc:AlternateContent>
        </p:grpSp>
        <p:grpSp>
          <p:nvGrpSpPr>
            <p:cNvPr id="152" name="Group 151">
              <a:extLst>
                <a:ext uri="{FF2B5EF4-FFF2-40B4-BE49-F238E27FC236}">
                  <a16:creationId xmlns:a16="http://schemas.microsoft.com/office/drawing/2014/main" id="{78ACDAFC-8BD6-C844-8178-32F72233CF87}"/>
                </a:ext>
              </a:extLst>
            </p:cNvPr>
            <p:cNvGrpSpPr/>
            <p:nvPr/>
          </p:nvGrpSpPr>
          <p:grpSpPr>
            <a:xfrm>
              <a:off x="9722897" y="1663629"/>
              <a:ext cx="2148984" cy="871319"/>
              <a:chOff x="6515526" y="4890630"/>
              <a:chExt cx="2148984" cy="871319"/>
            </a:xfrm>
          </p:grpSpPr>
          <mc:AlternateContent xmlns:mc="http://schemas.openxmlformats.org/markup-compatibility/2006" xmlns:a14="http://schemas.microsoft.com/office/drawing/2010/main">
            <mc:Choice Requires="a14">
              <p:sp>
                <p:nvSpPr>
                  <p:cNvPr id="161" name="TextBox 160">
                    <a:extLst>
                      <a:ext uri="{FF2B5EF4-FFF2-40B4-BE49-F238E27FC236}">
                        <a16:creationId xmlns:a16="http://schemas.microsoft.com/office/drawing/2014/main" id="{C7B9C650-FDB8-E644-A9EE-E47294EB78F3}"/>
                      </a:ext>
                    </a:extLst>
                  </p:cNvPr>
                  <p:cNvSpPr txBox="1"/>
                  <p:nvPr/>
                </p:nvSpPr>
                <p:spPr>
                  <a:xfrm>
                    <a:off x="7476364"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3</m:t>
                              </m:r>
                            </m:sub>
                          </m:sSub>
                        </m:oMath>
                      </m:oMathPara>
                    </a14:m>
                    <a:endParaRPr lang="en-GB" sz="1400" dirty="0">
                      <a:solidFill>
                        <a:schemeClr val="tx1"/>
                      </a:solidFill>
                    </a:endParaRPr>
                  </a:p>
                </p:txBody>
              </p:sp>
            </mc:Choice>
            <mc:Fallback xmlns="">
              <p:sp>
                <p:nvSpPr>
                  <p:cNvPr id="161" name="TextBox 160">
                    <a:extLst>
                      <a:ext uri="{FF2B5EF4-FFF2-40B4-BE49-F238E27FC236}">
                        <a16:creationId xmlns:a16="http://schemas.microsoft.com/office/drawing/2014/main" id="{C7B9C650-FDB8-E644-A9EE-E47294EB78F3}"/>
                      </a:ext>
                    </a:extLst>
                  </p:cNvPr>
                  <p:cNvSpPr txBox="1">
                    <a:spLocks noRot="1" noChangeAspect="1" noMove="1" noResize="1" noEditPoints="1" noAdjustHandles="1" noChangeArrowheads="1" noChangeShapeType="1" noTextEdit="1"/>
                  </p:cNvSpPr>
                  <p:nvPr/>
                </p:nvSpPr>
                <p:spPr>
                  <a:xfrm>
                    <a:off x="7476364" y="5546505"/>
                    <a:ext cx="227305" cy="215444"/>
                  </a:xfrm>
                  <a:prstGeom prst="rect">
                    <a:avLst/>
                  </a:prstGeom>
                  <a:blipFill>
                    <a:blip r:embed="rId1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2" name="TextBox 161">
                    <a:extLst>
                      <a:ext uri="{FF2B5EF4-FFF2-40B4-BE49-F238E27FC236}">
                        <a16:creationId xmlns:a16="http://schemas.microsoft.com/office/drawing/2014/main" id="{24F07565-D938-804F-989C-268600828681}"/>
                      </a:ext>
                    </a:extLst>
                  </p:cNvPr>
                  <p:cNvSpPr txBox="1"/>
                  <p:nvPr/>
                </p:nvSpPr>
                <p:spPr>
                  <a:xfrm>
                    <a:off x="6515526" y="4890630"/>
                    <a:ext cx="2148984"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d>
                            <m:dPr>
                              <m:ctrlPr>
                                <a:rPr lang="de-DE" i="1" dirty="0">
                                  <a:solidFill>
                                    <a:schemeClr val="tx1"/>
                                  </a:solidFill>
                                  <a:latin typeface="Cambria Math" panose="02040503050406030204" pitchFamily="18" charset="0"/>
                                </a:rPr>
                              </m:ctrlPr>
                            </m:dPr>
                            <m:e>
                              <m:r>
                                <a:rPr lang="de-DE" i="1" dirty="0" smtClean="0">
                                  <a:solidFill>
                                    <a:schemeClr val="accent1"/>
                                  </a:solidFill>
                                  <a:latin typeface="Cambria Math" panose="02040503050406030204" pitchFamily="18" charset="0"/>
                                </a:rPr>
                                <m:t>𝐸</m:t>
                              </m:r>
                            </m:e>
                          </m:d>
                          <m:r>
                            <a:rPr lang="en-GB" i="1" dirty="0" smtClean="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panose="02040503050406030204" pitchFamily="18" charset="0"/>
                                </a:rPr>
                                <m:t>𝑋</m:t>
                              </m:r>
                              <m:r>
                                <a:rPr lang="de-DE" b="0" i="1" dirty="0" smtClean="0">
                                  <a:solidFill>
                                    <a:schemeClr val="tx1"/>
                                  </a:solidFill>
                                  <a:latin typeface="Cambria Math" panose="02040503050406030204" pitchFamily="18" charset="0"/>
                                </a:rPr>
                                <m:t>,</m:t>
                              </m:r>
                              <m:r>
                                <a:rPr lang="de-DE" b="0" i="1" dirty="0" smtClean="0">
                                  <a:solidFill>
                                    <a:schemeClr val="accent1"/>
                                  </a:solidFill>
                                  <a:latin typeface="Cambria Math" panose="02040503050406030204" pitchFamily="18" charset="0"/>
                                </a:rPr>
                                <m:t>𝐸</m:t>
                              </m:r>
                            </m:e>
                          </m:d>
                        </m:oMath>
                      </m:oMathPara>
                    </a14:m>
                    <a:endParaRPr lang="de-DE" i="1" dirty="0">
                      <a:solidFill>
                        <a:schemeClr val="tx1"/>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chemeClr val="tx1"/>
                              </a:solidFill>
                              <a:latin typeface="Cambria Math" charset="0"/>
                            </a:rPr>
                            <m:t>𝑇𝑟𝑒𝑎𝑡</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r>
                                <a:rPr lang="de-DE" i="1" dirty="0">
                                  <a:solidFill>
                                    <a:schemeClr val="tx1"/>
                                  </a:solidFill>
                                  <a:latin typeface="Cambria Math" charset="0"/>
                                </a:rPr>
                                <m:t>,</m:t>
                              </m:r>
                              <m:r>
                                <a:rPr lang="de-DE" i="1" dirty="0">
                                  <a:solidFill>
                                    <a:schemeClr val="tx1"/>
                                  </a:solidFill>
                                  <a:latin typeface="Cambria Math" panose="02040503050406030204" pitchFamily="18" charset="0"/>
                                </a:rPr>
                                <m:t>𝑀</m:t>
                              </m:r>
                              <m:r>
                                <a:rPr lang="de-DE" b="0" i="1" dirty="0" smtClean="0">
                                  <a:solidFill>
                                    <a:schemeClr val="tx1"/>
                                  </a:solidFill>
                                  <a:latin typeface="Cambria Math" panose="02040503050406030204" pitchFamily="18" charset="0"/>
                                </a:rPr>
                                <m:t>,</m:t>
                              </m:r>
                              <m:r>
                                <a:rPr lang="de-DE" b="0" i="1" dirty="0" smtClean="0">
                                  <a:solidFill>
                                    <a:schemeClr val="accent1"/>
                                  </a:solidFill>
                                  <a:latin typeface="Cambria Math" panose="02040503050406030204" pitchFamily="18" charset="0"/>
                                </a:rPr>
                                <m:t>𝐸</m:t>
                              </m:r>
                            </m:e>
                          </m:d>
                        </m:oMath>
                      </m:oMathPara>
                    </a14:m>
                    <a:endParaRPr lang="en-GB" dirty="0">
                      <a:solidFill>
                        <a:schemeClr val="tx1"/>
                      </a:solidFill>
                    </a:endParaRPr>
                  </a:p>
                </p:txBody>
              </p:sp>
            </mc:Choice>
            <mc:Fallback xmlns="">
              <p:sp>
                <p:nvSpPr>
                  <p:cNvPr id="162" name="TextBox 161">
                    <a:extLst>
                      <a:ext uri="{FF2B5EF4-FFF2-40B4-BE49-F238E27FC236}">
                        <a16:creationId xmlns:a16="http://schemas.microsoft.com/office/drawing/2014/main" id="{24F07565-D938-804F-989C-268600828681}"/>
                      </a:ext>
                    </a:extLst>
                  </p:cNvPr>
                  <p:cNvSpPr txBox="1">
                    <a:spLocks noRot="1" noChangeAspect="1" noMove="1" noResize="1" noEditPoints="1" noAdjustHandles="1" noChangeArrowheads="1" noChangeShapeType="1" noTextEdit="1"/>
                  </p:cNvSpPr>
                  <p:nvPr/>
                </p:nvSpPr>
                <p:spPr>
                  <a:xfrm>
                    <a:off x="6515526" y="4890630"/>
                    <a:ext cx="2148984" cy="715089"/>
                  </a:xfrm>
                  <a:prstGeom prst="roundRect">
                    <a:avLst/>
                  </a:prstGeom>
                  <a:blipFill>
                    <a:blip r:embed="rId17"/>
                    <a:stretch>
                      <a:fillRect/>
                    </a:stretch>
                  </a:blipFill>
                  <a:ln>
                    <a:solidFill>
                      <a:schemeClr val="tx1"/>
                    </a:solidFill>
                  </a:ln>
                </p:spPr>
                <p:txBody>
                  <a:bodyPr/>
                  <a:lstStyle/>
                  <a:p>
                    <a:r>
                      <a:rPr lang="en-GB">
                        <a:noFill/>
                      </a:rPr>
                      <a:t> </a:t>
                    </a:r>
                  </a:p>
                </p:txBody>
              </p:sp>
            </mc:Fallback>
          </mc:AlternateContent>
        </p:grpSp>
        <p:grpSp>
          <p:nvGrpSpPr>
            <p:cNvPr id="153" name="Group 152">
              <a:extLst>
                <a:ext uri="{FF2B5EF4-FFF2-40B4-BE49-F238E27FC236}">
                  <a16:creationId xmlns:a16="http://schemas.microsoft.com/office/drawing/2014/main" id="{B615B82E-0E96-1F49-89D1-F381678BF901}"/>
                </a:ext>
              </a:extLst>
            </p:cNvPr>
            <p:cNvGrpSpPr/>
            <p:nvPr/>
          </p:nvGrpSpPr>
          <p:grpSpPr>
            <a:xfrm>
              <a:off x="3793062" y="1663630"/>
              <a:ext cx="1874241" cy="871784"/>
              <a:chOff x="-1515811" y="4890630"/>
              <a:chExt cx="1874241" cy="871784"/>
            </a:xfrm>
          </p:grpSpPr>
          <mc:AlternateContent xmlns:mc="http://schemas.openxmlformats.org/markup-compatibility/2006" xmlns:a14="http://schemas.microsoft.com/office/drawing/2010/main">
            <mc:Choice Requires="a14">
              <p:sp>
                <p:nvSpPr>
                  <p:cNvPr id="159" name="TextBox 158">
                    <a:extLst>
                      <a:ext uri="{FF2B5EF4-FFF2-40B4-BE49-F238E27FC236}">
                        <a16:creationId xmlns:a16="http://schemas.microsoft.com/office/drawing/2014/main" id="{D5DA9BF0-CF8E-9A4E-80E5-7187B33EA93D}"/>
                      </a:ext>
                    </a:extLst>
                  </p:cNvPr>
                  <p:cNvSpPr txBox="1"/>
                  <p:nvPr/>
                </p:nvSpPr>
                <p:spPr>
                  <a:xfrm>
                    <a:off x="-823350"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𝑔</m:t>
                              </m:r>
                            </m:e>
                            <m:sub>
                              <m:r>
                                <a:rPr lang="de-DE" sz="1400" i="1">
                                  <a:solidFill>
                                    <a:schemeClr val="tx1"/>
                                  </a:solidFill>
                                  <a:latin typeface="Cambria Math" panose="02040503050406030204" pitchFamily="18" charset="0"/>
                                </a:rPr>
                                <m:t>0</m:t>
                              </m:r>
                            </m:sub>
                          </m:sSub>
                          <m:r>
                            <a:rPr lang="de-DE" sz="1400" i="1">
                              <a:solidFill>
                                <a:schemeClr val="tx1"/>
                              </a:solidFill>
                              <a:latin typeface="Cambria Math" panose="02040503050406030204" pitchFamily="18" charset="0"/>
                            </a:rPr>
                            <m:t>,</m:t>
                          </m:r>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1</m:t>
                              </m:r>
                            </m:sub>
                          </m:sSub>
                        </m:oMath>
                      </m:oMathPara>
                    </a14:m>
                    <a:endParaRPr lang="en-GB" sz="1400" dirty="0">
                      <a:solidFill>
                        <a:schemeClr val="tx1"/>
                      </a:solidFill>
                    </a:endParaRPr>
                  </a:p>
                </p:txBody>
              </p:sp>
            </mc:Choice>
            <mc:Fallback xmlns="">
              <p:sp>
                <p:nvSpPr>
                  <p:cNvPr id="159" name="TextBox 158">
                    <a:extLst>
                      <a:ext uri="{FF2B5EF4-FFF2-40B4-BE49-F238E27FC236}">
                        <a16:creationId xmlns:a16="http://schemas.microsoft.com/office/drawing/2014/main" id="{D5DA9BF0-CF8E-9A4E-80E5-7187B33EA93D}"/>
                      </a:ext>
                    </a:extLst>
                  </p:cNvPr>
                  <p:cNvSpPr txBox="1">
                    <a:spLocks noRot="1" noChangeAspect="1" noMove="1" noResize="1" noEditPoints="1" noAdjustHandles="1" noChangeArrowheads="1" noChangeShapeType="1" noTextEdit="1"/>
                  </p:cNvSpPr>
                  <p:nvPr/>
                </p:nvSpPr>
                <p:spPr>
                  <a:xfrm>
                    <a:off x="-823350" y="5546970"/>
                    <a:ext cx="477182" cy="215444"/>
                  </a:xfrm>
                  <a:prstGeom prst="rect">
                    <a:avLst/>
                  </a:prstGeom>
                  <a:blipFill>
                    <a:blip r:embed="rId18"/>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0" name="TextBox 159">
                    <a:extLst>
                      <a:ext uri="{FF2B5EF4-FFF2-40B4-BE49-F238E27FC236}">
                        <a16:creationId xmlns:a16="http://schemas.microsoft.com/office/drawing/2014/main" id="{3691E096-FE90-F84B-B1F6-03DE6E43EFBE}"/>
                      </a:ext>
                    </a:extLst>
                  </p:cNvPr>
                  <p:cNvSpPr txBox="1"/>
                  <p:nvPr/>
                </p:nvSpPr>
                <p:spPr>
                  <a:xfrm>
                    <a:off x="-1515811" y="4890630"/>
                    <a:ext cx="1874241"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d>
                            <m:dPr>
                              <m:ctrlPr>
                                <a:rPr lang="de-DE" b="0" i="1" dirty="0" smtClean="0">
                                  <a:solidFill>
                                    <a:schemeClr val="tx1"/>
                                  </a:solidFill>
                                  <a:latin typeface="Cambria Math" panose="02040503050406030204" pitchFamily="18" charset="0"/>
                                </a:rPr>
                              </m:ctrlPr>
                            </m:dPr>
                            <m:e>
                              <m:r>
                                <a:rPr lang="de-DE" b="0" i="1" dirty="0" smtClean="0">
                                  <a:solidFill>
                                    <a:schemeClr val="accent1"/>
                                  </a:solidFill>
                                  <a:latin typeface="Cambria Math" panose="02040503050406030204" pitchFamily="18" charset="0"/>
                                </a:rPr>
                                <m:t>𝐸</m:t>
                              </m:r>
                            </m:e>
                          </m:d>
                          <m:r>
                            <a:rPr lang="en-GB" i="1" dirty="0" smtClean="0">
                              <a:solidFill>
                                <a:schemeClr val="tx1"/>
                              </a:solidFill>
                              <a:latin typeface="Cambria Math" charset="0"/>
                            </a:rPr>
                            <m:t> </m:t>
                          </m:r>
                          <m:r>
                            <a:rPr lang="de-DE" b="0" i="1" dirty="0" smtClean="0">
                              <a:solidFill>
                                <a:schemeClr val="tx1"/>
                              </a:solidFill>
                              <a:latin typeface="Cambria Math" panose="02040503050406030204" pitchFamily="18" charset="0"/>
                            </a:rPr>
                            <m:t>𝐴𝑐𝑐</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𝐼</m:t>
                              </m:r>
                            </m:e>
                          </m:d>
                        </m:oMath>
                      </m:oMathPara>
                    </a14:m>
                    <a:endParaRPr lang="de-DE" i="1" dirty="0">
                      <a:solidFill>
                        <a:schemeClr val="tx1"/>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tx1"/>
                              </a:solidFill>
                              <a:latin typeface="Cambria Math" panose="02040503050406030204" pitchFamily="18" charset="0"/>
                            </a:rPr>
                            <m:t>𝑁𝑎𝑡</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𝐷</m:t>
                              </m:r>
                            </m:e>
                          </m:d>
                        </m:oMath>
                      </m:oMathPara>
                    </a14:m>
                    <a:endParaRPr lang="en-GB" dirty="0">
                      <a:solidFill>
                        <a:schemeClr val="tx1"/>
                      </a:solidFill>
                    </a:endParaRPr>
                  </a:p>
                </p:txBody>
              </p:sp>
            </mc:Choice>
            <mc:Fallback xmlns="">
              <p:sp>
                <p:nvSpPr>
                  <p:cNvPr id="160" name="TextBox 159">
                    <a:extLst>
                      <a:ext uri="{FF2B5EF4-FFF2-40B4-BE49-F238E27FC236}">
                        <a16:creationId xmlns:a16="http://schemas.microsoft.com/office/drawing/2014/main" id="{3691E096-FE90-F84B-B1F6-03DE6E43EFBE}"/>
                      </a:ext>
                    </a:extLst>
                  </p:cNvPr>
                  <p:cNvSpPr txBox="1">
                    <a:spLocks noRot="1" noChangeAspect="1" noMove="1" noResize="1" noEditPoints="1" noAdjustHandles="1" noChangeArrowheads="1" noChangeShapeType="1" noTextEdit="1"/>
                  </p:cNvSpPr>
                  <p:nvPr/>
                </p:nvSpPr>
                <p:spPr>
                  <a:xfrm>
                    <a:off x="-1515811" y="4890630"/>
                    <a:ext cx="1874241" cy="715089"/>
                  </a:xfrm>
                  <a:prstGeom prst="roundRect">
                    <a:avLst/>
                  </a:prstGeom>
                  <a:blipFill>
                    <a:blip r:embed="rId19"/>
                    <a:stretch>
                      <a:fillRect/>
                    </a:stretch>
                  </a:blipFill>
                  <a:ln>
                    <a:solidFill>
                      <a:schemeClr val="tx1"/>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154" name="Rectangle 153">
                  <a:extLst>
                    <a:ext uri="{FF2B5EF4-FFF2-40B4-BE49-F238E27FC236}">
                      <a16:creationId xmlns:a16="http://schemas.microsoft.com/office/drawing/2014/main" id="{4ACAE3FB-A2DF-444F-8728-0EA98B24AF40}"/>
                    </a:ext>
                  </a:extLst>
                </p:cNvPr>
                <p:cNvSpPr/>
                <p:nvPr/>
              </p:nvSpPr>
              <p:spPr>
                <a:xfrm>
                  <a:off x="5631298" y="1985499"/>
                  <a:ext cx="1069075"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d>
                          <m:dPr>
                            <m:ctrlPr>
                              <a:rPr lang="de-DE" i="1" dirty="0">
                                <a:latin typeface="Cambria Math" panose="02040503050406030204" pitchFamily="18" charset="0"/>
                              </a:rPr>
                            </m:ctrlPr>
                          </m:dPr>
                          <m:e>
                            <m:r>
                              <a:rPr lang="de-DE" i="1" dirty="0" smtClean="0">
                                <a:solidFill>
                                  <a:schemeClr val="accent1"/>
                                </a:solidFill>
                                <a:latin typeface="Cambria Math" panose="02040503050406030204" pitchFamily="18" charset="0"/>
                              </a:rPr>
                              <m:t>𝐸</m:t>
                            </m:r>
                          </m:e>
                        </m:d>
                      </m:oMath>
                    </m:oMathPara>
                  </a14:m>
                  <a:endParaRPr lang="en-GB" dirty="0">
                    <a:solidFill>
                      <a:schemeClr val="tx1"/>
                    </a:solidFill>
                  </a:endParaRPr>
                </a:p>
              </p:txBody>
            </p:sp>
          </mc:Choice>
          <mc:Fallback xmlns="">
            <p:sp>
              <p:nvSpPr>
                <p:cNvPr id="154" name="Rectangle 153">
                  <a:extLst>
                    <a:ext uri="{FF2B5EF4-FFF2-40B4-BE49-F238E27FC236}">
                      <a16:creationId xmlns:a16="http://schemas.microsoft.com/office/drawing/2014/main" id="{4ACAE3FB-A2DF-444F-8728-0EA98B24AF40}"/>
                    </a:ext>
                  </a:extLst>
                </p:cNvPr>
                <p:cNvSpPr>
                  <a:spLocks noRot="1" noChangeAspect="1" noMove="1" noResize="1" noEditPoints="1" noAdjustHandles="1" noChangeArrowheads="1" noChangeShapeType="1" noTextEdit="1"/>
                </p:cNvSpPr>
                <p:nvPr/>
              </p:nvSpPr>
              <p:spPr>
                <a:xfrm>
                  <a:off x="5631298" y="1985499"/>
                  <a:ext cx="1069075" cy="369332"/>
                </a:xfrm>
                <a:prstGeom prst="rect">
                  <a:avLst/>
                </a:prstGeom>
                <a:blipFill>
                  <a:blip r:embed="rId2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5" name="Rectangle 154">
                  <a:extLst>
                    <a:ext uri="{FF2B5EF4-FFF2-40B4-BE49-F238E27FC236}">
                      <a16:creationId xmlns:a16="http://schemas.microsoft.com/office/drawing/2014/main" id="{DE6B95A0-E307-704A-B285-B7A2ECD9FDDA}"/>
                    </a:ext>
                  </a:extLst>
                </p:cNvPr>
                <p:cNvSpPr/>
                <p:nvPr/>
              </p:nvSpPr>
              <p:spPr>
                <a:xfrm>
                  <a:off x="8635760" y="1969819"/>
                  <a:ext cx="1258486"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d>
                          <m:dPr>
                            <m:ctrlPr>
                              <a:rPr lang="de-DE" b="0" i="1" smtClean="0">
                                <a:solidFill>
                                  <a:schemeClr val="tx1"/>
                                </a:solidFill>
                                <a:latin typeface="Cambria Math" panose="02040503050406030204" pitchFamily="18" charset="0"/>
                              </a:rPr>
                            </m:ctrlPr>
                          </m:dPr>
                          <m:e>
                            <m:r>
                              <a:rPr lang="de-DE" b="0" i="1" smtClean="0">
                                <a:solidFill>
                                  <a:schemeClr val="accent1"/>
                                </a:solidFill>
                                <a:latin typeface="Cambria Math" panose="02040503050406030204" pitchFamily="18" charset="0"/>
                              </a:rPr>
                              <m:t>𝐸</m:t>
                            </m:r>
                          </m:e>
                        </m:d>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r>
                              <a:rPr lang="de-DE" b="0" i="1" smtClean="0">
                                <a:solidFill>
                                  <a:schemeClr val="tx1"/>
                                </a:solidFill>
                                <a:latin typeface="Cambria Math" panose="02040503050406030204" pitchFamily="18" charset="0"/>
                              </a:rPr>
                              <m:t>,</m:t>
                            </m:r>
                            <m:r>
                              <a:rPr lang="de-DE" b="0" i="1" smtClean="0">
                                <a:solidFill>
                                  <a:schemeClr val="accent1"/>
                                </a:solidFill>
                                <a:latin typeface="Cambria Math" panose="02040503050406030204" pitchFamily="18" charset="0"/>
                              </a:rPr>
                              <m:t>𝐸</m:t>
                            </m:r>
                          </m:e>
                        </m:d>
                      </m:oMath>
                    </m:oMathPara>
                  </a14:m>
                  <a:endParaRPr lang="de-DE" dirty="0">
                    <a:solidFill>
                      <a:schemeClr val="tx1"/>
                    </a:solidFill>
                  </a:endParaRPr>
                </a:p>
              </p:txBody>
            </p:sp>
          </mc:Choice>
          <mc:Fallback xmlns="">
            <p:sp>
              <p:nvSpPr>
                <p:cNvPr id="155" name="Rectangle 154">
                  <a:extLst>
                    <a:ext uri="{FF2B5EF4-FFF2-40B4-BE49-F238E27FC236}">
                      <a16:creationId xmlns:a16="http://schemas.microsoft.com/office/drawing/2014/main" id="{DE6B95A0-E307-704A-B285-B7A2ECD9FDDA}"/>
                    </a:ext>
                  </a:extLst>
                </p:cNvPr>
                <p:cNvSpPr>
                  <a:spLocks noRot="1" noChangeAspect="1" noMove="1" noResize="1" noEditPoints="1" noAdjustHandles="1" noChangeArrowheads="1" noChangeShapeType="1" noTextEdit="1"/>
                </p:cNvSpPr>
                <p:nvPr/>
              </p:nvSpPr>
              <p:spPr>
                <a:xfrm>
                  <a:off x="8635760" y="1969819"/>
                  <a:ext cx="1258486" cy="646331"/>
                </a:xfrm>
                <a:prstGeom prst="rect">
                  <a:avLst/>
                </a:prstGeom>
                <a:blipFill>
                  <a:blip r:embed="rId2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6" name="TextBox 155">
                  <a:extLst>
                    <a:ext uri="{FF2B5EF4-FFF2-40B4-BE49-F238E27FC236}">
                      <a16:creationId xmlns:a16="http://schemas.microsoft.com/office/drawing/2014/main" id="{A87F9D4E-988D-DF4D-861B-CAF8818425B4}"/>
                    </a:ext>
                  </a:extLst>
                </p:cNvPr>
                <p:cNvSpPr txBox="1"/>
                <p:nvPr/>
              </p:nvSpPr>
              <p:spPr>
                <a:xfrm rot="5400000">
                  <a:off x="5381316" y="2097047"/>
                  <a:ext cx="270879" cy="295377"/>
                </a:xfrm>
                <a:prstGeom prst="round1Rect">
                  <a:avLst>
                    <a:gd name="adj" fmla="val 38863"/>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156" name="TextBox 155">
                  <a:extLst>
                    <a:ext uri="{FF2B5EF4-FFF2-40B4-BE49-F238E27FC236}">
                      <a16:creationId xmlns:a16="http://schemas.microsoft.com/office/drawing/2014/main" id="{A87F9D4E-988D-DF4D-861B-CAF8818425B4}"/>
                    </a:ext>
                  </a:extLst>
                </p:cNvPr>
                <p:cNvSpPr txBox="1">
                  <a:spLocks noRot="1" noChangeAspect="1" noMove="1" noResize="1" noEditPoints="1" noAdjustHandles="1" noChangeArrowheads="1" noChangeShapeType="1" noTextEdit="1"/>
                </p:cNvSpPr>
                <p:nvPr/>
              </p:nvSpPr>
              <p:spPr>
                <a:xfrm rot="5400000">
                  <a:off x="5381316" y="2097047"/>
                  <a:ext cx="270879" cy="295377"/>
                </a:xfrm>
                <a:prstGeom prst="round1Rect">
                  <a:avLst>
                    <a:gd name="adj" fmla="val 38863"/>
                  </a:avLst>
                </a:prstGeom>
                <a:blipFill>
                  <a:blip r:embed="rId2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7" name="TextBox 156">
                  <a:extLst>
                    <a:ext uri="{FF2B5EF4-FFF2-40B4-BE49-F238E27FC236}">
                      <a16:creationId xmlns:a16="http://schemas.microsoft.com/office/drawing/2014/main" id="{08E5CBD2-1E0D-1C4B-B946-1C814E04906F}"/>
                    </a:ext>
                  </a:extLst>
                </p:cNvPr>
                <p:cNvSpPr txBox="1"/>
                <p:nvPr/>
              </p:nvSpPr>
              <p:spPr>
                <a:xfrm rot="5400000">
                  <a:off x="8500319" y="2097047"/>
                  <a:ext cx="270879" cy="295377"/>
                </a:xfrm>
                <a:prstGeom prst="round1Rect">
                  <a:avLst>
                    <a:gd name="adj" fmla="val 35453"/>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157" name="TextBox 156">
                  <a:extLst>
                    <a:ext uri="{FF2B5EF4-FFF2-40B4-BE49-F238E27FC236}">
                      <a16:creationId xmlns:a16="http://schemas.microsoft.com/office/drawing/2014/main" id="{08E5CBD2-1E0D-1C4B-B946-1C814E04906F}"/>
                    </a:ext>
                  </a:extLst>
                </p:cNvPr>
                <p:cNvSpPr txBox="1">
                  <a:spLocks noRot="1" noChangeAspect="1" noMove="1" noResize="1" noEditPoints="1" noAdjustHandles="1" noChangeArrowheads="1" noChangeShapeType="1" noTextEdit="1"/>
                </p:cNvSpPr>
                <p:nvPr/>
              </p:nvSpPr>
              <p:spPr>
                <a:xfrm rot="5400000">
                  <a:off x="8500319" y="2097047"/>
                  <a:ext cx="270879" cy="295377"/>
                </a:xfrm>
                <a:prstGeom prst="round1Rect">
                  <a:avLst>
                    <a:gd name="adj" fmla="val 35453"/>
                  </a:avLst>
                </a:prstGeom>
                <a:blipFill>
                  <a:blip r:embed="rId2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8" name="TextBox 157">
                  <a:extLst>
                    <a:ext uri="{FF2B5EF4-FFF2-40B4-BE49-F238E27FC236}">
                      <a16:creationId xmlns:a16="http://schemas.microsoft.com/office/drawing/2014/main" id="{E7611595-95D0-AD4B-90BF-07D9E70109AE}"/>
                    </a:ext>
                  </a:extLst>
                </p:cNvPr>
                <p:cNvSpPr txBox="1"/>
                <p:nvPr/>
              </p:nvSpPr>
              <p:spPr>
                <a:xfrm rot="5400000">
                  <a:off x="11594529" y="2097047"/>
                  <a:ext cx="270879" cy="295377"/>
                </a:xfrm>
                <a:prstGeom prst="round1Rect">
                  <a:avLst>
                    <a:gd name="adj" fmla="val 37158"/>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158" name="TextBox 157">
                  <a:extLst>
                    <a:ext uri="{FF2B5EF4-FFF2-40B4-BE49-F238E27FC236}">
                      <a16:creationId xmlns:a16="http://schemas.microsoft.com/office/drawing/2014/main" id="{E7611595-95D0-AD4B-90BF-07D9E70109AE}"/>
                    </a:ext>
                  </a:extLst>
                </p:cNvPr>
                <p:cNvSpPr txBox="1">
                  <a:spLocks noRot="1" noChangeAspect="1" noMove="1" noResize="1" noEditPoints="1" noAdjustHandles="1" noChangeArrowheads="1" noChangeShapeType="1" noTextEdit="1"/>
                </p:cNvSpPr>
                <p:nvPr/>
              </p:nvSpPr>
              <p:spPr>
                <a:xfrm rot="5400000">
                  <a:off x="11594529" y="2097047"/>
                  <a:ext cx="270879" cy="295377"/>
                </a:xfrm>
                <a:prstGeom prst="round1Rect">
                  <a:avLst>
                    <a:gd name="adj" fmla="val 37158"/>
                  </a:avLst>
                </a:prstGeom>
                <a:blipFill>
                  <a:blip r:embed="rId24"/>
                  <a:stretch>
                    <a:fillRect/>
                  </a:stretch>
                </a:blipFill>
              </p:spPr>
              <p:txBody>
                <a:bodyPr/>
                <a:lstStyle/>
                <a:p>
                  <a:r>
                    <a:rPr lang="en-GB">
                      <a:noFill/>
                    </a:rPr>
                    <a:t> </a:t>
                  </a:r>
                </a:p>
              </p:txBody>
            </p:sp>
          </mc:Fallback>
        </mc:AlternateContent>
      </p:grpSp>
      <p:sp>
        <p:nvSpPr>
          <p:cNvPr id="165" name="TextBox 164">
            <a:extLst>
              <a:ext uri="{FF2B5EF4-FFF2-40B4-BE49-F238E27FC236}">
                <a16:creationId xmlns:a16="http://schemas.microsoft.com/office/drawing/2014/main" id="{E80E78FD-50FA-0941-B832-CD0C7ECA684F}"/>
              </a:ext>
            </a:extLst>
          </p:cNvPr>
          <p:cNvSpPr txBox="1"/>
          <p:nvPr/>
        </p:nvSpPr>
        <p:spPr>
          <a:xfrm>
            <a:off x="5650064" y="4792343"/>
            <a:ext cx="530915" cy="646331"/>
          </a:xfrm>
          <a:prstGeom prst="rect">
            <a:avLst/>
          </a:prstGeom>
          <a:noFill/>
        </p:spPr>
        <p:txBody>
          <a:bodyPr wrap="none" rtlCol="0">
            <a:spAutoFit/>
          </a:bodyPr>
          <a:lstStyle/>
          <a:p>
            <a:r>
              <a:rPr lang="en-GB" sz="3600" dirty="0">
                <a:solidFill>
                  <a:schemeClr val="accent2"/>
                </a:solidFill>
              </a:rPr>
              <a:t>✓</a:t>
            </a:r>
          </a:p>
        </p:txBody>
      </p:sp>
      <p:sp>
        <p:nvSpPr>
          <p:cNvPr id="166" name="TextBox 165">
            <a:extLst>
              <a:ext uri="{FF2B5EF4-FFF2-40B4-BE49-F238E27FC236}">
                <a16:creationId xmlns:a16="http://schemas.microsoft.com/office/drawing/2014/main" id="{C52273F8-C507-2B46-B25F-EF7E67EC9774}"/>
              </a:ext>
            </a:extLst>
          </p:cNvPr>
          <p:cNvSpPr txBox="1"/>
          <p:nvPr/>
        </p:nvSpPr>
        <p:spPr>
          <a:xfrm>
            <a:off x="6090373" y="4787474"/>
            <a:ext cx="530915" cy="646331"/>
          </a:xfrm>
          <a:prstGeom prst="rect">
            <a:avLst/>
          </a:prstGeom>
          <a:noFill/>
        </p:spPr>
        <p:txBody>
          <a:bodyPr wrap="none" rtlCol="0">
            <a:spAutoFit/>
          </a:bodyPr>
          <a:lstStyle/>
          <a:p>
            <a:r>
              <a:rPr lang="en-GB" sz="3600" dirty="0">
                <a:solidFill>
                  <a:schemeClr val="accent2"/>
                </a:solidFill>
              </a:rPr>
              <a:t>✓</a:t>
            </a:r>
          </a:p>
        </p:txBody>
      </p:sp>
    </p:spTree>
    <p:extLst>
      <p:ext uri="{BB962C8B-B14F-4D97-AF65-F5344CB8AC3E}">
        <p14:creationId xmlns:p14="http://schemas.microsoft.com/office/powerpoint/2010/main" val="1964339205"/>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3A6496-D702-8140-BA57-EDC6F0287A36}"/>
              </a:ext>
            </a:extLst>
          </p:cNvPr>
          <p:cNvSpPr>
            <a:spLocks noGrp="1"/>
          </p:cNvSpPr>
          <p:nvPr>
            <p:ph type="title"/>
          </p:nvPr>
        </p:nvSpPr>
        <p:spPr/>
        <p:txBody>
          <a:bodyPr/>
          <a:lstStyle/>
          <a:p>
            <a:r>
              <a:rPr lang="en-GB" dirty="0"/>
              <a:t>Fusion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A66BC237-5348-AF4A-9D3C-55BC5823A721}"/>
                  </a:ext>
                </a:extLst>
              </p:cNvPr>
              <p:cNvSpPr>
                <a:spLocks noGrp="1"/>
              </p:cNvSpPr>
              <p:nvPr>
                <p:ph sz="half" idx="1"/>
              </p:nvPr>
            </p:nvSpPr>
            <p:spPr>
              <a:xfrm>
                <a:off x="359962" y="1666800"/>
                <a:ext cx="5452008" cy="4239112"/>
              </a:xfrm>
            </p:spPr>
            <p:txBody>
              <a:bodyPr>
                <a:normAutofit/>
              </a:bodyPr>
              <a:lstStyle/>
              <a:p>
                <a:r>
                  <a:rPr lang="en-GB" dirty="0"/>
                  <a:t>Test each message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𝑚</m:t>
                        </m:r>
                      </m:e>
                      <m:sub>
                        <m:r>
                          <a:rPr lang="de-DE" b="0" i="1" dirty="0" smtClean="0">
                            <a:latin typeface="Cambria Math" panose="02040503050406030204" pitchFamily="18" charset="0"/>
                          </a:rPr>
                          <m:t>𝑖𝑗</m:t>
                        </m:r>
                      </m:sub>
                    </m:sSub>
                  </m:oMath>
                </a14:m>
                <a:r>
                  <a:rPr lang="en-GB" dirty="0"/>
                  <a:t> for each PRV </a:t>
                </a:r>
                <a14:m>
                  <m:oMath xmlns:m="http://schemas.openxmlformats.org/officeDocument/2006/math">
                    <m:r>
                      <a:rPr lang="en-GB" i="1" dirty="0" smtClean="0">
                        <a:latin typeface="Cambria Math" panose="02040503050406030204" pitchFamily="18" charset="0"/>
                      </a:rPr>
                      <m:t>𝐴</m:t>
                    </m:r>
                  </m:oMath>
                </a14:m>
                <a:r>
                  <a:rPr lang="en-GB" dirty="0"/>
                  <a:t> to eliminate and each separator PRV </a:t>
                </a:r>
                <a14:m>
                  <m:oMath xmlns:m="http://schemas.openxmlformats.org/officeDocument/2006/math">
                    <m:r>
                      <a:rPr lang="en-GB" i="1" dirty="0" smtClean="0">
                        <a:latin typeface="Cambria Math" panose="02040503050406030204" pitchFamily="18" charset="0"/>
                      </a:rPr>
                      <m:t>𝑆</m:t>
                    </m:r>
                  </m:oMath>
                </a14:m>
                <a:endParaRPr lang="en-GB" dirty="0"/>
              </a:p>
              <a:p>
                <a:pPr lvl="1"/>
                <a:r>
                  <a:rPr lang="en-GB" dirty="0"/>
                  <a:t>If Cond. 1 holds: continue (no groundings)</a:t>
                </a:r>
              </a:p>
              <a:p>
                <a:pPr lvl="1"/>
                <a:r>
                  <a:rPr lang="en-GB" dirty="0"/>
                  <a:t>Else if Cond. 2 and Cond. 3 holds: continue</a:t>
                </a:r>
              </a:p>
              <a:p>
                <a:pPr lvl="1"/>
                <a:r>
                  <a:rPr lang="en-GB" dirty="0"/>
                  <a:t>Else: mark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𝑚</m:t>
                        </m:r>
                      </m:e>
                      <m:sub>
                        <m:r>
                          <a:rPr lang="de-DE" i="1" dirty="0">
                            <a:latin typeface="Cambria Math" panose="02040503050406030204" pitchFamily="18" charset="0"/>
                          </a:rPr>
                          <m:t>𝑖𝑗</m:t>
                        </m:r>
                      </m:sub>
                    </m:sSub>
                  </m:oMath>
                </a14:m>
                <a:r>
                  <a:rPr lang="en-GB" dirty="0"/>
                  <a:t> (</a:t>
                </a:r>
                <a:r>
                  <a:rPr lang="en-GB" dirty="0">
                    <a:solidFill>
                      <a:srgbClr val="FFC000"/>
                    </a:solidFill>
                  </a:rPr>
                  <a:t>grounding</a:t>
                </a:r>
                <a:r>
                  <a:rPr lang="en-GB" dirty="0"/>
                  <a:t>); continue with next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𝑚</m:t>
                        </m:r>
                      </m:e>
                      <m:sub>
                        <m:r>
                          <a:rPr lang="de-DE" i="1" dirty="0">
                            <a:latin typeface="Cambria Math" panose="02040503050406030204" pitchFamily="18" charset="0"/>
                          </a:rPr>
                          <m:t>𝑖𝑗</m:t>
                        </m:r>
                      </m:sub>
                    </m:sSub>
                  </m:oMath>
                </a14:m>
                <a:endParaRPr lang="en-GB" b="1" dirty="0"/>
              </a:p>
              <a:p>
                <a:r>
                  <a:rPr lang="en-GB" dirty="0"/>
                  <a:t>For each message </a:t>
                </a:r>
                <a14:m>
                  <m:oMath xmlns:m="http://schemas.openxmlformats.org/officeDocument/2006/math">
                    <m:sSub>
                      <m:sSubPr>
                        <m:ctrlPr>
                          <a:rPr lang="de-DE" i="1" dirty="0">
                            <a:latin typeface="Cambria Math" panose="02040503050406030204" pitchFamily="18" charset="0"/>
                          </a:rPr>
                        </m:ctrlPr>
                      </m:sSubPr>
                      <m:e>
                        <m:r>
                          <a:rPr lang="en-GB" i="1" dirty="0">
                            <a:latin typeface="Cambria Math" panose="02040503050406030204" pitchFamily="18" charset="0"/>
                          </a:rPr>
                          <m:t>𝑚</m:t>
                        </m:r>
                      </m:e>
                      <m:sub>
                        <m:r>
                          <a:rPr lang="de-DE" i="1" dirty="0">
                            <a:latin typeface="Cambria Math" panose="02040503050406030204" pitchFamily="18" charset="0"/>
                          </a:rPr>
                          <m:t>𝑖𝑗</m:t>
                        </m:r>
                      </m:sub>
                    </m:sSub>
                  </m:oMath>
                </a14:m>
                <a:r>
                  <a:rPr lang="en-GB" dirty="0"/>
                  <a:t> marked:</a:t>
                </a:r>
              </a:p>
              <a:p>
                <a:pPr lvl="1"/>
                <a:r>
                  <a:rPr lang="en-GB" dirty="0"/>
                  <a:t>Merge parclusters </a:t>
                </a:r>
                <a14:m>
                  <m:oMath xmlns:m="http://schemas.openxmlformats.org/officeDocument/2006/math">
                    <m:sSub>
                      <m:sSubPr>
                        <m:ctrlPr>
                          <a:rPr lang="de-DE" b="0" i="1" smtClean="0">
                            <a:latin typeface="Cambria Math" panose="02040503050406030204" pitchFamily="18" charset="0"/>
                          </a:rPr>
                        </m:ctrlPr>
                      </m:sSubPr>
                      <m:e>
                        <m:r>
                          <a:rPr lang="de-DE" b="1" i="1" smtClean="0">
                            <a:latin typeface="Cambria Math" panose="02040503050406030204" pitchFamily="18" charset="0"/>
                          </a:rPr>
                          <m:t>𝑪</m:t>
                        </m:r>
                      </m:e>
                      <m:sub>
                        <m:r>
                          <a:rPr lang="de-DE" b="0" i="1" smtClean="0">
                            <a:latin typeface="Cambria Math" panose="02040503050406030204" pitchFamily="18" charset="0"/>
                          </a:rPr>
                          <m:t>𝑖</m:t>
                        </m:r>
                      </m:sub>
                    </m:sSub>
                    <m:r>
                      <a:rPr lang="de-DE" b="0" i="1" smtClean="0">
                        <a:latin typeface="Cambria Math" panose="02040503050406030204" pitchFamily="18" charset="0"/>
                      </a:rPr>
                      <m:t>,</m:t>
                    </m:r>
                    <m:sSub>
                      <m:sSubPr>
                        <m:ctrlPr>
                          <a:rPr lang="de-DE" b="0" i="1" smtClean="0">
                            <a:latin typeface="Cambria Math" panose="02040503050406030204" pitchFamily="18" charset="0"/>
                          </a:rPr>
                        </m:ctrlPr>
                      </m:sSubPr>
                      <m:e>
                        <m:r>
                          <a:rPr lang="de-DE" b="1" i="1" smtClean="0">
                            <a:latin typeface="Cambria Math" panose="02040503050406030204" pitchFamily="18" charset="0"/>
                          </a:rPr>
                          <m:t>𝑪</m:t>
                        </m:r>
                      </m:e>
                      <m:sub>
                        <m:r>
                          <a:rPr lang="de-DE" b="0" i="1" smtClean="0">
                            <a:latin typeface="Cambria Math" panose="02040503050406030204" pitchFamily="18" charset="0"/>
                          </a:rPr>
                          <m:t>𝑗</m:t>
                        </m:r>
                      </m:sub>
                    </m:sSub>
                  </m:oMath>
                </a14:m>
                <a:endParaRPr lang="en-GB" dirty="0"/>
              </a:p>
              <a:p>
                <a:pPr lvl="1"/>
                <a:endParaRPr lang="en-GB" dirty="0"/>
              </a:p>
            </p:txBody>
          </p:sp>
        </mc:Choice>
        <mc:Fallback xmlns="">
          <p:sp>
            <p:nvSpPr>
              <p:cNvPr id="3" name="Content Placeholder 2">
                <a:extLst>
                  <a:ext uri="{FF2B5EF4-FFF2-40B4-BE49-F238E27FC236}">
                    <a16:creationId xmlns:a16="http://schemas.microsoft.com/office/drawing/2014/main" id="{A66BC237-5348-AF4A-9D3C-55BC5823A721}"/>
                  </a:ext>
                </a:extLst>
              </p:cNvPr>
              <p:cNvSpPr>
                <a:spLocks noGrp="1" noRot="1" noChangeAspect="1" noMove="1" noResize="1" noEditPoints="1" noAdjustHandles="1" noChangeArrowheads="1" noChangeShapeType="1" noTextEdit="1"/>
              </p:cNvSpPr>
              <p:nvPr>
                <p:ph sz="half" idx="1"/>
              </p:nvPr>
            </p:nvSpPr>
            <p:spPr>
              <a:xfrm>
                <a:off x="359962" y="1666800"/>
                <a:ext cx="5452008" cy="4239112"/>
              </a:xfrm>
              <a:blipFill>
                <a:blip r:embed="rId2"/>
                <a:stretch>
                  <a:fillRect l="-3016" t="-2687" r="-185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0" name="Content Placeholder 29">
                <a:extLst>
                  <a:ext uri="{FF2B5EF4-FFF2-40B4-BE49-F238E27FC236}">
                    <a16:creationId xmlns:a16="http://schemas.microsoft.com/office/drawing/2014/main" id="{37D4044F-135D-9B41-B6D3-397D6C5C43F3}"/>
                  </a:ext>
                </a:extLst>
              </p:cNvPr>
              <p:cNvSpPr>
                <a:spLocks noGrp="1"/>
              </p:cNvSpPr>
              <p:nvPr>
                <p:ph sz="half" idx="2"/>
              </p:nvPr>
            </p:nvSpPr>
            <p:spPr>
              <a:xfrm>
                <a:off x="6257842" y="1666800"/>
                <a:ext cx="5573833" cy="4239112"/>
              </a:xfrm>
            </p:spPr>
            <p:txBody>
              <a:bodyPr/>
              <a:lstStyle/>
              <a:p>
                <a:r>
                  <a:rPr lang="en-GB" dirty="0"/>
                  <a:t>Fusion an additional step after construction to guarantee lifted calculations for liftable models</a:t>
                </a:r>
              </a:p>
              <a:p>
                <a:r>
                  <a:rPr lang="en-GB" dirty="0"/>
                  <a:t>E.g., testing marks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𝑚</m:t>
                        </m:r>
                      </m:e>
                      <m:sub>
                        <m:r>
                          <a:rPr lang="de-DE" i="1">
                            <a:latin typeface="Cambria Math" panose="02040503050406030204" pitchFamily="18" charset="0"/>
                          </a:rPr>
                          <m:t>23</m:t>
                        </m:r>
                      </m:sub>
                    </m:sSub>
                  </m:oMath>
                </a14:m>
                <a:r>
                  <a:rPr lang="en-GB" dirty="0"/>
                  <a:t> </a:t>
                </a:r>
                <a:br>
                  <a:rPr lang="en-GB" dirty="0"/>
                </a:br>
                <a:r>
                  <a:rPr lang="en-GB" dirty="0"/>
                  <a:t>➝ merge </a:t>
                </a:r>
                <a14:m>
                  <m:oMath xmlns:m="http://schemas.openxmlformats.org/officeDocument/2006/math">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i="1">
                            <a:latin typeface="Cambria Math" panose="02040503050406030204" pitchFamily="18" charset="0"/>
                          </a:rPr>
                          <m:t>2</m:t>
                        </m:r>
                      </m:sub>
                    </m:sSub>
                    <m:r>
                      <a:rPr lang="de-DE" i="1">
                        <a:latin typeface="Cambria Math" panose="02040503050406030204" pitchFamily="18" charset="0"/>
                      </a:rPr>
                      <m:t>,</m:t>
                    </m:r>
                    <m:sSub>
                      <m:sSubPr>
                        <m:ctrlPr>
                          <a:rPr lang="de-DE" i="1">
                            <a:latin typeface="Cambria Math" panose="02040503050406030204" pitchFamily="18" charset="0"/>
                          </a:rPr>
                        </m:ctrlPr>
                      </m:sSubPr>
                      <m:e>
                        <m:r>
                          <a:rPr lang="de-DE" b="1" i="1">
                            <a:latin typeface="Cambria Math" panose="02040503050406030204" pitchFamily="18" charset="0"/>
                          </a:rPr>
                          <m:t>𝑪</m:t>
                        </m:r>
                      </m:e>
                      <m:sub>
                        <m:r>
                          <a:rPr lang="de-DE" i="1">
                            <a:latin typeface="Cambria Math" panose="02040503050406030204" pitchFamily="18" charset="0"/>
                          </a:rPr>
                          <m:t>3</m:t>
                        </m:r>
                      </m:sub>
                    </m:sSub>
                  </m:oMath>
                </a14:m>
                <a:r>
                  <a:rPr lang="en-GB" dirty="0"/>
                  <a:t> (as in minimisation)</a:t>
                </a:r>
              </a:p>
              <a:p>
                <a:endParaRPr lang="en-GB" dirty="0"/>
              </a:p>
              <a:p>
                <a:endParaRPr lang="en-GB" dirty="0"/>
              </a:p>
            </p:txBody>
          </p:sp>
        </mc:Choice>
        <mc:Fallback xmlns="">
          <p:sp>
            <p:nvSpPr>
              <p:cNvPr id="30" name="Content Placeholder 29">
                <a:extLst>
                  <a:ext uri="{FF2B5EF4-FFF2-40B4-BE49-F238E27FC236}">
                    <a16:creationId xmlns:a16="http://schemas.microsoft.com/office/drawing/2014/main" id="{37D4044F-135D-9B41-B6D3-397D6C5C43F3}"/>
                  </a:ext>
                </a:extLst>
              </p:cNvPr>
              <p:cNvSpPr>
                <a:spLocks noGrp="1" noRot="1" noChangeAspect="1" noMove="1" noResize="1" noEditPoints="1" noAdjustHandles="1" noChangeArrowheads="1" noChangeShapeType="1" noTextEdit="1"/>
              </p:cNvSpPr>
              <p:nvPr>
                <p:ph sz="half" idx="2"/>
              </p:nvPr>
            </p:nvSpPr>
            <p:spPr>
              <a:xfrm>
                <a:off x="6257842" y="1666800"/>
                <a:ext cx="5573833" cy="4239112"/>
              </a:xfrm>
              <a:blipFill>
                <a:blip r:embed="rId3"/>
                <a:stretch>
                  <a:fillRect l="-2955" t="-2687"/>
                </a:stretch>
              </a:blipFill>
            </p:spPr>
            <p:txBody>
              <a:bodyPr/>
              <a:lstStyle/>
              <a:p>
                <a:r>
                  <a:rPr lang="en-GB">
                    <a:noFill/>
                  </a:rPr>
                  <a:t> </a:t>
                </a:r>
              </a:p>
            </p:txBody>
          </p:sp>
        </mc:Fallback>
      </mc:AlternateContent>
      <p:sp>
        <p:nvSpPr>
          <p:cNvPr id="23" name="Date Placeholder 22">
            <a:extLst>
              <a:ext uri="{FF2B5EF4-FFF2-40B4-BE49-F238E27FC236}">
                <a16:creationId xmlns:a16="http://schemas.microsoft.com/office/drawing/2014/main" id="{74098689-F9EF-1140-9ECF-D8505EDB89D6}"/>
              </a:ext>
            </a:extLst>
          </p:cNvPr>
          <p:cNvSpPr>
            <a:spLocks noGrp="1"/>
          </p:cNvSpPr>
          <p:nvPr>
            <p:ph type="dt" sz="half" idx="10"/>
          </p:nvPr>
        </p:nvSpPr>
        <p:spPr/>
        <p:txBody>
          <a:bodyPr/>
          <a:lstStyle/>
          <a:p>
            <a:r>
              <a:rPr lang="en-GB"/>
              <a:t>Exact Inference: LJT</a:t>
            </a:r>
            <a:endParaRPr lang="en-US" dirty="0"/>
          </a:p>
        </p:txBody>
      </p:sp>
      <p:sp>
        <p:nvSpPr>
          <p:cNvPr id="25" name="Footer Placeholder 24">
            <a:extLst>
              <a:ext uri="{FF2B5EF4-FFF2-40B4-BE49-F238E27FC236}">
                <a16:creationId xmlns:a16="http://schemas.microsoft.com/office/drawing/2014/main" id="{F6777061-0CFC-BD43-AEBD-EE2860F37434}"/>
              </a:ext>
            </a:extLst>
          </p:cNvPr>
          <p:cNvSpPr>
            <a:spLocks noGrp="1"/>
          </p:cNvSpPr>
          <p:nvPr>
            <p:ph type="ftr" sz="quarter" idx="3"/>
          </p:nvPr>
        </p:nvSpPr>
        <p:spPr/>
        <p:txBody>
          <a:bodyPr/>
          <a:lstStyle/>
          <a:p>
            <a:r>
              <a:rPr lang="en-GB"/>
              <a:t>T. Braun - StaRAI</a:t>
            </a:r>
          </a:p>
        </p:txBody>
      </p:sp>
      <p:sp>
        <p:nvSpPr>
          <p:cNvPr id="4" name="Slide Number Placeholder 3">
            <a:extLst>
              <a:ext uri="{FF2B5EF4-FFF2-40B4-BE49-F238E27FC236}">
                <a16:creationId xmlns:a16="http://schemas.microsoft.com/office/drawing/2014/main" id="{588C91AE-F839-8E45-892E-654BB78CFB74}"/>
              </a:ext>
            </a:extLst>
          </p:cNvPr>
          <p:cNvSpPr>
            <a:spLocks noGrp="1"/>
          </p:cNvSpPr>
          <p:nvPr>
            <p:ph type="sldNum" sz="quarter" idx="4"/>
          </p:nvPr>
        </p:nvSpPr>
        <p:spPr/>
        <p:txBody>
          <a:bodyPr/>
          <a:lstStyle/>
          <a:p>
            <a:fld id="{67C9959E-8E6B-B04C-9955-EA096F41CA7A}" type="slidenum">
              <a:rPr lang="en-GB" smtClean="0"/>
              <a:t>227</a:t>
            </a:fld>
            <a:endParaRPr lang="en-GB"/>
          </a:p>
        </p:txBody>
      </p:sp>
      <p:grpSp>
        <p:nvGrpSpPr>
          <p:cNvPr id="48" name="Group 47">
            <a:extLst>
              <a:ext uri="{FF2B5EF4-FFF2-40B4-BE49-F238E27FC236}">
                <a16:creationId xmlns:a16="http://schemas.microsoft.com/office/drawing/2014/main" id="{4D807F01-9DE3-3E4E-A4B4-2BEA94AF9C3F}"/>
              </a:ext>
            </a:extLst>
          </p:cNvPr>
          <p:cNvGrpSpPr/>
          <p:nvPr/>
        </p:nvGrpSpPr>
        <p:grpSpPr>
          <a:xfrm>
            <a:off x="3747080" y="5017770"/>
            <a:ext cx="8084595" cy="952521"/>
            <a:chOff x="3793062" y="1663629"/>
            <a:chExt cx="8084595" cy="952521"/>
          </a:xfrm>
        </p:grpSpPr>
        <p:cxnSp>
          <p:nvCxnSpPr>
            <p:cNvPr id="49" name="Straight Connector 48">
              <a:extLst>
                <a:ext uri="{FF2B5EF4-FFF2-40B4-BE49-F238E27FC236}">
                  <a16:creationId xmlns:a16="http://schemas.microsoft.com/office/drawing/2014/main" id="{9E542CF3-C730-F946-9BC5-7B96A54CAFF8}"/>
                </a:ext>
              </a:extLst>
            </p:cNvPr>
            <p:cNvCxnSpPr>
              <a:cxnSpLocks/>
              <a:stCxn id="60" idx="3"/>
              <a:endCxn id="64" idx="1"/>
            </p:cNvCxnSpPr>
            <p:nvPr/>
          </p:nvCxnSpPr>
          <p:spPr>
            <a:xfrm flipV="1">
              <a:off x="5667303" y="2021174"/>
              <a:ext cx="957750"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AFF6C0B2-3FE0-2540-9D16-4C4363CCAE06}"/>
                </a:ext>
              </a:extLst>
            </p:cNvPr>
            <p:cNvCxnSpPr>
              <a:cxnSpLocks/>
              <a:stCxn id="64" idx="3"/>
              <a:endCxn id="62" idx="1"/>
            </p:cNvCxnSpPr>
            <p:nvPr/>
          </p:nvCxnSpPr>
          <p:spPr>
            <a:xfrm>
              <a:off x="8790532" y="2021174"/>
              <a:ext cx="93236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oup 50">
              <a:extLst>
                <a:ext uri="{FF2B5EF4-FFF2-40B4-BE49-F238E27FC236}">
                  <a16:creationId xmlns:a16="http://schemas.microsoft.com/office/drawing/2014/main" id="{92BCC575-5F26-CC40-A372-47ACB318F688}"/>
                </a:ext>
              </a:extLst>
            </p:cNvPr>
            <p:cNvGrpSpPr/>
            <p:nvPr/>
          </p:nvGrpSpPr>
          <p:grpSpPr>
            <a:xfrm>
              <a:off x="6625053" y="1663629"/>
              <a:ext cx="2165479" cy="871319"/>
              <a:chOff x="2358910" y="4890630"/>
              <a:chExt cx="2165479" cy="871319"/>
            </a:xfrm>
          </p:grpSpPr>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EFE6FBCA-66BC-C94C-B4E6-4BFB35BDC67D}"/>
                      </a:ext>
                    </a:extLst>
                  </p:cNvPr>
                  <p:cNvSpPr txBox="1"/>
                  <p:nvPr/>
                </p:nvSpPr>
                <p:spPr>
                  <a:xfrm>
                    <a:off x="3327994"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2</m:t>
                              </m:r>
                            </m:sub>
                          </m:sSub>
                        </m:oMath>
                      </m:oMathPara>
                    </a14:m>
                    <a:endParaRPr lang="en-GB" sz="1400" dirty="0">
                      <a:solidFill>
                        <a:schemeClr val="tx1"/>
                      </a:solidFill>
                    </a:endParaRPr>
                  </a:p>
                </p:txBody>
              </p:sp>
            </mc:Choice>
            <mc:Fallback xmlns="">
              <p:sp>
                <p:nvSpPr>
                  <p:cNvPr id="63" name="TextBox 62">
                    <a:extLst>
                      <a:ext uri="{FF2B5EF4-FFF2-40B4-BE49-F238E27FC236}">
                        <a16:creationId xmlns:a16="http://schemas.microsoft.com/office/drawing/2014/main" id="{EFE6FBCA-66BC-C94C-B4E6-4BFB35BDC67D}"/>
                      </a:ext>
                    </a:extLst>
                  </p:cNvPr>
                  <p:cNvSpPr txBox="1">
                    <a:spLocks noRot="1" noChangeAspect="1" noMove="1" noResize="1" noEditPoints="1" noAdjustHandles="1" noChangeArrowheads="1" noChangeShapeType="1" noTextEdit="1"/>
                  </p:cNvSpPr>
                  <p:nvPr/>
                </p:nvSpPr>
                <p:spPr>
                  <a:xfrm>
                    <a:off x="3327994" y="5546505"/>
                    <a:ext cx="227305" cy="215444"/>
                  </a:xfrm>
                  <a:prstGeom prst="rect">
                    <a:avLst/>
                  </a:prstGeom>
                  <a:blipFill>
                    <a:blip r:embed="rId4"/>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4" name="TextBox 63">
                    <a:extLst>
                      <a:ext uri="{FF2B5EF4-FFF2-40B4-BE49-F238E27FC236}">
                        <a16:creationId xmlns:a16="http://schemas.microsoft.com/office/drawing/2014/main" id="{3035F22D-ECB3-8A43-BD23-A56A0608DA56}"/>
                      </a:ext>
                    </a:extLst>
                  </p:cNvPr>
                  <p:cNvSpPr txBox="1"/>
                  <p:nvPr/>
                </p:nvSpPr>
                <p:spPr>
                  <a:xfrm>
                    <a:off x="2358910" y="4890630"/>
                    <a:ext cx="2165479"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marL="15875"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d>
                            <m:dPr>
                              <m:ctrlPr>
                                <a:rPr lang="de-DE" i="1" dirty="0">
                                  <a:solidFill>
                                    <a:schemeClr val="tx1"/>
                                  </a:solidFill>
                                  <a:latin typeface="Cambria Math" panose="02040503050406030204" pitchFamily="18" charset="0"/>
                                </a:rPr>
                              </m:ctrlPr>
                            </m:dPr>
                            <m:e>
                              <m:r>
                                <a:rPr lang="de-DE" i="1" dirty="0" smtClean="0">
                                  <a:solidFill>
                                    <a:schemeClr val="accent1"/>
                                  </a:solidFill>
                                  <a:latin typeface="Cambria Math" panose="02040503050406030204" pitchFamily="18" charset="0"/>
                                </a:rPr>
                                <m:t>𝐸</m:t>
                              </m:r>
                            </m:e>
                          </m:d>
                          <m:r>
                            <a:rPr lang="en-GB" i="1" dirty="0" smtClean="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r>
                                <a:rPr lang="de-DE" b="0" i="1" dirty="0" smtClean="0">
                                  <a:solidFill>
                                    <a:schemeClr val="tx1"/>
                                  </a:solidFill>
                                  <a:latin typeface="Cambria Math" panose="02040503050406030204" pitchFamily="18" charset="0"/>
                                </a:rPr>
                                <m:t>,</m:t>
                              </m:r>
                              <m:r>
                                <a:rPr lang="de-DE" b="0" i="1" dirty="0" smtClean="0">
                                  <a:solidFill>
                                    <a:schemeClr val="accent1"/>
                                  </a:solidFill>
                                  <a:latin typeface="Cambria Math" panose="02040503050406030204" pitchFamily="18" charset="0"/>
                                </a:rPr>
                                <m:t>𝐸</m:t>
                              </m:r>
                            </m:e>
                          </m:d>
                        </m:oMath>
                      </m:oMathPara>
                    </a14:m>
                    <a:endParaRPr lang="de-DE" i="1" dirty="0">
                      <a:solidFill>
                        <a:schemeClr val="tx1"/>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solidFill>
                              <a:latin typeface="Cambria Math" charset="0"/>
                            </a:rPr>
                            <m:t>𝑇𝑟𝑎𝑣𝑒𝑙</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e>
                          </m:d>
                        </m:oMath>
                      </m:oMathPara>
                    </a14:m>
                    <a:endParaRPr lang="en-GB" dirty="0">
                      <a:solidFill>
                        <a:schemeClr val="tx1"/>
                      </a:solidFill>
                    </a:endParaRPr>
                  </a:p>
                </p:txBody>
              </p:sp>
            </mc:Choice>
            <mc:Fallback xmlns="">
              <p:sp>
                <p:nvSpPr>
                  <p:cNvPr id="64" name="TextBox 63">
                    <a:extLst>
                      <a:ext uri="{FF2B5EF4-FFF2-40B4-BE49-F238E27FC236}">
                        <a16:creationId xmlns:a16="http://schemas.microsoft.com/office/drawing/2014/main" id="{3035F22D-ECB3-8A43-BD23-A56A0608DA56}"/>
                      </a:ext>
                    </a:extLst>
                  </p:cNvPr>
                  <p:cNvSpPr txBox="1">
                    <a:spLocks noRot="1" noChangeAspect="1" noMove="1" noResize="1" noEditPoints="1" noAdjustHandles="1" noChangeArrowheads="1" noChangeShapeType="1" noTextEdit="1"/>
                  </p:cNvSpPr>
                  <p:nvPr/>
                </p:nvSpPr>
                <p:spPr>
                  <a:xfrm>
                    <a:off x="2358910" y="4890630"/>
                    <a:ext cx="2165479" cy="715089"/>
                  </a:xfrm>
                  <a:prstGeom prst="roundRect">
                    <a:avLst/>
                  </a:prstGeom>
                  <a:blipFill>
                    <a:blip r:embed="rId5"/>
                    <a:stretch>
                      <a:fillRect/>
                    </a:stretch>
                  </a:blipFill>
                  <a:ln>
                    <a:solidFill>
                      <a:schemeClr val="tx1"/>
                    </a:solidFill>
                  </a:ln>
                </p:spPr>
                <p:txBody>
                  <a:bodyPr/>
                  <a:lstStyle/>
                  <a:p>
                    <a:r>
                      <a:rPr lang="en-GB">
                        <a:noFill/>
                      </a:rPr>
                      <a:t> </a:t>
                    </a:r>
                  </a:p>
                </p:txBody>
              </p:sp>
            </mc:Fallback>
          </mc:AlternateContent>
        </p:grpSp>
        <p:grpSp>
          <p:nvGrpSpPr>
            <p:cNvPr id="52" name="Group 51">
              <a:extLst>
                <a:ext uri="{FF2B5EF4-FFF2-40B4-BE49-F238E27FC236}">
                  <a16:creationId xmlns:a16="http://schemas.microsoft.com/office/drawing/2014/main" id="{ED149C7A-1CC3-0C46-93E4-962455047000}"/>
                </a:ext>
              </a:extLst>
            </p:cNvPr>
            <p:cNvGrpSpPr/>
            <p:nvPr/>
          </p:nvGrpSpPr>
          <p:grpSpPr>
            <a:xfrm>
              <a:off x="9722897" y="1663629"/>
              <a:ext cx="2148984" cy="871319"/>
              <a:chOff x="6515526" y="4890630"/>
              <a:chExt cx="2148984" cy="871319"/>
            </a:xfrm>
          </p:grpSpPr>
          <mc:AlternateContent xmlns:mc="http://schemas.openxmlformats.org/markup-compatibility/2006" xmlns:a14="http://schemas.microsoft.com/office/drawing/2010/main">
            <mc:Choice Requires="a14">
              <p:sp>
                <p:nvSpPr>
                  <p:cNvPr id="61" name="TextBox 60">
                    <a:extLst>
                      <a:ext uri="{FF2B5EF4-FFF2-40B4-BE49-F238E27FC236}">
                        <a16:creationId xmlns:a16="http://schemas.microsoft.com/office/drawing/2014/main" id="{4AD9528B-2366-C748-874A-0663456A6B6A}"/>
                      </a:ext>
                    </a:extLst>
                  </p:cNvPr>
                  <p:cNvSpPr txBox="1"/>
                  <p:nvPr/>
                </p:nvSpPr>
                <p:spPr>
                  <a:xfrm>
                    <a:off x="7476364" y="5546505"/>
                    <a:ext cx="227305" cy="215444"/>
                  </a:xfrm>
                  <a:prstGeom prst="rect">
                    <a:avLst/>
                  </a:prstGeom>
                  <a:noFill/>
                </p:spPr>
                <p:txBody>
                  <a:bodyPr wrap="none" lIns="0" tIns="0" rIns="0" bIns="0" rtlCol="0">
                    <a:spAutoFit/>
                  </a:bodyPr>
                  <a:lstStyle/>
                  <a:p>
                    <a:pPr algn="ctr"/>
                    <a14:m>
                      <m:oMathPara xmlns:m="http://schemas.openxmlformats.org/officeDocument/2006/math">
                        <m:oMathParaPr>
                          <m:jc m:val="centerGroup"/>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3</m:t>
                              </m:r>
                            </m:sub>
                          </m:sSub>
                        </m:oMath>
                      </m:oMathPara>
                    </a14:m>
                    <a:endParaRPr lang="en-GB" sz="1400" dirty="0">
                      <a:solidFill>
                        <a:schemeClr val="tx1"/>
                      </a:solidFill>
                    </a:endParaRPr>
                  </a:p>
                </p:txBody>
              </p:sp>
            </mc:Choice>
            <mc:Fallback xmlns="">
              <p:sp>
                <p:nvSpPr>
                  <p:cNvPr id="61" name="TextBox 60">
                    <a:extLst>
                      <a:ext uri="{FF2B5EF4-FFF2-40B4-BE49-F238E27FC236}">
                        <a16:creationId xmlns:a16="http://schemas.microsoft.com/office/drawing/2014/main" id="{4AD9528B-2366-C748-874A-0663456A6B6A}"/>
                      </a:ext>
                    </a:extLst>
                  </p:cNvPr>
                  <p:cNvSpPr txBox="1">
                    <a:spLocks noRot="1" noChangeAspect="1" noMove="1" noResize="1" noEditPoints="1" noAdjustHandles="1" noChangeArrowheads="1" noChangeShapeType="1" noTextEdit="1"/>
                  </p:cNvSpPr>
                  <p:nvPr/>
                </p:nvSpPr>
                <p:spPr>
                  <a:xfrm>
                    <a:off x="7476364" y="5546505"/>
                    <a:ext cx="227305" cy="215444"/>
                  </a:xfrm>
                  <a:prstGeom prst="rect">
                    <a:avLst/>
                  </a:prstGeom>
                  <a:blipFill>
                    <a:blip r:embed="rId6"/>
                    <a:stretch>
                      <a:fillRect l="-26316"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2" name="TextBox 61">
                    <a:extLst>
                      <a:ext uri="{FF2B5EF4-FFF2-40B4-BE49-F238E27FC236}">
                        <a16:creationId xmlns:a16="http://schemas.microsoft.com/office/drawing/2014/main" id="{8A17E9E3-76A5-8C49-A539-2C202BD71C83}"/>
                      </a:ext>
                    </a:extLst>
                  </p:cNvPr>
                  <p:cNvSpPr txBox="1"/>
                  <p:nvPr/>
                </p:nvSpPr>
                <p:spPr>
                  <a:xfrm>
                    <a:off x="6515526" y="4890630"/>
                    <a:ext cx="2148984"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d>
                            <m:dPr>
                              <m:ctrlPr>
                                <a:rPr lang="de-DE" i="1" dirty="0">
                                  <a:solidFill>
                                    <a:schemeClr val="tx1"/>
                                  </a:solidFill>
                                  <a:latin typeface="Cambria Math" panose="02040503050406030204" pitchFamily="18" charset="0"/>
                                </a:rPr>
                              </m:ctrlPr>
                            </m:dPr>
                            <m:e>
                              <m:r>
                                <a:rPr lang="de-DE" i="1" dirty="0" smtClean="0">
                                  <a:solidFill>
                                    <a:schemeClr val="accent1"/>
                                  </a:solidFill>
                                  <a:latin typeface="Cambria Math" panose="02040503050406030204" pitchFamily="18" charset="0"/>
                                </a:rPr>
                                <m:t>𝐸</m:t>
                              </m:r>
                            </m:e>
                          </m:d>
                          <m:r>
                            <a:rPr lang="en-GB" i="1" dirty="0" smtClean="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panose="02040503050406030204" pitchFamily="18" charset="0"/>
                                </a:rPr>
                                <m:t>𝑋</m:t>
                              </m:r>
                              <m:r>
                                <a:rPr lang="de-DE" b="0" i="1" dirty="0" smtClean="0">
                                  <a:solidFill>
                                    <a:schemeClr val="tx1"/>
                                  </a:solidFill>
                                  <a:latin typeface="Cambria Math" panose="02040503050406030204" pitchFamily="18" charset="0"/>
                                </a:rPr>
                                <m:t>,</m:t>
                              </m:r>
                              <m:r>
                                <a:rPr lang="de-DE" b="0" i="1" dirty="0" smtClean="0">
                                  <a:solidFill>
                                    <a:schemeClr val="accent1"/>
                                  </a:solidFill>
                                  <a:latin typeface="Cambria Math" panose="02040503050406030204" pitchFamily="18" charset="0"/>
                                </a:rPr>
                                <m:t>𝐸</m:t>
                              </m:r>
                            </m:e>
                          </m:d>
                        </m:oMath>
                      </m:oMathPara>
                    </a14:m>
                    <a:endParaRPr lang="de-DE" i="1" dirty="0">
                      <a:solidFill>
                        <a:schemeClr val="tx1"/>
                      </a:solidFill>
                      <a:latin typeface="Cambria Math" panose="02040503050406030204" pitchFamily="18" charset="0"/>
                    </a:endParaRPr>
                  </a:p>
                  <a:p>
                    <a:pPr algn="ctr"/>
                    <a14:m>
                      <m:oMathPara xmlns:m="http://schemas.openxmlformats.org/officeDocument/2006/math">
                        <m:oMathParaPr>
                          <m:jc m:val="center"/>
                        </m:oMathParaPr>
                        <m:oMath xmlns:m="http://schemas.openxmlformats.org/officeDocument/2006/math">
                          <m:r>
                            <a:rPr lang="de-DE" i="1" dirty="0">
                              <a:solidFill>
                                <a:schemeClr val="tx1"/>
                              </a:solidFill>
                              <a:latin typeface="Cambria Math" charset="0"/>
                            </a:rPr>
                            <m:t>𝑇𝑟𝑒𝑎𝑡</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r>
                                <a:rPr lang="de-DE" i="1" dirty="0">
                                  <a:solidFill>
                                    <a:schemeClr val="tx1"/>
                                  </a:solidFill>
                                  <a:latin typeface="Cambria Math" charset="0"/>
                                </a:rPr>
                                <m:t>,</m:t>
                              </m:r>
                              <m:r>
                                <a:rPr lang="de-DE" i="1" dirty="0">
                                  <a:solidFill>
                                    <a:schemeClr val="tx1"/>
                                  </a:solidFill>
                                  <a:latin typeface="Cambria Math" panose="02040503050406030204" pitchFamily="18" charset="0"/>
                                </a:rPr>
                                <m:t>𝑀</m:t>
                              </m:r>
                              <m:r>
                                <a:rPr lang="de-DE" b="0" i="1" dirty="0" smtClean="0">
                                  <a:solidFill>
                                    <a:schemeClr val="tx1"/>
                                  </a:solidFill>
                                  <a:latin typeface="Cambria Math" panose="02040503050406030204" pitchFamily="18" charset="0"/>
                                </a:rPr>
                                <m:t>,</m:t>
                              </m:r>
                              <m:r>
                                <a:rPr lang="de-DE" b="0" i="1" dirty="0" smtClean="0">
                                  <a:solidFill>
                                    <a:schemeClr val="accent1"/>
                                  </a:solidFill>
                                  <a:latin typeface="Cambria Math" panose="02040503050406030204" pitchFamily="18" charset="0"/>
                                </a:rPr>
                                <m:t>𝐸</m:t>
                              </m:r>
                            </m:e>
                          </m:d>
                        </m:oMath>
                      </m:oMathPara>
                    </a14:m>
                    <a:endParaRPr lang="en-GB" dirty="0">
                      <a:solidFill>
                        <a:schemeClr val="tx1"/>
                      </a:solidFill>
                    </a:endParaRPr>
                  </a:p>
                </p:txBody>
              </p:sp>
            </mc:Choice>
            <mc:Fallback xmlns="">
              <p:sp>
                <p:nvSpPr>
                  <p:cNvPr id="62" name="TextBox 61">
                    <a:extLst>
                      <a:ext uri="{FF2B5EF4-FFF2-40B4-BE49-F238E27FC236}">
                        <a16:creationId xmlns:a16="http://schemas.microsoft.com/office/drawing/2014/main" id="{8A17E9E3-76A5-8C49-A539-2C202BD71C83}"/>
                      </a:ext>
                    </a:extLst>
                  </p:cNvPr>
                  <p:cNvSpPr txBox="1">
                    <a:spLocks noRot="1" noChangeAspect="1" noMove="1" noResize="1" noEditPoints="1" noAdjustHandles="1" noChangeArrowheads="1" noChangeShapeType="1" noTextEdit="1"/>
                  </p:cNvSpPr>
                  <p:nvPr/>
                </p:nvSpPr>
                <p:spPr>
                  <a:xfrm>
                    <a:off x="6515526" y="4890630"/>
                    <a:ext cx="2148984" cy="715089"/>
                  </a:xfrm>
                  <a:prstGeom prst="roundRect">
                    <a:avLst/>
                  </a:prstGeom>
                  <a:blipFill>
                    <a:blip r:embed="rId7"/>
                    <a:stretch>
                      <a:fillRect/>
                    </a:stretch>
                  </a:blipFill>
                  <a:ln>
                    <a:solidFill>
                      <a:schemeClr val="tx1"/>
                    </a:solidFill>
                  </a:ln>
                </p:spPr>
                <p:txBody>
                  <a:bodyPr/>
                  <a:lstStyle/>
                  <a:p>
                    <a:r>
                      <a:rPr lang="en-GB">
                        <a:noFill/>
                      </a:rPr>
                      <a:t> </a:t>
                    </a:r>
                  </a:p>
                </p:txBody>
              </p:sp>
            </mc:Fallback>
          </mc:AlternateContent>
        </p:grpSp>
        <p:grpSp>
          <p:nvGrpSpPr>
            <p:cNvPr id="53" name="Group 52">
              <a:extLst>
                <a:ext uri="{FF2B5EF4-FFF2-40B4-BE49-F238E27FC236}">
                  <a16:creationId xmlns:a16="http://schemas.microsoft.com/office/drawing/2014/main" id="{9E2E3EB6-8482-B047-A946-BC710F6AF75B}"/>
                </a:ext>
              </a:extLst>
            </p:cNvPr>
            <p:cNvGrpSpPr/>
            <p:nvPr/>
          </p:nvGrpSpPr>
          <p:grpSpPr>
            <a:xfrm>
              <a:off x="3793062" y="1663630"/>
              <a:ext cx="1874241" cy="871784"/>
              <a:chOff x="-1515811" y="4890630"/>
              <a:chExt cx="1874241" cy="871784"/>
            </a:xfrm>
          </p:grpSpPr>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1CC778EE-CA4B-0F4B-B122-2345DFFC84EE}"/>
                      </a:ext>
                    </a:extLst>
                  </p:cNvPr>
                  <p:cNvSpPr txBox="1"/>
                  <p:nvPr/>
                </p:nvSpPr>
                <p:spPr>
                  <a:xfrm>
                    <a:off x="-823350" y="5546970"/>
                    <a:ext cx="477182" cy="215444"/>
                  </a:xfrm>
                  <a:prstGeom prst="rect">
                    <a:avLst/>
                  </a:prstGeom>
                  <a:noFill/>
                </p:spPr>
                <p:txBody>
                  <a:bodyPr wrap="none" lIns="0" tIns="0" rIns="0" bIns="0" rtlCol="0">
                    <a:spAutoFit/>
                  </a:bodyPr>
                  <a:lstStyle/>
                  <a:p>
                    <a:pPr algn="ctr"/>
                    <a14:m>
                      <m:oMathPara xmlns:m="http://schemas.openxmlformats.org/officeDocument/2006/math">
                        <m:oMathParaPr>
                          <m:jc m:val="left"/>
                        </m:oMathParaPr>
                        <m:oMath xmlns:m="http://schemas.openxmlformats.org/officeDocument/2006/math">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panose="02040503050406030204" pitchFamily="18" charset="0"/>
                                </a:rPr>
                                <m:t>𝑔</m:t>
                              </m:r>
                            </m:e>
                            <m:sub>
                              <m:r>
                                <a:rPr lang="de-DE" sz="1400" i="1">
                                  <a:solidFill>
                                    <a:schemeClr val="tx1"/>
                                  </a:solidFill>
                                  <a:latin typeface="Cambria Math" panose="02040503050406030204" pitchFamily="18" charset="0"/>
                                </a:rPr>
                                <m:t>0</m:t>
                              </m:r>
                            </m:sub>
                          </m:sSub>
                          <m:r>
                            <a:rPr lang="de-DE" sz="1400" i="1">
                              <a:solidFill>
                                <a:schemeClr val="tx1"/>
                              </a:solidFill>
                              <a:latin typeface="Cambria Math" panose="02040503050406030204" pitchFamily="18" charset="0"/>
                            </a:rPr>
                            <m:t>,</m:t>
                          </m:r>
                          <m:sSub>
                            <m:sSubPr>
                              <m:ctrlPr>
                                <a:rPr lang="de-DE" sz="1400" i="1" smtClean="0">
                                  <a:solidFill>
                                    <a:schemeClr val="tx1"/>
                                  </a:solidFill>
                                  <a:latin typeface="Cambria Math" panose="02040503050406030204" pitchFamily="18" charset="0"/>
                                </a:rPr>
                              </m:ctrlPr>
                            </m:sSubPr>
                            <m:e>
                              <m:r>
                                <a:rPr lang="de-DE" sz="1400" i="1">
                                  <a:solidFill>
                                    <a:schemeClr val="tx1"/>
                                  </a:solidFill>
                                  <a:latin typeface="Cambria Math" charset="0"/>
                                </a:rPr>
                                <m:t>𝑔</m:t>
                              </m:r>
                            </m:e>
                            <m:sub>
                              <m:r>
                                <a:rPr lang="de-DE" sz="1400" i="1">
                                  <a:solidFill>
                                    <a:schemeClr val="tx1"/>
                                  </a:solidFill>
                                  <a:latin typeface="Cambria Math" charset="0"/>
                                </a:rPr>
                                <m:t>1</m:t>
                              </m:r>
                            </m:sub>
                          </m:sSub>
                        </m:oMath>
                      </m:oMathPara>
                    </a14:m>
                    <a:endParaRPr lang="en-GB" sz="1400" dirty="0">
                      <a:solidFill>
                        <a:schemeClr val="tx1"/>
                      </a:solidFill>
                    </a:endParaRPr>
                  </a:p>
                </p:txBody>
              </p:sp>
            </mc:Choice>
            <mc:Fallback xmlns="">
              <p:sp>
                <p:nvSpPr>
                  <p:cNvPr id="59" name="TextBox 58">
                    <a:extLst>
                      <a:ext uri="{FF2B5EF4-FFF2-40B4-BE49-F238E27FC236}">
                        <a16:creationId xmlns:a16="http://schemas.microsoft.com/office/drawing/2014/main" id="{1CC778EE-CA4B-0F4B-B122-2345DFFC84EE}"/>
                      </a:ext>
                    </a:extLst>
                  </p:cNvPr>
                  <p:cNvSpPr txBox="1">
                    <a:spLocks noRot="1" noChangeAspect="1" noMove="1" noResize="1" noEditPoints="1" noAdjustHandles="1" noChangeArrowheads="1" noChangeShapeType="1" noTextEdit="1"/>
                  </p:cNvSpPr>
                  <p:nvPr/>
                </p:nvSpPr>
                <p:spPr>
                  <a:xfrm>
                    <a:off x="-823350" y="5546970"/>
                    <a:ext cx="477182" cy="215444"/>
                  </a:xfrm>
                  <a:prstGeom prst="rect">
                    <a:avLst/>
                  </a:prstGeom>
                  <a:blipFill>
                    <a:blip r:embed="rId8"/>
                    <a:stretch>
                      <a:fillRect l="-13158" b="-2222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7D481FFC-7F97-4F43-81BC-A724DEF10D39}"/>
                      </a:ext>
                    </a:extLst>
                  </p:cNvPr>
                  <p:cNvSpPr txBox="1"/>
                  <p:nvPr/>
                </p:nvSpPr>
                <p:spPr>
                  <a:xfrm>
                    <a:off x="-1515811" y="4890630"/>
                    <a:ext cx="1874241"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none" rtlCol="0">
                    <a:spAutoFit/>
                  </a:bodyPr>
                  <a:lstStyle/>
                  <a:p>
                    <a:pPr marL="49213" algn="ctr"/>
                    <a14:m>
                      <m:oMathPara xmlns:m="http://schemas.openxmlformats.org/officeDocument/2006/math">
                        <m:oMathParaPr>
                          <m:jc m:val="center"/>
                        </m:oMathParaPr>
                        <m:oMath xmlns:m="http://schemas.openxmlformats.org/officeDocument/2006/math">
                          <m:r>
                            <a:rPr lang="en-GB" i="1" dirty="0" smtClean="0">
                              <a:solidFill>
                                <a:schemeClr val="tx1"/>
                              </a:solidFill>
                              <a:latin typeface="Cambria Math" charset="0"/>
                            </a:rPr>
                            <m:t>𝐸𝑝𝑖𝑑</m:t>
                          </m:r>
                          <m:d>
                            <m:dPr>
                              <m:ctrlPr>
                                <a:rPr lang="de-DE" b="0" i="1" dirty="0" smtClean="0">
                                  <a:solidFill>
                                    <a:schemeClr val="tx1"/>
                                  </a:solidFill>
                                  <a:latin typeface="Cambria Math" panose="02040503050406030204" pitchFamily="18" charset="0"/>
                                </a:rPr>
                              </m:ctrlPr>
                            </m:dPr>
                            <m:e>
                              <m:r>
                                <a:rPr lang="de-DE" b="0" i="1" dirty="0" smtClean="0">
                                  <a:solidFill>
                                    <a:schemeClr val="accent1"/>
                                  </a:solidFill>
                                  <a:latin typeface="Cambria Math" panose="02040503050406030204" pitchFamily="18" charset="0"/>
                                </a:rPr>
                                <m:t>𝐸</m:t>
                              </m:r>
                            </m:e>
                          </m:d>
                          <m:r>
                            <a:rPr lang="en-GB" i="1" dirty="0" smtClean="0">
                              <a:solidFill>
                                <a:schemeClr val="tx1"/>
                              </a:solidFill>
                              <a:latin typeface="Cambria Math" charset="0"/>
                            </a:rPr>
                            <m:t> </m:t>
                          </m:r>
                          <m:r>
                            <a:rPr lang="de-DE" b="0" i="1" dirty="0" smtClean="0">
                              <a:solidFill>
                                <a:schemeClr val="tx1"/>
                              </a:solidFill>
                              <a:latin typeface="Cambria Math" panose="02040503050406030204" pitchFamily="18" charset="0"/>
                            </a:rPr>
                            <m:t>𝐴𝑐𝑐</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𝐼</m:t>
                              </m:r>
                            </m:e>
                          </m:d>
                        </m:oMath>
                      </m:oMathPara>
                    </a14:m>
                    <a:endParaRPr lang="de-DE" i="1" dirty="0">
                      <a:solidFill>
                        <a:schemeClr val="tx1"/>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tx1"/>
                              </a:solidFill>
                              <a:latin typeface="Cambria Math" panose="02040503050406030204" pitchFamily="18" charset="0"/>
                            </a:rPr>
                            <m:t>𝑁𝑎𝑡</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𝐷</m:t>
                              </m:r>
                            </m:e>
                          </m:d>
                        </m:oMath>
                      </m:oMathPara>
                    </a14:m>
                    <a:endParaRPr lang="en-GB" dirty="0">
                      <a:solidFill>
                        <a:schemeClr val="tx1"/>
                      </a:solidFill>
                    </a:endParaRPr>
                  </a:p>
                </p:txBody>
              </p:sp>
            </mc:Choice>
            <mc:Fallback xmlns="">
              <p:sp>
                <p:nvSpPr>
                  <p:cNvPr id="60" name="TextBox 59">
                    <a:extLst>
                      <a:ext uri="{FF2B5EF4-FFF2-40B4-BE49-F238E27FC236}">
                        <a16:creationId xmlns:a16="http://schemas.microsoft.com/office/drawing/2014/main" id="{7D481FFC-7F97-4F43-81BC-A724DEF10D39}"/>
                      </a:ext>
                    </a:extLst>
                  </p:cNvPr>
                  <p:cNvSpPr txBox="1">
                    <a:spLocks noRot="1" noChangeAspect="1" noMove="1" noResize="1" noEditPoints="1" noAdjustHandles="1" noChangeArrowheads="1" noChangeShapeType="1" noTextEdit="1"/>
                  </p:cNvSpPr>
                  <p:nvPr/>
                </p:nvSpPr>
                <p:spPr>
                  <a:xfrm>
                    <a:off x="-1515811" y="4890630"/>
                    <a:ext cx="1874241" cy="715089"/>
                  </a:xfrm>
                  <a:prstGeom prst="roundRect">
                    <a:avLst/>
                  </a:prstGeom>
                  <a:blipFill>
                    <a:blip r:embed="rId9"/>
                    <a:stretch>
                      <a:fillRect/>
                    </a:stretch>
                  </a:blipFill>
                  <a:ln>
                    <a:solidFill>
                      <a:schemeClr val="tx1"/>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54" name="Rectangle 53">
                  <a:extLst>
                    <a:ext uri="{FF2B5EF4-FFF2-40B4-BE49-F238E27FC236}">
                      <a16:creationId xmlns:a16="http://schemas.microsoft.com/office/drawing/2014/main" id="{368BE0E5-CDB1-4841-9CBA-F95F7D9A6010}"/>
                    </a:ext>
                  </a:extLst>
                </p:cNvPr>
                <p:cNvSpPr/>
                <p:nvPr/>
              </p:nvSpPr>
              <p:spPr>
                <a:xfrm>
                  <a:off x="5631298" y="1985499"/>
                  <a:ext cx="1069075" cy="36933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d>
                          <m:dPr>
                            <m:ctrlPr>
                              <a:rPr lang="de-DE" i="1" dirty="0">
                                <a:latin typeface="Cambria Math" panose="02040503050406030204" pitchFamily="18" charset="0"/>
                              </a:rPr>
                            </m:ctrlPr>
                          </m:dPr>
                          <m:e>
                            <m:r>
                              <a:rPr lang="de-DE" i="1" dirty="0" smtClean="0">
                                <a:solidFill>
                                  <a:schemeClr val="accent1"/>
                                </a:solidFill>
                                <a:latin typeface="Cambria Math" panose="02040503050406030204" pitchFamily="18" charset="0"/>
                              </a:rPr>
                              <m:t>𝐸</m:t>
                            </m:r>
                          </m:e>
                        </m:d>
                      </m:oMath>
                    </m:oMathPara>
                  </a14:m>
                  <a:endParaRPr lang="en-GB" dirty="0">
                    <a:solidFill>
                      <a:schemeClr val="tx1"/>
                    </a:solidFill>
                  </a:endParaRPr>
                </a:p>
              </p:txBody>
            </p:sp>
          </mc:Choice>
          <mc:Fallback xmlns="">
            <p:sp>
              <p:nvSpPr>
                <p:cNvPr id="54" name="Rectangle 53">
                  <a:extLst>
                    <a:ext uri="{FF2B5EF4-FFF2-40B4-BE49-F238E27FC236}">
                      <a16:creationId xmlns:a16="http://schemas.microsoft.com/office/drawing/2014/main" id="{368BE0E5-CDB1-4841-9CBA-F95F7D9A6010}"/>
                    </a:ext>
                  </a:extLst>
                </p:cNvPr>
                <p:cNvSpPr>
                  <a:spLocks noRot="1" noChangeAspect="1" noMove="1" noResize="1" noEditPoints="1" noAdjustHandles="1" noChangeArrowheads="1" noChangeShapeType="1" noTextEdit="1"/>
                </p:cNvSpPr>
                <p:nvPr/>
              </p:nvSpPr>
              <p:spPr>
                <a:xfrm>
                  <a:off x="5631298" y="1985499"/>
                  <a:ext cx="1069075" cy="369332"/>
                </a:xfrm>
                <a:prstGeom prst="rect">
                  <a:avLst/>
                </a:prstGeom>
                <a:blipFill>
                  <a:blip r:embed="rId10"/>
                  <a:stretch>
                    <a:fillRect b="-1000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5" name="Rectangle 54">
                  <a:extLst>
                    <a:ext uri="{FF2B5EF4-FFF2-40B4-BE49-F238E27FC236}">
                      <a16:creationId xmlns:a16="http://schemas.microsoft.com/office/drawing/2014/main" id="{F262AFCF-99E3-8F47-A9D5-4AB3FC8FF90C}"/>
                    </a:ext>
                  </a:extLst>
                </p:cNvPr>
                <p:cNvSpPr/>
                <p:nvPr/>
              </p:nvSpPr>
              <p:spPr>
                <a:xfrm>
                  <a:off x="8635760" y="1969819"/>
                  <a:ext cx="1258486" cy="64633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de-DE" i="1" smtClean="0">
                            <a:solidFill>
                              <a:schemeClr val="tx1"/>
                            </a:solidFill>
                            <a:latin typeface="Cambria Math" charset="0"/>
                          </a:rPr>
                          <m:t>𝐸𝑝𝑖𝑑</m:t>
                        </m:r>
                        <m:d>
                          <m:dPr>
                            <m:ctrlPr>
                              <a:rPr lang="de-DE" b="0" i="1" smtClean="0">
                                <a:solidFill>
                                  <a:schemeClr val="tx1"/>
                                </a:solidFill>
                                <a:latin typeface="Cambria Math" panose="02040503050406030204" pitchFamily="18" charset="0"/>
                              </a:rPr>
                            </m:ctrlPr>
                          </m:dPr>
                          <m:e>
                            <m:r>
                              <a:rPr lang="de-DE" b="0" i="1" smtClean="0">
                                <a:solidFill>
                                  <a:schemeClr val="accent1"/>
                                </a:solidFill>
                                <a:latin typeface="Cambria Math" panose="02040503050406030204" pitchFamily="18" charset="0"/>
                              </a:rPr>
                              <m:t>𝐸</m:t>
                            </m:r>
                          </m:e>
                        </m:d>
                      </m:oMath>
                    </m:oMathPara>
                  </a14:m>
                  <a:endParaRPr lang="de-DE" i="1" dirty="0">
                    <a:solidFill>
                      <a:schemeClr val="tx1"/>
                    </a:solidFill>
                    <a:latin typeface="Cambria Math" charset="0"/>
                  </a:endParaRPr>
                </a:p>
                <a:p>
                  <a:pPr/>
                  <a14:m>
                    <m:oMathPara xmlns:m="http://schemas.openxmlformats.org/officeDocument/2006/math">
                      <m:oMathParaPr>
                        <m:jc m:val="centerGroup"/>
                      </m:oMathParaPr>
                      <m:oMath xmlns:m="http://schemas.openxmlformats.org/officeDocument/2006/math">
                        <m:r>
                          <a:rPr lang="de-DE" i="1">
                            <a:solidFill>
                              <a:schemeClr val="tx1"/>
                            </a:solidFill>
                            <a:latin typeface="Cambria Math" panose="02040503050406030204" pitchFamily="18" charset="0"/>
                          </a:rPr>
                          <m:t>𝑆𝑖𝑐𝑘</m:t>
                        </m:r>
                        <m:d>
                          <m:dPr>
                            <m:ctrlPr>
                              <a:rPr lang="de-DE" i="1">
                                <a:solidFill>
                                  <a:schemeClr val="tx1"/>
                                </a:solidFill>
                                <a:latin typeface="Cambria Math" panose="02040503050406030204" pitchFamily="18" charset="0"/>
                              </a:rPr>
                            </m:ctrlPr>
                          </m:dPr>
                          <m:e>
                            <m:r>
                              <a:rPr lang="de-DE" i="1">
                                <a:solidFill>
                                  <a:schemeClr val="tx1"/>
                                </a:solidFill>
                                <a:latin typeface="Cambria Math" panose="02040503050406030204" pitchFamily="18" charset="0"/>
                              </a:rPr>
                              <m:t>𝑋</m:t>
                            </m:r>
                            <m:r>
                              <a:rPr lang="de-DE" b="0" i="1" smtClean="0">
                                <a:solidFill>
                                  <a:schemeClr val="tx1"/>
                                </a:solidFill>
                                <a:latin typeface="Cambria Math" panose="02040503050406030204" pitchFamily="18" charset="0"/>
                              </a:rPr>
                              <m:t>,</m:t>
                            </m:r>
                            <m:r>
                              <a:rPr lang="de-DE" b="0" i="1" smtClean="0">
                                <a:solidFill>
                                  <a:schemeClr val="accent1"/>
                                </a:solidFill>
                                <a:latin typeface="Cambria Math" panose="02040503050406030204" pitchFamily="18" charset="0"/>
                              </a:rPr>
                              <m:t>𝐸</m:t>
                            </m:r>
                          </m:e>
                        </m:d>
                      </m:oMath>
                    </m:oMathPara>
                  </a14:m>
                  <a:endParaRPr lang="de-DE" dirty="0">
                    <a:solidFill>
                      <a:schemeClr val="tx1"/>
                    </a:solidFill>
                  </a:endParaRPr>
                </a:p>
              </p:txBody>
            </p:sp>
          </mc:Choice>
          <mc:Fallback xmlns="">
            <p:sp>
              <p:nvSpPr>
                <p:cNvPr id="55" name="Rectangle 54">
                  <a:extLst>
                    <a:ext uri="{FF2B5EF4-FFF2-40B4-BE49-F238E27FC236}">
                      <a16:creationId xmlns:a16="http://schemas.microsoft.com/office/drawing/2014/main" id="{F262AFCF-99E3-8F47-A9D5-4AB3FC8FF90C}"/>
                    </a:ext>
                  </a:extLst>
                </p:cNvPr>
                <p:cNvSpPr>
                  <a:spLocks noRot="1" noChangeAspect="1" noMove="1" noResize="1" noEditPoints="1" noAdjustHandles="1" noChangeArrowheads="1" noChangeShapeType="1" noTextEdit="1"/>
                </p:cNvSpPr>
                <p:nvPr/>
              </p:nvSpPr>
              <p:spPr>
                <a:xfrm>
                  <a:off x="8635760" y="1969819"/>
                  <a:ext cx="1258486" cy="646331"/>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C77AF50A-4278-D944-9EED-AAB2FD53AE8C}"/>
                    </a:ext>
                  </a:extLst>
                </p:cNvPr>
                <p:cNvSpPr txBox="1"/>
                <p:nvPr/>
              </p:nvSpPr>
              <p:spPr>
                <a:xfrm rot="5400000">
                  <a:off x="5381316" y="2097047"/>
                  <a:ext cx="270879" cy="295377"/>
                </a:xfrm>
                <a:prstGeom prst="round1Rect">
                  <a:avLst>
                    <a:gd name="adj" fmla="val 38863"/>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56" name="TextBox 55">
                  <a:extLst>
                    <a:ext uri="{FF2B5EF4-FFF2-40B4-BE49-F238E27FC236}">
                      <a16:creationId xmlns:a16="http://schemas.microsoft.com/office/drawing/2014/main" id="{C77AF50A-4278-D944-9EED-AAB2FD53AE8C}"/>
                    </a:ext>
                  </a:extLst>
                </p:cNvPr>
                <p:cNvSpPr txBox="1">
                  <a:spLocks noRot="1" noChangeAspect="1" noMove="1" noResize="1" noEditPoints="1" noAdjustHandles="1" noChangeArrowheads="1" noChangeShapeType="1" noTextEdit="1"/>
                </p:cNvSpPr>
                <p:nvPr/>
              </p:nvSpPr>
              <p:spPr>
                <a:xfrm rot="5400000">
                  <a:off x="5381316" y="2097047"/>
                  <a:ext cx="270879" cy="295377"/>
                </a:xfrm>
                <a:prstGeom prst="round1Rect">
                  <a:avLst>
                    <a:gd name="adj" fmla="val 38863"/>
                  </a:avLst>
                </a:prstGeom>
                <a:blipFill>
                  <a:blip r:embed="rId1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7" name="TextBox 56">
                  <a:extLst>
                    <a:ext uri="{FF2B5EF4-FFF2-40B4-BE49-F238E27FC236}">
                      <a16:creationId xmlns:a16="http://schemas.microsoft.com/office/drawing/2014/main" id="{6821A1CD-912C-8B42-B04A-39BAA4185E32}"/>
                    </a:ext>
                  </a:extLst>
                </p:cNvPr>
                <p:cNvSpPr txBox="1"/>
                <p:nvPr/>
              </p:nvSpPr>
              <p:spPr>
                <a:xfrm rot="5400000">
                  <a:off x="8500319" y="2097047"/>
                  <a:ext cx="270879" cy="295377"/>
                </a:xfrm>
                <a:prstGeom prst="round1Rect">
                  <a:avLst>
                    <a:gd name="adj" fmla="val 35453"/>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Sub>
                      </m:oMath>
                    </m:oMathPara>
                  </a14:m>
                  <a:endParaRPr lang="en-GB" sz="1400" dirty="0">
                    <a:solidFill>
                      <a:schemeClr val="bg1"/>
                    </a:solidFill>
                  </a:endParaRPr>
                </a:p>
              </p:txBody>
            </p:sp>
          </mc:Choice>
          <mc:Fallback xmlns="">
            <p:sp>
              <p:nvSpPr>
                <p:cNvPr id="57" name="TextBox 56">
                  <a:extLst>
                    <a:ext uri="{FF2B5EF4-FFF2-40B4-BE49-F238E27FC236}">
                      <a16:creationId xmlns:a16="http://schemas.microsoft.com/office/drawing/2014/main" id="{6821A1CD-912C-8B42-B04A-39BAA4185E32}"/>
                    </a:ext>
                  </a:extLst>
                </p:cNvPr>
                <p:cNvSpPr txBox="1">
                  <a:spLocks noRot="1" noChangeAspect="1" noMove="1" noResize="1" noEditPoints="1" noAdjustHandles="1" noChangeArrowheads="1" noChangeShapeType="1" noTextEdit="1"/>
                </p:cNvSpPr>
                <p:nvPr/>
              </p:nvSpPr>
              <p:spPr>
                <a:xfrm rot="5400000">
                  <a:off x="8500319" y="2097047"/>
                  <a:ext cx="270879" cy="295377"/>
                </a:xfrm>
                <a:prstGeom prst="round1Rect">
                  <a:avLst>
                    <a:gd name="adj" fmla="val 35453"/>
                  </a:avLst>
                </a:prstGeom>
                <a:blipFill>
                  <a:blip r:embed="rId13"/>
                  <a:stretch>
                    <a:fillRect l="-416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8" name="TextBox 57">
                  <a:extLst>
                    <a:ext uri="{FF2B5EF4-FFF2-40B4-BE49-F238E27FC236}">
                      <a16:creationId xmlns:a16="http://schemas.microsoft.com/office/drawing/2014/main" id="{FB110D3B-43BD-BE44-AFB4-1C81F5449448}"/>
                    </a:ext>
                  </a:extLst>
                </p:cNvPr>
                <p:cNvSpPr txBox="1"/>
                <p:nvPr/>
              </p:nvSpPr>
              <p:spPr>
                <a:xfrm rot="5400000">
                  <a:off x="11594529" y="2097047"/>
                  <a:ext cx="270879" cy="295377"/>
                </a:xfrm>
                <a:prstGeom prst="round1Rect">
                  <a:avLst>
                    <a:gd name="adj" fmla="val 37158"/>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3</m:t>
                            </m:r>
                          </m:sub>
                        </m:sSub>
                      </m:oMath>
                    </m:oMathPara>
                  </a14:m>
                  <a:endParaRPr lang="en-GB" sz="1400" dirty="0">
                    <a:solidFill>
                      <a:schemeClr val="bg1"/>
                    </a:solidFill>
                  </a:endParaRPr>
                </a:p>
              </p:txBody>
            </p:sp>
          </mc:Choice>
          <mc:Fallback xmlns="">
            <p:sp>
              <p:nvSpPr>
                <p:cNvPr id="58" name="TextBox 57">
                  <a:extLst>
                    <a:ext uri="{FF2B5EF4-FFF2-40B4-BE49-F238E27FC236}">
                      <a16:creationId xmlns:a16="http://schemas.microsoft.com/office/drawing/2014/main" id="{FB110D3B-43BD-BE44-AFB4-1C81F5449448}"/>
                    </a:ext>
                  </a:extLst>
                </p:cNvPr>
                <p:cNvSpPr txBox="1">
                  <a:spLocks noRot="1" noChangeAspect="1" noMove="1" noResize="1" noEditPoints="1" noAdjustHandles="1" noChangeArrowheads="1" noChangeShapeType="1" noTextEdit="1"/>
                </p:cNvSpPr>
                <p:nvPr/>
              </p:nvSpPr>
              <p:spPr>
                <a:xfrm rot="5400000">
                  <a:off x="11594529" y="2097047"/>
                  <a:ext cx="270879" cy="295377"/>
                </a:xfrm>
                <a:prstGeom prst="round1Rect">
                  <a:avLst>
                    <a:gd name="adj" fmla="val 37158"/>
                  </a:avLst>
                </a:prstGeom>
                <a:blipFill>
                  <a:blip r:embed="rId14"/>
                  <a:stretch>
                    <a:fillRect/>
                  </a:stretch>
                </a:blipFill>
              </p:spPr>
              <p:txBody>
                <a:bodyPr/>
                <a:lstStyle/>
                <a:p>
                  <a:r>
                    <a:rPr lang="en-GB">
                      <a:noFill/>
                    </a:rPr>
                    <a:t> </a:t>
                  </a:r>
                </a:p>
              </p:txBody>
            </p:sp>
          </mc:Fallback>
        </mc:AlternateContent>
      </p:grpSp>
      <p:sp>
        <p:nvSpPr>
          <p:cNvPr id="15" name="Rectangle 14">
            <a:extLst>
              <a:ext uri="{FF2B5EF4-FFF2-40B4-BE49-F238E27FC236}">
                <a16:creationId xmlns:a16="http://schemas.microsoft.com/office/drawing/2014/main" id="{08D6AAED-AD4A-F747-B16F-59A4EF880F44}"/>
              </a:ext>
            </a:extLst>
          </p:cNvPr>
          <p:cNvSpPr/>
          <p:nvPr/>
        </p:nvSpPr>
        <p:spPr>
          <a:xfrm>
            <a:off x="5662985" y="4904763"/>
            <a:ext cx="492443" cy="584775"/>
          </a:xfrm>
          <a:prstGeom prst="rect">
            <a:avLst/>
          </a:prstGeom>
        </p:spPr>
        <p:txBody>
          <a:bodyPr wrap="none">
            <a:spAutoFit/>
          </a:bodyPr>
          <a:lstStyle/>
          <a:p>
            <a:r>
              <a:rPr lang="en-GB" sz="3200" dirty="0">
                <a:solidFill>
                  <a:srgbClr val="7030A0"/>
                </a:solidFill>
              </a:rPr>
              <a:t>✓</a:t>
            </a:r>
          </a:p>
        </p:txBody>
      </p:sp>
      <p:sp>
        <p:nvSpPr>
          <p:cNvPr id="16" name="Rectangle 15">
            <a:extLst>
              <a:ext uri="{FF2B5EF4-FFF2-40B4-BE49-F238E27FC236}">
                <a16:creationId xmlns:a16="http://schemas.microsoft.com/office/drawing/2014/main" id="{3F903193-46D2-044A-A9D1-A21D56C72806}"/>
              </a:ext>
            </a:extLst>
          </p:cNvPr>
          <p:cNvSpPr/>
          <p:nvPr/>
        </p:nvSpPr>
        <p:spPr>
          <a:xfrm>
            <a:off x="6116190" y="4891451"/>
            <a:ext cx="492443" cy="584775"/>
          </a:xfrm>
          <a:prstGeom prst="rect">
            <a:avLst/>
          </a:prstGeom>
        </p:spPr>
        <p:txBody>
          <a:bodyPr wrap="none">
            <a:spAutoFit/>
          </a:bodyPr>
          <a:lstStyle/>
          <a:p>
            <a:r>
              <a:rPr lang="en-GB" sz="3200" dirty="0">
                <a:solidFill>
                  <a:srgbClr val="7030A0"/>
                </a:solidFill>
              </a:rPr>
              <a:t>✓</a:t>
            </a:r>
          </a:p>
        </p:txBody>
      </p:sp>
      <p:sp>
        <p:nvSpPr>
          <p:cNvPr id="17" name="Rectangle 16">
            <a:extLst>
              <a:ext uri="{FF2B5EF4-FFF2-40B4-BE49-F238E27FC236}">
                <a16:creationId xmlns:a16="http://schemas.microsoft.com/office/drawing/2014/main" id="{232915EE-5A56-E94B-92E6-F2FCA386884B}"/>
              </a:ext>
            </a:extLst>
          </p:cNvPr>
          <p:cNvSpPr/>
          <p:nvPr/>
        </p:nvSpPr>
        <p:spPr>
          <a:xfrm>
            <a:off x="8734199" y="4873092"/>
            <a:ext cx="519694" cy="584775"/>
          </a:xfrm>
          <a:prstGeom prst="rect">
            <a:avLst/>
          </a:prstGeom>
        </p:spPr>
        <p:txBody>
          <a:bodyPr wrap="none">
            <a:spAutoFit/>
          </a:bodyPr>
          <a:lstStyle/>
          <a:p>
            <a:r>
              <a:rPr lang="en-GB" sz="3200" dirty="0">
                <a:solidFill>
                  <a:srgbClr val="FFC000"/>
                </a:solidFill>
              </a:rPr>
              <a:t>✗</a:t>
            </a:r>
          </a:p>
        </p:txBody>
      </p:sp>
      <p:sp>
        <p:nvSpPr>
          <p:cNvPr id="18" name="Rectangle 17">
            <a:extLst>
              <a:ext uri="{FF2B5EF4-FFF2-40B4-BE49-F238E27FC236}">
                <a16:creationId xmlns:a16="http://schemas.microsoft.com/office/drawing/2014/main" id="{68178E61-BBAA-CC47-A540-28A0B22AF48C}"/>
              </a:ext>
            </a:extLst>
          </p:cNvPr>
          <p:cNvSpPr/>
          <p:nvPr/>
        </p:nvSpPr>
        <p:spPr>
          <a:xfrm>
            <a:off x="9178696" y="4859780"/>
            <a:ext cx="492443" cy="584775"/>
          </a:xfrm>
          <a:prstGeom prst="rect">
            <a:avLst/>
          </a:prstGeom>
        </p:spPr>
        <p:txBody>
          <a:bodyPr wrap="none">
            <a:spAutoFit/>
          </a:bodyPr>
          <a:lstStyle/>
          <a:p>
            <a:r>
              <a:rPr lang="en-GB" sz="3200" dirty="0">
                <a:solidFill>
                  <a:schemeClr val="accent1"/>
                </a:solidFill>
              </a:rPr>
              <a:t>✓</a:t>
            </a:r>
            <a:endParaRPr lang="en-GB" sz="3200" dirty="0">
              <a:solidFill>
                <a:srgbClr val="C00000"/>
              </a:solidFill>
            </a:endParaRPr>
          </a:p>
        </p:txBody>
      </p:sp>
      <p:grpSp>
        <p:nvGrpSpPr>
          <p:cNvPr id="19" name="Group 18">
            <a:extLst>
              <a:ext uri="{FF2B5EF4-FFF2-40B4-BE49-F238E27FC236}">
                <a16:creationId xmlns:a16="http://schemas.microsoft.com/office/drawing/2014/main" id="{D3DD0005-38A0-E44E-AFC5-3FBD751B08E4}"/>
              </a:ext>
            </a:extLst>
          </p:cNvPr>
          <p:cNvGrpSpPr/>
          <p:nvPr/>
        </p:nvGrpSpPr>
        <p:grpSpPr>
          <a:xfrm>
            <a:off x="7368609" y="3853388"/>
            <a:ext cx="4463066" cy="1021556"/>
            <a:chOff x="1048080" y="5316384"/>
            <a:chExt cx="4463066" cy="1021556"/>
          </a:xfrm>
        </p:grpSpPr>
        <p:grpSp>
          <p:nvGrpSpPr>
            <p:cNvPr id="20" name="Group 19">
              <a:extLst>
                <a:ext uri="{FF2B5EF4-FFF2-40B4-BE49-F238E27FC236}">
                  <a16:creationId xmlns:a16="http://schemas.microsoft.com/office/drawing/2014/main" id="{E5DF8F9F-B6B8-E04E-BB1C-1402A6847D58}"/>
                </a:ext>
              </a:extLst>
            </p:cNvPr>
            <p:cNvGrpSpPr/>
            <p:nvPr/>
          </p:nvGrpSpPr>
          <p:grpSpPr>
            <a:xfrm>
              <a:off x="1048080" y="5316384"/>
              <a:ext cx="4463066" cy="1021556"/>
              <a:chOff x="-1142421" y="4803796"/>
              <a:chExt cx="4463066" cy="1021556"/>
            </a:xfrm>
          </p:grpSpPr>
          <p:cxnSp>
            <p:nvCxnSpPr>
              <p:cNvPr id="24" name="Straight Connector 23">
                <a:extLst>
                  <a:ext uri="{FF2B5EF4-FFF2-40B4-BE49-F238E27FC236}">
                    <a16:creationId xmlns:a16="http://schemas.microsoft.com/office/drawing/2014/main" id="{5A9813A1-FB17-864C-BF2C-19488BEF8948}"/>
                  </a:ext>
                </a:extLst>
              </p:cNvPr>
              <p:cNvCxnSpPr>
                <a:cxnSpLocks/>
                <a:stCxn id="28" idx="3"/>
                <a:endCxn id="26" idx="1"/>
              </p:cNvCxnSpPr>
              <p:nvPr/>
            </p:nvCxnSpPr>
            <p:spPr>
              <a:xfrm>
                <a:off x="585594" y="5312343"/>
                <a:ext cx="731471" cy="223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98FD1AEA-D929-1F41-B533-CB41112E9137}"/>
                      </a:ext>
                    </a:extLst>
                  </p:cNvPr>
                  <p:cNvSpPr txBox="1"/>
                  <p:nvPr/>
                </p:nvSpPr>
                <p:spPr>
                  <a:xfrm>
                    <a:off x="1317065" y="4803796"/>
                    <a:ext cx="2003580" cy="1021556"/>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square" rtlCol="0">
                    <a:spAutoFit/>
                  </a:bodyPr>
                  <a:lstStyle/>
                  <a:p>
                    <a:pPr marL="15875" algn="ctr"/>
                    <a14:m>
                      <m:oMathPara xmlns:m="http://schemas.openxmlformats.org/officeDocument/2006/math">
                        <m:oMathParaPr>
                          <m:jc m:val="center"/>
                        </m:oMathParaPr>
                        <m:oMath xmlns:m="http://schemas.openxmlformats.org/officeDocument/2006/math">
                          <m:r>
                            <a:rPr lang="de-DE" i="1" dirty="0">
                              <a:solidFill>
                                <a:schemeClr val="tx1"/>
                              </a:solidFill>
                              <a:latin typeface="Cambria Math" panose="02040503050406030204" pitchFamily="18" charset="0"/>
                            </a:rPr>
                            <m:t> </m:t>
                          </m:r>
                          <m:r>
                            <a:rPr lang="en-GB" i="1" dirty="0">
                              <a:solidFill>
                                <a:schemeClr val="tx1"/>
                              </a:solidFill>
                              <a:latin typeface="Cambria Math" charset="0"/>
                            </a:rPr>
                            <m:t>𝐸𝑝𝑖𝑑</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panose="02040503050406030204" pitchFamily="18" charset="0"/>
                                </a:rPr>
                                <m:t>𝐸</m:t>
                              </m:r>
                            </m:e>
                          </m:d>
                          <m:r>
                            <a:rPr lang="de-DE" i="1" dirty="0">
                              <a:solidFill>
                                <a:schemeClr val="tx1"/>
                              </a:solidFill>
                              <a:latin typeface="Cambria Math" panose="02040503050406030204" pitchFamily="18" charset="0"/>
                            </a:rPr>
                            <m:t> </m:t>
                          </m:r>
                          <m:r>
                            <a:rPr lang="en-GB" i="1" dirty="0">
                              <a:solidFill>
                                <a:schemeClr val="tx1"/>
                              </a:solidFill>
                              <a:latin typeface="Cambria Math" charset="0"/>
                            </a:rPr>
                            <m:t>𝑆𝑖𝑐𝑘</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r>
                                <a:rPr lang="de-DE" i="1" dirty="0">
                                  <a:solidFill>
                                    <a:schemeClr val="tx1"/>
                                  </a:solidFill>
                                  <a:latin typeface="Cambria Math" panose="02040503050406030204" pitchFamily="18" charset="0"/>
                                </a:rPr>
                                <m:t>,</m:t>
                              </m:r>
                              <m:r>
                                <a:rPr lang="de-DE" i="1" dirty="0">
                                  <a:solidFill>
                                    <a:schemeClr val="tx1"/>
                                  </a:solidFill>
                                  <a:latin typeface="Cambria Math" panose="02040503050406030204" pitchFamily="18" charset="0"/>
                                </a:rPr>
                                <m:t>𝐸</m:t>
                              </m:r>
                            </m:e>
                          </m:d>
                        </m:oMath>
                      </m:oMathPara>
                    </a14:m>
                    <a:endParaRPr lang="de-DE" i="1" dirty="0">
                      <a:solidFill>
                        <a:schemeClr val="tx1"/>
                      </a:solidFill>
                      <a:latin typeface="Cambria Math" panose="02040503050406030204" pitchFamily="18" charset="0"/>
                    </a:endParaRPr>
                  </a:p>
                  <a:p>
                    <a:pPr marL="15875" algn="ctr"/>
                    <a14:m>
                      <m:oMathPara xmlns:m="http://schemas.openxmlformats.org/officeDocument/2006/math">
                        <m:oMathParaPr>
                          <m:jc m:val="center"/>
                        </m:oMathParaPr>
                        <m:oMath xmlns:m="http://schemas.openxmlformats.org/officeDocument/2006/math">
                          <m:r>
                            <a:rPr lang="en-GB" i="1" dirty="0">
                              <a:solidFill>
                                <a:schemeClr val="tx1"/>
                              </a:solidFill>
                              <a:latin typeface="Cambria Math" charset="0"/>
                            </a:rPr>
                            <m:t>𝑇𝑟𝑎𝑣𝑒𝑙</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e>
                          </m:d>
                        </m:oMath>
                      </m:oMathPara>
                    </a14:m>
                    <a:endParaRPr lang="de-DE" dirty="0">
                      <a:solidFill>
                        <a:schemeClr val="tx1"/>
                      </a:solidFill>
                    </a:endParaRPr>
                  </a:p>
                  <a:p>
                    <a:pPr marL="15875" algn="ctr"/>
                    <a14:m>
                      <m:oMathPara xmlns:m="http://schemas.openxmlformats.org/officeDocument/2006/math">
                        <m:oMathParaPr>
                          <m:jc m:val="center"/>
                        </m:oMathParaPr>
                        <m:oMath xmlns:m="http://schemas.openxmlformats.org/officeDocument/2006/math">
                          <m:r>
                            <a:rPr lang="de-DE" i="1" dirty="0">
                              <a:solidFill>
                                <a:schemeClr val="tx1"/>
                              </a:solidFill>
                              <a:latin typeface="Cambria Math" charset="0"/>
                            </a:rPr>
                            <m:t>𝑇𝑟𝑒𝑎𝑡</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charset="0"/>
                                </a:rPr>
                                <m:t>𝑋</m:t>
                              </m:r>
                              <m:r>
                                <a:rPr lang="de-DE" i="1" dirty="0">
                                  <a:solidFill>
                                    <a:schemeClr val="tx1"/>
                                  </a:solidFill>
                                  <a:latin typeface="Cambria Math" charset="0"/>
                                </a:rPr>
                                <m:t>,</m:t>
                              </m:r>
                              <m:r>
                                <a:rPr lang="de-DE" i="1" dirty="0">
                                  <a:solidFill>
                                    <a:schemeClr val="tx1"/>
                                  </a:solidFill>
                                  <a:latin typeface="Cambria Math" panose="02040503050406030204" pitchFamily="18" charset="0"/>
                                </a:rPr>
                                <m:t>𝑀</m:t>
                              </m:r>
                              <m:r>
                                <a:rPr lang="de-DE" i="1" dirty="0">
                                  <a:solidFill>
                                    <a:schemeClr val="tx1"/>
                                  </a:solidFill>
                                  <a:latin typeface="Cambria Math" panose="02040503050406030204" pitchFamily="18" charset="0"/>
                                </a:rPr>
                                <m:t>,</m:t>
                              </m:r>
                              <m:r>
                                <a:rPr lang="de-DE" i="1" dirty="0">
                                  <a:solidFill>
                                    <a:schemeClr val="tx1"/>
                                  </a:solidFill>
                                  <a:latin typeface="Cambria Math" panose="02040503050406030204" pitchFamily="18" charset="0"/>
                                </a:rPr>
                                <m:t>𝐸</m:t>
                              </m:r>
                            </m:e>
                          </m:d>
                        </m:oMath>
                      </m:oMathPara>
                    </a14:m>
                    <a:endParaRPr lang="en-GB" dirty="0">
                      <a:solidFill>
                        <a:schemeClr val="tx1"/>
                      </a:solidFill>
                    </a:endParaRPr>
                  </a:p>
                </p:txBody>
              </p:sp>
            </mc:Choice>
            <mc:Fallback xmlns="">
              <p:sp>
                <p:nvSpPr>
                  <p:cNvPr id="26" name="TextBox 25">
                    <a:extLst>
                      <a:ext uri="{FF2B5EF4-FFF2-40B4-BE49-F238E27FC236}">
                        <a16:creationId xmlns:a16="http://schemas.microsoft.com/office/drawing/2014/main" id="{98FD1AEA-D929-1F41-B533-CB41112E9137}"/>
                      </a:ext>
                    </a:extLst>
                  </p:cNvPr>
                  <p:cNvSpPr txBox="1">
                    <a:spLocks noRot="1" noChangeAspect="1" noMove="1" noResize="1" noEditPoints="1" noAdjustHandles="1" noChangeArrowheads="1" noChangeShapeType="1" noTextEdit="1"/>
                  </p:cNvSpPr>
                  <p:nvPr/>
                </p:nvSpPr>
                <p:spPr>
                  <a:xfrm>
                    <a:off x="1317065" y="4803796"/>
                    <a:ext cx="2003580" cy="1021556"/>
                  </a:xfrm>
                  <a:prstGeom prst="roundRect">
                    <a:avLst/>
                  </a:prstGeom>
                  <a:blipFill>
                    <a:blip r:embed="rId15"/>
                    <a:stretch>
                      <a:fillRect l="-4375"/>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9688A9B1-B20C-1E4A-B027-60A740CF9703}"/>
                      </a:ext>
                    </a:extLst>
                  </p:cNvPr>
                  <p:cNvSpPr txBox="1"/>
                  <p:nvPr/>
                </p:nvSpPr>
                <p:spPr>
                  <a:xfrm>
                    <a:off x="-1142421" y="4954798"/>
                    <a:ext cx="1728015" cy="715089"/>
                  </a:xfrm>
                  <a:prstGeom prst="roundRect">
                    <a:avLst/>
                  </a:prstGeom>
                  <a:ln>
                    <a:solidFill>
                      <a:schemeClr val="tx1"/>
                    </a:solidFill>
                  </a:ln>
                </p:spPr>
                <p:style>
                  <a:lnRef idx="2">
                    <a:schemeClr val="dk1"/>
                  </a:lnRef>
                  <a:fillRef idx="1">
                    <a:schemeClr val="lt1"/>
                  </a:fillRef>
                  <a:effectRef idx="0">
                    <a:schemeClr val="dk1"/>
                  </a:effectRef>
                  <a:fontRef idx="minor">
                    <a:schemeClr val="dk1"/>
                  </a:fontRef>
                </p:style>
                <p:txBody>
                  <a:bodyPr wrap="square" rtlCol="0">
                    <a:spAutoFit/>
                  </a:bodyPr>
                  <a:lstStyle/>
                  <a:p>
                    <a:pPr marL="49213" algn="ctr"/>
                    <a14:m>
                      <m:oMathPara xmlns:m="http://schemas.openxmlformats.org/officeDocument/2006/math">
                        <m:oMathParaPr>
                          <m:jc m:val="center"/>
                        </m:oMathParaPr>
                        <m:oMath xmlns:m="http://schemas.openxmlformats.org/officeDocument/2006/math">
                          <m:r>
                            <a:rPr lang="de-DE" i="1" dirty="0" smtClean="0">
                              <a:solidFill>
                                <a:schemeClr val="tx1"/>
                              </a:solidFill>
                              <a:latin typeface="Cambria Math" panose="02040503050406030204" pitchFamily="18" charset="0"/>
                            </a:rPr>
                            <m:t> </m:t>
                          </m:r>
                          <m:r>
                            <a:rPr lang="en-GB" i="1" dirty="0">
                              <a:solidFill>
                                <a:schemeClr val="tx1"/>
                              </a:solidFill>
                              <a:latin typeface="Cambria Math" charset="0"/>
                            </a:rPr>
                            <m:t>𝐸𝑝𝑖𝑑</m:t>
                          </m:r>
                          <m:d>
                            <m:dPr>
                              <m:ctrlPr>
                                <a:rPr lang="de-DE" i="1" dirty="0">
                                  <a:solidFill>
                                    <a:schemeClr val="tx1"/>
                                  </a:solidFill>
                                  <a:latin typeface="Cambria Math" panose="02040503050406030204" pitchFamily="18" charset="0"/>
                                </a:rPr>
                              </m:ctrlPr>
                            </m:dPr>
                            <m:e>
                              <m:r>
                                <a:rPr lang="de-DE" i="1" dirty="0">
                                  <a:solidFill>
                                    <a:schemeClr val="tx1"/>
                                  </a:solidFill>
                                  <a:latin typeface="Cambria Math" panose="02040503050406030204" pitchFamily="18" charset="0"/>
                                </a:rPr>
                                <m:t>𝐸</m:t>
                              </m:r>
                            </m:e>
                          </m:d>
                          <m:r>
                            <a:rPr lang="en-GB" i="1" dirty="0">
                              <a:solidFill>
                                <a:schemeClr val="tx1"/>
                              </a:solidFill>
                              <a:latin typeface="Cambria Math" charset="0"/>
                            </a:rPr>
                            <m:t> </m:t>
                          </m:r>
                          <m:r>
                            <a:rPr lang="de-DE" b="0" i="1" dirty="0" smtClean="0">
                              <a:solidFill>
                                <a:schemeClr val="tx1"/>
                              </a:solidFill>
                              <a:latin typeface="Cambria Math" panose="02040503050406030204" pitchFamily="18" charset="0"/>
                            </a:rPr>
                            <m:t>𝐴𝑐𝑐</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𝐼</m:t>
                              </m:r>
                            </m:e>
                          </m:d>
                        </m:oMath>
                      </m:oMathPara>
                    </a14:m>
                    <a:endParaRPr lang="de-DE" i="1" dirty="0">
                      <a:solidFill>
                        <a:schemeClr val="tx1"/>
                      </a:solidFill>
                      <a:latin typeface="Cambria Math" panose="02040503050406030204" pitchFamily="18" charset="0"/>
                    </a:endParaRPr>
                  </a:p>
                  <a:p>
                    <a:pPr marL="49213" algn="ctr"/>
                    <a14:m>
                      <m:oMathPara xmlns:m="http://schemas.openxmlformats.org/officeDocument/2006/math">
                        <m:oMathParaPr>
                          <m:jc m:val="center"/>
                        </m:oMathParaPr>
                        <m:oMath xmlns:m="http://schemas.openxmlformats.org/officeDocument/2006/math">
                          <m:r>
                            <a:rPr lang="de-DE" b="0" i="1" dirty="0" smtClean="0">
                              <a:solidFill>
                                <a:schemeClr val="tx1"/>
                              </a:solidFill>
                              <a:latin typeface="Cambria Math" panose="02040503050406030204" pitchFamily="18" charset="0"/>
                            </a:rPr>
                            <m:t>𝑁𝑎𝑡</m:t>
                          </m:r>
                          <m:d>
                            <m:dPr>
                              <m:ctrlPr>
                                <a:rPr lang="de-DE" i="1" dirty="0">
                                  <a:solidFill>
                                    <a:schemeClr val="tx1"/>
                                  </a:solidFill>
                                  <a:latin typeface="Cambria Math" panose="02040503050406030204" pitchFamily="18" charset="0"/>
                                </a:rPr>
                              </m:ctrlPr>
                            </m:dPr>
                            <m:e>
                              <m:r>
                                <a:rPr lang="de-DE" b="0" i="1" dirty="0" smtClean="0">
                                  <a:solidFill>
                                    <a:schemeClr val="tx1"/>
                                  </a:solidFill>
                                  <a:latin typeface="Cambria Math" panose="02040503050406030204" pitchFamily="18" charset="0"/>
                                </a:rPr>
                                <m:t>𝐷</m:t>
                              </m:r>
                            </m:e>
                          </m:d>
                        </m:oMath>
                      </m:oMathPara>
                    </a14:m>
                    <a:endParaRPr lang="en-GB" dirty="0">
                      <a:solidFill>
                        <a:schemeClr val="tx1"/>
                      </a:solidFill>
                    </a:endParaRPr>
                  </a:p>
                </p:txBody>
              </p:sp>
            </mc:Choice>
            <mc:Fallback xmlns="">
              <p:sp>
                <p:nvSpPr>
                  <p:cNvPr id="28" name="TextBox 27">
                    <a:extLst>
                      <a:ext uri="{FF2B5EF4-FFF2-40B4-BE49-F238E27FC236}">
                        <a16:creationId xmlns:a16="http://schemas.microsoft.com/office/drawing/2014/main" id="{9688A9B1-B20C-1E4A-B027-60A740CF9703}"/>
                      </a:ext>
                    </a:extLst>
                  </p:cNvPr>
                  <p:cNvSpPr txBox="1">
                    <a:spLocks noRot="1" noChangeAspect="1" noMove="1" noResize="1" noEditPoints="1" noAdjustHandles="1" noChangeArrowheads="1" noChangeShapeType="1" noTextEdit="1"/>
                  </p:cNvSpPr>
                  <p:nvPr/>
                </p:nvSpPr>
                <p:spPr>
                  <a:xfrm>
                    <a:off x="-1142421" y="4954798"/>
                    <a:ext cx="1728015" cy="715089"/>
                  </a:xfrm>
                  <a:prstGeom prst="roundRect">
                    <a:avLst/>
                  </a:prstGeom>
                  <a:blipFill>
                    <a:blip r:embed="rId16"/>
                    <a:stretch>
                      <a:fillRect l="-2174"/>
                    </a:stretch>
                  </a:blipFill>
                  <a:ln>
                    <a:solidFill>
                      <a:schemeClr val="tx1"/>
                    </a:solidFill>
                  </a:ln>
                </p:spPr>
                <p:txBody>
                  <a:bodyPr/>
                  <a:lstStyle/>
                  <a:p>
                    <a:r>
                      <a:rPr lang="en-GB">
                        <a:noFill/>
                      </a:rPr>
                      <a:t> </a:t>
                    </a:r>
                  </a:p>
                </p:txBody>
              </p:sp>
            </mc:Fallback>
          </mc:AlternateContent>
        </p:grpSp>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6000B2C5-907B-B749-B34A-B6812BCF123D}"/>
                    </a:ext>
                  </a:extLst>
                </p:cNvPr>
                <p:cNvSpPr txBox="1"/>
                <p:nvPr/>
              </p:nvSpPr>
              <p:spPr>
                <a:xfrm rot="5400000">
                  <a:off x="2492965" y="5898014"/>
                  <a:ext cx="270879" cy="295377"/>
                </a:xfrm>
                <a:prstGeom prst="round1Rect">
                  <a:avLst>
                    <a:gd name="adj" fmla="val 28634"/>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
                          <m:sSubPr>
                            <m:ctrlPr>
                              <a:rPr lang="de-DE" sz="1400" i="1">
                                <a:solidFill>
                                  <a:schemeClr val="bg1"/>
                                </a:solidFill>
                                <a:latin typeface="Cambria Math" panose="02040503050406030204" pitchFamily="18" charset="0"/>
                              </a:rPr>
                            </m:ctrlPr>
                          </m:sSub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1</m:t>
                            </m:r>
                          </m:sub>
                        </m:sSub>
                      </m:oMath>
                    </m:oMathPara>
                  </a14:m>
                  <a:endParaRPr lang="en-GB" sz="1400" dirty="0">
                    <a:solidFill>
                      <a:schemeClr val="bg1"/>
                    </a:solidFill>
                  </a:endParaRPr>
                </a:p>
              </p:txBody>
            </p:sp>
          </mc:Choice>
          <mc:Fallback xmlns="">
            <p:sp>
              <p:nvSpPr>
                <p:cNvPr id="21" name="TextBox 20">
                  <a:extLst>
                    <a:ext uri="{FF2B5EF4-FFF2-40B4-BE49-F238E27FC236}">
                      <a16:creationId xmlns:a16="http://schemas.microsoft.com/office/drawing/2014/main" id="{6000B2C5-907B-B749-B34A-B6812BCF123D}"/>
                    </a:ext>
                  </a:extLst>
                </p:cNvPr>
                <p:cNvSpPr txBox="1">
                  <a:spLocks noRot="1" noChangeAspect="1" noMove="1" noResize="1" noEditPoints="1" noAdjustHandles="1" noChangeArrowheads="1" noChangeShapeType="1" noTextEdit="1"/>
                </p:cNvSpPr>
                <p:nvPr/>
              </p:nvSpPr>
              <p:spPr>
                <a:xfrm rot="5400000">
                  <a:off x="2492965" y="5898014"/>
                  <a:ext cx="270879" cy="295377"/>
                </a:xfrm>
                <a:prstGeom prst="round1Rect">
                  <a:avLst>
                    <a:gd name="adj" fmla="val 28634"/>
                  </a:avLst>
                </a:prstGeom>
                <a:blipFill>
                  <a:blip r:embed="rId1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82E33FBC-01C8-D342-AD45-704DED56C288}"/>
                    </a:ext>
                  </a:extLst>
                </p:cNvPr>
                <p:cNvSpPr txBox="1"/>
                <p:nvPr/>
              </p:nvSpPr>
              <p:spPr>
                <a:xfrm rot="5400000">
                  <a:off x="5228016" y="6049016"/>
                  <a:ext cx="270879" cy="295377"/>
                </a:xfrm>
                <a:prstGeom prst="round1Rect">
                  <a:avLst>
                    <a:gd name="adj" fmla="val 50000"/>
                  </a:avLst>
                </a:prstGeom>
                <a:solidFill>
                  <a:schemeClr val="tx1"/>
                </a:solidFill>
              </p:spPr>
              <p:txBody>
                <a:bodyPr vert="vert270" wrap="square" lIns="36000" tIns="0" rIns="0" bIns="0" rtlCol="0">
                  <a:noAutofit/>
                </a:bodyPr>
                <a:lstStyle/>
                <a:p>
                  <a:pPr/>
                  <a14:m>
                    <m:oMathPara xmlns:m="http://schemas.openxmlformats.org/officeDocument/2006/math">
                      <m:oMathParaPr>
                        <m:jc m:val="centerGroup"/>
                      </m:oMathParaPr>
                      <m:oMath xmlns:m="http://schemas.openxmlformats.org/officeDocument/2006/math">
                        <m:sSubSup>
                          <m:sSubSupPr>
                            <m:ctrlPr>
                              <a:rPr lang="de-DE" sz="1400" b="1" i="1">
                                <a:solidFill>
                                  <a:schemeClr val="bg1"/>
                                </a:solidFill>
                                <a:latin typeface="Cambria Math" panose="02040503050406030204" pitchFamily="18" charset="0"/>
                              </a:rPr>
                            </m:ctrlPr>
                          </m:sSubSupPr>
                          <m:e>
                            <m:r>
                              <a:rPr lang="de-DE" sz="1400" b="1" i="1">
                                <a:solidFill>
                                  <a:schemeClr val="bg1"/>
                                </a:solidFill>
                                <a:latin typeface="Cambria Math" panose="02040503050406030204" pitchFamily="18" charset="0"/>
                              </a:rPr>
                              <m:t>𝑪</m:t>
                            </m:r>
                          </m:e>
                          <m:sub>
                            <m:r>
                              <a:rPr lang="de-DE" sz="1400" i="1">
                                <a:solidFill>
                                  <a:schemeClr val="bg1"/>
                                </a:solidFill>
                                <a:latin typeface="Cambria Math" panose="02040503050406030204" pitchFamily="18" charset="0"/>
                              </a:rPr>
                              <m:t>2</m:t>
                            </m:r>
                          </m:sub>
                          <m:sup>
                            <m:r>
                              <a:rPr lang="de-DE" sz="1400" b="1" i="1">
                                <a:solidFill>
                                  <a:schemeClr val="bg1"/>
                                </a:solidFill>
                                <a:latin typeface="Cambria Math" panose="02040503050406030204" pitchFamily="18" charset="0"/>
                              </a:rPr>
                              <m:t>′</m:t>
                            </m:r>
                          </m:sup>
                        </m:sSubSup>
                      </m:oMath>
                    </m:oMathPara>
                  </a14:m>
                  <a:endParaRPr lang="en-GB" sz="1400" dirty="0">
                    <a:solidFill>
                      <a:schemeClr val="bg1"/>
                    </a:solidFill>
                  </a:endParaRPr>
                </a:p>
              </p:txBody>
            </p:sp>
          </mc:Choice>
          <mc:Fallback xmlns="">
            <p:sp>
              <p:nvSpPr>
                <p:cNvPr id="22" name="TextBox 21">
                  <a:extLst>
                    <a:ext uri="{FF2B5EF4-FFF2-40B4-BE49-F238E27FC236}">
                      <a16:creationId xmlns:a16="http://schemas.microsoft.com/office/drawing/2014/main" id="{82E33FBC-01C8-D342-AD45-704DED56C288}"/>
                    </a:ext>
                  </a:extLst>
                </p:cNvPr>
                <p:cNvSpPr txBox="1">
                  <a:spLocks noRot="1" noChangeAspect="1" noMove="1" noResize="1" noEditPoints="1" noAdjustHandles="1" noChangeArrowheads="1" noChangeShapeType="1" noTextEdit="1"/>
                </p:cNvSpPr>
                <p:nvPr/>
              </p:nvSpPr>
              <p:spPr>
                <a:xfrm rot="5400000">
                  <a:off x="5228016" y="6049016"/>
                  <a:ext cx="270879" cy="295377"/>
                </a:xfrm>
                <a:prstGeom prst="round1Rect">
                  <a:avLst>
                    <a:gd name="adj" fmla="val 50000"/>
                  </a:avLst>
                </a:prstGeom>
                <a:blipFill>
                  <a:blip r:embed="rId18"/>
                  <a:stretch>
                    <a:fillRect l="-4167" b="-4348"/>
                  </a:stretch>
                </a:blipFill>
              </p:spPr>
              <p:txBody>
                <a:bodyPr/>
                <a:lstStyle/>
                <a:p>
                  <a:r>
                    <a:rPr lang="en-GB">
                      <a:noFill/>
                    </a:rPr>
                    <a:t> </a:t>
                  </a:r>
                </a:p>
              </p:txBody>
            </p:sp>
          </mc:Fallback>
        </mc:AlternateContent>
      </p:grpSp>
      <p:sp>
        <p:nvSpPr>
          <p:cNvPr id="27" name="Rectangle 26">
            <a:extLst>
              <a:ext uri="{FF2B5EF4-FFF2-40B4-BE49-F238E27FC236}">
                <a16:creationId xmlns:a16="http://schemas.microsoft.com/office/drawing/2014/main" id="{F091920F-5545-4C40-9FB2-8DD278FD873C}"/>
              </a:ext>
            </a:extLst>
          </p:cNvPr>
          <p:cNvSpPr/>
          <p:nvPr/>
        </p:nvSpPr>
        <p:spPr>
          <a:xfrm>
            <a:off x="359624" y="1663734"/>
            <a:ext cx="5430305" cy="2974494"/>
          </a:xfrm>
          <a:prstGeom prst="rect">
            <a:avLst/>
          </a:prstGeom>
          <a:solidFill>
            <a:schemeClr val="accent1">
              <a:alpha val="15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9" name="Rectangle 28">
            <a:extLst>
              <a:ext uri="{FF2B5EF4-FFF2-40B4-BE49-F238E27FC236}">
                <a16:creationId xmlns:a16="http://schemas.microsoft.com/office/drawing/2014/main" id="{BDBD64DD-FB10-194E-9CED-61D7B5CE2F6E}"/>
              </a:ext>
            </a:extLst>
          </p:cNvPr>
          <p:cNvSpPr/>
          <p:nvPr/>
        </p:nvSpPr>
        <p:spPr>
          <a:xfrm>
            <a:off x="3922850" y="4351042"/>
            <a:ext cx="1867079" cy="287914"/>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t>Fusion</a:t>
            </a:r>
          </a:p>
        </p:txBody>
      </p:sp>
    </p:spTree>
    <p:extLst>
      <p:ext uri="{BB962C8B-B14F-4D97-AF65-F5344CB8AC3E}">
        <p14:creationId xmlns:p14="http://schemas.microsoft.com/office/powerpoint/2010/main" val="4129503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mph" presetSubtype="2" fill="hold" nodeType="clickEffect">
                                  <p:stCondLst>
                                    <p:cond delay="0"/>
                                  </p:stCondLst>
                                  <p:childTnLst>
                                    <p:animClr clrSpc="rgb" dir="cw">
                                      <p:cBhvr override="childStyle">
                                        <p:cTn id="6" dur="500" fill="hold"/>
                                        <p:tgtEl>
                                          <p:spTgt spid="15">
                                            <p:txEl>
                                              <p:pRg st="0" end="0"/>
                                            </p:txEl>
                                          </p:spTgt>
                                        </p:tgtEl>
                                        <p:attrNameLst>
                                          <p:attrName>style.color</p:attrName>
                                        </p:attrNameLst>
                                      </p:cBhvr>
                                      <p:to>
                                        <a:srgbClr val="6F30A0"/>
                                      </p:to>
                                    </p:animClr>
                                  </p:childTnLst>
                                </p:cTn>
                              </p:par>
                            </p:childTnLst>
                          </p:cTn>
                        </p:par>
                      </p:childTnLst>
                    </p:cTn>
                  </p:par>
                  <p:par>
                    <p:cTn id="7" fill="hold">
                      <p:stCondLst>
                        <p:cond delay="indefinite"/>
                      </p:stCondLst>
                      <p:childTnLst>
                        <p:par>
                          <p:cTn id="8" fill="hold">
                            <p:stCondLst>
                              <p:cond delay="0"/>
                            </p:stCondLst>
                            <p:childTnLst>
                              <p:par>
                                <p:cTn id="9" presetID="3" presetClass="emph" presetSubtype="2" fill="hold" nodeType="clickEffect">
                                  <p:stCondLst>
                                    <p:cond delay="0"/>
                                  </p:stCondLst>
                                  <p:childTnLst>
                                    <p:animClr clrSpc="rgb" dir="cw">
                                      <p:cBhvr override="childStyle">
                                        <p:cTn id="10" dur="500" fill="hold"/>
                                        <p:tgtEl>
                                          <p:spTgt spid="16">
                                            <p:txEl>
                                              <p:pRg st="0" end="0"/>
                                            </p:txEl>
                                          </p:spTgt>
                                        </p:tgtEl>
                                        <p:attrNameLst>
                                          <p:attrName>style.color</p:attrName>
                                        </p:attrNameLst>
                                      </p:cBhvr>
                                      <p:to>
                                        <a:srgbClr val="6F30A0"/>
                                      </p:to>
                                    </p:animClr>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C28BA4-697C-C44C-97BC-A498FAF804C2}"/>
              </a:ext>
            </a:extLst>
          </p:cNvPr>
          <p:cNvSpPr>
            <a:spLocks noGrp="1"/>
          </p:cNvSpPr>
          <p:nvPr>
            <p:ph type="title"/>
          </p:nvPr>
        </p:nvSpPr>
        <p:spPr/>
        <p:txBody>
          <a:bodyPr/>
          <a:lstStyle/>
          <a:p>
            <a:r>
              <a:rPr lang="en-GB" dirty="0"/>
              <a:t>LJT: Complexity</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48EC210-8E64-0D4F-AB26-1B9987B819DE}"/>
                  </a:ext>
                </a:extLst>
              </p:cNvPr>
              <p:cNvSpPr>
                <a:spLocks noGrp="1"/>
              </p:cNvSpPr>
              <p:nvPr>
                <p:ph idx="1"/>
              </p:nvPr>
            </p:nvSpPr>
            <p:spPr/>
            <p:txBody>
              <a:bodyPr>
                <a:normAutofit/>
              </a:bodyPr>
              <a:lstStyle/>
              <a:p>
                <a:r>
                  <a:rPr lang="en-GB" dirty="0"/>
                  <a:t>Uses also the notion of lifted width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𝑇</m:t>
                        </m:r>
                      </m:sub>
                    </m:sSub>
                    <m:r>
                      <a:rPr lang="de-DE" i="1">
                        <a:latin typeface="Cambria Math" panose="02040503050406030204" pitchFamily="18" charset="0"/>
                      </a:rPr>
                      <m:t>=</m:t>
                    </m:r>
                    <m:d>
                      <m:dPr>
                        <m:ctrlPr>
                          <a:rPr lang="de-DE" i="1">
                            <a:latin typeface="Cambria Math" panose="02040503050406030204" pitchFamily="18" charset="0"/>
                          </a:rPr>
                        </m:ctrlPr>
                      </m:dPr>
                      <m:e>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𝑔</m:t>
                            </m:r>
                          </m:sub>
                        </m:sSub>
                        <m:r>
                          <a:rPr lang="de-DE" i="1">
                            <a:latin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m:t>
                            </m:r>
                          </m:sub>
                        </m:sSub>
                      </m:e>
                    </m:d>
                  </m:oMath>
                </a14:m>
                <a:endParaRPr lang="en-GB" dirty="0"/>
              </a:p>
              <a:p>
                <a:pPr lvl="1"/>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𝑔</m:t>
                        </m:r>
                      </m:sub>
                    </m:sSub>
                  </m:oMath>
                </a14:m>
                <a:r>
                  <a:rPr lang="en-GB" dirty="0"/>
                  <a:t> </a:t>
                </a:r>
                <a:r>
                  <a:rPr lang="en-GB" dirty="0">
                    <a:solidFill>
                      <a:schemeClr val="tx1"/>
                    </a:solidFill>
                  </a:rPr>
                  <a:t>largest ground width</a:t>
                </a:r>
              </a:p>
              <a:p>
                <a:pPr lvl="1"/>
                <a14:m>
                  <m:oMath xmlns:m="http://schemas.openxmlformats.org/officeDocument/2006/math">
                    <m:sSub>
                      <m:sSubPr>
                        <m:ctrlPr>
                          <a:rPr lang="de-DE" i="1">
                            <a:solidFill>
                              <a:schemeClr val="tx1"/>
                            </a:solidFill>
                            <a:latin typeface="Cambria Math" panose="02040503050406030204" pitchFamily="18" charset="0"/>
                          </a:rPr>
                        </m:ctrlPr>
                      </m:sSubPr>
                      <m:e>
                        <m:r>
                          <a:rPr lang="de-DE" i="1">
                            <a:solidFill>
                              <a:schemeClr val="tx1"/>
                            </a:solidFill>
                            <a:latin typeface="Cambria Math" panose="02040503050406030204" pitchFamily="18" charset="0"/>
                          </a:rPr>
                          <m:t>𝑤</m:t>
                        </m:r>
                      </m:e>
                      <m:sub>
                        <m:r>
                          <a:rPr lang="de-DE" i="1">
                            <a:solidFill>
                              <a:schemeClr val="tx1"/>
                            </a:solidFill>
                            <a:latin typeface="Cambria Math" panose="02040503050406030204" pitchFamily="18" charset="0"/>
                          </a:rPr>
                          <m:t>#</m:t>
                        </m:r>
                      </m:sub>
                    </m:sSub>
                  </m:oMath>
                </a14:m>
                <a:r>
                  <a:rPr lang="en-GB" dirty="0">
                    <a:solidFill>
                      <a:schemeClr val="tx1"/>
                    </a:solidFill>
                  </a:rPr>
                  <a:t> largest counting width</a:t>
                </a:r>
                <a:endParaRPr lang="de-DE" dirty="0">
                  <a:solidFill>
                    <a:schemeClr val="tx1"/>
                  </a:solidFill>
                </a:endParaRPr>
              </a:p>
              <a:p>
                <a:pPr lvl="1"/>
                <a:r>
                  <a:rPr lang="en-GB" dirty="0"/>
                  <a:t>As FO jtree constructed from FO dtree,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𝑇</m:t>
                        </m:r>
                      </m:sub>
                    </m:sSub>
                  </m:oMath>
                </a14:m>
                <a:r>
                  <a:rPr lang="en-GB" dirty="0"/>
                  <a:t> identical between LVE and LJT</a:t>
                </a:r>
              </a:p>
              <a:p>
                <a:pPr lvl="2"/>
                <a:r>
                  <a:rPr lang="en-GB" dirty="0"/>
                  <a:t>Fusion may change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𝑇</m:t>
                        </m:r>
                      </m:sub>
                    </m:sSub>
                  </m:oMath>
                </a14:m>
                <a:r>
                  <a:rPr lang="en-GB" dirty="0"/>
                  <a:t> in terms of the FO jtree</a:t>
                </a:r>
              </a:p>
              <a:p>
                <a:pPr lvl="3"/>
                <a:r>
                  <a:rPr lang="en-GB" dirty="0"/>
                  <a:t>But in terms of the LVE calculations in the merged parcluster,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𝑇</m:t>
                        </m:r>
                      </m:sub>
                    </m:sSub>
                  </m:oMath>
                </a14:m>
                <a:r>
                  <a:rPr lang="en-GB" dirty="0"/>
                  <a:t> is still the same with multiple nodes being combined into one</a:t>
                </a:r>
              </a:p>
              <a:p>
                <a:pPr lvl="3"/>
                <a:r>
                  <a:rPr lang="de-DE" dirty="0"/>
                  <a:t>F</a:t>
                </a:r>
                <a:r>
                  <a:rPr lang="en-GB" dirty="0"/>
                  <a:t>or simplicity, let us consider models that all fulfil Cond. 1 in fusion such that </a:t>
                </a:r>
                <a14:m>
                  <m:oMath xmlns:m="http://schemas.openxmlformats.org/officeDocument/2006/math">
                    <m:sSub>
                      <m:sSubPr>
                        <m:ctrlPr>
                          <a:rPr lang="de-DE" i="1">
                            <a:latin typeface="Cambria Math" panose="02040503050406030204" pitchFamily="18" charset="0"/>
                          </a:rPr>
                        </m:ctrlPr>
                      </m:sSubPr>
                      <m:e>
                        <m:r>
                          <a:rPr lang="de-DE" i="1">
                            <a:latin typeface="Cambria Math" panose="02040503050406030204" pitchFamily="18" charset="0"/>
                          </a:rPr>
                          <m:t>𝑤</m:t>
                        </m:r>
                      </m:e>
                      <m:sub>
                        <m:r>
                          <a:rPr lang="de-DE" i="1">
                            <a:latin typeface="Cambria Math" panose="02040503050406030204" pitchFamily="18" charset="0"/>
                          </a:rPr>
                          <m:t>𝑇</m:t>
                        </m:r>
                      </m:sub>
                    </m:sSub>
                  </m:oMath>
                </a14:m>
                <a:r>
                  <a:rPr lang="en-GB" dirty="0"/>
                  <a:t> is identical for both LJT and LVE</a:t>
                </a:r>
              </a:p>
              <a:p>
                <a:pPr lvl="3"/>
                <a:endParaRPr lang="en-GB" dirty="0"/>
              </a:p>
            </p:txBody>
          </p:sp>
        </mc:Choice>
        <mc:Fallback xmlns="">
          <p:sp>
            <p:nvSpPr>
              <p:cNvPr id="3" name="Content Placeholder 2">
                <a:extLst>
                  <a:ext uri="{FF2B5EF4-FFF2-40B4-BE49-F238E27FC236}">
                    <a16:creationId xmlns:a16="http://schemas.microsoft.com/office/drawing/2014/main" id="{548EC210-8E64-0D4F-AB26-1B9987B819DE}"/>
                  </a:ext>
                </a:extLst>
              </p:cNvPr>
              <p:cNvSpPr>
                <a:spLocks noGrp="1" noRot="1" noChangeAspect="1" noMove="1" noResize="1" noEditPoints="1" noAdjustHandles="1" noChangeArrowheads="1" noChangeShapeType="1" noTextEdit="1"/>
              </p:cNvSpPr>
              <p:nvPr>
                <p:ph idx="1"/>
              </p:nvPr>
            </p:nvSpPr>
            <p:spPr>
              <a:blipFill>
                <a:blip r:embed="rId2"/>
                <a:stretch>
                  <a:fillRect l="-1447" t="-1263"/>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B5337273-BCE8-2C47-9F08-5868CE5CD454}"/>
              </a:ext>
            </a:extLst>
          </p:cNvPr>
          <p:cNvSpPr>
            <a:spLocks noGrp="1"/>
          </p:cNvSpPr>
          <p:nvPr>
            <p:ph type="sldNum" sz="quarter" idx="4"/>
          </p:nvPr>
        </p:nvSpPr>
        <p:spPr/>
        <p:txBody>
          <a:bodyPr/>
          <a:lstStyle/>
          <a:p>
            <a:fld id="{67C9959E-8E6B-B04C-9955-EA096F41CA7A}" type="slidenum">
              <a:rPr lang="en-GB" smtClean="0"/>
              <a:t>228</a:t>
            </a:fld>
            <a:endParaRPr lang="en-GB"/>
          </a:p>
        </p:txBody>
      </p:sp>
      <p:sp>
        <p:nvSpPr>
          <p:cNvPr id="5" name="Date Placeholder 4">
            <a:extLst>
              <a:ext uri="{FF2B5EF4-FFF2-40B4-BE49-F238E27FC236}">
                <a16:creationId xmlns:a16="http://schemas.microsoft.com/office/drawing/2014/main" id="{3A780A5A-0AE9-A34E-B2C0-0366C08AF914}"/>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C1E78181-4DE1-AA47-9E9A-F0F3BD579BAF}"/>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4286790806"/>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C28BA4-697C-C44C-97BC-A498FAF804C2}"/>
              </a:ext>
            </a:extLst>
          </p:cNvPr>
          <p:cNvSpPr>
            <a:spLocks noGrp="1"/>
          </p:cNvSpPr>
          <p:nvPr>
            <p:ph type="title"/>
          </p:nvPr>
        </p:nvSpPr>
        <p:spPr/>
        <p:txBody>
          <a:bodyPr/>
          <a:lstStyle/>
          <a:p>
            <a:r>
              <a:rPr lang="en-GB" dirty="0"/>
              <a:t>LJT: Complexity</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48EC210-8E64-0D4F-AB26-1B9987B819DE}"/>
                  </a:ext>
                </a:extLst>
              </p:cNvPr>
              <p:cNvSpPr>
                <a:spLocks noGrp="1"/>
              </p:cNvSpPr>
              <p:nvPr>
                <p:ph idx="1"/>
              </p:nvPr>
            </p:nvSpPr>
            <p:spPr/>
            <p:txBody>
              <a:bodyPr>
                <a:normAutofit lnSpcReduction="10000"/>
              </a:bodyPr>
              <a:lstStyle/>
              <a:p>
                <a:r>
                  <a:rPr lang="en-GB" dirty="0"/>
                  <a:t>LJT complexity based on complexity of LVE: </a:t>
                </a:r>
                <a:endParaRPr lang="en-GB" i="1" dirty="0">
                  <a:solidFill>
                    <a:schemeClr val="accent1"/>
                  </a:solidFill>
                  <a:latin typeface="Cambria Math" panose="02040503050406030204" pitchFamily="18" charset="0"/>
                </a:endParaRPr>
              </a:p>
              <a:p>
                <a:pPr marL="0" indent="0">
                  <a:buNone/>
                </a:pPr>
                <a14:m>
                  <m:oMathPara xmlns:m="http://schemas.openxmlformats.org/officeDocument/2006/math">
                    <m:oMathParaPr>
                      <m:jc m:val="centerGroup"/>
                    </m:oMathParaPr>
                    <m:oMath xmlns:m="http://schemas.openxmlformats.org/officeDocument/2006/math">
                      <m:r>
                        <a:rPr lang="en-GB" i="1" smtClean="0">
                          <a:solidFill>
                            <a:schemeClr val="tx1"/>
                          </a:solidFill>
                          <a:latin typeface="Cambria Math" panose="02040503050406030204" pitchFamily="18" charset="0"/>
                        </a:rPr>
                        <m:t>𝑂</m:t>
                      </m:r>
                      <m:d>
                        <m:dPr>
                          <m:ctrlPr>
                            <a:rPr lang="en-GB" i="1" smtClean="0">
                              <a:solidFill>
                                <a:schemeClr val="tx1"/>
                              </a:solidFill>
                              <a:latin typeface="Cambria Math" panose="02040503050406030204" pitchFamily="18" charset="0"/>
                            </a:rPr>
                          </m:ctrlPr>
                        </m:dPr>
                        <m:e>
                          <m:sSub>
                            <m:sSubPr>
                              <m:ctrlPr>
                                <a:rPr lang="en-GB" i="1" smtClean="0">
                                  <a:solidFill>
                                    <a:schemeClr val="tx1"/>
                                  </a:solidFill>
                                  <a:latin typeface="Cambria Math" panose="02040503050406030204" pitchFamily="18" charset="0"/>
                                </a:rPr>
                              </m:ctrlPr>
                            </m:sSubPr>
                            <m:e>
                              <m:r>
                                <a:rPr lang="en-GB" i="1" smtClean="0">
                                  <a:solidFill>
                                    <a:schemeClr val="tx1"/>
                                  </a:solidFill>
                                  <a:latin typeface="Cambria Math" panose="02040503050406030204" pitchFamily="18" charset="0"/>
                                </a:rPr>
                                <m:t>𝑛</m:t>
                              </m:r>
                            </m:e>
                            <m:sub>
                              <m:r>
                                <a:rPr lang="en-GB" i="1" smtClean="0">
                                  <a:solidFill>
                                    <a:schemeClr val="tx1"/>
                                  </a:solidFill>
                                  <a:latin typeface="Cambria Math" panose="02040503050406030204" pitchFamily="18" charset="0"/>
                                </a:rPr>
                                <m:t>𝑇</m:t>
                              </m:r>
                            </m:sub>
                          </m:sSub>
                          <m:r>
                            <a:rPr lang="en-GB" i="1">
                              <a:solidFill>
                                <a:schemeClr val="tx1"/>
                              </a:solidFill>
                              <a:latin typeface="Cambria Math" panose="02040503050406030204" pitchFamily="18" charset="0"/>
                              <a:ea typeface="Cambria Math" panose="02040503050406030204" pitchFamily="18" charset="0"/>
                            </a:rPr>
                            <m:t>∙</m:t>
                          </m:r>
                          <m:func>
                            <m:funcPr>
                              <m:ctrlPr>
                                <a:rPr lang="en-GB" i="1" smtClean="0">
                                  <a:solidFill>
                                    <a:schemeClr val="accent1"/>
                                  </a:solidFill>
                                  <a:latin typeface="Cambria Math" panose="02040503050406030204" pitchFamily="18" charset="0"/>
                                </a:rPr>
                              </m:ctrlPr>
                            </m:funcPr>
                            <m:fName>
                              <m:sSub>
                                <m:sSubPr>
                                  <m:ctrlPr>
                                    <a:rPr lang="en-GB" i="1" smtClean="0">
                                      <a:solidFill>
                                        <a:schemeClr val="accent1"/>
                                      </a:solidFill>
                                      <a:latin typeface="Cambria Math" panose="02040503050406030204" pitchFamily="18" charset="0"/>
                                    </a:rPr>
                                  </m:ctrlPr>
                                </m:sSubPr>
                                <m:e>
                                  <m:r>
                                    <m:rPr>
                                      <m:sty m:val="p"/>
                                    </m:rPr>
                                    <a:rPr lang="en-GB" smtClean="0">
                                      <a:solidFill>
                                        <a:schemeClr val="accent1"/>
                                      </a:solidFill>
                                      <a:latin typeface="Cambria Math" panose="02040503050406030204" pitchFamily="18" charset="0"/>
                                    </a:rPr>
                                    <m:t>log</m:t>
                                  </m:r>
                                </m:e>
                                <m:sub>
                                  <m:r>
                                    <a:rPr lang="en-GB" i="1" smtClean="0">
                                      <a:solidFill>
                                        <a:schemeClr val="accent1"/>
                                      </a:solidFill>
                                      <a:latin typeface="Cambria Math" panose="02040503050406030204" pitchFamily="18" charset="0"/>
                                    </a:rPr>
                                    <m:t>2</m:t>
                                  </m:r>
                                </m:sub>
                              </m:sSub>
                            </m:fName>
                            <m:e>
                              <m:d>
                                <m:dPr>
                                  <m:ctrlPr>
                                    <a:rPr lang="en-GB" i="1" smtClean="0">
                                      <a:solidFill>
                                        <a:schemeClr val="accent1"/>
                                      </a:solidFill>
                                      <a:latin typeface="Cambria Math" panose="02040503050406030204" pitchFamily="18" charset="0"/>
                                    </a:rPr>
                                  </m:ctrlPr>
                                </m:dPr>
                                <m:e>
                                  <m:r>
                                    <a:rPr lang="en-GB" i="1" smtClean="0">
                                      <a:solidFill>
                                        <a:schemeClr val="accent1"/>
                                      </a:solidFill>
                                      <a:latin typeface="Cambria Math" panose="02040503050406030204" pitchFamily="18" charset="0"/>
                                    </a:rPr>
                                    <m:t>𝑛</m:t>
                                  </m:r>
                                </m:e>
                              </m:d>
                            </m:e>
                          </m:func>
                          <m:r>
                            <a:rPr lang="en-GB" i="1">
                              <a:solidFill>
                                <a:schemeClr val="tx1"/>
                              </a:solidFill>
                              <a:latin typeface="Cambria Math" panose="02040503050406030204" pitchFamily="18" charset="0"/>
                              <a:ea typeface="Cambria Math" panose="02040503050406030204" pitchFamily="18" charset="0"/>
                            </a:rPr>
                            <m:t>∙</m:t>
                          </m:r>
                          <m:sSup>
                            <m:sSupPr>
                              <m:ctrlPr>
                                <a:rPr lang="en-GB" i="1" smtClean="0">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solidFill>
                                <a:schemeClr val="tx1"/>
                              </a:solidFill>
                              <a:latin typeface="Cambria Math" panose="02040503050406030204" pitchFamily="18" charset="0"/>
                              <a:ea typeface="Cambria Math" panose="02040503050406030204" pitchFamily="18" charset="0"/>
                            </a:rPr>
                            <m:t>∙</m:t>
                          </m:r>
                          <m:sSup>
                            <m:sSupPr>
                              <m:ctrlPr>
                                <a:rPr lang="en-GB" i="1" smtClean="0">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smtClean="0">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m:oMathPara>
                </a14:m>
                <a:endParaRPr lang="en-GB" dirty="0"/>
              </a:p>
              <a:p>
                <a:r>
                  <a:rPr lang="en-GB" dirty="0"/>
                  <a:t>Complexity of individual steps</a:t>
                </a:r>
              </a:p>
              <a:p>
                <a:pPr lvl="1"/>
                <a:r>
                  <a:rPr lang="en-GB" dirty="0"/>
                  <a:t>Construction: linear in number of nodes, no calculations; negligible compared to later steps</a:t>
                </a:r>
              </a:p>
              <a:p>
                <a:pPr lvl="1"/>
                <a:r>
                  <a:rPr lang="en-GB" dirty="0"/>
                  <a:t>Evidence entering: </a:t>
                </a:r>
                <a14:m>
                  <m:oMath xmlns:m="http://schemas.openxmlformats.org/officeDocument/2006/math">
                    <m:r>
                      <a:rPr lang="en-GB" b="0" i="1" smtClean="0">
                        <a:latin typeface="Cambria Math" panose="02040503050406030204" pitchFamily="18" charset="0"/>
                      </a:rPr>
                      <m:t>𝑂</m:t>
                    </m:r>
                    <m:d>
                      <m:dPr>
                        <m:ctrlPr>
                          <a:rPr lang="en-GB" b="0" i="1" smtClean="0">
                            <a:latin typeface="Cambria Math" panose="02040503050406030204" pitchFamily="18" charset="0"/>
                          </a:rPr>
                        </m:ctrlPr>
                      </m:dPr>
                      <m:e>
                        <m:sSub>
                          <m:sSubPr>
                            <m:ctrlPr>
                              <a:rPr lang="en-GB" b="0" i="1" smtClean="0">
                                <a:latin typeface="Cambria Math" panose="02040503050406030204" pitchFamily="18" charset="0"/>
                              </a:rPr>
                            </m:ctrlPr>
                          </m:sSubPr>
                          <m:e>
                            <m:r>
                              <a:rPr lang="en-GB" b="0" i="1" smtClean="0">
                                <a:latin typeface="Cambria Math" panose="02040503050406030204" pitchFamily="18" charset="0"/>
                              </a:rPr>
                              <m:t>𝑛</m:t>
                            </m:r>
                          </m:e>
                          <m:sub>
                            <m:r>
                              <a:rPr lang="en-GB" b="0" i="1" smtClean="0">
                                <a:latin typeface="Cambria Math" panose="02040503050406030204" pitchFamily="18" charset="0"/>
                              </a:rPr>
                              <m:t>𝐽</m:t>
                            </m:r>
                          </m:sub>
                        </m:sSub>
                        <m:r>
                          <a:rPr lang="en-GB" i="1">
                            <a:latin typeface="Cambria Math" panose="02040503050406030204" pitchFamily="18" charset="0"/>
                            <a:ea typeface="Cambria Math" panose="02040503050406030204" pitchFamily="18" charset="0"/>
                          </a:rPr>
                          <m:t>∙</m:t>
                        </m:r>
                        <m:func>
                          <m:funcPr>
                            <m:ctrlPr>
                              <a:rPr lang="en-GB" i="1" smtClean="0">
                                <a:solidFill>
                                  <a:schemeClr val="accent1"/>
                                </a:solidFill>
                                <a:latin typeface="Cambria Math" panose="02040503050406030204" pitchFamily="18" charset="0"/>
                              </a:rPr>
                            </m:ctrlPr>
                          </m:funcPr>
                          <m:fName>
                            <m:sSub>
                              <m:sSubPr>
                                <m:ctrlPr>
                                  <a:rPr lang="en-GB" i="1" smtClean="0">
                                    <a:solidFill>
                                      <a:schemeClr val="accent1"/>
                                    </a:solidFill>
                                    <a:latin typeface="Cambria Math" panose="02040503050406030204" pitchFamily="18" charset="0"/>
                                  </a:rPr>
                                </m:ctrlPr>
                              </m:sSubPr>
                              <m:e>
                                <m:r>
                                  <m:rPr>
                                    <m:sty m:val="p"/>
                                  </m:rPr>
                                  <a:rPr lang="en-GB" smtClean="0">
                                    <a:solidFill>
                                      <a:schemeClr val="accent1"/>
                                    </a:solidFill>
                                    <a:latin typeface="Cambria Math" panose="02040503050406030204" pitchFamily="18" charset="0"/>
                                  </a:rPr>
                                  <m:t>log</m:t>
                                </m:r>
                              </m:e>
                              <m:sub>
                                <m:r>
                                  <a:rPr lang="en-GB" i="1" smtClean="0">
                                    <a:solidFill>
                                      <a:schemeClr val="accent1"/>
                                    </a:solidFill>
                                    <a:latin typeface="Cambria Math" panose="02040503050406030204" pitchFamily="18" charset="0"/>
                                  </a:rPr>
                                  <m:t>2</m:t>
                                </m:r>
                              </m:sub>
                            </m:sSub>
                          </m:fName>
                          <m:e>
                            <m:d>
                              <m:dPr>
                                <m:ctrlPr>
                                  <a:rPr lang="en-GB" i="1" smtClean="0">
                                    <a:solidFill>
                                      <a:schemeClr val="accent1"/>
                                    </a:solidFill>
                                    <a:latin typeface="Cambria Math" panose="02040503050406030204" pitchFamily="18" charset="0"/>
                                  </a:rPr>
                                </m:ctrlPr>
                              </m:dPr>
                              <m:e>
                                <m:r>
                                  <a:rPr lang="en-GB" i="1" smtClean="0">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smtClean="0">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pPr lvl="2"/>
                <a:r>
                  <a:rPr lang="en-GB" dirty="0"/>
                  <a:t>Absorbing evidence complexity: </a:t>
                </a:r>
                <a14:m>
                  <m:oMath xmlns:m="http://schemas.openxmlformats.org/officeDocument/2006/math">
                    <m:r>
                      <a:rPr lang="en-GB" b="0" i="1" smtClean="0">
                        <a:solidFill>
                          <a:schemeClr val="tx1"/>
                        </a:solidFill>
                        <a:latin typeface="Cambria Math" panose="02040503050406030204" pitchFamily="18" charset="0"/>
                      </a:rPr>
                      <m:t>𝑂</m:t>
                    </m:r>
                    <m:d>
                      <m:dPr>
                        <m:ctrlPr>
                          <a:rPr lang="en-GB" b="0" i="1" smtClean="0">
                            <a:solidFill>
                              <a:schemeClr val="tx1"/>
                            </a:solidFill>
                            <a:latin typeface="Cambria Math" panose="02040503050406030204" pitchFamily="18" charset="0"/>
                          </a:rPr>
                        </m:ctrlPr>
                      </m:dPr>
                      <m:e>
                        <m:func>
                          <m:funcPr>
                            <m:ctrlPr>
                              <a:rPr lang="en-GB" i="1" smtClean="0">
                                <a:solidFill>
                                  <a:schemeClr val="accent1"/>
                                </a:solidFill>
                                <a:latin typeface="Cambria Math" panose="02040503050406030204" pitchFamily="18" charset="0"/>
                              </a:rPr>
                            </m:ctrlPr>
                          </m:funcPr>
                          <m:fName>
                            <m:sSub>
                              <m:sSubPr>
                                <m:ctrlPr>
                                  <a:rPr lang="en-GB" i="1" smtClean="0">
                                    <a:solidFill>
                                      <a:schemeClr val="accent1"/>
                                    </a:solidFill>
                                    <a:latin typeface="Cambria Math" panose="02040503050406030204" pitchFamily="18" charset="0"/>
                                  </a:rPr>
                                </m:ctrlPr>
                              </m:sSubPr>
                              <m:e>
                                <m:r>
                                  <m:rPr>
                                    <m:sty m:val="p"/>
                                  </m:rPr>
                                  <a:rPr lang="en-GB" smtClean="0">
                                    <a:solidFill>
                                      <a:schemeClr val="accent1"/>
                                    </a:solidFill>
                                    <a:latin typeface="Cambria Math" panose="02040503050406030204" pitchFamily="18" charset="0"/>
                                  </a:rPr>
                                  <m:t>log</m:t>
                                </m:r>
                              </m:e>
                              <m:sub>
                                <m:r>
                                  <a:rPr lang="en-GB" i="1" smtClean="0">
                                    <a:solidFill>
                                      <a:schemeClr val="accent1"/>
                                    </a:solidFill>
                                    <a:latin typeface="Cambria Math" panose="02040503050406030204" pitchFamily="18" charset="0"/>
                                  </a:rPr>
                                  <m:t>2</m:t>
                                </m:r>
                              </m:sub>
                            </m:sSub>
                          </m:fName>
                          <m:e>
                            <m:d>
                              <m:dPr>
                                <m:ctrlPr>
                                  <a:rPr lang="en-GB" i="1" smtClean="0">
                                    <a:solidFill>
                                      <a:schemeClr val="accent1"/>
                                    </a:solidFill>
                                    <a:latin typeface="Cambria Math" panose="02040503050406030204" pitchFamily="18" charset="0"/>
                                  </a:rPr>
                                </m:ctrlPr>
                              </m:dPr>
                              <m:e>
                                <m:r>
                                  <a:rPr lang="en-GB" i="1" smtClean="0">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r>
                              <a:rPr lang="de-DE" b="0" i="1" smtClean="0">
                                <a:solidFill>
                                  <a:schemeClr val="tx1">
                                    <a:lumMod val="50000"/>
                                    <a:lumOff val="50000"/>
                                  </a:schemeClr>
                                </a:solidFill>
                                <a:latin typeface="Cambria Math" panose="02040503050406030204" pitchFamily="18" charset="0"/>
                              </a:rPr>
                              <m:t>−1</m:t>
                            </m:r>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smtClean="0">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pPr lvl="3"/>
                <a:r>
                  <a:rPr lang="en-GB" dirty="0"/>
                  <a:t>Visits </a:t>
                </a:r>
                <a14:m>
                  <m:oMath xmlns:m="http://schemas.openxmlformats.org/officeDocument/2006/math">
                    <m:f>
                      <m:fPr>
                        <m:ctrlPr>
                          <a:rPr lang="de-DE" b="0" i="1" smtClean="0">
                            <a:latin typeface="Cambria Math" panose="02040503050406030204" pitchFamily="18" charset="0"/>
                          </a:rPr>
                        </m:ctrlPr>
                      </m:fPr>
                      <m:num>
                        <m:r>
                          <a:rPr lang="de-DE" b="0" i="1" smtClean="0">
                            <a:latin typeface="Cambria Math" panose="02040503050406030204" pitchFamily="18" charset="0"/>
                          </a:rPr>
                          <m:t>1</m:t>
                        </m:r>
                      </m:num>
                      <m:den>
                        <m:r>
                          <a:rPr lang="de-DE" b="0" i="1" smtClean="0">
                            <a:latin typeface="Cambria Math" panose="02040503050406030204" pitchFamily="18" charset="0"/>
                          </a:rPr>
                          <m:t>𝑟</m:t>
                        </m:r>
                      </m:den>
                    </m:f>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oMath>
                </a14:m>
                <a:r>
                  <a:rPr lang="en-GB" dirty="0"/>
                  <a:t> lines, possibly exponentiates the potentials</a:t>
                </a:r>
              </a:p>
              <a:p>
                <a:pPr lvl="2"/>
                <a:r>
                  <a:rPr lang="en-GB" dirty="0"/>
                  <a:t>At each node ➝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𝑂</m:t>
                    </m:r>
                    <m:d>
                      <m:dPr>
                        <m:ctrlPr>
                          <a:rPr lang="en-GB" i="1">
                            <a:latin typeface="Cambria Math" panose="02040503050406030204" pitchFamily="18" charset="0"/>
                          </a:rPr>
                        </m:ctrlPr>
                      </m:dPr>
                      <m:e>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r>
                              <a:rPr lang="de-DE" b="0" i="1" smtClean="0">
                                <a:solidFill>
                                  <a:schemeClr val="tx1">
                                    <a:lumMod val="50000"/>
                                    <a:lumOff val="50000"/>
                                  </a:schemeClr>
                                </a:solidFill>
                                <a:latin typeface="Cambria Math" panose="02040503050406030204" pitchFamily="18" charset="0"/>
                              </a:rPr>
                              <m:t>−1</m:t>
                            </m:r>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pPr lvl="3"/>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oMath>
                </a14:m>
                <a:r>
                  <a:rPr lang="en-GB" dirty="0"/>
                  <a:t> number of nodes in FO jtree </a:t>
                </a:r>
                <a14:m>
                  <m:oMath xmlns:m="http://schemas.openxmlformats.org/officeDocument/2006/math">
                    <m:r>
                      <a:rPr lang="en-GB" i="1">
                        <a:latin typeface="Cambria Math" panose="02040503050406030204" pitchFamily="18" charset="0"/>
                      </a:rPr>
                      <m:t>𝐽</m:t>
                    </m:r>
                    <m:r>
                      <a:rPr lang="en-GB" i="1">
                        <a:latin typeface="Cambria Math" panose="02040503050406030204" pitchFamily="18" charset="0"/>
                      </a:rPr>
                      <m:t> </m:t>
                    </m:r>
                  </m:oMath>
                </a14:m>
                <a:endParaRPr lang="en-GB" dirty="0"/>
              </a:p>
              <a:p>
                <a:pPr lvl="2"/>
                <a:r>
                  <a:rPr lang="en-GB" dirty="0"/>
                  <a:t>For each </a:t>
                </a:r>
                <a14:m>
                  <m:oMath xmlns:m="http://schemas.openxmlformats.org/officeDocument/2006/math">
                    <m:r>
                      <a:rPr lang="en-GB" i="1" dirty="0" smtClean="0">
                        <a:latin typeface="Cambria Math" panose="02040503050406030204" pitchFamily="18" charset="0"/>
                      </a:rPr>
                      <m:t>𝑒</m:t>
                    </m:r>
                  </m:oMath>
                </a14:m>
                <a:r>
                  <a:rPr lang="en-GB" dirty="0"/>
                  <a:t> evidence parfactors ➝ </a:t>
                </a:r>
                <a14:m>
                  <m:oMath xmlns:m="http://schemas.openxmlformats.org/officeDocument/2006/math">
                    <m:r>
                      <a:rPr lang="de-DE" b="0" i="1" smtClean="0">
                        <a:latin typeface="Cambria Math" panose="02040503050406030204" pitchFamily="18" charset="0"/>
                      </a:rPr>
                      <m:t>𝑒</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𝑂</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r>
                              <a:rPr lang="de-DE" i="1">
                                <a:solidFill>
                                  <a:schemeClr val="tx1">
                                    <a:lumMod val="50000"/>
                                    <a:lumOff val="50000"/>
                                  </a:schemeClr>
                                </a:solidFill>
                                <a:latin typeface="Cambria Math" panose="02040503050406030204" pitchFamily="18" charset="0"/>
                              </a:rPr>
                              <m:t>−1</m:t>
                            </m:r>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de-DE" dirty="0">
                  <a:solidFill>
                    <a:schemeClr val="tx1">
                      <a:lumMod val="50000"/>
                      <a:lumOff val="50000"/>
                    </a:schemeClr>
                  </a:solidFill>
                  <a:ea typeface="Cambria Math" panose="02040503050406030204" pitchFamily="18" charset="0"/>
                </a:endParaRPr>
              </a:p>
              <a:p>
                <a:pPr lvl="3"/>
                <a:r>
                  <a:rPr lang="en-GB" dirty="0"/>
                  <a:t>Assuming </a:t>
                </a:r>
                <a14:m>
                  <m:oMath xmlns:m="http://schemas.openxmlformats.org/officeDocument/2006/math">
                    <m:r>
                      <a:rPr lang="de-DE" i="1">
                        <a:latin typeface="Cambria Math" panose="02040503050406030204" pitchFamily="18" charset="0"/>
                      </a:rPr>
                      <m:t>𝑒</m:t>
                    </m:r>
                    <m:r>
                      <a:rPr lang="de-DE" i="1" smtClean="0">
                        <a:latin typeface="Cambria Math" panose="02040503050406030204" pitchFamily="18" charset="0"/>
                        <a:ea typeface="Cambria Math" panose="02040503050406030204" pitchFamily="18" charset="0"/>
                      </a:rPr>
                      <m:t>≪</m:t>
                    </m:r>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oMath>
                </a14:m>
                <a:r>
                  <a:rPr lang="en-GB" dirty="0"/>
                  <a:t> ➝ </a:t>
                </a:r>
                <a14:m>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r>
                              <a:rPr lang="de-DE" i="1">
                                <a:solidFill>
                                  <a:schemeClr val="tx1">
                                    <a:lumMod val="50000"/>
                                    <a:lumOff val="50000"/>
                                  </a:schemeClr>
                                </a:solidFill>
                                <a:latin typeface="Cambria Math" panose="02040503050406030204" pitchFamily="18" charset="0"/>
                              </a:rPr>
                              <m:t>−1</m:t>
                            </m:r>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pPr lvl="1"/>
                <a:r>
                  <a:rPr lang="en-GB" dirty="0"/>
                  <a:t>First two steps accumulated: </a:t>
                </a:r>
                <a14:m>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r>
                              <a:rPr lang="de-DE" i="1">
                                <a:solidFill>
                                  <a:schemeClr val="tx1">
                                    <a:lumMod val="50000"/>
                                    <a:lumOff val="50000"/>
                                  </a:schemeClr>
                                </a:solidFill>
                                <a:latin typeface="Cambria Math" panose="02040503050406030204" pitchFamily="18" charset="0"/>
                              </a:rPr>
                              <m:t>−1</m:t>
                            </m:r>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p:txBody>
          </p:sp>
        </mc:Choice>
        <mc:Fallback xmlns="">
          <p:sp>
            <p:nvSpPr>
              <p:cNvPr id="3" name="Content Placeholder 2">
                <a:extLst>
                  <a:ext uri="{FF2B5EF4-FFF2-40B4-BE49-F238E27FC236}">
                    <a16:creationId xmlns:a16="http://schemas.microsoft.com/office/drawing/2014/main" id="{548EC210-8E64-0D4F-AB26-1B9987B819DE}"/>
                  </a:ext>
                </a:extLst>
              </p:cNvPr>
              <p:cNvSpPr>
                <a:spLocks noGrp="1" noRot="1" noChangeAspect="1" noMove="1" noResize="1" noEditPoints="1" noAdjustHandles="1" noChangeArrowheads="1" noChangeShapeType="1" noTextEdit="1"/>
              </p:cNvSpPr>
              <p:nvPr>
                <p:ph idx="1"/>
              </p:nvPr>
            </p:nvSpPr>
            <p:spPr>
              <a:blipFill>
                <a:blip r:embed="rId2"/>
                <a:stretch>
                  <a:fillRect l="-1436" t="-3582"/>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B5337273-BCE8-2C47-9F08-5868CE5CD454}"/>
              </a:ext>
            </a:extLst>
          </p:cNvPr>
          <p:cNvSpPr>
            <a:spLocks noGrp="1"/>
          </p:cNvSpPr>
          <p:nvPr>
            <p:ph type="sldNum" sz="quarter" idx="4"/>
          </p:nvPr>
        </p:nvSpPr>
        <p:spPr/>
        <p:txBody>
          <a:bodyPr/>
          <a:lstStyle/>
          <a:p>
            <a:fld id="{67C9959E-8E6B-B04C-9955-EA096F41CA7A}" type="slidenum">
              <a:rPr lang="en-GB" smtClean="0"/>
              <a:t>229</a:t>
            </a:fld>
            <a:endParaRPr lang="en-GB"/>
          </a:p>
        </p:txBody>
      </p:sp>
      <p:sp>
        <p:nvSpPr>
          <p:cNvPr id="5" name="Date Placeholder 4">
            <a:extLst>
              <a:ext uri="{FF2B5EF4-FFF2-40B4-BE49-F238E27FC236}">
                <a16:creationId xmlns:a16="http://schemas.microsoft.com/office/drawing/2014/main" id="{BFB774CF-48F9-484F-BB24-765EFDB29BD7}"/>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3CBF400B-C890-7747-B990-EA3964402E7F}"/>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2556642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9" end="9"/>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C28BA4-697C-C44C-97BC-A498FAF804C2}"/>
              </a:ext>
            </a:extLst>
          </p:cNvPr>
          <p:cNvSpPr>
            <a:spLocks noGrp="1"/>
          </p:cNvSpPr>
          <p:nvPr>
            <p:ph type="title"/>
          </p:nvPr>
        </p:nvSpPr>
        <p:spPr/>
        <p:txBody>
          <a:bodyPr/>
          <a:lstStyle/>
          <a:p>
            <a:r>
              <a:rPr lang="en-GB" dirty="0"/>
              <a:t>LJT: Complexity</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548EC210-8E64-0D4F-AB26-1B9987B819DE}"/>
                  </a:ext>
                </a:extLst>
              </p:cNvPr>
              <p:cNvSpPr>
                <a:spLocks noGrp="1"/>
              </p:cNvSpPr>
              <p:nvPr>
                <p:ph idx="1"/>
              </p:nvPr>
            </p:nvSpPr>
            <p:spPr/>
            <p:txBody>
              <a:bodyPr>
                <a:normAutofit fontScale="92500"/>
              </a:bodyPr>
              <a:lstStyle/>
              <a:p>
                <a:r>
                  <a:rPr lang="en-GB" dirty="0"/>
                  <a:t>Complexity of individual steps</a:t>
                </a:r>
              </a:p>
              <a:p>
                <a:pPr lvl="1"/>
                <a:r>
                  <a:rPr lang="en-GB" dirty="0"/>
                  <a:t>First two steps accumulated: </a:t>
                </a:r>
                <a14:m>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r>
                              <a:rPr lang="de-DE" i="1">
                                <a:solidFill>
                                  <a:schemeClr val="tx1">
                                    <a:lumMod val="50000"/>
                                    <a:lumOff val="50000"/>
                                  </a:schemeClr>
                                </a:solidFill>
                                <a:latin typeface="Cambria Math" panose="02040503050406030204" pitchFamily="18" charset="0"/>
                              </a:rPr>
                              <m:t>−1</m:t>
                            </m:r>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pPr lvl="1"/>
                <a:r>
                  <a:rPr lang="en-GB" dirty="0"/>
                  <a:t>Message passing: </a:t>
                </a:r>
                <a14:m>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pPr lvl="2"/>
                <a:r>
                  <a:rPr lang="en-GB" dirty="0"/>
                  <a:t>Calculating one message = answering one query on a parcluster</a:t>
                </a:r>
              </a:p>
              <a:p>
                <a:pPr lvl="3"/>
                <a:r>
                  <a:rPr lang="en-GB" dirty="0"/>
                  <a:t>Worst-case parfactor size at parcluster: </a:t>
                </a:r>
                <a14:m>
                  <m:oMath xmlns:m="http://schemas.openxmlformats.org/officeDocument/2006/math">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oMath>
                </a14:m>
                <a:endParaRPr lang="de-DE" dirty="0">
                  <a:solidFill>
                    <a:schemeClr val="tx1">
                      <a:lumMod val="50000"/>
                      <a:lumOff val="50000"/>
                    </a:schemeClr>
                  </a:solidFill>
                  <a:ea typeface="Cambria Math" panose="02040503050406030204" pitchFamily="18" charset="0"/>
                </a:endParaRPr>
              </a:p>
              <a:p>
                <a:pPr lvl="3"/>
                <a:r>
                  <a:rPr lang="en-GB" dirty="0"/>
                  <a:t>Elimination of </a:t>
                </a:r>
                <a14:m>
                  <m:oMath xmlns:m="http://schemas.openxmlformats.org/officeDocument/2006/math">
                    <m:d>
                      <m:dPr>
                        <m:begChr m:val="|"/>
                        <m:endChr m:val="|"/>
                        <m:ctrlPr>
                          <a:rPr lang="de-DE" b="0" i="1" smtClean="0">
                            <a:latin typeface="Cambria Math" panose="02040503050406030204" pitchFamily="18" charset="0"/>
                          </a:rPr>
                        </m:ctrlPr>
                      </m:dPr>
                      <m:e>
                        <m:sSub>
                          <m:sSubPr>
                            <m:ctrlPr>
                              <a:rPr lang="de-DE" b="0" i="1" smtClean="0">
                                <a:latin typeface="Cambria Math" panose="02040503050406030204" pitchFamily="18" charset="0"/>
                              </a:rPr>
                            </m:ctrlPr>
                          </m:sSubPr>
                          <m:e>
                            <m:r>
                              <a:rPr lang="de-DE" b="1" i="1" smtClean="0">
                                <a:latin typeface="Cambria Math" panose="02040503050406030204" pitchFamily="18" charset="0"/>
                              </a:rPr>
                              <m:t>𝑪</m:t>
                            </m:r>
                          </m:e>
                          <m:sub>
                            <m:r>
                              <a:rPr lang="de-DE" b="0" i="1" smtClean="0">
                                <a:latin typeface="Cambria Math" panose="02040503050406030204" pitchFamily="18" charset="0"/>
                              </a:rPr>
                              <m:t>𝑖</m:t>
                            </m:r>
                          </m:sub>
                        </m:sSub>
                        <m:r>
                          <a:rPr lang="de-DE" b="0" i="1" smtClean="0">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ea typeface="Cambria Math" panose="02040503050406030204" pitchFamily="18" charset="0"/>
                              </a:rPr>
                            </m:ctrlPr>
                          </m:sSubPr>
                          <m:e>
                            <m:r>
                              <a:rPr lang="de-DE" b="1" i="1" smtClean="0">
                                <a:latin typeface="Cambria Math" panose="02040503050406030204" pitchFamily="18" charset="0"/>
                                <a:ea typeface="Cambria Math" panose="02040503050406030204" pitchFamily="18" charset="0"/>
                              </a:rPr>
                              <m:t>𝑺</m:t>
                            </m:r>
                          </m:e>
                          <m:sub>
                            <m:r>
                              <a:rPr lang="de-DE" b="0" i="1" smtClean="0">
                                <a:latin typeface="Cambria Math" panose="02040503050406030204" pitchFamily="18" charset="0"/>
                                <a:ea typeface="Cambria Math" panose="02040503050406030204" pitchFamily="18" charset="0"/>
                              </a:rPr>
                              <m:t>𝑖𝑗</m:t>
                            </m:r>
                          </m:sub>
                        </m:sSub>
                      </m:e>
                    </m:d>
                  </m:oMath>
                </a14:m>
                <a:r>
                  <a:rPr lang="en-GB" dirty="0"/>
                  <a:t> PRVs goes through each line, potentials may be exponentiated ➝ </a:t>
                </a:r>
                <a14:m>
                  <m:oMath xmlns:m="http://schemas.openxmlformats.org/officeDocument/2006/math">
                    <m:r>
                      <a:rPr lang="de-DE" b="0" i="1" smtClean="0">
                        <a:latin typeface="Cambria Math" panose="02040503050406030204" pitchFamily="18" charset="0"/>
                      </a:rPr>
                      <m:t>𝑂</m:t>
                    </m:r>
                    <m:d>
                      <m:dPr>
                        <m:ctrlPr>
                          <a:rPr lang="de-DE" b="0" i="1" smtClean="0">
                            <a:latin typeface="Cambria Math" panose="02040503050406030204" pitchFamily="18" charset="0"/>
                          </a:rPr>
                        </m:ctrlPr>
                      </m:dPr>
                      <m:e>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pPr lvl="2"/>
                <a:r>
                  <a:rPr lang="en-GB" dirty="0"/>
                  <a:t>Two messages per edge,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de-DE" b="0" i="1" smtClean="0">
                        <a:latin typeface="Cambria Math" panose="02040503050406030204" pitchFamily="18" charset="0"/>
                      </a:rPr>
                      <m:t>−1</m:t>
                    </m:r>
                  </m:oMath>
                </a14:m>
                <a:r>
                  <a:rPr lang="en-GB" dirty="0"/>
                  <a:t> edges in </a:t>
                </a:r>
                <a14:m>
                  <m:oMath xmlns:m="http://schemas.openxmlformats.org/officeDocument/2006/math">
                    <m:r>
                      <a:rPr lang="en-GB" i="1" dirty="0" smtClean="0">
                        <a:latin typeface="Cambria Math" panose="02040503050406030204" pitchFamily="18" charset="0"/>
                      </a:rPr>
                      <m:t>𝐽</m:t>
                    </m:r>
                  </m:oMath>
                </a14:m>
                <a:r>
                  <a:rPr lang="en-GB" dirty="0"/>
                  <a:t> ➝ </a:t>
                </a:r>
                <a14:m>
                  <m:oMath xmlns:m="http://schemas.openxmlformats.org/officeDocument/2006/math">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en-GB" i="1" smtClean="0">
                        <a:latin typeface="Cambria Math" panose="02040503050406030204" pitchFamily="18" charset="0"/>
                        <a:ea typeface="Cambria Math" panose="02040503050406030204" pitchFamily="18" charset="0"/>
                      </a:rPr>
                      <m:t>∙</m:t>
                    </m:r>
                    <m:r>
                      <a:rPr lang="de-DE" i="1">
                        <a:latin typeface="Cambria Math" panose="02040503050406030204" pitchFamily="18" charset="0"/>
                      </a:rPr>
                      <m:t>𝑂</m:t>
                    </m:r>
                    <m:d>
                      <m:dPr>
                        <m:ctrlPr>
                          <a:rPr lang="de-DE" i="1">
                            <a:latin typeface="Cambria Math" panose="02040503050406030204" pitchFamily="18" charset="0"/>
                          </a:rPr>
                        </m:ctrlPr>
                      </m:dPr>
                      <m:e>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pPr lvl="1"/>
                <a:r>
                  <a:rPr lang="en-GB" dirty="0"/>
                  <a:t>Query answering: </a:t>
                </a:r>
                <a14:m>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r>
                          <a:rPr lang="de-DE" b="0" i="1" smtClean="0">
                            <a:latin typeface="Cambria Math" panose="02040503050406030204" pitchFamily="18" charset="0"/>
                          </a:rPr>
                          <m:t>𝑚</m:t>
                        </m:r>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de-DE" dirty="0">
                  <a:solidFill>
                    <a:schemeClr val="tx1">
                      <a:lumMod val="50000"/>
                      <a:lumOff val="50000"/>
                    </a:schemeClr>
                  </a:solidFill>
                  <a:ea typeface="Cambria Math" panose="02040503050406030204" pitchFamily="18" charset="0"/>
                </a:endParaRPr>
              </a:p>
              <a:p>
                <a:pPr lvl="2"/>
                <a:r>
                  <a:rPr lang="en-GB" dirty="0"/>
                  <a:t>Each query answered in one parcluster ➝ </a:t>
                </a:r>
                <a14:m>
                  <m:oMath xmlns:m="http://schemas.openxmlformats.org/officeDocument/2006/math">
                    <m:r>
                      <a:rPr lang="de-DE" i="1">
                        <a:latin typeface="Cambria Math" panose="02040503050406030204" pitchFamily="18" charset="0"/>
                      </a:rPr>
                      <m:t>𝑂</m:t>
                    </m:r>
                    <m:d>
                      <m:dPr>
                        <m:ctrlPr>
                          <a:rPr lang="de-DE" i="1">
                            <a:latin typeface="Cambria Math" panose="02040503050406030204" pitchFamily="18" charset="0"/>
                          </a:rPr>
                        </m:ctrlPr>
                      </m:dPr>
                      <m:e>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pPr lvl="2"/>
                <a:r>
                  <a:rPr lang="en-GB" dirty="0"/>
                  <a:t>With </a:t>
                </a:r>
                <a14:m>
                  <m:oMath xmlns:m="http://schemas.openxmlformats.org/officeDocument/2006/math">
                    <m:r>
                      <a:rPr lang="en-GB" i="1" dirty="0">
                        <a:latin typeface="Cambria Math" panose="02040503050406030204" pitchFamily="18" charset="0"/>
                      </a:rPr>
                      <m:t>𝑚</m:t>
                    </m:r>
                  </m:oMath>
                </a14:m>
                <a:r>
                  <a:rPr lang="en-GB" dirty="0"/>
                  <a:t> query terms ➝ </a:t>
                </a:r>
                <a14:m>
                  <m:oMath xmlns:m="http://schemas.openxmlformats.org/officeDocument/2006/math">
                    <m:r>
                      <a:rPr lang="de-DE" i="1">
                        <a:latin typeface="Cambria Math" panose="02040503050406030204" pitchFamily="18" charset="0"/>
                      </a:rPr>
                      <m:t>𝑚</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rPr>
                      <m:t>𝑂</m:t>
                    </m:r>
                    <m:d>
                      <m:dPr>
                        <m:ctrlPr>
                          <a:rPr lang="en-GB" i="1">
                            <a:latin typeface="Cambria Math" panose="02040503050406030204" pitchFamily="18" charset="0"/>
                          </a:rPr>
                        </m:ctrlPr>
                      </m:dPr>
                      <m:e>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r>
                  <a:rPr lang="en-GB" dirty="0"/>
                  <a:t>All four steps accumulated:</a:t>
                </a:r>
              </a:p>
              <a:p>
                <a:pPr marL="0" indent="0">
                  <a:buNone/>
                </a:pPr>
                <a14:m>
                  <m:oMathPara xmlns:m="http://schemas.openxmlformats.org/officeDocument/2006/math">
                    <m:oMathParaPr>
                      <m:jc m:val="centerGroup"/>
                    </m:oMathParaPr>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d>
                            <m:dPr>
                              <m:ctrlPr>
                                <a:rPr lang="de-DE" b="0" i="1" smtClean="0">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de-DE" b="0" i="1" smtClean="0">
                                  <a:latin typeface="Cambria Math" panose="02040503050406030204" pitchFamily="18" charset="0"/>
                                </a:rPr>
                                <m:t>+</m:t>
                              </m:r>
                              <m:r>
                                <a:rPr lang="de-DE" b="0" i="1" smtClean="0">
                                  <a:latin typeface="Cambria Math" panose="02040503050406030204" pitchFamily="18" charset="0"/>
                                </a:rPr>
                                <m:t>𝑚</m:t>
                              </m:r>
                            </m:e>
                          </m:d>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m:oMathPara>
                </a14:m>
                <a:endParaRPr lang="en-GB" dirty="0"/>
              </a:p>
              <a:p>
                <a:pPr lvl="2"/>
                <a:endParaRPr lang="en-GB" dirty="0"/>
              </a:p>
            </p:txBody>
          </p:sp>
        </mc:Choice>
        <mc:Fallback xmlns="">
          <p:sp>
            <p:nvSpPr>
              <p:cNvPr id="3" name="Content Placeholder 2">
                <a:extLst>
                  <a:ext uri="{FF2B5EF4-FFF2-40B4-BE49-F238E27FC236}">
                    <a16:creationId xmlns:a16="http://schemas.microsoft.com/office/drawing/2014/main" id="{548EC210-8E64-0D4F-AB26-1B9987B819DE}"/>
                  </a:ext>
                </a:extLst>
              </p:cNvPr>
              <p:cNvSpPr>
                <a:spLocks noGrp="1" noRot="1" noChangeAspect="1" noMove="1" noResize="1" noEditPoints="1" noAdjustHandles="1" noChangeArrowheads="1" noChangeShapeType="1" noTextEdit="1"/>
              </p:cNvSpPr>
              <p:nvPr>
                <p:ph idx="1"/>
              </p:nvPr>
            </p:nvSpPr>
            <p:spPr>
              <a:blipFill>
                <a:blip r:embed="rId2"/>
                <a:stretch>
                  <a:fillRect l="-1326" t="-2687"/>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B5337273-BCE8-2C47-9F08-5868CE5CD454}"/>
              </a:ext>
            </a:extLst>
          </p:cNvPr>
          <p:cNvSpPr>
            <a:spLocks noGrp="1"/>
          </p:cNvSpPr>
          <p:nvPr>
            <p:ph type="sldNum" sz="quarter" idx="4"/>
          </p:nvPr>
        </p:nvSpPr>
        <p:spPr/>
        <p:txBody>
          <a:bodyPr/>
          <a:lstStyle/>
          <a:p>
            <a:fld id="{67C9959E-8E6B-B04C-9955-EA096F41CA7A}" type="slidenum">
              <a:rPr lang="en-GB" smtClean="0"/>
              <a:t>230</a:t>
            </a:fld>
            <a:endParaRPr lang="en-GB"/>
          </a:p>
        </p:txBody>
      </p:sp>
      <p:sp>
        <p:nvSpPr>
          <p:cNvPr id="5" name="Date Placeholder 4">
            <a:extLst>
              <a:ext uri="{FF2B5EF4-FFF2-40B4-BE49-F238E27FC236}">
                <a16:creationId xmlns:a16="http://schemas.microsoft.com/office/drawing/2014/main" id="{C892EF94-58A6-D742-BC8E-0D33365B90A9}"/>
              </a:ext>
            </a:extLst>
          </p:cNvPr>
          <p:cNvSpPr>
            <a:spLocks noGrp="1"/>
          </p:cNvSpPr>
          <p:nvPr>
            <p:ph type="dt" sz="half" idx="2"/>
          </p:nvPr>
        </p:nvSpPr>
        <p:spPr/>
        <p:txBody>
          <a:bodyPr/>
          <a:lstStyle/>
          <a:p>
            <a:r>
              <a:rPr lang="en-GB"/>
              <a:t>Exact Inference: LJT</a:t>
            </a:r>
            <a:endParaRPr lang="en-US" dirty="0"/>
          </a:p>
        </p:txBody>
      </p:sp>
      <p:sp>
        <p:nvSpPr>
          <p:cNvPr id="6" name="Footer Placeholder 5">
            <a:extLst>
              <a:ext uri="{FF2B5EF4-FFF2-40B4-BE49-F238E27FC236}">
                <a16:creationId xmlns:a16="http://schemas.microsoft.com/office/drawing/2014/main" id="{810A9654-0539-C641-B807-10FB3B039587}"/>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18239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E36702-C3C1-1C40-A2C4-83EAD7074596}"/>
              </a:ext>
            </a:extLst>
          </p:cNvPr>
          <p:cNvSpPr>
            <a:spLocks noGrp="1"/>
          </p:cNvSpPr>
          <p:nvPr>
            <p:ph type="title"/>
          </p:nvPr>
        </p:nvSpPr>
        <p:spPr/>
        <p:txBody>
          <a:bodyPr/>
          <a:lstStyle/>
          <a:p>
            <a:r>
              <a:rPr lang="en-GB" dirty="0"/>
              <a:t>Comparison to LVE</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FDC807B6-ACA0-1245-A043-28C50FC09FD8}"/>
                  </a:ext>
                </a:extLst>
              </p:cNvPr>
              <p:cNvSpPr>
                <a:spLocks noGrp="1"/>
              </p:cNvSpPr>
              <p:nvPr>
                <p:ph idx="1"/>
              </p:nvPr>
            </p:nvSpPr>
            <p:spPr/>
            <p:txBody>
              <a:bodyPr>
                <a:normAutofit/>
              </a:bodyPr>
              <a:lstStyle/>
              <a:p>
                <a:r>
                  <a:rPr lang="en-GB" dirty="0"/>
                  <a:t>LVE complexity of one query = LJT complexity of message passing</a:t>
                </a:r>
              </a:p>
              <a:p>
                <a:pPr lvl="1"/>
                <a14:m>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de-DE" b="0" i="1" smtClean="0">
                                <a:latin typeface="Cambria Math" panose="02040503050406030204" pitchFamily="18" charset="0"/>
                              </a:rPr>
                              <m:t>𝑇</m:t>
                            </m:r>
                          </m:sub>
                        </m:sSub>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r>
                  <a:rPr lang="de-DE" dirty="0">
                    <a:ea typeface="Cambria Math" panose="02040503050406030204" pitchFamily="18" charset="0"/>
                  </a:rPr>
                  <a:t> vs. </a:t>
                </a:r>
                <a14:m>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pPr lvl="1"/>
                <a:r>
                  <a:rPr lang="en-GB" dirty="0"/>
                  <a:t>Actual number of calculations:</a:t>
                </a:r>
              </a:p>
              <a:p>
                <a:pPr lvl="2"/>
                <a:r>
                  <a:rPr lang="en-GB" dirty="0"/>
                  <a:t>In LVE: </a:t>
                </a:r>
                <a14:m>
                  <m:oMath xmlns:m="http://schemas.openxmlformats.org/officeDocument/2006/math">
                    <m:sSub>
                      <m:sSubPr>
                        <m:ctrlPr>
                          <a:rPr lang="de-DE" b="0" i="1" dirty="0" smtClean="0">
                            <a:latin typeface="Cambria Math" panose="02040503050406030204" pitchFamily="18" charset="0"/>
                          </a:rPr>
                        </m:ctrlPr>
                      </m:sSubPr>
                      <m:e>
                        <m:r>
                          <a:rPr lang="en-GB" i="1" dirty="0" smtClean="0">
                            <a:latin typeface="Cambria Math" panose="02040503050406030204" pitchFamily="18" charset="0"/>
                          </a:rPr>
                          <m:t>𝑐</m:t>
                        </m:r>
                      </m:e>
                      <m:sub>
                        <m:r>
                          <a:rPr lang="de-DE" b="0" i="1" dirty="0" smtClean="0">
                            <a:latin typeface="Cambria Math" panose="02040503050406030204" pitchFamily="18" charset="0"/>
                          </a:rPr>
                          <m:t>𝐿𝑉𝐸</m:t>
                        </m:r>
                      </m:sub>
                    </m:sSub>
                  </m:oMath>
                </a14:m>
                <a:endParaRPr lang="en-GB" dirty="0"/>
              </a:p>
              <a:p>
                <a:pPr lvl="2"/>
                <a:r>
                  <a:rPr lang="en-GB" dirty="0"/>
                  <a:t>For message pass: </a:t>
                </a:r>
                <a14:m>
                  <m:oMath xmlns:m="http://schemas.openxmlformats.org/officeDocument/2006/math">
                    <m:r>
                      <a:rPr lang="de-DE" b="0" i="0" dirty="0" smtClean="0">
                        <a:latin typeface="Cambria Math" panose="02040503050406030204" pitchFamily="18" charset="0"/>
                      </a:rPr>
                      <m:t>2</m:t>
                    </m:r>
                    <m:r>
                      <a:rPr lang="de-DE" b="0" i="1" dirty="0" smtClean="0">
                        <a:latin typeface="Cambria Math" panose="02040503050406030204" pitchFamily="18" charset="0"/>
                        <a:ea typeface="Cambria Math" panose="02040503050406030204" pitchFamily="18" charset="0"/>
                      </a:rPr>
                      <m:t>∙</m:t>
                    </m:r>
                    <m:sSub>
                      <m:sSubPr>
                        <m:ctrlPr>
                          <a:rPr lang="de-DE" i="1" dirty="0">
                            <a:latin typeface="Cambria Math" panose="02040503050406030204" pitchFamily="18" charset="0"/>
                          </a:rPr>
                        </m:ctrlPr>
                      </m:sSubPr>
                      <m:e>
                        <m:r>
                          <a:rPr lang="en-GB" i="1" dirty="0">
                            <a:latin typeface="Cambria Math" panose="02040503050406030204" pitchFamily="18" charset="0"/>
                          </a:rPr>
                          <m:t>𝑐</m:t>
                        </m:r>
                      </m:e>
                      <m:sub>
                        <m:r>
                          <a:rPr lang="de-DE" i="1" dirty="0">
                            <a:latin typeface="Cambria Math" panose="02040503050406030204" pitchFamily="18" charset="0"/>
                          </a:rPr>
                          <m:t>𝐿𝑉𝐸</m:t>
                        </m:r>
                      </m:sub>
                    </m:sSub>
                  </m:oMath>
                </a14:m>
                <a:endParaRPr lang="en-GB" dirty="0"/>
              </a:p>
              <a:p>
                <a:r>
                  <a:rPr lang="en-GB" dirty="0"/>
                  <a:t>For </a:t>
                </a:r>
                <a14:m>
                  <m:oMath xmlns:m="http://schemas.openxmlformats.org/officeDocument/2006/math">
                    <m:r>
                      <a:rPr lang="en-GB" i="1" dirty="0">
                        <a:latin typeface="Cambria Math" panose="02040503050406030204" pitchFamily="18" charset="0"/>
                      </a:rPr>
                      <m:t>𝑚</m:t>
                    </m:r>
                  </m:oMath>
                </a14:m>
                <a:r>
                  <a:rPr lang="en-GB" dirty="0"/>
                  <a:t> queries</a:t>
                </a:r>
              </a:p>
              <a:p>
                <a:pPr lvl="1"/>
                <a:r>
                  <a:rPr lang="en-GB" dirty="0"/>
                  <a:t>LVE: </a:t>
                </a:r>
                <a14:m>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r>
                          <a:rPr lang="de-DE" b="0" i="1" smtClean="0">
                            <a:latin typeface="Cambria Math" panose="02040503050406030204" pitchFamily="18" charset="0"/>
                          </a:rPr>
                          <m:t>𝑚</m:t>
                        </m:r>
                        <m:r>
                          <a:rPr lang="en-GB" i="1">
                            <a:latin typeface="Cambria Math" panose="02040503050406030204" pitchFamily="18" charset="0"/>
                            <a:ea typeface="Cambria Math" panose="02040503050406030204" pitchFamily="18" charset="0"/>
                          </a:rPr>
                          <m:t>∙</m:t>
                        </m:r>
                        <m:sSub>
                          <m:sSubPr>
                            <m:ctrlPr>
                              <a:rPr lang="de-DE" b="0" i="1" smtClean="0">
                                <a:latin typeface="Cambria Math" panose="02040503050406030204" pitchFamily="18" charset="0"/>
                              </a:rPr>
                            </m:ctrlPr>
                          </m:sSubPr>
                          <m:e>
                            <m:r>
                              <a:rPr lang="de-DE" b="0" i="1" smtClean="0">
                                <a:latin typeface="Cambria Math" panose="02040503050406030204" pitchFamily="18" charset="0"/>
                              </a:rPr>
                              <m:t>𝑛</m:t>
                            </m:r>
                          </m:e>
                          <m:sub>
                            <m:r>
                              <a:rPr lang="de-DE" b="0" i="1" smtClean="0">
                                <a:latin typeface="Cambria Math" panose="02040503050406030204" pitchFamily="18" charset="0"/>
                              </a:rPr>
                              <m:t>𝑇</m:t>
                            </m:r>
                          </m:sub>
                        </m:sSub>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r>
                  <a:rPr lang="en-GB" dirty="0"/>
                  <a:t> </a:t>
                </a:r>
              </a:p>
              <a:p>
                <a:pPr lvl="1"/>
                <a:r>
                  <a:rPr lang="en-GB" dirty="0"/>
                  <a:t>LJT: </a:t>
                </a:r>
                <a14:m>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d>
                          <m:dPr>
                            <m:ctrlPr>
                              <a:rPr lang="de-DE"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de-DE" i="1">
                                <a:latin typeface="Cambria Math" panose="02040503050406030204" pitchFamily="18" charset="0"/>
                              </a:rPr>
                              <m:t>+</m:t>
                            </m:r>
                            <m:r>
                              <a:rPr lang="de-DE" i="1">
                                <a:latin typeface="Cambria Math" panose="02040503050406030204" pitchFamily="18" charset="0"/>
                              </a:rPr>
                              <m:t>𝑚</m:t>
                            </m:r>
                          </m:e>
                        </m:d>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endParaRPr lang="en-GB" dirty="0"/>
              </a:p>
              <a:p>
                <a:pPr lvl="1"/>
                <a:r>
                  <a:rPr lang="en-GB" dirty="0"/>
                  <a:t>Difference in </a:t>
                </a:r>
                <a14:m>
                  <m:oMath xmlns:m="http://schemas.openxmlformats.org/officeDocument/2006/math">
                    <m:r>
                      <a:rPr lang="de-DE" i="1">
                        <a:latin typeface="Cambria Math" panose="02040503050406030204" pitchFamily="18" charset="0"/>
                      </a:rPr>
                      <m:t>𝑚</m:t>
                    </m:r>
                    <m:r>
                      <a:rPr lang="en-GB" i="1">
                        <a:latin typeface="Cambria Math" panose="02040503050406030204" pitchFamily="18" charset="0"/>
                        <a:ea typeface="Cambria Math" panose="02040503050406030204" pitchFamily="18" charset="0"/>
                      </a:rPr>
                      <m:t>∙</m:t>
                    </m:r>
                    <m:sSub>
                      <m:sSubPr>
                        <m:ctrlPr>
                          <a:rPr lang="de-DE" i="1">
                            <a:latin typeface="Cambria Math" panose="02040503050406030204" pitchFamily="18" charset="0"/>
                          </a:rPr>
                        </m:ctrlPr>
                      </m:sSubPr>
                      <m:e>
                        <m:r>
                          <a:rPr lang="de-DE" i="1">
                            <a:latin typeface="Cambria Math" panose="02040503050406030204" pitchFamily="18" charset="0"/>
                          </a:rPr>
                          <m:t>𝑛</m:t>
                        </m:r>
                      </m:e>
                      <m:sub>
                        <m:r>
                          <a:rPr lang="de-DE" i="1">
                            <a:latin typeface="Cambria Math" panose="02040503050406030204" pitchFamily="18" charset="0"/>
                          </a:rPr>
                          <m:t>𝑇</m:t>
                        </m:r>
                      </m:sub>
                    </m:sSub>
                  </m:oMath>
                </a14:m>
                <a:r>
                  <a:rPr lang="en-GB" dirty="0"/>
                  <a:t> vs. </a:t>
                </a:r>
                <a14:m>
                  <m:oMath xmlns:m="http://schemas.openxmlformats.org/officeDocument/2006/math">
                    <m:d>
                      <m:dPr>
                        <m:ctrlPr>
                          <a:rPr lang="de-DE"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en-GB" i="1">
                                <a:latin typeface="Cambria Math" panose="02040503050406030204" pitchFamily="18" charset="0"/>
                              </a:rPr>
                              <m:t>𝐽</m:t>
                            </m:r>
                          </m:sub>
                        </m:sSub>
                        <m:r>
                          <a:rPr lang="de-DE" i="1">
                            <a:latin typeface="Cambria Math" panose="02040503050406030204" pitchFamily="18" charset="0"/>
                          </a:rPr>
                          <m:t>+</m:t>
                        </m:r>
                        <m:r>
                          <a:rPr lang="de-DE" i="1">
                            <a:latin typeface="Cambria Math" panose="02040503050406030204" pitchFamily="18" charset="0"/>
                          </a:rPr>
                          <m:t>𝑚</m:t>
                        </m:r>
                      </m:e>
                    </m:d>
                  </m:oMath>
                </a14:m>
                <a:endParaRPr lang="en-GB" dirty="0"/>
              </a:p>
              <a:p>
                <a:pPr lvl="2"/>
                <a:r>
                  <a:rPr lang="en-GB" dirty="0"/>
                  <a:t>LVE has complexity of </a:t>
                </a:r>
                <a14:m>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sSub>
                          <m:sSubPr>
                            <m:ctrlPr>
                              <a:rPr lang="en-GB" i="1">
                                <a:latin typeface="Cambria Math" panose="02040503050406030204" pitchFamily="18" charset="0"/>
                              </a:rPr>
                            </m:ctrlPr>
                          </m:sSubPr>
                          <m:e>
                            <m:r>
                              <a:rPr lang="en-GB" i="1">
                                <a:latin typeface="Cambria Math" panose="02040503050406030204" pitchFamily="18" charset="0"/>
                              </a:rPr>
                              <m:t>𝑛</m:t>
                            </m:r>
                          </m:e>
                          <m:sub>
                            <m:r>
                              <a:rPr lang="de-DE" i="1">
                                <a:latin typeface="Cambria Math" panose="02040503050406030204" pitchFamily="18" charset="0"/>
                              </a:rPr>
                              <m:t>𝑇</m:t>
                            </m:r>
                          </m:sub>
                        </m:sSub>
                        <m:r>
                          <a:rPr lang="en-GB" i="1">
                            <a:latin typeface="Cambria Math" panose="02040503050406030204" pitchFamily="18" charset="0"/>
                            <a:ea typeface="Cambria Math" panose="02040503050406030204" pitchFamily="18" charset="0"/>
                          </a:rPr>
                          <m:t>∙</m:t>
                        </m:r>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r>
                  <a:rPr lang="en-GB" dirty="0"/>
                  <a:t> for one query</a:t>
                </a:r>
              </a:p>
              <a:p>
                <a:pPr lvl="2"/>
                <a:r>
                  <a:rPr lang="en-GB" dirty="0"/>
                  <a:t>LJT only complexity of </a:t>
                </a:r>
                <a14:m>
                  <m:oMath xmlns:m="http://schemas.openxmlformats.org/officeDocument/2006/math">
                    <m:r>
                      <a:rPr lang="en-GB" i="1">
                        <a:latin typeface="Cambria Math" panose="02040503050406030204" pitchFamily="18" charset="0"/>
                      </a:rPr>
                      <m:t>𝑂</m:t>
                    </m:r>
                    <m:d>
                      <m:dPr>
                        <m:ctrlPr>
                          <a:rPr lang="en-GB" i="1">
                            <a:latin typeface="Cambria Math" panose="02040503050406030204" pitchFamily="18" charset="0"/>
                          </a:rPr>
                        </m:ctrlPr>
                      </m:dPr>
                      <m:e>
                        <m:func>
                          <m:funcPr>
                            <m:ctrlPr>
                              <a:rPr lang="en-GB" i="1">
                                <a:solidFill>
                                  <a:schemeClr val="accent1"/>
                                </a:solidFill>
                                <a:latin typeface="Cambria Math" panose="02040503050406030204" pitchFamily="18" charset="0"/>
                              </a:rPr>
                            </m:ctrlPr>
                          </m:funcPr>
                          <m:fName>
                            <m:sSub>
                              <m:sSubPr>
                                <m:ctrlPr>
                                  <a:rPr lang="en-GB" i="1">
                                    <a:solidFill>
                                      <a:schemeClr val="accent1"/>
                                    </a:solidFill>
                                    <a:latin typeface="Cambria Math" panose="02040503050406030204" pitchFamily="18" charset="0"/>
                                  </a:rPr>
                                </m:ctrlPr>
                              </m:sSubPr>
                              <m:e>
                                <m:r>
                                  <m:rPr>
                                    <m:sty m:val="p"/>
                                  </m:rPr>
                                  <a:rPr lang="en-GB">
                                    <a:solidFill>
                                      <a:schemeClr val="accent1"/>
                                    </a:solidFill>
                                    <a:latin typeface="Cambria Math" panose="02040503050406030204" pitchFamily="18" charset="0"/>
                                  </a:rPr>
                                  <m:t>log</m:t>
                                </m:r>
                              </m:e>
                              <m:sub>
                                <m:r>
                                  <a:rPr lang="en-GB" i="1">
                                    <a:solidFill>
                                      <a:schemeClr val="accent1"/>
                                    </a:solidFill>
                                    <a:latin typeface="Cambria Math" panose="02040503050406030204" pitchFamily="18" charset="0"/>
                                  </a:rPr>
                                  <m:t>2</m:t>
                                </m:r>
                              </m:sub>
                            </m:sSub>
                          </m:fName>
                          <m:e>
                            <m:d>
                              <m:dPr>
                                <m:ctrlPr>
                                  <a:rPr lang="en-GB" i="1">
                                    <a:solidFill>
                                      <a:schemeClr val="accent1"/>
                                    </a:solidFill>
                                    <a:latin typeface="Cambria Math" panose="02040503050406030204" pitchFamily="18" charset="0"/>
                                  </a:rPr>
                                </m:ctrlPr>
                              </m:dPr>
                              <m:e>
                                <m:r>
                                  <a:rPr lang="en-GB" i="1">
                                    <a:solidFill>
                                      <a:schemeClr val="accent1"/>
                                    </a:solidFill>
                                    <a:latin typeface="Cambria Math" panose="02040503050406030204" pitchFamily="18" charset="0"/>
                                  </a:rPr>
                                  <m:t>𝑛</m:t>
                                </m:r>
                              </m:e>
                            </m:d>
                          </m:e>
                        </m:func>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rPr>
                              <m:t>𝑟</m:t>
                            </m:r>
                          </m:e>
                          <m:sup>
                            <m:sSub>
                              <m:sSubPr>
                                <m:ctrlPr>
                                  <a:rPr lang="en-GB" i="1">
                                    <a:solidFill>
                                      <a:schemeClr val="tx1">
                                        <a:lumMod val="50000"/>
                                        <a:lumOff val="50000"/>
                                      </a:schemeClr>
                                    </a:solidFill>
                                    <a:latin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rPr>
                                  <m:t>𝑔</m:t>
                                </m:r>
                              </m:sub>
                            </m:sSub>
                          </m:sup>
                        </m:sSup>
                        <m:r>
                          <a:rPr lang="en-GB" i="1">
                            <a:latin typeface="Cambria Math" panose="02040503050406030204" pitchFamily="18" charset="0"/>
                            <a:ea typeface="Cambria Math" panose="02040503050406030204" pitchFamily="18" charset="0"/>
                          </a:rPr>
                          <m:t>∙</m:t>
                        </m:r>
                        <m:sSup>
                          <m:sSup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pPr>
                          <m:e>
                            <m:r>
                              <a:rPr lang="en-GB" i="1">
                                <a:solidFill>
                                  <a:schemeClr val="tx1">
                                    <a:lumMod val="50000"/>
                                    <a:lumOff val="50000"/>
                                  </a:schemeClr>
                                </a:solidFill>
                                <a:latin typeface="Cambria Math" panose="02040503050406030204" pitchFamily="18" charset="0"/>
                                <a:ea typeface="Cambria Math" panose="02040503050406030204" pitchFamily="18" charset="0"/>
                              </a:rPr>
                              <m:t>𝑛</m:t>
                            </m:r>
                          </m:e>
                          <m:sup>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𝑟</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Sub>
                              <m:sSubPr>
                                <m:ctrlPr>
                                  <a:rPr lang="en-GB" i="1">
                                    <a:solidFill>
                                      <a:schemeClr val="tx1">
                                        <a:lumMod val="50000"/>
                                        <a:lumOff val="50000"/>
                                      </a:schemeClr>
                                    </a:solidFill>
                                    <a:latin typeface="Cambria Math" panose="02040503050406030204" pitchFamily="18" charset="0"/>
                                    <a:ea typeface="Cambria Math" panose="02040503050406030204" pitchFamily="18" charset="0"/>
                                  </a:rPr>
                                </m:ctrlPr>
                              </m:sSubPr>
                              <m:e>
                                <m:r>
                                  <a:rPr lang="en-GB" i="1">
                                    <a:solidFill>
                                      <a:schemeClr val="tx1">
                                        <a:lumMod val="50000"/>
                                        <a:lumOff val="50000"/>
                                      </a:schemeClr>
                                    </a:solidFill>
                                    <a:latin typeface="Cambria Math" panose="02040503050406030204" pitchFamily="18" charset="0"/>
                                    <a:ea typeface="Cambria Math" panose="02040503050406030204" pitchFamily="18" charset="0"/>
                                  </a:rPr>
                                  <m:t>𝑤</m:t>
                                </m:r>
                              </m:e>
                              <m:sub>
                                <m:r>
                                  <a:rPr lang="en-GB" i="1">
                                    <a:solidFill>
                                      <a:schemeClr val="tx1">
                                        <a:lumMod val="50000"/>
                                        <a:lumOff val="50000"/>
                                      </a:schemeClr>
                                    </a:solidFill>
                                    <a:latin typeface="Cambria Math" panose="02040503050406030204" pitchFamily="18" charset="0"/>
                                    <a:ea typeface="Cambria Math" panose="02040503050406030204" pitchFamily="18" charset="0"/>
                                  </a:rPr>
                                  <m:t>#</m:t>
                                </m:r>
                              </m:sub>
                            </m:sSub>
                          </m:sup>
                        </m:sSup>
                      </m:e>
                    </m:d>
                  </m:oMath>
                </a14:m>
                <a:r>
                  <a:rPr lang="en-GB" dirty="0"/>
                  <a:t> for one query</a:t>
                </a:r>
              </a:p>
            </p:txBody>
          </p:sp>
        </mc:Choice>
        <mc:Fallback xmlns="">
          <p:sp>
            <p:nvSpPr>
              <p:cNvPr id="3" name="Content Placeholder 2">
                <a:extLst>
                  <a:ext uri="{FF2B5EF4-FFF2-40B4-BE49-F238E27FC236}">
                    <a16:creationId xmlns:a16="http://schemas.microsoft.com/office/drawing/2014/main" id="{FDC807B6-ACA0-1245-A043-28C50FC09FD8}"/>
                  </a:ext>
                </a:extLst>
              </p:cNvPr>
              <p:cNvSpPr>
                <a:spLocks noGrp="1" noRot="1" noChangeAspect="1" noMove="1" noResize="1" noEditPoints="1" noAdjustHandles="1" noChangeArrowheads="1" noChangeShapeType="1" noTextEdit="1"/>
              </p:cNvSpPr>
              <p:nvPr>
                <p:ph idx="1"/>
              </p:nvPr>
            </p:nvSpPr>
            <p:spPr>
              <a:blipFill>
                <a:blip r:embed="rId2"/>
                <a:stretch>
                  <a:fillRect l="-1436" t="-2687" b="-896"/>
                </a:stretch>
              </a:blipFill>
            </p:spPr>
            <p:txBody>
              <a:bodyPr/>
              <a:lstStyle/>
              <a:p>
                <a:r>
                  <a:rPr lang="en-GB">
                    <a:noFill/>
                  </a:rPr>
                  <a:t> </a:t>
                </a:r>
              </a:p>
            </p:txBody>
          </p:sp>
        </mc:Fallback>
      </mc:AlternateContent>
      <p:sp>
        <p:nvSpPr>
          <p:cNvPr id="4" name="Slide Number Placeholder 3">
            <a:extLst>
              <a:ext uri="{FF2B5EF4-FFF2-40B4-BE49-F238E27FC236}">
                <a16:creationId xmlns:a16="http://schemas.microsoft.com/office/drawing/2014/main" id="{6A5AC4C0-DF09-1047-B3E7-726218A302FE}"/>
              </a:ext>
            </a:extLst>
          </p:cNvPr>
          <p:cNvSpPr>
            <a:spLocks noGrp="1"/>
          </p:cNvSpPr>
          <p:nvPr>
            <p:ph type="sldNum" sz="quarter" idx="4"/>
          </p:nvPr>
        </p:nvSpPr>
        <p:spPr/>
        <p:txBody>
          <a:bodyPr/>
          <a:lstStyle/>
          <a:p>
            <a:fld id="{67C9959E-8E6B-B04C-9955-EA096F41CA7A}" type="slidenum">
              <a:rPr lang="en-GB" smtClean="0"/>
              <a:t>231</a:t>
            </a:fld>
            <a:endParaRPr lang="en-GB"/>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01571626-84F0-CF45-91F2-8755241196C3}"/>
                  </a:ext>
                </a:extLst>
              </p:cNvPr>
              <p:cNvSpPr txBox="1"/>
              <p:nvPr/>
            </p:nvSpPr>
            <p:spPr>
              <a:xfrm>
                <a:off x="9088475" y="1665066"/>
                <a:ext cx="2743200" cy="1200329"/>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r>
                  <a:rPr lang="en-GB" dirty="0"/>
                  <a:t>LJT only pays off if </a:t>
                </a:r>
                <a14:m>
                  <m:oMath xmlns:m="http://schemas.openxmlformats.org/officeDocument/2006/math">
                    <m:r>
                      <a:rPr lang="en-GB" i="1" dirty="0">
                        <a:latin typeface="Cambria Math" panose="02040503050406030204" pitchFamily="18" charset="0"/>
                      </a:rPr>
                      <m:t>𝑚</m:t>
                    </m:r>
                    <m:r>
                      <a:rPr lang="de-DE" i="1" dirty="0">
                        <a:latin typeface="Cambria Math" panose="02040503050406030204" pitchFamily="18" charset="0"/>
                      </a:rPr>
                      <m:t>&gt;1</m:t>
                    </m:r>
                  </m:oMath>
                </a14:m>
                <a:r>
                  <a:rPr lang="en-GB" dirty="0"/>
                  <a:t>, most likely, starting with third query (two queries in LVE = one message pass)</a:t>
                </a:r>
              </a:p>
            </p:txBody>
          </p:sp>
        </mc:Choice>
        <mc:Fallback xmlns="">
          <p:sp>
            <p:nvSpPr>
              <p:cNvPr id="5" name="TextBox 4">
                <a:extLst>
                  <a:ext uri="{FF2B5EF4-FFF2-40B4-BE49-F238E27FC236}">
                    <a16:creationId xmlns:a16="http://schemas.microsoft.com/office/drawing/2014/main" id="{01571626-84F0-CF45-91F2-8755241196C3}"/>
                  </a:ext>
                </a:extLst>
              </p:cNvPr>
              <p:cNvSpPr txBox="1">
                <a:spLocks noRot="1" noChangeAspect="1" noMove="1" noResize="1" noEditPoints="1" noAdjustHandles="1" noChangeArrowheads="1" noChangeShapeType="1" noTextEdit="1"/>
              </p:cNvSpPr>
              <p:nvPr/>
            </p:nvSpPr>
            <p:spPr>
              <a:xfrm>
                <a:off x="9088475" y="1665066"/>
                <a:ext cx="2743200" cy="1200329"/>
              </a:xfrm>
              <a:prstGeom prst="rect">
                <a:avLst/>
              </a:prstGeom>
              <a:blipFill>
                <a:blip r:embed="rId3"/>
                <a:stretch>
                  <a:fillRect/>
                </a:stretch>
              </a:blipFill>
            </p:spPr>
            <p:txBody>
              <a:bodyPr/>
              <a:lstStyle/>
              <a:p>
                <a:r>
                  <a:rPr lang="en-GB">
                    <a:noFill/>
                  </a:rPr>
                  <a:t> </a:t>
                </a:r>
              </a:p>
            </p:txBody>
          </p:sp>
        </mc:Fallback>
      </mc:AlternateContent>
      <p:sp>
        <p:nvSpPr>
          <p:cNvPr id="6" name="Date Placeholder 5">
            <a:extLst>
              <a:ext uri="{FF2B5EF4-FFF2-40B4-BE49-F238E27FC236}">
                <a16:creationId xmlns:a16="http://schemas.microsoft.com/office/drawing/2014/main" id="{FDD60A82-5D0C-DD4F-923F-8B761A22BF1F}"/>
              </a:ext>
            </a:extLst>
          </p:cNvPr>
          <p:cNvSpPr>
            <a:spLocks noGrp="1"/>
          </p:cNvSpPr>
          <p:nvPr>
            <p:ph type="dt" sz="half" idx="2"/>
          </p:nvPr>
        </p:nvSpPr>
        <p:spPr/>
        <p:txBody>
          <a:bodyPr/>
          <a:lstStyle/>
          <a:p>
            <a:r>
              <a:rPr lang="en-GB"/>
              <a:t>Exact Inference: LJT</a:t>
            </a:r>
            <a:endParaRPr lang="en-US" dirty="0"/>
          </a:p>
        </p:txBody>
      </p:sp>
      <p:sp>
        <p:nvSpPr>
          <p:cNvPr id="7" name="Footer Placeholder 6">
            <a:extLst>
              <a:ext uri="{FF2B5EF4-FFF2-40B4-BE49-F238E27FC236}">
                <a16:creationId xmlns:a16="http://schemas.microsoft.com/office/drawing/2014/main" id="{E771650B-5AB1-CC4D-AA91-72D26738AE5C}"/>
              </a:ext>
            </a:extLst>
          </p:cNvPr>
          <p:cNvSpPr>
            <a:spLocks noGrp="1"/>
          </p:cNvSpPr>
          <p:nvPr>
            <p:ph type="ftr" sz="quarter" idx="3"/>
          </p:nvPr>
        </p:nvSpPr>
        <p:spPr/>
        <p:txBody>
          <a:bodyPr/>
          <a:lstStyle/>
          <a:p>
            <a:r>
              <a:rPr lang="en-GB"/>
              <a:t>T. Braun - StaRAI</a:t>
            </a:r>
          </a:p>
        </p:txBody>
      </p:sp>
    </p:spTree>
    <p:extLst>
      <p:ext uri="{BB962C8B-B14F-4D97-AF65-F5344CB8AC3E}">
        <p14:creationId xmlns:p14="http://schemas.microsoft.com/office/powerpoint/2010/main" val="2328962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8" end="8"/>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theme/theme1.xml><?xml version="1.0" encoding="utf-8"?>
<a:theme xmlns:a="http://schemas.openxmlformats.org/drawingml/2006/main" name="UM-en-new">
  <a:themeElements>
    <a:clrScheme name="WWU Münster Var3">
      <a:dk1>
        <a:srgbClr val="58585A"/>
      </a:dk1>
      <a:lt1>
        <a:srgbClr val="F4F4F4"/>
      </a:lt1>
      <a:dk2>
        <a:srgbClr val="F4F4F4"/>
      </a:dk2>
      <a:lt2>
        <a:srgbClr val="00568A"/>
      </a:lt2>
      <a:accent1>
        <a:srgbClr val="009DD1"/>
      </a:accent1>
      <a:accent2>
        <a:srgbClr val="67C5E4"/>
      </a:accent2>
      <a:accent3>
        <a:srgbClr val="008E96"/>
      </a:accent3>
      <a:accent4>
        <a:srgbClr val="65BBBF"/>
      </a:accent4>
      <a:accent5>
        <a:srgbClr val="00568A"/>
      </a:accent5>
      <a:accent6>
        <a:srgbClr val="679AB9"/>
      </a:accent6>
      <a:hlink>
        <a:srgbClr val="58585A"/>
      </a:hlink>
      <a:folHlink>
        <a:srgbClr val="58585A"/>
      </a:folHlink>
    </a:clrScheme>
    <a:fontScheme name="WWU Münster">
      <a:majorFont>
        <a:latin typeface="Meta Offc Pro"/>
        <a:ea typeface=""/>
        <a:cs typeface=""/>
      </a:majorFont>
      <a:minorFont>
        <a:latin typeface="Meta Offc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UM-en-new" id="{59C7D432-8138-4548-A7D7-91E264AD21C6}" vid="{0F7B2386-8E31-8B49-8677-D7DCA01AD3BD}"/>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wwu-adapted-16x9-en</Template>
  <TotalTime>27165</TotalTime>
  <Words>28896</Words>
  <Application>Microsoft Macintosh PowerPoint</Application>
  <PresentationFormat>Widescreen</PresentationFormat>
  <Paragraphs>7090</Paragraphs>
  <Slides>231</Slides>
  <Notes>45</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231</vt:i4>
      </vt:variant>
    </vt:vector>
  </HeadingPairs>
  <TitlesOfParts>
    <vt:vector size="239" baseType="lpstr">
      <vt:lpstr>.Hiragino Kaku Gothic Interface W3</vt:lpstr>
      <vt:lpstr>Arial</vt:lpstr>
      <vt:lpstr>Calibri</vt:lpstr>
      <vt:lpstr>Cambria Math</vt:lpstr>
      <vt:lpstr>Meta Offc Pro</vt:lpstr>
      <vt:lpstr>System Font Regular</vt:lpstr>
      <vt:lpstr>Zapf Dingbats</vt:lpstr>
      <vt:lpstr>UM-en-new</vt:lpstr>
      <vt:lpstr>Exact Inference: Lifted Inference</vt:lpstr>
      <vt:lpstr>Contents</vt:lpstr>
      <vt:lpstr>Outline: 3. Inference</vt:lpstr>
      <vt:lpstr>Inference Tasks</vt:lpstr>
      <vt:lpstr>Lifted Variable Elimination</vt:lpstr>
      <vt:lpstr>What Happens During Variable Elimination Given Relations?</vt:lpstr>
      <vt:lpstr>Lifted Variable Elimination (LVE)</vt:lpstr>
      <vt:lpstr>LVE in Detail</vt:lpstr>
      <vt:lpstr>Equivalent Ground  Eliminations</vt:lpstr>
      <vt:lpstr>Equivalent Ground  Eliminations</vt:lpstr>
      <vt:lpstr>Equivalent Ground  Eliminations</vt:lpstr>
      <vt:lpstr>Equivalent Ground  Eliminations</vt:lpstr>
      <vt:lpstr>Equivalent Ground  Eliminations</vt:lpstr>
      <vt:lpstr>Equivalent Ground  Eliminations</vt:lpstr>
      <vt:lpstr>Equivalent Ground  Eliminations</vt:lpstr>
      <vt:lpstr>Equivalent Ground  Eliminations</vt:lpstr>
      <vt:lpstr>Equivalent Ground  Eliminations</vt:lpstr>
      <vt:lpstr>Equivalent Ground  Eliminations</vt:lpstr>
      <vt:lpstr>Equivalent Ground  Eliminations</vt:lpstr>
      <vt:lpstr>Equivalent Ground  Eliminations</vt:lpstr>
      <vt:lpstr>Equivalent Ground  Eliminations</vt:lpstr>
      <vt:lpstr>PowerPoint Presentation</vt:lpstr>
      <vt:lpstr>Lifted Operators and  Their Preconditions</vt:lpstr>
      <vt:lpstr>Count Normalisation</vt:lpstr>
      <vt:lpstr>Lifted Summing Out</vt:lpstr>
      <vt:lpstr>Lifted Multiplication</vt:lpstr>
      <vt:lpstr>Lifted Multiplication: Trivial Case</vt:lpstr>
      <vt:lpstr>Lifted Multiplication: More General</vt:lpstr>
      <vt:lpstr>Lifted Multiplication: General Case</vt:lpstr>
      <vt:lpstr>Count Conversion</vt:lpstr>
      <vt:lpstr>Generalised Counting</vt:lpstr>
      <vt:lpstr>Lifted Absorption</vt:lpstr>
      <vt:lpstr>Lifted Absorption: Shattering on Evidence</vt:lpstr>
      <vt:lpstr>Lifted Absorption: Example</vt:lpstr>
      <vt:lpstr>Lifted Absorption: Eliminating a Logical variable</vt:lpstr>
      <vt:lpstr>Lifted Absorption: Eliminating a Logical variable</vt:lpstr>
      <vt:lpstr>Types of Shattering</vt:lpstr>
      <vt:lpstr>LVE: Algorithm</vt:lpstr>
      <vt:lpstr>LVE: Algorithm</vt:lpstr>
      <vt:lpstr>LVE: Heuristics</vt:lpstr>
      <vt:lpstr>Interim Summary</vt:lpstr>
      <vt:lpstr>Formal Analysis</vt:lpstr>
      <vt:lpstr>Complexity of Probabilistic Inference in PRMs</vt:lpstr>
      <vt:lpstr>Dtree with Repeating Structures</vt:lpstr>
      <vt:lpstr>Decomposition into Partial Groundings</vt:lpstr>
      <vt:lpstr>FO Dtree Construction</vt:lpstr>
      <vt:lpstr>FO Dtree: Example</vt:lpstr>
      <vt:lpstr>FO Dtree Definition</vt:lpstr>
      <vt:lpstr>FO Dtree Properties (as before)</vt:lpstr>
      <vt:lpstr>FO dtree: Bottom-up Interpretation</vt:lpstr>
      <vt:lpstr>FO dtree: Bottom-up Interpretation</vt:lpstr>
      <vt:lpstr>Liftability</vt:lpstr>
      <vt:lpstr>Liftability: Example FO Dtree</vt:lpstr>
      <vt:lpstr>Lifted Width</vt:lpstr>
      <vt:lpstr>Worst-case Parfactor Size</vt:lpstr>
      <vt:lpstr>Complexity</vt:lpstr>
      <vt:lpstr>Complexity</vt:lpstr>
      <vt:lpstr>Comparison</vt:lpstr>
      <vt:lpstr>Comparison</vt:lpstr>
      <vt:lpstr>Runtimes: Increasing Domain Sizes</vt:lpstr>
      <vt:lpstr>Runtimes: Increasing Counted Domain Size</vt:lpstr>
      <vt:lpstr>Tractability</vt:lpstr>
      <vt:lpstr>Completeness</vt:lpstr>
      <vt:lpstr>Completeness</vt:lpstr>
      <vt:lpstr>Completeness</vt:lpstr>
      <vt:lpstr>Completeness</vt:lpstr>
      <vt:lpstr>Completeness</vt:lpstr>
      <vt:lpstr>Interim Summary</vt:lpstr>
      <vt:lpstr>Lifting Queries, Junction Trees, Most Probable Assignments</vt:lpstr>
      <vt:lpstr>What About Parameterised Queries?</vt:lpstr>
      <vt:lpstr>Indistinguishable Query Terms</vt:lpstr>
      <vt:lpstr>… And Their Effect</vt:lpstr>
      <vt:lpstr>LVE for Parameterised Queries</vt:lpstr>
      <vt:lpstr>Normalisation</vt:lpstr>
      <vt:lpstr>Example</vt:lpstr>
      <vt:lpstr>Example</vt:lpstr>
      <vt:lpstr>Splits Affecting Query Logical Variables</vt:lpstr>
      <vt:lpstr>Splits Affecting Query Logical Variables: Examples</vt:lpstr>
      <vt:lpstr>Completeness Beyond Models: Queries</vt:lpstr>
      <vt:lpstr>Completeness Beyond Models: Queries</vt:lpstr>
      <vt:lpstr>Completeness Beyond Models: Evidence</vt:lpstr>
      <vt:lpstr>Lifted Junction Tree Algorithm</vt:lpstr>
      <vt:lpstr>Lifted Junction Tree Algorithm</vt:lpstr>
      <vt:lpstr>Lifted MPE and MAP</vt:lpstr>
      <vt:lpstr>Interim Summary</vt:lpstr>
      <vt:lpstr>First-order Knowledge Compilation</vt:lpstr>
      <vt:lpstr>Remember: Markov Logic Networks (MLNs)</vt:lpstr>
      <vt:lpstr>Local Symmetries and Structure</vt:lpstr>
      <vt:lpstr>Remember: Circuit for Weighted Model Counting – Knowledge Compilation</vt:lpstr>
      <vt:lpstr>Propositional ➝ First-order</vt:lpstr>
      <vt:lpstr>Weighted First-order Model Counting</vt:lpstr>
      <vt:lpstr>Example</vt:lpstr>
      <vt:lpstr>Example</vt:lpstr>
      <vt:lpstr>First-order (FO) Circuits</vt:lpstr>
      <vt:lpstr>Smooth FO d-DNNF Circuits</vt:lpstr>
      <vt:lpstr>Arithmetic FO d-DNNF Circuits</vt:lpstr>
      <vt:lpstr>WFOMC Circuits</vt:lpstr>
      <vt:lpstr>WFOMC Circuits</vt:lpstr>
      <vt:lpstr>Conditioning in FO Circuits</vt:lpstr>
      <vt:lpstr>Conditioning in FO Circuits</vt:lpstr>
      <vt:lpstr>First-order Knowledge Compilation (FOKC)</vt:lpstr>
      <vt:lpstr>MLNs for WFOMCs</vt:lpstr>
      <vt:lpstr>WFOMC Reduction</vt:lpstr>
      <vt:lpstr>Example</vt:lpstr>
      <vt:lpstr>Example: Normal Form</vt:lpstr>
      <vt:lpstr>Example: Normal Form</vt:lpstr>
      <vt:lpstr>Example: FO d-DNNF Circuit</vt:lpstr>
      <vt:lpstr>Example: FO d-DNNF Circuit</vt:lpstr>
      <vt:lpstr>Example: FO d-DNNF Circuit</vt:lpstr>
      <vt:lpstr>Example: FO d-DNNF Circuit</vt:lpstr>
      <vt:lpstr>Example: Smoothed FO d-DNNF Circuit</vt:lpstr>
      <vt:lpstr>Theoretical Results</vt:lpstr>
      <vt:lpstr>Implementation</vt:lpstr>
      <vt:lpstr>Runtimes: Increasing Domain Sizes</vt:lpstr>
      <vt:lpstr>Queries  Answering</vt:lpstr>
      <vt:lpstr>Trade-off Evaluation: Criteria</vt:lpstr>
      <vt:lpstr>Trade-off</vt:lpstr>
      <vt:lpstr>Probabilistic Theorem Proving (PTP)</vt:lpstr>
      <vt:lpstr>Interim Summary</vt:lpstr>
      <vt:lpstr>Outline: 3. Inference</vt:lpstr>
      <vt:lpstr>Appendix</vt:lpstr>
      <vt:lpstr>Count Normalisation: Formal Definition</vt:lpstr>
      <vt:lpstr>Example</vt:lpstr>
      <vt:lpstr>Lifted Summing Out: Operator</vt:lpstr>
      <vt:lpstr>Lifted Multiplication: Operator</vt:lpstr>
      <vt:lpstr>Lifted Multiplication: Example</vt:lpstr>
      <vt:lpstr>Count Conversion: Operator</vt:lpstr>
      <vt:lpstr>Count Conversion: Example</vt:lpstr>
      <vt:lpstr>Splitting</vt:lpstr>
      <vt:lpstr>Splitting on Overlap</vt:lpstr>
      <vt:lpstr>Splitting on Overlap: Example</vt:lpstr>
      <vt:lpstr>Splitting: Operator</vt:lpstr>
      <vt:lpstr>Splitting: Example</vt:lpstr>
      <vt:lpstr>Other Operators</vt:lpstr>
      <vt:lpstr>Lifted Absorption: Operator</vt:lpstr>
      <vt:lpstr>Lifted Absorption: Evidence for CRVs</vt:lpstr>
      <vt:lpstr>Shattering on Evidence &amp; Absorption</vt:lpstr>
      <vt:lpstr>LVE: Example</vt:lpstr>
      <vt:lpstr>LVE: Example</vt:lpstr>
      <vt:lpstr>LVE: Example</vt:lpstr>
      <vt:lpstr>LVE: Example</vt:lpstr>
      <vt:lpstr>LVE: Example</vt:lpstr>
      <vt:lpstr>LVE: Example</vt:lpstr>
      <vt:lpstr>LVE: Example</vt:lpstr>
      <vt:lpstr>LVE: Example</vt:lpstr>
      <vt:lpstr>LVE: Example</vt:lpstr>
      <vt:lpstr>LVE: Example</vt:lpstr>
      <vt:lpstr>LVE: Example</vt:lpstr>
      <vt:lpstr>LVE: Example</vt:lpstr>
      <vt:lpstr>LVE: Example</vt:lpstr>
      <vt:lpstr>LVE: Example</vt:lpstr>
      <vt:lpstr>LVE: Example</vt:lpstr>
      <vt:lpstr>LVE: Example – Complete Derivation</vt:lpstr>
      <vt:lpstr>DPG Definition</vt:lpstr>
      <vt:lpstr>LVE for Parameterised Queries</vt:lpstr>
      <vt:lpstr>Complexity</vt:lpstr>
      <vt:lpstr>FO Dtree Definition</vt:lpstr>
      <vt:lpstr>Problem: Many Queries</vt:lpstr>
      <vt:lpstr>Clustering of Models</vt:lpstr>
      <vt:lpstr>Clustering of Models</vt:lpstr>
      <vt:lpstr>Clustering of Models</vt:lpstr>
      <vt:lpstr>Clustering of Models</vt:lpstr>
      <vt:lpstr>Clustering of Models</vt:lpstr>
      <vt:lpstr>Clustering of Models</vt:lpstr>
      <vt:lpstr>Clustering of Models</vt:lpstr>
      <vt:lpstr>Clustering of Models</vt:lpstr>
      <vt:lpstr>Clustering of Models</vt:lpstr>
      <vt:lpstr>Clustering of Models</vt:lpstr>
      <vt:lpstr>Lifted Junction Tree Algorithm (LJT)</vt:lpstr>
      <vt:lpstr>First-order Jtree (FO Jtree)</vt:lpstr>
      <vt:lpstr>Parameterised Clusters</vt:lpstr>
      <vt:lpstr>FO Jtree</vt:lpstr>
      <vt:lpstr>FO Jtree</vt:lpstr>
      <vt:lpstr>FO Jtree</vt:lpstr>
      <vt:lpstr>FO Jtree</vt:lpstr>
      <vt:lpstr>Construction</vt:lpstr>
      <vt:lpstr>Clusters ➝ Parclusters</vt:lpstr>
      <vt:lpstr>FO Dtree ➝ FO Jtree</vt:lpstr>
      <vt:lpstr>FO Dtree ➝ FO Jtree</vt:lpstr>
      <vt:lpstr>FO Dtree ➝ FO Jtree</vt:lpstr>
      <vt:lpstr>FO Dtree ➝ FO Jtree</vt:lpstr>
      <vt:lpstr>FO Dtree ➝ FO Jtree</vt:lpstr>
      <vt:lpstr>Minimisation</vt:lpstr>
      <vt:lpstr>Minimisation</vt:lpstr>
      <vt:lpstr>Minimisation: Example Continued</vt:lpstr>
      <vt:lpstr>Minimisation: Example Continued</vt:lpstr>
      <vt:lpstr>Minimisation: Example Continued</vt:lpstr>
      <vt:lpstr>Minimisation: Example Continued</vt:lpstr>
      <vt:lpstr>Minimisation: Example Continued</vt:lpstr>
      <vt:lpstr>Minimisation: Example Continued</vt:lpstr>
      <vt:lpstr>Minimisation: Example Continued</vt:lpstr>
      <vt:lpstr>Minimisation: Example Continued</vt:lpstr>
      <vt:lpstr>Minimisation: Example Continued</vt:lpstr>
      <vt:lpstr>Minimisation: Example Continued</vt:lpstr>
      <vt:lpstr>Minimisation: Example Continued</vt:lpstr>
      <vt:lpstr>Minimisation: Example Continued</vt:lpstr>
      <vt:lpstr>Minimisation: Example Continued</vt:lpstr>
      <vt:lpstr>Minimisation: Example Continued</vt:lpstr>
      <vt:lpstr>Minimisation: Example Continued</vt:lpstr>
      <vt:lpstr>FO Jtree Construction</vt:lpstr>
      <vt:lpstr>Message Passing in FO Jtrees</vt:lpstr>
      <vt:lpstr>Message Passing in FO Jtrees</vt:lpstr>
      <vt:lpstr>LVE for Message Passing</vt:lpstr>
      <vt:lpstr>Message Passing in FO Jtrees: Example</vt:lpstr>
      <vt:lpstr>Message Passing in FO Jtrees: Example</vt:lpstr>
      <vt:lpstr>Message Passing in FO Jtrees: Example</vt:lpstr>
      <vt:lpstr>Message Passing in FO Jtrees: Example</vt:lpstr>
      <vt:lpstr>Message Passing: Overview</vt:lpstr>
      <vt:lpstr>Query Answering in FO Jtrees</vt:lpstr>
      <vt:lpstr>Query Answering in FO Jtrees</vt:lpstr>
      <vt:lpstr>Query Answering in FO Jtrees: Example</vt:lpstr>
      <vt:lpstr>Query Answering in FO Jtrees</vt:lpstr>
      <vt:lpstr>Evidence in FO Jtrees</vt:lpstr>
      <vt:lpstr>Evidence in FO Jtrees: Example</vt:lpstr>
      <vt:lpstr>Evidence in FO Jtrees</vt:lpstr>
      <vt:lpstr>Evidence and Queries in FO Jtrees</vt:lpstr>
      <vt:lpstr>LJT: Algorithm</vt:lpstr>
      <vt:lpstr>Foundations of Clustering</vt:lpstr>
      <vt:lpstr>Foundations of Clustering</vt:lpstr>
      <vt:lpstr>Comparison to Ground Inference</vt:lpstr>
      <vt:lpstr>Junction Tree: Messages</vt:lpstr>
      <vt:lpstr>Junction Tree: Symmetry ➝ Inefficiency</vt:lpstr>
      <vt:lpstr>Message Calculation Strategies</vt:lpstr>
      <vt:lpstr>In terms of Lifting: Is it that simple?</vt:lpstr>
      <vt:lpstr>Conditions on Groundings</vt:lpstr>
      <vt:lpstr>Conditions on Groundings</vt:lpstr>
      <vt:lpstr>Fusion</vt:lpstr>
      <vt:lpstr>LJT: Complexity</vt:lpstr>
      <vt:lpstr>LJT: Complexity</vt:lpstr>
      <vt:lpstr>LJT: Complexity</vt:lpstr>
      <vt:lpstr>Comparison to LVE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Microsoft Office User</dc:creator>
  <cp:lastModifiedBy>Tanya Braun</cp:lastModifiedBy>
  <cp:revision>570</cp:revision>
  <cp:lastPrinted>2022-11-15T16:57:58Z</cp:lastPrinted>
  <dcterms:created xsi:type="dcterms:W3CDTF">2020-02-28T12:43:09Z</dcterms:created>
  <dcterms:modified xsi:type="dcterms:W3CDTF">2026-10-09T12:14:25Z</dcterms:modified>
</cp:coreProperties>
</file>